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2:41:14.6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3344 635 0,'0'0'0,"0"-21"16,0 0-1,21 21 1,22 0 0,-64 21-16,-1 0 15,1 0-15,0 22 0,0-1 16,0 0-16,21 22 0,-21-1 16,-1 1-16,1-1 0,0 1 0,0 20 15,0-41-15,0 20 0,-1 1 16,1-1-16,0-42 0,0 22 0,0-1 15,21 0-15,0 1 0,0-1 16,0-21-16,0 22 0,0-22 0,0 0 16,0 0-16,0-42 31,0-21-15,0 20-16,0 1 0,0 0 0,0-21 15</inkml:trace>
  <inkml:trace contextRef="#ctx0" brushRef="#br0" timeOffset="191.94">3662 593 0</inkml:trace>
  <inkml:trace contextRef="#ctx0" brushRef="#br0" timeOffset="319.87">3852 1143 0,'0'64'16,"0"-22"-16,-42-21 15,0 0-15,42 22 0,0-22 0,-22 0 16,1 21-16,21-21 0,-21 1 15,0-1-15,-21-21 0,20 21 0,22 0 16</inkml:trace>
  <inkml:trace contextRef="#ctx0" brushRef="#br0" timeOffset="395.85">3450 1397 0,'-21'0'16,"0"0"-16</inkml:trace>
  <inkml:trace contextRef="#ctx0" brushRef="#br0" timeOffset="2631.64">3471 614 0,'0'-21'31,"-21"21"0,0 0-15,0 0-16,21 21 0,-21-21 0,21 21 15,-22 21-15,22-20 0,-21-1 16,21 21-16,0 0 0,-21 1 0,0-1 16,21 0-16,-21 1 15,21 20-15,-21-20 0,-1-1 0,1 0 16,21 1-16,-21-1 0,0 0 15,0 1-15,0-1 0,-1 0 0,22 1 16,0-22-16,-21 21 0,21-21 16,-21 0-16,21 1 0,0-1 15,0-42 1,0-1-16,0 1 16,21 0-16,-21-21 15,21 21-15</inkml:trace>
  <inkml:trace contextRef="#ctx0" brushRef="#br0" timeOffset="3071.23">3408 656 0,'0'0'0,"21"-21"0,0 0 16,0 21-16,0-21 0,1 21 16,-1 0-16,0-21 0,0-1 15,0 22-15,22 0 0,-22 0 0,0 0 16,0 0-16,0 0 0,0 0 16,1 22-16,20-1 0,-42 0 0,21 21 15,0-21-15,0 22 0,1-22 16,-22 21-16,0 22 0,21-22 0,-21 0 15,0 1-15,0-1 0,0 0 16,0 1-16,0-1 0,0 0 0,0 1 16,0-1-16,0-21 0,0 0 15,-21 22-15,21-22 0,0 0 0,0 0 16,-22-21-16,22 21 16,0 1-16,-21-22 0,21 21 15,0-42 16,0-1-31,0 1 16,0 0-16,-21 21 0,21-21 16,-21 0-16,0 0 0</inkml:trace>
  <inkml:trace contextRef="#ctx0" brushRef="#br0" timeOffset="3376.06">3365 1164 0,'0'0'0,"-21"0"0,0 0 16,0 0-16,0 0 16,42 0 15,0 0-31,0 0 0,22-21 0,-1 21 16,-21 0-16,21-21 0,22 21 15,-22-21-15,1 21 0,-1 0 0,0-21 16,1-1-16,-22 22 15,21 0-15,-21-21 0,0 21 0,1 0 0,-1 0 16,-21-21 0,21 21 46</inkml:trace>
  <inkml:trace contextRef="#ctx0" brushRef="#br0" timeOffset="4351.52">4699 1207 0,'21'0'16,"0"0"-16,0-22 15,1 1-15,-22 0 16,21 0-16,0 0 16,-21 0-16,0-1 0,0 1 15,0 0-15,0 0 0,0 0 16,0 0-16,0-1 0,0 1 0,-21 0 16,0 0-16,-1 21 15,1 0-15,0 0 0,0 0 0,-21 0 0,20 0 16,-20 0-16,21 0 0,-21 21 15,-1 0-15,22 0 0,-21 22 16,21-22-16,-22 0 0,22 21 16,0-20-16,0 20 0,0-21 0,21 21 15,-22-20-15,22-1 0,0 0 16,0 0-16,0 0 0,0 0 16,22 1-16,-1-22 0,0 0 15,21 0-15,-21 0 0,1 0 0,20 0 16,0 0-16,1 0 0,-22-22 15,21 1-15,0 0 0,-20 21 0,20-21 16,0 0-16,-21 0 0,1-1 16,-1-20-16,0 21 0,-21 0 15,0 0-15,21-1 0,-21 1 16,0 0-16,0 0 0,0 0 0,0 0 16,0-1-1,0 44 1,-21-22-1,21 21-15,0 0 0,0 0 0,0 21 16,0-20-16,0 20 0,0-21 16,0 21-16,0-20 0,0 20 0,0 0 15,0 1-15,0-1 0,0 0 0,0 1 16,0 20-16,0-21 16,0 22-16,0-1 0,0 1 0,0-1 15,0 1-15,0-1 0,0 1 16,0 21-16,0-22 0,0 1 0,0-1 15,0 1-15,0-1 0,0 1 0,0-1 16,21 1-16,-21-22 0,0 21 16,0-20-16,0-1 0,0-21 0,0 22 15,0-22-15,0 0 0,0 0 16,0 0-16,-21-21 0,0 0 0,0 0 16,-1 0-16,1 0 0,0 0 15,-21 0-15,21-21 0,-22 0 0,1 0 16,0 0-16,-1-1 0,1-20 0,0 0 15,-1 21-15,1-43 0,0 22 16,-1-1-16,1-20 0,0 21 16,20-22-16,-20 22 0,21-22 15,21 1-15,0 20 0,-21-20 0,21-1 16,0 22-16,0-21 0,0-1 0,0 1 16,21-1-16,0 22 0,0-22 15,0 22-15,22-22 0,-22 22 0,21 0 16,1-1-16,-1 22 0,0-21 15,-21 0-15,22 20 0,-1 1 16,0-21-16,1 21 0,-22 0 16,21 21-16,-21-22 0,1 1 0,-1 0 15,0 21-15,0-21 0,0 21 16</inkml:trace>
  <inkml:trace contextRef="#ctx0" brushRef="#br0" timeOffset="5204.47">4784 1185 0,'0'0'0,"21"22"0,0-22 15,0 0-15,0 0 16,0 0-16,1 0 16,-1 0-16,0-22 0,0 22 0,0-21 15,0 0-15,1 21 0,-1-21 16,0 0-16,0 0 0,0-1 0,0 1 15,-21 0-15,0 0 0,0 0 16,0 0-16,0-1 0,-21 22 16,0 0-16,0 0 15,0 0-15,0 0 0,-1 0 0,1 22 16,0-22-16,21 21 0,-21 0 16,0 0-16,21 21 0,-21-20 0,21-1 15,0 21-15,0-21 0,0 0 16,0 1-16,0 20 0,0-21 15,21 0-15,0-21 0,-21 21 16,21 1-16,0-22 0,0 0 0,1 0 16,-1 0-16,0 0 0,21 0 0,-21 0 15,1 0-15,-1 0 0,0 0 16,0-22-16,0 22 0,0-21 0,1 0 16,-1 0-16,0 0 0,0 0 15,0-1-15,-21 1 0,0-21 0,0 21 16,0 0-16,0-1 0,0 1 15,0 0-15,0 0 0,0 42 47,0 0-47,0 0 16,0 1-16,0-1 0,0 0 0,0 0 16,0 0-16,0 0 0,0 106 31,-21-105-16,21-1 1,0-42 0,0-1-1,0 1-15,0 0 0,21 0 16,-21 0-16,0-22 16,21 22-16,1 0 0,-1-21 0,0 21 15,0-22-15,21 22 0,1 0 16,-22 0-16,21 0 0,1-1 0,-1 1 15,0 21-15,1 0 0,-22 0 16,21 0-16,-21 0 0,22 21 0,-22 1 16,0-1-16,-21 0 0,0 0 15,21 21-15,-21-20 0,0 20 0,0-21 16,0 0-16,0 22 0,0-22 16,0 0-16,-21 0 0,21 0 0,0 0 15,0 1-15,-21-1 16,21 0-1,0-42 32</inkml:trace>
  <inkml:trace contextRef="#ctx0" brushRef="#br0" timeOffset="5836.48">6604 1016 0,'0'0'0,"-21"-63"16,21 41 0,-21 1-16,-1 0 0,1 0 15,0 21-15,0 0 16,0 0-16,0 0 0,-1 0 0,1 21 15,0 0-15,0 0 0,0 1 16,0-1-16,-1 21 0,1-21 0,0 22 16,21-22-16,-21 21 0,0-21 15,21 22-15,0-22 0,0 0 0,0 21 16,0-21-16,0 1 16,0-1-16,0 0 15,21-21-15,0 0 0,0 0 16,0 0-16,22 0 15,-22-21-15,0 21 0,0-21 0,0-1 16,22 1-16,-22 0 0,0-21 16,21 21-16,-20-22 0,-1 1 0,0 0 15,0-1-15,0-20 0,0 20 16,-21 1-16,0 0 0,22-1 0,-22 1 16,0 0-16,0-1 0,0 22 0,0 0 15,0-21-15,0 21 16,-22-1-16,1 22 15,0 22 1,21-1-16,-21 0 0,21 21 0,0 1 16,0-1-16,0 0 0,0 1 15,0 20-15,0-21 0,0 1 0,0-1 16,0 22-16,0-22 0,0 0 16,0-21-16,0 22 0,0-22 0,0 0 15,0 0-15,0 0 0,0 1 0,0-1 16,21-21-16,0 21 0,0-21 15,1 0-15,-1 0 0,0 0 0,21 0 16,-21 0-16,22 0 16,-1 0-16,-21 0 0,22-21 0,-1 0 15,0 21-15,1-22 0</inkml:trace>
  <inkml:trace contextRef="#ctx0" brushRef="#br0" timeOffset="6319.34">7408 995 0,'0'0'15,"0"-21"-15,0 0 0,0-1 0,0 1 16,-21 0-16,0 0 0,0 21 0,0-21 16,-1 21-16,1 0 15,0 0-15,0 21 0,0-21 16,0 21-16,21 0 16,-22 22-16,1-22 0,21 0 0,-21 21 15,21-21-15,0 22 0,-21-22 16,21 21-16,0-21 0,0 1 0,0-1 15,0 0-15,0 0 0,0 0 16,0 0-16,0 1 16,21-22-16,0 0 0,0 0 15,1 0-15,-1-22 0,0 1 16,0 0-16,0 0 0,0 0 16,1-22-16,-1 22 0,-21-21 15,21 0-15,0-1 0,-21 22 16,21-21-16,-21 21 0,0-1 15,0 1-15,0 0 0,0 42 32,0 0-32,0 22 0,0-22 15,0 21-15,0-21 0,0 22 16,0-1-16,0 0 0,0-20 0,0 20 16,0-21-16,0 21 0,21-20 15,1-1-15,-1 0 0,-21 0 0,21-21 16,0 21-16,0-21 0,0 0 0,1 0 15,-1 0-15,0 0 0,21 0 16,-21 0-16,22-21 0,-22 21 16,0-21-16,21 0 0</inkml:trace>
  <inkml:trace contextRef="#ctx0" brushRef="#br0" timeOffset="6952.7">2476 2096 0,'0'0'0,"-42"0"0,0 0 16,-1 0-16,1 0 0,21 0 16,-21 0-16,20 0 0,1 0 0,0 0 15,21-22 1,42 22-1,-20-21 1,20 21-16,0 0 0,22 0 0,-1-21 16,22 21-16,0 0 0,-1 0 15,22 0-15,0-21 0,21 21 0,0 0 16,21 0-16,0-21 0,22 21 16,-22 0-16,42 0 0,1 0 0,-1-21 15,22 21-15,0 0 0,-22 0 0,22 0 16,-1 0-16,1 0 0,-21-22 15,-1 22-15,22 0 0,-22 0 0,1 0 16,-22 0-16,0 0 16,1 0-16,-22 0 0,0-21 0,-21 21 0,0 0 15,-21 0-15,-21 0 0,-1 0 16,-20 0-16,-1 0 0,-20-21 16,-1 21-16,0 0 0,-21 0 0,1 0 15,-1 0 1,0 0-1,-42 0 17,-22 21-32</inkml:trace>
  <inkml:trace contextRef="#ctx0" brushRef="#br0" timeOffset="7779.93">1820 3429 0,'0'0'0,"0"-21"0,0-21 15,-21 42-15,21-22 0,0 1 16,0 0-16,0 0 15,0 0-15,0 0 0,-21 21 16,21-22-16,0 44 47,0-1-47,0 21 16,0 0-16,0 1 0,0-1 0,0 0 15,0 22-15,0-22 16,0 1-16,0-1 0,0 0 0,0 1 0,0-1 15,0 0-15,0-21 16,0 22-16,0-22 0,21 0 0,-21 0 16,0 0-16,0 1 15,21-22 1,-21-22 0,0 1-16,21 0 15,-21 0-15,0 0 16,22 0-16,-22-1 0</inkml:trace>
  <inkml:trace contextRef="#ctx0" brushRef="#br0" timeOffset="8119.62">2349 3620 0,'0'0'0,"22"21"0,-1-21 31,0 0-31,0-21 16,-21-1-16,21 22 16,-21-21-16,0 0 0,0 0 31,-21 21-16,0 0-15,0 0 16,0 0-16,21 21 0,-22 0 16,1 0-16,21 1 15,21-22 17,1 0-32,-1 0 0</inkml:trace>
  <inkml:trace contextRef="#ctx0" brushRef="#br0" timeOffset="8704.28">3154 3133 0,'0'0'0,"-21"-21"0,-1 21 16,1 0-16,0 0 16,0 0-16,0 0 15,42 0 16,0 0-31,21 0 16,-20 0-16,20 0 0,21 0 0,-20 0 16,20 0-16,1 0 0,-1-22 0,1 22 15,-1 0-15,1-21 0,-1 21 16,-20 0-16,20-21 0,-21 21 0,1 0 16,-1 0-16,0 0 0,-20 0 15,-1-21-15,0 21 0,0 0 16,-42 0-1,0 0-15,0 21 16,-1-21-16,-20 0 0,0 0 0,-1 0 16,1 0-16,0 0 0,-1 21 15</inkml:trace>
  <inkml:trace contextRef="#ctx0" brushRef="#br0" timeOffset="8964.12">3492 3069 0,'0'0'0,"22"21"63,-22 22-63,0-22 15,0 21-15,0 1 0,0 20 16,0-21-16,0 1 0,0 20 0,0-20 16,0-1-16,0 0 0,0 1 15,0-1-15,0-21 0,-22 21 0,22-20 16,0-1-16,-21 0 0,21 0 15,0 0-15,0 0 0,21-42 32,1 21-17,-1-21-15,0 0 0</inkml:trace>
  <inkml:trace contextRef="#ctx0" brushRef="#br0" timeOffset="9375.9">3873 3598 0,'22'22'16,"-1"-22"-16,0 0 16,0 0-16,0 0 15,0 0-15,1 0 0,-1-22 16,0 1-16,0 21 15,0-21-15,-21 0 0,21 0 16,-21 0-16,0-1 16,0 1-16,-21 21 31,0 0-31,0 0 16,21 21-16,-21 1 0,0-1 0,-1 0 15,22 0-15,0 0 0,0 0 16,-21 1-16,21-1 0,0 21 0,-21-21 15,21 0-15,0 1 16,0-1-16,0 0 0,0 0 16,21-21-1,0 0-15,1 0 0,-1 0 16,0 0-16,0 0 0,0 0 16,0 0-16,1-21 0,-1 0 0,0 21 15</inkml:trace>
  <inkml:trace contextRef="#ctx0" brushRef="#br0" timeOffset="9851.62">4932 3344 0,'-21'-21'31,"-1"21"-31,1 0 0,0 0 0,0 0 0,0 0 16,-22 0-16,22 0 0,0 21 15,0 1-15,0-1 0,0-21 16,21 21-16,0 0 0,0 0 16,0 0-16,0 1 15,21-1-15,0-21 16,0 0-16,0 21 0,0-21 16,1 0-16,20 21 0,-21-21 0,0 0 15,0 21-15,1-21 0,-1 21 16,0-21-16,0 22 0,0-22 0,-21 21 15,0 0-15,21-21 16,-21 21-16,0 0 16,0 0-16,-21-21 0,0 22 0,0-22 15,-21 21-15,20-21 0,-20 0 0,0 21 16,-1-21-16,1 0 0,0 0 16,21 0-16,-22 0 0,1 0 0,21 0 15,-22 0-15,22 0 0,0 0 16,0 0-16,0-21 0,0 21 0,21-21 15,-22-1-15,22 1 16,0 0 0,22 0-16,-1 21 0,-21-21 0,42 0 15,-21 21-15,0-22 16,1 1-16,20 0 0</inkml:trace>
  <inkml:trace contextRef="#ctx0" brushRef="#br0" timeOffset="10167.44">5419 2963 0,'0'0'0,"0"22"47,0-1-47,0 0 15,0 21-15,0-21 0,0 22 0,0-1 16,-22 0-16,22 1 0,-21-1 16,21 0-16,-21 1 0,0-1 0,21 0 15,0-20-15,-21 20 0,21-21 0,0 21 16,0-20-16,0-1 0,0 0 16,0 0-16,21-21 31,0 0-31,0 0 15,0 0-15,-21-21 0,22 0 0</inkml:trace>
  <inkml:trace contextRef="#ctx0" brushRef="#br0" timeOffset="10452.28">5186 3302 0,'0'0'0,"21"0"32,0 0-17,0 0-15,0 0 0,1 0 0,-1 0 16,21-21-16,-21 21 0,0 0 16,22 0-16,-22 0 0,0 0 0,21-21 15,-20 21-15,-1 0 0,0 0 16,0 0-16,-21-21 47</inkml:trace>
  <inkml:trace contextRef="#ctx0" brushRef="#br0" timeOffset="12115.85">7112 3006 0,'0'0'0,"0"-21"15,21 21-15,-21-22 0,21 22 16,-21-21-16,21 0 0,-21 0 16,0 0-16,22 0 15,-22-1-15,0 1 0,0 0 0,0 0 16,0 0-16,-22 21 15,1-21-15,0 21 0,0 0 16,0 0-16,0 0 0,-1 0 0,1 0 16,-21 0-16,21 21 0,-22 0 15,22 0-15,-21 0 0,21 22 0,-22-22 16,22 21-16,-21 0 0,21 1 16,0-1-16,-1 0 0,1 1 15,0 20-15,21-20 0,0 20 0,0-21 16,0 1-16,0-1 0,0 0 15,21-20-15,0 20 0,1-21 0,-1 0 16,0 0-16,21 1 0,-21-1 16,22-21-16,-1 0 0,-21 0 0,22 0 15,-1 0-15,0 0 0,1 0 0,-1-21 16,-21 21-16,21-22 0,1 1 16,-1 0-16</inkml:trace>
  <inkml:trace contextRef="#ctx0" brushRef="#br0" timeOffset="12662">7747 3175 0,'0'0'0,"21"-42"0,0 21 0,-21-1 16,0-20-16,0 21 0,0 0 0,0 0 15,0-1-15,-21 1 0,0 0 16,0 21-16,0 0 0,-1 0 0,1 0 16,0 0-16,-21 0 0,21 0 0,-1 0 15,1 21-15,-21 0 0,21 1 16,0 20-16,-1-21 0,22 21 0,-21 1 15,21-22-15,-21 21 0,21 1 16,0-1-16,-21-21 0,21 0 0,0 22 16,0-22-16,0 0 0,0 0 15,21 0-15,0-21 16,0 0-16,1 0 0,-1 0 0,0 0 16,0 0-16,0-21 0,0 21 0,1-21 15,20 0-15,-21 0 0,0-1 16,22 1-16,-22-21 0,0 21 0,0-22 15,0 22-15,0 0 0,1-21 16,-22 21-16,0-1 0,0-20 0,0 21 16,21 21-16,-21-21 0,0 0 0,0 42 31,0 0-15,-21 0-16,21 0 0,0 0 15,0 22-15,0-22 0,-22 21 16,22-21-16,0 22 0,0-1 0,0-21 15,0 22-15,0-22 0,0 0 16,0 0-16,22 0 0,-22 0 0,21 1 16,0-22-16,0 0 0,0 0 0,0 0 15,1 0-15,20 0 0,-21 0 16,0-22-16,22 22 0,-22-21 0,21 0 16,-21 0-16,22-21 0,-22 20 15,0 1-15,21-21 0,-21 0 0,22-1 16,-1 1-16,-21 0 0</inkml:trace>
  <inkml:trace contextRef="#ctx0" brushRef="#br0" timeOffset="12936.18">8594 3408 0,'21'21'31,"-21"0"-15,-21-21-1,-1 0 1,1 0-16,21-21 0,-21 21 16,0-21-16,0 0 0,21 0 15,-21 21-15,21-22 0,-22 1 0,22 0 16,0 0-16,0 0 0,-21 21 15,0 0 1</inkml:trace>
  <inkml:trace contextRef="#ctx0" brushRef="#br0" timeOffset="13500.83">6689 3768 0,'0'21'0,"0"0"15</inkml:trace>
  <inkml:trace contextRef="#ctx0" brushRef="#br0" timeOffset="16255.48">8107 3387 0,'0'21'15,"0"0"1,0 0 0,-21-21-16,21 21 0,0-42 78,21 21-63,0-21-15,0 0 16,0 0-16,0 0 0,1-1 0,-1-20 16,0 21-16,0-21 0,21 20 15,-20-20-15,20 21 0,-21-21 0,21-1 16,-20 22-16,20-21 0,-21 21 0,21-22 16,-20 22-16,-1 0 0,0 0 15,0 0-15,0-1 0,-21 1 16,-21 21-1,0 0 1,0 0-16,0 21 0,-22 1 0,22-22 16,0 21-16,0 0 0,-22 0 15,22 0-15,0-21 0,21 21 0,-21 1 16,21-1-16,-21-21 0,21 21 0,0 0 16,0 0-16,0 0 15,0 1 1,21-22-16,-21 21 15,21-21-15,-21 21 0,21-21 0,0 21 16,1-21-16,-1 21 0,0-21 16,0 0-16,0 21 15,0-21-15,1 22 0,-1-22 0,-21 21 16,21-21-16,0 21 0,0 0 16,-21 0-16,0 0 15,0 1-15,0-1 0,0 0 16,-21-21-16,0 21 15,0-21-15,0 0 0,-1 21 16,1-21-16,0 0 0,0 0 16,0 0-16,0 0 15,21-21-15,-22 21 16,1-21-16,0 21 0,21-21 16,-21 0-16,21-1 0,-21 1 15,0 21 1,21 21 31,0 1-47,0-1 0,21 0 15,0-21-15,0 21 16,0-21-16,0 0 16,1 0-16,-1 0 0,21 0 0,-21 0 15,22 0-15,-22 0 0,21 0 16,0 0-16,1-21 0,-22 0 15,21 21-15,1-21 0,-1-1 0,0 1 16,1 0-16,-22 0 0,21 0 16,-21 0-16,0-22 0,1 22 0,-1 0 15,0 0-15,0 0 0,-21-1 0,21 1 16,-21 0-16,0 0 0,0 0 16,0 0-16</inkml:trace>
  <inkml:trace contextRef="#ctx0" brushRef="#br0" timeOffset="16824.15">9483 3323 0,'-22'21'0</inkml:trace>
  <inkml:trace contextRef="#ctx0" brushRef="#br0" timeOffset="18575.23">8890 3302 0,'21'0'31,"0"-21"-15,0 0-16,1 21 15,-1-21-15,0-1 0,0 1 16,0 21-16,0-21 0,22 0 0,-22 0 16,0 0-16,0-1 0,0 1 0,1 0 15,-1 0-15,-21 0 16,21 0-16,-21-1 0,0 1 0,0 0 15,0 0-15,0 0 16,0 0-16,-21-1 16,0 22-1,-1 0-15,1 0 16,0 0-16,21 22 0,-21-1 0,0-21 16,21 21-16,-21 0 0,-1 0 15,22 0-15,-21 1 0,0-1 16,21 0-16,0 0 0,-21 21 0,21-20 15,-21-1-15,21 21 0,0-21 16,0 22-16,0-22 0,0 0 0,0 21 16,0-21-16,0 1 0,0-1 0,0 0 15,21 0-15,0 0 0,0 0 16,0-21-16,1 0 16,-1 22-16,0-22 0,0 0 0,0 0 15,0 0-15,1 0 0,-1-22 16,0 22-16,0-21 0,0 0 0,0 21 15,1-21-15,20 0 16,-21 0-16,0-1 0,22 1 0,-22-21 16,21 21-16,-21-22 0,22 22 0,-1 0 15,0-21-15,-21 21 0,22-22 16,-1 22-16,-21 0 0,0-21 0,1 20 16,-1 1-16,0 21 0,-21-21 0,-21 21 31,0 0-31,-1 0 0,1 0 15,0 0-15,0 0 0,-21 21 16,20-21-16,1 21 0,-21 1 0,21-1 16,0 0-16,-1-21 0,1 21 15,21 0-15,0 0 0,-21 1 16,21-1-16,0 0 0,0 0 16,0 0-16,21-21 0,-21 21 15,21-21-15,1 0 0,-1 22 16,21-22-16,-21 0 0,0 21 0,1-21 15,20 0-15,-21 0 0,0 21 16,0-21-16,1 0 0,-1 0 0,0 21 16,-21 0-16,0 0 15,-21 1 1,0-22-16,-22 0 0,22 21 0,-21-21 16,-1 21-16,22-21 0,-21 0 15,21 0-15,-22 21 0,22-21 16,0 0-16,0 0 0,0 0 0,0 0 15,-1 0-15,22 21 16,-21-21-16,0 0 16,0 0-16</inkml:trace>
  <inkml:trace contextRef="#ctx0" brushRef="#br0" timeOffset="20264.34">1947 5017 0,'-21'0'16,"0"0"0,21-22-1,0 1-15,0 0 16,0 0-16,-21 0 16,21 0-16,0-1 0,0 1 0,0 0 15,0 0-15,0 0 0,0 0 16,0-1-16,21 22 0,0-21 15,0 0-15,0 21 16,1 0-16,-1 0 16,0 21-16,0 0 15,0 1-15,0-1 0,-21 0 0,22 21 16,-1-21-16,-21 22 0,0-1 16,0 0-16,0 1 0,0-1 0,0 0 15,0 22-15,0-22 0,0 1 16,0-1-16,-21 0 0,-1 1 0,1-1 15,0 0-15,0 1 0,-21-1 16,20-21-16,1 21 0,0 1 0,-21-22 16,21 21-16,-1-21 0,1 1 15,0-1-15,0-21 0,0 0 0,0 0 16,-1 0-16,1 0 16,0 0-16,-21-64 15,21 43-15,21 0 16,0-21-16,0 20 0,0-20 0,-22 0 15,22 21-15,0-22 0,0 1 16,0 21-16,0-22 0,0 1 0,0 21 16,0 0-16,22-22 0,-1 43 15,-21-21-15,21 0 0,0 21 0,0-21 16,0 21-16,1 0 0,-1 0 16,0 21-16,0 0 0,0 0 0,0-21 15,1 43-15,-1-22 0,0 0 16,-21 0-16,21 22 0,-21-22 15,21 0-15,-21 0 0,0 21 16,21-20-16,-21-1 0,22 0 0,-22 0 16,0 0-16,0 0 0,42 22 31,-21-43-15,-21-21-1,21 21-15,-21-22 0</inkml:trace>
  <inkml:trace contextRef="#ctx0" brushRef="#br0" timeOffset="20672.11">2582 5419 0,'21'0'32,"1"0"-32,-1 0 15,0 0-15,-21-21 16,21 21-16,-21-22 16,0 1-16,0 0 15,0 0-15,0 0 16,-21 21-1,0 0 1,0 0-16,-1 0 16,22 21-16,0 0 0,-21 0 15,21 0-15,-21-21 16,21 22-16,0-1 16</inkml:trace>
  <inkml:trace contextRef="#ctx0" brushRef="#br0" timeOffset="34424.31">3979 5080 0,'21'-21'0,"-42"21"78,0 0-78,0 0 16,0 0-16,0 0 0,-1 0 15,1 0-15,-21 21 0,21-21 0,-22 0 16,22 0-16,-21 21 0,21-21 16,63 0-16,-84 0 0,21 0 15,-22 0-15,22 0 0,0 0 0,0 0 16,0 0-16,21 21 15,63-21 1,-42 0 0,22-21-16,20 21 15,-21 0-15,22 0 0,-22-21 0,22 21 16,-22-21-16,22 21 0,-1-21 16,-21 21-16,22-21 0,-1-1 0,1 22 15,-1 0-15,1-21 0,-22 21 16,1 0-16,-1 0 0,-21 0 0,0 0 15,0 0-15</inkml:trace>
  <inkml:trace contextRef="#ctx0" brushRef="#br0" timeOffset="34516.26">4551 4995 0,'0'0'0,"-21"0"15,-1 22-15,1-22 0,0 0 0,0 0 16,0 21-16,0-21 16,-1 0-16,1 21 0,0-21 0,0 0 15,0 0-15,0 21 0,-1-21 16</inkml:trace>
  <inkml:trace contextRef="#ctx0" brushRef="#br0" timeOffset="35267.83">3916 5122 0,'0'-21'0</inkml:trace>
  <inkml:trace contextRef="#ctx0" brushRef="#br0" timeOffset="35392.76">3958 5080 0,'0'-42'0</inkml:trace>
  <inkml:trace contextRef="#ctx0" brushRef="#br0" timeOffset="35520.68">3937 5038 0,'0'21'15,"0"0"-15,0 0 0,0 0 16,-21 22-16,0-22 0,21 21 16,-22 1-16,22-22 0,0 21 0,-21 0 15,0 1-15,0-22 0</inkml:trace>
  <inkml:trace contextRef="#ctx0" brushRef="#br0" timeOffset="35728.57">3704 5800 0,'0'-21'47,"0"-1"-47,0 1 16,0 0-16,0 0 15,0-21-15,0 20 0,0 1 16,0-21-16,0 0 0,0 20 0,21-20 15,0 0-15,1-1 0,-22 1 16,21 0-16,0-1 0,0 1 0,21 0 16,-20-1-16,-1 22 0,0-21 15,21 0-15,1-1 0,-22 22 0,21-21 16,-21-1-16</inkml:trace>
  <inkml:trace contextRef="#ctx0" brushRef="#br0" timeOffset="35907.46">4445 5017 0,'42'21'15,"-84"-42"-15,105 63 0,-41-21 0,-1 0 0,0 22 0,-21-1 16,0 0-16,-21 1 0,21 20 16,21-21-16,21-20 0,-42 20 0,0 0 15,0 1-15,-21-22 0,0 21 16,0-21-16,21 22 0,-21-22 0,21 0 16,0 0-16,0 0 0,-22 0 15</inkml:trace>
  <inkml:trace contextRef="#ctx0" brushRef="#br0" timeOffset="35947.44">4445 5715 0,'0'-21'16,"0"0"-16,0 0 0</inkml:trace>
  <inkml:trace contextRef="#ctx0" brushRef="#br0" timeOffset="36115.33">3895 5652 0,'0'0'16,"0"-22"-16,0-41 0,0 42 0,21-22 0</inkml:trace>
  <inkml:trace contextRef="#ctx0" brushRef="#br0" timeOffset="36217.28">4593 5271 0,'-21'0'0</inkml:trace>
  <inkml:trace contextRef="#ctx0" brushRef="#br0" timeOffset="36276.25">4466 5271 0,'-21'0'16</inkml:trace>
  <inkml:trace contextRef="#ctx0" brushRef="#br0" timeOffset="37455.42">4000 4995 0,'-21'43'0,"21"-22"0,0 0 0,0 21 15,-21-20-15,0 20 0,21-21 0,-21 21 16,21 1-16,0-1 16,0-21-16,-21 22 0,21-1 0,-22-21 15,22 21-15,-21 1 0,21-1 16,0-21-16,0 22 0,-21-22 0,21 0 16,-21 21-16,21-21 0,0 1 0,0-1 15,0 0-15,0 0 16,-21-21-16,21-21 31,0 0-15,0 0-16,0-1 0,0-20 15</inkml:trace>
  <inkml:trace contextRef="#ctx0" brushRef="#br0" timeOffset="37877.18">4022 4953 0,'0'0'0,"42"-42"31,-21 42-31,0-21 0,0 21 0,1-22 0,-1 22 16,0 0-16,0 0 15,21-21-15,-20 21 0,20 0 0,-21 0 16,21 0-16,1 21 0,-22 1 0,21-1 16,1 0-16,-22 0 0,21 21 15,-21 1-15,0-22 0,1 21 0,-1 1 16,-21-1-16,0 0 0,0-21 16,0 22-16,0-1 0,0-21 0,0 22 15,-21-22-15,-1 21 0,1-21 16,21 0-16,0 1 0,-21 20 0,0-21 15,21 0-15,0 0 0,0 1 16,-21-22-16,21 21 16,-21-42 31,21-1-47,0 1 0,-22 0 15</inkml:trace>
  <inkml:trace contextRef="#ctx0" brushRef="#br0" timeOffset="38231.98">3979 5398 0,'-21'0'15,"42"0"17,0 0-32,1 0 0,-1 0 15,0 0-15,21-22 0,-21 22 16,22-21-16,-1 21 0,0-21 0,22 21 16,-22-21-16,1 21 0,-1-21 15,0 21-15,1 0 0,-22 0 0,0 0 16,0-21-16,0 21 0,0 0 15,-21-22 48</inkml:trace>
  <inkml:trace contextRef="#ctx0" brushRef="#br0" timeOffset="38591.76">5143 4932 0,'0'0'0,"0"-21"0,0 0 15,0 42 17,0 0-32,0 0 15,0 0-15,-21 22 0,21-1 0,0 0 16,0-21-16,0 22 0,0-1 16,-21 0-16,21 1 0,-21-1 15,21 0-15,0-20 0,0 20 0,0-21 16,-21 0-16,21 0 0,0 1 15,0-1-15,0 0 0,0 0 0,-21-21 16,21 21-16,0-42 31</inkml:trace>
  <inkml:trace contextRef="#ctx0" brushRef="#br0" timeOffset="38960.46">5101 4953 0,'0'-21'0,"0"42"0,21-63 0,0 42 15,1-21-15,-1 21 0,0-22 0,21 22 16,-21-21-16,22 21 0,-1 0 15,-21 0-15,22 0 0,-22 0 0,0 0 16,0 0-16,0 21 0,-21 1 16,0-1-16,0 0 0,0 0 15,0 21-15,-21-20 0,0 20 0,0-21 16,0 0-16,-1 22 0,-20-22 16,21 0-16,0 0 0,0 0 0,-22 0 15,22-21-15,21 22 0,-21-22 0,0 21 16,0-21-1,42 0 17,0 0-32,-21-21 0,21 21 0,0-22 15,0 1-15</inkml:trace>
  <inkml:trace contextRef="#ctx0" brushRef="#br0" timeOffset="39264.28">5969 4784 0,'0'0'16,"-21"0"0,0 21-1,21 0-15,0 0 0,0 0 16,0 1-16,-22 20 15,22-21-15,-21 0 0,21 22 0,0-22 16,0 21-16,-21-21 0,21 0 0,0 22 16,-21-22-16,21 0 0,0 0 15,-21 0-15,21 1 0,0-1 0,0 0 16,0 0 0,-21-21-1</inkml:trace>
  <inkml:trace contextRef="#ctx0" brushRef="#br0" timeOffset="39579.97">5630 5292 0,'0'0'0,"-84"63"16,84-42-1,-22 1-15,22-1 0,0 0 16,0 0-16,0 0 0,0 0 16,22 1-16,20-1 0,-21 0 15,0-21-15,22 21 0,-22-21 0,21 0 16,-21 21-16,22-21 0,-1 0 0,-21 0 16,21 0-16,-20 0 15,20 0-15,-21 0 0,0-21 0,22 21 16,-22-21-16,0 0 0,0 0 15,0-1-15,-21 1 16,0 0-16,0 0 0,0 0 16,0 0-16,0-1 0,0 1 0,0 0 15</inkml:trace>
  <inkml:trace contextRef="#ctx0" brushRef="#br0" timeOffset="39908.32">5651 4741 0,'0'0'0,"-21"0"0,21-21 16,21 21-1,1 0-15,20-21 16,-21 21-16,21 0 0,-20 0 0,20 0 15,0-21-15,1 21 0,-1-21 0,-21 21 16,21 0-16,-20 0 16,-1-21-16,0 21 0,0 0 0,0 0 15,0 0 48,1 0-63,-1 21 15</inkml:trace>
  <inkml:trace contextRef="#ctx0" brushRef="#br0" timeOffset="40320.23">7345 4572 0,'21'0'16,"0"0"-16,21 0 15,-20 0-15,20 0 0,21-21 0,-20 21 16,20 0-16,-20 0 0,20 0 16,1 0-16,-22-21 0,21 21 0,1 0 15,-22 0-15,1 0 0,-1 0 0,-21 0 16,21 0-16,-20 0 0,-44 0 31,1 0-31,0 0 0,0 0 16</inkml:trace>
  <inkml:trace contextRef="#ctx0" brushRef="#br0" timeOffset="40608.3">7810 4572 0,'-42'169'31,"42"-126"-31,-21-1 0,21 0 16,-21 1-16,21-1 0,-21 0 0,-1 22 15,22-22-15,-21 1 0,21-22 0,-21 21 16,0 0-16,21-20 0,0-1 15,0 0-15,0 0 0,0 0 0,0 0 16,0 1 0,21-22-1,0 0-15,-21-22 16,21 22-16,1-21 0</inkml:trace>
  <inkml:trace contextRef="#ctx0" brushRef="#br0" timeOffset="41007.47">8043 5122 0,'0'0'0,"21"0"0,1 0 15,-1 0-15,0-21 0,0 0 16,0 21-16,-21-21 0,21 0 0,1 21 15,-22-21-15,0-1 0,21 1 16,-21 0-16,21 0 0,-21 0 16,0 0-16,0-1 0,0 1 15,-21 21 1,0 0-16,-1 0 0,1 0 16,0 21-16,0 1 0,0-1 15,0 0-15,-1 0 0,1 21 0,21-20 16,-21-1-16,0 21 0,0-21 0,21 22 15,0-22-15,0 0 0,-21 0 16,21 0-16,0 0 0,0 1 0,0-1 16,0 0-16,21-21 15,0 0-15,0 0 16,0 0-16,0 0 0,1 0 16,-1 0-16,21 0 0,-21-21 15,0 21-15,22-21 0</inkml:trace>
  <inkml:trace contextRef="#ctx0" brushRef="#br0" timeOffset="41412.03">8763 4868 0,'0'0'0,"-21"0"0,-22 0 0,-20 22 15,42-1-15,-22-21 0,22 21 16,0-21-16,0 21 0,0 0 15,0-21-15,21 21 0,0 1 16,0-1-16,0 0 16,21 0-16,0-21 15,0 0-15,21 0 0,-20 21 16,-1-21-16,21 0 0,-21 0 0,22 21 16,-22-21-16,0 0 0,0 0 0,0 22 15,0-22-15,1 21 0,-22 0 16,0 0-16,0 0 15,-22-21-15,1 21 0,-21 1 16,21-22-16,-22 21 0,22-21 16,-21 0-16,0 21 0,20-21 15,-20 0-15,21 0 0,0 0 0,0 0 16,-1 0-16,1 0 0,0 0 16,0 0-16,21-21 15,0 0 1,0-1-16,21 1 15,0 0-15</inkml:trace>
  <inkml:trace contextRef="#ctx0" brushRef="#br0" timeOffset="41737.3">9292 4509 0,'-21'21'16,"0"0"-16,21 0 15,0 0-15,-21 22 0,21-22 16,-22 21-16,22-21 0,0 22 0,-21-1 16,0 0-16,21 1 0,-21-22 15,21 21-15,0 0 0,0-20 0,0 20 16,-21-21-16,21 0 0,0 0 15,0 1-15,0-1 0,0 0 16,0 0-16,21-21 0,0 21 16,0-21-16,0 0 0,1 0 15,-1 0-15,0-21 16,-21 0-16,21 0 0,-21 0 16</inkml:trace>
  <inkml:trace contextRef="#ctx0" brushRef="#br0" timeOffset="41935.19">9017 4932 0,'0'0'0,"-21"0"0,42-21 32,0 21-32,0 0 15,0 0-15,22 0 0,-22-21 0,21 21 16,-21-22-16,22 22 0,-22 0 0,0 0 15,21-21-15,-20 21 0,-1 0 16,0-21-16</inkml:trace>
  <inkml:trace contextRef="#ctx0" brushRef="#br0" timeOffset="42580.82">10689 4382 0,'0'0'0,"0"-22"0,0 44 31,21-22-15,-21 42-16,0-21 0,21 0 16,1 22-16,-22-22 0,21 21 0,-21 0 15,21 1-15,-21-1 0,0 22 0,0-22 16,21 0-16,-21 1 16,0-1-16,0 0 0,0-21 0,0 22 15,0-22-15,0 21 0,0-21 16,0 1-16,0-1 0,0 0 15,0-42 17,0 0-32,0-1 0,21 1 15</inkml:trace>
  <inkml:trace contextRef="#ctx0" brushRef="#br0" timeOffset="42876.65">11261 4255 0,'0'0'0,"-22"0"15,22 21 1,-21 0-16,0 0 0,0 0 16,21 22-16,-21-1 0,0 0 0,-1 1 15,1-1-15,0 0 0,21 1 0,-21 20 16,0-21-16,0 22 0,-1-22 15,1 1-15,0-1 0,0 0 16,0 1-16,0-22 0,21 0 0,0 21 0,0-21 16,0 1-1,0-1-15,21-21 16,0 0 0,0-21-16,0 21 15</inkml:trace>
  <inkml:trace contextRef="#ctx0" brushRef="#br0" timeOffset="43984.02">11684 4826 0,'21'0'16,"0"-21"-16,-21 0 15,0 0-15,0-1 16,0 1-16,21 21 0,-21-21 0,0 0 16,0 0-16,0 0 0,0-1 15,0 1-15,-21 0 0,0 0 16,0 0-16,0 21 0,0 0 0,-1 0 16,1 0-16,0 0 0,0 0 15,0 0-15,0 21 0,-22 0 16,22 0-16,0 0 0,0 22 0,0-22 15,-1 21-15,1 1 0,0-1 16,0 0-16,0 1 0,21-1 0,0 0 16,0-21-16,0 22 0,0-22 0,0 0 15,0 0-15,0 0 0,21-21 16,0 22-16,0-22 0,0 0 0,1 0 16,-1 0-16,21 0 0,-21-22 15,0 22-15,1-21 0,-1 0 0,0 0 16,0 0-16,0 0 0,0-1 0,1-20 15,-1 0-15,-21 21 0,21-22 16,-21 22-16,21-21 0,-21-1 16,21 22-16,-21 0 0,0 0 15,0 0-15,0 0 0,0 42 32,0 0-17,0 0-15,0 0 0,0 0 0,0 22 16,0-22-16,0 21 0,0-21 15,0 22-15,0-22 0,0 0 0,0 0 16,0 22-16,0-22 0,21-21 0,1 21 16,-1 0-16,-21 0 0,21-21 15,0 0-15,0 0 0,0 0 0,1 0 16,20 0-16,-21 0 0,0-21 16,22 21-16,-22-21 0,0 0 15,21 0-15,-21-22 0,1 22 0,20-21 16,-21-1-16,0 1 0,0 0 15,1-1-15,-22 1 0,21 0 0,0-1 16,-21 1-16,0 0 0,0-1 0,0 1 16,0 0-16,0 21 0,0-22 15,0 22-15,0 0 0,0 0 0,-21 21 32,21 21-32,-21 0 0,21 0 15,0 22-15,0-22 0,0 21 0,0 0 16,0 1-16,0-1 15,0-21-15,-22 22 0,22-1 0,0 0 16,0 1-16,0-1 0,0 0 0,0-21 16,0 22-16,0-22 0,0 0 15,0 21-15,22-20 0,-1-22 0,-21 21 16,21 0-16,0-21 0,0 0 16,0 0-16,1 0 0,-1 0 15,0 0-15,0-21 0,0 0 0,-21-1 16,21 1-16,1 0 0,-1 0 15,-21 0-15,21-22 0,-21 22 0,21-21 16,-21 21-16,0 0 0,0-1 0,0 1 16,0 0-1,0 42 1,0 0-16,0 1 16,0 20-16,0-21 15,0 0-15,0 0 0,0 1 0,0-1 16,0 0-16,0 0 0,0 0 15,0 0-15,0 1 0,21-22 16,0 0-16,1 0 16,-1 0-16,0 0 15,0 0-15,0-22 0,0 1 16,-21 0-16,22 0 0,-22 0 0</inkml:trace>
  <inkml:trace contextRef="#ctx0" brushRef="#br0" timeOffset="44155.92">12763 4487 0,'-42'-21'16,"21"21"-1,21 21 17,0 1-17,0-1-15,21 0 16,0-21-16,0 21 0</inkml:trace>
  <inkml:trace contextRef="#ctx0" brushRef="#br0" timeOffset="44816.54">13462 4805 0,'21'-64'31,"0"43"-31,-21 0 16,0 0-16,0 0 15,0 0-15,0-1 16,-21 1-16,0 0 0,0 21 0,21-21 16,-21 21-16,-1 0 0,1 0 15,0 0-15,-21 0 0,21 0 0,-1 0 16,1 0-16,-21 0 0,21 21 15,0 0-15,-1 0 0,1 1 0,0 20 16,0-21-16,0 21 0,21-20 0,0 20 16,-21 0-16,21-21 0,0 22 15,0-1-15,0-21 0,0 0 0,0 22 16,0-22-16,0 0 0,21-21 0,0 21 16,-21 0-16,21-21 0,0 0 15,22 0-15,-22 0 0,0 0 16,0 0-16,0-21 0,0 0 15,1 0-15,-1 0 0,0 0 0,0-1 16,0-20-16,0 21 0,1-21 0,-1-1 16,0 1-16,-21 0 0,21-1 15,0 1-15,-21 0 0,0-1 0,21 1 16,-21-22-16,22 22 0,-22 0 0,0-1 16,0 22-16,0-21 0,0 21 15,0 0-15,0-1 0,0 1 16,0 42-1,0 1-15,-22-1 16,1 21-16,21-21 0,-21 22 0,21-1 16,0 21-16,0-20 0,-21-1 15,21 0-15,0 22 0,-21-22 0,21 1 16,0-1-16,0 0 0,0 1 0,0-1 16,0-21-16,21 21 0,0-20 15,-21-1-15,21 0 0,0-21 0,22 21 16,-22-21-16,0 0 0,0 0 15,22 0-15,-22 0 0,21-21 0,0 0 16,1 21-16,-1-21 0,22-22 16,-22 22-16</inkml:trace>
  <inkml:trace contextRef="#ctx0" brushRef="#br0" timeOffset="45328.25">14245 4614 0,'0'0'0,"-21"-21"0,0 0 16,-64-21-1,64 21-15,0 21 0,0 0 0,-1 0 16,-20 0-16,21 0 0,0 0 0,0 0 16,-1 21-16,-20 0 0,21 0 15,0 0-15,0 0 0,-1 1 0,22 20 16,0-21-16,-21 21 0,21 1 16,0-22-16,0 21 0,0-21 15,0 22-15,0-22 0,0 0 0,0 0 16,21 0-16,1 1 0,-1-22 15,0 0-15,0 21 0,0-21 0,0 0 16,1 0-16,-1 0 0,0-21 0,0-1 16,21 22-16,-20-21 0,-1-21 15,0 21-15,0 0 0,0-22 0,0 1 16,1 0-16,-1 20 0,-21-20 0,0 21 16,21-21-16,-21 20 0,21 1 15,-21 0-15,0 0 0,0 0 0,0 42 31,-21 0-15,21 0-16,-21 0 0,21 1 0,0-1 16,0 21-16,0-21 0,0 22 15,0-1-15,0-21 0,0 21 0,0-20 16,0 20-16,21-21 0,0 0 0,0 0 16,0 1-16,1-1 0,-1-21 15,0 21-15,0-21 0,0 0 0,0 0 16,1 0-16,20 0 0,-21 0 15,0-21-15,0 21 0,22-21 0,-22-1 16,0-20-16,0 21 0,0-21 0,1-1 16,-1 1-16,0 0 15</inkml:trace>
  <inkml:trace contextRef="#ctx0" brushRef="#br0" timeOffset="45593.1">14901 4106 0,'-42'0'16,"21"22"-16,21-1 0,-21 21 0,-1-21 0,22 22 16,-21-1-16,0 0 0,21 1 15,-21-1-15,0 0 0,21 1 0,-21-1 16,21 21-16,0-20 0,0-1 16,0 0-16,0-20 0,0 20 15,0 0-15,0-21 0,0 22 0,0-22 16,0 0-16,0 0 0,0 0 15,21-21-15,0 0 0,0 0 16,0 0-16,0 0 0,22 0 0,-22-21 16,21 0-16,-21 21 0,1-42 15,20 21-15,0-1 0,-21 1 0</inkml:trace>
  <inkml:trace contextRef="#ctx0" brushRef="#br0" timeOffset="45831.96">15282 4551 0,'0'0'15,"-21"0"17,0 0-32,0 21 0,21 0 15,-21 0-15,-1 1 0,1 20 0,21-21 16,0 0-16,-21 22 0,0-22 0,21 0 16,0 21-16,0-21 0,0 1 15,0-1-15,0 0 0,0 0 0,0 0 16,21-21-16,0 0 15,0 0-15,1 0 0,20 0 16,-21 0-16,21 0 0,1 0 0,-1-21 16,-21 21-16,22-21 0,-1 0 15</inkml:trace>
  <inkml:trace contextRef="#ctx0" brushRef="#br0" timeOffset="46580.53">15684 4593 0,'0'0'0,"-21"21"16,0-21-16,21 22 0,-21-1 0,21 0 16,-21 0-16,21 0 0,0 0 0,-21 22 15,21-22-15,-22 21 0,22-21 16,0 1-16,0-1 0,0 0 0,0 0 16,0 0-16,0 0 0,0 1 15,22-22 1,-1 0-16,0 0 0,0 0 15,0-22-15,0 22 0,-21-21 0,0 0 16,22 0-16,-22 0 0,21 0 16,-21-22-16,0 22 0,0 0 0,0-21 15,0 20-15,0 1 0,0-21 16,0 21-16,0 0 0,0-1 0,0 1 16,0 0-16,0 0 0,0 0 0,0 0 15,0-1-15,21 1 16,0 21-16,0-21 0,0 21 0,22 0 15,-22 0-15,21 0 0,-21 0 16,22 0-16,-1 0 0,0 0 16,-20 21-16,20 0 0,-21 1 0,0-1 15,0 0-15,1 0 0,-22 0 16,0 22-16,0-22 0,0 0 0,0 21 16,0-21-16,0 1 0,0 20 0,0-21 15,-22 0-15,22 0 0,-21 1 16,21-1-16,-21 0 0,21 0 15,-21-21 1,0 0 0,21-21-16,0 0 0,0 0 15,0-1-15,0 1 16,0 0-16,0-21 0,0 21 0,0-1 16,21-20-16,21 21 0,-21-21 0,22-1 15,-1 22-15,0-21 0,1-1 16,-1 22-16,0-21 0,1 21 0,20-22 15,-20 22-15,-1 0 0,0 21 16,1 0-16,-22 0 0,21 0 0,-21 0 16,0 21-16,1 0 0,-22 22 0,21-22 15,-21 21-15,21 1 16,-21-1-16,0 0 0,0 22 0,0-22 16,0 0-16,0 1 0,0-1 0,0 0 15,-21 1-15,21-1 0,-21-21 16,-1 0-16,22 1 0,0-1 0,0 0 15,-21 0-15,0-21 0,21-21 32,0 0-32,0 0 0,0-1 0,0 1 15</inkml:trace>
  <inkml:trace contextRef="#ctx0" brushRef="#br0" timeOffset="46988.3">16256 3704 0,'0'0'16,"-21"0"-16,-22 21 0,1 22 0,21-22 15,0 0-15,21 0 16,-21 0-16,21 1 16,0-1-16,0 0 15,21-21-15,0 0 0,0 0 0,0 0 16,22 0-16,-22 0 0,0 0 0,0 0 16,0 0-16,-21-21 0,0 0 15,21 21-15,-21-22 0,0 1 0,0 0 16,0 0-16,-21 0 15,0 21-15,0 0 16,0 0-16,0 0 16,-1 0-1,22 21-15,-21-21 0,0 21 16,21 0 0,-21-21-16</inkml:trace>
  <inkml:trace contextRef="#ctx0" brushRef="#br0" timeOffset="47325.19">14647 4318 0,'0'0'0,"-21"0"0,21 21 16,21-21 0,0 0-16,1 0 0,-1 0 15,21 0-15,0 0 0,1 0 0,-1 0 16,0 0-16,22 0 0,-22 0 16,22 0-16,-22 0 0,22 0 0,-22 0 15,0-21-15,1 21 0,-22 0 0,0 0 16,0 0-16,0 0 0,-21-21 15,-21 21 1,0-21-16,-21 21 16,20 0-16,-20 0 0</inkml:trace>
  <inkml:trace contextRef="#ctx0" brushRef="#br0" timeOffset="48460.16">3916 5122 0,'0'-21'31,"0"0"-15,0 42 30,0 0-30,-21 1-16,-1-1 16,22 21-16,-21-21 0,21 22 0,0-22 15,-21 21-15,0 0 0,21 1 0,-21-22 16,21 21-16,0 1 0,-21-1 16,-1 0-16,22 1 0,0-1 0,0-21 15,0 21-15,-21-20 0,21-1 16,0 0-16,0 0 0,0 0 0,0 0 15,0-42 17,0 0-32,0 0 15,0 0-15</inkml:trace>
  <inkml:trace contextRef="#ctx0" brushRef="#br0" timeOffset="48935.74">3916 5165 0,'0'0'0,"0"-21"15,0-1-15,0 1 0,0 0 16,0 0-16,21 0 15,0 0-15,0-1 0,0 1 16,1 0-16,-1 21 0,0-21 16,0 21-16,0 0 0,22 0 15,-22 0-15,0 0 0,0 0 0,21 0 16,-20 0-16,-1 0 0,0 21 16,0 0-16,0 0 0,0 1 0,1-1 15,-22 21-15,21-21 0,-21 22 16,0-22-16,0 21 0,0 0 0,0-20 15,0 20-15,0-21 0,0 21 0,0-20 16,0-1-16,0 21 16,0-21-16,0 0 0,0 1 0,0-1 0,0 0 15,0 0-15,0 0 16,0 0-16,21 1 0,-21-1 16,0 0-16,21-21 15,-21-21 16,0 0-15</inkml:trace>
  <inkml:trace contextRef="#ctx0" brushRef="#br0" timeOffset="49591.45">4022 5419 0,'0'0'0,"-22"0"0,1 21 0,0-21 15,0 0-15,0 0 0,0 0 16,42 0 31,0 0-47,21 0 0,-21-21 15,1 21-15,20 0 0,-21 0 16,21-21-16,1 21 0,-22-22 0,21 22 16,1 0-16,-1 0 0,0-21 0,-21 21 15,22 0-15,-1 0 0,-21 0 16,0-21-16,1 21 0,-1 0 0,0 0 15,-42 0 17,-22 0-32,22 0 0,-21 0 15,0 0-15,-1 21 0,-20-21 16,20 21-16,1-21 0,0 0 0,-22 22 16,22-22-16,0 0 0,20 21 15,-20-21-15,21 0 0,0 0 0,63 0 47,-21 0-47,0 0 0,22 0 0,-1-21 16,0-1-16,1 22 0,-1 0 15,0-21-15,1 21 0,20 0 0,-20-21 16,-1 21-16,0 0 0,-21 0 16,22-21-16,-22 21 0,0 0 15,0 0-15,0 0 0,-42 0 31,0 0-15,0 0-16</inkml:trace>
  <inkml:trace contextRef="#ctx0" brushRef="#br0" timeOffset="50271.2">4593 5080 0,'0'-21'16,"0"0"-16,0 42 47,0 0-32,0 0-15,0 0 0,0 22 0,0-22 16,0 0-16,0 21 0,0-20 16,0-1-16,0 21 0,0-21 15,0 22-15,0-22 0,0 21 0,0 0 16,0-20-16,0 20 0,0-21 16,0 21-16,0-20 0,0-1 0,-21 21 15,21-21-15,0 0 0,0 1 0,0-1 16,0 0-16,0 0 15,0 0-15,0-42 32,0 0-17,0 0-15,0 0 16,0-1-16,0 1 16,0-21-16,0 21 0,0 0 0,0-1 15,0-20-15,0 21 0,0-21 0,0 20 16,0-20-16,0 21 0,0-21 15,0-1-15,0 1 0,0 21 0,0-22 16,0 1-16,0 0 0,0 21 16,0-22-16,0 22 0,0 0 0,0 0 15,0 0-15,0-1 0,-21 22 32,0 22-32,21 20 15,0-21-15,0 0 0,0 22 16,0-22-16,0 0 0,-22 21 15,22-21-15,0 1 0,0 20 16,-21-21-16,21 0 0,0 0 0,0 1 16,0-1-16,0 0 0,0 0 0,0 0 15,0 0-15,-21-21 16,21 22-16,0-1 16</inkml:trace>
  <inkml:trace contextRef="#ctx0" brushRef="#br0" timeOffset="51851.46">1799 6922 0,'-21'0'15,"0"0"1,0 0 0,-1 0-16,22-22 46,0 1-30,22 0-16,-1 21 0,0-21 16,-21 0-16,21 21 0,0 0 15,0-21-15,1 21 0,-1 0 16,0 0-16,0 0 0,0 0 16,-21 21-16,21-21 15,-21 21-15,0 0 0,0 0 0,0 0 16,0 1-16,-21-1 0,0 21 15,21-21-15,-42 0 0,21 1 0,-1 20 16,1-21-16,0 0 0,-21 0 16,21 1-16,-1-1 0,1 0 0,0-21 15,21 21 1,-21-21-16,21-21 16,0 0-1,0 0-15,0-1 16,21 1-16,0 0 15,0 0-15,1 21 0,-1-21 0,21 0 16,-21 21-16,0 0 0,22-22 16,-22 22-16,0 0 0,21 0 0,-20 0 15,-1 0-15,21 0 0,-21 22 16,0-1-16,1 0 0,20 0 0,-21 0 16,-21 0-16,21 1 0,-21 20 15,0-21-15,0 21 0,0 1 16,0-22-16,0 21 0,-21-21 15,0 22-15,0-22 0,0 21 0,-22-21 16,22 1-16,-21 20 0,21-21 16,-22-21-16,22 21 0,-21 0 0,21-21 15,-22 0-15,1 0 0,21 0 0,-22 0 16,22 0-16,-21 0 0,21 0 16,-22 0-16,22-21 0,0 21 0,-21-21 15,21 0-15,-1 0 16,1 0-16,21-1 0,-21 1 0,0 0 15,21 0-15,0 0 16,0 0-16,21-1 16,0 22-16,0-21 15,1 21-15,-1 0 0,0-21 16,0 21-16</inkml:trace>
  <inkml:trace contextRef="#ctx0" brushRef="#br0" timeOffset="52244.25">2667 7218 0,'21'0'31,"0"0"-31,0 0 16,1 0 0,-22-21-16,0 0 0,21-1 15,-21 1-15,0 0 16,0 0 0,-21 21-16,-1 0 0,1 0 0,0 0 15,0 0-15,0 0 16,0 0-16,-1 0 0,22 21 15,-21 0-15,21 0 16,0 1-16,0-1 0,0 0 16,0 0-16,0 0 15,0 0-15,21-21 16,1 0-16,-1 0 0,0 0 16</inkml:trace>
  <inkml:trace contextRef="#ctx0" brushRef="#br0" timeOffset="64908.02">4487 6837 0,'0'0'0,"21"0"78,1 0-78,-1 0 0,0-21 15,0 0 1,0 21-16,0-22 0,-21 1 0,22 21 0,-1-21 16,-21 0-16,21 21 15,-21-21-15,21 0 0,-21-1 0,0 1 16,0 0-16,0 0 15,0 0-15,-21 0 16,0 21-16,0 0 16,-1 0-16,-20 0 0,21 0 15,0 0-15,0 21 0,-22 0 0,22 0 16,-21 0-16,21 0 0,-1 1 16,-20 20-16,21-21 0,0 0 0,0 0 15,-1 1-15,1-1 0,21 0 16,-21 0-16,21 0 0,0 0 15,0 1-15,21-1 0,0-21 16,1 21-16,-1 0 0,21-21 16,-21 21-16,22 0 0,-1-21 0,0 22 15,-21-1-15,22 0 0,-1 0 0,-21 0 16,22 0-16,-22 1 0,0-1 16,0 0-16,0 21 0,-21-21 0,0 1 15,0 20-15,0-21 0,0 0 16,-21 22-16,0-22 0,0 0 0,0 0 15,-22 0-15,1 0 0,0 1 0,20-1 16,-20-21-16,0 0 16,-1 21-16,1-21 0,0 0 0,21 0 15,-1 0-15,-20-21 0,21 0 16,0 21-16,0-22 0,-1 1 0,1-21 16,21 21-16,0 0 0,-21-22 0,21 1 15,-21 21-15,21-22 0,0 22 16,-21-21-16,21 21 0,0 0 0,0-1 15,0 1-15,21 42 32,0 1-32,-21-1 15,21 0-15,0 21 0,-21-21 16,22 1-16,-1 20 0,-21-21 16,21 0-16,0 0 0,0 22 0,0-22 15,1 0-15,-1 0 0,0 0 16,0-21-16,0 22 0,0-1 0,1-21 15,20 0-15,-21 21 0,21-21 16,-20 0-16,20 0 0,0 0 0,-21 0 16,22 0-16,-1-21 0,-21 21 0,22-21 15,-22-1-15,21 1 0,-21 0 16,22 0-16,-22 0 0,0 0 0,0-22 16,0 22-16,0 0 0,1-21 0,-22-1 15,21 22-15,-21-21 16,21 21-16,-21-1 0,0-20 0,0 21 15,0 0-15,0 0 16,-21 21 15,0 21-31,21 0 16,-22 0-16,22 0 0,0 0 0,0 22 16,-21-22-16,21 0 0,0 21 0,0-20 15,0-1-15,0 21 0,0-21 16,0 0-16,0 1 0,0-1 0,0 21 15,0-21-15,0 0 0,0 1 16,21-22-16,1 0 16,-22 21-16,21-21 0,0 0 0,0 0 15,0 0-15,0 0 0,1 0 16,-1-21-16,0 21 0,0-22 16,0 22-16,0-21 0,1 0 0,-1-21 15,0 21-15,0-1 0,0 1 16,0-21-16,-21 21 0,0-22 0,22 22 15,-22-21-15,0 21 0,0 0 0,0-1 16,0 1-16,0 0 0,-22 0 16,1 21-1,0 0-15,0 0 16,21 21 0,21-21 15,0 0-31,0 0 0,1 0 15,-1 0-15,0 0 0,0 0 0,0 0 16,0-21-16,1 21 0,-1 0 16,0 0-16,0 0 0,0 0 15,0 0-15,1 0 16,-22 21-16,21 0 16,-21 0-16,0 1 0,0-1 0,0 0 15,0 0-15,0 0 0,21 22 16,-21-22-16,0 0 0,21 0 15,-21 0-15,21 0 0,0 1 16,1-1-16,-1-21 0,0 21 16,0-21-16,0 0 15,0 0-15,1 0 0,-1 0 0,0-21 16,0 21-16,-21-21 0,21-1 16,0 1-16,1 0 0,-22 0 15,0 0-15,21-22 0,0 22 0,-21-21 16,21 0-16,0 20 0,-21-20 0,21 21 15,1-21-15,-1 20 0,-21-20 16,21 21-16,0 0 0,0 21 0,22-21 16,-22-1-16,21 22 15,-21 0-15,0 0 0,1 0 16,-22 22-16,21-1 0,0 0 0,0 0 16,-21 0-16,0 0 0,0 1 15,0-1-15,0 0 0,0 0 16,0 0-16,0 0 0,0 1 15,21-44 17,-21 1-17,0 0-15,0 0 16,0 0-16,0 0 16,0-1-16,0 1 0,0 0 15,0 0-15,-21 0 0,0 0 0,0 21 16,0 0-16,21-22 0,-22 22 15,1 0-15,0 0 0,0 0 0,0 0 16,0 22-16,-1-1 0,1-21 16,0 21-16,0 0 0,0 21 0,21-20 15,-21-1-15,-1 21 0,22-21 0,0 22 16,0-1-16,-21-21 0,21 21 16,0-20-16,0 20 0,0-21 0,0 0 15,0 0-15,0 1 0,0-1 16,21-21-16,1 0 0,-1 0 15,0 0-15,0 0 0,0 0 16,0 0-16,1-21 0,-1-1 0,0 1 16,0 0-16,0-21 0,0 21 15,1-1-15,-22-20 0,21 21 0,0-21 16,-21-1-16,21 22 0,-21 0 0,0-21 16,0 20-16,0 1 0,0 0 15,0 0-15,0 0 0,0 42 31,0 0-15,0 0-16,0 0 0,0 1 16,0-1-16,0 0 0,0 21 0,0-21 15,0 22-15,0-22 0,0 0 16,0 21-16,0-20 0,0-1 0,0 0 16,21 0-16,0-21 0,1 21 0,-1-21 15,0 0-15,21 0 16,-21 0-16,1 0 0,-1 0 0,21 0 15,-21-21-15,0 0 0,1 0 0,-1 0 16,21-1-16,-21-20 0,0 21 16,-21-21-16,22-1 0,-1 1 0,0 0 15,-21-1-15,0 1 0,0 0 0,21-1 16,-21-20-16,0 20 16,21 1-16,-21 0 0,0-22 0,0 43 15,0-21-15,0-1 0,0 22 0,0 0 16,0 0-16,0 0 0,0 42 31,0 0-31,0 21 0,0-20 0,0 20 16,0 0-16,0 1 0,0 20 15,0-21-15,0 1 0,0-1 0,0 0 16,0 22-16,0-22 0,0 1 16,0-1-16,0-21 0,0 21 0,0 1 15,0-22-15,0 0 0,0 0 16,0 0-16,21 1 0,1-1 0,-1-21 15,0 0-15,0 0 16,0 0-16,0 0 0,22 0 0,-22-21 16,0-1-16,0 1 0,0 0 0,1-21 15,-1 21-15,0-1 0,-21-20 16,21 21-16,0 0 0,-21-22 0,21 22 16,-21 0-16,0 0 0,0 0 15,0 42 1,0 0-1,0 0-15,0 0 16,0 1-16,0-1 0,0 0 0,0 0 16,0 0-16,0 0 0,0 1 15,0-1-15,0 0 0,0 0 16,0 0-16,22-21 31,-22-21-15,0 0-16,0 0 0,0 0 0,21-1 15</inkml:trace>
  <inkml:trace contextRef="#ctx0" brushRef="#br0" timeOffset="65101.55">7620 6731 0,'0'0'0,"-21"0"0,0 0 0,-1 0 16,1 0-16,0 0 15,21 21 17,21-21-17,0 0-15,1 0 16,-1 0-16</inkml:trace>
  <inkml:trace contextRef="#ctx0" brushRef="#br0" timeOffset="65800.64">7832 6943 0,'21'0'16,"0"0"-1,0-21-15,0 21 0,0 0 0,1 0 16,-1 0-16,0 0 0,0 0 15,0 0-15,0 0 16,1 0-16,-22 21 0,0 0 16,0 0-16,0 0 0,0 0 15,0 1-15,0-1 0,-22 0 16,1 21-16,-21-21 0,21 1 16,0-1-16,-22 0 0,22 0 0,0 0 15,-21 0-15,42 1 0,-22-22 0,1 21 16,42-42 15,1 21-31,-22-22 16,21 22-16,0-21 0,0 21 15,0 0-15,0 0 0,1 0 16,-1 0-16,0 0 0,0 0 0,0 0 0,0 0 16,1 0-16,-1 0 15,0 21-15,0 1 0,0-22 16,0 21-16,-21 0 0,22 0 0,-1 0 15,-21 22-15,21-22 0,0 0 16,-21 0-16,0 21 0,0 1 0,21-22 16,-21 21-16,0-21 0,0 22 0,0-1 15,0 0-15,0-20 0,-21 20 0,21 0 16,-21-21-16,0 22 0,0-1 16,-22-21-16,22 0 0,-21 1 0,21-1 15,-22 0-15,22 0 0,-21 0 16,-1-21-16,1 0 0,0 0 0,-1 0 15,1 0-15,0 0 0,-1 0 16,1 0-16,0-21 0,-1 0 0,1 0 16,0 0-16,21-22 0,-1 22 0,1 0 15,0-21-15,21 20 0,-21-20 16,21 21-16,0 0 0,0 0 0,0-1 16,0 1-16,0-21 0,0 21 0,0 0 15,21-1-15,0 1 16,0 0-16,1 0 0,-1-21 0,21 20 15,0 1-15,-20 0 0,41 0 0,-21-21 16</inkml:trace>
  <inkml:trace contextRef="#ctx0" brushRef="#br0" timeOffset="66363.89">8742 6985 0,'21'-63'16,"-21"41"-16,0 1 0,0 0 16,0 0-16,0 0 0,0 0 0,0-1 15,-21 1-15,0 0 0,-1 0 16,1 21-16,0 0 16,0 0-16,0 0 0,0 0 15,-1 21-15,1 0 0,0 0 16,0 1-16,0 20 0,0-21 0,21 21 15,-22-20-15,22 20 0,-21-21 0,21 21 16,-21-20-16,21 20 0,0-21 16,0 0-16,0 22 0,0-22 0,0 0 15,21 0-15,0 0 0,1-21 16,-1 0-16,0 0 0,0 0 16,0 0-16,0-21 15,1 0-15,-1 0 0,0 0 0,0-1 0,0 1 16,0 0-16,-21 0 0,22 0 15,-22-22-15,21 22 0,0 0 16,-21-21-16,0 21 0,0-22 0,0 22 16,0 0-16,0 0 0,0 0 15,0 42 1,0 0 0,0 0-16,0 21 15,0-20-15,0-1 0,0 0 0,0 0 16,0 21-16,0-20 0,0-1 0,0 0 15,0 0-15,0 0 0,0 0 16,0 1-16,21-1 0,0 0 0,0-21 16,1 0-16,-1 0 0,0 0 0,0 0 15,0 0-15,22 0 16,-22 0-16,0-21 0,0 0 0,0-1 16,0 1-16</inkml:trace>
  <inkml:trace contextRef="#ctx0" brushRef="#br0" timeOffset="67811.08">9250 6435 0,'0'0'0,"0"-21"0,0-22 0,0 22 15,0 0-15,-21 0 0,21 0 16,-22 21-16,1 0 16,0 21-1,21 21-15,-21-21 0,21 22 16,0-1-16,0 0 0,0 1 0,0-1 15,0 21-15,0-20 0,-21-1 16,21 0-16,0 1 0,0-1 0,0 0 16,0 1-16,0-22 0,0 21 0,0-21 15,0 22-15,0-22 0,0 0 16,21 0-16,0 0 0,0-21 16,0 0-16,1 0 0,-1 0 15,0 0 1,0-21-16,0 0 0,0 21 0,1-21 15,-1 0-15,-21 0 0,21-22 0,0 22 16,0 0-16,-21-21 0,0 20 0,21-20 16,1 21-16,-22 0 0,0 0 15,0-1-15,0 1 0,0 0 16,0 42 0,0 0-1,0 1-15,0-1 0,0 0 0,-22 0 16,22 0-16,0 0 0,0 1 0,0 20 15,0-21-15,0 0 0,0 0 16,0 1-16,0-1 0,0 0 16,22 0-16,-1-21 0,-21 21 0,21-21 15,0 0-15,0 0 0,0 0 16,1 0-16,-1 0 0,0 0 16,0 0-16,21-21 0,-20 21 0,-1-21 15,0 0-15,-21 0 0,21-1 0,0 1 16,0 0-16,1-21 0,-22 21 15,21-1-15,0 1 0,0 0 0,-21 0 16,21 0-16,0 21 0,-21-21 16,22 21-16,-22 21 15,0 0 1,0 0-16,0 0 0,0 0 0,0 1 16,0-1-16,0 0 0,0 0 15,0 0-15,0 0 0,0 1 0,0-1 16,0 0-16,0 0 0,0 0 15,21-21-15,0 0 16,0 0-16,0 0 16,0 0-16,1 0 0,-1-21 0,0 0 15,0 21-15,0-21 0,0 0 0,1-1 16,-1 1-16,0 0 0,0 0 16,-21-21-16,0 20 0,0 1 0,0-21 15,0 21-15,0 0 0,0-1 16,-21 1-16,0 0 0,0 21 15,-1-21-15,-20 21 0,21 0 0,0 0 16,-22 0-16,22 0 0,0 0 0,-21 21 16,21-21-16,-1 21 0,1 0 15,21 1-15,0-1 0,0 0 16,0 0-16,0 0 0,0 0 16,21 1-16,1-22 0,20 21 0,-21-21 15,21 0-15,1 0 0,-22 0 16,21 0-16,1 0 0,-1 0 0,0 0 15,1 0-15,-22 0 0,21-21 0,0 21 16,1-22-16,-1 1 16,0 0-16,-20 21 0,20-21 0,-21 0 15,21 0-15,-20-1 0,-1 1 0,0 21 16,-21-21-16,21 21 16,-21 21-1,0 0-15,0 1 0,0-1 16,0 0-16,-21 0 0,21 0 15,0 22-15,0-22 0,-21 0 0,21 0 16,-21 0-16,21 0 0,-22-21 0,22 22 16,0-1-16,0 0 0,0 0 15,0-42 32,0 0-47,22 0 16,-22-1-16,21 1 0,0-21 15,0 21-15,0 0 0,22-22 0,-22 22 16,0-21-16,21 21 0,-21-22 0,22 22 16,-22 0-16,21 0 0,-21 0 15,22-1-15,-22 22 0,0 0 0,0 0 16,0 0-16,-21 22 0,0-1 16,0 0-16,0 0 0,0 21 15,0-20-15,0-1 0,0 21 0,0-21 16,0 0-16,0 1 0,0-1 15,0 0-15,0 0 0,22 0 16,-1 0-16,0 1 0,0-22 16,0 0-16,0 0 0,1 0 15,-1 0-15,0 0 0,0 0 0,0-22 16,0 22-16,1-21 0,-1 0 16,0 21-16,0-21 0,0 0 0,0 0 15,1-22-15,-1 22 0,-21 0 16,0 0-16,21 0 0,-21-1 0,21-20 15,-21 21-15,0 0 0,0 0 0,0-1 16,0-20-16,0 21 0</inkml:trace>
  <inkml:trace contextRef="#ctx0" brushRef="#br0" timeOffset="68027.47">10922 6181 0,'0'0'0,"-21"0"0,-22 0 0,22 0 16,0 0-16,0 0 0,0 0 15,0 0 48,-1 21-63</inkml:trace>
  <inkml:trace contextRef="#ctx0" brushRef="#br0" timeOffset="68299.3">9271 6583 0,'0'0'0,"-21"0"0,0 0 16,42 0 0,0 0-1,0 0-15,0-21 0,22 21 0,-22 0 16,21-21-16,0 21 0,1 0 16,-1-22-16,0 22 0,22 0 0,-22-21 15,1 21-15,-1-21 0,0 21 0,1 0 16,-22 0-16,0 0 0,0-21 15</inkml:trace>
  <inkml:trace contextRef="#ctx0" brushRef="#br0" timeOffset="69151.81">1820 8509 0,'0'0'0,"43"-85"31,-43 64-31,0 42 31,-22 1-31,1 20 16,21-21-16,0 0 0,-21 22 16,0-22-16,0 21 0,21 0 0,-21 1 15,-1-1-15,22-21 0,-21 22 16,0-1-16,21-21 0,0 0 0,0 0 15,0 1-15,0-1 0,21-21 32,0 0-32,1 0 15,-1-21-15,0-1 0,0 1 0,0 0 16,0 0-16,1 0 0,-1 0 0,0-1 16,0 1-16,0 21 15,0 0-15,-21 21 16,0 1-1,0-1-15,0 21 0,0-21 0,0 0 16,0 22-16,0-22 0,0 0 16,-21 21-16,21-20 0,-21-1 0,21 0 15,0 0-15,0 0 0,0 0 16,0-42 31,21 21-47,0-21 0,1 0 0</inkml:trace>
  <inkml:trace contextRef="#ctx0" brushRef="#br0" timeOffset="69332.25">2371 8784 0,'0'0'0,"0"-21"15,21 21 16,0 0-15,0-21 0,0 21-16,0 0 15,1 0-15</inkml:trace>
  <inkml:trace contextRef="#ctx0" brushRef="#br0" timeOffset="72368.11">4551 8763 0,'-21'0'31,"21"-21"-15,0 0-16,0 0 15,0-1-15,-22 22 0,22-21 16,-21 0-16,21 0 15,-21 0-15,0 0 0,0-1 0,-22 1 16,22 0-16,0 0 0,-21 0 0,-1 0 16,22-1-16,-21 22 0,21 0 15,-22 0-15,22 0 0,0 0 0,-21 0 16,21 22-16,-22-1 0,22 0 16,0 0-16,0 0 0,0 22 0,-1-1 15,1 0-15,0 1 0,21-1 0,0 0 16,0 1-16,0-1 0,0 0 15,0 1-15,0-22 0,0 21 16,0-21-16,21 0 0,0 1 0,1-1 16,-1-21-16,0 0 0,21 0 0,-21 0 15,1 0-15,20 0 0,-21-21 16,21 21-16,-20-22 0,20-20 0,0 21 16,1-21-16,20 20 0,-21-20 15,1 0-15,-1-1 0,0 1 0,1 0 16,-22-22-16,21 22 0,-21 0 0,1-1 15,-1-20-15,0 20 0,-21 1 16,0 0-16,0-22 0,0 43 0,0-21 16,0 21-16,0-1 0,0 1 15,-21 0-15,0 21 16,-1 0-16,22 21 0,-21 0 0,21 1 16,-21-1-16,21 21 0,0 0 15,0 1-15,0-22 0,0 21 0,-21 1 16,21-1-16,0 0 0,0 1 0,0-1 15,0 0-15,0-21 0,0 22 16,21-1-16,0-21 0,0 22 0,1-22 16,-1 21-16,0-21 0,0 0 0,0-21 15,22 22-15,-22-22 0,0 0 16,21 0-16,-21 0 0,22 0 0,-22-22 16,21 22-16,-21-21 0,22 0 15,-22 0-15,0 0 0,0 0 0,0-1 16,1-20-16,-1 21 0,-21 0 15,0-22-15,0 22 0,0 0 0,0 0 16,0 0-16,0 0 0,0-1 16,0 1-16,0 0 0,-21 21 15,-1 0-15,1 0 16,0 21-16,21 0 16,0 1-16,-21-1 0,21 0 0,-21 0 15,21 21-15,0-20 0,0 20 0,0-21 16,0 0-16,0 22 0,0-22 15,0 0-15,0 0 0,0 0 0,0 0 16,21 1-16,0-1 0,0-21 0,0 0 16,1 0-16,-1 0 0,0 0 15,0 0-15,21 0 0,1-21 16,-1-1-16,0 1 0,1 0 0,-1 0 16,0 0-16,22-22 0,-22 22 0,1-21 15,-1 21-15,0-22 0,1 22 16,-22-21-16,0 21 0,0-22 0,0 22 15,-21 0-15,0 0 0,0 0 16,-21 21 0,0 21-16,0 0 15,21 0-15,-21 0 0,21 1 0,0-1 16,0 0-16,0 0 0,0 0 16,0 0-16,21 1 0,0 20 15,-21-21-15,21 0 0,-21 0 0,21 1 16,0-1-16,-21 0 0,22 0 15,-1 0-15,-21 0 16,-21-21 0,-1 0-1,1 0-15,0-21 0,0 21 16,0-21-16,0 0 0,-1 21 0,1-21 16,0 0-16,0 21 0,0 0 0,0 0 15,-1 0-15,1 0 16,21 21-1,0 0-15,0 0 16,0 0-16,21 0 16,1-21-16,-1 22 0,0-22 15,0 0-15,0 21 0,0-21 0,22 0 16,-22 0-16,0 0 0,21 0 16,-20 0-16,20 0 0,0 0 0,-21-21 15,22 21-15,-1-22 0,-21 1 0,22 0 16,-22 0-16,0-21 0,21 20 0,-21 1 15,1-21-15,-22 21 16,21 0-16,-21-22 0,21 22 0,-21 0 16,0-21-16,0 20 0,0 1 0,0 0 15,-21 21 17,0 21-32,-1-21 15,22 21-15,0 1 0,0 20 16,-21-21-16,21 0 0,0 0 0,-21 1 15,21 20-15,0-21 0,0 0 0,0 0 16,0 22-16,0-22 0,0 0 16,21 0-16,0 0 0,1-21 15,-1 0-15,0 0 0,0 0 0,0 0 16,22 0-16,-22 0 0,21 0 0,0-21 16,1 21-16,-1-21 15,-21 0-15,22 0 0,-1-22 0,0 22 16,-21 0-16,1-21 0,20 21 0,-21-22 15,-21 22-15,0 0 0,0 0 16,0 0-16,0-1 0,0 1 0,-21 0 16,0 21-16,0 0 15,-1 0-15,1 0 0,21 21 16,0 0-16,-21-21 0,21 22 0,0-1 16,0 0-16,0 0 0,21 0 0,0 0 15,1 1-15,20-1 0,-21 0 16,21 0-16,-20 0 0,20 0 0,0 1 15,-21-1-15,22-21 0,-22 21 16,21-21-16,-21 21 0,1-21 0,-1 0 16,0 0-16,0 0 0,0 0 15,0 0-15,-21-21 16,0 0-16,22 0 0,-22-1 16,21 1-16,-21 0 0,21-21 0,-21 21 15,21-22-15,0 22 0,0-21 16,1 21-16,20-22 0,-21 22 0,21-21 15,-20 21-15,20-1 0,-21 22 0,21-21 16,-20 21-16,20-21 16,-21 21-16,0 0 0,0 0 0,1 21 15,-1 0-15,0-21 0,-21 22 0,0-1 16,0 0-16,0 0 0,0 0 0,0 0 16,0 1-16,0-1 0,0 0 15,0 0-15,0 0 0,0 0 16,0-42 31,21 21-47,-21-21 0,0 0 15,0 0-15,0 0 0,0-1 16,0 1-16,0 0 16,-21 0-16,21 0 0,0 0 0,-21-1 15,0 1-15,-1 21 0,1 0 0,0 0 16,0 0-16,-21 0 15,20 0-15,1 21 0,0 1 0,0-1 16,-21 0-16,20 0 0,1 0 0,0 0 16,0 1-16,0 20 0,0-21 0,-1 21 15,1-20-15,21 20 0,0-21 16,0 0-16,0 22 0,0-22 0,0 0 16,0 0-16,0 0 0,21 0 15,1-21-15,-1 0 16,0 0-16,0 0 0,0 0 0,0 0 15,22-21-15,-22 0 0,0 21 0,21-21 16,-20 0-16,-1 0 0,0-1 16,0-20-16,0 21 0,0 0 0,-21-22 15,22 22-15,-22 0 0,21-21 0,-21 21 16,0-22-16,0 22 0,0 0 0,0 0 16,0 0-16,0-1 15,0 44 1,0-1-16,0 0 15,0 0-15,0 0 0,0 0 16,0 1-16,0 20 0,0-21 16,0 0-16,0 22 0,0-22 0,0 21 15,0-21-15,21 0 0,0 1 16,0-1-16,0 0 0,1 0 0,20 0 16,-21-21-16,21 0 0,-20 0 0,20 0 15,-21 0-15,0 0 0,22 0 0,-22-21 16,0 0-16,21 0 0,-21 0 15,1-1-15,-1 1 0,0-21 0,0 21 16,0-22-16,0 22 0,-21-21 0,22 0 16,-1-1-16,-21 1 0,21-22 15,0 22-15,-21-21 0,21-1 0,0 22 16,-21-22-16,0 22 0,0 0 16,0-1-16,0 22 0,0 0 0,0 0 15,0 0-15,0 42 31,-21 0-31,0 21 0,21 1 16,-21-1-16,21 0 0,0 22 0,-21-22 16,21 0-16,-21 22 0,21-22 0,-22 1 15,22-1-15,0 0 0,0 1 0,0-1 16,0-21-16,0 21 0,0-20 16,0-1-16,22 0 0,-1 0 0,0-21 15,0 0-15,0 21 0,0-21 0,22 0 16,-22 0-16,0-21 15,21 21-15,-20-21 0,-1 0 0,21 0 16,-21-1-16,22 1 0,-22 0 0,0 0 16,0-21-16,0 20 0,0 1 0,-21 0 15,0 0-15,22 0 0,-22 42 32,-22 0-32,22 0 15,0 0-15,0 1 0,0-1 16,0 0-16,0 0 0,0 0 0,0 0 15,0 1-15,0-1 0,22 0 16,-1-21-16,0 0 16,0 0-1,0 0-15,0 0 0,1-21 0,-22 0 16,21 21-16,0-22 0,0 1 0,-21 0 16,0 0-16,21 0 0</inkml:trace>
  <inkml:trace contextRef="#ctx0" brushRef="#br0" timeOffset="72540.2">9144 8234 0,'0'0'15,"-21"0"-15,0 0 0,42 0 78,0 0-78</inkml:trace>
  <inkml:trace contextRef="#ctx0" brushRef="#br0" timeOffset="73435.7">9271 8446 0,'0'0'0,"-21"0"0,21-22 16,-21 22-16,21-21 0,0 0 15,0 0-15,21 21 16,0-21-16,0 21 0,0 0 16,0 0-16,22 0 0,-22 0 0,0 0 15,21 0-15,1 21 0,-1 0 0,0 0 16,-20 0-16,20 1 0,-21 20 16,0-21-16,0 0 0,-21 22 15,0-22-15,0 0 0,0 0 0,-21 21 16,0-20-16,0-1 0,-21 21 0,20-21 15,-20 0-15,0 1 0,-1-1 16,22 0-16,-21 0 0,21-21 0,0 0 16,-1 21-16,1-21 0,0 0 0,0 0 15,21-21 1,0 0-16,21 21 16,0 0-16,0-21 0,1 0 15,-1 21-15,0 0 0,21 0 0,-21 0 16,22 0-16,-1 0 0,0 0 0,-20 0 15,20 21-15,0-21 0,1 21 16,-1 0-16,-21 0 0,21 0 0,-20 1 16,-1-1-16,0 21 0,0-21 15,-21 22-15,0-22 0,0 21 0,0-21 16,-21 22-16,0-1 0,0 0 0,-22 1 16,1-1-16,0 0 0,-1 1 15,1-1-15,-22 0 0,22-21 0,0 22 16,-22-22-16,22 0 0,0 0 0,-22 0 15,1 1-15,20-1 0,-20-21 0,-1 0 16,22 0-16,-22 0 0,1 0 16,21-21-16,-1-1 0,1 1 15,0 0-15,20 0 0,-20 0 0,21-22 16,0 22-16,0-21 0,21 0 0,0-1 16,0 22-16,0-21 0,0-1 15,0 22-15,21-21 0,0 21 0,0-22 16,0 22-16,0 0 0,22-21 0,-22 21 15,21-1-15,-21-20 0,22 21 16,-1 0-16,0-22 0,1 22 0</inkml:trace>
  <inkml:trace contextRef="#ctx0" brushRef="#br0" timeOffset="75233.31">10223 8467 0,'0'0'0,"22"-21"0,-1 21 16,-21-22-16,0 1 0,21 21 0,-21-21 16,0 0-16,0 0 0,0 0 0,0-1 15,0 1-15,0 0 0,-21 0 16,0 0-16,21 0 0,-22-1 0,1 1 16,0 21-16,-21-21 0,21 21 0,-1 0 15,1 0-15,-21 0 0,21 0 16,0 21-16,-22 0 0,22 1 15,0-1-15,21 21 0,-21 0 0,21 1 16,-21-1-16,21 0 0,0 1 16,0-1-16,0-21 0,0 22 0,0-1 15,0-21-15,0 0 0,21 0 0,0 1 16,0-1-16,0 0 0,0-21 16,1 0-16,-1 0 0,21 0 0,-21 0 15,0 0-15,22 0 0,-22-21 0,0 0 16,21-1-16,-20 1 0,-1 0 15,0 0-15,0 0 0,-21-22 0,21 22 16,-21-21-16,21 21 0,-21-22 0,0 1 16,0 21-16,0-21 0,0 20 15,0 1-15,0 0 0,0 0 16,0 0-16,-21 42 16,21 0-16,-21 21 15,21-20-15,-21-1 0,21 21 0,0 0 16,0-20-16,0 20 0,0-21 15,0 21-15,0-20 0,0-1 0,0 0 16,0 0-16,0 0 0,21 0 0,0-21 16,0 0-16,1 22 0,-1-22 15,0 0-15,0 0 0,21 0 0,-20 0 16,-1-22-16,21 1 0,-21 21 0,22-21 16,-22-21-16,21 21 0,-21-1 15,0-20-15,22 21 0,-22-21 16,0-1-16,0 1 0,0-22 0,1 22 15,-1-21-15,0 20 0,-21-20 0,0 20 16,21 1-16,-21 0 0,21-1 16,-21 22-16,0 0 0,0 0 0,0 0 15,-21 42 1,21 21-16,-21-21 16,21 22-16,0-1 0,0 0 0,0 22 15,0-22-15,-21 22 0,21-22 16,0 0-16,0 22 0,0-22 0,0 1 0,0-22 15,0 21-15,0-21 16,21 22-16,-21-22 0,21 0 0,0-21 16,0 21-16,22 0 0,-22-21 0,0 0 15,21 0-15,-20 0 0,20 0 0,0 0 16,1-21-16,-1 0 0,-21 0 16,21 0-16,1-1 0,-22 1 0,0-21 15,21 21-15,-20-22 0,-1 22 0,0-21 16,0 21-16,0-22 0,-21 22 15,21 0-15,-21 0 0,22 21 16,-22 21 0,0 0-1,0 0-15,-22 1 0,22-1 16,0 0-16,0 0 0,-21 21 0,21-20 16,0-1-16,0 0 0,0 0 15,0 0-15,21-21 16,1 21-16,-1-21 0,0 0 0,0 0 15,0 0-15,0 0 0,1 0 0,20 0 16,-21-21-16,0 21 0,22-21 16,-22 0-16,0 0 0,21 0 0,-21-1 15,1 1-15,-1 0 0,0-21 0,-21 21 16,21-1-16,-21 1 0,21 21 16,-21-21-16,0 42 15,0 0 1,-21-21-16,0 22 0,21-1 0,-21 21 15,21-21-15,0 0 0,-21 1 16,21-1-16,0 0 0,0 0 0,0 0 16,0 0-16,0 1 0,0-1 15,21-21-15,0 0 0,0 0 16,0 0-16,0 0 0,1 0 16,-1 0-16,0 0 0,0 0 0,0-21 15,-21-1-15,21 1 0,1 0 16,-22 0-16,0 0 0,0 0 0,21-1 15,-21-20-15,0 21 0,0 0 16,0-22-16,-21 22 0,21 0 0,-22 0 16,1 0-16,0 0 0,0 21 0,0 0 15,0-22-15,-1 22 16,1 0-16,42-21 31,1 21-15,-1 0-16,0-21 0,21 0 15,-21 21-15,1 0 0,-1-21 0,0 21 16,0 0-16,0 0 16,0 0-16,22 0 0,-22 0 0,0 0 15,0 21-15,0 0 0,1 0 0,-1 0 16,0 22-16,0-22 0,0 21 16,-21-21-16,21 1 0,-21 20 0,22-21 15,-22 0-15,21 0 0,-21 1 0,0-1 16,0 0-16,0 0 0,0 0 15,0 0-15,-21-21 16,-1 0 0,1 0-16,21-21 15,0 0-15,0 0 16,0 0-16,0 0 0,0-1 16,0-20-16,0 21 0,0-21 0,0-1 15,21 1-15,1 0 0,-1-1 16,0 1-16,0 0 0,21-1 0,-20 1 15,20 21-15,-21 0 0,21-1 0,1 1 16,-22 0-16,21 21 0,-21 0 0,1 0 16,-1 21-16,0-21 0,0 43 15,0-22-15,-21 21 0,0-21 0,0 22 16,0-1-16,0 0 0,0 1 0,0-1 16,0 0-16,-21 1 0,0-1 15,21-21-15,-21 21 0,0-20 0,-1-1 16,22 0-16,0 0 0,-21 0 15,21 0-15,-21-21 0,21 22 16,-21-22 0,21-22-1,0 1-15,0 0 16,0 0-16,-21 0 0</inkml:trace>
  <inkml:trace contextRef="#ctx0" brushRef="#br0" timeOffset="75484.17">12171 7620 0,'0'0'0,"0"-21"0,0 42 47,0 0-32,0 0 1,0 1 0,0-1-1,-21 0 1,-1-21-16,1 0 0</inkml:trace>
  <inkml:trace contextRef="#ctx0" brushRef="#br0" timeOffset="75715.92">10964 8149 0,'0'0'0,"-21"21"16,42-21-1,0 0-15,1 0 0,20 0 16,-21 0-16,21 0 15,1 0-15,-1 0 0,0 0 0,-20-21 16,20 21-16,0 0 0,-21-21 0,22 21 16,-22 0-16,0 0 0</inkml:trace>
  <inkml:trace contextRef="#ctx0" brushRef="#br0" timeOffset="76507.52">1714 10160 0,'0'0'0,"-63"0"16,42 0 0,42 0 15,0-21-31,21 21 0,-20 0 0,20 0 15,0-21-15,22 21 0,-22 0 16,0-21-16,1 21 0,-1-22 0,0 22 16,1 0-16,-22 0 0,21 0 0,-21 0 15,-42 0 17,0 0-32,-21 0 15,21 0-15,-1 0 0</inkml:trace>
  <inkml:trace contextRef="#ctx0" brushRef="#br0" timeOffset="76995.25">1736 10075 0,'-22'0'0,"44"0"0,-65 22 15,22-1-15,0-21 0,21 21 0,-21 0 16,0-21-16,21 21 0,-22 0 16,1 1-16,21-1 0,-21 0 0,0 0 15,21 21-15,-21-20 16,21-1-16,-21 0 0,-1-21 0,22 21 15,0 0-15,0 0 16,-21-21-16,42-21 47,1 21-47,-22-21 0,21 21 16,0-21-16,0 21 0,0-21 0,0 21 15,22-21-15,-22 21 0,0-22 16,21 22-16,-20 0 0,20 0 0,0 0 15,-21 0-15,22 0 0,-22 0 0,0 22 16,21-1-16,-20 0 16,-1 0-16,-21 21 0,0-20 0,0 20 15,0-21-15,0 0 0,0 22 16,-21-1-16,-1-21 0,-20 21 0,21-20 16,-21-1-16,-1 21 0,1-21 0,0 0 15,-1 1-15,1-1 0,0-21 16,-1 21-16,1-21 0,0 0 0,20 0 15,-20 0-15,21 0 0,0 0 16,0 0-16,-1 0 0,1-21 16,21 0-16,0-1 15,0 1-15,0 0 16,21 21-16,1-21 16,-1 0-16,0 21 0,21-21 0</inkml:trace>
  <inkml:trace contextRef="#ctx0" brushRef="#br0" timeOffset="77188.14">2201 10520 0,'0'0'15,"21"-21"-15,22 21 0,-22 0 0,0 0 16,0 0-16,-21 21 16,0 0-1,21-21 32,1 0-47,-1 0 0,0 0 16</inkml:trace>
  <inkml:trace contextRef="#ctx0" brushRef="#br0" timeOffset="77627.91">3873 10160 0,'0'0'16,"0"-42"0,0 21-16,0-1 0,0 1 15,0 0-15,0 0 0,0 0 16,0 0-16,0-1 15,0 1-15,0 0 0,0 0 0,0 0 16,0 0-16,0 42 31,0 0-15,0 21-16,0 1 0,0-22 16,0 21-16,0 0 0,0 1 15,0 20-15,-21-20 0,21-1 0,0 0 16,-21 22-16,0-22 0,0 0 15,21 1-15,-21-1 0,21-21 0,-22 22 16,22-22-16,0 0 0,0 0 0,0 0 16,0-42 15,0 0-31,22 0 16,-22 0-16,21-22 15,-21 22-15</inkml:trace>
  <inkml:trace contextRef="#ctx0" brushRef="#br0" timeOffset="77935.73">3725 10012 0,'0'-42'0,"0"84"0,0-106 0,0 43 0,-21 0 15,21 0-15,0 0 0,0 0 16,0-1-16,0 1 0,21 0 0,-21 0 16,21 0-16,22 0 0,-22 21 15,0-22-15,21 22 0,-20 0 0,20 0 16,0 0-16,-21 0 0,22 0 0,-1 22 15,-21-1-15,0 0 0,1 21 16,-1-21-16,-21 22 0,0-1 16,0-21-16,0 22 0,0-1 0,-21-21 15,-1 21-15,-20-20 0,21 20 16,0-21-16,-22 0 0,22 0 0,-21 1 16,21-1-16,0 0 0,-1 0 0,1 0 15,0-21-15,21 21 16,21-21-1,0 0-15,1-21 16,-1 21-16,0-21 0</inkml:trace>
  <inkml:trace contextRef="#ctx0" brushRef="#br0" timeOffset="78331.5">4551 10054 0,'0'0'16,"21"0"-16,-21 21 15,0 1 1,-21-1-16,0 0 0,-1 0 0,1 0 16,0 0-16,0 22 0,0-22 15,0 21-15,-1-21 0,1 22 0,21-22 16,-21 21-16,21-21 0,0 1 0,0-1 16,0 0-16,0 0 0,21-21 15,0 0-15,1 0 16,-1 0-16,21 0 0,-21 0 0,0 0 15,22-21-15,-1 0 0,-21 0 16,22-1-16,-22 1 0,0-21 0,21 21 16,-21 0-16,1-22 0,-1 22 0,-21-21 15,0 21-15,0-22 0,0 22 16,0 0-16,0-21 0,-21 20 0,-1 1 16,1 21-16,0-21 0,-21 21 0,21 0 15,-22 0-15,22 0 0,0 0 16,-21 21-16,20-21 0,1 21 0,0 1 15,21-1-15,0 0 0,0 0 16,21 0 0,0-21-16,1 21 0,-1-21 0,0 22 15,21-22-15</inkml:trace>
  <inkml:trace contextRef="#ctx0" brushRef="#br0" timeOffset="78812.42">5228 10287 0,'0'0'0,"42"-42"31,-42 21-31,22-1 0,-1 1 0,0 0 16,-21 0-16,0 0 16,21 0-16,-21-1 0,0 1 0,0 0 15,0 0-15,21 0 0,-21 0 16,0 42-1,0 0 1,0 0-16,0 21 0,0-20 16,0 20-16,0-21 0,0 21 15,0 1-15,0-1 0,0 22 0,0-22 16,0 21-16,0 1 0,0-22 0,0 22 16,21-1-16,-21 1 0,0-22 15,0 22-15,0-1 0,22-21 16,-22 22-16,0-22 0,0 22 0,0-22 15,0 22-15,0-22 0,0 21 16,0-20-16,-22-22 0,1 21 0,21 1 16,0-22-16,-21 0 0,0-21 0,21 21 15,-21-21-15,0-21 16,-1 0 0,22 0-16,0-1 0,-42-126 31,42 127-31,0 0 0,0-21 0,0 20 15,-21 1-15,21 0 0,0-21 0,0 21 16,0-1-16,0-20 0,0 21 16</inkml:trace>
  <inkml:trace contextRef="#ctx0" brushRef="#br0" timeOffset="79167.22">5334 9821 0,'0'0'0,"-21"0"0,0 0 15,-1 0-15,1 0 16,21 22 0,21-22 15,1 0-31,-1 0 0,0-22 15,-21 1-15,21 21 0,-21-21 0,21 21 16,-21-21-16,0 0 16,-21 0-1,0 21-15,0 0 16,0 0-16,-1 0 0,22 21 0,-21-21 16,21 21-16,-21 0 0,21 0 0,0 0 15,0 1-15,0-1 0,0 0 16,0 0-16,0 0 0,21 0 15,0 1-15,1-1 0,-1 0 0</inkml:trace>
  <inkml:trace contextRef="#ctx0" brushRef="#br0" timeOffset="79575.99">5927 9927 0,'0'0'0,"0"-21"0,0 42 31,-22 0-31,1 1 16,21-1-16,-21 0 0,0 0 15,21 0-15,-21 22 0,21-22 0,-21 21 16,21-21-16,0 0 0,0 1 0,0 20 16,0-21-16,0 0 0,21-21 15,0 21-15,0 1 0,0-22 0,0 0 16,22 0-16,-22 0 0,0 0 0,21 0 15,-20-22-15,-1 1 0,21 21 16,-21-21-16,0 0 0,1 0 0,-1 0 16,0-1-16,0 1 0,-21-21 0,0 21 15,0-22-15,0 22 0,0-21 16,0 21-16,0-22 0,0 22 0,0 0 16,-21-21-16,0 21 0,0 21 15,-1-22-15,-20 1 0,21 21 16,0 0-16,0 0 0,-1 0 0,-20 0 15,21 0-15,21 21 16,0 1 0</inkml:trace>
  <inkml:trace contextRef="#ctx0" brushRef="#br0" timeOffset="81516.27">7366 9673 0,'0'0'0,"-42"-63"31,20 63-31,1 0 0,21-21 16,-21 21-16,0 0 0,0 0 15,0 21-15,-1 0 0,1 0 0,-21 0 16,21 0-16,0 22 0,-22-1 0,22 0 16,0 1-16,0-1 0,0 0 15,-1 1-15,22 20 0,0-20 16,-21-1-16,21 0 0,0 1 0,0-1 0,0 0 16,0-21-16,21 22 0,1-22 15,-1 0-15,0 0 0,0 0 16,21-21-16,-20 0 0,20 0 0,-21 0 15,21 0-15,-20 0 0,20 0 0,0-21 16,1-21-16,-1 21 0,0 0 16,-21-1-16,22-20 0,-1 0 0,0 21 15,1-22-15,-1 1 0,-21 0 0,0-22 16,22 22-16,-22-22 0,0 22 16,0-22-16,0 1 0,-21 21 0,0-1 15,0-20-15,0 42 0,0-22 16,0 22-16,0 0 0,0 0 15,0 0-15,-21 21 16,0 21-16,0 0 0,21 21 0,-21-21 16,21 22-16,-21-1 0,21 22 15,-22-22-15,22 0 0,-21 22 0,21-22 16,-21 22-16,21-22 0,0 0 0,0 1 16,0-1-16,0 0 0,0 1 15,0-1-15,21 0 0,-21-21 0,21 22 16,1-22-16,20 0 0,-21 0 0,21 0 15,-20-21-15,20 0 0,0 0 16,1 0-16,-1 0 0,-21 0 16,21 0-16,1 0 0,-1-21 0,-21 0 15,22 0-15,-22 0 0,21 0 0,-21-1 16,0 1-16,1 0 0,-1-21 16,0 21-16,0-22 0,-21 22 0,21-21 15,-21 21-15,0-1 0,0-20 0,0 21 16,0 0-16,0 0 0,0-1 15,-21 1-15,0 21 0,0 0 16,0 0-16,-1 0 0,1 0 0,0 0 16,-21 0-16,21 21 0,-1 1 15,1-1-15,0 0 0,0 0 0,21 0 16,-21 0-16,0 1 0,21 20 16,-22-21-16,22 0 0,0 22 0,0-22 15,0 0-15,0 0 0,0 21 16,0-20-16,0-1 0,0 0 0,22-21 15,-1 21-15,0 0 0,0-21 16,0 0-16,0 0 0,1 0 16,-1 0-16,0 0 0,0-21 15,0 21-15,0-21 0,1 0 0,-1-22 16,0 22-16,-21 0 0,21-21 16,0 21-16,0-1 0,-21-20 0,22 21 15,-22 0-15,21 0 0,-21-1 0,0 1 16,0 0-1,0 42 1,0 0-16,0 1 16,0-1-16,0 0 0,0 0 15,0 0-15,0 0 0,0 1 16,0-1-16,0 0 0,0 0 0,0 0 16,0 0-16,0 1 0,21-1 15,0-21-15,0 0 0,0 0 16,1 0-16,-1 0 0,21 0 0,-21 0 15,22-21-15,-1 21 0,-21-22 0,21 1 16,1 0-16,-1 0 0,-21 0 16,22 0-16,-22-22 0,21 22 15,-21 0-15,0 0 0,-21-22 0,22 22 16,-22 0-16,0 0 0,0 0 16,0 42-1,0 0 1,0 0-16,0 0 0,0 1 15,0-1-15,0 0 0,0 0 16,0 0-16,0 0 0,0 1 16,0-1-16,0 0 0,0 0 15,0 0 1,-22-21 15,22-21-15,-21 0-16,0 0 15,0 21-15,21-21 16,-21 21-16,0 0 16,-1 21-1,22 0 1,0 0-16,-21-21 0,21 21 16,0 0-16,0 1 0,0-1 15,21-21-15,1 0 16,-1 21-16,0-21 15,0 0-15,0 0 0,0 0 16,1 0-16,-1-21 0,21 21 0,-21-21 16,22-1-16,-22 22 0,21-21 0,0 0 15,-20 0-15,20 0 0,0 0 16,-21-1-16,22 1 0,-22 0 0,21 0 16,-21-21-16,22 20 0,-22 1 0,0 0 15,-21-21-15,0 21 0,0-1 16,0 1-16,-21 21 15,0 0-15,0 0 0,-1 0 0,1 21 16,0-21-16,0 22 0,0-1 16,0 0-16,21 0 0,-22 0 15,22 0-15,0 1 0,0-1 16,0 0-16,22 0 0,-1 0 0,0 0 16,0 1-16,0-1 0,0 0 15,1 0-15,-1 0 0,0 0 0,-21 1 16,21-1-16,-21 0 0,21 0 0,-21 0 15,0 0 1,-21-21-16,0 0 0,0 0 16,0 0-16,-1 0 0,1 0 0,0 0 15,0 0-15,0 0 0,0 0 0,21-21 16,0 0 0,0 0-1,0 0-15,21 0 0,0 21 16</inkml:trace>
  <inkml:trace contextRef="#ctx0" brushRef="#br0" timeOffset="81756.22">10435 10435 0,'0'0'0,"-21"0"0,0 0 15,0 0 17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4:24:00.8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 6308 0,'-21'0'0,"0"0"15,0 0-15,0 0 78,-1 0-78,22-21 16,-21 21 0,21-22-16,0 1 15</inkml:trace>
  <inkml:trace contextRef="#ctx0" brushRef="#br0" timeOffset="767.41">1820 3450 0,'0'0'0,"-21"21"31,0-21-31,21 22 0,-21-1 0,21 21 16,0-21-16,-21 22 0,21-1 16,-22 0-16,22 1 0,-21 20 15,21 1-15,0-1 0,0 22 0,-21-1 16,21 1-16,0 21 0,0-21 15,0 20-15,0 22 0,0-21 0,0 21 16,0 0-16,0-21 0,0 21 16,0-21-16,0 21 0,21-21 0,-21 21 15,21-21-15,1-22 0,-22 22 16,21-21-16,0-1 0,0 22 0,-21-42 16,21 20-16,0 1 15,-21-21-15,22-1 0,-22-21 0,0 22 16,21-22-16,-21 1 0,0-22 15,0 0-15,0 0 0,0 0 0,0-42 32,0 0-32,21-21 0,-21-1 0,21 1 15,-21-22-15,0-20 0,21 20 16</inkml:trace>
  <inkml:trace contextRef="#ctx0" brushRef="#br0" timeOffset="1705.88">1757 3789 0,'0'0'0,"0"-21"16,0 0-16,0-1 16,0 1-16,42 21 15,-21 0-15,0-21 0,22 0 16,-1 21-16,22 0 0,-1-21 16,22 21-16,-1-21 0,22 21 0,0 0 15,0-22-15,0 22 0,21-21 16,0 21-16,21-21 0,0 21 0,0-21 15,22 0-15,-1 21 0,-21-21 16,43-1-16,-22 22 0,21-21 0,-20 0 16,-1 0-16,0 21 0,-20-21 15,20 0-15,-21 21 0,-21-22 16,0 22-16,0 0 0,-21 0 0,-21 0 16,-1 0-16,-20 0 0,-1 0 0,-20 0 15,-1 0-15,0 0 16,1 0-16,-22 0 0,0 0 0,0 0 15,0 0-15,0 22 0,-21-1 16,22-21-16,-22 21 0,0 0 0,0 21 16,0-20-16,0 20 0,0-21 15,0 21-15,0 1 0,0-1 0,0 0 16,0 22-16,0-22 0,0 22 16,0-1-16,0 1 0,0-1 0,0 1 15,21 20-15,-21-20 0,21-1 16,0 22-16,-21-21 0,21 20 15,0 1-15,1 0 0,-1-1 0,0 22 16,0-21-16,0-1 0,0 1 16,1 21-16,-1-21 0,0 20 0,0-20 15,-21 0-15,0 21 0,21-22 0,-21-20 16,0 20-16,0-20 0,0 21 16,0-22-16,0 22 0,0-22 0,0 1 15,0-1-15,-21 1 0,0-22 16,0 22-16,0-22 0,-1 21 0,1-20 15,-21-22-15,21 21 0,-22 1 0,22-22 16,-21 21-16,0-21 0,-1 0 16,1 1-16,21-22 0,-22 21 15,1 0-15,-21-21 0,20 0 0,1 0 16,-22 0-16,1 0 0,-22 0 0,1 0 16,-1 0-16,-21 0 0,0 0 15,-21 0-15,0 0 0,-21 0 0,-21 0 16,-1 0-16,1 0 0,-21 21 0,-1-21 15,1 0-15,20 21 0,-20-21 16,20 21-16,22-21 0,0 0 0,0 22 16,21-22-16,21 0 0,0 0 15,22 21-15,-1-21 0,0 0 0,22 0 16,20 0-16,-20 0 0,21 0 16,20-21-16,1 21 0,0-22 15,21 1-15,0 0 0,0 0 0,0-21 16,0-1-16,0 22 0,21-42 15</inkml:trace>
  <inkml:trace contextRef="#ctx0" brushRef="#br0" timeOffset="2238.57">952 2074 0,'0'22'16,"0"168"0,0-126-16,0-1 15,0 22-15,0-22 0,-21 22 16,21-22-16,0 1 0,0-1 16,-21-20-16,21 20 0,0-20 15,0-22-15,0 21 0,0-21 0,0 0 16,0 1-16,0-1 0,0-42 31,0-1-15,21 1-16</inkml:trace>
  <inkml:trace contextRef="#ctx0" brushRef="#br0" timeOffset="2851.33">593 2519 0,'0'0'0,"-22"-21"0,22-22 16,-21 22-16,21 0 0,0 0 16,0-21-16,0 20 0,21 1 0,1-21 15,20 21-15,-21-22 0,21 22 16,-20-21-16,20 21 0,-21 0 0,21-22 16,1 22-16,-1 21 0,0-21 15,1 21-15,-1 0 0,0 0 16,1 0-16,-1 21 0,22 21 0,-22-20 15,0 20-15,1 21 0,-1 1 16,0-1-16,-21 1 0,1 21 16,-1-22-16,0 1 0,0-1 15,-21 1-15,0-1 0,0-21 16,21 1-16,-21-22 0,0 21 0,0-21 16,0 1-16,-21-44 31,0 1-31,0 0 15,0 0-15,-1-21 0,22-1 16,0 1-16,-21-22 0,21 1 0,0-1 16,0 1-16,0-1 0,0 1 15,0-22-15,0 22 0,21-1 16,1 1-16,20-22 0,-21 22 0,21-1 16,1 1-16,-1 20 15,0 1-15,1 21 0,-1 0 0,0 21 16,1 0-16,-1 0 0,-21 42 15,22 0-15,-22 22 0,21-1 16,-21 1-16,22-1 0,-22 22 0,0 0 16,-21 20-16,0-20 0,0 0 15,0-1-15,0-20 0,0-1 0,0 1 16,0-22-16,0 1 0,0-1 16,0-21-16,0 0 0,0 0 15,0 1-15,21-22 31,-21-22-31,21 1 16,-21 0-16,21-21 0</inkml:trace>
  <inkml:trace contextRef="#ctx0" brushRef="#br0" timeOffset="3448">2879 2815 0,'0'0'15,"21"0"-15,0 0 16,0 0-16,0 0 16,0 0-16,-21-21 15,0 0-15,22 0 16,-22 0-16,21-1 0,-21 1 0,0-21 16,0 21-16,0 0 0,0-22 15,-21 22-15,-1 0 0,1 0 16,0 0-16,-21-1 0,21 22 0,-22 0 15,22 0-15,-21 22 0,-1-1 16,1 0-16,0 0 0,-1 21 0,22 1 16,-21-1-16,21 0 0,0 1 15,21-1-15,0 0 0,0-20 0,0 20 16,0-21-16,0 0 16,0 0-16,21 1 0,0-22 0,0 0 0,0 21 15,0-21-15,22 0 16,-22 0-16,0 0 0,0-21 0,22 21 15,-22-22-15,0 1 0,0 0 16,21 0-16,-20-21 0,-1 20 0,0-20 16,0 0-16,0-1 0,0 1 15,1 0-15,-22 21 0,0-1 0,21 1 16,-21 0-16,0 42 16,21 0-16,-21 1 0,21-1 15,-21 21-15,21 0 16,-21 1-16,0-22 0,21 21 0,-21-21 0,22 22 15,-1-22-15,-21 21 0,21-21 16,0 1-16,0-1 16,0 0-16,1-21 15,-22 21-15,21-21 0,0 0 16,0-21 0,0 0-16,-21 0 15,0-1-15,0-20 0,0 21 16,0-21-16,0 20 0</inkml:trace>
  <inkml:trace contextRef="#ctx0" brushRef="#br0" timeOffset="3663.24">3450 2392 0,'21'0'0,"-42"0"0,63 0 16,-20 21-16,-1 0 16,-21 0-16,0 1 0,21 20 15,-21 0-15,21-21 0,-21 22 0,0-1 16,0-21-16,0 22 0,0-22 15,0 21-15,0-21 0,0 0 0,0 1 16,0-1-16,0 0 0,0 0 0,0 0 16,0 0-1,0-42 1,21 0 0</inkml:trace>
  <inkml:trace contextRef="#ctx0" brushRef="#br0" timeOffset="3891.11">3873 2434 0,'-21'64'16,"0"-43"-16,0 21 0,21-21 16,-21 22-16,0-22 0,-1 21 0,1-21 15,21 22-15,-21-22 0,0 0 16,0 0-16,21 0 0,0 1 15,0-1-15,0 0 0,0 0 16,21-21 0,0 0-16,0 0 15,0-21-15,1 21 0,20-21 0,-21 0 16</inkml:trace>
  <inkml:trace contextRef="#ctx0" brushRef="#br0" timeOffset="4275.89">4085 2625 0,'-42'42'31,"63"-42"-15,0 0-16,0 0 16,0 0-16,1-21 0,-1 0 15,21 0-15,-21-1 0,22 1 0,-22 0 16,0 0-16,0 0 0,0 0 15,-21-1-15,0 1 0,0 0 0,0 0 16,-21 21 0,0 0-16,-21 21 0,20 0 15,1 0-15,0 1 16,0 20-16,0 0 0,0 1 0,21-1 16,-22-21-16,22 21 0,-21 1 15,21-22-15,0 0 0,0 21 0,0-20 16,0-1-16,0 0 0,21 0 15,1-21-15,-1 0 0,0 0 16,21 0-16,1 0 0,-1 0 0,0 0 16,22-21-16,-22 0 0,22 0 15,-1-1-15,-21 1 0,22 0 0,-22-21 16,1 21-16</inkml:trace>
  <inkml:trace contextRef="#ctx0" brushRef="#br0" timeOffset="4699.64">4953 2413 0,'0'0'0,"0"21"31,-21 0-31,0 22 0,21-22 0,0 0 16,-22 21-16,1 1 0,21-22 15,-21 21-15,21-21 0,0 22 0,0-22 16,0 0-16,0 0 0,-21 0 16,21 1-16,0-1 0,0 0 0,-21-21 15,21 21-15,-21-21 31,21-21-31,-22 0 16,22 0-16,0-1 16,0 1-16,0-21 0,0 0 0,0-1 15,0 1-15,22 0 0,-1-22 16,21 22-16,-21-22 0,22 22 0,-1 0 16,0 20-16,1-20 0,20 21 15,1 0-15,-22 21 0,21 0 0,22 0 16,-21 0-16,-1 21 0,1 0 15,-22 21-15,0 1 0,1-1 0,-22 0 16,0 22-16,-21-22 0,0 22 16,-21-1-16,0-20 0,-1-1 0,-20 21 15,0-20-15,21-1 0,-22-21 16,1 22-16,0-22 0,20 0 16,-20 21-16,21-21 0,-21-21 0,20 22 15,1-1-15,0 0 0,0-21 16,0 21-16,0-21 0,-1 0 0</inkml:trace>
  <inkml:trace contextRef="#ctx0" brushRef="#br0" timeOffset="5187.09">2413 4233 0,'0'0'0,"-42"0"0,20 0 16,-20 0-16,21 0 0,0 0 15,42 0 1,0 0-16,21 0 16,22-21-16,21 21 0,-1 0 15,22-21-15,0 0 0,21 21 16,21-21-16,0 0 0,0 21 0,22-22 16,-1 1-16,0 21 0,1-21 15,20 21-15,-20-21 0,-22 0 16,0 21-16,0-21 0,-21 21 0,-21 0 15,0-22-15,0 22 0,-43 0 0,22 0 16,-43 0-16,22 0 0,-43 0 0,21 0 16,-21 0-16,-42 0 15,-21 0 1,21 22-16,-43-22 16,22 21-16,-22-21 0,1 21 0,-1 0 15,-20-21-15,-1 21 0,0 0 16</inkml:trace>
  <inkml:trace contextRef="#ctx0" brushRef="#br0" timeOffset="5506.9">2561 4784 0,'-42'21'0,"84"-42"0,-127 63 15,64-21-15,0-21 16,42 0-16,0 0 15,22 0-15,-1 0 0,22 0 16,20 0-16,-20-21 0,42 0 0,-22 21 16,22-21-16,21 21 0,0-21 15,0-1-15,0 22 0,0-21 0,0 21 16,0-21-16,0 21 0,-21-21 0,21 21 16,0 0-16,-21-21 0,0 21 15,-1-21-15,-20 21 0,0 0 0,-22 0 16,1 0-16,-22-22 0,0 22 15,1 0-15,-22 0 0,0 0 0,0 0 16,-42 0 0,0 0-1,-21 0-15,-1 0 0</inkml:trace>
  <inkml:trace contextRef="#ctx0" brushRef="#br0" timeOffset="5831.72">2519 5398 0,'0'0'0,"-21"21"0,-1 0 16,22 0-16,43 0 16,-1-21-16,0 0 0,43 0 15,-21 0-15,41 0 0,-20 0 0,42 0 16,-21-21-16,21 0 0,0 21 15,0-21-15,0 0 0,0 21 0,0-22 16,-21 22-16,21 0 0,-21-21 0,21 21 16,0-21-16,-22 21 0,1 0 15,-21 0-15,0 0 0,-1-21 16,-20 21-16,-1 0 0,-20 0 0,-1 0 0,0 0 16,-21 0-16,1 0 0,-44 0 31,1 0-31,-21 21 0,21-21 15</inkml:trace>
  <inkml:trace contextRef="#ctx0" brushRef="#br0" timeOffset="6163.24">2857 6117 0,'0'0'0,"22"0"0,20 0 16,0 0-16,22 0 15,-1 0-15,22 0 0,0-21 0,-1 21 16,22-21-16,-21 21 0,21-21 0,-1 21 16,1 0-16,0 0 0,0-21 15,0 21-15,0-22 0,-1 22 0,1 0 16,-21 0-16,0 0 0,-1 0 0,1 0 15,-22 0-15,1 0 0,-22 0 16,1 0-16,-1 0 0,-21 0 0,0 0 16,0 0-16,-42 0 15,-21 22 1,0-22-16,-1 21 0,-20-21 0,-22 0 16,22 21-16</inkml:trace>
  <inkml:trace contextRef="#ctx0" brushRef="#br0" timeOffset="6448.08">2455 6731 0,'0'0'0,"21"0"0,22 0 15,-1 0-15,22 0 0,-1 0 16,22 0-16,-1 0 0,1 0 15,21 0-15,0 0 0,0 0 0,21-21 16,0 21-16,-22-21 0,22 0 0,85-1 16,-127 1-16,21 21 15,-1 0-15,-20-21 0,0 21 0,-1-21 16,-20 0-16,21 21 0,-43-21 0,21 21 16,-20-22-16,-1 1 0,0 21 0,1-21 15,-22 0-15,0 0 0,0 0 16,0-1-16,1-20 0</inkml:trace>
  <inkml:trace contextRef="#ctx0" brushRef="#br0" timeOffset="8622.74">6858 4805 0,'0'0'0,"-21"0"0,0 0 0,-1 0 0,1 0 16,0 0-16,0 0 15,0 0-15,63 0 16,0 0-1,1 0-15,20 0 0,1 0 0,20 0 16,1 0-16,21 0 0,0 0 16,42 0-16,-21 0 0,21 0 15,0 0-15,0 0 0,22 0 0,-22 0 16,0 0-16,0 0 0,0 0 16,-42 0-16,21 0 0,-21 0 0,-21 0 15,-22 0-15,22 0 0,-22 0 16,-20 0-16,-1 0 0,0 21 0,-20-21 15,-1 0-15,-64 0 16,22 0 0,-21 0-16,0 0 0</inkml:trace>
  <inkml:trace contextRef="#ctx0" brushRef="#br0" timeOffset="8983.66">7175 4995 0,'0'0'0,"-63"0"0,-1 0 16,22 0-16,0 0 0,-1 0 15,43 22-15,43-1 16,-1-21-16,0 0 16,1 21-16,20-21 0,22 21 0,0-21 15,20 0-15,22 0 0,0 0 16,0 0-16,0 0 0,0 0 15,22 0-15,-1 0 0,0 0 0,0 0 16,-21 0-16,0 0 0,0 0 16,-21 0-16,0 0 0,-22 0 0,1 0 15,0 0-15,-1 0 0,-20 0 16,-22 0-16,22 0 0,-43 0 0,21 0 16,-21 0-16,-21-21 15,-21 0 1,0 0-16,0 21 0,21-22 15,-21 22-15,0-21 0,-1 0 0,22 0 16,-21 0-16,21 0 0,-21-1 0</inkml:trace>
  <inkml:trace contextRef="#ctx0" brushRef="#br0" timeOffset="9375.15">9398 4509 0,'0'0'0,"0"21"16,0 0 0,0 0-16,0 0 0,21 0 15,0 1-15,22-1 16,-22-21-16,21 21 0,0 0 0,22-21 16,-1 21-16,1-21 15,-22 0-15,22 21 0,-1-21 0,1 0 16,-1 0-16,1 0 0,-22 0 15,22 0-15,-22 0 0,-21 0 0,21 22 16,-20-22-16,-22 21 0,0 0 16,0 0-16,-22 0 15,1 0-15,-21 22 0,0-1 0,-22 0 16,1 1-16,-1 20 16,-21-20-16,1 20 0,20-21 0,-20 22 0,20-1 15,1-20-15,-1 20 0,22 1 16,-1-22-16,1 0 0,0 1 15,21-1-15,-1 0 0,22-20 0,-21 20 16,21-21-16</inkml:trace>
  <inkml:trace contextRef="#ctx0" brushRef="#br0" timeOffset="11420.56">11663 3556 0,'0'0'16,"-21"0"-16,21-21 0,0 0 15,-22 0-15,22-1 16,-21 1-16,21-21 0,-21 21 0,21-22 16,0 1-16,0 21 0,0-21 15,0-1-15,0 1 0,0 0 0,0-1 16,0 1-16,0 0 0,21-1 16,0 1-16,22 0 0,-22-22 0,21 22 15,1-1-15,-1 1 0,21 0 16,-20-1-16,20 1 0,1 0 0,-1 21 15,1-22-15,-22 22 0,22 0 16,-22 21-16,21-21 0,-20 21 16,-1 0-16,0 0 0,-20 21 15,20-21-15,0 21 0,-21 21 0,1-20 16,20-1-16,-21 21 0,0-21 16,0 0-16,1 1 0,-1-1 0,0 0 15,-21 0-15,0 0 0,0 0 16,0-42 15,0 0-31,0 0 0,0 0 16,0 0-16,0-1 0,0 1 15,21 0-15,0-21 0,0 21 0,22-22 16,-1 22-16,0 0 0,1-21 16,-1 20-16,22 1 0,-22 0 15,21 0-15,1 0 0,-1 0 0,1-1 16,-1 1-16,1 21 0,-22 0 15,22 0-15,-1 0 0,1 0 0,-1 0 16,1 0-16,-1 21 0,-20 1 16,20-1-16,1-21 0,-22 42 0,21-21 15,-20 0-15,-1 1 0,-21 20 16,22-21-16,-22 21 0,0-20 0,0-1 16,-21 0-16,21 0 0,-21 0 15,0 0-15,0 1 0,21-22 47,-21-22-47,22 22 16,20-21-16,-21 21 0,21 0 0,1 0 15,-1-21-15,0 21 0,22 0 16,-1 0-16,1 0 0,-1 0 0,1 21 16,-1 0-16,1 1 0,-1-1 15,1 0-15,-1 0 0,-20 0 0,20 22 16,-20-22-16,-22 21 0,21-21 15,-21 0-15,0 22 0,-21-22 0,0 21 16,0-21-16,0 22 0,-21-22 16,0 21-16,0-21 0,0 1 15,0 20-15,-22-21 0,22 0 0,0 22 16,-21-22-16,20-21 0,1 21 16,21 0-16,0 0 15,21 0 1,1-21-16,-1 22 0,21-22 0,127 84 31,-126-63-31,-22 1 0,21-1 16,1 21-16,-1-21 0,-21 0 0,0 22 15,0-22-15,1 0 0,-22 21 16,0-20-16,0-1 0,0 21 16,0-21-16,0 0 0,-22 1 0,-20 20 15,21-21-15,-21 21 0,20-20 0,-20-1 16,0 0-16,-22 0 0,22 0 15,-22-21-15,22 21 0,-21 1 0,-1-22 16,22 0-16,-22 0 0,22 0 16,-22 0-16,22 0 0,0 0 0,-1 0 15,1 0-15,21 0 0,0 0 16,0 0-16,42 21 47,0-21-47,-21 21 0,21-21 0,0 21 15,0-21-15,1 21 0,-1 0 16,-21 1-16,0-1 0,21 0 0,-21 0 16,0 0-16,0 0 0,0 1 15,0 20-15,0-21 0,0 0 0,-21 0 16,0 1-16,21-1 0,-22 0 0,1 0 16,0-21-16,0 21 0,-21-21 15,20 21-15,1-21 0,0 0 0,-21 0 16,21 0-16,-22 0 0,1 0 15,0 0-15,-1 0 0,1 0 0,-22 0 16,22 0-16,-21 0 0,-1 0 16,1 0-16,-1-21 0,1 21 15,-1 0-15,1-21 0,20 21 0,1 0 16,0 0-16,-1 0 0,22-21 0,0 21 16,0 0-16,0 0 0,-1 0 15,1 0 1,0 0-16,21 21 15,-21-21-15,0 21 16,21 0-16,-21 1 16,-1-1-16,1-21 15,21 21-15,-21 0 0,0-21 0,0 21 16,0 0-16,-1 1 16,-20-22-16,21 21 0,-21 0 0,20-21 15,-20 21-15,-21-21 0,20 0 0,-20 21 16,-1-21-16,-20 0 0,20 0 15,-21 0-15,1 0 0,-1 0 0,0 0 16,1-21-16,-22 21 0,21-21 16,-21 0-16,1 0 0,-1-1 0,21 1 15,0 0-15,22-21 0,-22 21 16,43-22-16,-22 1 0,22 0 16,0-1-16,-1-20 0,1 20 0,-21-84 15,20 64-15,22-1 0,-21 22 16,21-21-16,-22 20 0,22 1 15,-21 0-15,21-1 0,-1 22 16,1-21-16,0 21 0,21-1 0,0 1 16,0 0-16,21 21 15,0 0-15,1 0 0,-1 0 16,21 0-16,0 0 0,-20 0 0,20 0 16,0 0-16,-21 0 0</inkml:trace>
  <inkml:trace contextRef="#ctx0" brushRef="#br0" timeOffset="12371.56">12340 5038 0,'0'0'0,"-21"0"0,0-21 0,0 21 0,-1 0 16,1 0-16,0 0 15,0 0-15,0 21 16,0 0-16,21 21 0,0-21 16,0 22-16,0-1 0,0 0 0,0 22 15,-22-1-15,22-20 0,0 41 16,0-20-16,0 21 0,0-1 0,0 1 16,0 0-16,0-1 0,0 1 0,0 21 15,0-22-15,0 22 0,0-21 16,0 21-16,0-22 0,0 1 15,0-21-15,0 20 0,-21-20 0,21-1 16,-21 1-16,21-1 0,0-20 0,0-1 16,0 0-16,0 1 0,0-22 15,0 0-15,0 0 0,0 0 0,21-42 32,0 21-17,1-21-15,-1 21 0,0-21 0,21 0 16,-21 21-16,22-22 0,-1 1 0,0 0 15,22 21-15,-22-21 0,22 0 0,-1 21 16,1-21-16,20 21 16,1 0-16,0-22 0,21 22 0,-22-21 15,22 21-15,0 0 0,0 0 0,0 0 16,-1 0-16,22 0 0,-21 21 16,21-21-16,-21 0 0,0 0 0,21 0 15,-21 22-15,-22-22 0,22 0 0,0 0 16,-21 21-16,21-21 0,-22 0 0,1 0 15,-22 0-15,1 0 0,-1 0 16,-20 0-16,-1 0 0,0 0 0,1-21 16,-22-1-16,0 22 0,0-21 0,0 0 15,1 0-15,-1 0 0,-21 0 16,0-22-16,0 1 0,21 0 16,-21-1-16,0 1 0,0-22 0,0 1 15,0-1-15,0-20 0,0 20 0,0-20 16,0-1-16,21 0 0,-21 22 15,0-43-15,0 21 0,0 1 0,0-22 16,0 0-16,0 0 0,-21 21 16,0-20-16,0-1 0,-1 0 0,1 0 15,-21 0-15,21 22 0,-22-1 16,1 21-16,21 1 0,-21-1 0,20 22 16,1 0-16,21 21 0,0-1 15,0 1-15,0 42 31,21 1-15,-21-1-16,0 0 0,0 0 16,0 0-16,-21 22 0,0-22 0</inkml:trace>
  <inkml:trace contextRef="#ctx0" brushRef="#br0" timeOffset="13087.15">13377 5863 0,'0'0'15,"0"-21"-15,0 0 16,-21-21-16,21 20 0,0-20 0,0 21 15,0-21-15,0 20 0,0 1 0,-21-21 16,21 21-16,-21 0 0,0-1 16,-1 22-16,1 0 0,0 0 15,0 0-15,-21 22 0,-1-1 16,22 0-16,-42 21 0,20 1 0,1-1 16,0 21-16,-1-20 0,1 20 15,21 1-15,-22-1 0,22 1 16,0-22-16,21 22 0,0 20 0,0-20 15,0-1-15,0 1 0,21-22 0,0 22 16,1-22-16,20 0 0,-21 1 16,21-1-16,-20-21 0,20 0 0,0 0 15,1-21-15,-1 0 0,-21 0 16,21 0-16,1 0 0,-1-21 0,0 0 16,1 0-16,-1-21 0,-21-1 15,22 1-15,-1 0 0,-21-1 0,0-20 0,0 20 16,1 1-16,-22 21 15,21-21-15,-21 20 0,0 1 0,0 0 16,0 0-16,-21 0 0,-1 21 0,1 0 16,0 0-16,-21 0 0,21 0 15,-1 0-15,1 0 0,0 21 0,21 0 16,0 0-16,0 0 0,0 1 16,0-1-16,0 0 0,0 0 15,0 21-15,0-20 0,21 20 0,0 0 16,-21 1-16,22-1 0,-22 0 0,21 1 15,-21 20-15,21-21 0,-21 1 16,0 20-16,0-20 0,0-1 0,0 21 16,0-20-16,0 20 0,0 1 0,0-22 15,0 0-15,0 22 16,0-22-16,-21 1 0,21-22 0,-21 21 16,-1-21-16,1 0 0,21 1 0,-21-1 15,0-21-15,21-21 16,0-1-1,0-20-15,0 21 0</inkml:trace>
  <inkml:trace contextRef="#ctx0" brushRef="#br0" timeOffset="13328.02">13801 6202 0,'0'0'0,"0"-21"0,21 0 16,-21 42-1,0 0-15,0 0 16,0 0-16,0 22 16,0-22-16,0 0 0,0 0 0,0 0 15,0 0-15,-21 1 0,21-1 0,0 0 16,0 0 0,0-42-1,0 0-15,0 0 16,0-22-16,21 22 15</inkml:trace>
  <inkml:trace contextRef="#ctx0" brushRef="#br0" timeOffset="13627">13864 5757 0,'0'0'15,"-21"0"-15,21 22 0,0-1 0,-21 0 0,0 0 16,21 0-16,0 0 15,0 1-15,21-22 16,0 0-16,0 0 0,0 0 16,0 0-16,1 0 0,-1 0 0,0 0 15,0-22-15,0 1 0,0 0 16,-21 0-16,0 0 16,0 0-16,0-1 0,0 1 15,-21 21-15,0 0 0,0 0 16,0 0-16,0 0 0,-1 0 15,1 0-15,0 0 0,0 21 0,0-21 16,0 22-16,21-1 16,0 0-16,0 0 15</inkml:trace>
  <inkml:trace contextRef="#ctx0" brushRef="#br0" timeOffset="13856.87">14436 5736 0,'0'0'0,"21"0"16,-21 21 0,0 1-1,-21-1-15,21 0 0,-22 21 0,22-21 16,0 1-16,0 20 0,-21-21 16,21 21-16,0-20 0,-21 20 0,21-21 15,0 0-15,0 0 0,0 1 16,0-1-16,0 0 0,0 0 15,0 0-15</inkml:trace>
  <inkml:trace contextRef="#ctx0" brushRef="#br0" timeOffset="14578.78">14012 6054 0,'0'0'0,"0"-43"15,21 43 1,1-21-16,-1 21 0,21 0 0,0-21 16,1 0-16,-1 21 0,22-21 15,-22 21-15,21-21 0,-20-1 0,20 22 16,-20-21-16,20 0 0,-21 0 16,1-21-16,-1 20 0,0 1 0,-20-21 15,-1 21-15,0-22 0,-21 22 16,0 0-16,0 0 0,-21 21 15,0 21-15,-1 0 16,22 0-16,-21 1 0,0 20 16,0 0-16,21 1 0,0-1 0,-21 0 15,21 1-15,-21-1 0,21-21 16,0 21-16,0 1 0,0-22 16,0 0-16,0 0 0,0 0 0,0 1 15,0-1-15,0 0 0,0 0 16,21-21-1,0 0-15,-21-21 16,21 0-16,0 0 16,0-1-16,1 1 0,-1 0 0,0 0 15,0 0-15,0 0 0,0-1 16,-21 44 15,0-1-31,22 0 16,-22 0-16,0 0 15,0 0-15,0 1 0,21-22 0,-21 21 16,0 0-16,21 0 16,0-21-16,0 0 15,0 0-15,1 0 16,-1-21-16,0 21 0,0-21 0,0 0 16,22 21-16,-22-22 0,0 1 15,0 0-15,0 0 0,0 0 0,1 21 16,-1-21-16,0-1 0,-21 44 47,0-1-47,0 0 15,-21 0-15,21 0 16,0 0-16,21 1 31,0-22-31,0 0 16,0 0-16,1-22 15</inkml:trace>
  <inkml:trace contextRef="#ctx0" brushRef="#br0" timeOffset="15192.84">15388 5376 0,'21'0'32,"22"0"-32,-1 0 0,0 0 15,22 0-15,-22 0 0,22 0 16,20 22-16,-20-22 0,20 0 15,22 0-15,-21 0 0,21 21 0,0-21 16,-1 0-16,-20 0 0,21 0 16,-21 0-16,20 0 0,-20 0 0,0 0 15,-1 0-15,-20 0 0,21 0 0,-22 0 16,-21-21-16,1 21 0,-1-22 16,-21 22-16,0-21 0,1 0 0,-22 0 15,0 0-15,0 0 16,-43-1-16,22 22 0,-21-21 0,21 0 15,-22 0-15,1 0 0,0 0 0,-1-1 16,1 22-16,0-21 16,20 21-16,1 0 0,-21 0 0,42-21 15,-21 21-15,42 0 32,0 0-32,21 0 15,-20 0-15,20 0 0,0 21 16,1-21-16,-22 0 0,21 0 0,0 21 15,-20-21-15,-1 22 0,0-22 16,-21 21-16,0 0 0,0 0 0,-21 0 16,0 22-16,-1-22 0,-20 21 15,0-21-15,-1 22 0,1-1 0,-21-21 16,20 21-16,-20 1 0,20-1 16,-20-21-16,21 22 0,-22-22 15,22 21-15,-1-21 0,22 0 0,-21 1 16,21-1-16</inkml:trace>
  <inkml:trace contextRef="#ctx0" brushRef="#br0" timeOffset="16039.08">19092 3895 0,'-21'0'15,"0"0"-15,0 0 0,-22 0 16,22 0-16,0 0 0,-21 0 16,-1 21-16,1-21 0,0 21 0,-1 0 15,22 0-15,-21 22 0,0-1 16,-1 0-16,1 1 0,0 20 0,20-20 15,-20 20-15,21 1 0,-21-1 16,20 1-16,1 20 0,21-20 16,-21 20-16,21 1 0,-21 0 0,21-1 15,0 1-15,0 0 0,0-1 16,0 1-16,0 0 0,0-22 0,0 22 16,-21 0-16,21-1 0,0-20 0,0-1 15,0 1-15,0-1 0,0 1 16,0-1-16,0-20 0,0-1 0,0 0 15,0 1-15,0-22 0,0 21 0,0-21 16,21 0-16,-21 1 16,21-22-16,0 0 0,0 0 0,1-22 15,-1 22-15,0-42 0,21 21 16,-21 0-16,1-22 0,-1 22 16,0-21-16,0 0 0</inkml:trace>
  <inkml:trace contextRef="#ctx0" brushRef="#br0" timeOffset="16850.62">18542 4170 0,'0'0'0,"-21"-42"0,0 20 0,21 1 15,0 0-15,0 0 0,0 0 16,21 0-16,21 21 15,0 0-15,1-22 0,20 22 0,-20 0 16,20 0-16,22-21 0,-1 21 16,22 0-16,0 0 0,21 0 0,0 0 15,0 0-15,0 0 0,21 0 16,-21 0-16,21 0 0,1 0 16,-1 0-16,0 0 0,0 0 0,-21 0 15,0 0-15,0 0 0,0 0 16,0 0-16,-21 0 0,0 0 15,0 0-15,-22 0 0,1 0 0,0-21 16,-22 21-16,1 0 0,-22 0 16,0 0-16,1 0 0,-1 0 0,-21 0 15,21 0-15,-20 0 0,-1 0 16,-21 21 15,0 0-31,0 1 0,0-1 16,0 0-16,-21 21 0,21-21 15,0 22-15,0-1 0,0 0 0,0 1 16,0-1-16,0 22 16,0-22-16,0 0 0,21 22 0,0-22 15,0 22-15,0-1 0,0 1 0,22-1 16,-22 1-16,21-1 0,22 1 16,-22-1-16,0 1 0,22-22 0,-22 21 15,1 1-15,20-22 0,-42 22 16,22-22-16,-1 22 0,-21-1 0,0-21 15,0 22-15,-21-22 0,0 22 16,0-22-16,0 22 0,-21-22 0,0 0 16,-21 1-16,-1-1 0,22 0 0,-42-21 15,20 22-15,1-1 0,-21-21 16,20 22-16,-20-22 0,-1 21 16,-20-21-16,20 0 0,-21 1 0,-20 20 15,-1-42-15,0 21 0,-21 0 16,0 0-16,-21-21 0,0 0 0,-22 22 15,1-22-15,-22 0 0,1 0 0,-22 0 16,22 0-16,-22-22 0,0 1 16,1 21-16,20-21 0,22 21 0,0 0 15,20 0-15,1 0 0,42-21 0,1 21 16,41 0-16,-21 0 0,43 0 16,0-21-16,-1 21 0,1-21 0,21-1 15,0 22-15,0-21 0,21 0 16,0 0-16,21 0 15,0 0-15,0 21 0,21-22 16,-20 1-16,20 0 0</inkml:trace>
  <inkml:trace contextRef="#ctx0" brushRef="#br0" timeOffset="17339.13">18669 5884 0,'-21'0'16,"21"-21"15,21 0-31,0 0 0,0 0 0,0 0 16,-21-1-16,22 1 0,-1-21 15,0 0-15,0 20 0,0-20 0,0 0 16,-21-1-16,22 22 0,-1-21 15,0 21-15,-21 0 0,0-1 16,0 1-16,0 0 0,21 21 0,-21 21 16,0 0-1,0 1-15,0 20 0,0 0 0,-21 1 16,21-1-16,0 21 0,0-20 16,0 20-16,0 1 0,0-1 15,0-20-15,0 20 0,0 1 0,0-1 16,0-21-16,0 22 0,0-1 15,0-20-15,0 20 0,0 1 0,-21-1 16,0-20-16,-1 20 0,22-21 0,-21 1 16,-21-1-16,21-21 0,0 22 15,-22-22-15,22 0 0,-21-21 0,21 21 16,-1-21-16,-20 0 0,21 0 0,0 0 16,0 0-16,-1-21 15,1 0-15,-21 0 0,42-1 0,-21-20 0,0 0 16,21-1-16,-22 1 0,22-21 15,0 20-15,0-20 0</inkml:trace>
  <inkml:trace contextRef="#ctx0" brushRef="#br0" timeOffset="17523.02">18775 5144 0,'0'-22'0,"0"44"0,0-65 0,0 22 16,0 42 15,0 0-31,0 1 16,0-1-16,0 0 15,21 0-15,0-21 0,0 21 16,-21 0-16,21-21 0</inkml:trace>
  <inkml:trace contextRef="#ctx0" brushRef="#br0" timeOffset="19247.39">19092 5609 0,'0'0'0,"-21"0"0,42-21 47,0 21-47,1-21 15,-1 21-15,0-21 0,21 0 0,-21 21 16,1-22-16,20 1 0,-21 0 0,0 0 15,-21 0-15,0 0 16,0-1-16,-21 22 16,0 0-16,-21 0 15,20 22-15,-20-1 0,21 0 0,-21 0 16,20 21-16,1 1 0,0-1 16,0 0-16,21-20 0,0 20 0,0-21 15,0 21-15,0-20 0,0-1 16,21 0-16,0-21 0,0 21 15,1-21-15,-1 0 0,21 0 0,-21 0 16,22 0-16,-22-21 0,21 21 0,-21-21 16,22 0-16,-22-1 0,42-20 15,-42 0-15,1 21 0,-1-1 16,0 1-16,0-21 0,0 21 16,0 21-16,-21-21 0,0 42 31,0 0-31,0 0 15,0 21-15,-21-20 0,21-1 0,-21 0 16,21 0-16,-21 0 16,21 22-16,0-22 0,0 0 15,-21 0-15,21 0 16,21-21 0,0-21-1,0 21-15,0-21 16,-21 0-16,22 0 0,-1-1 0,0 1 15,0-21-15,0 21 0,0-22 0,-21 22 16,22 0-16,-1 0 16,0 0-16,0 21 0,0 0 15,-21 21-15,0 0 16,0 0-16,0 0 16,0 1-16,0-1 0,21 0 0,-21 0 15,0 0-15,0 0 0,0 1 16,22-22-16,-1 21 0,-21 0 0,21-21 15,0 0-15,0 21 0,0-21 16,1 0-16,-1 0 0,0 0 0,0 0 16,21 0-16,-20 0 0,-1-21 0,0 0 15,0 0-15,-21-1 0,21-20 16,0 21-16,-21-21 0,0-1 16,0 1-16,22 0 0,-22-1 0,21 1 15,-21 0-15,21-22 0,-21 22 0,0-1 16,0 1-16,21 0 0,-21 21 15,21-22-15,0 22 16,-21 42-16,0 0 16,0 1-16,0-1 0,0 0 15,0 21-15,0 1 0,0-22 0,-21 21 16,21 0-16,-21-20 0,0 20 0,0 0 16,0 1-16,21-1 0,-22-21 15,1 21-15,21-20 0,-21 20 0,21-21 16,0 0-16,0 0 15,0 1-15,0-44 32,0 1-17,21 21-15,-21-21 0,21 0 0,1 0 16,-1 0-16,0-1 0,0 1 16,0 21-16,0-21 0,1 0 0,-1 0 15,0 21-15,0 0 0,0 0 16,0 0-16,-21 21 31,0 0-31,0 0 0,-21 0 16,0 1-16,0-22 0,0 21 0,0 0 15,21 0-15,-22 0 0,1-21 16,21 21-16,-21 1 0,21-1 16,21-21 30,0-21-46,1-1 16,-1 1-16,0 21 0,0-21 16,0 21-16,0 0 0,1 0 15,-1 0-15,0 0 16,0 0-16,0 0 0,0 0 16,1 0-16,-1 0 0,0 21 15,-21 0 1,21-21-16,0 22 0,0-22 15,1 21 1,-1-21-16,0 0 16,0 0-16,0 0 0,0 0 15,1 0-15,-1 0 0,0 0 16,0 0-16,0-21 0,0 21 0,1-22 16,-22 1-16,21 21 0,0-21 15,0 0-15,0 0 0,0 0 16,1 21-16,-22-22 15,21 22-15,0 0 16,-21 22 15,21-22-31,0 0 16,0 0 0,1 0-16,-1 0 0,0 0 15,0 0-15,-21-22 0,21 22 16,0-21-16,1 21 0,-1-21 15,0 0-15,0 21 0,0 0 16,0-21-16,1 21 0,-1 0 0,0 0 16,0 0-16,-21 21 15,0 0-15,0 0 0,0 0 16,21 1-16,-21-1 16,21 0-16,-21 0 0,22 0 15,-1 0-15,0-21 16,0 22-16,0-22 15,0 0-15,1 0 16,-1 0-16,-21-22 0,0 1 16,0 0-16,0 0 0</inkml:trace>
  <inkml:trace contextRef="#ctx0" brushRef="#br0" timeOffset="19403.3">21632 5271 0,'-21'-22'16,"42"44"-16,-42-65 0,21 22 0,0 0 0,-21 0 15,0 21 17,21 21-17,-21 0-15,-1-21 16,1 21-16,0 0 0,0-21 0</inkml:trace>
  <inkml:trace contextRef="#ctx0" brushRef="#br0" timeOffset="20587.3">6837 7705 0,'0'0'0,"-21"0"0,-1 0 15,1-21-15,0 21 16,21 21-16,0 21 15,0-21-15,21 22 16,-21-1-16,21 21 0,1 1 0,-22-1 16,21 1-16,0-1 0,21 1 0,-21-1 15,1-20-15,20 20 0,-21-20 16,21 20-16,1-21 0,-1 1 0,0-1 16,22 0-16,-22-20 0,22 20 0,20-21 15,-20 0-15,21 0 0,20 1 16,-20-1-16,21-21 0,0 0 0,0 0 15,-1 0-15,22-21 0,0-1 0,22 1 16,-22 0-16,0 0 16,21-21-16,-21 20 0,21-20 0,0 0 15,0-1-15,0 1 0,1-21 0,-22 20 16,21-20-16,0-1 0,0 1 0,21-1 16,-20 1-16,20 20 0,0-20 15,-21 21-15,22-1 0,-1 1 0,0 0 16,-20 20-16,20 1 0,-21 0 0,-21 21 15,21 0-15,0 0 0,1 21 16,-22 0-16,0 1 0,0 20 0,0-21 16,-22 21-16,1 1 0,0-1 0,0 0 15,0 1-15,0-1 0,-1 0 16,1 1-16,0-1 0,0 0 16,-21 1-16,20-1 0,-20-21 0,0 22 15,21-22-15,-22 0 0,1 0 0,0 0 16,-1-21-16,1 21 0,-22-21 15,22 0-15,-43 0 0,22 0 0,-1 0 16,-20-21-16,-1 0 0,0 0 0,-20 0 16,20 0-16,-21-22 0,21 1 15,1-22-15,-1 1 0,0-1 0,22 1 16,-22-1-16,43-20 0,-22 20 0,22 1 16,0-22-16,-1 22 0,1-22 15,21 21-15,-21 1 0,20 21 16,1-22-16,0 43 0,21-21 0,-21 20 15,0 22-15,0 0 0,-22 0 16,1 22-16,0 20 0,-1-21 0,-20 21 16,20 1-16,-20-1 0,21 22 15,-1-22-15,22 0 0,-21 1 0,126 62 16,-105-62-16,0 20 0,0-20 16,0-1-16,21 0 0,-21 1 0,21-22 15,0 21-15,0-21 0,0 0 16,0 1-16,0-1 0,0-21 0,0 0 15,0 0-15,-22 0 0,22 0 0,-21-21 16,-21-1-16,21 1 16,-22-21-16,-20 0 0,-1-22 0,1 22 15,-22-22-15,1 1 0,-22-1 0,0-20 16,-21 20-16,0 1 0,0-22 16,0 21-16,0-20 0,-21 20 0,0 22 15,-1-22-15,1 22 0,21 21 16,-21-21-16,0 20 0,-21-20 0,20 21 15,-20 0-15,0 0 0</inkml:trace>
  <inkml:trace contextRef="#ctx0" brushRef="#br0" timeOffset="21191.2">12467 9758 0,'0'0'0,"-21"-21"0,21 0 0,-21 21 16,0 0-16,-1 0 0,1 0 0,0 21 16,0 0-16,0 0 15,21 21-15,-21 1 0,-1-1 0,22 22 16,0-22-16,-21 43 0,0-22 0,0 1 15,21 20-15,-21 1 0,0-22 16,-1 22-16,1-21 0,0-1 0,0 1 16,0-22-16,0 0 0,-1 1 15,22-1-15,-21-21 0,0 21 0,21-20 16,0-1-16,0-42 31,0-1-31,0 1 0,0 0 16,0 0-16</inkml:trace>
  <inkml:trace contextRef="#ctx0" brushRef="#br0" timeOffset="22106.12">11874 9927 0,'0'0'0,"0"-63"0,0-1 0,0 22 16,0-22-16,43-41 15,-1 62-15,0 1 0,1 21 16,20-22-16,-20 22 0,41 0 0,-20 0 15,-1 21-15,22 0 0,-22 0 0,22 0 16,0 21-16,-1 21 0,1-20 16,0 20-16,-22 0 0,1 22 0,-22-22 15,0 22-15,-20-22 0,-1 21 0,-21-20 16,0-1-16,-21 0 0,-22 1 16,1-1-16,0 0 0,-22-20 0,22 20 15,-22-21-15,22 0 0,-22 0 0,22 1 16,0-1-16,-1-21 0,1 0 15,0 21-15,-1-21 0,22 0 0,-21 0 16,21 0-16,-22-21 0,22 0 16,0 21-16,0-22 0,0 1 15,21 0-15,0 0 0,0 42 32,21 0-32,0 22 15,0-1-15,0 0 0,1 1 0,-1-1 16,0 0-16,0 1 0,-21-1 0,21 0 15,0 1-15,1-1 0,-1 0 0,21-21 16,-21 1-16,0-1 0,22 0 16,-1-21-16,0 0 0,1 0 0,-1 0 15,22 0-15,-1 0 0,1-21 16,-1 0-16,1-1 0,-1 1 16,1-21-16,-1 21 0,-21-22 0,22 1 15,-22 21-15,1-21 0,-22-1 0,0 22 16,0-21-16,-21 21 0,0-22 15,0 22-15,0 0 0,-21 21 0,0 0 16,-22 0-16,22 0 0,-21 0 0,21 0 16,-22 21-16,1-21 0,21 42 0,-21-20 15,20-1-15,1 21 0,0 0 16,21-20-16,0 20 0,0 0 0,0 1 16,0-22-16,21 21 0,0-21 0,1 0 15,-1 22-15,21-22 16,-21-21-16,22 21 0,-1 0 0,0-21 15,1 0-15,-1 0 0,21 0 0,-20 0 16,-1-21-16,22 0 0,-22 0 16,0 0-16,22-1 0,-22 1 0,0-21 15,1 21-15,-1-22 0,-21 1 0,22 0 16,-22-1-16,0 1 0,0 0 0,0 21 16,-21-22-16,0 22 0,0 0 15,0 0-15,0 0 0,0 42 16,0 0-16,0 21 15,0 1-15,0-1 16,-21 0-16,21 22 0,-21-1 0,21 1 0,-21 20 16,0-20-16,-1-1 0,1 22 15,0 0-15,0-22 0,0 22 16,0 0-16,-22-1 0,22 1 0,0 0 16,0-1-16,0-20 0,-1 20 0,1-20 15,0-1-15,21-20 0,-21 63 16,0-64-16,21-21 0,-21 21 15,21-20-15,0-1 0,0-42 16</inkml:trace>
  <inkml:trace contextRef="#ctx0" brushRef="#br0" timeOffset="22808.84">14203 10774 0,'0'-42'0,"0"84"0,-21-127 0,-1 43 0,1 0 16,21-1-16,0 1 0,0 0 0,0-1 16,0 1-16,21 0 0,1 20 15,20-20-15,-21 21 0,21 0 0,1 0 16,-1-1-16,0 1 0,-20 21 16,20 0-16,0 0 0,1 0 0,-22 21 15,0 1-15,0-1 0,-21 0 0,0 0 16,0 21-16,0-20 0,-21 20 15,0 0-15,-22-21 0,1 22 0,0-22 16,-1 0-16,1 21 0,0-20 16,-1-1-16,1 0 0,0-21 0,21 21 15,-1 0-15,1-21 0,0 0 0,42 0 32,0-21-32,1 0 15,20 21-15,-21-21 0,21 0 0,1-1 16,-1 1-16,0 0 0,1-21 15,-22 21-15,21-1 0,1-20 0,-1 21 16,-21 0-16,21 0 0,1-1 16,-22 1-16,0 0 0,0 0 15,0 0-15,1 21 0,-1 0 16,-21 21 0,0 0-1,-21 0-15,21 0 0,-22 1 16,22-1-16,0 0 0,0 0 0,0 0 15,0 0-15,0 1 0,0-1 16,22 0-16,-1-21 0,0 0 0,0 21 16,0-21-16,0 0 0,1 0 0,20 0 15,-21 0-15,0-21 0,0 21 16,1-21-16,-1 0 0,0-1 0,0 1 16,-21-21-16,0 21 0,0 0 15,0-22-15,0 22 0,-21-21 16,0 21-16,0-22 0,-1 22 0,1 0 15,0 21-15,0-21 0,0 21 0,0 0 16,-1 0-16,1 0 16,0 21-16,21 0 15,0 0-15,0 0 0,0 1 16,0-1-16,21-21 0,0 21 16,1 0-16,-1-21 0,0 0 15,0 0-15,0 21 0,0-21 0</inkml:trace>
  <inkml:trace contextRef="#ctx0" brushRef="#br0" timeOffset="23207.61">15494 10202 0,'0'0'0,"0"-21"0,0 0 16,0 0-16,21 21 15,-21-21-15,21 21 0,0 0 16,1-21-16,-1 21 0,0 0 0,0 0 15,21 0-15,-20 0 0,-1 0 0,0 21 16,0-21-16,0 21 0,0 0 16,-21 21-16,0-20 0,22-1 15,-22 21-15,0-21 0,0 22 0,0-22 16,0 21-16,0-21 0,0 0 0,-22 1 16,22-1-16,0 0 0,0 0 15,-21-21-15,0 0 16,21-21-1,0 0-15,0 0 16,0-1-16,21-20 0,0 21 0,1-21 16,-1-1-16,0 22 0,0-21 15,0-1-15,0 1 0,1 0 0,-1 21 16,0-22-16,21 22 0,-21-21 16,22-1-16,-22 22 0,21 21 15,-42-21-15,21 0 0,1 21 16,-1 0-16,-21-21 0,21 21 15,0-21-15</inkml:trace>
  <inkml:trace contextRef="#ctx0" brushRef="#br0" timeOffset="23499.44">16510 9652 0,'0'0'0,"21"-21"0,21-64 31,-42 106 0,0 1-31,0 20 0,0-21 0,0 21 16,-21 1-16,21 20 0,-21-20 16,0-1-16,21 0 0,0 1 0,0 20 15,-21-21-15,21 1 0,0-1 0,0 0 16,0 1-16,0-22 0,0 21 0,0 1 16,0-22-16,0 0 0,0 0 15,21 0-15,-21 0 0,21 1 0,0-22 16,0 0-16,1 0 0,-1 0 15,0 0-15,0 0 0,0-22 16,0 22-16,1-21 0,-1 0 0,0-21 16,0 21-16,-21-1 0,21-20 15</inkml:trace>
  <inkml:trace contextRef="#ctx0" brushRef="#br0" timeOffset="23730.98">16362 9906 0,'0'0'0,"-21"0"0,-1 0 16,65 0 0,-22 0-16,21 0 15,1 0-15,20 0 0,-21 0 16,1 0-16,20 0 0,1 0 16,-22 0-16,22-21 0,-1 21 0,-21-21 15,22 21-15,-22 0 0,1-21 0,-1 21 16,-21 0-16,21 0 0,-20-22 15,-1 22-15,-21-21 16,0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4:22:07.4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4635 4360 0,'-21'0'15,"0"0"1,0 0-16,0 0 0,0 0 0</inkml:trace>
  <inkml:trace contextRef="#ctx0" brushRef="#br0" timeOffset="1143.51">974 3937 0,'-22'0'32,"22"-21"-17,0 0-15,0 0 31,0 42 32,0 0-63,0 0 16,0 0-16,0 22 0,0-22 0,0 21 15,0 0-15,22 1 0,-22-22 16,0 21-16,0 1 0,0-22 0,0 21 15,0-21-15,0 0 16,21 1-16,-21-1 0,0 0 0,21-21 16,0 21-16,0-21 15,22 0-15,-22 0 0,21-21 16,0 0-16,22 0 0,-1-1 16,22-20-16,0 21 0,21-43 15,-1 22-15,1 0 0,21-22 0,0 1 16,21 20-16,-21-20 0,22 21 15,-22-22-15,0 22 0,0-1 0,-22 1 16,-20 0-16,0 21 16,-1-1-16,-20 1 0,-22 0 0,1 21 0,-22 0 15,0 0-15,-42 0 47,0 0-47,21 21 47,-22-21 16</inkml:trace>
  <inkml:trace contextRef="#ctx0" brushRef="#br0" timeOffset="3375.34">1355 5355 0,'-22'0'0,"1"-21"15,0 21 16,0 0-15,21 21 0,0 0-1,0 1-15,0-1 0,0 21 16,0-21-16,0 0 0,0 22 16,-21-22-16,21 21 0,0 1 15,0-1-15,-21-21 0,21 21 16,0-20-16,0-1 0,0 0 0,0 0 15,21 0-15,0-21 16,21 0-16,-21 0 0,22 0 0,20 0 16,1-21-16,-1-21 0,22 21 15,0-22-15,-1 1 0,22 0 0,21-1 16,-21 1-16,21-22 0,0 22 16,0 0-16,-21 21 0,0-22 0,-22 22 15,1-21-15,-22 21 0,1-1 16,-1 1-16,-20 0 0,-22 21 0,0-21 15,21 21-15,-20 0 16,-1-21-16,-21 0 47,21 21-31</inkml:trace>
  <inkml:trace contextRef="#ctx0" brushRef="#br0" timeOffset="4887.14">17759 4509 0,'-21'0'0,"21"21"16,-22-21 31,22-21-16,0-1-15,22 1-16,-1 0 15,0 0-15,0 0 0,21 0 0,-20-1 16,41-20-16,-21 21 16,22-21-16,21-1 0,-22-20 0,22 20 15,21 1-15,-22 0 0,1-1 16,0 1-16,-1 0 0,1-1 0,0 1 16,-22 0-16,22 21 0,-22-22 15,22 22-15,-43-21 0,22 21 0,-22-1 16,0 1-16,1 0 0,-22 0 15,0 21-15,-21-21 0,0 0 16,0-1-16,0 1 16,-21 21-1,0-21 1,0 21-16,-1 0 0,1 0 16,-21 0-16,21 0 0,-22 0 15,1 0-15,0 0 0,-1 0 0,22 21 16,-21-21-16,0 0 0,20 0 15,-20 21-15,21-21 0,0 0 0,0 0 16,-1 0-16,1 0 16,42 0 15,1 0-31,-1 0 16,0 0-16,0 0 0,21 0 15,-20-21-15,20 21 0,0-21 0,1 21 16,-1-21-16,0 0 15,-21 21-15,22-21 0,-22 21 0,21 0 16,-42-22-16,21 22 0,1 0 16,-44 0-1,1 0 1,21 22-16,-21-1 0,0-21 16,0 21-16,0 0 0,-1 0 0,1 0 15,21 22-15,-21-22 0,0 0 16,0 0-16,0 22 0,21-22 0,-22 0 15,1 0-15,21 0 0,-21 0 16,21 22-16,0-22 0,0 0 16,-21 0-16,21 0 0,0 1 15,0-1-15,0 0 16,0 0-16,0 0 16</inkml:trace>
  <inkml:trace contextRef="#ctx0" brushRef="#br0" timeOffset="6129.47">17759 4551 0,'0'21'63,"0"0"-48,21 0-15,0 1 0,0-1 16,0 0-16,1 0 0,-1 21 16,21-20-16,-21 20 0,22-21 0,20 21 15,-21 1-15,22-1 0,21-21 16,-1 22-16,-20-22 0,20 21 15,1-21-15,-21 0 0,-1 22 16,1-22-16,-1 0 0,-21-21 0,22 21 0,-22 0 16,-21-21-16,22 0 0,-22 22 15,0-22-15,0 0 0,0 0 16,-21-22 15,-21 22-31,0-21 0,0 21 16,21-21-16,-21 0 0,0 21 15,-1-21-15,1 21 0,0-21 0,0 21 16,0-22-16,0 22 16,21-21-1,21 21-15,0 0 0,21 0 16,-21 0-16,22 0 0,-1 0 16,0 0-16,1 0 0,-1 0 15,0 21-15,-20-21 0,-1 22 16,0-22-16,-21 21 0,0 0 0,0 0 15,0 0-15,0 0 0,-42 1 0,20-1 16,-20 0-16,0 0 0,-1 0 16,1 0-16,0 1 0,-22-22 0,22 21 15,0 0-15,-1 0 0,1-21 16,0 0-16,20 0 0,1 0 0,0 0 16</inkml:trace>
  <inkml:trace contextRef="#ctx0" brushRef="#br0" timeOffset="8695.27">19981 3323 0,'0'-21'16,"21"0"-1,1 0-15,-1-22 16,-21 22-16,21 0 0,0-21 0,0-1 16,0 1-16,1 0 0,-22-1 15,21 1-15,0-21 0,0-1 0,0 22 16,0-22-16,-21 1 0,0-1 16,22 22-16,-22-22 0,0 22 0,0 21 15,0 0-15,0-22 0,0 22 16,0 0-16,-22 21 15,1 0-15,0 21 16,0 0-16,21 22 0,-21-22 16,21 42-16,-21-20 0,21 20 15,-22 1-15,22-22 0,0 22 0,0-1 16,0-21-16,0 22 0,0-22 16,0 1-16,0-1 0,0-21 0,0 21 15,0-20-15,0 20 0,0-21 16,0 0-16,22-42 47,-1 0-47,0 0 0,-21 0 0,21-22 15,0 22-15,0 0 0,1-21 16,-1 20-16,0 1 0,0 0 0,-21 0 16,21 21-16,0 0 0,1 0 15,-1 0-15,0 0 16,-21 21-16,0 0 15,0 0-15,21 1 0,-21-1 0,21 0 16,0 0-16,1 0 16,-1 0-16,0-21 0,0 0 15,0 0-15,22 0 0,-22 0 16,0 0-16,21 0 0,-21 0 16,22 0-16,-22 0 0,0-21 0,21 0 15,-20 21-15,-1-21 0,0 0 16,0 0-16,0-1 0,-21 1 0,0 0 15,21-21-15,-21 21 0,0-1 16,0 1-16,0 0 0,0 0 0,-21 0 16,0 21-16,0 0 15,0 0-15,0 0 0,-1 0 0,1 21 16,0 0-16,0 0 0,0 0 16,0 22-16,21-22 0,0 0 0,0 21 15,0-20-15,0-1 0,0 0 16,0 0-16,0 0 0,0 0 15,21-21-15,0 22 0,0-22 0,21 0 16,-20 0-16,-1 0 0,21 0 16,0 0-16,1 0 0,-22 0 0,42 0 15,-20 0-15,-1 0 0,22-22 0,-22 1 16,0 0-16,22 21 0,-22-21 16,0 0-16,-20 0 0,20-1 0,-21 1 15,0 0-15,-21 0 0,0 0 16,0 0-16,0-1 0,-21 22 15,0 0-15,0 0 0,0 0 16,-22 0-16,22 0 0,-21 0 16,21 22-16,-22-1 0,22 0 0,0 0 15,0 0-15,0-21 0,-1 21 16,1 1-16,21-1 0,-21 0 0,21 0 16,0 0-16,21-21 15,0 0-15,1 0 16,20 0-16,-21 0 0,0 0 15,0 0-15,1 0 0,20-21 0,-21 21 16,0-21-16,0 0 0,1 0 0,-1-1 16,0 1-16,-21 0 0,0 0 15,21 0-15,-42 21 32,0 0-17,21 21-15,-21 0 0,-1 0 16,1 0-16,21 1 0,0-1 15,0 0-15,0 0 0,0 0 16,21-21-16,1 0 0,-1 21 16,0-21-16,0 0 0,0 0 0,22 0 15,-22 0-15,21 0 0,0 0 16,-20 0-16,20-21 0,0 0 0,1 21 16,-1-21-16,0 0 0,-21 0 15,22-1-15,-22 1 0,21 0 16,-21-21-16,1 21 0,-1-1 0,0 1 15,-21 0-15,0 0 0,0 0 16,0 0-16,0-1 0,-21 22 0,0 0 16,-1 0-16,-20 0 0,21 0 15,0 0-15,-22 22 0,22-1 0,-21 0 16,21 0-16,0 0 0,-1 0 16,1 1-16,0-1 0,21 0 15,0 0-15,0 0 0,0 0 0,0 1 16,0-1-16,21-21 0,0 0 15,1 0-15,-1 0 0,0 0 0,21 0 16,-21 0-16,1 0 0,-1 0 16,21-21-16,-21-1 0,0 22 15,1-21-15,20-21 0,-21 21 16,0-22-16,0 1 0,1 0 0,-22-1 16,21-20-16,0-1 0,-21 1 15,21 21-15,-21-22 0,0 22 0,0-1 16,0 1-16,0 21 0,0 0 15,0 0-15,0-1 0,-21 22 16,0 22 0,21-1-16,-21 0 0,21 21 0,-22 1 15,1 20-15,21-21 0,0 22 16,0-1-16,-21 1 0,21-22 0,0 22 16,0-22-16,0 0 0,0-20 15,0 20-15,0-21 0,0 0 16,0 0-16,0 1 0,21-1 0,0-21 15,1 0-15,-1 0 16,0 0-16,0 0 0,0 0 0,22 0 16,-1 0-16,-21-21 0,21-1 15,1 1-15,-22 0 0,21 21 0,-21-21 16,1 0-16,-1 0 0,0 21 16,0 0-16,-21-22 0,0 1 46,21 0-14,0 21-32,-21-21 15,0 0-15,0 0 16,-21 21 0,0 0-1,-21 0-15,21 0 0,-1 21 0,-20-21 16,21 21-16,0 0 0,0 0 15,-1 0-15,1 1 0,21-1 0,-21 0 16,21 0-16,0 0 0,0 0 16,0 1-16,0-1 15,21-21-15,0 0 0,1 0 0,-1 0 16,0 0-16,0 0 0,0 0 16,0 0-16,1 0 0,-1-21 0,0 21 15,0-22-15,0 1 0,0 21 16,1-21-16,20-21 0,-21 21 0,21-1 15,1 1-15,-1 0 0,-21 0 16,22 0-16,-1 21 0,-21 0 0,21 0 16,-20 0-16,20 0 0,-21 0 15,0 21-15,0 0 0,1 0 0,-22 0 16,0 1-16,0-1 0,0 0 16,0 0-16,0 0 0,0 0 15,-22 1-15,1-1 0,0-21 16,21 21-16,-21-21 0,21-21 31,0 0-31,0-1 16,0 1-16,0 0 0,0-21 0,0 21 15,21-22-15,-21 22 0,21-21 16,0-1-16,1 1 0,-1 0 0,0 21 16,0-1-16,0 1 0,0 0 15,1 21-15,-1 0 0,0 0 16,-21 21-16,0 0 0,0 1 15,0-1-15,0 0 0,0 0 16,-21 21-16,0-20 0</inkml:trace>
  <inkml:trace contextRef="#ctx0" brushRef="#br0" timeOffset="9404.56">20743 4276 0,'0'0'0,"-21"-21"16,21-1-16,-21 1 0,0 21 15,0 0 1,-1 0-16,1 21 0,21 1 0,-21 20 15,0 0-15,0 1 0,0-1 0,21 0 16,-22 1-16,22-1 0,-21 0 16,21 1-16,0-1 0,0 0 0,0 1 15,0-1-15,0-21 0,0 21 16,0-20-16,0 20 0,0-21 0,0 0 16,0 0-16,0 1 0,-21-22 31,21-22-31,-21 1 0,21 0 15,0 0-15,0-21 16,0 20-16,0-20 0,0 0 0,0 21 16,21-22-16,0 1 0,22 21 0,-22-22 15,0 22-15,21 0 0,1 0 16,-1 0-16,0 0 0,1 21 0,-1 0 16,0 0-16,-21 0 0,22 0 15,-22 21-15,21 0 0,-21 0 0,-21 0 16,0 0-16,0 1 0,0 20 0,0-21 15,0 0-15,-21 0 0,0 22 16,0-22-16,0 0 0,-22 0 0,1 0 16,21 1-16,-21-1 15,-1 0-15,22 0 0,-21-21 0,21 0 16,-1 0-16,1 0 0,21-21 31,0 0-31,21 0 0,1-22 0</inkml:trace>
  <inkml:trace contextRef="#ctx0" brushRef="#br0" timeOffset="11155.95">21315 4572 0,'0'0'0,"-21"21"32,-1 0-17,1-21-15,0 22 0,0-1 16,21 0-16,-21 0 0,0 0 0,21 0 15,0 1-15,0 20 0,0-21 16,0 0-16,0 0 0,0 1 16,0-1-16,21-21 15,0 0-15,0 0 0,0 0 16,0 0-16,1 0 0,20-21 0,-21-1 16,0 1-16,0 0 0,1 0 15,-1 0-15,0-22 0,-21 22 16,0 0-16,0-21 0,0 21 15,0-1-15,0 1 0,-21 0 0,0 0 16,-1 21-16,1 0 0,21-21 0,-21 21 16,0 0-16,42 0 31,0 0-31,0 0 0,22 0 0,-1 0 16,0 0-16,22 0 0,-22 0 15,22 0-15,-1 0 0,-20 0 0,20 0 16,-21 0-16,22-21 0,-22 21 15,1 0-15,-1 0 0,0-22 0,-21 22 16,22 0-16,-22 0 0,-42 0 47,-22 0-47,22 0 0,0 22 16,-21-1-16,21 0 0,-22-21 0,22 21 15,-21 0-15,21 0 0,-22 1 16,22 20-16,0-21 0,0 0 0,0 0 15,21 1-15,0-1 0,0 0 0,0 0 16,0 0-16,0 0 0,0 1 16,21-1-16,0-21 0,0 0 15,0 0-15,0 0 0,1 0 16,-1 0-16,21 0 0,-21 0 16,0-21-16,1-1 0,-1 1 0,0 0 15,0 0-15,0-21 0,0 20 16,1-20-16,-1 0 0,0-1 0,0 1 15,0 0-15,-21-1 0,21-20 16,-21 21-16,22-22 0,-22 22 0,0-1 16,0 1-16,0 0 0,0-1 15,0 22-15,0 0 0,0 0 0,0 42 32,0 0-32,0 22 0,0-22 15,-22 21-15,22 0 0,0 1 16,-21 20-16,21-20 0,-21-1 15,21 0-15,0 1 0,0-22 0,0 21 16,0 0-16,0-20 0,0-1 16,0 21-16,0-21 0,0 0 0,0 1 15,21-1-15,0 0 0,1-21 16,-1 0-16,0 21 0,0-21 0,0 0 16,22 0-16,-22 0 0,21-21 15,0 21-15,1-21 0,-1 0 0,0-1 16,-20 1-16,20 0 0,0 0 0,-21 0 15,1 0-15,-1-1 0,0 1 16,-21 0-16,0 0 16,-21 42 15,0 0-31,-1-21 0,22 21 0,0 1 16,-21-1-16,21 0 15,0 0-15,0 0 0,0 0 16,0 1-16,21-22 0,1 0 15,-1 21-15,0-21 0,0 0 0,21 0 16,1 0-16,-22 0 0,21 0 16,1-21-16,-22 21 0,21-22 0,-21 1 15,22 21-15,-22-21 0,0 0 0,0 0 16,0 0-16,0-1 16,-21 1-16,0 0 0,22 21 0,-22-21 15,0 0 1,-22 21-1,1 21 1,21 0-16,-21 0 16,21 0-16,-21 22 0,0-22 0,0 21 15,21 1-15,-22-1 0,1 21 16,0-20-16,0 20 0,0 1 0,0-1 16,-1 1-16,1 20 0,0 1 15,-21-21-15,21 41 0,-1-20 0,1 21 16,0-21-16,21 20 0,-21 1 15,21 0-15,-21 0 0,21 0 0,0 21 16,0-21-16,0-1 0,0 1 16,0 0-16,0 0 0,0 0 0,0 0 15,0 21-15,0-43 0,0 22 0,0 0 16,0-21-16,0-1 0,0 1 16,0 0-16,0-1 0,0 1 0,0-22 15,21 1-15,-21-1 0,0-20 0,0-1 16,0 0-16,0 1 0,0-22 15,0 0-15,-21-21 16,0 0-16,-1-21 16,-20 0-16,0 0 0,21-1 15,-22-20-15,1 0 0,0-1 16,-1 1-16,-63-64 0,43 43 16,21-1-16,-1-20 0,-20 20 0,20 1 15,1-22-15,0 21 0,-1-20 16,22-1-16,-21-21 0,21 22 0,0-1 15,21 0-15,0 1 0,0-1 16,0 0-16,0 1 0,42-1 0,-21 0 16,21 1-16,-20-1 0,20 0 0,0 22 15,22-1-15,-22 22 16,22-22-16,-1 22 0,-21 0 0,22-1 0,63-41 16,-64 63-16,1-22 15,-22 22-15,1-21 0,-1 21 16,0-1-16,-21 1 0,22-21 0,-22 21 15,0 0-15,0 21 0,-21-22 16,0 1-16,21 0 0,-21 0 16,0 0-1,0 0 17,-21-1-32,21 1 15,-21 0-15</inkml:trace>
  <inkml:trace contextRef="#ctx0" brushRef="#br0" timeOffset="11984.6">20510 3577 0,'-42'0'0,"84"0"0,-126 0 0,41 0 15,1 0-15,0 0 0,21 0 0,-1 0 16,-20 0-16,21 0 0,0 0 15,0 0-15,-1 0 16,44 0 15,-1 0-31,21 0 0,0 0 0,22 0 16,21 0-16,-1 0 0,1-21 16,21 21-16,0 0 0,21 0 0,0-21 15,0 21-15,42 0 0,-21 0 16,0 0-16,0 0 0,1-21 0,20 21 15,-21 0-15,21-21 0,-20-1 16,-22 22-16,0 0 0,-22 0 16,-20 0-16,0-21 0,-22 21 0,1 0 15,-22 0-15,0 0 0,-20 0 16,-1 0-16,0 0 0,-21-21 16,0 0-1,-21 21 1,0 0-16,-1 0 15,1 0-15,0 0 16,0 0-16,0 0 16,0 0-16,-1 0 0,1 0 15,0 0 1</inkml:trace>
  <inkml:trace contextRef="#ctx0" brushRef="#br0" timeOffset="12707.18">20129 2032 0,'0'0'0,"22"0"0,-22-21 16,21 0-16,0 21 15,-21-21 1,21 21-16,-21 21 31,0 0-31,0 0 0,0 0 16,0 0-16,0 1 16,0-1-16,0 0 0,0 21 0,0-21 15,0 1-15,0 20 0,0-21 16,0 0-16,0 22 0,0-22 0,0 0 15,0 0-15,0 0 0,0 0 16,21-21-16,0 0 0,1 22 0,-1-22 16,21 0-16,0-22 0,22 22 15,-1-21-15,1 0 0,21 0 0,-1 0 16,22-22-16,0 22 0,21 0 0,21-21 16,0 21-16,0-22 0,1 22 15,20-21-15,0-1 0,-21 1 16,22 0-16,-1 21 0,-21-22 15,0 22-15,-21-21 0,-21 21 0,-21-1 16,0 22-16,-43-21 0,0 21 16,1 0-16</inkml:trace>
  <inkml:trace contextRef="#ctx0" brushRef="#br0" timeOffset="43024.44">20616 5482 0,'0'0'0,"-21"0"0,-21-21 16,21 21-16,-1 0 0,1 0 0,0 0 15,0 0-15,42 0 47,21 0-47,1 0 0,20 0 16,22 0-16,0 0 0,-1 0 0,22 0 16,0 0-16,0 0 0,21 0 0,0 0 15,0 0-15,0 0 0,-21 0 16,-1 0-16,1 0 0,0 0 0,-21 0 15,-1 0-15,1 0 0,-21 0 16,-1 0-16,1 0 0,-22 0 0,-21 0 16,21 0-16,-20 0 0,-44 0 47,1 0-47,-21 0 0,0 0 15,-1 0-15,1 0 0</inkml:trace>
  <inkml:trace contextRef="#ctx0" brushRef="#br0" timeOffset="43394.23">20362 5567 0,'0'0'0,"-42"0"0,21 0 0,0 0 16,-1 0-16,44 0 31,-1 0-31,21 0 0,22 0 0,-22 0 16,43 0-16,-1 0 0,1 0 15,21 0-15,0 0 0,-1 0 0,22 0 16,0 0-16,0 0 0,22 0 0,-22 0 15,0 0-15,0 0 0,-22 0 16,22 21-16,-21-21 0,0 0 16,0 0-16,-21 21 0,-1-21 15,1 0-15,-22 0 0,-20 0 0,-1 0 16,-21 0-16,0 0 0,1 0 16</inkml:trace>
  <inkml:trace contextRef="#ctx0" brushRef="#br0" timeOffset="43851.56">22056 5736 0,'0'21'63,"0"1"-48</inkml:trace>
  <inkml:trace contextRef="#ctx0" brushRef="#br0" timeOffset="50353.33">910 7599 0,'0'0'16,"21"-21"-16,0 21 15,-21-21-15,22 21 16,-1 0-1,0 0 1,0 0-16,0 21 16,0 0-16,-21 0 15,22 0-15,-22 0 0,21 22 0,0-22 16,-21 0-16,21 0 0,-21 0 16,21 1-16,0-1 0,1 0 15,-1-21-15,0 0 0,0 0 0,21 0 16,1 0-16,-1 0 0,22-21 15,-1 0-15,22-1 0,-1-20 0,22 0 16,0-1-16,42-20 16,0-22-16,22 1 0,20-1 0,1-21 15,20 0-15,1 0 0</inkml:trace>
  <inkml:trace contextRef="#ctx0" brushRef="#br0" timeOffset="55942.95">1143 8954 0,'21'0'16,"-21"-22"-16,21 22 0,-21 22 62,0-1-62,0 0 0,0 21 0,0-21 16,0 1-16,0 20 0,0 0 15,0-21-15,0 22 0,0-22 16,0 0-16,0 0 0,0 0 0,21 1 16,-21-1-16,22-21 0,-1 0 15,0 21-15,0-21 0,21 0 16,-20 0-16,20-21 0,0 0 15,22-1-15,-1 1 0,1-21 16,-1 0-16,22-1 0,-22 1 0,43-22 16,-21 1-16,21-1 0,0 1 15,21 21-15,-43-22 0,22 22 16,-21-1-16,-1 1 0,1 0 0,-21 21 16,63-22-16,-85 22 15,0 0-15,1 21 0,-1 0 0,-21 0 16,0 0-16,0 0 0,1 0 15,-1 0-15,0 0 16</inkml:trace>
  <inkml:trace contextRef="#ctx0" brushRef="#br0" timeOffset="65827.67">931 10753 0,'-21'0'15,"42"0"-15,-63 0 0,42 21 47,0 0-31,0 0 0,21 0-1,0-21 1,-21 22-16,21-22 0,-21 21 15,22 0 1,-22 0-16,21-21 0,0 21 16,0-21-1,0 0-15,0 0 0,1 0 16,20 0-16,0 0 0,1-21 16,20 21-16,22-21 0,-1-21 0,1 20 15,21-20-15,0 0 0,21-1 16,0 1-16,21 0 0,21-22 0,-21 22 15,1-22-15,-1 22 0,-21-21 16,0 20-16,0 1 0,0 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2:43:03.9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3027 2138 0,'0'-21'15,"0"0"63,-21 21-62,-1 21 140</inkml:trace>
  <inkml:trace contextRef="#ctx0" brushRef="#br0" timeOffset="868.89">2984 2053 0,'-21'-21'16,"0"21"0,21 21 30,0 0-30,0 1-16,0-1 16,0 0-1,0 0-15,0 0 16,21 0-16,0-21 16,-21 22-16,22-22 15,-1 0-15,0 21 0,0-21 16,0 0-16,0 0 15,1 0-15,-1 0 0,0 0 0,0 0 16,21 0-16,-20 0 0,-1 0 16,0 0-16,21-21 0,-21 21 0,1-22 15,20 22-15,-21-21 0,0 21 16,22-21-16,-22 21 0,0-21 0,0 0 16,0 21-16,0-21 0,1 21 15,-22-22-15,0 1 0,21 21 0,-21-21 16,0 0-1,0 0 1,-21 21 0,-1 0-1,1 0 1,21 21 0,0 0-16,-21-21 15,21 21-15,-21 0 0,21 1 16,0-1-16,0 0 0,0 0 15,0 0-15,0 0 0,0 1 0,0-1 16,0 21-16,0-21 0,0 22 16,-21-22-16,21 21 0,0 0 15,0 1-15,-21-22 0,21 21 0,0 1 0,0-22 16,0 21-16,0-21 0,0 22 16,0-22-16,-22 21 0,22-21 15,0 0-15,0 1 0,0-1 16,0 0-16,0 0 0,0 0 0,0 0 15,0 1-15,0-1 16,0-42 47,-21 21-48,21-22-15,-21 1 16,0 21-1,0-21-15</inkml:trace>
  <inkml:trace contextRef="#ctx0" brushRef="#br0" timeOffset="1616.69">2984 2709 0,'-21'0'31,"0"0"-31,42-21 78,0 21-78,1 0 16,-1 0-16,0 0 0,0 0 15,0 0-15,22 0 0,-22 0 0,21-21 16,0 21-16,1 0 0,20 0 0,-20-21 16,-1 21-16,0-21 0,22 21 15,-22 0-15,0-21 0,1 21 0,-1 0 16,-21 0-16,22-22 0,-22 22 16,0 0-16,0 0 0,0 0 0,-21-21 15,0 0 48,0 0-1,-21 21 16,0 0-46,0 0-1</inkml:trace>
  <inkml:trace contextRef="#ctx0" brushRef="#br0" timeOffset="2845.35">6011 1672 0,'0'-21'0,"0"0"16,-21 21-16,21-21 0,0 0 15,0 42 32,0 0-47,0 0 0,0 0 16,0 22-16,0-1 0,0 0 0,0 1 15,0-1-15,0 0 0,0 22 16,0-22-16,0 0 0,0 22 16,0-22-16,0 1 0,0 20 0,0-21 0,-21 22 15,21-22-15,0 1 16,-21-1-16,0 0 0,-1 1 0,22-22 15,0 21-15,-21-21 0,21 0 0,-21 1 16,21-1-16,0 0 0,0 0 16,0-42 15,0 0-31,0 0 16,21-1-16,0 1 15,-21 0-15,22 0 0</inkml:trace>
  <inkml:trace contextRef="#ctx0" brushRef="#br0" timeOffset="3448.44">6498 2117 0,'0'-21'16,"-21"42"15,0 0-15,21 0-16,0 0 0,0 0 15,0 1-15,-21-1 0,21 0 16,0 0-16,0 0 0,0 22 0,0-22 15,0 0-15,0 0 0,0 0 0,0 0 16,0 1-16,0-1 0,0 0 16,0 0-16,0 0 0,21 0 15,0-21 1,0 0-16,0 0 0,0 0 16,1 0-16,-1 0 0,0 0 15,0 0-15,0-21 16,0 0-16,1 21 0,-1-21 0,0 0 15,-21 0-15,21-1 0,-21 1 16,21 0-16,-21-21 0,0 21 0,0-1 16,0 1-16,0-21 0,0 21 0,0 0 15,0-1-15,0 1 0,0 0 16,0 0-16,-21 0 0,0 0 0,0-1 16,0 1-16,-1 21 0,1 0 15,0 0-15,0-21 0,0 21 0,0 0 16,-1 0-16,1 0 15,0 0-15,0 21 16,0-21-16,21 21 0,-21-21 16,21 22-1,-22-22-15</inkml:trace>
  <inkml:trace contextRef="#ctx0" brushRef="#br0" timeOffset="3880.32">5842 1947 0,'21'0'16,"0"0"-16,0 0 0,22 0 15,-22 0-15,21 0 0,1 0 16,-1-21-16,0 21 0,1 0 0,20-21 15,-21 0-15,1 21 0,-1 0 16,22-21-16,-22 21 0,0 0 0,1 0 16,-22 0-16,21-21 0,-21 21 15,0 0-15,1 0 0,-1 0 0,-21 21 63</inkml:trace>
  <inkml:trace contextRef="#ctx0" brushRef="#br0" timeOffset="4592.57">8276 1820 0,'0'0'0,"0"-21"0,0 0 16,0 0-16,0 0 15,0 0 1,0 42 31,0 0-47,0 21 15,0-21-15,0 1 0,0 20 16,0 0-16,0 1 0,0-22 0,0 21 16,0 0-16,0 1 0,0-1 0,0 0 15,0-20-15,0 20 0,0-21 16,0 21-16,0 1 0,0-22 0,0 0 15,0 0-15,0 0 0,0 1 16,0-1-16,0 0 0,0-42 63,0 0-63,0-1 15,0 1-15</inkml:trace>
  <inkml:trace contextRef="#ctx0" brushRef="#br0" timeOffset="5376.39">9059 1884 0,'-21'0'47,"0"0"-47,0 21 15,21 0-15,0 0 0,0 1 16,-21-1-16,21 0 0,-22 21 0,22-21 15,-21 1-15,21 20 0,0-21 16,0 21-16,0-20 0,-21-1 16,21 21-16,0-21 0,0 0 0,0 1 15,0 20-15,0-21 0,0 0 16,0 0-16,0 1 0,21-1 0,0 0 16,1 0-16,-1-21 15,0 21-15,0-21 0,0 0 16,0 0-16,1 0 0,-1 0 0,0 0 15,0 0-15,21-21 16,-20 21-16,-1-21 0,0 0 0,0 0 16,0-1-16,0 1 0,1 0 0,-1 0 0,0 0 15,0 0-15,-21-1 16,21 1-16,-21-21 0,21 21 0,-21 0 16,0-1-16,0-20 0,0 21 15,0 0-15,0 0 0,0-22 0,0 22 16,0 0-16,0-21 0,0 20 0,-21 1 15,0-21-15,21 21 0,-21 0 16,0-1-16,21 1 0,-21 0 0,-1 21 16,1-21-16,0 21 0,0 0 15,0 0-15,-22 0 0,22 0 16,0 0-16,0 0 0,-21 21 16,20-21-16,1 21 0,0 0 0,0 22 15,0-22-15,0 0 0,-1 21 0,1-20 16,0 20-16,21 0 0,0-21 15,-21 22-15,21-22 0,-21 21 0,21-21 16,0 22-16,0-22 0,0 0 16,0 21-16,0-20 0,0-1 0,21 0 15,0 0-15,0 0 0,0 0 0,1 1 16,-1-1-16,21-21 0,-21 21 16,22-21-16,-22 0 0,21 0 0,-21 0 15,22 0-15,-22 0 16,0 0-16,21 0 0,-21 0 0,1-21 0,-1 0 15,0-1-15,0 1 0</inkml:trace>
  <inkml:trace contextRef="#ctx0" brushRef="#br0" timeOffset="7157.26">3302 3302 0,'0'0'0,"0"-21"0,-21 21 16,21-21-16,0 0 0,0-1 15,-21 22 1,21 22 0,0-1-1,0 0-15,0 0 0,0 21 0,0-20 16,0 20-16,21-21 0,0 21 16,-21 1-16,21-1 0,0-21 0,0 22 15,1-1-15,-1 0 0,0-21 16,21 22-16,-21-22 0,1 21 0,-1-21 15,0 1-15,21-1 0,-21 21 16,22-21-16,-22 0 0,21-21 0,1 22 16,-22-1-16,21-21 0,0 0 15,-20 0-15,20 0 0,0 0 0,-21 0 16,22 0-16,-1 0 0,-21 0 0,22 0 16,-1-21-16,0-1 15,1 22-15,-1-21 0,0 21 0,1-21 16,-1 0-16,0 21 0,1-21 15,20 0-15,-21 21 0,1-22 0,20 1 16,-20 0-16,-1 0 0,21 0 0,-20 0 16,20-22-16,-20 22 0,20 0 15,-21 0-15,22-22 0,-22 22 0,22 0 16,-1 0-16,1-21 0,-22 20 16,22 1-16,-1 0 0,1 0 15,-1 0-15,1 21 0,-1-21 0,1-1 0,-1 1 16,1 21-16,-1-21 15,1 21-15,-1 0 0,1 0 0,-1 0 16,1 0-16,-22 0 0,21 0 16,1 0-16,-22 0 0,22 21 0,-22 0 15,0-21-15,22 22 0,-22-1 0,-21 0 16,22 0-16,-1 0 0,0 0 16,-20 1-16,20-1 0,-21 0 0,0 0 15,0 0-15,1 0 0,-1 1 16,0-1-16,0 0 0,0 0 0,-21 0 15,0 0-15,21 1 0,-21-1 0,22-21 16,-22 21-16,0 0 16,0 0-16,21-21 15,-21 21-15,0 1 16,21-22 31,0-22-32,0 1-15,-21 0 0,21 0 16,1 0-16,-22 0 0,21-1 16,0 1-16,0 0 15,0 0-15,0-21 0,1 20 0,-1 1 16,0-21-16,21 21 0,-21 0 0,22-22 16,-1 22-16,0 0 0,22 0 15,-22 0-15,1-1 0,20 1 0,-21 0 16,1 21-16,20-21 0,-20 21 15,-1 0-15,0 0 0,1 0 0,-1 0 16,0 0-16,1 0 0,-1 0 0,0 0 16,1 21-16,-1 0 0,0-21 15,1 21-15,-1 1 0,0-1 0,1-21 16,20 21-16,-21 0 0,1 0 0,-1 0 16,22-21-16,-22 22 0,0-1 15,1 0-15,-1 0 0,0 0 0,1-21 16,-1 21-16,0 1 0,22-1 15,-22-21-15,0 21 0,1-21 16,-1 21-16,0-21 0,1 0 0,-1 0 16,-21 0-16,22 0 0,-1 0 0,-21 0 15,0 0-15,22 0 0,-22 0 16,0 0-16,21 0 0,-21-21 0,1 0 16,-1 21-16,0-21 0,21-1 15,-21 1-15,1 0 0,-1 0 0,0-21 16,-21 20-16,21 1 0,0 0 0,-21-21 15,0 21-15,0-1 0,0 1 16,0 0-16,0 0 0,0 0 0,0 0 16,0-1-16,0 1 15,21 21 63,-21 21-62,0 1 0</inkml:trace>
  <inkml:trace contextRef="#ctx0" brushRef="#br0" timeOffset="9284.93">4911 4805 0,'0'0'0,"0"-21"15,21 0-15,-21-1 16,0 1-1,0 0 1,0 0 0,21 21-16,-21 21 47,0 0-32,0 22-15,0-22 16,0 21-16,0 0 0,0 22 0,0-22 15,0 22-15,0-22 0,0 22 16,0-1-16,0-21 0,0 22 0,0-22 16,0 22-16,0-22 0,0 0 0,0 1 15,0-1-15,0 0 16,0 1-16,0-22 0,0 21 0,0-21 16,0 1-16,0-1 0,0 0 0,0 0 15,0-42 32,0 0-47,0 0 0,0-22 16,0 22-16,0 0 0</inkml:trace>
  <inkml:trace contextRef="#ctx0" brushRef="#br0" timeOffset="10276.87">4847 4572 0,'0'0'0,"0"-21"15,0 0-15,21 21 16,0-21-16,1-1 0,20 22 16,-21-21-16,21 21 0,1 0 0,-1-21 15,0 21-15,1 0 0,-1 0 16,0 0-16,1 0 0,-1 0 0,0 21 16,-20-21-16,20 21 0,-21 1 15,-21 20-15,0-21 0,0 21 0,0-20 16,0 20-16,0 0 0,-42 1 15,21-1-15,-22 0 0,1 22 0,0-22 16,-1-21-16,1 22 0,0-22 16,20 21-16,-20-21 0,0 0 0,21 1 15,-1-22-15,1 21 0,0-21 0,0 21 16,0-21 0,42 0 15,0 0-31,0-21 15,0 21-15,1-21 0,-1 21 16,0-22-16,0 22 16,0 0-16</inkml:trace>
  <inkml:trace contextRef="#ctx0" brushRef="#br0" timeOffset="10880.99">5567 5419 0,'0'0'0,"-43"-64"31,43 43-31,0 0 0,0 0 0,0 0 15,0-1-15,22 1 0,-1 0 0,21 0 16,-21 0-16,0 0 16,22-1-16,-1 22 0,-21-21 0,22 21 15,-1 0-15,0 0 0,1 0 0,-1 0 16,-21 0-16,21 0 0,-20 21 16,20 1-16,-21-1 0,0 0 0,0 0 15,1 21-15,-22-20 0,0-1 16,0 21-16,0-21 0,0 0 0,0 22 15,0-22-15,0 0 0,0 21 0,-22-20 16,1-1-16,0 0 0,0 0 16,21 0-16,-21 0 0,0-21 0,-1 22 15,1-22-15,0 0 16,0 0 0,21-22-1,0 1-15,0 0 0,0 0 0,0 0 16,0 0-16,0-1 0,0-20 15,21 21-15,-21-21 0,21 20 0,0-20 16,1 0-16,-1 21 0,0-22 16,0 1-16,0 21 0,0-22 0,1 22 15,-1 0-15,0 0 0,0 21 0,0 0 16,0 0-16,1 0 16,-22 21-1,0 0-15,0 0 0,0 1 16,0-1-16,0 0 15,0 0-15,0 0 0,0 0 16</inkml:trace>
  <inkml:trace contextRef="#ctx0" brushRef="#br0" timeOffset="11464.66">6943 5038 0,'-22'-21'0,"1"21"16,0 0-16,0 0 0,0 0 16,0 21-16,-1-21 15,1 21-15,21 0 0,-21 0 0,0 0 16,21 1-16,0-1 0,0 21 0,-21-21 15,21 0-15,0 22 0,-21-22 16,21 0-16,0 0 0,0 22 0,0-22 16,0 0-16,0 0 0,0 0 15,21 0-15,0 1 0,0-1 16,0-21-16,0 0 0,1 21 16,-1-21-16,0 0 0,0 0 15,0 0-15,0 0 0,1 0 0,-1-21 16,0 21-16,0-21 0,0 21 0,0-22 15,1 1-15,-1 0 0,0 0 16,0 0-16,0 0 0,0-1 0,-21-20 16,0 21-16,22-21 0,-22 20 0,0-20 15,0 21-15,0-21 0,0 20 16,0-20-16,0 21 0,0 0 0,-22 0 16,1-1-16,0 1 0,0 0 15,0 21-15,0 0 0,-1 0 0,-20 0 16,21 0-16,0 0 0,0 0 15,-22 21-15,22-21 0,0 21 16,21 1-16,-21-1 0,21 0 0,-21 0 16,21 0-16,0 0 0,0 1 0,0-1 15,0 0-15,0 0 0,0 0 16,21 0-16,0 1 0,0-22 16,0 0-16,0 21 0,1-21 15,-1 0-15</inkml:trace>
  <inkml:trace contextRef="#ctx0" brushRef="#br0" timeOffset="12153.27">7493 5419 0,'0'0'0,"21"0"0,0-21 16,0-1-16,1 22 15,-22-21-15,21 21 0,0-21 0,-21 0 16,21 0-16,0 0 0,-21-1 16,21 1-16,1 0 0,-22 0 15,21 0-15,-21 0 0,0-1 16,21 1-16,-21 0 0,21 21 0,-21-21 16,0 0-1,0 42 16,0 0-15,0 0-16,0 0 16,0 22-16,0-22 0,0 0 0,0 0 15,0 22-15,0-22 0,0 21 0,0 0 16,0-20-16,0 20 0,-21 0 16,21 1-16,-21-1 0,21 0 15,0 1-15,0-1 0,-21 21 0,21-20 0,0-1 16,-22 22-16,22-22 0,0 0 15,0 22-15,0-22 0,0 22 16,0-22-16,0 21 0,0 1 0,0-1 16,0-20-16,0 20 0,0 1 15,0-1-15,0-20 0,0 20 0,0-21 16,0 1-16,0 20 0,0-42 0,0 22 16,0-1-16,0-21 0,0 22 15,0-22-15,-21 0 0,21 0 0,-21 0 16,21 0-16,-21 1 15,0-22-15,0 0 0,-1 0 16,1 0-16,0-22 0,0 1 16,-21 21-16,20-21 0,-20 0 0,21 0 15,-21 0-15,-1-1 0,1 1 0,21-21 16,-22 21-16,1 0 0,21-22 16,0 22-16,-22-21 0,43 21 0,-21-22 15,0 1-15,21 21 0,0-22 0,0 1 16,0 0-16,0-1 0,0 1 15,0 0-15,0-1 0,21 1 0,0 0 16,-21-1-16,22 1 0,-1-21 0,0 20 16,0-20-16</inkml:trace>
  <inkml:trace contextRef="#ctx0" brushRef="#br0" timeOffset="12644.98">7874 4530 0,'0'0'0,"-21"21"31,0-21-31,21 21 16,0 0-16,21-21 31,0 0-31,0 0 16,0 0-16,0 0 0,1 0 0,-1-21 15,0 21-15,-21-21 0,21 0 16,-21 0-16,0-1 15,-21 1 1,0 21 0,0 0-16,-1 0 0,1 0 15,0 0-15,0 0 0,0 0 0,21 21 16,-21 1-16,-1-1 16,22 0-16,-21-21 0,21 21 0,0 0 15,0 0-15,0 1 16,0-1-16,21 0 15,1-21-15,-1 0 0,-21 21 0,21-21 16,0 21-16,0-21 0</inkml:trace>
  <inkml:trace contextRef="#ctx0" brushRef="#br0" timeOffset="13109.56">8361 5080 0,'21'0'16,"0"0"-1,0 0-15,-21-21 0,21 21 16,1-21-16,-22 0 0,21 21 15,-21-22-15,21 1 0,-21 0 0,0 0 16,0 0-16,0 0 16,0-1-16,0 1 0,0 0 0,0 0 15,-21 21 1,0 0-16,-1 0 16,1 0-16,0 21 0,0 0 0,0 0 15,0 1-15,21-1 0,-22 0 16,1 21-16,0-21 0,21 22 0,0-22 15,0 0-15,0 21 0,-21-20 0,21-1 16,0 0-16,0 0 0,0 0 16,0 0-16,0 1 15,21-1-15,0-21 0,0 21 16,1-21-16,-1 0 0,0 0 16,0 0-16,21 0 0,-20 0 15,-1 0-15,0 0 0,21-21 0,-21 21 16,22-21-16</inkml:trace>
  <inkml:trace contextRef="#ctx0" brushRef="#br0" timeOffset="13812.16">9186 4784 0,'0'0'16,"-42"-43"-1,21 43 1,0 0-16,-1 0 16,1 0-16,0 0 0,0 22 15,21-1-15,-21 0 0,0 21 16,21-21-16,0 22 0,-22-22 0,1 21 16,21-21-16,-21 22 0,21-22 0,0 21 15,0-21-15,0 22 16,0-22-16,0 0 0,0 0 0,0 0 0,21 1 15,0-1-15,1-21 0,-1 21 16,0-21-16,0 21 0,21-21 16,-20 0-16,20 0 0,0 0 0,1 0 15,-22 0-15,21-21 0,0 0 0,1 0 16,-1-1-16,-21 1 0,22 0 16,-1 0-16,-21-21 0,21 20 0,-20-20 15,20 0-15,-21-1 0,0 1 0,0-21 16,1 20-16,-1 1 0,0-22 15,-21 22-15,0 0 0,21-1 16,-21 1-16,21 21 0,-21-21 0,0-1 16,0 22-16,0-21 0,0 21 15,0-1-15,0 1 0,0 0 0,0 0 16,-21 21-16,0 0 16,0 0-16,21 21 15,-21 0-15,-1 0 0,22 1 0,0 20 16,0-21-16,-21 0 0,21 22 15,-21-22-15,21 21 0,-21-21 0,21 22 16,0-1-16,0 0 0,-21 1 16,21-1-16,-21 0 0,21 1 0,-22-22 15,22 21-15,0 0 0,0 1 16,0-1-16,0-21 0,0 22 16,0-22-16,0 21 0,0-21 0,0 0 15,0 1-15,0-1 0,22-21 0,-1 21 16,-21 0-16,21-21 0,0 0 15,0 0-15,0 0 0,1 0 0,-1 0 16,0 0-16,0 0 0,0 0 0,0 0 16,1-21-16,-1 21 0,0-21 15,0 0-15,21-1 0,-20 22 0,-1-21 16,0-21-16,0 21 0</inkml:trace>
  <inkml:trace contextRef="#ctx0" brushRef="#br0" timeOffset="14211.94">9610 4720 0,'0'0'0,"-22"0"0,1 0 15,0 0-15,42 0 47,22 0-47,-22 0 0,21 0 0,0 0 16,1-21-16,-1 21 0,22 0 16,-22 0-16,0-21 0,1 21 0,20 0 15,-21 0-15,-20-21 0,20 21 0,-21 0 16,21 0-16,-20 0 0,-1-21 15,0 21-15,0 0 16,-42 0 47,0 0-48</inkml:trace>
  <inkml:trace contextRef="#ctx0" brushRef="#br0" timeOffset="19256.43">1905 7938 0,'0'-22'15,"0"1"1,-21 21-1,0 0-15,-1 0 0,1 0 16,0 0-16,-21 0 0,21 0 16,-22 0-16,22 0 0,-21 0 0,-1 0 15,1 0-15,21 0 0,-21 0 16,-1 21-16,1-21 0,21 22 0,-22-1 16,1-21-16,21 21 0,-21 0 15,20-21-15,1 21 0,0 0 16,0 1-16,0-1 0,21 0 0,0 0 15,0 0-15,0 0 0,0 22 16,0-22-16,0 21 0,0 1 0,0-1 16,0 0-16,0 1 0,21-1 15,0 0-15,-21 22 0,0-22 16,21 22-16,-21-1 0,0 1 16,0-1-16,0 1 0,0-1 0,0 22 15,-21-22-15,21 1 0,-21-1 16,0 22-16,0-22 0,-1 22 0,1 0 15,21-22-15,-21 22 0,0 0 16,21-22-16,-21 22 0,21-22 16,0 22-16,0-22 0,0 22 0,0 0 15,0-22-15,0 1 0,0 20 16,0-20-16,0-1 0,0-20 0,0 20 16,0-20-16,0-22 0,0 21 15,0-21-15,0 0 0,0 1 16,0-44-1,0-20-15,0 21 0,0-21 0,0-22 16</inkml:trace>
  <inkml:trace contextRef="#ctx0" brushRef="#br0" timeOffset="20276.12">1270 8043 0,'21'0'0,"0"0"16,0 0-16,22 0 15,-1 0-15,0 0 0,1 0 0,20 0 16,1 0-16,-22 0 0,22-21 16,20 21-16,-20 0 0,-1-21 0,22 21 15,21 0-15,-22-21 0,22 21 16,0 0-16,0 0 0,0-21 0,0 21 15,-1-21-15,1 21 0,0 0 0,0 0 16,0 0-16,0 0 0,-1-22 16,1 22-16,-21 0 0,0 0 0,-1 0 15,1-21-15,-22 21 0,1 0 16,-1 0-16,1 0 0,-22-21 0,22 21 16,-22 0-16,0 0 0,-20 0 15,20 0-15,-21 0 0,0 0 16,0 0-16,1 0 0,-22 21 0,0 0 15,21-21-15,-21 22 0,21-1 0,-21 21 16,0-21-16,0 0 0,0 22 16,0-1-16,0 0 0,0 1 0,0-1 15,0 22-15,0-22 0,0 0 16,0 22-16,0-1 0,-21-20 0,21 20 16,0 1-16,0-1 0,0 1 0,0-1 15,0 1-15,0-1 0,0 1 16,0-1-16,0 1 0,0-1 15,0 1-15,0-1 0,0 1 0,0-1 16,0 1-16,0-1 0,21 1 0,-21-1 16,0 1-16,0-1 0,0 1 15,0-1-15,0 1 0,0-1 0,0 1 16,0-22-16,0 21 0,0 1 0,0-1 16,0-20-16,0-1 0,0 0 15,0 1-15,0-1 0,0 0 0,0-20 16,0-1-16,0 21 0,0-21 0,0 0 15,-21 1 1,0-22-16,-1 0 16,1 0-16,0 0 15,0 0-15,0 0 0,0 0 16,-22 0-16,22 0 0,-21 0 16,-1 0-16,1 0 0,0 0 0,-22 0 15,1 0-15,-1 0 0,-20 0 0,-1 0 16,-21 0-16,0 0 0,0 0 15,-21 0-15,0 21 0,0-21 0,0 0 16,-21 21-16,0-21 0,0 0 0,21 21 16,-21 0-16,21-21 0,-21 0 15,21 0-15,0 0 0,21 0 0,0 0 16,21 0-16,1 0 16,20 0-16,1 0 0,20 0 0,1 0 15,21-21-15,0 0 0,-1 21 0,22-21 16,0 0-16,0-1 15,22 1-15,20-21 0,-21 21 0,21 0 16,1-22-16,-1 1 0,22 0 16,-22-22-16</inkml:trace>
  <inkml:trace contextRef="#ctx0" brushRef="#br0" timeOffset="20755.93">2180 8509 0,'0'0'0,"-42"0"0,-22 0 15,43 0-15,-21 0 16,21 21-16,-1-21 0,1 0 0,0 0 16,0 21-16,0-21 0,0 0 15,21 22-15,21-22 32,0 0-32,21 0 0,1 0 0,20 0 15,1 0-15,20 0 0,1 0 0,21 0 16,0 0-16,21 0 0,-22 0 15,1 0-15,0 0 0,0 0 0,0 0 16,0 0-16,21 0 0,-43 0 16,22 0-16,-21 0 0,-1 0 0,-20 0 15,126 0 1,-147 0-16,-22 0 16,-42 0-1,0 0-15,-1 0 16,1 0-16,-21 0 0,0 0 15,-1 0-15,1 0 0,-22 0 0,1 0 16</inkml:trace>
  <inkml:trace contextRef="#ctx0" brushRef="#br0" timeOffset="21080.76">2138 9123 0,'0'0'0,"-43"21"0,22-21 15,0 21-15,0 0 0,21 1 16,0-1-16,21-21 16,0 0-16,22 0 0,-1 0 0,0 0 15,22 0-15,-1 0 0,1 0 16,20 0-16,1 0 0,-21 0 0,20 0 16,1 0-16,0 0 0,-1 0 15,-20 0-15,20 0 0,-20 0 0,21 0 16,-22 0-16,22 0 0,-43 0 0,22-21 15,-1 21-15,-21 0 0,1 0 16,-22 0-16,0 0 0,0 0 0,0 0 16,-42 0 15,0 0-31,0 0 0,0 0 16,0 0-16,-22 0 0,1 21 0</inkml:trace>
  <inkml:trace contextRef="#ctx0" brushRef="#br0" timeOffset="21411.91">2074 9673 0,'0'0'0,"-21"21"0,0 1 16,0-22-16,21 21 15,21-21-15,0 0 16,0 0-16,22 0 0,-1 21 0,0-21 15,22 0-15,-1 0 0,22 0 16,-22 0-16,22 0 0,21 0 0,-21 0 16,-1 0-16,1 0 0,0 0 15,20 0-15,-20 0 0,0-21 0,-1 21 16,-20 0-16,21 0 0,-22 0 0,1 0 16,-1 0-16,-21 0 0,1 0 15,-1 0-15,-21 0 0,22 0 0,-22 0 16,-21 21-1,-21-21 1,-22 21 0,22-21-16,0 0 0,-21 0 0,-1 21 15</inkml:trace>
  <inkml:trace contextRef="#ctx0" brushRef="#br0" timeOffset="21708.77">2222 10202 0,'0'0'0,"0"22"0,22-22 16,-1 0-16,0 0 0,21 0 0,1 0 16,-1 0-16,21 0 0,-20 0 15,41 0-15,-20 0 0,-1 0 0,22 0 16,-21 0-16,20 0 0,1 0 15,-22 0-15,22 0 0,-21 0 0,-1 0 16,1 0-16,20 0 0,-20 0 0,-22 0 16,22-22-16,-1 22 0,-21 0 0,1 0 15,-1 0-15,-21 0 0,22 0 16,-22-21-16,0 21 0,0-21 0,-21 0 16,0 0-16</inkml:trace>
  <inkml:trace contextRef="#ctx0" brushRef="#br0" timeOffset="22268.18">2074 6964 0,'0'0'0,"-21"-21"16,21 42-1,0 0 1,0 0-16,0 22 0,0-22 16,0 21-16,0 0 0,0 22 0,0-22 15,0 1-15,0 20 16,0-21-16,0 1 0,0-1 0,0-21 16,0 22-16,0-22 0,0 21 15,-21-21-15,21 0 0,0 1 16,-21-22-16,21 21 0,-21-21 31,-1-21-31</inkml:trace>
  <inkml:trace contextRef="#ctx0" brushRef="#br0" timeOffset="22864.03">1587 7218 0,'-21'-21'0,"42"42"0,-42-63 15,21 20-15,-21 22 0,21-21 16,0 0-16,0 0 0,0 0 0,0 0 16,21-1-16,0 1 15,22 0-15,-22 21 0,21-21 0,-21 0 16,22 0-16,-1-1 0,0 22 16,1-21-16,-1 21 0,0 0 0,1 0 15,-1 0-15,0 21 0,1 1 16,20-1-16,-20 0 0,-1 0 0,-21 21 15,21 1-15,-20-22 0,-1 21 16,0 1-16,0-1 0,-21 0 16,0 1-16,0-1 0,0-21 0,0 0 15,0 22-15,0-22 0,0 0 16,-21 0-16,0-21 16,0 0-1,21-21 1,0 0-16,0 0 0,0-1 15,0 1-15,0-21 0,0 21 0,0-22 16,0 1-16,0 0 0,0-1 16,21 1-16,0 0 0,0 21 0,0-22 15,22 1-15,-1 21 0,0 0 16,1-1-16,-1 1 0,0 0 16,1 21-16,-1 0 0,0 0 0,1 0 15,-1 21-15,0 0 0,-21 1 16,1 20-16,20-21 0,-42 21 0,21 1 15,-21-1-15,0 0 0,0 22 16,0-22-16,0 1 0,0-1 0,0 0 16,-21-21-16,21 22 0,0-22 0,-21 0 15,0 0-15,21 0 0,-22 1 16,22-1-16,-21-21 16,21-21 15,0-1-16</inkml:trace>
  <inkml:trace contextRef="#ctx0" brushRef="#br0" timeOffset="23436.66">3704 7197 0,'0'0'0,"-42"-106"31,21 106-31,-1 0 0,1-21 16,0 21-16,-21 0 0,21 0 0,-22 0 16,22 21-16,-21-21 0,21 21 15,-1 0-15,-20 22 0,21-22 0,0 21 16,0 0-16,-1 1 0,22-22 0,0 21 15,-21 1-15,21-22 0,0 21 16,0-21-16,0 0 0,0 1 0,0-1 16,0 0-16,21-21 0,1 0 15,-1 21-15,0-21 0,0 0 0,0 0 16,0 0-16,22 0 0,-22-21 0,0 21 16,0-21-16,22 0 15,-22-1-15,0 1 0,21 0 0,-21 0 16,1-21-16,-1 20 0,0 1 15,0-21-15,-21 21 0,0-22 0,0 22 16,0 0-16,0 0 0,0 42 31,0 0-31,0 0 16,0 1-16,0-1 0,0 0 16,0 21-16,0-21 0,21 1 0,-21-1 15,0 0-15,21 0 0,-21 0 16,0 0-16,22-21 15,-22 22-15,21-22 0,0 0 16,0 0-16,0 0 16,0-22-1,1 1-15,-22 0 16,0 0-16,0 0 0</inkml:trace>
  <inkml:trace contextRef="#ctx0" brushRef="#br0" timeOffset="23664.53">3895 7112 0,'21'0'32,"0"0"-32,-21 21 15,0 0-15,0 1 0,0-1 16,21 21-16,-21-21 0,0 0 0,0 1 16,0-1-16,0 21 0,0-21 15,0 0-15,0 1 0,0-1 16,0 0-16,0 0 15,21-42 17,-21 0-32,21 21 15</inkml:trace>
  <inkml:trace contextRef="#ctx0" brushRef="#br0" timeOffset="23896.39">4191 7091 0,'0'0'0,"0"21"16,-21 0-16,0 0 0,-1 1 0,22-1 15,-21 21-15,0-21 0,0 0 16,21 1-16,-21 20 0,0-21 0,21 0 16,-22 0-16,22 1 0,0-1 15,0 0-15,0 0 0,22-21 47,-1-21-47,0 21 0,-21-21 16</inkml:trace>
  <inkml:trace contextRef="#ctx0" brushRef="#br0" timeOffset="24293.17">4276 7324 0,'21'0'31,"0"0"-31,0 0 0,0 0 16,0-21-16,1-1 0,-1 22 0,0-21 16,0 0-16,0 0 15,0 0-15,-21 0 0,0-1 16,0 1-16,0 0 15,-21 21 1,0 0-16,0 0 0,0 21 16,0 0-16,-1 1 0,1-1 15,0 0-15,21 0 0,0 0 16,-21 0-16,21 1 0,0-1 0,0 21 16,0-21-16,0 0 15,0 1-15,0-1 0,0 0 16,21-21-16,0 0 0,0 0 15,1 0-15,-1 0 0,0 0 16,0 0-16,0 0 0,0 0 0,22-21 16,-22 0-16,0-1 0,0 22 0,0-21 15</inkml:trace>
  <inkml:trace contextRef="#ctx0" brushRef="#br0" timeOffset="24784.89">4805 7049 0,'0'21'32,"0"0"-32,0 0 0,0 0 0,0 0 15,0 1-15,0 20 16,0-21-16,0 0 0,0 0 0,0 1 16,0-1-16,0 0 0,0 0 0,0 0 15,0 0-15,0 1 16,-21-1-16,21 0 0,-22-21 47,22-21-32,0 0-15,0-1 0,0 1 16,0 0-16,0 0 0,0 0 16,0 0-16,0-22 0,0 22 0,0-21 15,22 21-15,-1-22 0,0 22 0,0 0 16,0 0-16,0 0 0,1-1 15,20 22-15,-21 0 0,0-21 0,22 21 16,-22 0-16,21 0 0,-21 0 16,0 21-16,1 1 0,-1-1 0,21 0 15,-42 0-15,21 21 0,0 1 16,1-22-16,-22 21 0,0 1 16,0-22-16,0 21 0,0 0 0,0-20 15,0-1-15,0 21 0,0-21 0,-22 0 16,22 1-16,-21-22 0,21 21 15,-21 0-15,21 0 16,0-42 0</inkml:trace>
  <inkml:trace contextRef="#ctx0" brushRef="#br0" timeOffset="25560.61">4318 9017 0,'0'0'0,"-21"0"15,21-21-15,0 0 32,21 21-17,0 0-15,0 0 16,0 0-16,22 0 0,-22 0 0,21 0 16,1 0-16,20 0 0,1 0 0,-1 0 15,22 0-15,-1 0 0,1 0 16,0 0-16,21 0 0,-1 0 15,1 0-15,21 0 0,0 0 0,0 0 16,0 0-16,21 0 0,-21 21 16,22-21-16,-22 0 0,21 0 0,-21 0 15,21 0-15,-21 0 0,-21 0 0,21 0 16,-21 0-16,-1 0 0,-20 0 16,0 0-16,-1 0 0,-20 0 0,-1 0 15,1 0-15,-22 0 0,-21 0 0,22 0 16,-22 0-16,0 0 0,-21-21 31,0 0-15,-21 21-16,0 0 0,21-22 15,-21 22-15,-1-21 0,1 21 16,0-21-16,0 21 0</inkml:trace>
  <inkml:trace contextRef="#ctx0" brushRef="#br0" timeOffset="26008.36">7472 8573 0,'0'0'0,"-21"0"0,-1 0 16,22 21 15,22 0-15,-1 0-16,0-21 0,0 21 0,21 0 15,-20 1-15,20-22 0,-21 21 16,21 0-16,1-21 0,-1 21 0,0 0 16,1-21-16,-1 0 0,0 21 0,1-21 15,-1 0-15,0 0 0,1 0 16,-22 0-16,21 0 0,-21 0 0,1 0 16,-1 0-16,0 0 0,0 0 15,-21 22 1,0-1-16,-21-21 0,0 21 15,0-21-15,-1 21 0,1 0 16,0 0-16,-21 1 0,21 20 16,-22-21-16,1 21 0,0-20 0,-1 20 15,1-21-15,0 21 0,-1 1 0,1-22 16,-22 21-16,43-21 0,-21 22 0,0-22 16,20 0-16,1 0 0,0 0 15,0 1-15,21-1 0,0 0 16,21-21-1,0 0 1,0-21-16</inkml:trace>
  <inkml:trace contextRef="#ctx0" brushRef="#br0" timeOffset="26812.23">9906 7895 0,'0'0'0,"21"0"0,0-21 15,0 21-15,1-21 0,-1 21 16,-21-21 0,-21 21-1,-1 0-15,1 0 0,0 0 0,0 0 16,-21 0-16,20 0 0,-20 0 15,21 0-15,-21 0 0,-1 0 0,1 21 16,0 0-16,-1-21 0,22 21 16,-21-21-16,-1 21 0,1-21 0,21 22 15,-21-22-15,20 21 0,-20 0 16,21 0-16,-21 0 0,20 0 0,1 1 16,0-1-16,21 0 0,-21 21 15,21-21-15,-21 22 0,21-22 0,0 21 16,0 1-16,0-1 0,0 0 0,0 1 15,0-1-15,0 0 0,0 22 16,0-22-16,0 22 0,0-22 0,0 21 16,0 1-16,0-1 0,0 1 0,0-1 15,0-20-15,0 20 16,0 1-16,0-1 0,0 1 0,0-1 16,0 1-16,0-1 0,0 1 0,0-1 15,0 1-15,0-1 0,0-20 0,0 20 16,0-21-16,0 22 0,0-22 15,0 1-15,0-1 0,0 0 0,0 1 16,0-22-16,0 21 0,0-21 0,21 0 16,0-21-16,0 0 0,0 0 15,1-21 1,-1 0-16,-21-21 0</inkml:trace>
  <inkml:trace contextRef="#ctx0" brushRef="#br0" timeOffset="27838.52">9313 7916 0,'0'0'0,"-21"0"16,21-21-16,21 21 31,0 0-31,1 0 16,-1 0-16,21 0 0,-21 0 0,22 0 15,-1 0-15,21 0 0,1 0 16,-1 0-16,22 0 0,-21 0 0,20-21 15,1 21-15,0 0 0,-1 0 0,22-21 16,-21 21-16,21 0 0,-1 0 16,22-21-16,0 21 0,0 0 0,-21 0 15,21-21-15,-21 21 0,0 0 0,0 0 16,0 0-16,-22 0 16,1-22-16,0 22 0,-1 0 0,-20 0 15,-1 0-15,1 0 0,-22 0 0,0 0 16,1 0-16,-22 0 0,0 0 15,21 0-15,-20 0 0,-1 0 0,0 0 16,-21 22-16,21-22 0,-21 21 0,21-21 16,-21 21-16,21 0 0,-21 0 15,0 0-15,0 1 0,0 20 0,0-21 16,22 21-16,-22 1 0,0-1 0,0 0 16,21 1-16,-21-1 0,0 0 15,0 1-15,0-1 0,0 0 0,0 1 16,0-1-16,0 0 0,0 1 15,0 20-15,0-20 0,0-1 16,0 21-16,0-20 0,0 20 0,21 1 16,-21-22-16,21 22 0,-21-22 0,0 0 15,0 22-15,21-22 0,-21 0 0,0 22 16,0-22-16,21 1 0,-21-1 16,22 0-16,-22 22 0,0-22 0,0 0 15,0 1-15,0-1 0,0 0 0,0-20 16,0 20-16,0 0 0,0 1 15,0-22-15,0 21 0,-22-21 0,22 0 16,-21 22-16,0-22 0,21 0 0,-21 0 16,0 22-16,0-22 0,-1 0 15,1 0-15,0 0 0,-21 0 16,21 1-16,-1-1 0,-20 0 0,21 0 16,-21 0-16,20-21 0,-20 21 0,0 1 15,-1-22-15,1 0 0,0 21 0,-22-21 16,1 0-16,-1 21 0,1-21 15,-1 0-15,1 0 0,-1 21 0,-20-21 16,-1 0-16,21 21 0,-20-21 0,-1 0 16,0 0-16,1 21 0,-1-21 0,0 0 15,1 0-15,-1 22 0,0-22 16,1 0-16,-22 0 0,21 0 16,1 0-16,-22 21 0,21-21 0,0 0 15,22 0-15,-22 0 0,22 0 0,20 0 16,-20 21-16,21-21 0,-22 0 15,22 0-15,-1 0 0,1 0 0,21 0 16,-21 0-16,-1 0 0,22 0 0,-21 0 16,-1 21-16,22-21 0,-21 0 0,21 0 15,0 0-15,-1 0 0,1 0 16,0 0-16,21-21 0,0 0 16,0 0-16,0-1 0,0 1 15</inkml:trace>
  <inkml:trace contextRef="#ctx0" brushRef="#br0" timeOffset="30772.71">9250 7980 0,'0'-21'16,"0"0"-1,0-1 1,0 1 0,0 0-1,0 42 79,0 0-94,-21 1 16,21-1-16,0 21 0,-22-21 0,22 22 15,0-22-15,0 21 0,0 0 0,0-20 16,0 20-16,0-21 0,0 21 15,0-20-15,0 20 0,0-21 0,0 0 16,0 0-16,22 1 0,-1-1 0,-21 0 16,21 0-16,0-21 0,0 21 15,-21 0-15,21-21 0,1 0 0,-1 22 16,0-22-16,0 0 0,21 0 16,-20 0-16,-1 0 0,0 0 15,21 0-15,-21-22 0,22 1 16,-1 0-16,-21 21 0,22-21 0,-1 0 15,-21 0-15,21-1 0,-20 1 16,-1 0-16,21 0 0,-21 0 0,0 0 16,-21-1-16,22 1 0,-22 0 0,21 21 15,-21-21-15,0 42 16,0 0 0,0 22-16,0-22 0,0 0 15,0 21-15,0-21 0,0 1 16,0 20-16,0-21 0,0 0 0,0 22 15,0-22-15,0 0 0,21 0 0,0-21 16,-21 21-16,21 0 16,0-21-16,1 0 0,-1 0 0,0 0 15,0 0-15,0 0 0,22 0 0,-22 0 16,0 0-16,21 0 0,-21-21 0,1 0 16,-1 0-16,21 21 0,-21-21 15,0 0-15,1-22 0,-1 22 0,0 0 16,0-21-16,0 20 0,-21-20 0,21 21 15,1-21-15,-1 20 0,-21 1 16,0 0-16,21 21 0,-21-21 0,21 21 16,-21 21-1,0 0-15,0 0 0,0 1 16,0-1-16,0 0 0,0 21 16,0-21-16,0 1 0,0 20 0,0-21 15,0 0-15,21 0 0,0 1 0,-21-1 16,22 0-16,-1 0 0,0-21 15,21 21-15,-21-21 0,22 0 0,-1 0 16,0 0-16,1 0 0,-1 0 0,0 0 16,1 0-16,-1 0 0,-21-21 15,22 21-15,-1-21 0,-21 0 0,21 0 16,1 21-16,-22-22 0,0 1 0,0-21 16,0 21-16,-21 0 0,0-1 15,22 1-15,-22 0 0,0 0 0,0 0 16,21 21-1,-21 21 1,0 0 0,0 0-16,0 0 0,21 1 0,-21-1 15,0 0-15,21-21 0,0 21 0,-21 0 16,21-21-16,1 21 0,-1 1 16,21-22-16,-21 0 0,22 0 0,-22 0 15,21 0-15,0 0 0,-20 0 0,20 0 16,0 0-16,1 0 0,-22 0 0,21-22 15,-21 1-15,22 21 0,-22-21 16,0 0-16,0 0 0,0 0 0,0-1 16,-21-20-16,0 21 0,22 0 15,-22-22-15,21 22 0,-21 0 16,0 0-16,21 0 0,-21 0 0,0 42 31,0 0-31,0 0 0,0 0 16,0 0-16,21 1 0,-21-1 15,21-21-15,-21 21 0,21-21 0,1 21 16,-1-21-16,0 0 16,0 0-16,0 0 0,0 0 0,1-21 15,-1 0-15,0 0 0,0 21 0,-21-22 16,21 1-16,-21 0 0,0-21 16,0 21-16,0-1 0,0 1 15,0-21-15,0 21 0,0 0 0,0-1 16,0 1-16,-21 0 0,0 21 15,0 0-15,0 0 0,-1 0 16,1 21-16,0 0 0,0 1 16</inkml:trace>
  <inkml:trace contextRef="#ctx0" brushRef="#br0" timeOffset="31660.29">10012 9208 0,'0'0'0,"0"-22"0,21 1 0,0 21 16,-21-21-16,0 0 15,-21 21 1,-21 21-16,20-21 0,1 21 16,-21 0-16,0 1 0,-1 20 15,1-21-15,21 21 0,-22 1 0,22-1 16,-21 0-16,21 1 0,0 20 0,-1-20 16,22 20-16,0-21 15,0 1-15,0-1 0,0 0 0,0 1 16,22-22-16,-1 21 0,21-21 0,-21 1 15,22-22-15,-1 21 0,0-21 0,1 0 16,20 0-16,-21 0 0,1 0 16,-1 0-16,0-21 0,1 21 0,-1-22 15,0 1-15,-20 0 0,-1 0 0,0 0 16,-21 0-16,0-22 0,0 22 16,0 0-16,0 0 0,-21 0 0,0-22 15,-1 22-15,1 0 0,-21 0 0,0 21 16,20-21-16,-20 21 0,21 0 15,0 0-15,0 0 0,-1 0 16,1 0-16,21-22 0,21 1 31,1 21-15,-1 0-16,0 0 0,21 0 0,-21 0 16,1 0-16,20 0 0,-21 0 15,0 21-15,0 1 0,1-1 0,-1 21 16,0-21-16,0 22 0,-21-1 15,0 0-15,0 1 0,0-1 0,0 0 16,0 1-16,0-1 0,0 21 16,0-20-16,-21-1 0,21 0 0,0 22 15,-21-22-15,0 22 0,21-22 0,-22 0 16,22 22-16,0-22 0,-21 1 0,21-22 16,0 21-16,-21-21 0,21 0 15,0 1-15,0-1 0,0 0 16,0-42-1,21 0 1,-21-1-16,21 1 0,-21 0 0,0-21 16,22 21-16,-1-22 0,-21 1 0</inkml:trace>
  <inkml:trace contextRef="#ctx0" brushRef="#br0" timeOffset="31901.15">10541 9610 0,'0'0'0,"0"-43"0,0 22 0,0 42 32,0 1-32,0-1 15,0 21-15,0-21 0,0 0 0,0 1 16,0 20-16,0-21 0,0 0 16,0 0-16,0 1 0,0-1 0,0 0 15,0 0-15,0-42 47,0 0-47,0 0 16,0-1-16</inkml:trace>
  <inkml:trace contextRef="#ctx0" brushRef="#br0" timeOffset="32264.65">10499 9250 0,'0'0'0,"-22"-21"0,1 21 0,0 0 15,0 0 1,0 21 0,21 0-16,0 0 15,0 0-15,21-21 0,0 0 16,0 0-16,0 0 0,1 0 16,-1 0-16,0 0 15,0 0-15,0 0 0,0 0 0,-21-21 16,0 0-16,0 0 15,0 0-15,-21 0 16,0-1-16,-21 22 0,21 0 0,-1-21 16,1 21-16,-21 0 0,21 0 15,0 0-15,-1 0 0,1 21 0,0 1 16,21-1-16,0 0 0,0 0 0,0 0 16,0 0-16,0 1 0,0-1 15,0 0-15,0 0 0,0 21 16,21-20-16,0-1 0,1-21 0,-1 21 15,0 0-15,0-21 0,21 0 0,-20 0 16,-1 0-16</inkml:trace>
  <inkml:trace contextRef="#ctx0" brushRef="#br0" timeOffset="32540.49">10985 9186 0,'0'-21'15,"0"42"-15,0-63 0,0 63 32,0 22-32,0-22 15,0 0-15,0 21 0,0-21 0,0 22 16,0-22-16,0 21 0,0 1 16,0-22-16,0 21 0,-21 0 0,21-20 15,0 20-15,0 0 0,0-21 0,0 1 16,0-1-16,0 21 0,0-21 15,0 0-15,21-21 16,1 0-16,-1-21 16,-21 0-1</inkml:trace>
  <inkml:trace contextRef="#ctx0" brushRef="#br0" timeOffset="34020.47">10710 9589 0,'0'0'0,"21"0"32,1 0-32,-1 0 15,0 0-15,0 0 0,21 0 16,1 0-16,-22 0 0,21-22 0,1 22 16,-1 0-16,21-21 0,-20 0 0,-1 21 15,0-21-15,1 0 0,-1 0 16,0 21-16,-20-22 0,20 1 0,-21 0 15,0 0-15,0 0 0,-21 0 16,0-1-16,0 1 0,0 0 16,0 0-16,-21 21 15,0 0-15,0 0 16,0 0-16,21 21 0,-21 0 16,21 0-16,-22 1 0,22-1 0,0 0 15,-21 21-15,21-21 0,-21 1 16,21 20-16,0-21 0,0 21 0,0-20 15,0 20-15,0-21 0,0 21 16,0-20-16,0-1 0,0 0 0,0 0 16,0 0-16,0 0 0,0 1 15,21-22 1,0 0-16,-21-22 16,22 1-16,-1 0 0,-21 0 15,0 0-15,21 0 0,0-1 16,-21 1-16,0-21 0,21 21 0,0 0 15,-21-1-15,22 1 0,-22 0 0,0 0 16,21 21-16,0 0 31,-21 21-31,0 0 16,0 0-16,0 1 0,0-1 0,0 0 16,0 0-16,0 0 15,0 0-15,21-21 0,-21 22 0,21-1 16,-21 0-16,21-21 0,1 0 15,-1 0-15,0 21 16,0-21-16,0 0 0,0 0 0,1 0 16,-22-21-16,21 0 0,0 21 0,0-21 15,-21-1-15,21 1 0,-21 0 0,21 0 16,-21 0-16,0 0 16,0-22-16,0 22 0,0 0 0,22 0 15,-22 0-15,0 42 47,0 0-47,0 0 0,0 0 16,0 0-16,0 1 0,0-1 0,0 0 15,0 0-15,0 0 0,0 0 16,0 1-16,0-1 0,21-21 16,0 0-16,0 0 0,0 0 15,0 0-15,1 0 16,-1 0-16,0-21 0,0 21 15,0-22-15,-21 1 0,21 21 0,-21-21 16,22 0-16,-22 0 0,0 0 0,21-1 16,-21 1-16,0 0 15,0 0-15,0 42 32,0 0-32,0 0 15,0 1-15,0-1 0,0 0 0,0 0 16,0 0-16,0 0 15,21 1-15,0-22 0,-21 21 16,21-21-16,0 0 0,1 0 16,-1 0-16,0 0 0,0 0 15,21 0-15,-20 0 0,-1-21 0,0-1 16,0 1-16,0 21 0,0-21 16,-21-21-16,22 21 0,-1-1 0,-21 1 15,0-21-15,0 21 0,0-22 0,0 1 16,0 21-16,0-21 0,0-1 0,0 22 15,0-21-15,0 21 0,0-1 16,0 1-16,0 0 0,0 42 16,0 0-16,0 1 15,0-1-15,-21 0 0,21 21 16,0-21-16,-22 22 0,22-22 0,0 21 16,0 1-16,0-22 0,0 21 15,0-21-15,0 22 0,0-22 16,0 0-16,0 0 0,0 0 0,0 0 15,0 1-15,0-1 0,-21-21 16,21-21 15,0-1-31,0 1 16,0 0-16,0 0 0,21-21 0,1 20 16,-22 1-16,21 0 0,0 0 15,0 0-15,0 0 0,0-1 0,-21 1 16,43 21-16,-22-21 0,0 21 0,0 0 15,22 0-15,-22 0 0,21 0 16,-21 0-16,0 0 0,1 21 16,20 0-16,-42 1 0,21-22 0,-21 21 15,21 0-15,-21 21 0,0-21 0,0 1 16,0-1-16,-21 0 0,0 0 0,0 0 16,-22 0-16,1 1 0,21-1 15,-21 0-15,-1-21 0,1 21 0,21 0 16,-22-21-16,1 0 0,21 21 0,0-21 15,0 0-15,-1 0 0,22-21 16,0 0-16</inkml:trace>
  <inkml:trace contextRef="#ctx0" brushRef="#br0" timeOffset="38852.82">12912 8763 0,'0'0'0,"-22"0"0,-20 0 15,21 0-15,0 0 0,0-21 16,-1 21-16,1 0 0,0 0 0,0 0 15,42 0 17,21 0-17,1 0-15,20 0 0,1 0 0,42 0 16,-22 0-16,43 0 0,-21 0 16,21 0-16,0 0 0,0 21 15,0-21-15,21 0 0,0 0 0,-21 21 16,0-21-16,22 21 0,-22-21 15,0 0-15,0 0 0,0 22 0,0-22 16,-22 0-16,1 0 0,0 0 0,-42 0 16,20 0-16,-20 0 0,-22 0 15,0 0-15,-20 0 0,20 0 0,-42-22 32,-21 1-17,0 21-15,-1 0 16</inkml:trace>
  <inkml:trace contextRef="#ctx0" brushRef="#br0" timeOffset="39264.37">15452 8530 0,'-22'0'15,"1"0"1,21 21-16,0 1 16,21-22-1,1 21-15,20-21 0,-21 0 0,21 0 16,1 0-16,-1 0 0,0 0 16,1 0-16,-1 0 0,0 0 0,1 0 15,-1 0-15,0 0 0,-20 0 16,20 0-16,-21 0 0,21 0 0,-20 0 15,-22 21 1,0 0-16,-22 0 16,1 0-16,-21 1 0,0 20 0,-1 0 15,1 1-15,-22-1 0,22 0 16,0 1-16,-22-1 0,22 0 0,0 1 16,-1-1-16,1-21 0,21 21 15,0-20-15,-22 20 0,43-21 0,-21 0 16,0-21-16,21 21 0,0 1 15</inkml:trace>
  <inkml:trace contextRef="#ctx0" brushRef="#br0" timeOffset="39955.98">17970 7430 0,'0'-85'15,"-21"64"1,0 21-16,0-21 0,-21 21 0,20 0 16,-20 0-16,0 0 0,-1 0 0,1 0 15,-21 0-15,20 0 0,-20 0 16,-1 0-16,22 21 0,-22 0 16,1 0-16,21 0 0,-1 0 15,1 1-15,0-1 0,20 21 0,-20 0 16,21 1-16,0-1 0,0 0 0,-1 1 15,22 20-15,0 1 0,-21-1 16,21 1-16,0-1 0,-21 22 0,21-22 16,0 22-16,0-21 0,0 20 15,0-20-15,0 20 0,0 1 0,0 0 16,0-1-16,0 1 0,0 0 0,0-1 16,21 1-16,-21 0 0,21-1 15,-21 1-15,0 0 0,0-1 0,22 1 16,-22 21-16,0-43 0,0 22 15,0 0-15,0-22 0,21 22 16,-21-22-16,0 1 0,0-1 0,0-20 16,0-1-16,0 0 0,0-20 0,21-1 15,0 0-15,0-21 0,0 0 16,1-21-16,-22-22 0,21 22 16,0-21-16,0 0 0,0-22 0</inkml:trace>
  <inkml:trace contextRef="#ctx0" brushRef="#br0" timeOffset="41048.57">17208 7641 0,'0'-21'15,"-21"21"-15,42 0 31,-21-21-31,22 21 0,20 0 16,-21 0-16,21 0 0,1 0 16,20 0-16,-20-21 0,20 21 0,1 0 15,-1 0-15,22 0 0,-1 0 0,-20 0 16,21 0-16,20-21 0,1 21 16,0 0-16,0 0 0,0 0 0,0-22 15,21 22-15,0 0 0,0-21 16,0 21-16,21-21 0,0 21 15,-21-21-15,21 21 0,-21-21 0,0 21 16,0-21-16,0 21 0,0 0 16,0-22-16,-21 22 0,0 0 0,-22 0 15,1 0-15,0 0 0,-22-21 16,1 21-16,-1 0 0,-20 0 0,-1 0 16,21 0-16,-20 0 0,-1 0 15,0 0-15,1 0 0,-22 0 0,21 0 16,-21 0-16,1 0 0,-1 0 15,0 0-15,0 21 0,-21 1 16,0-1-16,0 0 16,0 0-16,0 0 0,0 0 15,0 1-15,0 20 0,0-21 0,0 21 16,0-20-16,0 20 0,0 0 0,0 1 16,0-1-16,0 0 0,0 22 15,21-1-15,-21-20 0,0 20 0,0 1 16,0-1-16,0 1 0,0-1 15,0 1-15,0 20 0,-21-20 0,21-1 16,0 22-16,0 0 0,0-22 0,0 22 16,0-22-16,0 22 0,21-22 15,0 1-15,1-1 0,-22 1 0,21 21 16,0-22-16,0 1 0,-21-1 0,21 1 16,0-1-16,-21 1 15,0-1-15,22 1 0,-22-22 0,0 21 16,0-20-16,0 20 0,0-20 0,0-1 15,0 21-15,0-20 0,-22-1 16,22 0-16,-21 1 0,0-22 0,0 21 16,0-21-16,0 22 0,-1-22 0,1-21 15,0 21-15,0 0 0,-21-21 16,20 0-16,-20 21 0,21-21 0,-21 0 16,-1 0-16,22 0 0,-21 0 0,-22 0 15,22 0-15,0 0 0,-22 0 16,-21 0-16,22 0 0,-22 0 0,-21 0 15,1 0-15,-1 0 0,-21 0 16,0 0-16,0 0 0,-21-21 0,-22 21 16,1 0-16,0 0 0,-1-21 15,1 21-15,0 0 0,-1 0 0,1 0 16,21 0-16,21 0 0,0 0 0,21 0 16,0 0-16,21 0 0,1 0 15,-1 0-15,0 0 0,22 21 0,-1-21 16,1 0-16,21 0 0,-1 0 0,1 0 15,0 0-15,20 0 0,1 0 0,21-21 32,0 0-32,21 0 0,1 0 15,-1-1-15,0 1 0,0-21 0</inkml:trace>
  <inkml:trace contextRef="#ctx0" brushRef="#br0" timeOffset="41852.42">17759 8382 0,'0'0'0,"-21"0"0,-22-21 15,64 21 17,1 0-32,-1 0 15,21 0-15,-21 0 0,43 0 0,-22 21 16,0-21-16,22 0 0,-1 0 0,1 0 15,-1 0-15,1 0 0,21 0 16,-22 0-16,1 0 0,-22 0 16,21 0-16,-20 0 0,-22 0 0,21 0 15,-21 0-15,-21 21 16,-42-21-16,21 0 16,-21 0-16,20 0 0,-20 0 0,-21 0 15,20 0-15,1 0 0,0 0 16,-1 0-16,1 0 0,0 0 0,20 0 15,1 0-15,0 0 0,0 0 16,0 0-16,0 0 16,21 21-16,0 1 15,21-1 1,0-21-16,-21 21 0,0 0 16,21-21-16,-21 21 0,21 0 0,0 1 15,-21-1-15,0 0 0,22 21 16,-1-21-16,-21 22 0,21-1 0,-21 0 15,0 1-15,0-1 0,0 22 0,0-22 16,0 0-16,0-21 0,0 22 16,0-1-16,0-21 0,-21 22 0,0-22 15,-1 0-15,1 0 0,0 0 0,-21 0 16,21-21-16,-22 22 0,1-22 16,21 0-16,-22 0 0,22 0 15,-21 0-15,21 0 0,-22 0 0,22 0 16,-21-22-16,21 22 0,0-21 0,-1 0 15,1 0-15,0 21 0,21-21 16,-21 0-16,21-1 0,-21 1 0,21-21 16,0 21-16,0 0 0,0-1 15,0 1-15,0 0 0,21 0 16,0 0-16,-21 0 0,21 21 0,0-22 16,1 22-16,-1-21 0,0 21 15,0-21-15,0 0 0,0 21 16,22 0-16</inkml:trace>
  <inkml:trace contextRef="#ctx0" brushRef="#br0" timeOffset="44148.31">18330 9208 0,'0'0'16,"21"0"-16,1 0 0,-1 0 0,0 0 15,0 0-15,0-22 16,0 22-16,22-21 0,-22 0 16,0 21-16,0-21 0,0 0 0,1 0 15,-1-22-15,0 22 0,-21 0 0,0-21 16,0 20-16,0 1 0,0 0 16,0-21-16,0 21 0,-21 21 0,-22-22 15,22 22-15,0 0 0,0 0 16,-21 0-16,20 22 0,1-1 0,0 0 15,0 0-15,0 21 0,0-20 0,-1 20 16,22-21-16,0 0 0,0 22 16,0-22-16,0 0 0,0 0 0,0 0 15,0 0-15,22 1 0,-1-1 16,21-21-16,-21 21 0,0-21 16,22 0-16,-22 0 0,21 0 0,-21 0 15,22 0-15,-1 0 0,-21 0 0,22 0 16,-22-21-16,21 0 0,-21 21 15,22-22-15,-22 1 0,0 0 0,0 0 16,0 0-16,0-22 0,1 22 0,-1 0 16,-21 0-16,21-21 0,-21 20 15,0 1-15,0 0 0,0 0 16,-21 21 0,21 21-1,-21 0-15,-1 0 0,22 1 16,0-1-16,0 0 0,-21 0 0,21 0 15,0 0-15,-21 1 0,21-1 16,0 0-16,0 0 0,0 0 0,0 0 16,0 1-16,-21-22 0,21 21 15,0-42 32,0-1-47,0 1 16,0 0-16,0 0 0,21 0 0,-21 0 15,0-1-15,21 1 0,0-21 16,1 21-16,-1 0 0,0-1 16,0 1-16,0 0 0,0 0 0,1 0 15,-1 21-15,0 0 0,0 0 16,0 21-16,-21 0 0,21 0 16,-21 0-16,0 1 0,0 20 0,0-21 15,0 0-15,0 22 0,0-22 16,0 0-16,0 0 0,22 0 0,-22 0 15,21 1-15,-21-1 0,21-21 0,0 21 16,0-21-16,0 0 16,1 0-16,-1 0 0,0 0 0,0 0 15,0 0-15,0-21 0,1 21 0,-1-21 16,0-1-16,-21 1 0,21 0 16,0 0-16,0 0 0,-21 0 15,0-22-15,0 1 0,22 0 0,-22-1 16,21 1-16,-21 0 0,0-1 0,0 1 15,0 0-15,21-1 0,-21 22 16,0-21-16,21 21 0,-21-1 0,0 44 31,0-1-15,0 0-16,0 21 0,0-21 0,0 22 16,0-1-16,-21 0 0,21 1 15,-21-1-15,21-21 0,0 22 0,-21-1 16,21-21-16,-22 21 0,22-20 15,0-1-15,-21 0 0,21 0 16,0 0-16,0 0 0,0 1 16,0-44 15,21 1-15,1 21-16,-1-21 0,0 0 0,0 0 15,0 0-15,0-22 0,1 22 16,-1 0-16,0 0 0,0 0 0,0-1 15,0 1-15,-21 0 0,22 21 0,-1-21 16,-21 42 15,-21-21-31,-1 0 0,1 21 16,0-21-16,0 0 0,0 21 16,0-21-16,-1 0 0,22 22 0,-21-22 15,0 0-15,0 0 0,21 21 16,-21 0-1,0 0-15,21 0 16,0 0-16,0 1 0,0-1 0,0 0 16,0 0-16,0 0 15,0 0-15,0 1 0,0-1 0,21 0 16,0 0 0,0-21-16,0 0 0,0 0 15,1 0-15,-1 0 0,0 0 0,21 0 16,-21 0-16,1 0 0,20 0 0,-21-21 15,21 21-15,-20-21 0,-1 0 16,21-1-16,-21 1 0,22 0 0,-22 0 16,0 0-16,21-22 0,-21 22 0,-21 0 15,22-21-15,-22 21 0,21-1 16,-21 1-16,0 0 0,0 0 16,-21 42-1,-1-21-15,22 21 16,0 0-16,-21 1 0,0-1 15,21 0-15,-21 0 0,21 0 0,0 0 16,0 1-16,0-1 0,0 0 16,0 0-16,0 0 0,21-21 15,0 0-15,0 21 16,1-21-16,-1 0 0,0 0 16,0 0-16,0 0 0,22-21 0,-22 21 15,0-21-15,21 0 0,-21 21 0,1-21 16,-1 0-16,0-1 0,0 1 15,-21 0-15,21 0 0,-21 0 16,21 21-16,-21-21 0,0-1 0,0 44 31,0-1-15,-21-21-16,0 21 0,0 0 0,21 0 16,0 0-16,-21 1 0,0-1 15,21 0-15,-22 0 0,22 0 0,0 0 16,-21-21-16,21 22 15,0-44 17,21 22-17,1-21-15,-22 0 0,21 0 16,0 0-16,0 0 0,0-1 0,0 1 16,1 0-16,-1 0 0,21 0 15,-21 0-15,0-1 0,1 1 0,-22 0 16,21 21-16,0 0 0,0 0 15,0 0-15,-21 21 16,0 0-16,0 1 16,0-1-16,0 0 0,0 0 0,0 0 15,-21-21-15,21 21 0,-21 1 0,21-1 16,0 0-16,0 0 16,0 0-1,21-21 1,0 0-16,0 0 0,1 0 0,20 0 15,-21 0-15,0-21 16,22 21-16,-22-21 0,0 0 0,0 0 16,21-1-16,-20 1 0,-1 0 0,0 0 15,-21 0-15,21 0 0,-21-1 16,21 1-16,-21-21 0,0 21 0,0 0 16,0-1-16,-21 22 15,0 0 1,0 0-16,0 0 0,21 22 15,-22-1-15,22 0 16,0 0-16,0 0 0,0 0 0,0 1 16,0-1-16,0 0 0,0 0 15,0 0-15,0 0 0,0 1 16,0-1-16,0 0 16,0 0-16,-21 0 0,0-21 15,21 21-15,-21-21 0,0 0 16,0 0-16,-1 0 15,1 0 1,21-21-16,0 0 0,-21 0 16</inkml:trace>
  <inkml:trace contextRef="#ctx0" brushRef="#br0" timeOffset="44544.09">20299 8615 0,'0'0'0,"0"21"15,21-21 1,0 0-16,0 0 15,22 0-15,-22-21 0,0 0 16,21 21-16,-21-21 0,1-1 0,-1 22 16,0-21-16,0 0 0,-21 0 0,0 0 15,0 0-15,0-1 0,0 1 16,-21 0-16,0 21 0,21-21 0,-21 21 16,-1 0-16,-20 0 0,21 0 0,0 0 15,0 0-15,-1 21 0,1-21 16,0 21-16,0 0 0,0 1 15,21-1-15,0 0 16,0 0 0,0 0-1</inkml:trace>
  <inkml:trace contextRef="#ctx0" brushRef="#br0" timeOffset="48780.89">4276 13039 0,'0'-21'0,"-22"21"16,1 0-16,0 0 16,0 0-16,0 0 0,0 0 15,-1 0-15,1 0 16,21 21-1,21-21 1,22 21-16,-1-21 16,0 0-16,22 0 0,-1 0 0,1 0 15,-1 0-15,22 0 0,0 0 16,-22 0-16,22-21 0,-22 21 16,1-21-16,-1 21 0,1 0 15,-22-22-15,-21 1 0,22 21 0,-22 0 16,0 0-16,-42 0 15,0 0-15,-22 0 16,22 0-16,-21 0 0,21 0 0,-22 0 16,1 0-16</inkml:trace>
  <inkml:trace contextRef="#ctx0" brushRef="#br0" timeOffset="51336.84">4593 13018 0,'0'42'0,"0"-21"16,0 0-16,0 0 16,0 1-16,0-1 0,0 21 15,0-21-15,21 0 0,-21 22 16,21-22-16,1 21 0,-22 1 0,0-1 16,21 0-16,0 1 0,-21-1 0,0 0 15,0 1-15,0-1 0,0 0 16,0 1-16,0-1 0,0 0 0,0-21 15,0 1-15,0 20 0,0-21 16,-21 0-16,0 0 0,21 1 16,-22-22-16,1 21 0,0-21 0,0 0 15,0 0-15,0 0 0,-1 0 16,1 0-16,0 0 0,0-21 0,-21-1 16,20 22-16,1-21 0,0 0 15,-21-21-15,21 21 0,21-22 0,-22 22 16,1-21-16,21-1 0,-21 22 15,21-21-15,0 21 0,0-22 0,0 22 16,0 0-16,0 42 31,0 22-31,21-22 0,0 0 16,1 21-16,-1-21 0,0 22 16,21-22-16,-21 0 0,22 21 15,-1-20-15,0-1 0,1 0 16,-1-21-16,0 21 0,1-21 0,20 0 15,-20 0-15,-1 0 0,21 0 0,-20 0 16,-1 0-16,0-21 0,1 21 16,-1-21-16,0 0 0,1-1 0,-1 1 15,-21-21-15,0 21 0,1 0 16,-1-22-16,-21 22 0,0-21 0,0 21 16,0-1-16,0-20 0,0 21 15,-21 0-15,-1 0 0,1 21 16,0 0-16,0 0 0,0 0 0,0 0 15,21 21-15,-22-21 16,1 42-16,0-21 0,21 0 0,0 1 16,0 20-16,0-21 0,0 21 15,0-20-15,0-1 0,0 21 0,0-21 16,21 0-16,0 1 0,1-22 0,-1 21 16,0-21-16,21 0 0,-21 0 15,22 0-15,-1 0 0,0 0 0,1 0 16,-1 0-16,0-21 0,-20-1 15,20 22-15,0-21 0,-21 0 16,22 0-16,-22 0 0,0 0 0,0-1 0,0-20 16,-21 21-16,22 0 0,-22-22 15,0 22-15,0 0 0,0 0 16,0 0-16,0 0 0,0 42 31,-22-21-31,22 42 0,0-21 16,0 0-16,-21 1 0,21-1 15,0 21-15,-21-21 0,21 0 0,0 1 16,0-1-16,0 0 0,0 0 16,0 0-16,21-42 47,-21 0-47,21 0 0,1 0 15,-22-1-15,21 1 0,0 0 16,-21 0-16,21 0 0,-21-22 0,64-20 31,-43 63-15,-21 21-16,0 0 15,21-21-15,-21 21 0,21 1 16,-21-1-16,0 0 0,0 0 0,21 0 16,-21 0-16,21 1 0,1-22 0,-22 21 15,21 0-15,0-21 16,0 21-16,0-21 0,0 0 15,1 0-15,-1 0 0,0 0 0,0-21 16,0 0-16,22 0 0,-22-1 16,0 1-16,0 0 0,0 0 0,0-21 15,1 20-15,-1-20 0,0 21 0,0-21 16,-21-1-16,0 22 0,0-21 16,0-1-16,0 22 0,0-21 0,0 0 15,0 20-15,21 1 0,-21 0 16,0 0-16,0 0 0,0 42 31,0 0-31,0 0 16,0 0-16,0 1 0,0 20 0,0-21 15,0 21-15,0 1 0,-21-22 0,21 21 16,-21 1-16,21-22 0,0 21 16,0-21-16,0 0 0,-21 1 0,21-1 15,0 0-15,0-42 31,0 0-15,0-1-16,21 1 0,-21 0 16,21 0-16,0 0 0,-21 0 0,21-1 15,1 1-15,-1 0 0,0 0 16,0 0-16,0 0 0,0 21 16,-21-22-16,22 22 0,-1 0 15,-42 0 16,-1 0-31,1 22 0,0-22 0,-21 21 16,21-21-16,-1 21 0,1 0 16,0 0-16,0 0 0,0 1 0,0-1 15,21 0-15,0 0 0,0 0 16,0 0-16,0 1 0,0 20 0,0-21 16,0 0-16,21 0 0,0-21 15,0 22-15,0-22 0,0 0 16,1 0-16,20 0 0,-21 0 15,21 0-15,-20 0 0,20 0 0,0-22 16,1 22-16,-1-21 0,0 0 16,1 0-16,-1 0 0,0 0 0,1-1 15,-1 1-15,0 0 0,-21 0 0,1-21 16,-1 20-16,0 1 0,0 0 16,-21 0-16,0 0 0,0 0 15,-21 21 1,0 0-1,0 21-15,21 0 0,-22 0 0,22 0 16,0 0-16,0 1 0,0-1 16,-21 0-16,21 0 0,0 0 15,0 0-15,0 1 0,0-1 0,0 0 16,21 0-16,1-21 0,-22 21 16,21-21-16,0 0 0,0 0 0,0 0 15,0 0-15,22 0 0,-22 0 0,0 0 16,21 0-16,-20-21 0,20 0 15,-21 0-15,21 0 0,-20 21 0,20-43 16,-21 22-16,0 0 0,0 0 0,1 0 16,-22-1-16,0 1 0,0 0 15,0 0-15,0 0 0,0 42 47,0 0-47,0 0 16,-22 0-16,22 1 0,-21-1 0,21 0 15,0 0-15,0 0 0,0 0 16,0 1 0,0-44 15,0 1-31,21 0 16,1 0-16,-1 0 0,0 0 15,0-1-15,0 1 0,-21 0 16,21 0-16,1 0 0,-1 0 0,0 21 15,-21-22 1,21 22-16,0 0 16,0 22-16,-21-1 15,0 0-15,0 0 0,0 0 16,0 0-16,0 1 0,0-1 0,0 0 16,22 0-16,-22 0 0,21 0 15,-21 1-15,21-1 16,0-21-16,0 0 0,0 0 0,1 0 15,-1 0-15,0 0 0,0 0 16,0 0-16,0 0 0,1-21 16,-1 21-16,21-22 0,-21 1 0,0 0 15,1 0-15,-1 0 0,21 0 16,-21-1-16,0 1 0,1-21 0,-1 21 16,0 0-16,0-22 0,0 22 0,-21-21 15,0 21-15,0-1 0,0-20 16,0 21-16,0 0 0,0 0 0,-21 21 15,0 0-15,0 0 0,0 0 0,-1 0 16,1 0-16,21 21 16,0 0-16,0 0 0,0 0 0,0 0 15,0 22-15,0-22 0,0 0 16,0 0-16,0 0 0,0 1 16,0 20-16,0-21 0,0 0 0,21 0 15,-21 1-15,0-1 0,22 0 16,-22 0-16,0 0 0,0 0 0,0 1 15,0-1-15,-22-21 16,1 0-16,0 0 16,0 0-16,0 0 15,0-21-15,-1-1 16,22 1-16,0 0 16,0 0-16,-21 0 0,0 0 0,21-1 15</inkml:trace>
  <inkml:trace contextRef="#ctx0" brushRef="#br0" timeOffset="51552.72">7620 12912 0,'0'0'0,"-21"-21"0,0 21 0,-1 0 15,1 0-15,21-22 16,-21 22-16,0 0 15,0 0 1,21 22-16,-21-1 16,-1 0-1,1-21-15,0 21 0,0-21 16</inkml:trace>
  <inkml:trace contextRef="#ctx0" brushRef="#br0" timeOffset="52320.05">2815 13631 0,'0'0'16,"-21"0"-16,0 0 0,21-21 0,-21 21 15,-1 0-15,1 0 16,0 0 0,42 21-1,22 1-15,-22-22 16,21 0-16,0 21 0,22-21 0,-22 0 15,22 0-15,-1 21 0,22-21 16,-22 0-16,22 0 0,-21 0 16,20 0-16,-20 0 0,-22 0 15,22 0-15,-22 0 0,0 0 0,-21-21 16,1 21-16,-22-21 16,-22-1-1,1 22-15,0 0 0,-21-21 16,21 21-16,-22-21 0,22 21 0,-21 0 15,-1-21-15,22 21 0,0-21 16,0 21-16,0 0 0,0 0 16,21-21-16,-22 21 0,22-22 0,22 22 31,-1 0-31,0 0 0,0 0 16,21 0-16,-20 0 0,-1 0 15,21 0-15,-21 0 0,0 0 0,1 22 16,-1-22-16,0 21 0,-21 0 15,0 0-15,0 0 0,0 0 0,0 1 16,-21-1-16,0 21 0,-1-21 16,-20 0-16,21 1 0,-21 20 0,20-21 15,-20 0-15,21 0 0,-21 1 16,20-1-16,1 0 0,0 0 0,0 0 16</inkml:trace>
  <inkml:trace contextRef="#ctx0" brushRef="#br0" timeOffset="53005.17">2561 14944 0,'0'0'0,"-21"0"0,-64-43 15,64 22 1,0 21-16,42 0 31,0 0-31,22 0 16,-1 0-16,0 0 0,1 0 15,20 0-15,-21 0 0,22 0 0,-1 0 16,-20 0-16,20 0 0,-20 0 16,20 0-16,-21 0 0,1 0 15,20 0-15,-20 0 0,-1 0 0,0 0 16,1 0-16,-22 0 0,0 0 15,0 0-15,0 0 0,-21-21 16,-21 21 0,0 0-16,0 0 0,0 0 0,-22 0 15,22-21-15,-21 21 0,21 0 16,-1 0-16,1-21 0,0 21 0,0 0 16,21-21-16,0-1 31,21 22 0,0 0-31,0 0 0,-21 22 16,22-1-16,-22 0 0,21 0 15,-21 0-15,0 0 0,0 1 0,0-1 16,0 0-16,-21 21 0,-1-21 16,1 1-16,0 20 0,0-21 0,0 0 15,0 22-15,-1-22 0,22 0 16,-21 0-16,21 0 0,21-21 15,1 0 1</inkml:trace>
  <inkml:trace contextRef="#ctx0" brushRef="#br0" timeOffset="54852.75">4995 14690 0,'0'-21'0,"0"-1"16,0 1-16,0 0 15,0 0-15,0 0 16,-21 21-16,21-21 31,0 42 16,0 0-47,0 0 16,0 0-16,0 0 15,0 1 1</inkml:trace>
  <inkml:trace contextRef="#ctx0" brushRef="#br0" timeOffset="55607.94">4953 14690 0,'0'-21'0,"0"-1"0,0 1 16,0 42 15,0 1-15,0 20-16,0-21 0,-21 21 15,21 1-15,0-1 0,0 0 0,-21 22 16,21-22-16,0 22 0,0-22 16,0 0-16,0 1 0,0-1 15,0 0-15,0 1 0,0-22 0,0 0 16,0 0-16,0 0 0,21-21 16,0 0-1,0-21 1,-21 0-16</inkml:trace>
  <inkml:trace contextRef="#ctx0" brushRef="#br0" timeOffset="55852.8">4911 14732 0,'0'0'0,"0"-21"0,0 0 0,0 0 0,21-1 16,0 1-16,0 21 15,0-21-15,0 0 0,1 21 0,-1-21 16,0 21-16,0-21 0,0 21 16,0 0-16,1-22 0,-1 22 0,0 0 15,0 0-15,-21 22 32,0-1-32,-21-21 0,0 21 15,0 0-15,-1 0 0,1 0 0,0-21 16</inkml:trace>
  <inkml:trace contextRef="#ctx0" brushRef="#br0" timeOffset="56029.7">4847 15007 0,'0'0'0,"21"0"16,0 0-16,1 0 0,-1 0 15,0 0-15,0 0 0,0 0 16,0 0-16,1 0 0,20 0 15,-21 0-15,0 0 0,0 0 16,1 0-16,-1-21 0,0 21 16,0 0-16</inkml:trace>
  <inkml:trace contextRef="#ctx0" brushRef="#br0" timeOffset="56432.47">5292 14923 0,'0'0'16,"0"-22"-16,0 1 0,0 0 16,21 21-1,-21-21-15,21 21 0,0 0 0,0 0 16,0 0-16,22 0 0,-22 0 16,21 0-16,-21 21 0,22-21 15,-22 21-15,21 22 0,1-22 0,-22 0 16,0 0-16,0 21 0,0-20 15,-21 20-15,21-21 0,-21 0 0,0 22 16,0-22-16,0 0 0,-21 0 16,0-21-16,0 0 0,0 0 15,0 0-15,-1 0 0,22-21 16,0 0-16,-21 0 16,21-1-16,0 1 0,0 0 0,0 0 15,0 0-15,0 0 0,0-1 16,21 1-16,-21-21 0,22 21 0,-1 0 15,0-1-15,0 22 0,0-21 16,0 0-16,1 21 0,-1 0 16,0 0-16,21 0 0,-21 0 0,1 0 15,-1 0-15,0 0 0,0 0 16,0 21-16</inkml:trace>
  <inkml:trace contextRef="#ctx0" brushRef="#br0" timeOffset="57740.45">6413 14986 0,'22'-21'0,"-44"42"0,65-42 0,-43 0 0,0 0 16,0-1-16,0 1 16,0 0-16,0 0 0,-21 0 15,-1 0-15,1 21 0,0 0 16,0 0-16,-21 0 0,20 0 0,-20 0 15,21 0-15,-21 0 0,20 21 0,-20 0 16,21 0-16,0 0 0,-22 0 16,22 1-16,21-1 0,-21 21 0,21-21 15,0 0-15,0 22 0,0-22 16,0 0-16,0 0 0,0 0 16,21 1-16,0-1 0,1 0 0,-1-21 15,0 0-15,0 0 0,0 0 16,0 0-16,1 0 0,-1 0 0,21-21 15,-21 0-15,0 21 0,1-22 0,-1 1 16,0 0-16,0 0 0,0 0 16,-21 0-16,21-1 0,-21 1 0,0 0 15,0-21-15,0 21 0,0-1 16,0 1-16,0 42 47,-21 1-47,21-1 0,0 0 15,0 0-15,0 0 0,0 0 16,0 1-16,0-1 0,0 0 0,21 0 16,1 0-16,-1 0 0,21-21 15,-21 22-15,0-22 0,1 0 16,20 0-16,-21 0 0,21-22 0,-20 22 16,20-21-16,0 0 0,1 21 15,-22-21-15,21 0 0,-21 0 0,0-1 16,1 1-16,-1 0 0,-21 0 0,21 0 15,-21 0-15,0-1 16,-21 22 15,21 22-31,-21-1 16,21 0-16,0 0 0,-22 0 0,22 0 16,0 1-16,0-1 0,0 0 0,0 0 15,0 0-15,0 0 16,22-42 15,-22 0-31,21 21 16,0-21-16,-21 0 0,0 0 0,21-1 15,-21 1-15,21 0 0,-21 0 16,21 0-16,-21 0 0,0-1 16,22 1-16,-1 0 15,-21 42 16,21 0-31,-21 1 0,0-1 16,0 0-16,0 0 16,0 0-16,0 0 0,21 1 15,0-22-15,0 21 0,1-21 16,-1 0-16,0 0 0,0 0 16,0 0-16,0 0 0,1-21 0,-1-1 15,0 22-15,0-21 0,0 21 16,0-21-16,1 0 0,-1 21 0,-21-21 15,21 0-15,0-1 16,-21 1-16,0 42 31,0 1-15,0-1-16,0 0 16,0 0-16,0 0 0,0 0 15,0 1-15,0-1 0,21-21 16,0 0-16,1 21 0,-1-21 15,0 0-15,0 0 0,0 0 16,0 0-16,22 0 0,-22 0 0,21-21 16,1 0-16,-22 21 0,0-22 15,21 1-15,-21 21 0,1-21 0,-1 0 16,0 0-16,-21 0 0,0-1 16,0 1-16,0 0 0,0 0 0,0 0 15,0 0-15,-21-1 0,0 22 16,-1 0-16,1 0 15,0 22-15,21-1 0,-21-21 0,21 21 16,-21 0-16,21 0 0,0 0 16,0 1-16,0-1 0,0 0 0,0 0 15,0 0-15,0 0 0,21 1 0,0-22 16,0 21-16,0-21 0,1 0 16,-1 0-16,0 0 0,21 0 15,-21 0-15,22 0 0,-1 0 0,-21-21 16,22-1-16,-1 1 0,0 21 15</inkml:trace>
  <inkml:trace contextRef="#ctx0" brushRef="#br0" timeOffset="58216.18">8869 14372 0,'0'-21'0,"0"42"0,0-63 0,0 21 0,-21 42 31,21 0-31,-22 0 0,1 0 15,0 22-15,21-1 0,-21 0 16,0 1-16,0-1 0,-1 0 0,22 1 16,-21-1-16,0 0 0,0-20 15,21 20-15,0-21 0,-21 0 0,21 22 16,0-22-16,-21 0 0,21 0 16,21-21 15,-21-21-31,21 0 0,-21 0 0,21-22 15,0 22-15,-21 0 16,21-21-16,-21 20 0,22-20 16,-1 0-16,-21-1 0,21-20 0,-21 21 15,0-1-15,21 1 0,0 0 16,-21-1-16,21 22 0,-21 0 0,0 42 31,0 0-31,0 0 0,0 22 0,0-22 16,0 21-16,0 1 0,0-1 15,0 0-15,0-21 0,22 22 0,-22-1 16,21-21-16,-21 22 0,0-22 0,21 0 16,-21 21-16,21-21 0,-21 1 15,21-1-15,-21 0 16,-21-21 0,0 0-1,0 0-15,0 0 0</inkml:trace>
  <inkml:trace contextRef="#ctx0" brushRef="#br0" timeOffset="58392.08">8403 14859 0,'0'0'0,"-21"-21"31,42 0-31,21 21 16,-20 0-16,-1-21 0,21 21 15,0 0-15,1-22 16,-1 22-16,22 0 0,-22-21 0,21 21 15,-20-21-15,20 21 0,-20-21 0,-1 21 16,0-21-16,1 21 0</inkml:trace>
  <inkml:trace contextRef="#ctx0" brushRef="#br0" timeOffset="58808.84">9207 14584 0,'0'-21'16,"22"21"0,-1-21-16,0 21 0,-21-22 0,21 1 15,0 21-15,0-21 0,1 21 0,-1 0 16,0 0-16,0 0 0,0 0 16,0 0-16,1 21 0,-22 0 15,0 1-15,21-1 0,-21 21 16,21-21-16,-21 0 0,0 22 0,0-22 15,0 0-15,0 0 0,0 0 0,0 1 16,0-1-16,0 0 16,0-42 15,0 0-15,0-1-16,0 1 0,0-21 15,0 21-15,21 0 0,0-22 0,-21 22 16,21-21-16,1-1 0,-1 22 15,0 0-15,0-21 0,21 42 0,-20-21 16,-1-1-16,21 22 0,-21 0 16,0 0-16,1 0 0,-1 0 0,0 0 15,0 0-15,-21 22 0,21-22 0,-21 21 16,0 0-16</inkml:trace>
  <inkml:trace contextRef="#ctx0" brushRef="#br0" timeOffset="59592.32">3027 15896 0,'0'0'0,"-21"0"0,-1 0 0,-20 0 16,21 0-16,-21 21 0,20-21 0,-20 0 16,21 22-16,0-22 15,0 0-15,21 21 0,21-21 16,21 0-1,-21 21-15,22-21 0,-1 0 0,0 0 16,1 0-16,20 0 0,-21 21 16,22-21-16,-1 0 0,1 0 0,21 0 15,-22 0-15,1 0 0,20 0 16,-20 0-16,-1-21 0,1 21 0,-1 0 16,-20 0-16,-1-21 0,0 21 15,-21 0-15,1-21 0,-1 21 0,-21-22 16,0 1-1,-21 21-15,-1 0 16,1-21-16,0 21 0,0 0 0,-21-21 16,20 0-16,1 21 0,0 0 15,21-21-15,-21 21 0,21-22 16,0 1 0,21 21-1,0 0-15,0 21 16,1-21-16,-1 22 15,-21-1-15,0 0 0,0 0 0,0 0 16,0 0-16,0 1 16,0-1-16,0 0 0,0 0 0,-21 0 15,-1 0-15,22 1 0,-21-1 16,21 0-16,0 0 0,21-21 16,22 0-1,-22 0-15</inkml:trace>
  <inkml:trace contextRef="#ctx0" brushRef="#br0" timeOffset="60296.02">5397 15939 0,'0'0'0,"-21"0"0,-106 0 32,106 0-32,0 0 0,0 0 0,0 0 15,-1 0-15,22-22 16,-21 22-16,21-21 47,21 21-47,1 0 0,-1 0 0,21 0 15,-21 0-15,22-21 0,-1 21 16,21 0-16,-20 0 0,41 0 16,-20 0-16,21-21 0,-1 21 0,1 0 15,0 0-15,20-21 0,-20 21 16,21 0-16,0 0 0,0-21 0,21-1 16,0 22-16,0 0 0,0-21 0,0 21 15,21-21-15,-21 21 0,21 0 16,0-21-16,0 21 0,-21 0 0,21-21 15,-21 0-15,0 21 0,22 0 0,-44 0 16,22-22-16,-21 22 0,21 0 16,-42 0-16,21-21 0,-43 21 0,22 0 15,-22 0-15,1-21 0,-22 21 16,1-21-16,-1 21 0,-21 0 16,0 0-16,0-21 0,1 21 15,-22-21 1,-22 21-1,22-22 1,-21 22-16,0 0 0,0 0 16,0 0-16,-22 0 0,1 0 0,0 0 15,-22 0-15,1 0 0</inkml:trace>
  <inkml:trace contextRef="#ctx0" brushRef="#br0" timeOffset="61288.77">4318 16510 0,'-42'-21'16,"42"0"0,-22 0-1,22-1 17,-21 22-32,42 0 93,1 0-77,-1 0 0,0 0-16,0 0 15,0 0-15,0 0 16,1 0-1,-1 0-15,0 0 0,0 0 0,0 0 16,0 0-16,1 0 0,-1 0 0,21 0 16,-21 0-16,0 0 0,22 0 15,-1 22-15,0-22 0,1 0 0,-1 0 16,0 0-16,22 0 0,-1 0 16,-20 0-16,20 0 0,1 0 0,20 0 15,1-22-15,0 22 0,21 0 0,-1 0 16,1-21-16,0 21 0,0 0 15,21 0-15,-21-21 0,21 21 0,-21-21 16,21 21-16,0 0 0,0 0 16,0-21-16,0 21 0,0 0 15,-22 0-15,22-21 0,0-1 0,-21 22 16,21 0-16,-21 0 0,0-21 16,0 21-16,0 0 0,-1 0 0,-20-21 15,0 21-15,-1-21 0,22 21 16,-42 0-16,20 0 0,1 0 0,-21 0 15,-1-21-15,1 21 0,-22 0 0,0 0 16,1 0-16,-1 0 0,-21 0 16,0 0-16,0 0 0,1 0 15,-44 0 79,1 0-94,0 0 16,0 0-16,0 0 0,-22 0 0,22 0 15</inkml:trace>
  <inkml:trace contextRef="#ctx0" brushRef="#br0" timeOffset="79084.21">12446 13272 0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2:59:39.8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7197 1312 0,'0'-21'16,"0"0"-16,0 0 15,0 0-15,0 0 16,0 42 15,0 0-31,21 0 16,-21 21-16,21-20 0,0 20 0,-21 0 15,21 22-15,0-22 0,1 22 16,-22-1-16,21-21 0,0 22 0,0-1 16,0 1-16,0-22 0,1 22 15,-22-22-15,21 0 0,0 1 0,-21-1 16,21 0-16,-21 1 15,0-22-15,21 21 0,-21-21 0,21 22 16,1-22-16,-22 0 16,0 0-16,0-42 31,0 0-31,0 0 0,0-22 0,0 22 16,0-21-16,0 0 0</inkml:trace>
  <inkml:trace contextRef="#ctx0" brushRef="#br0" timeOffset="295.83">8001 1080 0,'0'0'16,"0"-22"-16,0 44 16,0-1-1,0 21-15,0 0 0,-21 1 16,21 20-16,-21 1 0,-1-1 0,1 1 15,-21 20-15,21-20 0,0 21 16,-22-22-16,1 1 0,21-1 0,0 1 16,-22-1-16,22 1 0,0-22 15,0 0-15,0 1 0,-1-1 16,1-21-16,21 21 0,-21-20 0,21-1 16,0 0-16,21-21 15,0-21 1,1 0-16,20-22 0,-21 1 15,21 21-15</inkml:trace>
  <inkml:trace contextRef="#ctx0" brushRef="#br0" timeOffset="584.66">8530 2032 0,'0'0'16,"21"0"-16,0 0 0,1 0 16,-22-21-16,21 21 0,-21-21 15,0 0-15,0-1 0,0 1 0,0-21 16,0 21-16,0-22 0,0 22 16,0-21-16,-21 21 0,-1-22 0,1 22 15,21 0-15,-21 0 0,0 0 16,0 21-16,0 0 0,-1 0 15,1 21-15,-21 0 16,0 0-16,-1 22 0,1-22 0</inkml:trace>
  <inkml:trace contextRef="#ctx0" brushRef="#br0" timeOffset="1109.34">9102 1884 0,'-64'42'16</inkml:trace>
  <inkml:trace contextRef="#ctx0" brushRef="#br0" timeOffset="2976.49">8530 4382 0</inkml:trace>
  <inkml:trace contextRef="#ctx0" brushRef="#br0" timeOffset="3288.31">8297 2159 0,'0'0'0,"21"0"0,-21-21 15</inkml:trace>
  <inkml:trace contextRef="#ctx0" brushRef="#br0" timeOffset="4575.97">8572 1863 0,'0'-21'16,"0"-1"15,0 1-15,0 0-16,-21 0 16,21 0-16,0 0 15,-21-1-15,0 22 16,21-21-16,-21 21 0,0-21 15,-1 21-15,1 0 16,0 0-16,21-21 0,-21 21 0,0 0 16,0 0-16,-1 0 15,22 21-15,-21-21 0,0 21 0,0 0 16,0-21-16,21 22 0,-21-1 0,-1 21 16,1-21-16,0 0 0,0 22 15,21-22-15,0 21 0,-21-21 16,21 22-16,0-22 0,-21 21 15,21-21-15,0 1 0,0 20 0,0-21 16,0 0-16,0 0 0,21 1 0,0-1 16,0-21-16,-21 21 0,21-21 15,0 0-15,1 21 0,-1-21 0,0 0 16,0 0-16,0 0 0,0 0 0,1 0 16,-1-21-16,0 21 0,0-21 15,0 0-15,0-1 0,1 1 0,-1 0 16,-21 0-16,21 0 15,-21 0-15,21-1 0,-21-20 0,0 21 0,0-21 16,0-1-16,0 1 0</inkml:trace>
  <inkml:trace contextRef="#ctx0" brushRef="#br0" timeOffset="4803.85">8509 1863 0,'0'106'15,"0"-85"-15,0 21 0,0-21 16,0 22-16,0-22 0,0 0 16,0 0-16,0 0 0,21 0 15,0 1-15,0-1 0,1-21 16,-1 0-16,0 21 0,0-21 0,0 0 0,0 0 16,1 0-16,20 0 0,-21-21 15,0 0-15,22-1 0,-22 1 16,0 0-16,21 0 0,-21-21 0,1 20 15,-1-20-15,0 0 0,-21-22 0</inkml:trace>
  <inkml:trace contextRef="#ctx0" brushRef="#br0" timeOffset="4856.82">9123 1312 0</inkml:trace>
  <inkml:trace contextRef="#ctx0" brushRef="#br0" timeOffset="4882.8">9059 1270 0</inkml:trace>
  <inkml:trace contextRef="#ctx0" brushRef="#br0" timeOffset="5103.68">8975 1947 0,'0'64'16,"0"-43"-16,21 0 0,-21 0 16,0 1-16,21-1 0,0 0 0,0 0 15,0-21-15,1 21 0,-1-21 16,0 0-16,0 0 0,0 0 15,0 0-15,1 0 0,-22-21 16,21 0-16,0 21 0,0-21 0,-21 0 16,21-1-16,-21 1 0,21 0 15,-21 0-15,0 0 0,0 0 0,0-1 16</inkml:trace>
  <inkml:trace contextRef="#ctx0" brushRef="#br0" timeOffset="5280.58">9398 1969 0,'0'21'31,"-21"-21"0,21-21-15,0-1-16</inkml:trace>
  <inkml:trace contextRef="#ctx0" brushRef="#br0" timeOffset="6652.79">8996 2032 0,'0'-21'62,"0"0"-62,21 0 16,0-1-16,0 1 0,-21 0 0,21 0 15,1-21-15,-1 20 0,0-20 16,-21 0-16,21-22 0,0 22 0,-21 0 16,21-1-16,-21 1 0,0 0 15,0-1-15,0 22 0,0-21 0,0 21 16,0-22-16,0 22 0,-21 0 15,0 0-15,0 21 0,21-21 0,-21 21 16,0 0-16,-1 0 16,1 0-16,0 21 15,21 0-15,-21 0 16,21 0-16,-21 22 0,21-22 0,0 21 16,0 0-16,0-20 0,0 41 15,0-21-15,0 1 0,0-1 0,0 0 16,0 1-16,0-1 0,0 0 0,0 1 15,0-1-15,0 0 0,0-20 16,0 20-16,0-21 0,0 0 0,0 0 16,0 1-16,21-1 0,-21 0 15,21 0-15,0-21 0,-21 21 0,21-21 16,1 0-16,-1 0 16,0 0-16,0 0 0,0 0 0,0 0 15,1 0-15,-1 0 0,21-21 0,-21 0 16,0 0-16,1 0 15,-1-1-15,0 1 0,0 0 0,0-21 16,0 21-16,1-22 0,-22 1 16,0 21-16,21-22 0,-21 22 0,21 0 15,-21 0-15,0 0 0,0 0 16,0-1-16,0 44 31,0-1-31,0 0 0,0 0 0,0 0 16,0 22-16,0-22 0,-21 0 15,21 0-15,0 21 0,0-20 16,0-1-16,0 0 0,0 0 0,0 0 16,0 0-16,0 1 15,0-1-15,21-42 47,-21-1-47,21 1 0,-21 0 16</inkml:trace>
  <inkml:trace contextRef="#ctx0" brushRef="#br0" timeOffset="7032.65">9673 1397 0,'0'0'0,"-21"0"0,0 0 16,21 21-16,-21 0 15,21 1-15,0-1 16,0 0-16,21-21 16,0 0-16,0 0 0,0 0 15,0 0-15,1 0 16,-1 0-16,0-21 16,-21 0-16,0-1 15,0 1-15,0 0 16,0 0-16,-21 21 15,0 0-15,-1 0 0,1 0 16,0 0-16,0 0 16,0 21-16,21 0 15,0 0-15,0 1 0,0-1 16,0 0-16,0 0 0,0 0 16,0 0-16,0 1 0,0-1 15,21 0-15,0-21 0,0 21 16,0-21-16,1 21 0</inkml:trace>
  <inkml:trace contextRef="#ctx0" brushRef="#br0" timeOffset="9667.67">10456 1990 0,'0'-21'16,"0"-1"-16,0 1 0,0 0 16,0 0-16,0 0 0,0 0 15,0-22-15,0 22 16,0 0-16,0 0 0,0 0 0,-21-1 16,21 1-16,-21 0 0,21 0 15,-21 21-15,0 0 0,-1 0 0,1 0 16,0 0-16,-21 21 15,21 0-15,-1 0 0,1 1 0,-21-1 16,21 0-16,0 21 0,-1-21 16,-20 22-16,21-22 0,0 21 0,0-21 15,-1 22-15,22-22 0,0 0 16,0 0-16,-21 22 0,21-22 0,0 0 16,0 0-16,0 0 0,21-21 15,1 0-15,-1 0 16,0 0-16,0 0 0,0 0 0,0 0 15,1 0-15,-1 0 0,21-21 0,-21 21 16,0-21-16,1 0 0,20 0 16,-21-1-16,0-20 0,0 21 0,1-21 15,-1-1-15,0-20 0,0 20 16,0 1-16,0-21 0,1 20 0,-22-20 16,0 20-16,21 1 0,-21 0 15,21-1-15,-21 1 0,0 21 0,0 0 16,0 0-16,0-1 0,0 1 15,-21 42 17,21 1-32,-21 20 15,21-21-15,0 21 0,-22-20 0,22 20 16,-21 0-16,21 1 0,-21 20 16,21-21-16,0 1 0,0 20 0,0-20 15,0-1-15,0 0 0,0-21 16,0 22-16,0-22 0,0 21 0,21-21 15,0 1-15,1-1 0,-1 0 16,0-21-16,0 21 0,21-21 0,-20 0 16,20 0-16,0 0 0,1 0 0,-1 0 15,0 0-15,1-21 0,-1 0 16,21 0-16,-20-1 0,-1 1 16,0 0-16,-20-21 0,20 21 0,-21-22 15,0 22-15,0-21 0,1-1 16,-22 1-16,0 0 0,0 21 0,0-22 15,0 22-15,0 0 0,0 0 16,-22 0-16,1-1 0,0 22 0,0 0 16,0 0-16,0 0 0,-1 0 15,1 22-15,0-22 0,0 42 0,0-21 16,0 0-16,-1 22 0,1-22 16,0 21-16,0 0 0,21 1 0,0-22 15,-21 21-15,21-21 0,0 1 0,0-1 16,0 21-16,0-21 15,0 0-15,21-21 16,0 22-16,0-22 16,0 0-16,1 0 0,-1-22 15,0 22-15,0-21 0,0 0 0,0 0 16,1-21-16,-1 20 0,-21-20 16,21 21-16,0-21 0,0-1 0,-21 1 15,21 0-15,1 20 0,-22-20 16,21 21-16,-21 0 0,0 0 15,0-1-15,0 1 0,21 21 16,-21 21 0,0 1-16,0 20 15,-21-21-15,21 21 0,0-20 16,0 20-16,0 0 0,0 1 0,0-22 16,0 21-16,0-21 0,0 22 15,0-22-15,0 0 0,0 0 0,0 0 16,21 0-16,0 1 0,0-22 0,0 0 15,1 0-15,-1 0 0,0 0 16,0 0-16,21 0 0,-20-22 16,-1 1-16,0 0 15,0 0-15,0-21 0,0 20 0,1-20 0,-1-21 16,0 20-16,0-20 0,0 20 16,0-20-16,1-1 0,-1 22 15,0-21-15,0 20 0,-21 1 0,0 0 16,0-1-16,0 1 0,0 21 15,0 0-15,0-1 0,0 1 0,0 42 32,0 1-32,0-1 15,0 21-15,-21-21 0,21 22 16,-21-1-16,0 0 0,21 1 0,0 20 16,0-21-16,-22 22 0,22-22 15,0 22-15,0-22 0,0 0 16,0 1-16,0-1 0,0 0 0,0-20 15,0 20-15,0-21 0,0 0 16,22 0-16,-1 1 0,0-22 0,0 0 16,0 21-16,0-21 0,1 0 15,20 0-15,-21 0 0,0-21 0,22 21 16,-22-22-16,21 1 0,-21-21 0,0 21 16,1 0-16,20-22 0,-21 1 15,0 0-15,0-1 0,1 22 16,-1-21-16,-21-1 0,0 22 15,21 0-15,-21 0 0,21 0 0,-21 0 16,0 42 0,0 0-1,0 0-15,0 0 0,0 22 0,0-22 16,0 21-16,0-21 0,0 22 16,-21-1-16,21-21 0,0 0 0,0 22 15,0-22-15,0 0 0,0 0 16,0 0-16,21-21 0,-21 21 0,21 1 15,0-22-15,1 0 0,-1 0 0,0 0 16,0 0-16,0 0 0,0-22 16,1 1-16,20 21 0,-21-42 15,0 21-15,0 0 0,1-22 16,-1 22-16,0-21 0,0-1 0,0 22 16,0-21-16,1 21 0,-22 0 0,0-1 15,21 1-15,-21 0 0,21 21 16,-21 21-1,0 0 1,0 1-16,-21-1 0,21 0 0,-21 21 16,21-21-16,0 22 0,0-22 15,0 21-15,0-21 0,0 1 0,0-1 16,0 0-16,0 0 0,0 0 0,0 0 16,0 1-16,21-22 0,0 0 15,0 21-15,0-21 0,0 0 16,1 0-16,-1 0 0,0-21 15,0 21-15,0-22 0,0 1 16,-21 0-16,22 0 0,-22-21 0,21-1 16,-21 22-16,0-21 0,0-1 15,0 1-15,0 0 0,0-1 0,0 1 16,-21 21-16,-1 0 0,1 0 16,0-1-16,0 22 0,0 0 0,0 0 15,-1 0-15,1 0 0,0 0 0,0 22 16,21-1-16,-21 0 15,21 0-15,0 0 0,0 0 16,0 1-16,0-1 16,0 0-16,21 0 0,0-21 15,0 0-15,0 0 0,22 0 0,-22 0 16,21 0-16,1 0 0,-1 0 16,0-21-16,1 21 0,20-21 0,-21 0 15,1-1-15,-1 1 0,0 0 16,1 0-16,-1 0 0,-21 0 0,0-1 15,22 1-15,-22 0 16,0 21-16,-21 21 31,0 0-31,0 22 16,0-22-16,0 0 0,0 0 0,0 22 16,0-22-16,0 0 0,0 21 15,0-21-15,0 1 0,0 20 0,-21-21 16,21 0-16,0 0 0,0 1 0,0-1 15,-21 0-15,21 0 16,0 0-16,0 0 16,0-42 15,0 0-31,0 0 16,0 0-16,21 0 15,-21-1-15,21-20 0,0 21 0,0-21 16,1-1-16,-1 1 0,0 0 0,0-1 15,0 1-15,22 0 0,-22 20 16,0-20-16,21 21 0,-21 0 0,1 0 16,20-1-16,-21 22 0,0 0 15,0 0-15,1 0 16,-22 22-16,0-1 0,0 0 0,0 21 16,0 1-16,0-1 0,0 0 15,0 1-15,0-1 0,0 0 0,0 1 16,0-1-16,21-21 0,0 21 15,0-20-15,-21-1 0,21 0 16,0 0-16,1 0 0,-1-21 0,21 0 16,-21 0-16,0 0 0,1 0 15,20 0-15,-21 0 0,0 0 0,0-21 16,22 0-16,-22 0 0,0 0 0,0-1 16,0-20-16,1 21 0,-22-21 15,0-1-15,21 1 0,-21 21 0,0-22 16,0 1-16,0 0 0,0-1 15,0 22-15</inkml:trace>
  <inkml:trace contextRef="#ctx0" brushRef="#br0" timeOffset="10075.52">13017 826 0,'0'0'0,"-21"21"0,0 0 0,0 0 16,21 0-16,-21 0 0,21 1 15,0-1-15,0 0 16,21 0-16,0-21 15,0 0-15,0 0 0,1 0 16,-1 0-16,0 0 0,0 0 0,0 0 16,-21-21-16,21 0 15,-21 0-15,0-1 0,0 1 16,-21 0 0,0 21-16,0 0 31,0 0-31,21 21 15,-21 0 1,-1 1-16,1-1 0,0 0 16,0 0-16</inkml:trace>
  <inkml:trace contextRef="#ctx0" brushRef="#br0" timeOffset="10356.36">11578 1545 0,'21'0'15,"0"0"1,22 0-16,-22 0 0,0 0 15,0 0-15,22 0 0,-22 0 16,21 0-16,-21 0 0,22-21 0,-22 21 16,0 0-16,21 0 0,-21 0 15,1 0-15</inkml:trace>
  <inkml:trace contextRef="#ctx0" brushRef="#br0" timeOffset="11132.01">7832 2667 0,'0'0'16,"-22"0"-16,-20 0 0,21 0 0,0 0 0,0 0 16,-1 0-16,1 0 0,0 0 15,0 0 1,42 0 31,0 0-47,0 0 0,22 0 15,-22 0-15,21 0 0,22 0 0,-22 0 16,22 0-16,-1 0 0,1 0 0,-1 0 16,22 0-16,-1 0 0,1 0 15,0 0-15,21-21 0,-1 21 0,22 0 16,0 0-16,-21 0 0,21 0 16,21 0-16,-21 0 0,22 0 0,-1 0 15,0 0-15,21 0 0,-21 0 16,1 0-16,20 0 0,-21 0 15,21 0-15,1 0 0,-22 0 0,21 0 16,-21 0-16,22 0 0,-22 0 16,0 0-16,0-21 0,0 21 0,-21 0 15,0 0-15,0 0 0,-21 0 0,0 0 16,0-21-16,0 21 0,0 0 16,-22 0-16,1 0 0,0-22 0,-1 22 15,-20 0-15,-1 0 0,1 0 16,-1 0-16,-20-21 0,20 21 0,-21 0 15,1 0-15,-22 0 0,21 0 16,-21 0-16,1 0 0,-1 0 16,-21-21-16,-21 0 31,-1 21-31,1 0 16,0 0-16,-21 0 0,-1 0 0,1 0 15</inkml:trace>
  <inkml:trace contextRef="#ctx0" brushRef="#br0" timeOffset="11795.7">9292 2921 0,'-42'42'32,"42"-20"-32,-21-1 0,-1 0 0,-20 0 15,21 21-15,-21 1 0,20-1 0,-20 22 16,-21-22-16,20 21 0,-20 1 15,20-1-15,-20-20 0,-1 20 0,1-20 16,-1 20-16,1-21 0,21 1 16,-22-1-16,22 22 0,-1-22 15,1 0-15,0 1 0,-1-1 0,1-21 16,0 21-16,-1 1 0,22-22 16,-21 0-16,21 0 0,0 0 0,-1 1 15,22-1-15,0 0 0</inkml:trace>
  <inkml:trace contextRef="#ctx0" brushRef="#br0" timeOffset="11903.48">7937 4212 0,'0'0'16,"0"-21"-16,22 0 0,-22-21 15,0 20-15,0 1 0,0 0 0,21-21 16,-21 21-16,0-22 0,0 22 16,0-21-16,0 21 0,0-1 0,0 1 15,0 0-15,0 0 16</inkml:trace>
  <inkml:trace contextRef="#ctx0" brushRef="#br0" timeOffset="12168.33">7959 4276 0,'0'0'0,"21"0"0,21 0 0,-21-21 16,22 21-16,-22 0 0,21-22 0,0 22 15,-20 0-15,20-21 0,-21 21 16,21 0-16,-20-21 0,20 21 0,-21 0 16,0 0-16,0 0 0,1 0 15,-1 0-15,0 0 0,0 0 16</inkml:trace>
  <inkml:trace contextRef="#ctx0" brushRef="#br0" timeOffset="12297.26">6413 5038 0,'-42'21'0</inkml:trace>
  <inkml:trace contextRef="#ctx0" brushRef="#br0" timeOffset="23871.76">4149 5059 0,'0'0'0,"0"-21"16,0 0-16,0-1 16,0 1-16,0 0 0,0 0 0,0 0 15,0 0-15,0-1 16,0 1-16,0 0 0,0 0 0,0 0 15,-22 0-15,22-1 0,0 44 32,-21-1-17,21 0-15,0 0 0,0 21 16,0 1-16,0-1 0,0 0 0,-21 1 16,21-1-16,0 0 0,0 1 15,0-1-15,0 0 0,0 1 0,0-1 16,-21 0-16,21 1 0,-21-1 0,21-21 15,-21 22-15,21-1 0,0-21 16,0 21-16,0-20 0,-22-1 16,22 0-16,0 0 0,-21-21 15,21-21 1,0 0 0,0 0-16,21-1 0,1-20 15,-1 21-15,-21-21 0,21 20 0,0-20 16,0 0-16,0-1 0,1 1 15,-1 0-15,21-1 0,-21 22 0,22-21 16,-1 0-16,-21 20 0,21 1 16,-20 0-16,-1 21 0,21 0 15,-21 0-15,0 21 0,-21 0 16,22 1-16,-22 20 0,0-21 0,0 0 16,0 22-16,0-22 0,0 21 15,0-21-15,0 22 0,0-22 16,0 0-16,0 21 0,21-21 0,-21 1 15,21-1-15,-21 0 0,21 0 16,0 0-16,0-21 16,1 0-16,-1 0 0,0 0 15,0 0-15,0 0 0,0 0 16,1-21-16,-1 0 0,0 0 0,0 0 16,0-1-16</inkml:trace>
  <inkml:trace contextRef="#ctx0" brushRef="#br0" timeOffset="24284.64">5059 5207 0,'0'21'0,"0"0"0,0 1 15,-21-1-15,21 0 0,0 0 0,0 0 16,0 0-16,0 1 0,0-1 16,0 0-16,0 0 0,0 0 15,21 0-15,0-21 0,0 22 16,0-22-16,0 0 16,1 0-16,-1 0 0,21 0 0,-21 0 15,22 0-15,-22-22 0,21 22 16,0-21-16,1 21 0,20-21 0</inkml:trace>
  <inkml:trace contextRef="#ctx0" brushRef="#br0" timeOffset="24488.53">6096 5165 0,'21'-21'0,"-42"42"0,42-64 0,-21 22 16,0 0-16,-21 0 15,21 0-15,-21 21 16,0 0-16,-1 0 0,1 0 15,0 0 1,0 0 0,21 21-16,0 0 0,0 0 15,0 0 1</inkml:trace>
  <inkml:trace contextRef="#ctx0" brushRef="#br0" timeOffset="25028.22">5165 5249 0,'0'0'0,"0"22"0,0-1 31,21-21 1,0 0-17,0 0-15,0 0 0,0-21 16,1-1-16,-1 22 15,0-21-15,0 0 0,0 21 0,0-21 16,-21 0-16,22 0 16,-22-1-16,0 1 0,0 0 0,0 0 15,0 0-15,-22 21 16,1-21-16,0 21 0,0 0 0,0 0 16,0 0-16,-1 0 0,1 0 15,0 21-15,-21-21 0,21 21 16,-1 0-16,1 0 0,0 0 0,0 22 15,21-22-15,-21 0 0,0 21 16,-1-20-16,22-1 0,0 21 0,0-21 16,0 0-16,0 1 0,0-1 0,0 0 15,0 0-15,0 0 16,22 0-16,-1-21 16,0 0-16,0 0 0,0 0 15,0 0-15,1 0 0,-1 0 0,21 0 16,-21-21-16</inkml:trace>
  <inkml:trace contextRef="#ctx0" brushRef="#br0" timeOffset="25717.34">6181 5249 0,'0'-21'0,"0"0"16,0 0 0,0 0-16,0 0 15,-22 21-15,22-22 16,-21 1-16,0 21 15,0 0-15,0 0 16,0 0-16,-1 0 0,1 0 16,0 0-16,0 21 0,0-21 15,-22 22-15,22-1 0,0 0 0,0 0 16,0 0-16,-22 0 0,22 22 16,0-22-16,0 0 0,0 0 15,21 0-15,0 1 0,-21-1 16,21 0-16,0 0 0,0 0 0,0 0 15,0 1-15,0-1 0,21-21 16,0 0-16,0 0 16,0 0-16,0 0 0,1 0 0,-1 0 15,0 0-15,21 0 0,-21-21 16,1-1-16,-1 1 0,21 21 0,-21-21 16,0 0-16,1-21 0,-1 20 0,0 1 15,0 0-15,-21 0 0,0-21 16,21 20-16,-21 1 0,21 0 0,-21 0 15,0 0-15,0 0 0,0-1 16,0 44 15,0-1-31,0 0 16,-21 0-16,21 0 0,0 0 0,-21 1 16,21 20-16,0-21 0,0 0 0,0 0 15,0 22-15,0-22 16,0 0-16,0 0 15,21-21-15,0 0 0,1 0 16,-1 0-16,0 0 0,0 0 16,0 0-16,0 0 0,1 0 0,20 0 15,-21-21-15</inkml:trace>
  <inkml:trace contextRef="#ctx0" brushRef="#br0" timeOffset="25808.45">6943 5186 0,'0'0'16,"21"-21"-16</inkml:trace>
  <inkml:trace contextRef="#ctx0" brushRef="#br0" timeOffset="26333.2">6943 5080 0,'-22'0'15,"1"-21"1,0 21-16,0 0 0,0 0 16,0 0-16,-1 0 0,1 0 0,0 21 15,0-21-15,0 21 0,0 0 16,-1 1-16,-20-1 0,21 0 0,21 0 15,-21 0-15,0 22 0,-1-22 16,22 0-16,-21 0 0,21 0 0,0 0 16,0 1-16,0-1 0,0 0 15,0 0-15,0 0 0,21-21 16,-21 21-16,22-21 0,-1 0 16,0 0-16,0 0 0,21 0 15,-20 0-15,-1 0 0,0-21 0,21 21 16,-21-21-16,1 0 0,-1 0 15,0 0-15,0-1 0,0 1 16,0-21-16,1 21 0,-1-22 0,0 1 16,0 0-16,-21-1 0,21-20 15,-21 21-15,0 20 0,85-20 0,-64-21 16,-21 20-16,0 1 0,0 0 0,0-1 16,0 22-16,0 0 0,0 0 15,0 0-15,-21-1 0,0 44 16,21-1-16,-21 0 15,21 0-15,-22 21 0,22 1 16,0-1-16,-21 22 0,0-22 0,21 21 16,-21-20-16,0 20 0,21-20 15,-21-1-15,21 0 0,0 1 0,-22-22 16,22 21-16,0-21 0,0 0 16,0 22-16,0-22 0,0 0 15,0 0-15,22-21 0,-1 21 16,0-21-16,0 0 0,0 0 15,0 0-15,1 0 0,-1 0 16,21-21-16,-21 21 0,0-21 0,1 0 16,-1 0-16,0 21 0,0-21 0</inkml:trace>
  <inkml:trace contextRef="#ctx0" brushRef="#br0" timeOffset="26751.96">7387 5249 0,'0'0'0,"0"22"0,-21-22 16,21 21-1,21-21 1,0 0 0,0 0-16,1 0 15,-1-21-15,0 21 0,-21-22 0,21 22 16,0-21-16,0 21 0,1-21 15,-22 0-15,0 0 0,21 0 16,-21-1-16,0 1 0,0 0 16,-21 21-16,-1 0 15,1 0-15,0 0 0,0 0 16,0 21-16,0 0 0,-1 1 16,1-1-16,21 0 0,0 0 15,-21 0-15,21 0 0,-21 1 0,21-1 16,0 0-16,-21 0 0,21 0 0,0 0 15,0 1-15,0-1 0,0 0 16,21 0 0,0-21-16,0 0 0,0 0 15,1 0-15,-1 0 0,0 0 0,0 0 16,21 0-16,-20-21 0,-1 21 16,21-21-16,-21 0 0,22 21 0</inkml:trace>
  <inkml:trace contextRef="#ctx0" brushRef="#br0" timeOffset="27192.71">8001 5165 0,'0'0'0,"-21"-21"0,21-1 0,-21 1 16,21 0-16,0 0 16,0 0-16,0 0 15,21 21 1,0 0-16,0 0 15,0 0-15,0 0 0,1 0 0,-1 0 16,0 0-16,0 21 0,0-21 16,0 21-16,-21 0 0,0 0 0,22 0 15,-22 1-15,0 20 0,0-21 0,0 0 16,0 0-16,0 1 0,0-1 16,0 0-16,0 0 0,0 0 0,-22 0 15,22 1-15,-21-1 0,0 0 16,0-21-16,21-21 47,0 0-47,0-1 15,0 1-15,21 0 0,0 0 0,-21 0 16,21 0-16,1-22 0,-1 22 0,-21 0 16,21 0-16,0-22 0,0 22 15,0 21-15,-21-21 0,22 0 0,-1 0 16,0 21-16,-21-21 15</inkml:trace>
  <inkml:trace contextRef="#ctx0" brushRef="#br0" timeOffset="28280.65">12382 5313 0,'0'-191'47,"0"-190"-47,-21-21 0,21 42 0,0 85 16,85 64-16,-85 41 0,0 43 0,63 43 15,-20 20-15,-43 43 0,0 0 16,21 21-16,0 0 0,0 0 0,-21 21 16,0 0-16,21 21 0,1-20 15,20 20-15,-21 0 0,-21 1 0,21-1 16,22 21-16,-22-20 0,21-1 16,0-21-16,-20 22 0,20-1 0,-21-21 15,0 21-15,0-20 0,1-1 16,-1-21-16</inkml:trace>
  <inkml:trace contextRef="#ctx0" brushRef="#br0" timeOffset="28344.61">13123 3789 0,'0'0'16</inkml:trace>
  <inkml:trace contextRef="#ctx0" brushRef="#br0" timeOffset="29176.91">12361 2942 0,'0'0'0,"-21"-21"0</inkml:trace>
  <inkml:trace contextRef="#ctx0" brushRef="#br0" timeOffset="29231.88">12298 2879 0,'0'0'0</inkml:trace>
  <inkml:trace contextRef="#ctx0" brushRef="#br0" timeOffset="29459.75">12382 2963 0,'0'0'15,"22"22"-15,-1-22 0,0 21 0,0 0 16,0 0-16,22 21 0,-22-20 0,0 20 15,21-21-15,-21 21 0,22 1 16,-22-1-16,21 0 0,1 1 0,-1-1 16,0 0-16,1 1 0,-1-1 15,0-21-15,1 22 0,20-1 0,-21-21 16,1 21-16,-1-20 0,0-1 0,1 21 16,-1-21-16,0 0 15,-20 1-15,-1-22 0,21 21 0,-21 0 16,0 0-16,1-21 15,-1 0-15</inkml:trace>
  <inkml:trace contextRef="#ctx0" brushRef="#br0" timeOffset="29615.66">12742 4064 0,'-42'21'0</inkml:trace>
  <inkml:trace contextRef="#ctx0" brushRef="#br0" timeOffset="29952.37">12382 4128 0,'0'0'0,"-42"-22"31,42 1-31,21 21 32,0 0-32,1 0 15,-1 0-15,0 0 0,21 0 0,1 0 16,-22 0-16,21 0 0,22 0 0,-22 21 15,0-21-15,22 22 0,-22-22 16,22 21-16,-22 0 0,21-21 0,-20 21 16,20-21-16,-20 21 0,-1 0 0,0-21 15,-21 22-15,22-22 16,-22 0-16,0 21 0,0-21 0,0 0 0,1 0 31,-22-21 0,21 21-31,-21-22 0,0 1 0,0 0 16,0 0-16,21 0 0,-21-22 16,21 22-16,0-21 0</inkml:trace>
  <inkml:trace contextRef="#ctx0" brushRef="#br0" timeOffset="30208.25">13631 18923 0,'-21'42'31,"21"-20"-31,-21-22 0,21-22 16,0 1-16,0-21 0,-21 21 15,21 0-15,-21-22 0,21 22 0,0-21 16,-22 21-16,22-1 0,0 1 0,0 0 16,-21 0-16,0 0 0,0 0 15,0-1-15,0 22 16</inkml:trace>
  <inkml:trace contextRef="#ctx0" brushRef="#br0" timeOffset="31280.08">13610 3493 0,'0'0'0,"0"-85"31,0 64-31,0 0 16,0-1 0,-21 22-1,0 0 1,0 0-16,-1 22 16,1-1-16,0 0 0,21 21 15,-21-21-15,0 22 0,0-1 0,-1 0 16,1 1-16,0-1 0,21 0 0,-21 1 15,0-1-15,0 0 0,21 1 16,-22-1-16,22-21 0,-21 22 0,21-1 16,-21-21-16,21 21 0,0-20 15,0-1-15,0 0 0,0 0 0,0 0 16,21-21 15,0 0-31,-21-21 16,0 0-16</inkml:trace>
  <inkml:trace contextRef="#ctx0" brushRef="#br0" timeOffset="31839.93">13906 4699 0,'0'0'16,"0"-21"-16,0 0 15,-21 21 1,0 0 0,21 21-16,0 0 0,-21 0 15,21 0-15,-21 22 0,0-1 16,21 0-16,-22 1 0,22-1 0,0 0 16,0 1-16,-21-1 0,21 0 0,-21 1 15,21-22-15,-21 21 0,21-21 16,0 1-16,0-1 0,0 0 0,0 0 15,0 0-15,0-42 32,21 0-17</inkml:trace>
  <inkml:trace contextRef="#ctx0" brushRef="#br0" timeOffset="32128.77">13801 4678 0,'-22'-85'31,"22"64"-31,0 0 16,22 0-16,-1 0 0,0 21 16,0 0-16,0-22 0,0 22 15,1 0-15,20 0 0,-21 0 0,21 0 16,-20 0-16,20 0 0,0 22 15,-21-1-15,1 0 0,20 0 16,-21 21-16,0-20 0,-21 20 0,0 0 16,0-21-16,0 22 0,0-1 15,-42-21-15,21 22 0,-22-22 0,1 21 16,0-21-16,-1 0 0,1 1 0,0-1 16,-1 0-16,1-21 0</inkml:trace>
  <inkml:trace contextRef="#ctx0" brushRef="#br0" timeOffset="32467.57">13758 5080 0,'0'0'16,"0"-21"-16,0 0 15,21 0-15,1-1 16,-22 1-16,21 21 0,21-21 0,-21 0 16,0 0-16,22 21 0,-1-21 15,0 21-15,1 0 0,-1-22 16,0 22-16,22 0 0,-22 0 0,1 0 16,-1 0-16,0 22 0,1-1 15,-1 0-15,0 0 0,-21 0 0,1 0 16,-1 1-16,0-1 0,-21 21 0,21-21 15,-21 0-15,0 22 0,0-22 16,-21 0-16,0 0 0,0 22 0,-1-22 16,-20 0-16,0-21 0,21 21 0,-22 0 15,-20 0-15,20-21 0,-20 43 16,-1-43-16,22 0 0,0 0 0,-1 0 16,1 0-16,-21-21 0,20 21 15,22 0-15,0 0 0,0-22 0,0 22 16,-1 0-16,1-21 15,21 0-15,0 0 16,21 0-16,1 21 16,-22-21-16</inkml:trace>
  <inkml:trace contextRef="#ctx0" brushRef="#br0" timeOffset="32495.56">14266 5080 0,'43'-21'16,"-86"42"-16,107-63 0</inkml:trace>
  <inkml:trace contextRef="#ctx0" brushRef="#br0" timeOffset="32644.47">14817 4784 0,'0'0'0,"0"-21"0,-22 42 31,1 0-31,21 0 16,-21 0-16,21 0 0,-21-21 0,-21 22 15</inkml:trace>
  <inkml:trace contextRef="#ctx0" brushRef="#br0" timeOffset="32832.37">14626 5165 0,'0'21'15,"0"-42"-15,0 63 0,0-21 16,21-21-16,0 0 0,1 21 0,-1-21 16,0 0-16,0 0 0,0 0 15,0 0-15,1 0 0,20 0 16,-21-21-16,0 0 0,22 21 0,-22-21 16,0 0-16,0 0 0,-21-1 15,0 1-15,0-21 0,0 21 0,0 0 16,0-22-16,0 22 0,-21-21 0,0 21 15,0-1-15,-22 1 0,22 0 16,0 0-16,-21 0 0,20 21 0,1 0 16,0 0-16,-21-21 0</inkml:trace>
  <inkml:trace contextRef="#ctx0" brushRef="#br0" timeOffset="33243.82">15388 7493 0,'0'0'0,"0"-381"0,-21-21 16,21 42-16,-21 85 0,0 42 16,-1 64-16,1 42 0,0 84 0,0-20 15,21 21-15,0 20 16,0 1-16,21 0 0,0 21 16,0 0-16,1 0 0,-1-21 0,0 21 15,0 0-15,0 0 0,0 0 16,1-21-16,-1 21 0,0-21 0,0 21 15,0-22-15,0 22 0,1-21 0,-22 0 16,21 0-16,0 21 0,-21-21 16,21 21-16,-21-21 0,0-1 15,0 1-15</inkml:trace>
  <inkml:trace contextRef="#ctx0" brushRef="#br0" timeOffset="33276.8">15663 4911 0</inkml:trace>
  <inkml:trace contextRef="#ctx0" brushRef="#br0" timeOffset="34516.91">14795 4826 0,'0'-21'0,"-21"0"0,21 0 0,0-1 15,0 1 1,-21 21 15,0 0-15,0 0-16,21 21 0,-21 1 15,-1-1-15,1 0 0,0 0 0,21 0 16,-21 22-16,0-22 0,21 21 16,0 0-16,-21-20 0,21 20 15,-22-21-15,22 21 0,-21-20 0,21-1 16,0 0-16,0 21 0,0-21 16,0 1-16,0-1 0,0 0 15,0 0-15,21-21 0,1 0 0,-1 21 16,0-21-16,0 0 0,0 0 15,0 0-15,22 0 0,-22 0 16,0-21-16,0 0 0,0 0 0,1 0 16,-1 21-16,21-43 0,-21 22 15,0 0-15,1 0 0,-1-22 0,0 22 16,-21-21-16,0 0 0,21-1 16,-21 22-16,0-21 0,0-1 15,0 22-15,0 0 0,0 0 0,-21 0 0,0 0 16,0-1-16,-1 22 15,1 0-15,0 0 0,0 0 0,0 0 16,0 0-16,-1 0 0,1 22 0,0-1 16,0 0-16,0 0 0,21 0 15,0 0-15,-21 1 0,21 20 0,-22-21 16,22 0-16,0 0 0,0 1 0,0-1 16,0 0-16,0 0 0,0 0 15,22-21-15,-1 21 0</inkml:trace>
  <inkml:trace contextRef="#ctx0" brushRef="#br0" timeOffset="36010.05">15663 5017 0,'0'0'0,"21"-85"31,-21 64-31,0 0 0,0-1 16,0 1-1,-21 21-15,0-21 16,0 21-16,0 0 0,0 0 0,-1 0 16,-20 21-16,21 0 0,0 1 15,-22-1-15,22 0 0,-21 0 0,21 21 16,-22-20-16,22-1 0,0 21 0,0-21 15,0 22-15,0-22 0,-1 0 16,22 0-16,0 0 0,0 0 0,0 1 16,0-1-16,0 0 0,0 0 15,22-21-15,-22 21 0,21-21 16,0 0-16,0 0 0,21 0 0,-20 0 16,-1 0-16,21 0 15,-21 0-15,22-21 0,-22 21 0,21-21 16,-21 0-16,0 0 0,1-1 0,20 1 15,-21 0-15,0 0 0,0-21 16,1 20-16,-1-20 0,0-21 0,0 20 16,-21 1-16,21 0 0,0-22 0,-21 22 15,0-1-15,22 1 0,-22 0 16,0-1-16,21 1 0,-21 21 0,0-21 16,0 20-16,0 1 0,0 0 15,-21 21 1,-1 0-16,22 21 0,0 0 15,-21 1-15,21-1 16,-21 21-16,21-21 0,-21 22 0,21-1 16,-21 0-16,21 22 0,0-22 0,-21 0 15,21 1-15,-22-1 0,22 0 16,0 1-16,0-1 0,0 0 0,0-20 16,0 20-16,0-21 0,0 0 15,0 0-15,0 1 0,0-1 0,22 0 16,-1-21-16,0 0 0,0 0 15,0 0-15,0 0 16,1 0-16,-1 0 0,21-21 0,-21 21 16,0-21-16,1-1 0,-1 1 0,21 0 15,-21 0-15,0 0 16,22 0-16,-22-1 0,0 1 0,0 0 16,0 0-16,-21 0 0,0 0 0,22-1 15,-1 1 1,-21 42-1,-21 1 1,21-1-16,-22 0 0,1 0 0,21 0 16,0 0-16,0 1 0,0-1 0,-21 0 15,21 0-15,0 0 16,0 0-16,0 1 16,21-22-16,0 0 0,1 0 0,-1 0 0,21 0 15,-21 0-15,0 0 16,22 0-16,-22 0 0,21 0 0,-21-22 15,1 1-15,-1 0 0,0 0 0,0 0 16,0 0-16,0-1 0,1 1 16,-1 0-16,-21-21 0,0 21 0,0-1 15,0 1-15,0 0 16,0 0-16,0 42 47,0 0-47,0 0 0,0 22 15,0-22-15,-21 0 0,-1 21 16,22-20-16,-21 20 0,0-21 16,21 21-16,-21 1 0,0-1 0,21-21 15,-21 22-15,-1-1 0,22 0 0,-21 22 16,21-22-16,0 22 0,0-22 16,-21 21-16,21 1 0,0-1 0,0 1 15,0-1-15,0 1 0,0-1 0,0 1 16,0-1-16,0 1 0,0-1 15,0 1-15,0-1 0,0 1 0,0-1 16,0-20-16,0-1 0,0 22 0,0-43 16,0 21-16,0 0 0,-21-20 0,0 20 15,21-21-15,-21 0 0,-1-21 16,1 21-16,0-21 0,0 0 16,0 0-16,0 0 0,-22 0 0,22-21 15,0 21-15,-21-21 0,-1 0 0,22 0 16,-21-22-16,-1 22 0,1-21 15,0-22-15,21 22 0,-22-21 0,1-22 16,0 21-16,20 1 0,1-1 0,0-20 16,0 20-16,21 22 0,0-22 15,0 1-15,21-1 0,0 1 0,0 21 16,1-22-16,-1 22 0,0-1 0,21 1 16,-21 0-16,22-1 0,-22 1 15,21 21-15,1 0 0,20-22 16,-21 22-16,1 0 0,20 0 0,-20 0 15,-1 21-15,0-21 0,1-1 16,-1 22-16,0-21 0,1 21 0,-22 0 16,0 0-16,0 0 0,-21-21 15,21 21-15,-42 0 16,0 0-16,0 0 16,0 0-16,-22 0 0,1 21 15</inkml:trace>
  <inkml:trace contextRef="#ctx0" brushRef="#br0" timeOffset="36852.55">3260 6054 0,'0'0'0,"-22"0"0,44 0 47,-1 0-47,0 21 0,21-21 16,1 0-16,-1 0 0,21 0 15,1 0-15,21 0 0,-1 0 0,1 0 16,0 0-16,20 0 0,1 0 16,0 0-16,21 0 0,0 0 0,0-21 15,0 21-15,21 0 0,0 0 0,1-21 16,-1 21-16,0 0 0,21 0 15,-21-22-15,22 22 0,-22 0 0,0 0 16,21 0-16,-20-21 0,-22 21 0,21 0 16,-21 0-16,-21 0 0,-1-21 15,1 21-15,-21 0 0,0 0 16,-1 0-16,1 0 0,-22 0 0,-20 0 16,-1 0-16,0-21 0,-20 21 15,-1 0-15,0 0 0,0 0 0,0 0 63,0 0-63,1-21 15,20 21-15,-21 0 16</inkml:trace>
  <inkml:trace contextRef="#ctx0" brushRef="#br0" timeOffset="37672.26">14393 5673 0,'0'0'0,"-63"21"0,-22-21 15,43 0-15,-22 0 0,1 0 16,20 0-16,-20 21 0,21-21 0,-1 0 16,1 21-16,0-21 0,-1 0 15,22 21-15,0-21 0,0 22 16,21-1-16,21-21 15,21 0 1,1 0-16,-1 0 0,21 0 0,22 0 16,21 0-16,0 0 0,21 0 0,0 0 15,21 0-15,21 0 0,1 0 16,-1-21-16,0 21 0,22 0 0,-1 0 16,-20-22-16,20 22 0,-42 0 15,22 0-15,-43-21 0,0 21 0,0 0 16,-22 0-16,-20 0 0,0 0 0,-22 0 15,-20 0-15,20 0 0,-42 0 16,22 0-16,-22 0 0,0 0 16,-21-21-16,0 42 62,-21 0-46,0 1-16,-1-22 0,-20 21 15,21 0-15</inkml:trace>
  <inkml:trace contextRef="#ctx0" brushRef="#br0" timeOffset="47491.46">1249 8869 0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3:23:07.8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5228 5228 0,'0'0'0,"0"-381"0,0 0 16,0 43-16,0 62 0,0 65 0,0 41 15,0 43-15,0 22 0,0 20 16,0 43-16,0-1 0,0 1 0,21 21 16,-21 0-16,0-1 15,21 22-15</inkml:trace>
  <inkml:trace contextRef="#ctx0" brushRef="#br0" timeOffset="1428.38">5313 4614 0,'0'22'16,"-21"-22"31,21-22-16,0 1-15,0 0-16,21 0 15,-21 0-15,21 21 0,0-21 16,0 21-16,0-22 0,1 22 16,-1 0-16,0 0 0,0-21 15,0 21-15,22 0 0,-22 0 16,0 0-16,0 0 0,21 21 0,-20-21 16,-1 22-16,0-1 0,0 0 0,0 21 15,-21-21-15,21 22 0,-21-1 16,22 0-16,-22 1 0,0 20 0,0-20 15,0-1-15,0 21 0,0-20 16,0-1-16,-22 0 0,1 1 0,21-1 16,-21-21-16,21 0 0,0 1 15,0-1-15,0 0 0,-21 0 0,21-42 47,0 0-31,21 0-16</inkml:trace>
  <inkml:trace contextRef="#ctx0" brushRef="#br0" timeOffset="3232.3">6625 4911 0,'21'0'32,"0"0"-17,1 0 1,-1-21-16,0-1 15,-21 1-15,21 0 16,-21 0-16,21 21 0,-21-21 16,0 0-16,0-1 0,0 1 15,0 0-15,0 0 0,0 0 16,-21 0-16,0 21 0,0-22 0,0 1 16,21 0-16,-22 21 0,1-21 0,0 21 15,0 0-15,0 0 16,-22 0-16,22 0 0,0 0 0,0 0 15,-21 0-15,20 0 0,1 21 16,-21 0-16,21 0 0,0 1 0,-1-1 16,1 21-16,0-21 0,21 22 0,-21-1 15,21 0-15,-21 1 0,21-22 16,0 21-16,-21 0 0,21-20 0,0 20 16,0-21-16,0 0 0,0 0 15,21 1-15,0-1 0,0 0 0,0-21 16,0 21-16,1-21 0,-1 0 0,0 0 15,0 0-15,21 0 0,-20 0 16,-1 0-16,21-21 0,-21 21 16,22-21-16,-22 0 0,21-1 15,-21-20-15,22 21 0,-22-21 0,0 20 16,21-20-16,-21 0 0,1-1 0,-1 1 16,-21 21-16,21-21 0,-21 20 15,21 1-15,-21 0 0,0 0 0,0 0 16,0 42 15,0 0-15,0 21-16,-21-20 0,21-1 15,0 21-15,0-21 0,0 22 0,0-22 16,0 21-16,0-21 0,0 22 16,0-22-16,0 0 0,0 0 15,0 0-15,21 0 0,0 1 0,0-1 16,1-21-16,-1 0 15,21 0-15,-21 0 0,0 0 0,1 0 16,20-21-16,-21 21 0,21-22 0,-20 1 16,-1 0-16,0 0 0,0-21 15,0 20-15,0-20 0,1 21 0,-1-21 16,-21-1-16,0 22 0,0-21 16,21 21-16,-21-1 0,0 1 0,0 0 15,0 0-15,0 42 31,0 0-15,0 22-16,0-22 0,0 0 16,0 21-16,0-21 0,0 22 15,0-1-15,0-21 0,0 0 0,-21 22 16,21-22-16,0 0 0,0 0 16,0 0-16,0 1 0,0-1 0,0 0 15,0-42 32,0 0-47,0-1 0,0 1 0,0 0 16,0-21-16,0 21 15,0-22-15,0 1 0,0 21 0,0-22 16,0 1-16,21 21 0,-21-21 16,21 20-16,0-20 0,22 21 0,-22 0 15,0 0-15,0 21 0,21-22 0,-20 22 16,-1 0-16,0 0 0,21 0 15,-21 0-15,1 0 0,-1 22 0,21-1 16,-21 0-16,-21 0 0,21 0 0,1 22 16,-22-22-16,21 0 0,-21 21 15,0-21-15,0 22 0,0-22 16,21 0-16,-21 0 0,0 0 16,0 1-16,0-1 0,0 0 15,-21-42 32,21 0-47,0-1 16,0 1-16,0-21 0,0 21 15,0-22-15,0 22 0,0-21 0,21 0 16,0 20-16,21-20 0,-20 21 16,20 0-16,-21 0 0,21-1 0,1 1 15,-22 0-15,21 0 0,1 21 16,-1 0-16,-21 0 0,21 0 15,-20 0-15,-1 0 0,0 21 0,0 0 16,-21 0-16,0 1 0,0-1 0,0 21 16,0-21-16,0 22 0,0-22 15,0 0-15,0 21 0,0-21 0,0 22 16,0-22-16,-21 0 0,21 0 16,-21 0-16,21 1 0,0-1 15,0-42 32,21-1-47,0-20 16,21 21-16,-20 0 0</inkml:trace>
  <inkml:trace contextRef="#ctx0" brushRef="#br0" timeOffset="5456.66">9080 4614 0,'0'0'16,"0"-21"-16,0 0 0,0 0 16,0 0-16,0 0 15,0-1-15,-21 22 16,0-21-16,0 21 0,0 0 16,0 0-16,-1 0 15,1 0-15,0 21 0,0-21 16,21 22-16,-21-1 0,0 0 0,-1 0 15,22 21-15,0-20 0,-21 20 0,21-21 16,-21 21-16,21 1 0,0-1 16,0-21-16,0 22 0,0-22 0,0 21 15,0-21-15,0 0 0,0 1 0,21-1 16,0 0-16,1 0 0,-1-21 16,0 0-16,0 21 0,0-21 0,22 0 15,-22 0-15,21 0 16,0 0-16,-20-21 0,20 21 0,-21-21 15,21 0-15,1 0 0,-22-1 0,0-20 16,21 21-16,-20-21 0,-1 20 16,0-20-16,0 21 0,0-21 0,0 20 15,-21 1-15,0-21 0,0 21 0,0 0 16,0-1-16,0 1 16,0 0-16,-21 42 93,21 0-77,-21-21 0,21 22-1,21-22 16,0 0-15,1-22 0,-1 22-16,0 0 0,-21-21 0,21 21 15,0-21-15,0 21 0,1-21 16,-1 0-16,0 21 16,-21-21-16,21 21 15,-21 21 32,0 0-47,0 0 16,-21 0-16,21 0 0,0 1 15,0-1-15,-21 0 0,21 0 0,0 0 16,0 0-16,-21 1 0,21-1 16,0 0-16,0 0 0,0 0 0,0 0 15,0 1-15,0-1 0,21 0 0,0-21 16,0 21-16,0 0 15,0-21-15,1 0 0,20 21 0,-21-21 16,21 0-16,-20 0 0,20 0 0,0 0 16,1 0-16,-22 0 0,21-21 15,0 0-15,-20 0 0,20 21 0,0-21 16,-21 0-16,22-22 0,-22 22 16,0 0-16,0 0 0,0-22 0,1 22 15,-1 0-15,-21 0 0,0 0 0,0 0 16,0-1-16,21 1 0,-21 0 15,0 0-15,0 0 0,-21 21 32,0 0-17,-1 0-15,1 21 16,0-21-16,0 21 0,0 0 16,21 0-16,0 1 15,-21-22-15,21 21 0,0 0 0,-22 0 16,22 0-16,0 0 0,0 1 0,0-1 15,0 0-15,0 0 0,0 0 16,0 0-16,0 1 0,0-1 16,0 0-16,22 0 0,-1-21 15,-21 21-15,21-21 0,0 21 0,0-21 16,0 0-16,1 0 0,-1 0 16,0 0-16,42 0 15,-41 0-15,-1 0 0,0 0 0,0 0 16,0-21-16,0 21 0,1-21 0,-1 0 15,0 0-15,21 0 0,-21-1 16,1 1-16,20-21 0,-21 21 0,21 0 16,-20-1-16,-1 1 0,0 0 0,0 0 15,0 0-15,0 0 0,-21-1 16,22 22-16,-22-21 0,0 0 16,0 0-16,-22 21 31,1 0-16,21 21-15,0 0 16,-21-21-16,0 21 16,21 1 15,0-44 78,0 1-46,-21 21-16,0 0-32,21 21 32,21-42 78,0 21-109,0 0-1,0-21-15,0 21 0,1 0 16,-1-21 0,0 21-16,-21-21 15,-21 21 17,0 0-17,-1 0-15,1 21 0,0-21 16,21 21-16,-21-21 0,0 21 0,21 0 15,-21 1-15,-1-1 16,22 0 0,0 0-16,0 0 15,22-21-15,-1 21 0,0-21 0,0 22 16,0-22-16,0 21 0,1-21 16,-1 21-16,21 0 0,-21-21 0,0 21 15,1-21-15,-1 21 0,0-21 0,0 22 16,-21-1-1,0 0-15,-21-21 16,0 21-16,0-21 0,-22 0 16,22 0-16,-21 21 0,21-21 15,-22 0-15,22 0 0,-21 0 16,21 21-16,-1-21 0,1 0 0,0 0 16,0 0-16,21-21 46,21 0-46,0 0 0,0 21 16</inkml:trace>
  <inkml:trace contextRef="#ctx0" brushRef="#br0" timeOffset="5816.82">11705 4022 0,'0'0'0,"0"-21"0,0-1 0,0 1 16,0 0-16,0 0 0,-21 21 16,0 0-1,0 21-15,21 0 0,-22 22 16,22-22-16,-21 21 0,21 0 0,-21 22 16,0-22-16,21 22 0,0-22 15,-21 0-15,0 22 0,21-22 0,0 22 16,-22-22-16,1 0 0,21 1 0,-21-1 15,21 0-15,0 1 0,0-1 16,0 0-16,0-20 0,0-1 16,0 0-16,0 0 0,0 0 0,0 0 15,0 1-15,21-22 0,0 0 16,-21 21-16,22-21 0,-1 0 0,0 0 16,0 0-16,0 0 0,0-21 15,1 21-15,-1-22 0,0 1 16,0 0-16,0-21 0,-21 21 0,21-1 15</inkml:trace>
  <inkml:trace contextRef="#ctx0" brushRef="#br0" timeOffset="6064.67">11409 4530 0,'-21'0'0,"42"0"0,-21 0 31,21 0-15,0 0-16,21 0 0,-20 0 16,-1 0-16,21-21 0,0 21 0,-20 0 15,20 0-15,-21 0 0,21 0 0,-20 0 16,-1 0-16,0 0 0,0 0 16,0 0-16,0 0 15,-21-22 16</inkml:trace>
  <inkml:trace contextRef="#ctx0" brushRef="#br0" timeOffset="7152.5">13250 4657 0,'0'-21'0,"0"-43"32,0 43-32,0 0 0,0 0 0,-21-1 15,21 1-15,0 0 16,-21 21 0,21 21-16,0 0 15,0 1-15,-21-1 0,21 21 16,-21-21-16,21 22 0,0-1 15,0-21-15,-22 21 0,1 1 16,0-1-16,21 0 0,0 1 0,-21-22 16,0 21-16,21-21 0,0 1 0,0-1 15,0 0-15,0-42 32,0 0-32,0-1 15,0 1-15,0 0 0,0-21 16,21 21-16,0-22 0,-21 1 0,21 0 15,0-1-15,1 1 0,-1 0 16,0 20-16,-21-20 0,21 0 0,0 21 16,0-1-16,1 1 0,-1 0 15,0 0-15,0 21 0,0 0 16,0 21-16,-21 0 16,0 0-16,22 1 0,-22 20 15,21-21-15,-21 21 0,0 1 0,0-22 16,0 21-16,21 1 0,-21-22 0,21 21 15,-21-21-15,0 22 0,0-22 16,21 0-16,-21 0 0,21 0 0,-21 0 16,22-21-16,-1 0 15,0 0 1,0-21-16,0 0 0,0-21 0,1 21 16,-1-22-16,0 22 15,0-21-15,-21-1 0,21 1 0,22 0 16,-22-1-16,0 1 0,0 21 0,0-21 15,0-1-15,22 1 0,-22 21 16,0 0-16,0-1 0,0 22 16,1 0-16,-22 22 15,0-1-15,0 0 0,0 21 16,0-21-16,0 22 0,0-1 0,0-21 16,0 22-16,0-1 0,0 0 15,0-21-15,0 22 0,21-22 0,-21 21 16,21-21-16,-21 22 0,21-22 15,-21 0-15,0 0 0,21 0 16,0-21-16,-21 22 0,22-22 0,-1 0 16,0 0-16,0 0 0,0 0 15,0 0-15,1 0 0,-1 0 0,21 0 16,0-22-16,-20 1 0,20 0 0,0 0 16,1 0-16</inkml:trace>
  <inkml:trace contextRef="#ctx0" brushRef="#br0" timeOffset="7904.5">14901 4614 0,'0'0'0,"0"-21"16,0 0-16,0-64 16,0 64-16,0 0 15,0 0-15,-21 21 0,0 0 16,0 0-16,0 0 0,-1 0 16,1 0-16,0 21 0,0 0 15,0 0-15,0 22 0,-1-22 0,1 0 16,0 21-16,0 1 0,0-1 15,21-21-15,0 22 0,0-1 0,0-21 16,0 21-16,0-20 0,0 20 0,0-21 16,0 0-16,0 0 15,0 1-15,21-22 0,0 0 0,0 0 16,0 0-16,1 0 0,-1 0 16,0-22-16,0 1 0,21 0 15,-20 0-15,-1 0 0,21-22 0,-21 1 16,0 0-16,22 21 0,-22-22 15,0 1-15,0 0 0,0 20 0,-21-20 16,0 21-16,22 0 0,-22 0 0,0-1 16,0 44-1,0-1 1,-22 0-16,22 21 0,-21-21 16,21 1-16,0-1 0,0 21 15,0-21-15,0 22 0,0-22 0,0 0 16,21 0-16,1 0 0,-1 22 15,0-22-15,21 0 16,-21-21-16,1 0 0,20 0 0,-21 0 16,21 0-16,-20 0 0,20 0 15,-21 0-15,21-21 0,-20 0 0,20-1 16,-21-20-16,0 21 0,22-21 0,-22-1 16,0 1-16,0 0 0,0-22 15,0 22-15,1-22 0,-22 1 0,21-1 16,0 22-16,-21-22 15,0 22-15,0 0 0,21-1 0,-21 22 0,0 0 16,21 0-16,-21 0 0,0 42 31,0 0-31,0 21 0,-21-20 0,0 20 16,0 21-16,21-20 0,-21-1 16,-1 0-16,22 22 0,0-22 0,-21 1 15,21-1-15,-21 0 0,21 1 16,0-1-16,0-21 0,0 21 0,0 1 15,0-22-15,0 0 0,0 21 0,0-20 16,21-22-16,-21 21 0,21 0 16,1-21-16,-1 0 0,0 0 15,0 0-15,0-21 16,0 21-16,-21-21 0,22-1 0,-1-20 16,0 21-16,-21 0 0</inkml:trace>
  <inkml:trace contextRef="#ctx0" brushRef="#br0" timeOffset="8104.38">15769 4445 0,'-21'0'0,"42"0"0,-63 0 0,21 0 15,-1 0-15,1 0 0,0 0 0,0 0 16,42 0 15,0 0-31,22 0 0,-22 0 16,0 0-16,21 0 0,-21 0 0,22 0 15,-22 0-15,21 0 0,-21 0 16,1-21-16,20 21 0,-21 0 0,21-21 16,-20 21-16</inkml:trace>
  <inkml:trace contextRef="#ctx0" brushRef="#br0" timeOffset="8876.37">16573 4360 0,'0'-21'0,"0"42"0,0-63 0,0 21 15,0 0-15,-21 0 16,0 21 0,0 0-16,0 0 0,0 0 15,-1 0-15,1 21 0,0 0 16,0 0-16,0 0 0,0 22 0,-1-22 16,1 21-16,21 0 0,-21-20 15,0 20-15,21 0 0,-21-21 0,21 22 16,0-1-16,0-21 0,0 22 15,0-22-15,21 21 0,0-21 0,0 0 16,22 1-16,-22-1 0,21-21 0,0 21 16,1-21-16,-1 0 0,0 0 15,1 0-15,-1 0 0,0-21 16,-20 21-16,20-21 0,0-1 16,-21-20-16,22 21 0,-22-21 0,0-1 15,0 1-15,0 0 0,1-22 0,-1 1 16,0 20-16,-21-20 0,0-1 15,21 1-15,-21-1 0,21 1 0,-21 20 16,0 1-16,0 21 0,0 0 16,0 0-16,0-1 0,0 1 0,0 42 31,0 1-31,0 20 0,-21 0 16,21 1-16,0-1 0,0 0 0,-21 1 15,21 20-15,-21-21 16,21 22-16,0-22 0,0 1 0,-21-1 15,21 21-15,-22-20 0,22-22 0,0 21 16,0 1-16,0-22 0,0 21 16,0-21-16,0 0 0,0 1 0,-21-1 15,21-42 17,0-1-32,0 1 15,0-21-15,0 21 0,21 0 0,-21-22 16,22 22-16,-1 0 0,0-21 0,0 20 15,21-20-15,-20 21 0,20 0 16,-21 0-16,21-1 0,1 22 16,-1-21-16,-21 21 0,22 0 0,-1 0 15,-21 0-15,21 21 0,-20 1 16,-1-22-16,0 42 0,0-21 0,-21 0 16,0 0-16,0 1 0,0 20 15,0-21-15,0 0 0,-21 0 0,0 22 16,0-22-16,-1 0 0,22 0 15,-21-21-15,0 21 0,21 1 0,-21-22 16,21 21-16,-21-21 16,21-21-1,21-1-15,0 1 16</inkml:trace>
  <inkml:trace contextRef="#ctx0" brushRef="#br0" timeOffset="9587.96">17759 4699 0,'63'0'31,"-42"0"-31,-21-21 0,22 0 0,-1 21 16,0-21-16,0 21 0,0-22 0,0 1 16,1 0-16,-22 0 0,21 21 15,-21-21-15,21 0 0,-21-1 16,0 1-16,0 0 0,-21 21 15,0 0 1,-1 0-16,1 0 0,0 0 0,0 21 16,-21 0-16,20 1 0,1-1 15,0 0-15,0 0 0,0 0 0,0 22 16,21-22-16,0 0 0,0 21 0,0-21 16,0 1-16,0 20 0,0-21 15,21 0-15,-21 0 0,21 1 0,21-22 16,-21 21-16,1-21 0,-1 0 15,0 0-15,21 0 0,-21 0 16,1 0-16,-1 0 0,21 0 0,-21 0 16,0-21-16,1-1 0,-1 1 15,0-21-15,0 21 0,0-22 0,-21 22 16,21-21-16,1 0 0,-1 20 0,0-20 16,0 21-16,0 0 0,0 0 15,1-1-15,-22 1 0,21 0 0,0 21 16,0-21-16,0 21 0,22 0 15,-22 0-15,21 0 0,-21 0 0,0 0 16,22 21-16,-22-21 0,0 21 0,21 0 16,-20 1-16,-22-1 0,21 21 15,-21-21-15,21 22 0,-21-22 16,0 21-16,0-21 0,0 22 16,0-22-16,-21 21 0,0-21 0,-1 0 15,22 1-15,-21-1 0,0 0 0,0-21 16,21 21-16,-21-21 15,0 0-15,-1-21 16,22 0-16,0 0 16,0-1-16,0 1 0,22 0 0,-1-21 15,0 21-15,0-22 0,21 22 16,-20-21-16,20-1 0,-21 22 0,21-21 16,1 21-16,-1 0 0,-21-1 0,0 1 15,22 0-15,-22 0 16,0 21-16,0 0 0,0-21 0,1 0 15,-1 21-15</inkml:trace>
  <inkml:trace contextRef="#ctx0" brushRef="#br0" timeOffset="10013.01">19833 4466 0,'21'-21'0,"-42"42"0,42-63 16,-21 21-16,0 0 15,-21 21-15,0-22 16,0 22-16,-22 0 0,22 0 0,-21 0 16,0 0-16,20 22 0,-20-1 15,0 0-15,21-21 0,-1 21 0,1 0 16,0 0-16,21 1 0,0-1 0,0 0 15,0 0-15,21 0 16,-21 0-16,43 1 0,-22-1 0,0-21 16,0 21-16,21 0 0,-20-21 15,20 21-15,-21 0 0,21 1 0,1-1 16,-22 0-16,0-21 0,0 21 16,0 0-16,-21 0 0,0 1 15,0-1-15,0 0 0,-42 0 16,21 0-16,0-21 15,0 0-15,-22 0 0,22 21 0,-21-21 16,21 0-16,-22 0 0,22 0 0,-21 0 16,21 0-16,-22 0 0,22 0 15,-21 0-15,21 0 0,-22 0 0,1 0 16,21-21-16,-22 21 0</inkml:trace>
  <inkml:trace contextRef="#ctx0" brushRef="#br0" timeOffset="10992.54">5503 5165 0,'-21'0'0,"42"0"0,-84 0 16,42 21-16,-1-21 0,1 0 0,21 21 47,21-21-47,1 0 0,20 21 15,-21-21-15,0 0 0,22 21 16,-1-21-16,0 0 0,1 0 15,20 22-15,1-22 0,-1 0 0,22 0 16,-1 0-16,-20 21 0,42-21 16,-22 0-16,22 0 0,21 0 0,0 0 15,0 0-15,0 21 0,21-21 0,1 0 16,-1 0-16,21 0 0,0 0 16,1 0-16,20 0 0,-20 21 0,20-21 15,1 0-15,-1 0 0,22 0 16,-1 0-16,1 21 0,0-21 0,21 0 15,-1 0-15,-20 21 0,21-21 0,0 0 16,0 0-16,-1 22 0,1-22 16,0 0-16,21 0 0,-21 21 15,0-21-15,21 0 0,-21 21 0,21-21 16,-22 21-16,22-21 0,-21 21 16,0-21-16,21 21 0,-21-21 0,21 22 15,-21-22-15,0 0 0,-1 21 16,1-21-16,0 21 0,-21-21 0,-1 21 15,1-21-15,0 0 0,-22 21 16,1-21-16,-1 21 0,-42-21 0,1 0 16,-1 22-16,-21-22 0,0 21 15,-21-21-15,-1 0 0,-20 21 0,0-21 16,-22 0-16,-20 0 0,-1 0 0,0 0 16,-21 0-16,1 0 15,-1 0-15,-21 21 16,-21-42 31,-1 21-32,1-21-15</inkml:trace>
  <inkml:trace contextRef="#ctx0" brushRef="#br0" timeOffset="115716.47">8318 1291 0,'0'0'0,"0"-21"0,0 0 16,0 0-16,0 0 16,0-1-16,0 1 0,0 0 15,0 0 1,0 0 15,-21 21 94</inkml:trace>
  <inkml:trace contextRef="#ctx0" brushRef="#br0" timeOffset="115765.44">8318 1164 0,'0'0'0,"22"21"16,-22 1-16</inkml:trace>
  <inkml:trace contextRef="#ctx0" brushRef="#br0" timeOffset="116292.37">8361 3260 0,'0'0'0,"0"-402"0,0 42 0,0 85 16,0 42-16,0 42 0,0 43 15,0 42-15,0 0 0,0 43 0,0-1 16,0 22-16,0 0 0,0 21 15,0-1-15,0 1 0,0 0 0,0 42 32,0 0-17,0 1-15,0-1 0,0 0 16,0 21-16,21 1 0,0-1 0,-21 0 16,0 1-16,0-1 0,0 21 0,0-20 15,-21 41-15,21-41 16,0-1-16,0 0 0,0 1 0,0-1 15,0 0-15,0-20 0,0-1 16,0 21-16,0-21 0,0 0 0,0 1 16,0-44 46,0 1-62,0 0 16,0 0-16,0 0 15,0 0 1,21 21 62</inkml:trace>
  <inkml:trace contextRef="#ctx0" brushRef="#br0" timeOffset="116844.38">8699 2201 0,'22'0'0,"-1"0"16,0 0-16,0 0 0,0 0 0,22 22 16,-22-1-16,21-21 0,-21 21 15,22 0-15,-22 0 0,21 0 0,-21 22 16,0-22-16,-21 0 0,0 21 0,22-20 15,-22 20-15,0-21 16,0 21-16,-22-20 0,1 20 0,0-21 0,42 0 16,-42 0-16,0 22 0,-21-22 15,-22-21-15,22 21 0,-1 0 16,1-21-16,21 21 0,-21 1 0,20-22 16,-20 0-16,21 0 0,0 0 0,0 0 15,-1 0 1,22-22 15</inkml:trace>
  <inkml:trace contextRef="#ctx0" brushRef="#br0" timeOffset="118044.27">9610 2328 0,'0'0'0,"0"-21"0,0 0 15,-22 21 16,1 0-31,0 0 0,0 0 16,0 21-16,0 0 16,-1 1-16,22 20 0,0-21 15,-21 0-15,0 22 0,21-1 0,0-21 16,0 21-16,-21-20 0,21 20 16,0-21-16,0 21 0,0-20 0,0-1 15,0 0-15,0 0 0,0 0 16,21-21-16,-21 21 0,21-21 0,0 0 15,1 0-15,-1 0 0,0 0 0,21 0 16,-21 0-16,1 0 0,20-21 16,-21 0-16,21 0 0,-20 0 0,-1 0 15,21-1-15,-21-20 16,0 21-16,1-21 0,-1-1 0,-21 22 16,0-21-16,0-1 0,0 22 0,0-21 15,0 21-15,0 0 0,-21-1 16,-22 1-16,22 21 0,0-21 0,-21 21 15,20 0-15,-20 0 0,21 0 16,-21 0-16,20 0 0,1 0 0,0 21 16,0 0-16,0-21 0,0 22 15,-1-1-15,1 21 0,21-21 0,0 0 16,0 1-16,0-1 0,0 21 0,0-21 16,0 0-16,0 1 0,0-1 15,21 0-15</inkml:trace>
  <inkml:trace contextRef="#ctx0" brushRef="#br0" timeOffset="119345.04">10668 2244 0,'0'0'0,"0"-21"0,0-1 0,0 1 0,-21 0 15,0 0-15,-1 21 0,1-21 16,0 21-16,0 0 0,0 0 16,0 0-16,-1 0 0,1 0 15,-21 0-15,21 0 0,-22 21 0,22 0 16,-21 0-16,21 0 0,0 1 0,-1-1 16,1 21-16,0-21 0,0 22 15,0-1-15,21-21 0,-21 21 0,21 1 16,0-22-16,0 21 0,0-21 15,0 22-15,21-22 0,0 0 0,0 0 16,21-21-16,-20 21 0,-1-21 16,21 0-16,-21 0 0,22 0 0,-22 0 15,21 0-15,-21 0 0,0-21 16,1 0-16,20-21 0,-21 21 16,0-22-16,0 1 0,1 0 0,-1-1 15,0 1-15,-21 0 0,21-22 16,-21 22-16,21-1 0,-21-20 0,0-1 15,0 22-15,21-21 0,-21 20 16,22-20-16,-22 20 0,21 1 0,-21 0 16,0-1-16,0 1 0,0 21 15,0 0-15,0 0 0,0-1 0,0 44 32,0-1-32,0 0 15,0 21-15,0 1 0,-21 20 0,21-21 16,-22 22-16,22-22 15,-21 22-15,21-22 0,0 0 0,0 22 16,-21-22-16,21 1 0,0-1 16,0 0-16,0 1 0,0-1 0,0 0 15,0 1-15,0-22 0,21 21 0,-21-21 16,21 0-16,1 1 0,-1-1 16,0-21-16,21 0 0,-21 0 0,1 0 15,20 0-15,0 0 0,-21 0 16,22-21-16,-1-1 0,0 1 0,-20 0 15,20 0-15,0-21 16,-21 20-16,1-20 0,-1 21 0,0 0 0,0-22 16,-21 22-16,21 0 0,-21 0 15,0 0-15,0 0 16,0-1-16,0 44 31,-21-1-15,21 0-16,-21 0 0,21 0 0,0 0 15,0 1-15,0-1 0,0 21 16,0-21-16,0 0 0,0 1 0,0-1 16,21 0-16,0 0 0,-21 0 15,21-21-15,1 0 0,-1 0 0,0 0 16,0 0-16,21 0 0,-20 0 0,20 0 16,-21-21-16,21 21 15,-20-21-15,-1 0 0,21 0 0,-21-22 16,0 22-16,1 0 0,-22-21 15,21 20-15,-21 1 0,21 0 0,-21 0 16,0 0-16,0 0 0,0-1 0,0 1 16,0 0-16,0 0 15,0 42 32,0 0-47,0 0 0,0 1 0,0-1 0,-21 21 16,21-21-16,0 22 0,0-1 15,-21 0-15,21 1 0,0 20 16,0-21-16,0 1 0,0 20 16,0-20-16,0 20 0,0-21 0,0 1 15,0-1-15,0 22 0,0-22 0,0 0 16,0 1-16,0 20 0,0-21 16,0 1-16,0-1 0,0 0 0,0-20 15,0 20-15,0 0 0,-22-21 0,22 1 16,-21-1-16,0 0 15,0-21 1,0 0-16,21-21 16,0 0-16,0-1 0,-21 1 15,21-21-15,0 21 0,0-22 0,0 1 16,0 0-16,0-1 0,0 1 16,0 0-16,0-1 0,0 1 0,21-21 15,-21 20-15,21 1 0,0 0 0,0-1 16,22 1-16,-22-22 0,0 43 15,21-21-15,-21 0 0,1-1 0,-1 22 16,0-21-16,0 21 0</inkml:trace>
  <inkml:trace contextRef="#ctx0" brushRef="#br0" timeOffset="119924.5">8742 2307 0,'0'0'0,"21"-63"31,-21 42-31,21 21 0,0-22 16,0 1-16,1 0 0,-1 21 15,0-21-15,21 21 0,-21 0 0,1 0 16,-1 0-16,21 0 0,-21 0 16,0 0-16,1 0 0,-1 0 0,0 42 15,0-21-15,0 1 16,0 20-16,1 0 0,-22 1 0,0-1 16,0 0-16,0 1 0,0 20 0,0-21 15,0 1-15,0-1 0,-22-21 16</inkml:trace>
  <inkml:trace contextRef="#ctx0" brushRef="#br0" timeOffset="120421.21">8191 3133 0,'0'0'0,"-21"0"16,21-21 15,21 21-16,1 0-15,-1 0 16,21 0-16,0 0 0,1-22 0,20 22 16,22 0-16,21 0 0,0-21 0,21 21 15,0-21-15,0 21 0,0 0 16,21 0-16,0-21 0,21 21 0,-21 0 16,1 0-16,20-21 0,-21 21 0,-21-21 15,21 21-15,0 0 0,-21 0 16,0-22-16,-21 22 0,0 0 0,-21 0 15,-1-21-15,1 21 0,-21 0 16,-1 0-16,1 0 0,-22 0 0,-21 0 16,0 0-16,0 0 0,-42 0 31,0 0-31,0 0 0,-21 0 16,-1 0-16,1 0 0,0 0 15,-22 0-15,1 0 0,-1 0 0</inkml:trace>
  <inkml:trace contextRef="#ctx0" brushRef="#br0" timeOffset="120828.58">8318 3260 0,'0'0'0,"-21"0"0,0 0 0,0 0 16,0 21-16,63-21 15,-21 0 1,22 0-16,20 0 0,1 0 16,-1 0-16,43 0 0,-21 0 0,42 0 15,-22-21-15,22 21 0,0-21 16,0 21-16,43-22 0,-22 22 0,0-21 15,21 21-15,-20 0 0,-1-21 0,-21 0 16,21 21-16,-21 0 0,-21 0 16,21-21-16,-43 21 0,22 0 15,-21 0-15,-22-21 0,1 21 0,-1 0 16,-20 0-16,-1 0 0,-21 0 16,22-22-16,-22 22 0,0 0 15,-21-21 16,-21 21-31</inkml:trace>
  <inkml:trace contextRef="#ctx0" brushRef="#br0" timeOffset="120972.49">11578 3217 0,'0'0'16,"21"0"-16,-21 22 15,0-1 1,-21-21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3:37:58.8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2434 0,'0'-21'32,"0"0"15,0 42 31</inkml:trace>
  <inkml:trace contextRef="#ctx0" brushRef="#br0" timeOffset="2835.49">1312 1651 0,'21'-21'47,"-21"0"-31,22 0-16,-22-1 15,0 1 1,0 0-16,0 0 16,0 0-16,-22 21 15,1-21-15,0 21 0,21-22 16,-21 1-16,0 21 0,0-21 0,-22 21 15,22-21-15,0 21 0,0 0 16,0 0-16,-22 0 0,22 0 16,0 0-16,0 0 0,0 0 15,-1 0-15,1 0 0,0 21 16,0 0-16,0 0 0,0 1 0,-1-1 16,1 0-16,0 0 0,0 21 15,0 1-15,21-1 0,-21 0 16,-1 22-16,22-22 0,0 1 0,0-1 15,0 0-15,0 1 0,0-1 16,0 0-16,0-21 0,0 22 16,0-22-16,0 0 0,22 0 0,-22 0 15,21-21-15,21 22 0,-21-22 16,0 0-16,1 0 0,-1 0 0,0 0 16,21 0-16,-21-22 15,1 1-15,-1 0 0,21 0 0,-21 0 16,22 0-16,-22-22 0,0 22 15,21-21-15,-21-1 0,1 1 16,-1 0-16,-21-1 0,21 1 16,-21 0-16,21-1 0,-21 22 0,0-21 15,0 21-15,0 0 0,0-1 16,0 44 15,0-1-31,0 0 0,0 21 16,0-21-16,0 22 0,0-1 15,0 0-15,0-20 0,0 20 16,0 0-16,0-21 0,0 22 16,0-22-16,0 0 0,0 0 0,0 0 15,0 1-15,0-1 0,21-21 16,0 21-16,1-21 16,-1 0-1,0-21 1,-21 0-16,21-1 0</inkml:trace>
  <inkml:trace contextRef="#ctx0" brushRef="#br0" timeOffset="3387.77">1968 1566 0,'22'-21'0,"-44"42"0,44-63 15,-22 21-15,0 0 16,0 0 0,-22 21-1,1 0 1,0 0-16,0 0 0,0 0 16,0 21-16,-1 0 0,1 0 0,21 0 15,-21 0-15,0 1 16,0-1-16,0 21 0,21-21 0,0 0 15,0 1-15,0-1 0,0 0 16,0 0-16,0 0 0,21-21 16,0 0-1,0 0-15,0 0 0,0 0 16,1 0-16,-1 21 0,0-21 0,0 0 16,0 22-16,0-22 0,1 0 15,-1 21-15,0-21 16,-21 21-16,0 0 15,0 0-15,0 0 0,-21 1 16,0-22 0,-1 21-16,-20 0 0,21-21 0,0 21 15,-22-21-15,1 0 0,21 0 16,-21 0-16,20 0 0,-20 0 16,21 0-16,-21 0 0,20 0 0,1 0 15,0 0-15,0 0 0,21-21 16,0 0 15,21 0-15,0 21-16,0-22 0,1 22 15</inkml:trace>
  <inkml:trace contextRef="#ctx0" brushRef="#br0" timeOffset="3883.48">2519 1588 0,'0'0'0,"21"0"0,0-22 0,-21 1 16,0 0-16,0 0 16,0 0-1,-21 21 1,0 0-16,0 0 0,-1 0 0,1 0 15,-21 0-15,0 0 0,20 21 16,-20 0-16,21-21 0,-21 21 0,20 0 16,1 1-16,0-1 0,21 0 15,0 0-15,0 0 16,0 0-16,0 1 0,0-1 0,0 0 16,42 0-16,-20-21 15,-1 21-15,21-21 0,-21 21 16,22-21-16,-1 22 0,-21-22 0,0 21 15,22-21-15,-22 21 16,-21 0-16,0 0 0,0 0 16,-21 1-1,-1-1-15,-20-21 0,0 21 0,21-21 16,-22 0-16,1 21 0,0-21 16,-1 0-16,22 0 0,-21 0 0,21 0 15,-1 0-15,1 0 0,0 0 16,21-21-1,0 0 1,0 0-16,21-1 16,0 1-16,1 0 0</inkml:trace>
  <inkml:trace contextRef="#ctx0" brushRef="#br0" timeOffset="4291.89">2794 1757 0,'85'-42'31,"-64"20"-31,0 1 16,0 0-16,0 0 0,0 0 0,-21 0 15,22 21-15,-1-22 16,-21 1-16,0 0 0,0 0 0,0 0 15,-21 21 1,-1 0-16,1 0 16,0 0-16,0 0 15,0 21-15,0 0 0,-1 0 16,22 0-16,-21 1 0,21 20 0,-21-21 16,21 21-16,0-20 0,0 20 15,0-21-15,0 0 0,0 22 0,0-22 16,0 0-1,21 0-15,0 0 0,1-21 16,-1 21-16,0-21 16,0 0-16,0 0 0,0 0 0,1 0 15,-1-21-15,0 21 16,0-21-16,0 21 0,-21-21 0</inkml:trace>
  <inkml:trace contextRef="#ctx0" brushRef="#br0" timeOffset="4704.85">3196 1545 0,'0'0'0,"0"-21"0,0 0 15,0 0 1,21 21-16,0-21 0,1 21 16,-1 0-16,0-22 0,21 22 15,-21 0-15,1 0 0,20 0 16,-21 0-16,21 0 0,-20 22 0,-1-22 15,0 21-15,0 0 0,0 0 16,0 0-16,1 0 0,-22 1 0,21 20 16,-21-21-16,0 21 0,0-20 15,0-1-15,0 21 0,-21-21 16,-1 0-16,1 1 0,0-1 0,0 0 16,0 0-16,0-21 0,-1 21 15,1-21-15,21-21 31,0 0-31,0 0 16,0 0-16,0-1 0,0-20 0,0 21 16,21-21-16,1 20 0,-1-20 15,0 21-15,-21-21 0,21 20 0,0 1 16,0 0-16,1 0 0,-1 0 16,0 21-16,0-21 0,0-1 0,0 22 15,-21-21-15,43 21 0,-22-21 16</inkml:trace>
  <inkml:trace contextRef="#ctx0" brushRef="#br0" timeOffset="5067.64">4318 1143 0,'0'21'0,"0"-42"16,0 0-16,0 0 0,-21 21 31,0 21-15,21 0-1,0 0-15,0 22 0,-22-22 16,22 21-16,-21 0 0,21 1 0,-21-1 16,21 0-16,0 1 0,-21-1 15,0 0-15,21 22 0,0-22 0,-21 1 16,21-1-16,0-21 0,0 21 15,0-20-15,0 20 0,0-21 0,0 0 16,0 0-16,21 1 16,0-22-16,0 0 0,0 0 15,0 0-15,1 0 0,-1-22 16,0 1-16,0 21 0,0-42 0,0 21 16,1 0-16,-22-22 15,21 22-15,-21-21 0</inkml:trace>
  <inkml:trace contextRef="#ctx0" brushRef="#br0" timeOffset="5311.5">4085 1439 0,'0'22'31,"21"-22"-16,0 0-15,1 0 0,-1 0 16,0 0-16,0 0 16,21 0-16,-20 0 0,-1 0 0,0 0 15,0 0-15,0 0 0,0-22 16,1 22-16,-1-21 16,-21 0-1</inkml:trace>
  <inkml:trace contextRef="#ctx0" brushRef="#br0" timeOffset="5884.16">5059 1080 0,'0'0'0,"0"-22"47,21 22-31,0 0-16,0 0 0,0 0 15,22-21-15,-1 21 0,0-21 16,1 21-16,-1 0 0,22 0 16,-22-21-16,0 21 0,22 0 0,-43 0 15,21 0-15,-21 0 0,1 0 16,-44 0-1,1 21 1,-21-21-16,21 0 0,-22 0 0,22 0 16,-21 0-16</inkml:trace>
  <inkml:trace contextRef="#ctx0" brushRef="#br0" timeOffset="6136.19">5292 1016 0,'0'21'15,"0"0"-15,0 1 16,0-1-16,0 0 0,0 21 0,0-21 16,0 22-16,0-1 0,-22 0 15,22-20-15,0 20 0,-21 21 0,21-20 16,-21-1-16,21 0 0,0 1 16,-21-1-16,21 0 0,-21-20 15,21 20-15,0-21 0,0 0 16,0 22-16,0-22 0,0 0 15,21-42 17,0 0-32,-21-1 0</inkml:trace>
  <inkml:trace contextRef="#ctx0" brushRef="#br0" timeOffset="6672.1">5588 1080 0,'0'0'0,"0"-22"16,0 1-16,0 42 31,0 1-15,0-1-16,0 0 0,0 21 0,0 1 16,0-22-16,0 21 0,0 0 15,0 22-15,0-22 0,0 1 0,0-1 16,0 0-16,-21 1 0,21-1 15,-21 0-15,21-21 0,0 22 0,0-22 16,0 0-16,0 0 0,0 0 16,0-42 15,0 0-15,0 0-16,0 0 0,0-22 15,0 22-15,21-21 0,-21 21 0,21-22 16,0 1-16,0 21 0,0-21 15,1 20-15,20-20 0,-21 21 0,21 0 16,-20 0-16,-1-1 0,21 1 16,-21 21-16,0 0 0,1 0 0,-1 21 15,-21 1-15,21-1 16,-21 0-16,0 0 0,0 0 16,0 22-16,0-22 0,0 21 0,0 0 15,0-20-15,0 20 0,0-21 16,0 21-16,0-20 0,-21-1 0,21 0 15,-21 0-15,21 0 0,0 0 16,0 1-16,0-44 31,0 1-15,0 0-16,21 0 16</inkml:trace>
  <inkml:trace contextRef="#ctx0" brushRef="#br0" timeOffset="7257.77">6519 1461 0,'0'0'16,"21"0"-16,1-22 0,-22 1 16,0 0-16,21 21 0,-21-21 0,0 0 15,0 0-15,-21 21 16,-1 0-16,22-22 0,-21 22 0,0 0 15,0 0-15,0 0 0,0 0 16,-1 0-16,1 22 0,0-22 0,0 21 16,0 21-16,0-21 0,-1 0 15,1 22-15,0-1 0,21-21 16,-21 22-16,21-1 0,-21 0 16,21-21-16,0 22 0,0-22 0,0 21 15,0-21-15,0 1 0,0-1 16,0 0-16,21-21 15,0 0-15,0 0 0,0 0 16,1 0-16,-1 0 0,0-21 0,0 0 16,21-1-16,-20 1 0,-1 0 0,0-21 15,-21 21-15,21-22 0,0 22 16,0-21-16,-21-1 0,0 1 16,22 21-16,-1-21 0,-21 20 15,0-20-15,0 21 0,21 0 0,-21 0 16,0 42 15,0 0-31,0 0 0,0 0 16,0 0-16,0 1 0,0 20 0,0-21 15,0 21-15,0-20 0,0 20 16,0-21-16,0 21 0,0-20 0,0-1 16,0 0-16,0 0 0,0 0 15,21 0-15,0-21 0,-21 22 16,21-22-16,1 0 0,-1 0 15,0 0-15,0-22 16,0 1-16,0-21 0,1 21 16,-1 0-16</inkml:trace>
  <inkml:trace contextRef="#ctx0" brushRef="#br0" timeOffset="7552.08">7197 974 0,'0'0'0,"0"-21"0,0-1 15,0 1-15,0 42 32,0 22-17,0-22-15,0 21 0,0-21 16,0 22-16,-22-1 0,22 0 16,0 22-16,0-22 0,0 1 0,-21-1 15,21 0-15,-21 1 0,21-22 16,0 21-16,0 0 0,0-20 0,0 20 15,0-21-15,0 0 0,0 0 16,0 1-16,0-1 0,21-21 31,0 0-31,-21-21 16,22-1-16,-1 1 0,-21 0 16,21 0-16</inkml:trace>
  <inkml:trace contextRef="#ctx0" brushRef="#br0" timeOffset="7751.96">7112 1334 0,'-21'0'15,"0"0"-15,-1 0 0,44 0 32,-1 0-32,0 0 15,0 0-15,0 0 0,0 0 16,1 0-16,20 0 0,-21 0 0,21 0 15,-20 0-15,-1 0 0,21 0 16,-21 0-16,0-22 0,22 22 16,-22 0-16</inkml:trace>
  <inkml:trace contextRef="#ctx0" brushRef="#br0" timeOffset="8060.15">8064 953 0,'0'0'0,"0"-22"0,-21 44 47,0-1-47,21 0 0,-21 0 15,0 0-15,0 22 0,-1-1 16,22 0-16,-21 1 0,0-1 0,0 0 15,21 1-15,0-22 0,-21 21 16,21 0-16,-21 1 0,21-22 0,0 21 16,0-21-16,0 1 0,0-1 15,0 0-15,21 0 0,0 0 16,0 0-16,0-21 0,0 0 0,1 0 16,-1 0-16,21 0 0,-21 0 15</inkml:trace>
  <inkml:trace contextRef="#ctx0" brushRef="#br0" timeOffset="8399.95">8551 1016 0,'0'0'0,"0"-21"15,21 21 1,1 0-16,-1 0 15,0 0-15,21 0 0,-21 0 0,22 0 16,-1 0-16,0 21 0,-20 0 16,20 0-16,-21 22 0,0-22 0,0 21 15,-21 1-15,0-1 0,0 0 0,0 1 16,0-1-16,-21 0 0,-21 1 16,21-22-16,-22 21 0,22 0 0,-21 1 15,21-22-15,-22 21 0,22-21 16,-21 22-16,21-22 0,0 0 0,21 0 15,-22-21-15,22 21 16,0-42 0,22 21-1,-1-21-15,-21 0 0</inkml:trace>
  <inkml:trace contextRef="#ctx0" brushRef="#br0" timeOffset="8743.76">9207 1545 0,'0'43'16,"22"-43"-1,-1 0-15,0 0 16,0 0-16,0-22 0,0 1 15,1 0 1,-22 0-16,0 0 0,0 0 16,0-1-1,-22 22 1,1 0-16,0 22 16,0-1-16,21 0 0,-21-21 15,21 21-15,0 0 0,0 0 16</inkml:trace>
  <inkml:trace contextRef="#ctx0" brushRef="#br0" timeOffset="9624.76">10139 826 0,'0'0'0,"-21"-22"32,21 44-32,-22-1 0,22 0 15,0 0-15,0 21 0,0 1 16,0-1-16,0 22 0,0-22 15,-21 21-15,21-20 0,-21 20 0,21-20 16,-21-1-16,21 21 0,0-20 16,-21-1-16,0 0 0,21 1 0,-22-22 15,22 21-15,0-21 0,-21 1 16,21-1-16,-21 0 0,0-42 47,21 0-47,0-1 0,0 1 15,0 0-15,0 0 0,0-21 0,21 20 16,0 1-16,-21-21 0,21 21 16,1 0-16,-1-1 0,0 1 15,21 0-15,-21 0 0,22 21 0,-22-21 16,21 21-16,-21 0 0,22 0 16,-22 0-16,21 0 0,-21 21 0,22-21 15,-22 21-15,0 0 0,0 0 16,0 1-16,-21 20 0,0-21 0,0 0 15,0 22-15,0-1 0,0-21 16,0 21-16,-21-20 0,0-1 0,0 21 16,-21-21-16,20 0 0,-20 1 15,0-1-15,-1-21 0,1 21 0,21-21 16,-21 0-16,-1 0 0,22 0 16,0 0-16,-21 0 0,20 0 15,1-21-15,21 0 16,0-1-1,21 1-15,1 21 0,-1-21 16,0 0-16,0 21 0,0-21 16</inkml:trace>
  <inkml:trace contextRef="#ctx0" brushRef="#br0" timeOffset="10076.5">10837 1397 0,'-21'0'31,"0"21"-15,21 0-16,-21 1 0,0-1 16,21 0-16,-22 0 0,1 21 0,21-20 15,0 20-15,-21-21 0,21 21 16,0-20-16,0-1 0,0 21 0,0-21 15,0 0-15,0 1 0,21-22 16,0 21-16,1-21 0,-1 0 0,0 0 16,0 0-16,21 0 15,-20 0-15,20 0 0,-21 0 0,21-21 16,-20-1-16,20 1 0,-21 0 0,0 0 16,0 0-16,-21 0 0,0-22 15,0 22-15,0-21 0,0-1 0,0 22 16,0-21-16,0 21 0,-21 0 15,21-1-15,-42 1 0,21 0 0,0 0 16,-1 21-16,1 0 0,0 0 16,0 0-16,-21 0 0,20 0 0,1 0 15,21 21-15,-21 0 0,21 0 16,0 1-16,0-1 0,0 0 16,0 0-16,0 0 0,0 0 15,21-21-15,0 22 0,1-1 16</inkml:trace>
  <inkml:trace contextRef="#ctx0" brushRef="#br0" timeOffset="11472.14">11896 1418 0,'0'0'0,"0"-63"31,-22 42-31,1 21 0,0 0 0,0 0 16,0 0-16,0 0 0,-1 0 16,1 0-16,0 0 0,0 21 0,-21-21 15,20 21-15,1 0 0,0 0 16,-21 0-16,21 1 0,-1 20 0,1-21 16,0 21-16,0-20 0,0 20 15,21-21-15,0 21 0,0-20 0,0 20 16,0-21-16,0 0 0,0 0 15,0 1-15,21-22 0,0 21 0,0-21 16,0 0-16,1 0 0,-1 0 0,0 0 16,0 0-16,0 0 0,22-21 15,-22-1-15,0 1 0,21 0 16,-21 0-16,1 0 0,-1-22 16,0 1-16,0 0 0,0-1 0,0 1 15,1 0-15,-22-1 0,21 1 16,0 0-16,0-22 0,-21 22 0,0 0 15,21-1-15,-21 1 0,0 0 16,0 20-16,0-20 0,0 21 16,0 0-16,-21 21 15,0 21 1,21 0-16,0 21 0,0-20 16,-21 20-16,21 0 0,0 1 0,-21-1 15,21 0-15,0 1 0,0-1 16,0 0-16,0 1 0,0-1 15,0 0-15,0 1 0,0-1 0,0 0 16,0-21-16,21 22 0,0-22 16,-21 0-16,21 0 0,0 0 0,0-21 15,1 0-15,-1 22 0,0-22 16,0 0-16,0 0 0,0 0 0,22-22 16,-22 1-16,0 0 0,0 0 0,0 0 15,22 0-15,-22-1 0,0-20 16,0 21-16,-21 0 0,21 0 0,1-1 15,-22 1-15,0 0 0,0 42 47,0 0-47,0 1 16,0-1-16,0 0 0,0 0 0,-22 0 16,22 0-16,0 1 0,0-1 15,0 0-15,0 0 0,0 0 0,0 0 16,22-21-16,-1 0 0,0 22 15,0-22-15,0 0 0,0 0 0,1 0 16,-1 0-16,0 0 0,21-22 16,-21 1-16,1 0 0,-1 0 0,21 0 15,-21 0-15,0-22 0,1 22 16,-1-21-16,-21 21 0,21-22 16,-21 22-16,21 0 0,-21 0 0,21 0 15,-21-1-15,0 1 16,0 42 15,0 1-31,-21-1 16,21 0-16,-21 0 0,21 21 0,0 1 15,0-22-15,-21 21 0,21 1 16,0 20-16,-21-21 0,21 1 0,0 20 16,-22-20-16,22 20 15,0-21-15,0 22 0,0-1 0,0-20 16,0 41-16,0-20 0,0-1 0,0 22 15,0-21-15,0 20 0,0-20 16,0-1-16,0 22 0,0-22 0,0 1 16,0-1-16,0-20 0,0 20 0,0-20 15,0 20-15,0-21 0,0 1 16,0-22-16,0 21 0,0-21 0,0 1 16,-21-22-16,0 0 0,0 0 15,0 0-15,0 0 0,-1-22 16,1 1-16,0 0 0,0-21 0,0 21 15,0-22-15,-22-20 0,22 20 16,-21 1-16,21-21 0,-22 20 16,22 1-16,0-22 0,0 1 0,0 21 15,21-22-15,0 1 0,0-1 16,0 1-16,0-1 0,0 1 0,0-1 16,21 1-16,0 20 0,0-20 15,21 20-15,-20 1 0,-1 0 0,0-1 16,0 22-16,0-21 0,0 21 0,1 0 15,-1 21-15,0-22 0,-21 1 16,-21 21 93</inkml:trace>
  <inkml:trace contextRef="#ctx0" brushRef="#br0" timeOffset="13128.5">14139 275 0,'-21'0'15,"42"0"17,22 0-32,-22 0 15,0 0-15,21 0 0,1 0 16,-1-21-16,0 21 0,-21 0 0,22 0 16,-1 0-16,-21-21 0,0 21 15,1 0-15,-1 0 0,0 0 0,-42 0 31,0 0-15,-22 0-16,22 0 0,-21 0 16,-1 0-16,1 0 0,0 0 0,21 0 15,-22 0-15,1 0 0,21 0 16,0 0-16,-1 0 0,1 0 0,0 0 16,0 0-16,0 0 15,0 0-15,21 21 47,0 0-47,0 0 0,0 1 16,0-1-16,0 0 0,0 0 15,0 21-15,0-20 0,-22 20 16,22-21-16,0 21 0,0 1 0,-21-1 16,21 0-16,0 22 0,-21-22 15,0 22-15,0-22 0,21 22 0,-21-1 16,-1 1-16,1-1 0,21-21 0,-21 22 15,21-22-15,-21 22 0,21-22 16,0 0-16,0 22 0,0-22 0,0 1 16,0-1-16,0 0 0,0 1 15,0-1-15,0 0 0,0 1 0,0-22 16,21 0-16,0 0 0,0 0 16,1 0-16,-1 1 0,0-22 15,0 0-15,0 0 0,22 0 0,-22 0 16,0 0-16,21 0 0,1 0 15,-22-22-15,21 1 0,0 0 0,-20 0 16,20 0-16,-21-22 0,0 22 16,0-21-16</inkml:trace>
  <inkml:trace contextRef="#ctx0" brushRef="#br0" timeOffset="13624.06">14605 699 0,'0'0'0,"-21"21"16,21 0-16,0 0 16,-21 0-16,21 0 15,0 1-15,21-22 47,-21-22-31,21 22-1,-21-21-15,21 0 0,-21 0 16,21 0-16,-21 0 16,0 42 15,-21 0-31,21 0 16,-21 0-16,0 0 0,21 1 0,0-1 15,0 0-15,0 21 0,-21-21 16,21 1-16,0-1 15,0 0-15,21-21 16,0 0 0</inkml:trace>
  <inkml:trace contextRef="#ctx0" brushRef="#br0" timeOffset="13955.98">14986 762 0,'0'-21'16,"0"0"0,0 0-1,-21 42 32,0-21-47,21 21 0,-22 0 16,1 0-16,21 0 0,0 1 15,-21-22-15,21 21 0,0 0 16,0 0-16,0 0 16,0 0-16,21-21 0,0 0 15,1 0-15,-1 0 16,0 0-16</inkml:trace>
  <inkml:trace contextRef="#ctx0" brushRef="#br0" timeOffset="18847.56">15917 910 0,'21'0'31,"1"0"-31,20 0 16,0 0-16,1 0 0,-1 0 15,0 0-15,22 0 0,-1 0 16,-20 0-16,20 0 0,-21 0 0,1 0 16,-1 0-16,0 0 0,-20 0 15,-1 0-15,-42 0 31,-1 0-31</inkml:trace>
  <inkml:trace contextRef="#ctx0" brushRef="#br0" timeOffset="19220.15">16256 910 0,'0'21'16,"0"1"-16,0-1 15,0 0-15,0 0 0,0 0 0,0 22 16,0-22-16,0 21 0,0-21 16,0 22-16,0-1 0,0-21 0,0 21 15,0 1-15,0-22 0,0 21 16,0 1-16,0-22 0,0 21 16,-21-21-16,0 22 0,21-22 0,-22 0 15,1 21-15,0-21 0,0 1 16,0-1-16,0-21 0,-1 21 15,1 0-15,0-21 0,0 0 0,0 0 16,-22 0-16,22 0 0,0 0 16,0 0-16,0-21 0,0 21 0,-1-21 15,1 0-15,0-1 0,0 1 0,0 0 16,21 0-16,0 0 0,-21 0 16,21-1-16,0 1 0,0 0 15,0 0-15,0 0 16,21 21-16,0 0 0,-21-21 15</inkml:trace>
  <inkml:trace contextRef="#ctx0" brushRef="#br0" timeOffset="19671.91">16827 1122 0,'0'0'16,"0"-21"-16,0 0 0,0-1 16,-21 22-16,0 0 15,0 0-15,0 0 0,0 0 16,-1 0-16,1 0 0,0 22 16,0-1-16,0-21 0,0 21 15,-1 0-15,22 21 0,0-20 0,0-1 16,-21 0-16,21 0 0,0 0 15,0 0-15,0 1 0,21-1 0,1 0 16,-22 0-16,21 0 0,0 0 16,0-21-16,0 22 0,0-1 0,1-21 15,-22 21-15,21 0 0,0 0 16,-21 0-16,0 1 16,-21-1-1,0-21-15,-1 0 0,1 21 0,-21-21 16,21 0-16,-22 0 0,1 21 15,0-21-15,21 0 0,-22 0 16,22 0-16,0 0 0,0 0 0,0 0 16,-1-21-16,22 0 15,0 0-15,22-1 16,-1 1-16,0 21 16</inkml:trace>
  <inkml:trace contextRef="#ctx0" brushRef="#br0" timeOffset="20135.84">17124 1101 0,'-21'0'31,"-1"0"-31,1 0 0,0 21 15,0 0-15,0 21 0,21-20 16,-21-1-16,-1 21 0,22-21 16,-21 22-16,21-22 0,-21 21 15,0-21-15,21 0 0,0 1 0,0-1 16,0 0-16,0 0 0,0 0 16,0 0-16,0 1 0,21-22 15,0 0-15,0 0 0,1 0 0,-1 0 16,0 0-16,0 0 0,0 0 0,22 0 15,-22-22-15,0 22 0,21-21 16,-21 0-16,1 0 0,-1 21 0,0-21 16,0 0-16,-21-1 0,0-20 15,0 21-15,0 0 0,0-22 0,0 22 16,0 0-16,0 0 16,-21-21-16,0 20 0,0 22 0,-1-21 15,1 0-15,0 21 0,0 0 16,0 0-16,0 0 0,-1 0 0,1 0 15,21 21 1,0 0 0,21-21-16</inkml:trace>
  <inkml:trace contextRef="#ctx0" brushRef="#br0" timeOffset="20426.66">17674 1080 0,'0'-22'0,"0"44"0,-21-44 31,21 44-31,-21-1 16,21 0-16,0 0 0,-21 21 0,-1-20 16,22-1-16,-21 21 0,0-21 15,21 22-15,0-22 0,-21 0 0,21 21 16,-21-21-16,21 1 0,0-1 0,0 0 15,0 0-15,-21 0 0,21 0 16,0 1-16,0-44 47,0 1-31</inkml:trace>
  <inkml:trace contextRef="#ctx0" brushRef="#br0" timeOffset="20692.52">17611 1037 0,'21'0'15,"-42"0"-15,63 0 0,-42 21 0,21 1 16,-21-1-16,0 0 0,21 0 16,-21 21-16,21 1 0,-21-22 15,22 21-15,-1-21 0,-21 1 16,21 20-16,0-21 0,0 0 0,0 0 15,-21 1-15,22-1 0,-1 0 16,-21 0 0,21-21-16,0 0 15,-21-21 1,0 0-16,0 0 16,21-1-16,-21 1 0,21 0 15,-21-21-15</inkml:trace>
  <inkml:trace contextRef="#ctx0" brushRef="#br0" timeOffset="20904.15">18097 931 0,'0'0'0,"0"43"31,0-22-31,0 21 0,0-21 0,-21 22 16,0-1-16,0 0 0,21 1 15,-21-22-15,0 21 0,21 1 0,-22-22 16,1 21-16,21-21 0,-21 0 15,21 1-15,0-1 0,-21 0 0,21 0 16,0 0-16,0 0 16,0-42 15</inkml:trace>
  <inkml:trace contextRef="#ctx0" brushRef="#br0" timeOffset="21224.19">18732 889 0,'0'0'0,"0"21"31,0 0-31,0 22 0,0-22 0,0 21 15,0 1-15,0-1 0,-21 0 16,0 22-16,0-22 0,21 0 0,-21 1 16,0-1-16,-1-21 0,22 22 15,-21-22-15,0 21 0,21-21 0,0 0 16,0 1-16,0-1 0,0 0 16,21-42 15,-21 0-31,21-1 0,-21 1 15</inkml:trace>
  <inkml:trace contextRef="#ctx0" brushRef="#br0" timeOffset="21552.02">18775 953 0,'0'0'0,"0"-22"0,0 1 15,0 0-15,0 0 0,0 0 16,-21 0-16,21-1 0,0 1 15,21 0 1,0 21-16,0 0 0,0 0 0,0 0 16,1 0-16,-1 0 0,0 0 15,0 0-15,0 0 0,0 0 0,1 21 16,-1 0-16,-21 1 16,0 20-16,0-21 0,0 21 0,0-20 15,0 20-15,0 0 0,0-21 16,-21 22-16,-1-22 0,1 0 0,0 0 15,-21 0-15,21 1 0,-1-1 16,1 0-16,0-21 0,-21 21 0,21-21 16,-1 0-1,44 0 17,-1-21-32</inkml:trace>
  <inkml:trace contextRef="#ctx0" brushRef="#br0" timeOffset="22156.68">19516 1334 0,'21'0'31,"-21"-22"-16,0 1-15,0 0 16,0 0 0,0 0-16,0 0 0,0-1 15,-21 22-15,-1-21 16,1 21-16,0 0 0,0 0 0,-21 0 16,20 0-16,-20 21 0,21 1 15,-21-1-15,20 0 0,1 0 0,0 0 16,0 22-16,0-22 0,0 0 0,21 0 15,-22 21-15,22-20 0,0-1 16,0 0-16,0 0 0,0 0 0,0 0 16,22-21-1,-1 0-15,0 0 0,0 0 0,0 0 16,0 0-16,1 0 0,-1 0 16,0 0-16,0 0 0,0-21 0,0 0 15,1 0-15,-1 0 0,0 0 16,0-1-16,0 1 0,-21-21 0,21 21 15,-21-22-15,22 22 0,-22-21 16,0 21-16,0 0 0,0-1 0,0 1 16,0 42-1,0 1 1,0-1-16,0 0 0,0 0 0,0 21 16,0-20-16,0 20 15,0-21-15,0 0 0,0 0 0,0 22 16,21-22-16,-21 0 0,21-21 15,0 21-15,-21 0 0,21-21 0,0 0 16,1 0-16,-1 0 0,0 0 16,0 0-16,0 0 0,0 0 15,1-21-15,-1 0 0,0 0 16</inkml:trace>
  <inkml:trace contextRef="#ctx0" brushRef="#br0" timeOffset="22415.53">20066 889 0,'0'0'0,"0"-21"16,0-21-16,0 20 31,0 44-31,-21-1 0,21 0 16,-21 21-16,21 1 0,0-1 0,-22 0 16,22 1-16,0 20 0,-21-21 0,21 1 15,0-1-15,0 0 0,0 1 16,0-22-16,0 21 0,0-21 0,0 22 15,0-22-15,0 0 0,0 0 16,0 0-16,0 1 0,21-44 47,1 22-47,-1-21 0</inkml:trace>
  <inkml:trace contextRef="#ctx0" brushRef="#br0" timeOffset="22916.24">20616 762 0,'0'0'0,"-21"0"31,0 21-31,0 0 0,21 1 0,-21-1 16,21 21-16,0-21 0,0 22 15,-22-1-15,22 0 0,0 1 0,-21-1 16,21 0-16,0 1 0,0-1 15,0 0-15,0-21 0,-21 22 0,21-22 16,0 0-16,0 0 0,-21 0 16,21 1-16,0-1 0,0 0 15,-21-21 17,21-21-32,0 0 0,0-1 15,0 1-15,0 0 0,0 0 16,0 0-16,21 0 0,-21-22 0,21 22 15,0-21-15,0 21 16,1-1-16,20-20 0,-21 21 0,0 0 16,22 0-16,-22-1 0,0 22 15,0 0-15,21 0 0,-20 0 0,-1 0 16,-21 22-16,21-1 0,-21 0 16,21 0-16,-21 21 0,0-20 0,0 20 15,0 0-15,0-21 0,0 22 16,0-22-16,0 21 0,0-21 0,-21 1 15,0-1-15,21 0 0,-21 0 16,21 0-16,-22-21 0,1 21 16,0-21-1,0-21 1,0 0-16,21 0 0,-21 21 0</inkml:trace>
  <inkml:trace contextRef="#ctx0" brushRef="#br0" timeOffset="23120.12">19918 1143 0,'0'0'0,"0"21"32,21-21-32,0 0 15,0 0-15,0 0 16,1 0-16,20 0 0,-21 0 0,21 0 15,1-21-15,-1 0 0,-21 21 16,22-21-16,-1 21 0,0-21 0</inkml:trace>
  <inkml:trace contextRef="#ctx0" brushRef="#br0" timeOffset="24339.8">21780 677 0,'22'0'0,"-22"-21"141,0 0-125,0 0 15,0 42 0,0 0-15,0 0-16,0 1 15,0-1-15,0 0 16,0 0-16,-22 0 0,1-21 16,0 21-16,0-21 15,0 0-15,0 0 16</inkml:trace>
  <inkml:trace contextRef="#ctx0" brushRef="#br0" timeOffset="24655.62">21971 635 0,'21'0'16,"0"0"-16,0 0 31,-21-21-31,0 42 94,0 0-94,0 0 15,0 1-15,0-1 0,0 0 16,0 0-16,-21 0 16,0 0-16,21 1 0,0-1 15,0 0 1</inkml:trace>
  <inkml:trace contextRef="#ctx0" brushRef="#br0" timeOffset="26059.84">22860 1376 0,'21'0'16,"0"0"31,-21 21-16,0 0-15,-21-21 15,0 0-15,21-21-1,0 0 1,0 0 0,0 0-16,0-1 0,21 22 15,0 0-15,-21-21 0,21 21 16,1 0-16,-1 0 15,0 21 1,-21 1 0,0-1-16,0 0 15,0 0-15,0 0 16,-21-21 0,0 21-1,-1-21 1,1 0-16,0 0 15,21-21 1,0 0 0,0 0-16,0 0 15,0 0 1,21 21-16,-21-22 16,21 22-16,1 0 0,-1 0 31,0 0-31,-21 22 15,0-1 1,0 0-16,0 0 16,-21-21-1,0 0-15,21 21 0,-22-21 0,1 0 32,0 0-17,21-21 16,0 0-31,0 0 16,0 0-16,0-1 16,0 1-16,21 21 0,0 0 15,-21-21-15,22 21 16,-1 0-16,0 0 16,0 0-16,0 21 15,0 0-15,-21 1 16,0-1-16,0 0 15,0 0-15,0 0 0,0 0 0,0 1 16,-21-1-16,0 0 0,0 0 16,0 0-16,0 0 0,-1 1 0,-20-1 15,0 0-15,-1 0 0,22 0 16,-21-21-16,0 21 0,-1-21 16,22 0-16,-21 0 0,21 0 0,-1 0 15</inkml:trace>
  <inkml:trace contextRef="#ctx0" brushRef="#br0" timeOffset="26820">24236 762 0,'0'0'0,"0"-42"32,0 21-32,0 42 31,0 0-31,0 0 0,0 0 16,0 22-16,0-1 0,0 0 15,0 1-15,0-1 0,0 0 0,0 1 16,0-1-16,0 0 0,-21-21 15,21 22-15,-22-22 0,22 0 0,0 0 16,0 0-16,0 1 16,0-1-16,-21 0 15,21-42 17,0 0-32,0-1 15,21 1-15</inkml:trace>
  <inkml:trace contextRef="#ctx0" brushRef="#br0" timeOffset="27395.67">24913 847 0,'0'0'0,"21"-21"16,-21-1-16,0 1 15,-21 21 1,0 0 0,0 0-16,0 0 0,-22 0 15,22 21-15,0 1 0,0-1 16,0-21-16,-1 21 0,1 0 0,0 0 16,0 0-16,0 1 15,0-1-15,21 0 0,0 0 16,0 0-16,0 0 15,0 1 1,21-22-16,0 0 16,0 0-16,0 0 0,0 0 0,1 0 15,-1 0-15,0 0 0,0 0 16,0 0-16,0 0 0,22 0 0,-22 0 16,0 0-16,0 0 0,-21 21 15,21 0-15,1-21 0,-1 0 0,-21 21 16,0 0-16,21 0 15,-21 1-15,0-1 16,0 0-16,-21 0 16,0 0-1,-22-21-15,22 0 0,-21 21 0,21-21 16,-22 0-16,1 22 0,21-22 16,-22 0-16,1 0 0,21 0 0,-21 0 15,20 0-15,1 0 0,-21 0 16,21 0-16,0 0 0,-1 0 15,1 0 1,21-22 0,0 1-1</inkml:trace>
  <inkml:trace contextRef="#ctx0" brushRef="#br0" timeOffset="28128.25">24088 339 0,'0'21'16,"0"0"-1,0 0 1,21 0-16,-21 1 16,21-1-1,0-21-15,-21 21 16,21-21-16,0 0 0,1 0 16,-1 0-16,0 0 15,-21-21-15,21 21 0,0-21 16,-21-1-16,0 1 15,0 0-15,0 0 16,0 0-16,-21 21 0,21-21 16,-21 21-16,0 0 15,0 0-15,-1 21 16,1-21-16,21 21 16,0 0-16,0 0 0,0 0 15,0 1 1,21-22 15,1 0-31,-1 0 16,0 0-1,-21-22-15,0 1 16,-21 21-16,0 0 16,-1 0-16,1 0 15,0 0 1,21 21-1,0 1-15,0-1 16,0 0-16,0 0 0,0 0 16,0 0-16</inkml:trace>
  <inkml:trace contextRef="#ctx0" brushRef="#br0" timeOffset="30796.11">26141 487 0,'0'0'0,"0"-21"0,0 0 16,21 21-16,-21-22 0,21 1 15,-21 0 1,-21 21 15,0 0-31,0 21 16,-1 0-16,1 22 0,-21-22 15,21 21-15,0-21 0,-22 22 0,22 20 16,-21-20-16,-1-1 0,22 21 16,-21 1-16,21-1 0,0-20 0,-22 20 15,22 1-15,21-22 0,0 0 16,-21 1-16,21-1 0,0 0 15,0 1-15,0-22 0,21 0 0,0 0 0,0 0 16,22 1-16,-22-22 16,21 21-16,-21-21 0,22 0 0,-1 0 15,-21 0-15,22 0 0,-22 0 16,21-21-16,-21 21 0,0-22 0,1 1 16</inkml:trace>
  <inkml:trace contextRef="#ctx0" brushRef="#br0" timeOffset="31205.93">26310 508 0,'0'21'31,"-21"0"-16,21 1 1,0-1-16,0 0 0,-21 0 16,21 0-16,0 0 15,0 1 1</inkml:trace>
  <inkml:trace contextRef="#ctx0" brushRef="#br0" timeOffset="31387.23">26458 487 0,'0'21'16,"0"0"-1,0 0-15,0 1 0,-21-1 16,21 0-16,0 0 15,0 0-15,0 0 0,0 1 16,0-1 0,0 0-16</inkml:trace>
  <inkml:trace contextRef="#ctx0" brushRef="#br0" timeOffset="31911.93">27051 677 0,'0'0'0,"0"-21"15,0 42 17,0 1-32,0-1 0,0 0 15,0 21-15,21-21 0,-21 22 0,0-22 16,21 21-16,0 1 0,-21-1 16,0-21-16,0 21 0,22-20 0,-22 20 15,0-21-15,0 0 0,0 0 16,0 1-16,0-1 0,0 0 15,0 0-15,0-42 47,0 0-47,0 0 0,0-1 0,0 1 16,0 0-16,0-21 0,21-1 16,-21 1-16,21 0 0,0-1 0,-21 1 15,21 0-15,0-1 0,1 1 16,-1 0-16,0-1 0,0 22 0,0-21 15,0 21-15,-21 0 16,22 21-16,-22 21 31,0 0-31,0 0 16,0 0-16</inkml:trace>
  <inkml:trace contextRef="#ctx0" brushRef="#br0" timeOffset="32483.45">27855 1122 0,'0'0'0,"21"-85"31,1 64-31,-22 0 16,21-21-16,-21 20 0,0-20 0,0 21 15,0 0-15,0-22 0,0 22 16,0 0-16,-21 0 0,-1 21 16,1 0-16,0 0 0,0 0 15,0 0-15,0 0 0,-22 21 0,22 0 16,-21 0-16,21 22 0,-1-22 16,1 21-16,-21 1 0,21-22 0,0 21 15,21-21-15,0 0 0,-22 22 16,22-22-16,0 0 0,0 0 0,0 0 15,0 1 1,22-22-16,-1 0 0,0 0 16,0 0-16,0 0 15,0 0-15,1-22 0,-1 22 0,0-21 16,0 0-16,0 0 0,0 0 16,1 0-16,-1-1 0,0-20 0,0 21 15,0-21-15,-21 20 0,21-20 16,1 21-16,-1 0 0,-21 0 0,0-1 15,0 44 1,0-1-16,0 0 16,0 0-16,0 21 0,0-20 15,0 20-15,0-21 0,0 21 16,0-20-16,0-1 0,0 0 16,0 0-16,0 0 0,0 0 0,21-21 15,-21 22-15,21-22 0,0 0 16,0 0-1,1 0-15,-1-22 16</inkml:trace>
  <inkml:trace contextRef="#ctx0" brushRef="#br0" timeOffset="33463.89">28300 445 0,'0'0'0,"0"-22"0,0-20 31,0 63-15,0 0-16,0 1 0,0 20 15,-21-21-15,21 21 0,0 1 0,-22-1 16,22 0-16,0 22 0,0-22 16,-21 22-16,21-22 0,-21 0 0,21 1 15,0-1-15,0 0 0,0 1 16,0-22-16,0 0 0,0 0 0,0 0 15,0 1 1,21-22-16,0 0 16,1 0-16,-1 0 15,0-22-15,0 1 0,0 0 16,-21 0-16,21-21 0,1 20 16,-22-20-16,21 21 0,-21 0 0,21-22 15,0 22-15,-21 0 0,0 0 16,0 0-16,0 42 47,0 0-47,0 0 0,0 0 0,0 22 0,0-22 15,0 0-15,0 0 16,0 0-16,0 1 0,0-1 0,0 0 16,0 0-16,0 0 15,21 0-15,0-21 16,1 0-16,-1 0 15,0 0-15,0 0 0,0 0 0,0-21 16,1 0-16,-1 21 0,0-21 16,0 0-16,0 0 0,0-1 0,1-20 15,-1 21-15,-21 0 0,21-22 16,-21 22-16,21 0 0,-21 0 16,0 0-16,0 0 0,0 42 31,0 0-16,0 0-15,0 21 0,-21-20 16,21-1-16,-21 0 0,21 21 0,0-21 16,0 1-16,0-1 0,0 0 15,0 0-15,0 0 0,0 0 16,21 1-16,0-22 0,0 0 16,22 0-16,-22 0 0,0 0 0,21 0 15,-21 0-15,22 0 0,-22 0 16,21-22-16,-21 1 0,22 0 0,-22 0 15,0 0-15,0 0 0,0-22 16,1 22-16,-1-21 0,0-1 16,0 22-16,0-21 0,-21 21 15,0 0-15,0-1 0,0 1 16,0 0-16,-21 42 31,21 0-31,-21 1 0,0 20 16,21-21-16,0 0 0,0 22 15,0-22-15,-21 0 0,21 21 0,0-21 16,0 1-16,0-1 16,0 0-16,21-21 0,0 21 15,0-21 1,0 0-16,0 0 0,1 0 0,-1 0 16,0-21-16,0 0 0,0 0 15,0-1-15,-21-20 0,0 21 16,22-21-16,-1 20 0</inkml:trace>
  <inkml:trace contextRef="#ctx0" brushRef="#br0" timeOffset="33900.03">29824 318 0,'-21'0'16,"21"21"31,0 0-32,-22-21 1,1 0-1,21-21 32,0 0-47,0-1 16,0 1 0,21 21-1,-21 21 1,0 1-16,0-1 15,0 0-15,0 0 0,-21 0 16,21 0 0,0 1-16,0-1 0,0 0 15</inkml:trace>
  <inkml:trace contextRef="#ctx0" brushRef="#br0" timeOffset="34336.21">30035 275 0,'-21'0'46,"21"21"-30,-21-21-16,21 22 0,0-1 16,-21-21-16,21 21 15,21-42 48,-21 0-63,21 21 15,-21-22-15,21 22 0,1 0 16,-1 0 0,-21 22-1,0-1 1,0 0-16,0 0 0,0 0 16,-21 0-16,21 1 15,-22-1-15,1-21 0,21 21 0,-21-21 16,21 21-16</inkml:trace>
  <inkml:trace contextRef="#ctx0" brushRef="#br0" timeOffset="36212.51">30459 42 0,'0'-21'0,"0"42"46,21-21-46,-21 22 16,0-1-16,21 0 0,-21 0 16,21 0-16,0 0 0,-21 1 0,22-1 15,-1 0-15,-21 21 0,0-21 16,0 22-16,21-22 0,-21 21 0,0 1 16,21-1-16,-21 0 15,0 1-15,0-1 0,0 21 0,0-20 16,-21 20-16,0-20 0,0 20 15,-22-21-15,22 22 0,0-22 16,-21 1-16,20-1 0,-20-21 0,21 21 16,0-20-16,-22-1 0,22 0 15,0-21-15,21 21 0,-21-21 0,0 0 16,21-21 15,0 0-31,21 0 16,0-1-16,0 1 0</inkml:trace>
  <inkml:trace contextRef="#ctx0" brushRef="#br0" timeOffset="36852.15">30755 64 0,'0'-22'32,"21"22"-32,0 0 0,1 0 15,-1 0-15,21 0 0,-21-21 16,22 21-16,-22 0 0,21 0 0,-21-21 15,22 21-15,-22 0 0,21 0 16,-21 0-16,0 0 0,1 0 0,20 0 16,-21 0-16,0 0 0,0 0 15,1 0-15,-1 0 16,0 21 0,-21 0-16,0 1 15,0-1-15,0 21 0,0-21 16,0 22-16,0-1 0,0 0 15,-21-21-15,0 22 0,21-1 0,0 0 16,-22 1-16,22-1 0,-21 0 16,21 1-16,-21-1 0,21 0 0,0 22 15,0-22-15,0 22 0,-21-22 16,21 22-16,0-22 0,0 21 16,0-20-16,0-1 0,0 0 0,0 1 15,0-1-15,0 0 0,0 1 16,0-22-16,0 0 0,0 21 0,0-20 15,-21-1-15,0 0 0,-1-21 16,1 21-16,0 0 0,-21 0 16,21-21-16,-22 22 0,22-22 15,-21 21-15,-1-21 0,22 21 0,-21-21 16,21 0-16,0 21 0,-1-21 16,1 0-16,0 0 0,0 0 0,0 0 15,0 0-15,-1 0 16,1 0-16,0 0 0,-21 0 15,21 0-15,-22 0 0</inkml:trace>
  <inkml:trace contextRef="#ctx0" brushRef="#br0" timeOffset="39643.82">1333 4001 0,'22'0'0,"-1"0"16,0-22-1,-21 1 1,0 0 0,0 0-16,0 0 0,0 0 15,-21-1-15,0 1 16,-1 0-16,1 0 0,0 0 15,0 0-15,-21-1 0,20 1 16,1 21-16,-21-21 0,21 0 16,0 21-16,-1 0 0,1 0 0,0 0 15,0 0-15,0 0 0,0 21 16,-1 0-16,1 0 0,0 22 16,0-22-16,21 21 0,0 1 0,0 20 15,0-21-15,0 22 0,0-22 16,0 22-16,0-22 0,0 22 0,0-22 15,0-21-15,0 21 0,0-20 16,21-1-16,0 0 0,0 0 0,1-21 16,-1 0-1,0 0-15,21 0 0,-21 0 0,1-21 16,-1 0-16,0 0 0,21-1 16,-21 1-16,22-21 0,-22 21 15,0-22-15,0 1 0,0 0 0,1-1 16,-1 1-16,-21 0 0,0-1 15,21 1-15,-21 0 0,0-1 0,0 22 16,0 0-16,0 0 0,0 0 16,0 42-1,0 0-15,0 0 16,0 0-16,0 22 16,0-1-16,0 0 0,0-20 0,0 20 15,21 0-15,-21 1 0,0-1 0,0-21 16,0 0-16,0 22 0,21-22 15,-21 0-15,21 0 0,-21 0 16,22-21-16,-1 0 16,0 0-16,0 0 0,0 0 15</inkml:trace>
  <inkml:trace contextRef="#ctx0" brushRef="#br0" timeOffset="40088.58">1990 3852 0,'21'-21'0,"-42"42"0,42-63 0,-21 21 16,0 0-16,0 0 15,-21 21 1,-1 0 0,1 0-16,0 0 0,21 21 0,-21-21 15,0 21-15,0 0 0,-1 0 16,22 0-16,0 1 15,0-1-15,0 0 0,0 0 16,0 0-16,22-21 0,-1 21 16,0-21-16,0 22 0,0-22 15,0 0-15,1 21 0,-1-21 16,0 21-16,0 0 0,0-21 0,0 21 16,1 0-16,-1 1 0,-21-1 15,21 0-15,-21 0 0,0 0 0,0 0 16,-21 1-16,0-1 15,-1 0-15,1 0 0,-21 0 0,21-21 16,0 21-16,-1-21 0,1 0 16,-21 0-16,21 0 0,0 0 0,-1 0 15,1 0-15,0 0 0,21-21 16,0 0-16,-21 21 0,21-21 0,-21 0 16,21 0-16,0-1 15,0 1-15,0 0 0,0 0 16,0 0-16,21 0 0</inkml:trace>
  <inkml:trace contextRef="#ctx0" brushRef="#br0" timeOffset="40563.82">2688 3895 0,'0'0'0,"0"-21"0,21-1 31,-21 1-31,0 0 0,-21 0 16,0 21-16,21-21 0,-21 21 15,0 0-15,-1 0 0,1 0 16,0 0-16,0 0 0,0 0 0,-22 0 16,22 0-16,0 21 0,0 0 15,21 0-15,-21 0 16,21 1-16,0-1 0,0 0 0,0 0 15,0 0-15,21 0 0,0-21 16,0 22-16,0-1 0,1 0 16,-1-21-16,0 21 0,21 0 0,-21 0 15,1-21-15,-1 22 0,0-1 0,-21 0 16,21 0-16,-21 0 16,0 0-16,0 1 0,-21-1 15,0 0-15,-22-21 0,22 21 16,-21-21-16,0 0 0,20 0 15,-20 0-15,0 0 0,-1 0 16,22 0-16,-21 0 0,21 0 0,0 0 16,-1 0-16,1-21 0,0 0 15,21 0-15,0-1 0,0 1 16,0 0 0,0 0-16,0 0 0,21 0 15,0-1-15</inkml:trace>
  <inkml:trace contextRef="#ctx0" brushRef="#br0" timeOffset="40944.61">2942 4022 0,'21'0'16,"-21"-21"-1,21 21-15,-21-22 0,0 1 0,22 0 16,-22 0-16,21 21 16,-21-21-16,0 0 0,0-1 15,0 44 17,-21-1-17,21 0-15,-22 0 0,22 0 0,-21 0 16,21 22-16,0-22 0,0 21 15,0-21-15,0 1 0,0-1 0,0 0 16,0 0-16,0 0 0,0 0 16,0 1-16,21-1 15,1-21-15,-1 0 16,0 0-16,0 0 0,0 0 16,-21-21-16,21-1 0,1 1 15,-1 0-15,0 21 0</inkml:trace>
  <inkml:trace contextRef="#ctx0" brushRef="#br0" timeOffset="41303.4">3408 3874 0,'0'0'0,"0"-22"0,-21 1 16,21 0-16,0 0 16,21 21-1,0-21 1,0 21-16,0 0 0,0 0 15,1 0-15,-1 21 0,0 0 0,0-21 16,0 21-16,0 0 0,-21 22 16,0-22-16,22 0 0,-22 0 0,0 22 15,0-22-15,0 0 0,0 21 16,-22-21-16,1 1 0,21-1 0,-21-21 16,0 21-16,0 0 15,0-21-15,-1 0 16,22-21-1,0 0-15,0 0 16,0-1-16,0 1 0,0 0 16,0 0-16,0 0 0,0 0 0,0-1 15,0 1-15,22 0 0,-1 0 0,0-21 16,0 20-16,0 1 0,-21 0 16,21 0-16,1 0 0</inkml:trace>
  <inkml:trace contextRef="#ctx0" brushRef="#br0" timeOffset="41583.9">4170 3281 0,'0'0'0,"0"21"16,-21 0-16,21 0 0,0 1 0,-22 20 15,22-21-15,0 21 0,0 1 16,0-1-16,0 0 0,-21 1 0,21-1 15,0 0-15,-21 1 0,21-1 0,0-21 16,0 22-16,0-1 0,0 0 16,0-21-16,0 22 0,0-22 0,0 0 15,0 0-15,0 0 0,0 1 16,21-22 0,0 0-16,1 0 0,-22-22 15,21 22-15,0-21 0,-21 0 16,0 0-16,21 0 0</inkml:trace>
  <inkml:trace contextRef="#ctx0" brushRef="#br0" timeOffset="41759.8">4043 3725 0,'0'0'0,"-21"0"0,-1 0 0,22 22 15,22-22 16,-1 0-31,0 0 16,0 0-16,0 0 0,0 0 16,1 0-16,-1 0 0,21-22 0</inkml:trace>
  <inkml:trace contextRef="#ctx0" brushRef="#br0" timeOffset="42203.54">4889 3281 0,'43'0'16,"-22"0"-1,21 0-15,-21 0 0,22 0 0,-1 0 16,0 0-16,1 0 0,-1 0 16,22 0-16,-22-21 0,21 21 0,-20 0 15,20 0-15,-20 0 0,-1 0 0,0 0 16,1 0-16,-22 0 0,0 0 16,0 0-16,-42 0 15,0 0-15,-22 21 16</inkml:trace>
  <inkml:trace contextRef="#ctx0" brushRef="#br0" timeOffset="42463.49">5292 3302 0,'0'0'0,"-22"0"0,1 0 16,21 21 0,0 0-1,0 1-15,0-1 0,0 21 16,0-21-16,0 22 0,0-1 15,0 0-15,0 1 0,0-1 0,0 0 16,0 1-16,0-1 0,0 0 0,0 1 16,0-1-16,-21 0 15,21-21-15,-21 22 0,21-22 0,0 0 16,0 0-16,0 0 0,21-21 31,-21-21-31,21 0 0,0 0 16,-21 0-16,22 0 0</inkml:trace>
  <inkml:trace contextRef="#ctx0" brushRef="#br0" timeOffset="42944.22">5630 3387 0,'0'0'16,"0"-21"-16,0 42 31,0 0-31,0 0 0,0 21 15,0 1-15,0-22 0,0 21 16,0 1-16,0-22 0,0 21 0,0 0 16,-21-20-16,21 20 0,0-21 15,0 21-15,0-20 0,0-1 0,0 0 16,0 0-16,0 0 0,0 0 0,0 1 16,0-44 15,0 1-31,0 0 15,0 0-15,0 0 16,0-22-16,0 22 0,21 0 0,0 0 16,1-21-16,-1 20 0,0 1 15,0 0-15,0-21 0,22 21 0,-22-1 16,21 22-16,-21-21 0,0 21 16,22 0-16,-22 0 0,0 0 0,0 21 15,0 1-15,-21-1 0,22 0 16,-22 0-16,0 0 0,0 22 0,0-22 15,0 0-15,0 21 0,0-21 0,0 1 16,-22 20-16,22-21 16,-21 0-16,0 0 0,21 1 0,0-1 15,-21 0-15,0 0 16,42-42 15,0 21-31</inkml:trace>
  <inkml:trace contextRef="#ctx0" brushRef="#br0" timeOffset="43715.78">6731 3683 0,'0'0'0,"21"-21"0,-21 0 15,0 0-15,0-1 16,0 1-16,-21 21 0,0-21 15,21 0-15,-21 21 0,-1 0 0,1-21 16,-21 21-16,21 0 0,0 0 16,-1 0-16,-20 21 0,21 0 0,0 0 15,0 0-15,-1 22 0,1-22 16,0 21-16,0 1 0,21-22 0,0 21 16,0 0-16,0-20 0,0 20 0,0-21 15,0 21-15,0-20 0,0-1 16,0 0-16,21 0 15,0-21-15,0 0 0,1 0 16,-1 0-16,0 0 0,0-21 16,0 0-16,0 0 0,1-1 0,-1 1 15,0 0-15,0-21 0,0 21 16,0-1-16,1-20 0,-22 21 0,21-21 16,-21-1-16,21 22 0,-21 0 15,0-21-15,0 20 0,0 1 16,0 42-1,0 1 1,0-1-16,0 0 0,0 0 16,0 21-16,0-20 0,0-1 15,0 0-15,0 21 0,0-21 0,0 1 16,21-1-16,0 0 0,-21 0 16,21 0-16,1 0 0,-1 1 0,0-22 15,0 0-15,21 0 0,-20 0 0,-1 0 16,21 0-16,-21 0 0,0 0 15,22-22-15,-22 1 0,0 0 0,0 0 16,0 0-16,1-22 0,-1 22 16,-21-21-16,21 21 0,-21-22 0,21 1 15,-21 0-15,0-1 0,21-20 0,-21 21 16,21-1-16,-21 1 0,0 0 16,0-1-16,0 22 0,0 0 0,0 0 15,-21 21 1,0 21-1,21 21-15,-21 1 0,21-22 16,0 21-16,0 22 0,0-22 0,0 0 16,-21 1-16,21-1 0,0-21 0,0 21 15,0 1-15,0-22 0,0 0 16,0 0-16,0 0 0,21 1 0,-21-1 16,21-21-1,0 21-15,0-21 0,-21-21 16,0 0-1</inkml:trace>
  <inkml:trace contextRef="#ctx0" brushRef="#br0" timeOffset="43899.67">7091 3598 0,'21'0'31,"0"0"-16,21 0-15,-20 0 0,-1 0 0,0 0 16,21 0-16,-21 0 0,22-21 16,-1 21-16,0-21 0,1 21 15,-1-21-15,-21 21 0,22 0 0</inkml:trace>
  <inkml:trace contextRef="#ctx0" brushRef="#br0" timeOffset="44211.5">8128 3217 0,'0'0'16,"-21"0"-1,0 22 1,-1-1-16,22 0 0,-21 21 0,21-21 15,-21 22-15,21-1 0,0 0 0,-21 1 16,21-1-16,-21 0 0,21 1 16,0-1-16,0-21 0,0 22 0,0-22 15,0 21-15,0-21 0,21 0 16,0 1-16,0-1 0,0 0 0,1-21 16,-1 0-16,0 0 0,0 0 0,21 0 15,-20 0-15,-1 0 0,0-21 16,0 21-16,0-21 0</inkml:trace>
  <inkml:trace contextRef="#ctx0" brushRef="#br0" timeOffset="44504.77">8594 3133 0,'0'0'0,"0"-21"0,0-1 0,21 22 0,0 0 16,0 0-16,0 0 15,-21 22-15,21-1 0,1 0 0,-1 0 16,21 21-16,-21 1 0,0-22 0,22 42 16,-22-20-16,21-1 15,-21 0-15,22 1 0,-22-1 0,0 0 16,0 1-16,-21-1 0,21 0 0,-21 1 16,0-22-16,0 0 0,-21 21 15,0-20-15,0-1 0,0 0 0,0 0 16,-1-21-16,1 21 0,-21-21 0,21 21 15,0-21-15,21-21 16,0 0 0</inkml:trace>
  <inkml:trace contextRef="#ctx0" brushRef="#br0" timeOffset="44852.58">9525 3662 0,'-42'63'16,"42"-41"0,21-22-1,0 0 1,0 0-16,0 0 0,-21-22 0,21 22 15,1-21-15,-1 21 0,-21-21 16,0 0-16,0 0 16,0 0-16,-21 21 15,-1 0 1,1 0-16,0 0 0,0 0 16,21 21-16,0 0 0,-21 0 15,21 0 1</inkml:trace>
  <inkml:trace contextRef="#ctx0" brushRef="#br0" timeOffset="45687.6">10245 3069 0,'0'0'0,"0"21"31,0 1-31,-22-1 0,22 0 16,0 21-16,0 64 0,0-64 15,-21 1-15,21 20 0,0-20 16,0 20-16,0-21 0,0 1 0,-21-1 15,21 0-15,0-20 0,0 20 16,0-21-16,-21 21 0,21-20 0,0-1 16,0 0-16,-21-21 15,21-21 17,0 0-32,0-1 15,0 1-15,0 0 0,21 0 16,0 0-16,0-22 0,-21 22 0,21-21 15,1 21-15,-1-22 0,21 22 16,-21-21-16,0 21 0,22 0 0,-1-1 16,0 1-16,-20 21 0,20 0 0,0 0 15,1 0-15,-22 0 0,21 21 16,-21 1-16,0-1 0,1 21 0,-1-21 16,-21 0-16,0 22 15,0-22-15,0 0 0,0 0 0,-21 0 16,-1 22-16,-20-43 0,21 21 0,-21 0 15,-1 0-15,22 0 0,-21-21 16,-1 0-16,22 22 0,0-22 0,-21 0 16,21 0-16,-1 0 15,44-22 1,-1 1 0,0 0-16,21 21 15</inkml:trace>
  <inkml:trace contextRef="#ctx0" brushRef="#br0" timeOffset="46112.35">11239 3450 0,'-21'0'31,"0"21"-31,0 1 0,0-1 16,0 0-16,-1 0 0,1 0 0,0 22 15,0-22-15,0 0 0,21 0 0,0 21 16,0-20-16,0-1 0,0 0 16,0 0-16,0 0 0,21 0 15,0-21-15,0 0 16,22 22-16,-22-22 0,21 0 0,-21 0 16,22 0-16,-22 0 0,21-22 0,0 1 15,-20 21-15,-1-21 0,0 0 16,0 0-16,0 0 0,0-1 0,-21 1 15,22 0-15,-22 0 0,0-21 0,0 20 16,0-20-16,0 21 0,0 0 16,-22 0-16,1-1 0,0 1 0,0 21 15,0 0-15,-22 0 0,22 0 16,-21 0-16,21 0 0,0 0 0,-22 0 16,22 21-16,0-21 0,0 22 0,21-1 15,0 0 1,0 0-16,0 0 0,21 0 15,0 1-15,0-22 0,0 0 0,22 21 16</inkml:trace>
  <inkml:trace contextRef="#ctx0" brushRef="#br0" timeOffset="47253.31">12255 3535 0,'0'0'0,"0"-21"16,0 0-16,0-1 0,-21 1 15,0 21-15,0 0 0,0 0 16,0 0-16,-22 0 16,22 0-16,0 0 0,0 0 0,-22 0 15,22 21-15,0 1 0,-21 20 0,21-21 16,-1 0-16,1 22 0,0-22 16,21 21-16,0-21 0,-21 0 0,21 22 15,0-22-15,0 0 0,0 0 0,0 0 16,21 1-16,0-22 0,-21 21 15,43-21-15,-22 0 0,0 0 0,21 0 16,-21 0-16,22 0 0,-22 0 16,21-21-16,-21 21 0,1-22 15,20 1-15,-21 0 0,0 0 0,0 0 16,1-22-16,-22 22 0,21-21 16,0 0-16,0-22 0,-21 22 0,21-22 15,0 22-15,-21-22 0,22 22 16,-22 0-16,21-1 0,-21 1 0,0 21 15,0-21-15,0 20 0,0 1 16,0 42 0,0 1-16,0-1 0,0 21 15,0 0-15,0 1 0,0-1 16,-21 22-16,21-22 0,0 0 16,-22 22-16,22-22 0,0 0 0,0 1 0,0-1 15,0-21-15,0 0 16,0 22-16,22-22 0,-1 0 0,0 0 15,0-21-15,0 0 0,0 0 16,1 0-16,-1 0 0,0 0 16,0 0-16,0-21 0,0 21 0,1-21 15,-1 0-15,0 0 0,0-1 16,0 1-16,-21 0 0,21 0 0,-21 0 16,22 0-16,-22-1 0,0 44 46,0-1-46,0 0 0,-22 0 16,22 0-16,0 0 0,0 1 16,0-1-16,0 0 0,22 0 15,-1 0 1,0-21-16,21 0 0,-21 0 0,1 0 16,20 0-16,-21 0 0,21 0 0,-20-21 15,-1 0-15,21 0 0,-21 0 16,0 21-16,1-22 0,-1-20 0,0 21 15,-21 0-15,0 0 0,21-1 16,-21 1-16,21 0 0,-21 0 16,0 42 15,0 0-31,0 0 16,0 1-16,-21-1 0,21 0 0,-21 21 15,21-21-15,0 22 0,-21-1 16,0 0-16,21 1 0,-22-1 0,22 0 15,0 22-15,0-1 0,0 1 16,0-1-16,0 1 0,0-1 0,0 1 16,0-1-16,0 1 0,0 21 0,0-22 15,0 22-15,0-22 0,0 22 16,0-22-16,0 1 0,0 21 0,0-22 16,0-21-16,0 22 0,0-1 15,0-20-15,0-1 0,0 0 0,0-20 16,0-1-16,0 0 0,0 0 15,-21-21-15,0 0 0,0 0 16,0 0-16,0-21 0,-1 0 0,1 0 16,-21-22-16,21 22 0,0-21 15,-22-1-15,22 1 0,0 0 0,0-22 16,-22 22-16,43-22 0,-21 1 0,21 21 16,-21-22-16,21 22 0,0-22 15,0 22-15,0 0 0,0-1 0,0 1 16,0 0-16,21-1 0,0 1 15,1-22-15,-1 22 0,0 0 16,21-22-16,-21 22 0,22-22 0,-22 22 16,21-21-16</inkml:trace>
  <inkml:trace contextRef="#ctx0" brushRef="#br0" timeOffset="47948.02">14436 2731 0,'0'0'0,"0"-22"16,21 1 0,0 21-16,0 0 0,21 0 15,-20 0-15,20-21 16,0 21-16,-21 0 0,22 0 0,-1-21 15,0 21-15,1 0 0,-1 0 16,-21 0-16,0-21 0,1 21 0,-44 0 16,1 0-1,0 0-15,-21 0 0,21 0 16,-22 0-16,1 0 0,0 0 0,20 0 16,-20 0-16,0 0 0,21 0 15,-1 0-15,-20 0 0,21 0 0,0 0 16,0 0-16,-1 0 15,1 21 1,21 0-16,0 0 0,0 22 16,0-22-16,0 0 15,0 21-15,0 1 0,0-1 0,0 0 16,0 1-16,0-1 0,-21 21 16,21 1-16,0-1 0,-21 1 0,21-1 15,0 1-15,-21-1 0,0 1 0,21-1 16,-22 1-16,1-1 0,21-20 15,0 20-15,-21-20 0,21-1 0,0 0 16,0 1-16,0-22 16,0 0-16,21 21 0,0-42 0,1 21 0,-1-21 15,0 22-15,0-22 0,21 0 16,-20 0-16,20-22 0,-21 1 16,21 0-16,-20 0 0,-1 0 0,21 0 15,-21-22-15,0 22 0,-21-21 0</inkml:trace>
  <inkml:trace contextRef="#ctx0" brushRef="#br0" timeOffset="48179.96">14986 3006 0,'0'0'0,"-21"0"0,0 21 0,-1 0 16,1 0-1,21 0-15,0 1 0,-21-1 16,21 0-16,0 0 0,0 0 0,0 0 16,0 1-16,0-1 15,21-21 1,0 0 0,1-21-16</inkml:trace>
  <inkml:trace contextRef="#ctx0" brushRef="#br0" timeOffset="48343.86">15092 3027 0,'0'0'0,"21"-21"0,-21 42 47,-21 0-47,21 0 16,0 0-16,0 1 0,0-1 0,0 0 15,0 0-15,0 0 16,0 0-16,0 1 0</inkml:trace>
  <inkml:trace contextRef="#ctx0" brushRef="#br0" timeOffset="48643.69">16087 2985 0,'0'0'0,"-22"0"15,1 0-15,21-22 16,21 22 0,22 0-16,-22 0 0,21 0 15,-21 0-15,22 0 0,-1 0 16,0 0-16,22 0 0,-22 0 0,1 0 15,-22 0-15,21 0 0,-21 0 0,22 0 16,-65 0 15</inkml:trace>
  <inkml:trace contextRef="#ctx0" brushRef="#br0" timeOffset="48981.5">16341 2921 0,'-43'0'31,"43"21"-31,0 0 0,0 1 0,0-1 16,-21 0-16,21 0 0,-21 21 15,21-20-15,0 20 0,0 0 0,0 1 16,0-1-16,0 0 0,0 1 0,0-1 16,0 0-16,0 1 0,0-1 15,0-21-15,0 21 0,0-20 0,0 20 16,-21-21-16,21 0 0,-21 0 15,-1 1-15,1-1 0,0-21 0,0 21 16,0 0-16,-22-21 0,22 0 0,-21 0 16,21 0-16,-22 0 15,22 0-15,0 0 0,-21 0 0,21 0 16,-1-21-16,1 21 0,0-21 0,21 0 16,0-1-16,0 1 15,0 0-15,0 0 16,0 0-16,21 21 0,0-21 15,1-1-15,20 1 0,0 0 0</inkml:trace>
  <inkml:trace contextRef="#ctx0" brushRef="#br0" timeOffset="49396.35">17272 3069 0,'0'0'16,"-21"0"-16,-64-21 16,64 21-16,-21 0 0,20 0 15,-20 0-15,21 0 0,-21 21 0,20 0 16,-20 1-16,21-22 0,0 42 16,0-21-16,21 0 0,0 0 0,0 1 15,0-1-15,0 0 0,0 0 16,0 0-16,21 0 0,0 1 0,0-1 15,21 0-15,-20 0 16,20-21-16,-21 21 0,21 0 0,-20-21 16,-1 22-16,0-1 0,21-21 0,-42 21 15,21-21-15,-21 21 0,0 0 16,-21-21 0,0 21-16,0-21 0,-21 0 15,20 0-15,-20 0 0,0 22 0,-1-22 16,22 0-16,-21 0 0,21 0 0,-22 0 15,22 0-15,0 0 0,0 0 16,0 0-16,21-22 16,21 22-1,0-21-15</inkml:trace>
  <inkml:trace contextRef="#ctx0" brushRef="#br0" timeOffset="49821.06">17780 3090 0,'0'0'15,"-21"0"1,-22 22-16,22-1 0,0 0 16,0 21-16,-21-21 0,20 22 15,1-1-15,-21 0 0,21 1 16,0-1-16,-1 0 0,22 1 15,0-22-15,0 21 0,0-21 0,0 1 16,0-1-16,22 0 0,-1 0 0,21 0 16,-21-21-16,22 0 0,-22 0 15,21 0-15,0 0 0,-20 0 0,20 0 16,-21 0-16,21-21 0,-20 0 16,20 0-16,-21 0 0,0-1 0,0 1 15,-21-21-15,0 21 0,22-22 0,-22 1 16,0 0-16,0-1 0,0 1 15,0 0-15,-22 21 0,1-1 0,0 1 16,0 0-16,0 0 16,0 21-16,-1 0 0,-20 0 0,21 0 15,0 0-15,0 0 0,-1 0 16,1 21-16,21 0 0,0 0 16,0 1-16,21-22 15,1 0-15</inkml:trace>
  <inkml:trace contextRef="#ctx0" brushRef="#br0" timeOffset="50056.22">18330 3133 0,'0'0'0,"0"21"16,0 0-16,0 0 15,-21 0-15,0 1 0,0-1 0,0 21 16,21 0-16,-22-20 0,22 20 0,-21-21 15,21 21-15,0-20 0,-21-1 16,21 21-16,0-21 0,0 0 0,0 1 16,0-1-16,0-42 47,21 21-47,-21-22 0</inkml:trace>
  <inkml:trace contextRef="#ctx0" brushRef="#br0" timeOffset="50280.58">18246 3133 0,'0'0'0,"21"-21"0,0 21 31,-21 21-31,21 0 0,-21 0 0,21 21 0,0-20 16,1 20-16,-22 0 0,42-21 0,-21 22 15,0-22-15,0 21 0,22-21 16,-22 22-16,0-22 0,0 0 0,0-21 15,1 21-15,-22 0 16,21-21-16,-21-21 31,0 0-31,0 0 0,0 0 16</inkml:trace>
  <inkml:trace contextRef="#ctx0" brushRef="#br0" timeOffset="50459.47">18817 3006 0,'0'0'0,"0"21"16,0 0-16,0 0 16,-21 22-16,0-22 0,21 21 15,0 22-15,-21-22 0,-1 0 16,1 1-16,21-1 0,-21-21 16,21 21-16,0 1 0,-21-22 0,21 0 15,-21 0-15,0 0 0</inkml:trace>
  <inkml:trace contextRef="#ctx0" brushRef="#br0" timeOffset="50992.3">19452 2942 0,'0'0'16,"0"-42"-16,0 21 0,0 0 0,0-1 16,0 1-16,-21 0 0,21 0 0,0 0 15,-21 21-15,21 21 16,0 21-1,0 1-15,0-1 0,0 0 16,0 22-16,0-1 0,0 1 16,0-1-16,0 1 0,0-22 0,0 22 15,0-22-15,0 0 0,0 22 16,0-43-16,0 21 0,-21-21 0,21 22 16,0-22-16,0 0 0,-22 0 15,1-21 1,21-21-1,-21 0 1,21 0-16,0-22 0</inkml:trace>
  <inkml:trace contextRef="#ctx0" brushRef="#br0" timeOffset="51276.14">19325 3069 0,'0'0'0,"0"-42"0,0 0 0,0-22 15,0 22-15,0 21 0,21-22 16,0 1-16,-21 21 0,22 0 0,20-22 15,-21 43-15,0-21 0,22 0 16,-1 21-16,-21 0 0,21 0 0,1 0 16,-22 21-16,21 0 0,-21 0 15,22 22-15,-22-22 0,0 21 0,-21 1 16,0-1-16,0 0 0,0 1 0,0-1 16,-42 0-16,21 1 0,-22-22 15,22 21-15,-42-21 0,20 0 16,1 1-16,21-1 0,-22 0 15,22 0-15,0-21 0,0 0 0,21 21 0,0 0 32,21-21-32,0 0 15,22 0-15,-22 0 0,0 0 0</inkml:trace>
  <inkml:trace contextRef="#ctx0" brushRef="#br0" timeOffset="51780.85">20087 3366 0,'0'0'16,"21"0"-16,0 0 0,1 0 16,-22-22-16,0 1 15,0 0-15,0 0 16,0 0-16,0 0 16,0-1-1,-22 22-15,1 0 16,0 0-16,0 22 0,21-1 15,-21 0-15,0 0 0,-1 0 16,22 22-16,-21-22 0,21 21 0,-21-21 16,0 0-16,21 22 0,0-22 15,0 0-15,0 0 0,0 0 16,0 1-16,21-22 16,0 0-16,0 0 15,1 0-15,-1-22 0,-21 1 0,21 0 16,0 21-16,0-42 15,-21 21-15,21-1 0,1-20 0,-22 21 16,21-21-16,-21 20 0,0-20 0,21 21 16,0 0-16,-21 0 0,21-1 15,-21 44 1,0-1-16,0 0 16,0 0-16,0 21 0,0-20 0,0-1 15,0 0-15,0 21 0,0-21 16,0 1-16,0-1 0,0 0 15,0 0-15,21-21 16,1 21-16,-1-21 16,0 0-16,0 0 0,0-21 15,0 21-15,1-21 0,20 0 16</inkml:trace>
  <inkml:trace contextRef="#ctx0" brushRef="#br0" timeOffset="52027.71">20764 2985 0,'0'0'0,"0"-43"0,22 1 15,-22 0-15,0 20 0,21-20 16,-21 21-16,-21 42 31,-1 21-31,22-20 0,0 20 16,0 0-16,-21 1 0,21-1 16,-21 0-16,21 22 0,0-22 0,-21 0 15,21 1-15,0-1 0,0 0 0,0 1 16,0-22-16,0 21 0,0-21 15,0 1-15,0-1 0,0 0 0,21-21 32,0-21-17,0 21-15,1-21 0,-1-22 0</inkml:trace>
  <inkml:trace contextRef="#ctx0" brushRef="#br0" timeOffset="52508.44">21145 2836 0,'0'0'0,"0"-21"0,0 0 0,0 0 16,0 0-16,0 42 16,0 0-1,-21 0-15,21 0 0,0 1 16,0 20-16,-21 0 0,21-21 0,0 22 16,0-1-16,0 0 0,0 1 15,0-1-15,0 0 0,0 1 0,0-1 16,0 0-16,0-20 0,0 20 15,0-21-15,0 0 0,-21 0 16,21 1-16,0-1 0,0 0 16,0-42 15,0 0-31,0-1 16,0 1-16,0 0 0,0 0 0,0-21 15,21 20-15,0-20 0,0 0 0,1 21 16,-1-22-16,0 22 0,0-21 15,21 21-15,-20-1 0,-1 1 16,21 0-16,-21 21 0,22 0 0,-22 0 16,0 0-16,21 0 0,-21 0 0,-21 21 15,22 0-15,-22 1 0,21 20 16,-21 0-16,0-21 0,0 22 16,0-22-16,0 21 0,0 1 0,-21-22 15,-1 0-15,1 0 0,21 0 16,-21 0-16,21 1 0,-21-22 0,21 21 15,-21-21-15,0 0 16,-1 0-16,22-21 16,0-1-16,-21 22 0</inkml:trace>
  <inkml:trace contextRef="#ctx0" brushRef="#br0" timeOffset="52712.34">20637 3048 0,'0'0'16,"-21"0"-16,42 0 31,1 0-31,-1 0 16,21 0-16,0 0 0,-20 0 0,20 0 15,0 0-15,1-21 0,-1 21 0,0 0 16,1-21-16</inkml:trace>
  <inkml:trace contextRef="#ctx0" brushRef="#br0" timeOffset="53200.05">22161 2688 0,'0'0'0,"0"21"78,0 1-78,0-1 15,0 0 1,0 0-16,0-42 63,0 0-63,0 0 15,0-1-15,0 1 16,0 0-16,0 0 15,0 42 17,0 0-17,0 0-15,0 1 16,0-1-16,-21-21 0,21 21 0,0 0 16,-21-21-16,21 21 0,0 0 15</inkml:trace>
  <inkml:trace contextRef="#ctx0" brushRef="#br0" timeOffset="53575.84">22500 2667 0,'0'0'0,"21"-21"0,0 21 15,-42 0 48,21-21-32,0 0-15,21 21-16,1 0 31,-1 0-15,-21 21-16,0 0 15,0 0-15,0 0 0,0 0 16,0 1-16,-21-1 0,-1 0 16,1 0-16,0 0 15,0 0-15,0-21 0,0 22 0,-1-1 16</inkml:trace>
  <inkml:trace contextRef="#ctx0" brushRef="#br0" timeOffset="54576.27">23347 3493 0,'0'-22'0,"0"44"47,0-1-32,-21-21-15,21 21 16,-22-21-16,1 0 15,21 21-15,-21-21 32,21-21-17,0 0 1,0 0-16,0-1 16,0 1-16,0 0 0,0 0 15,0 0-15,0 0 0,21-1 16,0 1-16,1 0 0,-1 21 0,-21-21 15,21 21-15,0 0 0,0 0 16,0 0-16,1 42 16,-22-21-16,0 1 0,0 20 15,0-21-15,0 21 0,0-20 0,-22 20 16,1-21-16,-21 21 0,21-20 16,-22-1-16,1 0 0,0 0 0,-1 0 15,1-21-15,0 0 0,-1 0 16</inkml:trace>
  <inkml:trace contextRef="#ctx0" brushRef="#br0" timeOffset="55352.28">24088 3154 0,'21'0'47,"0"0"-31,0 0-1,-21-21-15,0 0 0,21 21 0,0-22 16,1 22-16,-1-21 0,-21 0 16,21 21-16,0-21 0,0 0 0,0 0 15,1-1-15,-22 1 0,21 0 16,-21 0-16,21 0 0,-21 0 0,0-1 16,0 1-16,0 0 15,-21 21-15,0 0 16,-1 0-16,1 21 0,0 0 0,0 1 15,0-1 1,21 0-16,0 21 0,-21-21 0,21 1 16,-22-1-16,22 21 0,0-21 15,0 0-15,0 1 0,0-1 0,0 0 16,0 0-16,22 0 0,-1 0 16,0-21-16,0 22 0,0-22 0,0 0 15,1 0-15,-1 0 0,21 0 0,-21 0 16,22 0-16,-1 0 0,0 0 15,1 0-15,-1-22 0</inkml:trace>
  <inkml:trace contextRef="#ctx0" brushRef="#br0" timeOffset="56379.86">25146 2985 0,'0'0'0,"21"-22"0,-21-62 15,0 63 1,-21 21-1,0-22-15,0 22 0,-1 0 16,1 0-16,0 0 0,-21 0 16,21 22-16,-1-1 0,-20 0 0,21 0 15,0 0-15,0 0 0,-1 1 16,1-1-16,0 0 0,21 0 0,-21 0 16,21 0-16,0 1 0,0-1 15,0 0-15,0 0 0,21 0 16,0-21-16,0 0 0,1 21 0,-1-21 15,0 0-15,21 0 0,-21 0 16,1 0-16,-1-21 0,0 21 0,0-21 16,0 0-16,0 0 0,1 21 15,-1-21-15,-21-1 0,0 1 0,21 0 16,-21 0-16,21 0 0,-21 0 16,21-1-16,-21 1 0,0 42 46,0 1-46,0-1 0,0 0 16,0 0-16,0 0 16,-21 22-16,21-1 0,-21 0 0,21 1 15,-21-1-15,21 21 0,0-20 0,0-1 16,-21 22-16,21-22 0,0 0 16,-22 22-16,22-22 0,0 0 0,0 1 15,0-1-15,0-21 0,0 22 16,0-1-16,0-21 0,0 21 0,0-20 15,0-1-15,-21 21 0,21-21 16,0 0-16,0-42 31,0 0-31,21 0 0,1-21 16,-1 20-16,-21 1 0,21-21 16,0 0-16,0-1 0,0-20 0,-21 20 15,22-20-15,-1-1 0,0 1 0,0-22 16,0 22-16,-21-22 0,21 22 15,1-1-15,-1 1 0,0 20 0,0-20 16,-21 20-16,21 22 0,0-21 16,-21 21-16,22 0 0,-22-1 15,0 44 1,0-1 0,0 0-16,-22 0 0,1 0 15,21 0-15,-21 1 0,21 20 0,0-21 16,0 0-16,0 0 15,0 1-15,0-1 0,0 0 0,0 0 16,0 0-16,0 0 0,21-21 16,0 22-16,1-22 15,-1 0-15,0 0 0,0-22 16,0 1-16,22 21 0,-22-21 16,0 0-16,0 0 0,0 0 0,0-1 15,22 1-15,-22 0 0,0 0 16,0 0-16,0 0 0,-21-1 0,0 1 15,22 21-15,-22 21 32,0 1-32,0-1 15,-22 0-15,22 0 16,0 0-16,0 0 0,0 1 0,0-1 16,0 0-16,0 0 15,0 0-15,0 0 0,22-21 16,-1 0-16,0 0 15,0 0-15,0 0 0,22 0 0,-1 0 16,0 0-16,1 0 0,-1 0 0,0-21 16</inkml:trace>
  <inkml:trace contextRef="#ctx0" brushRef="#br0" timeOffset="57092.45">26543 3027 0,'21'-21'15,"-42"42"-15,42-63 0,-21 20 0,0 1 16,0 0-16,0 0 0,-21 0 15,21 0-15,-21 21 0,0 0 0,-1 0 16,1 0-16,0 0 0,0 0 16,0 0-16,0 21 0,-1 0 0,1 0 15,0 0-15,0 0 0,0 1 16,0-1-16,21 21 0,0-21 0,-22 0 16,22 22-16,0-22 15,0 0-15,0 0 0,0 0 0,0 1 16,0-1-16,22-21 0,-1 0 15,0 0-15,0 0 16,0 0-16,0-21 0,1 21 0,-22-22 16,21 1-16,0 0 0,0 0 15,0 0-15,-21 0 0,21-1 0,1 1 16,-22-21-16,0 21 0,21 0 16,0-1-16,-21 1 0,21 21 0,-21-21 15,0 42 16,0 0-31,-21 1 0,21-1 16,-21 21-16,21-21 0,-21 0 16,21 1-16,0-1 0,0 21 0,0-21 15,0 0-15,0 1 0,0-1 16,0 0-16,21-21 0,0 0 16,0 0-16,0 0 0,0 0 15,1 0-15,-1 0 0,21 0 0,-21-21 16,0 0-16,1-1 0,20 1 0,-21 0 15,0-21-15,0 21 16,1-22-16,-1 1 0,0 0 0,0-1 0,0 1 16,0 0-16,1-1 15,-1 1-15,-21 0 0,0-1 0,0 1 16,0 21-16,0 0 0,0-1 16,0 1-16,0 42 15,0 1 1,0-1-16,0 0 0,-21 21 0,21-21 15,-22 22-15,22-1 0,-21-21 16,21 22-16,0-1 0,0-21 0,0 21 16,0-20-16,0-1 0,0 21 0,0-21 15,0 0-15,0 1 0,0-1 16,0 0-16,0 0 0,21-21 16,1 0-16,-1 0 15,0 0-15,0 0 16,0 0-16,0-21 0,1 21 15</inkml:trace>
  <inkml:trace contextRef="#ctx0" brushRef="#br0" timeOffset="57384.28">27686 2561 0,'0'0'15,"0"-21"-15,0 0 0,0 0 0,-21 0 0,0 21 31,-1 0-31,22 21 16,-21 0-16,21 0 0,0 21 16,-21-20-16,21 20 0,-21 0 0,0 1 15,21-1-15,-21 0 0,-1 1 16,22-1-16,-21 0 0,21-21 0,-21 22 16,0-22-16,21 21 0,0-21 15,0 1-15,0 20 0,-21-21 0,21 0 16,0 0-16,21-21 31,0-21-31,0 0 16,22 0-16</inkml:trace>
  <inkml:trace contextRef="#ctx0" brushRef="#br0" timeOffset="57732.08">28003 2900 0,'-42'21'31,"21"0"-31,0-21 0,0 21 16,21 1-16,-22-1 0,1 0 0,21 0 15,0 0-15,-21 0 0,21 1 16,0-1-16,0 0 0,0 0 16,21-21-1,0 0-15,1 0 16,-1 0-16,0 0 0,0 0 0,0 0 15,22-21-15,-22 0 0,0 21 16,0-21-16,0-1 0,0 1 0,-21 0 16,0-21-16,0 21 0,0-1 15,0 1-15,0 0 0,0 0 0,0 0 16,-21 21-16,0-21 16,0 21-16,0 0 0,0 0 15,-1 0-15,1 0 0,0 0 16,0 21-16,0-21 0,0 0 15,-1 0-15</inkml:trace>
  <inkml:trace contextRef="#ctx0" brushRef="#br0" timeOffset="57968.95">27305 2688 0,'21'0'32,"0"0"-32,22 0 15,-22 0-15,21 0 0,0 0 0,22 0 16,-22 0-16,1 0 0,20 0 16,-21-21-16,1 21 0,-1-21 0,0 21 15,1 0-15,-22 0 0,0-21 16,0 21-16,-21-21 0</inkml:trace>
  <inkml:trace contextRef="#ctx0" brushRef="#br0" timeOffset="58595.5">28765 2477 0,'0'0'0,"22"-22"0,-22 1 0,21 0 0,0 0 15,-21 0-15,21 0 0,0-1 16,-21 1-16,0 0 0,0 0 16,0 0-16,-21 21 15,0 0-15,0 21 16,0 0-16,-1 0 0,1 22 15,-21-1-15,21 0 0,0 22 0,-1-1 16,1-20-16,0 20 0,0 1 16,0-22-16,0 21 0,21-20 0,-22-1 15,22 22-15,0-22 0,0 0 0,0-21 16,0 22-16,0-1 0,0-21 16,22 22-16,-1-22 0,0 0 15,0 0-15,0 0 0,0-21 16,1 0-16,-1 0 0,0 0 0,21 0 15,-21-21-15</inkml:trace>
  <inkml:trace contextRef="#ctx0" brushRef="#br0" timeOffset="58852.49">29146 2540 0,'0'0'0,"0"21"32,0 0-32,0 1 15,-21-1-15,21 0 0,0 0 16,-21 0-16,21 0 0,0 1 0,0-1 16,0 0-16,0 0 15,21-42 16</inkml:trace>
  <inkml:trace contextRef="#ctx0" brushRef="#br0" timeOffset="59017.39">29337 2498 0,'0'0'0,"0"21"15,0 0 1,0 0-16,0 0 0,0 1 0,0-1 15,0 0-15,-21 0 16,21 0-16,0 0 0,0 1 16</inkml:trace>
  <inkml:trace contextRef="#ctx0" brushRef="#br0" timeOffset="59456.14">29570 2498 0,'0'0'0,"0"-21"31,0 63-15,0-21-16,21 0 16,-21 22-16,21-1 0,-21 0 0,0-21 15,21 22-15,0-1 0,-21 0 16,22 1-16,-22-1 0,0-21 0,21 22 15,-21-22-15,0 0 0,0 0 16,0 0-16,0 0 0,0 1 16,0-1-16,0-42 31,0-1-31,0 1 16,0-21-16,0 21 15,0 0-15,0-22 0,0 1 0,21 0 16,0-1-16,0 1 0,0 0 15,1-22-15,-1 22 0,0-22 0,0 22 16,0 0-16,0-1 16,1 22-16,-1 0 0,-21 0 0,21 0 0,0-1 15,0 22-15,0 0 16,1 0-16,-1 0 0,-21 22 16,21-22-16,-21 21 15,21 0-15,-21 0 0,0 0 0,0 0 16,0 1-16</inkml:trace>
  <inkml:trace contextRef="#ctx0" brushRef="#br0" timeOffset="59987.84">30522 2900 0,'0'0'0,"21"-21"16,1 21-16,-22-21 15,0-1-15,0 1 0,0 0 0,0 0 16,0 0-16,0 0 0,0-1 16,0 1-16,0 0 0,0 0 0,0 0 15,0 0 1,-22 21-16,1 0 0,0 21 16,-21 0-16,21 0 0,-1 0 15,1 22-15,-21-22 0,21 21 0,0-21 16,-22 22-16,22-1 0,0-21 15,0 21-15,21-20 0,0-1 0,-21 21 16,21-21-16,0 0 16,0 1-16,0-1 0,21-21 15,0 0-15,0 0 16,0 0-16,0 0 0,22 0 0,-22-21 16,0-1-16,0 1 0,0 0 15,22 0-15,-22 0 0,0 0 0,0-22 16,0 22-16,1-21 0,-1 21 15,0-1-15,-21 1 0,0 0 0,21 0 16,-21 42 15,0 0-31,0 0 0,0 1 16,0-1-16,-21 0 0,21 0 16,0 0-16,0 0 0,0 1 15,0-1-15,0 0 16,21-21-1,0 0-15,0 0 16</inkml:trace>
  <inkml:trace contextRef="#ctx0" brushRef="#br0" timeOffset="60884.32">31009 2328 0,'0'-42'0,"0"84"0,0-105 0,21 63 15,-21-21-15,0 42 16,0 0 0,0 21-16,0 1 15,0-1-15,0 0 0,0 1 0,0 20 16,0-20-16,0 20 0,0 1 16,-21-22-16,21 0 0,0 1 15,0-1-15,0 0 0,0 1 0,0-22 16,0 0-16,0 21 0,0-21 15,0 1-15,0-44 47,0 1-47,21 21 0,0-21 16,1 0-16,-1-21 0,0 20 16,0 1-16,0 0 0,0-21 15,1 21-15,-1-1 0,0 1 0,0 0 16,0 21-16,-21-21 15,0 42 1,0 0-16,0 0 0,0 1 16,0-1-16,0 0 0,-21 0 15,21 0-15,-21 0 0,21 1 16,0-1-16,0 0 0,0 0 0,0 0 16,0 0-16,21-21 15,0 0-15,0 0 16,1 0-16,-1 0 15,0 0-15,0-21 0,0 21 0,0-21 16,1 0-16,20 0 0,-21 0 16,0-1-16,0 1 0,1-21 0,-1 21 15,0 0-15,-21-1 0,0 1 16,21 21-16,-21-21 0,0 42 31,0 0-31,-21 1 16,21-1-16,0 0 0,-21 0 15,21 0-15,-21 0 0,21 1 0,0-1 16,0 0-16,0 0 16,0 0-16,0 0 15,21-21-15,0 0 0,0 0 16,0 0-16,22 0 0,-22 0 16,0-21-16,0 0 0,21 0 15,-20 21-15,-1-21 0,0 0 16,0-22-16,0 22 0,0-21 0,1 21 15,-1-22-15,0 22 16,-21-21-16,0 21 0,0-1 0,0 1 16,-21 21-1,0 21-15,-1 1 0,1-1 16,21 0-16,-21 0 0,0 0 16,21 0-16,-21 1 0,21-1 0,0 0 15,0 0-15,0 0 0,0 0 16,0 1-16,21-22 15,0 0-15,0 0 16,0 0-16,1-22 0,-1 22 16,-21-21-16</inkml:trace>
  <inkml:trace contextRef="#ctx0" brushRef="#br0" timeOffset="61292.09">32343 2244 0,'0'21'140,"-22"0"-140,1 0 0,0 0 16,0 1-16,0-1 0,21 0 0,-21 21 15,-1-21-15,1 1 16,21-1-16,0 0 0,0 0 16,21-21 15,1 0-31,-22-21 0</inkml:trace>
  <inkml:trace contextRef="#ctx0" brushRef="#br0" timeOffset="61499.97">32512 2244 0,'0'0'0,"21"0"15,-42 21 17,21 0-32,-21-21 0,21 21 15,-21 0-15,21 1 0,0-1 16,-22-21-16,22 21 0,0 0 15,0 0 1</inkml:trace>
  <inkml:trace contextRef="#ctx0" brushRef="#br0" timeOffset="62239.55">32702 1926 0,'64'0'16,"-43"0"-1,0 0-15,0 0 0,1 0 0,-1 0 16,0 0-16,0-21 0,0 21 16,0 0-16,1 0 0,-1 0 15,0 0-15,0 0 0,0 0 32,-21 21-17,0 0-15,0 1 16,-21-1-16,21 0 0,-21 0 15,0 0-15,21 0 0,0 22 0,-21-22 16,-1 21-16,22-21 0,-21 22 16,21-22-16,0 21 0,-21 1 15,21-1-15,-21 0 0,21 1 0,-21-1 16,21 0-16,0 1 0,0-22 16,0 21-16,-21 0 0,21 1 15,-22-1-15,22 0 0,-21-20 16,21 20-16,0 0 0,0-21 0,-21 22 15,21-22-15,-21 21 0,21-21 16,0 1-16,0 20 0,-21-21 16,0 0-16,21 0 0,-22-21 0,1 22 15,21-1-15,-21-21 0,0 0 16,0 0-16,0 0 16,-1 0-16,1 0 15,0-21 1,21-1-16,0 1 0,0 0 15,0 0 1,0 0-16,21 0 0</inkml:trace>
  <inkml:trace contextRef="#ctx0" brushRef="#br0" timeOffset="62912.04">33253 1693 0,'-21'0'31,"21"-21"-16,-22 21 32</inkml:trace>
  <inkml:trace contextRef="#ctx0" brushRef="#br0" timeOffset="63568.19">32851 1926 0,'0'21'94,"0"1"-94,21-22 0,-21 21 16,0 0-16,0 0 15,0 0-15,0 0 16,0 1-16,0-1 0,0 0 0,0 0 16,0 21-16,0-20 0,0-1 15,0 0-15,0 0 0,0 21 16,0-20-16,0 20 0,0 0 0,0-21 15,-21 22-15,21-1 0,-22 0 16,22-20-16,-21 20 0,21 0 0,0-21 16,-21 22-16,21-1 15,-21-21-15,0 0 0,21 22 16,-21-22-16,-1 0 0,1 21 0,0-20 16,0-1-16,0 0 0,21 0 15,-21 0-15,-1 0 0,1 1 0,0-1 16,0 0-16,21 0 0,-21 0 15,0 0-15,-1-21 0,1 22 16,-21-1-16,21-21 0,0 0 0,-1 21 16,1-21-16,0 0 0,0 0 15,0 0-15,21-21 32,0 0-32,21-1 15,21 22-15</inkml:trace>
  <inkml:trace contextRef="#ctx0" brushRef="#br0" timeOffset="64456.06">33105 1672 0,'0'-21'16,"21"21"15,0 0-31,0 0 16,0 0-16,22 0 0,-22 0 15,21 0-15,0 0 0,1 0 16,-22 0-16,21-21 0,-21 21 16,22 0-16,-22 0 0,0 0 0,0 0 15,0 0 16,-21 21-15,22 0-16,-22 0 16,0 1-16,0-1 0,0 21 15,0-21-15,0 22 0,21-1 0,-21-21 16,0 21-16,21 1 0,-21-1 16,0 0-16,0 1 0,0-1 15,0 0-15,0 1 0,0 20 0,-21-20 16,0 20-16,-1-21 0,1 22 15,21-22-15,-21 22 0,-21-22 16,21 22-16,-1-22 0,1 0 16,21 22-16,-21-22 0,0 0 15,21 22-15,0-22 0,0 1 16,0 20-16,0-21 0,0 1 0,0 20 16,-21-20-16,21-1 0,0 0 15,-21 1-15,-1-22 0,22 21 16,-21-21-16,0 0 0,0 1 0,0-1 15,0 0-15,-22 0 0,1-21 16,21 21-16,-22-21 0,1 21 16,0-21-16,-1 22 0,-20-22 15,21 0-15,-1 21 0,1-21 0,0 0 0,20 21 16,-20-21-16,21 0 16,0 0-16,0 0 0,-1 0 0,22-21 31,0 0-31</inkml:trace>
  <inkml:trace contextRef="#ctx0" brushRef="#br0" timeOffset="65268.92">32597 3281 0,'21'-21'32,"0"21"-32,0 0 15,-21-21-15,0-1 0,21 22 16,-21-21-16,21 0 0,-21 0 16,0 0-16,0 0 0,22-1 15,-22 1-15,0 0 0,21 0 16,-21 0-16,0 0 0,0-1 15,21 1-15,-21 0 0,21 0 0,-21 0 16,21 0-16,-21-1 0,0 1 16,21 0-16,1 0 0,-22 0 15,0 0-15,21-22 0,-21 22 16,21 0-16,-21 0 0,0 0 16,0-22-16,21 22 0,-21 0 0,21 0 15,-21 0-15,21-22 0,-21 22 16,0 0-16,0 0 0,0 0 15,0-1-15,0 1 0,0 0 16,0 0-16,0 0 16,0 0-16,0-1 15,0 1-15,0 0 16,0 0 0,0 0-16,0 0 15,-21-1-15,21 1 16,0 0-16,-21 21 0,21-21 15,-21 21-15,21-21 0,-21 21 16,21-21 0,-21-1-1,-1 22 95,1 0-95,0 22-15</inkml:trace>
  <inkml:trace contextRef="#ctx0" brushRef="#br0" timeOffset="67284.14">1058 6350 0,'0'-21'16,"0"0"-1,21 0-15,-21-1 16,0 1-16,22 0 0,-22 0 16,0-21-16,0 20 0,0 1 15,0 0-15,0-21 0,0 21 16,-22-22-16,1 22 0,0 0 0,0-21 16,0 20-16,-22 1 0,22 0 15,-21 21-15,21 0 0,-22 0 16,22 0-16,-21 21 0,0 0 0,-1 1 15,1 20-15,0-21 0,-1 21 16,1 22-16,0-22 0,-1 1 16,22 20-16,0-21 0,0 1 0,21 20 15,0-20-15,0-1 0,0 0 16,21-21-16,0 1 0,0-1 0,22 0 16,-22-21-16,21 0 0,-21 0 15,22 0-15,-1 0 0,-21 0 16,21-21-16,-20 0 0,20-1 15,-21 1-15,0 0 0,22 0 16,-22 0-16,0-22 0,0 22 0,0 0 16,0 0-16,-21-21 0,22 20 15,-22 1-15,21-21 0,-21 21 0,0 0 16,0-1-16,0 44 31,0-1-31,0 0 16,0 0-16,0 21 0,0-20 15,0 20-15,0-21 0,0 21 0,0-20 16,0 20-16,0-21 16,0 0-16,0 0 0,0 1 15,21-22-15,0 0 16,0 0-16</inkml:trace>
  <inkml:trace contextRef="#ctx0" brushRef="#br0" timeOffset="67732.31">1714 6117 0,'0'0'0,"43"-63"31,-64 63-15,-1 0-16,-20 0 15,21 0-15,0 0 0,0 0 16,-22 0-16,22 0 0,0 21 0,0 0 15,0-21-15,-1 21 0,22 0 16,0 1-16,0-1 0,0 0 16,0 0-16,22-21 15,-1 21-15,0-21 0,0 21 16,0 1-16,0-22 0,22 21 0,-22-21 16,0 21-16,0-21 0,0 21 15,1 0-15,-22 0 16,0 1-16,0-1 15,0 0-15,-22 0 0,1-21 16,0 21-16,-21-21 0,21 0 16,-22 0-16,1 0 0,21 0 0,-22 0 15,1 0-15,21 0 0,-21 0 16,20 0-16,1 0 0,0 0 16,0-21-16,21 0 15,0 0-15,0 0 16,0-1-16,21 1 15,0 21-15,0-21 16</inkml:trace>
  <inkml:trace contextRef="#ctx0" brushRef="#br0" timeOffset="68166.12">2286 6096 0,'0'0'0,"21"-21"31,-21 0-31,0 0 0,-21 21 16,0-22-16,0 22 15,-1 0-15,1 0 0,0 0 16,0 0-16,0 0 0,-22 22 16,22-1-16,0 0 0,0 0 0,0 0 15,0 0-15,21 1 0,-22-1 16,22 0-16,0 0 0,0 0 0,0 0 15,22 1-15,-1-1 0,0-21 16,0 21-16,0 0 0,0-21 0,1 21 16,20-21-16,-21 21 0,0 1 15,0-22-15,1 21 0,-1-21 0,-21 21 16,0 0-16,0 0 16,-43-21-16,22 21 15,0-21-15,-21 22 0,21-22 16,-22 21-16,1-21 0,21 0 0,-22 0 15,22 0-15,-21 0 0,21 0 16,0 0-16,-1 0 0,1 0 16,0 0-16,21-21 15,0-1 1,0 1-16,21 21 0</inkml:trace>
  <inkml:trace contextRef="#ctx0" brushRef="#br0" timeOffset="68540.21">2646 6244 0,'42'-21'16,"-42"0"-1,21 21-15,-21-21 0,21 21 0,-21-21 16,0-1-16,0 1 15,22 21-15,-22-21 0,0 0 0,0 0 16,-22 21 0,1 0-16,0 0 15,0 0-15,0 0 16,21 21-16,-21 0 0,21 0 0,-22 0 16,22 22-16,0-22 0,0 0 15,0 0-15,0 0 0,0 22 0,0-22 16,0 0-16,22 0 15,-1 0-15,0-21 0,0 0 0,-21 22 16,21-22-16,0 0 0,22 0 16,-22 0-16,0 0 0,0 0 0,22-22 15,-22 22-15,0-21 0,0 21 16,21-21-16,-20 0 0</inkml:trace>
  <inkml:trace contextRef="#ctx0" brushRef="#br0" timeOffset="68876.24">3133 6075 0,'0'0'0,"0"-21"0,0 0 16,21-1-16,-21 1 0,21 21 16,0-21-16,0 21 0,0-21 15,1 21-15,-1 0 0,0 0 16,0 0-16,0 21 0,0 0 0,1-21 16,-1 43-16,-21-22 0,21 0 15,0 0-15,0 0 0,0 0 0,-21 22 16,0-22-16,0 0 0,0 0 15,0 0-15,0 1 0,0-1 16,-21-21-16,21 21 0,-21-21 0,21 21 16,-21-21-16,0 0 15,21-21 1,0 0-16,0 0 16,0-1-16,0 1 0,0 0 15,0 0-15,0 0 0,0-22 16,0 22-16,0 0 0,21 0 0,-21 0 15,21 0-15,0-22 0,-21 22 16,21 0-16,1 0 0,-1 0 0,21-22 16</inkml:trace>
  <inkml:trace contextRef="#ctx0" brushRef="#br0" timeOffset="69171.98">4170 5376 0,'0'0'0,"0"-21"0,-21 21 16,-1 0-16,1 0 16,21 21-1,0 1-15,-21-1 0,21 21 16,0 0-16,0 1 0,0-1 0,-21 0 16,21 22-16,-21-1 0,0-20 15,21 20-15,-22 1 0,22-22 16,0 0-16,0 1 0,0-1 15,0 0-15,0-20 0,0-1 0,22 0 16,-1 0-16,0 0 0,0-21 0,0 0 16,0 0-16,1 0 15,-1 0-15,0 0 0,0 0 0,0-21 16,0 0-16,1 0 0,-1 21 16</inkml:trace>
  <inkml:trace contextRef="#ctx0" brushRef="#br0" timeOffset="69347.88">4000 5884 0,'0'0'0,"-21"0"0,0 0 0,42 0 31,0-21-15,22 21-16,-22 0 0,0 0 15,21-21-15,-20 0 0,20 21 0,-21-21 16,21 21-16,-20-21 0,-1-1 15,0 22-15</inkml:trace>
  <inkml:trace contextRef="#ctx0" brushRef="#br0" timeOffset="69939.53">4868 5398 0,'0'0'0,"-21"0"0,0 0 0,21-22 0,0 1 16,-21 21-16,0 0 16,21-21-16,21 21 15,21-21-15,-21 21 16,22 0-16,20 0 0,-21-21 0,22 21 15,-1 0-15,-20 0 0,41 0 16,-20-21-16,-1 21 0,1 0 0,-1 0 16,-20 0-16,20 0 0,-20 0 15,-22 0-15,0 0 0,0 0 16,-42 0 0,0 21-16,-22-21 0,22 21 0,-21-21 15,0 0-15</inkml:trace>
  <inkml:trace contextRef="#ctx0" brushRef="#br0" timeOffset="70203.63">5313 5334 0,'0'0'0,"0"21"47,0 0-47,0 1 16,0 20-16,0-21 0,0 21 15,0 1-15,0-1 0,0 22 16,0-22-16,0 0 0,0 1 0,0-1 16,0 0-16,-21 1 0,21-1 0,0-21 15,0 0-15,0 0 0,0 1 16,21-1-16,0-21 0,0 0 16,0 0-1,0 0-15,1-21 0,-1-1 16</inkml:trace>
  <inkml:trace contextRef="#ctx0" brushRef="#br0" timeOffset="70688.35">5736 5334 0,'0'0'0,"0"-21"16,-21 42-1,21 0 1,0 0-16,0 1 0,0 20 15,0 0-15,0 1 0,0-1 16,0 0-16,0 1 0,0-1 0,0 0 16,0 1-16,0-1 0,0 0 0,0 1 15,0-22-15,0 21 16,0-21-16,0 0 0,0 1 0,0-1 16,21-21 15,-21-21-31,0-1 0,0 1 15,21 0-15,-21 0 0,0 0 16,0 0-16,21-22 0,1 22 0,-22-21 16,21-1-16,0 1 0,0 21 15,0-21-15,22-1 0,-22 22 0,21 0 16,-21 0-16,0 0 0,22 21 0,-22 0 16,0 0-16,0 0 15,0 21-15,1 0 0,-1 0 0,0 21 16,-21-20-16,0-1 0,0 21 0,21-21 15,-21 22-15,0-22 0,0 21 16,0-21-16,0 0 0,0 1 0,-21-1 16,0 0-16,21 0 0,0 0 15,-21-21-15</inkml:trace>
  <inkml:trace contextRef="#ctx0" brushRef="#br0" timeOffset="71484.89">6837 5567 0,'0'0'0,"21"-21"0,-21 0 16,0-1-16,0 1 0,0 0 15,0 0 1,-21 21-16,0 0 0,-1-21 0,1 21 15,0 0-15,0 0 0,0 0 0,-22 0 16,22 0-16,0 21 0,0 0 16,0 0-16,0 0 0,-1 22 0,1-22 15,0 21-15,21 1 16,-21-1-16,21 0 0,0 1 0,0-22 16,0 21-16,0-21 0,0 0 15,0 22-15,0-22 0,21 0 16,0-21-16,0 0 0,1 0 15,-1 0-15,0 0 0,0 0 0,0 0 16,22-21-16,-22 0 0,0 21 0,0-21 16,0-22-16,0 22 0,1 0 15,-1-21-15,0 20 0,0-20 0,-21 0 16,0-1-16,21 22 0,-21-21 16,0 0-16,21 20 0,-21 1 15,0 0-15,0 0 0,0 0 0,0 42 31,0 0-31,0 0 0,0 0 16,0 22-16,-21-22 0,21 21 16,0 1-16,0-22 0,0 21 0,0 0 15,0-20-15,0 20 0,0-21 0,0 0 16,21 0-16,1 1 0,-1-1 16,0-21-16,0 0 0,0 0 15,22 0-15,-22 0 0,0 0 16,0 0-16,0-21 0,0-1 0,1 1 15,-1 0-15,0 0 0,0-21 0,0 20 16,0-20-16,1 0 16,-1-1-16,0 1 0,-21 0 0,21-1 15,-21 1-15,21 0 0,-21-1 16,21-20-16,1 21 0,-22-1 0,21 1 16,0 0-16,-21-1 0,21 22 0,-21 0 15,0 0-15,0 42 16,0 0-16,-21 21 15,21-20-15,-21 20 0,0 0 16,21 22-16,0-22 0,-22 0 16,22 22-16,-21-22 0,21 1 15,0 20-15,0-21 0,0 1 0,0-1 16,0-21-16,0 22 0,0-22 0,21 0 16,1 0-16,-1 0 0,0-21 15,0 0-15,0 21 0,0-21 0,1 0 16,-1 0-16,0-21 15,0 21-15,0-21 0,-21 0 0,0 0 16</inkml:trace>
  <inkml:trace contextRef="#ctx0" brushRef="#br0" timeOffset="71663.8">7281 5503 0,'0'0'0,"-21"0"0,0 0 16,21-21-1,21 21 1,0 0-16,0 0 16,1 0-16,20 0 0,-21-21 15,21 21-15,1 0 0,-1-21 0,-21 0 16,22 21-16,-1-21 0</inkml:trace>
  <inkml:trace contextRef="#ctx0" brushRef="#br0" timeOffset="71927.64">8340 5080 0,'0'0'0,"-22"0"0,1 0 16,0 0-16,0 0 0,0 21 16,21 0-16,-21 1 0,-1-1 0,1 21 15,21-21-15,0 22 0,-21-1 0,0-21 16,21 21-16,0 1 0,0-1 15,-21 0-15,21 1 0,0-1 0,0-21 16,0 22-16,0-1 0,0-21 16,0 0-16,0 22 0,0-22 15,0 0-15,21-21 0,0 0 0,0 0 16,0 0-16,1 0 0,-1 0 16,0 0-16,21-21 0</inkml:trace>
  <inkml:trace contextRef="#ctx0" brushRef="#br0" timeOffset="72228.12">8657 5101 0,'0'0'0,"0"-21"0,21-21 0,0 21 16,1-1-16,-1 22 0,0 0 16,0 0-1,0 22-15,0-1 0,1 0 0,20 0 16,-21 21-16,0-20 0,0 20 15,1 0-15,-1 1 0,0-1 0,-21 0 16,0-21-16,0 22 0,0-1 0,0 0 16,0-20-16,0 20 0,-21 0 15,0-21-15,-22 1 0,22 20 0,0-21 16,0 0-16,-22-21 0,22 21 0,0 1 16,0-22-16,21-22 31,0 1-31,21 0 15,21 0-15,-20 0 0</inkml:trace>
  <inkml:trace contextRef="#ctx0" brushRef="#br0" timeOffset="72471.98">9271 5546 0,'0'0'16,"0"21"-16,0 0 0,0 0 15,21-21-15,0 0 16,0 0 0,-21-21-16,22 0 15,-22 0-15,0 0 0,0-1 16,0 1-16,0 0 16,0 0-16,-22 21 0,1 0 15,0 0-15,0 0 16,0 0-16,0 0 0,-1 0 15</inkml:trace>
  <inkml:trace contextRef="#ctx0" brushRef="#br0" timeOffset="73216.27">10562 4805 0,'0'-42'15,"0"84"-15,0-106 0,-21 64 0,0 0 16,21 22-16,0-1 15,-21 21-15,21 22 0,-22-22 0,22 21 16,-21 1-16,21-1 0,0 1 16,0-1-16,0 1 0,0-22 0,-21 22 15,21-1-15,0-20 0,-21-1 16,21 0-16,0-21 0,0 22 16,0-22-16,0 0 0,0 0 0,0 0 15,0-42 16,0 0-31,0 0 0,0 0 16,0-22-16,0 22 0,0-21 16,0 21-16,0-22 0,21 22 0,0-21 15,0 21-15,1-22 0,-1 22 16,0 0-16,0 0 0,21 0 0,-20 0 16,20 21-16,0 0 0,1 0 15,-1 0-15,0 0 0,1 21 16,-22 0-16,21 0 0,-21 0 0,0 0 15,1 1-15,-22-1 0,0 21 16,0-21-16,-22 22 0,1-22 0,-21 0 16,0 21-16,-1-21 0,1 1 0,-22-1 15,22 0-15,0 0 0,-1 0 16,22 0-16,-21-21 0,21 0 0,0 0 16,21-21-1,21 0 1,0 0-16,0 0 0,21 0 15</inkml:trace>
  <inkml:trace contextRef="#ctx0" brushRef="#br0" timeOffset="74637.75">11388 5313 0,'21'0'16,"-42"0"-16,63 0 0,-42 21 15,0 0-15,0 0 16,0 1-16,-21-1 0,0 21 0,-1-21 15,-20 22-15,21-22 0,0 21 0,-22-21 16,22 0-16,0 22 0,0-22 16,21 0-16,0 0 0,0 0 15,0 1-15,0-1 0,0 0 16,21-21-16,0 0 0,0 0 0,1 0 16,20 0-16,-21 0 0,21 0 0,-20-21 15,20 21-15,-21-21 0,0-1 16,22 1-16,-22 0 0,0 0 0,0 0 15,-21 0-15,0-1 0,0-20 16,0 21-16,0-21 0,0 20 0,-21 1 16,0 0-16,0-21 0,-1 42 0,1-21 15,0-1-15,0 22 16,21-21-16,-21 21 0,42 0 31,0 0-31,21 0 0,1 0 16,-1 0-16,0 0 0,1 0 0,20 0 15,1-21-15,-1 21 0,22 0 16,0 0-16,-1-21 0,-20 21 0,20-21 16,-20 21-16,-22 0 0,1 0 15,-1 0-15,-21 0 0,0 0 0,-42 0 32,0 0-32,-21 21 0,20-21 15,-20 21-15,0 0 0,21 0 0,-22 1 16,1-1-16,0 0 0,20 21 0,1-21 15,-21 22-15,21-22 16,0 0-16,-1 21 0,1-20 0,21-1 16,0 21-16,0-21 0,0 0 15,0 1-15,21-1 0,1-21 16,-1 0-16,0 0 0,0 0 0,0 0 16,22 0-16,-22 0 0,21-21 15,-21-1-15,22 1 0,-22 0 0,21 0 16,-21-21-16,0 20 0,22-20 15,-22 21-15,0-21 0,0-1 0,0 1 16,1-22-16,-22 22 0,0 0 0,21-22 16,-21 22-16,21-22 15,-21 1-15,0 21 0,0-22 0,0 22 16,0-1-16,0 22 0,0 0 16,0 0-16,0 42 15,0 21-15,0 1 0,0-1 16,0 0-16,0 22 0,0-1 15,0 1-15,0-22 0,0 22 0,0-22 16,0 22-16,0-22 0,0 0 16,0 1-16,0-1 0,21-21 0,0 21 15,0-20-15,1-1 0,20-21 0,-21 0 16,0 21-16,0-21 16,22 0-16,-22 0 0,21-21 0,-21 0 15,1 21-15,20-22 0,-21-20 0,0 21 16,0 0-16,1 0 0,-1-1 15,-21 1-15,21 0 0,-21 0 0,0 0 16,0 0-16,0 42 31,-21 0-31,21 0 16,-21 0-16,21 0 16,0 1-16,0-1 0,0 0 0,0 0 15,0 0-15,21-21 0,0 21 16,0-21-16,0 0 0,0 0 15,22 0-15,-22 0 0,21 0 0,1 0 16,-22-21-16,21 0 0,-21 0 16,0 0-16,22 21 0,-22-21 0,0-1 15,0 1-15,-21 0 0,0 0 16,21 0-16,-21 0 0,22-1 16,-22 1-16,0 0 0,0 42 31,0 0-16,0 1-15,0 20 0,-22-21 0,22 21 16,-21 1-16,21-1 0,-21 0 16,21 22-16,0-22 0,-21 1 0,0 20 15,0-21-15,21 22 0,0-22 16,-22 22-16,22-1 0,0 1 16,-21-1-16,21 1 0,0 20 0,0 1 15,0-21-15,0 20 0,0-20 0,0 20 16,0-20-16,0-1 0,21 1 15,-21-1-15,0 1 0,22-1 0,-22-20 16,0 20-16,0-20 0,0-1 0,0-21 16,0 0-16,-22 0 0,1 1 15,0-22-15,0 0 0,0-22 16,0 1-16,-1-21 0,1 21 16,0-22-16,0 1 0,0-21 0,-22-43 15,22 21-15,0 22 16,0-22-16,21 0 0,-21 1 0,21-1 15,0 21-15,0-20 0,0 20 0,21 1 16,0-1-16,21 1 0,-20-1 16,20 1-16,0 20 0,1-20 0</inkml:trace>
  <inkml:trace contextRef="#ctx0" brushRef="#br0" timeOffset="75252.14">14690 4763 0,'21'0'0,"-42"0"0,63 0 15,-21-22-15,0 22 0,22-21 16,-22 21-16,21-21 0,0 21 0,-20 0 16,20-21-16,0 21 0,1 0 0,-1 0 15,-21-21-15,0 21 0,0 0 16,1 0-16,-22-21 15,-22 21 1,-20 0-16,21 0 0,-21 0 0,-1 0 16,1 0-16,0 0 0,-1 0 0,1 0 15,0 0-15,-1 21 0,1-21 16,21 21-16,-22-21 0,22 21 0,0-21 16,0 21-16,0 0 0,0 1 15,-1 20-15,22-21 0,0 21 16,0 1-16,0 20 0,0-20 15,0 20-15,-21-21 0,21 22 0,0-22 16,-21 22-16,21-22 0,0 22 0,0-22 16,-21 21-16,21-20 0,-21 20 15,21-20-15,0 20 0,-21-21 0,21 1 16,0-1-16,0 0 0,0 1 0,0-22 16,0 21-16,21-21 0,0 1 15,0-1-15,0 0 0,0-21 0,1 0 16,-1 0-16,0 0 0,0 0 15,21 0-15,-20-21 0,20 21 0,-21-43 16,21 22-16,1 0 0,-22 0 16,21-21-16</inkml:trace>
  <inkml:trace contextRef="#ctx0" brushRef="#br0" timeOffset="75456.49">15219 5059 0,'0'0'0,"-21"0"0,-1 0 0,1 0 16,0 0-16,0 21 0,0-21 16,21 21-16,0 0 0,0 1 15,0-1-15,0 0 16,0 0-16,21-21 16,0 0-1,0 0-15,0 0 0,1-21 16</inkml:trace>
  <inkml:trace contextRef="#ctx0" brushRef="#br0" timeOffset="75619.42">15303 4995 0,'0'0'15,"0"-21"-15,0 42 32,0 1-32,0-1 15,0 0-15,0 0 0,0 0 16,0 0-16,0 1 0,22-22 0,-1 21 15,-21 0-15,21-21 0,0 0 0,0 0 16</inkml:trace>
  <inkml:trace contextRef="#ctx0" brushRef="#br0" timeOffset="75876.28">15960 5038 0,'21'0'31,"0"0"-31,21 0 0,-21 0 0,22-21 16,-1 21-16,0 0 0,1 0 0,20-22 15,-20 1-15,-1 21 0,0 0 16,22 0-16,-43-21 0,21 21 0,-21 0 15,22 0-15,-43-21 16</inkml:trace>
  <inkml:trace contextRef="#ctx0" brushRef="#br0" timeOffset="76208.11">16362 4974 0,'0'0'0,"-43"64"16,43-43-1,-21 0-15,0 21 0,21-20 0,0 20 16,0-21-16,0 21 0,0-20 0,0 20 16,0-21-16,0 0 0,0 22 15,0-22-15,0 21 0,0-21 0,0 0 16,0 22-16,21-22 0,-21 0 16,21 0-16,-21 0 0,0 22 0,0-22 15,0 0-15,0 0 16,-21 0-16,0-21 0,0 22 15,0-22-15,0 0 0,-1 0 0,1 0 16,0 0-16,0 0 0,0 0 0,-22 0 16,22 0-16,0 0 0,0-22 15,0 22-15,0-21 0,-1 21 0,22-21 16,0 0-16,0 0 0,0 0 16,0-1-16,0 1 0,22 0 15,-1 0-15,0 0 0,21 0 16,1-1-16</inkml:trace>
  <inkml:trace contextRef="#ctx0" brushRef="#br0" timeOffset="76592.36">17103 5186 0,'0'0'0,"0"-21"15,-22 21 1,1 0-16,0 0 15,0 0-15,0 21 0,0 0 0,-1 0 16,1 0-16,0 1 0,0-1 0,0 21 16,21-21-16,-21 0 0,21 1 15,0-1-15,0 0 0,0 0 16,21 0-16,21 0 16,-21-21-16,0 0 0,22 22 0,-22-22 15,21 21-15,1-21 0,-1 21 0,-21-21 16,0 21-16,0 0 0,1-21 15,-22 21-15,0 1 0,0-1 16,-22-21-16,1 21 0,0-21 16,-21 21-16,-1-21 0,1 21 0,0-21 15,-1 0-15,1 21 0,21-21 0,-21 22 16,20-22-16,-20 0 0,21 0 16,21-22-1,0 1 1,21 21-16,0-21 0,22 0 15</inkml:trace>
  <inkml:trace contextRef="#ctx0" brushRef="#br0" timeOffset="76981.14">17759 5207 0,'0'0'0,"21"-21"0,-21 0 0,-21 21 31,0 21-31,-1 0 15,1 0-15,0 0 0,0 1 0,0 20 16,0-21-16,-1 21 0,1-20 16,0 20-16,0-21 0,21 21 15,0-20-15,0 20 0,0-21 0,0 0 16,0 0-16,0 1 0,0-1 0,21-21 16,0 0-16,0 21 0,22-21 15,-22 0-15,0 0 0,21 0 0,-20-21 16,20 0-16,-21-1 0,21 1 15,-20 0-15,-1 0 0,0 0 0,0-22 16,0 22-16,-21-21 0,0 21 0,0-22 16,0 1-16,0 21 0,0-21 15,0-1-15,0 22 0,-21 0 16,0 0-16,0 21 0,0 0 16,-1 0-16,-20 0 0,21 0 15,0 21-15,21 0 0,-21 0 0,21 0 16,-22-21-16,22 22 0,0-1 15,0 0-15</inkml:trace>
  <inkml:trace contextRef="#ctx0" brushRef="#br0" timeOffset="77240.99">18394 5165 0,'0'0'0,"0"21"31,-21 0-31,21 21 0,-22-20 0,1 20 16,21-21-16,0 21 0,-21-20 0,0 20 15,21 0-15,0-21 0,0 22 16,0-22-16,0 0 0,0 0 0,0 0 16,0 1-16,0-1 0,0 0 15,-21-21 1,21-21-1,0 0 1,0-1-16,0 1 0</inkml:trace>
  <inkml:trace contextRef="#ctx0" brushRef="#br0" timeOffset="77623.77">18351 5271 0,'0'0'0,"0"-43"0,64-41 31,-43 84-31,0 0 0,0 0 16,1 21-16,-1 21 15,0-21-15,0 0 0,0 22 0,0-22 16,1 21-16,20-21 0,-21 22 0,21-22 16,-20 0-16,20 21 15,-21-20-15,0-1 0,0-21 0,-21 21 16,0 0-16,22-21 0,-1 0 16,-21-21-1,0 0-15,0 0 16,0-1-16,0 1 0,0 0 15,0 0-15,0-21 0,0 20 0,0-20 16,21 0-16,-21-1 0,21 1 16,-21 0-16,0-1 0,21 22 0,-21-21 15,0 21-15,0 42 32,0 0-32,-21 21 0,0-20 0,21 20 15,-21 0-15,0 1 0,21-1 16,-22 0-16,1 1 0,0-22 0,21 21 15,-21-21-15,21 0 0,-21 1 0,21-1 16,0 0-16,-21 0 0</inkml:trace>
  <inkml:trace contextRef="#ctx0" brushRef="#br0" timeOffset="78107.78">19727 4805 0,'0'0'15,"-21"0"-15,0 0 0,0 0 16,21 21-16,0 0 0,-21 22 16,21 20-16,-22-21 0,22 22 0,-21-1 15,21-20-15,0 20 0,0 1 16,0-22-16,-21 22 0,21-22 16,-21 0-16,21 1 0,0-1 0,0 0 15,0-21-15,0 1 0,0-1 16,0 0-16</inkml:trace>
  <inkml:trace contextRef="#ctx0" brushRef="#br0" timeOffset="78407.63">19537 4974 0,'0'0'0,"0"-42"0,21 0 16,0 20-16,0-20 0,0 21 15,1-21-15,20 20 0,0 1 16,-21 21-16,22 0 0,-1 0 0,0 0 16,-20 0-16,20 0 0,0 21 15,-21 1-15,1 20 0,20 0 0,-21 1 16,-21-1-16,0 0 0,0 1 16,0-1-16,0 0 0,0 1 0,-21-22 15,0 21-15,0-21 0,-1 0 16,-20 1-16,21-1 0,0 0 0,0 0 15,-1 0-15,1-21 0,0 0 0,21 21 16,21-21 15,0 0-15,1 0-16</inkml:trace>
  <inkml:trace contextRef="#ctx0" brushRef="#br0" timeOffset="78876.37">20510 5271 0,'0'-106'15,"-21"85"1,0-1-16,0 22 0,0-21 16,0 21-16,-1 0 15,1 21-15,0 1 0,-21-22 0,21 42 16,-1-21-16,-20 21 0,21-20 0,0 20 15,0-21-15,-1 21 0,1 1 16,0-22-16,0 21 0,21 1 0,0-22 16,0 0-16,0 0 0,0 0 15,0 0-15,21-21 0,0 0 16,0 0-16,1 0 0,-1 0 16,0 0-16,21-21 0,-21 21 0,1-21 15,-1 0-15,0 0 0,21 0 16,-21-22-16,1 22 0,-22 0 15,21-21-15,0 20 0,0-20 0,0 21 16,-21 0-16,0 0 0,0-1 16,21 22-16,-21 22 15,0-1-15,0 0 16,0 0-16,0 21 0,0-20 0,0 20 16,0-21-16,0 0 0,-21 22 15,21-22-15,0 0 0,0 0 0,0 0 16,0 0-16,0 1 0,21-22 15,1 0-15,-1 0 0,0 0 16,0 0-16,0-22 0,0 22 16</inkml:trace>
  <inkml:trace contextRef="#ctx0" brushRef="#br0" timeOffset="79128.86">20997 4741 0,'0'0'16,"0"22"-16,0-1 16,0 21-16,0-21 0,0 43 0,-21-22 15,0 22-15,21-22 0,-21 21 16,21-20-16,0-1 0,-21 0 16,21 1-16,-22-1 0,22 0 0,-21 1 15,21-22-15,0 0 0,0 0 0,0 0 16,0 1-16,0-1 0,21-21 31,1 0-31,-1-21 0,-21-1 0,21 22 16,0-21-16</inkml:trace>
  <inkml:trace contextRef="#ctx0" brushRef="#br0" timeOffset="79571.72">21315 4763 0,'0'0'0,"-21"105"32,-1-62-32,22-1 0,0 0 0,0 1 15,0-1-15,-21 0 0,21 1 0,0-1 16,0 0-16,-21-20 0,21 20 16,0-21-16,0 21 0,0-20 0,0-1 15,0 0-15,0 0 0,0 0 16,0 0-16,-21-21 0,0 0 15,21-21 17,0 0-32,0 0 0,0 0 15,0-22-15,21 22 16,0 0-16,0-21 0,0 21 0,1-22 16,-1 22-16,0 0 0,21 0 15,-21 0-15,1-1 0,-1 22 0,0 0 16,21 0-16,-42 22 0,21-22 0,1 21 15,-1 21-15,-21-21 0,0 0 16,0 22-16,0-22 0,0 21 0,0-21 16,0 1-16,0-1 0,0 0 15,0 0-15,-21 0 0,-1-21 16,1 0 0,0 0-16,0 0 0,0 0 15,0 0-15,-1-21 0</inkml:trace>
  <inkml:trace contextRef="#ctx0" brushRef="#br0" timeOffset="79757.02">20764 5080 0,'0'0'0,"22"0"47,-1 0-47,21 0 15,-21-21-15,22 21 0,-22 0 0,21 0 16,0 0-16,1-21 0,-1 21 16,-21 0-16,22-21 0</inkml:trace>
  <inkml:trace contextRef="#ctx0" brushRef="#br0" timeOffset="80139.82">21992 4572 0,'0'0'0,"21"0"0,-21-21 109,0 0-109,0 0 16,0-1-1,21 22 1,-21 22 15,0-1-15,0 0-16,0 0 0,0 0 15,0 0-15,0 1 0,-21-1 16</inkml:trace>
  <inkml:trace contextRef="#ctx0" brushRef="#br0" timeOffset="80327.71">22204 4509 0,'0'0'16,"0"21"15,0 0-31,0 0 16,0 0 0,0 0-16,0 1 0,0-1 15,0 0-15,0 0 0,-21 0 0,21 0 16</inkml:trace>
  <inkml:trace contextRef="#ctx0" brushRef="#br0" timeOffset="80791.58">22712 5461 0,'-21'0'47,"-1"0"-31,1 0-1,0 0-15,0 0 16,21-21 15,0 0-31,0 0 0,21 21 16,0-22-16,0 22 0,-21-21 16,22 21-16,-1-21 0,0 21 0,0 0 15,-21 21 1,0 0-1,0 1-15,-21-1 16,0 21-16,0-21 0,-1 0 16,1 1-16,-21 20 0,0-21 0,20 0 15,-20 22-15,0-22 0,-1-21 0,22 21 16,-21 0-16,21-21 0</inkml:trace>
  <inkml:trace contextRef="#ctx0" brushRef="#br0" timeOffset="85036.75">24024 4953 0,'0'0'0,"0"-21"0,0 0 15,0 0-15,0-1 0,21 22 16,-21-21-16,0 0 16,0 0-16,0 0 0,0 0 15,0-1-15,0 1 0,0 0 16,-21 21-16,0-21 15,0 21-15,0 0 0,-1 0 16,1 0-16,0 0 0,-21 21 0,21 0 16,-22 0-16,22 22 0,-21-1 0,-1 0 15,1 1-15,0 20 0,-1 1 16,22-1-16,-21-20 0,0 20 0,20 1 16,1-22-16,-21 21 0,21 1 15,21-22-15,0 22 0,0-22 0,0 0 16,0 1-16,21-22 0,21 21 15,-21-21-15,22 1 0,20-22 16,-20 21-16,20-21 0,-21 0 0,22 0 16,-22 0-16,22 0 0,-22-21 15,0-1-15,22 1 0,-22 0 0,1 0 16,-22 0-16,21-22 0,0 22 0,-20-21 16,20 0-16,-21 20 0,0-20 15,0 0-15,1 21 0,-1-22 0,-21 22 16,0 0-16,0 0 0,0 0 15,0-1-15,-21 22 16,-1 0-16,1 22 0,21-1 16,-21 0-16,0 0 15,0 21-15,21-20 0,0-1 0,0 21 16,-21-21-16,21 22 0,0-22 16,0 21-16,0-21 0,0 22 0,0-22 15,0 0-15,0 0 0,21-21 0,0 21 16,0-21-16,0 0 0,0 0 15,1 0-15,-1 0 0,0 0 0,21 0 16,-21 0-16,1-21 0,-1 0 16,0 0-16,0 0 0,-21-1 0,0 1 15,0 0-15,0-21 0,0 21 0,0-1 16,0-20-16,-21 21 0,0 0 16,0-22-16,-1 22 0,1 0 15,0 0-15,0 0 0,0 21 16,0-21-16,-1-1 15,22 1-15,22 21 32,-1-21-32,0 21 0,0 0 0,21 0 15,-20 0-15,20 0 0,-21 0 16,21 0-16,-20 0 0,-1 21 0,21 0 16,-21-21-16,0 22 0,1-1 0,-1 0 15,-21 0-15,0 0 0,21 22 16,-21-22-16,0 0 0,0 0 15,0 0-15,0 0 0,0 1 16,0-1-16,0 0 0,0 0 16,0 0-16,-21-21 15,0 0 1,21-21 0,0 0-16,-22 0 15,22 0-15,0-1 0,0-20 16,0 21-16,0 0 0,22 0 0,-1-22 15,-21 22-15,21-21 0,0 21 16,21-1-16,-20-20 0,-1 21 16,0 21-16,0-21 0,21 21 15,-20 0-15,-1 0 0,0 21 16,0 0-16,-21 0 0,21 0 0,-21 22 16,0-22-16,0 0 0,0 0 15,0 22-15,0-22 0,0 0 0,0 0 16,0 0-16,0 0 0,0 1 15,0-1 1,0-42 15,0-1-31,0 1 16,21 0-16</inkml:trace>
  <inkml:trace contextRef="#ctx0" brushRef="#br0" timeOffset="85283.89">25315 4826 0,'0'0'0,"0"-21"0,21 0 0,-21 0 0,0-1 16,0 44-1,0-1-15,0 21 16,-21 0-16,21 1 0,-21-1 0,0 22 16,21-22-16,0 0 0,0 1 15,-21-1-15,21 0 0,-21 1 0,21-1 16,0-21-16,0 21 15,0-20-15,0-1 0,0 0 0,0 0 16,0 0-16,0 0 0,0 1 16,0-44 15,21 1-31</inkml:trace>
  <inkml:trace contextRef="#ctx0" brushRef="#br0" timeOffset="85467.78">25125 5186 0,'0'0'0,"-21"-21"31,42 21-31,-21-21 16,21 21-16,0 0 0,0 0 16,0 0-16,22 0 0,-22-22 0,0 22 15,21 0-15,1 0 0,-22 0 16,21-21-16,1 21 0,-1 0 0,-21 0 15</inkml:trace>
  <inkml:trace contextRef="#ctx0" brushRef="#br0" timeOffset="86871.86">26077 5292 0,'0'0'15,"21"-21"-15,-21-1 0,0 1 16,0 0-16,0 0 16,0 0-16,0 0 0,0-1 0,0 1 15,-21 0-15,21 0 0,-21 0 0,0 21 16,0-21-16,-22 21 0,22 0 16,0 0-16,-21 0 0,21 21 0,-22-21 15,1 42-15,21-21 0,-22 0 16,22 22-16,-21-22 0,21 21 0,0-21 15,-1 22-15,1-1 0,21-21 16,0 0-16,0 22 0,0-22 16,0 0-16,21 0 0,1 0 0,-1 1 15,0-22-15,0 21 0,0-21 0,0 0 16,22 0-16,-22 0 0,0 0 16,0 0-16,22 0 0,-22-21 0,0-1 15,0 22-15,0-21 0,0 0 16,1-21-16,-1 21 0,0-1 0,0-20 15,0 21-15,-21-21 0,0 20 0,21-20 16,-21 21-16,22 0 0,-22 0 16,0-1-1,0 44 1,-22-1-16,1 0 0,21 0 16,-21 0-16,21 0 0,0 1 0,0 20 15,0-21-15,0 0 0,0 0 16,0 1-16,0-1 0,0 0 0,21 0 15,0 0-15,22-21 16,-22 0-16,0 21 0,0-21 0,0 0 16,22 0-16,-22 0 0,0 0 0,0 0 15,0-21-15,1 21 0,-22-21 16,21 0-16,0 21 0,0-21 0,-21 0 16,21-22-16,0 22 0,-21 0 0,0 0 15,22 0-15,-22-1 16,0 1-16,21 0 0,-21 0 0,0 42 31,0 0-15,0 0-16,0 1 0,0-1 0,0 0 15,0 0-15,0 0 0,0 0 16,0 1-16,0-1 0,0 0 16,21-21-16,21 0 15,-21 21-15,1-21 0,20 0 16,-21 0-16,21 0 0,1 0 0,-22-21 15,21 0-15,-21 21 0,22-21 0,-22-1 16,0 1-16,0 0 0,0 0 16,1 0-16,-1-22 0,-21 22 15,0 0-15,0 0 0,0-21 0,0 20 16,0 44 15,-21-22-31,-1 21 0,22 0 0,-21 0 16,0 21-16,21-20 0,0-1 15,-42 63 1,42-62-16,-21-22 0,21 21 16,0-42 31,0-1-47,0 1 15,21 0-15,0 0 0,0 0 16,0 0-16,0-1 0,1-20 15,-1 21-15,0 0 0,0-22 0,21 22 16,-20 0-16,-1 0 0,0 21 16,21 0-16,-21 0 0,1 0 0,-1 0 15,-21 21-15,21 0 0,-21 0 16,0 22-16,0-22 16,0 0-16,21 21 0,-21-20 0,0-1 15,0 0-15,0 0 0,0 0 16,0 0-16,21-21 0,-21 22 0,21-1 15,1-21 1,-1 0-16,0 0 0,0 0 16,0 0-16,0 0 0,-21-21 0,22-1 15,-1 1-15,0 0 0,0 0 16,0 0-16,0-22 0,1 22 16,-1-21-16,0 21 0,0-22 0,-21 22 15,0 0-15,21 0 0,-21 0 0,-21 21 31,0 21-15,0 0-16,0 0 0,21 0 0,-22 1 16,22-1-16,-21 0 0,21 0 0,0 0 15,0 0-15,0 1 0,0-1 16,21 0-16,1 0 0,-22 0 16,21 0-16,0 1 15,-21-1-15,-21-21 31,0 0-31,-1 0 0,1-21 16,0-1-16,0 1 0</inkml:trace>
  <inkml:trace contextRef="#ctx0" brushRef="#br0" timeOffset="87063.75">27093 4678 0,'0'0'0,"-21"0"32,0 0-32,21 21 47,21-21-32,0 0-15</inkml:trace>
  <inkml:trace contextRef="#ctx0" brushRef="#br0" timeOffset="87655.84">28575 4636 0,'0'0'16,"21"-22"-16,0 1 0,-21 0 16,0 0-16,0 0 15,-21 21-15,0 0 16,0 0-16,0 0 0,-22 21 16,22-21-16,-21 21 0,21 0 15,-22-21-15,22 21 0,0 1 0,0-1 16,21 0-16,0 0 0,0 21 15,21-20-15,0-1 0,0 0 0,0 21 16,22-21-16,-22 22 0,21-22 16,-21 21-16,22-21 0,-22 22 0,0-22 15,0 0-15,0 21 0,-21-20 16,0-1-16,0 0 0,0 0 16,0 0-16,0 0 0,-21-21 0,0 22 15,0-22-15,-21 0 0,20 0 0,-20 21 16,21-21-16,-21 0 0,20 0 15,1 0-15,-21 0 0,21 0 16,21-21-16,0-1 16,0 1-16,21 0 15,0 21-15,0-21 0,0 0 16</inkml:trace>
  <inkml:trace contextRef="#ctx0" brushRef="#br0" timeOffset="88835.74">28956 4509 0,'0'0'0,"0"-22"0,0 1 16,-21 21-1,0 0-15,21 21 16,-22 1-16,1-1 0,21 0 0,-21 21 16,0-21-16,21 22 0,-21-1 15,0 0-15,-1 1 0,22 20 0,-21-20 16,0 20-16,21-21 0,0 1 15,-21-1-15,21 0 0,0-20 0,0 20 16,0-21-16,0 0 0,0 22 0,21-22 16,0 0-1,0-21-15,1 0 0,-1 0 0,0 0 16,21 0-16,1 0 0,-22 0 16,21 0-16,0-21 0,1 0 0,-1-1 15,-21 1-15,22 0 0,-22-21 0,21 21 16,-42-22-16,21 1 0,-21 21 15,0-22-15,0 22 0,0 0 0,0 0 16,0 0-16,-21 21 0,0 0 16,-21 0-16,20 0 0,1 21 15,0 0-15,0 0 0,0 0 16,0 1-16,21-1 0,0 21 0,0-21 16,0 0-16,0 1 0,0-1 15,0 0-15,0 0 0,0 0 16,0 0-16,21-21 0,0 0 0,0 22 15,0-22-15,0 0 16,1 0-16,-1 0 0,0 0 0,21-22 16,-21 1-16,1 0 0,20 21 15,0-21-15,1 0 0,-22 0 0,21-1 16,-21 1-16,0 0 0,1 21 16,-1-21-16,0 21 0,-21 21 31,-21 0-16,21 0-15,-21 1 0,21-1 0,-22 0 0,22 0 16,-21 0-16,21 0 16,0 1-16,0-1 0,0 0 15,21 0 1,1-21-16,-1 0 0,0 0 0,0 0 16,0 0-16,0 0 0,1 0 0,20 0 15,-21-21-15,0 0 0,0 21 16,1-21-16,-1-1 0,0 1 0,0 0 15,0 0-15,0 0 16,-21 0-16,22 21 0,-44 21 31,1 0-15,21 0-16,-21-21 0,21 21 16,0 0-16,0 1 15,0-1-15,21 0 31,0-21-31,1 0 0,-1 0 0,21 0 16,-21 0-16,43 0 0,-22 0 16,0 0-16,1-21 0,-1 0 0,-21 21 15,0-22-15,22 1 0,-22 0 0,0 0 16,-21-21-16,21 20 16,-21 1-16,0 0 0,0 0 0,0 0 15,0 0-15,-21-1 0,0 22 16,0 0-16,-22 0 0,22 0 0,-21 0 15,0 0-15,20 0 0,-20 22 16,21-1-16,0 0 0,0 0 0,-1 0 16,22 0-16,0 1 0,-21 20 15,21-21-15,0 0 0,0 0 0,0 22 16,0-22-16,0 0 0,0 21 0,0-20 16,0 20-16,0 0 0,0 22 15,0-22-15,0 22 0,-21-1 0,0 1 16,0-22-16,-22 21 15,22 1-15,0-1 0,0-20 0,-21 20 16,20-20-16,1-1 0,0 0 0,0 1 16,21-22-16,-21 0 0,0 0 15,21 0-15,-22 0 0,1-21 16,0 0-16,21-21 16,0 0-16,0 0 0,0 0 15,0 0-15,0-1 0,0-20 0,0 0 16,21-1-16</inkml:trace>
  <inkml:trace contextRef="#ctx0" brushRef="#br0" timeOffset="89036.62">29908 4699 0,'0'0'0,"-21"-21"0,0 21 0,0 0 0,0-21 15,0 21-15,-1 0 63,1 0-63</inkml:trace>
  <inkml:trace contextRef="#ctx0" brushRef="#br0" timeOffset="89239.97">28638 4805 0,'0'0'15,"0"21"-15,22-21 16,-1 0-16,21 0 0,-21 0 16,22 0-16,20 0 0,-21 0 15,22 0-15,-1 0 0,1 0 0,-1 0 16,1 0-16,-1 0 0,1 0 15,-22-21-15,1 21 0,-1-21 16,-21 0-16,0 21 0</inkml:trace>
  <inkml:trace contextRef="#ctx0" brushRef="#br0" timeOffset="89748.82">31390 4360 0,'0'0'0,"0"-21"0,-21 21 16,0 0-16,0 0 15,-22 21-15,22 1 0,-21-1 16,-1 21-16,22 0 0,-21 1 0,0 20 16,-1 1-16,22-1 0,-21 22 15,21-22-15,-22 22 0,22-21 0,0-1 16,21 1-16,0-22 0,0 21 16,0-20-16,0-1 0,0-21 0,21 22 15,0-22-15,22 0 0,-22 0 16,0 0-16,21 0 0,-21-21 15,22 0-15,-22 0 0,21 0 0,-21 0 16,22 0-16,-22-21 0,0 21 16</inkml:trace>
  <inkml:trace contextRef="#ctx0" brushRef="#br0" timeOffset="89967.69">31644 4657 0,'0'-21'0,"0"42"0,-21-42 16,0 21-16,0 0 16,-1 0-1,1 0-15,21 21 0,0 0 16,0 0-16,0 0 0,0 0 16,0 1-16,0-1 0,0 0 15,0 0-15</inkml:trace>
  <inkml:trace contextRef="#ctx0" brushRef="#br0" timeOffset="90135.6">31686 4614 0,'0'0'16,"0"-21"-16,22 21 0,-22 21 46,0 1-46,0-1 0,0 0 0,0 0 16,0 0-16,0 0 0,0 1 16,0-1-16,0 0 0</inkml:trace>
  <inkml:trace contextRef="#ctx0" brushRef="#br0" timeOffset="90532.94">32004 4551 0,'0'0'0,"0"-21"0,0 42 15,0 0 1,0 0-16,-21 22 0,21-1 16,-21 0-16,-1 1 0,1 20 0,0-21 15,21 22-15,-21-22 0,0 22 16,21-22-16,-21 0 0,21 1 0,0-22 15,0 0-15,0 0 0,0 0 16,0 1-16,21-22 0,0 0 16,0 0-16,0-22 15,0 1-15,1 0 16,-22 0-16,21-21 16,0 20-16,-21-20 0,21 0 0,0-22 15,22 22-15,-22 0 0,0-22 16,21 22-16,-21-1 0,1 1 15,20 0-15,-21 21 0,0-1 0,0 1 16,1 21-16,-1 0 16,-21 21-16,0 1 15,0-1-15,0 21 16</inkml:trace>
  <inkml:trace contextRef="#ctx0" brushRef="#br0" timeOffset="90977.21">32448 5122 0,'22'0'0,"-44"0"0,65-21 15,-22 0-15,-21 0 0,21 0 16,0 0-16,-21-1 0,0 1 0,21 0 16,-21 0-16,0 0 0,0 0 15,-21 21-15,0 0 16,0 0-16,-21 21 15,20 0-15,-20 21 0,21-21 0,-21 1 16,20 20-16,-20-21 0,21 21 16,21-20-16,0-1 0,-21 0 0,21 0 15,0 0-15,0 0 16,21-21-16,0 0 16,0 0-16,0 0 0,1 0 15,-1 0-15,0 0 0,0-21 16,-21 0-16,21 0 0,0 0 0,1 21 15,-1-43-15,0 22 0,-21 0 16,21 0-16,0 0 0,0 0 0,-21 42 47,0 0-47,-21 0 0,21 0 16,-21 0-16,21 1 0,-21-1 15,21 0-15,0 0 0,21-21 31</inkml:trace>
  <inkml:trace contextRef="#ctx0" brushRef="#br0" timeOffset="91775.75">32935 4530 0,'0'-21'0,"0"42"0,0-64 15,0 22-15,0 42 16,-21 1 0,0-1-16,21 0 0,0 0 0,-21 21 15,0 1-15,-1-22 0,22 21 16,-21 1-16,21-1 0,0 0 16,0 1-16,-21-1 0,21-21 0,0 21 15,-21-20-15,21-1 0,0 0 16,0 0-16,0 0 0,0 0 15,21-21 1,0 0 0,0-21-16,1 21 15,-1-21-15,-21 0 0,21 0 16,0 0-16,0 21 0,-21-22 0,0 1 16,21 21-16,-21-21 15,0 42 1,0 0-16,0 1 15,-21-1-15,21 0 0,-21-21 0,21 21 16,0 0-16,0 0 16,21-21 31,0 0-47,1 0 0,-1 0 0,0 0 15,21-21-15,-21 21 0,1-21 16,-1 0-16,21 0 0,-21 21 0,-21-21 15,21-1-15,1 22 16,-22-21-16,0 42 16,-22 1-1,1-22-15,21 21 16,0 0 0,21-21 15,1 0-16,-1-21-15,0 21 16,-21-21-16,21 21 0,0-22 0,-21 1 16,0 0-16,21 0 15,-21 0-15,-21 21 32,0 0-32,0 21 0,0 0 15,0 0-15,21 0 0,-22 1 0,1 20 16,0-21-16,0 0 15,21 0-15,0 1 0,0-1 16,0-42 15</inkml:trace>
  <inkml:trace contextRef="#ctx0" brushRef="#br0" timeOffset="92023.72">33422 4572 0,'-21'0'32,"21"21"-17,0 0-15,-21-21 16,21 22-16,-21-22 15,21 21-15</inkml:trace>
  <inkml:trace contextRef="#ctx0" brushRef="#br0" timeOffset="92212.34">33528 4551 0,'0'21'16,"-21"-21"-16,21 21 15,-21 0-15,-1 1 16,22-1 0</inkml:trace>
  <inkml:trace contextRef="#ctx0" brushRef="#br0" timeOffset="92592.12">33528 4297 0,'0'0'15,"21"0"1,0 0 0,0 0-16,1 0 15,-22 21-15,0 0 16,21 0-16,-21 1 0,21-1 16,-21 0-16,0 0 0,0 21 15,0-20-15,0 20 0,0-21 0,0 21 16,0-20-16,0 20 0,-21 0 15,0 1-15,-1-1 0,1 21 16,0-20-16,0-1 0,-21 0 0,20 1 16,-20-1-16,21 0 0,-21-20 15,20 20-15,1 0 0,0-21 16,0 1-16,0-1 0,21 0 16,-21-21-16,21 21 0,0-42 31,0 0-16</inkml:trace>
  <inkml:trace contextRef="#ctx0" brushRef="#br0" timeOffset="93175.79">33359 4170 0,'0'0'16,"0"-21"-16,0 0 16,21 21-16,0-22 15,0 22-15,0 0 0,22-21 16,-22 21-16,21 0 0,0 0 16,1 0-16,-1 0 0,-21 0 0,22 0 15,-22 0-15,21 0 0,-21 0 16,0 0-16,-21 21 15,0 1 1,0-1 0,0 0-16,0 0 0,0 0 0,0 0 0,0 22 15,0-22-15,0 21 16,0-21-16,0 22 0,0-22 0,0 21 16,0-21-16,0 22 0,0-1 15,0-21-15,0 22 0,0-1 0,0 0 16,0 1-16,0-1 0,0 0 15,0 22-15,0-22 0,0 22 0,0-22 16,0 21-16,0-20 0,0-1 16,0 22-16,0-22 0,0 21 15,0-20-15,0-1 0,0 22 0,0-22 16,0 0-16,-21 1 16,0-1-16,21-21 0,-21 21 0,0-20 15,0 20-15,-1-21 0,1 0 16,0 0-16,-21-21 0,21 22 0,-22-1 15,1-21-15,0 0 0,-1 21 16,-20-21-16,20 0 0,-20 0 0,21 0 16,-22 0-16,1 0 0,20 0 15,-20 0-15,-1 0 0,22 0 0,-22 0 16,22-21-16,-21 0 0,-1 21 16,1-22-16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3:51:00.2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23876 1842 0,'-21'0'0,"21"-22"15,21 1 16,0 21-31,0 0 0,22 0 16,-1 0-16,0 0 16,22 0-16,-22 0 0,0 0 0,22 0 15,-22 0-15,22 0 0,-22 0 16,22 0-16,-22 0 0,21 0 0,-20 0 16,-1 0-16,-21 0 0</inkml:trace>
  <inkml:trace contextRef="#ctx0" brushRef="#br0" timeOffset="152.88">24638 1969 0,'0'21'0,"0"0"0</inkml:trace>
  <inkml:trace contextRef="#ctx0" brushRef="#br0" timeOffset="884.23">24024 3662 0,'0'21'0,"21"-21"16,0 0-16,1 0 15,20 0-15,-21 0 0,21 0 0,1 0 16,-1 0-16,22 0 0,-1 0 16,1 0-16,20 0 0,1-21 0,0 21 15,20 0-15,-20 0 16,0-21-16,-1 21 0,1 0 0,-21 0 15,-1 0-15,1 0 0,-22 0 0,0 0 16,1 0-16,-22 0 0,0 0 16,0 0-16,0 0 0,-42 0 31,0 0-15,0 0-16,0 0 15,-1 0-15</inkml:trace>
  <inkml:trace contextRef="#ctx0" brushRef="#br0" timeOffset="1479.89">23516 5906 0,'-21'0'0,"21"21"0,-21-21 0,0 21 31,-1-21-31,22 21 15,43-21 1,-22 0-16,21 21 0,1-21 16,20 0-16,1 0 0,-1 0 0,22 0 15,-22 0-15,22 0 0,-22 0 0,22 0 16,-21 0-16,-22 0 0,21 0 16,1 0-16,-22 0 0,1 0 0,-1 0 15,0 0-15,-21 0 0,1 0 16,20 0-16,-21 0 0,0 0 0,0 0 15,1 0-15,-44 0 47,-20 0-31,21 0-16,0 0 0,-22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4:25:06.2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23855 7408 0</inkml:trace>
  <inkml:trace contextRef="#ctx0" brushRef="#br0" timeOffset="-47958.44">11599 8340 0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3:51:13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4699 0 0,'-21'0'31,"0"0"-31,-1 0 16,44 0 62,-1 0-78,0 0 15</inkml:trace>
  <inkml:trace contextRef="#ctx0" brushRef="#br0" timeOffset="1385.15">3768 720 0,'21'0'16,"0"0"-16,0 0 15,0-21-15,0 21 0,-21-22 16,22 22-16,-1-21 0,0 0 16,0 21-16,0-21 0,-21 0 15,21 0-15,1 21 0,-22-22 16,21 1-16,-21 0 0,0 0 0,0 0 15,0 0-15,0-1 16,0 1-16,-21 21 0,-1 0 16,1 0-16,-21 0 0,0 0 15,20 21-15,-20-21 0,-21 22 0,20-1 16,1 0-16,-22 0 0,22 21 16,0-20-16,-1-1 0,22 0 0,-21 0 15,21 0-15,0 0 0,21 1 16,0-1-16,0 0 0,0 0 15,0 0-15,0 0 0,0 1 16,0-1-16,0 0 0,21 0 16,0 0-16,0 0 0,0 1 0,0-1 15,22 0-15,-22 0 0,0 0 16,21 0-16,-20 1 0,-1-1 0,0 0 16,21-21-16,-21 21 0,1 0 15,-22 0-15,21 1 0,-21-1 0,0 21 16,0-21-16,0 0 0,-21 1 15,-1 20-15,-20-21 0,21 0 0,-43 0 16,22 22-16,0-22 0,-22 0 16,22-21-16,-22 21 0,22 0 15,-21-21-15,20 0 0,1 0 16,0 0-16,-1 0 0,1 0 0,21-21 16,-22 0-16,22 0 0,-21 0 15,21 0-15,0-1 0,-1 1 0,22 0 16,0 0-16,-21 0 0,21 0 15,0-1-15,0 1 0,21 0 16,1 21 0,-1 0-16,0 0 0,0 0 15,0 0 1,0 0-16,1 0 0</inkml:trace>
  <inkml:trace contextRef="#ctx0" brushRef="#br0" timeOffset="1787.74">3831 1334 0,'0'0'0,"21"0"0,0 0 16,1 0-16,-1 0 15,0-22-15,0 1 16,0 0-16,0 0 15,1 0-15,-22 0 16,0-1-16,21 22 0,-21-21 0,21 0 16,-21 0-16,0 0 15,-21 21 1,0 0-16,-1 21 16,1-21-16,0 21 0,0 0 0,0 0 15,0 1-15,-1 20 0,1-21 16,21 21-16,-21-20 0,21-1 0,-21 0 15,21 0-15,0 21 0,0-20 16,0-1-16,0 0 16,21-21-16,0 21 0,0-21 0,1 0 15,-1 0-15,0 0 0,0 0 16,21 0-16,-20 0 0,20 0 0,0 0 16,-21 0-16,22-21 0,-1 21 15,0-21-15,-20 0 0</inkml:trace>
  <inkml:trace contextRef="#ctx0" brushRef="#br0" timeOffset="2193.69">4445 1207 0,'0'0'0,"-21"-22"0,21 1 16,-21 21-16,21-21 0,0 0 16,0 0-16,0 0 0,0-1 15,21 22 1,0 0-16,0-21 0,0 21 15,22 0-15,-22 0 0,21 0 0,-21 21 16,22 1-16,-22-22 0,21 21 16,-21 21-16,0-21 0,1 0 0,-1 22 15,0-22-15,-21 0 0,21 21 0,-21-20 16,0-1-16,0 21 0,0-21 16,0 0-16,0 1 0,-21-22 0,0 21 15,0-21-15,-1 0 16,1 0-1,21-21 1,0-1-16,0 1 0,0 0 16,0 0-16,0 0 0,0 0 15,21-22-15,1 22 0,-22-21 0,21 21 16,-21-22-16,21 22 0,0 0 16,0 0-16,0 0 0,1-1 0,-1 1 15,0 21-15,0 0 0,0-21 16,0 21-16,1 0 0,-1 0 15</inkml:trace>
  <inkml:trace contextRef="#ctx0" brushRef="#br0" timeOffset="2776.35">5482 1334 0,'21'0'0,"0"-22"0,1 1 16,-22 0-16,0 0 0,21 0 15,0-22-15,-21 22 0,0 0 16,0 0-16,0 0 16,0 0-16,0-22 0,0 22 0,-21 21 15,0-21-15,-1 0 0,1 21 16,0 0-16,0 0 0,0 0 0,0 0 15,-22 21-15,22 0 0,0 21 16,0-20-16,0 20 0,-1-21 0,1 21 16,0 1-16,0-22 0,21 21 15,0 1-15,0-22 0,-21 21 0,21-21 16,0 0-16,0 1 0,0-1 16,0 0-16,0 0 0,0 0 0,21-21 15,0 0-15,0 0 0,0 0 0,1 0 16,-1-21-16,0 0 15,21 0-15,-21 0 0,1-1 0,-1 1 16,0-21-16,0 21 0,0-22 16,0 1-16,-21 21 0,22-21 0,-22-1 15,0 1-15,0 21 0,0 0 16,0-1-16,0 1 0,0 42 31,0 1-31,0-1 0,0 0 0,0 0 16,0 21-16,0-20 0,0 20 0,0-21 15,0 21-15,0-20 0,0-1 16,21 0-16,0 0 0,-21 0 0,21 0 16,0-21-16,-21 22 15,21-22-15,1 0 0,-1 0 0,0 0 16,0 0-16,0 0 0,0 0 16,1-22-16,-1 1 0,0 0 0</inkml:trace>
  <inkml:trace contextRef="#ctx0" brushRef="#br0" timeOffset="3268.29">6096 466 0,'0'0'0,"-21"-21"31,0 42-31,21 0 16,0 0-16,0 21 0,0-20 0,0 20 15,0 0-15,-22 22 0,22-22 16,0 22-16,0-1 0,0 1 0,0-22 16,0 21-16,-21-20 0,21-1 15,0 0-15,0 1 0,0-1 0,0-21 16,0 22-16,0-22 0,0 0 16,21 0-16,1-21 0,-22 21 0,21-21 15,0 0-15,0 0 16,0 0-16,0 0 0,1 0 15,-1 0-15,0-21 0,0 0 0,0 0 16,0 0-16,1-1 0,-1-20 16,0 21-16,0-21 0,-21-1 0,21 22 15,-21 0-15,21 0 0,-21 0 16,22 21-16,-22 21 16,0 0-1,0 0-15,0 0 0,0 0 0,-22 22 16,22-22-16,-21 0 0,21 0 15,0 0-15,0 1 0,0-1 0,0 0 16,0 0-16,0 0 0,0 0 16,21-21 15,1-21-31,-1 0 16</inkml:trace>
  <inkml:trace contextRef="#ctx0" brushRef="#br0" timeOffset="3435.61">6562 868 0,'0'0'16,"-22"-21"-16,1 0 0,0 21 0,21-22 0,-21 22 15,0 0-15,0 0 16,21 22 15,0-1-31,0 0 0,21-21 16,-21 21-16,21-21 0,0 21 15</inkml:trace>
  <inkml:trace contextRef="#ctx0" brushRef="#br0" timeOffset="4072.25">6879 1101 0,'0'0'15,"0"-43"1,0 22-16,0 0 16,21 21-16,0 0 0,1 0 0,-1 0 15,0 0-15,0 0 0,0 0 16,0 0-16,1 21 0,-1-21 0,-21 21 16,0 1-16,0 20 0,0-21 15,0 0-15,0 22 0,0-22 0,0 0 16,-21 21-16,-1-21 0,1 1 0,0 20 15,-21-21-15,21 0 0,-22 0 16,1 1-16,21-22 0,0 21 0,-22-21 16,22 0-1,42 0 1,0 0-16,1-21 16,-1-1-16,0 22 0,0 0 15,0 0-15,22-21 0,-22 21 0,0 0 16,21 0-16,-21 0 0,1 0 15,-1 0-15,21 21 0,-21-21 0,0 22 16,-21-1-16,22 0 0,-1 0 16,0 0-16,-21 22 0,0-22 0,0 21 15,21 0-15,-21 1 0,0-1 16,0 0-16,0 1 0,0-1 0,-21 0 16,0 1-16,0-1 0,-1 0 15,1 1-15,-21-1 0,21 0 0,0-20 16,-22 20-16,1-21 0,21 0 15,-22 0-15,1 1 0,0-22 0,-1 0 16,1 0-16,0 0 0,-1 0 16,1 0-16,0 0 0,-1-22 0,1 1 15,0 0-15,21 0 0,-22 0 0,22 0 16,-21-22-16,21 22 0,21 0 16,0 0-16,-22-22 0,22 22 0,0 0 15,0 0-15,0-21 0,0 20 16,0 1-16,22-21 0,-1 21 15,0-22-15,0 22 0,0 0 0</inkml:trace>
  <inkml:trace contextRef="#ctx0" brushRef="#br0" timeOffset="4824.43">7959 1291 0,'0'0'0,"21"0"0,21-106 32,-42 85-32,0 0 0,0-21 15,0 21-15,0-22 0,0 22 0,-21 0 16,21-21-16,-21 20 0,0 22 15,-1-21-15,1 21 0,-21 0 0,21 0 16,-22 21-16,22 1 0,-21-1 16,0 0-16,20 21 0,-20 1 0,0 20 15,21-21-15,-1 1 0,-20-1 16,21 0-16,0 1 0,21-1 0,0 0 16,-21 1-16,21-22 0,0 0 15,0 0-15,0 0 0,21 1 0,0-22 16,0 0-16,0 0 0,0 0 15,22 0-15,-22 0 0,21 0 16,1-22-16,-1 1 0,-21 0 0,21 0 16,1 0-16,-1-22 0,-21 22 15,22-21-15,-22 0 0,0 20 0,0-20 16,0 0-16,-21-1 0,0 1 16,21 21-16,-21 0 0,0 0 0,0-1 15,0 44 1,0-1-16,-21 21 15,21-21-15,0 0 0,-21 22 0,21-22 16,0 21-16,0-21 0,0 22 16,0-22-16,0 0 0,0 0 15,0 0-15,0 1 0,21-1 16,-21 0-16,21 0 0,1-21 0,-1 0 16,0 0-16,0 0 0,0 0 0,0 0 15,1 0-15,20-21 0,-21 21 16,0-21-16,0 0 0,1-1 0,-1-20 15,0 21-15,21-21 0</inkml:trace>
  <inkml:trace contextRef="#ctx0" brushRef="#br0" timeOffset="5128.45">8615 550 0,'0'0'0,"-43"-105"31,22 105-31,21 21 16,-21 0-1,21 0-15,-21 0 0,21 22 0,-21-22 16,21 21-16,0 22 0,0-22 16,0 21-16,0-20 0,0 20 0,0 1 15,0-22-15,0 22 0,0-22 16,0 0-16,0 1 0,0-1 16,0-21-16,0 21 0,0-20 0,0-1 15,0 0-15,0 0 0,21 0 16,0 0-16,0-21 15,0 0-15,1 0 16,-1 0-16,0-21 0,0 0 16,0 21-16,0-21 0,1 0 15,-1 0-15,0-1 0,0-20 0,0 21 16,0 0-16</inkml:trace>
  <inkml:trace contextRef="#ctx0" brushRef="#br0" timeOffset="5372.24">8975 931 0,'0'0'0,"0"-21"0,0 0 15,0 42 1,0 0 0,0 1-16,0-1 0,0 21 15,0-21-15,-22 22 0,1-1 16,21-21-16,-21 21 0,21-20 0,0 20 16,-21-21-16,21 21 0,0-20 15,0-1-15,0 0 0,0 0 0,0 0 16,0 0-16,0 1 15,21-1-15,0-21 16,0 0-16,1 0 0,-1 0 16,0-21-16,0 21 0,21-22 15,-20 1-15,-1 0 0,21 0 0</inkml:trace>
  <inkml:trace contextRef="#ctx0" brushRef="#br0" timeOffset="6125.34">9483 1037 0,'0'0'0,"0"21"32,0 1-32,-22-1 0,1 0 15,0 0-15,21 21 0,0-20 16,-21 20-16,21-21 0,-21 0 0,21 22 16,0-22-16,0 0 0,0 0 15,0 0-15,0 0 0,0 1 16,0-1-16,21-21 0,0 0 0,0 0 15,0 0 1,1 0-16,-1 0 0,0-21 16,0 21-16,-21-22 0,0 1 0,0 0 15,0 0-15,0 0 0,0-22 16,0 22-16,0-21 0,0 21 0,0-22 16,0 22-16,0 0 0,0-21 15,0 21-15,0-1 0,0 1 0,0 0 16,0 0-16,0 0 0,0 0 15,21 21-15,0-22 0,1 1 0,-1 21 16,21 0-16,-21 0 0,22 0 16,-22 0-16,21 0 0,-21 21 0,22 1 15,-22 20-15,0-21 16,0 0-16,0 22 0,0-22 0,-21 21 16,22 0-16,-22-20 0,0 20 0,0-21 15,0 21-15,0-20 0,0 20 16,0-21-16,0 0 0,0 0 0,0 1 15,0-1-15,0 0 16,-22-21 0,1 0-16,0 0 15,21-21-15,-21 21 16,21-21-16,0-1 0,0-20 0,0 21 0,0-21 16,0 20-16,0-20 0,0 0 15,0-1-15,21-20 0,0 21 16,22-1-16,-22 22 0,21-21 0,0 21 15,1-22-15,-1 22 0,0 21 16,1 0-16,-1 0 0,-21 0 0,22 0 16,-1 21-16,-21 0 0,0 1 15,0 20-15,1 0 0,-1-21 0,0 22 16,-21-1-16,0 0 0,0 1 16,0-22-16,0 21 0,0 1 0,0-22 15,0 0-15,0 0 0,0 0 16,0 0-16,-21 1 0,0-22 15,21 21-15,-22-21 32,22-21-32,-21-1 15,21 1-15,0 0 0,0 0 0,-21 0 16</inkml:trace>
  <inkml:trace contextRef="#ctx0" brushRef="#br0" timeOffset="6483.92">9758 466 0,'0'0'0,"-21"21"0,-1 0 0,-20-21 16,21 21-16,21 0 0,0 1 0,0-1 15,0 0-15,21 0 16,21-21-1,-20 0-15,-1 0 0,0 0 16,0 0-16,0-21 0,0 0 0,1 21 16,-1-21-16,-21-1 0,0 1 0,0-21 15,0 21-15,0 0 0,0-1 16,0 1-16,-21 21 0,-1-21 16,1 21-16,0 0 0,0 0 15,0 0-15,0 21 0,-1-21 16,22 21-16,-21 1 0,21-1 15,-21 0-15,0 0 0,21 0 0,0 0 16,0 1-16,0-1 0,0 0 16,0 0-16,0 0 15</inkml:trace>
  <inkml:trace contextRef="#ctx0" brushRef="#br0" timeOffset="6779.75">8636 741 0,'0'0'0,"-42"0"0,20 21 0,1-21 0,0 0 16,42 0-1,0 0-15,22 0 16,-1 0-16,0 0 0,1 0 15,-1 0-15,0 0 0,22-21 0,-22 21 16,1-21-16,-1 21 0,0 0 16,-21 0-16,1 0 0,-1-21 15,0 21-15,-42 0 32,0 0-32,-22 21 15</inkml:trace>
  <inkml:trace contextRef="#ctx0" brushRef="#br0" timeOffset="7739.25">3344 2074 0,'0'0'0,"-21"0"0,0 0 0,-21 0 15,20 0-15,1 0 0,0 0 0,0 0 16,-21 0-16,20 0 0,1 0 16,-21 0-16,21 0 0,-22 0 15,22 0-15,-21 0 0,21 0 0,-22 0 16,22 0-16,0 0 0,0 0 16,21 22-1,21-22 1,0 0-16,0 0 15,1 0-15,20 0 0,0 0 16,1 0-16,20 0 0,-21 0 0,22 0 16,-1 0-16,22 0 0,0 0 15,-1 0-15,22 0 0,0 0 0,21 0 16,-21 0-16,42 0 0,-21 0 16,42 0-16,-20 0 0,20 0 15,0 0-15,1-22 0,20 22 0,-21 0 16,22 0-16,-22-21 0,22 21 15,-22 0-15,22 0 0,20-21 0,-20 0 16,-1 21-16,1 0 0,-1-21 0,22 21 16,-22-21-16,22 21 0,-21 0 15,-1-22-15,22 22 0,-22-21 0,1 21 16,-1 0-16,1 0 0,-1 0 16,-20-21-16,20 21 0,-42 0 15,22 0-15,-43 0 0,21 0 0,-21 0 0,-21 0 16,21 0-16,-22 0 15,1 0-15,-21 0 0,0 0 0,-1 0 16,-20 0-16,-22 0 0,0 0 16,1 0-16,-1 0 0,-21 0 0,0 0 15,1 0 1,-22-21 31,-22 21-47,1 0 15,21-21 1</inkml:trace>
  <inkml:trace contextRef="#ctx0" brushRef="#br0" timeOffset="7956.2">11557 1969 0,'0'0'0,"0"21"16,-21-21 0,21 21 31,0 0-16,0 0-31,-21 0 15,-1-21-15,1 22 0,0-1 16,-21-21-16</inkml:trace>
  <inkml:trace contextRef="#ctx0" brushRef="#br0" timeOffset="12056.46">423 2942 0,'-21'0'15,"21"-21"-15,-21 21 0,42 0 47,0 0-31,22 0-16,-1 0 0,0 0 0,1 0 15,20 0-15,1 0 0,-22 0 16,21 0-16,1 0 0,-22 0 16,22 0-16,-22 0 0,0 0 0,1 0 15,-1 0-15,-21 0 0,0 0 16,-42 0 0,0 0-1,-21 0-15,21 0 0,-22 0 16,22 0-16,-21 21 0</inkml:trace>
  <inkml:trace contextRef="#ctx0" brushRef="#br0" timeOffset="12339.89">720 2985 0,'-22'0'16,"22"21"-1,0 0-15,0 0 0,0 0 16,0 0-16,0 22 0,0-22 16,-21 21-16,21 1 0,0-1 15,0 0-15,0 1 0,-21-1 16,21 0-16,-21 1 0,0-1 0,21-21 16,0 0-16,0 22 0,-21-22 15,21 0-15,0 0 16,21-42 15,-21 0-31,21 0 0,0-1 0</inkml:trace>
  <inkml:trace contextRef="#ctx0" brushRef="#br0" timeOffset="12800.63">931 3006 0,'21'0'15,"-21"21"-15,0 0 16,0 0-16,0 0 0,0 22 16,0-1-16,0 0 0,0 1 0,0-1 15,0 0-15,0 1 0,0-1 16,0 0-16,0 1 0,0-22 16,0 21-16,0-21 0,0 1 0,0-1 15,-21 0-15,21-42 47,0 0-47,0-1 0,0 1 16,0 0-16,0 0 0,0-21 15,0 20-15,21-20 0,1 21 0,-1-21 16,0-1-16,0 22 0,0 0 16,0 0-16,22 0 0,-22 21 15,21 0-15,-21 0 0,1 0 0,-1 21 16,0 0-16,0 0 0,0 0 15,0 22-15,-21-22 0,22 21 0,-22-21 16,0 0-16,0 22 16,0-22-16,0 0 0,0 0 0,-22 0 15,22 1-15,-21-22 0,21 21 16,0-42 15,21-1-15</inkml:trace>
  <inkml:trace contextRef="#ctx0" brushRef="#br0" timeOffset="13148.14">1439 3514 0,'64'0'32,"-43"0"-32,0 0 15,0 0-15,0 0 0,1 0 0,-1 0 16,0-21-16,21 21 0,-21-22 15,1 1-15,-1 21 0,0-21 0,0 0 16,-21 0-16,0 0 16,0-1-16,0 1 0,0 0 15,-21 0-15,0 21 0,0 0 16,-1 0-16,1 0 0,0 0 0,0 0 16,0 21-16,0 0 0,-1 22 15,22-22-15,-21 0 0,21 21 16,0-21-16,-21 1 0,21 20 0,0-21 15,0 0-15,0 0 16,0 1-16,21-1 0,0-21 0,1 21 16,20-21-16,-21 0 0,21 0 15,-20 0-15,20 0 0,0 0 0,1 0 16,-1 0-16,0 0 0,1-21 16,20 0-16,-21-1 0</inkml:trace>
  <inkml:trace contextRef="#ctx0" brushRef="#br0" timeOffset="13483.94">2646 3133 0,'0'0'0,"0"-21"0,0-1 0,0 1 15,0 42 17,0 1-17,0 20-15,0 0 0,0 1 0,0-1 16,0 21-16,0-20 0,0 20 15,0 1-15,0 20 0,0-20 0,0-1 16,0 22-16,0-21 0,0 20 16,0 1-16,0 0 0,0-1 0,0 1 15,0-22-15,0 22 16,0-21-16,0 20 0,-21-20 0,-1-1 0,22 1 16,-21-22-16,21 0 15,-21 1-15,21-22 0,-21 0 0,21 0 16,0-42-1,0 0-15,0-21 0,0-1 16,21 1-16,0 0 0,-21-22 0,21 22 16,-21-43-16,22 22 0,-1-22 15</inkml:trace>
  <inkml:trace contextRef="#ctx0" brushRef="#br0" timeOffset="13787.77">2688 3450 0,'0'0'0,"-21"-42"0,0 0 0,21-1 0,-21 22 15,21-21-15,0 21 0,0-22 16,0 22-16,0 0 0,0 0 0,21 0 16,0-1-16,21 22 0,-21-21 15,22 0-15,-1 21 0,0 0 0,1 0 16,-1 0-16,-21 0 0,22 0 16,-22 21-16,0 0 0,0 1 0,0 20 15,-21-21-15,0 21 0,0 1 16,0-22-16,0 21 0,0 1 0,-21-22 15,0 21-15,0-21 0,0 0 16,-22 1-16,22-1 0,0 0 16,0-21-16,0 0 0,-1 21 0,22-42 31,22 0-15,-1 0-16,0-1 15,0 1-15,0 0 0</inkml:trace>
  <inkml:trace contextRef="#ctx0" brushRef="#br0" timeOffset="14157.56">3111 3260 0,'0'-21'15,"0"42"-15,22-64 0,-22 22 16,0 0-16,21 0 0,-21 0 16,21 0-16,0 21 0,0-22 15,0 1-15,1 21 0,-1 0 0,21 0 16,-21 0-16,0 0 0,22 0 15,-22 0-15,0 0 0,21 21 0,-20 22 16,-1-22-16,0 21 0,0 1 0,-21-22 16,0 21-16,0 0 0,0 1 15,0-1-15,0-21 0,0 0 0,0 22 16,-21-22-16,0-21 0,0 21 16,21 0-16,-22-21 0,1 0 15,21-21 1,0 0-16,0 0 15,0 0-15,0-22 16,0 22-16,21-21 0,1 21 0,-1-22 16,0 22-16,0-21 0,0 21 15,0-1-15,1-20 0,-1 21 0,21 0 16,-21 0-16,0 21 16,1 0-16,-1-22 0,0 22 0</inkml:trace>
  <inkml:trace contextRef="#ctx0" brushRef="#br0" timeOffset="14567.9">4127 3048 0,'-21'0'16,"0"0"-16,0 21 16,0 0-16,0 1 15,-1-1-15,1 0 0,21 21 0,-21-21 16,0 22-16,0-22 0,21 21 0,0 1 15,0-22-15,0 21 0,0-21 16,0 22-16,0-22 0,0 0 0,0 0 16,21-21-16,0 21 0,0 0 15,0-21-15,1 0 0,-1 0 16,0 0-16,0 0 0,0 0 0,0 0 16,1 0-16,-1-21 0,-21 0 0,21 0 15,-21 0-15,21 0 0,-21-22 16,21 22-16,-21-21 0,0-1 15,0 1-15,0 21 0,0-21 0,0-1 16,-21 22-16,0 0 0,0 0 16,0 0-16,-1-1 0,1 22 0,0 0 15,0 0-15,0 0 0,0 0 0,-1 0 16,1 22-16,0-1 0,0 0 16,0 0-16,21 0 0,0 0 0,0 1 15,0-1-15,0 0 16,0 0-16,0 0 0,0 0 0,21 1 15,0-22-15,0 0 0</inkml:trace>
  <inkml:trace contextRef="#ctx0" brushRef="#br0" timeOffset="14840.75">4678 3154 0,'0'0'0,"0"-21"0,21 21 0,-21-21 16,-21 21-1,0 0-15,-1 0 16,-20 21-16,21 0 0,0 0 16,-22 0-16,22 0 0,0 22 0,0-1 15,0-21-15,21 22 0,0-22 16,0 21-16,0-21 0,0 22 0,0-22 16,0 0-16,0 0 0,21 0 15,-21 0-15,21-21 0,0 22 0,22-22 16,-22 21-16,0-21 0,21 0 15,1 0-15,-22 0 0,21 0 0,0-21 16,1-1-16,-1 1 0,0 0 0</inkml:trace>
  <inkml:trace contextRef="#ctx0" brushRef="#br0" timeOffset="15220.14">5059 3196 0,'-43'64'31,"43"-43"-31,0 0 0,22-21 16,-1 0-1,0 0-15,0 0 0,0 0 0,0 0 16,1 0-16,-1 0 0,0 0 16,0-21-16,0 0 0,0 0 0,-21-1 15,22 1-15,-22 0 16,0 0-16,0 0 15,0 0-15,-22 21 16,1 0-16,0 0 0,0 0 16,0 21-16,-22 0 0,22 0 0,0 0 15,0 22-15,0-22 0,0 21 16,-1-21-16,1 22 0,21-1 0,0-21 16,0 0-16,0 22 0,0-22 15,0 0-15,0 0 0,21 0 0,1-21 16,-1 21-16,0-21 0,0 0 0,21 0 15,-20 0-15,41 0 16,-21 0-16,1 0 0,-1-21 0,0 0 0,1 21 16</inkml:trace>
  <inkml:trace contextRef="#ctx0" brushRef="#br0" timeOffset="15579.94">5842 3196 0,'0'-21'15,"0"42"-15,0-63 0,0 21 0,0 0 0,0-1 16,-42 22-16,20 0 0,1 0 15,-21 0-15,21 0 0,-22 0 0,22 0 16,-21 22-16,21-1 0,0 0 0,-22 0 16,22 0-16,21 0 0,0 22 15,-21-22-15,21 0 0,0 0 16,0 0-16,0 1 0,21-1 0,0-21 16,0 21-16,1-21 0,20 21 15,-21-21-15,21 0 0,1 21 0,-22-21 16,21 0-16,-21 21 0,1-21 15,20 0-15,-21 22 0,-21-1 0,21-21 16,-21 21-16,0 0 16,0 0-16,-21-21 15,0 0-15,0 0 0,-22 21 0,22-21 16,-21 0-16,0 0 0,20 0 16,-20 0-16,21 0 0,0 0 0,0 0 15,-1 0-15,1 0 0,42 0 31,1-21-31,-1 0 16,0 0-16</inkml:trace>
  <inkml:trace contextRef="#ctx0" brushRef="#br0" timeOffset="15955.72">6519 3196 0,'0'0'0,"0"-21"0,-21 21 0,0 0 0,21-21 16,-21 21-16,-22 0 16,22 0-16,0 0 0,0 0 0,0 0 15,0 0-15,-1 21 0,1-21 16,0 21-16,0 0 0,21 1 0,0-1 16,0 0-16,0 0 0,0 0 0,0 0 15,21 1-15,0-1 0,0-21 16,22 21-16,-22 0 0,0-21 0,21 21 15,-20 0-15,20-21 0,-21 22 16,0-22-16,0 21 0,1-21 0,-22 21 16,0 0-1,0 0-15,-22-21 0,1 0 16,0 0-16,-21 0 0,21 21 16,-1-21-16,-20 0 0,21 0 15,-21 0-15,20 0 0,1 0 0,0 0 16,0 0-16,0 0 0,0 0 0,-1 0 15,1-21-15,21 0 0,-21 21 16,21-21-16</inkml:trace>
  <inkml:trace contextRef="#ctx0" brushRef="#br0" timeOffset="16636.65">8530 3302 0,'0'-21'0,"0"42"0,0-63 0,0-1 0,0 22 15,0 0-15,0 0 0,0-21 16,0 20-16,-21 1 0,21 0 0,0 0 16,0 0-16,-21 0 0,0 21 0,-1 0 15,1 0-15,0 0 16,0 21-16,0 0 0,0 0 15,-1 21-15,1-20 0,0 20 16,-21 0-16,21 1 0,21-1 16,-22 0-16,22 1 0,-21-22 0,21 21 15,0-21-15,0 0 0,0 1 16,0-1-16,21-21 0,1 21 0,-1-21 16,0 0-16,0 0 0,21 0 15,-20 0-15,20-21 0,0 0 0,-21 21 16,22-43-16,-1 22 0,0 0 0,1 0 15,-1-22-15,-21 1 0,0 0 16,1 21-16,-22-22 0,0 1 0,0 0 16,-22 20-16,-20-20 0,21 21 15,-21-21-15,-1 20 0,22 1 0,-21 21 16,-1-21-16,22 21 0,-21 0 16,21 0-16,-22 0 0,22 0 0,0 0 15,0 21-15,21 0 0,0 1 16,0-1-1,21-21-15,0 0 0,0 0 0,22 0 16,-1 0-16,0 0 0,22 0 16,-1 0-16,1 0 0,-1 0 0,22-21 15,0-1-15,-22 1 0,22 0 0,0 0 16,-22 0-16,1 0 0</inkml:trace>
  <inkml:trace contextRef="#ctx0" brushRef="#br0" timeOffset="17065.41">9461 2688 0,'0'0'0,"0"-42"0,22 21 0,-22-22 16,0 22-16,0-21 0,0 21 0,-22-22 15,1 22-15,0 21 0,21-21 16,-42 21-16,21 0 0,-1 0 16,1 21-16,0 22 0,0-22 0,-21 21 15,20 22-15,1-22 0,0 21 16,0 1-16,0-1 0,0 1 0,-1 21 16,22-1-16,0 1 0,-21 0 15,21-1-15,0 22 0,0-21 0,0-1 16,0 22-16,0-21 0,0 21 0,21-22 15,1 22-15,-22 0 0,21-21 16,-21-1-16,21 1 0,-21 21 0,0-21 16,0-1-16,0 1 0,0 0 0,0-1 15,-21 1-15,0-22 0,-1 22 16,1-43-16,0 22 0,-21-22 16,21 1-16,-1-22 0,1 0 0,0-21 15,0 0-15,0 0 16,0-21-16,-1 0 0,1-22 0,0 1 15,-21-43-15,21 22 0,-22-1 16,1-84-16,0 63 0,20 1 16,1-1-16,0 0 0,0 1 15,21-1-15,-21 0 0,21 1 0,0 20 16,0-20-16,0 41 0,21-20 16,0 20-16,21-20 0,-20 21 15,-1-1-15,21 1 0,0 21 0,1-43 0,-1 22 16,0 0-16,1-1 15,20-20-15</inkml:trace>
  <inkml:trace contextRef="#ctx0" brushRef="#br0" timeOffset="17590">11409 2434 0,'0'0'0,"21"-42"0,0 21 0,0 0 16,-21-1-16,0-20 0,0 21 0,0 0 16,0 0-16,-21-1 0,0 22 15,0 0-15,0 0 0,-22 0 16,22 0-16,-21 0 0,-1 22 0,1-1 15,-21 21-15,20 0 0,-20 1 16,20 20-16,1 1 0,0 20 0,-1-20 16,1-1-16,21 1 0,0-1 15,0 1-15,-1-1 0,22-20 0,0-1 16,0 0-16,0 1 0,22-1 0,-1 0 16,0-20-16,0-1 15,0 0-15,22 0 0,-1-21 0,0 0 0,1 0 16,-1 0-16,0 0 0,1 0 15,-1-21-15,0 0 0,1 0 16,-1-1-16,0 1 0,1-21 0</inkml:trace>
  <inkml:trace contextRef="#ctx0" brushRef="#br0" timeOffset="17987.99">11620 2752 0,'0'0'15,"-21"0"-15,0 21 16,0 0-16,0-21 15,21 42-15,-21-20 0,21-1 0,-22 0 16,22 21-16,0-21 0,0 22 16,0-22-16,0 0 0,0 21 15,0-20-15,0-1 0,0 0 0,0 0 16,0 0-16,22-21 0,-1 21 0,0-21 16,0 0-16,0 0 0,0 0 15,22 0-15,-22-21 0,0 21 0,21-21 16,-20 0-16,-1 0 0,0 0 15,0-1-15,-21 1 0,0-21 0,21 21 16,-21 0-16,0-22 0,0 1 0,0 21 16,-21-22-16,0 1 0,21 21 15,-21 0-15,-22 0 0,22-1 16,0 22-16,0 0 0,0 0 16,-22 0-16,22 22 0,0-22 0,0 21 0,0 21 15,0-21-15,-1 0 0,1 1 16,21 20-16,0-21 0,0 0 15,0 22-15,0-22 0,0 0 0,0 0 16,21 0-16,1-21 0,-1 21 16,21-21-16,-21 0 0,22 0 0,-22 0 15,21 0-15</inkml:trace>
  <inkml:trace contextRef="#ctx0" brushRef="#br0" timeOffset="18460.28">12213 2794 0,'0'0'0,"0"-21"0,0 42 32,0 0-32,0 0 15,-21 1-15,21-1 0,-21 0 0,21 21 16,-21-21-16,21 1 0,0 20 16,0-21-16,0 0 0,0 0 0,0 1 15,0-1-15,0 0 0,0 0 16,0-42 31,0 0-47,0 0 0,0-1 0,0 1 15,0 0-15,0 0 0,0 0 0,21-22 16,-21 22-16,21-21 0,0 0 16,0 20-16,0-20 0,1 0 0,-1 21 15,21-1-15,-21 1 0,22 0 16,-1 0-16,0 21 0,-21 0 0,22 21 15,-22 0-15,0 0 0,0 1 16,22-1-16,-22 21 0,0 0 0,-21-20 16,21 20-16,-21 0 0,21-21 15,-21 22-15,0-22 0,0 0 0,0 0 16,0 0-16,0 1 0,0-1 0,0 0 16,0-42 30,0 0-46,21-1 16,1 1-16,-1 0 0</inkml:trace>
  <inkml:trace contextRef="#ctx0" brushRef="#br0" timeOffset="18807.63">13039 2731 0,'0'0'0,"0"21"31,0 0-31,0 0 15,0 0-15,0 0 0,21 1 16,-21 20-16,21-21 0,-21 0 0,0 0 16,0 22-16,21-22 0,-21 0 0,21 0 15,-21 0-15,0 1 16,0-1-16,21 0 16,1-21-1,-1-21-15,0 0 16,-21-1-16,0 1 0,21 0 15,0 0-15,0 0 0,1 0 16,-22-1-16,21-20 0,0 21 16,0 0-16,-21-22 0,21 22 0,0 0 15,-21 0-15,0 0 0,22 0 16,-1 21-16,0 0 16,0 21 15,-21 0-31,0 0 0</inkml:trace>
  <inkml:trace contextRef="#ctx0" brushRef="#br0" timeOffset="19488.75">13589 3027 0,'0'21'0,"21"-21"0,-21 21 0,21-21 16,0 0-16,1 0 15,-1 0-15,0-21 16,0 0-16,0 21 0,0-21 0,1 0 15,-1 21-15,0-22 0,0 1 16,0 0-16,0 0 0,1 0 0,-22 0 16,0-1-16,0 1 15,-22 21 1,1 0-16,0 21 0,0-21 16,0 22-16,0-1 0,-1 0 15,1 21-15,0-21 0,21 1 16,0-1-16,-21 0 0,21 0 0,0 0 15,0 0-15,0 1 0,0-1 16,0 0-16,0 0 0,21 0 0,0-21 16,0 21-16,1-21 0,-1 0 15,0 0-15,21 0 0,-21 0 0,1 0 16,20 0-16,-21-21 0,0 0 0,22 21 16,-22-21-16,0 0 0,-21 0 15,21-1-15,-21 1 0,21 0 0,-21 0 16,21 0-16,-21-22 0,0 22 15,0 0-15,22-21 0,-22 21 0,21-1 16,0 1-16,0 0 16,0 0-16,0 21 0,1 0 0,-1-21 15,0 21-15,21 0 0,-21 0 16,22 0-16,-1 21 0,-21-21 16,22 21-16,-22 0 0,0 0 0,0 1 15,0-1-15,0 21 0,-21-21 0,22 0 16,-22 1-16,0-1 0,0 0 15,0 0-15,0 0 0,0 0 0,-22 1 16,1-1-16,0-21 0,0 21 16,0-21-16,0 0 15,21-21 1,-22 0-16,22-1 16,0 1-16,0 0 0,0 0 15,22 0-15,-22 0 0,21-22 0,0 22 16,-21 0-16,21-21 0,0 20 15,0 1-15,1 0 0,-1 0 0,0 0 16,0 0-16,21-1 0,-20 22 0,-1-21 16,21 0-16,-21 21 0,22-21 15,-1 0-15</inkml:trace>
  <inkml:trace contextRef="#ctx0" brushRef="#br0" timeOffset="19772.59">15515 2265 0,'0'0'0,"0"-21"0,0 0 16,-21 21 0,0 0-16,0 21 15,21 0-15,-22 0 0,1 0 0,0 22 16,21-22-16,-21 21 0,0 22 16,0-22-16,21 0 0,-22 22 0,22-22 15,-21 0-15,21 22 0,0-22 0,0 1 16,0-22-16,0 21 0,0 0 15,0-20-15,0-1 0,0 21 16,21-21-16,1 0 0,-22 1 16,21-22-16,0 0 0,0 0 15,0 0-15,0 0 16,-21-22-16,22 1 0,-1 0 16,0 0-16</inkml:trace>
  <inkml:trace contextRef="#ctx0" brushRef="#br0" timeOffset="19960.49">15155 2667 0,'-21'0'0,"0"0"0,0 0 15,42 0 1,21 0 0,1 0-16,-1 0 0,0 0 0,1 0 15,20 0-15,-21 0 0,22 0 16,-22 0-16,22 0 0,-22 0 0,0-21 15,1 21-15,-22-21 0,0 21 16,0-21-16,0-1 0</inkml:trace>
  <inkml:trace contextRef="#ctx0" brushRef="#br0" timeOffset="20490.18">16933 2223 0,'0'0'0,"21"-22"31,-21 44-15,0-1-16,0 21 0,0 0 15,-21 1-15,21 20 0,-21 1 0,21-22 16,0 22-16,0-1 0,-21 1 0,21-22 16,0 0-16,-21 1 15,21-1-15,0 0 0,0-21 0,0 1 16,0 20-16,0-21 15,0 0-15,-21-21 32,-1 0-32,1-21 15</inkml:trace>
  <inkml:trace contextRef="#ctx0" brushRef="#br0" timeOffset="21124.83">16510 2794 0,'0'0'0,"21"0"31,0 0-31,0 0 16,22 0-16,-22 0 0,21 0 15,1-21-15,-1 21 0,0 0 0,1-21 16,20 21-16,-21-21 0,22 21 0,-1-22 16,1 1-16,-22 0 0,22 0 15,-22 0-15,0 0 0,1-22 0,-22 22 16,0-21-16,0 21 0,0-22 15,-21 1-15,0 21 0,0-22 16,0 1-16,0 21 0,0 0 0,0 0 16,0-1-16,-21 22 15,0 0-15,21 22 16,-21-1-16,21 0 0,-21 21 16,21 1-16,0 20 0,0-21 0,0 22 15,-21-1-15,21 1 0,0-1 16,-22-20-16,22 20 0,0-20 0,0-1 15,0 0-15,0-21 0,0 22 16,0-22-16,0 0 0,0 0 0,0 0 16,0 1-16,0-1 15,0-42 17,0-1-32,0 1 0,0 0 15,0 0-15,22 0 0,-1 0 16,0-22-16,0 22 0,21-21 0,-20-1 15,20 1-15,0 21 0,1-21 16,-1 20-16,0 1 0,1 0 0,-1 0 16,-21 21-16,21 0 0,-20 0 15,20 21-15,-21 0 0,-21 0 0,0 22 16,21-1-16,-21-21 0,0 22 16,0-1-16,0-21 0,0 21 0,0-20 15,0-1-15,-21 0 0,21 0 16,-21 0-16,21 0 0,0 1 15,0-1-15,21-42 47,0-1-47,0 1 0,1 0 16</inkml:trace>
  <inkml:trace contextRef="#ctx0" brushRef="#br0" timeOffset="21525.26">18330 2921 0,'21'0'63,"1"0"-63,-1 0 16,0-21-16,0 21 0,0 0 0,0-21 15,22 21-15,-22-21 0,21 21 16,-21-22-16,1 22 0,-1-21 0,0 0 15,0 0-15,0 0 0,-21 0 16,0-1-16,0 1 0,-21 21 16,0 0-16,0 0 15,0 0-15,-22 0 0,1 21 0,21 1 16,-22-1-16,22 0 0,-21 0 16,21 0-16,0 22 0,-1-22 15,22 0-15,0 0 0,0 0 0,0 0 16,0 1-16,0-1 0,22 0 15,-1-21-15,0 21 0,0 0 0,0-21 16,0 0-16,22 0 0,-22 0 0,0 0 16,21 0-16,-20 0 0,-1 0 15,0 0-15,21 0 0,-21 0 0,1 0 16,-1-21-16,0 0 0,0 21 16,-21-21-16,21 0 0</inkml:trace>
  <inkml:trace contextRef="#ctx0" brushRef="#br0" timeOffset="21721.15">19219 3069 0,'0'0'0,"-21"0"16,0 0-16</inkml:trace>
  <inkml:trace contextRef="#ctx0" brushRef="#br0" timeOffset="23632.39">10647 3958 0,'0'0'0,"21"0"16,0 0-1,0 0-15,0 0 0,22 0 0,-1 0 16,22 0-16,-22 0 0,21 0 16,1 0-16,-1 0 0,1 0 0,-22 0 15,22 0-15,-22 0 0,22 0 16,-43 0-16,21 0 0,-21 0 15,0 0-15,1 0 0,-44 0 32,1 0-32,0 0 15,0 0-15,0 0 0,0 0 0,-1 0 16,-20 0-16</inkml:trace>
  <inkml:trace contextRef="#ctx0" brushRef="#br0" timeOffset="23968.2">11261 3958 0,'-22'0'0,"65"0"0,-64 0 0,-22 0 15,22 0-15,0 0 0,0 21 16,0-21-16,-1 0 0,22 22 0,-42 20 15,21-21-15,21 21 16,0-20-16,0 20 0,0 21 16,0-20-16,0-1 0,0 0 0,21 22 15,0-22-15,-21 1 0,21-1 16,1 21-16,-1-20 0,0-1 0,-21 0 16,0 1-16,0-1 0,0-21 0,0 22 15,0-22-15,0 21 0,0-21 16,-21 0-16,0 1 0,-22-1 0,22 0 15,-21-21-15,21 0 0,-22 0 16,1 0-16,0 0 0,-1 0 0,22 0 16,-21 0-16,-1-21 0,1 0 15,21-1-15,-21-20 0,20 21 0,1-21 16,0 20-16,0-20 0,0 21 16,21-21-16,-21 20 0,21 1 0,0-21 15,0 21-15,0 0 0,21-1 16,0 1-16,0 21 0,0 0 15,22 0-15,-22 0 0,21 0 16,0 0-16,1 0 0,-1 0 0,0 0 16</inkml:trace>
  <inkml:trace contextRef="#ctx0" brushRef="#br0" timeOffset="24687.79">11769 4572 0,'0'0'0,"0"-42"31,0 21-31,-22 21 0,1-22 16,0 22-16,0 0 0,0-21 15,0 21-15,-22 0 0,22 0 0,-21 0 16,21 0-16,-22 0 0,22 21 0,-21 1 16,21-1-16,-1 0 0,1 0 15,0 21-15,0-20 0,0 20 0,21 0 16,0-21-16,0 22 0,0-1 0,0-21 15,0 0-15,0 22 0,0-22 16,21-21-16,0 21 0,0-21 16,0 0-16,1 0 0,-1 0 0,0 0 15,0 0-15,21 0 0,-20-21 16,-1 21-16,0-21 0,-21 0 0,21-1 16,0 1-16,0-21 0,1 21 15,-22 0-15,21-1 0,-21-20 0,21 21 16,-21 0-16,0 0 0,0-1 0,0 1 15,0 0-15,21 21 0,-21-21 16,0 42 0,0 0-1,0 0-15,0 1 0,0-1 16,21 21-16,-21-21 0,0 22 0,0-22 0,21 21 16,1-21-16,-1 0 15,-21 1-15,21-1 0,0 0 0,-21 0 16,21 0-16,0-21 0,1 0 0,-1 0 15,21 0-15,-21 0 0,0 0 16,1 0-16,-1 0 0,0-21 0,0 0 16,0 0-16,-21 0 0,21-1 15,1-20-15,-22 21 0,21-21 0,-21 20 16,0 1-16,0-21 0,0 21 16,0-22-16,0 1 0,0 21 0,21 0 15,-21 0-15,0-1 0,0 1 16,0 42-1,0 1-15,21-1 16,-21 0-16,0 0 0,0 21 0,0-20 16,0 20-16,0-21 0,0 21 0,0-20 15,0 20-15,21-21 0,-21 0 16,0 0-16,0 1 0,0-1 0,0 0 16,0 0-16,21-21 15,1 0-15,-22-21 16,21 0-16,0 0 15</inkml:trace>
  <inkml:trace contextRef="#ctx0" brushRef="#br0" timeOffset="24897.8">12594 4509 0,'0'0'16,"-21"0"-1,0 21-15,0 0 16,-22 0-16,22 0 0,0 0 15,0 1-15,0 20 0,-1-21 0,1 0 16,0 0-16,0 22 0,0-22 0,0 0 16,21 0-16,-22 0 0,22 1 0,0-1 15,22-21 1,20 0-16,-21 0 16,0 0-16,0-21 0</inkml:trace>
  <inkml:trace contextRef="#ctx0" brushRef="#br0" timeOffset="25340.54">12996 4551 0,'0'0'0,"0"-21"0,-21 0 16,0 21-16,0 0 16,0 0-16,-1 0 0,1 0 15,0 0-15,0 0 0,0 21 16,0 0-16,21 0 0,-22 0 15,1 0-15,0 1 0,0 20 0,21-21 16,-21 0-16,21 22 0,0-22 16,0 0-16,0 0 0,0 0 0,0 0 15,0 1-15,21-1 16,0-21-16,0 0 16,0 0-16,1-21 0,-1-1 15,0 1-15,0 0 0,0 0 16,0 0-16,1 0 0,-1-1 0,-21 1 15,21 0-15,0-21 0,0 21 0,-21-1 16,21 1-16,-21 0 16,22 0-16,-1 21 0,-21 21 31,0 21-31,0-20 0,0-1 16,0 21-16,0-21 0,0 22 0,0-22 15,0 0-15,0 0 0,21 0 0,0 0 16,0 1-16,22-22 0,-22 0 15,21 0-15,22 0 0,-22 0 0,21-22 16,-20 22-16,20-21 0,-20 0 0</inkml:trace>
  <inkml:trace contextRef="#ctx0" brushRef="#br0" timeOffset="25811.91">14711 4212 0,'0'-21'16,"0"42"-16,0-63 0,0 21 0,0 0 16,0-22-16,21 22 0,-21 0 0,0-21 15,21 20-15,-21-20 0,21 21 0,-21-21 16,21 20-16,-21 1 0,0 0 16,0 42-1,0 0-15,0 22 16,0-1-16,0 0 0,0 22 15,0-22-15,-21 22 0,21-1 16,-21 1-16,21-22 0,-21 0 16,21 22-16,-21-43 0,21 21 0,0 1 15,0-22-15,0 0 0,0 0 0,0 0 16,0 1-16,0-1 0,21-21 31,0 0-31,0 0 16,0-21-16,1-1 0,-1 1 15</inkml:trace>
  <inkml:trace contextRef="#ctx0" brushRef="#br0" timeOffset="26149.72">15176 4233 0,'0'0'0,"0"22"16,0-1-16,-21 0 15,0 0-15,0 21 0,21-20 0,-21 20 16,0-21-16,21 21 0,-22-20 15,22 20-15,0-21 0,0 0 0,0 0 16,0 22-16,22-22 16,-1-21-16,0 0 0,0 21 0,0-21 15,0 0-15,1 0 0,20 0 16,-21 0-16,0-21 0,22 21 0,-22-21 16,0 0-16,0-1 0,0 1 0,0 0 15,-21 0-15,0 0 0,0-22 16,0 22-16,0-21 0,0 21 15,0-22-15,0 22 0,0 0 0,-21 0 16,0 0-16,0 21 16,0 0-16,0 0 0,-1 0 0,1 0 15,0 0-15,0 0 0,0 0 0,0 0 16,-1 0-16,1 0 0,0 0 16,0 0-16,0 0 0</inkml:trace>
  <inkml:trace contextRef="#ctx0" brushRef="#br0" timeOffset="26377.56">14690 4085 0,'0'-21'31,"21"21"-31,21 0 0,-21-21 16,0 21-16,22 0 0,-22-21 15,21 21-15,1 0 0,-1 0 0,0 0 16,1 0-16,-1 0 0,0 0 16,1 0-16,-1 0 0,0 0 0,-21 0 15,1 0-15,-1 0 0,0 0 0,0 0 16</inkml:trace>
  <inkml:trace contextRef="#ctx0" brushRef="#br0" timeOffset="26800.31">16870 4022 0,'0'-21'0,"0"42"0,-21-64 16,21 22-16,0 0 15,21 21-15,0 0 16,0-21-16,21 21 0,-20 0 0,20 0 15,0 0-15,1 0 0,-1 0 0,0 0 16,1 0-16,-1-21 0,0 21 16,1 0-16,-1 0 0,0 0 15,1 0-15,-1 0 0,-21 0 16,0 0-16,0 0 0,-42 0 31,-21 0-31,21 0 0,-22 0 16,22 0-16</inkml:trace>
  <inkml:trace contextRef="#ctx0" brushRef="#br0" timeOffset="27140.12">17230 3937 0,'0'21'0,"0"-42"0,0 63 16,0-20-16,0-1 0,0 0 0,0 0 0,0 0 16,-22 22-16,22-22 15,0 21-15,0 0 0,0 1 0,0-1 16,-21-21-16,21 22 0,0-1 15,0 0-15,0-21 0,0 22 0,0-1 16,0-21-16,0 0 0,0 22 0,0-22 16,0 0-16,0 0 0,0 0 15,-21 1-15,21-1 0,-21-21 0,0 21 16,0-21-16,-22 0 16,22 0-16,0 0 0,0 0 0,0 0 15,-1-21-15,-20 0 0,21 21 0,0-22 16,0 1-16,-1 0 15,1 21-15,0-21 0,21 0 0,0 0 16,-21-1-16,0 1 0,21 0 16,0 0-1,21 21-15,0 0 0,0-21 0,0 21 16,1 0-16,-1-21 0,21 21 16</inkml:trace>
  <inkml:trace contextRef="#ctx0" brushRef="#br0" timeOffset="27625.35">18140 4149 0,'0'0'16,"21"-21"-16,0-1 0,0-20 0,-21 21 16,0 0-16,0 0 0,0-1 0,-21 22 15,0 0-15,0 0 0,0 0 16,-22 0-16,22 0 0,-21 0 0,21 22 15,-22-1-15,1 21 0,21-21 0,0 22 16,-22-22-16,22 21 0,21 0 16,0-20-16,0 20 0,0-21 15,0 0-15,0 22 0,0-22 16,21 0-16,0 0 0,1 0 0,-1-21 16,0 21-16,0 1 0,21-22 15,-20 21-15,20-21 0,-21 21 16,0-21-16,22 21 0,-22-21 0,0 21 15,0 0-15,0-21 0,0 22 16,1-22-16,-22 21 0,0 0 0,0 0 16,-22-21-16,1 21 0,0-21 15,-21 0-15,-1 21 0,1-21 16,0 0-16,-1 0 0,-20 0 0,21 0 16,-22 0-16,22 0 0,-1 0 15,1 0-15,0 0 0,21 0 16,-1 0-16,1 0 0,0 0 0,21-21 15,0 0 1,21 0-16,0 0 16,1 21-16,-1-21 0,21 21 15,-21-22-15,0 1 0,22 0 0,-22 21 16</inkml:trace>
  <inkml:trace contextRef="#ctx0" brushRef="#br0" timeOffset="28088.09">18881 4064 0,'0'0'0,"0"-21"0,0 0 0,-22 21 15,-20 21 1,21 0-16,0 0 0,0 0 16,-22 22-16,22-22 0,0 21 15,0 1-15,0-1 0,-1 0 0,1 1 16,0-22-16,21 21 0,0-21 15,0 22-15,0-22 0,0 0 16,0 0-16,0 0 0,21 0 0,0 1 16,1-22-16,-1 21 0,0-21 0,0 0 15,21 0-15,-20 0 0,-1 0 0,21 0 16,-21 0-16,0 0 0,1-21 16,20 21-16,-21-22 0,0 1 15,0 0-15,-21 0 0,22-21 16,-22 20-16,0-20 0,0 0 0,0-1 15,0 1-15,0 0 0,0-1 0,0 1 16,0 0-16,-22-1 0,1 22 16,0 0-16,0 0 0,0 0 0,0 21 15,-1 0-15,1 0 0,0 0 16,0 21-16,-21 0 0,20 0 0,1-21 16,0 21-16,0 22 0,0-22 15,0 0-15,21 0 0,0 0 16,0 1-16,0-1 0,0 0 0,0 0 15,0 0-15,21-21 0,21 0 16,-21 21-16,0-21 0,22 0 0</inkml:trace>
  <inkml:trace contextRef="#ctx0" brushRef="#br0" timeOffset="28363.92">19748 4022 0,'0'-21'0,"0"42"0,0-64 15,0 22-15,-21 21 0,0 0 16,0 0-16,0 0 0,0 21 0,-1 22 16,1-22-16,0 21 0,21 1 15,-21-1-15,0 0 0,0 1 16,21-1-16,-22 0 0,22 1 16,-21-1-16,21 0 0,-21-21 0,21 22 15,0-22-15,0 0 0,0 0 16,0 0-16,0 1 0,0-1 15,21-21 1,0 0-16,1-21 16,-22-1-16,0 1 15,21 0-15</inkml:trace>
  <inkml:trace contextRef="#ctx0" brushRef="#br0" timeOffset="28631.77">19621 4297 0,'22'-42'0,"-44"84"0,44-127 0,-1 43 16,0 21-16,-21 0 0,0-1 0,0 1 15,21 21-15,0 0 0,0 0 16,-21 21-16,22 1 0,-1-1 16,-21 0-16,21 21 0,0-21 0,0 22 15,0-1-15,-21 0 16,22-20-16,20 20 0,-21-21 0,0 21 0,0-20 16,1-1-16,-1 0 0,0 0 15,0 0-15,0-21 0,-21 21 16,21-21-16,1 0 15,-1 0-15,-21-21 16,0 0 0,0 0-16,0 0 0,21 0 0,-21-22 15,21 1-15,-21 0 0,21-1 16,0 1-16,1-22 0</inkml:trace>
  <inkml:trace contextRef="#ctx0" brushRef="#br0" timeOffset="28843.65">20405 3874 0,'0'-22'16,"0"44"-16,0-65 0,21 22 0,-21 42 31,0 0-31,-21 1 0,-1-1 16,1 21-16,21 0 0,-21 1 15,0-1-15,0 0 0,0 1 0,21 20 16,0-20-16,-22-22 0,22 21 16,-21 0-16,21-20 0,0 20 0,0-21 15,0 0-15,0 0 0,0 1 16,0-1-16</inkml:trace>
  <inkml:trace contextRef="#ctx0" brushRef="#br0" timeOffset="29079.52">21294 4572 0,'0'0'0,"0"21"32,-22-21-32,1 0 15,21 21 1,-21-21-1,0 22-15,0-1 0,0-21 16,-22 21-16</inkml:trace>
  <inkml:trace contextRef="#ctx0" brushRef="#br0" timeOffset="31504.7">3704 6287 0,'0'0'0,"0"-22"0,0-20 0,0 21 15,0 0-15,0 0 16,0-1-16,-21 22 16,0 22-1,0 20-15,-1-21 16,1 21-16,0 22 0,0-22 0,-21 22 16,20-1-16,1 1 15,0-1-15,0-20 0,0 20 0,-22 1 16,22-22-16,-21 21 0,21-20 0,-22-1 15,1 0-15,21 1 0,-21-1 16,20-21-16,1 22 0,0-22 0,0-21 16,0-21-1,21-1-15,0 1 16,0 0-16,0-21 0,0 21 16,0-22-16,0 22 0,0-21 0,0 21 15,0-22-15,0 1 0,21 21 16,0-22-16,0 22 0,-21 0 15,0 0-15,0 0 0,21 0 0,1 21 16,-1 0 0,-21 21-16,21 0 0,0 0 0,-21 0 15,21 0-15,0 22 0,-21-22 16,0 21-16,22-21 0,-1 22 0,-21-22 16,21 21-16,0 1 0,0-22 15,-21 21-15,43-21 0,-22 0 0,0 1 16,21-1-16,-21 0 0,22-21 0,-1 0 15,0 0-15,1 0 0,-1 0 16,22-21-16,-22 0 0,0-1 16,1 1-16,-1 0 0,0 0 0,1-21 15,-1 20-15,-21-20 0,0 0 16,0-1-16,1 1 0,-1-21 0,-21 20 16,0-20-16,0-1 0,0 1 15,0-1-15,0 1 0,-43 20 0,22-20 16,0-1-16,-42-20 15,20 41-15,1 1 0,0 0 0,-1 21 16,1-1-16,-22 22 0,22 0 0,-21 0 16,-1 0-16,22 22 0,-1-1 15,1 21-15,0 0 0,-1 1 0,22-1 16,0 22-16,0-1 16,21 1-16,0-22 0,0 21 0,21 1 15,0-22-15,0 1 0,1-1 16,20 0-16,0-21 0,-21 1 0,22-1 15,-1 0-15,0 0 0,1 0 0,-1-21 16,0 0-16,1 0 0,-22 0 16,21 0-16,1 0 0,-22 0 0,0-21 15,0 0-15,0 0 0,0 0 16,1-1-16</inkml:trace>
  <inkml:trace contextRef="#ctx0" brushRef="#br0" timeOffset="31904.75">4276 6795 0,'0'0'0,"0"21"15,0 0-15,0 0 16,21-21 15,0 0-31,0 0 0,0 0 0,0-21 16,22 0-16,-22 0 0,0 21 0,0-22 15,22 1-15,-22 0 0,0-21 16,-21 21-16,0-1 0,21 1 16,-21 0-16,0 0 0,0 0 15,0 0-15,-21 21 0,0 0 16,0 0-16,-1 0 0,1 0 0,0 21 16,-21 0-16,21 21 0,-1-21 15,1 22-15,0-22 0,0 21 0,0-21 16,21 22-16,0-22 0,0 21 15,0-21-15,0 1 0,0-1 0,0 0 16,0 0-16,21 0 0,0-21 16,0 0-16,0 21 15,1-21-15,-1 0 0,0 0 0,0 0 16,21 0-16,-20-21 0,-1 0 16,0 21-16,21-21 0,-21 0 15</inkml:trace>
  <inkml:trace contextRef="#ctx0" brushRef="#br0" timeOffset="32105.47">4995 6752 0,'0'21'16,"-21"-21"-16,21 22 16,21-22-1,0 0 1,1 0-16,-1 0 15,0 0-15,0 0 0,0 0 0,0 0 16,1 0-16,-1 0 0,21-22 16,-21 1-16,0 21 0,1-21 0</inkml:trace>
  <inkml:trace contextRef="#ctx0" brushRef="#br0" timeOffset="32588.19">5948 6625 0,'0'-21'31,"21"21"-31,-21-21 16,21 0-16,-21 0 0,0-1 16,21 1-16,-21 0 15,0 0-15,0 0 0,0 0 16,-21 21-16,0 0 15,-21 0-15,20 0 0,1 21 16,-21 0-16,21 0 0,0 0 0,-1 0 16,1 1-16,0-1 0,21 0 15,0 0-15,0 0 0,0 0 0,0 1 16,0-1-16,21 0 0,0 0 16,1 0-16,-1 0 0,0 1 15,21-1-15,-21 0 0,1-21 0,-1 21 16,0 0-16,0-21 0,0 21 0,-21 1 15,0-1-15,0 0 16,-21 0-16,0-21 16,-21 0-16,20 0 0,-20 0 0,0 0 15,-1 0-15,1 0 0,21 0 16,-21 0-16,-1 0 0,22 0 0,0 0 16,0 0-16,0 0 0,-1-21 15,22 0-15,0 0 16,22-1-16,-1 22 0,0-21 15,21 21-15,-21-21 0,22 0 16,-1 21-16,0-21 0</inkml:trace>
  <inkml:trace contextRef="#ctx0" brushRef="#br0" timeOffset="32913.01">6265 6752 0,'0'0'0,"43"-21"16,-43 0-1,21 21-15,0-21 0,0 0 16,0 21-16,-21-22 0,21 22 0,1-21 16,-22 0-16,0 0 0,0 0 15,0 0-15,0-1 16,0 1-16,-22 21 16,1 0-16,0 0 15,0 21-15,0 1 0,0-1 0,-1 0 16,1 0-16,0 21 0,21-20 0,0-1 15,0 21-15,0-21 0,0 0 16,0 1-16,0-1 0,0 0 0,0 0 16,0 0-16,21-21 0,0 21 0,1-21 15,-1 22-15,0-22 16,0 0-16,0 0 0,22 0 0,-22 0 16,0 0-16,21 0 0,-21 0 0,1-22 15,-1 1-15</inkml:trace>
  <inkml:trace contextRef="#ctx0" brushRef="#br0" timeOffset="33252.82">6667 6731 0,'0'-21'0,"0"42"0,0-84 0,-21 41 16,21 1-16,-21 0 0,21 0 0,0 0 15,0 0-15,0-1 16,21 1-16,0 21 0,1-21 0,-1 21 16,0 0-16,21 0 0,-21 0 0,22 0 15,-22 21-15,21-21 0,-21 21 16,22 22-16,-22-22 0,0 0 15,0 21-15,-21-20 0,0 20 0,0-21 16,0 21-16,0-20 0,0-1 16,0 0-16,0 0 0,0 0 0,0 0 15,-21 1-15,0-22 0,0 21 16,0-21-16,-1 0 0,1 0 16,0 0-16,21-21 15,-21 21-15,21-22 0,0 1 0,0 0 16,0 0-16,0-21 15,0 20-15,0 1 0,21 0 0,0-21 16,0 21-16,1-22 0,20 22 16,-21 0-16,0 0 0,0-22 15,22 22-15,-22 0 0,0 21 0,0-21 16,0 0-16</inkml:trace>
  <inkml:trace contextRef="#ctx0" brushRef="#br0" timeOffset="33960.04">7726 6795 0,'21'0'0,"-42"0"0,84-22 0,-42 22 0,-21-21 0,22 0 16,-22 0-16,0 0 15,0 0-15,0-1 0,0 1 16,0-21-16,-22 21 0,1 0 0,0-1 16,-21 1-16,21 0 0,-22 0 15,22 0-15,-21 21 0,21 0 0,-22 0 16,22 0-16,0 21 0,0 0 16,0 0-16,-1 22 0,1-22 0,0 21 15,0 0-15,21 1 0,-21-1 0,21 0 16,0 1-16,0-22 0,0 21 15,0-21-15,0 1 0,0-1 0,0 0 16,0 0-16,21-21 0,0 0 0,0 21 16,0-21-16,1 0 15,-1 0-15,0 0 0,0-21 16,0 21-16,0-21 0,1 0 0,-1 0 16,0 21-16,0-43 0,0 22 15,0 0-15,1 0 0,-1-22 0,0 22 16,-21-21-16,21 21 0,0-22 15,-21 22-15,0 0 0,0 0 16,0 0-16,0 42 16,0 0-16,0 0 15,0 0-15,0 22 0,0-22 16,0 21-16,0-21 0,0 22 0,0-22 0,0 0 16,0 0-16,0 22 15,0-22-15,0 0 0,21 0 16,1-21-16,-1 0 0,0 0 15,0 0-15,0 0 0,0-21 16,22 21-16,-22-21 0</inkml:trace>
  <inkml:trace contextRef="#ctx0" brushRef="#br0" timeOffset="34407.78">8276 6287 0,'0'-22'16,"0"44"-16,0-86 0,0 43 0,0 0 0,0 0 15,0 42 1,0 0-16,-21 0 16,0 21-16,21 1 0,-21-1 0,21 0 15,0 22-15,-22-1 0,1-20 0,21 20 16,-21-20-16,21 20 0,0-21 16,0 1-16,0-22 0,0 21 0,0-21 15,0 1-15,0-1 0,0 0 0,0 0 16,21 0-16,0-21 0,1 0 15,-1 0-15,0 0 0,0 0 0,0 0 16,0-21-16,1 0 16,-1 0-16,0 0 0,0-1 15,0 1-15,0 0 0,1 0 0,-22-21 16,0 20-16,21 1 0,-21 0 0,21 0 16,-21 0-16,0 42 15,0 0 1,0 0-16,0 0 0,0 1 15,0-1-15,-21 21 0,21-21 0,-21 0 16,21 1-16,-22-1 0,22 0 0,0 0 16,0 0-16,0 0 31,22-42-15,-1 0-1</inkml:trace>
  <inkml:trace contextRef="#ctx0" brushRef="#br0" timeOffset="34580.69">8615 6519 0,'0'0'0,"-21"0"0,-1 0 16,1 0-16,0 0 16,0 22-1,21-1 1,21 0-1,0-21-15,0 0 16,1 0-16</inkml:trace>
  <inkml:trace contextRef="#ctx0" brushRef="#br0" timeOffset="35179.97">8932 6646 0,'21'0'31,"-21"-21"-31,22 21 16,-1 0-16,0 0 0,0 0 15,0 0-15,-21 21 16,0 1-16,21-22 0,-21 21 0,22 0 16,-22 0-16,0 0 0,0 0 0,0 22 15,0-22-15,-22 0 0,1 0 16,0 22-16,0-22 0,-21 0 0,20 0 15,-20 0-15,0 22 0,-1-22 0,1 0 16,0 0-16,21-21 0,-22 21 16,22 0-16,0-21 0,0 0 0,42-21 47,0 21-47,21 0 0,-20-21 15,-1 21-15,21 0 0,-21 0 0,22 0 16,-1 0-16,-21 0 0,21 0 15,1 0-15,-22 0 0,21 21 0,1 0 16,-1 1-16,-21-1 0,21 21 0,-20-21 16,-1 22-16,0-22 0,0 21 15,0 0-15,-21-20 0,0 20 0,0 0 16,0-21-16,0 22 0,0-1 0,-21-21 16,0 0-16,-21 22 0,-1-22 0,1 21 15,0-21-15,-22 1 0,1-1 16,-1 0-16,1 0 0,-1-21 15,1 21-15,-1-21 0,22 0 0,-22 0 16,1 0-16,20 0 0,-20-21 0,21 0 16,-1 0-16,1 0 0,0-1 15,-1-20-15,22 21 0,21 0 0,0-22 16,0 22-16,0-21 0,0 21 0,0-22 16,21 22-16,0-21 0,1 21 15,-1-22-15,21 22 0,0-21 0,1 0 16,20-1-16,-20 1 0</inkml:trace>
  <inkml:trace contextRef="#ctx0" brushRef="#br0" timeOffset="35676.68">9694 6710 0,'0'-21'0,"-42"-43"16,21 43-1,21 0-15,-43-21 0,22 42 16,0-22-16,0 22 0,0 0 0,0 0 16,-1 0-16,1 0 0,0 0 15,0 22-15,0-1 0,0 0 16,-1 0-16,1 21 0,0-20 0,0 20 16,21-21-16,0 21 0,0-20 15,0-1-15,0 21 0,0-21 0,0 0 16,0 1-16,0-1 0,0 0 15,21-21-15,0 0 0,0 0 16,1 0-16,-1 0 0,0 0 16,21 0-16,-21-21 0,1 21 0,-1-21 15,0-1-15,0 1 0,0 0 16,0 0-16,1 0 0,-1 0 0,0-22 16,0 22-16,0-21 0,-21 21 0,0-1 15,0-20-15,0 21 16,0 0-16,0 42 15,-21 0 1,0 21-16,0-20 0,21-1 16,0 21-16,-21-21 0,21 22 0,0-22 15,-22 0-15,22 0 0,0 0 0,0 0 16,0 1-16,0-1 0,22-21 16,-1 21-16,0-21 0,0 0 15,0 0-15,0 0 0,1 0 0,20-21 16,-21 0-16</inkml:trace>
  <inkml:trace contextRef="#ctx0" brushRef="#br0" timeOffset="35944.08">10202 6308 0,'0'0'0,"0"-43"0,0 22 16,0 0-16,0-21 0,0 21 15,-21 21 1,0 0-16,21 21 0,-21 0 0,0 0 15,21 21-15,-22-20 0,1 41 0,0-21 16,21 1-16,-21 20 0,0-20 16,21-1-16,-21 0 0,21 1 0,-22-1 15,22 0-15,0-21 0,0 22 0,0-22 16,0 0-16,0 0 16,22 0-16,-1-21 0,0 0 15,0 0-15,0 0 0,0 0 16,1 0-16,20-21 0,-21 0 15,0 21-15,0-21 0</inkml:trace>
  <inkml:trace contextRef="#ctx0" brushRef="#br0" timeOffset="36173.28">10583 6498 0,'0'0'16,"0"-21"-16,-21 42 15,21 0 1,-21 1-16,0-1 0,21 21 0,-21-21 15,21 22-15,-22-22 16,1 21-16,21-21 0,0 0 0,0 22 16,0-22-16,0 0 0,-21 0 0,21 0 15,0 1-15,0-1 16,21-21 0,0 0-16,1-21 15,-1 21-15,0-22 0,21 1 16</inkml:trace>
  <inkml:trace contextRef="#ctx0" brushRef="#br0" timeOffset="36860.4">11007 6604 0,'0'0'0,"-22"0"16,1 0 0,0 21-16,0 0 0,0 1 0,0-1 15,21 0-15,-22 0 0,22 0 0,-21 0 16,21 1-16,0-1 0,0 0 15,0 0-15,0 0 16,0 0-16,21-21 0,1 0 16,-1 0-1,0 0-15,-21-21 16,0 0 0,0 0-16,0 0 0,0 0 15,0-1-15,0 1 0,0-21 0,0 21 16,0 0-16,0-22 0,0 22 0,0-21 15,21 21-15,0-1 0,0 1 16,1 0-16,20 0 0,-21 0 0,21 21 16,-20 0-16,20 0 0,-21 0 15,21 0-15,1 0 0,-22 21 0,0 0 16,21 0-16,-20 0 0,-1 1 0,-21 20 16,0-21-16,21 21 0,-21-20 15,0-1-15,0 21 0,0-21 0,0 0 16,0 1-16,0-1 0,0 0 15,-21 0-15,21 0 0,-21-21 16,21 21-16,-22-21 0,1 0 16,0 0-16,0 0 15,0-21 1,21 0-16,0 0 0,0-21 16,0 20-16,0 1 0,21 0 0,0-21 15,21-1-15,-20 22 0,-1-21 16,21 0-16,0-1 0,-20 1 0,20 21 15,0-22-15,-21 22 0,22 21 0,-1-21 16,-21 21-16,22 0 0,-22 0 16,21 0-16,-21 21 0,-21 0 15,0 1-15,0 20 0,0 0 0,0 1 16,0-1-16,0-21 0,0 21 16,-21 1-16,0-1 0,0-21 0,0 0 15,21 1-15,-22-1 0,1 0 0,21 0 16,0 0-16,-21-21 0,0 0 15,0 0-15,0 0 16,-1 0-16,22-21 0,-21 21 16,0-21-16,0 0 0,0 0 15</inkml:trace>
  <inkml:trace contextRef="#ctx0" brushRef="#br0" timeOffset="37059.54">11155 6117 0,'0'0'0,"-21"0"0,-1 0 0,1 0 16,0 0-16,0 0 0,0 0 15,0 0-15,-1 0 0,22 21 47</inkml:trace>
  <inkml:trace contextRef="#ctx0" brushRef="#br0" timeOffset="37248.43">10096 6244 0,'-42'0'0,"84"0"0,-105 21 15,42-21-15,0 0 0,42 0 16,0 0-1,21 0-15,-21 0 0,22 0 16,-1 0-16,0 0 0,1 0 0,-1 0 16,-21-21-16,22 21 0,-1 0 15,-21 0-15,21 0 0,-20 0 16</inkml:trace>
  <inkml:trace contextRef="#ctx0" brushRef="#br0" timeOffset="38005.11">2815 7811 0,'0'0'0,"-42"0"0,-128-22 31,149 22-31,0-21 0,0 21 16,21-21-1,21 21 1,0 0-16,0 0 15,1-21-15,20 21 0,-21 0 0,21 0 16,22 0-16,-22 0 0,22 0 0,-1-21 16,1 21-16,20 0 15,1 0-15,21 0 0,0-21 0,21 21 16,0 0-16,0 0 0,21-22 0,0 1 16,21 21-16,1 0 0,20-21 15,1 21-15,-1-21 0,22 0 0,0 21 16,-1-21-16,22-1 0,-21 22 0,42-21 15,-21 0-15,-1 0 0,1 0 16,21 21-16,-21-21 0,21-1 0,-21 1 16,0 0-16,0 0 0,-1 0 15,-20 0-15,0 21 0,-1-22 0,1 1 16,0 21-16,-22-21 0,149 21 16,-191-21-16,0 21 0,-21 0 15,0 0-15,-21 0 0,-21 0 16,-1-21-16,1 21 0,-43 0 0,1 0 15,-1 0-15,-21 0 0,0 0 0,1 0 16,-44 0 0,1 0-1,0 0-15,0 0 16,-21 0-16</inkml:trace>
  <inkml:trace contextRef="#ctx0" brushRef="#br0" timeOffset="38148.01">10964 7260 0,'0'0'0,"-21"0"0,0 0 16,0 0 15,21 21-31,-21 1 16,21-1-16,-22 0 16,1 0-16</inkml:trace>
  <inkml:trace contextRef="#ctx0" brushRef="#br0" timeOffset="38924.69">381 8488 0,'0'0'0,"-42"0"16,20 0-16,-20 0 0,21 0 0,-21 0 31,84 0-15,0 0-16,1 0 0,20 0 0,1 0 15,20 0-15,-20 0 0,20 0 16,1 0-16,-21 0 0,41 21 0,-20-21 16,0 0-16,-1 0 0,22 0 15,-42 0-15,20 0 0,-20 0 0,-1 0 16,-20 0-16,-1 0 16,-21 0-16,-63 0 15,21 0 1,-22 0-16</inkml:trace>
  <inkml:trace contextRef="#ctx0" brushRef="#br0" timeOffset="39204.53">931 8488 0,'-21'0'16,"42"0"-16,-63 0 0,21 0 0,0 21 16,21 0-1,0 0-15,0 1 0,0 20 16,0 0-16,0 1 0,0 20 15,0 1-15,0-1 0,0 1 16,0-1-16,-22 1 0,22-1 0,0 1 16,0-1-16,-21-21 0,21 22 15,-21-22-15,21 1 0,0-1 0,0-21 16,-21 21-16,21-20 0,0-1 16,0 0-16,-21-21 0,42-21 31,0 0-31,0-22 15,0 22-15,1-21 0,-1 21 16</inkml:trace>
  <inkml:trace contextRef="#ctx0" brushRef="#br0" timeOffset="39661.26">1185 8763 0,'21'-42'0,"-42"84"0,42-105 15,1 63-15,-22 21 16,0 21-16,0 0 15,0 1-15,0-1 0,0 22 0,0-22 16,0 21-16,0-20 0,0 20 16,0-20-16,0-1 0,0 21 0,0-20 15,0-22-15,0 21 0,0-21 16,0 22-16,0-22 0,-22 0 16,1-21-1,0 0 1,21-21-16,0 0 15,-21 0-15,21-22 0,0 22 0,0 0 16,0-21-16,0-1 0,21 1 16,0 0-16,0-1 0,1 1 0,20 0 15,-21 20-15,21-20 0,1 21 16,-1 0-16,0 0 0,1 21 0,-1 0 16,0 21-16,1 0 0,-22 0 15,21 0-15,-21 22 0,1-22 16,-1 21-16,0 0 0,-21-20 15,0 20-15,0-21 0,0 21 0,0-20 16,0-1-16,0 0 0,-21 0 16,21 0-16,-21-21 0,-1 21 0,1-21 15,21-21 17,0 0-17</inkml:trace>
  <inkml:trace contextRef="#ctx0" brushRef="#br0" timeOffset="39980.08">2032 9250 0,'0'0'0,"21"-21"0,-21 0 16,21 21-16,0-22 0,-21 1 15,22 0-15,-1 0 0,-21 0 16,21 0-16,-21-1 15,0 1-15,0 0 0,0 0 0,-21 21 16,0 0 0,-1 0-16,1 0 0,0 21 0,-21 0 15,21 0-15,-22 22 0,22-22 16,-21 21-16,21 1 0,-1-22 16,22 21-16,0-21 0,0 22 15,0-22-15,0 0 0,22 0 0,-1 0 16,0-21-16,0 21 0,21-21 0,-20 0 15,20 0-15,0 0 0,1 0 16,20 0-16,-21-21 0,1 21 0,-1-21 16,0 0-16,1 0 0</inkml:trace>
  <inkml:trace contextRef="#ctx0" brushRef="#br0" timeOffset="40504.79">3852 8869 0,'0'-21'0,"0"42"0,21-63 16,1 20-16,-1-20 0,-21 21 15,21 0-15,-21 0 0,21-1 0,-21 1 16,0 0-16,0 42 31,0 0-31,-21 22 0,21 20 0,0-20 16,0 20-16,-21 22 0,21-22 15,0 1-15,-21 20 0,21-20 16,0 21-16,0-22 0,0 1 0,0 20 16,0-20-16,0 20 0,0-20 15,0-1-15,0 1 0,0-1 0,-22-20 16,22 20-16,0 1 0,-21-22 0,21 0 15,0 1-15,0 20 0,-21-42 16,21 22-16,0-22 0,-21 0 0,21 0 16,0-42-1,0 0-15,0 0 16,0-22-16</inkml:trace>
  <inkml:trace contextRef="#ctx0" brushRef="#br0" timeOffset="40820.61">3810 9546 0,'0'0'0,"0"-84"0,-21 20 0,21 1 16,0-1-16,0 1 0,0-1 16,0 1-16,0-1 0,0 22 0,0-22 15,0 22-15,0 21 0,21-22 16,0 22-16,0 0 0,0 0 0,1 0 16,-1 21-16,21 0 0,-21 0 0,22 0 15,-22 0-15,21 21 0,0 0 16,-20 0-16,20 22 0,-21-1 0,0 0 15,0 1-15,1-1 0,-22-21 16,0 21-16,0 1 0,0-22 16,-22 21-16,1-21 0,0 1 0,-21-1 15,21 0-15,-1 0 0,1-21 16,-21 21-16,21-21 0,0 0 16,-1 0-16,22-21 31,0 0-31,22 0 15,-1 0-15,0-1 0</inkml:trace>
  <inkml:trace contextRef="#ctx0" brushRef="#br0" timeOffset="41188.23">4360 8996 0,'21'-21'0,"-21"-85"31,22 85-31,-1 0 0,0-1 15,0 1-15,0 0 0,0 21 0,1 0 16,-1 0-16,0 0 0,21 0 16,-21 21-16,22 0 0,-22 1 0,21 20 15,-21-21-15,1 21 0,-1 1 0,0-22 16,-21 21-16,0 1 0,0-22 16,0 21-16,0-21 0,0 0 0,0 1 15,-21-1-15,0 0 0,21 0 16,-22-21-16,1 0 15,0 0 1,21-21 0,0 0-16,0 0 0,0-1 0,0 1 15,0 0-15,21 0 0,0-21 0,1 20 16,-1-20-16,0 21 0,0-21 16,0 20-16,0 1 0,1 0 0,-1-21 15,0 42-15,0-21 0,21-1 16,-20 1-16,-1 21 0,0 0 0,0 0 15</inkml:trace>
  <inkml:trace contextRef="#ctx0" brushRef="#br0" timeOffset="41623.98">5376 8721 0,'-21'0'31,"0"21"-31,0 0 16,21 0-16,-21 0 0,-1 1 15,22 20-15,0-21 0,-21 21 16,0 1-16,21-22 0,-21 21 0,21-21 16,0 22-16,0-22 0,0 0 0,0 0 15,0 0-15,0 1 0,0-1 16,21 0-16,0-21 0,0 0 0,1 0 16,20 0-16,-21 0 0,21 0 15,1 0-15,-1 0 0,0-21 0,1 21 16,-22-21-16,21-1 0,1 22 15,-1-21-15,-21 0 0,0-21 0,0 21 16,1-22-16,-1 22 0,-21-21 0,0 21 16,0-22-16,0 1 0,-21-22 15,-22 43-15,22 0 0,0 0 16,-21 0-16,20 21 0,-20 0 0,0 0 16,-1 0-16,1 0 0,21 0 15,-21 21-15,20 0 0,1 0 16,0 0-16,0 22 0,21-22 0,-21 0 15,21 21-15,0-20 0,0 20 16,0-21-16,0 0 0,21 0 0,0 1 16,0-1-16,22-21 0,-22 0 0,21 0 15,0 0-15,1 0 0,20 0 16</inkml:trace>
  <inkml:trace contextRef="#ctx0" brushRef="#br0" timeOffset="41876.83">6244 8805 0,'0'0'0,"21"-21"16,-21 0-16,0 0 0,0 0 16,-21 21-16,0 0 15,0 0-15,0 0 0,-1 21 16,1 0-16,0 0 0,0 0 16,-21 1-16,20 20 0,1 0 0,21-21 15,-21 22-15,21-22 0,-21 21 0,21-21 16,0 1-16,0 20 0,0-21 15,0 0-15,21-21 0,0 21 0,0-21 16,1 0-16,-1 0 0,21 0 16,-21 0-16,22 0 0,-22 0 0,21-21 15,-21 0-15,0 21 0,22-21 16,-22 0-16</inkml:trace>
  <inkml:trace contextRef="#ctx0" brushRef="#br0" timeOffset="42239.63">6498 8890 0,'-21'0'16,"42"0"15,0 0-15,0 0-16,1 0 0,-1 0 16,0 0-16,0 0 0,21 0 0,-20-21 15,-1 0-15,0 21 16,0-21-16,0 21 0,0-22 0,-21 1 15,0 0-15,0 0 0,0 0 16,-21 21-16,-21 0 16,21 0-16,0 0 0,-22 0 15,22 0-15,0 21 0,-21 0 0,20 21 16,1-20-16,-21 20 0,21-21 16,21 21-16,-21-20 0,21 20 0,-22-21 15,22 0-15,0 22 0,0-22 0,0 0 16,0 0-16,22 0 15,-1-21-15,0 0 0,21 0 0,-21 0 16,22 0-16,-22 0 0,21 0 16,1 0-16,-22 0 0,21-21 15,0 0-15,1 21 0</inkml:trace>
  <inkml:trace contextRef="#ctx0" brushRef="#br0" timeOffset="42588.61">7239 8848 0,'21'-21'16,"-42"42"-16,42-64 0,-21 22 0,0 0 0,0 0 15,0 0 1,-42 21-16,21 0 16,-1 0-16,1 21 0,-21 0 0,21 0 15,0 0-15,-1 1 0,1-1 16,21 0-16,0 0 0,0 0 16,0 0-16,0 1 0,0-1 15,21 0-15,1-21 0,-1 21 16,21-21-16,-21 21 0,0-21 0,1 21 15,-1-21-15,0 22 0,0-22 0,-21 21 16,21 0-16,-21 0 16,0 0-16,-21-21 15,0 21-15,-21-21 0,20 0 16,1 22-16,-21-22 0,0 0 16,20 0-16,-20 0 0,21 0 0,0 0 15,0 0-15,-1 0 0,22-22 31,22 22-31,-1-21 0,0 21 16,0-21-16,0 0 0,22 0 0</inkml:trace>
  <inkml:trace contextRef="#ctx0" brushRef="#br0" timeOffset="42938.1">7726 8827 0,'0'0'0,"21"-22"0,-21 1 0,0 0 15,0 0-15,0 0 16,-21 21-16,0 0 0,-22 0 16,22 0-16,-21 21 0,21 0 15,-22-21-15,22 21 0,0 22 0,0-22 16,0 0-16,21 0 0,0 0 16,0 0-16,0 1 0,0-1 0,21-21 15,21 21-15,-21 0 0,0-21 0,22 21 16,-22-21-16,21 0 0,-21 21 15,1-21-15,20 22 0,-21-22 0,0 21 16,0-21-16,-21 21 0,0 0 16,-21-21-1,0 0-15,0 21 0,-21-21 0,20 0 16,-20 0-16,21 21 0,-21 1 16,-1-22-16,22 0 0,-21 0 0,21 21 15,-1-21-15,-20 0 0,21 0 16,0 0-16</inkml:trace>
  <inkml:trace contextRef="#ctx0" brushRef="#br0" timeOffset="43979.5">9567 8700 0,'0'0'0,"0"-22"0,0 1 0,0 0 15,0 0-15,-21 0 16,21 0-16,-21 21 0,0-22 15,0 22 1,-1 0-16,1 0 16,0 22-16,21-1 0,-21 0 0,0 0 15,0 0-15,-1 22 0,22-1 16,-21-21-16,0 21 0,0 1 0,0-1 16,21-21-16,0 22 0,-21-1 0,21-21 15,0 0-15,0 0 0,0 1 16,0-1-16,21-21 0,0 21 0,0-21 15,0 0-15,0 0 0,22 0 0,-22 0 16,21 0-16,1-21 0,-1 21 16,-21-21-16,21-1 0,1 1 0,-1-21 15,0 21-15,-20-22 0,20 22 16,-21-21-16,0 0 0,0-1 16,-21 1-16,0 21 0,0-22 0,0 1 15,-21 21-15,0-21 0,-21 20 0,21 1 16,-1 0-16,-20 21 0,21 0 15,0 0-15,0 0 0,-1 0 0,44 21 32,-1-21-32,0 0 15,21 21-15,-21-21 0,43 0 0,-22 0 16,22 0-16,-22 0 0,22 0 0,-1 0 16,1 0-16,-22-21 0,21 0 15,-20 21-15,-1-21 0,0 21 16,1-21-16,-22 21 0,0-21 0,0-1 15,-21 1 1,-21 21 0,0 0-16,21 21 0,-21 1 15,0-1-15,-1 0 0,22 21 16,-21 1-16,0-1 0,0 0 0,0 22 16,0-1-16,21 1 0,-22-1 0,1 1 15,0 20-15,0-20 0,21-1 16,0 22-16,-21 0 0,21-1 0,0 1 15,0 0-15,0-1 0,0 1 0,0 0 16,0-1-16,0 1 0,0 21 16,0-21-16,0 20 0,0-20 15,0 0-15,0 21 0,0-22 0,0 1 16,0 0-16,0-1 0,0-20 0,0-1 16,0 22-16,0-22 0,-21-20 0,21 20 15,-22-20-15,1-22 0,0 0 16,0 0-16,-21 0 0,20-21 0,1 0 15,0-21-15,-21 21 0,21-42 0,-22 21 16,1-22-16,-22-84 16,22 64-16,21-1 0,-21-20 0,20 20 15,-20-42-15,21 22 0,0-22 0,21 0 16,0 0-16,0 21 0,0-20 16,0-1-16,0 21 0,21-21 15,0 22-15,0-1 0,22 21 0,-1-20 16,0 20-16,22 22 0,-22-22 0,22 22 15,-1-21-15,1 20 0,20 1 0,-20 0 16,-22-1-16,22-20 0,-1 20 16,-21 1-16,1 0 0</inkml:trace>
  <inkml:trace contextRef="#ctx0" brushRef="#br0" timeOffset="44459.97">12509 8192 0,'0'0'0,"22"-22"0,105-168 31,-106 148-31,0 20 16,-21-20-16,21 0 0,-21 21 0,0-22 16,0 22-16,0 0 0,0 0 0,-21 0 15,0-1-15,0 1 0,-1 21 16,-20 0-16,21 0 0,-21 0 0,-1 21 15,1 1-15,0-1 0,-1 0 0,-20 21 16,20 1-16,1-1 0,0 21 16,-22 1-16,22 21 0,21-22 0,-22 1 15,22-1-15,0 1 0,0-1 16,21 1-16,0-22 0,0 0 0,0 1 16,0-1-16,21 0 0,0-21 15,22 1-15,-22-1 0,21 0 0,0-21 16,1 0-16,-1 0 0,0 0 15,1 0-15,20 0 0,-20 0 0,-1-21 16,0 0-16,1-1 0</inkml:trace>
  <inkml:trace contextRef="#ctx0" brushRef="#br0" timeOffset="45251.89">13017 8276 0,'0'0'0,"0"-21"15,-21 21 1,0 21-16,0 0 15,0 1-15,0-1 0,-22 21 0,22-21 16,0 0-16,0 22 0,0-1 0,-1-21 16,1 22-16,21-22 0,0 21 15,0-21-15,0 0 0,0 22 0,0-22 16,21 0-16,1-21 0,-1 21 0,0-21 16,21 0-16,-21 0 0,22 0 15,-22 0-15,21 0 0,1-21 0,-1 21 16,-21-21-16,21 0 0,-20 0 15,20-1-15,-21 1 0,0 0 0,-21 0 16,0 0-16,0-22 0,0 22 16,0 0-16,0-21 0,-21 21 0,0-1 15,-21 1-15,20 0 0,1 0 16,-21 0-16,21 21 0,-22 0 0,22 0 16,-21 0-16,21 0 0,0 0 15,-1 0-15,22 21 16,22-21-1,-1 0-15,0 0 0,0 0 16,21 0-16,-20 0 0,20 0 0,0-21 16,1 21-16,-1 0 0,0-21 15,1 21-15,-1-22 0,-21 22 0,21 0 16,1 0-16,-22 0 0,0 0 16,21 22-16,-20-1 0,-22 0 0,21 0 15,-21 0-15,0 0 0,21 1 16,-21-1-16,0 0 0,0 0 0,0 0 15,0 0-15,0 1 0,0-1 0,-21 0 16,0 0-16,21 0 16,-22-21-16,22 21 15,-21-21-15,0 0 16,21-21 0,0 0-16,-21 21 0,21-21 0,0 0 15,0 0-15,0-1 0,0 1 0,0-21 16,21 21-16,0-22 15,0 22-15,1 0 0,-1-21 0,21 21 16,-21-1-16,0 22 0,22-21 16,-1 21-16,-21 0 0,0 0 0,22 0 15,-22 21-15,0-21 0,0 22 0,0 20 16,1-21-16,-22 0 0,0 22 0,0-22 16,0 0-16,0 21 0,0-21 15,0 1-15,0-1 0,0 0 16,0 0-16,-22-21 0,22 21 0,0 0 15,0-42 17,22 0-17,-1 0-15,-21 0 0,21 0 16</inkml:trace>
  <inkml:trace contextRef="#ctx0" brushRef="#br0" timeOffset="45588.7">14203 8276 0,'0'0'15,"21"-21"-15,-21 42 16,0 0 0,0 1-16,0-1 15,0 0-15,0 0 0,0 0 0,0 0 16,0 22-16,21-22 0,-21 0 0,0 0 16,0 0-16,0 1 0,0-1 15,0 0-15,21-21 0,-21 21 0,21-21 16,-21 21-16,22-21 0,-1 0 15,0 0 1,-21-21-16,0 0 0,21 0 0,0 0 16,-21-1-16,0 1 0,21 0 0,1-21 15,-22 21-15,21-22 0,0 22 16,-21-21-16,0 21 0,21-1 0,-21 1 16,21 0-16,-21 0 0,21 21 15,1 0 1,-1 0-16,0 21 15,0 0 1,-21 0-16</inkml:trace>
  <inkml:trace contextRef="#ctx0" brushRef="#br0" timeOffset="45912.1">14817 8530 0,'42'0'31,"-21"0"-31,0-21 0,0 21 16,1-21-16,-1 0 0,0 21 16,0-21-16,0-1 0,0 1 15,1 0-15,-1 0 0,-21 0 0,0 0 16,0-1-16,0 1 0,0 0 16,-21 21-1,-1 0-15,1 0 0,0 21 0,-21 0 16,21 1-16,-1-1 0,1 0 0,0 21 15,0-21-15,21 1 0,0 20 16,0-21-16,0 21 0,0-20 16,0-1-16,21 0 0,0 0 15,0-21-15,1 0 0,-1 21 16,0-21-16,0 0 0,21 0 16,-20 0-16,20 0 0,0 0 0,-21 0 15,22-21-15,-22 21 0</inkml:trace>
  <inkml:trace contextRef="#ctx0" brushRef="#br0" timeOffset="46257.9">15430 8403 0,'0'0'0,"0"-21"0,0 0 0,0 0 15,0 0-15,22-1 0,-1 1 16,0 0-16,0 0 0,0 21 16,0 0-16,1 0 15,-1 0-15,0 0 0,0 21 16,-21 0-16,21 0 0,0 1 0,1 20 15,-22-21-15,0 0 0,0 22 16,0-22-16,0 0 0,0 0 0,0 0 16,0 0-16,0 1 0,0-1 0,-22 0 15,1 0 1,0-21-16,21-21 16,0 0-1,0 0-15,0-1 16,0 1-16,0 0 0,0 0 0,0 0 15,0-22-15,21 22 0,0 0 16,-21-21-16,22 21 0,-1-22 16,0 22-16,0 0 0,0 0 0,0 0 15,1-1-15,-1 1 0,0 0 16,0 0-16,21 21 0</inkml:trace>
  <inkml:trace contextRef="#ctx0" brushRef="#br0" timeOffset="47261.12">16468 7768 0,'0'0'0,"-22"0"0,22-21 16,-21 21-16,0 0 0,0-21 15,0 21-15,0 0 0,-1 0 16,1 21-16,0 0 0,0 0 16,21 22-16,-21-1 0,0 0 0,21 1 15,-22 20-15,22 1 0,-21-22 16,21 22-16,0-22 0,0 21 0,-21-20 15,21-1-15,0 0 0,0 1 0,0-22 16,0 21-16,21-21 0,0 1 16,1-1-16,-1 0 0,0 0 0,0-21 15,0 0-15,0 0 0,22 0 0,-22 0 16,21 0-16,-21 0 0,22-21 16,-22 0-16,21 21 0,-21-21 0,22-22 15,-22 22-15,0 0 0,21 0 16,-20-22-16,-1 22 0,-21 0 15,21 0-15,-21 0 0,21 21 0,-42 21 32,0 0-17,21 0-15,-21 0 0,-1 1 0,22 20 16,-21-21-16,21 0 0,0 0 0,0 1 16,0-1-16,0 0 15,21-21 1,1 0-16,-1 0 0,0 0 15,0 0-15,0-21 0,22 0 16,-22 21-16,0-22 0,21 1 16,-21 0-16,1 0 0,-1 0 0,0 0 15,0-1-15,0 1 0,0 0 16,1 21-16,-22-21 0,0 42 31,0 0-31,0 0 16,-22 1-16,22-1 0,0 0 15,0 0-15,0 0 0,0 0 16,22 1-16,-1-1 16,0-21-16,21 21 0,-21 0 0,22-21 15,20 0-15,-20 21 0,-1-21 16,21 0-16,-20 0 0,20 0 0,-20 0 16,-1 0-16,0 0 0,1-21 15,-1 0-15,-21 0 0,21 0 0,-20-1 16,-1-20-16,-21 0 0,0 21 15,21-22-15,-21 1 0,0 0 0,0 20 16,0-20-16,-21 21 0,0 0 0,-1 0 16,-20 21-16,21 0 0,-21 0 15,20 0-15,-20 0 0,0 21 0,-1 0 16,22 0-16,-21 0 0,21 0 0,-22 1 16,22 20-16,21-21 0,0 0 15,0 22-15,21-1 16,1-21-16,-1 0 0,21 0 0,-21 22 15,22-22-15,-22 21 0,21 1 16,0 20-16,1 1 0,-1-22 16,0 21-16,1 1 0,-22-1 0,21 1 0,-21-1 15,-21 1-15,0-22 0,0 22 16,0-1-16,0-20 0,-21 20 0,0-21 16,-21 22-16,-1-22 0,-84 22 15,64-43-15,-22 0 0,1 0 16,20 0-16,-21-21 0,22 0 15,-1 0-15,1 0 0,21 0 0,-1 0 0,1 0 16,21 0-16,0-21 16,-1 0-16,22 0 0,0 0 0,0 0 0,22-1 15,-1-20-15,0 0 0,21-1 16,-21 1-16,22 0 0,-1-22 0</inkml:trace>
  <inkml:trace contextRef="#ctx0" brushRef="#br0" timeOffset="47456">17505 7980 0,'0'0'15,"-43"-21"-15,22 0 0,-21 21 16,21-22-16,0 22 0,-1-21 0,1 21 0,21 21 47,0 1-32,0-1-15</inkml:trace>
  <inkml:trace contextRef="#ctx0" brushRef="#br0" timeOffset="47636.9">16087 8276 0,'0'0'0,"-43"0"0,22 21 0,0-21 15,42 22 1,0-22-16,22 0 0,-22 0 16,21 0-16,22 0 0,-22 0 0,21 0 15,-20 0-15,20 0 0,-20 0 0,20 0 16,-21 0-16,1-22 0</inkml:trace>
  <inkml:trace contextRef="#ctx0" brushRef="#br0" timeOffset="48207.58">20489 7980 0,'0'0'0,"21"-21"16,85-149-1,-106 128-15,21 21 0,-21 0 16,0 0-16,0-1 15,-21 44 1,0-1-16,21 21 0,-21 0 16,0 1-16,0-1 0,-1 22 15,1-1-15,0 1 0,0-1 0,0 1 16,0-1-16,-1-21 0,1 22 0,0-22 16,0 1-16,0-22 0,21 21 15,-21-21-15,21 0 0,-22 1 0,22-1 16,0 0-16,-21-21 15,0 0-15,0 0 16,0 0-16</inkml:trace>
  <inkml:trace contextRef="#ctx0" brushRef="#br0" timeOffset="49011.94">19791 8361 0,'0'0'0,"-21"0"0,21-21 15,21 21 1,0 0-1,21 0-15,-21 0 0,22 0 0,-1 0 16,0 0-16,22-21 0,-1 21 0,1 0 16,21-22-16,-1 22 0,22-21 15,-21 0-15,-1 0 0,1 0 0,0 0 16,-22-1-16,1 1 16,-22-21-16,0 21 0,-20-22 0,20 1 15,-42 0-15,0-1 0,0 22 0,0-21 16,0 0-16,0 20 0,0 1 15,0 0-15,0 0 0,0 0 0,-21 21 16,21 21 0,-21 0-16,21 21 0,-22-20 0,22 20 15,0 21-15,0-20 0,0 20 0,-21-20 16,21 20-16,-21 1 0,21-22 16,-21 21-16,21-20 0,0-1 0,0 0 15,-21-20-15,21 20 0,0-21 0,-21 0 16,21 0-16,0 1 15,0-44 17,21 1-17,0 0-15,0 0 0,0 0 0,0 0 16,1-1-16,20 1 0,-21-21 16,0 21-16,22 0 0,-1-22 0,-21 22 15,21 0-15,-20 21 0,20 0 0,-21 0 16,0 0-16,0 0 0,1 21 15,-22 0-15,0 0 16,0 1-16,0-1 0,0 0 0,0 21 0,0-21 16,0 1-16,0-1 0,0 0 15,0 0-15,0 0 0,0 0 16,21 1-16,0-22 0,21 0 16,-21 21-16,22-21 0,-22 0 0,21 0 15,1 0-15,-1 0 0,0 0 16,-21 0-16,22-21 0,-1 21 0,0-22 15,1 1-15,-1 0 0,-21 0 0,0 0 16,22 0-16,-22-1 0,0-20 16,-21 21-16,0-21 0,0 20 0,0 1 15,0 0-15,-21 21 16,0 0 0,0 0-16,-1 21 0,1 0 0,0 1 15,0-1-15,0 0 0,21 0 16,0 21-16,0-20 0,0-1 0,0 0 15,0 0-15,0 0 0,21 0 16,0-21-16,21 22 0,-20-22 16,-1 0-16,21 0 0,-21 0 0,22 0 15,-1 0-15,21 0 0,-20 0 0,-1 0 16,0 0-16,1 0 0</inkml:trace>
  <inkml:trace contextRef="#ctx0" brushRef="#br0" timeOffset="49675.91">11811 9948 0,'0'0'0,"21"0"31,0 0-31,22 0 15,-1 0-15,0 0 0,1 0 0,-1 0 16,21 0-16,-20 0 0,20 0 16,-20 0-16,-1 0 0,21 0 0,-20 0 15,-1 0-15,0 0 0,-20 0 0,-1 0 16,0 0-16,0 0 0,-42 0 31,-21 0-31,20 0 16,-20 0-16</inkml:trace>
  <inkml:trace contextRef="#ctx0" brushRef="#br0" timeOffset="49987.73">12213 9927 0,'0'0'0,"-21"21"0,0 1 15,0-1-15,21 0 16,0 0-16,0 0 0,0 0 16,0 1-16,0 20 0,0 0 0,0 1 15,0-1-15,0 0 0,0 1 0,21-1 16,-21 21-16,21-20 0,-21-1 15,21 0-15,-21 1 0,0-22 0,0 21 16,0-21-16,0 1 0,0-1 0,-21 0 16,0 0-16,-22 0 0,22-21 15,-21 0-15,21 21 0,-22-21 16,-20 0-16,21 0 0,-43 0 16,43-21-16,-1 21 0,1-21 15,21 0-15,-22 21 0,22-21 0,-21 0 16,21-1-16,21 1 0,0 0 0,-21-21 15,21-1-15,0 22 16,21 0-16,-21 0 0,42 0 16,-21 0-16,0 21 0,22-22 0,-1 1 15,0 21-15</inkml:trace>
  <inkml:trace contextRef="#ctx0" brushRef="#br0" timeOffset="50395.5">12848 10181 0,'0'0'0,"21"-21"0,-21 0 16,0 0-1,-21 21 1,0 0-16,0 0 0,0 0 0,-1 0 16,1 0-16,-21 0 0,21 21 0,0 0 15,-1 0-15,1 0 0,0 1 16,21-1-16,-21 0 0,21 0 0,0 0 15,0 0-15,0 1 0,21-1 0,0 0 16,22 0-16,-22 0 0,21-21 16,-21 21-16,22 1 0,-1-22 15,0 21-15,-21 0 0,22-21 0,-22 21 16,0 0-16,0-21 0,-21 21 0,0 1 16,0-1-16,-21 0 15,0 0-15,-21-21 0,-1 21 0,1-21 16,0 21-16,-1-21 0,1 0 0,-22 0 15,22 22-15,0-22 0,21 0 16,-22 0-16,22 0 0,0 0 0,0 0 16,0 0-16,21-22 15,0 1 1,21 21-16,0-21 0,0 0 16,0 21-16,0-21 0</inkml:trace>
  <inkml:trace contextRef="#ctx0" brushRef="#br0" timeOffset="50816.26">13483 10160 0,'0'0'0,"-21"21"32,21 0-32,-21 1 0,0-1 15,-1 21-15,-20-21 0,21 22 16,0-1-16,0 0 0,-1-21 15,1 22-15,0-1 0,0-21 0,21 22 16,0-22-16,0 21 0,0-21 0,0 0 16,0 1-16,21-22 0,0 21 15,0-21-15,22 0 0,-22 0 0,21 0 16,-21 0-16,22 0 0,-22 0 0,21 0 16,-21-21-16,22 21 0,-22-22 15,0 1-15,0 0 0,22 0 0,-43-21 16,21 20-16,-21-20 0,0 0 15,0-1-15,0 1 0,0 0 16,0-1-16,-21 1 0,-1 21 0,1-21 0,0 20 16,-21 22-16,21-21 0,-1 21 15,-41 0-15,42 0 16,-22 0-16,22 21 0,0-21 0,0 22 16,0-1-16,21 0 0,-21 21 0,21-21 15,0 1-15,0-1 0,21 21 16,0-21-16,0 0 0,0 1 0,0-22 15,1 21-15</inkml:trace>
  <inkml:trace contextRef="#ctx0" brushRef="#br0" timeOffset="51064.26">14309 10266 0,'0'0'0,"0"-21"0,0 0 16,-22 21-1,1 21-15,0 0 0,0 0 16,0 0-16,0 0 0,-1 22 0,1-1 16,0 0-16,0-20 0,0 20 15,21 0-15,-21 1 0,21-22 0,0 0 16,0 21-16,0-21 0,0 1 0,0-1 16,0 0-16,21-21 31,-21-21-31,21 0 15</inkml:trace>
  <inkml:trace contextRef="#ctx0" brushRef="#br0" timeOffset="51299.99">14266 10308 0,'0'0'0,"0"-21"0,21 0 0,1 0 0,-1 0 16,0 21-16,0 0 15,-21 21-15,0 0 0,0 0 16,0 0-16,21 22 0,-21-1 0,0-21 15,21 21-15,-21 1 0,0-1 0,22-21 16,-22 22-16,21-22 0,0 0 16,0 21-16,-21-21 0,21-21 15,0 22-15,-21-1 0,22-21 16,-1 0-16,0 0 16,-21-21-16,21-1 0,-21 1 15,21 0-15,0 0 0,1-21 0,-22 20 16,21-20-16</inkml:trace>
  <inkml:trace contextRef="#ctx0" brushRef="#br0" timeOffset="51475.87">14859 10202 0,'0'0'0,"0"-42"0,0 21 16,0 0-16,0 0 0,0-1 15,0 44 1,-21-1-16,0 0 0,-1 21 16,1-21-16,0 22 0,0-1 15,0 0-15,0 1 0,-1-1 0,1 0 16,0 1-16,21-22 0,0 21 0,-21-21 15,21 22-15,0-22 0,0 0 16,0 0-16</inkml:trace>
  <inkml:trace contextRef="#ctx0" brushRef="#br0" timeOffset="51960.88">16171 9927 0,'0'0'0,"21"-21"0,-21-21 16,22-1-16,-22 22 0,21 0 0,-21-21 15,0 21-15,0-1 16,0 44-1,0-1-15,0 21 0,-21 0 16,-1 1-16,22-1 0,-21 22 16,21-22-16,0 21 0,0-20 0,-21 20 15,21-20-15,0-1 0,0 21 16,-21 107 0,21-128-16,0-21 15,0 0-15,0 1 0,21-22 16,-21 21-16,21-21 0,0 0 15,1 0-15,-1-21 0,0-1 0,0 1 16,21 0-16,-20 0 0</inkml:trace>
  <inkml:trace contextRef="#ctx0" brushRef="#br0" timeOffset="52275.98">16722 10075 0,'0'0'0,"0"22"16,-22-1-16,1 0 0,0 21 15,0-21-15,0 22 0,21-22 16,0 21-16,-21-21 0,21 22 0,0-22 16,0 0-16,0 21 0,0-20 0,21-1 15,0 0-15,0-21 16,0 0-16,0 0 0,22 0 16,-22 0-16,0 0 0,0-21 0,0 0 15,1-1-15,-1 1 0,-21 0 16,0 0-16,0-21 0,0 20 0,0-20 15,0 21-15,0 0 0,0 0 0,0-22 16,-21 43-16,-1-21 16,1 0-16,0 21 0,0-21 15,0 21-15,0-21 32,-1 21-32</inkml:trace>
  <inkml:trace contextRef="#ctx0" brushRef="#br0" timeOffset="52483.86">16002 10012 0,'-21'0'15,"21"-21"-15,21 21 16,0 0-16,0 0 0,0-21 15,22 21-15,-1 0 0,0 0 0,1 0 16,-1 0-16,0 0 0,22 0 0,-22-22 16,1 22-16,-1 0 0,-21 0 15</inkml:trace>
  <inkml:trace contextRef="#ctx0" brushRef="#br0" timeOffset="52911.7">18711 9694 0,'-21'0'16,"42"0"-16,-42-21 0,0 21 0,21-21 16,21 21-1,0-21-15,0 21 0,22 0 0,-22 0 16,21 0-16,1 0 0,-1 0 0,0 0 15,1 0-15,20 0 0,1 0 16,-22 0-16,21 0 0,1 0 0,-22 0 16,1 0-16,-1 0 0,0 0 15,-21 0-15,1 0 0,-44 0 16,1 0 0,0 0-16,-21 0 0,21 0 15,-22 0-15,1 0 0</inkml:trace>
  <inkml:trace contextRef="#ctx0" brushRef="#br0" timeOffset="53264.51">19092 9673 0,'-21'0'0,"42"0"0,-42 21 16,21 1-16,0-1 15,-21 0-15,21 0 0,0 0 0,-21 0 16,21 22-16,0-22 0,0 21 0,0 1 16,0-1-16,0 0 0,0 1 15,0-1-15,0 21 0,0-20 0,0-1 16,0 0-16,0 22 0,0-22 15,0 1-15,0-1 0,0-21 16,0 21-16,0-20 0,0 20 0,-21-21 16,-1 0-16,1 0 0,-21 1 0,21-22 15,0 0-15,-22 21 0,1-21 16,21 0-16,-22 0 0,1 0 0,0-21 16,-1 21-16,1-22 0,0 1 15,-1 0-15,22 0 0,-21-21 0,21 20 16,0 1-16,-1-21 0,22 0 15,0-1-15,0 22 0,0 0 0,0-21 16,0 20-16,22 1 16,-1 21-16,0-21 0,21 0 0,-21 21 15,22 0-15,-22 0 0,21-21 0,1 21 16,-1 0-16,-21 0 0,21 0 16</inkml:trace>
  <inkml:trace contextRef="#ctx0" brushRef="#br0" timeOffset="54196.31">19812 10139 0,'0'0'0,"0"-21"0,0 0 16,-21-1-16,0 22 16,-1-21-16,1 21 0,0 0 0,0 0 15,0 0-15,-22 0 0,22 0 16,-21 0-16,21 21 0,0 1 0,-22-1 15,22 0-15,0 21 0,0-21 0,0 22 16,-1-22-16,1 21 0,21 1 16,0-1-16,0 0 0,0-21 0,0 22 15,0-22-15,0 0 0,0 0 0,21 0 16,1 1-16,20-1 0,-21-21 16,0 0-16,22 0 0,-22 0 0,21 0 15,-21 0-15,22-21 0,-22-1 0,0 22 16,21-21-16,-21 0 15,1-21-15,-1 21 0,-21-1 0,21-20 16,-21 0-16,21 21 0,-21-22 0,0 1 16,0 21-16,0 0 0,0-22 15,0 22-15,0 0 0,0 42 32,0 0-32,0 0 15,0 1-15,0-1 0,0 21 0,0-21 16,0 22-16,0-22 0,0 21 0,0-21 15,0 0-15,0 1 0,21-1 16,0 0-16,1 0 0,-1-21 16,-21 21-16,21-21 0,0 0 0,0 0 15,0 0-15,1 0 16,-1 0-16,0 0 0,0-21 0,-21 0 16,21 0-16,-21 0 0,21-1 0,1 1 15,-22-21-15,0 21 0,0-22 16,21 22-16,-21-21 0,21 21 0,-21 0 15,0-22-15,0 22 0,21 0 0,-21 0 16,21 0-16,-21 42 31,0 0-31,0 0 0,21 0 16,-21 22-16,0-22 0,0 21 16,0-21-16,0 22 0,0-22 15,0 21-15,0-21 0,22 0 0,-22 1 16,0-1-16,0 0 0,0 0 0,21-21 15,-21 21-15,21-21 16,0 0-16,0 0 16,-21-21-16,21 0 0,1 21 0,-1-21 15,-21 0-15,21-1 0,0 1 16,0-21-16,-21 21 0,21 0 0,1-22 16,-1 22-16,21-21 0,-21 21 15,0-22-15,1 22 0,-1 0 0,0 0 16,0 0-16,-21-1 0,0 1 15,0 42 1,0 1-16,-21-22 16,-21 42-16,20-21 0,1 0 0,-21 0 15,21 22-15,0-22 0,-22 21 0,22-21 16,0 22-16,0-22 0,0 0 16,-1 21-16,22-20 0,-21-1 0,21 0 15,0 0-15,21-21 16,1 0-16,20 0 15,-21 0-15,21 0 0</inkml:trace>
  <inkml:trace contextRef="#ctx0" brushRef="#br0" timeOffset="54648.04">21272 10266 0,'22'-21'0,"-44"42"0,65-63 0,-43 20 15,0 1-15,0-21 0,0 21 16,0 0-16,0-1 0,0 1 0,-21 0 15,-1 0-15,1 0 0,0 0 0,0 21 16,0 0-16,0 0 0,-1 0 16,1 0-16,0 21 0,-21 0 15,21 0-15,-22 0 0,22 22 0,-21-22 16,21 21-16,-1 0 0,-20-20 0,21 20 16,21 0-16,0-21 0,0 22 15,0-22-15,0 0 0,0 0 0,0 0 16,21 1-16,0-1 0,0-21 15,1 0-15,-1 0 0,0 0 0,0 0 16,0 0-16,0-21 0,1-1 0,20 1 16,-21 0-16,0 0 0,0 0 15,1 0-15,20-22 0,-21 22 0,0-21 16,0 21-16,1-1 0,-1 1 0,0 0 16,0 0-16,-21 42 15,0 0 1,0 0-16,0 1 0,-21-1 15,0 0-15,21 0 0,-21 0 16,21 22-16,0-22 16,0 0-16,0 0 0,0 0 0,0 0 15,21 1 1,0-22-16,0 0 16,0 0-16</inkml:trace>
  <inkml:trace contextRef="#ctx0" brushRef="#br0" timeOffset="54847.93">21780 10499 0,'-21'0'63,"0"0"-48,0 0-15,0 0 16,0 0-16,-1 0 16,1 0-16</inkml:trace>
  <inkml:trace contextRef="#ctx0" brushRef="#br0" timeOffset="86111.77">14203 360 0,'0'21'0,"21"-21"16,0 0-1,0 0-15,22 0 0,-1 21 0,0-21 16,1 0-16,20 0 0,-21 0 16,22 0-16,-22 0 0,22 0 0,-1 0 15,1 0-15,-1 0 0,1 0 16,-1 0-16,1 0 0,-1 0 0,-20 0 16,20 0-16,-21 0 0,-20 0 15,20 21-15,-21-21 0,-42 0 31,0 0-15,0 0-16,-1 0 0,1 22 0,0-22 16,-21 0-16,21 0 0,-1 0 15,-20 0-15</inkml:trace>
  <inkml:trace contextRef="#ctx0" brushRef="#br0" timeOffset="86596.49">14901 487 0,'0'0'16,"-21"0"-16,0 0 16,0 0-16,0 0 15,21 21 1,0 0 0,0 0-16,0 1 15,0-1-15,0 0 0,0 0 16,0 0-16,0 0 0,0 22 0,0-22 15,0 21-15,0 1 0,0-1 16,0-21-16,21 21 0,-21 1 0,0-1 16,21 0-16,-21 1 0,0-22 15,0 21-15,0 1 0,0-22 0,0 0 16,0 21-16,0-21 16,0 1-16,-21-1 0,21 0 0,-21 0 15,-1 0-15,1-21 0,0 21 0,-21-21 16,21 22-16,-1-22 15,-20 0-15,21 0 0,-21 0 0,-1 0 16,22 0-16,-21-22 0,-1 22 16,1-21-16,0 0 0,-1 21 0,1-21 15,21 0-15,-21 0 0,20-1 0,1 1 16,0 0-16,0 0 16,21 0-16,0 0 0,21 21 31,0 0-31,0-22 0,1 22 15,-1 0-15,0 0 0,21 0 16,-21 0-16,1 0 0,20 0 0,-21 0 16,21 0-16</inkml:trace>
  <inkml:trace contextRef="#ctx0" brushRef="#br0" timeOffset="87172.46">15621 931 0,'21'-21'0,"-42"42"0,42-63 0,-21 21 16,0 0-16,0 0 0,0-1 0,-21 1 16,0 21-16,0-21 15,-1 21-15,1 0 0,0 0 0,-21 0 16,21 21-16,-1 0 0,-20 1 15,21 20-15,-21-21 0,20 21 0,1 1 16,-21-1-16,21 0 0,0 1 16,21-1-16,-22-21 0,22 22 0,0-1 15,0-21-15,0 0 0,0 22 16,0-22-16,0 0 16,22 0-16,-1-21 0,0 0 0,-21 21 15,42-21-15,-21 0 0,1 0 16,-1 0-16,0 0 0,0-21 0,0 21 15,0-21-15,22 0 0,-22 0 0,0-1 16,0 1-16,0 0 0,-21-21 16,22 21-16,-1-22 0,0 22 0,-21-21 15,0 21-15,21-1 0,-21 1 16,0 42 15,0 1-31,0-1 0,0 21 0,0-21 16,0 22-16,0-22 15,0 0-15,0 0 0,0 21 0,0-20 16,21-1-16,-21 0 0,21-21 0,1 21 16,-22 0-16,21-21 0,0 0 15,0 21-15,0-21 0,0 0 0,1 0 16,-1 0-16,0 0 0,0 0 16,0 0-16,0 0 0,1-21 0,20 0 15,-21 0-15,0 21 0,22-42 16</inkml:trace>
  <inkml:trace contextRef="#ctx0" brushRef="#br0" timeOffset="87999.98">16341 953 0,'0'0'0,"0"-43"15,21 22-15,-21 0 0,0 0 0,-21 21 32,-1 0-32,1 0 0,0 0 0,0 21 15,0 21-15,0-21 0,-22 22 16,22-22-16,0 21 0,21 1 0,-21-1 15,21-21-15,-21 21 0,21 1 16,0-22-16,0 0 0,0 0 0,0 0 16,0 1-16,0-1 0,21 0 0,0 0 15,0-21-15,0 0 0,0 21 16,1-21-16,-1 0 0,0 0 0,0 0 16,21 0-16,-20 0 15,-1-21-15,21 0 0,-21 0 0,0 0 16,1-1-16,-1 1 0,21-21 15,-21 21-15,0-22 0,1-20 0,-22 21 16,21-22-16,0 22 0,0-22 16,-21 22-16,0-22 0,21 22 0,0 0 15,-21-1-15,22 1 0,-22 21 16,0 0-16,0 0 0,0 42 31,0 0-31,-22 21 0,22 1 16,-21-1-16,0 0 0,21 22 15,-21-22-15,21 22 0,-21-1 16,21-21-16,0 1 0,-21-1 0,21 0 16,0 1-16,-22-22 0,22 0 15,0 0-15,0 0 0,0 1 0,0-1 16,-21-21 0,21 21-16,-21-21 15,21-21-15,0 0 16,0-1-16,0 1 0,0 0 15,0-21-15,21 21 0,0-22 16,22 1-16,-22 0 0,0 20 16,21-20-16,-20 21 0,20-21 15,-21 20-15,21 1 0,-20 21 0,-1 0 16,0-21-16,0 21 0,0 0 16,0 0-16,-21 21 0,0 0 15,-21 1 1,0-22-16,-21 21 0,21-21 0,-22 21 15,22-21-15,-21 21 0,-1-21 16,22 21-16,-21-21 0,21 0 0,0 21 16,-1 1-16,1-22 0,21 21 15,0 0-15,0 0 0,0 0 16,0 0-16,0 1 0,21-1 16,1 0-16,-1 0 0,0 0 15,21-21-15,-21 21 0,1 1 16,-1-22-16,0 21 0,0-21 0,0 0 15,-21 21-15,21-21 0,1 0 16,-1 0 0,0-21-16,0 0 15,0-1-15,0 1 16</inkml:trace>
  <inkml:trace contextRef="#ctx0" brushRef="#br0" timeOffset="88428.24">17759 847 0,'0'-21'0,"0"42"0,0-64 15,0 22-15,0 0 16,-43 21-16,22 0 0,0-21 0,-21 21 16,-1 0-16,1 0 0,0 0 15,-1 21-15,1 0 0,0 0 0,-1 1 16,1-1-16,21 0 0,0 21 15,0-21-15,21 1 0,0-1 16,0 0-16,0 0 0,0 0 0,0 0 16,21 1-16,0-1 0,21 0 15,-21-21-15,22 21 0,-22 0 0,21 0 16,1-21-16,-22 22 0,0-1 16,21-21-16,-21 21 0,1 0 0,-22 0 15,0 0 1,0 1-16,-22-22 15,-20 0-15,21 0 0,-21 0 16,-1 21-16,1-21 0,0 0 0,-1 0 16,1 0-16,0 0 0,20 0 15,-20 0-15,21 0 0,0 0 16,0 0-16,-1 0 0,1 0 16,42-21-1,1 21 1,-1 0-16</inkml:trace>
  <inkml:trace contextRef="#ctx0" brushRef="#br0" timeOffset="89183.95">18161 889 0,'0'-21'16,"0"0"-16,-21 21 15,0 0-15,-1 0 16,1 21-16,0 0 0,0 0 0,0 0 16,0 1-16,-1 20 0,22-21 15,-21 21-15,21-20 0,-21 20 0,21-21 16,0 21-16,0-20 0,0-1 16,0 0-16,0 0 0,21 0 15,-21 0-15,21-21 0,1 0 16,-1 0-16,-21 22 0,21-22 0,0 0 15,0-22 1,-21 1-16,21 0 16,-21 0-16,0 0 0,0-22 0,0 22 15,0-21-15,0 21 16,0-22-16,22 1 0,-1 0 0,0 21 16,0-22-16,0 22 0,0-21 15,1 21-15,20-1 0,0 22 0,-21-21 16,22 21-16,-1 0 0,0 0 15,-20 0-15,20 0 0,-21 21 0,0 1 16,0-1-16,1 21 0,-1-21 16,-21 22-16,21-1 0,-21-21 0,0 21 15,0 1-15,0-22 16,0 21-16,0-21 0,0 1 0,0-1 16,0 0-16,0 0 0,0 0 15,-21-21-15,21 21 0,-21-21 16,-1 0-1,22-21 1,0 0-16,0 0 16,0 0-16,0 0 0,0-22 0,0 1 15,22 0-15,-1-1 0,0 1 16,21-22-16,1 22 0,-1 0 16,0-1-16,1 22 0,-1-21 0,-21 21 15,21 21-15,1 0 0,-1 0 0,-21 0 16,22 0-16,-22 0 0,21 21 15,-21 0-15,0 21 0,1 1 16,-22-1-16,0 0 0,0 1 0,0-1 16,0 0-16,0 1 0,0-1 15,0-21-15,0 22 0,-22-22 0,22 0 16,-21 21-16,0-21 0,0 1 16,0-1-16,0-21 0,21 21 15,-22-21-15,1 0 0,0 0 16,0 0-16,-21 0 0,20 0 0</inkml:trace>
  <inkml:trace contextRef="#ctx0" brushRef="#br0" timeOffset="89816.21">14563 1630 0,'-22'0'0,"44"0"0,-86 0 16,43 0-16,0 0 0,-22 0 15,22 0-15,42 21 32,22-21-17,-22 0-15,0 21 0,21-21 16,1 0-16,20 0 0,1 0 15,20 21-15,1-21 0,0 0 16,42 0-16,0 0 0,0 0 0,0 0 16,0 0-16,21 0 0,0 0 15,0 0-15,22 0 0,-22 0 0,21 0 16,0 0-16,1 0 0,-1 0 16,0 0-16,1-21 0,-1 21 0,-21 0 15,0 0-15,1-21 0,-1 21 16,-21 0-16,0 0 0,-21-21 0,-1 21 15,-20 0-15,0 0 16,-22-21-16,1 21 0,-22 0 0,0 0 0,-20 0 16,20 0-16,-21-21 15,0 21-15,0 0 16,-42 0 31,0 0-47,0 0 15,-21 0-15</inkml:trace>
  <inkml:trace contextRef="#ctx0" brushRef="#br0" timeOffset="90443.85">14309 1736 0,'-22'0'0,"44"0"0,-65 0 0,22 0 0,21 21 16,-21-21-16,0 0 15,42 0 17,21 0-32,-21 0 15,22 0-15,-1 0 0,0 0 16,1 0-16,20 0 0,1 0 15,-1 0-15,22 0 0,21-21 0,0 21 16,-1 0-16,22 0 0,22 0 16,-22 0-16,21 0 0,0 0 0,0 0 15,21 0-15,-20 0 0,20 0 16,0 0-16,-21-21 0,22 21 0,-22 0 16,21 0-16,-21-22 0,1 22 15,-1-21-15,-21 21 0,21 0 0,-21 0 16,-21-21-16,21 21 0,-21 0 15,-1 0-15,-20 0 0,0 0 0,-1 0 16,-20 0-16,-22 0 0,1 0 16,-1 0-16,0 0 0,-21 0 0,1 0 15,-1 0 1,-42 0 31,-1 0-47,1-21 15,0 21-15</inkml:trace>
  <inkml:trace contextRef="#ctx0" brushRef="#br0" timeOffset="90607.76">19008 1651 0,'-22'0'16,"22"21"-1,-21-21-15,0 0 16,0 0 0,0 0-16,0 0 0,-1 0 0,1 21 15</inkml:trace>
  <inkml:trace contextRef="#ctx0" brushRef="#br0" timeOffset="116060.21">4868 13377 0,'0'0'0,"0"-21"16,-21 21-16,21-21 15,0 0 1,0 0 0,0 0-1,0-1 1,0 44 46,0-1-62,0 0 16,0 0-16,0 0 0,0 22 16,0-1-16,0 0 0,0 1 15,0-1-15,0 0 0,0 22 0,0-22 16,0 22-16,0-22 0,0 0 15,0 1-15,0 20 0,0-21 0,0 1 16,0-1-16,-21 0 0,21 1 16,0-1-16,-21 0 0,21 1 0,-21-1 15,-1-21-15,22 22 0,0-22 0,-21 21 16,21-21-16,-21-21 0,21 21 16,-21-21-16,21-21 15,0 0 1,0 0-16,0 0 0,0 0 15</inkml:trace>
  <inkml:trace contextRef="#ctx0" brushRef="#br0" timeOffset="116539.94">4635 13356 0,'-21'-21'0,"42"42"0,-63-63 15,0 21-15,21 0 0,-1-1 0,1 22 16,0-21-16,0 0 0,0 0 16,0 0-16,21 0 0,-22-1 0,22 1 15,0 0-15,0 0 0,43 0 16,-22 0-16,0-1 0,21 22 0,1-21 15,-1 0-15,22 0 0,-22 21 0,21-21 16,-20 21-16,20 0 0,1 0 16,-22 0-16,0 21 0,22 0 0,-22 0 15,1 0-15,-22 22 16,21-22-16,-42 21 0,21 1 0,-21-22 16,0 21-16,0 0 0,-21 1 0,0-1 15,0-21-15,0 22 0,-1-1 16,-20-21-16,21 21 0,-21-20 0,20-1 15,-20 0-15,21 0 0,0 0 16,0 0-16,-1 1 0,1-22 16,0 21-16,0-21 0,0 0 0,0 0 15,21 21 32</inkml:trace>
  <inkml:trace contextRef="#ctx0" brushRef="#br0" timeOffset="117204.36">5355 14097 0,'0'-21'0,"0"42"0,21-42 0,-21 0 15,0 0-15,0-1 16,0 1-16,0 0 16,0 42 15,-21 0-15,21 1-16,-21-1 0,21 0 15,0 21-15,0-21 0,0 1 0,0 20 16,0 0-16,0-21 0,0 22 15,0-22-15,0 21 0,0-21 0,0 22 16,0-22-16,0 0 0,0 0 16,21 0-16,0-21 0,-21 22 0,21-22 15,1 0-15,-1 0 0,0 0 0,0 0 16,0-22-16,0 22 0,22-21 16,-22 0-16,0 0 0,0-21 0,22 20 15,-22 1-15,0-21 0,-21 0 16,21 20-16,-21-20 0,0 0 15,0 21-15,0-22 0,0 1 0,0 21 16,0 0-16,-21-1 0,0 1 16,0 0-16,-1 21 0,1 0 0,0 0 15,0 0-15,0 0 0,0 0 16,-1 0-16,1 0 0,0 0 0,0 21 16,0-21-16,21 21 0,-21 1 15,21-1-15,0 0 16,0 0-1,21 0 1</inkml:trace>
  <inkml:trace contextRef="#ctx0" brushRef="#br0" timeOffset="117820.01">5969 14330 0,'0'0'0,"21"0"0,0 0 16,0-21-16,1 21 16,-22-21-16,21-1 0,0 1 0,0 0 15,0 0-15,-21 0 16,21 0-16,1-1 0,-22 1 0,21 0 16,-21 0-16,0 0 0,0 0 15,21 21-15,-21-22 0,0 1 16,0 0-16,0 0 0,0 42 47,0 0-47,0 0 0,0 1 15,0-1-15,0 21 0,0-21 16,0 22-16,0-1 0,0 0 0,0 22 16,0-1-16,0-20 0,0 20 0,0 1 15,-21 20-15,21-20 0,-21-1 16,21 1-16,0-1 0,0 1 0,0 20 15,-22-20-15,22 21 0,0-1 16,0 1-16,-21-22 0,21 22 16,0-21-16,0 20 0,0-20 0,0-1 15,-21 22-15,21-22 0,0 22 16,-21-21-16,21-1 0,0 1 0,0-1 16,0 1-16,-21-22 0,0 0 0,21 1 15,-22-1-15,22-21 0,-21 21 16,0-20-16,0-22 0,0 0 15,0 0-15,-1 0 0,-20 0 16,21-22-16,0 22 0,-22-42 0,1 21 16,0 0-16,21-22 0,-22 1 0,1 0 15,-22-1-15,22 1 16,21 0-16,-21-22 0,-1 1 0,1 20 16,21-20-16,0-1 0,-1 1 0,1-1 15,0 1-15,21-1 0,0-20 16,0 20-16,0 1 0,0-22 0,0 22 15,21-22-15,0 21 0</inkml:trace>
  <inkml:trace contextRef="#ctx0" brushRef="#br0" timeOffset="118331.72">6181 13441 0,'0'21'16,"0"0"0,0 0-1,0 1 1,21-22 15,0-22-31,0 22 16,-21-21-16,0 0 15,21 0-15,-21 0 16,0 0 0,0-1-1,-21 22-15,0 0 16,0 0 0,0 22-16,21-1 0,0 0 15,-22 0-15,22 0 16,0 0-16,0 1 0,0-1 15,0 0-15,0 0 0,0 0 16</inkml:trace>
  <inkml:trace contextRef="#ctx0" brushRef="#br0" timeOffset="118880.1">6900 13928 0,'0'-21'0,"-21"21"31,0 0-31,0 0 16,0 0-1,21 21-15,-22 0 0,1-21 0,21 21 16,-21 0-16,0 0 0,21 1 16,-21-22-16,21 21 0,0 0 0,0 0 15,0 0-15,0 0 0,0 1 0,0-1 16,0 0-16,0 0 16,0 0-16,0 0 0,0 1 0,21-1 15,0-21-15,0 21 0,0-21 16,1 21-16,-1-21 0,0 0 15,0 0-15,21 0 0,-20 0 16,-1-21-16,0 0 0,21 0 16,-21 21-16,22-43 0,-22 22 15,0 0-15,0 0 0,0-22 0,1 22 16,-22-21-16,0 21 0,0-22 16,0 1-16,0 21 0,0 0 0,0 0 15,0-1-15,-22 1 0,1 0 16,0 21-16,0 0 0,0 0 15,0 0-15,-1 0 0,1 21 0,0-21 16,0 21-16,0-21 0,0 22 16,-1-1-16,22 0 0,0 0 15,0 0 1</inkml:trace>
  <inkml:trace contextRef="#ctx0" brushRef="#br0" timeOffset="119635.67">8424 13695 0,'0'-21'16,"0"42"-16,-21-42 0,21 0 15,-21 21-15,0 0 16,0 0-16,21 21 16,-22-21-16,22 21 0,-21 0 15,21 21-15,-21-20 0,21 20 0,0-21 16,0 21-16,0 1 0,0-1 16,0 0-16,0-20 0,0 20 0,0 0 15,0-21-15,0 22 0,0-22 0,21 0 16,0 0-16,1 0 0,-22 1 15,21-1-15,0-21 0,0 0 0,21 21 16,-20-21-16,-1 0 0,0 0 16,21 0-16,-21-21 0,22 0 0,-22-1 15,21 1-15,1 0 0,-22 0 16,21-21-16,-21 20 0,0-20 16,22 0-16,-22-1 0,0 1 0,0 0 15,-21-22-15,21 22 0,1-22 16,-22 22-16,21-21 0,-21 20 0,0-20 15,0 42-15,0-22 0,0 22 0,21 0 16,-21 0-16,0 0 0,0 42 16,0 0-1,-21 0-15,0 21 0,21-20 16,-22 20-16,22 0 0,-21 1 0,0-1 16,21 0-16,0 1 0,0-1 0,-21 0 15,21 1-15,0-22 16,0 21-16,0-21 0,0 0 0,21 22 15,-21-22-15,21 0 0,0 0 0,1 0 16,-1-21-16,21 22 0,-21-1 16,0-21-16,22 0 0,-1 0 0,-21 0 15,22 0-15,-1 0 0,0 0 16,-21 0-16,22 0 0,-1 0 0</inkml:trace>
  <inkml:trace contextRef="#ctx0" brushRef="#br0" timeOffset="120196.85">9885 13949 0,'0'-21'0,"0"42"0,0-85 16,0 43-16,0 0 0,0 0 15,-21-21-15,-1 20 0,1 1 0,21 0 16,-21 0-16,0 0 0,0 0 16,0 21-16,-1 0 0,1-22 0,0 22 15,0 0-15,0 0 0,0 22 16,-1-22-16,1 21 0,0 0 15,0 0-15,21 0 0,-21 0 0,0 1 16,-1 20-16,22-21 0,0 0 16,-21 22-16,21-22 0,-21 0 0,21 21 15,0-21-15,0 1 0,0-1 0,0 0 16,0 0-16,0 0 16,21 0-16,0-21 0,1 22 15,-1-22-15,0 0 0,0 0 16,0 0-16,0 0 0,1 0 15,-1 0-15,0-22 0,0 22 0,0-21 16,0 0-16,1 0 0,-1 21 16,-21-42-16,21 20 0,-21 1 0,0-21 15,0 21-15,21-22 0,-21 22 0,21-21 16,-21 21-16,0 0 0,0-1 16,0 1-16,0 0 0,0 42 46,0 0-46,0 1 0,0 20 0,0-21 16,0 0-16,0 22 0,0-1 16,0-21-16,0 21 0,0-20 0,0-1 15,21 21-15,1-21 0,-22 0 0,21 1 16,0-1-16,0 0 16,0-21-16,0 0 0,1 21 15,-1-21-15,0 0 0,0 0 0,0 0 16,0-21-16,1 0 0,-1 21 15,0-21-15</inkml:trace>
  <inkml:trace contextRef="#ctx0" brushRef="#br0" timeOffset="120624.18">10604 13780 0,'22'-22'0,"-44"44"0,65-65 15,-43 22-15,0 0 16,-21 21-1,-1 0-15,1 0 0,0 0 16,0 0-16,0 0 0,0 21 0,-1-21 16,22 21-16,-21 0 0,0-21 15,0 22-15,0-1 0,21 0 16,0 0-16,0 0 16,0 0-1,21-21-15,0 22 0,0-1 16,0-21-16,1 21 15,-1-21-15,0 21 0,0-21 0,0 21 16,0-21-16,1 21 0,-22 1 16,0-1-1,-22 0 1,1-21-16,0 0 0,-21 0 16,21 0-16,-1 0 0,-20 0 15,21 0-15,-21 0 0,20 0 0,-20 0 16,21 0-16,-21 0 0,20 0 0,1 0 15,0 0 1,42 0 15,-21-21-31,21 21 0,22 0 16</inkml:trace>
  <inkml:trace contextRef="#ctx0" brushRef="#br0" timeOffset="121079.93">11430 13716 0,'0'0'0,"0"-21"0,0 0 15,0 0-15,-21 21 16,0 0-16,-1 0 0,1 0 0,0 0 15,-21 0-15,21 0 0,-22 0 16,22 21-16,-21-21 0,21 21 0,-22 0 16,22 0-16,0-21 0,21 21 15,0 1-15,0-1 0,0 0 16,0 0-16,21-21 0,21 0 16,-20 21-16,-1-21 15,21 0-15,-21 21 0,22-21 0,-1 22 16,-21-22-16,21 21 0,-20 0 0,20-21 15,-21 21-15,0-21 0,0 21 16,-21 0-16,0 1 16,-21-1-16,0-21 15,-21 0-15,21 21 0,-1-21 16,-20 0-16,0 0 0,-1 0 0,22 21 16,-21-21-16,0 0 0,20 0 15,1 0-15,0 0 0,0 0 16,0 0-16,0 0 0,21 21 0,-22-21 15</inkml:trace>
  <inkml:trace contextRef="#ctx0" brushRef="#br0" timeOffset="121713.46">11896 14499 0,'-22'0'15,"1"0"1,0 0-16,0 0 0,-21 0 16,20 0-16,-20 0 0,0 21 0,-1-21 15,-20 0-15,-1 22 0,1-22 0,-1 0 16,-20 21-16,-1-21 0,0 21 16,1-21-16,-22 21 0,21 0 15,-21-21-15,1 21 0,-1-21 0,0 22 16,-21-1-16,0 0 0,0-21 0,0 21 15,-21 0-15,-22-21 0,22 21 16,-42 1-16,20-22 0,-20 21 0,-22 0 16,22-21-16,-1 21 0,-20 0 0,20 0 15,22-21-15,-22 22 0,1-1 16,20 0-16,1 0 0,21-21 16,-21 21-16,20 0 0,1 1 0,0-1 15,21 0-15,-21-21 0,21 21 0,0 0 16,0 0-16,21-21 0,0 22 15,22-22-15,-22 21 0,21-21 0,0 0 16,22 0-16,-1 21 0,1-21 16,-1 0-16,1 0 0,21 0 0,-1 0 15,22 0-15,0 0 0,0 0 0,0 0 16,-1 0 0,22 21-1,22-21 1,-1 0-16,0 0 0,0 0 15,0 0-15,0 0 0,1 0 0,20 0 16</inkml:trace>
  <inkml:trace contextRef="#ctx0" brushRef="#br0" timeOffset="212274.58">8001 17505 0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5EA1-6E24-4385-982F-015CF5342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2C86E-9E79-4BC6-B720-52EB696D1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C19A5-CFD0-4ECF-A19D-0AE84B7B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430-3F8C-4443-A382-05C1BB63FB3C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AB18C-D147-480C-A265-366C8481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B3512-CEB2-47CB-A9FE-ACE8C5F8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83B3-8220-4444-B5A8-AFDFE411D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45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1DC0-D01C-40F5-880E-E4ED2FB0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AA068-AB9B-4016-B2DB-6FE6C33EB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9369F-6E87-4AC7-971B-82BDCF7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430-3F8C-4443-A382-05C1BB63FB3C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7D5D9-48EE-43E2-A562-7B9FAC7E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04672-5D6B-4CBC-83A2-0DC75FA2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83B3-8220-4444-B5A8-AFDFE411D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85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1401CC-EA5F-47B8-8502-DB375F7E3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F0D70-C080-4AA3-9338-F7538609E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8AD00-4947-4F23-8F8B-47BA6737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430-3F8C-4443-A382-05C1BB63FB3C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EE7C0-8112-4CB4-8E33-AEA0B8BD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E6896-2C7F-470F-AA85-680A70CB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83B3-8220-4444-B5A8-AFDFE411D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5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9850-D36F-4602-805B-D1D56FE0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3C38B-B649-43FE-825B-F98F50F22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AC0C7-48F6-4060-95BA-5AFD3663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430-3F8C-4443-A382-05C1BB63FB3C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94C42-5FF7-4925-82A4-06A30F2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852D4-A567-4C64-B5C4-506A412B8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83B3-8220-4444-B5A8-AFDFE411D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6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2BF3-42A6-44CC-A339-ED3791DF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0DA80-D3DE-4228-AE71-E2B034D18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9A601-5C54-4CA2-8CFE-25DA22FF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430-3F8C-4443-A382-05C1BB63FB3C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C06EA-F75B-445E-8592-3321D497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73038-99CC-4985-A62A-2B6C5566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83B3-8220-4444-B5A8-AFDFE411D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57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8480E-1507-4694-9D36-20B30FDC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8BBFA-AB65-43B5-87B8-D137AE1C9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DE075-1B9C-454E-BD4C-7B1687C59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C2A01-4425-4C7B-9FAD-7A8D77ADB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430-3F8C-4443-A382-05C1BB63FB3C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3EB27-135A-4848-81B2-CAAC4939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82C05-FD9A-418D-9CC1-92A7F86B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83B3-8220-4444-B5A8-AFDFE411D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43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76D4-92D8-4965-A315-E508EFAE7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0140A-4912-4F9A-B4C0-9FBB05457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19276-C8F3-40F5-B0A7-8056E7AC5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D627C-1D5C-41F7-B423-821073705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912638-5A98-41DC-9521-7215970FC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25C98D-9E22-4685-9973-BB4EAC79C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430-3F8C-4443-A382-05C1BB63FB3C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200347-9551-4598-AB53-CD5EADE80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E2689-2C0C-40E5-A12F-5BB1B1AD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83B3-8220-4444-B5A8-AFDFE411D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85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F6CA-D980-4B12-84F1-63DC1031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A15F76-546F-4E79-850B-66B0377A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430-3F8C-4443-A382-05C1BB63FB3C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2C5AE-199B-4A51-BEDC-49915D23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70E3A-D0E9-4CCC-BF49-F118BEBC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83B3-8220-4444-B5A8-AFDFE411D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28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7725A-5B9C-4191-8BB5-4F76FD7B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430-3F8C-4443-A382-05C1BB63FB3C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418DC-E96D-462D-9626-73A36E11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87A65-0B6F-435B-8BB6-C7ABDE90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83B3-8220-4444-B5A8-AFDFE411D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11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0D44-7F17-4D8E-A34A-BE9FC737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D0A4-F031-4EB2-99EA-F9F1A645D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043F7-3F7A-4271-933A-7702BBE1C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BA241-FD26-4FE7-89AD-D094107E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430-3F8C-4443-A382-05C1BB63FB3C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1862D-BB35-42EC-B693-5C9B1982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3819C-A405-4EAD-9634-94AF8E46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83B3-8220-4444-B5A8-AFDFE411D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89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85EE-5918-453A-AEA4-7B7B9784D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58BE8-157F-4B45-A847-9EF0F46E1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2599D-F1EF-4AC9-97AF-617F80408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A5791-A888-49EE-A237-5F4A5212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430-3F8C-4443-A382-05C1BB63FB3C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71455-3408-4027-A554-679D94B2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B9BC3-F386-42A6-B7FF-9AB711F5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83B3-8220-4444-B5A8-AFDFE411D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92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A5CBDE-1772-4698-A5CA-8F366810A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25760-6F80-4DAC-8AB5-7C37366FC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BDDF1-DF82-434C-BBF9-22AD3CDCE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22430-3F8C-4443-A382-05C1BB63FB3C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89680-BEE8-4291-A186-E76961E0A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EC53A-3B32-43C6-BD97-78A61E50D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B83B3-8220-4444-B5A8-AFDFE411D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00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7E61-B2F0-4154-8761-53FCBF01E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F3B80-26C1-4385-B185-21D14FD12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EA74F9-F9A1-4813-ADAC-C801F712034D}"/>
                  </a:ext>
                </a:extLst>
              </p14:cNvPr>
              <p14:cNvContentPartPr/>
              <p14:nvPr/>
            </p14:nvContentPartPr>
            <p14:xfrm>
              <a:off x="472320" y="198000"/>
              <a:ext cx="5608800" cy="396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EA74F9-F9A1-4813-ADAC-C801F71203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188640"/>
                <a:ext cx="5627520" cy="39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6360F87-5D21-46F6-B015-51FEF4D03F88}"/>
                  </a:ext>
                </a:extLst>
              </p14:cNvPr>
              <p14:cNvContentPartPr/>
              <p14:nvPr/>
            </p14:nvContentPartPr>
            <p14:xfrm>
              <a:off x="320040" y="647640"/>
              <a:ext cx="8138520" cy="3292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6360F87-5D21-46F6-B015-51FEF4D03F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680" y="638280"/>
                <a:ext cx="8157240" cy="331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180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7E61-B2F0-4154-8761-53FCBF01E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F3B80-26C1-4385-B185-21D14FD12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F38634-8F79-42D1-A1AC-9A4A10B9E8C5}"/>
                  </a:ext>
                </a:extLst>
              </p14:cNvPr>
              <p14:cNvContentPartPr/>
              <p14:nvPr/>
            </p14:nvContentPartPr>
            <p14:xfrm>
              <a:off x="358200" y="571680"/>
              <a:ext cx="7490880" cy="537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F38634-8F79-42D1-A1AC-9A4A10B9E8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562320"/>
                <a:ext cx="7509600" cy="539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75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7E61-B2F0-4154-8761-53FCBF01E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F3B80-26C1-4385-B185-21D14FD12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F29EA7-F94D-40BC-8222-F20D13ACFC84}"/>
                  </a:ext>
                </a:extLst>
              </p14:cNvPr>
              <p14:cNvContentPartPr/>
              <p14:nvPr/>
            </p14:nvContentPartPr>
            <p14:xfrm>
              <a:off x="449640" y="297360"/>
              <a:ext cx="5768640" cy="653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F29EA7-F94D-40BC-8222-F20D13ACFC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288000"/>
                <a:ext cx="5787360" cy="655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888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7E61-B2F0-4154-8761-53FCBF01E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F3B80-26C1-4385-B185-21D14FD12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6E08BF-B196-4FE5-B106-7EF932E4ACCA}"/>
                  </a:ext>
                </a:extLst>
              </p14:cNvPr>
              <p14:cNvContentPartPr/>
              <p14:nvPr/>
            </p14:nvContentPartPr>
            <p14:xfrm>
              <a:off x="1882080" y="396360"/>
              <a:ext cx="5273280" cy="1661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6E08BF-B196-4FE5-B106-7EF932E4AC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2720" y="387000"/>
                <a:ext cx="5292000" cy="168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6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7E61-B2F0-4154-8761-53FCBF01E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F3B80-26C1-4385-B185-21D14FD12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3CE359-A7B0-4F36-B55D-9CDBEF676CFC}"/>
                  </a:ext>
                </a:extLst>
              </p14:cNvPr>
              <p14:cNvContentPartPr/>
              <p14:nvPr/>
            </p14:nvContentPartPr>
            <p14:xfrm>
              <a:off x="0" y="0"/>
              <a:ext cx="12184560" cy="267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3CE359-A7B0-4F36-B55D-9CDBEF676C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203280" cy="26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712EFE7-87F8-40DF-A905-4567CCE5D3E8}"/>
                  </a:ext>
                </a:extLst>
              </p14:cNvPr>
              <p14:cNvContentPartPr/>
              <p14:nvPr/>
            </p14:nvContentPartPr>
            <p14:xfrm>
              <a:off x="8435160" y="647640"/>
              <a:ext cx="770040" cy="1509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712EFE7-87F8-40DF-A905-4567CCE5D3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25800" y="638280"/>
                <a:ext cx="788760" cy="15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0F6FA9-FF02-4FE1-93CB-65C0C943B9C1}"/>
                  </a:ext>
                </a:extLst>
              </p14:cNvPr>
              <p14:cNvContentPartPr/>
              <p14:nvPr/>
            </p14:nvContentPartPr>
            <p14:xfrm>
              <a:off x="4175640" y="2666880"/>
              <a:ext cx="4412520" cy="335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0F6FA9-FF02-4FE1-93CB-65C0C943B9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66280" y="2657520"/>
                <a:ext cx="4431240" cy="35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751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7E61-B2F0-4154-8761-53FCBF01E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F3B80-26C1-4385-B185-21D14FD12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C27F35-AF3D-4C20-BDF2-05363300D3C6}"/>
                  </a:ext>
                </a:extLst>
              </p14:cNvPr>
              <p14:cNvContentPartPr/>
              <p14:nvPr/>
            </p14:nvContentPartPr>
            <p14:xfrm>
              <a:off x="76320" y="0"/>
              <a:ext cx="8008920" cy="630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C27F35-AF3D-4C20-BDF2-05363300D3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-9360"/>
                <a:ext cx="8027640" cy="63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438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7E61-B2F0-4154-8761-53FCBF01E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F3B80-26C1-4385-B185-21D14FD12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1F1A6E-9A8A-47C7-B5B5-4C1C87A7AF7E}"/>
                  </a:ext>
                </a:extLst>
              </p14:cNvPr>
              <p14:cNvContentPartPr/>
              <p14:nvPr/>
            </p14:nvContentPartPr>
            <p14:xfrm>
              <a:off x="198000" y="617400"/>
              <a:ext cx="8100360" cy="375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1F1A6E-9A8A-47C7-B5B5-4C1C87A7AF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608040"/>
                <a:ext cx="8119080" cy="377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177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2021-09-25T07:46:00Z</dcterms:created>
  <dcterms:modified xsi:type="dcterms:W3CDTF">2021-09-25T07:47:56Z</dcterms:modified>
</cp:coreProperties>
</file>