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4T00:34:37.7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2879 1164 0,'21'-21'15,"-42"42"-15,42-63 16,-21 21-16,0 0 0,0-1 0,0 1 15,0 0-15,0 0 0,0 0 16,0 0-16,0-1 0,0 1 16,0 0-16,0 42 31,0 0-31,-21 22 0,-1-22 0,22 21 16,-21 22-16,21-22 0,-21 0 15,0 22-15,21-22 0,-21 22 0,0-22 16,21 22-16,-22-22 0,1 21 15,0 1-15,21-22 0,-21 22 0,0-22 16,21 0-16,0 1 0,0-1 16,-21 0-16,21-20 0,-22-1 15,22 0-15,0 0 0,0 0 0,0 0 16,0-42 15,0 0-31,0 0 16,0 0-16,22-22 0,-1 22 15,-21-21-15</inkml:trace>
  <inkml:trace contextRef="#ctx0" brushRef="#br0" timeOffset="395.53">2857 1143 0,'0'0'0,"22"-85"31,-1 64-31,0 21 16,-21-21-16,21 21 0,0 0 16,-21-21-16,21 21 0,1 0 15,-1 0-15,-21 21 0,21 0 16,0 0-16,0 1 0,-21 20 16,21 0-16,-21 1 0,22-22 0,-22 42 15,0-20-15,0-1 0,0 0 16,0 1-16,0-1 0,0 21 15,0-20-15,0-1 0,0 0 0,0 1 16,-22-1-16,22 0 0,-21 1 16,21-22-16,-21 21 0,21-21 15,0 1-15,0-1 0,0 0 0,0 0 16,0 0-16,-21-21 16,21 21-16,-21-21 31,21-21-16,0 0-15,-21 0 16,-1 0-16</inkml:trace>
  <inkml:trace contextRef="#ctx0" brushRef="#br0" timeOffset="655.4">2667 1799 0,'0'0'0,"-21"0"0,0 0 16,-1 0-16,1 0 0,0 0 15,42 0 1,0 0 0,1-21-16,-1 21 0,21 0 15,-21 0-15,22 0 0,-1-21 0,-21 21 16,21 0-16,-20 0 0,20 0 16,-21 0-16,21-21 0,-20 21 0,-1 0 15,0 0-15,0 0 0,0 0 31</inkml:trace>
  <inkml:trace contextRef="#ctx0" brushRef="#br0" timeOffset="1531.74">3683 1799 0,'0'0'0,"21"0"0,0 0 15,0-21-15,-21 0 16,0 0 0,0 0-16,0-1 0,0 1 15,-21 0-15,0 0 16,0 21-16,0 0 0,0 0 0,-1 0 15,1 0-15,0 0 0,0 0 16,0 0-16,-22 21 0,22 0 0,0 0 16,0 1-16,0-1 0,0 0 15,-1 21-15,1-21 0,0 1 0,0 20 16,0-21-16,21 0 0,0 0 16,0 1-16,0-1 0,0 0 0,0 0 15,21-21 1,0 0-16,0 0 0,0 0 15,1 0-15,20-21 0,-21 0 16,0 21-16,22-21 0,-22-1 0,0 1 16,0 0-16,0 0 0,0 0 15,1 0-15,-1-1 0,0 1 0,-21 0 16,0 0-16,21 0 0,0 0 16,-21-1-16,0 44 31,0-1-16,0 0-15,0 0 16,0 0-16,0 22 0,-21-1 0,0-21 16,21 21-16,-21 1 0,21-1 15,0 0-15,-21 22 0,21-22 0,0 22 16,0-1-16,0-20 0,0 20 16,0 1-16,0-1 0,0 1 0,0-1 15,0 1-15,0-1 0,0 1 16,21-1-16,-21 1 0,0-1 0,0 22 15,0-22-15,0 1 0,0-22 0,0 22 16,0-1-16,0-21 16,0 1-16,0-1 0,0 0 0,0 1 0,0-22 15,0 0-15,0 0 16,-21 0-16,-1 1 0,1-22 16,0 0-16,0 0 0,0 0 0,0 0 15,-1 0-15,1-22 0,-21-20 16,21 21-16,0-21 0,-22-1 0,22 1 15,-21-22-15,21 1 0,-1-1 16,1 1-16,0-22 0,0 22 0,21-1 16,0 1-16,0-1 0,0-20 15,0 41-15,0-20 0,21-1 0,0 1 16,-21 20-16,21-20 16,1 21-16,20-1 0,-21 1 0,0 0 15,22-1-15,-22 1 0,21 0 16,0 20-16,-20-20 0,20 21 0,-21-21 15,21 20-15,-20 1 0,20 0 16,-21 0-16,21 0 0,-20 0 0,-1-1 16,0 1-16</inkml:trace>
  <inkml:trace contextRef="#ctx0" brushRef="#br0" timeOffset="2405.3">3979 1820 0,'0'0'0,"0"-21"47,21 0-47,1 21 0,-1-21 16,0 21-16,-21-21 0,21 0 0,0 21 15,-21-22-15,0 1 16,0 0-1,-21 21 1,0 0-16,0 21 16,21 0-16,-21 1 15,-1-1-15,1 0 0,0 0 0,0 0 16,21 22-16,0-22 0,0 0 16,0 0-16,0 0 0,0 0 0,0 1 15,0-1-15,0 0 16,21-21-16,0 0 0,0 21 15,1-21-15,-1 0 0,0 0 16,0 0-16,0 0 0,0 0 0,1-21 16,-1 21-16,0-21 0,0 0 15,0-1-15,0 1 0,1 0 0,-1 0 16,0-21-16,0 20 0,0-20 16,0 21-16,-21-21 0,22 20 15,-22 1-15,21-21 0,-21 21 16,0 0-16,0 42 31,-21 0-31,21 0 16,-22 0-16,22 0 0,0 22 15,0-22-15,0 21 0,-21-21 0,21 1 16,0-1-16,-21 0 0,21 0 16,0 0-16,0 0 0,0 1 0,0-1 15,0-42 48,0-1-63,0 1 0,0 0 15,0 0-15,0 0 0,21 0 0,0-1 16,1 1-16,-22 0 0,21 0 16,0 0-16,0 0 0,21-1 0,-20 1 15,-1 21-15,0 0 0,0-21 16,0 21-16,0 0 0,1 0 0,-1 21 15,0 0-15,0 1 0,-21-1 16,0 0-16,21 0 0,-21 0 0,0 22 16,0-22-16,0 0 0,0 0 15,0 0-15,0 0 0,0 1 16,0-1-16,0 0 0,0 0 16,0 0-1,21-21 16,1 0-31,-1 0 16,0 0-16,21 0 0,-21-21 0,1 21 16</inkml:trace>
  <inkml:trace contextRef="#ctx0" brushRef="#br0" timeOffset="3069.39">5376 1863 0,'0'0'0,"0"-21"0,0-1 15,0 1-15,0 0 16,0-21-16,0 21 0,0-1 16,0 1-16,0-21 0,0 21 0,0 0 15,-21-1-15,0 1 0,0 21 16,0 0-16,-1 0 16,1 0-16,0 0 0,0 0 0,0 0 15,0 21-15,-1 1 0,1 20 16,-21-21-16,21 0 0,0 22 15,-22-1-15,22-21 0,0 21 16,21-20-16,-21 20 0,21-21 0,0 0 16,0 22-16,0-22 0,0 0 15,0 0-15,0 0 0,21-21 16,0 0-16,0 0 0,0 21 16,1-21-16,-1 0 0,21 0 0,-21 0 15,0-21-15,1 21 0,20-21 16,-21 0-16,0 0 0,0-22 0,22 1 15,-22 21-15,0-43 0,0 22 16,0-21-16,1 20 0,-1-20 0,0 20 16,-21-20-16,0 21 0,21-22 15,-21 22-15,0-1 0,0 1 16,0 0-16,0 21 0,0-22 16,0 22-16,0 0 0,0 0 15,-21 21 1,0 21-16,21 0 15,0 21-15,-21-20 0,21 20 16,-22 0-16,22-21 0,-21 43 0,21-22 16,-21 1-16,21-1 0,0 21 15,0-20-15,0 20 0,0-20 0,0-1 16,0 0-16,0 1 0,0-22 16,0 21-16,0-21 0,0 22 15,0-22-15,21 0 0,0 0 0,1-21 16,-22 21-16,21 0 0,0-21 15,0 0-15,21 0 0,-20 0 0,-1 0 16,0 0-16,0 0 0,0 0 16,22 0-16,-22 0 0,21-21 0,-21 21 15,22-21-15,-1 0 0,-21 21 16,21-21-16,1 0 0</inkml:trace>
  <inkml:trace contextRef="#ctx0" brushRef="#br0" timeOffset="3616.07">6265 1672 0,'0'-21'16,"0"42"-16,0-63 0,0 21 0,0 0 15,0-1-15,0 1 0,-21 0 0,0 21 16,0-21-16,0 21 16,-1 0-16,1 0 0,0 0 15,0 0-15,0 0 0,0 21 16,-1-21-16,1 21 0,0 0 0,0 22 15,0-22-15,0 21 0,-1-21 16,1 22-16,0-1 0,21-21 16,0 22-16,-21-22 0,21 21 0,0-21 15,0 0-15,0 22 0,0-22 16,0 0-16,21 0 0,-21 0 16,21-21-16,0 0 0,1 0 15,-1 0-15,0 0 0,21 0 0,-21 0 16,1-21-16,-1 0 0,21 0 15,-21 0-15,0 0 0,1-1 0,-1-20 16,0 0-16,0-1 0,-21 1 16,21 21-16,-21-21 0,21-1 0,-21 1 15,0 21-15,0 0 0,0-1 16,0 1-16,0 42 31,0 1-31,0-1 0,0 0 16,0 21-16,0 1 0,-21-22 0,21 21 15,0 0-15,0-20 0,0 20 16,0-21-16,0 21 0,0-20 0,0-1 16,0 0-16,21 0 0,1-21 15,-1 21-15,0-21 0,0 21 0,0-21 16,22 0-16,-22 0 0,21 0 16,-21 0-16,22-21 0,-22 0 0,21 21 15,-21-21-15,22 0 0,-22 0 16,0-1-16,0 22 0</inkml:trace>
  <inkml:trace contextRef="#ctx0" brushRef="#br0" timeOffset="4393.28">1968 2371 0,'0'0'0,"-21"0"0,42 0 78,1 0-78,20 0 16,-21 0-16,0 0 0,22 0 16,-1 0-16,21 0 0,1 0 0,21 0 15,-1 0-15,1 0 0,21 0 16,0 0-16,-1 0 0,1 0 15,0 0-15,21 0 0,0 0 16,21-21-16,-21 21 0,21 0 0,1 0 16,-1 0-16,21 0 0,0 0 15,22 0-15,-22 0 0,1 0 0,20 0 16,-21 0-16,1 0 0,-1 0 0,0 0 16,-20 0-16,-1 0 0,0 0 15,0 21-15,-21-21 0,0 0 0,0 0 16,-21 21-16,0-21 0,0 0 15,-43 0-15,1 0 0,-1 0 0,-21 0 16,1 0-16,-22 0 0,0 0 16,0 0-16,0 0 0,-42 0 62,0 0-46,0 0-16,0 0 15,0 0-15,-1 0 0,1 0 16,-21 0-16</inkml:trace>
  <inkml:trace contextRef="#ctx0" brushRef="#br0" timeOffset="5211.99">1651 4318 0,'0'0'0,"0"-21"0,0 0 15,0 0-15,0-1 16,0 1-16,0 0 0,0 0 15,0 0-15,0 0 16,0 42 15,0 0-31,0 0 0,0 21 16,0 1-16,0-1 0,0 0 0,0 1 16,0 20-16,0-20 0,0 20 15,0-21-15,-21 1 0,0 20 16,21-20-16,-22-1 0,22 0 0,-21 1 15,21-22-15,0 21 0,-21-21 16,21 0-16,0 1 16,0-44 15,0 1-31,21 0 16,-21 0-16,21 0 0,1-22 0</inkml:trace>
  <inkml:trace contextRef="#ctx0" brushRef="#br0" timeOffset="6107.64">2095 4636 0,'43'0'32,"-22"0"-1,0 0-15,-21 21-1,21-21-15,0 0 16,1 0-1,-1 0 1,-21-21 15,0-1-15,-21 22-16,-1 0 16,1 0-16,0 0 15,0 0 1,0 0-16,0 22 15,21-1-15,0 0 16,21-21 15,0 0-15,0-21-16,0 0 16,0 21-16,-21-22 15,22 22-15,-22-21 0,0 0 16,-22 21-1,1 0 1,0 0 0,21 21-16,-21-21 15,21 21-15,-21-21 0,21 22 16,-21-22-16,21 21 16</inkml:trace>
  <inkml:trace contextRef="#ctx0" brushRef="#br0" timeOffset="8820.64">3873 4085 0,'0'-84'16,"0"168"-16,0-190 15,0 85-15,0 42 16,0 22 0,-21-22-16,21 21 15,0 1-15,-21 20 0,21-21 16,0 1-16,0-1 0,0 0 0,0 1 15,-21-1-15,21 0 0,0 1 16,0-22-16,-21 0 0,21 0 0,0 0 16,0 1-16,0-1 0,0 0 15,21-21 1,0 0 0,-21-21-16,0 0 0,21 21 15,-21-22-15,21 1 0,-21 0 0,0 0 16,22 0-16,-1-22 0,-21 22 15,21 0-15,-21-21 0,0 21 16,21-22-16,0 22 0,-21-21 0,21 21 16,-21-1-16,0 1 0,22 0 15,-22 0-15,21 21 0,-21-21 16,0 42 0,0 0-16,21 0 0,-21 0 15,21 1-15,-21-1 0,0 21 16,0-21-16,21 0 0,-21 22 0,21-22 15,-21 0-15,0 0 0,0 0 16,22 1-16,-1-1 0,0-21 0,0 21 16,0-21-1,0 0-15,1 0 0,20 0 0,-21 0 16,0 0-16,22 0 0,-22 0 0,21-21 16,-21 0-16,22-1 0,-22 1 15,0 0-15,0 0 0,0 0 0,0-22 16,1 1-16,-22 21 0,0-21 15,0-1-15,0 1 0,0 21 0,0-22 16,0 22-16,0 0 0,0 0 16,0 0-16,0 0 0,0 42 31,0 0-31,0 0 0,0 21 16,0-20-16,-22 20 0,22-21 15,-21 21-15,21-20 0,0 20 0,0-21 16,0 21-16,0-20 0,0-1 0,0 21 15,0-21-15,21 0 0,1 1 16,-1-1-16,0-21 0,0 0 16,0 0-16,0 0 0,1 0 15,-1 0-15,21 0 0,-21 0 0,0 0 16,1 0-16,20-21 0,-21-1 16,0 1-16,0 0 0,1 0 0,-1-21 15,0 20-15,0-20 0,0 0 0,-21-1 16,0 1-16,21 0 15,-21-1-15,0 1 0,0 0 0,0 21 16,0-22-16,0 22 0,0 0 16,0 0-16,0 0 0,-21 21 15,0 0 1,21 21-16,0 0 0,-21 21 16,21-21-16,-21 22 0,21-1 0,0 0 15,0 1-15,0-1 0,0 0 16,0 1-16,0-1 0,0 0 0,0 1 15,-21-22-15,21 21 0,0-21 16,0 1-16,0-1 0,0 0 0,0 0 16,0 0-1,21-42 17,-21 0-32,21 21 0,0-21 15,-21 0-15,21-1 0,0 1 0,1 0 16,-22 0-16,21 0 0,0 0 0,0-1 15,-21 1-15,21 21 0,-21-21 16,21 21-16,1 0 16,-22 21-16,21-21 15,-21 21-15,0 1 0,0-1 16,21 0-16,-21 0 0,21 0 16,-21 0-16,21 1 15,0-1-15,1 0 0,-1-21 16,0 0-16,0 0 0,0 0 15,0 0-15,22 0 0,-1 0 0,-21 0 16,22 0-16,-1 0 0,0 0 16,1-21-16,-1 0 0,0 21 0,-21-22 15,22 1-15,-22 0 0,0 0 0,0-21 16,0 20-16,-21-20 0,0 21 16,22-21-16,-22-1 0,0 1 0,0 21 15,0 0-15,0-22 0,0 22 16,-22 21-16,1-21 0,0 21 15,-21 0-15,21 0 16,-1 0-16,-20 21 0,21 0 0,0 0 16,-22 1-16,22 20 0,0-21 0,0 21 15,0 1-15,0-22 0,21 21 16,0-21-16,0 22 0,0-22 0,0 0 16,0 0-16,0 0 0,0 1 15,0-1-15,21 0 0,0-21 16,0 0-16,0 0 0,0 0 15,1 0-15,-1 0 0,0 0 0,0 0 16,21 0-16,-20-21 0,-1 21 0,0-21 16,0-1-16,0 1 0,-21 0 15,21 0-15,1-21 0,-22 20 16,21-20-16,-21 0 0,0 21 0,0-22 16,0 1-16,0 21 0,0 0 15,0-1-15,0 1 0,0 0 0,0 42 31,0 0-31,0 1 16,0-1-16,0 0 0,0 21 16,-21-21-16,21 22 0,0-22 0,0 21 15,0-21-15,0 1 0,0-1 16,0 21-16,0-21 0,21-21 0,0 21 16,-21 1-16,21-1 0,0-21 0,0 0 15,-21 21-15,22-21 16,-1 0-16,0 0 0,0 0 0,0 0 15,0 0-15,1-21 0,-1 21 0,0-21 16,0-1-16,-21 1 0,21 0 16,0 0-16,1 0 0,-1-22 0,-21 1 15,0 0-15,21-1 0,0 1 16,-21-21-16,21 20 0,-21 1 0,0 0 16,21-1-16,-21 1 0,0 0 0,22 20 15,-22 1-15,0 0 0,0 42 47,-22 22-47,22-22 0,-21 21 16,21 0-16,0 1 0,-21 20 15,21-20-15,0-1 0,0 0 0,0 1 16,0-1-16,0 0 0,0-21 0,0 22 16,0-22-16,0 0 0,0 0 15,0 0-15,0 1 0,0-1 0,21-21 16,0 0-16,1 0 0,-1 0 15,0 0-15,0 0 0,0 0 16,0 0-16,1-21 0,-1 21 0,0-22 16,0 1-16,0 21 15,22-21-15,-22 0 0,0 0 0,0-22 16,0 22-16,-21 0 0,0 0 0</inkml:trace>
  <inkml:trace contextRef="#ctx0" brushRef="#br0" timeOffset="9075.51">6371 4149 0,'0'0'0,"-21"0"16,42 0 0,21 0-1,-20 0-15,-1 0 0,0 0 0,21 0 16,-21 0-16,22 0 0,-22 0 15,0 0-15,21 0 0,-20 0 0,-1-21 16,0 21-16,0 0 0,0 0 16,0 0-1,-21-22 1</inkml:trace>
  <inkml:trace contextRef="#ctx0" brushRef="#br0" timeOffset="9412.62">7895 4022 0,'0'-43'31,"0"65"0,0-1-31,0 0 0,0 0 0,0 0 16,0 22-16,0-22 15,0 21-15,0-21 0,0 22 0,0-22 16,0 21-16,0-21 0,0 0 16,0 22-16,0-22 0,0 0 0,0 0 15,0 0-15,0 1 16,21-22-1,0 0-15,1 0 16,-1-22-16,0 1 0,21 21 16,-21-21-16,22 0 0</inkml:trace>
  <inkml:trace contextRef="#ctx0" brushRef="#br0" timeOffset="9832.37">8530 4022 0,'0'0'0,"0"-21"0,0-1 31,-21 22-31,0 0 0,0 0 0,-1 0 16,1 22-16,0-1 0,0-21 0,0 21 15,0 0-15,-1 0 0,1 0 16,0 1-16,0 20 0,0-21 16,21 0-16,0 0 0,0 1 15,21-22-15,0 21 16,0-21-16,0 0 0,22 0 0,-22 0 15,0 0-15,21 0 16,-20 0-16,-1 0 0,0 0 0,0 21 16,21-21-16,-20 0 0,-1 0 15,-21 21-15,21 0 0,0-21 16,-21 21-16,0 1 0,0-1 16,-21-21-16,0 21 15,0-21-15,-1 21 0,1-21 16,0 21-16,0-21 0,0 0 15,0 0-15,-1 0 0,1 0 0,21 21 16,-21-21-16,0 0 0,0 0 16,0 0-1,-1 0-15,22-21 16,-21 21-16,0-21 0,21 0 16,-21 21-16</inkml:trace>
  <inkml:trace contextRef="#ctx0" brushRef="#br0" timeOffset="10031.7">7916 3747 0,'0'-22'16,"0"1"15,21 21 0,1 21-15</inkml:trace>
  <inkml:trace contextRef="#ctx0" brushRef="#br0" timeOffset="10996.55">9864 4022 0,'0'0'0,"0"-21"16,0-1-16,0-62 16,0 63-16,0-1 0,21 1 0,-21 0 15,0 0-15,0 42 32,0 0-17,0 0-15,0 1 0,0-1 0,0 21 16,0 0-16,0 1 0,0-1 15,-21 22-15,-1-22 0,1 0 0,21 1 16,-21-1-16,0 0 0,21 1 16,0-22-16,-21 21 0,21-21 0,0 0 15,21-21 17,0-21-32,0 0 0,0 0 15,22 0-15,-22-22 0,0 22 16,0-21-16,22 21 0,-22-22 0,0 1 15,0 0-15,0 21 0,0-1 16,1-20-16,-1 21 0,0 0 16,0 42-1,-21 0-15,21 0 16,-21 0-16,0 1 0,0 20 0,0 0 16,0-21-16,21 22 0,-21-22 15,22 21-15,-22-21 0,0 1 0,21 20 16,0-21-16,0 0 0,0 0 15,0-21-15,1 0 0,-1 0 16,0 0-16,21 0 0,-21 0 0,22 0 16,-22-21-16,21 0 15,-21 0-15,1 0 0,20 0 0,-21-22 16,0 22-16,22-21 0,-22-1 0,-21-20 16,21 21-16,0-22 0,-21 22 15,0-22-15,0 22 0,0 0 0,0-1 16,0 22-16,-21-21 0,0 21 15,0-1-15,-1 1 0,22 0 0,-21 21 16,0 0-16,0 0 0,0 0 16,0 0-16,-1 0 0,1 0 15,0 21-15,21 0 0,0 1 0,0-1 16,-21 0-16,21 21 0,0-21 16,0 1-16,0-1 0,0 21 15,0-21-15,0 0 0,21 1 16,0-1-16,0 0 0,1 0 0,-1 0 15</inkml:trace>
  <inkml:trace contextRef="#ctx0" brushRef="#br0" timeOffset="11372.61">10922 4255 0,'0'0'0,"21"21"0,0-21 0,0 0 15,1 0-15,-1-21 16,0-1-16,0 22 15,0-21-15,0 0 0,1 0 0,20 0 16,-21 0-16,0-1 0,0 1 16,-21 0-16,22 0 0,-22 0 15,0 0-15,0-1 0,0 1 0,-22 21 16,1-21-16,0 21 16,0 0-16,0 0 0,0 0 0,-1 0 15,1 21-15,0 0 0,0 1 16,0-1-16,0 0 0,-1 21 0,1-21 15,21 22-15,0-1 0,0-21 0,0 22 16,0-1-16,0-21 0,0 0 16,0 0-16,0 22 0,0-22 15,21 0-15,1 0 0,-1-21 16,0 0-16,0 0 16,21 0-16,-20 0 0,-1 0 0,0 0 15,0 0-15,21-21 0,-20 0 16,-1 0-16,21 0 0,-21-1 0,0-20 15</inkml:trace>
  <inkml:trace contextRef="#ctx0" brushRef="#br0" timeOffset="11920.42">11663 3577 0,'0'0'0,"0"-21"0,0 42 31,-21 0-31,-1 1 0,22-1 0,-21 21 15,21 0-15,0 1 0,0-1 16,-21 0-16,21 1 0,-21 20 0,21 1 16,-21-22-16,21 22 0,0-22 0,0 0 15,-21 1-15,21-1 0,-22 0 16,22-21-16,0 22 0,0-22 0,0 0 16,0 0-16,0 0 15,0-42 32,0 0-47,0 0 0,0 0 0,22 0 16,-1-1-16,0-20 0,-21 21 0,21-21 15,0 20-15,0-20 0,1 0 16,20 21-16,-21-1 0,0 1 0,22 0 16,-1 0-16,-21 0 0,21 21 15,1 0-15,-22 0 0,21 0 0,-21 21 16,1 0-16,20 0 0,-42 0 15,21 1-15,-21 20 0,0-21 0,0 0 16,0 22-16,0-22 0,0 21 0,-21-21 16,0 0-16,-22 1 15,22-1-15,-21 0 0,21 0 0,-22 0 16,22-21-16,-21 21 0,21-21 0,0 0 16,-22 22-16,22-22 0,0 0 15,0 0-15,0 0 0,-1 0 16,1 0-16,21-22 15,0 1 1,0 0-16,0 0 0,0 0 16,0 0-16,0-1 15</inkml:trace>
  <inkml:trace contextRef="#ctx0" brushRef="#br0" timeOffset="12416.28">12742 3725 0,'0'0'0,"0"-21"0,0 0 32,-21 42-17,0 0 1,0 22-16,21-22 0,-21 0 0,-1 21 15,22 1-15,0-1 0,-21 0 16,21 22-16,-21-22 0,21 1 16,0-1-16,0 0 0,0 1 0,0-22 15,0 21-15,0-21 0,0 0 16,21 1-16,-21-1 0,21 0 0,1-21 16,-1 0-16,0 21 0,21-21 0,-21 0 15,1 0-15,20 0 0,0 0 16,-21-21-16,22 0 0,-1 0 0,0-1 15,-20 1-15,20 0 0,0-21 16,-21-1-16,1 1 0,-1-21 0,0 20 16,0 1-16,0-22 0,-21 22 0,21 0 15,-21-1-15,0 22 16,0-21-16,0 21 0,0 0 0,0-1 16,-21 22-1,0 0-15,0 0 0,0 22 16,0-1-1,21 0-15,0 0 0,0 0 16,0 0-16,0 1 16,21-22-16</inkml:trace>
  <inkml:trace contextRef="#ctx0" brushRef="#br0" timeOffset="13172.49">13864 3725 0,'0'0'0,"0"-21"16,0 42 15,-21-21-31,21 22 0,-21 20 0,0-21 16,21 0-16,-22 22 0,22-1 15,-21 0-15,0 1 0,21-1 0,0 21 16,-21-20-16,0-1 0,21 0 15,-21-20-15,21 20 0,0-21 16,-22 21-16,22-20 0,-21-1 0,21 0 16,0 0-16,0-42 47,0 0-47,0 0 15,0-1-15,21 1 0,-21-21 0,0 0 16,0-1-16,22 1 0,-22 0 15,21-1-15,-21 1 0,21 0 0,0-1 16,-21 1-16,21 0 0,0 20 0,1-20 16,-1 21-16,0 0 15,0 0-15,21-1 0,-20 22 0,20-21 16,-21 21-16,21 0 0,1 0 16,-22 0-16,21 0 0,1 0 0,-22 21 15,21-21-15,-21 22 0,0-1 0,-21 0 16,0 0-16,0 0 0,0 0 15,0 1-15,-21-1 0,0 0 16,-21 0-16,21-21 0,-22 21 16,1 0-16,0 1 0,-1-22 0,-20 21 15,20-21-15,22 0 0,-21 0 16,21 0-16,-22 0 0,22 0 0,0 0 16,0 0-1,21 21 1,0 0-16,0 0 15,0 0-15,0 1 16,21-1-16,-21 0 0,21 0 0,0 0 16,-21 22-16,22-22 0,-1 0 15,0 0-15,-21 0 0,21 0 0,0-21 16,-21 22-16,0-1 0,21 0 0,1-21 16,-22 21-16,21-21 0,-21 21 15,21-21 1,0 0-1,0 0 1,0 0-16,1-21 0,-1 0 16,0 0-16,0 0 15,0 21-15</inkml:trace>
  <inkml:trace contextRef="#ctx0" brushRef="#br0" timeOffset="13782.14">14838 3789 0,'0'-21'16,"0"0"-1,0 42 17,0 0-32,-21 0 0,21 0 15,-22 0-15,22 22 0,-21-1 0,0-21 16,0 22-16,0 20 0,0-21 15,-1 1-15,1-1 0,0 0 0,0 1 16,0-1-16,0-21 0,-1 22 16,22-22-16,0 0 0,-21 0 0,21 0 15,-21-21-15,21 21 0,21-42 47,0 21-47,1-21 16,-22 0-16,21 0 0,0 0 15,0-1-15,0 1 0,0 0 0,1 21 16,-22-21-16,0 0 0,21 21 16,0 0-16,-21 21 15,0 0-15,0 0 16,0 0-16,0 1 0,0-1 0,0 0 16,0 0-16,0 0 0,0 0 0,0 1 15,0-1-15,0 0 16,21 0-16,0-21 0,0 0 15,1 0-15,-1 0 0,0 0 16,0 0-16,0 0 16,0-21-16,-21 0 0,22 0 0,-1-1 15,0 1-15,-21 0 0,21 0 16,0-21-16,0 20 0,-21-20 0,22 0 16,-1 21-16,0-1 0,-21 1 0,0 0 15,0 0-15,-21 21 31,0 21-31,-22-21 16,22 21-16,0 0 0,-21-21 0,-1 22 16</inkml:trace>
  <inkml:trace contextRef="#ctx0" brushRef="#br0" timeOffset="15059.75">1820 5863 0,'0'0'0,"-21"0"0,21-21 16,0 0 0,0 0-16,0 0 15,0-1-15,0 1 0,0 0 16,21 0-16,0 21 0,1-21 0,-1 0 16,0 21-16,0 0 0,0-22 15,0 22-15,1 0 0,-1 0 16,0 0-16,0 0 15,0 22-15,0-1 0,1 0 16,-1 0-16,-21 0 0,21 22 0,-21-22 16,21 21-16,-21-21 0,0 22 15,0-22-15,0 21 0,0-21 0,0 22 16,0-22-16,-21 0 0,0 21 16,21-21-16,-21 1 0,-1-1 0,1 0 15,0 0-15,0 0 0,0 0 16,0-21-16,-1 22 0,-20-1 0,21-21 15,0 21-15,0-21 0,-1 0 16,1 0-16,0 0 0,0 0 16,0 0-16,0 0 15,-1-21-15,1 21 0,21-21 0,-21-1 16,21 1-16,0 0 0,-21 0 16,21 0-16,0 0 0,0-1 0,0 1 15,0 0-15,0 0 0,0 0 16,21 0-16,0-1 0,0 22 0,1-21 15,-1 21-15,0 0 0,0 0 16,0 0-16,0 0 0,1 0 0,20 21 16,-21-21-16,0 22 0,0-1 15,1 0-15,-1 0 0,-21 0 0,21 0 16,0 1-16,-21 20 16,21-21-16,-21 0 0,0 0 0,0 1 15,21-1-15,-21 0 16,0 0-16,22-21 0,-1-21 62,0 0-62,0 0 0,-21-1 16</inkml:trace>
  <inkml:trace contextRef="#ctx0" brushRef="#br0" timeOffset="15314.05">2667 6033 0,'21'0'32,"-21"21"-17,21-21 48,0 0-48,1 0 1,-1-21-16</inkml:trace>
  <inkml:trace contextRef="#ctx0" brushRef="#br0" timeOffset="17040.32">4445 5990 0,'0'21'15,"21"-21"-15,0 0 16,0 0-16,1 0 0,20 0 15,-21-21-15,0 0 0,0 21 16,22-21-16,-22 0 0,21 0 0,-21 21 16,1-22-16,20-20 0,-21 21 15,0 0-15,0 0 0,-21-1 16,0-20-16,0 21 0,0 0 0,0-22 16,-21 22-16,-21 0 0,21 0 15,-22 0-15,1 21 0,0 0 0,-1 0 16,1 0-16,0 0 0,-1 0 15,1 0-15,0 21 0,21 0 0,-22 0 16,22 0-16,0 1 0,0-1 16,21 0-16,-21 0 0,21 0 15,0 0-15,0 1 0,21-1 16,0 0-16,0 0 0,21 0 16,-20 0-16,20 1 0,0-1 0,-21 0 15,22 0-15,-1 0 0,-21 0 16,22-21-16,-22 22 0,21-1 0,-21 0 15,0 0-15,1 0 0,-22 0 16,0 1-16,0-1 0,0 0 16,0 0-16,-22 0 0,-20 0 0,21-21 15,-21 22-15,-1-1 0,1-21 16,0 0-16,-1 21 0,1-21 0,0 0 16,-1 0-16,22 0 0,-21 0 15,21 0-15,-22-21 0,22 0 0,0-1 16,0 22-16,0-21 0,-1 0 15,22-21-15,0 21 0,-21-1 16,21-20-16,-21 21 0,21-21 0,0-1 16,0 1-16,0 21 0,0-22 15,0 22-15,0 0 0,0 0 0,0 0 16,21 0-16,0 21 16,1 0-16,-1 21 15,0 0-15,-21 0 0,21 21 0,0-20 16,0-1-16,-21 21 0,22-21 15,-1 22-15,0-22 0,0 21 0,-21-21 16,21 0-16,0 22 0,1-22 16,-1 0-16,0 0 0,0 0 15,0-21-15,0 22 0,1-22 0,-1 0 16,21 21-16,-21-21 0,0 0 16,22 0-16,-22 0 0,21 0 0,1 0 15,-22-21-15,21 21 0,-21-22 0,22 1 16,-1 0-16,-21 21 0,21-21 15,1 0-15,-22-22 0,0 22 0,0 0 16,0 0-16,1 0 0,-1-22 16,0 22-16,0 0 0,-21 0 15,0 0-15,0 42 32,0 0-32,0 0 15,-21 0-15,21 1 0,-21-1 16,21 0-16,0 0 0,0 0 0,0 0 15,0 1-15,0-1 0,0 0 0,0 0 16,0 0-16,0 0 16,21-21-16,0 0 15,0 0-15,22 0 0,-22 0 16,0-21-16,21 21 0,-21-21 0,1 0 16,20 21-16,-21-21 0,0 0 0,0-1 15,1 1-15,-1 0 0,0 0 16,0 0-16,0 0 0,-21-1 15,0 1-15,21 0 0,1 0 0,-22 0 16,0 0 0,0 42 15,0 0-31,0 0 0,0 0 16,-22 0-16,22 22 0,0-22 15,0 0-15,-21 0 0,21 22 16,0-1-16,-21-21 0,21 21 0,0 22 15,0-22-15,0 22 0,0-22 16,0 22-16,0-1 0,0 1 0,0-1 16,0 1-16,-21-1 0,0 22 15,0-22-15,-1 1 0,1-1 0,21 1 16,-21-1-16,0 1 0,0-22 16,0 22-16,-1-22 0,1 0 0,0 1 15,0-22-15,0 21 0,0-21 0,21 0 16,-22-21-16,1 22 0,0-22 15,0 0-15,0 0 0,0-22 16,-1 1-16,1 0 0,0 0 0,0-21 16,-21 20-16,20-20 0,1 0 0,0-22 15,-21 22-15,21-22 0,21 22 16,0-21-16,-22 20 0,22 1 0,0 0 16,0-22-16,0 22 0,22-1 15,-1 1-15,0 0 0,0-1 16,0 1-16,0 0 0,1-1 0,-1 1 15,21 0-15,-21-1 0,0 22 16,22-21-16,-22 0 0,21-1 0,1 1 16,-1 21-16,-21-22 0,21 22 0</inkml:trace>
  <inkml:trace contextRef="#ctx0" brushRef="#br0" timeOffset="18783.63">6054 5842 0,'0'21'0,"0"0"15,0 1-15,0-1 0,0 0 0,0 0 16,0 0-16,0 0 0,0 1 16,0-1-16,-22 21 0,22-21 0,-21 0 15,21 1-15,0-1 0,0 0 16,0 0-16,0 0 15,0-42 32,0 0-47,0 0 16,0 0-16,21-1 0,1 1 16,-22 0-16,21 0 0,0 0 0,-21 0 15,21-1-15,0 1 0,-21 0 0,21 0 16,1 21-1,-1 21 1,-21 0 0,0 0-16,21 1 0,-21-1 0,0 0 15,0 0-15,0 0 0,21 0 16,-21 1-16,21-22 0,0 21 16,-21 0-16,22-21 0,-1 0 15,0 0-15,0 0 0,0 0 16,0 0-16,1 0 0,-1 0 15,0 0-15,0-21 0,0 21 0,-21-21 16,21-1-16,1 1 0,-1 0 16,0 0-16,-21 0 0,21-22 0,-21 1 15,21 0-15,-21-1 0,0 1 0,21 0 16,-21-22-16,22 22 0,-22 0 16,21-1-16,-21 1 0,0 0 0,0 20 15,0 1-15,0 0 0,0 0 16,0 0-16,-21 21 15,-1 21 1,22 0-16,-21 0 0,21 22 16,0-1-16,-21-21 0,21 21 0,0 1 15,-21-1-15,21 22 0,0-22 16,0 0-16,0-21 0,0 22 0,0-1 16,0-21-16,0 22 0,0-22 0,21 0 15,0 0-15,0 0 0,1 0 16,20-21-16,-21 0 0,0 0 15,22 0-15,-22 0 0,21 0 0,-21 0 16,22 0-16,-22 0 0,21-21 16,-21 21-16,22-21 0,-22 0 15,0 21-15,21-21 0,-21 0 0,1-22 16,-1 22-16,-21 0 0,21-21 16,-21 20-16,0-20 0,0 21 0,0-21 15,0 20-15,0 1 0,0 0 16,0 0-16,-21 0 0,0 0 0,-1 21 15,1 0-15,0 0 16,0 21-16,0-21 0,0 21 0,-1 0 16,1 21-16,0-20 0,0 20 0,0-21 15,21 21-15,0-20 0,-21 20 16,21-21-16,0 0 0,0 22 0,0-22 16,0 0-16,0 0 15,0 0-15,21-21 16,-21 21-16,21-21 0,0 0 15,0 0-15,0 0 0,1 0 16,-1-21-16,0 21 0,0-21 16,0 0-16,-21 0 0,0 0 0,21-1 15,-21 1-15,22 0 0,-22 0 16,0-21-16,0 20 0,0 1 0,0 0 16,21 21-16,-21-21 0,0 42 31,0 0-31,0 0 0,0 1 15,0-1-15,0 0 0,0 0 16,0 0-16,0 0 0,0 1 16,0-1-16,0 0 0,0 0 0,0 0 15,21 0-15,-21 1 16,21-22-16,0 0 16,0 0-1,1 0 1,-22-22-16,21 1 0,-21 0 15,21 0-15,0 0 0,-21 0 0,21-1 16,0-20-16,1 21 0,-1 0 16,21-22-16,-21 22 0,0 0 15,22 0-15,-22 0 0,21 21 16,1 0-16,-22 0 0,0 0 0,21 0 16,-21 0-16,1 0 0,-22 21 15,0 0-15,0 0 0,0 0 16,0 1-16,0-1 0,0 0 0,0 21 15,-22-21-15,1 1 0,0-1 0,0 0 16,0 0-16,0 0 16,-1 0-16,1 1 0,0-22 15,21 21-15,0-42 63,21-1-63,0 22 0,1-21 0,-1 0 15,-21 0-15,21-21 0,0 20 0,0 1 16,0-21-16,1 0 0,20 20 16,-21 1-16,0-21 0,0 21 0,-21 0 15,22-1-15,-1 22 0,-21-21 16,0 42 0,0 1-1,0 20-15,-21-21 16,-1 0-16,22 22 0,-21-22 15,0 0-15,21 21 0,-21-21 0,21 1 16,0-1-16,0 0 0,0 0 16,0 0-16,0 0 0,0 1 0,0-1 15,0 0-15,21-21 32,0 0-32,0 0 0,1 0 0,-1 0 15,0 0-15,0 0 0,0 0 16,0-21-16,1 21 0,-1-21 0,0 21 15,0-22-15,-21 1 0,21 21 0,-21-21 16,21 0-16,-21 0 0,0 0 16</inkml:trace>
  <inkml:trace contextRef="#ctx0" brushRef="#br0" timeOffset="19099.45">6477 5694 0,'0'0'16,"21"0"-1,0 0-15,0 0 16,1 0-16,-1 0 0,21 0 15,-21 0-15,22 0 0,-1 0 0,0 0 16,1-21-16,-1 21 0,0 0 0,1 0 16,-1 0-16,-21 0 0,21 0 15,-20 0-15,-1 0 0,0 0 0,0 0 16,0 0-16,0 0 16</inkml:trace>
  <inkml:trace contextRef="#ctx0" brushRef="#br0" timeOffset="20412.49">9207 5715 0,'0'0'0,"0"-21"0,0-21 16,0 20 0,0 1-1,-21 21 1,0 21-16,0 1 16,21-1-16,-21 0 0,0 0 0,-1 21 15,22 1-15,0-22 0,-21 21 16,21 1-16,-21-1 0,21 0 15,0 1-15,0-22 0,0 21 0,0-21 16,0 22-16,0-22 0,0 0 16,0 0-16,0 0 0,21 0 15,0-21-15,1 0 0,-1 0 0,0 0 16,0 0-16,21 0 0,-20 0 16,-1-21-16,21 0 0,-21 21 0,0-21 15,22 0-15,-22 0 0,21-1 16,-21-20-16,1 21 0,-1 0 0,-21-22 15,0 1-15,0 21 0,0-21 0,0-1 16,0 1-16,-21 0 0,-1-1 16,1 22-16,0-21 0,-21 21 0,21-1 15,-1 1-15,-20 21 16,21 0-16,-21 0 0,20 0 0,1 21 16,0 1-16,21-1 0,0 0 0,0 0 15,0 0-15,0 0 0,0 1 16,21-1-16,0 0 0,1-21 0,-1 21 15,21-21-15,-21 0 0,22 0 16,-1 0-16,0 0 0,22 0 0,-22 0 16,22 0-16,-1 0 0,-21-21 0,22 21 15,-1-21-15,-20 0 0,-1-1 16,22 1-16,-43 21 0,21-21 0,-21 0 16,0 0-16,1 0 0,-22-1 15,0 1-15,0 0 16,0 0-16,0 0 15,-22 21-15,1 0 16,21 21-16,-21 0 0,21 0 16,-21 22-16,0-22 0,21 21 15,0 0-15,0 1 0,-21 20 0,21-20 16,-22-1-16,22 21 0,0 1 0,0-22 16,0 22-16,0-1 0,0 1 15,0-1-15,0 1 0,0 20 0,0-20 16,0-1-16,0 1 0,0-1 0,0 1 15,0-1-15,0 1 16,0-1-16,22 1 0,-22-1 0,0 1 16,0-22-16,0 22 0,0-1 0,0-20 15,0-1-15,0 0 0,0 1 16,-22-1-16,22-21 0,0 21 0,0-20 16,0-1-16,-21-21 15,21-21 1,0-1-1,0 1-15,0-21 0,0 0 0,-21 20 16,21-41-16,0 21 0,0-22 0,0 1 16,0-1-16,0 1 0,-21-1 15,21 1-15,0-1 0,0-21 16,0 22-16,0-1 0,0 1 0,0 21 16,21-22-16,0 1 0,22 20 0,-22 1 15,0 0-15,21-1 0,1 1 16,-1 0-16,0 20 0,1-20 0,-1 21 15,0-21-15,1 20 0,-22 1 16,21-21-16,0 21 0,1 0 0,-22-1 16,0 1-16,0 0 0</inkml:trace>
  <inkml:trace contextRef="#ctx0" brushRef="#br0" timeOffset="22156.25">11853 5567 0,'0'0'15,"0"-21"-15,-21 0 0,0-1 0,21 1 16,-21 21-16,0 0 31,21 21-31,-22 1 16,22 20-16,-21-21 0,21 21 16,0 1-16,0 20 0,0-20 0,-21-1 15,21 21-15,0-20 0,-21-1 16,21-21-16,0 22 0,0-22 0,0 21 15,0-21-15,0 0 16,0 1-16,21-22 16,0 0-1,0-22-15,1 1 16,-1 0-16,0 0 0,0 0 0,0 0 16,22-22-16,-22 22 0,0-21 15,0 21-15,0-22 0,22 1 16,-22 0-16,0 20 0,0-20 0,0 21 15,0 0-15,1 0 0,-1 21 16,0 0-16,0 0 0,-21 21 0,21 0 16,-21 0-16,21 0 0,-21 0 15,0 22-15,22-22 0,-22 21 0,0-21 16,21 1-16,-21 20 0,0-21 0,21 0 16,0-21-16,-21 21 0,21 1 15,0-22-15,1 0 0,-1 0 0,0 0 16,0 0-16,0 0 0,0 0 0,1 0 15,-1 0-15,21-22 16,-21 22-16,0-21 0,1 0 0,-1 0 16,-21 0-16,21-22 0,0 22 15,-21-21-15,21 0 0,-21-1 0,0 1 16,0 0-16,0-1 0,0 1 0,0 0 16,0 20-16,0-20 0,0 21 15,0-21-15,0 20 0,0 1 16,0 42-1,0 1-15,0 20 16,-21-21-16,21 21 0,-21 1 0,21-1 16,-21 0-16,21 1 0,0-1 15,0 0-15,0 1 0,0-1 16,0-21-16,0 22 0,0-22 16,0 21-16,0-21 0,21 0 0,-21 1 15,21-1-15,0-21 0,0 21 0,1-21 16,-1 0-16,0 0 15,0 0-15,0 0 0,22 0 0,-22 0 16,0-21-16,21 21 0,-21-21 0,22-1 16,-22 1-16,21 0 0,-21 0 15,1 0-15,-1-22 0,0 22 0,-21-21 16,0 21-16,21-22 0,-21 1 16,0 21-16,0-21 0,0 20 0,0 1 15,-21 21-15,0 0 16,0 0-16,-1 21 15,1 22-15,0-22 0,21 21 16,0-21-16,-21 22 0,21-1 16,0-21-16,0 22 0,0-1 0,0-21 15,0 0-15,0 0 0,0 1 16,21-1-16,0-21 0,-21 21 0,21-21 16,1 0-16,20 0 0,-21 0 0,21 0 15,-20 0-15,20 0 0,-21 0 16,21-21-16,1 21 0,-22-21 15,21-1-15,-21 1 0,1 0 0,-1-21 0,0-1 16,0 1-16,0 0 16,0-1-16,-21-20 0,0 21 0,22-22 15,-22 22-15,21-1 0,-21 1 16,0 0-16,0 21 0,0-22 0,0 22 16,0 0-16,0 42 15,0 0 1,0 0-16,0 1 0,0 20 0,0 0 15,0 1-15,0-1 0,0 0 16,0 22-16,0-22 0,0 0 0,0 1 16,0-1-16,-21 0 0,21 1 15,0-22-15,-22 21 0,22-21 16,0 1-16,0-1 0,0 0 0,0 0 16,-21-21 15,21-21-16,0 0-15,0-22 16,0 22-16,0 0 0,0-21 16,21 21-16,1-22 0,-22 22 15,21-21-15,0 21 0,0-1 0,0-20 16,22 21-16,-22 0 0,21 21 0,-21-21 16,22 21-16,-1 0 15,0 0-15,1 0 0,-22 0 0,21 21 16,-21 0-16,0 0 0,1 0 15,-1 0-15,-21 22 0,21-22 0,-21 21 16,0-21-16,0 1 0,-21 20 0,0-21 16,-1 0-16,1 0 0,0 1 15,-21-1-15,21 0 0,-22-21 0,22 21 16,-21-21-16,21 21 0,-1-21 16,-20 0-16,21 0 0,0 0 15,21 21-15,-21-21 0,-1 0 0,22-21 31,0 0-31,0 0 16,0 0-16,22 0 16,-1-1-16</inkml:trace>
  <inkml:trace contextRef="#ctx0" brushRef="#br0" timeOffset="22635.98">14774 5398 0,'-21'0'15,"21"-22"-15,-21 22 16,0 0-16,0 22 16,21-1-1,-22 0-15,22 0 0,0 21 0,0 1 16,0-1-16,-21 0 0,21 1 15,0-1-15,-21 0 0,21 1 0,0-1 16,0-21-16,0 22 0,0-22 0,0 21 16,0-21-16,0 0 0,21 1 15,0-1-15,1 0 0,-1-21 16,0 0-16,0 0 0,21 0 16,-20 0-16,-1 0 0,21 0 0,-21-21 15,0 21-15,22-21 0,-22-1 16,21-20-16,-21 21 0,22-21 15,-22-1-15,0 1 0,0 0 0,22-22 16,-22 22-16,0-22 0,-21 22 0,0 0 16,21-1-16,-21 22 0,0 0 15,0 0-15,0 0 0,0-1 16,-21 44 15,0-1-31,21 0 16,0 0-16,0 0 15,0 0 1</inkml:trace>
  <inkml:trace contextRef="#ctx0" brushRef="#br0" timeOffset="23443.53">15790 5334 0,'0'0'16,"0"-21"-16,-21 42 31,21 0-31,0 0 0,0 1 16,-21-1-16,0 21 0,21-21 0,-21 22 16,21-1-16,-22 0 0,1 1 0,0-1 15,21 0-15,-21 1 0,0-1 16,21 0-16,0-21 0,-21 22 0,21-22 15,-22 21-15,22-21 0,-21 1 16,21-1-16,0 0 0,0 0 16,0-42 15,21 21-15,-21-21-16,22 0 0,-22-1 0,0 1 15,0 0-15,21-21 0,0 21 16,-21-22-16,21 1 0,0-22 0,0 22 15,-21 0-15,22-22 0,-1 22 16,0 0-16,0-1 0,0 22 0,0-21 16,22 21-16,-22-1 0,0 1 15,0 0-15,22 21 0,-22 0 0,0 0 16,21 0-16,-21 0 0,22 0 0,-22 0 16,0 0-16,0 21 0,0 0 15,-21 1-15,22-1 0,-22 0 0,0 21 16,0-21-16,-22 22 15,1-22-15,0 0 0,0 21 0,-21-20 16,20-1-16,-20 0 0,0 0 0,21-21 16,-22 21-16,1-21 0,21 0 15,-22 21-15,22-21 0,0 0 0,0 0 16,0 0-16,0 0 16,21-21-16,0 0 15,0 42 32,0 0-47,0 1 16,0-1-16,21 0 0,0 0 15,0 0-15,0 0 0,-21 1 16,21-22-16,1 21 0,-1 0 0,0 0 16,0-21-16,0 21 0,0 0 0,1-21 15,-1 0-15,-21 22 0,21-22 16,0 0-16,0 0 0,0 0 31,1-22-15,-22 1-1,0 0-15,21 0 16,0 21-16</inkml:trace>
  <inkml:trace contextRef="#ctx0" brushRef="#br0" timeOffset="24116.98">16870 5249 0,'0'0'0,"0"-42"15,0 63 16,0 0-31,0 1 0,-21-1 16,21 0-16,-22 0 0,1 21 0,0 1 16,0-1-16,0 0 0,0 1 15,-1-1-15,1 0 0,0 22 0,-21-22 16,21 1-16,-1-1 0,1 0 16,0-21-16,0 22 0,0-22 0,0 0 15,-1 0-15,22 0 0,0 1 16,-21-1-16,0-21 0,21 21 15,0-42 17,0 0-32,21-1 15,0 1-15,1 0 16,-1 0-16,0 0 0,-21 0 16,21-1-16,0 22 0,0-21 0,-21 0 15,22 21-15,-22 21 31,0 0-31,0 1 16,0-1-16,0 0 0,0 0 16,0 0-16,0 0 0,0 1 15,21-22 1,0 0-16,0 0 0,0 0 16,0 0-16,1 0 15,-1 0-15,0 0 16,0 0-16,-21-22 0,21 1 0,0 21 15,-21-21-15,22 0 0,-22 0 16,0 0-16,21-1 0,0 1 0,-21 0 16,0 0-16,21 21 15,-21-21 1</inkml:trace>
  <inkml:trace contextRef="#ctx0" brushRef="#br0" timeOffset="26120.54">1884 7747 0,'0'0'0,"-21"0"15,-1 0 1,1 0-16,21-21 31,0 0-15,0 0-16,21 21 15,1-22-15,-1 1 0,0 21 16,0-21-16,21 21 16,-20 0-16,-1-21 0,0 21 0,21 0 15,-21 0-15,1 0 0,20 0 16,-21 21-16,0 0 0,0-21 15,-21 21-15,0 1 0,0 20 16,0-21-16,0 0 0,0 0 0,0 22 16,-42-22-16,21 21 0,0-21 15,-22 22-15,22-22 0,-21 21 0,21-21 16,-22 1-16,22-1 0,0 0 16,-21 0-16,21-21 0,-1 0 15,1 0 1,21-21-1,0 0-15,0 0 16,21-1-16,1 22 0,-1-21 0,0 21 16,-21-21-16,21 0 15,0 21-15,0-21 0,1 21 0,-1 0 16,0 0-16,21 0 0,-21 0 16,1 0-16,20 0 0,-21 0 0,0 0 15,22 21-15,-22 0 0,0 0 16,21 0-16,-21 1 0,1-1 0,-22 0 15,0 0-15,21 21 0,-21-20 16,0-1-16,0 21 0,0-21 0,-21 0 16,-1 1-16,1-1 0,0 0 15,-21 0-15,21 0 0,-22 0 0,22 1 16,-21-22-16,-1 21 0,1-21 16,0 21-16,21-21 0,-22 0 15,1 0-15,0 0 0,-1 0 0,22 0 16,-21 0-16,21-21 0,-22 0 15,22-1-15,0 22 0,21-21 0,-21 0 16,0 0-16,21 0 0,-22 21 16,22-21-16,0-1 0,0 1 15,0 0 1,22 21 0,-1-21-1,0 21-15,0 0 16,0-21-16,0 21 0,1 0 15</inkml:trace>
  <inkml:trace contextRef="#ctx0" brushRef="#br0" timeOffset="26512.73">2688 8065 0,'0'0'0,"0"21"0,21-21 0,-21 21 32,21-21 171,-21-21-188,22 21-15,-22-21 16</inkml:trace>
  <inkml:trace contextRef="#ctx0" brushRef="#br0" timeOffset="28716.35">4487 7938 0,'0'0'0,"0"-22"0,0 1 16,0 0-16,0 0 0,0 0 16,0 0-16,0-1 15,0 1-15,0 0 0,0 0 16,0 0-16,0 42 31,0 21-31,0-21 16,0 22-16,0-1 0,0 22 0,0-1 15,0 1-15,0 20 0,0-20 16,0 20-16,0 1 0,0-21 0,0 20 16,0-20-16,0 20 0,0 1 0,0-21 15,-21 20-15,0-20 0,0 20 16,21-20-16,-21-1 0,-1 1 0,1-1 15,0-20-15,21 20 0,-21-20 16,0-1-16,21-21 0,-21 0 16,21 0-16,0-42 15,-22 0 1,22 0-16,0-21 0,0 20 16,0-20-16,0-21 0,0 20 0,0-20 15</inkml:trace>
  <inkml:trace contextRef="#ctx0" brushRef="#br0" timeOffset="29056.15">4318 8107 0,'0'0'0,"-64"-148"32,64 127-32,0-1 0,0 1 15,0 0-15,0 0 0,0 0 16,0 0-16,22-1 0,20 1 15,-21 0-15,21 21 0,22 0 16,-22 0-16,22 0 0,-1 0 0,-20 0 16,20 21-16,-21 22 0,1-22 15,-1 21-15,-21 0 0,0 1 16,-21-1-16,0 0 0,0 1 0,-42-1 0,21 0 16,-21 1-16,20-22 0,-20 21 15,0-21-15,-1 1 0,1-22 16,21 21-16,-21 0 0,20-21 0,1 0 15,0 0-15,0 0 0,0 0 16,21-21 0,0 0-1,0-1-15,21 1 0,0 0 0</inkml:trace>
  <inkml:trace contextRef="#ctx0" brushRef="#br0" timeOffset="30144.66">5122 7874 0,'0'21'31,"0"0"-31,0 1 0,-21-1 0,21 0 16,0 0-16,0 21 0,-21-20 16,21 20-16,0 0 0,0-21 0,0 22 15,0-22-15,0 21 0,0-21 16,0 1-16,0-1 0,0 0 0,21 0 15,0-21-15,-21 21 0,21-21 16,1 0-16,-1 0 0,0 0 16,0 0-16,0-21 0,0 0 0,1 0 15,20 0-15,-21-1 0,0 1 0,0 0 16,1-21-16,-1-1 16,0 22-16,0-21 0,0 0 0,-21-1 15,0 1-15,21 0 0,-21 20 0,22 1 16,-22 0-16,0 0 0,0 42 47,0 0-47,0 0 0,0 22 0,0-22 15,0 21-15,0 1 0,0-1 0,0 0 16,0-21-16,0 22 16,0-1-16,0-21 0,0 22 0,0-22 15,0 0-15,0 0 0,0 0 0,0 0 16,0 1-16,21-22 15,0 0-15,0 0 0,0 0 0,22 0 16,-22 0-16,0-22 0,21 22 0,-21-21 16,22 0-16,-22 0 0,0 0 15,21 0-15,-20-22 0,-1 22 0,21-21 16,-21-1-16,0 1 0,-21 0 16,0 21-16,22-22 0,-22 22 0,0 0 15,0 0-15,-22 21 31,1 0-31,0 21 16,21 0-16,0 0 0,0 0 16,0 1-16,0-1 0,21 0 15,0 0-15,1 0 0,-1 0 16,-21 1-16,21-22 0,-21 21 16,21 0-16,-21 0 0,21-21 15,-21 21-15,21 0 0,1-21 16,-22 22-16,21-1 15,0-21-15,0 0 16,0 0-16,0 0 16,1 0-16,-1-21 15,0-1-15,0 22 0,0-21 0,0 0 16,1 0-16,-1 0 0,0 0 0,0-1 16,0-20-16,-21 21 0,21-21 15,1 20-15,-1-20 0,-21 21 0,0 0 16,21 0-16,-21-1 0,21 1 0,-21 0 15,0 42 17,0 0-32,-21-21 0,21 22 0,-21 20 15,0-21-15,21 21 0,0 1 16,0-1-16,-22 0 0,22 1 0,-21-1 16,21 22-16,0-22 0,0 21 15,0-20-15,-21 20 0,21 1 16,0-1-16,0 1 0,-21-1 0,21 22 15,-21-22-15,21 22 0,0-21 0,-21-1 16,-1 1-16,22-1 0,-21 1 16,21-1-16,0-21 0,-21 1 0,21-1 15,-21 0-15,21-20 0,-21 20 0,21-21 16,0 0-16,0 0 0,0-42 31,0 0-31,0-21 16,21 21-16,0-22 0,-21 1 15,21 0-15,0-1 0,-21-20 0,22 20 16,-1-20-16</inkml:trace>
  <inkml:trace contextRef="#ctx0" brushRef="#br0" timeOffset="30463.77">6519 8424 0,'0'-63'16,"0"126"-16,0-168 0,0 62 0,-21-20 0,0 42 15,21-22-15,0 1 0,0 21 0,0 0 16,0-22-16,0 22 0,0 0 15,0 0-15,21 0 0,-21-1 0,21 22 16,22-21-16,-22 0 0,21 21 16,-21 0-16,22 0 0,-1 0 15,0 0-15,-21 0 0,22 21 0,-22 0 16,21 1-16,-21-1 0,1 0 16,-22 21-16,0-21 0,0 22 0,0-22 15,0 21-15,-22-21 0,-20 22 0,21-22 16,0 0-16,-22 0 0,22 0 15,0 1-15,0-22 0,-21 21 0,20-21 16,1 0 0,42-21 15,1 21-31,-1-22 0,0 22 16,0-21-16,0 21 0,0-21 15</inkml:trace>
  <inkml:trace contextRef="#ctx0" brushRef="#br0" timeOffset="30903.52">7281 7874 0,'0'0'0,"0"21"47,-21 0-47,0 1 0,21-1 16,-21 0-16,21 21 0,0-21 15,-21 22-15,21-22 0,-22 21 0,22-21 16,0 22-16,0-22 0,0 0 0,0 0 16,0 0-16,0 1 0,22-1 15,-1-21-15,0 0 16,0 0-16,0 0 16,0 0-16,1 0 0,-1 0 0,0-21 15,0-1-15,0 1 0,0 0 0,1 0 16,-22 0-16,21-22 0,-21 22 15,21-21-15,-21 0 0,0-1 0,0 22 16,0-21-16,0 21 0,0-22 0,-21 22 16,0 0-16,-1 0 15,1 21-15,0 0 0,0 0 16,0 0-16,0 0 0,-1 0 0,1 0 16,0 21-16,21 0 0,-21-21 15,21 21-15,-21 0 0,21 1 0,0-1 16,0 0-16,0 0 0,0 0 15,21-21-15,0 0 16,0 0-16,0 0 0,1 0 0,-1 0 16</inkml:trace>
  <inkml:trace contextRef="#ctx0" brushRef="#br0" timeOffset="31335.96">8001 7832 0,'0'0'0,"-21"0"32,0 0-32,-1 0 0,1 0 0,0 0 15,0 21-15,0-21 0,0 21 0,-1 0 16,1-21-16,0 21 0,0 1 16,0-22-16,21 21 0,0 0 0,0 0 15,0 0-15,0 0 16,21 1-16,0-22 0,0 21 15,0-21-15,1 21 0,20-21 0,-21 21 16,0-21-16,0 21 16,1-21-16,-1 21 0,0-21 0,0 22 15,0-22-15,-21 21 0,21-21 0,-21 21 16,0 0-16,-21 0 16,0-21-16,0 0 15,0 21-15,0-21 0,-1 0 0,-20 0 16,21 0-16,0 0 0,0 0 15,-1 0-15,1 0 0,0 0 16,0 0-16,0 0 16,0 0-1,21-21-15,0 0 16,21 21 0,0-21-16</inkml:trace>
  <inkml:trace contextRef="#ctx0" brushRef="#br0" timeOffset="31756.72">8445 8107 0,'-21'21'15,"0"-21"-15,21-21 16,0 0-1,21 21-15,0-21 16,1-1-16,-1 1 0,0 21 0,-21-21 16,21 0-16,0 0 0,0 0 15,-21-1-15,0 1 16,0 0-16,-21 21 16,0 0-1,0 0-15,0 0 0,0 21 0,-1-21 16,-20 21-16,42 1 0,-21-1 15,0 21-15,0-21 0,-1 0 16,22 22-16,0-22 0,0 21 0,0-21 16,0 1-16,0-1 0,0 0 0,0 0 15,22 0-15,-1 0 0,0-21 16,0 22-16,0-22 0,0 0 16,1 0-16,-1 0 0,0 0 0,0 0 15,0 0-15,0-22 16,1 22-16,-22-21 0,21 0 0,-21 0 15,21 0-15,-21 0 0</inkml:trace>
  <inkml:trace contextRef="#ctx0" brushRef="#br0" timeOffset="33095.97">10181 7959 0,'0'-21'0,"0"42"0,0-64 0,21 22 15,-21 0-15,0 0 0,0-21 16,0 20-16,0 1 0,0 0 0,0 0 16,0 0-16,0 0 15,-21 21-15,0 0 0,0 0 16,0 0-16,21 21 16,-22 0-16,1 0 0,0 0 0,0 0 15,21 1-15,-21 20 0,0 0 0,-1 1 16,1-1-16,21 0 0,0-21 15,0 22-15,0-1 0,0-21 0,0 22 16,0-22-16,0 0 0,21 0 16,1 0-16,-1-21 0,0 0 15,0 0-15,21 0 0,-20 0 16,20 0-16,-21-21 0,21 0 0,1 21 16,-22-21-16,21 0 0,-21-1 15,22 1-15,-22-21 0,0 21 0,-21 0 16,0-22-16,0 22 0,0-21 0,0 21 15,0-22-15,-21 22 0,0-21 16,0 21-16,-1-1 0,1 1 0,0 0 16,-21 21-16,21 0 0,-1 0 0,1 0 15,0 0-15,0 0 0,0 0 16,21 21-16,0 0 16,21 1-1,0-22-15,0 0 0,0 0 16,22 0-16,-22 0 0,21 0 0,1 0 15,-1 0-15,0 0 0,1-22 0,20 1 16,-21 21-16,22-21 0,-1 0 16,1 21-16,-1-21 0,-20 0 0,20 21 15,-20-22-15,-1 1 0,-21 21 0,21-21 16,-20 21-16,-1-21 0,-42 42 47,-1-21-32,1 21-15,21 0 0,-21 1 0,0-1 16,0 21-16,0-21 0,21 22 0,-22-1 16,1 0-16,21 1 0,-21-1 15,0 0-15,0 22 0,21-22 0,-21 22 16,-1-22-16,1 21 0,21 1 0,-21-1 16,21-20-16,-21 20 0,0 22 15,21-22-15,0 1 0,-21 21 0,-1-1 16,22 1-16,-21-22 0,21 22 0,0 0 15,-21-1-15,21-20 0,-21 21 16,21-1-16,-21-20 0,21 20 0,0-20 16,0-1-16,0 22 0,0-43 0,0 22 15,0-1-15,0-20 0,0-1 16,0 22-16,0-43 0,0 21 16,0 0-16,0-20 0,0-1 0,0 0 15,-21 0-15,-1-21 16,22-21-1,0 0-15,-21-22 0,21 22 16,-21-21-16,0 0 0,0-1 0,21-20 16,-21 20-16,-1-41 0,1 20 0,21-20 15,0-1-15,-21 0 0,21 1 16,0-1-16,0 0 0,0 1 0,0-1 16,21 0-16,0 1 0,1 20 0,-1 1 15,0-1-15,0 1 0,0-1 16,22 22-16,-22-1 0,0-20 15,21 21-15,-21-1 0,1 22 0,-1-21 16,0-1-16,21 22 0,-21-21 0,1 21 16,-1 0-16,-21-1 0,21 22 15,0-21-15,-21 0 0,21 21 0,-21-21 16,21 21-16,1-21 0,-1 21 16,-21-21-16,21 21 0,0-22 15,0 1-15</inkml:trace>
  <inkml:trace contextRef="#ctx0" brushRef="#br0" timeOffset="33684.08">12700 8107 0,'-21'21'31,"42"-42"-31,-21 42 31,21-42-15,0 0-16,0 21 0,1-21 0,-1-1 15,0 1-15,21 0 0,-21 0 16,1-21-16,-1 20 0,21 1 0,-21 0 16,-21 0-16,21-21 0,-21 20 15,22 1-15,-22 0 0,0-21 16,0 21-16,0-1 0,0 1 15,-22 0-15,1 21 0,0 0 16,0 0-16,-21 0 0,20 0 0,1 21 16,0 0-16,0 1 0,-21-22 0,20 42 15,1-21-15,21 0 0,-21 0 16,21 22-16,-21-22 0,21 21 0,0-21 16,0 22-16,0-22 0,0 0 0,0 21 15,0-20-15,0-1 0,0 0 16,21 0-16,0 0 0,-21 0 15,21-21-15,1 22 0,-1-22 0,0 0 16,21 21-16,-21-21 0,1 0 16,20 0-16,-21 0 0,21 0 0,1-21 15,-1 21-15,0-22 0,1 1 16</inkml:trace>
  <inkml:trace contextRef="#ctx0" brushRef="#br0" timeOffset="34195.51">13779 7853 0,'0'0'16,"0"-21"-16,0 0 0,0-1 16,0 1-16,-21 0 15,0 0-15,0 0 0,0 21 16,0-21-16,-1 21 16,1 0-16,0 0 15,0 0-15,0 0 0,0 21 0,-1 0 16,1 0-16,0 0 0,0 0 0,0 1 15,0-1-15,-1 21 0,1-21 16,0 22-16,21-22 0,-21 21 0,21-21 16,-21 22-16,21-22 0,0 0 0,0 0 15,0 0-15,0 0 0,21 1 16,0-22-16,0 0 16,0 0-16,1 0 0,20 0 15,-21-22-15,0 1 0,22 0 16,-22 0-16,0 0 0,0 0 0,0-1 15,0 1-15,1-21 0,-1 21 0,0-22 16,0 22-16,-21 0 0,0 0 16,21 0-16,-21 0 0,21-1 0,-21 44 47,0-1-47,-21 0 0,21 0 0,-21 0 15,21 0-15,-21 1 0,21 20 16,0-21-16,0 0 0,0 0 15,0 1-15,0-1 0,0 0 0,0 0 16,0 0-16,21-21 16,0 21-16,0-21 0,1 0 15,-1 0-15,0 0 0,0 0 0,0 0 16,22-21-16,-22 21 0</inkml:trace>
  <inkml:trace contextRef="#ctx0" brushRef="#br0" timeOffset="34468.35">14436 7811 0,'0'0'16,"0"-22"-16,0 1 0,0 0 0,0 0 0,0 0 16,0 0-1,-22 21-15,1 0 16,0 0-16,0 0 0,0 0 0,0 21 16,-1 0-16,1 0 0,-21 0 15,21 22-15,0-22 0,21 0 0,-22 21 16,22 1-16,-21-22 0,21 21 0,0-21 15,0 22-15,0-22 0,0 0 16,0 0-16,0 0 0,21 0 0,-21 1 16,22-1-16,-1-21 0,0 0 0,21 0 15,-21 0-15,1 0 0,20 0 16,-21 0-16,21 0 0,1-21 0,-1-1 16,-21 1-16,22 0 0,-1-21 15</inkml:trace>
  <inkml:trace contextRef="#ctx0" brushRef="#br0" timeOffset="34928.12">14901 7303 0,'0'0'0,"-21"0"16,0 0-16,21 21 0,0 0 16,0 0-16,-21 21 0,21 1 0,0-1 15,-21 0-15,21 1 0,0-1 16,0 0-16,0 1 0,-22-1 0,22 0 15,-21-20-15,21 20 0,-21 0 16,21 1-16,0-22 0,0 0 16,-21 0-16,21 0 0,0 0 0,-21 1 15,21-1-15,0-42 32,0-1-32,0 1 0,0-21 15,0 21-15,0 0 16,0-22-16,0 1 0,21 21 0,0-22 15,0 22-15,0-21 0,22 21 0,-22 0 16,21-1-16,-21 1 0,22 21 16,-1 0-16,0 0 0,1 0 0,-22 21 15,21 1-15,-21-1 0,-21 21 16,0-21-16,0 0 0,0 22 16,0-22-16,0 21 0,0 1 0,0-22 15,-21 21-15,0-21 0,21 0 0,-21 1 16,0-1-16,0 0 0,21 0 15,0 0-15,-22-21 0,22 21 0,-21-21 16,21-21 15,21 21-31,1-21 0</inkml:trace>
  <inkml:trace contextRef="#ctx0" brushRef="#br0" timeOffset="35452.89">16446 7811 0,'0'0'0,"0"-106"32,0 85-32,22-1 0,-1 1 0,-21 0 0,21 0 15,-21 0-15,21 21 0,-21-21 0,21 21 16,-21 21-1,0 0-15,0 0 0,0 21 16,0 1-16,0-1 0,-21 0 16,21 22-16,-21-1 0,0 1 15,0 21-15,-22-22 0,22 22 0,0-22 16,0 22-16,-22 0 0,22-1 16,-21 22-16,21-21 0,-22 21 0,1-1 15,0-20-15,21 0 0,-22-1 0,1 1 16,21 0-16,-22-22 0,22 1 0,0-22 15,21 0-15,0 1 0,-21-22 16,21 0-16,0 0 0,0-42 16,0 0-16,21 0 15,-21-22-15,21 1 0,0 0 16,1-22-16,-1 1 0,0-1 16,0-20-16</inkml:trace>
  <inkml:trace contextRef="#ctx0" brushRef="#br0" timeOffset="35800.72">16235 7980 0,'0'0'0,"0"-42"0,0-1 0,0 1 16,0 0-16,0-1 0,0 22 0,0-21 15,0 21-15,0-22 0,0 22 16,0 0-16,21-21 0,21 20 0,-21 1 16,22 0-16,-1 0 0,0 21 15,1 0-15,20 0 0,-20 0 0,-1 0 16,0 0-16,1 21 0,-1 0 15,-21 0-15,0 1 0,0 20 16,-21-21-16,0 21 0,0-20 0,0-1 16,-21 21-16,0-21 0,-21 0 15,21 1-15,-22-1 0,22 0 0,-21 0 16,-1-21-16,1 21 0,21 0 0,-21-21 16,20 0-16,1 22 0,0-22 15,0 0-15,63 0 31,-21 0-31,1 0 0,-1 0 0,21-22 16,0 22-16,-20-21 0,20 21 0,0-21 16,1 0-16,-1 21 15,0-21-15,1 0 0</inkml:trace>
  <inkml:trace contextRef="#ctx0" brushRef="#br0" timeOffset="36239.6">17314 7599 0,'21'-21'0,"-42"42"0,64-63 0,-22 42 16,-21-22-16,0 1 0,0 0 15,0 0-15,-21 0 16,-1 21-16,1 0 0,0 0 0,0 0 16,0 21-16,-22 0 0,22 0 15,-21 0-15,21 22 0,0-22 0,-1 21 16,-20 1-16,21-22 0,21 21 16,-21-21-16,21 22 0,-21-22 15,21 0-15,0 0 0,0 0 0,0 0 16,0 1-16,0-1 0,21-21 15,0 21-15,0-21 0,0 0 16,0 0-16,22 0 0,-22-21 16,21 21-16,-21-21 0,22-1 0,-22 1 15,21 0-15,1 0 0,-22-21 0,0 20 16,21-20-16,-21 21 0,1-21 16,-22 20-16,0 1 0,21 0 0,-21 0 15,0 42 16,0 0-31,-21 0 0,21 1 0,0-1 16,-22 0-16,22 0 0,0 21 16,-21-20-16,21-1 0,0 0 0,0 0 15,0 0-15,0 0 0,0 1 0,21-22 16,1 21-16,-1-21 0,0 0 16,0 0-16,0 0 0,0 0 0,1 0 15,-1 0-15,0 0 0,0 0 16,0 0-16,0-21 0</inkml:trace>
  <inkml:trace contextRef="#ctx0" brushRef="#br0" timeOffset="36648.36">17801 7662 0,'0'0'0,"0"-21"0,0 0 16,-21 0-16,21 0 0,0 0 16,0-1-16,0 1 0,0 0 15,21 0 1,0 0-16,0 21 0,1 0 0,-1 0 15,0 0-15,21 0 0,-21 0 0,1 0 16,-1 21-16,0 0 0,0 0 16,0 0-16,0 22 0,1-22 0,-22 0 15,0 21-15,0 1 0,0-22 0,0 0 16,0 21-16,0-20 16,0-1-16,-22 0 0,1 0 0,21 0 15,0 0-15,-21-21 0,0 22 16,0-22-16,21-22 31,0 1-31,0 0 16,0 0-16,0 0 0,0 0 0,0-1 15,21-20-15,-21 21 0,21-21 0,0 20 16,0-20-16,1 21 0,-1-21 16,0 20-16,0 1 0,0 0 0,0 0 15,1 21-15,-1 0 16,0 0-1,0 0-15,0 0 16,-21 21-16</inkml:trace>
  <inkml:trace contextRef="#ctx0" brushRef="#br0" timeOffset="37176.08">18775 7747 0,'0'0'0,"21"0"0,0 0 15,0-21-15,0 0 16,-21 0-16,0-1 0,0 1 16,0 0-16,0 0 0,0 0 0,0-22 15,0 22-15,0-21 16,0 21-16,0 0 0,0-1 0,0 1 16,-21 21-1,0 0-15,0 0 0,0 21 0,0 1 16,-22-1-16,22 21 0,-21-21 0,21 22 15,-22-1-15,1-21 0,21 21 16,-22 1-16,22-22 0,0 21 0,0-21 16,21 1-16,0-1 0,0 0 15,0 0-15,0 0 0,0 0 16,21-21-16,0 0 0,0 0 0,1 0 0,-1 0 16,0 0-16,0 0 0,0 0 15,0 0-15,22-21 0,-22 0 16,0 0-16,21 0 0,-20 0 0,-1-1 15,0-20-15,0 21 0,0-21 16,0 20-16,1-20 0,-22 21 0,21-21 16,-21 20-16,21 22 0,-21-21 15,0 42 1,0 1-16,0-1 0,-21 0 0,21 21 16,-21-21-16,21 22 0,0-22 15,-22 21-15,22-21 0,0 1 0,0 20 16,0-21-16,0 0 0,0 0 0,0 1 15,22-22-15,-22 21 0,21-21 16,0 0-16,0 0 0,0 0 16,22 0-16,-22 0 0,0-21 15,0-1-15,0 22 0</inkml:trace>
  <inkml:trace contextRef="#ctx0" brushRef="#br0" timeOffset="37868.69">19367 7599 0,'0'0'0,"22"-21"16,-1-22-16,63-41 15,-84 105 1,-21 0 0,0 0-16,21 0 15,-21 22-15,0-22 0,0 0 0,21 21 0,-22-20 16,1-1-16,21 21 0,-21-21 16,21 0-16,0 1 0,0-1 15,-21 0-15,21 0 0,0 0 0,-21 0 16,21-42 31,0 0-47,0 0 15,0 0-15,0 0 0,21-22 16,0 22-16,0 0 0,0-21 16,1 20-16,-1-20 0,0 21 15,0 0-15,21 0 0,-20-1 0,-1 1 16,21 0-16,-21 21 0,22 0 0,-22 0 15,0 0-15,21 0 0,-21 0 16,1 21-16,-1 0 0,0 1 0,-21-1 16,0 21-16,0-21 0,0 0 15,0 22-15,0-22 0,0 21 0,0-21 16,0 1-16,-21-1 0,0 0 0,21 0 16,-22 0-16,22 0 15,-21-21-15,0 0 16,21-21 15,0 0-31,0 0 0,0 0 0,21 0 16,0-1-16,1 1 0,-1-21 15,0 21-15,21-22 0,-21 1 0,22 21 16,-22-21-16,21 20 0,1-20 0,-1 42 16,0-21-16,-21 21 0,22 0 15,-22 0-15,21 0 0,-21 0 0,-21 21 16,0 0-16,0 0 0,0 1 0,0 20 15,0-21-15,0 0 0,-21 22 16,0-22-16,0 0 0,0 0 0,0 21 16,-1-20-16,22-1 0,-21-21 15,0 21-15,21 0 0,0 0 16,0-42 15,21 0-15,-21 0-16,43 0 0,-22 21 0</inkml:trace>
  <inkml:trace contextRef="#ctx0" brushRef="#br0" timeOffset="38263.12">20489 7641 0,'-21'0'15,"21"21"1,21-21-1,0 0-15,1 0 0,-1 0 0,0 0 16,0 0-16,0 0 0,22 0 16,-22-21-16,21 21 0,-21-21 0,22 21 15,-22-21-15,21 0 0,-21 0 0,0-1 16,1 1-16,-1 0 0,-21 0 16,0 0-16,0 0 0,0-1 0,0 1 15,-21 21-15,-1 0 16,-20 0-16,21 0 0,-21 21 15,20 1-15,-20-1 0,21 21 0,-21-21 16,20 0-16,1 22 0,-21-22 16,21 21-16,21-21 0,-21 1 0,21 20 15,0-21-15,0 0 0,0 0 16,0 1-16,0-1 0,0 0 0,21-21 16,0 21-16,0-21 0,0 0 0,22 0 15,-1 0-15,-21 0 0,21 0 16,1 0-16,-1 0 0,0-21 0,1 21 15,-1-21-15,0 0 0,1-1 0</inkml:trace>
  <inkml:trace contextRef="#ctx0" brushRef="#br0" timeOffset="38535.98">21548 6985 0,'-22'0'16,"1"21"-16,0 0 15,0 1-15,0 20 0,0 0 16,-1 1-16,1-1 0,0 0 0,0 22 16,0-22-16,0 22 0,-1-22 0,1 21 15,0-20-15,0-1 16,21-21-16,0 22 0,-21-22 0,21 21 16,-21-21-16,21 0 0,0 1 0,0-1 15,21-21 16,0 0-31,0 0 16,0-21-16,0-1 0,1 1 16,20 21-16</inkml:trace>
  <inkml:trace contextRef="#ctx0" brushRef="#br0" timeOffset="38887.85">21526 7662 0,'22'0'16,"-1"0"-16,0 0 16,0 0-16,0 0 0,0 0 15,1 0-15,-1 0 0,21 0 0,-21 0 16,0-21-16,1 0 16,-1 0-16,0 21 0,-21-21 0,0 0 15,0-1-15,-21 22 16,0 0-1,-1 0-15,-20 0 0,21 0 16,0 22-16,-22-1 0,22 0 16,0 0-16,0 0 0,21 0 0,-21 1 0,21-1 15,-21 0-15,21 0 16,0 0-16,0 0 0,0 1 0,0-1 16,21 0-16,0-21 0,0 0 15,0 0-15,0 0 0,1 0 16,20 0-16,-21 0 0,21 0 0,-20 0 15,20 0-15,-21 0 0,21-21 16</inkml:trace>
  <inkml:trace contextRef="#ctx0" brushRef="#br0" timeOffset="39300.83">22267 7557 0,'0'0'0,"0"-22"0,0 1 0,0 0 0,0 0 15,0 0 1,21 21-1,1 0-15,-1 0 16,0 0-16,0 0 16,0 21-16,0 0 0,1-21 0,-1 21 15,-21 0-15,0 1 0,21-1 16,-21 0-16,0 0 0,0 0 0,0 0 16,0 1-16,0-1 0,0 21 15,0-21-15,-21 0 0,21 1 16,-21-1-16,21 0 0,-22-21 15,1 0 1,0 0 0,21-21-1,0 0-15,0-1 16,0 1-16,0 0 0,0 0 0,21 0 16,0-22-16,1 22 0,-1-21 0,0 0 15,21 20-15,-21-20 0,1 21 16,-1 0-16,21 0 0,-21 21 0,0 0 15,1-22-15,-1 22 0,0 0 16,0 0-16,0 0 0,0 0 16,1 0-16,-1 0 15</inkml:trace>
  <inkml:trace contextRef="#ctx0" brushRef="#br0" timeOffset="39452.08">21209 6985 0,'-42'0'16,"84"0"-16</inkml:trace>
  <inkml:trace contextRef="#ctx0" brushRef="#br0" timeOffset="39690.54">21421 7281 0,'-106'43'16</inkml:trace>
  <inkml:trace contextRef="#ctx0" brushRef="#br0" timeOffset="41171.65">20976 7112 0,'0'0'15,"21"0"16,0 0-31,1 0 16,-1 0-16,0 0 0,21 0 0,-21 0 16,1 0-16,20 21 0,-21-21 15,21 0-15,-20 0 0,20 0 0,-21 0 16,21 0-16,-20 0 0,20 0 0,-21 0 16,0 0-16,22 0 0,-22 0 15,0 0-15,0 0 0,0 0 0,0 0 31,1 0-31,-44 0 47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4T00:49:16.1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 1609 0,'21'21'0,"21"-21"32,-20 0-32,-1 0 0,-21-21 15,21 0-15,0 21 0,0-22 16,0 1-16,1 21 0,-1-21 0,0 0 16,0 0-16,0 0 0,0 21 15,-21-22-15,0 1 0,0 0 16,-21 0-1,0 21-15,0 0 0,0 0 16,-22 0-16,22 0 0,-21 0 16,21 21-16,-22-21 0,1 21 0,21 0 15,-21 1-15,-1-1 0,22 0 16,-21 0-16,21 21 0,-1-20 0,1 20 16,0-21-16,21 0 0,0 0 15,0 22-15,0-22 0,21 0 16,0 0-16,1-21 15,-1 21-15,0-21 0,21 22 0,-21-22 16,22 21-16,-1-21 0,-21 21 16,22-21-16,-1 21 0,0-21 15,1 21-15,-1 0 0,0-21 0,-21 22 16,22-1-16,-1 0 0,-21 0 16,22-21-16,-22 21 0,0 0 0,-21 1 15,0-1-15,0 0 0,0 0 16,0 0-16,-21 0 0,-22 1 0,1-1 15,21 0-15,-21 0 16,-22 0-16,22 0 0,-1-21 0,-20 22 0,-1-1 16,22-21-16,-21 0 15,-1 0-15,22 0 0,-22 0 0,22 0 16,0 0-16,-1-21 0,1 21 16,21-22-16,-22 1 0,22 0 0,-21 0 15,21 0-15,0 0 0,21-1 16,0 1-16,0 0 15,21 0-15,0 0 0,21 0 0,-21-1 16,22 22-16,-22-21 0,21 0 16,1 0-16,-1 21 0</inkml:trace>
  <inkml:trace contextRef="#ctx0" brushRef="#br0" timeOffset="344.15">2815 1482 0,'0'0'0,"0"-21"32,-21 21-32,21 21 15,0 0-15,0 21 0,0-21 16,0 22-16,0-1 15,0 0-15,0 1 0,0 20 0,-21-20 16,21-1-16,0 0 0,0 1 16,0-1-16,0 0 0,-21 1 0,21-22 15,0 0-15,0 21 0,0-21 16,0 1-16,0-1 0,0 0 16,21-42 15,-21 0-31,21-1 0,-21 1 15,21 0-15</inkml:trace>
  <inkml:trace contextRef="#ctx0" brushRef="#br0" timeOffset="592.01">2836 1545 0,'0'0'0,"-21"-21"0,21 0 15,-21 21-15,42 21 31,0 0-31,0 0 16,1 22-16,-1-22 0,0 0 0,0 21 16,0 1-16,0-22 15,1 21-15,-1-21 0,0 22 0,-21-22 0,21 0 16,-21 0-16,21 0 16,-21 1-16,21-1 0,-21 0 15,22-21 1,-1 0-16,0-21 15</inkml:trace>
  <inkml:trace contextRef="#ctx0" brushRef="#br0" timeOffset="1139.71">3514 1439 0,'-22'0'15,"1"22"-15,0-22 16,0 21-16,0 0 0,0 0 0,-22 21 16,22-20-16,-21 20 0,21-21 15,-22 21-15,22 1 0,0-22 0,0 21 16,-22-21-16,43 22 0,-21-22 16,21 0-16,-21 0 0,21 0 15,21-21 16,0-21-15,-21 0-16,22 0 0,-1-21 0,0 20 16,21-20-16,-21 21 0,1-21 15,-1-1-15,21 1 0,-21 21 0,0-22 16,22 1-16,-22 21 0,0 0 16,0 0-16,0-1 0,-21 1 0,22 0 15,-1 21-15,0 0 31,-21 21-31,0 0 0,0 1 16,0-1-16,0 21 0,0-21 0,0 22 16,0-1-16,0 0 0,0 22 15,-21-22-15,21 0 0,0 1 16,0-1-16,-21 0 0,-1 1 16,22-22-16,-21 21 0,21 1 0,0-22 15,0 0-15,0 0 0,-21 0 0,21 0 16,0 1-16,0-1 15,0-42 17,21-1-32,-21 1 0,21 0 15,-21 0-15,22 0 0</inkml:trace>
  <inkml:trace contextRef="#ctx0" brushRef="#br0" timeOffset="1484.56">4043 1503 0,'21'-21'31,"0"21"-31,0 0 16,0 0-16,22 0 16,-1 0-16,0-21 0,-20 21 0,20 0 15,0 0-15,1 0 0,-1 0 0,0 0 16,1-22-16,-1 22 0,-21 0 16,0 0-16,0 0 0,-42 0 46,0 0-46,0 0 16,-21 22-16,20-22 0</inkml:trace>
  <inkml:trace contextRef="#ctx0" brushRef="#br0" timeOffset="1768.39">4360 1482 0,'-21'0'15,"21"63"1,0-42 0,0 22-16,-21-22 0,21 21 0,0-21 15,0 22-15,-21-1 0,21 0 16,0 1-16,0-22 0,0 21 0,0 1 16,-21-22-16,21 21 0,-22 0 15,22-20-15,0-1 0,0 21 0,0-21 16,0 0-16,0 1 0,0-1 15,0 0-15,22-21 47,-1-21-47,-21 0 0,21-1 0</inkml:trace>
  <inkml:trace contextRef="#ctx0" brushRef="#br0" timeOffset="2124.19">5080 1397 0,'0'0'0,"0"21"31,0 0-16,0 1-15,0-1 0,0 21 16,0 0-16,0 1 0,0-1 0,0 0 16,0 1-16,0-1 0,0 22 15,0-22-15,0 0 0,0-21 0,0 22 16,0-1-16,0-21 0,0 22 16,0-22-16,0 0 0,0 0 15,0 0-15,0 0 0,0 1 16,21-22 15,0-22-31,-21 1 0,0 0 16,21 0-16,1 0 0</inkml:trace>
  <inkml:trace contextRef="#ctx0" brushRef="#br0" timeOffset="2531.96">5207 1566 0,'0'0'0,"-21"-21"0,0 0 16,21 0-16,0 0 16,0 0-16,0-1 0,0 1 15,0 0-15,21 21 16,0-21-16,0 21 0,0-21 0,0 21 16,22 0-16,-22-21 0,21 21 15,1 0-15,-1 0 0,-21 0 0,21 0 16,1 0-16,-22 21 0,0 0 15,0-21-15,0 21 0,-21 0 0,0 0 16,0 22-16,0-22 0,-21 0 16,0 0-16,0 0 0,-21 22 15,20-22-15,-20 0 0,0 0 0,-1 0 16,22-21-16,-21 22 0,0-22 16,-1 21-16,22-21 0,0 0 0,0 0 15,0 0-15,-1 0 0,1 0 16,21 21 46,0 0-46</inkml:trace>
  <inkml:trace contextRef="#ctx0" brushRef="#br0" timeOffset="8850.85">7408 1969 0,'-21'0'16,"0"0"-1,0 0 1,0 0-16,-1 0 16,1 0-16,0 0 15,0 0-15,0 0 16,0 0-16,-1 0 16,1 0-1,0 0 1,42 0 15,0 0-31,1 21 0,-1-21 16,0 0-16,21 0 0,-21 21 0,22-21 15,20 0-15,-20 0 0,20 0 16,1 0-16,-1 0 0,1 0 0,20 0 16,-20 0-16,20 0 0,-20 0 15,-1 0-15,1 0 0,-22 0 0,22 0 16,-22 21-16,0-21 0,1 0 15,20 0-15,-20 0 0,-1 0 16,0 0-16,-21 0 0,22 0 0,-22 0 16,0 0-16,0 0 0,0 0 15,-21-21 17,-21 0-17,0 21-15,0-21 16,0-1-16,0 1 15</inkml:trace>
  <inkml:trace contextRef="#ctx0" brushRef="#br0" timeOffset="9339.57">8424 1630 0,'0'0'0,"0"-21"0,0 0 0,0-1 15,0 1-15,0 42 63,0 1-63,0-1 0,0 0 16,21 0-16,1 0 0,-1 0 15,-21 1-15,21-1 0,21 0 16,-21 0-16,1 0 0,20 0 0,-21 1 15,21-22-15,1 21 0,-22 0 16,21-21-16,1 21 0,-22-21 0,0 0 16,21 0-16,-21 0 0,1 0 15,-1 0-15,0 21 0,0-21 0,-21 21 32,0 1-17,-21-1-15,-21-21 16,20 21-16,-20 0 0,0 0 15,-1 0-15,1 22 0,0-22 0,-22 21 16,22-21-16,0 22 0,-22-22 16,22 21-16,-1 1 0,1-22 0,0 21 15,-1-21-15,1 22 0,21-22 0,0 0 16,0 21-16,21-21 0,-22 1 16,22-1-16,0 0 15,-21 0-15</inkml:trace>
  <inkml:trace contextRef="#ctx0" brushRef="#br0" timeOffset="11664.13">11155 1693 0,'0'22'16,"21"-22"30,0 0-46,0 0 0,0-22 16,1 1-16,-1 0 0,0 21 0,0-21 16,0 0-16,0 0 0,1-1 15,-22 1-15,21 0 0,-21 0 16,0 0-16,0 0 16,-21 21-16,-1 0 0,-20 0 15,21 0-15,-21 0 0,20 0 16,-20 21-16,0 0 0,-1-21 0,1 21 15,21 0-15,-21 0 0,-1 1 0,22-1 16,0 0-16,0 0 16,0 0-16,21 0 0,0 1 0,0-1 15,0 0-15,21 0 16,0 0-16,21-21 0,-21 21 0,22 1 16,-22-22-16,21 21 0,1 0 0,-22-21 15,21 21-15,0 0 0,-20 0 16,20-21-16,-21 22 0,0-1 0,0 0 15,1 0-15,-22 0 0,0 0 16,0 1-16,0-1 0,-22-21 16,1 21-16,0-21 0,0 21 0,-21-21 15,-1 21-15,1-21 0,-22 0 16,22 0-16,-21 0 0,-1 0 0,1 0 16,20 0-16,1 0 0,-22 0 15,22-21-15,21 0 0,-21 0 16,20 0-16,1 21 0,0-22 0,0 1 15,21 0-15,0 0 0,0 0 16,0 0-16,0-1 0,21 22 16,0-21-1,22 21-15,-22 0 0,21 0 0,0 0 16,1 0-16,-1 0 0,0 0 0,22 0 16</inkml:trace>
  <inkml:trace contextRef="#ctx0" brushRef="#br0" timeOffset="12367.73">11578 1799 0,'-21'0'16,"21"21"-16,-21 1 15,21-1-15,-21 0 16,21 0-16,0 0 0,0 0 0,-22 22 15,22-22-15,0 0 0,-21 0 16,21 0-16,0 1 0,0-1 0,0 0 16,0 0-16,0 0 15,0-42 32,0 0-47,0 0 16,0 0-16,0-1 0,0 1 15,0-21-15,21 21 0,-21 0 16,22-22-16,-22 22 0,0 0 0,21-21 16,0 20-16,0 1 0,-21 0 0,21 21 15,0-21-15,1 21 16,-1 0-16,0 0 0,0 21 0,0 0 16,0 0-16,1 22 15,-1-22-15,-21 0 0,0 0 0,21 22 16,-21-22-16,21 0 0,-21 21 0,0-21 15,0 1-15,0-1 0,0 0 16,0 0-16,0 0 0,-21-21 16,21-21 15,0 0-15,0 0-16,0 0 0,0-1 15,21-20-15,0 21 0,0-21 16,1-1-16,-22 22 0,42-21 0,-21-1 15,0 1-15,22 21 0,-1 0 16,-21 0-16,21-1 0,1 1 0,-1 21 16,-21 0-16,22 0 0,-22 21 15,21 1-15,-21-1 0,-21 0 0,21 21 16,-21-21-16,0 22 0,0-22 0,0 21 16,0-21-16,0 22 0,-21-22 15,0 0-15,21 21 0,-21-20 0,0-1 16,21 0-16,0 0 0,-21-21 0,21 21 15,21-21 17,0-21-32</inkml:trace>
  <inkml:trace contextRef="#ctx0" brushRef="#br0" timeOffset="12685.55">12954 1418 0,'0'0'0,"-21"-21"0,0 21 16,-1 0-16,1 0 15,0 0-15,0 0 0,0 21 16,21 0-16,-21 22 16,-1-1-16,22 0 0,-21 1 0,0-1 15,0 22-15,21-22 0,-21 0 16,21 22-16,-21-22 0,21 0 0,-22 1 15,22-1-15,0 0 0,0-20 0,0-1 16,0 21-16,0-21 16,22 0-16,-1-21 0,0 0 0,0 0 15,0 0-15,22 0 0,-22 0 0,0 0 16,21 0-16,1-21 0,-22 21 16,21-21-16,-21 0 0,0 0 0,22 0 15,-22-1-15</inkml:trace>
  <inkml:trace contextRef="#ctx0" brushRef="#br0" timeOffset="12976.41">13229 1820 0,'0'0'0,"21"-42"31,-21 63-15,-21 0 0,21 1-16,-21-1 0,21 21 0,0-21 15,0 22-15,-21-22 0,21 21 16,-21 0-16,-1 1 0,22-1 0,0 22 15,-21-22-15,0 21 0,0-20 0,0 20 16,0 1-16,-1-22 16,1 22-16,0-22 0,0 0 0,21 1 15,-21-1-15,21 0 0,-21-21 0,21 1 16,0 20-16,0-21 0,0 0 16,21-42 15,0 0-31,0 0 0,0 0 15,0-22-15,1 1 0,-1 0 16</inkml:trace>
  <inkml:trace contextRef="#ctx0" brushRef="#br0" timeOffset="13264.25">13250 1926 0,'0'0'0,"0"-21"0,0-21 15,0 21-15,0-22 0,0 22 16,0 0-16,0 0 0,21 0 0,1-1 15,-1 22-15,0-21 0,0 21 0,0 0 16,22 0-16,-22 0 0,0 0 16,21 0-16,-21 21 0,1 1 0,-1-1 15,0 0-15,0 0 0,-21 21 16,0 1-16,0-22 0,0 21 0,0-21 16,0 1-16,-21 20 0,0-21 0,0 0 15,-1 0-15,-20-21 0,21 22 16,0-1-16,0-21 0,-22 0 15,22 0-15,0 0 0,0 0 16,0 0-16,21-21 16,-22 21-16,22-22 0,-21 1 0,0 0 15,21 0-15,-21 0 0</inkml:trace>
  <inkml:trace contextRef="#ctx0" brushRef="#br0" timeOffset="13496.11">12404 1609 0,'0'0'0,"0"-21"31,21 21-31,0 0 0,21-22 0,-21 22 0,22 0 16,-1-21-16,0 0 0,22 21 16,-22 0-16,22 0 0,-1-21 0,1 21 15,-1 0-15,-20 0 0,20 0 16,-21-21-16,-20 21 0,20 0 0,-21 0 15,0 0-15,0 0 0</inkml:trace>
  <inkml:trace contextRef="#ctx0" brushRef="#br0" timeOffset="14023.81">14774 1820 0,'0'0'0,"21"-105"15,-21 83-15,22 1 0,-22 0 16,21 0-16,-21 0 0,0 0 15,21 21 1,-21 21 0,0 21-16,0-21 0,0 22 15,0-22-15,0 42 0,0-20 0,0-1 16,0 21-16,-21-20 0,21 20 16,0 1-16,-21-22 0,-1 22 0,1-22 15,21 21-15,-21 1 0,0-22 0,21 22 16,-21-22-16,21 0 0,-21 1 15,21-1-15,-22 0 0,22-20 0,0-1 16,0 0-16,0 0 0,0 0 0,0-42 31,22 0-31,-22 0 16,21 0-16</inkml:trace>
  <inkml:trace contextRef="#ctx0" brushRef="#br0" timeOffset="14372.61">14732 1990 0,'0'0'0,"-42"-191"32,42 149-32,0 21 0,0 0 15,0-1-15,21-20 0,-21 21 16,21 0-16,21 0 0,-21 21 0,22-22 16,-22 22-16,21 0 0,1 0 15,-1 0-15,0 0 0,1 22 16,-1-1-16,0 0 0,1 0 0,-22 21 15,-21-20-15,0 20 0,0 0 16,0 1-16,0-22 0,-21 21 0,-1-21 16,1 22-16,-21-22 0,0 0 15,-1 0-15,22 0 0,-21 0 0,21-21 16,-22 22-16,22-22 0,0 0 0,0 0 16,42-22 15,0 22-16,0-21-15,0 21 0,1-21 16,20 0-16,0 21 0,-21-21 16,22 0-16,-22 21 0</inkml:trace>
  <inkml:trace contextRef="#ctx0" brushRef="#br0" timeOffset="14792.37">15409 1736 0,'0'-21'0,"0"42"0,0-64 0,0 22 16,0 0-16,21 0 16,1 21-16,-1-21 15,0 21-15,0-21 16,0 21-16,0 0 0,1 0 16,20 0-16,-21 21 0,0 0 0,0 0 15,22 21-15,-22-20 0,0-1 16,-21 21-16,21-21 0,-21 22 0,0-22 15,0 21-15,0-21 0,0 0 16,0 22-16,0-22 0,0 0 0,-21-21 16,21 21-16,-21 0 0,0-21 15,21 22-15,0-44 32,0 1-32,0 0 15,0-21-15,0 21 0,0-1 0,21-20 16,-21 21-16,21-21 0,-21 20 15,0-20-15,21 21 0,0-21 16,1 20-16,-1 1 0,0 0 16,0 21-16,-21-21 0,21 21 15,0 0-15,1 0 16,-1 0-16,0 0 0,0 0 16</inkml:trace>
  <inkml:trace contextRef="#ctx0" brushRef="#br0" timeOffset="15216.56">16277 1630 0,'0'0'16,"0"-21"-16,0 0 0,0-1 15,-21 22 17,0 22-32,0-1 0,-1-21 15,1 21-15,21 21 0,-21-21 16,0 22-16,0-22 0,0 21 0,21 1 15,0-22-15,-22 21 0,22-21 0,0 22 16,0-22-16,0 0 0,0 0 16,0 0-16,22 0 0,-1-21 0,0 22 15,0-22-15,0 0 0,0 0 16,22 0-16,-22 0 0,21 0 16,1 0-16,-1 0 0,-21-22 0,21 1 15,-20 0-15,20 0 0,-21 0 16,0 0-16,0-22 0,-21 22 0,0-21 15,0-1-15,0 1 0,0 0 0,0 21 16,-21-22-16,21 1 0,-21 21 16,0 0-16,0-1 0,-22 1 0,22 21 15,0 0-15,0 0 0,0 0 16,-22 0-16,22 0 0,0 0 0,0 0 16,0 21-16,0 1 0,21-1 0,0 0 15,0 0-15,0 0 16,0 0-16,0 1 0,0-1 15,21-21-15,0 0 0</inkml:trace>
  <inkml:trace contextRef="#ctx0" brushRef="#br0" timeOffset="15532.4">16976 1376 0,'0'-21'15,"0"42"-15,0-63 0,0 63 32,-22 0-32,22 0 0,-21 0 15,0 22-15,21-22 0,0 21 16,-21 0-16,21 1 0,-21 20 0,0-20 16,21-1-16,0 0 0,-22 1 0,22-1 15,-21-21-15,21 21 0,0-20 16,-21-1-16,21 21 0,0-21 0,0 0 15,0 1-15,21-22 32,0 0-32,1 0 0,-22-22 15,21 22-15,0-21 0,0 0 16,0 0-16,0-21 0</inkml:trace>
  <inkml:trace contextRef="#ctx0" brushRef="#br0" timeOffset="15914.18">17208 1630 0,'0'0'16,"0"21"15,-21 21-31,21-20 0,-21-1 16,0 21-16,21-21 0,0 22 0,-21-22 16,0 21-16,21-21 0,-22 0 15,22 1-15,0 20 0,0-21 16,0 0-16,0 0 0,22-21 15,-1 0-15,0 0 16,21 0-16,-21 0 0,1 0 0,20 0 16,-21-21-16,21 21 0,-20-21 15,-1 0-15,0 0 0,21 0 0,-42-1 16,21-20-16,-21 21 0,22 0 0,-22-22 16,0 22-16,0-21 0,0 21 15,0 0-15,0-1 0,-22 22 0,1-21 16,0 21-16,0-21 0,0 21 15,0 0-15,-1 0 16,1 0-16,0 0 0,0 0 0,0 0 0,0 0 16,-1 0-1,22 21-15,-21-21 0,0 0 16</inkml:trace>
  <inkml:trace contextRef="#ctx0" brushRef="#br0" timeOffset="16150.04">16785 1482 0,'0'0'0,"21"0"31,0 0-31,1 0 16,-1 0-16,21 0 15,-21 0-15,22 0 0,-22 0 0,21 0 16,-21 0-16,22 0 0,-22 0 15,21 0-15,-21 0 0,0 0 0,1 0 16,-1 0-16,0 0 0</inkml:trace>
  <inkml:trace contextRef="#ctx0" brushRef="#br0" timeOffset="16492.09">17949 1588 0,'0'0'0,"0"-43"31,-21 43-31,0-21 0,0 21 15,0 0-15,-1 0 16,1 0-16,0 21 0,-21 0 16,21 1-16,-1-1 0,1 0 15,0 21-15,0 1 0,0-22 0,0 21 16,-1 0-16,22 1 0,0-22 16,0 21-16,0-21 0,0 1 0,0-1 15,0 0-15,0 0 0,22 0 16,-1 0-16,0-21 0,0 0 0,21 22 15,-20-22-15,-1 0 0,0 0 0,21 0 16,-21 0-16,22 0 0,-22-22 16</inkml:trace>
  <inkml:trace contextRef="#ctx0" brushRef="#br0" timeOffset="17187.68">18330 1736 0,'0'0'0,"0"-21"16,0-1-16,0 1 0,0 0 15,-21 21-15,0 0 0,0 0 16,0 0-16,-1 0 0,1 0 16,0 0-16,0 21 0,0 0 0,0 1 15,-1-1-15,1 0 0,0 0 16,0 21-16,0-20 0,0-1 0,21 21 16,0-21-16,0 0 15,0 1-15,0-1 0,0 0 16,0 0-16,21-21 15,0 0-15,0 0 0,0 0 16,0 0-16,1 0 0,-1-21 0,0 21 16,0-21-16,0 0 0,0 21 15,-21-22-15,22 1 0,-1-21 0,0 21 16,-21 0-16,0-22 0,21 22 16,-21 0-16,21 0 0,-21 0 15,0 42 1,0 0-1,-21 0-15,21 0 0,-21 0 16,21 1-16,-21 20 0,21-21 16,0 0-16,0 0 0,0 1 0,0-1 15,0 0-15,0 0 0,21-21 0,0 21 16,0-21-16,0 0 0,22 0 16,-22 0-16,21 0 0,-21 0 0,22 0 15,-1 0-15,0 0 0,-20-21 0,20 21 16,-21-21-16,21-21 0,-20 20 15,-1 1-15,0-21 0,0 0 0,0-1 16,-21 1-16,21-22 0,-21 22 16,22 0-16,-22-22 0,0 22 0,0 21 15,0-22-15,0 22 0,0 0 16,0 0-16,-22 21 16,1 21-16,0 21 15,21-20-15,-21 20 16,21-21-16,-21 21 0,21 1 0,0-1 15,0 22-15,0-22 0,0-21 16,0 21-16,0 1 0,0-22 0,0 21 16,21-21-16,0 1 0,0-1 0,0-21 15,-21 21-15,43-21 0,-22 0 16,0 0-16,0 0 0,0 0 0,1 0 16,-1 0-16,0-21 0,0 21 0,0-21 15,-21-1-15</inkml:trace>
  <inkml:trace contextRef="#ctx0" brushRef="#br0" timeOffset="18501.95">21018 2032 0,'-21'0'0,"42"0"0,-63 0 0,42-21 31,0 0-15,21 21-1,0-21-15,1 21 16,-1-22-16,0 1 0,21 0 16,1 21-16,-22-21 0,21 0 15,0-22-15,1 22 0,-22 0 0,21-21 16,1-1-16,-1 1 0,-21 21 0,0-21 15,0-1-15,1 1 0,-22 21 16,0-22-16,0 22 0,0-21 0,0 21 16,0 0-16,0-1 0,-22 22 15,1-21-15,0 21 16,0 0-16,0 0 0,0 21 16,-1 1-16,22 20 0,-21-21 15,0 21-15,21 1 0,-21 20 16,0-20-16,21 20 0,-21 1 15,-1-1-15,1 1 0,21-1 0,-21 1 16,0-1-16,0 1 0,21-1 16,-21 22-16,-1-22 0,22 22 0,-21 0 15,21-1-15,-21 1 0,0 0 16,21-22-16,-21 22 0,0-1 0,21-20 16,-22 21-16,1-22 0,0 22 0,0-22 15,0 1-15,0-22 0,21 22 16,0-43-16,0 21 0,0-21 15,0 0-15,0 1 0,21-22 0,0 0 0,0 0 16,21-22-16,-20 1 0,20 0 16,0-21-16,1 21 0,20-22 15,-21 1-15,22 0 0,-22-22 0,22 22 16,-22-22-16,22 1 0,-22 20 0,0-20 16,-21-1-16,22-20 0,-22 20 15,-21 1-15,0-1 0,0-20 0,0 20 16,-21 1-16,0-1 0,-1 22 15,-20-1-15,21 1 0,-21 0 0,-1-1 16,22 1-16,-21 21 0,-1 0 0,22 0 16,0-1-16,0 22 0,0-21 15,0 21-15,-1 0 0,44-21 47,-1 21-31,0 0-16,0 0 0,21 0 0,1-21 15,-1 0-15,0 0 0,1 21 0,20-22 16,-20 1-16,20 0 0,-21-21 16,1 21-16,-1-1 0,-21 1 0,0 0 15,1 0-15,-1 0 0,-21 0 16,21-1-16,-21 1 0,0 0 16,0 0-1,-21 21 1,0 21-1,-1 0-15,22 0 0,0 1 16,-21-1-16,21 0 0,-21 0 0,21 21 16,0-20-16,0-1 0,0 0 15,0 0-15,0 0 0,21 0 0,0 1 16,-21-1-16,22-21 0,-1 0 16,0 21-16,0-21 0,0 0 0,0 0 15,1 0-15,-1 0 0,0 0 16,0-21-16,0 21 0,0-21 0,-21-1 15,22 1-15,-1 0 16,-21-21-16,0 21 0,0-1 16,0 1-16,0-21 0,0 21 0,0-22 15,0 22-15,-21 0 0,21 0 16,-22 0-16,1 21 0,0 0 16,0 0-16,0 0 15,0 0-15,-1 0 16,22 21-16,-21 0 0,21 0 15,0 0-15,0 1 0,0-1 16,21-21-16,1 21 16,-1-21-16,0 0 0</inkml:trace>
  <inkml:trace contextRef="#ctx0" brushRef="#br0" timeOffset="18911.72">22458 1757 0,'0'-64'32,"0"43"-32,0 0 0,21 0 15,0 21-15,-21-21 0,21 0 16,0 21-16,1-22 0,-1 22 0,0 0 16,21-21-16,-21 21 0,1 0 15,-1 0-15,21 0 0,-21 21 16,0 1-16,-21-1 0,22 0 0,-22 21 15,21-21-15,-21 22 0,0-1 16,0 0-16,0 1 0,0-1 0,-21-21 16,-1 22-16,1-22 0,21 0 15,-21 0-15,21 0 0,-21 0 0,0-21 16,21 22-16,0-44 31,0 1-31,0 0 0,21 0 16,0 0-16,0 0 0,0-22 15,-21 22-15,22-21 0,-1 21 0,0-22 16,0 1-16,0 0 16,0 20-16,1 1 0,-1-21 0,0 21 15,0 0-15,-21 42 32</inkml:trace>
  <inkml:trace contextRef="#ctx0" brushRef="#br0" timeOffset="19632.56">9610 3154 0,'0'0'0,"-22"-21"16,22 0-1,-21 21 1,21 21 0,-21-21-1,21 21-15,0 0 0,0 21 0,0-20 16,0-1-16,0 21 16,0-21-16,-21 22 0,21-22 0,0 0 15,-21 0-15,21 0 0,0 0 0,0 1 16,0-1-16,0-42 47,0-1-47,0 1 0,0 0 15</inkml:trace>
  <inkml:trace contextRef="#ctx0" brushRef="#br0" timeOffset="19996.55">9737 2709 0,'-22'106'15,"22"-85"1,0 1-16,0-1 0,0 0 16,22-21-1,-1 0-15,0 0 16,0 0-16,0 0 0,0-21 0,1 21 15,20-21-15,-42-1 0,21 22 16,0-21-16,-21 0 0,0 0 16,0 0-16,0 0 0,-21-1 15,0 1-15,0 0 0,0 21 16,-1 0-16,1 0 0,0 0 0,-21 0 16,21 0-16,-1 0 0,22 21 15,-21 0-15,21 1 0,0 20 16,0-21-16,0 0 0,0 22 0,0-22 15,21 0-15,1 0 0,-22 0 16,21 0-16,0 1 0,21-1 0,-21-21 16,1 0-16</inkml:trace>
  <inkml:trace contextRef="#ctx0" brushRef="#br0" timeOffset="20488.28">10266 2921 0,'0'0'0,"-21"0"15,-1 0 17,1 0-32,21 21 0,0 0 15,-21-21-15,21 22 0,0-1 0,0 0 16,0 0-16,0 0 0,0 0 16,0 1-16,0 20 0,0-21 0,0 0 15,0 0-15,0 1 0,0-1 16,0 0-16,0 0 15,0 0-15,-21-21 0,21-21 47,0 0-47,0 0 0,0-22 16,0 22-16,21 0 0,0 0 16,-21-21-16,21 20 0,1-20 0,-1 21 15,0-21-15,0 20 0,0 1 0,22 0 16,-22 0-16,21 0 0,-21 21 15,0 0-15,22 0 0,-22 0 0,0 0 16,0 21-16,0 0 0,1 0 16,-22 0-16,0 1 0,0 20 15,0-21-15,0 21 0,0-20 0,0 20 16,0-21-16,-22 21 0,22-20 16,-21-1-16,21 0 0,-21 0 0,21 0 15,0 0-15,0 1 16,0-44-1,21 22 1,-21-21-16,21 0 0,1 0 0</inkml:trace>
  <inkml:trace contextRef="#ctx0" brushRef="#br0" timeOffset="20765.14">11134 2582 0,'0'0'0,"0"22"16,0-1 0,-22 0-16,1 0 0,21 21 0,-21-20 15,0 20-15,21 0 0,-21 1 16,0-1-16,21 0 0,-22 1 0,1-1 16,0 0-16,21 1 0,0-1 0,-21 0 15,21-21-15,0 1 16,0-1-16,0 0 0,0 0 0,21-21 15,0 0 1,0 0-16,1 0 0,-1 0 16,0 0-16,0-21 0,0 0 0,-21 0 15,21-1-15,1 1 0</inkml:trace>
  <inkml:trace contextRef="#ctx0" brushRef="#br0" timeOffset="20972.36">10880 3006 0,'0'0'0,"0"21"0,21-21 32,0 0-32,0 0 15,0 0-15,0 0 0,1 0 16,-1 0-16,0 0 0,0-21 15,0 21-15,0 0 0,1 0 0</inkml:trace>
  <inkml:trace contextRef="#ctx0" brushRef="#br0" timeOffset="21376.18">11345 3069 0,'0'0'0,"0"21"0,21-21 47,1 0-47,-22-21 0,21 21 0,-21-21 16,21 0-16,0 21 15,-21-21-15,21 21 0,-21-21 0,21 21 16,-21-22-1,-21 22 17,0 22-32,0-22 0,21 21 15,-21 0-15,21 0 16,-21 0-16,21 0 0,-22 22 0,22-22 16,0 0-16,-21 0 0,21 0 0,0 1 15,0-1-15,0 0 16,21-21-16,1 21 15,-1-21-15,21 0 0,0 0 16,-20 0-16,-1-21 0,0 0 16,0 21-16,0-21 0</inkml:trace>
  <inkml:trace contextRef="#ctx0" brushRef="#br0" timeOffset="21748.97">11726 3027 0,'0'0'0,"0"-21"0,0 0 31,0-1-31,21 22 16,1 0-16,-1 0 15,0 0-15,0 0 0,0 0 16,0 0-16,1 0 0,-22 22 16,21-1-16,0 0 0,0-21 0,-21 21 15,21 0-15,0 0 0,-21 1 16,0-1-16,0 0 0,0 0 0,0 0 15,0 0-15,0 1 0,0-1 16,0 0-16,-21-21 16,21-21 15,0 0-31,0-1 16,0 1-16,0 0 0,0 0 15,21 0-15,-21-22 0,0 22 16,22 0-16,-1 0 0,0 0 0,0 0 15,0-1-15,0 1 16,1 21-16,-1 0 0,0 0 16,0-21-16</inkml:trace>
  <inkml:trace contextRef="#ctx0" brushRef="#br0" timeOffset="22300.44">12573 2942 0,'-42'0'32,"42"21"-32,0 1 15,-22-22-15,22 21 0,0 0 0,-21 0 16,21 0-16,0 0 0,-21 1 0,21-1 15,0 0-15,0 0 0,0 0 16,-21 0-16,21 1 0,0-1 0,-21 0 16,21 0-16,0 0 15,0 0-15,0-42 32,0 0-17,0 0-15,0 0 16,0-22-16,0 22 0,21 0 0,0-21 15,0 21-15,0-22 0,1 22 0,20-21 16,-21 21-16,21-22 0,-20 22 16,20 0-16,0 0 0,-21 0 0,22-1 15,-1 22-15,0 0 0,1 0 16,-22 0-16,21 22 0,-21-1 0,1 0 16,-22 0-16,0 21 0,21-20 15,-21-1-15,0 21 0,0-21 0,0 22 16,0-22-16,-21 21 0,-1-21 15,22 0-15,-21 1 0,0-1 0,21 0 16,0 0-16,-21-21 0,0 21 0,0-21 16,42-21 31,0 0-47,21 21 0</inkml:trace>
  <inkml:trace contextRef="#ctx0" brushRef="#br0" timeOffset="23036.55">13589 2900 0,'0'0'0,"0"-21"0,-21 21 15,0 0-15,-1 0 16,1 0-16,0 0 0,0 0 15,-21 21-15,20 0 0,-20 0 0,21 0 16,0 1-16,0 20 0,-22-21 0,22 0 16,0 22-16,21-22 0,-21 0 15,21 21-15,0-21 0,-21 1 16,21-1-16,0 0 0,0 0 0,0 0 16,21-21-16,0 0 0,0 21 15,0-21-15,0 0 0,1 0 16,-1 0-16,0-21 0,0 0 0,0 21 15,0-21-15,1 0 0,-1 0 16,0-1-16,-21 1 0,21-21 0,0 21 16,-21 0-16,21-1 0,-21-20 0,0 21 15,0 0-15,0 0 0,22-1 16,-22 44 0,0-1-1,-22 0-15,22 0 16,0 0-16,0 0 0,-21 22 0,21-22 15,0 0-15,0 21 0,0-20 0,0-1 16,0 0-16,0 0 0,0 0 16,21-21-16,1 21 0,-1-21 0,0 0 15,0 0-15,0 0 0,0 0 0,1 0 16,-1 0-16,21-21 0,-21 0 16,0 0-16,22 0 0,-22 0 0,0-1 15,0-20-15,22 21 0,-22-21 0,0 20 16,0-20-16,0 0 0,0-22 15,-21 22-15,0 0 0,0-1 0,0 1 16,0 21-16,0-22 0,0 22 16,0 0-16,-21 21 15,0 21-15,0 22 16,0-22-16,21 0 0,0 21 16,-21-21-16,-1 22 0,22-22 15,-21 21-15,21-21 0,0 22 0,0-22 16,0 21-16,0-21 0,0 22 0,0-22 15,0 0-15,0 0 0,21 0 16,-21 1-16,22-22 0,-1 21 0,0-21 16,0 0-16,0 0 0,0 0 0,1 0 15,-1 0-15,21 0 0,-21-21 16,0 21-16,1-22 0,-1 1 16</inkml:trace>
  <inkml:trace contextRef="#ctx0" brushRef="#br0" timeOffset="24340.82">16341 3239 0,'0'0'16,"-22"0"-16,1 0 0,21-22 47,21 1-31,1 21-16,-1-21 0,0 0 0,0 0 15,0 21-15,0-21 0,1-1 16,20-20-16,-21 21 0,0 0 0,0 0 15,1-22-15,-22 22 0,0 0 0,0 0 16,0 0-16,0-1 0,0 1 16,-22 21-16,1 0 0,0 0 15,0 0-15,0 0 16,0 0-16,-22 0 0,22 21 0,0 1 16,0-1-16,0 21 0,-1-21 0,1 0 15,21 22-15,-21-22 0,21 0 16,0 21-16,0-20 0,0 20 0,21-21 15,0 0-15,1 0 0,-1 1 0,0-22 16,21 21-16,-21-21 0,22 0 16,-1 0-16,-21 0 0,22 0 0,-1 0 15,0 0-15,1-21 0,-1-1 16,0 1-16,1 0 0,-1 0 0,0 0 16,-21 0-16,22-22 0,-22 22 0,0 0 15,0-21-15,0 20 16,-21-20-16,0 0 0,0 21 0,0-1 15,0 1-15,0 0 0,0 0 0,0 42 32,0 0-32,0 0 15,0 1-15,-21 20 0,21-21 16,-21 0-16,21 22 0,0-22 0,0 21 16,-21-21-16,21 0 0,0 22 0,-21-22 15,21 0-15,0 0 0,0 0 16,0 1-16,0-1 0,0 0 15,0-42 17,0 0-32,0-1 15,21 1-15,-21 0 0,21 0 0,-21-21 16,21 20-16,-21-20 0,21 21 16,1-21-16,-22 20 0,21-20 0,0 21 15,0 0-15,0 0 0,0-1 16,1 1-16,20 0 0,-21 21 0,0 0 15,0 0-15,1 0 0,-1 21 0,0 0 16,0-21-16,0 22 0,0-1 16,1 21-16,-1-21 0,-21 0 0,0 1 15,0-1-15,0 0 0,0 21 16,0-21-16,0 1 0,0-1 16,0 0-16,0 0 0,0 0 15,0 0-15,-21-21 0,-1 0 16,1 22-16,0-22 15,21-22-15,-21 1 16,21 0-16,0 0 16,0 0-16,0 0 0,21-22 0,-21 22 15,21 0-15,0-21 0,1-1 16,-1 22-16,21-21 0,-21 21 0,22-22 16,-22 22-16,21 0 0,0 0 0,1 0 15,-22 21-15,21 0 16,1 0-16,-22 0 0,0 0 0,21 21 15,-21 0-15,1 21 0,-22-21 0,21 22 16,-21-22-16,0 21 0,0-21 16,0 22-16,0-22 0,0 21 0,-21-21 15,21 1-15,-22-1 0,1 0 16,21 0-16,-21 0 0,21 0 0,0 1 16,-21-22-16,42-22 46,0 1-46</inkml:trace>
  <inkml:trace contextRef="#ctx0" brushRef="#br0" timeOffset="25365.25">18817 2858 0,'0'0'0,"-85"-85"32,64 85-32,0-21 0,0 21 0,0 0 0,0 0 15,-22 0-15,22 0 16,0 0-16,-21 21 0,20-21 0,1 21 16,-21 21-16,21-20 0,-22-1 15,22 0-15,0 21 0,0-21 0,0 22 16,0-22-16,21 0 0,0 21 0,0-20 15,0-1-15,0 0 0,21 0 16,0-21-16,0 0 0,0 0 16,0 0-16,22 0 0,-22 0 0,21 0 15,-21 0-15,22 0 0,-22 0 16,0-21-16,21 0 0,-20 0 0,-1 21 16,0-22-16,0 1 0,0 0 15,0-21-15,-21 21 0,0-1 16,22-20-16,-22 21 0,0 0 0,0 0 15,0-1-15,0 1 0,0 42 32,0 1-32,0-1 0,-22 0 15,22 0-15,0 0 0,0 0 16,0 22-16,-21-22 0,21 0 0,0 0 16,0 0-16,0 1 0,0-1 15,0 0-15,21 0 16,1-21-16,-1 0 0,0 0 0,0 0 15,0 0-15,0 0 0,1 0 16,20 0-16,-21-21 0,0 21 16,0-21-16,22 0 0,-22-1 15,0 1-15,0 0 0,0 0 0,1-21 16,-1 20-16,-21 1 0,21-21 0,-21 21 16,21 0-16,-21-1 0,0 1 15,0 42 1,-21-21-1,0 22-15,21-1 0,-21 21 0,-1-21 16,22 0-16,0 22 0,-21-22 0,21 0 16,-21 21-16,21-20 0,0-1 15,0 0-15,0 0 0,0 0 16,21-21 0,0 0-16,1 0 0,-1 0 15,0 0-15,0 0 0,21 0 0,-20 0 16,-1-21-16,0 0 0,21 0 15,-21 0-15,1-1 0,-1 1 0,0-21 16,21 0-16,-21 20 0,1-20 16,-1-21-16,0 20 0,0-20 0,0-1 15,-21 22-15,21-22 0,1 1 0,-22 21 16,0-1-16,0 1 0,0 21 16,0 0-16,0-1 0,-22 65 31,1-22-31,0 21 0,21 1 15,-21-1-15,0 21 0,0-20 0,-1 20 16,22-20-16,0 20 0,-21-21 16,21 1-16,0-1 0,0 0 0,0 1 15,0-1-15,0-21 0,21 22 16,1-22-16,-1 0 0,0 0 0,0 0 16,0-21-16,0 0 0,1 21 0,20-21 15,-21 0-15,0 0 0,0 0 16,1-21-16,20 21 0,-21-21 0,0 0 15,0 0-15,-21 0 0,22-1 0,-1 1 16,0 0-16,-21-21 16</inkml:trace>
  <inkml:trace contextRef="#ctx0" brushRef="#br0" timeOffset="25540.15">19431 2455 0,'0'0'0,"-21"22"0,0-22 0,-1 21 16,1-21-16,0 0 0,21 21 0,0 0 16</inkml:trace>
  <inkml:trace contextRef="#ctx0" brushRef="#br0" timeOffset="26092.4">22140 2752 0,'0'0'15,"0"-21"-15,21 21 0,1-43 0,-22 22 0,21 0 16,0 0-16,0 0 16,-21-22-16,21 22 0,0 0 0,-21-21 15,0 20-15,0 1 0,0 0 0,0 0 16,0 0-16,0 0 0,-21 21 16,0 0-1,0 0-15,0 0 0,0 21 16,-22 0-16,22 21 0,0-21 0,-21 22 15,20-1-15,1 0 0,0 1 0,0-1 16,0 0-16,0 1 0,-1-1 16,22 0-16,-21 1 0,21-1 0,0-21 15,0 22-15,0-22 0,21 0 16,1 0-16,-1 0 0,0 0 16,21-21-16,-21 22 0,1-22 0,-1 0 15,21 0-15,0 0 0,-20 0 16,20 0-16,0 0 0,1-22 0,-1 22 15,0-21-15,1 0 0</inkml:trace>
  <inkml:trace contextRef="#ctx0" brushRef="#br0" timeOffset="26519.97">22733 2773 0,'0'0'0,"0"-21"0,0 0 16,-21 21-16,0 0 15,-1 0-15,1 0 16,0 21-16,0 0 0,0 0 0,0 0 15,-1 0-15,22 1 0,-21-1 0,0 0 16,21 0-16,0 0 0,0 0 16,0 1-16,0-1 0,0 0 0,21 0 15,0-21-15,1 21 0,-1-21 16,0 0-16,21 0 0,-21 0 0,22 0 16,-22 0-16,21 0 0,1 0 0,-22 0 15,21 0-15,-21 0 0,22-21 16,-22 0-16,0 21 0,0-21 0,0 0 15,0-1-15,-21 1 0,0 0 16,0 0-16,0 0 0,0-22 16,0 22-16,-21 0 0,-21 0 0,21-21 15,0 42-15,-1-22 0,-20 1 16,0 21-16,21 0 0,-22 0 0,22 0 16,-21 0-16,-1 0 0,22 21 0,0 1 15,0-1-15,0 0 0,0 0 16,21 0-16,-22 0 0,22 1 0,0-1 15,0 0-15,0 0 0,22 0 16,-1 0-16,0-21 0,21 22 0,-21-22 16,22 0-16,-1 0 0,0 0 0,1 0 15,-1 0-15,0 0 16</inkml:trace>
  <inkml:trace contextRef="#ctx0" brushRef="#br0" timeOffset="27207.57">23241 2794 0,'0'0'0,"0"-21"0,0-21 15,0 20-15,0 1 0,0 0 16,0 0-16,0 0 16,0 42-1,0 0-15,0 0 0,0 0 16,0 1-16,0 20 0,0-21 0,0 0 16,0 0-16,-21 22 0,21-22 15,0 0-15,0 0 0,0 0 16,0 1-16,-21-1 0,21 0 15,-22 0-15,22-42 47,0 0-31,0 0-16,0-1 0,0 1 16,0 0-16,0-21 0,22 21 15,-1-1-15,0 1 0,0-21 0,0 21 16,0 0-16,1-1 0,-1 22 15,0 0-15,21-21 0,-21 21 16,1 0-16,-1 0 0,0 21 0,21 1 16,-21-22-16,1 21 0,-22 21 15,21-21-15,-21 0 0,0 1 0,0-1 16,0 0-16,0 21 0,0-21 16,0 1-16,0-1 0,-21-21 0,-1 21 15,22 0-15,-21-21 0,0 0 0,21 21 16,-21-21-16,0 0 15,0 0-15,21-21 16,0 0 0,0 0-16,21 0 15,0-1-15,0 1 0,0 0 16,0 0-16,22-21 0,-22 20 16,21 1-16,1 0 0,-1-21 0,0 42 15,1-21-15,-1 21 0,0 0 0,1 0 16,-1 0-16,-21 0 0,0 21 15,0 0-15,1 0 0,-22 0 0,0 0 16,0 1-16,0-1 0,0 21 16,0-21-16,-22 0 0,1 1 0,0-1 15,0 0-15,0 0 0,0-21 0,-1 21 16,1-21-16,0 21 16,0-21-16,42-21 46</inkml:trace>
  <inkml:trace contextRef="#ctx0" brushRef="#br0" timeOffset="27928.16">24342 2709 0,'-22'0'15,"22"22"1,0-1-16,0 0 16,0 0-16,0 21 0,-21-20 15,21-1-15,0 0 0,0 0 16,0 0-16,0 0 0,-21 1 16,21-1-16,-21 0 0,21-42 62,0 0-62,0-1 16,0 1-16,0 0 0,0 0 0,0 0 15,21 0-15,-21-1 0,21-20 16,0 21-16,1 0 0,-1 0 16,0-1-16,0 1 0,21 0 0,-20 21 15,-1 0-15,0 0 0,0 0 16,0 0-16,0 21 0,1-21 0,-1 21 15,-21 1-15,0-1 0,0 0 16,0 0-16,0 0 0,0 22 0,0-22 16,0 0-16,0 0 0,0 0 15,0 0-15,0 1 16,-21-22-16,21 21 0,-22-21 0,22-21 47,0-1-47,0 1 15,0 0-15,0 0 0,0 0 16,0 0-16,22-1 0,-1 1 0,0 0 16,0-21-16,21 21 0,-20-1 0,20 1 15,0 0-15,1 0 0,-22 21 16,21 0-16,0 0 0,-20 0 0,-1 0 16,0 21-16,-21 0 0,0 0 15,0 1-15,0-1 0,0 0 0,0 0 16,0 21-16,0-20 0,0-1 0,0 0 15,-21 0-15,0 0 16,-1 0-16,22 1 16,-21-22-16,21 21 15,21-21 17,1-21-32,-1 21 15</inkml:trace>
  <inkml:trace contextRef="#ctx0" brushRef="#br0" timeOffset="28832.06">25315 2667 0,'0'0'0,"-21"0"16,21 21 0,-21 0-16,0 1 0,21-1 15,-21 0-15,21 0 0,-22 0 0,22 0 16,-21 1-16,21-1 0,0 0 15,0 0-15,0 0 0,0 0 16,0 1-16,0-1 0,0 0 16,21-21-16,1 0 15,-1 0-15,0 0 0,0 0 16,0 0-16,0 0 0,1-21 16,-1 21-16,0-21 0,0-1 0,0 1 15,0 21-15,1-21 0,-22-21 0,21 21 16,0-1-16,0 1 15,0 0-15,-21-21 0,21 21 0,-21-1 16,0 1-16,-21 42 31,0-21-31,21 22 0,-21-1 0,21 0 16,0 0-16,-21 0 0,21 22 16,-21-22-16,21 0 0,0 0 0,0 0 15,0 0-15,0 1 0,21-1 16,0-21-16,0 0 15,0 0-15,0 0 0,1 0 0,-1 0 16,0 0-16,0 0 0,21 0 16,-20 0-16,-1 0 0,0-21 15,0-1-15,0 1 0,0 0 0,-21 0 16,22 0-16,-1 0 0,-21-1 16,0-20-16,0 21 0,21 0 0,-21 0 15,0-1-15,0 1 0,-21 42 31,21 1-31,-21-1 16,-1 0-16,22 0 0,0 0 16,-21 0-16,0 1 0,0-1 15,21 0-15,0 0 0,-21 0 0,21 0 16,-21 1 0,21-1-16,-22-21 15,22-21 16,0-1-31,0 1 16,22 21-16,-1-21 0,-21-21 16,21 21-16,0-1 0,0 1 0,0-21 15,1 21-15,-1 0 0,21-1 0,-21 1 16,0 0-16,22 0 0,-22 0 16,21 21-16,-21 0 0,22 0 0,-22 0 15,0 0-15,0 21 16,0 0-16,-21 0 0,0 0 0,0 1 0,0-1 15,0 21-15,0-21 16,0 0-16,0 1 0,0-1 0,0 0 16,0 0-16,0 0 0,0 0 0,-21-21 15,21 22-15,-21-22 0,21 21 16,21-21 15,0 0-15,-21-21-16,22-1 0,-1 22 0</inkml:trace>
  <inkml:trace contextRef="#ctx0" brushRef="#br0" timeOffset="29059.95">26564 2667 0,'0'0'0,"-21"21"31,21 0-31,-21 1 16,21-1-16,-21 0 0,21 0 0,0 0 15,0 0-15,-22 1 0,22-1 16,0 0-16,-21 0 0,21 0 16,0 0-16,0 1 15,0-44 32</inkml:trace>
  <inkml:trace contextRef="#ctx0" brushRef="#br0" timeOffset="29243.85">26501 2519 0,'0'0'0,"0"-21"0,-22 21 31,22 21 0</inkml:trace>
  <inkml:trace contextRef="#ctx0" brushRef="#br0" timeOffset="29808.68">26987 2773 0,'0'0'0,"0"-21"0,22 21 15,-1-21-15,0-1 16,0 1-16,-21 0 16,0 0-16,-21 21 15,0 0-15,0 0 16,-1 0-16,1 0 0,-21 0 0,21 0 16,-22 0-16,22 21 0,0 21 15,-21-20-15,21-1 0,-1 0 16,1 21-16,0-21 0,21 1 15,0-1-15,0 21 0,0-21 0,0 0 16,0 1-16,0-1 0,21 0 0,0 0 16,1-21-16,-1 21 0,21-21 15,0 0-15,1 0 0,-1 21 0,0-21 16,22 0-16,-22 0 0,22 0 16,-22-21-16,22 21 0,-22-21 0,0 21 15,1-21-15</inkml:trace>
  <inkml:trace contextRef="#ctx0" brushRef="#br0" timeOffset="30236.43">27707 2709 0,'0'0'0,"0"-42"0,0 21 0,0 0 15,-21 21-15,0 0 0,0 0 16,-1 0-16,1 0 0,0 0 0,-21 0 16,21 0-16,-1 21 0,1 0 0,0 0 15,-21 0-15,21 1 0,21 20 16,-22-21-16,22 0 0,-21 0 0,21 1 15,0-1-15,0 0 16,0 0-16,21-21 0,1 21 0,-1-21 16,21 0-16,-21 0 0,0 0 15,1 0-15,20 0 0,-21 0 16,21 0-16,-20 0 0,20-21 16,-21 21-16,0-21 0,0 0 15,1 0-15,-1-1 0,-21 1 0,21 0 16,-21-21-16,0 21 0,0-1 15,0 1-15,0-21 0,0 21 16,0 0-16,-21 21 16,0 21-16,-1 0 0,1 0 15,21 0-15,-21 22 0,0-22 0,0 0 16,21 0-16,0 21 0,-21-20 16,21-1-16,0 0 0,0 0 15,21 0-15,0-21 0,0 0 16,0 0-16,22 0 0,-22 0 15,21 0-15,0 0 0,1 0 0,-1 0 16,-21-21-16,22 0 0</inkml:trace>
  <inkml:trace contextRef="#ctx0" brushRef="#br0" timeOffset="30496.29">28300 2328 0,'0'0'0,"0"-21"0,0 0 16,0 0-16,0 0 15,-21 21 1,-1 0-16,22 21 0,-21 0 0,0 0 16,21 22-16,-21-1 15,0 0-15,0 1 0,21-1 0,0 0 16,-22 1-16,1-1 0,21 0 0,-21 1 16,21-22-16,0 21 0,0-21 15,0 0-15,0 1 0,0-1 0,0 0 16,0 0-1,21-21-15,0 0 0,1 0 0,-1 0 16,0 0-16,0 0 0,0 0 16,0-21-16</inkml:trace>
  <inkml:trace contextRef="#ctx0" brushRef="#br0" timeOffset="30736.15">28617 2625 0,'0'-21'0,"0"42"0,0-64 0,0 22 16,0 42 15,0 1-31,-21-1 16,21 0-16,-21 0 0,0 21 0,0-20 15,21-1-15,0 0 0,-22 21 16,1-21-16,21 1 0,-21-1 0,21 0 16,0 0-16,0 0 15,21-21 1,0 0-16,1 0 15,-1 0-15,0 0 0,0 0 16,21-21-16,-20 0 0,20 21 0</inkml:trace>
  <inkml:trace contextRef="#ctx0" brushRef="#br0" timeOffset="31447.74">29019 2625 0,'0'0'0,"-21"0"31,0 21-31,0 0 0,0 0 15,0 0-15,-1 1 0,1-1 0,0 0 16,21 0-16,-21 0 0,21 22 0,-21-22 16,21 0-16,0 0 15,0 0-15,0 0 0,0 1 16,21-22 0,0 0-16,0 0 0,0 0 15,1 0-15,-1 0 16,-21-22-16,0 1 0,0 0 15,0 0-15,21 0 0,-21 0 16,0-22-16,21 22 0,-21 0 16,0-21-16,0 20 0,21 1 0,0-21 15,1 21-15,-22 0 16,21-1-16,0 22 0,0-21 0,0 21 16,0-21-16,1 21 0,-1 0 0,0 0 15,0 0-15,0 21 16,0 0-16,1 1 0,-22-1 0,0 0 15,21 21-15,-21-21 0,0 22 16,0-22-16,0 21 0,0-21 0,0 1 16,0 20-16,0-21 0,-21 0 15,21 0-15,-22-21 0,22 22 0,0-1 16,-21-21-16,0 21 16,0-21-1,0-21 1,21 0-16,0-1 15,0 1-15,0 0 0,21 0 16,0-21-16,0 20 0,0 1 0,1-21 16,20 0-16,-21 20 0,21-20 15,1 0-15,-22-1 0,21 22 0,1 0 16,-1 0-16,0 0 0,-21 21 16,22 0-16,-22 0 0,21 0 0,-21 21 15,1 0-15,-1 0 0,-21 22 16,0-22-16,0 21 0,0 0 0,-21-20 15,-1 20-15,1 0 16,0-21-16,0 1 0,0 20 0,0-21 16,21 0-16,-22 0 0,1-21 0,21 22 15,-21-1-15,21 0 16,-21-21 0,21-21-1,0 0 1,0-1-16</inkml:trace>
  <inkml:trace contextRef="#ctx0" brushRef="#br0" timeOffset="31659.62">29464 2328 0,'0'0'0,"0"-21"15,-21 0 1,0 42 62,-1-21-78</inkml:trace>
  <inkml:trace contextRef="#ctx0" brushRef="#br0" timeOffset="31931.46">28215 2434 0,'0'0'0,"0"21"0,0-21 32,21 0-32,22 0 0,-22 0 15,21 0-15,0 0 0,-20 0 0,20 0 16,0 0-16,1 0 0,-1-21 15,0 21-15,1 0 0,-1 0 0,0 0 16,1-21-16,-1 21 16,-21 0-16,21 0 0,-20 0 0,-1 0 15,0 0-15,0 0 0,0 0 16,-21-21 0</inkml:trace>
  <inkml:trace contextRef="#ctx0" brushRef="#br0" timeOffset="32168.34">30565 2942 0,'0'0'16</inkml:trace>
  <inkml:trace contextRef="#ctx0" brushRef="#br0" timeOffset="54500.32">6096 6625 0,'0'0'0,"0"-21"0,0 0 15,0 0-15,-21 21 16,0-21 0,-1 21-16,1 0 15,0 0-15,0 0 16,0 21-16,0 0 0,-1 0 16,1-21-16,0 21 0,0 0 15,0-21-15,0 22 0,21-1 0,-22 0 16,1 0-16,0-21 0,21 21 15,-21 0-15,21 1 0,0-1 0,0 0 16,-21 0-16,21 21 0,0-20 16,0-1-16,-21 0 0,21 0 15,0 0-15,0 0 0,0 1 0,0-1 16,0 21-16,0-21 0,0 0 0,0 1 16,0 20-16,0-21 0,0 0 15,0 0-15,21 1 0,0-1 0,0 0 16,-21 0-16,21 0 0,0 0 15,1 1-15,-1-1 0,0-21 0,0 21 16,0 0-16,0 0 0,1-21 0,-1 21 16,0-21-16,0 22 0,21-22 15,-20 0-15,-1 21 0,0 0 0,21-21 16,-21 0-16,22 0 0,-22 0 16,21 0-16,-21 0 0,22 0 15,-1 0-15,0 0 0,1 0 0,-1 0 16,0 0-16,1 0 0,-1 0 15,0 0-15,1-21 0,-1 21 0,0-21 16,1 21-16,-22-22 0,21 22 0,1-21 16,-22 0-16,21 0 0,-21 0 15,0 0-15,1-22 0,-1 22 0,0 0 16,0-21-16,0-1 0,0 22 16,-21-21-16,0 21 0,22-22 15,-22 22-15,21-21 0,-21 21 0,21-22 0,-21 22 16,0-21-16,0 21 15,0-1-15,0-20 0,0 21 0,0-21 16,0 20-16,0-20 0,0 21 0,-21-21 16,0 20-16,-1-20 0,1 21 15,21-21-15,-21 20 0,0 1 0,-21 0 16,20 0-16,1 0 0,-21 0 16,0-1-16,20 22 0,-41 0 0,21 0 15,-1 0-15,-20 0 0,-1 0 16,22 0-16,-22 0 0,1 0 0,21 22 15,-22-22-15,22 21 0,-1 0 16,1 0-16,0 0 0,-1 0 0,1 1 16,0-1-16,-1 0 0,1 21 15,21-21-15,-21 1 0,20 20 16,-20-21-16,21 0 0,-21 22 0,20-22 16,1 0-16,0 21 0,21-21 15,0 1-15,-21-1 0,21 21 0,0-21 16,0 0-16,0 1 0,0-1 15,0 0-15,0 0 0,0 0 0,0 0 16,21 1-16,0-22 0,0 21 16</inkml:trace>
  <inkml:trace contextRef="#ctx0" brushRef="#br0" timeOffset="54957.12">6159 7006 0,'0'21'46,"0"1"-30,0-1 0,22-21-1,-1 0 1,0 0 0,0-21-16,-21-1 15,0 1-15,0 0 16,0 0-1,-21 21 1,0 0-16,0 0 16,-1 0-16,1 0 15,21 21-15,-21 0 16,21 0-16,0 1 16,0-1-16,42 0 31,-20-21-31,-1 0 0</inkml:trace>
  <inkml:trace contextRef="#ctx0" brushRef="#br0" timeOffset="55371.61">6646 6964 0,'-21'0'31,"21"21"0,0 0-15,21-21 0,0 21-1,1-21 1,-1 0-16,0 0 15,-21-21 1,0 0 0,0 0-16,0 0 15,-21 21-15,0-21 16,-1 21-16,1 0 0,0 0 16,21 21 30,0 0-30,0 0 0</inkml:trace>
  <inkml:trace contextRef="#ctx0" brushRef="#br0" timeOffset="55760.39">6286 7281 0,'0'0'0,"0"22"46,22-22-30,-1 0-16,-21 21 0,21-21 16,21 0-16,-21 0 0,1 0 0,-1 0 15,21 0-15,-21 0 0,0 0 16,22-21-16,-22 21 0,0 0 0,0-22 16,0 22-16,1-21 0,-22 0 15,21 21-15,-21-21 16,-21 21 31,21 21-32</inkml:trace>
  <inkml:trace contextRef="#ctx0" brushRef="#br0" timeOffset="56180.47">6435 7726 0,'0'0'15,"-22"0"-15,22 21 32,0 0-17,0 0-15,22 1 16,-22-1-16,21 0 0,-21 21 16,0-21-16,0 22 0,0-1 0,0 0 15,0 1-15,0-1 0,0 0 16,0 1-16,0-1 0,0 0 0,0 1 15,0-22-15,-21 21 0,21-21 0,0 1 16,0-1-16,0 0 0,0 0 16,0-42 15,0 0-31,0 0 16,0-1-16,0-20 0,0 21 15</inkml:trace>
  <inkml:trace contextRef="#ctx0" brushRef="#br0" timeOffset="56688.18">6413 8022 0,'0'0'0,"-21"0"16,0 0-16,0 21 16,0 1-16,0-1 0,-1-21 15,22 21-15,-21 0 0,0 0 0,21 0 16,-21 1-16,0-1 0,0-21 15,-1 21-15,22 0 0,-21 0 0,0-21 16,0 21-16,0-21 0,21 22 0,-21-22 16,-1 0-1,44-22 32,-1 22-47,-21-21 0,21 21 0,0-21 16,-21 0-16,21 0 0,0 21 0,1-21 15,-1-1-15,0 1 0,0 0 16,0 0-16,0 0 0,1 21 16,-1-21-16,0 21 0,0 0 0,0-22 15,0 22-15,1 0 16,-1 0-16,0 0 0,0 0 16,-21 22-16,21-22 0,0 21 15,1 0-15,-22 0 0,21 0 16,0 0-16,-21 1 0,21 20 0,-21-21 15,0 0-15,21 0 0,0 1 0,-21-1 16,22 0-16,-22 0 0,0 0 16,0 0-16,21-21 0,0 0 15,-21-21 32,21 0-47,-21 0 0</inkml:trace>
  <inkml:trace contextRef="#ctx0" brushRef="#br0" timeOffset="57312.25">6075 5419 0,'0'0'16,"-21"21"-16,-1-21 0,1 0 0,21 21 31,21-21-15,1 0-16,-1 0 0,0 0 0,0 0 15,21 0-15,-20 0 0,20 0 16,0 0-16,-21 0 0,22 0 15,-1 0-15,0 0 0,1 0 0,-1 0 16,0 0-16,1 0 0,-1 0 16,0 0-16,1 0 0,-22 0 0,21 0 15,-21 0-15,1 0 16,-22 21 0,-22-21-16,1 0 15,0 0-15,0 21 0</inkml:trace>
  <inkml:trace contextRef="#ctx0" brushRef="#br0" timeOffset="57664.33">6456 5546 0,'0'21'16,"-21"0"0,21 0-16,0 22 0,0-22 15,0 0-15,0 21 0,0-21 16,0 22-16,0-22 0,0 21 0,0 1 16,0-22-16,0 21 15,0-21-15,0 0 0,0 22 0,0-22 16,0 0-16,0 0 15,0 0-15,0 1 16,0-44 31,0 1-47,21 0 16</inkml:trace>
  <inkml:trace contextRef="#ctx0" brushRef="#br0" timeOffset="58396.97">7133 5546 0,'0'-21'31,"-21"42"0,21 0-31,0 0 16,0 0-16,-21 0 0,21 1 0,0 20 16,-21-21-16,21 21 0,0 1 15,0-1-15,-22-21 0,22 22 0,-21-1 16,0-21-16,21 0 0,0 22 0,-21-22 15,0 0-15,21 0 0,-21 0 16,21 0-16,-22 1 0,1-22 31,21-22-15,0 1 0,0 0-1,0 0-15,0 0 0,0 0 16,0-1-16,0 1 0,0 0 15,21 21-15,-21-21 0,22 0 0,-1 0 16,0 21-16,0 0 16,0 0-1,0 0-15,-21 21 0,0 0 0,22-21 16,-1 21-16,0 0 0,-21 0 16,0 1-16,21-1 0,0 0 15,-21 0-15,21-21 0,1 21 16,-22 0-16,21-21 0,0 0 0,0 0 15,0 0-15,0 0 16,1 0-16,-1 0 0,0 0 16,0 0-16,-21-21 15,0 0-15,21 0 0,-21 0 16,0 0-16,0-1 0,0 1 16,0 0-16,21 21 15,-21-21-15,0 42 63,0 0-48</inkml:trace>
  <inkml:trace contextRef="#ctx0" brushRef="#br0" timeOffset="64872.06">14309 6287 0,'-22'0'47,"1"0"-47,0 0 0,-21 0 16,21 0-16,-22 0 0,1 0 0,21 0 16,-22 0-16,1 0 0,0 0 0,-1 0 15,1 0-15,0 0 0,-1 0 16,22 0-16,-21 0 0,21 0 0,0 0 15,-1 0-15,1 0 0,0 0 16,0 0-16,0 0 0,0 0 16,-1 0-16,22 21 0,-21 0 15,0 0 1,0 0-16,0 0 16,21 1-16,0-1 15,0 0-15,0 0 0,0 0 16,0 0-16,0 1 0,0-1 15,-21 0-15,21 0 0,0 21 0,0-20 16,0-1-16,0 21 0,-22-21 0,22 22 16,0-22-16,0 21 0,0 0 15,-21-20-15,21 20 0,0 0 0,0 1 16,0-1-16,0 0 0,0 22 0,-21-22 16,21 22-16,0-1 15,-21-21-15,21 22 0,-21-1 0,21 1 0,0-1 16,0 1-16,-21-1 0,-1 22 15,22-21-15,0 20 0,-21-20 16,0 20-16,0 1 0,0-21 0,0-1 16,21 22-16,-22-22 0,22 1 0,-21-1 15,21 1-15,0-1 0,-21-20 16,21 20-16,-21 1 0,21-22 0,-21 0 16,21 22-16,0-22 0,0-21 0,0 22 15,0-22-15,0 21 0,0-21 16,0 0-16,0-42 31,0 0-31,21 0 0,0-21 16,0-1-16</inkml:trace>
  <inkml:trace contextRef="#ctx0" brushRef="#br0" timeOffset="66313.77">13547 6392 0,'0'0'0,"0"-21"31,0 0 0,21 21 0,0 0-31,-21-21 16,21 21-16,0 0 0,0 0 16,1 0-16,-1 0 0,0 0 0,0 0 15,21-21-15,1 21 0,-1 0 0,0 0 16,22 0-16,-22 0 0,22 0 16,20 0-16,-20 0 0,-1 0 0,1 0 15,21 0-15,-22 0 0,1 0 16,-1-21-16,1 21 0,-1 0 0,22 0 15,-22 0-15,22 0 0,-22 0 0,22 0 16,-21 0-16,20 0 0,-20 0 16,-1 0-16,22 0 0,-22 0 0,1 0 15,-22 0-15,22 0 16,-22 0-16,22 0 0,-22 0 0,0 0 16,1 0-16,-22 0 0,21 0 0,-21 0 15,0 0-15,1 0 0,-1 0 16,0 0-16,0 0 0,0 0 0,0 0 15,1 0-15,-1 0 16,0 0-16,-21 21 31,0 0-15,0 0-16,0 0 16,0 0-16,0 1 0,0-1 15,0 0-15,-21 0 0,21 21 16,0-20-16,0-1 0,0 0 15,0 21-15,0-21 0,-21 22 0,21-22 16,0 21-16,-22-21 0,22 22 0,-21-1 16,21 0-16,0-20 0,0 20 15,0 0-15,0 22 0,0-22 0,0 0 16,0 22-16,0-22 0,0 22 0,0-22 16,0 22-16,0-22 0,0 21 15,0-20-15,0 20 0,21-20 0,-21-1 16,22 21-16,-22-20 0,0 20 15,0 1-15,0-22 0,0 22 0,0-1 16,0 1-16,0-22 0,0 21 16,0 1-16,0-22 0,0 1 15,0 20-15,0-21 0,0 1 0,0-1 16,0 0-16,0 1 0,0-1 0,0 0 16,0 1-16,-22-22 0,22 21 15,0-21-15,-21 22 0,21-22 0,0 0 16,0 0-16,-21 0 0,21 1 0,-21-1 15,0 0-15,21 0 0,-21-21 16,21 21-16,-22-21 16,1 0-1,21 21-15,-21-21 32,0 0-17,0 0-15,0 0 0,-1 0 16,1 0-16,0 0 15,0 0-15,0 0 0,0 0 0,-1 0 16,-20 0-16,0-21 0,-1 21 0,-20 0 16,-1 0-16,1 0 0,-22 0 15,1 0-15,-1-21 0,0 21 0,-21-21 16,1 21-16,-1 0 0,21 0 0,-21 0 16,0 0-16,1 0 0,20-21 15,0 21-15,1 0 0,20 0 16,1 0-16,-1 0 0,1 0 0,20-21 15,1 21-15,0 0 0,-1 0 0,1-22 16,0 22-16,20 0 0,-20 0 16,21 0-16,0-21 0,-22 21 0,22 0 15,0 0-15,0 0 0,0 0 0,0 0 16,-1 0-16,1-21 0,0 21 16,21-21-16,0 0 15,0 0-15</inkml:trace>
  <inkml:trace contextRef="#ctx0" brushRef="#br0" timeOffset="66972.39">13906 7747 0,'0'0'0,"22"0"0,-1 0 16,-21-21-16,21 21 0,0-21 0,0 21 15,0-21-15,1 21 0,-22-22 16,0 1-16,0 0 16,-22 0-1,1 21-15,0 0 16,0 0-16,-21 0 0,20 0 0,-20 0 16,21 0-16,-21 0 0,20 21 0,-20-21 15,21 21-15,-21 0 16,20-21-16,1 22 0,0-1 15,21 0-15,0 0 0,0 0 16,0 0-16,0 1 16,21-22-16,0 21 0,-21 0 0,43 0 15,-22 0-15,0 0 0,21-21 0,-20 22 16,20-1-16,-21 0 0,0 0 16,22 0-16,-22-21 0,0 21 0,0 1 15,-21-1-15,0 0 16,0 0-16,-21 0 0,0 0 15,-22 1-15,22-22 0,-21 21 0,0-21 16,-22 21-16,22-21 16,-1 21-16,1-21 0,21 0 0,-21 0 15,20 0-15,-20 0 0,21 0 0,0 0 16,0 0 0,21-21-16,0 0 15,0 0-15,21-1 16,-21 1-16,21 21 15,0-21-15,0 21 0,0-21 0</inkml:trace>
  <inkml:trace contextRef="#ctx0" brushRef="#br0" timeOffset="67264.22">14245 7747 0,'0'21'31,"0"0"-31,0 1 0,0-1 16,0 0-16,0 0 0,0 21 0,-21-20 16,21 20-16,0-21 0,0 21 15,0-20-15,0 20 0,0-21 16,0 0-16,0 0 0,0 1 0,0-1 15,0 0-15,0-42 47,0 0-47</inkml:trace>
  <inkml:trace contextRef="#ctx0" brushRef="#br0" timeOffset="67468.1">14245 7747 0,'21'21'16,"0"0"-1,1-21-15,-22 22 0,21-1 0,-21 0 16,0 0-16,21 0 0,0 0 0,0 1 16,-21-1-16,0 0 0,0 0 15,21 0-15,1 0 0,-1-21 16,0 0-1</inkml:trace>
  <inkml:trace contextRef="#ctx0" brushRef="#br0" timeOffset="67724.17">14711 7705 0,'-43'0'15,"22"21"-15,21 0 0,-21-21 16,0 21-16,0 0 0,0 1 0,-1-22 16,1 21-16,0 0 0,0 0 15,0 0-15,0 0 0,21 1 0,-22-1 16,22 0-16,22-21 47,-1 0-47,-21-21 15,21 0-15,0-1 0,0 1 0</inkml:trace>
  <inkml:trace contextRef="#ctx0" brushRef="#br0" timeOffset="67956.05">14690 7684 0,'0'0'0,"21"0"16,-21 21-1,0 0-15,0 0 16,0 0-16,0 0 0,0 1 0,0-1 15,0 21-15,0-21 0,0 22 16,0-22-16,0 21 0,0-21 0,0 22 16,0-22-16,0 0 0,0 21 15,0-21-15,0 1 0,0-1 16,0 0-16,21-42 47,0 0-47,-21-1 0</inkml:trace>
  <inkml:trace contextRef="#ctx0" brushRef="#br0" timeOffset="68247.88">14859 7684 0,'21'0'31,"0"0"-31,0 0 16,1 0-16,-1 0 0,0 0 0,0 0 15,0 0-15,0 0 0,1 0 0,20 0 16,43 0 0,-64 0-16,0 0 15,0 0-15,-42 0 47,0 0-31,0 0-16</inkml:trace>
  <inkml:trace contextRef="#ctx0" brushRef="#br0" timeOffset="68511.73">15071 7684 0,'-22'0'15,"1"21"1,21 0 0,0 0-16,0 0 0,0 0 15,0 1-15,0 20 0,-21-21 16,21 0-16,0 22 0,-21-22 0,21 21 16,-21-21-16,21 22 0,0-22 15,0 0-15,0 0 0,-21 0 0,21 0 16,0 1-16,0-1 0,0 0 0,0 0 15,21-42 17,-21 0-17,21 21-15</inkml:trace>
  <inkml:trace contextRef="#ctx0" brushRef="#br0" timeOffset="68824.22">15452 7705 0,'0'0'0,"0"21"32,0 0-32,0 0 0,0 0 15,0 1-15,0-1 0,0 21 16,-22-21-16,22 22 0,-21-22 15,21 21-15,0 0 0,0-20 0,0 20 16,0-21-16,0 0 0,-21 0 16,21 22-16,0-22 0,0 0 15,0 0-15,0 0 16,0-42 15,0 0-31,0 0 0,21 0 16,-21 0-16</inkml:trace>
  <inkml:trace contextRef="#ctx0" brushRef="#br0" timeOffset="69151.67">15452 7684 0,'0'0'0,"0"-43"31,0 22-31,21 0 15,0 21-15,0 0 16,0 0-16,0 0 0,1 0 16,-1 0-16,0 0 0,0 0 15,0 0-15,0 0 0,-21 21 0,0 0 16,22-21-16,-22 21 0,0 1 16,0-1-16,0 0 0,0 0 15,0 0-15,-22 0 0,1 1 0,0-1 16,0 0-16,0-21 0,-22 21 15,22 0-15,0 0 0,-21-21 0,21 22 16,-1-22-16,-20 21 0,21-21 0,21 21 16,-21-21-16,0 0 15,-1 0-15</inkml:trace>
  <inkml:trace contextRef="#ctx0" brushRef="#br0" timeOffset="69856.33">13081 9144 0,'21'0'16,"0"0"-16,0 0 16,1 0-16,-1 0 0,0 0 15,0 0-15,0 0 0,0 0 0,22 0 16,-22 0-16,0 0 0,21 0 0,-20 0 15,-1-21-15,0 21 16,0-21-16</inkml:trace>
  <inkml:trace contextRef="#ctx0" brushRef="#br0" timeOffset="72428.73">20383 4699 0,'0'-21'16,"-21"21"15,0 0-31,0 0 16,0 0-16,0 0 16,-22 0-16,22 0 0,0 0 0,-21 0 15,20 0-15,1 0 0,-21 0 16,21-21-16,0 21 0,-1 0 0,1 0 15,0 0-15,0 0 0,0 0 0,0 0 16,-1 0-16,1 0 16,0 0-16,0 0 0,0 0 15,0 0-15,-1 0 16,22 21-16,-21-21 0,0 21 16,21 0-16,0 0 15,-21 1-15,21-1 0,-21 21 16,21-21-16,0 22 0,-21-1 0,21 0 15,0 1-15,0-1 0,-22 0 16,1 1-16,21 20 0,-21-21 0,21 1 16,0 20-16,0-20 0,0 20 15,0-21-15,0 22 0,0-1 0,0-20 16,0 20-16,0-20 0,0 20 0,0-21 16,21 1-16,-21-1 0,21 0 15,-21-20-15,0 20 0,22-21 0,-1 21 16,-21-20-16,21-1 0,-21 21 0,21-21 15,0 0-15,0-21 0,-21 22 16,22-1-16,20-21 0,-21 0 16,0 0-16,0 0 0,22 0 0,-22 0 15,21 0-15,-21 0 0,22 0 16,-22-21-16,21 21 0,-21-22 0,1 1 16,20 0-16,-21 0 0,0 0 0</inkml:trace>
  <inkml:trace contextRef="#ctx0" brushRef="#br0" timeOffset="73708.1">19833 4636 0,'0'21'15,"21"-21"17,0 0-32,1 0 0,-1 0 0,0 0 15,21 0-15,-21 0 0,22 0 16,-1 0-16,0 0 0,1 0 16,20 0-16,-20 0 0,20 0 15,1 0-15,-1 0 0,1 0 0,-1 0 16,1 0-16,-22 0 0,21 0 0,1 0 15,-22 0-15,1-21 0,-1 21 16,0 0-16,1 0 0,-1 0 0,-21 0 16,21 0-16,-20 0 0,-1 0 15,0 0-15,0 0 0,0 0 0,0 0 16,1 0-16,-1 0 16,-21 21-1,0 0-15,0 0 16,0 0-16,0 0 15,0 1-15,0-1 16,0 0-16,0 0 0,0 21 0,0-20 16,0 20-16,0-21 0,0 21 15,0 1-15,-21-22 0,21 21 0,-22 1 16,22-1-16,-21 0 0,21 1 16,0-22-16,0 21 0,-21 0 0,21 1 15,0-22-15,-21 21 0,21 1 0,0-22 16,0 21-16,0 0 0,0-20 15,0 20-15,0 0 0,0-21 0,0 22 16,0-22-16,0 0 0,0 21 16,-21-20-16,21-1 0,0 0 15,-21 0-15,21 0 0,0 0 0,0 1 16,0-1-16,0 0 16,0 0-1,-22-21-15,22 21 16,-21-21-16,21 21 15,-21-21-15,0 0 16,0 22-16,0-1 31,-1-21-31,1 0 0,0 21 16,0-21-16,0 0 16,-22 0-16,22 21 15,-21-21-15,0 0 0,-1 0 0,1 0 16,0 0-16,-22 0 0,1 0 0,-1 0 15,1 0-15,-1 0 0,-21 0 16,1 0-16,20 0 0,-20 0 0,-1 0 16,0-21-16,22 21 0,-22 0 0,43 0 15,-22 0-15,22 0 0,0 0 16,20 0-16,1 0 0,21-21 31,21 0-15,1-1-16,20 1 15</inkml:trace>
  <inkml:trace contextRef="#ctx0" brushRef="#br0" timeOffset="74164.84">20024 5080 0,'-64'42'31,"64"-20"-31,0-1 15,0 0-15,21-21 32,0 0-32,1 0 0,-1 0 15,0-21 1,-21 0-16,0-1 16,0 1-1,-21 21 1,0 0 15,21 21-31,0 1 16,0-1-1,21-21 1,0 0 0</inkml:trace>
  <inkml:trace contextRef="#ctx0" brushRef="#br0" timeOffset="74499.64">20447 5059 0,'0'21'32,"0"0"-32,0 0 0,0 1 15,21-22 16,0 0-31,0 0 0,1 0 16,-1 0-16,-21-22 16,0 1-1,0 0-15,0 0 16,0 0 0,-21 21-16,-1 0 0,1 0 15,0 0-15,0 0 16,21 21-16,-21 0 0,21 0 15,-21 0-15,21 1 16,-22-22-16,22 21 0,0 0 16,-21 0-16</inkml:trace>
  <inkml:trace contextRef="#ctx0" brushRef="#br0" timeOffset="74840.14">20066 5419 0,'0'0'15,"-21"21"-15,0 0 0,21 0 16,0 0-16,0 1 0,0-1 16,0 0-16,0 0 15,21 0-15,0 0 16,0-21-16,21 0 0,-20 22 0,20-22 15,-21 0-15,21 0 0,1 0 0,-1 0 16,-21 0-16,22 0 0,-1-22 16,0 22-16,-21 0 0,1-21 0,-1 0 15,0 21-15,0-21 0,0 21 16,-21-21-16,0 0 0,0-1 16,0 44 30</inkml:trace>
  <inkml:trace contextRef="#ctx0" brushRef="#br0" timeOffset="75508.33">19621 8086 0,'0'0'16,"0"-21"-16,0 42 31,0 0-31,0 0 0,0 21 15,0 1-15,0 20 0,0-20 0,0 20 16,0-21-16,0 22 0,0-1 16,0 1-16,0-1 0,0 1 15,0-1-15,0 1 0,0-1 0,0 1 16,0-1-16,0-20 0,0-1 16,22 22-16,-22-22 0,0-21 0,0 21 15,0 1-15,0-22 0,0 0 0,0 0 16,21 0-16,-21 1 0,21-22 15,0 0 1,0-22-16,-21 1 16,21 0-16,-21 0 0,0 0 15</inkml:trace>
  <inkml:trace contextRef="#ctx0" brushRef="#br0" timeOffset="76188.92">19727 8234 0,'0'-21'0,"0"42"0,-21-42 0,21 0 15,21 42 17,0-21-17,22 0-15,-1 21 0,0-21 0,1 0 16,-1 0-16,22 0 0,-1 0 15,22 0-15,-22 0 0,22 0 0,0 0 16,-1 0-16,1 0 0,0 0 16,-1-21-16,1 21 0,-22 0 0,1 0 15,-1-21-15,1 21 0,-22 0 0,22 0 16,-43 0-16,21 0 0,-21 0 16,1 0-16,-1 0 0,-21 21 0,0 0 15,0 0-15,0 0 16,0 0-16,0 1 0,0-1 15,0 0-15,0 0 0,0 21 16,0-20-16,0 20 0,0-21 0,0 21 16,0 1-16,0-22 0,0 21 15,0 1-15,0 20 0,0-21 0,0 1 16,0 20-16,0-20 0,0 20 16,0-21-16,0 1 0,-21 20 0,21-20 15,0-1-15,-22 0 0,22 1 0,0-1 16,0 0-16,-21-21 0,21 22 15,-21-1-15,21 0 0,-21-20 0,21 20 16,0-21-16,-21 21 0,0-20 0,-1-1 16,22 0-16,-21 0 0,0-21 0,0 21 15,0 0-15,0-21 16,-1 22-16,1-22 0,0 0 0,-21 0 0,21 0 16,-22 0-16,1 0 0,0 0 15,-22 0-15,1 0 0,-1 0 16,1 0-16,-22 0 0,0 0 0,-21-22 15,22 22-15,-22 0 0,21 0 0,-21 0 16,22 0-16,20-21 0,1 21 0,-1 0 16,1 0-16,42 0 0,-22-21 15,22 21-15,0 0 0,0-21 0,0 0 16,-1 0-16,22-1 0,0 1 16,0 0-1,0-21-15,22 21 0,-1-1 0</inkml:trace>
  <inkml:trace contextRef="#ctx0" brushRef="#br0" timeOffset="76560.23">19939 8721 0,'0'42'32,"-21"-42"-32,42 0 47,0-21-47,-21 0 15,21 21-15,-21-21 0,0-1 16,0 1-1,-21 21 1,0 0-16,0 21 16,21 1-1,0-1 1,0 0-16,0 0 16</inkml:trace>
  <inkml:trace contextRef="#ctx0" brushRef="#br0" timeOffset="76868.05">20405 8678 0,'0'22'15,"21"-22"17,-21-22-17,21 22-15,-21-21 16,0 0-16,-21 21 31,0 0-15,-1 21-16,22 0 15,0 1 1,-21-1-16,21 0 0</inkml:trace>
  <inkml:trace contextRef="#ctx0" brushRef="#br0" timeOffset="77211.73">19981 9271 0,'0'0'0,"0"21"0,-21 0 16,21 43 0,0-43-16,21-21 15,0 0-15,1 21 0,-1-21 0,0 0 16,21 0-16,-21 0 0,22 0 0,-1 0 15,0-21-15,-20 21 0,20-21 0,0 0 16,1 21-16,-1-21 0,-21-1 16,0 22-16,0-21 0,1 0 0,-1 0 15,-21 0-15,0 0 32,0 42-1,0 0-16,-21-21-15</inkml:trace>
  <inkml:trace contextRef="#ctx0" brushRef="#br0" timeOffset="77848.45">19494 12129 0,'-21'-22'0,"42"44"0,-42-86 16,0 43-16,21 0 0,0 0 0,-21-1 15,21 1-15,-21 21 16,0 0 0,21 21-16,0 22 0,0-1 0,0 0 15,0 1-15,0 20 0,0 1 16,0-1-16,-22 1 0,22-1 15,0 1-15,0-1 0,0 1 0,-21 20 16,21-20-16,0-1 0,0 1 16,0-1-16,-21-20 0,21 20 0,0-20 15,-21-1-15,21 0 0,0 1 0,0-1 16,0-21-16,0 0 0,0 22 0,0-22 16,0-42 15,0-1-31,0 1 0,21-21 15,0 21-15,-21-22 0</inkml:trace>
  <inkml:trace contextRef="#ctx0" brushRef="#br0" timeOffset="78568.03">19473 12319 0,'0'-42'0,"0"84"0,0-105 15,-21 20-15,0 1 0,0 21 16,21 0-16,-21-1 0,-1 1 0,1 0 15,21 0-15,21 21 32,22 0-32,-22 0 0,21 0 15,1 0-15,20 0 0,1 0 16,-1 0-16,1 0 0,-1-21 16,22 21-16,-1 0 0,1 0 0,21 0 15,0 0-15,0 0 0,-1 0 16,1-21-16,0 21 0,0 0 0,-21 0 15,20 0-15,-20 0 0,0 0 16,-22 0-16,22 0 0,-43 0 0,22 0 16,-22 0-16,-21 0 0,22 0 15,-22 0-15,0 0 16,-21 21-16,0 0 16,0 0-1,0 0-15,0 0 0,0 1 0,0 20 0,0 0 16,0-21-16,0 22 0,0-1 15,0 0-15,0 1 0,0-1 16,0 0-16,0 1 0,0 20 0,0-20 16,0-1-16,0 21 0,0-20 15,0 20-15,0-20 0,0-1 0,0 0 16,0 1-16,0-1 0,0 0 0,0 1 16,0-22-16,0 21 0,0-21 15,0 22-15,0-22 0,0 0 0,0 0 16,0 0-16,0 0 0,0 1 15,-21-1-15,0-21 0,21 21 16,-22 0-16,1-21 0,0 21 0,0-21 16,0 21-16,0-21 0,-1 22 15,1-22-15,-21 0 0,21 21 0,-22-21 16,22 0-16,-42 0 0,20 21 16,1-21-16,-21 0 0,-1 0 0,-21 0 15,1 0-15,-1 0 0,-21 0 0,0 0 16,1 0-16,20 0 0,-21 0 15,0-21-15,0 21 0,1 0 0,20-21 16,0 21-16,1 0 0,20 0 0,1-22 16,20 22-16,-20 0 15,20 0-15,22 0 0,-21 0 0,21-21 0,0 0 16,21 0 0,0 0-1,0 0-15,21 21 0,0-22 16</inkml:trace>
  <inkml:trace contextRef="#ctx0" brushRef="#br0" timeOffset="78941.82">20024 12531 0,'0'0'0,"-22"21"31,22 0-15,22-21 31,-1 0-47,0 0 15,0 0-15,-21-21 16,0 0-16,0 0 15,0-1 1,-21 22 0,0 0-1,0 0-15,21 22 16,0-1 0</inkml:trace>
  <inkml:trace contextRef="#ctx0" brushRef="#br0" timeOffset="79248.64">20489 12510 0,'0'0'0,"21"42"31,-21-21-31,22-21 31,-1 0-31,0 0 16,0 0-1,-21-21-15,0 0 16,0 0-16,-21-1 16,0 22-1,0 0-15,-1 0 16,1 0-1,21 22-15,0-1 16,0 0-16,-21 0 16</inkml:trace>
  <inkml:trace contextRef="#ctx0" brushRef="#br0" timeOffset="79559.56">19918 12975 0,'0'0'0,"-21"21"0,-1 1 0,22-1 16,0 0-16,0 0 0,0 0 0,0 0 16,43 1-16,-22-1 15,0-21-15,21 0 0,22 21 0,-22-21 16,22 0-16,-1 0 0,-20 0 0,20 0 15,1 0-15,-1-21 0,1 21 16,-22-21-16,0-1 0,1 22 0,-1-21 16,0 0-16,-21 21 0,1-21 0,-1 0 15,0 21-15,0-21 16,-21-1 0,0 1-16,0 0 15,0 0-15</inkml:trace>
  <inkml:trace contextRef="#ctx0" brushRef="#br0" timeOffset="80460.1">21802 4022 0,'-22'0'16,"22"21"-1,22-21 1,-1 0-16,0 0 0,0 0 16,21 0-16,-20 0 0,20 0 15,0 0-15,-21 0 0,22 0 0,-22 0 16,21 0-16,1 0 0,-22 0 16,0 0-16,0 0 0,0 0 0,0 0 15,1 0-15</inkml:trace>
  <inkml:trace contextRef="#ctx0" brushRef="#br0" timeOffset="80740.94">22204 4064 0,'-21'0'0,"-1"0"0,22 21 16,-21 0-1,21 1-15,0-1 16,0 0-16,-21 0 0,21 21 0,0-20 16,0-1-16,0 21 0,0-21 15,0 22-15,0-22 0,0 0 0,0 21 16,0-21-16,0 1 0,0 20 16,0-21-16,0 0 0,0 0 0,0 1 15,0-1-15,-21 0 16,21 0-16,21-42 47</inkml:trace>
  <inkml:trace contextRef="#ctx0" brushRef="#br0" timeOffset="81115.73">22754 4106 0,'0'0'0,"0"-42"31,-21 63-15,21 0 0,-21 1-16,0-1 0,-1 0 0,22 21 15,-21-21-15,0 22 0,0-1 16,0 0-16,0-20 0,21 20 0,-22 0 15,1-21-15,21 1 0,0 20 16,0-21-16,0 0 0,0 0 0,0 1 16,21-1-16,1 0 0,20-21 15,-21 0-15,21 0 16,-20 0-16,20 0 0,0 0 0,1 0 16,-22 0-16,21 0 0,0 0 0,-20-21 15,20 0-15,-21 21 0,21-22 16,-20 22-16,-1-21 0,0 21 0,0-21 15,-21 0-15,0 0 16,0 0-16,0-1 16</inkml:trace>
  <inkml:trace contextRef="#ctx0" brushRef="#br0" timeOffset="81323.71">22712 4360 0,'21'0'16,"0"0"0,0 0-16,0 0 0,1 0 0,-1 0 15,0 0-15,0 0 0,21-21 16,-20 21-16,-1 0 0,0-21 0,0 0 16,0 21-16,0-21 0,-21 0 15,0-1-15,0 1 16</inkml:trace>
  <inkml:trace contextRef="#ctx0" brushRef="#br0" timeOffset="81536.47">22796 4043 0,'0'0'16,"22"0"-16,-1 0 15,0 0-15,0 0 16,0 0-16,0 0 0,22 0 0,-22-21 15,0 0-15,0 21 0,0 0 16,22-22-16,-22 22 0,0 0 0,0 0 16,0-21-16,1 21 15,-22 21 17</inkml:trace>
  <inkml:trace contextRef="#ctx0" brushRef="#br0" timeOffset="82220.19">22013 8107 0,'21'0'15,"1"0"1,-1 0-16,0 0 16,21 0-16,-21 0 0,22 0 0,-1 0 15,-21 0-15,22 0 0,-1-21 0,0 21 16,1 0-16,-1 0 0,-21 0 16,0 0-16,0 0 0,-42 0 31,0 0-31,0 0 0,0 0 15,-22 0-15,1 0 0,21 0 0</inkml:trace>
  <inkml:trace contextRef="#ctx0" brushRef="#br0" timeOffset="82480.03">22119 8192 0,'0'0'16,"0"21"-1,0 0 1,0 0-1,21 0-15,-21 0 0,0 1 16,0 20-16,0-21 0,0 0 16,0 22-16,0-22 0,0 21 15,0-21-15,-21 22 0,21-22 0,0 21 16,0-21-16,0 0 0,0 22 16,0-22-16,-21 0 0,21 0 0,0 0 15,0 1-15,0-1 0,21-21 31,0 0-31,0-21 16,1 21-16</inkml:trace>
  <inkml:trace contextRef="#ctx0" brushRef="#br0" timeOffset="82831.84">22902 8255 0,'0'0'0,"0"-21"0,0 0 15,-21 21 1,0 0-16,0 0 16,21 21-16,-43 0 0,43 0 15,-42 0-15,42 1 0,-42 20 0,42-21 16,-21 21-16,-1-20 0,1 20 0,21-21 16,-21 21-16,21 1 15,0-22-15,0 0 0,0 21 0,0-20 16,0 20-16,21-21 0,0 0 0,22 0 15,-22 1-15,0-1 0,21-21 16,1 21-16,-22-21 0,21 0 0,-21 0 16,22 0-16,-22 0 0,0 0 0,21 0 15,-20-21-15,-1 21 0,0-21 16,0 21-16,0-22 0,0 1 0,-21 0 16,22 0-16,-22 0 0,0 0 15,0-1-15,0 1 16,0 0-16,0 0 0</inkml:trace>
  <inkml:trace contextRef="#ctx0" brushRef="#br0" timeOffset="83064.32">22839 8530 0,'0'0'15,"0"21"-15,21-21 47,0 0-47,0 0 0,0 0 0,-21-21 16,43 21-16,-22 0 0,0-21 15,0 0-15,0 21 0,1-21 0,-1 21 16,0-21-16,0 21 0,0-22 16,0 1-16,-21 0 0,0 0 15,0 0-15</inkml:trace>
  <inkml:trace contextRef="#ctx0" brushRef="#br0" timeOffset="83248.23">22923 8234 0,'22'-21'32,"-1"21"-32,0 0 0,0 0 0,0-21 15,0 21-15,1 0 16,-1 0-16,0 0 0,0 0 0,0 0 15,0 0-15,1 0 16</inkml:trace>
  <inkml:trace contextRef="#ctx0" brushRef="#br0" timeOffset="83943.95">22225 11578 0,'21'0'31,"0"-21"-31,0 21 15,22 0-15,-22 0 0,21-21 16,1 21-16,-1 0 0,0 0 0,1 0 16,-1-21-16,0 21 0,1 0 15,-22 0-15,21 0 0,-21 0 16,0 0-16,1 0 0,-44 0 31,1 0-31,0 0 0,0 0 16</inkml:trace>
  <inkml:trace contextRef="#ctx0" brushRef="#br0" timeOffset="84220.31">22458 11536 0,'0'0'0,"0"21"15,-21 0 1,21 0-16,-22 1 15,22-1-15,0 0 0,0 0 0,0 0 16,0 0-16,0 22 0,-21-22 16,21 21-16,0 1 0,-21-1 0,21 0 15,-21-21-15,21 22 0,0-1 0,0-21 16,0 22-16,-21-22 0,21 0 16,0 0-16,0 0 0,0 0 15,0 1-15,21-22 31,0 0-31,0-22 0</inkml:trace>
  <inkml:trace contextRef="#ctx0" brushRef="#br0" timeOffset="84584.11">23220 11536 0,'0'0'0,"-21"0"16,-1 0-16,1 0 16,21 21-16,-21 0 15,0 0-15,21 1 0,-21-1 0,21 21 16,-21-21-16,-1 22 0,22-1 0,0-21 16,0 21-16,-21 1 0,21-1 15,0-21-15,0 22 0,0-22 0,0 21 16,0-21-16,21 0 0,-21 1 0,22-22 15,-1 21-15,0-21 0,0 0 16,0 0-16,0 0 0,1 0 0,20 0 16,-21 0-16,0 0 0,0 0 0,1-21 15,20 21-15,-21-22 0,0 1 16,0 21-16,1-21 0,-22 0 0,21 0 16,-21 0-16,21-1 0,-21 1 15,21 21-15,-21-21 0,0 0 16,0 0-16,0 0 0,0-1 15</inkml:trace>
  <inkml:trace contextRef="#ctx0" brushRef="#br0" timeOffset="84832">23177 11790 0,'0'0'0,"-21"0"0,0 0 0,42 0 47,0 0-31,1 0-16,-1-21 0,0 21 15,0 0-15,0 0 0,0-21 16,1 21-16,-1 0 0,0-22 16,0 22-16,0 0 0,-21-21 0,0 0 15,0 0 1,0 0-16</inkml:trace>
  <inkml:trace contextRef="#ctx0" brushRef="#br0" timeOffset="85079.96">23262 11451 0,'42'-21'16,"-20"21"-1,-1-21-15,0 21 0,0 0 16,0 0-16,0-21 0,1 0 16,-1 21-16,0 0 0,0 0 15,0 0-15,-21-22 16,21 22-16,-21-21 31,-21 21-15,0 0-16,0 0 0</inkml:trace>
  <inkml:trace contextRef="#ctx0" brushRef="#br0" timeOffset="88220.58">7874 7091 0,'0'0'0,"-21"0"16,0 0 0,-1 0-1,1 0-15,0 0 0,0 0 0,0 0 16,0 0-16,-1 0 0,-20 0 16,21 0-16,-21 0 0,20 0 0,-20 0 15,21 0-15,0 0 0,0 0 0,-1 0 16,1 0-16,0 0 0,0 0 15,21 21 1,0 0 47,21-21-32,0 0-31,-21-21 15,21 21-15,1 0 16,-22-21-16,21 21 16,0 0-1,0 0-15,-21-21 16,21 21-16,0 0 0,1 0 0,-1 0 16,0 0-1,0 0-15,0 0 0,0 0 16,1 0-16,-1 0 0,0 0 0,0 0 15,0 0-15,22 0 0,-22 0 16,0 0-16,0 0 0,21 0 0,-20 0 16,20 0-16,0 0 0,-21 0 15,22 0-15,-1 0 0,0 0 0,1 0 16,-1 0-16,22 0 0,-22 0 0,21 0 16,1 0-16,-1 0 0,1 0 15,-1 0-15,22 0 0,-21 0 16,20 0-16,1 0 0,-22 0 0,22 0 15,-21 0-15,20 0 0,-20 0 16,20 0-16,-20 0 0,21 0 0,-1 0 16,1 0-16,0 0 0,-1 0 15,1 0-15,-22 0 0,22 0 0,0 0 16,-22 0-16,1 0 0,-1 0 0,1 0 16,-1 0-16,1 0 0,20 0 15,-20 0-15,-1 0 0,1 0 0,-1 0 16,1 0-16,-1 0 0,1 0 0,-1 0 15,-20 0-15,20 0 0,-20 0 16,-1-21-16,0 21 0,1 0 16,-1 0-16,0 0 0,1 0 0,-1 0 15,-21-22-15,21 22 0,1 0 16,-22 0-16,21 0 0,1 0 0,-22-21 16,21 21-16,-21 0 0,22 0 15,-22 0-15,0 0 0,0 0 0,0 0 16,0-21-16,1 21 0,-1 0 15,0 0 1,0 0 15,0 0-31,0 0 16,1 0 0,-1 0-16,0 0 31,0 0-31,0 0 31,0 0 0,1 0 1,-44 0 14</inkml:trace>
  <inkml:trace contextRef="#ctx0" brushRef="#br0" timeOffset="89023.73">11642 6477 0,'0'0'16,"-22"0"-16,1 0 31,21 21 1,0 0-32,0 1 0,0-1 15,0 0-15,0 0 16,0 0-16,21 0 0,1 1 15,-1-1-15,21 0 0,-21 0 16,0 0-16,22 0 0,-22-21 16,21 22-16,1-1 0,-1 0 0,0 0 15,1-21-15,-22 21 0,21 0 0,0-21 16,1 22-16,-22-22 0,21 0 16,-21 21-16,1-21 0,-1 0 15,0 0-15,0 0 0,0 21 0,0-21 16,1 0-16,-1 0 15,-42 0 32,-1 21-31,1-21-16,0 0 16,0 21-16,0-21 0,0 0 15,-1 21-15,1 1 0,-21-22 0,21 21 16,-22 0-16,1 0 0,-21 0 15,20 0-15,-20 1 0,-1-1 16,1 21-16,-1-21 0,1 22 16,-1-22-16,1 21 0,-1 0 0,22-20 15,-22 20-15,22-21 0,0 0 0,-1 22 16,22-22-16,-42 21 16,42-21-16,-1-21 0,22 21 0,0 1 15,-21-22-15,21 21 0,-21-21 0,21 21 31,0-42 16</inkml:trace>
  <inkml:trace contextRef="#ctx0" brushRef="#br0" timeOffset="96385.27">16171 6414 0,'0'0'0,"0"21"16,-21-21-16,0 0 0,0 21 15,21 0-15,-21-21 0,-1 0 16,1 21-16,0-21 0,0 0 16,0 21-1,0-21-15,42-21 78,0 0-78,0 21 0,0-21 16,0 21-16,22-21 16,-22 0-16,21-1 0,1 22 0,-1-21 15,0 0-15,1 0 0,-1 0 0,0 0 16,1 21-16,-1-22 0,0 1 16,1 0-16,-1 0 0,0 21 0,-21-21 15,22 0-15,-1-1 0,-21 1 16,22 0-16,-1 0 0,0 0 0,22 0 15,-22-1-15,22 1 0,-22 0 16,21 0-16,1 0 0,-22 0 0,22-1 16,-1 1-16,-20 21 0,-1-21 0,0 0 15,1 0-15,-1 0 0,0-1 16,1 1-16,-22 21 0,21-21 16,0 0-16,-20 0 0,20 0 15,-21-1-15,21 1 0,1 0 0,-1 21 16,0-21-16,1 0 0,-1 0 15,0-1-15,1 22 0,20-21 0,-20 0 16,-1 21-16,0-21 0,-21 21 16,22-21-16,-1 21 0,-21-21 0,22 21 15,-22-22-15,21 22 0,-21-21 0,0 0 16,22 21-16,-22-21 0,21 21 16,-21-21-16,22 0 0,-22 21 0,21-22 15,-21 22-15,1-21 0,20 0 16,-21 21-16,21-21 0,-20 21 15,-1 0-15,0-21 0,0 0 16,0 21 0,-21-22-1,0 1 17,-21 21 14,0 0-30,0 0-16,0-21 16,21 0-16,-22 21 15,1 0-15</inkml:trace>
  <inkml:trace contextRef="#ctx0" brushRef="#br0" timeOffset="96964.93">18754 4763 0,'0'0'0,"-22"0"16,1 0-16,0 0 15,0 0-15,21 21 16,0 0-1,0 0-15,0 0 16,21 0 0,0-21-16,0 22 0,1-1 0,-1-21 15,0 21-15,0-21 0,21 21 16,-20-21-16,20 0 0,0 21 0,1-21 16,-1 0-16,0 0 0,1 0 15,20 0-15,-21 0 0,1 0 0,-1 0 16,0 0-16,1 0 0,-22 0 15,0 0-15,0 0 0,0 0 16,1 0-16,-44 0 31,1 0-31,0 0 16,0 0-16,-21 21 0,20-21 16,-20 22-16,21-1 0,-21 0 0,-1 0 15,22 0-15,-21 22 0,-1-22 16,22 0-16,-21 21 0,0-21 0,20 22 15,-20-22-15,21 0 16,-21 21-16,20-20 0,1-1 0,0 0 0,0 0 16,0 0-16,0 0 0,21 1 15,0-1-15,-22 0 16,22 0 0,-21-21-1,21 21-15,0 0 16,-21-21-16,0 0 0,0 0 15,0 22-15</inkml:trace>
  <inkml:trace contextRef="#ctx0" brushRef="#br0" timeOffset="97916.26">16150 7916 0,'0'-21'16,"0"42"31,21 1-32,0-1-15,1-21 16,-1 21-16,0 0 0,0 0 0,21-21 15,-20 21-15,20 1 0,0 20 0,1-21 16,20 0-16,-21 0 0,1 22 16,20-22-16,-20 21 0,20 1 0,1-22 15,-1 21-15,1 0 0,-1-20 16,1 20-16,20-21 0,1 21 0,0 1 16,-1-22-16,1 21 0,21 1 15,-22-1-15,1 0 0,21 1 0,0-22 16,0 21-16,-1 0 0,1-20 15,0 20-15,-21-21 0,21 21 0,-22-20 16,-20-1-16,-1 0 0,1 0 16,-22 0-16,0-21 0,1 21 0,-22-21 15,0 0-15,0 22 0,0-22 0,1 21 32,-44-21 30,1 0-31,0-21-31,0 21 16,21-22-16,-21 1 16</inkml:trace>
  <inkml:trace contextRef="#ctx0" brushRef="#br0" timeOffset="98356.62">18902 8827 0,'0'0'0,"0"-22"15,-21 22 1,21 22 15,21-1-31,0 0 16,0 0-16,-21 0 0,21 22 15,0-22-15,1 0 0,-1 0 16,0 0-16,0 22 0,0-22 0,22 0 16,-22 0-16,0 0 0,21 0 15,-21-21-15,1 22 0,-1-1 16,0-21-16,0 21 0,0-21 15,-21 21-15,21-21 0,-21 21 16,-21 0 0,0-21-16,0 0 0,0 0 15,0 22-15,-1-22 0,1 0 0,-21 21 16,21-21-16,-22 0 0,22 21 16,-21-21-16,0 0 0,20 21 0,-20 0 15,21-21-15,-21 0 0,20 21 0,-20-21 16,21 0-16,0 22 0,0-22 15,-1 0-15,1 0 0,0 0 16,21 21-16</inkml:trace>
  <inkml:trace contextRef="#ctx0" brushRef="#br0" timeOffset="99520.23">15663 9165 0,'0'0'0,"21"0"46,1 0-46,-22 21 0,21-21 16,0 22-16,0-1 0,0 0 16,0 0-16,1 0 0,-1 22 15,0-22-15,21 21 0,-21-21 16,22 22-16,-1-1 0,0 21 0,22-20 16,-22 20-16,22 1 0,-1-22 0,1 22 15,-1-1-15,1 1 16,-1-1-16,1 1 0,-1-1 0,1 1 15,-22 20-15,22-20 0,-1 20 16,22 1-16,-22-21 0,22 20 0,0-20 16,-1 20-16,22 1 0,-21-21 0,21 20 15,-22 1-15,1 0 0,0-1 16,-22 1-16,22-22 0,-22 22 0,22-21 16,-22 20-16,1-20 0,-1 20 0,1-20 15,-1-1-15,-20 1 0,20-1 16,-20-20-16,20 20 0,-21-20 0,1-1 15,-1 0-15,0 1 0,1-1 0,-1-21 16,0 21-16,1-20 0,-1-1 16,-21 0-16,0-21 0,1 21 15,-1-21-15,0 0 0,0 0 16,-21-21 0,0 0-1,-21 21-15,21-21 0,-21 21 16,0-22-16,21 1 15,-22 0-15,1 21 0,0-21 16,21 0-16,-21 21 16,21-21-16,-21 21 15,21-22-15,-21 22 0,-1 0 0</inkml:trace>
  <inkml:trace contextRef="#ctx0" brushRef="#br0" timeOffset="99912.01">18457 12340 0,'0'0'0,"21"0"31,1 0-16,-1 0-15,21 0 0,-21 0 16,22 21-16,-22-21 0,21 22 0,0-1 16,-20-21-16,20 21 0,0-21 15,-21 21-15,22 0 0,-22-21 0,21 21 16,-21-21-16,1 22 0,-1-22 0,0 0 16,0 21-16,0-21 0,0 0 15,1 21 1,-22-42 15,0 0-31,0-1 16,0 1-1,0 0-15,0 0 0,0 0 16,0 0-16,0-1 0,0 1 0,0-21 16</inkml:trace>
  <inkml:trace contextRef="#ctx0" brushRef="#br0" timeOffset="100108.89">19135 12129 0,'0'-22'0,"0"44"0,0-86 16,0 43-16,0-21 0,0 20 0,0 1 15,0 0-15,0 0 0,21 42 32,-21 0-32,0 0 15,0 1-15,0 20 16,21-21-16,-21 21 0,0-20 0,0 20 16,0-21-16,0 21 0,0-20 0,0-1 15,0 0-15,0 0 0,0 0 16,0 0-16,0 1 0,0-1 0,0 0 15,0 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4T00:51:40.1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1545 1355 0,'0'0'0,"-42"0"15,-1-21-15,22 21 0,-21 0 0,0 0 16,20 0-16,1 21 0,0 0 15,21 0-15,0 0 16</inkml:trace>
  <inkml:trace contextRef="#ctx0" brushRef="#br0" timeOffset="929.79">1376 1164 0,'0'-21'15,"0"0"1,0 0 0,0 0-16,0-1 0,0 1 15,0 0-15,0 0 16,0 42 15,0 0-15,0 22-16,0-22 0,0 21 15,0 0-15,0 22 0,0-22 0,0 22 16,0-22-16,0 22 0,0-1 16,0 1-16,0-22 0,0 21 0,-21 1 15,21-22-15,-22 1 0,22-1 16,0 0-16,0 1 15,0-22-15,0 0 0,0 21 0,0-21 16,0-42 15,0 0-15,0-21-16,0 21 0,0-22 16,0 1-16</inkml:trace>
  <inkml:trace contextRef="#ctx0" brushRef="#br0" timeOffset="1299.76">1460 1058 0,'0'0'0,"-21"0"15,21-21-15,21 21 63,1 0-63,-1 0 0,0 0 0,0 0 15,21 0-15,-20 0 0,-1 0 16,21 0-16,0 0 0,-20 0 16,-1 0-16,21-21 0,-21 21 0,22-21 15,-22 21-15,0 0 0,0 0 16,0 0-16,0 0 15,-21 21 32,-21-21-47,0 0 16,21 21-16</inkml:trace>
  <inkml:trace contextRef="#ctx0" brushRef="#br0" timeOffset="1710.52">1439 1482 0,'0'0'0,"-21"0"15,0 0-15,21 21 0,21-21 63,0 0-63,0 0 16,22 0-16,-22 0 0,21 0 0,-21 0 15,22 0-15,-1 0 0,0-21 16,-20 21-16,20-21 0,-21 21 0,21 0 15,-20 0-15,-1 0 0,0 0 16,0 0-16,0 0 0,0 0 16,-21-22 46</inkml:trace>
  <inkml:trace contextRef="#ctx0" brushRef="#br0" timeOffset="2117.65">2371 1185 0,'0'0'0,"-22"0"0,1 0 16,0 0-16,0 0 15,21-21-15,21 21 47,0 0-47,22 0 16,-22 0-16,21 0 0,0 0 0,1 0 15,-1 0-15,0 0 0,1 0 16,-1 0-16,-21 0 0,22 0 16,-1 0-16,-21 0 0,21 0 0,-20 0 15,-1 0-15,-42 0 47,-1 0-47,1 0 0,0 21 16,0-21-16,0 0 15,0 0-15,-1 0 0,1 0 0</inkml:trace>
  <inkml:trace contextRef="#ctx0" brushRef="#br0" timeOffset="2441.5">2603 1207 0,'-21'0'46,"0"0"-30,21 21 0,0 0-16,0 0 0,-21 21 15,21-20-15,0 20 0,0 0 16,0 1-16,0-1 0,0 0 0,0 22 16,-21-22-16,21 22 0,0-22 15,0 0-15,0 22 0,0-22 0,0 0 16,0-20-16,0 20 0,0-21 15,0 0-15,0 22 0,0-22 16,0 0-16,0 0 16,21-21 15,-21-21-15,21 0-16,-21 0 0,21-1 15</inkml:trace>
  <inkml:trace contextRef="#ctx0" brushRef="#br0" timeOffset="2818.29">3175 1312 0,'0'-21'31,"0"42"-15,0 1-1,0-1-15,0 0 0,0 0 16,0 21-16,0 1 0,-21-1 0,21 0 16,0 1-16,-21 20 0,21-20 15,0 20-15,0-21 0,-22 1 16,22 20-16,0-20 0,-21-1 15,21 0-15,0-21 0,0 22 0,0-22 16,0 0-16,0 0 0,0 0 0,0 1 16,0-1-16,21-42 47,-21-1-47,22 1 0,-22 0 15</inkml:trace>
  <inkml:trace contextRef="#ctx0" brushRef="#br0" timeOffset="3213.67">3175 1439 0,'0'0'16,"0"-21"-16,0 0 0,-21 21 0,21-21 15,0 0-15,0 0 0,0-1 16,21 1-16,-21 0 15,21 21-15,0-21 0,0 0 0,22 21 16,-22-21-16,21 21 0,-21 0 16,22 0-16,-1 0 0,0 0 0,-20 0 15,20 0-15,0 0 16,-21 21-16,22 0 0,-22 0 0,0 0 16,0 0-16,-21 22 0,0-22 15,0 0-15,0 21 0,0-20 0,-42-1 16,21 21-16,0-21 0,-22 22 15,22-22-15,-21 0 0,21 0 0,-22 0 16,22 0-16,-21 1 0,21-22 16,-1 21-16,-20-21 0,21 0 0,0 0 15,0 21-15,-1-21 16,1 0-16,21-21 31,0 0-31,0-1 16,0 1-16</inkml:trace>
  <inkml:trace contextRef="#ctx0" brushRef="#br0" timeOffset="3837.83">5461 487 0,'0'0'0,"-21"0"0,-64-42 16,64 42-1,0-22-15,0 22 0,-1 0 0,22-21 31,22 21-31,-1-21 16,21 21-16,0 0 0,1 0 16,20-21-16,1 21 0,-1 0 0,1-21 15,-1 21-15,-20 0 0,20 0 16,-21 0-16,1 0 0,-1 0 0,-21 0 16,0 0-16,-42 0 31,-21 0-31</inkml:trace>
  <inkml:trace contextRef="#ctx0" brushRef="#br0" timeOffset="4193.93">5270 402 0,'-21'21'15,"21"1"1,0-1-16,0 0 0,0 0 15,0 0-15,-21 0 0,21 1 16,0-1-16,0 21 0,0 0 0,0 1 16,0-1-16,0 22 0,0-1 15,0-21-15,0 22 0,0-1 0,-21 1 16,21-22-16,-21 22 16,21-22-16,0 22 0,-21-22 0,21 0 15,-22 1-15,22 20 0,-21-21 0,21 1 16,0-1-16,0 0 0,0 1 15,0-22-15,0 21 0,0 1 0,0-22 16,0 0-16,0 0 0,21 0 16,1-21-16,-1 21 0,0-21 0,0 0 15,21 0-15,-20 0 0,-1 0 16,21 0-16,-21-21 0,22 21 0,-22-21 16,21 0-16,-21 0 0,22 0 15</inkml:trace>
  <inkml:trace contextRef="#ctx0" brushRef="#br0" timeOffset="5346.9">6117 1228 0,'0'0'0,"-21"0"0,-64 42 31,64-42-31,21 21 0,-21-21 16,21 21-16,0 1 16,0-1-16,0 0 15,21-21 1,0 0-16,0 0 0,1 0 0,20 0 15,-21 0-15,21 0 0,1 0 16,-22 0-16,42 0 0,-20-21 0,-1 0 16,22-1-16,-22 1 0,21 0 15,-20 0-15,-1-21 0,0 20 16,-20-20-16,20 0 0,-21 21 0,-21-22 16,0 1-16,0 0 0,0-1 15,0 22-15,0-21 0,0 21 0,0-22 16,-21 22-16,0 0 0,0 0 15,-1 0-15,1 21 0,0-22 0,0 22 16,0-21-16,0 21 16,-1 0-16,1 0 0,21 21 15,-21 1-15,21 20 0,0-21 16,0 21-16,0 1 0,0-1 16,0 0-16,0 22 0,0-22 0,-21 22 15,21-1-15,0 1 0,0-22 16,0 22-16,0-1 0,0 1 15,0-1-15,0 1 0,-21-1 0,21 22 16,-21-22-16,21 22 0,-22-22 16,22 1-16,0 21 0,-21-22 0,0 22 15,21-22-15,-21 22 0,21 0 16,-21-1-16,0 1 0,21 0 0,-22-22 16,22 22-16,0-1 0,-21-20 0,21 21 15,0-22-15,0 1 0,0-1 16,0-21-16,0 1 0,0-1 0,0-21 15,21 0-15,1 1 0,-1-22 0,21 0 16,-21 0-16,22 0 16,-22-22-16,21 1 0,0-21 0,1 21 15,-1-22-15,0 1 0,1 0 0,-1-22 16,0 22-16,1-22 0,-22 22 16,21-21-16,-21-1 0,22 1 0,-22-1 15,-21 1-15,0-22 0,0 21 16,0 1-16,0-1 0,-21 1 0,0-1 15,-22 1-15,22 21 0,-21-22 0,-1 22 16,-20-1-16,21 22 0,-1-21 16,1 21-16,-22 0 0,22 21 0,0 0 15,-1 0-15,22-22 0,0 22 16,0 0-16,0 0 0,42-21 31,0 21-31,21-21 16,-20 21-16,20-21 0,0 0 0,22 0 15,-22-1-15,22 1 0,-22 0 16,21 0-16,-20-21 0,-1 20 0,0-20 16,1 21-16,-1 0 0,-21-22 15,0 22-15,1 0 0,-1-21 0,-21 21 16,0-1-16,0 1 16,0 0-16,0 0 0,0 42 31,-21 0-16,21 22-15,0-22 0,0 0 16,0 0-16,0 21 0,0-20 16,0-1-16,0 21 0,0-21 0,0 0 15,0 1-15,0-1 0,0 0 16,0 0-16,0 0 0,0-42 47,21 0-47,-21 0 15</inkml:trace>
  <inkml:trace contextRef="#ctx0" brushRef="#br0" timeOffset="5730.21">7239 1143 0,'-64'0'31,"43"21"-31,0-21 0,21 21 16,0 1 0,21-22-1,0 0-15,1 0 16,-1 0-16,0 0 0,-21-22 16,21 22-16,-21-21 0,21 21 15,-21-21-15,0 0 0,0 0 16,0 0-16,0-1 15,-21 22-15,0 0 0,0 0 16,0 0-16,-1 0 0,1 0 16,0 0-16,0 0 0,0 22 0,0-22 15,-1 21-15,22 0 16,0 0-16,0 0 0,0 0 16,0 1-1,22-22-15,-1 0 16,0 0-16,0 0 0,0 0 0,0 0 15,1 0-15</inkml:trace>
  <inkml:trace contextRef="#ctx0" brushRef="#br0" timeOffset="6085.23">7726 783 0,'0'0'0,"0"-21"0,0 0 16,-21 21-1,-1 0 1,1 21-16,21 0 16,-21 0-16,21 1 0,0 20 0,-21-21 15,21 21-15,-21 1 0,21 20 16,-21-20-16,21-1 0,0 0 0,0 22 16,-22-22-16,22 0 0,0 1 15,0-1-15,0 0 0,0 1 0,0-1 16,0-21-16,0 22 0,0-22 15,0 21-15,0-21 0,0 0 0,0 1 16,0-1-16,22-21 31,-1 0-15,0-21-16,0-1 16,0 1-16,-21 0 0,21-21 0,1 21 15,-1-1-15,0-20 0,0 21 16,0 0-16</inkml:trace>
  <inkml:trace contextRef="#ctx0" brushRef="#br0" timeOffset="6458.02">7853 1376 0,'0'21'15,"0"0"1,0 0 0,21-21-1,0 0-15,0 0 16,0 0-16,1 0 15,-1-21-15,0 21 0,0-21 0,0 21 16,0-21-16,-21 0 0,22 0 16,-22-1-16,0 1 15,0 0-15,0 0 0,-22 21 16,1 0-16,0 0 0,0 0 16,0 0-16,0 0 0,-1 0 0,-20 0 15,21 21-15,0 0 0,0 0 16,-1 1-16,1-1 0,0 21 0,21-21 15,0 0-15,0 22 0,0-22 16,0 0-16,0 21 0,0-20 16,0-1-16,0 0 0,21 0 0,0 0 15,1 0-15,-1-21 0,0 22 16,0-22-16,0 0 0,22 0 0,-22 0 16,0 0-16,21 0 0,-21-22 15,1 1-15,20 21 0,-21-21 0,0 0 16</inkml:trace>
  <inkml:trace contextRef="#ctx0" brushRef="#br0" timeOffset="7121.63">9440 953 0,'0'0'0,"-21"-22"0,0 22 0,0 0 16,0-21-16,-1 21 0,1 0 16,0 0-16,21-21 0,0 0 31,21 21-31,22 0 15,-22 0-15,21 0 0,0-21 16,1 21-16,20-21 0,-20 21 0,20 0 16,1-22-16,-22 22 15,0 0-15,22 0 0,-43 0 0,21 0 16,-21 0-16,1 0 0,-1 0 0,-42 0 31,-1 0-31,1 0 16,-21 0-16,21 0 0,-22 0 0,1 22 15,21-22-15,-21 0 0,-1 0 16,22 0-16,0 0 0</inkml:trace>
  <inkml:trace contextRef="#ctx0" brushRef="#br0" timeOffset="7377.49">9567 826 0,'-21'21'16,"21"0"-1,0 0-15,0 0 0,0 0 16,0 1-16,0-1 0,0 21 15,0 0-15,0 1 0,0-1 0,0 0 16,0 1-16,-21 20 0,21-20 16,0-1-16,0 0 0,0 1 0,-21-1 15,21 0-15,0-21 0,0 22 16,0-22-16,-21 21 0,21-21 0,0 1 16,0-1-16,0 0 0,0 0 15,21-21 1,0-21-1,-21 0 1,21 0-16,0 21 0,0-22 0,1 1 16</inkml:trace>
  <inkml:trace contextRef="#ctx0" brushRef="#br0" timeOffset="7853.5">9864 1461 0,'0'0'15,"0"-43"17,0 22-32,0 0 15,21 21 1,0 0-16,0 0 0,0 0 16,0 0-16,1 0 0,-1 0 15,21 0-15,-21 21 0,0 0 0,1 0 16,-1 1-16,0-1 0,0 0 15,-21 0-15,0 21 0,21-20 0,-21-1 16,0 0-16,0 21 0,0-21 16,0 1-16,0-1 0,0 0 0,0 0 15,0 0-15,-21-21 0,21-21 47,0 0-31,0 0-16,0 0 0,0-1 0,0 1 15,0-21-15,0 21 0,0 0 16,0-1-16,21-20 0,0 21 0,-21 0 16,0 0-16,22-1 0,-1 1 0,0 21 15,0-21-15,0 21 16,0-21-16,1 21 0,-1 0 16,0 0-16,0 0 15,0 0-15,0 0 16,1 0-16,-22 21 15</inkml:trace>
  <inkml:trace contextRef="#ctx0" brushRef="#br0" timeOffset="8462.16">10858 1715 0,'0'0'0,"22"0"0,-1 0 0,0 0 0,0 0 15,0-22-15,0 1 16,1 21-16,-22-21 0,21 0 0,0 0 16,-21 0-16,21-1 0,-21 1 15,0 0-15,0 0 16,0 0-16,0 0 0,-21-1 16,0 1-16,-22 0 0,22 0 0,0 0 15,-21 21-15,-1 0 0,22-21 0,-21 21 16,0 0-16,20 0 0,-20 21 15,21 0-15,-21-21 0,20 42 0,1-21 16,0 22-16,0-22 0,0 21 16,0 22-16,21-22 0,0 0 0,0 1 15,0-1-15,0-21 0,0 22 16,0-22-16,0 0 0,21 0 0,0 0 16,0 0-16,0-21 0,0 0 15,1 0-15,-1 0 0,21 0 16,-21 0-16,22-21 0,-22 0 0,21 0 15,-21 0-15,22 0 0,-22-1 16,0-20-16,21 21 0,-21-21 0,1 20 16,-1-20-16,0 0 0,-21 21 15,0-22-15,0 22 0,0 0 0,0-21 16,0 20-16,0 1 0,0 0 16,0 42-1,0 0 1,-21 1-16,21-1 0,0 21 15,0-21-15,0 22 0,0-22 0,0 21 16,0-21-16,0 0 0,0 22 16,0-22-16,21 0 0,-21 0 15,21 0-15,0-21 0,-21 22 0,21-22 16,1 0-16,-1 0 0,0 0 16,0 0-16,21 0 0,-20 0 0,-1-22 15,0 1-15,0 0 0,0 0 16,0 0-16</inkml:trace>
  <inkml:trace contextRef="#ctx0" brushRef="#br0" timeOffset="8937.81">11493 1397 0,'0'0'0,"0"-21"0,0 42 32,0 0-32,0 0 0,0 1 15,0-1-15,0 0 0,0 0 16,0 0-16,0 22 0,0-22 0,-21 0 15,21 0-15,0 21 0,0-20 16,0-1-16,0 0 0,-21-21 0,21 21 16,0 0-16,0 0 15,0-42 17,0 0-32,0 0 15,0 0-15,0-22 0,0 22 16,0 0-16,0-21 15,0 21-15,0-22 0,21 22 0,-21-21 16,21 21-16,1-1 0,-1 1 0,21-21 16,-21 42-16,22-21 0,-22 0 15,21 21-15,-21 0 0,22 0 0,-22 0 16,21 21-16,-21 0 0,0 0 16,1 0-16,-1 0 0,-21 1 0,0 20 15,0-21-15,0 21 0,0-20 16,0 20-16,0-21 0,-21 21 15,-1-20-15,1-1 0,0 0 0,0 0 0,21 0 16,-21 0-16,0 1 16,42-22 31,-21-22-47,21 1 0,0 21 0</inkml:trace>
  <inkml:trace contextRef="#ctx0" brushRef="#br0" timeOffset="9421.53">12531 1461 0,'0'-43'31,"0"22"-31,21 21 15,-21-21-15,0 0 16,-21 21 0,-1 0-16,1 0 0,0 0 15,0 0-15,0 0 0,0 21 16,-22-21-16,22 21 0,0-21 0,-21 21 16,20 0-16,1-21 0,0 22 15,21-1-15,0 0 0,0 0 16,0 0-16,0 0 15,21 1-15,0-22 0,1 21 16,20-21-16,-21 0 0,21 21 0,1-21 16,-1 0-16,-21 21 0,22-21 15,-22 21-15,21-21 0,-21 0 0,0 21 16,-21 1-16,22-22 0,-22 21 16,-22-21-1,1 21-15,0-21 0,-21 0 16,21 0-16,-22 0 0,1 0 15,21 0-15,-22 0 0,1 0 16,21 0-16,-21 0 0,20 0 0,1 0 16,0 0-16,0 0 0,0 0 15,21-21 1,0 0-16</inkml:trace>
  <inkml:trace contextRef="#ctx0" brushRef="#br0" timeOffset="10393.7">13187 1693 0,'0'0'0,"-21"0"0,42 0 31,0-21-15,0 0-16,0 21 0,0-21 0,1 0 16,20 21-16,-21-21 0,21-1 15,-20 1-15,20 0 0,-21 0 0,21 0 16,-20 0-16,-1-1 0,0 1 16,0 0-16,0-21 0,-21 21 0,0-22 15,0 22-15,0-21 0,0 21 0,0-22 16,0 1-16,0 21 0,0-22 15,0 1-15,0 21 0,0 0 0,0 0 16,-21-1-16,21 1 16,-21 21-16,0 0 0,0 21 15,-1 1 1,22-1-16,-21 21 0,21-21 0,0 22 16,0 20-16,-21-21 0,21 22 15,-21-22-15,21 22 0,0-22 0,-21 22 16,21-1-16,0 1 0,0-1 15,0 1-15,0-1 0,-21 1 0,21-1 16,-22 1-16,22-22 0,0 21 0,0 1 16,-21-1-16,0 1 0,21-1 15,-21 22-15,0-21 0,0-1 0,21 22 16,-22-22-16,1 1 0,0-1 16,0 1-16,0-1 0,21-20 15,0 20-15,-21 1 0,21-22 0,0 0 16,0 1-16,0-22 0,0 0 0,21 0 15,0 0-15,0-21 0,0 0 16,0 0-16,22-21 0,-22 21 0,21-21 16,1-21-16,-1 20 0,0-20 0,1 0 15,-1-1-15,0 1 0,1 0 16,-1-1-16,-21-20 0,21-1 0,-20 22 16,-1-21-16,-21-1 0,0 1 0,0-1 15,0 1-15,-21-1 0,-1 22 16,-20-22-16,0 22 0,-1-22 15,1 22-15,-21 0 0,-1-1 0,22 22 16,-22-21-16,22 21 0,-22 0 16,22-1-16,0 1 0,-1 0 0,1 21 15,21 0-15,0 0 0,0 0 16,21-21 0,21 21-1,0 0-15,21 0 0,-21 0 0,22 0 16,-22-21-16,21 21 0,1 0 0,-1-21 15,-21-1-15,21 22 16,1-21-16,-22 21 0,21-21 0,-21 21 16,22-21-16,-22 0 0,0 0 15</inkml:trace>
  <inkml:trace contextRef="#ctx0" brushRef="#br0" timeOffset="10749.87">13885 1609 0,'21'0'16,"1"0"0,-1 0-16,0-21 15,0 21-15,0-22 16,0 22-16,1-21 0,-1 21 0,0-21 16,0 0-16,0 21 0,0-21 15,1 21-15,-22-21 0,0-1 16,0 1-1,-22 21-15,1 0 0,0 0 16,0 0-16,0 0 0,0 0 16,-1 21-16,1 1 0,0-1 15,0 21-15,21-21 0,0 0 0,0 1 16,-21 20-16,21-21 0,0 0 16,0 0-16,0 22 0,0-22 15,0 0-15,21 0 0,0-21 16,0 0-16,0 21 0,1-21 15,-1 0-15,0 0 0,21 0 0,-21 0 16,1 0-16,20-21 0</inkml:trace>
  <inkml:trace contextRef="#ctx0" brushRef="#br0" timeOffset="11149.58">14499 1566 0,'0'0'0,"0"-21"0,0 0 15,0 0-15,0 0 16,0 0-1,0-1-15,21 22 0,0-21 16,1 21 0,-1 0-16,0 0 0,0 0 15,0 0-15,0 0 0,22 0 16,-22 0-16,0 0 0,0 21 0,0 1 16,-21-1-16,22 0 0,-22 0 15,0 21-15,0-20 0,0 20 0,0-21 16,0 0-16,0 22 0,0-22 15,-22 0-15,1 0 0,21 0 16,-21-21-16,0 0 0,21-21 31,0 0-15,0 0-16,0 0 0,0-1 16,0 1-16,0 0 0,0-21 0,21 21 15,-21-1-15,21-20 0,0 21 16,1 0-16,-1-22 0,0 22 0,0 0 15,0 0-15,22 0 0,-22 21 0,0-21 16,0 21-16,0 0 0,0 0 16,-21-22-16,22 22 0,-1 0 15</inkml:trace>
  <inkml:trace contextRef="#ctx0" brushRef="#br0" timeOffset="11693.78">16912 1249 0,'0'0'15,"0"-21"-15,0-22 0,0 22 0,21 0 16,-21-21-16,0 21 0,21-1 0,-21 1 16,0 0-16,0 0 0,0 42 31,0 0-15,0 22-16,0-1 0,0 0 0,0 22 15,0-22-15,0 22 0,0-1 16,-21 1-16,21-1 0,-21 1 0,21-1 15,-21 1-15,21-1 0,0-21 16,0 1-16,-21-1 0,21 0 0,0 1 16,0-22-16,0 21 0,0-21 15,0 1-15,21-22 16,0 0 0,-21-22-16,0 1 15</inkml:trace>
  <inkml:trace contextRef="#ctx0" brushRef="#br0" timeOffset="12050.08">17018 1270 0,'0'0'16,"-21"-42"-16,0-1 0,-1 22 0,22-21 0,-21 21 16,21-22-16,0 22 0,0 0 15,0-21-15,0 21 0,0-1 16,21-20-16,1 21 0,-1 0 0,21 0 15,0-1-15,1 22 0,-1 0 16,22 0-16,-22 0 0,21 0 16,-20 22-16,20-1 0,-20 0 15,-1 21-15,0 1 0,1-1 0,-22 21 16,0-20-16,-21-1 0,0 0 16,0 1-16,-21-1 0,0 0 0,-1-20 15,-20 20-15,0-21 0,-22 0 0,22 0 16,-22 1-16,22-1 0,0 0 15,-1 0-15,1-21 0,21 21 0,-21-21 16,20 0-16,22 21 16,22-21 15,-1 0-31,0 0 0,0 0 16</inkml:trace>
  <inkml:trace contextRef="#ctx0" brushRef="#br0" timeOffset="12489.83">17441 1693 0,'0'-21'16,"0"0"0,0 0-16,21 21 0,1-21 0,-1 0 15,0-1-15,0 1 16,0 0-16,0 21 0,1-21 15,-1 21-15,0 0 0,0 0 16,0 0-16,0 0 0,1 0 0,-1 0 16,0 21-16,0 0 0,0 0 15,-21 1-15,0 20 0,21-21 0,-21 0 16,0 22-16,0-22 0,0 0 0,0 21 16,0-21-16,-21 1 0,0-1 15,0 0-15,0 0 0,0-21 16,-1 0-1,22-21 1,0 0 0,0 0-16,0-1 0,0 1 15,0 0-15,0-21 0,22 21 16,-1-1-16,-21 1 0,21-21 16,-21 21-16,21 0 0,0-1 0,-21 1 15,21 21-15,1-21 0,-1 21 16,0-21-16,0 21 0,0 0 15,0 0-15</inkml:trace>
  <inkml:trace contextRef="#ctx0" brushRef="#br0" timeOffset="12913.59">18267 1482 0,'-21'0'31,"-1"0"-31,22 21 16,-21 0-16,0 0 0,0 0 16,21 22-16,-21-22 0,0 0 0,-1 21 15,22-20-15,0 20 0,-21-21 16,21 0-16,0 0 0,0 1 0,0-1 16,0 0-16,0 0 15,0 0-15,21-21 0,1 0 0,-1 21 0,0-21 16,21 0-16,-21 0 15,22 0-15,-22 0 0,21 0 0,-21 0 16,22-21-16,-22 0 0,21 0 0,-21 0 16,1 0-16,-1-1 0,0 1 15,0-21-15,-21 21 0,21-22 0,-21 22 16,0-21-16,0 0 0,0-1 16,-21 22-16,-21-21 0,21 21 0,-1-1 15,1 1-15,-21 0 0,21 0 16,-22 21-16,22 0 0,0 0 0,0 0 15,0 0-15,0 0 16,-1 0-16,1 0 0,21 21 16,0 0-16,0 0 15,21-21 1,1 0-16</inkml:trace>
  <inkml:trace contextRef="#ctx0" brushRef="#br0" timeOffset="13233.62">18881 995 0,'0'-21'16,"0"42"-16,0-63 0,0 63 31,0 0-31,-22 0 0,22 21 0,-21-20 16,21 20-16,-21 0 0,21 1 15,0-1-15,0 0 0,-21 1 0,21-1 16,-21 0-16,21 1 0,0-1 16,0 21-16,-21-20 0,21-1 0,-22 0 15,22 1-15,0-1 0,0-21 16,0 22-16,0-22 0,0 0 0,0 0 16,0 0-16,22-21 31,-1-21-31,0 0 15,0 21-15</inkml:trace>
  <inkml:trace contextRef="#ctx0" brushRef="#br0" timeOffset="13610.53">19071 1482 0,'0'21'16,"-21"0"-16,21 0 15,0 0-15,-21 1 0,21 20 16,-21-21-16,21 0 0,-22 22 0,22-22 16,0 0-16,0 0 0,0 0 15,0 0-15,0 1 0,0-1 0,0 0 16,0 0-16,22-21 16,-1 0-16,0 0 0,0 0 0,0 0 15,0 0-15,1 0 0,20 0 16,-21 0-16,0-21 0,0 0 0,1 21 15,-1-21-15,-21-1 0,21 1 16,-21-21-16,0 21 0,0 0 0,0-22 16,0 22-16,0 0 0,0-21 0,0 20 15,-21 1-15,0 0 16,-1 21-16,1-21 0,0 0 16,0 21-16,0 0 0,0 0 15,-1 0-15,1 0 0,0 0 0,0 0 16,0 0-16,21-21 0,-21 21 15</inkml:trace>
  <inkml:trace contextRef="#ctx0" brushRef="#br0" timeOffset="13922.34">18669 1376 0,'0'0'0,"21"0"32,21 0-17,-20 0-15,-1 0 0,21 0 0,-21 0 16,22 0-16,-22 0 0,21 0 16,0 0-16,-20 0 0,-1 0 0,21 0 15,-21 0-15,0 0 0,1 0 0,-44 0 78</inkml:trace>
  <inkml:trace contextRef="#ctx0" brushRef="#br0" timeOffset="14270.14">19812 1545 0,'21'-21'16,"-21"0"-16,0 0 15,0 0-15,0-1 16,0 1-1,-21 21-15,0 0 16,0 0-16,-1 0 0,1 0 0,0 0 16,-21 21-16,21-21 0,-22 22 15,1-1-15,21 0 0,-22 0 0,22 0 16,-21 0-16,21 22 0,0-22 0,-1 21 16,1-21-16,21 22 0,0-22 15,0 21-15,0-21 0,0 1 16,0-1-16,21 0 0,1 0 15,20 0-15,-21-21 0,21 21 0,-20-21 16,20 0-16,0 0 0,1 0 16,-1 0-16,0 0 0,-21 0 0,22 0 15</inkml:trace>
  <inkml:trace contextRef="#ctx0" brushRef="#br0" timeOffset="14753.89">20214 1503 0,'0'0'0,"0"-21"0,0 0 0,0-1 16,0 1-16,-21 21 16,0 0-16,0 0 0,-1 0 15,1 0-15,0 21 0,0-21 16,-21 22-16,20-1 0,1 21 0,0-21 16,0 22-16,0-22 0,0 21 15,-1 0-15,22-20 0,0-1 0,0 21 16,0-21-16,0 0 0,0 1 15,22-1-15,-1-21 0,0 21 0,0-21 16,0 0-16,0 0 16,1 0-16,-1 0 0,0 0 0,0 0 15,-21-21-15,21 0 0,0-1 16,-21 1-16,22 0 0,-22 0 16,21 0-16,0-22 0,-21 22 0,0-21 15,0 21-15,0-22 0,0 22 16,0 0-16,0 0 0,0 0 0,0 42 31,0 0-15,-21 0-16,21 22 0,0-22 15,0 0-15,-21 21 0,21-21 0,0 22 16,0-22-16,0 0 0,0 0 16,0 0-16,0 1 0,0-1 0,21 0 15,0-21-15,0 21 0,0-21 16,0 0-16,1 0 15,-1 0-15,0 0 0,21 0 0,-21-21 16,1 0-16,-1 0 0,0-1 16</inkml:trace>
  <inkml:trace contextRef="#ctx0" brushRef="#br0" timeOffset="15065.75">20722 1122 0,'0'0'0,"0"-42"0,0 20 0,0 1 15,0 0-15,-21 21 16,0 21 0,0 0-16,-1 1 0,22 20 15,-21 0-15,0-21 0,0 22 0,21-1 16,-21 22-16,0-22 0,21 0 16,-22 1-16,22 20 0,0-21 0,0 1 15,0-1-15,0 0 0,0 1 16,0-22-16,0 21 0,22-21 0,-1 1 15,0-1-15,-21 0 0,21 0 16,0 0-16,0-21 0,1 0 16,-1 0-16,0 0 0,0 0 15,0 0-15,0-21 0,1 21 16,-1-21-16,0 0 0,0 0 0,0-1 16,0-20-16,22 21 15</inkml:trace>
  <inkml:trace contextRef="#ctx0" brushRef="#br0" timeOffset="15681.59">21103 847 0,'0'0'0,"21"0"16,22-21-16,-22 21 15,0-22-15,21 22 0,1 0 0,-1 0 16,0-21-16,1 21 0,-1 0 16,0 0-16,1 0 0,-1-21 0,-21 21 15,0 0-15,0 0 0,1 0 16,-1 0-16,0 0 0,-21 21 47,0 0-47,0 1 15,-21 20-15,0-21 0,21 21 0,-22 1 16,1-1-16,21 0 0,-21 1 16,21-1-16,0 22 0,-21-22 0,0 0 15,21 22-15,-21-22 0,21 22 16,-22-22-16,22 21 0,-21 1 0,21-22 15,0 22-15,-21-1 0,21 1 0,-21-22 16,21 22-16,-21-22 0,21 0 16,0 1-16,-21-1 0,21 0 15,0 1-15,0-22 0,-22 21 16,22-21-16,-21 22 0,0-22 0,21 0 16,-21 0-16,0-21 0,0 21 0,-1-21 15,-20 0-15,21 21 0,0-21 16,-22 0-16,22 0 0,-21 0 0,21 0 15,-22 0-15,22 0 0,-21 0 16,21 0-16,0 0 0,-1 0 0,1 0 16,0 0-16,0-21 0,0 21 15,0 0-15,-1 0 0,1-21 0,-21 21 16,21 0-16,-22 0 0,1 0 0,-21 0 16</inkml:trace>
  <inkml:trace contextRef="#ctx0" brushRef="#br0" timeOffset="26702">4995 6075 0,'0'-21'15,"0"0"16,0-1 110,-21 22-125,0 0-1,0 0-15,0 0 0,-1 0 0,-20 0 16,0 0-16,-1 0 0,22 0 16,-21 0-16,0 0 0,-1 0 0,22 0 15,-21 0-15,21 0 0,-22 0 16,22 0-16,0 22 0,0-22 0,0 0 15,-1 21-15,1-21 0,0 21 16,0 0-16,0 0 0,0 0 0,-1 1 16,22-1-16,-21 0 0,21 21 15,0 1-15,0-1 0,-21 0 0,21 22 16,0-22-16,0 22 16,0-1-16,0-21 0,0 22 0,0-1 15,0-20-15,0 20 0,0 1 0,0-22 16,0 22-16,-21-1 0,21 1 15,0-22-15,0 21 0,0-20 0,0-1 16,0 0-16,0 1 0,0-22 16,0 0-16,0 0 0,0 0 0,0 1 15,21-22 1,0 0-16,0-22 16,-21 1-16,22 0 0,-1 0 0,-21-21 15,21-1-15,-21 1 0</inkml:trace>
  <inkml:trace contextRef="#ctx0" brushRef="#br0" timeOffset="27501.84">4572 6033 0,'0'0'0,"21"0"47,0 0-47,0 0 0,22 0 16,-1 0-16,0 0 0,22 0 15,-1 0-15,1 0 0,-22 0 0,22 0 16,-1 0-16,22 0 0,-22 0 15,1 0-15,21 0 0,-1 0 0,-20 0 16,20 0-16,1 0 0,-21 0 16,20 0-16,-20 0 0,-1 0 0,-20 0 15,20 0-15,-21 0 0,1 0 16,-22 0-16,21 0 0,-21 0 16,1 21-16,-1-21 0,0 0 0,-21 21 15,21 0-15,0 0 16,-21 0-16,0 1 15,0-1-15,0 0 16,0 0-16,0 0 0,0 0 0,0 22 16,0-22-16,0 21 0,0 1 15,0-1-15,0 0 0,0 1 0,0-1 16,0 0-16,0 1 0,0-1 0,0 0 16,0 1-16,0-1 0,0 0 15,0 1-15,0-1 0,-21-21 0,21 21 16,0 1-16,0-1 0,0 0 15,0 1-15,-21-1 0,21-21 16,0 22-16,0-1 0,0-21 0,-21 0 16,21 22-16,-21-22 0,-1 0 0,22 0 15,-21 0-15,0 0 16,0-21-16,0 0 0,0 22 0,-1-22 16,-20 0-16,21 0 0,-21 0 0,-1 0 15,-20 0-15,-1 0 0,1 0 16,-22 0-16,0 0 0,1-22 15,-1 22-15,-21-21 0,0 21 0,1-21 16,-1 21-16,0-21 0,0 21 0,0-21 16,22 0-16,-1 21 0,21-22 15,1 22-15,-1-21 0,22 21 16,-21 0-16,20-21 0,22 0 0,-21 21 16,21-21-16,-1 21 0,22-21 0,-21 21 15,21-22-15,0 1 16,0 0-16,0 0 15,21 0-15,1 0 16,-1-1-16,0 1 0,0 21 0</inkml:trace>
  <inkml:trace contextRef="#ctx0" brushRef="#br0" timeOffset="27928.7">4889 6477 0,'0'0'16,"-21"0"0,0 21-16,21 0 15,0 1-15,0-1 0,0 0 16,0 0-16,0 0 15,21 0 1,0-21-16,1 0 0,-1 0 16,0 0-16,0-21 15,0 0-15,0 21 0,-21-21 0,0 0 16,0 0-16,0-1 0,0 1 16,0 0-1,-21 21-15,0 0 16,0 0-1,0 0-15,21 21 0,0 0 16,0 1 0,0-1-16,0 0 15,21-21 1,0 0-16,0 0 16</inkml:trace>
  <inkml:trace contextRef="#ctx0" brushRef="#br0" timeOffset="28329.8">5546 6541 0,'0'0'0,"-22"0"0,22 21 15,-21-21-15,21 21 0,0 0 0,0 0 16,0 0 0,21 1-1,1-22-15,-1 0 16,0 0-16,0 0 0,0 0 16,0 0-16,1-22 0,-22 1 15,0 0 1,0 0-16,0 0 0,0 0 15,0-1 1,-22 22-16,1 0 0,0 0 16,0 0-1,0 0-15,0 0 16,21 22 0,0-1-1</inkml:trace>
  <inkml:trace contextRef="#ctx0" brushRef="#br0" timeOffset="28943.35">4868 6900 0,'0'43'16,"0"-22"-1,0 0 1,0 0-16,0 0 16,0 1-16,0-1 15,21-21-15,1 21 16,-1-21-16,0 21 0,0-21 0,0 0 15,0 21-15,22-21 0,-22 0 0,0 0 16,21 0-16,1 0 0,-22 0 16,21 0-16,1 0 0,-22 0 0,21-21 15,0 21-15,-20-21 0,-1 21 16,0-21-16,0 21 0,0-21 0,0-1 16,1 1-16,-22 0 15,0 0 1,-22 21 31,1 0-32,21 21-15</inkml:trace>
  <inkml:trace contextRef="#ctx0" brushRef="#br0" timeOffset="33665.75">10985 5207 0,'-21'0'15,"0"0"-15,0 0 16,0 0-16,0 0 16,-1 0-16,1 0 0,0 21 0,0-21 15,-21 0-15,20 0 0,-20 0 16,0 0-16,-1 21 0,1-21 0,0 0 15,-1 0-15,1 0 0,-21 22 16,20-22-16,1 0 0,-22 0 0,22 0 16,0 0-16,-22 0 0,22 0 0,0 21 15,-1-21-15,1 0 0,0 0 16,-1 0-16,1 0 0,0 0 0,-1 0 16,22 0-16,-21 21 0,21-21 15,-1 0-15,1 0 0,0 21 0,0-21 16,21 21-1,-21-21-15,21 21 0,-21-21 0,21 22 16,0-1-16,-22 0 0,22 0 16,0 0-16,0 0 0,0 1 0,0-1 15,0 21-15,0-21 0,0 22 0,0-1 16,-21 0-16,21 1 0,0-1 16,0 0-16,0 1 0,0-1 0,0 0 15,0 1-15,0-1 0,0 0 16,0 1-16,0-1 0,0 0 0,0 22 15,0-22-15,0 22 0,0-22 16,0 21-16,0-20 0,0 20 16,0-20-16,0-1 0,21 21 0,-21-20 15,0 20-15,0-20 0,0-1 16,0 21-16,0-20 0,0 20 0,0-20 16,0 20-16,0 1 0,0-22 0,0 21 15,0-20-15,0 20 0,0-20 16,0 20-16,0-21 0,0 1 0,0 20 15,0 1-15,0-1 0,-21 1 0,21-1 16,-21 1-16,0 20 0,21-20 16,0 21-16,-21-22 0,0 22 0,-1-22 15,1 22-15,21-22 0,-21 22 0,0 0 16,0-1-16,21-20 0,-21 21 0,-1-22 16,22 1-16,-21-1 15,21 1-15,0-1 0,-21 1 0,21-22 16,-21 21-16,21-20 0,-21-1 0,21 0 15,0-20-15,0 20 0,0-21 0,0 0 16,0-42 0,21 0-1,-21 0-15,21-22 0,0 1 0,0-21 16,1-1-16</inkml:trace>
  <inkml:trace contextRef="#ctx0" brushRef="#br0" timeOffset="35381.99">10075 5376 0,'-21'0'0,"21"-21"78,21 21-78,0 0 16,1 0-16,-1 0 0,21 0 15,-21 0-15,0-21 0,22 21 0,-22 0 16,0 0-16,21 0 0,1 0 15,-22 0-15,21 0 0,1 0 16,-1 0-16,21 0 0,-20 0 0,20 0 16,1 0-16,-22 0 0,22 0 15,-1 0-15,1 0 0,-1 0 0,1 0 16,-1 0-16,-21 0 0,22 0 16,-22 0-16,1 0 0,-1 0 0,0 0 15,1 0-15,-22 0 0,21 0 16,0 0-16,-20 0 0,20 0 0,-21 0 15,0 21-15,22-21 0,-22 0 16,0 0-16,0 0 0,0 0 0,0 21 16,1-21-16,-1 0 15,-21 22-15,21-22 16,-21 21-16,0 0 0,0 0 16,0 0-1,0 0-15,0 1 0,0-1 16,-21 0-16,21 21 0,-21-21 15,21 22-15,0-1 0,-22 0 0,1 1 16,0-1-16,21 0 0,-21 1 0,0 20 16,0-20-16,21-1 0,-22 0 15,1 22-15,0-22 0,21 22 0,0-1 16,-21 1-16,0-1 0,21-21 16,0 22-16,0-1 0,0 1 0,0-1 15,0-20-15,-21 20 0,21-20 16,0 20-16,0 1 0,0-22 15,0 21-15,0 1 0,0-1 0,0 1 16,-22-1-16,22 1 0,0-1 0,0 1 16,0-1-16,0 1 0,-21-1 15,21 1-15,-21-1 0,21 1 0,0-1 16,0 1-16,0-22 0,-21 22 0,21-22 16,0 0-16,-21 1 0,21-1 15,0 0-15,0 1 0,0-1 0,-21-21 16,21 22-16,0-1 0,-22 0 0,22 1 15,-21-1-15,21 0 0,-21 1 0,21-1 16,0 0-16,-21-21 16,21 22-16,-21-1 0,21 0 0,0 1 15,0-1-15,-21-21 0,21 22 0,0-22 16,0 21-16,0-21 0,0 22 0,-22-22 16,22 0-16,0 0 0,0 0 0,0 0 15,0 1-15,0-1 0,-21 0 16,21 0-16,-21 0 0,21 0 0,-21 1 15,21-1-15,-21 0 0,21 0 16,0 0-16,-21-21 0,21 21 0,-22-21 16,22 22-16,-21-22 31,0 0-31,0 0 16,0 0-16,0 0 15,-1 0-15,1 0 0,0 0 0,0 0 16,0 0-16,0 0 0,-22 0 15,22 0-15,-21 0 0,21 21 0,-22-21 16,1 0-16,21 0 0,-22 0 0,22 0 16,-21 0-16,21 0 0,0 0 0,-22 0 15,1 0-15,21 0 0,-22 0 0,1 0 16,0 0-16,-22 0 0,22 0 16,-22-21-16,1 21 0,-1-22 0,1 22 15,-1 0-15,1-21 0,-1 21 0,1-21 16,21 21-16,-1 0 0,1-21 15,0 21-15,20 0 0,1 0 16,-21 0-16,21-21 0,0 21 0,-1 0 16,1 0-16,0 0 0,0-21 0,0 21 15,0 0-15,-1 0 0,1 0 16,0 0-16,0-22 16,0 22-16,21-21 31,0 0-16,0 0-15,0 0 16,0 0-16,21-22 0,-21 22 16,0-21-16</inkml:trace>
  <inkml:trace contextRef="#ctx0" brushRef="#br0" timeOffset="36185.17">10414 5842 0,'0'0'16,"0"-21"-16,0 0 16,0 42 15,0 0-31,0 0 0,0 22 0,0-22 16,-21 0-16,21 21 0,0 1 15,-21-22-15,21 21 0,0 0 0,0-20 16,0 20-16,-22 0 0,22-21 0,0 1 15,0 20-15,0-21 0,0 0 16,0 0-16,0 1 0,22-22 31,-22-22-15,21 1-16,0 0 0,0-21 16,-21 21-16,0-1 0</inkml:trace>
  <inkml:trace contextRef="#ctx0" brushRef="#br0" timeOffset="36462.01">10414 5779 0,'21'-22'31,"0"22"-31,0 0 16,1 0-16,-1 0 0,21 0 15,-21 0-15,22-21 0,-1 21 0,-21 0 16,21 0-16,1 0 0,-22-21 16,21 21-16,-21 0 0,1 0 15,-44 21 17,1-21-32,0 0 15,0 21-15,0-21 0,-22 22 0,22-22 16</inkml:trace>
  <inkml:trace contextRef="#ctx0" brushRef="#br0" timeOffset="36713.21">10372 6117 0,'21'0'31,"0"0"-31,0 0 0,0 0 16,0 0-16,1 0 0,-1 0 16,0 0-16,0 0 0,0 0 15,0 0-15,-21-21 0,22 21 0,-1 0 16</inkml:trace>
  <inkml:trace contextRef="#ctx0" brushRef="#br0" timeOffset="37186">10329 6900 0,'0'0'0,"0"-21"0,0 0 16,0 0-1,0 42 17,0 0-17,0 0-15,0 1 0,0-1 0,0 0 16,0 21-16,0-21 0,0 1 0,0 20 15,0-21-15,0 0 0,0 22 16,0-22-16,0 0 0,0 0 0,0 0 16,0 0-1,0-42 17</inkml:trace>
  <inkml:trace contextRef="#ctx0" brushRef="#br0" timeOffset="37825.67">10287 7599 0,'0'0'0,"21"-21"16,0-22 0,0 43-16,-21-21 15,0 42 32,0 1-47,0-1 0,0 21 16,-21-21-16,21 0 0,-21 22 0,21-22 15,-21 21-15,0-21 0,21 22 16,-21-1-16,21 0 0,0-20 0,-22 20 16,22-21-16,0 21 0,0-20 15,0-1-15,0 0 0,0 0 0,0 0 16,22-21-16,-1 21 0,0-21 15,0 0-15,0 0 0,0 0 16,1 0-16,-1 0 0,0 0 16,0-21-16,0 21 0,0-21 0,1 21 15,-1-21-15,0 21 16,-21-21-16,21 21 0</inkml:trace>
  <inkml:trace contextRef="#ctx0" brushRef="#br0" timeOffset="38365.97">10245 8573 0,'0'0'0,"0"-22"0,0 1 0,0 0 15,0 0-15,-22 42 47,1 0-31,21 0-16,-21 1 15,21-1-15,0 0 0,0 0 0,-21 21 16,21-20-16,-21 20 0,21-21 0,0 21 16,0-20-16,0 20 0,0-21 15,0 0-15,0 22 0,0-22 0,0 0 16,0 0-16,0 0 0,0 0 15,21-21-15,0 22 0,0-22 0,0 0 16,1 21-16,-1-21 0,21 0 16,-21 0-16,0 0 0,1 0 0,-1 0 15,21 0-15,-21-21 0,0 21 0,1-22 16,-1 22-16,0-21 0,0 21 16,0-21-16,0 0 0,1 0 15,-1 0-15,-21-1 0,0 1 16,0 0-16,0 0 15,0 0-15,0 0 0,0-1 16</inkml:trace>
  <inkml:trace contextRef="#ctx0" brushRef="#br0" timeOffset="38593.83">10372 8784 0,'0'0'0,"21"0"47,0-21-47,0 21 15,0-21-15,-21 0 0,21 21 16,-21-21-16,22 21 0,-1-22 16,0 22-1,-21-21-15,0 0 0,0 0 16</inkml:trace>
  <inkml:trace contextRef="#ctx0" brushRef="#br0" timeOffset="38793.73">10266 8488 0,'0'0'0,"21"0"16,0 0-16,0 0 15,0 0-15,22 0 0,-22 0 16,0 0-16,0 0 0,0-21 16,1 21-16,-1 0 0,0 0 0,0 0 15,0-21-15,0 21 0,-21-22 0,0 1 16</inkml:trace>
  <inkml:trace contextRef="#ctx0" brushRef="#br0" timeOffset="39959.07">9440 3620 0,'21'0'0,"-42"0"0,42-22 16,-21 1-16,22 21 0,-22-21 16,0 0-16,0 0 0,0 0 15,21-1-15,-21 1 0,0 0 16,0 0-16,0 0 0,0 0 0,0-1 16,0 1-16,-21 21 15,-1 0-15,1 0 16,0 0-16,-21 21 0,21 1 0,-22-1 15,1 0-15,21 0 0,-22 21 16,1-20-16,21 20 0,0-21 0,-22 21 16,22-20-16,0 20 0,21-21 15,0 0-15,0 0 0,0 1 16,0-1-16,0 0 0,21-21 16,0 0-16,1 0 0,-1 0 15,0 0-15,0 0 0,0 0 0,22-21 16,-22 0-16,21 21 0,-21-22 0,0 1 15,22 0-15,-22 0 0,0 0 16,0 0-16,0-1 0,1 1 0,-1 0 16,-21 0-16,0 0 15,0 42 1,0 0 0,0 0-16,0 0 15,0 1-15,0-1 0,-21 21 16,21-21-16,0 22 0,0-22 15,-22 21-15,22 0 0,0 1 0,0-1 16,0 22-16,0-22 0,0 0 0,0 1 16,0 20-16,0-21 0,0 1 15,0-1-15,0 0 0,0 1 0,0-1 16,0-21-16,0 22 0,0-22 0,0 21 16,0-21-16,0 0 0,0 1 15,-21-1-15,0 0 0,-21-21 16,21 0-16,-1 0 0,-20 0 15,21 0-15,-21 0 0,20 0 16,-20-21-16,21 0 0,-21-1 16,20 1-16,-20 0 0,21 0 0,0-21 15,0 20-15,-1 1 0,22 0 16,-21-21-16,21 21 0,0-1 0,0 1 16,21 0-16,1 0 0,-1 0 0,0 0 15,0-1-15,21-20 0,1 21 16</inkml:trace>
  <inkml:trace contextRef="#ctx0" brushRef="#br0" timeOffset="40409.83">9864 3556 0,'0'0'0,"-64"0"15,43 21-15,21 0 0,-21-21 16,0 22-16,-1-1 0,22 0 0,-21 0 16,21 0-16,-21 0 0,21 22 15,0-22-15,0 0 0,0 0 0,0 0 16,0 1-16,0-1 0,0 0 0,21 0 16,0-21-16,-21 21 0,22-21 15,-1 0-15,21 0 0,-21 0 0,0 0 16,1 0-16,20 0 15,-21 0-15,0-21 0,22 21 0,-22-21 16,0 0-16,0 0 0,-21-1 16,0 1-16,0 0 0,0 0 15,0 0-15,0-22 0,0 22 0,-21 0 16,-21 0-16,20 0 0,1 21 0,0-21 16,0 21-16,-21 0 0,20 0 15,1 0-15,-21 0 0,21 0 0,0 0 16,-1 0-16,1 0 0,21 21 15,0 0-15,0 0 16,0 0-16,0 0 16,21-21-16,1 22 0,-1-22 15,0 0-15,21 0 0,-21 0 0,22 0 16</inkml:trace>
  <inkml:trace contextRef="#ctx0" brushRef="#br0" timeOffset="40827.07">10372 3598 0,'0'0'0,"0"-21"16,-22 21-1,1 0-15,0 0 0,0 21 16,0 1-16,0-1 16,-1 0-16,1 0 0,0 21 15,21-20-15,0-1 0,0 0 0,0 0 16,0 0-16,0 0 0,0 1 15,0-1-15,21-21 0,0 21 0,1-21 16,-1 0-16,0 0 0,0 0 0,21 0 16,-20 0-16,-1 0 0,0-21 15,0 21-15,0-21 0,0 21 0,1-22 16,-1 1-16,0 0 0,0 0 0,-21 0 16,0 0-16,0-1 0,0 1 15,0 0-15,0-21 0,0 21 16,-21-1-16,0 1 0,0 0 0,-22 21 15,22 0-15,0-21 0,0 21 16,0 0-16,-22 0 0,22 0 0,0 21 16,0 0-16,21 0 15,-21 1-15,21-1 0,0 0 0,0 0 16,0 0-16,21 0 0,0-21 16,0 22-16,0-1 0,0-21 15,1 0-15,-1 0 0</inkml:trace>
  <inkml:trace contextRef="#ctx0" brushRef="#br0" timeOffset="41414.73">10922 3641 0,'0'0'0,"21"-21"0,-21-1 16,0 1-16,-21 21 31,0 0-31,0 0 0,-22 0 0,22 0 16,0 0-16,-21 21 0,20 1 0,1-22 15,0 21-15,0 0 0,0 0 16,21 0-16,0 0 0,0 1 16,0-1-16,0 0 15,21-21-15,0 0 16,0 0-16,0 0 0,1 0 16,20 0-16,-21 0 0,0-21 15,22 0-15,-22 21 0,0-22 0,0 22 16,0-21-16,0 0 0,1 21 0,-1-21 15,-21 42 17,0 0-17,0 0-15,0 1 16,0-1-16,0 21 0,0-21 0,0 22 16,-21-1-16,21-21 0,0 43 15,0-22-15,-22 0 0,22 1 0,0-1 16,0 21-16,0-20 0,0-1 15,0 0-15,0 22 0,0-22 0,0 1 16,-21-1-16,0-21 0,0 21 16,0 1-16,0-1 0,-1-21 0,-20 0 15,21 22-15,0-22 0,-22 0 0,22-21 16,-21 0-16,21 21 0,-22-21 16,1 0-16,0 0 0,-1-21 0,1 0 15,0 0-15,-1-22 0,1 22 0,0-21 16,21 21-16,-1-22 0,1 1 15,0 0-15,0-1 0,21 1 16,0 0-16,0-1 0,0-20 0,0 21 16,21-1-16,0 1 0,0 0 15,22-1-15,-22 1 0,21 0 0,1-1 16,-1 1-16</inkml:trace>
  <inkml:trace contextRef="#ctx0" brushRef="#br0" timeOffset="41685.57">11239 3175 0,'0'0'0,"0"21"0,0 0 16,0 1-16,0-1 0,0 0 0,0 21 15,0 1-15,0-22 0,0 21 16,0 0-16,-21 1 0,21-1 0,-21 0 15,21-20-15,-21 20 0,21-21 0,0 21 16,0-20-16,0-1 0,-21 0 16,21 0-16,21-21 47,-21-21-47</inkml:trace>
  <inkml:trace contextRef="#ctx0" brushRef="#br0" timeOffset="42050.13">11303 3662 0,'0'0'0,"0"21"16,0 0-16,21-21 31,0 0-15,0 0-16,1 0 0,-1 0 15,0 0-15,0-21 0,0 21 16,-21-21-16,21 21 0,-21-21 16,0 0-16,0-1 15,-21 22 1,0 0-16,0 0 16,0 22-16,0-22 0,-1 21 15,22 0-15,-21 0 16,21 0-16,-21 0 0,21 1 0,0-1 15,0 0-15,0 0 0,0 0 16,0 0-16,21-21 16,0 0-16,1 0 0,-1 0 15,0 0-15,0 0 0,0 0 0,0 0 16,1 0-16,-1 0 0,0 0 16</inkml:trace>
  <inkml:trace contextRef="#ctx0" brushRef="#br0" timeOffset="42533.94">12192 3620 0,'0'0'16,"0"-43"0,0 22-16,-21 0 0,0 21 15,-1 0-15,1 0 16,-21 0-16,21 0 0,0 0 15,-22 0-15,22 21 0,-21-21 0,21 21 16,-1 0-16,-20 1 0,21-1 0,0 0 16,21 0-16,0 0 0,-21 0 15,21 1-15,0-1 0,0 0 0,0 0 16,0 0-16,21-21 16,0 0-16,0 0 0,0 0 15,0 0-15,1 0 0,-1 0 0,0 0 16,0 0-16,0-21 0,22 0 0,-22 21 15,0-21-15,0 0 0,0-1 16,-21 1-16,21 0 0,1 0 16,-22 0-16,0 0 0,0-1 15,0 1-15,0 0 0,0 42 32,-22 0-17,22 1-15,-21-1 0,21 0 0,0 0 16,0 21-16,0-20 0,0-1 0,0 0 15,0 0-15,0 0 16,0 0-16,21-21 0,1 0 16,-1 0-16,0 0 0,0 0 15,0 0-15,0 0 0,1 0 0</inkml:trace>
  <inkml:trace contextRef="#ctx0" brushRef="#br0" timeOffset="42793.33">12679 3556 0,'0'0'0,"0"-21"16,-21 0 0,-1 21-16,1 0 0,0 0 15,0 0-15,0 21 0,0 0 16,-1 0-16,1 0 16,0 1-16,0-1 0,21 0 0,0 0 0,0 0 15,0 0-15,0 1 0,0-1 16,0 0-16,0 0 0,0 0 15,0 0-15,0 1 0,21-1 16,0-21-16,0 21 16,22-21-16,-22 0 0,0 0 0,0 0 15,0 0-15,22 0 0,-22-21 0,0 21 16,21-21-16</inkml:trace>
  <inkml:trace contextRef="#ctx0" brushRef="#br0" timeOffset="43046.16">13166 3493 0,'0'0'16,"-22"0"-1,1 0-15,0 0 0,0 0 0,0 0 16,0 0-16,-1 0 0,1 21 16,-21 0-16,21 0 0,0 0 0,-1 0 15,1 1-15,21-1 0,-21 0 0,21 0 16,-21 0-16,21 0 0,0 1 15,0-1-15,0 0 0,0 0 0,0 0 16,21 0-16,0-21 0,0 0 16,1 0-16,-1 0 0,21 0 15,-21 0-15,0 0 0,22 0 0,-22 0 16,21 0-16,-21-21 0</inkml:trace>
  <inkml:trace contextRef="#ctx0" brushRef="#br0" timeOffset="43446.94">13377 3577 0,'-21'0'16,"21"21"-16,0 1 0,-21-1 0,0 0 16,0 0-16,21 0 0,-22 0 15,22 1-15,-21-1 0,21 0 0,0 0 16,0 0-16,0 0 15,0 1-15,0-1 16,21-21-16,1 0 0,-1 0 0,0 0 16,0 0-16,0 0 0,0 0 0,1 0 15,20 0-15,-21 0 0,0 0 16,0-21-16,22-1 0,-22 22 0,0-21 16,-21 0-16,21 0 0,-21 0 0,0 0 15,0-1-15,0 1 0,0 0 16,0-21-16,0 21 0,0-1 0,-21 1 15,0 0-15,0 21 16,0 0-16,-1 0 0,1 0 16,0 0-16,0 0 0,-21 21 0,20 0 15,1 1-15,0-22 0,0 21 16,0 0-16,21 0 0,-21 0 0,21 0 16,0 1-16,0-1 15</inkml:trace>
  <inkml:trace contextRef="#ctx0" brushRef="#br0" timeOffset="43921.67">13801 3514 0,'-22'0'15,"1"0"1,21 21-16,0 0 16,-21 0-16,0 0 15,21 1-15,0-1 0,0 0 16,0 0-16,0 21 0,0-20 15,0-1-15,0 0 0,0 0 0,0 0 16,0 0-16,0 1 0,21-22 16,0 0-16,0 21 0,1-21 15,-1 0-15,0 0 0,21 0 16,-21 0-16,1 0 0,-1-21 0,0-1 16,0 22-16,0-21 0,0 0 15,1 0-15,-1 0 0,-21 0 0,21-1 16,-21 1-16,0 0 0,0 0 0,0 0 15,0 0-15,0-1 16</inkml:trace>
  <inkml:trace contextRef="#ctx0" brushRef="#br0" timeOffset="44426.39">14393 3514 0,'0'0'0,"-21"0"15,21 21 1,-21-21-16,21 21 0,-21-21 0,21 21 16,0 0-16,-21 1 0,-1-1 15,22 0-15,-21 0 0,21 0 16,0 0-16,0 1 0,0-1 0,-21 0 15,21 0-15,0 0 16,0 0 0,-21-21-16,0 0 31,21-21-15,-21 21-16,21-21 15,0 0-15,0 0 16,0 0-16,0-1 0,21 1 0,0 0 15,0 0-15,21 0 0,-20 0 0,20-1 16,-21 1-16,21 0 0,1 0 16,-1 21-16,-21 0 0,22 0 0,-22 0 15,0 0-15,0 0 0,0 0 16,0 21-16,-21 0 0,0 0 0,0 1 16,0-1-16,0 21 0,0-21 0,0 0 15,0 1-15,-21-1 0,0 21 16,21-21-16,-21 0 0,0 1 0,0-22 15,-1 21-15,22 0 0,0 0 16,0-42 15,22 21-31,-1-21 16,-21 0-16,21-1 0,0 22 16</inkml:trace>
  <inkml:trace contextRef="#ctx0" brushRef="#br0" timeOffset="44737.26">14986 3154 0,'0'0'0,"0"-21"0,0 0 0,0-1 15,0 1-15,0 42 47,-21 1-47,21-1 0,0 0 0,-21 21 16,21 1-16,0-1 0,0 0 0,-22 1 15,22 20-15,-21-21 0,21 1 16,-21-1-16,21 0 0,0 1 0,0-22 16,0 21-16,0-21 0,-21 1 0,21-1 15,0 0-15,0 0 0,0 0 16,0 0-16,0 1 16,21-22-16,0 0 15,0 0 1,1 0-16,-1-22 0,0 1 0,0 21 15,0-21-15,0 0 0,1 0 0,-22 0 16</inkml:trace>
  <inkml:trace contextRef="#ctx0" brushRef="#br0" timeOffset="45013.5">14838 3387 0,'0'0'0,"-21"0"0,-1 0 15,1 0-15,42 0 32,1 0-32,20 0 0,-21 0 0,21 0 15,1 0-15,-1 0 0,0-21 16,1 21-16,-22 0 0,21-22 0,1 1 16,-1 21-16,-21 0 0,0 0 0,0-21 15,1 21-15,-1 0 16,-42 0-1,-1 0 1,1 0-16,-21 0 0,0 0 0,-1 21 16,1-21-16,-22 21 0</inkml:trace>
  <inkml:trace contextRef="#ctx0" brushRef="#br0" timeOffset="52542.24">6562 6795 0,'0'0'0,"-22"0"0,1 21 16,0-21-16,0 0 15,0 0 1,0 0-16,-1 0 0,1 0 15,0 0-15,0 0 16,0 0 0,0 0-16,21 21 62,21-21-62,0 0 16,0 0-16,0 0 0,0 0 15,22 0-15,-22 0 0,42 0 0,-20 0 16,-1 0-16,22 0 0,-1 0 16,1 0-16,20 0 0,-20 0 0,-1 0 15,22 0-15,-22 0 0,1 0 16,21 0-16,-1 0 0,1 0 0,0-21 16,-1 21-16,1 0 0,0 0 0,20 0 15,-20 0-15,0 0 0,-22 0 16,22 0-16,-22 0 0,1 0 0,-1 0 15,-20 0-15,20 0 0,-20 0 16,-1 0-16,0 0 0,1 0 16,-1 0-16,0 0 0,-21 0 0,1 0 15,20-21-15,-21 21 0,0 0 16,0 0-16,1 0 0,-1 0 16,-21-22 62,-21 22-78,-1 0 15,1 0-15,21-21 0,-21 21 16,0 0-16</inkml:trace>
  <inkml:trace contextRef="#ctx0" brushRef="#br0" timeOffset="53153.97">8615 6350 0,'0'21'47,"0"0"-47,21-21 15,0 22-15,0-1 0,0 0 0,1-21 16,20 21-16,-21 0 0,0 0 16,22 1-16,-22-1 0,0-21 0,21 21 15,-21 0-15,22-21 0,-22 21 16,0 0-16,21-21 0,-20 0 0,-1 22 15,0-22-15,0 0 0,21 0 0,-20 21 16,-1-21-16,0 0 16,0 0-16,0 0 0,0 0 15,-21 21 17,0 0-17,-21-21-15,-21 0 16,21 21-16,0-21 0,-22 21 0,1-21 15,0 22-15,-1-22 0,1 21 0,0 0 16,-1-21-16,1 21 0,0 0 16,-22 0-16,22 1 0,-1 20 0,22-21 15,-21 0-15,0 0 0,20 22 0,1-22 16,0 0-16,0 0 16,0 0-16,0 1 0,21-1 0,0 0 15,0 0-15,-22-21 0,22 21 31,22-21 1,-1-21-17,0 21-15,0-21 0</inkml:trace>
  <inkml:trace contextRef="#ctx0" brushRef="#br0" timeOffset="54066.45">12001 6795 0,'0'0'0,"-21"0"0,0 0 0,0 0 16,0 0-16,0 0 0,-1 0 15,44 0 17,-1 0-32,0 0 15,21 0-15,-21 0 0,22 0 0,-1 0 16,0 0-16,22 0 0,-1 0 0,1 0 16,-1 0-16,1 0 0,21 0 15,-1 0-15,22 0 0,0 0 0,0 0 16,21 21-16,-21-21 0,21 0 15,0 0-15,0 0 0,-22 0 16,22 21-16,0-21 0,-21 0 0,21 0 16,-21 0-16,0 21 0,0-21 15,0 0-15,-22 0 0,1 0 0,0 21 16,-1-21-16,1 0 0,-22 0 0,1 0 16,-1 0-16,1 0 0,-22 0 15,22 0-15,-22 0 0,-21 0 0,22 0 16,-22 0-16,21 0 0,-21 0 15,0 0-15,-21-21 47,-21 21-47,0-21 16,0 21-16,0-21 0,0 0 16,-1 21-16,1-22 0,-21 22 15</inkml:trace>
  <inkml:trace contextRef="#ctx0" brushRef="#br0" timeOffset="54447.07">15134 6562 0,'0'21'31,"0"0"-31,21 0 16,0-21-16,1 21 15,-1-21-15,0 22 0,0-22 0,0 21 16,22-21-16,-22 0 0,21 21 0,-21-21 16,22 0-16,-22 0 0,21 21 15,-21-21-15,0 0 0,22 0 0,-22 0 16,0 0-16,0 0 16,-21 21-1,0 0-15,-21 1 16,0-22-16,0 21 0,-22-21 15,1 21-15,0 0 0,-1 0 0,1 0 16,-21 1-16,20-1 0,1 0 16,0 21-16,-1-21 0,1 1 15,21-1-15,-22 0 0,22 0 0,0 0 16,21 0-16,-21 1 16</inkml:trace>
  <inkml:trace contextRef="#ctx0" brushRef="#br0" timeOffset="55285.38">16997 5948 0,'0'0'0,"0"-21"16,-21 21-1,-1-21-15,1 21 0,0 0 16,-21 0-16,-1 0 0,1 0 0,0 0 15,-1 0-15,1 0 0,0 0 16,-1 0-16,1 0 0,0 0 0,-1 0 16,1 0-16,0 0 0,-1 21 15,22-21-15,0 0 0,0 21 16,0-21-16,0 21 0,-1 0 16,22 0-16,-21 1 0,0-1 15,21 0-15,0 0 0,0 21 16,0-20-16,0-1 0,0 21 15,0 0-15,0 22 0,0-22 0,0 22 16,0-1-16,0 1 0,0-22 16,0 22-16,0-1 0,0 1 0,0-1 15,0 1-15,0-1 0,-21 1 0,21-1 16,-21 1-16,0-1 0,-1 1 16,22-1-16,-21 1 0,0-1 0,0-21 15,21 22-15,0-22 0,-21 1 16,21-22-16,0 21 0,0-21 15,0 0-15,0 1 0,0-1 16,0-42 0,21 21-16,0-22 15,-21-20-15,21 21 0,0 0 0,1-22 16</inkml:trace>
  <inkml:trace contextRef="#ctx0" brushRef="#br0" timeOffset="56058.01">16277 6054 0,'21'0'31,"22"0"-31,-22 0 0,21 0 16,22 0-16,-22 0 0,21 0 16,1 0-16,-1 0 0,1 0 0,21 0 15,-1 0-15,-20 0 16,42 0-16,-22 0 0,1 0 0,21 0 16,-22 0-16,1 21 0,0-21 0,-1 0 15,1 0-15,-21 21 0,20-21 16,-20 0-16,-1 0 0,1 0 0,-22 21 15,0-21-15,1 0 0,-1 0 16,-21 0-16,0 0 0,1 0 0,-1 21 16,0-21-16,0 0 0,0 22 15,-21-1-15,0 0 16,0 0-16,0 0 16,0 0-16,0 1 15,0-1-15,0 21 0,0 0 16,0-20-16,-21 20 0,21 0 0,0 22 15,-21-22-15,0 0 0,21 1 16,-21 20-16,21-20 0,0-1 0,0 0 16,-22 22-16,22-22 0,-21 0 15,21 1-15,-21 20 0,21-20 0,0-1 16,0 0-16,0 22 0,0-22 0,-21 0 16,21 1-16,0-1 0,0 0 15,-21-20-15,21 20 0,0 0 0,-21-21 16,21 22-16,0-22 0,-22 0 0,1 0 15,21 0-15,-21 1 0,0-1 16,0 0-16,0 0 0,-1-21 16,1 21-16,0 0 0,-21-21 0,-1 0 15,1 0-15,0 0 0,-22 0 16,1 0-16,-22 0 0,0 0 0,1 0 16,-1 0-16,-21 0 0,22 0 0,-1-21 15,0 21-15,1 0 0,20-21 16,1 21-16,-1 0 0,22-21 0,-1 0 15,1 21-15,21-21 0,-21 21 0,20-22 16,-20 1-16,21 21 0,0-21 16,0 21-16,-1-21 0,1 0 0,21 0 15,-21-1-15,21 1 0,0 0 16,0 0-16,0 0 16,0 0-16,0-22 0</inkml:trace>
  <inkml:trace contextRef="#ctx0" brushRef="#br0" timeOffset="56421.8">16827 6562 0,'-42'42'15,"42"-21"1,-21-21-16,21 21 0,0 1 15,0-1 1,21-21 0,0 0-16,0 0 15,1 0-15,-1 0 0,0 0 0,-21-21 16,21-1-16,0 22 0,-21-21 16,0 0-16,0 0 0,0 0 15,0 0-15,-21-1 16,0 22-1,0 0 1,21 22-16,-21-22 16,21 21-16,0 0 15,21-21 1,0 0-16,0 0 0</inkml:trace>
  <inkml:trace contextRef="#ctx0" brushRef="#br0" timeOffset="56721.63">17314 6519 0,'0'43'16,"0"-22"-16,21-21 16,-21 21-16,22-21 0,-1 0 15,0 0 1,0 0-16,0 0 0,0 0 15,1-21 1,-22 0-16,0 0 0,0-1 16,0 1-16,-22 21 15,1 0-15,0 0 16,0 0 15,21 21-31,0 1 0,0-1 16,0 0-16,0 0 0,-21 0 15</inkml:trace>
  <inkml:trace contextRef="#ctx0" brushRef="#br0" timeOffset="57058.44">16849 6943 0,'0'0'0,"-22"21"0,22 0 15,-21 0-15,21 0 0,0 1 16,0-1-16,21 0 16,1-21-16,-1 0 0,0 21 15,0-21-15,21 0 0,-20 0 16,20 0-16,0 0 0,1 0 0,-1 0 16,21-21-16,-20 21 0,-1-21 0,0 21 15,-20-21-15,20-1 0,-21 22 16,0-21-16,0 21 0,1-21 0,-22 0 15,0 0-15,0 0 0,0-1 16,-22 22 0,1 0-16,21-21 0,-21 21 15,0 0-15,0 0 0,0 0 16,-1 0-16,1 0 0,0 0 16,0 0-16,0 0 0</inkml:trace>
  <inkml:trace contextRef="#ctx0" brushRef="#br0" timeOffset="58349.94">4254 4932 0,'0'0'15,"0"-21"-15,-21 0 0,21-1 0,0 1 16,0 0-16,0 0 0,0 0 0,0 0 16,21-1-16,1 22 0,-1-21 15,0 0-15,0 0 0,0 0 0,0 21 16,1 0-16,-1-21 0,0 21 15,-21 21 1,21 0-16,-21 0 16,0 0-16,0 22 0,0-22 0,0 21 15,0-21-15,0 22 0,0-1 16,0-21-16,0 0 0,0 0 0,0 1 16,0-1-16,21 0 0,0-21 15,1 0-15,-1 0 0,0 0 16,0 0-16,0 0 0,0-21 0,22 0 15,-22-1-15,21 1 0,-21 0 16,22-21-16,-22 21 0,21-22 0,-21 22 16,1-21-16,-1 21 0,0-1 15,0 1-15,0-21 0,-21 21 0,0 0 16,0-1-16,0 1 16,0 42 15,0 1-31,0-1 0,0 0 15,0 21-15,0-21 0,0 22 0,0 20 16,0-20-16,0-1 0,0 0 16,0 22-16,0-22 0,0 0 0,0 22 15,0-22-15,0 1 0,0-1 0,0 0 16,0 1-16,0-1 0,0 0 16,-21 1-16,0-22 0,21 21 15,-21 0-15,0-20 0,-1-1 0,1 0 16,-21 0-16,21 0 0,-22-21 15,22 0-15,-21 21 0,0-21 0,-1 0 16,1 0-16,0 0 0,-1-21 16,1 0-16,0 0 0,-1 0 0,22 0 15,-21-1-15,21-20 0,-1 21 16,1-21-16,0 20 0,21-20 0,0 21 16,0-21-16,0 20 0,0 1 0,21-21 15,0 21-15,1 0 0,20-1 16,-21-20-16,21 21 0,1 0 0,20 0 15</inkml:trace>
  <inkml:trace contextRef="#ctx0" brushRef="#br0" timeOffset="58822.68">5228 4614 0,'-21'22'31,"21"-1"-31,-21 0 0,21 0 16,0 21-16,0-20 0,0 20 0,0 0 15,-21 1-15,21-22 0,0 21 16,0 0-16,0-20 0,0-1 0,0 21 16,0-21-16,21 0 15,0 1-15,0-22 0,0 0 16,0 0-16,1 0 0,-1 0 15,0 0-15,21 0 0,-21-22 16,1 1-16,-1 0 0,0 0 0,0 0 16,0-22-16,-21 22 0,21 0 15,1-21-15,-22-1 0,0 22 0,0-21 16,0 21-16,0 0 0,-22-1 16,1 1-16,0 0 0,0 21 15,0-21-15,0 21 0,-22 0 0,22 0 16,0 0-16,0 0 0,0 21 15,-22-21-15,22 21 0,0 0 0,0 1 16,21-1-16,0 0 0,-21 0 16,21 0-16,0 22 0,0-22 0,0 0 15,0 0-15,21 0 16,0-21-16,0 0 0,0 0 0,0 0 16,22 0-16,-22 0 0,0-21 15,21 21-15</inkml:trace>
  <inkml:trace contextRef="#ctx0" brushRef="#br0" timeOffset="59234.43">5800 4657 0,'0'-21'0,"0"42"32,0 0-32,0 0 15,0 0-15,0 0 0,0 1 0,0-1 16,0 0-16,0 21 0,-22-21 15,22 1-15,0 20 0,0-21 0,0 0 16,0 0-16,0 1 0,0-1 16,22-21-16,-1 0 0,0 0 15,0 0-15,0 0 16,0 0-16,1-21 16,-1 21-16,0-22 0,0 1 0,0 0 15,0 0-15,-21 0 0,22 0 0,-1-22 16,0 22-16,-21 0 0,21-21 15,-21 20-15,0 1 0,0 0 0,0 0 16,0 0-16,0 42 31,0 0-31,0 0 0,0 0 16,0 22-16,0-22 0,0 21 16,0 1-16,0-22 0,0 21 0,0-21 15,0 22-15,0-22 0,0 0 16,21-21-16,-21 21 0,21-21 15,22 0-15,-22 0 0,0 0 0</inkml:trace>
  <inkml:trace contextRef="#ctx0" brushRef="#br0" timeOffset="61775.98">16552 5059 0,'0'0'15,"0"-21"-15,21 21 32,1-21-32,-1 21 0,0-22 0,0 1 15,0 21-15,22-21 0,-22 0 16,21 0-16,0 0 0,1-22 0,-1 22 16,0 0-16,1-21 0,-1 20 15,0 1-15,-20-21 0,20 21 0,-21-22 16,0 22-16,0-21 0,-21 0 15,0 20-15,0-20 0,0 21 16,0-21-16,0 20 0,0 1 0,-21 0 16,0 0-16,21 0 0,-21 21 15,0 0-15,0 0 0,-1 0 16,1 21-16,-21 0 0,21 0 16,0 22-16,-1-1 0,1 0 0,-21 1 15,21-1-15,0 21 0,-1 22 16,-20-21-16,21 20 0,0 1 0,0 0 15,-1-1-15,1 1 0,0 0 0,0-22 16,21 22-16,-21-22 0,21 1 16,0-1-16,0 1 0,0-22 0,0 0 15,0 22-15,21-43 16,0 21-16,0-20 0,0-1 0,1 0 16,-1 0-16,0-21 0,0 0 15,0 0-15,0 0 0,22 0 16,-22 0-16,0-21 0,21 0 0,-20 0 15,20-1-15,-21-20 0,21 0 0,-20 21 16,-1-22-16,0 1 0,0-22 16,-21 22-16,0 0 0,0-1 0,0 1 15,0-21-15,-21 20 0,0 1 16,-22 21-16,22-22 0,-21 22 0,0-21 16,-1 21-16,22 21 0,-21-21 15,21 21-15,-22 0 0,22 0 16,0 0-16,0 0 0,0 0 0,-1 21 15,22 0-15,0 0 16,0 0-16,22-21 16,-1 0-16,0 0 15,0 0-15,21 0 0,1 0 0,-22 0 16,21 0-16,22 0 0,-22-21 0,22 21 16,-1-21-16,1 0 0,-1 0 15,1-22-15,-22 22 0,21-21 0,-20 21 16,-1-22-16,0 22 0,-20-21 15,-1 21-15,-21-1 0,0 1 0,0 0 16,0 0-16,-21 21 16,-1 0-16,1 0 0,0 0 0,-21 0 15,21 0-15,-1 0 0,1 0 16,21 21-16,0 0 0,0 0 16,0 1-16,21-1 15,1-21-15,-1 21 0,0 0 0,0 0 16,0 0-16,0 1 0,1-1 0,-1 0 15,0 0-15,0 0 0,-21 0 16,0 1-16,21-1 0,-21 0 0,21 0 16,-21 0-16,0 0 15,22-21-15,-1 0 0,0 0 16,0 0 0,0 0-16,0 0 15,1 0-15,-1-21 0,0 0 16,0 0-16,0 0 0,0-22 15,1 22-15,-1 0 0,0-21 0,0 21 16,-21-22-16,0 22 0,21 0 16,-21 0-16,21 0 0,-21 42 15,0 0-15,0 0 16,0 0-16,0 0 0,0 1 16,0-1-16,0 0 0,0 0 0,-21 0 15,21 0-15,0 1 16,0-1-16,0 0 0,0-42 47,0 0-32,0-1-15</inkml:trace>
  <inkml:trace contextRef="#ctx0" brushRef="#br0" timeOffset="61949.91">18097 4699 0,'0'0'0,"22"21"94</inkml:trace>
  <inkml:trace contextRef="#ctx0" brushRef="#br0" timeOffset="62754.46">18309 5101 0,'0'0'0,"85"0"15,-64 0 1,0 0-16,0 0 0,0-21 0,1 0 15,-1 21-15,0-21 0,0 0 0,-21-1 16,21 1-16,0 0 0,-21 0 16,0 0-16,0 0 0,0-1 0,0 1 15,-21 21 1,0 0-16,0 0 0,0 0 16,0 21-16,-1 1 15,1-1-15,0 0 0,0 21 0,0-21 16,0 1-16,21-1 0,0 0 0,0 0 15,0 0-15,0 0 0,0 1 16,0-1-16,0 0 0,21-21 16,0 0-16,0 0 0,0 0 15,22 0-15,-22 0 0,21 0 0,0 0 16,-20 0-16,20 0 0,0-21 16,1 21-16,-1-21 0,0-1 0,-21 1 15,22 0-15,-22 0 0,0-21 0,-21 20 16,21 1-16,-21 0 0,21-21 15,-21 21-15,0-1 0,0 1 16,-21 42 0,0 1-1,21-1-15,0 21 16,0-21-16,-21 22 0,21-22 0,-21 0 16,21 21-16,0-21 0,0 1 0,0-1 15,0 0-15,0 0 0,0 0 16,0 0-16,0-42 47,0 0-32,0 0-15,21 0 16,-21 0-16,21-1 0,-21-20 0,21 21 16,0-21-16,1 20 0,-1-20 15,21 21-15,-21 0 0,22-22 0,-1 43 16,0-21-16,1 21 0,-1 0 15,-21 0-15,21 0 0,1 21 0,-22 1 16,0-1-16,0 21 0,0-21 16,-21 0-16,0 22 0,0-22 0,0 21 15,0-21-15,0 22 0,-21-22 0,0 0 16,0 0-16,0 0 0,21 1 16,-21-1-16,-1-21 15,22 21-15,22-42 47,-1 21-47,-21-21 16</inkml:trace>
  <inkml:trace contextRef="#ctx0" brushRef="#br0" timeOffset="63346.12">20235 4995 0,'0'0'0,"-42"-105"31,21 83-31,21 1 16,-21 21-16,-1-21 0,1 21 0,0 0 16,-64 21-1,64 0-15,0 1 0,-21-1 16,21 0-16,-22 21 0,22-21 15,0 22-15,-21-22 0,20 21 0,1-21 16,0 22-16,21-22 0,0 0 16,0 0-16,0 0 0,0 1 0,21-1 15,0 0-15,1-21 16,-1 0-16,0 0 0,21 0 16,-21 0-16,22 0 0,-22 0 0,21-21 15,-21 0-15,22 21 0,-1-43 0,-21 22 16,22 0-16,-22-21 0,21-1 15,-21 1-15,0 0 0,22-1 0,-22-20 16,0 20-16,0 1 0,0-21 16,1 20-16,-22 1 0,0 21 0,21-22 15,-21 1-15,0 21 0,21 0 16,-21 0-16,-21 21 16,0 0-16,-1 21 0,22 0 15,-21 21-15,0-21 16,0 22-16,0-1 0,0 0 0,-1 22 15,22-22-15,0 22 0,0-22 16,0 22-16,0-22 0,0 0 0,0 1 16,0-22-16,0 21 0,22-21 0,-1 0 15,0 1-15,-21-1 0,42 0 16,-21-21-16,1 0 0,-1 0 0,0 0 16,0 0-16,0 0 0,0 0 15,1 0-15,-1 0 0,0-21 0,0 21 16,-21-21-16,0-1 0,21 22 0</inkml:trace>
  <inkml:trace contextRef="#ctx0" brushRef="#br0" timeOffset="63530.01">20701 5228 0,'0'0'15,"0"21"-15,0 1 16,-21-22 15,0 0-15,-1 0-16,1 0 15,0 0-15,0 21 0</inkml:trace>
  <inkml:trace contextRef="#ctx0" brushRef="#br0" timeOffset="71685.77">7578 10583 0,'0'-21'0,"0"0"16,-22 0-1,1 0-15,0 0 16,21-1-1,-21 22-15,21 22 16,0-1-16,0 0 16,0 0-16,0 0 0,0 22 0,0-22 15,0 21-15,0 0 0,0 1 16,0-1-16,0 0 0,-21 1 16,21-1-16,0 0 0,-21 1 0,21-1 15,0 0-15,0 1 0,0-1 16,0 0-16,0-20 0,0-1 0,0 0 15,0 0-15,0 0 0,0 0 16,0-42 15,0 0-15,0 0-16,0 0 0,0 0 0,0-22 16,0 22-16,0-21 0</inkml:trace>
  <inkml:trace contextRef="#ctx0" brushRef="#br0" timeOffset="72057.56">7578 10520 0,'0'0'0,"-22"-21"0,1 21 15,0 0-15,0 0 16,21-21-1,21 21 17,0 0-17,0 0-15,1 0 0,20 0 16,0 0-16,1 0 0,-1 0 0,0 0 16,1 0-16,-1 0 0,0 0 0,1 0 15,-1 0-15,-21 0 0,21 0 16,-20 0-16,-1 0 0,-21 21 15,21-21-15,-21 21 16,-21-21 0,0 0-1,-1 21 1,1-21 0</inkml:trace>
  <inkml:trace contextRef="#ctx0" brushRef="#br0" timeOffset="72393.36">7493 10901 0,'0'0'0,"21"0"47,0 0-47,0 0 0,22 0 16,-22 0-16,21 0 0,1 0 16,-1 0-16,0 0 0,1 0 0,-1-21 15,0 21-15,1 0 0,-22 0 0,21 0 16,-21 0-16,0 0 0,1 0 15,-1 0-15,0 0 16</inkml:trace>
  <inkml:trace contextRef="#ctx0" brushRef="#br0" timeOffset="72829.91">8530 10583 0,'0'0'0,"-21"-21"16,0 21-16,0 0 16,21-21 15,21 21-31,0 0 0,0 0 16,21 0-16,1 0 0,-1 0 15,0 0-15,1 0 0,20 0 16,-20 0-16,-1 0 0,21 0 0,-20 0 15,-1 0-15,0 0 0,1-21 16,-1 21-16,0 0 0,-20 0 0,-1 0 16,0 0-16,-42 0 31,0 0-31,-1 0 16,1 0-16,-21 0 0,21 0 15,0 21-15,-1-21 0,-20 0 0</inkml:trace>
  <inkml:trace contextRef="#ctx0" brushRef="#br0" timeOffset="73138.27">8890 10583 0,'0'0'0,"0"22"0,0-1 16,0 0-16,0 21 16,0-21-16,0 1 0,0-1 0,0 21 15,0-21-15,0 22 0,0-1 16,0-21-16,0 21 0,0-20 16,0 20-16,0-21 0,-21 21 0,21-20 15,0-1-15,-21 21 0,21-21 0,0 0 16,0 1-16,0-1 15,0 0-15</inkml:trace>
  <inkml:trace contextRef="#ctx0" brushRef="#br0" timeOffset="73585.99">9948 10541 0,'0'0'0,"0"-21"16,0 42 31,0 0-47,0 0 0,0 1 0,0 20 16,0 0-16,0-21 0,0 22 15,0-1-15,0 0 0,0 1 0,0-1 16,0 0-16,-21 1 0,21-1 0,-21 0 15,21 1-15,-21-1 0,21-21 16,-21 22-16,21-22 0,0 0 0,0 0 16,0 0-16,0 0 0,0-42 47,0 0-47,21 0 15,0 0-15,-21 0 0,21-1 0,-21-20 16</inkml:trace>
  <inkml:trace contextRef="#ctx0" brushRef="#br0" timeOffset="74203.52">9991 10626 0,'0'0'0,"-22"-21"15,22-1 1,-21 22-16,21-21 15,0 0-15,21 0 16,1 21-16,-1-21 16,0 21-16,0-21 0,127-1 15,-105 22 1,-1-21-16,0 21 0,1 0 0,-1 0 16,-21 0-16,21 0 0,-20 21 0,20-21 15,-21 22-15,0-1 0,-21 0 16,0 0-16,21 0 0,-21 0 0,0 1 15,0-1-15,0 0 0,-21 0 0,21 0 16,-21 0-16,-21 1 16,21-1-16,-1-21 0,-20 21 0,21 0 15,-21-21-15,20 21 0,-20-21 0,0 0 16,-1 21-16,22-21 0,-21 0 16,21 0-16,0 22 0,-1-22 0,1 0 31,0 0 47</inkml:trace>
  <inkml:trace contextRef="#ctx0" brushRef="#br0" timeOffset="76513.28">7366 5440 0,'21'0'15,"0"0"1,0-21 0,1 21-16,-1 0 0,-21-21 15,21-1-15,0 22 0,-21-21 0,21 0 16,-21 0-16,0 0 16,-21 21-1,-21 0 1,21 0-16,-1 0 0,1 0 0,-21 0 15,21 0-15,0 0 0,-1 0 16,-20 21-16,21-21 0,0 21 0,21 0 16,-21 0-16,21 1 15,0-1-15,0 0 16,21 0-16,0 0 0,0-21 0,0 21 16,0 1-16,1-1 0,-1 0 15,0 0-15,0 0 0,0 0 0,0 1 16,1-1-16,-1 0 0,0 0 15,-21 0-15,0 0 0,0 1 16,0-1-16,0 0 0,-21 0 16,-22-21-16,22 21 0,-21-21 15,0 0-15,20 0 0,-20 0 0,0 0 16,-1 0-16,1 0 0,21 0 0,0 0 16,0-21-16,-1 21 0,1-21 15,0 21-15,21-21 0,-21 0 0,21-1 16,0 1-1,0 0-15,21 21 0,0-21 0,0 0 16,1 21-16,-1-21 0,0-1 0,0 1 16,21 0-16</inkml:trace>
  <inkml:trace contextRef="#ctx0" brushRef="#br0" timeOffset="76798.12">7747 5165 0,'0'0'0,"21"-21"0,-21-1 0,21 22 0,-21-21 16,0 0-16,0 42 31,0 0-15,0 1-16,0-1 0,0 0 0,0 21 16,0-21-16,0 22 0,0-1 0,0-21 15,-21 22-15,0-1 16,21 0-16,0-21 0,0 22 0,-21-1 15,21-21-15,-21 22 0,21-22 0,0 0 16,0 0-16,0 0 0,0 0 16,21-42 15,0 0-31</inkml:trace>
  <inkml:trace contextRef="#ctx0" brushRef="#br0" timeOffset="77177.19">8086 5398 0,'0'21'31,"0"0"-31,-22-21 16,22 21-16,-21 0 0,21 0 0,-21 1 15,21-1-15,0 0 0,0 0 0,-21 21 16,21-20-16,0-1 0,0 0 15,0 0-15,0 0 0,0 0 16,21-21 0,0 0-16,0 0 0,1 0 15,-1-21-15,21 21 0,-21-21 16,0 0-16,1 0 0,-1 0 16,-21-1-16,21 1 0,-21 0 0,0 0 15,0 0-15,0 0 0,0-22 0,0 22 16,0 0-16,0 0 0,-21 21 15,21-21-15,0-1 0,-21 22 0,-1 0 16,1 0-16,0 0 16,0 22-1,21-1-15,0 0 32</inkml:trace>
  <inkml:trace contextRef="#ctx0" brushRef="#br0" timeOffset="77569.97">8318 5376 0,'22'0'47,"-1"0"-47,-21 22 0,0-1 15,21 0-15,-21 0 16,0 0-16,0 0 16,0 1-16,0-1 0,0 0 0,0 0 15,0 0-15,0 0 0,0 1 16,0-1-16,0-42 47,0-1-47,0 1 15,0 0-15,0 0 16,21 0-16,-21 0 0,0-1 0,0 1 16,21 0-16,0 0 0,-21 0 0,22 21 15,-1-21-15,0 21 16,0-22-16,0 22 16,0 0-16,1 0 0,-22-21 0,21 21 15</inkml:trace>
  <inkml:trace contextRef="#ctx0" brushRef="#br0" timeOffset="77933.75">8699 5482 0,'22'0'15,"-1"0"-15,0 0 16,0-21-16,0 21 0,0-21 15,1 21-15,-1-21 0,0 0 16,0-1-16,-21 1 16,0 0-1,-21 21 1,0 0-16,0 0 16,-1 21-16,1 0 0,0-21 0,0 22 15,0-1-15,0 0 0,-1 0 16,22 0-16,0 0 0,0 1 0,-21 20 15,21-21-15,0 0 16,0 0-16,21-21 0,1 0 16,-1 0-16,0 0 15,0 0-15,0 0 0,0 0 16,1-21-16,20 0 0,-21 21 0,0-21 16,0 0-16,1 0 0</inkml:trace>
  <inkml:trace contextRef="#ctx0" brushRef="#br0" timeOffset="78213.6">7705 4974 0,'0'0'0,"-22"0"0,44 0 32,-1 0-32,0 0 0,21 0 15,-21 0-15,22 0 0,-1 0 0,0 0 16,1-21-16,-1 21 0,0 0 0,1 0 16,-1 0-16,-21 0 15,22 0-15,-22-21 0,0 21 0,0 0 16,0 0-16</inkml:trace>
  <inkml:trace contextRef="#ctx0" brushRef="#br0" timeOffset="79126.47">13271 5694 0,'0'0'16,"43"-21"-16,-1 21 0,-21-21 0,0-1 16,22 22-16,-22-21 0,-21 0 0,0 0 15,0 0-15,0 0 16,-21-1-16,0 1 0,-1 21 16,-20 0-16,0-21 0,-1 21 15,1 0-15,0 0 0,-1 0 0,1 0 16,0 0-16,-1 21 0,22 0 0,-21 1 15,21-22-15,0 21 0,21 0 16,0 0-16,0 0 0,0 0 16,0 1-16,0-1 0,0 0 0,21 0 15,21 0-15,-21 0 0,22 1 16,-1-22-16,0 21 0,1 0 0,-1 0 16,0-21-16,1 21 0,-22 0 15,21-21-15,0 22 0,-20-22 0,-1 21 16,0 0-16,-21 0 0,0 0 15,-21-21-15,-22 0 16,22 21-16,-42-21 0,20 0 0,1 22 16,-21-22-16,-1 0 0,22 0 0,-1 0 15,1 0-15,0 0 16,21 0-16,-1 0 0,1 0 0,0 0 16,21-22-16,-21 22 0,21-21 0,0 0 15,0 0-15,0 0 16,0 0-16,21 21 0,0-22 15,0 1-15,1 0 0,20 21 16,-21-21-16,0 0 0,22 21 0</inkml:trace>
  <inkml:trace contextRef="#ctx0" brushRef="#br0" timeOffset="79642.2">13801 5376 0,'0'22'47,"-22"-1"-47,22 0 0,0 21 16,-21-21-16,21 22 0,0-22 0,0 21 16,0 1-16,-21-1 0,21 0 15,0-21-15,-21 22 0,21-1 0,0-21 16,0 0-16,0 1 0,0-1 0,0 0 15,0 0-15,0 0 16,-21-21 0,21-21 15,0 0-31,0 0 0,0 0 16,0-1-16,0 1 0,0 0 15,21 0-15,-21-21 0,21 20 0,0 1 16,0-21-16,1 21 0,-1 0 0,21-1 15,-21 1-15,22 21 0,-1 0 16,-21 0-16,21 0 0,-20 0 0,-1 0 16,0 21-16,0-21 0,0 22 15,-21 20-15,0-21 0,0 0 16,0 0-16,0 22 0,0-22 0,0 0 16,-21 21-16,0-20 0,0-1 15,0 0-15,-1-21 0,22 21 0,-21 0 16,0-21-16,21 21 15,-21-21-15,21-21 16,21 21 0,0-21-16,0 0 0</inkml:trace>
  <inkml:trace contextRef="#ctx0" brushRef="#br0" timeOffset="80145.53">14647 5673 0,'0'0'0,"0"-21"0,0-1 16,0 1-16,0 0 0,0 0 15,0 0-15,-21 0 16,0 21-16,0 0 0,0 0 16,-1 0-16,1 21 0,0 0 0,-21 0 15,21 0-15,-22 0 0,1 22 16,21-1-16,0-21 0,-1 22 0,1-1 15,0-21-15,0 0 0,21 22 16,0-22-16,0 0 0,0 0 16,0 0-16,21-21 15,0 0-15,0 0 16,22 0-16,-22 0 0,0 0 0,21-21 16,-20 21-16,-1-21 0,21 0 0,-21 0 15,0-1-15,1 1 0,-1 0 16,0 0-16,0 0 0,-21 0 0,21-1 15,-21 1-15,21 0 0,-21 0 16,22 21-16,-22 21 31,0 0-31,0 0 0,0 1 16,0-1-16,0 0 0,0 0 16,0 0-16,0 0 0,0 1 0,0-1 15,0 0-15,0 0 16,21-21-1,0 0 1,0 0-16,0 0 16,0-21-16,1 21 15</inkml:trace>
  <inkml:trace contextRef="#ctx0" brushRef="#br0" timeOffset="80534.31">14859 5652 0,'0'0'0,"0"-22"0,21-20 31,0 42-31,0-21 16,1 21-16,-1 0 0,0 0 15,0 0-15,0 0 16,0 21-16,1-21 0,-22 21 0,21 0 16,-21 1-16,21 20 0,-21-21 15,0 0-15,0 0 0,0 22 0,0-22 16,0 0-16,0 0 0,0 0 0,0 1 15,0-1-15,0 0 16,-21 0-16,0-21 0,-1 21 16,22-42 15,0 0-31,0 0 16,0 0-16,22-1 0,-1 1 15,-21-21-15,21 21 0,0 0 16,0-1-16,0-20 0,-21 21 0,22 0 15,-1 0-15,0-1 0,0 22 16,0-21-16,0 21 0,1-21 0,-1 21 16,0 0-16,21 0 0,-21 0 15,1 0-15,-1 0 16</inkml:trace>
  <inkml:trace contextRef="#ctx0" brushRef="#br0" timeOffset="80929.45">15494 5779 0,'0'21'16,"21"-21"-16,0 0 16,0 0-16,1-21 0,-1 21 15,-21-22-15,21 22 16,0-21-16,-21 0 0,21 21 0,0-21 15,-21 0-15,0 0 0,0-1 16,22 22-16,-22-21 0,0 0 0,0 0 16,0 0-16,-22 21 15,1 0-15,0 0 16,0 0-16,0 21 0,0 0 0,-1 0 16,1 0-16,0 1 0,0-1 15,0 21-15,0-21 0,21 0 0,0 1 16,0-1-16,0 0 0,0 0 0,0 0 15,0 0-15,21-21 16,0 22-16,0-22 0,0 0 0,22 0 16,-22 0-16,0 0 0,21 0 0,-21 0 15,1 0-15,20 0 0,-21 0 16,0-22-16,0 22 0,1-21 0</inkml:trace>
  <inkml:trace contextRef="#ctx0" brushRef="#br0" timeOffset="100306.32">5186 7493 0,'-21'21'62,"21"0"-62,-22-21 0,1 22 16,21-1-16,-21-21 0,0 21 0,0 0 15,0 0-15,21 0 0,-22 1 0,1-22 16,0 21-16,0 0 0,21 0 16,-21-21-16,0 21 0,-1 0 15,1 1 1,42-22 62,1 0-78,-22-22 0,21 22 16,0 0-16,0 0 0,0 0 0,0 0 15,1 0-15,-1-21 0,0 21 0,0 0 16,0 0-16,0 0 0,1 0 15,-1 0-15,0 0 0,0 0 0,0 0 16,0 0-16,1 0 16,-22 21-16,21-21 15,0 0-15,-42-21 63,0 0-63,-1 0 15,1 0-15,21 0 16,-21-1-16,0 22 0,21-21 0,-21 0 16,0 0-1,21 0-15,0 0 16,0-1-16,0 1 16</inkml:trace>
  <inkml:trace contextRef="#ctx0" brushRef="#br0" timeOffset="102277.39">17103 8213 0,'0'0'0,"0"-21"16,0-1 0,0 1-16,0 0 0,0 0 15,0 0 1,-22 21 62,1 0-78,0 21 16,21 0-16,-21 0 0,0 0 15,0-21-15,21 22 0,-22-1 16,1 0-16,0-21 0,0 21 0,0 0 16,0 0-16,-1 1 0,1-22 15,21 21-15,-21-21 0,0 21 16,0-21-16,42-21 78,0 21-78,0 0 16,0-21-16,1 21 0,-1 0 15,0-22-15,0 22 0,0-21 16,0 21-16,1 0 0,20 0 15,-21 0-15,0 0 0,0 0 0,1 0 16,-1 0-16,0 0 0,0 0 16,0 0-16,0 0 0,1 0 15,-1 0-15,-21 21 16,21-21-16,0 0 0,-21 22 16,21-22-1,0 0 1,-21-22 31,0 1-47,-21 0 0,0 0 15,0 21-15,0-21 0,0 0 16,-1-1-16,1 1 0,21 0 0,-21 0 16,0 0-16,0 21 0,21-21 15,-21 21 1,-1 0-1,22 21 1,0 0 0,0 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4T00:56:49.1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1630 2752 0,'0'-21'78,"0"-1"-31,0 1-47,0 0 16</inkml:trace>
  <inkml:trace contextRef="#ctx0" brushRef="#br0" timeOffset="1248.65">1736 1757 0,'0'0'0,"0"-21"15,21 0-15,-21-1 0,0 1 0,0 0 16,0 0-16,0 0 16,0 0-16,0-1 0,21 22 15,-21-21-15,0 0 0,0 42 47,0 0-47,-21 1 0,0 20 16,21 0-16,-22 1 0,1-1 15,0 21-15,0-20 0,0 20 16,0 1-16,-22-1 0,22 1 0,0-22 16,-21 22-16,-1-1 0,22 1 15,-21-1-15,21-21 0,-22 22 0,1-22 16,21 1-16,-22-1 16,22 0-16,0-21 0,0 1 0,0-1 15,0 0-15,21-42 31,0-22-31,0 22 16,0 0-16,0-21 0,0-1 16,0 1-16,0 0 0,0-1 15,0 1-15,21 0 0,0 21 0,-21-22 16,21 22-16,0-21 16,-21 21-16,21-1 0,1 22 15,-1 0-15,0 22 16,0-22-16,0 21 0,-21 0 15,21 21-15,1-21 0,-22 22 0,0-1 16,21-21-16,0 22 0,0-1 16,-21-21-16,21 21 0,0-20 0,1-1 15,-1 0-15,0 0 0,21 0 16,-21 0-16,1-21 0,20 0 16,-21 0-16,21 0 0,-20 0 0,20 0 15,-21 0-15,21 0 0,-20-21 16,-1 0-16,21 0 0,-21 0 15,22-22-15,-22 22 0,0-21 0,0 0 16,0-1-16,0-20 0,1 20 16,-1-20-16,0-1 0,-21 22 15,21-21-15,-21-1 0,0 1 0,0-1 16,0 1-16,-21-1 0,0 1 16,0 20-16,-1 1 0,1 21 0,0-22 15,-21 22-15,21 0 0,-22 21 16,1 0-16,0 0 0,-1 0 15,1 0-15,0 21 0,-1 22 0,1-1 16,0 21-16,-1-20 0,22 20 16,0 1-16,0-1 0,21 1 0,0-1 15,0-20-15,0 20 0,21-21 16,0 1-16,0-1 16,0-21-16,22 22 0,-1-22 0,-21 0 15,22 0-15,-22 0 0,21-21 16,0 0-16,-20 21 0,20-21 0,-21 0 15,0 0-15,22 0 0,-22 0 16,0-21-16,0 21 0,0-21 0,0 0 16,1 21-16,-22-21 0,21 0 15,0 21-15,-21-22 0,21 22 16,0-21-16,0 21 0,-21-21 0,22 21 16,-1 0-16</inkml:trace>
  <inkml:trace contextRef="#ctx0" brushRef="#br0" timeOffset="1733.37">2476 2159 0,'-21'0'47,"0"0"-47,0 21 15,0 0-15,0 1 0,-1-1 16,22 0-16,-21 0 0,0 21 15,0-20-15,21 20 0,0-21 16,-21 21-16,21-20 0,-21 20 16,21-21-16,0 0 0,0 22 15,0-22-15,0 0 0,21-21 0,0 21 16,0 0-16,0-21 0,0 0 16,22 0-16,-22 0 0,21 0 0,1 0 15,-1-21-15,0 0 0,-21 0 16,22 0-16,-1-1 0,-21 1 0,22 0 15,-22-21-15,0 21 0,0-22 16,-21 1-16,0 21 0,0-22 0,0 22 16,0-21-16,-21 21 0,0-22 15,-22 22-15,22 0 0,-21 0 0,21 21 16,-22 0-16,1 0 0,0 0 16,-1 0-16,1 0 0,21 0 15,-21 0-15,-1 21 0,22 0 16,-21 0-16,21 1 0,-1 20 0,22-21 15,0 0-15,0 0 0,0 22 16,0-22-16,0 0 0,0 0 0,0 0 16,0 1-16,22-22 0,20 0 15,-21 0-15,21 0 0,1 0 0,-1 0 16</inkml:trace>
  <inkml:trace contextRef="#ctx0" brushRef="#br0" timeOffset="2492.94">2963 2201 0,'0'0'0,"0"22"47,0-1-47,0 0 0,0 0 0,0 0 15,0 0-15,0 1 0,0-1 0,-21 0 16,21 21-16,0-21 0,0 1 15,0-1-15,0 0 0,0 0 16,0 0-16,0 0 0,0 1 16,0-1-16,0-42 47,0-1-47,0-20 15,0 21-15,0 0 0,0 0 16,0-22-16,0 22 0,0-21 15,0 21-15,21-22 0,0 22 0,-21 0 16,22 0-16,-1 0 0,0-1 16,0 22-16,0-21 0,0 21 0,1 0 15,20 0-15,-21 0 0,0 0 16,0 21-16,1 1 0,-1-22 16,0 21-16,0 0 0,0 21 0,0-21 15,1 1-15,-22-1 0,0 21 16,0-21-16,0 0 0,0 22 0,0-22 15,0 0-15,0 0 0,0 0 16,0 1-16,-22-1 16,1-21-1,21-21 1,0-1-16,0 1 16,0 0-16,0 0 0,0 0 0,0-22 15,0 22-15,0 0 16,0-21-16,21 21 0,1-1 0,-1 1 15,0 0-15,0 0 0,21 0 0,-20 0 16,20 21-16,0 0 0,1-22 16,-1 22-16,0 0 0,1 0 0,-22 0 15,21 22-15,0-1 0,-20-21 16,-1 21-16,0 0 0,0 0 0,-21 0 16,21 22-16,-21-22 0,0 0 15,0 0-15,0 0 0,0 1 0,-21-1 16,0 0-16,21 0 0,-21 0 15,0-21-15,21 21 0,-22 1 16,1-1-16,0-21 16,42 0 31</inkml:trace>
  <inkml:trace contextRef="#ctx0" brushRef="#br0" timeOffset="3288.3">4657 2328 0,'0'0'0,"0"-21"0,0 0 0,0 0 16,0 0-16,0 0 15,0-1-15,-22 1 0,1 21 0,0-21 16,0 21-16,0 0 0,0-21 15,-22 21-15,22 0 0,0 0 0,-21 0 16,20 0-16,-20 21 0,21 0 16,-21 0-16,-1 1 0,22-1 0,0 0 15,0 0-15,0 21 0,-1-20 0,1 20 16,21-21-16,0 21 0,-21-20 16,21-1-16,0 0 0,0 0 0,0 0 15,21 0-15,0 1 0,1-22 16,-1 0-16,21 0 0,-21 0 15,22 0-15,-22 0 0,21 0 16,0 0-16,1 0 0,-22-22 0,21 1 16,1 0-16,-22 0 0,21 0 0,-21 0 15,22-22-15,-22 22 0,0-21 16,-21 21-16,21-1 0,-21-20 0,21 21 16,-21 0-16,0 0 0,0-1 15,-21 44 16,0-1-31,21 0 16,-21 0-16,21 0 0,0 0 0,-21 22 16,21-22-16,-22 0 0,22 21 15,0-20-15,0-1 0,0 0 0,0 0 16,0 0-16,0 0 16,22-21-16,-1 0 15,0 0-15,0 0 0,21 0 16,-20 0-16,20 0 0,-21 0 0,21-21 15,-20 0-15,20 0 0,-21 0 0,21-22 16,-20 22-16,-1 0 0,0 0 16,0-21-16,0 20 0,0 1 0,-21 0 15,0 0-15,0 0 16,22 0-16,-22-1 16,0 44-1,0-1-15,0 0 16,0 0-16,0 0 0,-22 0 15,22 1-15,0-1 0,0 0 16,0 21-16,0-21 0,-21-21 0,21 22 16,0-1-16,0 0 0,-21-21 15,21 21-15,21-21 47,0 0-47,-21-21 0,22 0 16,-1 0-16,0-1 15</inkml:trace>
  <inkml:trace contextRef="#ctx0" brushRef="#br0" timeOffset="3648.12">5270 1842 0,'0'0'0,"-21"0"0,0 0 0,0 0 16,0 21-16,0 0 0,-1 0 15,22 0-15,-21 0 0,21 1 16,0-1-16,0 0 16,0 0-16,21-21 0,1 21 15,-1-21-15,0 0 0,0 0 16,0 0-16,0 0 0,1 0 0,-1 0 16,0-21-16,0 21 15,-21-21-15,0 0 0,0 0 16,0-1-16,0 1 0,0 0 15,-21 0-15,0 0 0,0 21 16,-1 0-16,1 0 0,0 0 16,0 0-16,0 0 0,0 0 0,-1 0 15,1 21-15,0 0 0,21 0 16,0 0-16,0 1 0,-21-1 16,21 21-16,0-21 0,0 0 0,0 1 15,0-1-15,21 0 0,0 0 16</inkml:trace>
  <inkml:trace contextRef="#ctx0" brushRef="#br0" timeOffset="4136.91">5630 2180 0,'-42'0'31,"21"0"-31,21 21 15,0 1-15,0-1 0,-21 0 16,21 0-16,0 0 0,0 0 0,-22 1 16,22-1-16,0 21 0,0-21 15,0 0-15,0 1 0,0-1 0,0 0 16,0 0-16,0 0 0,0 0 16,0-42 15,0 0-31,0 0 15,0 0-15,0 0 0,0-1 16,0 1-16,0-21 0,0 21 16,22 0-16,-1-22 0,0 22 0,0-21 15,21 21-15,-20-1 0,20 1 16,0 0-16,1 0 0,-1 21 0,0 0 16,1 0-16,-1 0 0,-21 0 0,21 21 15,-20 0-15,-1 0 0,0 1 16,-21-1-16,0 21 0,0-21 0,0 0 15,0 1-15,0 20 0,0-21 16,-21 0-16,0 0 0,-1 1 0,22-1 16,-21 0-16,0 0 0,0 0 15,21 0 1,0-42 15</inkml:trace>
  <inkml:trace contextRef="#ctx0" brushRef="#br0" timeOffset="4704.58">7260 1820 0,'0'-21'16,"0"42"-16,0-63 0,0 21 0,0 0 15,0 0-15,0-1 0,0 44 31,-21 20-31,21 0 16,0 1-16,-21-1 0,21 0 16,-21 22-16,21-22 0,0 22 15,-22-22-15,1 21 0,0-20 0,21-1 16,0 0-16,-21 1 0,0-1 16,21 0-16,0-20 0,0-1 0,0 21 15,-21-21-15,21 0 16,0-42 15,0 0-31,0-21 16,0 21-16,-22-1 0</inkml:trace>
  <inkml:trace contextRef="#ctx0" brushRef="#br0" timeOffset="5232.28">6752 2096 0,'-42'-22'0,"84"44"0,-105-65 0,41 22 0,1 21 15,0-21-15,0 0 0,21 0 16,0-1-16,0 1 0,0 0 0,0-21 16,0 21-16,21-22 0,0 22 15,22-21-15,-1 21 0,0-1 0,1-20 16,-1 21-16,21 0 0,-20 0 16,20 21-16,-20 0 0,20 0 0,-21 0 15,22 21-15,-22 0 0,1 21 16,-1 1-16,0 20 0,1 1 15,-1-22-15,-21 21 0,0 1 0,0-1 16,-21-20-16,0 20 0,22-20 0,-22-1 16,0 0-16,0 1 0,0-1 15,0-21-15,0 0 0,0 22 16,0-22-16,0 0 0,0 0 16,0-42-1,0 0 1,0 0-16,0-1 0,0 1 0,0-21 15,0 21-15,0-22 0,0 1 16,0 0-16,21-22 0,0 22 0,0-22 16,0 1-16,0-1 0,1 1 15,-1-1-15,21 22 0,-21-21 16,0 20-16,22 1 0,-22 21 0,21 0 16,-21-1-16,22 1 0,-22 0 15,0 21-15,0 0 0,0 0 0,1 0 16,-1 0-16,0 0 0,0 21 15,-21 0 1,0 1-16,0-1 16,0 0-16,0 0 0,0 0 0,-21 0 15,21 1-15,-21-1 0,21 0 16,0 0-16</inkml:trace>
  <inkml:trace contextRef="#ctx0" brushRef="#br0" timeOffset="5834.44">8488 2328 0,'0'0'16,"21"0"-16,0 0 0,0 0 0,0 0 16,1-21-16,-1 21 15,0-21-15,-21 0 0,21 21 0,0-21 16,0 0-16,-21-1 0,0 1 0,22 0 15,-22-21-15,0 21 16,0-1-16,0 1 0,0-21 0,0 21 16,-22 0-16,1-1 0,0 1 0,0 21 15,0 0-15,0 0 0,-1 0 16,-20 0-16,21 0 0,-21 21 0,20 22 16,-20-22-16,21 0 0,0 21 15,-22-20-15,22 20 0,0-21 0,0 21 16,0 1-16,21-22 0,0 0 15,0 21-15,0-20 0,0-1 0,0 0 16,0 0-16,42-21 0,-42 21 0,42-21 16,-20 0-16,-1 0 0,0 0 15,0 0-15,21 0 0,-20-21 0,-1 21 16,21-21-16,-21 0 16,0 0-16,22-1 0,-22 1 0,0 0 15,0 0-15,0 0 0,1-22 0,-1 22 16,-21 0-16,0-21 0,0 21 15,0-1-15,0 1 0,0 42 32,0 1-17,-21 20-15,-1-21 0,22 0 0,-21 0 16,21 1-16,0 20 0,0-21 16,0 0-16,0 0 0,0 1 15,0-1-15,0 0 0,21 0 16,1-21-1,-1 0-15,0 0 0,0 0 0,21 0 16,-20-21-16,-1 0 0,21 21 16,-21-21-16,22-1 0,-1 1 0</inkml:trace>
  <inkml:trace contextRef="#ctx0" brushRef="#br0" timeOffset="6536.37">9229 2032 0,'0'0'0,"0"-21"16,0 42 15,0 0-31,-22 0 16,22 1-16,0-1 0,-21 0 0,21 0 15,0 0-15,0 0 0,0 1 16,0-1-16,0 0 0,0 0 0,0 0 16,0 0-16,0 1 0,0-1 15,0 0-15,0 0 0,-21-21 31,0 0-15,21-21-16,-21 0 16,21 0-16,0-1 0,0 1 15,0 0-15,0 0 0,0 0 0,0-22 16,0 22-16,21 0 0,0-21 16,0 21-16,0-1 0,1 1 15,-1 0-15,21 0 0,-21 0 0,22 21 16,-22 0-16,21 0 0,-21 0 15,22 0-15,-22 0 0,0 0 0,21 21 16,-21 0-16,1 0 0,-22 0 16,21 1-16,-21-1 0,21 0 0,-21 21 15,0-21-15,0 1 0,0-1 0,0 0 16,0 0-16,0 0 0,0 0 16,0 1-16,0-1 0,0 0 0,-21-21 15,21 21-15,-21-21 16,-1 0-1,22-21-15,0 0 16,0 0-16,0-1 16,0 1-16,0 0 0,22 0 0,-1-21 15,0 20-15,0 1 0,0-21 0,0 21 16,22 0-16,-22-22 0,21 22 16,1 21-16,-1-21 0,-21 21 0,21 0 15,-20 0-15,20 0 0,-21 0 16,0 21-16,0-21 0,-21 21 0,0 0 15,0 1-15,0 20 0,0-21 0,0 0 16,0 0-16,0 1 16,0 20-16,0-21 0,-21 0 0,0 0 15,0 1-15,21-1 16,0-42 31,21-1-47</inkml:trace>
  <inkml:trace contextRef="#ctx0" brushRef="#br0" timeOffset="6984.11">10414 2223 0,'-21'0'15,"42"0"-15,-42 21 0,42-21 32,0 0-32,0 0 0,0 0 15,1 0-15,-1 0 0,0-21 16,0-1-16,0 22 0,0-21 0,1 21 16,-1-21-16,0 0 0,0 21 15,0-21-15,-21 0 0,0-1 16,0 1-16,0 0 0,0 0 0,0 0 15,-21 21-15,0-21 16,0 21-16,0 0 0,-1 0 0,1 21 16,0 0-16,-21 0 0,21 0 15,-1 0-15,1 1 0,0-1 0,0 21 16,0-21-16,0 22 0,21-22 0,0 0 16,0 0-16,0 21 0,0-20 15,21-1-15,0 0 0,0 0 0,0-21 16,0 21-16,1-21 0,-1 0 0,21 0 15,-21 0-15,22 0 16,-1 0-16,-21 0 0,21 0 0,1 0 16,-22-21-16,21 21 0,-21-21 15,1 0-15,-1 21 0,0-21 0,0-1 16,0 22-16,-21-21 0</inkml:trace>
  <inkml:trace contextRef="#ctx0" brushRef="#br0" timeOffset="8128.71">1926 2985 0,'0'0'0,"-21"0"0,0 0 16,0 0-16,-1 0 15,1 0-15,0 0 16,0 0 0,42 0 15,0 0-31,0 0 15,22 0-15,-22 0 0,21 0 0,1 0 16,20 0-16,-21 0 0,22 0 16,-1 0-16,1 0 0,-1 0 0,1 0 15,21 0-15,-22 0 0,22 0 0,-22 0 16,1 0-16,20 0 0,-20 0 16,21 0-16,-22 0 0,22 0 0,-1 0 15,1 0-15,0 0 16,21 0-16,-1 0 0,1 0 0,21 0 15,-21 0-15,21 0 0,0 0 0,0 0 16,21 0-16,0 0 0,1 0 16,-1 0-16,0 0 0,0 0 0,21 0 15,-20 0-15,20 0 0,-21 0 16,0 0-16,22 0 0,-1 0 0,0 0 16,1 0-16,-1 0 0,0 0 0,1 0 15,-1 0-15,0 0 0,1 0 16,-1 0-16,0 0 0,1 0 0,-22 0 15,21 0-15,0 0 0,-20 0 16,-1 0-16,0 0 0,0 0 16,-21 0-16,21 0 0,-21 0 0,0 0 15,0 21-15,0-21 0,-21 0 16,0 0-16,-21 0 0,20 0 0,-41 0 16,21 0-16,-22 0 0,1 0 0,-22 0 15,0 0-15,-21 0 0,1 0 16,-1 0-16,0 0 0,-21-21 62,-21 21-30,0 0-32,-1 0 0,1 0 0</inkml:trace>
  <inkml:trace contextRef="#ctx0" brushRef="#br0" timeOffset="9447.95">1101 3831 0,'-22'0'15,"1"0"-15,21 21 110,21-21-95,1-21 1,-22 0 0,0 0-1,0 0 1,-22 21 15,1 0-31,0 0 16,21 21-16,-21 0 15,0 0-15,21 0 0,-21 1 16,21-1 0,0 0-1,21-21 1,0 0 0,0 0-16,-21-21 15,21 21-15,-21-21 16,21-1-16,-21 1 15,-21 21 1,0 0 0,0 0-1,21 21-15,-21-21 16,21 22-16,-21-1 0,21 0 16,0 0-16,0 0 15,0 0-15,-22-21 0,22 22 16,0-1-1,22-21-15,-1 0 16,0 0 0,0-21-16</inkml:trace>
  <inkml:trace contextRef="#ctx0" brushRef="#br0" timeOffset="9828.74">1376 3852 0,'0'22'16,"-21"-22"0,21 21-16,21-21 47,0 0-32,0 0-15,0 0 16,-21-21-16,21 21 0,-21-22 0,22 22 15,-22-21-15,0 0 16,0 0 0,-22 21-16,1 0 15,0 0-15,0 0 16,0 21-16,0 0 16,21 0-16,-22-21 0,1 22 0,21-1 15,0 0-15,0 0 16,0 0-16,0 0 0,0 1 0,0-1 15,0 0-15,21-21 32,1 0-32</inkml:trace>
  <inkml:trace contextRef="#ctx0" brushRef="#br0" timeOffset="11616.71">2434 3895 0,'0'0'0,"0"-21"16,0-1-1,0 1-15,0 0 16,0 0-1,0 0-15,0 0 0,0-1 16,0 1-16,0 0 16,0 0-16,0 0 15,-21 42 17,21 0-32,-21 0 15,21 0-15,-21 1 0,21 20 0,-22-21 16,22 21-16,0 1 0,0-1 15,-21 22-15,21-22 0,-21 0 0,21 1 16,0 20-16,0-21 0,0-20 16,0 20-16,0 0 0,0-21 15,0 1-15,0-1 0,21 0 16,0 0-16,1-21 0,-1 0 0,21 0 16,-21 0-16,0 0 0,22 0 15,-22 0-15,21 0 0,-21-21 0,22 0 16,-22 0-16,21-1 0,-21 1 15,22 0-15,-22-21 0,21-1 0,-21 1 16,22 0-16,-22-1 0,0 1 16,0 0-16,0-1 0,-21 1 0,22 0 15,-22-1-15,21-20 0,-21 42 0,0-22 16,0 1-16,0 21 0,0-21 16,0 20-16,0 1 0,0 0 15,0 42 1,-21 0-1,21 1-15,0-1 0,-22 0 16,22 21-16,-21 1 0,21-22 0,0 21 16,0 22-16,-21-22 0,21 0 15,0 1-15,0 20 0,0-21 0,0 1 16,0-1-16,0-21 0,0 22 16,0-22-16,21 0 0,-21 0 0,21 0 15,1 0-15,-1-21 0,0 0 0,0 0 16,0 0-16,0 0 0,1 0 15,-1 0-15,0-21 0,21 0 16,-21 0-16,1 0 0,20 0 16,-21-1-16,0-20 0,0 21 0,-21-21 15,0 20-15,22-20 0,-22 21 16,0-21-16,0 20 0,0 1 0,0 0 16,0 0-16,0 0 0,-22 21 31,22 21-16,0 0-15,0 0 0,0 22 0,-21-22 16,21 21-16,-21-21 0,21 22 0,0-22 16,0 21-16,0-21 0,0 22 15,-21-22-15,21 0 0,0 0 16,0 0-16,0-42 47,0 0-47,0 0 15,21 0-15,-21-1 0,0 1 16,21-21-16,0 21 0,-21-22 0,22 22 16,-1-21-16,0 0 0,0 20 0,0-20 15,85-43 1,-85 85 0,0 0-16,1 0 0,-1 22 15,-21-1-15,21-21 0,-21 21 16,0 21-16,0-21 0,0 1 15,0 20-15,21 0 0,-21-21 0,0 1 16,0 20-16,0-21 0,21 21 0,-21-20 16,0-1-16,0 0 0,21-21 15,1 21-15,-1 0 0,0-21 16,0 0-16,0 0 0,0 0 16,1 0-16,-1 0 0,0-21 0,0 0 15,0 0-15,0 0 0,1-1 0,-22 1 16,21 0-16,0-21 0,-21 21 15,0-22-15,0 22 0,21-21 0,-21 21 16,0-1-16,0 1 16,0 0-16,0 0 15,0 42 1,0 0-16,0 0 16,0 1-16,-21 20 0,21-21 0,0 21 15,0-20-15,0-1 0,0 21 16,0-21-16,0 0 0,0 1 0,0-1 15,0 0-15,0 0 0,21-21 16,0 0 0,0 0-16,1 0 0,-22-21 15,21 21-15,-21-21 0,0 0 16,21-1-16,-21 1 0,21 0 16</inkml:trace>
  <inkml:trace contextRef="#ctx0" brushRef="#br0" timeOffset="11816.6">4149 3725 0,'0'0'0,"-22"0"15,22 22 63,22-22-78,-22 21 16,21-21-16,0 21 0</inkml:trace>
  <inkml:trace contextRef="#ctx0" brushRef="#br0" timeOffset="14312.2">4826 4170 0,'63'-85'31,"-63"64"-31,22 0 0,-22 0 16,0 0-16,0-1 0,0-20 0,0 21 15,0 0-15,0 0 0,-22 21 16,1-22-16,0 1 0,0 21 0,-21 0 15,20 0-15,1 0 0,0 0 0,-21 0 16,21 0-16,-22 21 0,22-21 16,-21 22-16,21-1 0,-1 0 15,-20 21-15,21-21 0,0 22 0,0-1 16,-1 0-16,22-20 0,0 20 16,0-21-16,0 21 0,0-20 0,0-1 15,0 0-15,0 0 0,0 0 16,22 0-16,-1-21 0,0 0 0,0 0 15,21 0-15,-20 0 0,-1 0 16,21-21-16,0 21 0,-20-21 0,20 0 16,-21 0-16,0 0 0,22-1 0,-22 1 15,0 0-15,0-21 0,-21 21 16,21-1-16,0 1 0,-21-21 0,0 21 16,0 0-16,22-1 15,-1 1-15,-21 0 0,0 42 47,0 0-47,-21 1 16,21-1-16,-22 0 0,22 21 0,0-21 15,0 22-15,-21-1 0,21 0 16,-21 22-16,21-22 0,0 1 0,0 20 16,0-21-16,0 22 0,0-22 15,0 22-15,0-1 0,0 1 0,0-1 16,0 1-16,0-1 0,-21 1 0,21 20 15,0-20-15,0-1 16,0-20-16,0 20 0,-21 1 0,21-22 16,0 22-16,0-22 0,0-21 0,0 21 15,0-20-15,0-1 0,0-42 32,21-1-32,0 1 0,-21 0 0,21 0 15,0-21-15,1-1 0,-1 1 0,0-22 16,0 22-16,0-21 0,0-22 15,1 21-15,-1-20 0,-21-1 0,21-21 16,0 22-16,0-1 0,0 0 16,1 1-16,-1 20 0,0-21 0,0 1 15,-21 20-15,21 1 0,-21-1 16,21 1-16,-21 20 0,0 1 16,0 0-16,0 21 0,0-1 0,0 1 15,0 0-15,0 0 0,0 42 31,0 0-15,-21 0-16,21 1 16,-21 20-16,21-21 0,0 21 0,0-20 15,0 20-15,0-21 0,0 21 0,0-20 16,0-1-16,0 0 0,0 0 16,0 0-16,0 0 0,0 1 0,21-22 15,0 0-15,1 0 16,-1 0-16,0 0 0,21 0 15,-21 0-15,1-22 0,-1 1 0,21 0 16,-21 0-16,0 0 0,22 0 16,-22-1-16,0-20 0,0 21 0,0-21 15,1 20-15,-1 1 0,0-21 0,0 21 16,-21 0-16,0-1 0,21 1 16,0 0-16,-42 42 46,0 0-46,21 1 0,-21 20 16,21-21-16,0 21 16,0-20-16,0 20 0,0-21 0,0 21 15,0-20-15,0-1 0,0 21 0,0-21 16,0 0-16,0 1 0,21-1 16,0-21-16,0 21 0,1-21 0,-1 0 15,0 0-15,0 0 0,21 0 16,-20 0-16,20 0 0,-21 0 0,21-21 15,-20 0-15,20 21 0,-21-22 0,21 1 16,-20 0-16,-1-21 0,0 21 16,0-1-16,-21-20 0,0 21 0,21-21 15,-21 20-15,0 1 0,0 0 16,0 0-16,0 0 0,0 0 16,0-1-16,-21 22 0,21-21 15,-21 21-15,0 0 0,0 0 0,-1 0 16,1 21-16,21 1 15,-21-1-15,21 0 0,-21 0 16,21 21-16,0-20 0,0-1 16,0 0-16,0 21 0,0-21 0,0 1 15,0-1-15,0 0 0,0 0 0,21 0 16,0 0-16,0 1 16,1-22-16,-1 21 0,0-21 15,0 0-15,0 0 0,0 0 16,22 0-16,-22 0 0,0-21 15,0-1-15,0 1 0,22 0 0,-22 0 16,0-21-16,0 20 0,0-20 0,-21 21 16,22-21-16,-1-1 0,0 1 15,-21 0-15,21-1 0,0 1 0,-21 0 16,0-1-16,21 22 0,-21-21 16,0 21-16,0-22 0,0 22 0,0 0 15,0 0-15,-21 21 31,0 21-31,21 0 0,-21 0 16,0 22-16,21-22 16,0 0-16,0 21 0,-21-21 0,21 22 15,-22-22-15,22 21 0,0 1 0,-21-1 16,21-21-16,0 21 0,0 1 16,0-1-16,0-21 0,0 22 0,0-22 15,0 0-15,0 0 0,0 0 0,21 0 16,1 1-16,-1-22 15,0 0-15,21 0 0,-21 0 0,1 0 16,20 0-16,-21 0 0,0 0 0,22-22 16,-22 1-16,21 21 0,-21-21 15,0 0-15,1-21 0,-1 20 16,0 1-16,0 0 0,0-21 0,0 21 16,-21-1-16,0 1 0,22 0 15,-22 0-15,0 0 0,0 42 47,0 0-47,0 0 0,0 0 16,0 1-16,-22-1 0,22 0 15,0 0-15,0 0 0,0 0 0,0 1 16,0-1-16,0 0 0,22 0 16,-1-21-16,0 21 0,0-21 15,0 21-15,0-21 0,22 0 0,-22 0 16,21 0-16,-21 0 0,22 0 0,-22-21 15,21 0-15,-21 21 0,1-21 16,-1 0-16,0 0 0,0-1 0,0-20 16,0 21-16,-21 0 0,0-22 0,22 22 15,-22 0-15,0 0 0,21 0 16,-21 0-16,0-1 0,0 1 16,0 42 15,-21-21-16,21 22-15,-22-1 0,22 0 16,0 0-16,-21 0 0,21 22 0,-21-22 16,0 21-16,21 0 0,-21 1 0,21-22 15,-21 42-15,21-20 0,-22-1 16,22 0-16,0 1 0,0-1 0,0 22 16,0-22-16,0 0 0,0 22 0,0-22 15,0 22-15,0-1 0,0-21 16,0 22-16,0-1 0,0-20 0,0 20 15,0-20-15,0 20 0,0-21 0,0 22 16,0-22-16,0 1 0,0-1 0,0 0 16,0 1-16,0-1 15,0 0-15,0 1 0,0-1 0,0-21 16,-21 0-16,0 0 0,0 1 0,0-22 16,0 0-16,-1 0 0,1 0 15,0 0-15,0-22 0,0 1 16,21 0-16,-21 0 0,-22-21 0,22 20 15,0-20-15,0 0 0,0-1 0,-1 1 16,1-21-16,21 20 0,0 1 16,0-22-16,0 22 0,0-21 0,0-1 15,0 22-15,0-22 0,0 1 0,21 20 16,1-20-16,-1 21 0,0-1 16,0 1-16,-21 0 0,21-1 15,0 1-15,1 0 0,-1 20 0,0 1 16,0-21-16,0 21 0,0 0 15,1-1-15,-1 1 0,0 0 0,21-21 16,-21 21-16,1-1 0</inkml:trace>
  <inkml:trace contextRef="#ctx0" brushRef="#br0" timeOffset="14789">8953 3895 0,'0'0'0,"0"21"46,-21 0-46,21 0 0,0 0 16,0 1-16,-21-1 0,21 0 16,-21 0-16,21 0 0,0 0 0,0 1 15,0-1-15,0-42 47,0-1-31,0 1-16,0 0 0,21 0 15</inkml:trace>
  <inkml:trace contextRef="#ctx0" brushRef="#br0" timeOffset="14968.9">8975 3662 0,'0'0'0,"0"-21"31,21 42 32,0 0-63,0-21 0,0 21 15,0-21-15,-21 21 0</inkml:trace>
  <inkml:trace contextRef="#ctx0" brushRef="#br0" timeOffset="15572.55">9610 3916 0,'84'-64'31,"-63"43"-31,-21 0 0,0 0 16,0 0-16,0 0 0,0-1 15,-21 1-15,0 0 0,0 0 16,0 21-16,0 0 0,-1 0 15,-20 0-15,21 0 0,0 0 0,-22 0 16,22 21-16,-21-21 0,21 21 0,0 0 16,-22 22-16,22-22 0,0 0 15,0 0-15,0 22 0,-1-22 0,22 0 16,0 0-16,0 21 0,0-20 16,0-1-16,0 0 0,0 0 15,22-21-15,-1 0 16,0 0-16,21 0 0,-21 0 15,1 0-15,-1 0 0,21 0 0,-21-21 16,0 0-16,22 0 0,-22-1 0,21 1 16,-21 0-16,1 0 0,-1-21 15,0 20-15,0-20 0,0 0 0,0 21 16,1-22-16,-22 1 0,21 0 0,-21-1 16,0 1-16,0 0 0,0-1 15,0 1-15,0 21 0,0 0 0,0-1 16,0 1-16,-21 42 31,21 1-31,-22 20 0,1-21 16,21 21-16,0 1 0,0-1 15,-21 0-15,21 1 0,0-1 0,0 0 16,0-20-16,0 20 0,0 0 16,0-21-16,0 1 0,0 20 0,0-21 15,21 0-15,0 0 0,1-21 0,-1 22 16,0-22-16,0 0 0,0 0 15,0 0-15,1 0 0,-1 0 0,0 0 16,21-22-16,-21 22 0,1-21 0,-1 0 16</inkml:trace>
  <inkml:trace contextRef="#ctx0" brushRef="#br0" timeOffset="16432.06">10118 3810 0,'-22'0'16,"44"0"31,-1 0-47,0 0 0,0 0 0,0 0 15,0 0-15,1 0 0,-1-21 16,0 21-16,0-21 0,0 0 0,0 21 16,1-22-16,-22 1 0,0 0 15,0 0 1,-22 21-16,1 0 15,0 0-15,0 0 16,0 0-16,0 21 0,-1-21 0,1 21 16,0 0-16,0 1 0,0-1 0,21 0 15,0 0-15,0 21 0,0-20 16,0-1-16,0 0 0,0 0 0,0 0 16,0 0-16,21 1 0,0-22 0,0 21 15,0-21-15,1 0 0,-1 0 16,21 0-16,-21 0 0,0 0 15,22 0-15,-22 0 0,21-21 0,-21 21 16,22-22-16,-22 1 0,0 0 16,21 0-16,-20 0 0,-1 0 0,0-1 15,0 1-15,-21-21 0,21 21 0,-21 0 16,21-1-16,-21 1 0,0 0 16,0 0-16,0 0 0,-21 21 31,21 21-16,-21 0-15,21 0 0,0 0 16,0 22-16,0-22 0,0 0 16,0 0-16,-21 0 0,21 1 15,0-1-15,0 0 0,0 0 0,0 0 16,0 0-16,0 1 16,-21-1-16,21-42 46,0-1-46,0 1 16,0 0-16,0 0 0,0 0 16,0 0-16,0-1 0,0-20 0,0 21 15,21-21-15,0 20 0,0-20 0,0 21 16,22 0-16,-1 0 0,0-1 16,22 22-16,-22-21 0,1 21 15,-1 0-15,0 0 0,1 0 0,-22 21 16,0-21-16,0 22 0,0-1 15,-21 0-15,0 0 0,0 21 0,0-20 16,0-1-16,0 0 0,0 0 0,0 0 16,0 0-16,-21 1 0,21-1 15,-21 0-15,21 0 0,-21 0 16,21 0-16,-21-21 0,42-21 47,0 0-32,0 0-15,0 0 16,0 0-16</inkml:trace>
  <inkml:trace contextRef="#ctx0" brushRef="#br0" timeOffset="16912.79">11642 3302 0,'0'-21'16,"0"42"-16,0-63 0,-22 42 15,22 21 1,-21 0-16,21 0 16,-21 0-16,21 22 0,-21-22 0,21 21 15,-21-21-15,21 22 16,0-1-16,-21 0 0,-1-20 0,22 20 16,-21-21-16,21 21 0,0-20 0,0 20 15,-21-21-15,21 0 0,0 0 16,0 1-16,0-1 0,0 0 0,0 0 15,21-21-15,0 0 16,1 0-16,-1 0 0,0 0 16,0 0-16,0 0 0,0 0 0,1 0 15,-1-21-15,0 0 0,0 0 0,0 21 16,0-22-16,1 1 0,-1 0 16,0-21-16,-21 21 0,21-1 0,-21 1 15,21 0-15,-21 0 0,0 42 47,-21 0-47,21 0 16,-21 1-16,21-1 0,0 0 15,0 0-15,0 0 0,0 0 16,0 1 0,21-22-1,0-22 1,-21 1-16,21 21 0</inkml:trace>
  <inkml:trace contextRef="#ctx0" brushRef="#br0" timeOffset="17100.68">12023 3429 0,'0'0'0,"-22"0"47,22 21-31,-21-21-16</inkml:trace>
  <inkml:trace contextRef="#ctx0" brushRef="#br0" timeOffset="17312.56">11366 3556 0,'-42'21'16,"63"-21"15,0 0-31,1 0 0,-1 0 0,0 0 0,0 0 16,21 0-16,-20 0 15,-1-21-15,0 21 0,0 0 0,21-21 16,-20 0-16,-1 21 0</inkml:trace>
  <inkml:trace contextRef="#ctx0" brushRef="#br0" timeOffset="18664.04">11980 3620 0,'0'0'0,"21"0"0,-21 21 0,22-21 16,-1 0-16,0 0 15,0 0-15,0 0 0,22 0 0,-22 0 16,21 0-16,-21 0 0,22-21 16,-22 21-16,21-22 0,0 22 0,-20-21 15,-1 0-15,21 0 0,-21 0 0,0 0 16,1-22-16,-1 22 0,-21-21 15,0 21-15,0-22 0,0 1 0,0 21 16,0-22-16,0 22 0,0 0 16,0 0-16,0 0 0,0 0 0,-21-1 15,-1 22-15,1 0 16,0 0-16,0 0 16,0 22-16,0-1 0,-1 0 15,1 21-15,21-21 0,-21 22 0,0-1 16,0 0-16,21 1 0,-21-1 15,-1 0-15,22 22 0,0-22 0,-21 22 16,0-22-16,0 22 0,0-22 0,21 21 16,-21-20-16,-1 20 0,1 1 15,0-1-15,0 1 0,0-22 0,0 22 16,21-1-16,-22-21 0,22 22 16,-21-22-16,21 22 0,0-22 0,0 0 15,0 1-15,0-1 0,0 0 16,0-20-16,0 20 0,0-21 0,0 0 15,0 0-15,21-21 0,1 0 16,-1 0-16,0 0 0,0 0 16,0 0-16,22-21 0,-22 21 0,0-21 15,0 0-15,21-21 0,-20 20 16,-1 1-16,0-21 0,21 21 0,-21-22 16,-21 1-16,22 0 0,-22-1 0,0-20 15,0 21-15,0-22 0,0 22 16,0-22-16,0 22 0,-22 0 0,1-1 15,0 1-15,0 0 0,0 20 0,0 1 16,-1 0-16,1 0 16,0 0-16,0 21 0,0 0 15,42 0 17,0 0-32,0 0 0,22 0 0,-22 0 15,21 0-15,0-21 0,-20 21 0,20 0 16,0-22-16,1 22 0,-22-21 15,21 21-15,0-21 0,-20 0 0,20 21 16,-21-21-16,0 0 0,0-1 0,1 22 16,-1-21-16,0 0 0,0 0 15,-21 0-15,0 0 16,0 42 15,0 0-31,0 0 16,0 0-16,0 0 15,0 1-15,0-1 0,0 0 16,0 0-16,0 0 0,0 0 16,21-21-16,0 0 0,1 22 15,-1-22-15,0 0 0,0 0 0,0 0 16,0 0-16,1 0 0,-1 0 16,21 0-16,-21-22 0,0 22 0,-21-21 15,22 21-15,-1-21 0,-21 0 0,21 21 16,-21-21-16,0 0 0,0-1 15,21 1-15,-21 0 16,0 0-16,0 42 47,-21 0-31,21 0-16,-21-21 0,21 22 15,-21-1-15,21 0 0,0 0 0,-22 0 16,22 22-16,-21-22 0,21 0 0,-21 21 15,21 1-15,0-1 0,-21-21 16,21 21-16,-21 1 0,21-1 16,-21 22-16,21-22 0,0 0 0,0 1 15,0-1-15,0 0 0,0 1 0,0-1 16,-22 0-16,22 1 0,-21-1 16,21 0-16,0 1 0,-21-1 0,0 0 15,21 1-15,-21-1 0,0 0 0,21-21 16,-22 1-16,1 20 0,0-42 15,0 21-15,0 0 0,0-21 0,-1 0 16,1 0-16,0 0 0,0 0 0,0 0 16,0-21-16,-1 21 0,1-21 15,0 21-15,0-21 0,0 0 16,0 21-16,-1-22 0,22 1 16,-21 21-16,21-21 0,-21 0 0,21 0 15,0 0-15,0-22 16,0 22-16,0 0 0,0-21 0,21 20 15</inkml:trace>
  <inkml:trace contextRef="#ctx0" brushRef="#br0" timeOffset="19196.39">15409 3090 0,'0'0'15,"-21"-21"-15,0 21 0,0 0 16,0 0-16,-1 0 0,1 21 15,0 1-15,0-1 0,0 0 0,0 21 16,-1 1-16,1-1 0,0 0 16,0 1-16,0-1 0,21 0 0,-21 1 15,-1-1-15,1 0 0,21-21 0,0 22 16,-21-22-16,21 0 16,-21 0-16,21 0 0,0 1 0,-21-1 15,21 0-15,21-42 31,0 0-15,0 21-16,0-22 0,1 1 0,-22 0 16</inkml:trace>
  <inkml:trace contextRef="#ctx0" brushRef="#br0" timeOffset="19684.11">15494 3112 0,'0'0'0,"0"-22"16,21 22-16,-21-21 0,-21 42 31,0 1-31,21-1 16,-21 21-16,-1 0 0,22 1 15,-21-1-15,0 0 0,21 1 0,-21-1 16,0 0-16,0 1 0,21-1 16,-22-21-16,1 22 0,0-22 0,21 0 15,0 0-15,0 0 0,-21 0 0,21 1 16,0-44 15,0 1-15,21 0-16,-21 0 15,21 0-15,0 0 0,1-1 0,-1-20 16,0 21-16,0-21 0,21 20 16,-20 1-16,-1-21 0,21 21 0,-21 0 15,22-1-15,-22 22 0,0 0 16,0 0-16,0 0 0,0 0 0,1 0 15,-1 22-15,-21-1 0,21 0 0,-21 21 16,0-21-16,0 1 0,0 20 16,0-21-16,0 0 0,0 22 0,-21-22 15,0 0-15,21 0 0,-22-21 16,22 21-16,0 0 0,0 1 16,22-44 30,-1 22-46,0-21 0,-21 0 16,21 0-16</inkml:trace>
  <inkml:trace contextRef="#ctx0" brushRef="#br0" timeOffset="20056.5">15981 3514 0,'0'0'0,"21"0"16,0 0-1,0 0-15,0 0 16,1 0-16,-1 0 16,0 0-16,0 0 0,0-21 0,0-1 15,1 22-15,20-21 0,-21 21 16,0-21-16,0 0 0,-21 0 16,0 0-1,-21 21 1,0 0-16,0 0 0,0 0 0,0 0 15,-1 21-15,1 0 0,-21 0 16,21 0-16,0 0 0,-1 22 0,1-22 16,21 0-16,-21 0 0,21 0 15,0 1-15,-21-1 0,21 0 16,0 0-16,0 0 0,0 0 16,21-21-16,0 0 0,0 0 0,1 0 15,20 0-15,-21 0 16,0 0-16,0 0 0,1 0 0,-1-21 15,0 0-15,0 0 0,0 0 16</inkml:trace>
  <inkml:trace contextRef="#ctx0" brushRef="#br0" timeOffset="20292.38">15007 3302 0,'0'0'15,"-21"0"-15,0 0 0,0 0 0,-1 0 16,22 21-16,22-21 31,-1 0-31,0 0 0,0 0 0,0 0 16,22 0-16,-22-21 0,21 21 0,0 0 15,-20 0-15</inkml:trace>
  <inkml:trace contextRef="#ctx0" brushRef="#br0" timeOffset="21098.92">18542 3429 0,'0'-21'16,"21"0"-16,0 0 0,0 21 15,1-22-15,20 1 0,-21 0 16,0 0-16,22 21 0,-22-42 0,0 20 16,0 1-16,0 0 0,-21 0 15,0 0-15,0 0 0,0-1 0,0 1 16,0 0-16,-21 21 16,0-21-16,0 21 0,-22 0 0,22 0 15,-21 0-15,0 0 0,-1 0 0,1 0 16,0 0-16,20 21 0,-20-21 15,0 21-15,21 0 0,-1-21 0,1 22 16,21-1-16,-21 0 0,21 0 16,0 0-16,21 0 0,0 22 15,1-22-15,-1 0 0,0 0 16,21 0-16,-21 22 0,22-22 0,-22 0 16,21 0-16,-21 22 0,1-22 0,-1 0 15,0 0-15,-21 0 0,21 0 16,-21 1-16,0-1 0,0 0 0,-42-21 15,21 21-15,-22 0 16,1-21-16,0 0 0,-1 21 0,-20-21 16,-1 0-16,22 0 0,-22 0 0,22 0 15,0 0-15,-1 0 0,1-21 16,0 21-16,21-21 0,-1 0 0,1 21 16,0-21-16,0 0 0,21-1 15,0-20-15,0 21 0,0 0 0,0 0 16,0-22-16,0 22 0,0 0 0,21 0 15,-21 0-15,21-1 0,0 1 16,1 21-16,20 0 0,-21 0 0,21 0 16,-20 0-16,20 0 0,0 0 15,1 0-15,-1 0 0</inkml:trace>
  <inkml:trace contextRef="#ctx0" brushRef="#br0" timeOffset="21448.72">18944 3302 0,'0'21'31,"0"0"-31,-21 1 0,21-1 0,-21 0 16,21 21-16,0-21 0,0 22 0,0-1 15,-21 0-15,21-20 0,-22 20 16,22 21-16,0-20 0,-21-1 15,0 22-15,0-1 0,21 1 0,-21-1 16,0 22-16,-1-22 0,1 22 0,0-22 16,0 22-16,0-21 0,0 20 15,-1-20-15,1 20 0,0-20 0,0-1 16,0 1-16,-22-22 0,43 1 0,-21-1 16,21-21-16,-21 21 0,42-42 31,0-21-31,1 0 0,-1-21 15,0 21-15,0-22 0,0 1 16,0-22-16,1 22 0,-1-21 16,0-1-16</inkml:trace>
  <inkml:trace contextRef="#ctx0" brushRef="#br0" timeOffset="21756.51">18838 3683 0,'0'-42'0,"0"84"0,0-127 16,0 43-16,0 21 0,0-21 0,21 20 15,-21 1-15,0-21 0,0 21 16,22 0-16,-1-1 0,0 1 16,0 21-16,0 0 0,0 0 15,22 0-15,-22 0 0,21 21 0,-21 1 16,22-1-16,-22 0 0,0 0 16,-21 0-16,0 0 0,0 22 15,0-22-15,0 0 0,-21 0 0,0-21 16,0 21-16,-1 1 0,-20-22 15,21 21-15,-21-21 0,20 0 0,1 0 16,0 0-16,-21 0 0,42 21 16,-21-21-16,-1 0 0,44-21 47,-1 21-47,-21-21 0,42 21 15</inkml:trace>
  <inkml:trace contextRef="#ctx0" brushRef="#br0" timeOffset="22132.29">19304 3535 0,'21'0'0,"0"0"16,0 0-16,1 0 0,-1-21 0,0 21 15,21 0-15,-21-21 0,1-1 16,20 22-16,-21-21 0,0 21 0,22-21 15,-22 0-15,0 21 0,-21-21 16,0 0-16,0-1 0,0 1 16,0 0-16,-21 21 15,0 0-15,-22 0 16,22 0-16,-21 0 0,21 21 0,-22 0 16,22 1-16,0-1 0,-21 0 15,20 21-15,1-21 0,0 22 0,0-22 16,21 0-16,0 21 0,0-20 0,0-1 15,0 0-15,0 0 0,21-21 16,0 21-16,0-21 0,1 0 0,-1 21 16,21-21-16,-21 0 15,22 0-15,-1 0 0,0 0 0,1 0 16,-22 0-16,21-21 0,0 21 0,1-21 16,-1 0-16,0 0 0,1 0 15</inkml:trace>
  <inkml:trace contextRef="#ctx0" brushRef="#br0" timeOffset="22557.4">20172 3323 0,'0'0'0,"-21"-21"31,-1 21-31,1 21 0,0-21 0,0 21 16,0 1-16,0-1 0,21 21 16,-22-21-16,1 0 0,21 22 15,-21-22-15,21 0 0,0 21 0,0-20 16,0-1-16,0 0 0,0 0 15,0 0-15,0 0 0,21-21 16,0 0-16,1 0 0,-1 0 16,0 0-16,0 0 0,0 0 0,22 0 15,-22 0-15,0-21 0,21 21 0,-21-21 16,22 0-16,-22 0 0,0 0 16,21-1-16,-20 1 0,-1 0 0,0 0 15,-21 0-15,0 0 0,21-1 16,-21 1-16,0 42 15,-21 1 1,21-1-16,0 0 16,-21 0-16,0 0 0,21 0 15,-22 1-15,22-1 0,0 0 16,-21 0-16,21 0 0,0 0 16,21-21 15,1-21-16,-22 0-15,21 21 16</inkml:trace>
  <inkml:trace contextRef="#ctx0" brushRef="#br0" timeOffset="22720.31">20489 3302 0,'-21'-63'16,"42"126"-16,-42-148 15,0 85-15,0 0 0,21-21 16,-21 21-16,-1 0 15,22 21 1,0 1 0,22-22-16,-1 0 0,0 21 15,0-21-15,0 21 0</inkml:trace>
  <inkml:trace contextRef="#ctx0" brushRef="#br0" timeOffset="24141.02">20659 3598 0,'0'0'16,"0"22"-16,21-22 31,21 0-31,-21 0 0,0 0 16,22 0-16,-22-22 0,21 22 0,-21-21 16,22 0-16,-22 0 0,21 21 15,1-21-15,-22-22 0,21 22 0,-21 0 16,0-21-16,22-1 0,-22 22 15,0-21-15,-21 0 0,21-1 16,-21 22-16,21 0 0,-21-21 0,0 20 16,0 1-16,-21 21 15,0 0 1,0 0-16,0 0 0,21 21 16,-21 1-16,-1 20 0,1-21 0,21 21 15,-21 1-15,0-1 0,21 0 16,-21 1-16,0-1 0,-1 22 0,22-22 15,-21 21-15,0-20 0,0 20 0,0 1 16,0-22-16,-1 43 0,22-22 16,-21 1-16,0-1 0,21 22 0,-21-22 15,21 1-15,0-1 0,-21 22 16,21-21-16,-21-1 0,21 1 16,0-1-16,0 1 0,-22 20 0,1-20 15,0-1-15,21 1 0,0-1 0,-21-20 16,0-1-16,21 0 0,0 1 15,0-22-15,0 0 0,0 0 0,0 0 16,21-21 0,21 0-16,-21 0 0,22-21 15,-1 0-15,0 0 0,1 0 16,-1-22-16,0 22 0,22-21 0,-22-1 0,1 1 16,-1-21-16,0 20 0,1-20 15,-1-1-15,-21 1 0,0-1 16,0-20-16,-21 20 0,0-21 0,0 1 15,0-1-15,0 22 0,0-22 16,-21 21-16,0 1 0,0-1 0,0 22 16,-22 0-16,22 21 0,0-22 0,-21 22 15,-1-21-15,1 42 0,21-21 16,-21-1-16,-1 1 0,22 21 0,0 0 16,0 0-16,42 0 15,0 0 1,0 0-16,0 0 0,22 0 15,-22 0-15,21 0 0,1-21 0,-1 21 16,0 0-16,1-21 0,-1 21 16,0-21-16,1 0 0,-1 21 15,0-22-15,1 1 0,-22 0 0,21 0 16,-21 0-16,0 0 0,1-1 16,-1 1-16,-21 0 0,0 0 0,0 0 15,0 0-15,0-1 16,0 44 15,0-1-31,0 0 0,-21 0 16,-1 0-16,22 0 0,-21 1 0,21-1 15,0 21-15,0-21 0,0 0 16,0 1-16,0-1 0,0 0 16,21 0-16,1 0 0,-1-21 0,0 21 15,0-21-15,0 0 0,0 0 16,1 0-16,-1 0 0,21 0 0,-21 0 15,22 0-15,-22-21 0,0 0 16,21 21-16,-21-21 0,1-21 0,20 20 16,-21 1-16,0 0 0,22-21 15,-22 21-15,0-22 0,21 22 0,-21 0 16,1 0-16,-1 0 0,0 21 16,-21-22-16,21 22 0,0 0 15,-21 22 1,0-1-1,0 0-15,-21-21 16,21 21-16,-21-21 16,21 21-16,21-42 31,0 0-15,-21 0-16,0 0 15,0-1-15,0 1 16,0 0-16,0 0 0,-21 21 31,0 0-15,0 21-16,0-21 0,-1 21 0,1 0 15,0 1-15,0 20 0,21-21 16,-21 0-16,0 22 0,-1-22 0,22 0 16,0 0-16,0 21 0,0-20 15,0-1-15,0 0 0,0 0 0,22 0 16,-1 0-16,0-21 15,0 0-15,0 0 0,22 0 0,-22 0 16,21 0-16,-21 0 0,22 0 0,-1 0 16,-21 0-16,21-21 0,-20 0 15,20 21-15,-21-21 0,0 0 16,22 0-16,-43-22 0,21 22 16,-21 0-16,0-21 0,0 20 0,0-20 15,0 21-15,0-21 0</inkml:trace>
  <inkml:trace contextRef="#ctx0" brushRef="#br0" timeOffset="24352.9">22246 3006 0,'0'0'0,"-21"0"0,0 0 15,0 0 1,21-21-16,-22 21 47,1 0-32,0 21 1</inkml:trace>
  <inkml:trace contextRef="#ctx0" brushRef="#br0" timeOffset="25464.47">1884 5503 0,'0'0'0,"21"-21"0,0 21 0,-21-21 16,21 0-16,-21 0 0,21 0 0,-21-1 16,0 1-16,0 0 0,0 0 15,0 0-15,0 0 0,0-1 16,0 1-16,0 0 0,-21 0 0,-21 21 16,21-21-16,0 21 0,-22 0 0,1 0 15,0 0-15,-1 0 16,-20 0-16,20 21 0,1 0 0,-21 0 15,20 0-15,1 22 0,0-22 16,-1 21-16,1 1 0,21 20 16,0 1-16,-1-22 0,1 21 0,21 1 15,0-1-15,0 1 0,0-1 16,0-20-16,0 20 0,21-20 0,1-1 16,-1-21-16,0 21 0,21-20 15,1-1-15,-1 0 0,0 0 16,1-21-16,-1 0 0,0 0 0,1 0 15,-1 0-15,0 0 16,1 0-16,-1-21 0,-21 0 0,21 0 0,1-1 16,-22 1-16,21 0 15,-21 0-15</inkml:trace>
  <inkml:trace contextRef="#ctx0" brushRef="#br0" timeOffset="25889.35">2180 5715 0,'0'0'0,"0"-85"31,-21 85-31,0 0 16,0 22-16,21-1 0,-22 0 0,1 0 16,21 21-16,0-20 0,0 20 15,-21 0-15,21-21 0,-21 22 0,21-22 16,0 21-16,0-21 16,0 1-16,0-1 0,0 0 0,0 0 15,21 0-15,0-21 16,0 0-16,1 0 0,-1 0 15,0 0-15,21 0 0,-21-21 16,1 21-16,-1-21 0,0 0 0,21 0 16,-21-1-16,1 1 0,-1 0 15,0 0-15,-21 0 0,0-22 0,0 22 16,0 0-16,0-21 0,0 21 16,-21-1-16,0 1 0,-1 0 15,1 21-15,0 0 0,0 0 16,0 0-16,0 0 0,-1 0 0,1 0 15,0 21-15,0 0 0,0 1 16,0-1-16,21 0 0,0 0 0,0 0 16,0 22-16,0-22 0,0 0 15,21 0-15,0 0 0,0-21 16,0 0-16,22 0 0,-22 0 16,21 0-16,0 0 0,-20 0 0,20 0 15,21-21-15</inkml:trace>
  <inkml:trace contextRef="#ctx0" brushRef="#br0" timeOffset="26545.48">2857 5779 0,'0'0'15,"0"21"1,0 0-16,0 0 16,0 0-16,-21 0 0,21 1 15,-21-1-15,21 0 0,0 0 0,-21 0 16,21 0-16,0 1 0,0-1 0,0 0 15,-21-21 1,21 21-16,0-42 47,0 0-47,0 0 16,0-1-16,21 1 0,0 0 0,-21 0 15,21-21-15,-21 20 0,21-20 16,1 21-16,-1 0 0,0 0 0,0-1 15,-21 1-15,21 0 0,0 21 0,1 0 16,-1 0-16,0 0 0,0 0 16,0 0-16,0 21 0,1 0 0,-1 1 15,0-1-15,-21 0 0,0 0 16,21 0-16,-21 0 0,0 1 0,0-1 16,0 0-16,0 0 15,0 0-15,0 0 0,-21-21 16,21 22-16,-21-22 15,21-22 1,0 1 0,0 0-16,0 0 15,0 0-15,21-22 0,-21 22 0,21 0 16,0-21-16,0 21 0,1-22 16,20 22-16,-21 0 0,0 0 0,22 21 15,-1 0-15,-21 0 0,21 0 16,-20 0-16,20 21 0,-21 0 0,0 0 15,0 0-15,1 22 0,-22-22 0,0 0 16,0 21-16,0-20 0,0-1 16,0 21-16,-22-21 0,1 0 15,0 1-15,0-1 0,0 0 16,21 0-16,-21-21 0,21 21 16,21-42 15,0 0-31,0 21 0,0-21 15,0 0-15</inkml:trace>
  <inkml:trace contextRef="#ctx0" brushRef="#br0" timeOffset="26920">3958 5736 0,'0'0'0,"0"-21"0,0 0 15,0 42 16,0 0-31,0 0 16,0 1-16,0-1 0,0 21 0,0 0 16,-21-20-16,21 20 0,-21 0 15,0 1-15,21 20 0,0-21 0,0 1 16,-22 20-16,1 1 0,21-1 0,-21 1 16,21 20-16,-21-20 15,21-1-15,-21 22 0,0-21 0,21-1 16,-22 1-16,22 20 0,0-20 0,0-1 15,-21 22-15,21-22 0,-21 1 16,21-1-16,0-20 0,0-1 0,0 0 16,0 1-16,-21-22 0,21 0 0,0 0 15,0-42 1,21 0-16,-21-21 16,21 20-16,0-20 0,-21 0 0,22-1 15,-22-20-15,21 21 0,-21-22 0,0 1 16,21-22-16,-21 21 0,21-20 15,-21-1-15</inkml:trace>
  <inkml:trace contextRef="#ctx0" brushRef="#br0" timeOffset="27200.84">3831 6181 0,'0'0'15,"0"-64"-15,0 1 0,0 20 0,0-20 0,21 21 16,-21-1-16,21 22 0,-21-21 16,22 21-16,-1-1 0,0 1 0,-21 0 15,21 21-15,21 0 0,-20 0 0,-1 0 16,21 0-16,-21 0 0,0 21 15,22 0-15,-22 22 0,0-22 0,-21 21 16,0 1-16,0-22 0,0 21 16,0 0-16,-21-20 0,0 20 0,0-21 15,-1 0-15,1 0 0,-21 1 16,21-1-16,0 0 0,-1-21 16,1 0-16,0 21 0,0-21 0,0 0 15,21-21 1,0 0-1,21 0-15,0-1 0,0 1 16,0 21-16,1-21 0,20 0 16,-21 0-16</inkml:trace>
  <inkml:trace contextRef="#ctx0" brushRef="#br0" timeOffset="28486.41">4466 5779 0,'0'0'0,"0"21"31,0 0-31,0 0 0,0 21 16,-21-20-16,21-1 0,0 0 16,0 0-16,-21 21 0,21-20 0,0-1 15,0 0-15,0 0 0,0 0 16,0 0-16,21-21 16,0 0-16,0 0 0,22 0 15,-22 0-15,0 0 0,0-21 16,21 21-16,-20-21 0,-1 0 15,21 0-15,-21 0 0,0-1 0,1 1 0,-1 0 16,0 0-16,0-21 16,-21 20-16,21 1 0,-21-21 0,0 21 15,0 0-15,0-1 0,-21 44 32,0-22-32,21 21 15,-21 0-15,21 0 0,-21 21 0,21-20 16,0-1-16,0 21 0,0-21 15,0 0-15,0 1 0,0-1 0,0 0 16,21 0-16,0-21 0,0 0 16,0 21-16,0-21 0,22 0 0,-22 0 15,0 0-15,21 0 0,-20 0 0,-1-21 16,0 0-16,0 21 16,0-21-16,0 0 0,1-1 0,-1-20 15,0 21-15,-21-21 0,0 20 0,21-41 16,0 21-16,-21-1 0,21-20 15,-21 20-15,0 1 0,0 0 0,22-1 16,-22 1-16,21 21 0,-21-21 0,0 20 16,0 1-16,0 42 31,0 1-31,-21-1 0,21 0 16,-22 0-16,22 21 0,0 1 15,-21-1-15,21 0 0,-21 1 0,21-1 16,0 0-16,-21 1 0,21-1 15,0 0-15,0 1 0,0-22 0,0 21 16,0-21-16,0 1 0,21-1 0,0 0 16,0 0-16,1 0 0,-1-21 15,21 0-15,-21 0 0,22 0 0,-22 0 16,21 0-16,0 0 0,-20 0 0,20-21 16,0 0-16,-21 0 15,1 0-15,20-1 0,-21 1 0,0 0 0,0 0 16,-21 0-16,0-22 0,22 22 15,-22 0-15,0 0 0,0-21 0,0 20 16,0 1-16,-22 21 16,1 0-1,0 0-15,0 21 16,21 1-16,-21-1 0,21 0 16,0 21-16,0-21 0,0 1 15,0-1-15,0 21 0,0-21 0,0 0 16,0 1-16,0-1 0,0 0 0,21-21 15,0 21-15,0-21 16,0 21-16,1-21 0,-1 0 0,0 0 16,0 0-16,0 0 0,0 0 15,1-21-15,-1 21 0,21-21 16,-21 0-16,0 21 0,1-21 0,-1-22 16,0 22-16,0 0 0,0-21 0,0 20 15,-21-20-15,0 0 0,22-1 16,-22 22-16,0 0 0,0-21 0,0 21 15,-22 21 1,1 0-16,0 21 16,21 0-16,0 0 15,0 0-15,21-21 16,0 0 0,1 0-16,-1 0 0,0 0 15,0 0-15,0-21 0,0 21 16,1-21-16,-1 21 0,0 0 15,0-21-15,0 21 0,0 0 0,-21 21 32,0 0-17,0 0-15,0 0 0,-21 22 0,21-22 16,0 0-16,0 0 0,-21 0 16,21 1-16,0 20 0,0-21 15,0 0-15,0 0 0,0 1 16,21-22-16,-21 21 15,21-21-15,1 0 0,-1 0 0,0 0 16,0 0-16,0 0 0,22-21 0,-22-1 16,0 22-16,0-21 15,0 0-15,0 0 0,1 0 0,-22 0 16,21-1-16,-21 1 0</inkml:trace>
  <inkml:trace contextRef="#ctx0" brushRef="#br0" timeOffset="28720.27">5313 5630 0,'-21'0'0,"42"0"0,-64 22 0,65-22 31,-1 0-31,0 0 0,21-22 15,1 22-15,-1-21 0,0 21 0,22-21 16,-22 0-16,22 21 0,-22-21 0,21 21 16,-20-21-16,-1 21 0,0 0 15,-20-22-15,-1 22 0</inkml:trace>
  <inkml:trace contextRef="#ctx0" brushRef="#br0" timeOffset="29196.45">7705 5588 0,'42'-42'15,"-42"21"-15,0 42 32,0 0-17,0 0-15,0 0 0,0 0 16,0 1-16,0 20 0,0-21 0,0 0 16,-21 0-16,21 1 0,-21 20 0,21-21 15,0 0-15,0 0 16,0 1-16,0-44 31,21 1-15</inkml:trace>
  <inkml:trace contextRef="#ctx0" brushRef="#br0" timeOffset="29557.24">7916 5228 0,'0'0'0,"-21"0"0,-21 0 16,21 0-16,-1 0 0,1 0 16,0 21-16,0 1 15,21-1-15,0 0 16,0 0-16,21-21 16,0 0-16,0 0 0,1 0 15,20 0-15,-21 0 0,0 0 16,0 0-16,1 0 0,-1 0 0,0-21 15,0 21-15,0-21 0,-21 0 16,0-1-16,0 1 16,0 0-16,-21 21 0,0 0 15,0-21-15,0 21 0,-1 0 16,1 0-16,0 0 0,0 0 0,0 0 16,0 21-16,-1-21 0,22 21 0,-21 0 15,0 1-15,21-1 16,0 0-16,0 0 0,0 0 0,0 0 15,0 1-15,0-1 0,21-21 16</inkml:trace>
  <inkml:trace contextRef="#ctx0" brushRef="#br0" timeOffset="30051.96">8170 5461 0,'0'21'31,"0"0"-31,0 1 16,0-1-16,0 0 0,0 0 0,-21 0 15,21 0-15,0 22 16,-21-22-16,21 0 0,0 0 0,0 0 0,0 1 16,0-1-16,0 0 0,-21 0 15,21 0-15,-21-21 47,21-21-47,0 0 16,0 0-16,0-22 0,0 22 15,0 0-15,21-21 0,0 21 16,0-22-16,0 22 0,0-21 0,1 21 16,-1-22-16,21 22 0,-21 0 0,22 0 15,-1 0-15,0-1 0,1 22 16,-22 0-16,21 0 0,0 22 0,-20-1 15,20-21-15,-21 42 0,0-21 16,0 0-16,-21 22 0,0-1 16,0-21-16,0 22 0,0-1 0,0-21 15,0 21-15,-21-20 0,0-1 0,0 0 16,0 0-16,0 0 0,21 0 16,-22 1-16,1-22 0,21-22 46,0 1-46</inkml:trace>
  <inkml:trace contextRef="#ctx0" brushRef="#br0" timeOffset="33368.75">10287 5207 0,'0'-21'15,"21"0"-15,-42 42 63,21 0-63,-21 0 0,0 22 15,-1-1-15,22-21 0,-21 21 0,0 1 16,21 20-16,-21-20 0,0-1 16,0 0-16,21 1 0,-22-1 0,22 0 15,-21-21-15,21 22 0,0-22 16,-21 0-16,21 0 0,0 0 15,-21 1-15,21-1 16,0-42 15,-21-1-15,0 1-16,-1 0 0,22 0 16</inkml:trace>
  <inkml:trace contextRef="#ctx0" brushRef="#br0" timeOffset="34056.87">9652 5567 0,'0'0'0,"-21"0"0,0 0 0,-1 0 15,22 21 1,22 0 0,-1-21-16,21 0 15,-21 0-15,43 0 0,-22 0 16,22 0-16,-22 0 0,21 0 0,22 0 15,-21-21-15,-1 0 0,1 21 0,-1-21 16,-21 0-16,22 21 0,-22-22 16,22 1-16,-22 0 0,0 0 0,-20 0 15,20 0-15,-21-1 0,0 1 16,0 0-16,-21 0 0,0 0 16,0-22-16,0 22 0,0 0 0,0 0 15,0-21-15,0 20 0,0 1 16,0 0-16,0 42 15,-21 0 1,21 1-16,-21-1 0,21 21 16,0-21-16,-21 22 0,0-1 0,21 0 15,-21 1-15,21-1 0,-22 0 0,1 1 16,21-1-16,-21 0 0,21 1 16,0-1-16,-21 0 0,0 1 15,21-22-15,-21 0 0,21 0 0,0 0 16,0 0-16,0 1 15,0-44 17,0 1-32,0 0 0,0 0 15,0-21-15,21 20 0,-21 1 0,21-21 16,0 21-16,21-22 0,-20 1 16,20 21-16,-21 0 0,21-22 0,1 22 15,-1 21-15,-21-21 0,22 21 0,-1 0 16,-21 0-16,0 0 0,22 0 15,-22 0-15,-21 21 0,0 0 0,21-21 16,-21 43-16,0-22 0,0 0 16,0 0-16,-21 22 0,0-22 15,21 0-15,-22 0 0,1 21 0,0-20 16,0-1-16,0 0 0,0-21 0,21 21 16,-22-21-16,22 21 15,22-21 1,-1 0-16,0-21 15,0 21-15,0-21 0,0 0 16</inkml:trace>
  <inkml:trace contextRef="#ctx0" brushRef="#br0" timeOffset="34424.18">11155 5652 0,'21'0'16,"0"0"-1,0 0-15,0 0 0,1 0 16,-1 0-16,0 0 16,0-22-16,0 22 0,0-21 0,22 0 15,-22 21-15,0-21 0,0 0 16,0 0-16,-21-1 0,0 1 16,0 0-16,0 0 15,0 0-15,-21 21 16,0 0-16,0 0 0,0 0 15,0 0-15,-1 21 0,1 0 0,0 0 16,0 0-16,0 22 0,0-22 16,-1 21-16,22-21 0,0 22 0,0-22 15,0 0-15,0 21 0,0-20 0,0-1 16,0 0-16,22 0 16,-1-21-16,0 0 0,0 0 0,21 0 15,-20 0-15,20 0 0,-21 0 0,21 0 16,1-21-16,-22 0 0,21 21 15,1-21-15,-22-1 0</inkml:trace>
  <inkml:trace contextRef="#ctx0" brushRef="#br0" timeOffset="35156.18">13017 5355 0,'-21'0'0,"0"-42"15,0 42-15,21-21 16,-21 21 0,0 0-1,21 21 1,0 0-16,0 0 0,0 0 15,-22 22-15,22-22 0,0 0 0,-21 21 16,21-20-16,-21 20 0,21-21 16,0 21-16,0-20 0,-21-1 0,21 0 15,-21 0-15,21 0 0,0 0 0,0 1 16,0-1 0,-21-21-1,21-21-15,0-1 16,0 1-16,0 0 15,0 0-15,0-21 0,0 20 16,0-20-16,21 21 0,0-21 0,0-1 16,21 1-16,-20 21 0,20-22 15,0 1-15,1 21 0,-1-21 0,0 20 16,1 1-16,-1 21 0,0 0 16,1 0-16,-1 0 0,-21 0 0,0 21 15,0 1-15,1-1 0,-1 0 0,-21 0 16,0 21-16,0-20 0,0 20 15,0-21-15,0 21 0,0-20 0,0 20 16,0-21-16,-21 0 0,-1 0 0,1 1 16,21-1-16,-21 0 15,0 0-15,21-42 47,0 0-47,21 0 16,0-1-16,0 1 0</inkml:trace>
  <inkml:trace contextRef="#ctx0" brushRef="#br0" timeOffset="35549.94">13589 5419 0,'0'21'15,"21"-21"16,0 0-31,0 0 16,1 0-16,-1 0 0,0 0 16,0-21-16,0 0 15,0 21-15,-21-22 0,0 1 16,22 21-16,-22-21 0,0 0 16,0 0-16,0 0 15,-22 21-15,1 0 16,0 0-16,0 21 15,0 0-15,21 0 16,-21 21-16,21-20 0,-22-1 0,22 0 16,0 21-16,-21-21 0,21 22 0,0-22 15,0 0-15,0 0 0,0 0 16,0 1-16,0-1 0,21-21 16,1 0-16,-1 0 0,0 0 15,21 0-15,1 0 0,-22 0 0,21 0 16,0-21-16,1-1 0,-1 1 0,0 0 15,1 0-15,-1 0 0</inkml:trace>
  <inkml:trace contextRef="#ctx0" brushRef="#br0" timeOffset="35857.46">14520 4763 0,'0'0'0,"0"-22"0,0 1 16,-21 21-16,0 0 15,0 0-15,0 21 16,-1 1-16,1-1 0,0 21 0,0 0 16,0 1-16,0-1 0,21 0 15,-22 22-15,1-22 0,0 1 0,0 20 16,21-21-16,-21 1 0,0-1 16,21 0-16,-22 1 0,22-1 15,0 0-15,0-20 0,0 20 0,0-21 16,0 0-16,0 0 0,0 1 15,0-1-15,22-21 0,-1 21 16,0-21-16,0 0 0,0 0 0,0 0 16,1 0-16,-1-21 0,0 0 15,0-1-15,0 1 0,0 0 0,-21 0 16,22 0-16</inkml:trace>
  <inkml:trace contextRef="#ctx0" brushRef="#br0" timeOffset="36068.33">14203 5271 0,'0'0'0,"-21"0"31,42 0-15,0 0-16,0 0 16,21 0-16,-20 0 0,-1 0 0,21 0 15,0 0-15,-20 0 0,20-22 0,-21 22 16,21 0-16,-20 0 0,20-21 15,-21 21-15,0-21 0,0 21 0,1 0 16,-1 0-16</inkml:trace>
  <inkml:trace contextRef="#ctx0" brushRef="#br0" timeOffset="36620.03">14732 5228 0,'0'-21'0,"0"42"0,0 0 16,0 1-16,0-1 0,0 0 15,0 0-15,0 0 0,0 0 0,0 1 16,-21-1-16,21 0 0,-21 21 15,21-21-15,0 1 0,0-1 0,0 0 16,0 0-16,0 0 0,0 0 16,0 1-1,21-22-15,0 0 16,0 0-16,0 0 0,0-22 16,1 1-16,-1 21 15,0-21-15,0 0 0,0 0 0,0 0 16,1-1-16,-1 1 0,0 0 0,0 0 15,-21 0-15,21 0 0,0-1 16,-21 1-16,0 42 31,0 1-31,0-1 0,0 0 16,0 0-16,-21 0 0,21 22 16,-21-22-16,21 0 0,0 0 0,0 0 15,0 0-15,0 1 16,0-1-16,21-21 0,0 21 15,1-21-15,-1 0 0,0 0 16,21 0-16,-21 0 0,1 0 16,20 0-16,0-21 0,-21 21 0,22-21 15,-22-1-15,0 1 0,21 0 0,-20 0 16,-1 0-16,0-22 0,-21 22 16,0-21-16,0 21 0,0-22 0,0 22 15,0-21-15,0 21 0,0 0 0,-21-1 16,0 1-16,-1 21 0,1 0 15,0 0-15,0 0 0,0 0 16,0 0-16,-1 21 16,1 1-16,21-1 0,0 0 15,0 0-15,0 0 16,21-21-16,1 0 16,-1 0-16</inkml:trace>
  <inkml:trace contextRef="#ctx0" brushRef="#br0" timeOffset="37064.05">15896 5207 0,'0'0'0,"-21"0"32,0 0-32,0 0 0,-1 0 15,1 21-15,0 0 0,0 1 16,0-1-16,21 0 0,-21 0 15,-1 0-15,1 22 0,0-22 0,21 0 16,0 21-16,-21-21 0,21 1 0,0-1 16,0 0-16,0 0 0,0 0 15,21 0-15,0-21 0,0 0 16,1 0-16,-1 0 0,0 0 16,0 0-16,21 0 0,-20 0 0,-1 0 15,21-21-15,-21 0 0,0 21 0,1-21 16,-1 0-16,0 0 0,0-1 15,0 1-15,-21-21 0,0 21 16,0 0-16,0-22 0,0 22 0,0 0 16,0 0-16,0 0 0,-21-1 15,0 22-15,0 0 0,0-21 0,-1 21 16,1 0-16,-21 0 0,21 0 0,0 0 16,-1 21-16,1 1 15,0-1-15,0 0 0,21 0 16,0 0-16,0 0 0,0 1 0,0-1 15,0 0-15,21-21 16,0 21-16</inkml:trace>
  <inkml:trace contextRef="#ctx0" brushRef="#br0" timeOffset="37480.81">16298 5398 0,'0'0'0,"0"-22"15,0 1-15,0 0 0,0 0 16,0 0-16,21 21 16,1 0-16,-22-21 0,21 21 15,0 0-15,0 0 0,0 0 0,0 0 16,1 0-16,-1 0 0,0 21 0,0-21 16,0 21-16,0 0 0,-21 0 15,22 0-15,-22 1 0,21-1 16,-21 0-16,0 21 0,0-21 0,0 1 15,0-1-15,0 0 0,-21 0 16,-1 0-16,1 0 0,0-21 16,0 0-16,21-21 47,0 0-47,0 0 15,21 0-15,-21 0 0,21-1 0,0 1 16,-21 0-16,22 0 0,-1 0 0,-21 0 15,21-1-15,0 1 0,0 0 16,0 0-16,-21 0 16,22 21-16,-1 0 0,-21-21 15,21 21-15,0 0 16,0-22-16</inkml:trace>
  <inkml:trace contextRef="#ctx0" brushRef="#br0" timeOffset="38208.4">17166 4911 0,'0'-21'32,"0"42"-17,0 0-15,-21 0 0,0 21 16,21-20-16,0 20 0,0 0 0,-21 1 15,-1-22-15,22 21 0,-21 0 0,0 1 16,21-1-16,-21-21 0,21 22 16,-21-1-16,0-21 0,21 0 0,0 22 15,-22-22-15,22 0 0,-21 0 16,21 0-16,0 0 0,0-42 47,0 0-32,21 0-15,1 0 0,-1 0 0,0-1 16,0 1-16,0-21 0,0 21 16,1 0-16,20-1 0,-21 1 0,0-21 15,22 42-15,-22-21 0,0 0 0,0-1 16,21 22-16,-20 0 0,-1 0 16,0 0-16,-21 22 31,-21-22-31,0 0 15,21 21-15,-22-21 0,1 0 16,0 0-16,0 0 0,0 0 16,0 0-16,-1 0 15,1 0-15,0 0 32,21 21-17,0 0-15,0 0 0,0 0 0,0 1 16,0-1-16,0 0 15,0 0-15,0 0 0,0 0 0,0 1 16,0-1-16,21 0 0,-21 0 0,21 0 16,1 0-16,-1-21 0,0 22 15,0-22-15,0 0 0,0 0 0,1 0 16,20 0-16,-21 0 0,0 0 16,0 0-16,22 0 0,-22 0 15,0 0-15,0-22 0,0 22 0,1-21 16,-1 0-16,-21 0 0,0 0 15,0 0-15,0-1 16,0 1-16,0 0 16,0 0-16</inkml:trace>
  <inkml:trace contextRef="#ctx0" brushRef="#br0" timeOffset="38628.51">19304 5249 0,'0'0'0,"21"-21"15,0 0-15,-21 0 0,21 21 16,1-21-16,-22 0 16,21 21-16,-21 21 31,0 0-31,-21 0 0,21 0 15,-22 0-15,1 1 0,21-1 16,0 0-16,-21 0 0,21 0 16,-21 0-16,21 1 15,21-22 1,0 0-16,0 0 16,1 0-16,-1-22 0,0 1 0</inkml:trace>
  <inkml:trace contextRef="#ctx0" brushRef="#br0" timeOffset="38952.76">19600 4911 0,'0'0'0,"-21"-21"15,0 21-15,21-22 0,-21 22 16,0-21-16,-1 21 0,1 0 0,0 0 16,0 0-16,21 21 15,-21-21-15,21 22 0,0-1 16,21-21-1,0 0-15,0 0 16,0 0-16,1 0 0,-1 0 0,0-21 16,0 21-16,-21-22 0,0 1 0,0 0 15,0 0 1,0 0-16,-21 0 0,0 21 16,0 0-16,-1 0 0,1 0 15,0 0-15,0 0 0,0 0 0,0 21 16,-1 0-16,22 0 0,0 0 15,-21 22-15,21-22 0,0 0 0,0 21 16,0-21-16,0 1 0,21-1 16,1 0-16,-1-21 0</inkml:trace>
  <inkml:trace contextRef="#ctx0" brushRef="#br0" timeOffset="39372.54">19897 5059 0,'0'0'0,"0"21"16,0 0-16,0 0 16,-22 1-16,22-1 0,0 0 0,-21 21 15,21-21-15,-21 1 0,21-1 16,-21 0-16,21 0 0,0 0 16,0 0-16,0 1 0,-21-22 15,21 21-15,0-42 47,0-1-47,-21 22 0,21-21 16,0 0-16,0 0 0,0 0 0,0 0 15,0-1-15,21-20 0,0 21 16,0-21-16,0 20 0,22-20 0,-22 21 16,21 0-16,0 0 0,-20-1 15,20 22-15,0 0 0,1 22 0,-1-1 16,-21 0-16,21 0 0,-20 0 15,-1 22-15,0-22 0,0 21 0,-21 0 16,0-20-16,0-1 0,0 21 16,0-21-16,0 0 0,-21 1 0,0-1 15,0 0-15,-1 0 0,1-21 16,0 21 0,0-21-16</inkml:trace>
  <inkml:trace contextRef="#ctx0" brushRef="#br0" timeOffset="40744.49">1863 7260 0,'0'-21'0,"0"0"31,0 42-15,0 0-16,-22 22 0,22-22 15,-21 21-15,21 0 0,0-20 16,0 20-16,-21 0 0,21-21 0,-21 22 15,21-22-15,0 21 0,0-21 16,0 1-16,0-1 0,0 0 16,0-42 15,21 0-31,0-1 16,0 1-16,1 0 0,-1-21 0,0 21 15,0-22-15,0 22 0,0-21 0,1 21 16,-1-1-16,-21 1 0,0 0 15,0 0-15,21 21 0,0 21 16,-21 0 0,0 0-16,0 1 0,0 20 0,0-21 15,0 21-15,21 1 0,-21-22 16,21 21-16,-21 1 0,0-22 0,22 21 16,-1-21-16,0 0 0,0 1 0,0-1 15,22-21-15,-22 0 0,21 0 16,-21 0-16,22 0 0,-1 0 0,0 0 15,1 0-15,-1-21 0,-21-1 16,21 1-16,1 0 0,-1-21 0,-21 21 16,0-22-16,1 22 0,-1-21 15,-21-1-15,0 1 0,0 0 16,0-22-16,-21 22 0,-1-22 0,1 22 16,-21 0-16,21-1 0,-22 22 15,1-21-15,-21 42 0,20-21 0,1 21 16,0 0-16,20 0 0,-20 0 15,21 21-15,0 0 0,0 0 0,-1 0 16,22 22-16,0-22 0,0 21 16,0-21-16,0 1 0,0 20 0,22-21 15,-1 0-15,0 0 0,21-21 0,-21 0 16,22 22-16,-1-22 16,0 0-16</inkml:trace>
  <inkml:trace contextRef="#ctx0" brushRef="#br0" timeOffset="41435.31">3154 6943 0,'0'0'0,"-21"0"16,-1 0 0,1 21-16,21 0 15,0 0-15,-21 22 0,21-22 0,-21 21 16,21 0-16,0 1 0,0-1 0,-21 0 15,21 1-15,0-1 0,0-21 16,0 22-16,0-1 0,0 0 0,0-21 16,0 22-16,0-22 15,0 0-15,0 0 0,0 0 0,0 1 16,0-1-16,0-42 31,0-1-31,0 1 16,0 0-16,0 0 0,0 0 0,21 0 15,-21-22-15,21 22 0,0-21 16,-21 21-16,21-22 0,1 22 0,-1 0 16,0 0-16,-21 0 0,21-1 15,0 22-15,0 0 0,1 0 16,-1 0-16,0 0 0,0 22 0,-21-1 16,21 0-16,0 21 0,-21-21 15,0 1-15,0-1 0,0 21 0,0-21 16,0 0-16,0 1 0,22-1 0,-22 0 15,0 0-15,0 0 0,21-21 16,-21 21-16,21-21 16,0 0-16,0 0 0,0-21 15,1 21-15,-1-21 0,0 0 16,0 21-16,0-21 0,0 0 0,22-22 16,-22 22-16,0 0 0,0 0 15,0-22-15,-21 22 0,0 0 16,22 0-16,-22 0 0,0 42 31,0 0-31,0 0 0,0 0 16,0 1-16,-22-1 0,22 0 0,0 0 15,0 0-15,-21 0 0,21 1 16,0-1-16,0 0 0,-21 0 16,42-21 30,-21-21-46,21 0 0,-21 0 16,0-1-16</inkml:trace>
  <inkml:trace contextRef="#ctx0" brushRef="#br0" timeOffset="41737.14">3916 7091 0,'0'0'0,"0"21"0,0 0 15,0 0-15,0 1 16,21-22 0,0 0-1,-21-22-15,21 22 0,0-21 16,-21 0-16,0 0 16,0 0-16,0 0 15,0-1-15,-21 22 16,0 0-1,0 0-15,0 22 16,21-1 0,0 0-16,0 0 0,0 0 15,0 0-15,0 1 0,0-1 0,0 0 16,21 0-16,-21 0 0</inkml:trace>
  <inkml:trace contextRef="#ctx0" brushRef="#br0" timeOffset="42048.47">4508 7154 0,'0'0'0,"0"-21"0,0 0 16,0 0-16,-21 21 0,0 0 16,0 0-16,0 0 15,0 0-15,-1 0 0,1 21 16,0 0-16,0 0 0,0 1 0,0-1 15,-1 0-15,1 21 16,0-21-16,0 22 0,0-22 0,21 21 16,0-21-16,0 22 0,0-22 0,0 21 15,0-21-15,0 1 0,0-1 16,0 0-16,21 0 0,0-21 16,21 0-16,-20 0 0,20 0 0,0 0 15,1 0-15,-1-21 0,0 0 16,1 0-16,20-1 0,-21 1 0,1 0 15,-1 0-15,0 0 0</inkml:trace>
  <inkml:trace contextRef="#ctx0" brushRef="#br0" timeOffset="42488.7">4995 6900 0,'0'-21'0,"0"42"0,0-63 0,-21 42 15,0 0 1,21 21-16,0 0 15,0 1-15,0 20 0,-21-21 0,21 21 16,0-20-16,-21 20 0,21 0 0,0 1 16,-22-1-16,22 0 0,0 1 15,0-22-15,-21 21 0,21-21 0,-21 22 16,21-22-16,0 0 0,0 0 0,0 0 16,0-42 15,0 0-16,21-85 1,0 64-16,1 21 16,-1-22-16,0 1 0,0 0 0,21 20 15,-20-20-15,20 21 0,-21 0 16,21 0-16,1-1 0,-22 22 0,21 0 16,-21 0-16,1 0 0,-1 22 0,0-1 15,-21 0-15,0 0 0,0 0 16,0 22-16,0-22 0,0 21 0,0-21 15,0 22-15,-21-1 0,0-21 0,-1 0 16,1 22-16,21-22 0,-21 0 16,0 0-16,21 0 15,0-42 1</inkml:trace>
  <inkml:trace contextRef="#ctx0" brushRef="#br0" timeOffset="43337.52">7197 6858 0,'0'0'0,"0"-21"0,0 42 31,-22 0-15,22 22-16,-21-22 0,0 21 0,21 0 16,-21 1-16,21-1 0,-21 0 0,0 1 15,-1 20-15,22-20 0,-21-1 16,0 0-16,21 1 0,0-22 0,-21 0 15,21 21-15,0-21 0,0 1 16,21-44 15,0 1-31,0 0 0,1 0 16,-1-21-16,0 20 0,0-20 16,0 0-16,22 21 0,-22-22 0,0 1 15,0 0-15,0 20 0,0 1 0,-21 0 16,22 0-16,-1 21 15,-21 21-15,0 0 16,0 0-16,0 1 0,0 20 0,0-21 16,0 21-16,0-20 0,0 20 15,0-21-15,21 0 0,-21 22 0,21-22 16,0 0-16,0 0 0,-21 0 16,22 0-16,-1-21 0,21 0 0,-21 0 15,0 0-15,22 0 0,-22 0 16,21 0-16,1-21 0,-1 0 0,-21 0 15,21 0-15,1 0 0,-22-1 0,21-20 16,-21 21-16,1-21 0,-1-1 16,0 1-16,-21 0 0,0-1 0,0 1 15,0 0-15,-21-1 0,0 1 0,-1 21 16,1 0-16,0-1 16,0 1-16,0 0 0,0 21 0,-1 0 0,1 0 15,0 0-15,21 21 16,-21 0-16,21 1 0,0-1 15,0 21-15,0-21 0,0 0 16,21 1-16,0-1 0,-21 0 0,21 0 16,1-21-16,20 21 0,-21 0 15</inkml:trace>
  <inkml:trace contextRef="#ctx0" brushRef="#br0" timeOffset="43688.32">8191 7281 0,'22'0'16,"-1"0"-16,0 0 16,0-21-16,-21 0 15,21 0-15,0 0 0,1 0 0,-1-1 16,0 1-16,-21 0 0,21 0 16,0 0-16,-21 0 0,0-1 15,-21 22 1,0 0-16,0 0 0,21 22 15,-21-22-15,-1 21 0,1 0 16,0 0-16,0 21 0,0-20 0,21-1 16,-21 21-16,21-21 0,-22 0 15,22 22-15,0-22 0,0 0 16,0 0-16,0 0 0,0 1 0,0-1 16,22-21-16,-1 21 0,0-21 0,0 0 15,0 0-15,0 0 0,1 0 0,-1 0 16,21-21-16,-21 0 0,22 21 15,-1-22-15,-21 1 0,21 0 0,1-21 16,-22 21-16,21-1 0</inkml:trace>
  <inkml:trace contextRef="#ctx0" brushRef="#br0" timeOffset="44164.05">8869 6943 0,'0'0'0,"0"-21"0,0-22 0,0 22 0,0-21 16,0 21-16,0-1 15,0 44 1,0-1-1,0 0-15,0 21 0,-21-21 16,21 1-16,-22 20 0,22 0 0,0 1 16,0-1-16,-21-21 0,0 21 0,21 1 15,-21-1-15,21 0 0,-21 1 16,21-22-16,-21 0 0,21 21 0,-22-20 16,22-1-16,0 0 0,0-42 46,0 0-46,22-1 0,-1 1 16,-21 0-16,21 0 0,0 0 0,0 0 16,0-22-16,1 22 0,-1-21 15,0 21-15,21-1 0,-21 1 0,22 0 16,-22 0-16,21 0 0,-21 21 0,22 0 16,-22 0-16,0 0 0,0 0 15,0 21-15,1 0 0,-1 0 0,0 0 16,-21 1-16,0-1 0,0 0 0,0 21 15,0-21-15,0 1 0,0-1 0,0 21 16,-21-21-16,0 0 0,-1 1 16,-20-22-16,21 21 0,0 0 0,0 0 15,-22-21-15,22 0 0,0 21 16,-21-21-16,20 0 0,1 0 0,-21 0 16,21 0-16,0 0 0,-1 0 15,1 0-15,21-21 16,0 0-16,0 0 0</inkml:trace>
  <inkml:trace contextRef="#ctx0" brushRef="#br0" timeOffset="45364.26">10541 7070 0,'0'0'0,"21"0"0,0 0 16,0 0-16,1 0 16,-1 0-16,0-21 0,0-1 15,0 22-15,-21-21 0,21 0 0,-21 0 16,0 0 0,0 0-16,-21-1 0,0 1 15,0 21-15,0 0 0,0-21 0,-1 21 16,-20 0-16,21 0 0,-21 0 15,20 21-15,-20 0 0,21 1 0,-21-1 16,20 0-16,-20 0 0,21 0 0,0 22 16,0-22-16,-1 21 0,22 0 15,0-20-15,0 20 0,0-21 16,0 21-16,0-20 0,0-1 0,22-21 16,-1 21-16,0-21 0,21 0 0,-21 0 15,22 0-15,-22 0 0,21-21 16,1 0-16,-22-1 0,21 22 0,0-42 15,1 21-15,-22 0 0,21 0 0,-21-1 16,22 1-16,-22 0 0,-21 0 16,0-21-16,21 20 0,-21 1 0,0 0 15,0 0-15,-21 21 16,0 21 15,21 0-31,-21 0 0,21 1 0,0-1 16,0 0-16,0 0 0,0 21 0,0-20 15,0-1-15,0 0 0,21 0 16,0 0-16,-21 0 0,21 1 0,0-22 16,0 21-16,1-21 0,-1 0 0,0 0 15,0 0-15,21 0 0,-20 0 16,20 0-16,-21-21 0,21-1 0</inkml:trace>
  <inkml:trace contextRef="#ctx0" brushRef="#br0" timeOffset="45660.09">11472 6922 0,'0'-22'0,"0"44"0,0-65 16,0 22-1,-21 21 1,0 21-16,21 0 16,-21 1-16,21-1 0,0 0 15,-21 21-15,21 1 0,-22-1 0,1 0 16,21 22-16,0-1 0,0-20 0,-21 20 15,21 1-15,-21-1 0,21-21 0,0 22 16,0-22-16,0 22 0,0-22 16,-21 22-16,21-22 0,-21 0 0,21 1 15,0-1-15,0 0 0,0-21 16,-22 1-16,22-1 0,0-42 31,0-1-31,0 1 0,0-21 16,22 21-16,-1-22 0,-21 22 0</inkml:trace>
  <inkml:trace contextRef="#ctx0" brushRef="#br0" timeOffset="45972.92">11409 7112 0,'0'0'16,"0"-42"-16,0 21 0,0-22 0,21 22 16,-21 0-16,21-21 0,0 20 15,-21 1-15,21 21 0,1 0 16,-1-21-16,0 21 0,0 0 0,21 0 15,1 0-15,-22 0 0,21 0 16,1 0-16,-1 21 0,0 0 0,-21-21 16,1 22-16,-1 20 0,-21-21 0,0 0 15,0 0-15,-21 1 0,-1-1 16,1 0-16,-21 0 0,21 0 0,-22 0 16,1 1-16,0-1 0,21 0 0,-22-21 15,22 21-15,-21-21 0,21 0 16,-1 21-16,1-21 15,42 0 17,1 0-32,-1-21 0,0 0 15,21 21-15,-21-21 0,22 0 0</inkml:trace>
  <inkml:trace contextRef="#ctx0" brushRef="#br0" timeOffset="46292.73">12192 6879 0,'0'21'31,"0"1"-31,0-1 0,-21 0 16,21 21-16,0-21 0,0 22 16,-21-1-16,-1-21 0,22 22 0,-21 20 15,21-21-15,0 1 0,-21-1 0,21 0 16,-21 1-16,0-1 0,21 0 15,0 1-15,0-1 0,-21 0 0,21 1 16,-22-22-16,22 21 0,-21-21 0,21 1 16,-21 20-16,21-21 0,0 0 0,0 0 15,-21-21-15,21-21 32,21 0-17,-21 0-15,21 0 0,0-22 16,-21 22-16,22-21 0,-1 0 15,-21 20-15</inkml:trace>
  <inkml:trace contextRef="#ctx0" brushRef="#br0" timeOffset="46568.57">12234 7049 0,'0'0'0,"21"-22"0,43-83 16,-64 83 0,21 1-16,0 21 0,0-21 0,1 21 15,-1 0-15,0 0 16,0 0-16,0 0 15,-21 21-15,0 0 0,0 1 0,0-1 16,0 0-16,0 21 16,0-21-16,0 1 0,-21 20 0,-21-21 15,21 0-15,-1 22 0,-20-22 0,0 0 16,21 0-16,-22 0 0,22-21 16,-21 21-16,21-21 0,-1 0 0,1 0 15,42-21 16,1 0-31,-1 0 0,0 0 0,0 0 16,21-1-16,-20 1 0,-1-21 0</inkml:trace>
  <inkml:trace contextRef="#ctx0" brushRef="#br0" timeOffset="47012.31">12890 6562 0,'0'0'0,"-21"0"15,0 0-15,0 21 16,0 0-16,0 0 0,21 0 0,-22 1 16,1 20-16,0-21 0,21 21 15,0 1-15,-21-22 0,0 21 0,21 1 16,-21-22-16,21 21 0,0-21 16,0 22-16,0-22 0,0 0 15,0 21-15,0-21 0,0 1 0,0-1 16,21-21-16,0 0 15,0 0-15,0 0 0,22 0 16,-22 0-16,0 0 0,0-21 0,0 21 16,22-22-16,-22 1 0,0 0 0,21 0 15,-21 0-15,1-22 0,-1 22 0,0 0 16,0 0-16,-21 0 0,0 0 16,21-1-16,-21 1 0,0 42 15,0 1 1,0-1-1,-21 0-15,21 0 0,0 0 0,-21 0 16,21 1-16,-21-1 0,21 0 0,0 0 16,0 0-16,0 0 15,0 1-15,21-22 32,-21-22-32,21 1 0,-21 0 15</inkml:trace>
  <inkml:trace contextRef="#ctx0" brushRef="#br0" timeOffset="47200.21">13166 6773 0,'0'0'0,"0"-21"0,0 0 15,0 0-15,0 42 78,21-21-78,0 0 16,0 21-16,0-21 0,0 0 0,1 0 16</inkml:trace>
  <inkml:trace contextRef="#ctx0" brushRef="#br0" timeOffset="47492.04">13822 6731 0,'0'0'0,"-21"0"16,-1 0-16,1 0 15,0 0-15,0 0 0,0 21 16,0 0-16,-1 1 0,1-1 0,0 0 16,0 0-16,21 0 0,-21 22 15,21-22-15,-21 0 0,21 21 0,0-21 16,0 1-16,0-1 0,0 0 0,0 0 15,0 0-15,0 0 16,21 1-16,0-1 0,0-21 0,0 21 16,0-21-16,1 0 0,20 0 15,-21 0-15,0 0 0,0 0 16,22-21-16,-22 0 0,21 21 0,1-22 16</inkml:trace>
  <inkml:trace contextRef="#ctx0" brushRef="#br0" timeOffset="49221.05">14436 6816 0,'0'0'0,"0"-21"0,-22-43 31,1 64-31,0 0 0,0 0 16,0 0-16,0 0 0,21 21 16,-22-21-16,1 21 0,0 22 15,0-22-15,0 0 0,0 21 0,-1-20 16,1 20-16,0-21 0,0 21 0,21-20 15,0-1-15,0 0 0,0 0 16,0 0-16,0 0 0,0 1 0,0-1 16,21-21-16,0 0 15,0 0-15,1 0 0,-1 0 16,0-21-16,0 21 0,0-22 0,22 1 16,-22 21-16,0-21 0,0 0 0,0 0 15,0 0-15,-21-22 16,22 22-16,-1 0 0,-21 0 0,0-22 15,21 22-15,-21 0 0,21 0 0,-21 0 16,21 21-16,-21-21 16,0 42-1,-21 0-15,21 0 0,-21 0 16,0 0-16,21 1 0,0 20 16,-21-21-16,-1 0 0,22 0 0,0 1 15,0 20-15,0-21 0,0 0 0,0 0 16,22 1-16,-1-22 0,0 0 15,0 0-15,0 0 0,0 0 16,22 0-16,-22 0 0,0 0 16,21 0-16,-20-22 0,-1 1 0,0 0 15,0 0-15,-21-21 16,21 20-16,-21 1 0,0-21 0,21 0 16,1-1-16,-22 1 0,0 0 0,21-22 15,-21 22-15,21-22 0,0 22 16,-21-22-16,0 22 0,0 21 0,0-21 15,0 20-15,0 1 0,0 42 32,-21 22-32,0-22 0,21 21 15,-21 1-15,21-1 0,-22 0 0,1 1 16,21 20-16,0-21 16,0 1-16,0-1 0,-21 0 0,21 1 15,0-1-15,0-21 0,0 22 0,0-22 16,0 0-16,0 0 0,0 0 15,0 0-15,0 1 0,21-22 0,0 0 16,1 0-16,-1 0 0,0 0 16,0 0-16,0 0 0,0-22 15,1 1-15,20 21 0,-21-21 0,0 0 16,22 0-16,-22 0 0,0-1 0,21 1 16,-21 0-16,1 0 0,-1 0 15,0 0-15,0 21 0,-21-22 16,0 1-16,0 42 15,-21 1 1,0-1-16,21 0 16,-21 0-16,-1 0 0,22 0 0,0 1 15,-21-1-15,0 0 0,21 0 16,0 0-16,0 0 0,0 1 16,0-1-1,21-21-15,0 0 0,1 0 0,-1 0 16,21 0-16,-21 0 15,0 0-15,22 0 0,-22-21 0,0 21 16,0-22-16,22 1 0,-22 0 0,0 21 16,0-21-16,0 0 0,0-22 0,1 22 15,-1 0-15,-21 0 0,0 0 16,21 0-16,0-1 0,-21 44 31,0-1-15,-21 0-16,0 0 0,21 0 0,-21 0 15,21 1-15,-22-1 0,22 0 16,0 0-16,0 0 0,0 0 16,0 1-16,0-1 15,22-21-15,-1 21 0,0-21 0,0 0 16,0 0-16,0 0 0,1 0 0,20 0 16,-21 0-16,0 0 0,0-21 15,1 0-15,-22-1 16,0 1-16,0 0 0,0 0 15,0 0-15,-22 0 0,1-1 16,21 1-16,-21 0 0,0 0 0,0 0 16,0 21-16,-1-21 0,-20 21 15,21 0-15,0 0 0,0 0 16,42 0 15,0 0-31,0 0 0,21-22 16,-20 22-16,-1 0 0,21 0 0,0-21 15,-20 21-15,20 0 0,0 0 0,1 0 16,-1 0-16,0 0 0,1 0 16,-1 21-16,0 1 0,-21-22 0,1 21 15,-1 0-15,0 0 0,-21 0 0,0 0 16,0 1-16,0-1 0,0 0 16,0 0-16,-21 0 0,0 0 15,21 1-15,-22-22 0,1 21 0,0 0 16,21 0-16,-21 0 0,0 0 15,0-21 1,21 22-16,0-44 47,0 1-47,0 0 16,0 0-16,0 0 0,42 0 0,-42-1 15,21 1-15,0-21 0,22 21 0,-22 0 16,0-22-16,21 22 0,-21 0 15,22 0-15,-22 0 0,21-1 0,-21 1 16,22 21-16,-22 0 0,0 0 0,0 0 16,0 0-16,1 21 0,-1 1 0,-21-1 15,0 0-15,0 0 16,0 0-16,0 0 0,0 22 0,0-22 16,0 0-16,0 0 0,0 0 0,0 22 15,-21-43-15,-1 21 0,22 0 0,0 0 16,-21-21-16,0 0 0,21 21 15,-21-21-15,0 0 16,0-21 0,21 0-16,0 0 15,0 0-15</inkml:trace>
  <inkml:trace contextRef="#ctx0" brushRef="#br0" timeOffset="49432.93">16171 6583 0,'0'0'0,"-21"0"0,0 0 0,0 0 15,0 0-15,-1 0 0,1 0 0,0 0 16,0 0 0,21 21-16,-21-21 0,21 21 15,-21-21-15,-1 0 31,1 0-31,0 0 0,0 0 16</inkml:trace>
  <inkml:trace contextRef="#ctx0" brushRef="#br0" timeOffset="49632.82">14626 6773 0,'0'0'0,"-42"22"0,-43-1 15,85 0 1,21-21 0,0 0-16,22 0 0,-22 0 15,21 0-15,1 0 0,-1 0 0,0 0 16,1 0-16,-1-21 0,21 21 16,-20-21-16,-1 21 0,0-22 15</inkml:trace>
  <inkml:trace contextRef="#ctx0" brushRef="#br0" timeOffset="50144.52">17611 6816 0,'0'0'0,"21"-21"0,0-1 15,-21 1 1,0 42 0,0 1-16,0-1 15,0 0-15,0 0 0,0 0 0,0 0 16,0 22-16,-21-22 0,21 0 15,0 0-15,-21 0 0,-1 1 0,22-1 16,0 0-16,-21 0 0,21 0 0,0 0 16,-21-21-16,21 22 0,21-22 31,0 0-31,1 0 16,-1 0-16,0 0 0,0-22 15,0 1-15,22 21 0,-22-21 0</inkml:trace>
  <inkml:trace contextRef="#ctx0" brushRef="#br0" timeOffset="50516.31">18140 6795 0,'21'-22'0,"-42"44"0,42-65 0,-42 43 31,0 0-31,-1 0 16,1 0-16,0 21 0,0-21 15,0 22-15,0-22 0,-1 0 16,22 21-16,-21-21 0,21 21 15,0 0-15,21 0 16,1-21 0,-1 0-16,0 0 0,0 21 0,0-21 15,0 0-15,22 22 0,-22-22 16,0 21-16,21 0 0,-20-21 0,-1 21 16,0 0-16,0 0 0,-21 1 15,0-1-15,0 0 0,0 0 16,-21-21-16,0 21 15,0-21-15,-22 0 0,22 21 0,-21-21 16,21 0-16,-22 0 0,22 0 16,-21 0-16,21 0 0,-1 0 0,1 0 15,21-21-15,-21 21 0,21-21 16,0 0-16,0 0 16,0 0-16,0-1 0,0 1 15,0 0-15,0 0 0</inkml:trace>
  <inkml:trace contextRef="#ctx0" brushRef="#br0" timeOffset="50692.21">17801 6498 0,'-21'-21'16,"21"0"-1</inkml:trace>
  <inkml:trace contextRef="#ctx0" brushRef="#br0" timeOffset="51168.94">19410 6562 0,'0'0'0,"21"-85"31,0 64-15,0 0-16,-21 0 0,21 21 16,-21 21-1,0 0 1,0 21-16,0 1 0,0-1 0,0 0 16,0 22-16,0-22 0,0 22 15,0-1-15,-21 1 0,0-22 0,0 43 16,0-22-16,0 1 0,-1-1 0,1 22 15,0-22-15,0 1 0,-21-1 0,20 1 16,1-1-16,0 1 0,-21-1 16,21 1-16,-1-1 0,1 1 0,0-22 15,0 0-15,0 22 0,0-43 16,21 21-16,-22-20 0,44-44 31,-1 1-31,0 0 0,21-21 16,-21-1-16,1 1 0,-1 0 0,0-22 15,21 22-15</inkml:trace>
  <inkml:trace contextRef="#ctx0" brushRef="#br0" timeOffset="51474.77">19346 7112 0,'0'0'0,"0"-63"0,-21-1 16,0 22-16,0-22 0,0 22 0,21 0 16,0-1-16,-22 1 0,22 0 0,0-1 15,0 22-15,0-21 16,0 21-16,22-1 0,-22-20 0,21 21 15,21 0-15,-21 0 0,22 21 0,-1 0 16,-21 0-16,43 0 0,-22 0 16,0 0-16,1 21 0,-22 21 0,21-21 15,-21 22-15,0-22 0,1 21 16,-22 0-16,0 1 0,0-22 0,-22 21 16,1-21-16,0 22 0,-21-22 0,-1 0 15,22 0-15,-21 0 0,0-21 16,20 22-16,-20-22 0,21 0 0,0 21 15,42-21 17,0-21-17,0 21-15,22-22 0,-22 1 0</inkml:trace>
  <inkml:trace contextRef="#ctx0" brushRef="#br0" timeOffset="51876.53">19939 6752 0,'0'0'0,"0"-21"0,0 0 16,0 0-16,0 0 0,0-1 16,0 1-16,0 0 15,0 0-15,21 21 0,-21-21 0,21 21 16,0 0-16,1 0 16,-1 0-16,0 0 0,21 0 15,-21 21-15,1 0 0,-22 0 16,21 22-16,0-22 0,0 21 15,-21-21-15,0 22 0,0-22 0,0 21 16,0-21-16,0 0 0,0 1 0,0-1 16,-21 0-16,21 0 0,-21-21 15,0 0-15,21-21 32,0 0-17,0 0-15,0-1 0,0 1 16,0 0-16,0 0 0,0 0 0,21-22 15,0 22-15,0 0 0,-21-21 16,21 21-16,0-1 0,1 1 0,-1 21 16,0-21-16,21 21 0,-21-21 0,1 21 15,-1 0-15,0 0 0,0 0 16,0 0-16,0 0 0,1 0 0,-1 0 16,-21 21-16</inkml:trace>
  <inkml:trace contextRef="#ctx0" brushRef="#br0" timeOffset="52230.56">20616 6858 0,'0'0'0,"21"0"0,-21 21 0,22-21 15,-1 0-15,0 0 0,0 0 16,0 0-16,0-21 16,1 21-16,-1-21 0,21 0 0,-21 21 15,0-21-15,1-1 0,-1 1 0,-21 0 16,0 0-16,21-21 0,-21 20 15,0 1-15,0 0 0,0 0 0,0 0 16,0 0-16,-21 21 16,0 0-16,-1 0 0,1 0 0,0 21 15,0 0-15,0 0 0,0 21 0,-1-20 16,1-1-16,0 21 16,0-21-16,21 0 0,0 22 0,-21-22 15,21 0-15,0 0 0,0 0 0,0 1 16,0-1-16,0 0 0,0 0 15,21-21-15,0 0 0,0 0 16,0 0-16,1 0 0,-1 0 0,21 0 16,-21 0-16,22 0 0,-1-21 15,0 21-15,-21-21 0,22 0 0,-1-1 16</inkml:trace>
  <inkml:trace contextRef="#ctx0" brushRef="#br0" timeOffset="52576.64">21526 6562 0,'-42'0'16,"21"0"-16,0 0 0,-22 0 16,22 0-16,0 0 0,0 0 0,0 21 15,0 0-15,-1-21 0,1 21 16,21 0-16,-21 1 0,21-1 0,0 0 16,0 0-16,0 0 0,21 0 15,0 1-15,1-1 16,-1-21-16,0 21 0,0 0 0,0-21 15,-21 21-15,21-21 0,1 21 0,-22 1 16,21-22-16,-21 21 16,0 0-16,-21 0 15,-1-21-15,1 0 16,0 0-16,0 0 0,0 0 16,0 0-16,-1 0 0,1 0 15,0 0-15,0 0 0,0 0 0,21-21 31,0 0-15,21 21 0,0 0-16,0-21 0</inkml:trace>
  <inkml:trace contextRef="#ctx0" brushRef="#br0" timeOffset="53390.22">21696 6879 0,'42'0'32,"-21"0"-32,0 0 0,1 0 15,-1-21-15,0 0 16,0 21-16,0-21 0,0 21 0,1-21 16,-22-1-16,0 1 0,21 0 15,-21 0-15,0 0 0,0 0 16,0-1-16,0 1 0,-21 21 15,-1 0-15,1 0 0,0 0 16,0 21-16,-21-21 0,20 22 16,1-1-16,0 0 0,0 0 0,21 21 15,-21-20-15,21-1 0,0 0 0,0 21 16,0-21-16,0 1 0,0-1 16,0 0-16,0 0 0,21-21 0,0 21 15,0-21-15,0 0 0,1 21 0,20-21 16,-21 0-16,21 0 0,-20 0 15,20 0-15,-21 0 0,21 0 0,-20 0 16,20-21-16,-21 21 0,21-21 16,-20 0-16,-1 21 0,0-21 15,0 0-15,0-22 0,0 22 0,1 0 16,-22-21-16,0 20 0,0 1 0,21-21 16,-21 21-16,0 0 15,-21 42 1,21 0-1,-22 0-15,22 0 0,0 0 16,-21 1-16,21-1 0,-21 0 0,21 0 16,-21 0-16,21 0 0,0 1 15,0-1-15,0 0 0,-21-21 16,21 21-16,0 0 0,0 0 16,-21-21-16,21-21 46,0 0-46,0 0 16,0 0-16,0 0 0,0-1 16,21 1-16,0-21 0,0 21 0,21-22 15,-20 22-15,20-21 0,-21 0 0,21 20 16,1 1-16,-1 0 0,0 0 16,-20 21-16,20 0 0,0 0 15,-21 0-15,1 21 0,-1 0 0,-21 0 16,0 22-16,0-22 0,0 0 15,0 21-15,0-20 0,-21-1 0,21 21 16,-22-21-16,1 0 0,0 22 0,0-22 16,0 0-16,21 0 15,0 0-15,21-21 16,0 0 0,21-21-16,-20 0 15,-1 21-15</inkml:trace>
  <inkml:trace contextRef="#ctx0" brushRef="#br0" timeOffset="53697.04">23072 6414 0,'21'-43'15,"-42"86"-15,42-128 0,0 43 0,-21-1 16,0 22-16,0 0 0,0 0 0,0 0 16,-21 21 15,0 21-31,21 21 0,-22-21 0,22 22 15,0-1-15,-21 0 0,0 1 0,21-1 16,-21 21-16,21-20 0,0 20 16,0-20-16,0-1 0,0 0 0,0 1 15,0-22-15,0 21 0,0-21 16,0 22-16,0-22 0,0 0 16,0 0-16,21 0 0,0-21 15,0 0-15,1 0 0,-1 0 16,0 0-16,0 0 0,0 0 15,0-21-15,1 0 0,-1 21 0,0-21 16,0 0-16,0-1 0,0 1 0,1 0 16</inkml:trace>
  <inkml:trace contextRef="#ctx0" brushRef="#br0" timeOffset="53927.91">22923 6498 0,'0'0'0,"-42"0"0,21 0 16,0 0-16,42 0 31,0 0-31,0 0 0,22 0 0,-22 0 16,21 0-16,0 0 0,-20 0 0,20 21 16,-21-21-16,21 0 0,-20 0 15,-1 0-15,0 0 0,0 0 0,0 0 16,0 0-1,-21-21-15,22 21 0,-22-21 0</inkml:trace>
  <inkml:trace contextRef="#ctx0" brushRef="#br0" timeOffset="54349.68">24024 6033 0,'0'0'0,"0"-22"15,0 44 79,0-1-94,-21 0 16,0 0-1,21 0-15,-21-21 0,21 21 16,0 1-16,-22-22 15,22 21-15,22-21 47,-1 0-47</inkml:trace>
  <inkml:trace contextRef="#ctx0" brushRef="#br0" timeOffset="54584.53">24257 5927 0,'0'0'0,"21"0"31,-21 21 1,0 0-32,0 0 15,0 0-15,-21-21 16,21 22-16,-21-22 15,21 21-15,0 0 16,-21-21 0,-1 0-16,22 21 15</inkml:trace>
  <inkml:trace contextRef="#ctx0" brushRef="#br0" timeOffset="75576.25">22056 10181 0,'0'21'0,"-22"-21"16,1 22-16,21-1 15,-21-21 1,21 21-1,-21-21-15,21-21 47,0 0-31,0-1-16,0 1 16,0 0-16,-21 21 0,21-21 15,0 0-15,0 0 0,0-22 0,0 22 16,0 0-16,0-21 0,0 20 15,0-20-15,0 0 0,0-1 0,0 1 16,0 0-16,21-1 0,0 1 0,-21 0 16,21-22-16,0 22 0,1 0 15,-1-1-15,21-20 0,-21 20 0,22-20 16,-1 21-16,0-1 16,1-20-16,-1 20 0,0-20 0,1 21 15,20-1-15,-21 1 0,22 0 0,-22-1 16,22 1-16,-22 21 0,22-22 15,-22 22-15,21 0 0,-20 0 0,20 0 16,-20 0-16,20-1 0,-21 22 16,22 0-16,-22-21 0,22 21 0,-1 0 15,1 0-15,-1 0 0,-20-21 0,20 21 16,-21 0-16,1 0 0,20 0 16,-20-21-16,-22 21 0,21 0 15,0 0-15,-20-21 0,20 21 0,-21 0 16,0-21-16,22 21 0,-22 0 15,21-22-15,-21 1 0,22 21 0,-1 0 16,0-21-16,1 21 0,-1-21 16,0 21-16,22 0 0,-1-21 0,-20 0 15,41 21-15,-20 0 0,20-22 0,-20 22 16,21 0-16,-22-21 0,22 21 16,-22 0-16,22 0 0,-22 0 0,1 0 15,21 0-15,-22 0 0,22 0 16,-22 0-16,1 0 0,-1 0 0,1 0 15,-1 0-15,1 21 0,-22-21 16,22 0-16,-22 0 0,0 0 16,1 0-16,-22 0 0,21 0 0,22-21 15,-22 0-15,0 0 0,22 0 16,-1 0-16,1-1 0,20-20 0,-20 21 16,21-21-16,-1 20 0,1-20 0,0 21 15,-22-21-15,22 20 0,-1-20 16,1 21-16,0 0 0,-1 0 0,1-1 15,21 1-15,-21 0 0,-1 0 16,1 21-16,0 0 0,-1 0 0,-20 0 16,20 0-16,-20 0 0,-1 0 0,22 21 15,-21 0-15,-1 0 16,1 1-16,-1 20 0,1-21 0,-22 0 16,21 22-16,-20-1 0,-1 0 0,-21 1 15,22-22-15,-22 21 0,0 0 16,21 1-16,-21-1 0,1 0 0,20-20 15,-21 20-15,21 0 0,-20-21 16,20 22-16,-21-22 0,21 21 0,-20-21 16,-1 1-16,21-1 0,-21 21 0,22-21 15,-22 0-15,21 1 0,-21-1 16,22 0-16,-22-21 0,21 21 0,-21 0 16,22-21-16,-1 21 0,-21 1 15,21-22-15,-20 21 0,-1 0 16,21-21-16,-21 21 0,22 0 0,-22 0 15,0 1-15,0-1 0,0 21 16,-21-21-16,0 0 0,0 1 0,0 20 16,0-21-16,-42 21 0,21-20 15,-22 20-15,22-21 0,-21 21 0,0 1 16,-1-22-16,1 21 0,0 1 16,20 20-16,1-21 0,0 1 0,0-1 15,21 22-15,0-22 0,0 21 0,0-20 16,0-1-16,0 22 0,0-22 15,0 0-15,21 1 0,0 20 0,0-21 16,1 1-16,-1 20 0,0-20 16,21-1-16,-21 21 0,22-20 15,-22 20-15,21-20 0,1-1 0,-22 0 16,21 1-16,0-1 0,1 0 16,-22 1-16,21-22 0,1 21 0,-22 0 15,21-20-15,-21 20 0,0 0 0,1 1 16,-1-22-16,0 21 0,-21 0 15,21 1-15,-21-1 0,0 0 0,0 1 16,0-1-16,0 0 16,0 1-16,-21-1 0,0 0 0,0 1 0,-1-1 15,-20 0-15,21 1 0,-21 20 16,-1-20-16,1 20 0,0 1 16,-22-1-16,22 1 0,-1-1 0,-20-21 15,21 22-15,-1-1 0,1 1 16,0-22-16,20 22 0,-20-1 0,21-20 15,0 20-15,21 1 0,0-1 0,0-21 16,0 22-16,0-1 0,21 1 16,0-22-16,21 22 0,-20-1 0,20-20 15,0 20-15,1 1 0,-1-1 16,-21 1-16,21-1 0,1 1 0,-1-22 16,-21 21-16,0 1 0,1-1 0,-1 1 15,0-22-15,-21 22 16,0-1-16,0-20 0,0 20 0,0 1 15,0-1-15,0-21 0,-21 22 0,0-1 16,-1 1-16,1-22 0,0 22 16,-21-22-16,-1 22 0,1-22 0,21 0 15,-21 1-15,-1 20 0,1-21 0,0 1 16,-1 20-16,22-20 0,0 20 16,-21 1-16,20-22 0,22 21 0,-21-20 15,21 20-15,-21-20 0,21 20 16,-21-21-16,21 1 0,0 20 15,0-20-15,0-1 0,0 0 0,21 22 16,0-22-16,0 0 0,1 1 0,-1 20 16,0-20-16,0-1 0,0 0 15,0 1-15,1-1 0,-1-21 0,-21 21 16,0 1-16,0-1 0,0-21 16,0 22-16,-21-22 0,-1 21 0,1-21 15,0 22-15,-21-22 0,21 0 16,-22 0-16,1 0 0,0-21 15,-1 21-15,1-21 0,0 0 0,-1 0 0,1 0 16,0 22-16,-1-22 0,1 0 16,0 0-16,-1 0 0,1 21 15,21-21-15,-22 0 0,22 21 0,0-21 16,0 21-16,0-21 0,0 21 16,-1 0-16,1-21 0,0 22 0,-21-1 15,21 0-15,-22-21 0,22 21 16,-21 0-16,-1 0 0,1 1 0,0-1 15,-1-21-15,1 21 0,0 0 0,-1 0 16,1 0-16,0 1 0,-1-1 16,-20 0-16,21 0 0,-22 0 0,22 0 15,-22 1-15,1-1 0,-1 0 0,22 0 16,-22 21-16,1-20 0,-1-1 16,1 0-16,21 0 0,-22 0 15,22-21-15,-22 21 0,22-21 0,0 0 16,-1 0-16,1 0 0,-22 0 15,22 0-15,0 0 0,-1 0 0,1 0 16,0-21-16,-22 0 0,1 0 16,20 0-16,-20 0 0,-1 21 15,1-22-15,-1 1 0,1 0 0,-1 0 0,1 0 16,-1 21-16,1-21 0,-1-1 16,22 22-16,-21-21 0,-1 21 0,1 0 15,-1-21-15,1 21 0,-1 0 0,1 0 16,-1 0-16,1 0 0,-1 0 15,1 21-15,-1-21 0,1 21 16,-1 1-16,1-22 0,-1 21 0,1 0 16,-1-21-16,22 21 0,-22 0 15,22-21-15,0 0 0,-1 0 0,1 0 16,0 0-16,-1 0 0,1 0 0,0 0 16,-1-21-16,1 21 0,0-21 15,-1 0-15,1 0 0,-22 21 0,22-43 16,0 22-16,-22 0 0,22-21 15,-22 20-15,22-20 0,0 0 0,-22 21 16,22-22-16,-22 22 0,22-21 0,0 21 16,-22-1-16,22 1 0,0 0 15,-1 21-15,-20-21 0,20 21 16,1-21-16,0 21 0,-1 0 0,1 0 16,0 0-16,-1 0 0,1 0 0,-21 0 15,20 0-15,1 0 0,0 0 16,-1 0-16,-20 0 0,20 0 0,1 0 15,-21 0-15,20 0 0,-20 0 0,20-21 16,1 21-16,-21-22 0,20 1 16,1 0-16,0 0 0,-22 0 0,22 0 15,-1-22-15,-20 22 0,21-21 16,-22 21-16,22-22 0,-22 22 0,22-21 16,-22-1-16,22 22 0,-64-63 15,43 62-15,-43-41 16,64 42-16,-1 0 0,1-1 0,0 22 15,-1-21-15,1 0 0,0 21 16,-1 0-16,1-21 0,0 21 0,20 0 16,-20 0-16,21-21 0,-21 21 0,20 0 15,-20-21-15,21 21 0,0-22 16,-22 1-16,22 0 0,-21 21 0,21-21 16,0 0-16,-1 0 0,-20-22 0,21 22 15,-21 0-15,20 0 0,1-22 16,-21 22-16,21-21 0,0 21 0,-22-22 15,22 1-15,-21-64 0,-1 43 16,22-1-16,0 1 0,0 20 16,21-20-16,-21 21 0,21-22 15,-21 22-15,21-43 0,0 43 16,0 21-16,0-1 0,0-20 0,0 21 16,0 0-16,0 0 0,0-1 15,0 1-15,0 0 0,0 0 16,0 0-16,21 21 0,0-21 0,0-1 15,0 22-15,0-21 0,1 0 16,-1 0-16,0 0 0,21 21 0,-21-21 16,1-22-16,20 22 0,0-42 15,-21 41-15,1 1 16,-1-21-16,0 0 0,-21 20 0,21-20 16,0 21-16,0-21 0,1-1 0,-22 22 15,21-21-15,0-1 0,0 1 0,0 0 16,0-1-16,1 1 15,-1 0-15,0-22 0,0 22 0,0-22 16,0 22-16,-21-21 0,0 20 0,0-20 0,0 20 16,0-20-16,0 21 0,0-1 15,0 1-15,0 0 0,0 20 0,-21-20 16,21 21-16,0 0 0,-21 0 16,0-1-16,21 1 0,-21 0 0,21 0 15,0 0 1,0 0-16,0-1 15,21 1-15,0 0 16,0 0-16,0 0 0,1 0 16,-1-1-16,0 1 0,0-21 0,0 21 15,0-22-15,1 22 0,-1-21 0,0 0 16,0-1-16,-21 1 0,0 0 16,0-1-16,0 1 0,0 0 15,0-22-15,0 22 0,0-22 0,-21 22 0,21-22 16,0 22-16,-21-21 0,0 20 0,21 1 15,-22 0-15,22-1 0,0 1 16,-21 21-16,21 0 0,0-1 16,0 1-16,-21 21 0,21-21 15,0 0-15,0 0 32,21 0-32,0-1 0,1 1 15,-1 0-15,0 0 0,0 0 0,0-22 16,0 22-16,1-21 0,-1 21 15,0-22-15,0 1 0,0-21 16,-21 41-16,0-62 0,0 63 16,0-22-16,0 22 0,0-21 15,0 21-15,0-1 0,-21 1 16,21-21-16,0 21 0,0 0 0,0-1 16,0 1-16,0 0 15,-21 21-15,21-21 0,0 0 16,0 0-16,0-1 15,21 1 1,0 0-16,0 21 0,-21-21 16,22 21-16,-1-21 0,0 0 0,-21-1 15,21 1-15,0 21 16,-21-21-16,0 0 0,21 0 16,1 0-16,-22-1 0,21 1 15,0 0 1,0 0-16,0 0 0,0 0 15,-21-1-15,22 22 0,-1 0 16,-21-21-16,21 21 16,0 0-1,0 0 1,0 0-16,1 0 0,-1 0 16,0 0-16,0 0 0,0-21 15,0 21-15,1 0 0,-1 0 16,0-21-16,0 21 0,21 0 15,-20 0-15,-1 0 0,0 0 0,0-21 16,0 21 0,-21 21 15,0 0 0,21-21-31,-21 21 16</inkml:trace>
  <inkml:trace contextRef="#ctx0" brushRef="#br1" timeOffset="83852.31">22352 9800 0,'0'0'0,"21"0"0,0 0 0,-21-21 15,21 21-15,1-21 0,-1 0 16,-21 0-16,21-1 16,0 1-1,-21 0 1,0 42 31,0 0-47,-21 1 15,21-1 1,-21 0-16,21 21 0,-21-21 0,21 1 16,0 20-16,0-21 0,-22 0 0,22 22 15,0-22-15,-21 21 0,21-21 16,0 22-16,0-1 0,0-21 0,0 21 15,-21 22-15,21-22 0,-21 1 0,21 20 16,-21 1-16,0-22 0,21 21 16,-22 1-16,1-1 0,0 1 0,0-1 15,0 1-15,0-1 0,-1 1 16,1-1-16,21 22 0,-21-21 0,0-1 16,21 22-16,-21-22 0,21 1 15,0-1-15,0 1 0,-21-22 16,21 22-16,0-1 0,-22-21 0,22 22 15,0-22-15,0 1 0,0-1 0,0 0 16,0-21-16,0 1 0,0-1 16,22-21-1,-1-21-15,-21-1 0,21 1 16</inkml:trace>
  <inkml:trace contextRef="#ctx0" brushRef="#br1" timeOffset="85080.41">22373 9567 0,'-21'0'16,"42"0"31,0 0-32,0 0-15,22 0 0,-22 0 16,42 0-16,-20 0 0,20 0 0,-20 0 16,20-21-16,1 21 0,-1 0 15,1 0-15,-1 0 0,1 0 0,-1 0 16,1 0-16,-1 0 0,1 0 16,20 0-16,-20 0 0,-1 0 0,1 0 15,20 0-15,-20 0 0,-1 0 16,1 0-16,-1 0 0,1 0 0,-22 0 15,22 0-15,-22 0 0,0 0 16,-20 0-16,20 0 0,0 0 16,-21 0-16,1 0 0,-1 0 0,0 0 15,0 0 1,0 0-16,-21 21 31,0 1-31,0-1 16,0 0-1,0 0-15,0 0 0,0 0 0,0 1 16,0-1-16,0 0 0,0 21 16,0-21-16,0 22 0,0-22 0,0 21 15,0 1-15,-21-22 0,21 21 0,-21 0 16,21 1-16,-21-1 16,21 0-16,-21 22 0,21-22 0,0 22 15,-22-22-15,1 22 0,21-1 0,-21 1 16,21-22-16,0 21 0,-21 1 15,0-22-15,21 1 0,0 20 0,0-21 16,-21 1-16,21 20 0,-22-20 0,22-1 16,-21 0-16,21 1 0,0-1 15,0 0-15,0 1 0,-21-1 0,21-21 16,0 21-16,0-20 0,-21-1 0,21 0 16,0 0-16,0 0 0,0 0 15,0 1-15,0-1 0,-21-21 0,21 21 16,0 0-16,0 0 15,-21-21-15,-1 0 16,22 21-16,-21-21 16,0 0-16,0 0 0,0 0 15,0 0-15,-1 0 16,-20 0-16,21 0 0,0 0 0,-22 0 16,1 0-16,-21 0 0,20 0 0,-20 0 15,-1 0-15,-20 0 0,20 0 16,-21 0-16,1 0 0,-1 0 15,-21 0-15,0 0 0,22 0 0,-22 22 0,21-22 16,1 0-16,-1 21 0,21-21 16,1 0-16,21 0 0,-22 21 15,22-21-15,21 0 0,-22 0 0,22 0 16,0 0-16,0 0 0,0 0 16,-1 21-16,1-21 0,0 0 0,0 0 15,0 0-15,0 0 0,-1 0 0,1 0 16,42 0 31,1 0-47</inkml:trace>
  <inkml:trace contextRef="#ctx0" brushRef="#br1" timeOffset="85828.98">22691 11832 0,'-22'0'31,"-20"43"-15,21-22-16,0-21 16,0 21-16,21 0 0,-22 0 15,1 0-15,0 1 0,0-1 0,0 0 16,0 0-16,-1 21 0,1-20 0,-21-1 15,21 21-15,0-21 16,-1 0-16,1 1 0,0-1 0,0 0 16,0 0-16,0 0 0,21 0 15,-22-21-15,1 0 16,21-21 31,21 0-32,1 21-15,-1 0 0,0-21 16,0 21-16,0 0 0,0 0 16,1 0-16,-1 0 0,0 0 0,0 0 15,0 0-15,22 0 0,-1 0 16,-21 0-16,21 0 0,1 0 16,-1 0-16,0 0 0,-20 0 0,20 0 15,-21 0-15,0 0 0,0 0 0,1 21 16,-1-21-16,-42 0 31,-1 0-15,1-21-16,0 21 15,21-21-15,-21 0 0,0 21 0,0-22 16,-1 1-16,1-21 0,21 21 0,-21 0 16,0-1-16,0 1 0,21 0 15,0 0-15,-21 0 0,21 0 16,-22 21-16,22-22 0,0 1 15,0 0 1,0 0 0</inkml:trace>
  <inkml:trace contextRef="#ctx0" brushRef="#br1" timeOffset="86648.84">26247 9631 0,'0'0'0,"0"-21"0,0-43 16,0 43 0,0 0-16,0 42 46,0 21-46,-22-20 0,22 20 0,0 0 16,-21 1-16,21 20 0,0-21 16,0 22-16,0-1 0,0 1 15,0-1-15,0 1 0,0-1 0,0 22 16,0-21-16,0 20 0,0-20 0,-21 20 16,21-20-16,-21 21 0,21-22 15,0 1-15,0-1 0,-21 22 0,21-22 16,-21 1-16,-1-1 0,22 1 0,-21-1 15,21-20-15,0 20 0,-21-21 16,21-20-16,0 20 0,0-21 0,0 0 16,0 0-16,0-42 31,0 0-15,21 0-16,0 0 0,-21 0 0,22-22 15,-1 1-15,-21 0 0,21-1 16</inkml:trace>
  <inkml:trace contextRef="#ctx0" brushRef="#br1" timeOffset="87753.2">26395 9567 0,'0'-21'16,"21"21"77,0 0-93,0 0 0,0 0 16,1 0-16,20 21 0,0-21 0,22 0 16,-1 0-16,1 0 0,20 0 15,-20 0-15,21 0 0,-1 0 0,1-21 16,0 21-16,-1 0 0,22-21 15,-21 21-15,21-21 0,-22 21 0,22 0 16,0 0-16,0 0 0,-22 0 0,1 0 16,-21 0-16,20 0 15,-41 0-15,20 0 0,-21 0 0,1-21 0,-1 21 16,-21 0-16,0 0 16,-21-21-16,0 42 62,0 0-62,-21 0 16,21 0-16,0 22 0,0-22 0,0 21 15,0-21-15,0 22 0,0-1 0,0 0 16,0 1-16,0-1 16,0 21-16,0-20 0,0-1 0,0 22 15,-21-1-15,21 1 0,0-1 0,0 1 16,0-1-16,0 22 0,-21-22 15,21 1-15,-21-1 0,21 1 0,0-1 16,0 1-16,-21-1 0,21 1 16,-22-1-16,22 1 0,-21-1 0,21 1 15,0-1-15,0-20 0,0 20 16,0-21-16,0 22 0,-21-22 0,21 1 16,0-22-16,0 21 0,0-21 0,0 22 15,-21-22-15,21 0 0,0 0 16,0 0-16,-21-21 0,21 21 15,-21-21-15,-1 0 0,1 0 0,0 0 16,0 0-16,0 0 16,0 0-16,-1 0 0,1 0 0,0 0 15,0 0-15,0 0 0,0 0 0,-1 0 16,1 0-16,0 0 0,-21 0 16,21 0-16,-22 0 0,1 0 0,0 0 15,-22-21-15,1 21 0,20 0 0,-41 0 16,20-21-16,-21 21 0,22 0 15,-43 0-15,21 0 0,1-21 0,-22 21 16,21 0-16,1 0 0,-1 0 0,0 0 16,22 0-16,-1 0 15,1 0-15,-1 0 0,22 0 0,0 0 16,-1 0-16,1 0 0,0-21 0,20 21 16,-20 0-16,21 0 0,0 0 15,0 0-15,-1 0 0,1 0 0,0 0 16,42 0 15,-21-21-15,21 21-16,1 0 0,-1 0 15,0 0-15,0-22 16,0 22-16,0 0 0,1-21 16,-1 21-16</inkml:trace>
  <inkml:trace contextRef="#ctx0" brushRef="#br1" timeOffset="88316.88">26903 11769 0,'0'21'0,"0"-42"0,0 63 0,0-21 15,0 0-15,0 1 16,0-1-16,-21 0 0,-1 0 15,1 0-15,21 0 0,-21 1 16,0-1-16,0 21 0,0-21 16,-1 0-16,1 1 0,0-1 0,0 0 15,0 0-15,0 21 0,-1-42 0,22 22 16,-21-1-16,0 0 0,0-21 16,0 0-1,42 0 48,0 0-63,0 0 0,0 0 15,1 0-15,-1 0 16,0 0-16,21 0 0,-21 0 0,22 21 16,-22-21-16,21 0 0,1 21 0,-1-21 15,-21 21-15,21-21 0,1 22 0,-22-22 16,21 0-16,-21 21 0,1-21 15,-1 0-15,-42 0 32,-1-21-17,1-1-15,21 1 0,-21 0 0,21-21 16,-21 21-16,21-22 0,-21 22 0,21-21 16,0 21-16,0-1 0,0-20 15,0 21-15,0 0 16,0 0-16,-21 21 0,-1-22 15,1 22-15,0-21 16,0 0-16,0 21 0</inkml:trace>
  <inkml:trace contextRef="#ctx0" brushRef="#br1" timeOffset="89032.47">22415 13462 0,'22'-42'16,"-1"42"-1,-21-21-15,0 42 32,0 0-32,-21 0 15,21 21-15,0 1 0,-22 20 16,22 1-16,-21-1 0,21 1 0,-21 20 16,21-20-16,0-1 0,0 22 0,-21 0 15,0-1-15,21 1 0,-21-21 16,-1 20-16,22 1 0,-21-22 0,0 1 15,21-1-15,-21 1 0,21-1 16,-21-20-16,21-1 0,-21 0 16,21 1-16,0-1 0,0-21 0,0 0 15,0 1-15,0-44 32,0 1-32,0 0 0,0 0 15,21-21-15,0-1 0,-21 1 16,21 0-16,0-1 0</inkml:trace>
  <inkml:trace contextRef="#ctx0" brushRef="#br1" timeOffset="89896.98">22500 13399 0,'0'0'0,"-21"0"0,21-22 15,0 1-15,-21 21 0,21-21 16,0 0 0,21 21-1,0 0 1,0 0-16,22-21 0,-22 21 0,42 0 16,-20 0-16,20 0 0,22 0 0,-22 0 15,1 0-15,20 0 16,1 0-16,0 0 0,-1-21 0,1 21 15,21 0-15,-21 0 0,20 0 16,1 0-16,-21 0 0,0 0 0,-1 0 16,1 0-16,-22 0 0,1 0 15,-1 0-15,1 0 0,-22 0 0,1 0 16,-1 0-16,-21 0 0,0 0 0,0 21 16,1-21-16,-1 0 0,0 21 15,-21 0 1,0 0-16,21-21 0,-21 21 15,0 1-15,0-1 16,0 0-16,0 0 16,0 0-16,0 22 0,0-22 15,0 0-15,0 21 0,0 1 0,0-1 16,0 0-16,0 1 0,-21-1 16,21 0-16,0 22 0,-21-22 0,21 0 15,0 22-15,-21-22 0,21 22 0,0-22 16,0 22-16,0-1 0,0 1 15,0-22-15,-22 21 0,22 1 0,0-22 16,-21 1-16,21 20 0,-21-21 16,21 1-16,0 20 0,0-20 0,-21-1 15,21 0-15,-21 1 0,0-1 16,21 0-16,0 1 0,-22-1 16,1 0-16,0 1 0,21-22 0,-21 21 15,21-21-15,-21 0 0,0 1 0,21-1 16,0 0-16,-22 0 0,1-21 15,0 21-15,0-21 0,0 0 0,0 0 16,-1 0-16,-20 0 0,0 0 0,-22 0 16,1 0-16,-22 0 0,0 0 15,-20 0-15,-1 0 0,0 0 0,0 0 16,0-21-16,0 21 0,1 0 16,-1-21-16,0 21 0,21 0 0,1 0 15,-1 0-15,0-21 0,1 21 16,20 0-16,1 0 0,-1 0 15,1 0-15,20 0 0,-20 0 0,20 0 16,1 0-16,0 0 0,-1 0 0,22 0 16,0 0-16,0 0 0,0 0 15,63 0 1,-21 0 0,0 0-16,22 0 0,-22 0 0,21 0 15,1 0-15,-1 0 0,-21 0 0</inkml:trace>
  <inkml:trace contextRef="#ctx0" brushRef="#br1" timeOffset="90424.67">22839 15515 0,'0'0'0,"0"21"0,0 43 31,0-43-31,0 0 16,-21 0-16,-1 1 0,1-1 0,21 0 16,-21 0-16,0-21 0,0 21 0,0 0 15,-1 1-15,1-1 16,0 0-16,0 0 0,0 0 0,0 0 16,-1 1-16,1-1 0,0 0 15,0 0-15,42-21 63,0 0-63,0 0 0,1 0 0,-1 0 15,0 0-15,21 0 0,-21 0 16,1 0-16,20 0 0,0 0 0,-21 0 16,22 0-16,-1 21 0,-21-21 0,0 0 15,22 0-15,-22 0 16,0 0-16,0 21 0,0-21 15,-21-21 17,0 0-32,0 0 0,-21 0 15,0 0-15,0-1 0,21-20 0,0 21 16,-21 0-16,21 0 0,0-1 16,-21-20-16,21 21 0,0 0 15,0 0-15,0-1 0,0 1 16,0 0-1,0 0-15</inkml:trace>
  <inkml:trace contextRef="#ctx0" brushRef="#br1" timeOffset="91068.52">26543 13526 0,'0'0'0,"-21"-43"15,0 43 1,-1 21 0,22 1-16,-21 20 0,21 0 15,-21 1-15,21 20 0,0 1 0,0-1 16,0 22-16,-21-22 0,21 22 15,-21 0-15,21-1 0,0 22 0,0-21 16,-21-1-16,-1 1 0,22 0 0,-21-22 16,21 1-16,0-1 15,0 1-15,0-1 0,0 1 0,0-22 16,0 0-16,0 1 0,0-1 16,0 0-16,0-20 0,0-1 0,0 0 15,0 0-15,0-42 31,0-21-31,21 20 0,-21-20 16,22 21-16,-22-21 0,0-22 0</inkml:trace>
  <inkml:trace contextRef="#ctx0" brushRef="#br1" timeOffset="92036.97">26564 13483 0,'0'0'0,"-21"-21"15,21 0 32,21 21-31,0 0-16,22 0 0,-1 0 15,0 0-15,1 0 0,20 0 0,1-21 16,-1 21-16,1 0 0,20 0 16,1 0-16,0 0 0,-22-21 0,22 21 15,21 0-15,-22 0 0,22 0 16,0 0-16,0 0 0,0 0 0,-22 0 15,22 0-15,0 0 0,-21 0 16,20 0-16,-20 0 0,0 0 16,-1 0-16,1 0 0,-21 0 0,-1 0 15,-21 0-15,1 0 0,-22 0 16,0 0-16,0 0 0,0 0 0,1 0 16,-1 0 15,-21 21-16,0 0-15,0 0 0,0 21 16,0-20-16,0-1 0,0 21 16,0 0-16,-21 1 0,21-1 15,-22 0-15,22 1 0,-21 20 0,21-20 16,-21-1-16,21 21 0,-21-20 16,21-1-16,-21 22 0,21-1 0,-21 1 15,-1-1-15,22 1 0,-21-1 16,0 22-16,21-22 0,-21 1 0,0-1 15,21 1-15,-21-22 0,-1 22 0,1-1 16,21-21-16,-21 22 0,0-22 16,0 1-16,0 20 0,21-42 0,-22 22 15,1-1-15,21-21 0,-21 21 16,21-20-16,0-1 0,-21 0 0,21 0 16,-21-21-16,21 21 0,0 0 15,0 1 1,-21-22-16,-1 0 0,1 0 15,0 0 1,0 0-16,0 21 0,0-21 16,-1 0-16,-20 0 0,21 0 15,0 0-15,-22 0 0,1 0 0,0 0 16,-1 0-16,-20 0 0,-22 0 16,22 0-16,-22 0 0,0 0 0,1 0 15,-22 0-15,21 0 0,-21 0 16,1 0-16,-1 0 0,0 0 0,0 0 15,21 0-15,-20 0 0,20-21 16,0 21-16,1 0 0,20-22 16,1 22-16,20 0 0,1 0 0,0 0 15,-1 0-15,22 0 0,0 0 0,42 0 47,0 0-47,0 0 16,1 0-16,-1 0 0</inkml:trace>
  <inkml:trace contextRef="#ctx0" brushRef="#br1" timeOffset="92624.12">27284 15685 0,'0'0'0,"0"21"16,0 0 0,0 0-16,0 0 15,-21-21-15,-1 21 0,1 1 16,0-1-16,21 0 0,-21 0 16,0-21-16,21 21 0,-21 0 0,-1 1 15,1-1-15,21 0 0,-21 0 16,0 0-16,0 0 0,0 1 15,-1-1-15,1 0 0,0-21 16,42 0 15,0-21-31,1 0 16,-1 21-16,0 0 0,0-22 0,0 22 16,0 0-16,1 0 0,-1 0 15,0 0-15,0 0 0,0 0 16,0 0-16,1 0 0,20 0 0,-21 0 15,0 0-15,0 0 16,1 0-16,-1 0 0,21 22 0,-21-22 16,0 21-16,1-21 0,-1 0 15,0 0-15,-21-21 47,0-1-47,0 1 16,0 0-16,0 0 0,0 0 15,-21-22-15,0 22 0,21 0 0,0 0 16,-22 0-16,1 0 0,21-1 16,-21 1-16,21 0 0,-21 21 0,21-21 15,0 0-15,-21 21 0,0-21 16,21-1 0,0 1-16</inkml:trace>
  <inkml:trace contextRef="#ctx0" brushRef="#br1" timeOffset="94376.92">22585 10245 0,'-21'0'16,"21"21"-16,-22-21 15,22 21-15,0 0 0,0 0 16,0 1-16,0 20 0,0 0 0,0-21 16,0 22-16,-21-1 0,21 0 0,-21-20 15,21 20-15,0 0 16,-21-21-16,21 22 0,-21-22 0,0 0 15,21 0-15,0 0 0,0 1 0,-22-22 16,22 21-16,0-42 47,0-1-47,0 1 16,22 0-16,-22 0 0</inkml:trace>
  <inkml:trace contextRef="#ctx0" brushRef="#br1" timeOffset="94644.77">22542 10351 0,'0'-22'0,"22"22"16,-1 0-1,0-21-15,0 21 0,0 0 16,0 0-16,1 0 0,-1 0 16,0 0-16,0 0 15,0 0-15,-21 21 47,-21-21-47,0 22 0</inkml:trace>
  <inkml:trace contextRef="#ctx0" brushRef="#br1" timeOffset="94856.65">22458 10689 0,'21'21'31,"0"-21"-31,0 0 0,0 0 0,1 0 16,-1 0-16,0 0 16,0 0-16,-21-21 15,21 21-15,0 0 16</inkml:trace>
  <inkml:trace contextRef="#ctx0" brushRef="#br1" timeOffset="95416.33">22923 10647 0,'22'0'0,"-1"-64"16,-21 43-1,0 0-15,0 0 16,-21 21-16,-1 0 16,1 0-1,0 0-15,0 0 0,0 21 0,0-21 0,-1 21 16,1 0-16,0 1 0,0 20 16,0-21-16,0 0 0,21 0 15,-22 1-15,22-1 0,-21 0 0,21 0 16,0 0-16,0 0 0,0 1 15,21-22 1,1 0-16,-1 0 16,0 0-16,0-22 0,0 22 15,0-21-15,1 0 16,-1 0-16,0 0 0,0 21 0,-21-21 16,0-1-16,21 1 0,0 0 15,-21 0-15,0 0 0,0 0 16,22 21-16,-22 21 31,0 0-15,0 0-16,0 0 0,0 0 15,0 1-15,0-1 0,0 0 16,0 0-16,0 0 16,21-21 15,0 0-16</inkml:trace>
  <inkml:trace contextRef="#ctx0" brushRef="#br1" timeOffset="95672.19">23177 10541 0,'-21'0'31,"21"21"-31,0 0 0,-21-21 0,0 22 16,21-1-16,-21 0 0,21 0 0,0 0 16,-21 0-16,21 1 15,-22-1-15,22 0 0,0 42 16,0-41 0,22-22-1,-1 0-15,0 0 0,0 0 16,0 0-16,0 0 0,1-22 15,-1 22-15</inkml:trace>
  <inkml:trace contextRef="#ctx0" brushRef="#br1" timeOffset="96080.89">23326 10710 0,'21'0'31,"0"0"-31,0 0 16,0 0-16,0-21 0,-21 0 16,22 21-16,-22-21 15,21 21-15,-21-21 0,0 0 16,-21 21-1,-1 0 1,1 0-16,0 0 0,21 21 16,-21-21-16,0 21 0,0 0 0,-1 0 15,22 0-15,-21 1 16,21-1-16,-21 0 0,21 0 0,0 0 16,0 0-16,0 1 0,0-1 15,21-21 1,0 0-16,1 0 15,-1 0-15,0 0 0,0-21 16,0-1-16,0 22 0,1-21 16,-1 0-16,0 0 0</inkml:trace>
  <inkml:trace contextRef="#ctx0" brushRef="#br1" timeOffset="96616.64">23707 10308 0,'0'0'0,"0"21"0,-43 106 31,43-105-31,0 20 0,0-21 16,-21 21-16,21-20 0,-21-1 0,21 21 15,0-21-15,0 0 16,-21 1-16,21-1 0,-21-21 0,21 21 15,0 0-15,0 0 16,0-42 31,0 0-31,0 0-16,0 0 15,21-1-15,0 1 16,0 21-16,-21-21 0,21 21 15,0 0-15,1 0 0,-1 0 0,0 0 16,0 0-16,0 0 16,0 0-16,1 0 15,-22 21-15,21 0 16,-21 1-16,0-1 0,0 0 16,-21 0-1,-1 0-15,1 0 0,0-21 16,0 0-16,0 22 0,0-22 0,-1 0 15,1 21-15,0-21 16,0 0-16,0 0 0,42 0 47,0-21-31</inkml:trace>
  <inkml:trace contextRef="#ctx0" brushRef="#br1" timeOffset="97029.98">24024 10626 0,'0'21'15,"-21"-21"-15,0 21 0,21 0 0,0 0 16,-21-21-16,-1 22 0,1-1 15,21 0-15,-21-21 0,21 21 0,0 0 16,0 0-16,0 1 16,21-1-1,0-21-15,1 0 16,-1 0-16,0 0 0,0 0 16,0-21-16,0-1 0,1 22 0,-22-21 15,21 21-15,0-21 0,0 0 16,-21 0-16,0 0 15,0-1-15,0 1 16,0 0-16,-21 21 0,0-21 16,0 21-1,-1 0-15,1 0 16,0 21-16,0-21 0,21 21 16,0 0-16</inkml:trace>
  <inkml:trace contextRef="#ctx0" brushRef="#br1" timeOffset="97427.97">24299 10605 0,'0'21'31,"-21"0"-31,0-21 0,21 21 0,-21-21 16,21 21-16,0 0 0,-21 1 0,-1-22 16,22 21-16,0 0 0,0 0 15,0 0-15,0 0 16,22-21 15,-1 0-31,0 0 0,0 0 16,0 0-16,0-21 15,1 0-15,-22 0 16,21 0-16,-21 0 16,0-1-16,0 1 0,0 0 0,0 0 15,0 0-15,-21 0 16,-1 21 0,1 0-16,0 0 15,21 21 16</inkml:trace>
  <inkml:trace contextRef="#ctx0" brushRef="#br1" timeOffset="98068.71">24596 10308 0,'-22'0'0,"22"21"0,0 1 15,0-1-15,0 21 0,-21-21 16,21 0-16,0 22 0,0-22 0,0 21 16,0-21-16,-21 22 0,21-22 15,-21 0-15,21 0 0,0 0 0,0 1 16,0-1-16,0 0 0,-21-21 0,21 21 15,-21-21-15,21 21 16,0-42 31,0 0-47,0 0 0,0 0 16,21 21-16,0-22 0,-21 1 0,21 0 15,0 0-15,0 0 16,1 0-16,-1 21 0,0-22 0,0 22 15,0-21-15,0 21 0,1-21 0,-1 21 16,0 0-16,0 0 16,-42 0-1,0 21 1,0-21-16,-1 21 0,1-21 16,-21 0-16,21 22 0,-22-22 0,22 0 15,-21 21-15,21-21 0,0 0 0,-1 0 16,1 0-16,21 21 15,0 0 1,0 0 0,0 0-16,0 1 15,21-1-15,-21 0 16,0 0-16,22 0 0,-22 0 0,21-21 16,-21 22-16,21-1 0,-21 0 15,21 0-15,0-21 0,-21 21 16,21-21-1</inkml:trace>
  <inkml:trace contextRef="#ctx0" brushRef="#br1" timeOffset="98532.78">23072 11324 0,'21'0'0,"0"-21"0,0 21 16,0-21-1,0 0 1,-42 21 15,0 0-15,0 0-16,21 21 0,0 0 15,-21 0 1,21 0-16,0 1 16,21-22-1,0 0 1,0 0-16</inkml:trace>
  <inkml:trace contextRef="#ctx0" brushRef="#br1" timeOffset="98824.09">23580 11155 0,'0'-21'16,"-22"21"-16,1 0 15,0 0-15,0 0 16,21 21-16,-21 0 0,0 0 16,-1 0-16,22 1 0,0-1 0,0 0 15,-21 0-15,21 0 0,0 0 16,0 1-16,0-1 0,0 0 16,0 0-16,21 0 15,1-21-15,-1 0 16,0 0-16,0 0 15,0 0-15,0 0 0,1 0 0,-1-21 16,0 0-16,0 21 0,0-21 16</inkml:trace>
  <inkml:trace contextRef="#ctx0" brushRef="#br1" timeOffset="99744.88">23855 11218 0,'0'0'0,"0"-21"0,0 42 31,0 1-15,0-1-16,-21 0 0,-1 0 16,22 0-16,0 0 0,0 1 0,0-1 15,0 0-15,0 0 16,22-21 0,-1 0-16,0 0 15,0 0-15,0 0 16,0 0-16,1 0 0,-22-21 0,21 0 15,0 0-15,-21-1 16,0 1 0,0 0-16,-21 0 0,0 21 15,-1-21-15,22 0 16,-21 21-16,0 0 16,21-22-1,21 22 1,0 0-16,1 0 0,-1 0 15,0 0-15,0 0 0,0 0 16,0 0-16,1 0 0,-1 22 16,-21-1-16,21-21 15,0 21-15,-21 0 0,0 0 16,21-21-16,-21 21 0,0 1 16,0-1-1,0-42 48,0-1-48,0 1-15,0 0 0,0 0 16,21 0-16,-21 0 16,22 21-16,-1-22 0,-21 1 0,21 21 15,0 0-15,0 0 0,0 0 16,1 0-16,-1 0 0,0 0 15,0 0-15,0 21 16,-21 1-16,21-1 0,1-21 16,-22 21-16,21-21 0,-21 21 15,0 0-15,0 0 0,0 1 16,0-1-16,0 0 16,-21-21 15,21-21-16,0 0 1,0-1-16,21 1 0,0 0 16,0 0-16,0 0 0,-21 0 15,43-1-15,-22 1 0,0 0 0,0 0 16,0 21-16,0-21 0,22 21 16,-22 0-16,0 0 0,0 0 0,0 21 15,1-21-15,-22 21 0,21 0 0,-21 0 16,21 1-16,-21-1 0,0 0 15,0 0-15,0 0 0,0 0 0,0 1 16,0-1-16,0 0 0,0 0 16,-21 0-16,0-21 0,-1 21 15,1-21 1</inkml:trace>
  <inkml:trace contextRef="#ctx0" brushRef="#br1" timeOffset="100420.36">26733 10329 0,'0'0'16,"0"-21"-16,0 0 0,0 0 0,-21 42 31,21 0-16,-21 0-15,0 1 0,21 20 0,-21 0 16,0 1-16,21-1 0,-22 21 16,1-20-16,0-1 0,21 0 0,-21-20 15,0 20-15,0 0 0,-1-21 0,1 1 16,21-1-16,-21 0 0,21 0 16,-21 0-16,21-42 46,21 0-46,0 21 0</inkml:trace>
  <inkml:trace contextRef="#ctx0" brushRef="#br1" timeOffset="100684.74">26691 10287 0,'0'-21'15,"0"42"-15,0-63 0,0 63 16,21 0-16,-21 0 15,0 22-15,21-1 0,-21 0 16,0 1-16,0-1 0,0 21 0,0-20 16,0-1-16,0 0 0,0 1 0,0-1 15,0 0-15,0-20 0,0 20 16,0-21-16,0 0 0,0 0 16,0 1-16,0-1 0,-21-21 31,21-21-16,-21-1-15,0 1 16,0 21-16</inkml:trace>
  <inkml:trace contextRef="#ctx0" brushRef="#br1" timeOffset="101464.91">26352 10795 0,'22'0'31,"-1"0"-31,21 0 0,-21 0 16,0 0-16,22 0 0,-1-21 0,0 21 16,1-21-16,-1 0 0,0 21 15,22-22-15,-22 22 0,1 0 0,-22-21 16,21 21-16,-21 0 0,0 0 0,1 0 16,-1 0-16,-21 21 31,0 1-31,0-1 15,0 0-15,0 0 0,0 0 16,0 0-16,0 1 0,0-1 0,0 0 16,0 0-16,0 0 0,0 0 15,-21 1 1,21-44 31,0 1-47,0 0 15,0 0-15,0 0 0,0 0 0,0-1 16,21 1-16,-21 0 0,0 0 16,21 0-16,0 0 0,0-1 0,-21 1 15,21 21-15,1 0 0,-1 0 16,0 0-16,0 0 16,0 0-16,-21 21 0,0 1 15,21-1-15,-21 0 0,22 0 16,-22 0-16,21 0 0,-21 1 15,0-1-15,0 0 0,0 0 16,0 0-16,0-42 47,0 0-31,0 0-16,0 0 15,0-1-15,0 1 0,21 0 16,0 0-16,0 0 0,0 0 0,1-1 15,-1 1-15,0 0 0,0 0 16,0 21-16,0 0 0,1 0 0,-1 0 16,0 0-16,0 21 0,0 0 15,0 0-15,1 1 0,-22-1 0,0 0 16,0 0-16,0 0 0,0 22 0,0-22 16,0 0-16,0 0 0,0 0 15,-22 0-15,1 1 16,0-22-16,21 21 15,0-42 17,0-1-17,0 1-15</inkml:trace>
  <inkml:trace contextRef="#ctx0" brushRef="#br1" timeOffset="101956.13">28025 10732 0,'0'0'0,"0"-22"0,0 1 0,0 0 15,-22 0 1,1 21-16,0 0 0,0 0 16,0 0-16,0 0 0,-1 21 15,1 0-15,0 0 16,0 1-16,0-1 0,0 0 0,-1 21 15,1-21-15,21 1 0,0-1 0,-21 0 16,21 0-16,0 0 16,0 0-16,21-21 15,0 0 1,1 0-16,-1 0 16,0-21-16,0 21 0,-21-21 0,21 21 15,0-21-15,1 0 0,-1 0 16,-21-1-16,21 1 0,0 0 15,-21 0-15,0 0 0,21 0 16,-21-1-16,21 22 0,-21 22 31,0-1-31,0 0 0,0 0 16,0 0-16,0 0 0,0 1 0,0-1 16,0 0-16,0 0 15,0 0-15,22-21 16,-1 0-1,0 0-15,0 0 16,0 0-16,0 0 16,1-21-16,-1 21 0,-21-21 0</inkml:trace>
  <inkml:trace contextRef="#ctx0" brushRef="#br1" timeOffset="102516.73">28236 10668 0,'0'42'32,"21"-20"-17,1-22-15,-1 0 16,0 0-16,0 0 0,0 0 0,0 0 16,1 0-16,-1 0 0,0 0 15,21-22-15,-21 22 0,1 0 0,-22-21 16,21 21-16,0 0 15,-42 0 1,0 21 0,21 1-16,-22-22 0,1 21 15,0 0-15,-21 0 0,21 0 0,-1 0 16,-20 1-16,21-1 0,0 0 0,0-21 16,-22 21-16,43 0 0,-21-21 15,0 0-15,21 21 0,-21-21 16,42-21 15,0 21-31,-21-21 16,21 0-16,0 21 0,1-21 0,-1 0 15,0-1-15,0 22 16,0 0-16,0 0 16,-21 22-1,22-22-15,-22 21 16,0 0-16,21-21 0,-21 21 0,0 0 15,21-21-15,-21 21 16,21-21-16,0 0 16,0 0-16,1 0 0,-1 0 15,0 0-15,0 0 0,0 0 16,0 0-16,1-21 16,-1 21-16,-21-21 0,21 0 0,0 21 15,0-21-15,0 0 0</inkml:trace>
  <inkml:trace contextRef="#ctx0" brushRef="#br1" timeOffset="103237.03">28914 10668 0,'-64'64'32,"64"-43"-32,-21 0 15,0 0-15,21 0 0,0 0 16,0 1-16,0-1 0,0 0 15,0 0 1,21-21 0,0 0-1,-21-21 1,0 0 0,0 0-16,0-1 15,0 1-15,0 0 16,0 0-16,0 0 0,0 0 15,0-1-15,21 1 0,-21 0 16,21 21-16,1 0 0,-22-21 16,21 21-16,0 0 0,0 0 0,0 0 15,0 0-15,1 0 16,-1 21-16,-21 0 0,21 0 16,0 1-16,-21-1 0,0 0 0,21-21 15,-21 21-15,0 0 0,21 0 16,-21 1-16,0-1 0,0 0 15,0 0-15,0 0 16,-21-21 0,0 0-1,21-21 17,0 0-32,0 0 15,0 0-15,21-1 0,0 1 16,1 0-16,-1 0 0,0-21 15,0 42-15,0-22 0,0 1 0,22 0 16,-22 21-16,0 0 0,0 0 0,0 0 16,1 0-1,-1 0-15,0 0 0,-21 21 0,0 0 0,0 1 16,21-1-16,-21 0 0,0 0 16,0 0-16,0 0 0,0 1 15,0-1-15,0 0 0,0 0 0,0 0 16,-21 0-16,0-21 15,0 0-15,21 22 16,0-44 15,21 22-31,0-21 16,0 0-16</inkml:trace>
  <inkml:trace contextRef="#ctx0" brushRef="#br1" timeOffset="103544.95">29676 10880 0,'0'0'0,"-22"21"0,44-21 47,-1 0-32,0 0-15,0 0 16,-21-21-16,0 0 15,21 21-15,-21-22 0,0 1 16,-21 21 0,0 0-1,0 0 1,0 21-16,21 1 16,-22-22-16,22 21 15</inkml:trace>
  <inkml:trace contextRef="#ctx0" brushRef="#br1" timeOffset="103860.76">30078 10647 0,'-21'0'0,"42"0"0,-64 0 16,43 21-16,-21-21 0,0 21 0,21 0 15,-21-21-15,21 22 0,-21-1 16,21 0-16,0 0 0,-21 0 0,-1 0 16,22 1-16,-21-1 0,21 0 15,0 0 1,0 0-16,0 0 15,21-21-15,1 0 16,-1 0-16,0 0 16,0 0-16,0 0 0,0 0 0,1 0 15,-1-21-15,21 0 0,-21 21 16,0-21-16</inkml:trace>
  <inkml:trace contextRef="#ctx0" brushRef="#br1" timeOffset="104788.57">30311 10710 0,'0'0'0,"0"22"32,-22-1-32,1 0 0,0 0 15,21 0-15,-21 0 0,21 1 0,0-1 16,-21-21-16,21 21 0,0 0 16,0 0-16,0 0 15,21-21-15,0 0 16,0 0-1,0 0-15,1 0 0,-22-21 16,21 21-16,-21-21 0,0 0 16,0 0-16,0 0 15,0-1 1,-21 1-16,-1 21 0,22-21 16,-21 21-16,0 0 15,21-21 1,21 21-1,0 0-15,1-21 0,-1 21 16,0 0-16,0 0 0,0 0 16,0 0-16,1 0 0,-1 0 15,0 0-15,0 0 0,0 21 16,-21 0 0,0 0-16,0 0 0,0 1 15,0-1-15,0 0 16,-21 0-16,21 0 15,-21-21 1,21 21-16,-21-21 0,21-21 63,0 0-63,0 0 15,0 0-15,21 21 0,-21-21 0,21-1 16,0 1-16,0 0 0,1 0 15,-1 0-15,0 21 0,0-21 0,0-1 16,0 22-16,1 0 16,-1 0-16,0 22 15,0-1-15,-21 0 16,0 0-16,0 0 16,0 0-16,0 1 0,0-1 15,0 0-15,0 0 16,-21-21-16,0 0 15,21-21 32,0 0-47,0 0 16,21-1-16,-21 1 16,21 0-16,0 0 0,0 0 15,1 0-15,20-1 0,-21 1 0,0 0 16,22 21-16,-22 0 0,0 0 15,0 0-15,21 0 0,-20 0 0,-1 0 16,-21 21-16,21 0 0,-21 1 0,0-1 16,0 0-16,0 0 0,0 0 15,0 0-15,-21 1 0,0-1 16,-1 0-16,1 0 0,0 0 16,0-21-16,0 0 0,0 21 15,-1-21-15,1 0 16,0 22-16</inkml:trace>
  <inkml:trace contextRef="#ctx0" brushRef="#br1" timeOffset="105900.87">22500 13801 0,'0'0'0,"0"-21"15,0-1-15,0 1 16,-21 42 15,21 1-15,-21-1-16,21 21 0,0 0 16,0-20-16,0 20 0,-21 0 15,21 1-15,0-1 0,-22 0 0,22-21 16,0 22-16,0-1 0,0-21 15,0 0-15,0 1 0,0-1 0,0 0 16,0 0-16,0 0 0,22-21 31,-1-21-15,0 0-16,0 0 16,-21 0-16,21-1 0,-21 1 0,21 0 15,-21-21-15,0 21 0,22-1 16</inkml:trace>
  <inkml:trace contextRef="#ctx0" brushRef="#br1" timeOffset="106112.83">22542 13758 0,'0'0'0,"22"0"32,-1 0-32,0 0 15,0 0-15,0 0 0,0 0 16,22 0-16,-22 0 0,0 0 0,21 0 15,-20 0-15,20 0 0,-21 0 16,0 0-16,0 0 0,1 0 16,-44 22-1,1-22-15,0 21 16,-21-21-16,21 21 0</inkml:trace>
  <inkml:trace contextRef="#ctx0" brushRef="#br1" timeOffset="106300.8">22458 14097 0,'0'0'0,"0"21"0,21-21 15,0 0 1,0 0-16,0 0 0,1 0 16,-1 0-16,0 0 0,0 0 15,0 0-15,0-21 0,1 21 16,-1-21-16,0 0 0,0 21 0,0-21 15,0-1-15,1 22 0</inkml:trace>
  <inkml:trace contextRef="#ctx0" brushRef="#br1" timeOffset="106736.92">23008 13737 0,'0'21'16,"0"1"-1,0-1-15,0 0 0,0 0 0,0 0 16,0 22-16,-21-22 0,21 0 16,-21 21-16,21-21 0,0 1 15,-21 20-15,21-21 0,-22 0 0,22 0 16,0 1-16,0-1 0,0 0 0,0 0 16,0 0-16,22-21 15,-1 0 1,0 0-16,0 0 0,0 0 15,0-21-15,1 0 0,-1 21 16,0-21-16,-21 0 0,21 21 0,0-22 16,0 1-16,-21 0 0,0 0 15,0 42 32,0 0-47,0 0 0,-21 1 16,0-1-16,21 0 0,-21 0 15,21 0 1,21-21 15,0-21-31,0 0 16,-21 0-16</inkml:trace>
  <inkml:trace contextRef="#ctx0" brushRef="#br1" timeOffset="106987.99">23262 13907 0,'-21'0'31,"21"-22"0,-21 22 16,21 22-31,0-1-1,0 0 1</inkml:trace>
  <inkml:trace contextRef="#ctx0" brushRef="#br1" timeOffset="107284.39">23389 13991 0,'0'0'0,"0"21"0,0 1 15,0-1-15,0 0 0,0 0 16,0 21-16,0-20 0,0-1 16,-21 0-16,21 0 0,0 21 15,0-20-15,0 20 0,0-21 0,-21 21 16,21 1-16,-21-22 0,21 21 0,0 1 15,-22-22-15,1 21 0,21 0 16,-21-20-16,21-1 0,-21 21 0,21-21 16,0 0-16,0 1 0,0-1 0,-21 0 15,21-42 32,21 0-47,-21-1 0,21 1 16,-21 0-16,0-21 0,21-1 0</inkml:trace>
  <inkml:trace contextRef="#ctx0" brushRef="#br1" timeOffset="107565.23">23347 14076 0,'0'0'0,"0"-21"0,42-22 31,-21 43-31,0 0 0,1 0 0,-1 0 16,0 0-16,0 0 0,0 0 0,0 0 15,1 22-15,-22-1 0,21-21 16,-21 21-16,21 0 0,-21 0 16,0 0-16,0 1 15,-21-1-15,0-21 0,-1 21 0,1-21 16,0 0-16,0 0 0,0 21 16,0-21-16,-1 0 0,1 0 0,0 0 15,21-21 16,0 0-31,21 0 16,0 21-16,1-22 0</inkml:trace>
  <inkml:trace contextRef="#ctx0" brushRef="#br1" timeOffset="107822.08">23855 13737 0,'0'0'15,"-21"0"-15,21 21 16,-22 1-16,22-1 0,-42 106 31,42-106-31,0 21 0,0-21 0,-21 22 16,21-22-16,-21 21 0,21-21 0,-21 1 16,21-1-16,-22 0 0,22 0 15,-21-21-15,21 21 0,21-21 31,1-21-15,-1 0-16,0 0 0,0 0 16</inkml:trace>
  <inkml:trace contextRef="#ctx0" brushRef="#br1" timeOffset="108940.95">24088 13801 0,'-22'0'15,"1"21"1,0-21-16,0 21 0,0 0 16,-22-21-16,22 21 0,0-21 0,0 22 15,0-22-15,-22 21 0,22 0 16,0-21-16,0 21 0,21 0 16,0 0-1,0 1 1,0-1-16,0 0 0,21 0 15,-21 0-15,21-21 0,-21 21 16,21-21-16,-21 22 0,22-1 16,-1-21-16,-21 21 0,21-21 0,0 21 15,0-21-15,0 0 16,1 0-16,-1 0 16,0 0-16,0 0 0,0 0 15,0 0-15,1 0 0,-1 0 16,0 0-16,-21-21 0,21 0 15,0 0-15,0-1 0,-21 1 16,0 0-16,22 0 16,-22 0-16,0 0 0,0-1 0,0 1 15,-22 21 1,1 0 0,0 0-16,0 0 0,0 21 0,0 1 15,-1-1-15,22 0 0,-21-21 0,21 21 16,-21 0-16,0 0 15,21 1-15,0-1 0,0 0 16,0 0-16,21-21 47,0 0-47,0 0 0,1-21 16,-1 21-16,-21-21 15,0 0-15,21 21 0,-21-22 0,21 22 16,-21-21-16,21 21 0,-21-21 15,0 42 17,0 0-17,0 1-15,0-1 16,0 0-16,0 0 0,0 0 16,0 0-1,21-21-15,1 0 16,-1 0-16,0 0 15,0 0-15,0 0 16,0 0-16,1 0 0,-22-21 0,21 0 16,-21 0-16,0 0 15,0 0 1,0-1-16,0 1 0,0 0 16,0 0-1,-21 21-15,21-21 16,0 0-1,21 21 1,0 0-16,0 0 16,0 0-16,0 0 0,1 0 15,-22 21-15,21-21 0,-21 21 0,21-21 16,-21 21-16,0 0 0,21-21 16,-21 21-16,0 1 0,0-1 15,0 0-15,0 0 16,0 0-16,-21-21 15,21 21 1,-21-21-16,21-21 31,0 0-31,0 0 16,0 0-16,0 0 0,21-1 16,0 1-16,-21 0 15,21 0-15,0 0 0,1 0 16,-1 21-16,0-22 0,0 22 15,0 0 1,-21-21-16,21 21 0,1 0 0</inkml:trace>
  <inkml:trace contextRef="#ctx0" brushRef="#br1" timeOffset="109260.76">25040 13737 0,'0'0'16,"-21"21"15,21 1-31,0-1 16,-21 0-16,0 0 0,21 0 16,-22 0-16,22 1 0,0 20 0,-21-21 15,0 0-15,21 22 0,-21-22 0,0 0 16,21 0-16,0 0 0,0 0 15,0 1-15,-21-22 0,21 21 0,0 0 16,0 0-16,21-21 31,0 0-31,0 0 0,0 0 16,0 0-16,1 0 0,-1-21 0,0 21 16,0-21-16,0 0 0,0 21 15</inkml:trace>
  <inkml:trace contextRef="#ctx0" brushRef="#br1" timeOffset="109480.63">24892 13949 0,'21'0'15,"0"0"-15,0 0 16,22 0-16,-22 0 15,0 0-15,0 0 0,22-21 0,-22 21 16,0 0-16,21-21 0,-21 21 16,1 0-16,-1 0 0,0-22 0,0 22 15,0 0-15,0 0 16</inkml:trace>
  <inkml:trace contextRef="#ctx0" brushRef="#br1" timeOffset="110048.92">23812 14753 0,'22'43'16,"-1"-43"-16,0 0 16,0 0-16,0 0 0,0 0 15,1 0 1,-22-22-1,-22 22 17,1 0-32,0 0 15,21 22-15,-21-1 0,21 0 16,0 0 0,21-21 15,0 0-31,0 0 15,1 0-15,-1 0 0</inkml:trace>
  <inkml:trace contextRef="#ctx0" brushRef="#br1" timeOffset="110336.76">24320 14711 0,'0'-21'0,"-21"21"31,0 0-15,0 21-16,0-21 16,21 21-16,-21 0 0,-1-21 0,22 21 15,0 1-15,-21-1 0,21 0 16,-21 0-16,21 0 0,0 0 16,0 1-16,0-1 0,0 0 15,21-21 1,0 0-16,1 21 0,-1-21 15,0 0-15,0 0 0,0 0 16,0 0-16,1 0 0,-1 0 16,0-21-16,21 0 0,-21 21 0,1-21 15</inkml:trace>
  <inkml:trace contextRef="#ctx0" brushRef="#br1" timeOffset="111261.13">24680 14732 0,'0'-21'16,"-21"21"15,0 21-31,21 0 16,-21 0-16,21 1 0,-21-1 15,-1 0-15,22 0 0,0 0 16,0 0-16,0 1 0,0-1 16,22 0-1,-1-21-15,0 0 0,0 0 16,0 0-16,0 0 0,1-21 15,-22 0 1,21 21-16,-21-22 0,0 1 16,0 0-16,0 0 0,-21 0 15,-1 21-15,1-21 0,21-1 16,-21 22-16,0-21 0,21 0 31,21 21-15,0 0-1,0 0-15,1 0 16,-1 0-16,0 0 0,0 0 0,0 0 16,0 0-16,1 0 0,-1 21 0,0-21 15,-21 21-15,21 1 0,0-22 16,-21 21-16,0 0 0,0 0 16,0 0-16,0 0 0,0 1 15,0-1 1,-21-21-1,21 21-15,-21-21 0,0 0 16,21-21 15,0 0-31,0-1 16,0 1-16,0 0 16,21 0-16,0 0 0,0 0 0,0-1 15,1 1-15,-1 0 0,0 0 0,0 0 16,21 21-16,-20-21 15,-1 21-15,0 0 0,0 0 0,0 0 16,0 0-16,1 21 0,-22 0 0,21 0 16,-21 0-16,0 0 15,0 1-15,0-1 0,0 0 0,0 0 16,0 0-16,0 0 0,-21-21 16,21 22-16,-22-22 31,1 0-31,21-22 31,0 1-31,0 0 16,21 0-16,1 21 0,-22-21 15,21 0-15,0-1 0,0 1 16,0 0-16,0 0 0,22 0 0,-22 21 16,21 0-16,-21 0 0,1 0 0,-1 0 15,0 0-15,0 0 0,0 21 16,-21 0-16,0 0 0,0 0 0,0 1 15,0-1-15,0 0 0,0 0 0,0 0 16,-21-21-16,21 21 0,-21 1 16,0-1-16,0 0 0,-1-21 0,22 21 15,-21-21-15,0 0 0,21-21 47</inkml:trace>
  <inkml:trace contextRef="#ctx0" brushRef="#br1" timeOffset="112260.63">27305 14076 0,'-21'-85'31,"0"85"-31,21-21 0,-22 21 16,1 0-16,0 0 0,0 0 16,0 0-16,-22 0 0,22 0 0,0 21 15,0 0-15,0 1 0,0-1 16,-1 21-16,1-21 0,0 22 15,21-1-15,0 21 0,0-20 0,0-1 16,0 22-16,0-22 0,0 0 16,0 1-16,0-1 0,0-21 0,0 21 15,21-20-15,0-1 0,1 0 0,-1 0 16,21-21-16,-21 0 0,22 0 16,-22 0-16,21 0 0,0 0 0,-20 0 15,20 0-15,-21-21 0,21 0 16,-20 0-16,-1-1 0,-21 1 15,0 0-15,0 0 0,0 0 0,0 0 16,0-1-16,-21 1 0,-1 0 16,1 0-16,0 0 0,0 0 0,-21 21 15,20 0-15,1 0 0,-21 0 0,21 0 16,0 0-16,-1 0 0,1 0 16,42 0 15,1 0-16,-1 0-15,0 0 0,0 0 0,0 0 16,0 0-16,22 21 0,-22 0 16,0 0-16,0-21 15,-21 21-15,21 0 0,-21 22 0,0-22 0,0 0 16,0 0-16,0 22 16,0-22-16,0 21 0,0-21 0,-21 0 15,0 22-15,0-22 0,0 21 0,0-21 16,-1 1-16,1 20 0,0-21 15,0 0-15,0 0 0,0 1 0,21-1 16,0 0-16,0 0 16,21-42 15,0 0-31,-21 0 16,21-1-16,0 1 0,-21 0 0,21-21 15</inkml:trace>
  <inkml:trace contextRef="#ctx0" brushRef="#br1" timeOffset="112504.49">27495 14372 0,'0'0'0,"0"21"32,0 1-32,0-1 0,0 21 15,0-21-15,0 0 0,-21 1 0,0 20 16,21-21-16,0 0 15,0 0-15,-21 1 0,21-1 0,0 0 16,21-21 31,-21-21-47,21 0 0,0-1 16,-21 1-16,22-21 0,-1 21 0</inkml:trace>
  <inkml:trace contextRef="#ctx0" brushRef="#br1" timeOffset="112844.3">27559 14118 0,'-21'0'0,"42"0"0,-63 0 15,20 21-15,1 1 16,21-1-16,0 0 16,0 0-16,0 0 0,0 0 15,0 1-15,21-22 16,1 0-16,-1 0 15,0 0-15,0 0 0,0 0 0,-21-22 16,21 1-16,1 21 0,-1-21 16,0 0-16,-21 0 15,0 0-15,0-1 0,0 1 16,-21 21-16,0-21 0,-1 21 16,1 0-16,0 0 0,0 0 15,0 0-15,0 0 16,21 21-16,-22-21 0,22 21 15,0 1-15,0-1 0,0 0 16,0 0-16,22-21 16,-1 21-16,0-21 0,21 0 15,-21 0-15</inkml:trace>
  <inkml:trace contextRef="#ctx0" brushRef="#br1" timeOffset="113112.63">28003 14055 0,'0'0'0,"0"-21"0,0-1 16,-21 22 15,0 22-31,21-1 0,-21 0 0,21 0 16,0 0-16,-21 0 0,0 22 16,21-1-16,-22 0 0,22 1 0,0-22 15,0 21-15,-21 1 0,0-1 16,21-21-16,0 21 0,0-20 0,-21-1 15,21 0-15,0 0 0,0 0 0,0 0 16,21-21 0,-21-21-1,0 0 1</inkml:trace>
  <inkml:trace contextRef="#ctx0" brushRef="#br1" timeOffset="114108.15">27559 14436 0,'0'0'0,"-21"0"16,21 21-16,21-21 15,0 0-15,0 0 16,22 0-16,-22 0 0,21 0 16,0 0-16,1 0 0,-1-21 0,0 0 15,22 21-15,-22-22 16,22 1-16,-22 0 0,0 0 0,1 0 15,-1 0-15,-21-22 0,22 22 0,-22 0 16,0 0-16,-21 0 0,0-22 16,0 22-16,0 0 0,0 0 0,0 0 15,-21 21 1,0 0-16,-1 0 0,1 0 16,21 21-16,-21 0 0,0 0 15,21 0-15,0 22 0,0-22 16,-21 21-16,21 0 0,0 1 0,-21-22 15,21 21-15,0 1 0,0-22 16,-22 21-16,22 0 0,-21-20 16,21-1-16,0 0 0,-21 0 0,21 0 15,0 0-15,0 1 0,0-1 16,0-42 15,21-1-15,0 1-16,1 0 0,-1 0 15,0 0-15,-21 0 0,21 21 16,-21-22-16,21 22 16,0 0-16,1 0 15,-22 22 1,0-1 0,0 0-16,0 0 15,0 0-15,0 0 16,0 1-16,21-22 15,0 0-15,0 0 16,0 0-16,0 0 16,1 0-16,-22-22 0,21 22 15,0-21-15,-21 0 0,21 0 16,0 0-16,-21 0 0,21-1 16,-21 1-16,0 0 0,22 0 15,-22 0-15,0 0 16,0 42 15,0 0-31,0 0 0,0 0 16,0 0-16,0 1 0,0-1 0,0 0 15,0 0-15,-22 0 16,22 0-16,0 1 0,22-22 31,-1 0-31,0 0 16,0-22-16,0 1 15,0 0-15,-21 0 16,22 21-16,-22-21 0,0 0 0,21-1 16,-21 1-16,21 0 0,-21 0 0,0 0 15,0 0 1,0 42 0,0 0-16,0 0 0,0 0 15,0 0-15,0 1 0,0-1 16,-21 0-16,21 0 0,0 0 0,0 0 15,0 1-15,0-1 16,21-21 0,0 0-16,0 0 15,0 0-15,1 0 16,20-21-16,-21-1 0</inkml:trace>
  <inkml:trace contextRef="#ctx0" brushRef="#br1" timeOffset="114628.81">29062 14118 0,'0'0'0,"0"-42"0,0 21 16,0 0-16,-21 21 15,-1 0-15,22 21 16,0 0-16,-21 0 0,21 0 0,-21 22 16,21-22-16,0 21 0,0-21 0,-21 22 15,21-1-15,-21-21 16,21 21-16,-21 1 0,21-22 0,0 21 15,0-21-15,-22 1 0,22-1 0,0 0 16,-21 0-16,21 0 0,0 0 16,0-42 31,0 0-47,0 0 0,0 0 15,21 0-15,1-1 0,-1 1 16,0 0-16,0 0 0,0 0 15,0 0-15,1-1 0,-1 1 0,0 0 16,21 0-16,-21 21 0,1 0 16,-1 0-16,0 0 0,0 21 15,-21 0-15,21 0 0,-21 1 16,0-1-16,0 0 0,0 0 0,0 0 16,0 0-16,0 1 0,0-1 15,-21 0-15,0 0 0,0 0 0,0 0 16,-22-21-16,22 22 0,0-22 0,0 0 15,-22 21-15,22-21 0,0 0 16,0 0-16,0 0 0,0 0 0,-1 0 16,1 0-16,42-21 31,1 21-15,-1 0-16,0-22 0,0 22 0</inkml:trace>
  <inkml:trace contextRef="#ctx0" brushRef="#br1" timeOffset="114961.14">29464 14478 0,'0'21'47,"21"-21"-16,0 0-15,0 0-16,1 0 16,-1-21-1,-21 0-15,0 0 16,0 0-16,-21 21 31,-1 0-15,1 21-16,21 0 15,-21-21-15,21 21 16,-21-21-16,21 21 0</inkml:trace>
  <inkml:trace contextRef="#ctx0" brushRef="#br1" timeOffset="116141.45">29887 14288 0,'0'0'0,"0"-22"0,0 1 16,0 0-16,-21 21 31,0 0-31,0 21 0,0-21 16,-1 21-16,22 1 0,-21-1 0,0 21 15,0-21-15,21 0 0,0 1 16,-21 20-16,21-21 0,-21 0 0,21 0 15,0 1-15,0-1 0,0 0 16,0 0-16,21-21 16,0 0-16,0 0 15,0 0-15,0 0 0,1 0 16,-1 0-16,0-21 0,0 21 0,21-21 16,-20 0-16,-1 21 0,0-22 15,0 1-15,21 0 0,-20 0 16,-22 0-16,21 0 0,0 21 0,-21-22 15,21 1-15,-42 21 32,0 21-17,21 1-15,0-1 0,-21 0 16,-1-21-16,22 21 0,-21 0 0,21 0 16,0 1-16,0-1 15,0 0-15,21-21 16,1 0-16,-1 0 15,0 0-15,0 0 16,0 0-16,0-21 16,-21 0-16,22-1 15,-22 1-15,0 0 0,0 0 16,0 0-16,0 0 0,0-1 16,-22 1-16,22 0 0,-21 0 15,21 0-15,21 21 47,1 0-47,-1 0 0,0 0 16,0 0-16,0 0 0,0 21 0,1-21 15,-1 0-15,0 21 0,0 0 16,-21 0-16,0 1 16,0-1-16,0 0 0,0 0 15,0 0-15,0 0 16,-21 1-16,0-1 15,0-21-15,21 21 16,-22-21-16,22-21 47,0 0-47,0-1 16,0 1-16,22 0 15,-1 21-15,-21-42 0,21 21 0,0-1 16,21 1-16,-20 0 15,-1 0-15,0 21 0,0-21 0,0 21 16,0 0-16,1 0 0,-1 0 16,-21 21-16,0 0 15,0 0-15,0 0 0,0 1 0,0-1 16,0 0-16,0 0 0,0 0 16,0 0-16,-21 1 0,-1-1 15,22 0 1,-21-21-16,0 0 15,0 0-15,21-21 32,0 0-32,0-1 0,0 1 15,0 0-15,21 0 0,0 0 16,0 0-16,1-22 0,-1 22 0,21 0 16,-21 0-16,22 0 0,-22-1 15,21 1-15,-21 21 0,22 0 0,-22 0 16,0 0-16,0 0 0,0 21 0,-21 1 15,0-1-15,0 0 0,0 0 16,0 21-16,0-20 0,0-1 0,0 0 16,-21 21-16,0-42 15,21 21-15,-21 1 0,0-1 0,-1-21 0,1 0 16,21 21-16,-21-21 0,0 0 16,0 0-16,0 0 0,-1 0 15,1 0-15,0 0 0</inkml:trace>
  <inkml:trace contextRef="#ctx0" brushRef="#br1" timeOffset="127176.87">26120 6583 0,'0'0'0,"0"-21"16,0 0-16,0-1 0,0 1 16,0 0-16,-22 42 31,22 22-31,0-22 0,0 21 15,0 0-15,-21 1 0,21-1 16,-21 0-16,21 1 0,0-1 0,-21 0 16,0 1-16,0 20 0,21-20 15,-22-1-15,1 0 0,0 1 16,21-1-16,0-21 0,0 21 16,-21-20-16,21-1 0,0 0 15,0-42 1,0 0-1,21-1-15,-21 1 0,21 0 0</inkml:trace>
  <inkml:trace contextRef="#ctx0" brushRef="#br1" timeOffset="127620.63">26035 6562 0,'0'0'0,"0"-21"0,0-22 0,0 1 16,0 21-16,0-22 0,0 22 15,0 0-15,0 0 0,21 0 16,0 21-16,0 0 0,1 0 16,-1 0-16,21 21 0,0 21 0,-20-21 15,41 43-15,-21-22 0,1 22 16,-1-22-16,0 22 0,22-1 0,-43-21 16,21 22-16,1-22 0,-22 1 0,0-1 15,-21 0-15,0 1 0,0-1 16,0 0-16,0-21 0,0 1 15,0-1-15,0 0 0,0 0 0,-21-21 16,21-21 0,0 0-16,0 0 15,0-22-15,0 22 0,0-21 16,0-1-16,21 1 0,0 0 0,0-22 16,1 1-16,-1-1 0,0-20 15,0 20-15,0 1 0,0-22 0,1 43 16,20-22-16,-21 22 0,0 21 15,-21-22-15,21 22 0,1 21 16,-22 21 0,0 0-16,0 1 0,0-1 15,0 0-15,0 21 0,0-21 16,0 22-16,0-22 0,0 0 16,0 21-16</inkml:trace>
  <inkml:trace contextRef="#ctx0" brushRef="#br1" timeOffset="127997.22">27051 7027 0,'0'0'0,"21"0"16,0-21-1,0 0-15,1 0 16,-1 21-16,0-21 0,0 0 0,-21-1 15,0 1-15,0 0 16,0 0-16,0 0 0,0 0 16,0-1-16,-21 22 0,0 0 15,0 0-15,-1 0 0,1 0 0,0 22 16,-21-1-16,21 0 0,-1 0 16,1 0-16,0 0 0,0 22 0,0-22 15,21 0-15,0 0 0,0 22 0,0-22 16,0 0-16,0 0 15,21 0-15,0 0 0,0-21 0,0 22 0,22-22 16,-22 0-16,21 0 16,-21 0-16,22 0 0,-1 0 0,-21 0 15,22-22-15,-22 1 0,0 0 0,21 0 16,-21 0-16,1 0 0,20-1 16,-21 1-16</inkml:trace>
  <inkml:trace contextRef="#ctx0" brushRef="#br1" timeOffset="128256.76">27707 6392 0,'0'0'0,"0"-21"0,0 0 31,-21 21-31,21 21 0,-21 0 0,0 1 0,21 20 16,-22 0-16,1 1 0,21-1 16,-21 0-16,0 22 0,0-22 15,21 0-15,-21 1 0,-1-1 0,1 0 16,21-20-16,0 20 0,-21-21 15,21 21-15,-21-20 0,21-1 0,0 0 16,0 0-16,0 0 16,21-21-16,0 0 15,0 0-15,1 0 0,-1 0 0,0-21 16,0 0-16,0 21 0,0-21 16,1 0-16,-1-1 0,0 22 0</inkml:trace>
  <inkml:trace contextRef="#ctx0" brushRef="#br1" timeOffset="128444.66">27453 6858 0,'0'0'15,"-21"0"-15,0 0 0,21 21 16,21-21 0,0 0-1,0 0-15,0 0 16,1 0-16,20 0 0,-21 0 15,21 0-15,-20-21 0,20 21 0,0-21 16,1 21-16,-1 0 0,0-21 16</inkml:trace>
  <inkml:trace contextRef="#ctx0" brushRef="#br1" timeOffset="128972.35">28067 6858 0,'0'0'0,"-21"21"15,0-21-15,-1 21 0,1 1 0,0-1 16,0-21-16,0 21 0,0 0 15,-1 0-15,22 0 0,0 1 16,-21-22-16,21 21 0,0 0 0,0 0 16,21-21-1,1 0 1,-1 0-16,0 0 0,0 0 16,0-21-16,0 21 0,1-21 15,-1 0-15,0 21 0,21-22 0,-21 1 16,1 0-16,-1 21 0,0-21 15,-21 0-15,21 21 0,0-21 16,-21 42 15,-21 0-31,0 0 16,0 0-16,21 0 16,0 1-16,0-1 0,0 0 15,0 0 1,21-21-16,0 0 15,21 0-15,-20 0 0,-1 0 0,21 0 16,-21 0-16,0-21 0,1 21 16,20-21-16,-21 0 0,0 21 0,0-22 15,-21 1-15,22 0 0,-22 0 0,21 0 16,-21 0-16,0-1 0,0 1 16,0 0-16,-21 0 0,-1 21 15,1 0-15,0 0 0,0 0 16,0 0-16,0 0 0,-1 0 15,1 0-15,0 0 0,21 21 16,0 0-16,-21-21 0,21 21 16,21-21-1,0 0-15</inkml:trace>
  <inkml:trace contextRef="#ctx0" brushRef="#br1" timeOffset="129384.12">28787 6816 0,'-43'0'31,"22"0"-31,0 0 16,0 21-16,21 0 0,-21 0 16,-1-21-16,1 21 0,21 1 15,-21-1-15,21 0 0,-21 0 0,21 0 16,0 0-16,0 1 0,0-1 15,0 0-15,21 0 16,0-21-16,0 0 16,1 0-16,-1 0 0,0 0 15,0 0-15,0 0 0,22 0 0,-22-21 16,0 21-16,0-21 0,0 0 0,0-1 16,-21 1-1,0 0-15,0 0 0,0 0 0,0 0 16,0-1-16,0 1 0,-21 21 15,0-21-15,0 21 0,0 0 0,0 0 16,-1 0-16,1 0 0,0 0 16,0 0-16,0 21 0,0-21 0,21 21 15,0 1-15,0-1 16,21-21 0,0 21-16,0-21 15</inkml:trace>
  <inkml:trace contextRef="#ctx0" brushRef="#br1" timeOffset="129784.91">28977 6900 0,'21'0'16,"-42"0"-16,42-21 0,-21 0 16,21 21-16,1-21 0,-1 21 15,0 0 1,0 0-16,0 0 0,0 0 0,1 0 15,-1 0-15,0 21 16,0-21-16,-21 21 0,0 0 0,0 1 16,21-1-16,-21 0 0,0 0 0,0 0 15,0 0-15,0 1 16,0-1-16,0 0 0,0 0 16,-21 0-16,0-21 31,21-21-16,0 0-15,0 0 16,0 0-16,0-1 16,0 1-16,0 0 0,0 0 15,21 0-15,-21 0 0,21-1 16,0 1-16,-21 0 0,22 21 16,-1-21-16,0 21 0,0 0 15,0-21-15,0 21 16,1-21-16,-1 21 0</inkml:trace>
  <inkml:trace contextRef="#ctx0" brushRef="#br1" timeOffset="130592.93">29803 6350 0,'0'-85'15,"0"64"-15,0 0 16,0 0-16,0 0 0,-22 21 15,1 21 17,0 0-32,21 0 0,-21 0 0,21 22 15,0-22-15,-21 21 0,0 1 16,21 20-16,-22-21 0,22 1 0,0-1 16,-21 22-16,0-22 0,21 0 15,-21 1-15,21-1 0,0-21 0,0 21 16,-21 1-16,21-22 0,0 0 15,-21 21-15,21-20 0,0-1 0,0 0 16,0 0-16,-22-21 0,22-21 47,0 0-47,22 0 16,-22-1-16,21 1 0,0 0 15,-21 0-15,21-21 0,0 20 16,0 1-16,-21 0 0,22 0 0,-1 0 15,0 0-15,0-1 0,0 1 0,0 21 16,1 0-16,-1 0 0,0 0 16,0 0-16,0 0 15,-21 21-15,0 1 16,0-1-16,0 0 0,0 0 16,-21 0-16,0-21 15,0 21-15,0-21 0,-1 0 0,1 22 16,0-22-16,0 0 0,0 0 15,0 0-15,-1-22 16,22 1 0,0 0-1,0 0-15,0 0 16,0 42 15,0 0-15,0 0-16,0 0 0,0 1 0,0-1 15,0 0-15,0 0 0,0 0 16,22 0-16,-22 1 0,21-1 16,-21 0-16,21-21 0,0 21 0,0 0 15,0-21-15,1 0 0,-1 0 16,21 0-16,-21 0 0,22 0 0,-22 0 16,21 0-16,-21 0 0,22-21 15,-22 21-15,0-21 0,21 0 0,-21 21 16,1-21-16,-1 21 0,-21-22 0,21 1 15,0 21-15,-21-21 16,-21 21 0,0 0-1,0 0-15</inkml:trace>
  <inkml:trace contextRef="#ctx0" brushRef="#br0" timeOffset="141192.54">1312 10202 0,'0'0'0,"0"-21"15,0 0-15,0 0 16,0 0 0,-21 21-16,21-21 15,-21 21-15,0 21 31,21 0-31,-21 0 16,21 0-16,0 22 0,0-1 16,0 21-16,0 1 0,0-1 0,0 1 15,0 21-15,0-1 0,0 1 16,0 0-16,0 20 0,0 1 0,0 0 16,0 0-16,0 0 0,0 21 15,21-21-15,-21 21 0,0-22 0,0 22 16,0-21-16,0 21 0,0-21 15,-21 21-15,-1-21 0,22 21 16,-21-21-16,0 21 0,0-21 0,0-1 16,0 1-16,-1 0 0,22-21 15,-21 21-15,21-22 0,-21-20 16,0 20-16,21-41 0,0 20 16,0-20-16,0-22 0,0 0 0,0 0 15,0-42 1,0 0-16,0 0 0,0-22 0,0 1 15,0-22-15,0 1 0,0-1 16,21-20-16,-21-1 0,21 0 0</inkml:trace>
  <inkml:trace contextRef="#ctx0" brushRef="#br0" timeOffset="142901.1">1291 10033 0,'0'0'0,"-21"0"0,0 0 0,0 0 0,-1 0 15,1 0-15,0 0 16,42 21 31,0-21-47,22 0 0,-1 0 0,22 0 15,-1 21-15,1-21 0,-1 0 16,22 0-16,-22 0 0,22 22 0,0-22 16,20 0-16,1 0 0,21 0 15,0 0-15,0 0 0,21 0 0,-21 0 16,22 0-16,-1 0 0,0 0 16,0 0-16,-21 0 0,21 0 15,-21 0-15,0 0 0,0 0 0,0 0 0,0 0 16,-21 0-16,21 0 15,-21 0-15,0 0 0,0 0 0,-22 0 16,22 0-16,-42 0 0,20 0 16,-20 0-16,-1 0 0,1 0 0,-1 0 15,-20 0-15,20 0 0,-21 0 0,1 0 16,-1 0-16,0 0 0,1 0 16,-22 0-16,21 0 0,-21 0 0,1 0 15,20 0-15,-21 0 0,0 0 16,0 0-16,1 0 0,-1 0 15,0 21-15,0-21 16,-21 21 0,0 0-16,0 0 15,0 0-15,0 1 0,-21-22 16,21 21-16,-21 21 0,21-21 16,0 22-16,-21-22 0,21 21 0,-22 0 15,22 22-15,-21-22 0,21 22 16,0-22-16,0 22 0,0-1 0,-21 1 15,21-1-15,0 1 0,-21-1 0,21 22 16,0-1-16,0 1 0,-21 0 16,21-1-16,-21-20 0,21 21 0,0-1 15,0 1-15,0 0 0,0 20 0,-22-20 16,22 0-16,0-1 16,-21 1-16,21-21 0,0 20 0,0 1 15,-21 0-15,0-1 0,21 1 0,-21-22 16,0 22-16,21-21 0,-22-1 15,1 1-15,21-1 0,-21-21 0,21 1 16,0-1-16,-21 0 0,21 1 16,-21-22-16,21 0 0,0 0 0,0 0 15,0 1-15,0-1 0,0 0 16,0 0-16,-21 0 16,-1-21-1,22 21-15,-21-21 0,21 22 0,-21-22 16,0 21-16,0-21 15,0 21-15,-1-21 0,1 21 0,-21 0 16,21-21-16,-22 21 0,1-21 0,0 22 16,-1-22-16,-20 21 0,21-21 15,-22 21-15,-21 0 0,22-21 0,-22 0 16,1 21-16,-22-21 0,21 0 0,-21 21 16,0-21-16,-21 22 0,0-22 15,0 0-15,0 21 0,0-21 0,-21 0 16,21 21-16,-21-21 0,21 0 15,0 0-15,-21 0 0,21 0 16,21 0-16,0 0 0,0 0 0,22 0 0,-1 0 16,22 0-16,-1 0 15,-21 0-15,22 0 0,-1 0 0,1 0 16,21 0-16,-22 0 0,22 0 16,-1 0-16,1 0 0,21 0 0,0 0 15,0 0-15,-1 0 16,22-21-1,-21 21 95,0 0-95,0 0-15,0 0 0,0 0 16,-1 0-16,1 0 16,0 0-16,0 0 0,0 0 0,0 0 15,-1 0-15,1 0 16,0 0-16,0 0 16,0 21-1,0-21-15,-1 0 16,1 0-16,0 0 15,0 0-15,0 0 0,0 0 16,-1 0 0,1 0-16,0 0 0,0 0 15,21-21 17,21 21-17,0 0-15,0 0 0,1 0 16</inkml:trace>
  <inkml:trace contextRef="#ctx0" brushRef="#br0" timeOffset="143544.2">3154 14012 0,'0'0'0,"-21"22"0,-1-22 16,1 21-16,0 0 0,0-21 0,0 21 15,0 0-15,-22 0 0,22 1 16,-21 20-16,21-21 0,-22 0 0,1 22 15,0-1-15,-1-21 0,22 21 16,-21 1-16,-1-22 0,22 21 0,-21-21 16,21 1-16,0 20 0,-1-21 15,1-21-15,21 21 0,-21-21 0,21-21 47,21 21-47,0-21 16,1 0-16,-1 21 15,0 0-15,0 0 0,0-21 0,22 21 16,-22 0-16,0 0 0,0 0 0,21 0 16,-20-22-16,-1 22 0,21 0 15,-21 0-15,0 0 0,1 0 0,20 0 16,-21 0-16,0 0 0,0 0 16,1 0-16,-1 0 0,0 0 15,-21-21 32,-21 0-47,0 0 0,-1 0 16,1 0-16,0-1 15,21 1-15,-21 0 0,0 0 0,0-21 16,21 20-16,-22 1 0,22 0 16,0 0-16,-21 0 0,21 0 15,0-1-15,-21 22 0,21-21 16</inkml:trace>
  <inkml:trace contextRef="#ctx0" brushRef="#br1" timeOffset="149159.97">1884 8869 0,'0'0'0,"0"-21"0,-21 21 16,21 21 15,-22 0-31,22 0 0,0 22 0,0-1 15,0 0-15,-21 1 0,21 20 16,-21-21-16,21 1 0,0 20 0,0-20 16,-21-1-16,21 21 0,-21-20 15,21-1-15,0 0 0,0-20 16,-21 20-16,21-21 0,0 0 0,0-42 31,0 0-15,0 0-16,0 0 0</inkml:trace>
  <inkml:trace contextRef="#ctx0" brushRef="#br1" timeOffset="149756.95">1693 8975 0,'0'0'0,"0"-21"0,0-1 15,21 1 1,-21 0-16,22 21 0,20 0 0,-21-21 16,0 21-16,22 0 0,-22 0 15,21 0-15,-21 0 0,22 21 0,-22 0 16,21 0-16,-21 1 0,22-1 16,-22 0-16,-21 21 0,0-21 0,0 1 15,0 20-15,0-21 0,-21 21 16,-1-20-16,1-1 0,-21 21 0,21-21 15,-22 0-15,1 1 16,0-1-16,-1-21 0,22 21 0,-21 0 16,21-21-16,0 0 0,-1 0 15,1 0-15,21-21 16,0 0-16,21 21 16,1-21-16,20 21 0,-21-22 0,0 22 15,22 0-15,-1 0 0,0 0 16,-21 0-16,22 0 0,-1 0 0,0 0 15,1 0-15,-1 22 0,0-1 0,1-21 16,-22 21-16,0 21 0,0-21 16,-21 1-16,0-1 0,0 21 0,-21-21 15,-21 22-15,21-22 16,-22 21-16,1-21 0,21 0 0,-22 1 16,1-1-16,0 0 0,-1-21 15,1 0-15,21 0 0,-21 0 0,20 0 16,1 0-16,0 0 0,0 0 15,0-21-15,0 0 0,21-1 16,0 1-16,0 0 0,0 0 16,0 0-16,0 0 0,0-1 15,21 1-15,0 21 16,0 0-16,-21-21 0,21 21 0,0-21 16,1 21-16,-1 0 0,0 0 0</inkml:trace>
  <inkml:trace contextRef="#ctx0" brushRef="#br1" timeOffset="150152.73">2328 9398 0,'0'0'0,"21"0"0,-21-21 16,0 0-16,22 0 0,-1-1 15,0 22-15,0-21 16,0 21-16,0 0 0,1 0 15,-1 0-15,21 0 0,-21 0 16,0 0-16,22 21 0,-22 1 16,0-1-16,0 0 0,0 0 0,-21 0 15,22 0-15,-22 1 0,0-1 16,0 21-16,0-21 0,-22 0 0,1 1 16,0-1-16,0 0 0,0 0 15,0-21-15,21 21 0,-22-21 16,1-21-1,21 0-15,0 0 16,0 0-16,0-1 0,0 1 0,0 0 16,21 0-16,1 0 0,-22 0 15,21-22-15,0 22 0,-21 0 0,21 21 16,0-21-16,0 0 0,1-1 16,-1 22-16,0 0 0,0-21 15,0 21-15,0 0 0,1 0 16</inkml:trace>
  <inkml:trace contextRef="#ctx0" brushRef="#br1" timeOffset="150597">3154 9271 0,'0'0'0,"-21"-21"15,-1 21-15,1 0 16,0 0-1,0 0-15,21 21 16,0 0-16,-21 0 0,0 1 0,21-1 16,-22 0-16,22 0 0,0 0 15,0 0-15,-21 22 0,21-22 0,0 21 16,-21-21-16,21 1 0,0 20 0,0-21 16,0 0-16,0 0 0,0 1 15,21-22-15,0 21 0,1-21 16,-1 0-16,0 0 0,0 0 15,0-21-15,0-1 0,1 1 0,20 0 16,-21 0-16,0 0 0,0-22 16,1 22-16,-1 0 0,-21-21 15,0 21-15,0-22 0,0 22 0,0 0 16,0-21-16,0 20 0,-21 1 0,-1 0 16,1 21-16,0-21 0,0 21 15,0 0-15,-22 0 0,22 0 0,0 0 16,0 21-16,-21-21 0,20 21 15,1 0-15,0 1 0,0-1 0,0-21 16,21 21-16,0 0 0,-21 0 0,21 0 16,0 1-16,0-1 15,21-21-15</inkml:trace>
  <inkml:trace contextRef="#ctx0" brushRef="#br1" timeOffset="151188.76">3492 9229 0,'0'0'0,"-21"21"16,21 0 0,0 0-16,-21 0 0,21 1 0,-21-1 15,21 0-15,0 21 0,0-21 16,0 1-16,-21-1 0,21 0 15,0 0-15,0 0 0,0 0 0,0 1 16,0-1-16,21-21 31,-21-21-31,21 21 0,0-22 16,0 1-16,-21 0 0,22 0 16,-1 0-16,0 21 0,-21-21 0,0-1 15,21 1-15,0 21 0,-21-21 0,21 21 31,-21 64-15,0-43 0,0 0-16,0 0 0,0 0 15,0 0-15,0 1 0,0-1 0,0 0 16,22 0-16,-1-21 16,-21 21-16,21-21 0,0 0 15,0 0-15,0 0 0,1-21 16,-1 21-16,0-21 0,0 0 15,0 0-15,0-1 0,-21 1 0,22 0 16,-1 0-16,-21 0 0,21 0 0,-21-22 16,0 22-16,0 0 0,0 0 15,0 0-15,0-1 0,0 1 0,0 0 16,-21 21-16,0 0 16,-1-21-16,1 21 15,21 21 1,0 0-16,0 0 0,0 1 15,21-22 1</inkml:trace>
  <inkml:trace contextRef="#ctx0" brushRef="#br1" timeOffset="151588.53">4339 9271 0,'0'0'0,"-21"0"15,0 0 1,0 0-16,-1 0 0,1 0 16,0 0-16,0 0 0,0 0 0,21 21 15,-21 0-15,-1 1 0,22-1 16,0 0-16,0 0 16,0 0-16,0 0 15,22-21-15,-1 22 0,0-1 0,0-21 16,0 21-16,0-21 0,1 21 15,-1-21-15,0 21 0,0 0 0,-21 1 16,21-22-16,-21 21 16,0 0-16,-21-21 15,21 21-15,-21-21 16,0 0-16,0 0 0,-1 0 0,-20 0 16,21 0-16,0 0 0,0 0 15,-1 0-15,1 0 0,0 0 0,0 0 16,0-21-16,21 0 15,0 0 1,21 21-16,0-22 0,-21 1 16,21 21-16,0-21 0,1 0 15</inkml:trace>
  <inkml:trace contextRef="#ctx0" brushRef="#br1" timeOffset="151964.31">4551 9440 0,'0'-21'47,"21"21"-47,0-21 16,0 21-16,-21-21 0,21 21 15,1-21-15,-1 0 0,-21-1 16,21 22-16,-21-21 15,-21 21 17,0 21-32,-1-21 0,22 22 0,-21-1 15,0 0-15,0 0 0,0 21 0,21-20 16,0-1-16,-21 21 0,21-21 16,0 0-16,-22 1 0,22-1 0,0 0 15,0 0-15,0 0 0,22-21 16,-1 21-16,0-21 0,0 0 15,0 0-15,0 0 0,1 0 16,20 0-16,-21-21 0,0 21 0,0-21 16,1 21-16,-1-21 0,0 0 15,0 0-15</inkml:trace>
  <inkml:trace contextRef="#ctx0" brushRef="#br1" timeOffset="152300.69">4889 9356 0,'0'0'0,"22"0"0,-22-21 16,21-1-16,21 1 15,-21 21 1,0 0-16,1 0 0,-1 0 16,0 0-16,0 0 0,0 21 15,0-21-15,-21 22 0,0-1 16,22 0-16,-22 0 16,21 0-16,-21 0 0,0 1 0,0-1 15,0 0-15,0 0 16,0 0-16,0 0 0,0 1 15,-21-22-15,-1 0 16,22-22 15,0 1-31,0 0 0,0 0 16,0-21 0,0 20-16,22 1 0,-1 0 0,0 0 15,-21 0-15,21 0 0,-21-1 0,21 1 0,0 0 16,1 0-16,-1 0 15,0 21-15</inkml:trace>
  <inkml:trace contextRef="#ctx0" brushRef="#br1" timeOffset="154300.54">1524 10329 0,'0'22'0,"0"-1"15,0 21-15,0 0 0,0 1 16,0-1-16,0 0 0,0 22 0,0-22 16,0 1-16,-21 20 0,0-21 15,21 1-15,-22-1 0,22-21 0,0 22 16,-21-22-16,21 0 16,0 0-16,0-42 31,21 0-31,-21 0 15,22-1-15,-1 1 0</inkml:trace>
  <inkml:trace contextRef="#ctx0" brushRef="#br1" timeOffset="154512.43">1566 10372 0,'21'0'0,"1"0"16,-1 0-16,0 0 16,0 0-16,0 0 0,0 0 15,1 0-15,-1 0 0,0 0 0,0 0 16,0 0-16,0 0 0</inkml:trace>
  <inkml:trace contextRef="#ctx0" brushRef="#br1" timeOffset="154693.32">1439 10774 0,'0'0'0,"0"21"0,21 0 16,1-21-1,-1 0-15,0 0 0,0 0 0,0 0 16,0 0-16,1 0 0,20 0 0,-21 0 15,0 0-15,0-21 0,1 0 16,-1 21-16,0-21 0,0 21 0</inkml:trace>
  <inkml:trace contextRef="#ctx0" brushRef="#br1" timeOffset="155279.99">2180 10816 0,'42'0'31,"-42"-21"-31,0 0 0,0 0 16,0 0-16,0-1 15,0 1-15,0 0 0,0 0 16,-21 0-16,0 0 15,0 21-15,0 0 0,21-22 16,-21 22-16,-1 0 0,1 0 16,0 0-16,0 0 0,0 22 0,0-1 15,-1 0-15,1 0 0,21 0 0,-21 0 16,21 22-16,-21-22 0,21 21 16,0-21-16,-21 1 0,21-1 0,0 21 15,0-21-15,0 0 0,0 1 16,21-1-16,0-21 0,0 0 15,0 0-15,1 0 16,-1 0-16,0-21 0,0 21 16,0-22-16,0 1 0,1 21 15,-1-21-15,-21 0 0,21 0 16,0 0-16,-21-1 0,21 1 0,-21-21 16,0 21-16,0 0 0,0-1 15,0 1-15,0 42 31,0 1-31,0-1 16,0 0-16,0 0 0,0 0 16,0 0-16,0 1 0,0-1 15,0 0-15,0 0 0,0 0 16,21 0-16,1-21 0,-1 0 16,0 0-1,0 0-15,0 0 0,0 0 0,1 0 16,-1 0-16</inkml:trace>
  <inkml:trace contextRef="#ctx0" brushRef="#br1" timeOffset="155528.85">2667 10605 0,'0'0'0,"-21"-22"15,0 22-15,21 22 16,-22-1-16,1 0 0,0 0 15,0 0-15,0 0 0,0 22 0,21-22 16,0 0-16,-22 21 16,22-20-16,0-1 0,0 0 0,0 0 15,0 0-15,0 0 0,0 1 16,22-22-16,-1 0 0,0 0 16,0 0-16,0 0 0,0 0 0,1 0 15,-1 0-15,0-22 0,0 1 16,0 21-16</inkml:trace>
  <inkml:trace contextRef="#ctx0" brushRef="#br1" timeOffset="155916.63">2963 10753 0,'0'0'0,"-21"0"15,21 21-15,0 0 16,21-21 15,0-21-15,1 21-16,-1-21 0,0 0 15,0-1-15,0 1 0,-21 0 16,0 0 0,0 0-16,-21 21 31,0 0-31,0 0 0,0 21 0,-1 0 15,1 0-15,0 0 0,0 1 16,21-1-16,-21 0 0,0 21 0,21-21 16,-22 1-16,22-1 0,0 0 15,0 0-15,0 0 0,0 0 16,22-21-16,-1 0 0,0 0 16,0 0-16,0 0 15,0 0-15,22-21 0,-22 21 0,0-21 16,0 0-16,22 0 0,-22 0 15</inkml:trace>
  <inkml:trace contextRef="#ctx0" brushRef="#br1" timeOffset="156432.32">3365 10372 0,'0'-21'0,"0"42"0,-21-42 31,21 42-31,0 0 0,0 0 15,0 0-15,0 22 0,0-22 0,0 21 16,0 0-16,0-20 0,0 20 0,0 0 16,0-21-16,0 22 15,-21-22-15,21 0 0,0 21 0,0-20 0,0-1 16,0 0-16,0 0 16,0-42 30,0 0-46,0 0 0,0-1 16,0 1-16,0 0 0,21 0 16,-21 0-16,21 0 0,1-1 15,-1 1-15,0 21 0,0-21 0,0 21 16,0 0-16,1 0 0,-1 0 0,0 0 16,0 0-16,0 0 15,-21 21-15,21-21 0,1 21 0,-1 1 16,-21-1-16,21 0 0,-21 0 0,0 0 15,0 0-15,0 1 16,-42-1-16,20 0 0,1-21 0,0 21 16,-21 0-16,21-21 0,-22 0 0,22 21 15,0-21-15,0 0 0,-22 0 16,22 0-16,0 0 0,0 0 16,0 0-16,21-21 31,21 0-16,0 21-15,0-21 0,0 21 16</inkml:trace>
  <inkml:trace contextRef="#ctx0" brushRef="#br1" timeOffset="157180.9">3937 10626 0,'-106'42'32,"85"-21"-32,0 0 15,21 1-15,-21-1 0,-1 0 0,1 0 16,21 0-16,0 0 0,0 1 0,0-1 16,0 0-16,0 0 0,0 0 15,0 0-15,21-21 16,1 0-16,-1 0 0,21 0 15,-21 0-15,0 0 0,1 0 16,-1 0-16,0-21 0,0 21 0,0-21 16,0 21-16,1-21 0,-22 0 0,0 0 15,0-1-15,0 1 16,0 0-16,0 0 0,0 0 0,0 0 16,-22-1-16,1 1 0,0 21 15,0-21-15,0 21 16,0 0-16,42 0 31,0 0-15,0 0-16,0 0 0,0 0 15,1 0-15,-1 0 0,0 0 16,0 0-16,0 0 16,0 0-1,-21 21 1,0 0-1,-21 1-15,21-1 16,-21-21-16,0 21 0,21 0 0,0 0 16,-21-21-16,21 21 0,-21 1 15,-1-1-15,22 0 0,0 0 0,0 0 16,0 0-16,0 1 16,22-22-1,-1 0-15,0 0 0,0 0 0,0 0 16,0 0-16,22 0 0,-22-22 15,0 22-15,0-21 0,0 0 0,1 21 16,-1-21-16,-21 0 0,0 0 0,0-1 16,0 1-16,0 0 0,0 0 15,0 0-15,-21 0 0,21-1 16,-22 1-16,1 21 0,0 0 0,0-21 16,0 21-16,0 0 15,-1 0-15,1 0 16,21 21-16</inkml:trace>
  <inkml:trace contextRef="#ctx0" brushRef="#br1" timeOffset="157758.57">4487 10266 0,'0'0'0,"-21"0"16,0 0-16,21 21 16,-21 0-16,21 22 0,0-22 15,0 21-15,0 0 0,0 1 0,0-1 16,0 0-16,0 1 0,0-22 0,0 21 16,0 1-16,-21-22 0,21 21 15,0-21-15,0 0 0,0 1 0,0-1 16,0 0-16,-22-21 0,22 21 15,0-42 17,0 0-32,0 0 0,22-1 15,-22-20-15,21 21 16,0 0-16,0 0 0,-21-1 0,21-20 16,0 21-16,1 0 0,-1 0 0,0-1 15,0 1-15,0 21 0,0 0 16,1 0-16,-22 21 31,-22 1-31,1-22 16,0 21-16,-21-21 0,21 0 0,-1 21 15,1-21-15,0 0 0,0 21 16,0-21-16,21 21 16,0 0-1,0 1-15,0-1 16,21-21-16,0 21 0,0-21 15,0 21-15,-21 0 0,22-21 0,-1 21 16,0-21-16,-21 22 0,21-22 16,-21 21-16,21-21 0,-21 21 15,21-21 1,1 0-16,-1-21 16</inkml:trace>
  <inkml:trace contextRef="#ctx0" brushRef="#br1" timeOffset="158012.43">4826 10795 0,'42'0'16,"-42"-21"30,0 0-30,-21 21 0,0 21-1,21 0 1</inkml:trace>
  <inkml:trace contextRef="#ctx0" brushRef="#br1" timeOffset="158316.94">5228 10605 0,'0'0'15,"0"-22"-15,0 1 0,0 0 0,-21 0 16,0 21-1,21 21 1,-21-21-16,-1 21 0,22 0 0,0 22 16,-21-22-16,21 0 0,-21 21 15,0-20-15,21-1 0,0 21 0,0-21 16,-21 0-16,21 1 0,0-1 0,0 0 16,0 0-1,0 0-15,21-21 16,0 0-16,0 0 15,0 0-15,1 0 16,-1 0-16,0-21 0,21 0 0</inkml:trace>
  <inkml:trace contextRef="#ctx0" brushRef="#br1" timeOffset="159156.46">5482 10668 0,'-21'0'16,"0"21"-16,21 0 15,-21 1-15,-1-1 0,1 0 16,21 0-16,0 0 0,0 0 16,-21 1-16,21-1 0,0 0 15,0 0-15,21 0 16,0-21-16,1 0 16,-1 0-16,0 0 0,0 0 15,0 0-15,0 0 0,-21-21 16,0 0-16,22 0 15,-22 0-15,0-1 16,0 1-16,0 0 0,0 0 0,0 0 16,0 0-16,0-1 0,0 1 0,0 0 15,21 21 17,0 0-32,0 0 15,0 21-15,-21 0 0,0 1 0,21-22 16,-21 21-16,22 0 0,-22 0 15,0 0-15,0 0 0,0 1 16,0-1-16,0 0 0,0 0 16,0-42 31,0 0-32,0 0-15,0-1 16,0 1-16,0 0 0,21 0 0,0 0 15,-21 0-15,21-1 0,0 1 16,0 0-16,1 0 0,-1 0 0,0 21 16,0 0-16,0 0 0,0 0 15,-21 21-15,0 0 16,22 0-16,-22 0 0,0 1 0,0-1 16,0 0-16,0 0 0,0 0 0,0 0 15,0 1-15,0-1 16,-22-21-16,22 21 15,-21-21-15,0 0 16,21-21 0,0 0-1,0-1-15,0 1 16,21 0-16,0 0 0,1 0 0,-1 0 16,0-1-16,21 1 0,-21 0 15,22 21-15,-22-21 0,21 21 0,-21 0 16,1 0-16,-1 0 0,0 0 0,0 21 15,-21 0-15,0 0 0,21 1 16,-21-1-16,0 0 0,0 21 0,0-21 16,0 1-16,0-1 0,0 0 0,0 0 15,0 0-15,-21 0 0,0-21 16,21 22-16,-21-1 0,0-21 16,-1 21-16</inkml:trace>
  <inkml:trace contextRef="#ctx0" brushRef="#br1" timeOffset="161424.43">6054 10435 0,'-22'0'31,"1"0"0,0 0-15,42 0 62,0 0-78,1 0 16,-1 21-16,0-21 15,0 0-15,0 0 0,0 0 16,1 0-16,-1 0 0,0 0 16,0 22-16,0-22 0,0 0 15,1 0-15,-1 0 0,0 0 0,21 0 16,-21 0-16,1 0 0,-1 21 16,21-21-16,-21 0 0,22 0 0,-22 0 15,0 0-15,21 0 0,-21 0 0,1 0 16,20 0-16,-21 0 0,0 0 15,22 0-15,-22 0 0,21 0 0,-21 0 16,22 21-16,-1-21 0,0 0 0,1 0 16,-1 0-16,0 0 0,22 0 15,-22 21-15,22-21 0,-22 0 16,21 0-16,1 0 0,-22 21 0,22-21 16,-1 0-16,1 0 0,-1 21 15,1-21-15,-1 0 0,1 0 0,-1 0 16,-20 22-16,20-22 0,1 0 0,-22 0 15,21 0-15,-20 0 0,-1 0 16,22 21-16,-1-21 0,-21 0 0,22 0 16,-1 0-16,-20 0 0,20 0 0,-20 0 15,20 0-15,-21 0 16,1 0-16,20 0 0,-20 0 0,-1 0 0,0 0 16,-21 0-16,22 0 0,-1 0 15,-21 0-15,0 0 0,1 0 16,-1 0-16,0 0 0,0 0 0,0 0 15,0 0-15,1 0 16,-1 0-16,-21-21 0,21 21 0,0 0 16,0 0-16,0 0 15,1 0-15,-1-22 16,0 22-16,0 0 0,21 0 16,-20 0-16,20 0 0,0 0 0,22 0 15,-22-21-15,22 21 0,20 0 16,-20 0-16,-1 0 0,22 0 0,-22 0 15,22 0-15,0 0 0,-1 0 16,1 0-16,0 0 0,-1 0 16,22 0-16,-21 0 0,21 0 0,-22 0 15,1 0-15,0 0 0,-1 0 0,22 0 16,-21 0-16,0 0 0,-1 0 16,22 0-16,-21 0 0,21 0 0,-22 0 15,22 0-15,0 0 0,-21 0 0,20 0 16,1 0-16,0 0 0,21 0 15,-21 0-15,21 0 0,-21 0 0,0 0 16,21 0-16,-22 0 0,1 0 0,0 0 16,0 0-16,21 0 0,-21 0 15,0 0-15,-1 0 0,22 0 16,-21 0-16,0 0 0,0 0 0,21 0 16,-21 0-16,0 0 0,21 0 15,-22 0-15,1 0 0,-21 0 0,21 0 16,0 0-16,-1 0 0,1 0 0,0 0 15,21 0-15,-21 0 0,0 0 16,0 0-16,-22 0 0,22 0 0,-21 0 16,21 0-16,-22 0 0,1 0 15,21 0-15,-22 0 0,22 0 0,-21 0 16,0 0-16,-1 0 0,-20 0 0,20 0 16,-20 0-16,-1 0 0,1 0 15,-1 0-15,-20 0 0,20 0 16,1 0-16,-22 0 0,0 0 0,1 0 15,-1 0-15,-21-21 0,0 21 16,22-21-16,-22 21 0,0 0 0,21-21 16,1 21-16,-1 0 0,0-21 15,1 21-15,-1 0 0,0 0 0,1-22 16,20 22-16,-20 0 0,20 0 0,-21 0 16,22-21-16,-22 21 0,22 0 15,-1 0-15,1 0 0,-1 0 0,22 0 16,-22 0-16,1 0 0,21 0 15,-22 0-15,1 0 0,-1 0 0,1 0 16,-1 0-16,-21 0 0,22 0 16,-22 0-16,22 0 0,-22 0 15,22 0-15,-22 0 0,0 0 0,22 0 16,-22 0-16,0 0 0,1 0 0,-22-21 16,21 21-16,-21 0 0,1 0 15,-1 0-15,0 0 0,0 0 0,0 0 16,0 0-1,1 0-15,-1 0 0,0 0 16,0 0-16,0 0 0,0 0 16,1 0-16,-1 0 0,0 0 15,21 0-15,-21 0 0,1 21 0,20-21 16,0 0-16,-21 21 16,22-21-16,-1 22 0,0-22 0,1 0 15,20 21-15,-20-21 0,20 0 0,-21 21 16,1-21-16,-1 0 0,0 0 15,1 0-15,-22 0 0,0 0 0,21 0 16,-20 0-16,-1 0 0,0 0 16,0 0-16,0 0 0,0 0 0,22 0 15,-22-21-15,0 21 0,0 0 0,22 0 16,-22 0-16,0-21 16,0 21-16,0 0 0,0 0 0,1 0 15,-1 0-15,0 0 0,0 0 16,0 0-16,0 0 0,1 0 15,-1 0 1,-21-22-16,0 1 63,0 0-48,0 0-15,0 0 16,-21 0-16,21-1 15,-22 1-15,1 21 0</inkml:trace>
  <inkml:trace contextRef="#ctx0" brushRef="#br1" timeOffset="161996.97">22225 10118 0,'-21'0'16,"21"21"15,0 0-31,0 0 16,0 0-1,21 1-15,0-22 0,0 21 0,-21 0 16,43-21-16,-22 21 0,0-21 0,0 21 15,0 0-15,0-21 0,1 22 16,-1-22-16,0 0 0,0 21 0,0-21 16,0 0-16,1 0 0,-1 0 15,-21 21-15,21-21 0,0 0 16,-42 21 46,0-21-46,0 0-16,-1 21 0,1-21 0,0 21 16,-21 1-16,21-1 0,-22 0 15,1 0-15,0 0 0,-1 0 0,1 1 16,0 20-16,-1-21 0,1 0 16,0 0-16,20 1 0,-20-1 0,0 0 15,21 0-15,-1 0 0,1 0 0,0-21 16,0 22-16,0-1 0,0-21 15,21 21-15,-22-21 47,1 0-31,0 0-16,0 0 16</inkml:trace>
  <inkml:trace contextRef="#ctx0" brushRef="#br1" timeOffset="171144.83">2201 11197 0,'0'0'0,"-21"0"16,0 0-16,0 0 0,0 0 16,-1 0-16,-20 0 0,21 0 15,0 0-15,0 0 0,-1 0 16,1 0-16,-21 0 0,21 0 0,0 0 15,-1 0-15,1 0 0,0 0 16,0 0-16,0 0 0,0 0 31,-1 0-15,22-21 0,0 0 15,22 21-16,-1 0-15,0 0 16,0 0-16,0 0 0,0 0 16,1 0-16,-1 0 0,21 0 0,-21 0 15,22 0-15,-1 0 0,0 0 16,1 0-16,-1 0 0,21 0 0,1 0 16,-1 0-16,22 0 0,0 0 15,-22 0-15,22 0 0,21 0 0,-22 21 16,1-21-16,21 0 0,0 0 15,21 0-15,0 0 0,-21 0 0,21 0 16,-22 0-16,22 0 16,-21 0-16,0 0 0,21 0 0,-21 0 15,0 0-15,0-21 0,-22 21 16,1 0-16,0 0 0,-1 0 0,-20 0 16,-22 0-16,22 0 0,-22 0 15,-21 0-15,0 0 0,0 0 0,1 0 16,-44 0 31,1 0-32,0 0 1,0 0-16,0 0 16,0 0-16,-1 0 0,1 0 0,0 0 15,0-21-15,-21 21 0</inkml:trace>
  <inkml:trace contextRef="#ctx0" brushRef="#br1" timeOffset="171849.19">1778 11324 0,'-64'21'31,"43"-21"-15,42 0 31,1 0-32,-1 0-15,0 0 0,21 0 0,1 0 16,-1 0-16,0 0 0,22 0 16,-1 0-16,22 0 0,0 0 15,-1-21-15,22 21 0,0 0 16,0 0-16,0 0 0,21 0 0,-22 0 16,44 0-16,-22 0 0,21 0 15,-21 0-15,21 0 0,-21 0 0,0 0 16,0 0-16,21 0 0,-21 21 0,0-21 15,0 0-15,-21 22 0,0-22 16,0 0-16,-22 0 0,1 0 0,-22 21 16,1-21-16,-1 0 0,1 0 15,-22 0-15,1 0 0,-22 0 16,21 0-16,-21 0 0,0 0 16,-21-21 30,-21 21-30,21-22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4T01:02:56.8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1037 847 0,'0'0'0,"0"-21"0,0-1 16,0 1-16,0 0 16,0 0-16,0 0 0,-21 21 15,21 21 17,0 0-17,0 0-15,0 22 0,0-22 16,0 21-16,0 22 0,0-22 0,0 0 15,0 22-15,0-22 0,-21 22 16,21-22-16,0 21 0,0-20 16,-21 20-16,-1-20 0,22 20 0,0-21 15,-21 22-15,0-22 16,21 22-16,-21-22 0,21 0 0,0 1 16,0-1-16,0 0 0,0-20 15,0 20-15,0-21 0,0 0 16,0-42 15,0 0-15,0 0-16,0 0 0,0-22 15,0 22-15</inkml:trace>
  <inkml:trace contextRef="#ctx0" brushRef="#br0" timeOffset="467.73">677 1058 0,'-42'-21'0,"84"42"0,-105-63 16,42 21-16,-1 0 0,-20 0 16,21-22-16,21 22 0,-21 0 15,0-21-15,21 20 0,0 1 0,0-21 16,0 21-16,0 0 0,21-22 15,0 22-15,21 0 0,1-21 0,20 20 16,-21-20-16,22 0 16,-1 21-16,22-22 0,-21 22 15,20 0-15,-20 0 0,20 0 0,1 21 16,-21 0-16,-1 0 0,1 0 16,-1 21-16,-21 0 0,-20 21 0,20 1 15,-21-1-15,-21 0 0,0 1 16,0 20-16,-42 1 0,21-1 15,-22 1-15,-20-1 0,20 1 0,-20-22 16,-1 21-16,22-20 0,-21 20 16,20-20-16,1-22 0,0 21 15,-1-21-15,1 0 0,21 1 0,0-1 16,-1 0-16,1 0 16,21 0-16,-21-21 15,42 0 32</inkml:trace>
  <inkml:trace contextRef="#ctx0" brushRef="#br0" timeOffset="1051.14">1545 1376 0,'0'0'0,"0"-21"0,0 0 0,0-1 15,0 1 1,-21 21 15,0 0-31,0 0 0,-1 0 16,1 0-16,21 21 0,-21 1 15,0-1-15,0 0 0,0 0 16,21 0-16,-22 0 0,1 22 0,21-22 16,-21 21-16,21-21 0,0 1 15,0 20-15,0-21 0,0 21 16,0-20-16,0-1 0,21 0 0,-21 0 16,21 0-16,1 0 0,20-21 15,-21 0-15,0 0 0,22 0 0,-22 0 16,21 0-16,-21 0 0,22 0 15,-22 0-15,21-21 0,-21 0 16,0 0-16,1 0 0,-1 0 0,0-22 16,0 22-16,-21 0 0,21-21 15,-21 20-15,0-20 0,0 21 16,0 0-16,0-22 0,-21 22 16,0 0-16,-21 0 0,20 0 0,1 0 15,-21-1-15,21 22 0,-22 0 16,22 0-16,0 0 0,-21 0 15,21 0-15,-1 0 0,1 22 0,0-22 16,0 21-16,0 0 0,21 0 16,0 0-16,0 0 0,0 1 15,0-1-15,0 0 0,0 0 0,0 0 16,0 0-16,0 1 0,21-1 16,0-21-16,0 21 0,0-21 15</inkml:trace>
  <inkml:trace contextRef="#ctx0" brushRef="#br0" timeOffset="1515.89">1884 1418 0,'0'0'0,"21"-21"31,0 21-31,-21-21 16,21 21-16,0 0 0,1 0 16,-1 0-16,0 21 15,0-21-15,0 21 0,0 0 16,-21 1-16,22-22 0,-1 21 16,-21 0-16,21 0 0,-21 0 0,21 0 15,-21 22-15,0-22 0,0 0 16,0 21-16,0-20 0,0-1 15,-21 0-15,0 0 0,0 0 0,-1 0 16,22 1-16,-21-1 16,0-42 15,21-1-31,0 1 0,0 0 16,0 0-16,0 0 0,0 0 15,0-22-15,0 22 0,0 0 0,21-21 16,-21 20-16,0 1 0,0 0 15,21 0-15,-21 0 0,22 21 0,-22-21 16,21-1-16,0 1 16,0 21-16,0-21 15,0 0-15,1 0 16,-1 21-16</inkml:trace>
  <inkml:trace contextRef="#ctx0" brushRef="#br0" timeOffset="1915.57">2921 847 0,'0'0'0,"0"-21"16,0-1-16,0 1 0,0 0 16,-21 42 30,21 0-46,0 1 0,0 20 16,-21-21-16,-1 21 0,1 1 16,21-1-16,0 22 0,-21-22 15,0 0-15,0 1 0,0-1 0,21 0 16,-22 1-16,1-1 0,0 0 16,21 1-16,-21-22 0,21 21 0,-21 0 15,21-20-15,0-1 0,0 21 16,0-21-16,0 0 0,0 1 15,0-1-15,21-21 16,0 0-16,0 0 0,0 0 16,1 0-16,-1 0 0,0 0 15,-21-21-15,21-1 0,0 22 16,-21-21-16,0 0 0,21 21 16,-21-21-16,22 0 0,-22 0 0,0-1 15</inkml:trace>
  <inkml:trace contextRef="#ctx0" brushRef="#br0" timeOffset="2155.86">2625 1397 0,'0'0'16,"21"0"-1,0 0-15,0 0 16,0 0-16,0 0 0,1 0 0,-1 0 15,21 0-15,-21-21 0,0 21 16,1 0-16,-1 0 0,21 0 0,-42-21 16,21 21-16,0 0 0,1-21 15,-1 21-15,-21-22 16</inkml:trace>
  <inkml:trace contextRef="#ctx0" brushRef="#br0" timeOffset="2732.75">3916 699 0,'0'0'0,"0"-22"16,0 44 15,-21-1-31,-1 21 0,1 0 15,21 1-15,-21-1 0,0 22 16,0-22-16,0 21 0,-22 1 0,22-1 16,0-20-16,0 20 0,-22-20 15,22 20-15,0-21 0,0 1 0,0-1 16,0 0-16,-1 1 0,1-1 16,0 0-16,21-20 0,0-1 0,0 0 15,0 0-15,0 0 0,0 0 16,0-42 15,21 0-31,-21 0 0,0 0 16,21 0-16</inkml:trace>
  <inkml:trace contextRef="#ctx0" brushRef="#br0" timeOffset="3295.83">3387 1355 0,'0'0'0,"-22"-21"0,-41-22 16,42 22-16,21 0 15,-21 0-15,21-22 0,0 22 16,0 0-16,0 0 0,0-21 16,0 20-16,0-20 0,21 21 0,21-21 15,-21 20-15,22-20 0,-1 21 16,0 0-16,22 0 0,-22 21 16,22-22-16,-1 22 0,-21 0 0,22 0 15,-22 0-15,1 22 0,20-1 16,-21 21-16,1 0 0,-22 1 15,21 20-15,-21-20 0,1 20 0,-1-21 16,0 22-16,0-22 0,-21 22 16,21-22-16,-21 22 0,0-22 0,0 0 15,0 22-15,21-22 0,-21-21 16,0 22-16,22-1 0,-22-21 0,0 0 16,0 0-16,0 1 0,0-1 15,0-42 16,0-1-31,0-20 16,0 21-16,0-21 0,0-1 16,0 1-16,0 0 0,0-1 0,21-20 15,0 20-15,0-20 0,0-1 16,0-20-16,1 20 0,-1 1 0,0-1 16,0 1-16,0-1 0,0 22 15,1 0-15,-1 20 0,0 1 0,-21 0 16,0 0-16,21 0 0,0 21 15,0 0 1,1 21 0,-22 0-1,0 0-15,0 0 16,0 1-16,0-1 0,0 0 0,0 0 16,0 0-16,0 0 0,0 1 15,0-1-15</inkml:trace>
  <inkml:trace contextRef="#ctx0" brushRef="#br0" timeOffset="3816.7">4657 1439 0,'0'0'0,"-22"22"16,1-1-16,21 0 0,0 0 15,0 0-15,-21 0 16,21 1-16,-21-1 0,21 0 16,0 0-16,0 0 0,0 0 15,0 1-15,0-1 0,21 0 16,0 0-16,0-21 0,1 0 0,-1 21 16,0-21-16,0 0 0,0 0 15,0 0-15,22 0 0,-22 0 16,21-21-16,-21 0 0,1 21 15,20-21-15,-21 0 0,21-1 0,-20 1 16,20-21-16,-21 21 0,0 0 16,0-22-16,1 22 0,-22-21 0,0 21 15,0-1-15,0-20 0,0 21 16,0 0-16,0 0 0,-22 21 16,1 0-1,0 0-15,0 21 0,0-21 16,21 21-16,-21 0 0,21 0 15,-22 22-15,22-22 0,0 0 16,0 0-16,0 21 0,0-20 16,0-1-16,0 0 0,0 0 0,0 0 15,22 0-15,-1-21 0,-21 22 0,21-22 16,0 0-16,0 0 0,0 0 16,22 0-16,-22 0 0,0-22 0,21 22 15,-20-21-15,20 0 0,-21 0 16,0 0-16,0 0 0</inkml:trace>
  <inkml:trace contextRef="#ctx0" brushRef="#br0" timeOffset="4524.04">5503 1334 0,'-21'0'32,"21"21"-32,0 0 15,0 0-15,0 0 0,0 0 16,0 1-16,0-1 0,0 0 0,-21 0 15,21 0-15,0 0 0,0 1 16,0-1-16,0 0 0,0 0 0,-21 0 16,21 0-16,0 1 15,0-44 32,0 1-47,0 0 0,0 0 16,0-21-16,0 20 0,0 1 15,0 0-15,0-21 0,0 21 0,0-1 16,0-20-16,21 21 0,0 0 16,0 0-16,0-1 0,1 1 0,-1 0 15,21 21-15,-21-21 0,0 21 16,1 0-16,20 0 0,-21 0 0,0 0 16,0 21-16,1 0 0,-1 0 15,0 1-15,-21-1 0,21 0 0,-21 0 16,0 0-16,0 22 15,0-22-15,0 0 0,0 0 0,0 0 16,0 22-16,0-22 0,-21 0 16,21 0-16,-21 0 0,0-21 15,21-21 17,0 0-32,0 0 15,0 0-15,0-1 0,21 1 0,0 0 16,0-21-16,0 21 0,0-1 0,22-20 15,-22 21-15,21-21 0,-21 20 16,22 1-16,-22 0 0,21 0 0,-21 0 16,22 21-16,-22 0 15,0 0-15,21 0 0,-20 0 0,-1 21 16,-21 0-16,0 0 16,0 0-16,0 1 0,0 20 0,0-21 15,0 21-15,0-20 0,0-1 16,0 21-16,-21-21 0,21 0 0,-22 1 15,22-1-15,0 0 0,-21 0 16,21-42 15,0 0-15,0 0-16,21-1 0</inkml:trace>
  <inkml:trace contextRef="#ctx0" brushRef="#br0" timeOffset="5147.87">6689 550 0,'0'0'0,"-43"0"15,43 22 1,-21 20-16,21-21 15,-21 0-15,21 22 0,0-1 16,0 0-16,-21 22 0,21-22 0,-21 22 16,21-1-16,0-21 0,-22 22 15,22-1-15,-21-20 0,21-1 0,-21 0 16,21 1-16,0-1 0,0 0 16,-21-20-16,21 20 0,0-21 0,-21 0 15,21 0-15,0 1 0,0-1 16,0 0-16,0-42 47,0 0-47,0-1 0,0 1 0,0 0 15,0 0-15,21 0 0,-21 0 16,21-1-16,-21 1 0,21-21 0,0 21 16,1 0-16,-22-1 0,21 1 15,21 21-15,-21-21 0,0 0 0,22 0 16,-1 21-16,-21 0 0,22 0 15,-1 0-15,0 0 0,1 0 0,-22 0 16,21 21-16,-21 0 0,22 0 16,-22 0-16,-21 1 0,0-1 0,0 0 15,0 0-15,0 0 0,0 0 16,0 1-16,0 20 0,-21-21 16,-22 0-16,22 0 0,-21 1 0,21-1 15,-22 0-15,1 0 0,0 0 16,-1-21-16,1 21 0,0 1 0,-1-22 15,22 21-15,-21-21 0,21 0 16,-1 0-16,1 0 0,21-21 31,0-1-31,0 1 16,0 0-16,21 0 0</inkml:trace>
  <inkml:trace contextRef="#ctx0" brushRef="#br0" timeOffset="5584.18">7112 1439 0,'21'0'16,"0"0"-1,0 0-15,1 0 16,-1 0-16,21-21 0,-21 21 0,0-21 16,1 21-16,-1-21 0,0 0 0,0 21 15,0-21-15,0-1 16,-21 1-16,0 0 0,0 0 16,0 0-16,-21 21 15,0 0 1,0 0-16,0 0 0,0 21 15,-1 0-15,22 0 0,-21 0 0,0 1 16,21-1-16,-21 0 0,21 0 16,0 21-16,0-20 0,0-1 0,0 0 15,0 0-15,0 0 16,21 0-16,0 1 0,0-1 16,1-21-16,-1 0 15,0 0-15,0 0 16,0 0-16,0 0 0,1 0 0,-1-21 15,0 21-15,0-22 0</inkml:trace>
  <inkml:trace contextRef="#ctx0" brushRef="#br0" timeOffset="5997.06">7662 1355 0,'0'0'0,"0"-21"0,21-22 16,-21 22-16,22 0 15,-22 0-15,21 21 0,0-21 16,0-1-16,0 22 0,0-21 0,22 0 15,-22 21-15,21 0 0,-21 0 16,22 0-16,-1 0 0,-21 0 16,22 0-16,-22 21 0,0 0 0,0 1 15,0-1-15,-21 0 0,21 21 16,-21-21-16,0 1 0,0 20 0,0-21 16,0 21-16,-21-20 0,0-1 15,0 21-15,0-21 0,21 0 0,-21 1 16,-1-1-16,22 0 0,-21-21 15,21 21-15,-21-21 16,21-21 0,0 0-16,0 0 15,0-1-15,0 1 0,21 0 16,0 0-16,1-21 0,-1 20 16,0-20-16,0 21 0,21-21 0,-20 20 15,20-20-15,-21 21 0,0 0 16,22 0-16,-22-1 0,0 1 0,21 21 15,-21 0-15,1 0 0,-1 0 16,0 0-16</inkml:trace>
  <inkml:trace contextRef="#ctx0" brushRef="#br0" timeOffset="7127.78">677 2201 0,'0'0'16,"-21"0"-16,0 0 0,0 0 16,0 0-1,42 0 32,0 0-31,0 0-16,0 0 0,0 0 15,22 0-15,-22 22 0,21-22 16,-21 0-16,22 0 0,-1 0 16,0 0-16,1 21 0,-1-21 0,22 0 15,-22 0-15,21 0 0,1 0 16,-1 0-16,1 21 0,21-21 0,-22 0 16,1 0-16,20 0 0,-20 0 15,20 0-15,1 0 0,0 0 0,-1 0 16,1 0-16,42 0 0,-21 0 15,21 0-15,0 0 0,0 0 0,0 0 16,0 0-16,21 0 16,21-21-16,1 21 0,-1-21 0,0 21 15,1 0-15,20 0 0,1 0 16,-22 0-16,22 0 0,-1-22 0,1 22 16,-22-21-16,21 21 0,-20 0 0,-1 0 15,0 0-15,1 0 0,-1 0 16,22 0-16,-43-21 0,21 21 0,0 0 15,-20 0-15,20 0 0,0 0 16,-21 0-16,22 0 0,-22 0 0,0 0 16,-21 0-16,21 0 0,-21 0 15,0 0-15,0 0 0,-21 0 16,0 0-16,0 0 0,-22 0 0,1 0 16,-21 0-16,-1 0 0,-21 0 15,1 0-15,-1 0 0,-21 0 0,0 0 16,-42 0 46,0 0-46,0 0 15,0 0 32,0 0-48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4T01:20:23.3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1460 3598 0,'-21'0'16,"0"0"0</inkml:trace>
  <inkml:trace contextRef="#ctx0" brushRef="#br0" timeOffset="747.29">1312 3408 0,'0'0'0,"0"21"15,0 0-15,21-21 79,1 0-79,-22-21 0,21 0 15,0 0-15,-21 0 16,0-1-16,0 1 15,0 0-15,-21 21 16,0 0-16,-1 0 16,1 0-16,0 0 15,0 0-15,21 21 0,-21 0 0,21 1 16,-21-1-16,21 0 16,0 0-16,0 0 0,0 0 15,21-21 16,0 0-31,0 0 16,0 0-16,0-21 0,1 0 16,-1 0-16,-21 0 0,21 0 15,-21-1-15,0 1 0,21 0 0,-21 0 16,0 0-16,0 0 16,-21 21-1,0 0-15,0 21 0,-1 0 16,1 21-16,0-21 0,0 22 15,0-22-15,0 21 16,21 1-16,-22-22 0,22 21 0,-21-21 16,21 22-16,0-22 0,0 0 15,0 0-15,0 0 0,0 0 0,21-21 16,1 0-16,-1 0 0,0 0 16,21 0-16,1 0 0</inkml:trace>
  <inkml:trace contextRef="#ctx0" brushRef="#br0" timeOffset="1143.08">1905 3344 0,'0'0'0,"0"22"0,-42 41 31,63-63 1,0 0-17,-21-21-15,21 0 16,0 21-16,-21-21 0,0-1 0,0 1 16,0 0-16,0 0 15,-21 21 16,0 21-31,0 0 16,21 0-16,0 1 0,0-1 0,-21 21 16,21-21-16,0 0 0,-22 1 15,22-1-15,0 0 0,0 0 16,0 0-16,0 0 0,22-21 16,-1 0-1</inkml:trace>
  <inkml:trace contextRef="#ctx0" brushRef="#br0" timeOffset="2875.32">2900 3895 0,'-21'0'15,"42"-21"32,-21-1-47,21 22 16,0-21-16,-21 0 0,21 0 0,0 0 15,-21 0-15,0-1 0,22 1 16,-1-21-16,-21 0 0,0 20 0,0-20 16,21 0-16,-21-22 0,0 22 15,0 0-15,21-22 0,-21 22 0,0-1 16,0 1-16,0 21 15,0-21-15,0 20 0,0 1 0,0 0 16,0 0 0,0 42-1,0 0 1,0 0-16,0 1 0,0 20 0,0 0 16,0 1-16,0 20 0,0-21 15,0 22-15,0-22 0,0 22 0,0-22 16,0 0-16,0 1 0,0-1 15,0 0-15,0-20 0,0 20 16,0-21-16,21 0 0,0 0 16,1 1-16,-1-22 0,0 0 15,0 0-15,0 0 0,0 0 16,22 0-16,-22 0 0,21-22 16,-21 22-16,22-21 0,-22 0 0,21 0 15,1 0-15,-1-22 0,-21 1 16,21 21-16,-20-21 0,-1-22 0,21 22 15,-21-22-15,0 1 0,-21 20 16,22-20-16,-22 21 0,21-1 0,-21 1 16,0 0-16,0 20 0,0 1 15,0 0-15,0 0 0,-21 21 16,-1 0 0,1 0-16,21 21 15,-21 0-15,0 0 0,21 22 16,0-1-16,-21 0 0,21 1 0,-21-1 15,-1 22-15,22-22 0,0 0 16,0 22-16,0-22 0,0 0 0,0-20 16,0 20-16,0 0 0,0-21 15,0 1-15,0-1 0,22 0 0,-22 0 16,42 0-16,-21-21 0,0 0 16,0 0-16,1 0 0,20 0 0,-21 0 15,0 0-15,22 0 0,-22-21 0,21 21 16,-21-21-16,0 0 15,1 0-15,-1-1 0,0 1 0,0 0 16,0-21-16,-21 21 0,0-22 16,21 22-16,-21-21 0,0 21 0,22-22 15,-22 22-15,0 0 0,0 0 16,0 42 15,-22 0-31,22 0 16,0 22-16,-21-22 0,21 21 15,0-21-15,0 0 0,0 22 16,0-22-16,0 0 0,0 21 0,-21-20 16,21-1-16,0 0 0,0 0 15,0 0-15,0 0 0,0 1 16,0-44 31,0 1-47,0 0 0,0 0 0,0 0 15,0 0-15,0-1 0,0-20 16,0 21-16,0-21 0,21-1 0,0 22 16,-21-21-16,22-1 15,-1 22-15,0 0 0,-21 0 0,21 0 0,0 0 16,0 21-16,1 0 0,-1 0 16,0 0-16,-21 21 15,21 0-15,-21 0 0,0 0 16,21 0-16,-21 22 0,0-22 0,0 0 15,0 21-15,0-20 0,0-1 16,21 21-16,-21-21 0,0 0 0,0 1 16,0-1-16,0 0 15,22 0-15,-1-21 0,0 21 16,0-21-16,0 0 16,0 0-16,22 0 0,-22-21 15,0 0-15,0 21 0,0-21 0,1 0 16,-1-1-16,0 1 0,0 0 15,0 0-15,0 0 0,1 0 16,-1-1-16,-21 1 0,21 0 16,-21 0-16,0 0 0,0 0 15,0 42 1,0 0 0,-21 0-16,21 0 15,-21 0-15,21 1 0,0-1 0,0 0 16,-22 0-16,22 0 0,0 0 15,0 1-15,0-1 0,0 0 16,0 0 0,22-21 15,-22-21-15,0 0-16,0 0 0</inkml:trace>
  <inkml:trace contextRef="#ctx0" brushRef="#br0" timeOffset="3065.23">4805 3281 0,'0'0'15,"0"-21"-15,0 42 63,0 0-63,0 0 15,0 0 1,0 1-16</inkml:trace>
  <inkml:trace contextRef="#ctx0" brushRef="#br0" timeOffset="5470.83">5355 3683 0,'0'0'0,"21"0"0,0 0 16,1 0-16,-1 0 0,0 0 0,0-21 15,0 21-15,0-21 16,-21 0-16,22-1 0,-1 1 0,0 0 16,-21 0-16,0 0 0,0 0 15,0-1-15,0 1 0,0 0 0,0 0 16,0 0-16,-21 0 0,0 21 15,-22 0-15,22 0 0,0 0 16,-21 0-16,-1 0 0,22 21 0,-21 0 16,21 0-16,-22 0 0,1 22 15,21-22-15,0 21 0,-22-21 0,22 22 16,21-22-16,-21 21 0,21-21 16,0 0-16,0 1 0,0-1 0,0 0 15,0 0-15,0 0 0,21-21 16,0 0-16,0 21 0,22-21 15,-22 0-15,0 0 0,0 0 0,22-21 16,-22 0-16,0 21 0,0-21 16,21 0-16,-20 0 0,-1 21 0,0-22 15,0-20-15,0 21 16,0 0-16,-21 0 0,0-1 0,22 1 16,-22 0-16,0 0 15,0 0-15,0 42 31,0 0-15,0 0-16,0 0 0,0 1 0,0 20 16,0-21-16,0 21 0,0 1 15,-22-22-15,22 42 0,0-20 0,0 20 16,0-20-16,0 20 0,0 1 16,0 20-16,0-20 0,0-1 0,0 22 15,0-22-15,-21 1 0,21 21 16,0-1-16,0 1 0,0 0 15,-21-1-15,21-20 0,-21-1 0,21 1 16,0-1-16,0-20 0,0-1 16,0-21-16,0 0 0,0 0 0,0 1 15,21-22-15,0 0 16,-21-22-16,21 1 0,1-21 16,-1 21-16,0-22 0,-21-20 0,21 21 15,0-22-15,0-21 0,1 1 0,-1 20 16,0-20-16,21-22 0,-21 0 15,1 0-15,-1 0 0,0 0 0,0 1 16,0-1-16,0 21 16,1-21-16,-1 22 0,0-1 0,0 0 15,-21 1-15,0 20 0,0 1 16,0 20-16,0 1 0,0 0 0,0 20 16,0 1-16,0 42 31,-21 1-31,21 20 0,-21-21 0,0 21 15,21 1-15,0-1 0,0 0 16,0-20-16,0 20 0,0 0 0,0-21 16,0 22-16,0-22 0,0 0 15,21 0-15,-21 0 0,21 1 0,0-22 16,0 21-16,0-21 16,1 0-16,-1 0 0,0 0 0,0 0 15,0 0-15,22-21 0,-22 21 0,0-22 16,0 1-16,0 0 0,0 0 15,1-21-15,-1 20 0,0-20 0,0 0 16,0 21-16,0-22 0,-21 1 16,0 21-16,0-22 0,22 22 0,-22 0 15,0 0-15,0 0 0,0 0 16,-22 42 15,22 0-31,0 0 16,0 21-16,-21-20 0,21 20 15,0 0-15,0-21 0,0 22 0,0-22 16,0 21-16,0-21 0,0 1 16,21-1-16,-21 0 0,22 0 0,-1 0 15,0-21-15,0 0 0,0 21 16,0-21-16,22 0 0,-22 0 0,21 0 16,1 0-16,-1 0 0,-21-21 15,21 0-15,1 21 0,-1-21 0,0 0 16,-20 0-16,20-1 0,-21-20 0,0 21 15,0 0-15,-21-22 16,0 22-16,22-21 0,-22 21 0,0-22 0,0 22 16,0 0-16,0 0 15,0 0-15,-22 21 16,1 0-16,0 0 16,0 21-16,21 0 0,-21 0 0,0 0 15,21 22-15,-22-22 0,22 21 16,0-21-16,-21 1 0,21 20 0,0-21 15,0 0-15,0 22 0,0-22 16,0 0-16,0 0 0,0 0 16,21 0-16,1-21 0,-1 22 15,0-22-15,0 0 0,0 0 16,0 0-16,1 0 0,-1 0 0,0 0 16,21-22-16,-21 1 15,1 0-15,-1 0 0,0 0 0,21 0 16,-21-22-16,1 22 0,-1-21 0,0-22 15,0 22-15,0-22 0,0 22 16,1-21-16,-22 20 0,21 1 0,-21 0 16,21-1-16,-21 1 0,21 21 15,-21 0-15,0-1 0,0 1 0,0 0 16,0 42 15,-21-21-31,21 43 0,-21-22 16,21 0-16,-21 21 0,21 1 0,0-1 15,0 21-15,0-20 16,-22-1-16,22 22 0,0-22 0,0 0 16,0 1-16,0-1 0,0 0 15,0-21-15,0 1 0,0-1 0,22 0 16,-1 0-16,-21 0 0,21-21 0,0 0 16,0 0-16,0 0 0,1 0 15,-1 0-15,0 0 0,0 0 16,0 0-16,0-21 0,1 0 15,-1 0-15,0 0 0,0-1 16,0-20-16,0 21 0,1 0 16,-22-22-16,21 22 0,-21 0 0,21 0 15,-21 0-15,0 42 32,0 0-32,0 0 15,0 0-15,0 1 0,0-1 16,0 0-16,0 0 0,0 0 15,0 0-15,0 1 16,21-22-16,0 21 0,0-21 0,1 0 16,-1 0-16,0 0 0,0 0 15,0 0-15,0 0 0,1 0 16,-1-21-16,0-1 0,0 22 0,0-21 16,0 0-16,-21 0 0,22 0 15,-22 0-15,21-22 0,-21 22 0,0 0 16,21 0-16,-21 0 0,21-1 15,-21 1-15,0 0 0,0 42 47,0 0-47,0 1 0,-21 20 16,21-21-16,-21 21 0,0 1 16,21-1-16,-22 0 0,1 1 0,21 20 15,-21 1-15,0-1 16,21 1-16,-21 20 0,21-20 0,-21 21 15,21-1-15,-22 1 0,1 0 0,21-1 16,0 22-16,0-21 0,-21-1 16,21 22-16,0 0 0,-21-21 0,21-1 15,0 22-15,0-21 0,0 0 0,0-1 16,0 1-16,21 0 0,0-1 16,-21-20-16,21-1 0,1 1 0,-1-22 15,-21 0-15,21 1 0,-21-1 0,21-21 16,-21 0-16,0 1 0,-21-22 15,0-22 1,0 1-16,-22 0 0,22 0 16,-21-21-16,-1-22 0,1 22 15,-21-22-15,20 1 0,-20-22 0,20 22 16,-20-22-16,21 0 0,-1 1 0,1-1 16,0 0-16,20 1 0,1-1 15,0 0-15,0 22 0,21-1 0,0 1 16,0-1-16,0 1 0,0-1 15,0 22-15,21-22 0,0 22 0,0-21 16,22 20-16,-1-20 0,22-1 16,-22 22-16,21-22 0,1 22 0,21-21 15,-22 20-15,1-20 0,-1 20 0</inkml:trace>
  <inkml:trace contextRef="#ctx0" brushRef="#br0" timeOffset="5894.73">10477 3344 0,'0'0'0,"0"-21"0,-21 0 16,21 0 0,-21 0-16,21 42 15,0 0 1,0 0-16,-21 22 0,21-22 15,0 21-15,-21-21 0,21 22 0,0-22 16,0 0-16,-21 0 0,21 21 16,-22-20-16,22-1 15,0 0-15,0 0 0,0 0 16,-21-21 0,21-21-1,0 0-15</inkml:trace>
  <inkml:trace contextRef="#ctx0" brushRef="#br0" timeOffset="6087.61">10414 3090 0,'0'0'0,"0"-84"32,0 63-32,0-1 0,0 1 15,21 21 16,0 21-15,0-21-16,-21 22 0,22-1 0,-1 0 16,0 0-16,-21 0 0,21 0 0,21 22 15</inkml:trace>
  <inkml:trace contextRef="#ctx0" brushRef="#br0" timeOffset="9010.98">11197 3450 0,'0'0'0,"21"0"16,43-21 0,-43 0-16,0 0 0,-21 0 15,0-1-15,0 1 0,0 0 0,0 0 16,0-21-16,0 20 0,0 1 16,-21 0-16,0 0 0,0 0 0,-1 0 15,1 21-15,0 0 0,0 0 16,0 0-16,0 0 0,-1 0 0,1 0 15,-21 21-15,21 0 0,-22 0 16,22 0-16,-21 22 0,21-1 16,-22 0-16,22 1 0,0-22 0,0 21 15,21 0-15,0-20 0,0 20 16,0-21-16,0 0 0,21 0 0,0 1 16,0-22-16,1 0 0,20 0 15,0 0-15,1 0 0,-22 0 0,21-22 16,0 1-16,1 0 0,-1 0 0,0 0 15,1-22-15,-22 22 0,21-21 16,-21 0-16,22-22 0,-22 22 0,0-1 16,-21-20-16,21 21 15,-21-22-15,21 1 0,-21-1 0,0 1 0,0 20 16,0-20-16,22-1 0,-22 22 16,0 0-16,0-1 0,0 22 15,0 0-15,-22 42 16,1 21-1,0 1-15,21-1 0,-21 0 0,0 1 16,21 20-16,-21-20 0,-1-1 16,22 21-16,0 1 0,-21-22 0,0 22 15,21-22-15,0 22 0,0-22 16,0 21-16,0-20 0,0-1 0,0 0 16,21-20-16,0 20 0,1-21 0,-1 0 15,0 0-15,0-21 0,21 22 16,-20-22-16,-1 0 0,21 0 0,0 0 15,1 0-15,-1 0 16,0-22-16,1 1 0,-1 0 0,0 0 16,1 0-16,-1-22 0,0 22 0,-20-21 15,20 21-15,-21-22 0,-21 22 16,0 0-16,0-21 0,0 21 0,0-1 16,0 1-16,0 0 15,-21 21-15,0 0 0,0 0 0,-1 0 16,1 21-16,-21-21 15,42 21-15,-21 22 0,0-22 0,-1 0 16,1 0-16,21 22 0,-21-22 16,21 21-16,0-21 0,0 0 0,0 22 15,0-22-15,0 0 0,21 0 16,0-21-16,1 21 0,-1 1 16,0-22-16,21 0 0,-21 0 0,22 0 15,-22 0-15,21 0 0,1 0 0,-1-22 16,0 22-16,1-21 0,-1 0 15,-21 0-15,21 0 0,1 0 0,-22-1 16,0-20-16,0 21 0,0-21 16,1 20-16,-1 1 0,-21 0 0,0 0 15,0 0-15,0 0 0,0 42 32,0 0-32,0 0 15,-21 21-15,21-20 0,-22-1 16,22 0-16,-21 21 0,21-21 0,-21 1 15,21-1-15,0 0 0,0 0 0,0 0 16,0 0-16,0 1 16,0-1-1,0-42 17,0-1-32,0 1 0,21 0 15,0 0-15,-21-21 16,22 20-16,-22-20 0,21 21 0,0-21 15,-21 20-15,0 1 0,21 0 16,-21 0-16,21 0 0,-21 0 0,21 21 16,-21 21-1,0 0-15,0 0 0,0 0 16,0 0-16,0 1 0,0 20 0,0-21 16,0 0-16,0 0 0,22 1 15,-22-1-15,21 0 0,-21 0 16,21 0-16,0 0 0,0-21 15,0 22-15,1-22 0,-1 0 0,0 0 16,0 0-16,0 0 0,22 0 16,-22-22-16,21 1 0,0 21 15,-20-21-15,20 0 0,0-21 0,-21 20 16,22-20-16,-22 0 0,0-1 16,21 1-16,-20-21 0,-1 20 0,0-20 15,-21-1-15,0 22 0,0-22 0,0 22 16,0-21-16,0 20 0,0 1 15,0 0-15,0-1 0,0 22 0,0 0 16,-21 0-16,0 21 16,-1 0-16,1 0 0,21 21 0,-21 0 15,0 21-15,0 1 0,0-22 16,21 42-16,0-20 0,-22-1 16,22 22-16,-21-22 0,21 21 0,0-20 15,0 20-15,0-20 0,0-1 16,0 21-16,0-20 0,0-22 0,21 21 15,1 1-15,-22-22 0,21 0 16,0 0-16,0-21 0,21 21 0,-20-21 16,-1 0-16,0 0 0,0 0 0,0 0 15,22 0-15,-22-21 0,0 0 16,0 0-16,0 0 0,0-1 0,1-20 16,-1 21-16,0-21 0,0 20 15,0-20-15,-21 21 0,0 0 0,0 0 16,0-1-16,0 1 15,0 42 1,0 1 0,0-1-16,0 0 0,0 0 15,0 0-15,0 22 0,0-22 0,0 0 16,0 0-16,0 0 0,0 0 16,0 1-16,0-1 0,21 0 0,-21 0 15,22-21-15,-1 21 0,0-21 0,0 0 16,0 0-16,0 0 0,22 0 15,-22 0-15,0 0 0,0 0 0,22-21 16,-22 0-16,0 21 0,0-21 16,0-22-16,22 22 0,-22-21 15,0 0-15,0-1 0,0 1 0,0-22 16,1 22-16,-1-21 0,0 20 16,-21 1-16,21 0 0,0-1 0,0 1 15,-21 0-15,0 20 0,0-20 16,0 21-16,0 0 0,0 42 31,-21 0-31,21 0 0,-21 0 16,0 22-16,21-1 0,-21-21 0,0 43 15,-1-22-15,22 0 0,-21 22 16,0-1-16,21 1 0,-21-1 0,0 1 16,0-1-16,-1 1 0,1-1 15,0-20-15,0 20 0,0 1 16,0-22-16,-1 22 0,1-1 0,0 1 15,0-1-15,0 1 0,0-1 16,-1 1-16,1-1 0,0 1 0,0-22 16,0 21-16,21 1 0,0-22 0,-21 1 15,21-1-15,0 21 0,0-20 16,0-22-16,0 21 0,0-21 0,0 1 16,21-1-16,-21 0 0,21 0 15,0-21-15,0 0 0,0 0 0,1 0 16,-1 0-16,21-21 0,-21 0 15,22 0-15,-22-1 0,0-20 0,21 21 16,-21-21-16,1 20 0,-1-20 0,0 0 16,-21-22-16,0 22 0,21-22 15,-21 1-15,0-22 0,0 22 0,0-22 16,-21 22-16,21-22 0,-21 21 16,0 1-16,-1 21 0,-20-22 0,21 22 15,0-1-15,0 22 0,-22-21 0,22 21 16,0 0-16,0 21 15,0-22-15,-1 22 0,1 0 0,42 0 32,1 0-17,41 0 1,-21 0-16,1 0 0,-1 0 0,0 0 16,1-21-16,-1 21 0,0-21 0,1 21 15,-1-21-15,0 0 0,1 0 16,-1 21-16,0-22 0,-20 1 0,20 0 15,-21 0-15,0 0 0,0 0 16,1-1-16,-1 1 0,-21 0 0,0 0 16,0 0-16,0 42 31,0 0-15,0 0-16,0 0 15,0 1-15,0-1 0,0 0 0,0 0 16,0 21-16,0-20 0,0-1 0,0 0 15,0 0-15,0 0 16,21 0-16,0-21 0,0 0 0,0 22 16,1-22-16,-1 0 0,21 0 15,-21 0-15,0 0 0,22 0 0,-22-22 16,0 1-16,0 0 0,0 21 0,1-21 16,-1 0-16,0-22 0,0 22 15,0 0-15,0-21 0,1 21 0,-22-1 16,21 1-16,-21 0 15,21 0-15,-21 0 0,0 0 0,0 42 32,-21 0-17,0 0-15,21 0 0,-22 0 0,1 22 16,21-1-16,-21 0 0,0 1 16,21-1-16,-21 0 0,0 1 0,21-1 15,-22 0-15,1 1 0,0 20 16,21-20-16,-21 20 0,0 1 0,21-1 15,0 1-15,-21-1 0,21 22 16,0-22-16,0 1 0,0-1 16,0 22-16,0-22 0,0 22 0,0-21 15,0-1-15,0 22 0,0-22 0,0 1 16,21-1-16,-21-20 0,21-1 16,-21 21-16,0-41 0,0 20 0,0-21 15,0 21-15,-21-20 0,0-22 0,-1 21 16,1-21-16,0 0 0,0 0 15,0 0-15,0 0 0,-1 0 0,1 0 16,0 0-16,0-21 0,0-1 0,0 22 16,-1-21-16,1 0 0,0 0 15,21 0-15,0-22 0,-21 22 16,21-21-16,0 21 0,0-22 0,0 1 16,0-21-16,0 20 0,0-20 15,0-1-15,0 1 0</inkml:trace>
  <inkml:trace contextRef="#ctx0" brushRef="#br0" timeOffset="9254.9">14139 2985 0,'-21'0'16,"0"0"-16,0 0 63,0 0-63,-1 0 15</inkml:trace>
  <inkml:trace contextRef="#ctx0" brushRef="#br0" timeOffset="9466.93">12700 3302 0,'0'0'0,"0"21"0,-21 0 15,42-21 16,0 0-15,0 0-16,0 0 0,22 0 16,-22 0-16,21 0 0,-21-21 0,22 21 15,-22-21-15,21 21 0</inkml:trace>
  <inkml:trace contextRef="#ctx0" brushRef="#br0" timeOffset="10090.94">17738 2455 0,'0'0'16,"0"-21"-16,0 0 0,-22 21 16,1 0-16,0 0 0,0 0 0,0 21 15,-22 0-15,22 22 16,-21-1-16,21 0 0,-22 22 0,1-1 16,21-20-16,-21 20 0,20 1 15,1-1-15,-21-20 0,21 20 0,0 1 16,-1-22-16,1 21 0,21-20 15,0-1-15,0 0 0,0-20 0,0 20 16,0-21-16,0 0 0,0 0 16,21-21-16,1 0 15</inkml:trace>
  <inkml:trace contextRef="#ctx0" brushRef="#br0" timeOffset="10767.62">16743 2963 0,'0'0'0,"21"0"31,0 0-31,0 0 16,22 0-16,-1 0 0,21 0 0,1 0 15,-1 0-15,22 0 0,21-21 16,-21 21-16,20-21 0,-20 0 15,21 21-15,-21-21 0,20 0 0,-20-1 16,0 1-16,-1 0 0,-20-21 16,-1 21-16,1-22 0,-22 22 15,1-21-15,-22-1 0,0 1 0,0 0 16,-21-1-16,0 22 0,0 0 16,0-21-16,0 21 0,-21 21 0,0-22 15,0 22-15,-1 0 0,1 0 16,0 0-16,0 0 0,-21 22 0,20 20 15,1-21-15,-21 43 0,21-22 16,-22 21-16,22 1 0,0-1 0,0 1 16,0-1-16,0-20 0,-1 20 15,1-20-15,21 20 0,-21-21 0,21 1 16,0-1-16,-21 0 16,21 1-16,-21-22 0,21 0 0,0 0 15,0 0-15,0 1 0,0-44 47,0 1-47,0 0 0,21 0 0,0 0 16,0-22-16,0 22 0,1-21 15,-1 0-15,21-1 0,0 22 0,-20-21 16,20 21-16,0-22 0,1 22 16,-22 21-16,21-21 0,-21 21 0,22 0 15,-22 0-15,0 21 0,-21 0 16,0 0-16,0 1 0,0-1 15,0 21-15,0-21 0,0 0 0,0 22 16,-21-22-16,0 0 0,-1 21 16,1-20-16,21-1 0,0 0 0,-21-21 15,21 21-15,0 0 0,21-21 32,0 0-17,1 0-15,-1-21 0,0 0 0</inkml:trace>
  <inkml:trace contextRef="#ctx0" brushRef="#br0" timeOffset="11095.43">18627 3090 0,'21'0'32,"0"0"-32,0-21 15,0 21-15,0 0 16,1-21-16,-1 21 0,21-21 0,-21 21 15,0-21-15,1 21 0,-1-21 16,0 21-16,0-22 0,0 1 0,0 0 16,-21 0-1,-21 21-15,0 0 16,-21 0-16,-1 21 0,22 0 16,-21-21-16,0 43 0,-1-22 15,1 0-15,21 21 0,-22-21 16,22 22-16,0-22 0,21 21 0,0-21 15,0 22-15,0-22 0,21 0 0,0 0 16,1 0-16,-1-21 0,21 22 16,-21-22-16,22 0 0,-1 0 0,-21 0 15,21-22-15,1 22 0</inkml:trace>
  <inkml:trace contextRef="#ctx0" brushRef="#br0" timeOffset="11790.83">20849 2921 0,'-21'0'32,"21"-21"-32,21 21 0,-21-21 15,21 21-15,0-21 0,1 21 0,-1-22 16,0 1-16,0 0 0,0 0 15,22 0-15,-22 0 0,0-22 0,0 22 16,0 0-16,-21-21 0,0 20 16,0 1-16,0 0 0,0 0 0,0 0 15,0 0-15,-21 21 16,-21 0-16,21 0 0,-22 0 0,22 0 16,-21 21-16,-1-21 0,1 21 15,0 0-15,-1 0 0,1 22 0,21-22 16,0 0-16,0 0 0,21 21 15,0-20-15,0 20 0,0-21 0,21 0 16,0 22-16,0-22 0,0 0 16,0 21-16,1-21 0,20 1 0,-21-1 15,21 21-15,-20-21 0,-1 0 16,0 1-16,0-1 0,0 0 0,0 0 16,-21 0-16,0 0 0,0 1 15,0-1-15,-21 0 16,0-21-16,-21 0 0,21 0 0,-43 0 15,22 0-15,-22 0 0,22 0 16,-22 0-16,22 0 0,0-21 0,-1 0 16,1 21-16,0-22 0,21 1 15,-1 0-15,1 0 0,21 0 0,0 0 16,0-1-16,0 1 16,21 0-16,1 0 0,-1 0 0,0 0 15,21-1-15,1 22 0,-1-21 16,0 0-16,22 21 0,-22-21 0,0 0 15,22 21-15</inkml:trace>
  <inkml:trace contextRef="#ctx0" brushRef="#br0" timeOffset="12111.01">21484 2794 0,'0'21'15,"0"0"-15,0 1 0,0-1 16,0 0-16,0 0 0,0 21 15,0 1-15,-21-1 0,21 0 0,0 1 16,0 20-16,-21-20 0,0 20 16,21 1-16,-22-1 0,1 22 0,0-22 15,0 22-15,0-22 0,0 22 16,-1 0-16,-20-1 0,21 22 16,0-21-16,0 0 0,-22-1 0,22-20 15,0 20-15,0-20 0,0-1 16,-1 1-16,22-22 0,-21 1 0,21-1 15,0-21-15,0 0 0,0 0 0,21-42 32,1 0-32,-1 0 0,0-21 15,0-1-15,-21 1 0,21 0 0,0-1 16,1-20-16,20-1 0</inkml:trace>
  <inkml:trace contextRef="#ctx0" brushRef="#br0" timeOffset="12410.84">21463 3154 0,'0'0'0,"0"-42"0,0-1 16,0 22-16,-21 0 0,21 0 15,0 0-15,0-1 0,0 1 0,0 0 16,0 0-16,21 0 16,0 21-16,0 0 0,22 0 0,-22 0 15,21 0-15,-21 0 0,22 0 16,-22 21-16,21 0 0,-21 0 0,0 0 15,1 1-15,-22-1 0,0 0 16,0 0-16,0 21 0,0-20 16,-22-1-16,1 0 0,-21 0 15,21 0-15,0 0 0,-1 1 0,-20-22 16,21 21-16,0-21 0,0 0 16,42 0 15,0-21-31,0-1 0,0 1 15</inkml:trace>
  <inkml:trace contextRef="#ctx0" brushRef="#br0" timeOffset="12810.97">22077 3090 0,'84'-21'31,"-62"0"-31,-1 21 15,0 0-15,0-21 0,0 0 0,22 21 16,-22-21-16,0 21 0,0-22 16,0 22-16,0-21 0,1 0 0,-22 0 15,0 0 1,0 0-16,-22 21 0,1 0 16,0 0-16,0 0 0,0 0 15,-22 21-15,22-21 0,0 21 16,0 0-16,0 0 0,0 0 0,21 1 15,-22-1-15,22 0 0,-21 0 16,21 0-16,0 0 0,0 1 16,0-1-16,0 0 0,0 0 15,0 0-15,21 0 16,1-21-16,-1 0 0,0 0 16,0 0-16,0 0 0,22 0 0,-22 0 15,0 0-15,21 0 0,1 0 16,-1-21-16,-21 21 0,21-21 0,1 0 15,-1 0-15,0 21 0,1-21 16,-1-1-16,-21 1 0</inkml:trace>
  <inkml:trace contextRef="#ctx0" brushRef="#br0" timeOffset="13195.75">22945 2921 0,'0'-21'16,"0"0"0,-22 42-1,1 0-15,0 0 16,0 0-16,0 1 0,0-1 15,21 0-15,-22 21 0,22-21 0,-21 1 16,21-1-16,0 0 0,0 0 16,0 0-16,0 0 0,0 1 0,0-1 15,21 0-15,1-21 16,-1 0-16,0 0 16,0 0-16,0 0 0,0 0 0,1-21 15,-1 0-15,21-1 0,-21 1 16,0 21-16,1-21 0,-1 0 0,0 0 15,-21 0-15,21-1 0,0 1 16,-21 0-16,21 21 0,-21 21 31,0 0-15,0 1-16,0-1 0,0 0 16,-21 0-16,21 0 0,0 0 0,-21-21 15,21 22-15,0-1 0,0 0 16,0-42 15,0 0-15</inkml:trace>
  <inkml:trace contextRef="#ctx0" brushRef="#br0" timeOffset="13367.65">23135 2879 0,'0'0'0,"0"-21"0,0 42 62,0 0-46,0 0 0,21-21-16</inkml:trace>
  <inkml:trace contextRef="#ctx0" brushRef="#br0" timeOffset="14307.9">23304 3048 0,'0'0'16,"22"0"-16,-1 0 0,0 0 15,0 0-15,0 0 0,0 0 16,1-21-16,20 21 0,0-21 16,-21 21-16,22-21 0,-1-1 15,0 22-15,-20-21 0,-1 0 0,0 0 16,0 0-16,0-22 0,-21 22 15,21-21-15,-21 21 0,0-22 0,0 22 16,0-21-16,0 21 0,0 0 16,0-1-16,0 1 0,-21 21 15,0 21 1,0-21-16,0 22 0,0 20 0,-1-21 16,1 21-16,0 1 0,0-1 15,0 0-15,0 1 0,-1 20 0,1-20 16,0 20-16,0 22 0,0-22 15,21 22-15,0 0 0,-21-1 16,-1-20-16,22 20 0,-21-20 0,21 21 16,0-1-16,-21-20 0,0 20 15,21 1-15,-21 0 0,0-22 0,-1 22 16,1-22-16,0 22 0,0-21 0,0-1 16,0 22-16,-22-22 0,22 1 15,0-22-15,0 22 0,21-22 0,0 0 16,0-21-16,0 1 0,0-1 15,0 0-15,21-21 0,0 0 16,21 0-16,-20 0 0,20-21 0,0 0 16,22-1-16,-22 1 15,22 0-15,-22-21 0,0-1 0,22 22 16,-22-21-16,0 0 0,1-22 0,-1 22 16,-21-22-16,0 1 0,1-1 15,-22-20-15,0-1 0,0 0 0,0 1 16,-22-1-16,1 21 0,0-20 0,-21 20 15,21 1-15,-22-1 0,1 1 16,0 20-16,20 1 0,-20 0 0,0-1 16,21 22-16,-22 0 0,22 0 15,0 21-15,21-21 16,21 21 15,0 0-31,0-21 16,1 21-16,-1 0 0,21 0 0,-21-22 15,0 1-15,1 21 0,-1-21 16,0 21-16,0-21 0,0 21 0,0-21 16,22 0-16,-22 21 0,0-22 15,21 1-15,-20 0 0,-1 0 0,21 0 16,-21 0-16,0-1 0,22 22 16,-43-21-16,21 0 0,0 21 0,-21-21 15,21 21-15,-21-21 16,-21 21 31,0 0-47,0 21 0,21 0 0,-21 0 15,21 0-15,-22 1 16,1-1-16,21 0 0,-21 0 0,21 0 16,0 0-16,0 1 0,0-1 15,21-21 16,0-21-31,-21-1 0,22 22 16,-22-21-16</inkml:trace>
  <inkml:trace contextRef="#ctx0" brushRef="#br0" timeOffset="14479.8">24088 2858 0,'0'0'0,"0"-22"0,0 44 63,21-22-48,-21 21-15,21 0 16,0-21-16</inkml:trace>
  <inkml:trace contextRef="#ctx0" brushRef="#br0" timeOffset="14767.64">24596 2985 0,'0'0'0,"21"0"0,-21-22 31,-21 22-31,-1 0 0,1 0 16,0 0-16,0 0 0,0 0 0,0 0 15,-1 22-15,1-22 0,0 21 16,0 0-16,0 0 0,21 0 15,0 0-15,-21 1 0,21-1 16,0 0-16,0 0 0,0 0 0,0 0 16,0 1-16,0-1 0,21-21 15,0 21-15,0-21 0,0 0 0,0 0 16,1 0-16,-1 0 0,21 0 16,-21 0-16,22 0 0,-22 0 0,0-21 15,0 0-15,21-1 0</inkml:trace>
  <inkml:trace contextRef="#ctx0" brushRef="#br0" timeOffset="15543.31">26098 3069 0,'0'0'0,"22"0"0,-1 0 0,42-42 31,-42 21-31,1 0 0,-22-1 15,0 1-15,21 0 0,-21-21 0,0 21 16,0-22-16,0 1 0,0 21 16,0-22-16,-21 22 0,-1 0 0,1 0 15,0 0-15,-21 21 0,-1 0 16,22 0-16,-21 0 0,-22 0 0,22 0 16,0 21-16,-1 0 0,1 0 15,0 22-15,21-22 0,-22 0 0,22 21 16,0-21-16,21 1 15,0 20-15,0-21 0,0 0 0,0 0 0,0 1 16,21-1-16,0-21 16,0 0-16,22 21 0,-22-21 15,21 0-15,1 0 0,-1 0 0,0 0 16,1 0-16,-1-21 0,0 21 16,-21-21-16,22-1 0,-1 22 0,-21-21 15,0 21-15,1-21 0,-1 0 16,0 0-16,-21 0 0,0-1 0,0 1 15,-21 42 17,0 1-17,21-1-15,0 0 0,0 0 16,0 0-16,0 0 16,0 1-16,21-1 15,0-21-15,0 0 16,0 0-16,0 0 0,1 0 15,-1 0-15,21 0 0</inkml:trace>
  <inkml:trace contextRef="#ctx0" brushRef="#br0" timeOffset="15867.14">26860 2773 0,'0'0'0,"0"-21"0,0 0 15,-21 42 1,0 0-16,0 0 15,0 0-15,21 0 0,-21 22 16,-1-22-16,22 21 0,-21 1 0,21 20 16,-21-21-16,21 22 0,-21 21 15,21-22-15,-21 22 0,21-22 0,0 22 16,-21-22-16,21 22 0,-22 0 0,1-22 16,21 22-16,-21-22 0,0 22 15,0-21-15,0 20 0,21-20 0,-22-22 16,1 22-16,21-22 0,-21 0 15,21-21-15,0 1 0,0-1 16,0 0-16,21-21 16,0-21-1,1 0-15,-1-1 0,0 1 0,0 0 16,-21-21-16,21 21 0,0-43 0,1 22 16,-1-22-16</inkml:trace>
  <inkml:trace contextRef="#ctx0" brushRef="#br0" timeOffset="16160.98">26776 3090 0,'0'0'0,"0"-63"16,21-106-1,-21 126-15,21 22 0,0-21 16,0 21-16,1-1 0,-1 22 16,0 0-16,0 0 0,21 0 0,-20 0 15,20 0-15,-21 0 0,0 22 16,0-1-16,1 0 0,-1 0 0,-21 0 15,0 0-15,0 1 0,0-1 16,-21 0-16,-1 0 0,1 0 0,0 0 16,0 1-16,-21-22 0,20 21 0,-20-21 15,21 0-15,0 0 0,0 0 16,-1 21-16,1-21 0,42 0 31,1 0-15,20-21-16,-21 21 15</inkml:trace>
  <inkml:trace contextRef="#ctx0" brushRef="#br0" timeOffset="16464.06">27411 2709 0,'0'0'0,"0"22"31,0-1-31,0 0 0,0 0 0,-21 0 16,21 22-16,0-1 0,-22 0 0,1 1 15,21 20-15,0 1 0,0-1 16,0 22-16,0-22 0,0 22 16,0 0-16,0-1 0,0-20 15,0 20-15,0-20 0,0-1 0,-21 22 16,0-21-16,0-1 0,21 1 0,-21-1 16,-1-21-16,1 1 0,0-1 15,0 0-15,21-20 0,0-1 0,-21 0 16,21 0-16,21-42 31,-21 0-31,21 0 0,0-1 0,0-20 16,1 0-16,-22-1 0,21 1 15,0-21-15</inkml:trace>
  <inkml:trace contextRef="#ctx0" brushRef="#br0" timeOffset="16774.9">27453 2942 0,'0'0'0,"0"-42"0,0 0 0,0-1 0,21 22 16,-21 0-16,21-21 0,-21 20 16,22 22-16,-1-21 0,0 0 0,0 21 15,0 0-15,0 0 0,1 0 16,-1 0-16,21 21 0,-21 0 0,0 1 16,1-1-16,-1 0 0,-21 0 15,0 21-15,0-20 0,0 20 16,0-21-16,0 0 0,0 0 0,-21 22 15,-1-22-15,1 0 0,-21-21 16,21 21-16,0 0 0,-1-21 0,1 0 16,0 22-16,0-22 0,0 0 15,0 0-15,-1 0 16,22-22 0,0 1-1,0 0-15,22 21 0,-1-21 16,0 0-16</inkml:trace>
  <inkml:trace contextRef="#ctx0" brushRef="#br0" timeOffset="17215.75">28279 2350 0,'0'0'0,"21"-22"0,-21 1 0,21 0 16,-21 42-1,-21 0 1,0 22-16,-1-1 0,1 0 15,0 1-15,0-1 0,0 0 0,0 1 16,-1 20-16,1-20 0,0-1 16,21 0-16,0 1 0,0-22 0,-21 21 15,21-21-15,0 22 0,0-22 16,0 0-16,21 0 16,-21 0-16,21-21 0,0 0 15,1 0-15,-1 0 0,0 0 0,0 0 16,0 0-16,0 0 0,1-21 0,20 0 15,-21 0-15,0 21 0,0-21 16,-21-1-16,22 1 0,-1 0 0,-21 0 16,0 0-16,0 42 31,0 0-15,0 0-16,-21 0 0,-1 1 15,22-1-15,-21 0 0,21 0 16,0 0-16,0 0 15,0-42 32,0 0-47</inkml:trace>
  <inkml:trace contextRef="#ctx0" brushRef="#br0" timeOffset="17370.66">28469 2731 0,'0'0'0,"0"-22"0,0-20 31,0 63 16,21-21-31</inkml:trace>
  <inkml:trace contextRef="#ctx0" brushRef="#br0" timeOffset="17623.68">28850 2688 0,'0'0'16,"0"-21"-1,-21 21 1,0 0-16,21 21 16,-43-21-16,22 21 0,0 1 15,0-1-15,0 0 0,0 0 0,-1 0 16,1 0-16,0 1 0,21 20 15,-21-21-15,21 0 0,-21 0 0,21 1 16,0-1-16,0 0 0,0 0 16,0 0-16,0 0 0,21-21 0,0 22 15,0-22-15,22 21 0,-22-21 16,21 0-16,-21 0 0,22 0 0,-1 0 16,21 0-16,-20 0 0</inkml:trace>
  <inkml:trace contextRef="#ctx0" brushRef="#br0" timeOffset="19295.16">29400 2985 0,'22'-43'0,"-44"86"0,65-107 0,-43 43 0,0 0 16,0 0-16,0-1 0,0 1 15,-21 21-15,-1 0 0,-20 0 16,21 0-16,0 0 0,-22 0 16,22 0-16,-21 21 0,21-21 0,-22 22 15,1-1-15,21 0 0,-21 0 16,20 0-16,1 0 0,0 22 0,0-22 15,21 0-15,0 0 0,0 0 16,0 1-16,0-1 16,21-21-16,0 21 0,0-21 15,1 0-15,20 0 0,-21 0 16,0 0-16,22 0 0,-22-21 16,0 21-16,21-21 0,-21-1 0,1 1 15,-1 0-15,0 0 0,0 0 16,0 0-16,0-1 0,1 1 0,-1 0 15,-21 0-15,-21 42 32,-1 0-17,1 0-15,21 1 0,0-1 16,-21 0-16,21 0 0,0 0 16,0 0-16,0 1 15,0-1-15,21-21 16,0 21-16,1-21 0,-1 0 15,0 0-15,0 0 0,0 0 16,0 0-16,1 0 0,-1 0 0,0-21 16,0 21-16,0-21 0,0-1 15,1 1-15,-1 0 0,0-21 0,0 21 16,0-22-16,0 1 0,1 0 16,-1-1-16,0-20 0,0 20 0,0 1 15,-21 0-15,21-1 0,1 1 16,-22 0-16,0 21 0,0-1 15,-22 44 17,1 20-32,0-21 0,0 21 15,0-20-15,0 20 0,21 0 0,-22 1 16,22-1-16,-21-21 0,21 21 16,0 1-16,0-22 0,0 21 0,0-21 15,0 1-15,0-1 0,0 0 16,0 0-16,0 0 0,21-21 0,1 0 15,-1 21-15,0-21 16,0 0-16,0 0 0,22 0 0,-22 0 16,21 0-16,-21-21 0,22 21 15,-1-21-15,-21 0 0,21 0 0,1 0 16,-22-1-16,0 1 0,21 0 16,-20 0-16,-1 0 0,-21 0 0,21 21 15,-21-22-15,0 44 16,0-1-1,-21-21-15,0 21 0,-1 0 16,22 0-16,-21 0 0,0 1 0,21 20 16,0-21-16,0 0 15,0 0-15,0 1 0,0-1 16,21-21 0,0 0-16,1 0 15,-1 0-15,0 0 0,0 0 16,0 0-16,22-21 0,-22-1 0,0 22 15,0-21-15,0 0 0,0 0 16,1 0-16,-1 0 0,-21-1 0,21 22 16,0-21-16,-21 0 0,-21 42 47,0 0-47,0-21 0,21 22 15,-22-1-15,1 0 0,0 0 16,0 0-16,21 0 15,0 1-15,0-1 0,21-21 63,0-21-63,-21-1 16,0 1-16,21 0 15,-21 0-15,0 0 0,0 0 0,0-1 16,0 1-16,0 0 15,0 0-15,22 0 16,-22 0 0,21 21-16,0 0 15,-21-22-15,21 22 0,0 0 16,0-21-16,1 21 0,-1 0 16,0 0-16,0 0 0,0 0 15,0 0-15,1 0 16,-22 21-16,0 1 0,0-1 15,0 0-15,0 0 0,0 0 16,0 0-16,0 1 0,0-1 0,0 21 16,0-21-16,0 0 0,0 1 15,0-1-15,0 0 0,0 0 16,0 0 0,0-42 15,0 0-16,0 0-15,0 0 16,0-1-16,21-20 0,0 21 0,21 0 16,-21-22-16,22 22 0,-22-21 15,21 21-15,22-22 0,-22 22 0,0 0 16,22 0-16,-22 0 0,1 0 16,-22 21-16,21 0 0,-21 0 15,0 0-15,1 21 0,-1 0 16,-21 0-16,0 0 0,0 0 15,0 1-15,0-1 0,-21 21 0,-1-21 16,22 0-16,-21 1 0,-21-1 16,21 0-16,0 0 0,-1 0 0,22 0 15,-21 1-15,0-22 0,0 21 16,0 0-16,0-21 16,-1 0-1,22-21 1,-21 0-16,21-1 15,-21 1-15,21 0 0</inkml:trace>
  <inkml:trace contextRef="#ctx0" brushRef="#br0" timeOffset="19500.3">31030 2582 0,'0'0'0,"0"-21"0,0 0 16,0 0-16,0 0 15,-21 21 32,0 0-31,0 0 15,0 0-15,-1 21-16,1-21 0</inkml:trace>
  <inkml:trace contextRef="#ctx0" brushRef="#br0" timeOffset="19683.18">30374 2540 0,'0'0'16,"-63"0"-16,-1 0 0,22 21 0,-1-21 0,1 0 16,21 0-16,0 0 0,0 0 15,42 0 1,21 21-16,-21-21 16,43 0-16,-22 0 0,0 22 0,22-22 15,-22 21-15,22-21 16,-22 0-16,0 0 0,-20 21 0,20-21 15,-21 0-15</inkml:trace>
  <inkml:trace contextRef="#ctx0" brushRef="#br0" timeOffset="20507.63">5630 5503 0,'0'0'0,"-21"0"0,-42 0 31,41 0-31,1 0 0,0 0 16,21 22-16,-21-1 15,21 21-15,0-21 16,0 0-16,0 1 0,0 20 0,0-21 16,-21 0-16,21 0 0,0 1 15,0-1-15,-21 0 0,21 0 16,-22-21 0,22-21-16,0 0 15</inkml:trace>
  <inkml:trace contextRef="#ctx0" brushRef="#br0" timeOffset="20702.52">5461 5355 0,'42'-21'15,"-84"42"-15,42-105 16,-21 84-16,0-22 0,-1 22 0,1 0 16,0 0-1,21 22 16,21-22-31,0 21 0,1-21 16,-1 21-16,0-21 0,0 0 16,0 21-16,0-21 0,1 0 0</inkml:trace>
  <inkml:trace contextRef="#ctx0" brushRef="#br0" timeOffset="21119.28">5842 5355 0,'0'0'0,"0"21"31,0 1-31,0-1 0,0 0 0,0 0 0,0 0 16,0 0-16,0 1 0,0 20 15,0-21-15,0 0 0,0 22 16,0-22-16,0 0 0,0 0 0,0 0 16,0 0-16,0-42 46,0 0-30,0 0-16,21 0 0,-21 0 0,21-1 16,-21 1-16,21-21 0,1 21 15,-1-22-15,0 22 0,0 0 0,21 0 16,-20 0-16,-1 0 0,0-1 16,21 22-16,-21 0 0,1 0 15,-1 0-15,0 0 0,0 0 0,0 22 16,0-1-16,-21 0 0,0 0 15,0 0-15,0 0 0,0 1 0,0-1 16,0 0-16,0 0 0,0 21 16,0-20-16,0-1 0,0 0 15,0 0-15</inkml:trace>
  <inkml:trace contextRef="#ctx0" brushRef="#br0" timeOffset="21575.41">7006 5292 0,'0'0'16,"21"0"-16,-21-21 0,-21 21 31,0 0-31,-21 0 0,20 0 0,1 0 16,-21 0-16,21 21 0,-22-21 0,22 21 15,-21 0-15,21-21 0,0 21 16,-1 0-16,1-21 0,21 22 0,-21-22 16,21 21-1,21-21-15,22 0 16,-22 0-16,0 0 0,21 21 0,1-21 16,-22 0-16,21 0 0,0 0 15,1 21-15,-22-21 0,21 21 0,-21 0 16,1-21-16,20 22 0,-42-1 15,21-21-15,-21 21 0,0 0 0,0 0 16,0 0-16,0 1 0,-21-1 16,0 0-16,0 0 0,-22-21 15,1 21-15,21-21 0,-22 0 0,1 21 16,0-21-16,21 0 0,-22 0 16,22 0-16,0 0 0,0 0 15,0-21-15,-1 21 0,22-21 0,-21 21 16,21-21-16,0 0 0,0 0 15,0-1-15,0 1 0,21 0 16,1 0-16,-1 0 0,0 0 16,0 21-16,21-22 0</inkml:trace>
  <inkml:trace contextRef="#ctx0" brushRef="#br0" timeOffset="21795.29">7535 5271 0,'0'0'0,"0"21"0,0 0 16,0 0-16,0 0 0,0 0 16,0 22-16,0-22 0,0 0 15,0 0-15,0 0 0,0 1 0,0-1 16,0 0-16,-21 0 16,21 0-16,0 0 0,0 1 15,0-44 16,0 1-31</inkml:trace>
  <inkml:trace contextRef="#ctx0" brushRef="#br0" timeOffset="21983.1">7641 5144 0,'0'0'0,"-21"-22"0,0 22 16,0 0-16,-1 0 15,22 22 17,0-1-32,0 0 0,22 0 15,-1-21-15,0 21 16,0 0-16,0-21 0,22 22 0</inkml:trace>
  <inkml:trace contextRef="#ctx0" brushRef="#br0" timeOffset="22763.41">8572 5419 0,'0'0'0,"0"-43"31,0 22-31,0 0 0,-21 0 16,0 0-16,0 0 0,0 21 15,0-22-15,-1 1 0,1 21 16,0 0-16,0 0 0,0 0 0,-22 0 15,22 0-15,0 0 0,0 21 16,0 1-16,-22-1 0,22 0 0,0 21 16,0-21-16,0 22 0,0-22 0,21 21 15,0 1-15,0-1 0,0-21 16,0 21-16,0-20 0,0 20 0,0-21 16,21 0-16,0 0 0,0-21 15,0 0-15,0 22 0,1-22 0,20 0 16,-21 0-16,0-22 0,0 1 0,22 21 15,-22-21-15,0 0 0,21 0 16,-20-22-16,-1 22 0,21-21 16,-21 21-16,22-22 0,-22 1 0,0 0 15,0-1-15,21 1 0,-20 0 16,-22-1-16,21-20 0,-21 21 0,21-22 16,-21 1-16,0 20 0,0 1 15,0 0-15,0-1 0,0 22 0,0 0 16,0 42-1,-21 0-15,0 0 0,21 22 16,-22-22-16,1 21 0,21 1 0,-21 20 16,21-21-16,0 1 0,-21-1 15,21 22-15,-21-22 0,21-21 0,0 21 16,0 1-16,0-1 0,0-21 0,0 0 16,0 22-16,0-22 15,21 0-15,0 0 0,0-21 0,0 21 16,1-21-16,-1 0 0,0 0 0,21 0 15,-21 0-15,1 0 0,20-21 16,-21 21-16,0-21 0,22 0 0,-22 0 16,0 0-16,0 21 0,21-22 15,-20 1-15,-22 0 0,21 0 0,-21 0 16,0 0-16,21-1 0,-21 1 0,-21 21 31,0 0-31,-1 0 16,22 21-16,0 1 0,-21-1 15,21 0-15,-21 0 0,21 0 16,0 0-16,0 1 0,0-1 0,0 0 16,0 0-16,0 0 0,21 0 0,0 1 15,1-1-15,-1-21 16,0 0-16,0 0 0,0 0 0,0 0 16,22 0-16,-22-21 0,21-1 0,1 1 15,-1 0-15</inkml:trace>
  <inkml:trace contextRef="#ctx0" brushRef="#br0" timeOffset="23091.21">11007 4699 0,'0'0'0,"-22"0"0,1 0 16,0 0-16,0 0 0,21 21 0,-21 0 16,0 1-16,-1 20 0,1 0 15,0 22-15,0-1 0,21 1 16,-21-1-16,0 1 0,-1-22 0,1 22 16,0-1-16,21-21 0,-21 1 15,0-1-15,21 0 0,0 1 0,0-22 16,0 0-16,0 0 0,0 0 15,0 1-15,21-22 16,0 0-16,0 0 0,22 0 16,-22-22-16,21-20 0,-21 21 15,22 0-15,-1-22 0</inkml:trace>
  <inkml:trace contextRef="#ctx0" brushRef="#br0" timeOffset="23751.07">11324 4826 0,'0'0'0,"0"-42"0,0-64 31,0 127-31,0 0 16,-21 22-16,0-1 0,0 0 15,-1 22-15,1-1 0,0 1 0,0-22 16,0 22-16,0-1 0,-1-21 0,1 22 16,0-22-16,0 1 0,-21 105 31,42-127-31,0 0 0,0 0 0,0 0 15,21-21 1,0-21-16,0 0 0,21 0 16,-20 0-16,20 0 15,-21-22-15,21 22 0,-20-21 0,20 21 16,-21-1-16,21 1 0,-20 0 0,-1 0 16,0 0-16,0 21 0,-21 21 31,0 0-31,0 0 0,0 0 15,0 1-15,0-1 0,0 0 0,0 21 16,0-21-16,0 1 0,0-1 0,0 0 16,0 0-16,0 0 0,21 0 15,0 1-15,1-22 16,-1 0-16,0 0 0,0 0 0,0 0 16,22 0-16,-22-22 0,21 22 15,-21-21-15,22 0 0,-1 0 0,-21 0 16,21 0-16,-20-1 0,20 1 0,-21 0 15,0-21-15,0 21 0,1-1 16,-22-20-16,0 21 0,0 0 0,0 0 16,0-1-16,0 1 0,-22 21 15,1 0-15,0 0 0,0 21 16,0 1-16,0-22 0,-1 42 0,1-21 16,0 0-16,21 0 0,0 1 15,0 20-15,0-21 0,0 0 16,0 0-16,0 1 0,0-1 0,0 0 15,21-21-15,0 21 0,1-21 16,20 0-16,-21 0 0,0 0 0,0 0 16,1 0-16,20 0 0,-21 0 0,0 0 15,22-21-15,-22 21 0,0-21 16,0 0-16,0-1 0,0 1 0,-21 0 16,0 0-16,0-21 0,0 20 0</inkml:trace>
  <inkml:trace contextRef="#ctx0" brushRef="#br0" timeOffset="23984.54">10731 5165 0,'0'0'15,"-21"21"-15,0-21 0,21 21 16,21-21-1,22 0-15,-22 0 0,21 0 16,0 0-16,1-21 0,20 21 0,-20-21 16,20 21-16,1-21 0,-1 21 0,1-22 15,-22 22-15,21-21 0,-20 21 16,-1-21-16,0 21 0</inkml:trace>
  <inkml:trace contextRef="#ctx0" brushRef="#br0" timeOffset="25755.63">13737 4932 0,'0'0'0,"42"-21"0,-42 0 0,22-1 0,-1 1 16,0 21-16,0-21 0,-21 0 0,0 0 15,0 0-15,0-1 0,0 1 16,0 0-16,0 0 0,0 0 0,0 0 15,0-1-15,-21 1 0,0 21 16,0-21-16,-1 0 0,1 21 0,0 0 16,-21 0-16,21 0 0,-1 0 15,-20 21-15,21 0 0,-21 0 0,-1 22 16,22-1-16,-21 0 0,-1 22 0,22-1 16,-21 22-16,21-21 15,0-1-15,-22 1 0,22-1 0,0 1 16,0-22-16,0 21 0,21-20 0,0-1 15,0 0-15,0-20 0,0 20 16,21-21-16,0 0 0,0 0 0,0 1 16,22-22-16,-1 0 0,0 0 15,1 0-15,20 0 0,-21-22 0,22 1 16,-22 0-16,22 0 0,-22 0 0,22 0 16,-22-1-16,0 1 0,22-21 15,-43 21-15,21-22 0,1 22 0,-22-21 16,0 21-16,0-22 0,-21 22 15,0 0-15,0 0 0,0 0 16,0 0-16,-21 21 16,21 21-16,-21 0 15,0 0-15,-1 0 0,22 0 0,-21 1 16,21 20-16,-21-21 0,21 21 0,0-20 16,0-1-16,0 21 0,0-21 15,0 0-15,0 22 0,0-22 0,0 0 16,0 0-16,0 0 0,21-21 15,0 22-15,1-22 0,20 0 16,-21 0-16,0 0 0,22 0 0,-1 0 0,0 0 16,-21 0-16,22-22 0,-1 22 15,-21-21-15,22 0 0,-22 0 16,21 0-16,-21 0 0,0-22 0,1 22 16,-22-21-16,0 21 0,0-22 15,0 22-15,0-21 0,0-1 0,0 22 16,0-21-16,-22 21 0,-20 0 15,21-1-15,0 1 0,0 0 0,-1 21 16,-20 0-16,21 0 0,0 0 0,-22 21 16,22 0-16,0 1 0,0-1 15,0 21-15,0-21 0,21 0 0,-22 22 16,22-22-16,0 21 16,0-21-16,0 22 0,0-22 0,0 0 15,22 0-15,-1 0 0,0 1 0,0-1 16,0-21-16,22 21 0,-22-21 15,21 0-15,0 0 0,-20 0 0,20 0 16,0 0-16,1-21 0,-1 0 16,-21 21-16,21-22 0,1 1 0,-1 0 15,0 0-15,-20 0 0,20 0 0,-21-1 16,0-20-16,0 21 0,1-21 16,-1 20-16,-21 1 0,21 0 0,-21 0 15,0 0-15,0 42 31,-21 0-31,21 0 16,-21 0-16,21 1 0,0 20 16,0-21-16,0 0 0,-22 0 0,22 22 15,0-22-15,-21 0 0,21 0 0,0 0 16,0 1-16,0-1 0,0 0 16,0 0-16,0 0 15,0-42 16,0 0-31,0 0 16,0 0-16,21-1 0,-21 1 16,22 0-16,-1-21 0,-21 21 15,21-1-15,0-20 0,0 0 0,0 21 16,1-22-16,20 22 0,-21 0 16,0 0-16,22 0 0,-22 21 0,0 0 15,0 0-15,0 0 0,0 0 0,1 0 16,-22 21-16,0 21 0,0-21 15,21 0-15,-21 22 0,0-22 0,0 0 16,0 21-16,0-20 0,0-1 16,0 0-16,0 0 0,0 0 0,0 0 15,0 1-15,0-1 0,21-21 32,0 0-17,0 0-15,-21-21 0,21-1 16,1 1-16,-1 21 0,0-21 15,0-21-15,0 21 0,0-1 0,1 1 16,-1-21-16,21 21 0,-21 0 16,0-1-16,22 1 0,-22 0 0,0 21 15,0 0-15,0 0 16,-21 21-16,22-21 16,-22 21-16,0 22 0,0-22 0,0 0 15,0 0-15,0 0 0,0 1 16,0-1-16,-22 0 0,22 21 15,0-21-15,0 1 0,0-1 16,0 0-16,0-42 63,0 0-63,22 21 0,-22-22 15</inkml:trace>
  <inkml:trace contextRef="#ctx0" brushRef="#br0" timeOffset="26458.79">16277 5080 0,'0'0'0,"0"-21"0,0-127 31,0 105-31,0 22 16,0 0-16,0 42 15,0 0-15,0 22 16,0-22-16,0 42 0,0-20 16,0-1-16,0 22 0,0-1 0,0 1 15,0-1-15,0 1 0,-21-1 16,21 1-16,-21 20 0,21-20 15,0 20-15,-21-20 0,-1 21 0,1-1 0,0 1 16,0 0-16,0 20 16,0 1-16,-22-21 0,22 21 0,0-22 15,-21 22-15,20-42 0,1 20 0,-21-20 16,21 21-16,0-43 0,21 21 0,0-20 16,0-1-16,-22 0 0,22-20 15,0-1-15,0 0 0,0-42 31,22 0-31,-1-1 0,-21-20 16,21 0-16,0 21 0,-21-22 0,21-20 16,0 20-16,1-20 0,-1-1 0,0-20 15</inkml:trace>
  <inkml:trace contextRef="#ctx0" brushRef="#br0" timeOffset="26815.58">16214 5398 0,'-22'-43'0,"44"86"0,-65-107 16,22 22-16,21 21 0,-21-22 0,21 22 16,-21 0-16,21 0 0,0-22 15,0 22-15,0 0 0,21 0 0,0 0 16,0 0-16,0-1 0,22 22 16,-1-21-16,0 21 0,22-21 0,-22 21 15,1 0-15,20 0 0,-21 21 0,1 0 16,-1 1-16,0 20 15,1-21-15,-22 0 0,0 22 0,-21-22 16,0 21-16,0-21 0,0 22 16,-21-22-16,0 0 0,-22 0 0,22 0 15,0 0-15,-21-21 0,21 22 0,-1-22 16,1 0-16,0 0 0,0 21 16,0-21-16,0 0 0,21-21 46,21 21-46,0-22 0,0 1 16,0 21-16</inkml:trace>
  <inkml:trace contextRef="#ctx0" brushRef="#br0" timeOffset="28667.6">16912 4911 0,'0'0'0,"0"-21"15,0 42 17,0 0-32,0 0 0,0 0 15,0 22-15,0-22 0,0 21 0,-21-21 16,21 22-16,0-22 0,-21 21 0,21-21 16,0 0-16,-21 22 0,21-22 15,0 0-15,0 0 16,0 0-16,0 1 15,21-22 1,0 0-16,0 0 0,0 0 0,0-22 16,1 1-16,-1 21 0,0-21 15,0 0-15,0 21 0,0-21 0,1 0 16,-1-22-16,0 22 0,0 0 16,0 0-16,0-22 0,-21 22 0,22 0 15,-22 0-15,21 0 0,-21 0 0,0-1 16,0 44-1,0-1 1,0 21-16,0-21 16,-21 22-16,21-22 0,-22 21 0,22-21 15,-21 22-15,21-22 0,0 0 0,0 21 16,0-21-16,0 1 0,0-1 16,21-21-16,1 21 0,-1 0 0,0-21 15,21 0-15,-21 0 0,1 0 16,-1 0-16,0 0 0,21 0 0,-21 0 15,1-21-15,20 21 0,-21-21 0,0 0 16,0-1-16,1 1 0,-1 0 16,0-21-16,0 21 0,-21-22 0,21 1 15,0 0-15,1-22 0,-1 1 16,-21 20-16,21-20 0,0-1 16,0 1-16,-21 20 0,21-20 0,1 21 15,-22-1-15,0 1 0,21 21 16,-21-22-16,21 22 0,-21 0 15,0 42 1,0 0-16,0 1 0,0 20 16,0 0-16,-21 1 0,0-1 15,-1 0-15,22 22 0,0-1 0,-21-20 16,0 20-16,21 1 0,0-22 16,0 0-16,0 22 0,0-43 0,0 21 15,0 1-15,0-22 0,21 0 0,0 0 16,1 0-16,-1 0 15,0-21-15,0 0 0,0 22 0,0-22 16,1 0-16,-1 0 0,21 0 0,-21 0 16,22-22-16,-22 22 0,0-21 15,21 0-15,-21 0 0,1 21 0,-1-42 16,0 20-16,0 1 0,0-21 16,0 21-16,1-22 0,-22 22 0,0-21 15,0 21-15,0 0 0,0-1 0,0 1 16,-22 21-1,1 21-15,0 1 16,21-1-16,-21 0 0,0 21 16,0-21-16,21 22 0,0-22 15,0 0-15,0 21 0,0-20 0,0-1 16,0 21-16,0-21 0,0 0 16,0 1-16,0-1 0,0 0 15,21-21-15,0 0 0,0 21 0,0-21 16,0 0-16,1 0 15,-1 0-15,0 0 0,0 0 0,0 0 16,0-21-16,1 0 0,20 21 16,-21-21-16,0-1 0,0 1 0,1 0 15,-1-21-15,21 21 0,-21-1 0,0 1 16,1-21-16,-1 21 16,0 0-16,-21-1 0,0 44 31,0-1-31,-21 0 0,0 0 15,-1 0-15,22 0 0,-21 1 0,21-1 16,-21 0-16,21 0 0,0 0 16,0 0-16,0 1 0,0-1 15,21-21-15,0 0 0,1 0 16,-1 21-16,0-21 0,0 0 16,0 0-16,0 0 0,1 0 0,-1 0 15,0 0-15,-21-21 0,21 21 16,-21-21-16,21-1 0,-21 1 15,0 0-15</inkml:trace>
  <inkml:trace contextRef="#ctx0" brushRef="#br0" timeOffset="28939">17568 4763 0,'0'0'0,"21"-22"31,1 22-31,-1-21 0,0 21 16,0 0-16,21-21 0,-20 21 0,20 0 15,0 0-15,1-21 0,-22 21 16,21 0-16,0 0 0,1-21 0,-1 21 15,-21-21-15,22 21 0,-1 0 16,-21-22-16,21 22 0,1 0 0</inkml:trace>
  <inkml:trace contextRef="#ctx0" brushRef="#br0" timeOffset="29296.28">19875 4255 0,'0'0'0,"0"-22"31,-21 22-15,0 0 0,21 22-16,-21-1 0,21 0 15,0 0-15,-21 0 0,0 0 16,21 1-16,-22-22 0,22 21 16,-21 0-16,0 0 0,0 0 15,0-21-15,0 21 16</inkml:trace>
  <inkml:trace contextRef="#ctx0" brushRef="#br0" timeOffset="29515.15">19981 4297 0,'0'0'15,"21"0"-15,-21 21 31,0 0-31,0 0 16,0 1-16,0-1 16,-21 0-16,0 0 0,21 0 15,0 0-15,-21 1 16,21-1-16,0 0 0,0 0 16,-21 0-16,21 0 15</inkml:trace>
  <inkml:trace contextRef="#ctx0" brushRef="#br0" timeOffset="42119.02">4254 9546 0,'0'0'0,"0"-21"0,0 0 0,0 0 16,0 0-16,-21-1 15,21 1 1,0 42 0,0 1-1,0-1-15,0 21 0,0-21 16,0 22-16,0-1 0,0 21 16,0-20-16,0-1 0,0 22 0,0-22 15,0 0-15,0 1 0,0-1 16,0 0-16,0 1 0,-21-22 0,21 21 15,0-21-15,0 0 0,0 1 0,0-1 16,0 0-16,0 0 0,-21-21 16,21-21 15,0 0-31,0 0 0,0-1 16,0 1-16</inkml:trace>
  <inkml:trace contextRef="#ctx0" brushRef="#br0" timeOffset="43619.2">4254 9504 0,'0'0'0,"0"-21"31,0 0-15,22 21-16,-1 0 15,0 0-15,0 0 0,0 0 16,0 0-16,1-22 0,-1 22 16,21 0-16,-21 0 0,22 0 0,-1 0 15,0 0-15,1 0 0,-1 0 16,0 0-16,22 0 0,-22 0 0,22 0 15,-1 0-15,1 0 0,-1 0 0,-21 0 16,43 0-16,-21 0 0,-1 0 16,22 0-16,-1 0 0,22 0 0,-21 0 15,21 0-15,21 0 0,-21 0 0,21 0 16,0 0-16,0 0 16,21 0-16,0 0 0,0 0 0,-21 0 15,21 0-15,0 0 0,22 0 0,-1 0 16,-21 0-16,0 0 0,1 0 15,-1 0-15,0 0 0,0 0 0,0 0 16,0 0-16,-21 0 0,22 0 16,-22-21-16,0 21 0,0 0 0,0 0 15,21 0-15,-21 0 0,0 0 0,0 0 16,21 0-16,-21 0 0,0-21 16,21 21-16,0 0 0,-21 0 0,21 0 15,-21 0-15,0-21 0,-21 21 16,0 0-16,0 0 0,0-21 15,0 21-15,-1 0 0,-20 0 0,21-21 16,-43 21-16,22 0 0,-21 0 16,-1 0-16,-21 0 0,1 0 0,-1-22 15,-21 22-15,0 0 0,1 0 0,-22 22 63,-22-1-48,22 0-15,-21 0 16,21 0 0,0 0-16,0 1 15,0-1-15,0 0 0,0 0 16,0 0-16,0 22 0,0-22 16,0 0-16,0 21 0,0-21 0,0 1 15,21 20-15,-21-21 0,0 21 16,0-20-16,0-1 0,0 21 0,0-21 15,0 0-15,22 22 0,-22-22 0,0 0 16,0 21-16,0-20 0,0-1 16,0 0-16,0 0 0,0 0 0,0 0 15,0 1-15,0-1 0,0 0 0,0 0 16,0 0-16,-22 0 0,1 1 16,21-1-16,-21 0 0,0 0 15,0-21-15,21 21 0,-21 0 0,-1-21 16,-20 22-16,21-22 0,0 21 15,-22-21-15,22 0 0,-21 0 0,0 21 16,-22-21-16,22 0 0,-1 0 0,-20 0 16,-1 0-16,1 0 0,-1 0 15,1 0-15,-1 0 0,-20 0 0,-1 0 16,0 0-16,1 0 0,-1 0 0,-21 0 16,0 0-16,1 0 0,-1 0 15,0 0-15,-21 0 0,21 0 0,-21 0 16,0 0-16,0 0 0,-21 0 0,21 0 15,0 0-15,-21 0 16,21 0-16,-21 0 0,-1-21 0,1 21 16,0 0-16,0 0 0,0-21 0,0 21 15,-1 0-15,-20 0 0,21 0 16,0-22-16,0 22 0,-1 0 0,-20 0 16,21 0-16,0 0 0,0 0 0,-1-21 15,1 21-15,21 0 0,-21 0 16,21 0-16,-21 0 0,21 0 0,0 0 15,0 0-15,0 0 0,21-21 0,-21 21 16,21 0-16,0 0 0,1 0 16,-1 0-16,21 0 0,-21 0 15,22 0-15,-1 0 0,0 0 0,1 0 16,20 0-16,1 0 0,20 0 16,-20 0-16,20 0 0,1 0 0,21 0 15,-21 0-15,20 0 0,1 0 0,0 0 31</inkml:trace>
  <inkml:trace contextRef="#ctx0" brushRef="#br0" timeOffset="44491.76">4826 10520 0,'0'-21'15,"0"0"1,0 42 15,-21-21-31,21 42 16,0-21-16,0 0 0,0 22 16,0-1-16,0 0 0,0 1 0,0-1 15,0 0-15,0 1 0,0-1 16,0 0-16,0 1 0,0-1 0,0 22 15,0-43-15,0 21 0,0 0 0,0 1 16,0-22-16,0 0 0,0 0 16,0 0-16,0 1 0,0-1 0</inkml:trace>
  <inkml:trace contextRef="#ctx0" brushRef="#br0" timeOffset="45027.6">6731 10583 0,'0'0'0,"0"-21"0,0 0 0,0 0 15,0 0 1,0 42-1,0 21-15,0-21 16,0 22-16,0-1 0,0 0 0,0-20 16,0 41-16,0-21 0,0 1 15,0-1-15,0 0 0,0 1 0,-21-1 16,21 0-16,0 1 0,0-1 16,0 0-16,0-20 0,0 20 15,0-21-15,0 0 0,0 0 0,21-21 16</inkml:trace>
  <inkml:trace contextRef="#ctx0" brushRef="#br0" timeOffset="45431.96">9229 10668 0,'0'0'0,"0"-21"31,0 42-16,-22 0-15,22 22 16,-21-22-16,21 21 0,0-21 16,0 22-16,0-1 0,0-21 0,0 21 15,-21 1-15,21-1 0,0 0 16,0-20-16,0 20 0,-21 0 0,21-21 16,0 22-16,0-22 0,0 0 15,0 0-15,0 0 0,0 1 0,0-1 16,21-21-1,0 0-15,0 0 0,1 0 16,-1-21-16</inkml:trace>
  <inkml:trace contextRef="#ctx0" brushRef="#br0" timeOffset="45779.77">10858 10689 0,'-21'21'31,"21"1"-31,-21-1 16,0 0-16,21 0 0,0 21 0,0-20 15,-21 20-15,21-21 0,-21 21 16,21 1-16,0-22 0,0 21 0,0 1 16,0-1-16,0-21 0,0 21 0,-22-20 15,22 20-15,0-21 0,0 0 16,0 0-16,-21 1 0,21-1 0,0 0 16,0-42 15</inkml:trace>
  <inkml:trace contextRef="#ctx0" brushRef="#br0" timeOffset="46079.59">12023 10647 0,'0'21'0,"0"0"15,0 0-15,0 22 0,0-22 16,-22 21-16,22-21 0,-21 22 16,21-1-16,0-21 0,0 22 0,-21-1 15,21 0-15,-21-21 0,21 22 16,0-22-16,0 21 0,-21-21 0,21 1 15,-21-1-15,21 0 0,0 0 0,0 0 16,-22-21-16,1 0 16,0 0-16</inkml:trace>
  <inkml:trace contextRef="#ctx0" brushRef="#br0" timeOffset="46755.4">5228 8509 0,'0'-21'0,"0"42"0,0-63 15,0 21-15,0-1 0,0 1 16,0 42-1,0 1-15,0-1 16,0 21-16,0-21 0,0 22 16,0 20-16,0-21 0,0 22 0,0-1 15,-21 1-15,0-22 0,21 22 16,0-22-16,0 0 0,-21 1 0,21-1 16,0-21-16,0 0 0,0 1 0</inkml:trace>
  <inkml:trace contextRef="#ctx0" brushRef="#br0" timeOffset="47263.14">7070 8784 0,'0'0'0,"0"-21"0,21-21 0,-21 21 15,0-1-15,0-20 0,0 21 16,0 0-16,0 0 0,0 42 31,0 0-31,0 0 0,0 21 0,0 1 16,0 20-16,-21 1 0,-1-1 0,1-20 15,21 20-15,-21 1 0,0-1 16,21-21-16,0 1 0,-21-1 0,21 0 16,0 1-16,0-22 0,21 0 0,0 0 15,0-21-15</inkml:trace>
  <inkml:trace contextRef="#ctx0" brushRef="#br0" timeOffset="47679.3">8890 8678 0,'0'0'16,"0"-21"-16,0 0 0,0 0 0,0 0 0,21 0 15,-21-1-15,0 1 0,0 0 16,21 21 0,-21 21-16,0 0 15,0 1-15,0 20 0,0 0 0,0 22 16,0-22-16,0 22 0,0-22 0,-21 21 16,21 1-16,0-22 15,0 1-15,0-1 0,0 0 0,0 1 0,0-22 16,0 0-16,21 0 0,0 0 0,1 0 15,-1-21-15,0 0 16,21 0-16</inkml:trace>
  <inkml:trace contextRef="#ctx0" brushRef="#br0" timeOffset="48015.02">10583 8551 0,'0'-21'16,"21"21"-16,-21 21 0,0 1 0,22-1 15,-22 21-15,0-21 0,0 22 16,0-1-16,0 21 0,0-20 0,0-1 16,0 0-16,0 1 0,0-1 15,0 0-15,0-20 0,0 20 16,0-21-16,0 0 0,0 0 0,21 1 16,0-22-16,0 0 15,0 0-15,22 0 0</inkml:trace>
  <inkml:trace contextRef="#ctx0" brushRef="#br0" timeOffset="48278.87">11832 8467 0,'0'0'0,"0"21"15,0 21-15,0-21 0,0 22 0,0-1 16,0 0-16,0 1 0,0 20 16,0-20-16,0-1 0,0 21 0,21-20 15,-21-1-15,0 0 0,0 1 0,0-22 16,0 21-16,0-21 0,0 1 16,21-1-16,-21 0 0</inkml:trace>
  <inkml:trace contextRef="#ctx0" brushRef="#br0" timeOffset="49063.9">4127 7789 0,'0'0'0,"-21"-21"0,0 0 15,0 21-15,21-21 0,-21 0 0,21 0 16,-21-22-16,21 22 0,0 0 16,0 0-16,0 0 0,0-1 0,0-20 15,0 21-15,0 0 0,21 0 16,0-1-16,0 1 0,0 0 0,0 21 15,1 0-15,-1 0 0,21 0 16,-21 21-16,-21 0 0,21 22 16,-21-22-16,0 21 0,0 1 15,0-1-15,0 0 0,-21 1 0,0-1 16,0 0-16,-21 1 0,20-1 16,1 0-16,0 1 0,0-1 0,21 0 15,0-21-15,0 1 0,0-1 0,0 0 16,21-21-1,0 0-15,0 0 0,1 0 0,-1 0 16,0 0-16,0-21 0,0 0 16,0-1-16,1 1 0,-1 0 0,-21-21 15,0 21-15,0-1 16,0 1-16,0 0 0,0 0 0,-21 0 16,-1 0-16,1-1 0,0 22 0,0 0 15,0-21-15,-22 21 0,22 0 16,0 0-16,0 0 0,42 0 31</inkml:trace>
  <inkml:trace contextRef="#ctx0" brushRef="#br0" timeOffset="49414.7">4508 7535 0,'0'0'0,"-21"0"15,0 22-15,0-1 16,0-21-16,0 21 0,-1 0 16,22 0-16,0 22 0,-21-22 0,21 0 15,0 0-15,0 0 0,0 0 16,0 1-16,0-1 0,21 0 0,-21 0 16,22-21-16,-1 21 0,0-21 15,0 0-15,21 0 0,-20 0 0,-1 0 16,21 0-16,-21 0 0,0-21 0,1 0 15,20 21-15,-42-21 0,21 0 16,-21-1-16,0 1 0,0 0 16,0 0-16,0 0 15,-21 0-15,0-1 0,0 1 0,-22 0 16,22 21-16,0 0 0,0 0 16,0 0-16,-1 0 0,1 0 0,42 0 31,1 0-16,20 0-15</inkml:trace>
  <inkml:trace contextRef="#ctx0" brushRef="#br0" timeOffset="49828.47">4932 7451 0,'0'0'0,"-21"-21"0,-1-1 0,1 1 15,0 21-15,21-21 0,0 0 0,0 0 16,0 0-16,0-1 0,21 1 15,0 21-15,1 0 0,-1 0 16,0 0-16,21 0 0,-21 0 16,1 21-16,-1 1 0,0-1 0,0 0 15,0 0-15,-21 0 0,0 22 16,0-22-16,0 21 0,0-21 0,-21 22 16,0-22-16,0 0 0,0 0 15,-1 0-15,1 0 0,0 1 0,21-1 16,0 0-16,0 0 15,21-21 1,0 0-16,1 0 16,-1 0-16,0-21 0,0 0 15,0 0-15,0-1 0,-21 1 16,0 0-16,0 0 0,0 0 0,0 0 16,0-1-16,-21 1 15,0 0-15,0 21 0,0 0 0,0 0 16,-1 0-16,1 0 0,0 0 15,0 0-15,42 0 32,0-21-32</inkml:trace>
  <inkml:trace contextRef="#ctx0" brushRef="#br0" timeOffset="50147.28">5503 7281 0,'-21'0'15,"0"0"-15,0 22 16,0-1-16,-1 0 0,1 0 16,0 0-16,21 0 0,-21 1 0,21-1 15,0 0-15,0 0 0,0 0 16,21-21-16,0 0 0,0 0 16,22 21-16,-22-21 0,0 0 15,21 0-15,-20 0 0,-1 0 16,0-21-16,0 21 0,0-21 0,0 0 15,-21 0-15,0 0 16,0-1-16,-21 1 0,0 21 16,0-21-16,-21 21 0,20-21 15,-20 21-15,21 0 0,0 0 0,-22 0 16,22 21-16,0 0 0,0-21 16,0 21-16,21 1 0,0-1 15,0 0-15,0 0 0,0 0 16,21-21-16</inkml:trace>
  <inkml:trace contextRef="#ctx0" brushRef="#br0" timeOffset="50658.99">6540 7726 0,'0'0'0,"-21"21"16,0-21-16,0 0 15,0 0-15,0 0 0,-1 0 16,22-21-16,-21 0 16,0 0-16,21-1 0,0 1 15,0 0-15,0 0 16,21 0-16,0 0 0,1-1 0,-1 22 16,0-21-16,0 21 0,0-21 0,0 21 15,1 0-15,-1 0 0,0 0 16,-21 21-16,0 0 0,0 1 0,0-1 15,0 0-15,0 21 0,-21-21 16,0 22-16,-1-22 0,1 21 0,-21 1 16,21-22-16,-22 21 0,22 0 0,0-20 15,21-1-15,0 21 16,0-21-16,0 0 0,0 1 0,21-22 16,0 21-16,1-21 0,-1 0 15,21 0-15,-21 0 0,22 0 0,-22-21 16,21-1-16,-21 22 0,22-21 0,-22 0 15,21 0-15,-21 0 0,0 0 16,-21-1-16,0 1 0,0 0 0,0 0 16,0 0-16,0 0 0,-21-1 15,0 1-15,0 21 0,-21 0 0,20 0 16,1 0-16,0 0 0,0 0 0,-21 0 16,20 0-16,1 0 0,0 21 15,0-21-15,63 0 31</inkml:trace>
  <inkml:trace contextRef="#ctx0" brushRef="#br0" timeOffset="51008.79">7133 7578 0,'-21'-21'31,"0"21"-31,0 21 0,-1-21 15,1 21-15,21 0 0,-21 0 0,0 0 16,21 1-16,-21 20 16,21-21-16,0 0 0,0 0 0,0 1 15,0-1-15,0 0 0,21 0 0,0-21 16,0 21-16,0-21 0,22 0 16,-22 0-16,0 0 0,0 0 0,0 0 15,1 0-15,-1-21 0,0 0 16,-21 0-16,0 0 15,0-1-15,0 1 0,0 0 0,0 0 16,0 0-16,-21 0 0,0-1 16,-1 1-16,22 0 0,-21 0 0,0 21 15,0 0-15,0 0 0,21-21 0,-21 21 16,42 0 15</inkml:trace>
  <inkml:trace contextRef="#ctx0" brushRef="#br0" timeOffset="51423.55">7429 7535 0,'-21'-21'0,"42"42"0,-42-63 16,0 21-16,21 0 16,0 0-1,21 21-15,-21-22 0,21 22 16,1 0-16,-1 0 15,0 0-15,0 0 0,0 0 0,0 22 16,-21-1-16,0 0 16,0 0-16,0 21 0,0-20 0,-21-1 15,0 21-15,0-21 0,0 0 0,0 22 16,21-22-16,-22 0 0,22 0 16,-21 0-16,21 1 0,0-1 15,0 0-15,21-21 16,1 0-16,-1 0 0,0 0 15,0 0-15,0 0 0,0-21 16,-21 0-16,22-1 16,-22 1-16,0 0 0,0 0 15,0 0-15,0 0 0,0-1 0,0 1 16,-22 0-16,1 0 0,0 21 16,21-21-16,-21 21 0,0-21 0,0 21 15,-1 0 1,44 0-1</inkml:trace>
  <inkml:trace contextRef="#ctx0" brushRef="#br0" timeOffset="51619.44">8001 7324 0,'-64'106'15,"64"-85"1,0 21-16,0-21 0,0 22 0,0-22 16,0 21-16,0 0 0,22-20 0,-22 20 15,21-21-15,-21 0 0,21 22 16,-21-22-16,0 0 0,0 0 0,0 0 16</inkml:trace>
  <inkml:trace contextRef="#ctx0" brushRef="#br0" timeOffset="52255.93">8615 7705 0,'0'0'0,"0"-21"0,0-1 0,-21 1 16,21 0-16,0 0 0,0 0 15,0 0-15,0-1 0,0 1 0,21 0 16,0 0-16,0 0 0,21 21 16,-20 0-16,20 0 0,-21 0 15,0 0-15,22 21 0,-22 0 0,0 21 16,-21-20-16,0-1 0,0 21 15,0-21-15,0 22 0,0-1 0,-21 0 16,-22 1-16,22-22 0,0 21 16,-21 0-16,21 1 0,-1-22 0,22 21 15,0-21-15,0 1 0,0-1 0,0 0 16,0 0-16,22-21 0,-1 0 16,0 0-16,0 0 0,21 0 0,-20 0 15,20-21-15,-21 21 0,21-21 16,-20 0-16,-1-1 0,0 1 15,0 0-15,-21 0 0,0-21 0,0 20 16,0 1-16,0-21 0,-21 21 16,0 0-16,0-1 0,-1 1 0,1 21 15,-21-21-15,21 21 0,0 0 0,-1 0 16,1 0-16</inkml:trace>
  <inkml:trace contextRef="#ctx0" brushRef="#br0" timeOffset="52606.72">9398 7535 0,'-21'0'16,"0"22"-16,-1-22 15,1 21-15,0 0 0,0 0 0,0 0 16,0 0-16,-1 1 0,1 20 15,21-21-15,0 0 0,0 0 0,0 1 16,0-1-16,0 0 0,21 0 0,1-21 16,-1 21-16,21-21 15,-21 0-15,0 0 0,1 0 0,-1 0 0,21 0 16,-21 0-16,0 0 0,1 0 16,-1-21-16,-21 0 0,0 0 15,0 0-15,0-1 0,0 1 16,0 0-16,0 0 0,0 0 15,-21 0-15,21-1 0,-22 1 0,1 21 16,21-21-16,-21 21 0,0 0 0,0 0 16,21-21 15,21 21-31</inkml:trace>
  <inkml:trace contextRef="#ctx0" brushRef="#br0" timeOffset="53015.49">9694 7430 0,'0'0'0,"0"-22"0,0-41 31,21 63-31,-21-21 0,22 21 0,-1 0 16,0 0-16,0 0 0,0 0 15,0 0-15,1 21 0,-1 0 16,-21 0-16,21 22 0,-21-22 15,0 0-15,0 21 0,0-21 0,-21 22 16,0-22-16,-1 0 0,1 21 0,-21-20 16,21-1-16,21 0 15,-21-21-15,21 21 0,0 0 16,21-21 0,0 0-1,0 0-15,0-21 0,0 21 16,-21-21-16,0 0 0,0 0 15,0-1-15,0 1 0,0 0 0,-21 0 16,0 0-16,0 0 0,0-1 16,0 22-16,-1 0 0,1-21 15,0 21-15,0 0 0,0 0 16,0 0-16,42 0 31,21-21-31,-21 21 0</inkml:trace>
  <inkml:trace contextRef="#ctx0" brushRef="#br0" timeOffset="53323.38">10223 7387 0,'0'0'0,"-21"-42"32,0 21-32,21 0 0,0-1 0,0 1 15,0 0-15,0 0 16,21 21-16,0 0 0,1 0 0,-1 0 15,0 0-15,-21 21 16,21 0-16,-21 22 0,0-22 16,0 21-16,0-21 0,0 22 15,-21-1-15,0-21 0,0 21 0,-1-20 16,1 20-16,0-21 0,0 0 0,21 0 16,0 1-16,-21-22 0,21 21 15,21-21 1,0 0-1,0 0-15,22 0 0,-22-21 16,0-1-16,21 1 0,-21 0 0,22 21 16,-22-21-16</inkml:trace>
  <inkml:trace contextRef="#ctx0" brushRef="#br0" timeOffset="55051.19">11366 7811 0,'-21'0'0,"0"-22"0,0 22 16,0 0-16,0 0 15,21-21-15,-22 21 0,22-21 16,0 0-16,0 0 0,22 0 16,-1-1-16,0 22 0,0-21 15,21 0-15,-20 0 0,20 0 0,0 0 16,1 21-16,-22 0 0,0 0 15,0 0-15,0 0 0,-21 21 0,0 0 16,0 0-16,-21 0 0,-21 22 0,21-1 16,-22-21-16,-20 21 0,20 1 15,1-1-15,0 0 0,-1 1 16,22-1-16,-21 0 0,21-20 16,21 20-16,0-21 0,0 0 0,0 0 15,21 1-15,21-22 0,-21 0 16,22 0-16,-22 0 0,21 0 15,1-22-15,-22 1 0,21 21 0,0-21 16,-20 0-16,20 0 0,-21 0 16,0-22-16,0 22 0,-21 0 0,0 0 15,0 0-15,0-1 0,0 1 0,0 0 16,-21 0-16,0 21 16,0 0-16,-21 0 0,20 0 0,1 0 15,-21 0-15,21 0 0,0 0 0,-1 21 16,1-21-16,21 21 0,0 0 15,21-21-15,1 0 16</inkml:trace>
  <inkml:trace contextRef="#ctx0" brushRef="#br0" timeOffset="55426.98">12044 7726 0,'0'-21'16,"0"42"-16,0-63 0,0 20 0,-21 22 15,-1 0-15,1 0 16,-21 0-16,21 22 16,0-22-16,-1 21 0,1 0 0,21 0 15,-21 0-15,0 0 0,21 1 16,0-1-16,0 0 0,0 0 0,0 0 16,0 0-16,21-21 0,0 22 0,0-22 15,1 0-15,-1 0 0,21 0 16,-21 0-16,0 0 0,22 0 0,-22 0 15,21-22-15,-21 1 0,22 21 16,-22-21-16,0 0 0,0 0 16,0 0-16,-21-1 0,0 1 0,0 0 15,0 0-15,0 0 0,-21 0 16,0-1-16,0 1 0,0 0 0,0 21 16,-1 0-16,1 0 0,0 0 0,0 0 15,0 0-15,21 21 0,0 0 16,0 1-1,21-22-15,0 0 0,0 0 16</inkml:trace>
  <inkml:trace contextRef="#ctx0" brushRef="#br0" timeOffset="55811.76">12721 7599 0,'0'0'0,"21"-21"0,-21-22 31,0 22-31,-21 21 0,0 0 15,0 0-15,0 0 0,-1 21 16,1-21-16,0 22 0,-21 20 0,21-21 16,-1 0-16,1 0 0,0 1 0,21-1 15,0 0-15,0 0 0,0 0 16,21-21-16,0 21 0,1-21 0,-1 0 16,0 0-16,0 0 0,0 0 0,0 0 15,1 0-15,-1 0 16,0 0-16,0 0 0,0-21 0,0 21 15,-21-21-15,22 21 0,-1 0 0,-21-21 16,0 42 15,0 0-31,0 0 0,0 1 16,0-1-16,-21 0 0,-1 0 0,1 21 16,21-20-16,0 20 0,-21-21 0,21 0 15,-21 0-15,21 1 0,0-1 16,0 0-16,21-21 15,0 0 1,0 0-16,1-21 0</inkml:trace>
  <inkml:trace contextRef="#ctx0" brushRef="#br0" timeOffset="56111.59">13187 7768 0,'0'43'15,"0"-22"-15,0 0 0,-21 0 0,21 0 16,0 0-16,0 1 0,0-1 16,0 0-16,21-21 0,0 0 15,0 21-15,0-21 0,0 0 0,22 0 16,-22 0-16,0-21 0,0 0 16,0 21-16,1-21 0,-1-1 15,-21 1-15,0 0 0,0 0 16,0 0-16,0-22 0,0 22 15,0 0-15,-21 0 0,21 0 0,-22 21 16,1 0-16,0 0 0,-21 0 0,-1 0 16,1 0-16,0 0 0,-22 21 15,1 0-15,-1 0 0,1 22 0,-22-1 16,0 0-16,1 1 0,-22 20 0</inkml:trace>
  <inkml:trace contextRef="#ctx0" brushRef="#br0" timeOffset="56871.15">3916 12298 0,'0'0'0,"-21"0"0,-1 0 0,1 0 0,0-21 16,21 0-1,0-1-15,0 1 0,0-21 0,21 21 16,0-22-16,22 22 0,-22-21 16,0 21-16,21-22 0,-20 22 0,20 21 15,-21 0-15,0 0 0,0 0 16,1 0-16,-1 43 0,-21-22 0,0 21 16,0 0-16,0 1 0,0 20 15,0-20-15,-21-1 0,-1 0 16,1 22-16,21-22 0,0-21 0,0 22 0,0-1 15,0-21-15,0 21 16,0-20-16,0-1 0,21-21 16,1 0-16,-1 0 15,0 0-15,0-21 0,0-1 0,0 1 16,1 0-16,-1 0 0,0 0 0,-21-22 16,0 22-16,0-21 0,-21 21 15,0-22-15,-1 22 0,-20-21 0,21 21 16,-21 0-16,20 21 0,1-22 15,-21 22-15,21 0 0,0 0 0,-1 22 16,22-1 0,0 0-16,-21-21 0,21 21 0,0 0 0,0 0 15,0 1-15,0-1 0,21-21 16,1 21-16,-1-21 0,0 0 16,0 0-16,0 0 0</inkml:trace>
  <inkml:trace contextRef="#ctx0" brushRef="#br0" timeOffset="57231.41">4657 12150 0,'0'0'0,"0"-21"0,0-1 16,-22 22-1,1 0-15,0 0 16,0 22-16,0-1 0,0 0 0,21 0 16,-22 21-16,22-20 0,0 20 15,0-21-15,0 0 0,0 0 0,0 1 16,0-1-16,22 0 0,-1 0 15,0-21-15,0 0 0,21 0 0,-20 0 16,20 0-16,-21 0 0,21 0 0,-20 0 16,20-21-16,-21 0 0,0 0 15,0-1-15,1 1 0,-1 0 0,-21 0 16,0 0-16,0-22 0,0 22 16,0 0-16,-43-21 0,22 21 0,0-1 15,0 1-15,-21 0 0,20 0 16,1 21-16,0 0 0,0 0 15,0 0-15,0 0 0,-1 0 0,1 21 16,21 0-16,0 0 0,0 1 16,0-1-16,0 0 0,21-21 15,1 21-15,-1-21 16,0 0-16,21 0 0</inkml:trace>
  <inkml:trace contextRef="#ctx0" brushRef="#br0" timeOffset="57555.23">5270 11896 0,'0'0'0,"0"-21"0,0-1 0,0 1 0,0 0 0,0 0 16,-21 21-16,0 0 0,0 0 15,0 0-15,0 0 16,-1 0-16,1 21 0,0-21 0,21 21 16,-21 0-16,21 1 0,-21-1 15,21 0-15,0 0 0,0 0 16,0 0-16,21-21 0,0 22 15,0-22-15,0 0 0,1 0 0,-1 21 16,0-21-16,0 21 0,0 0 0,0-21 16,1 21-16,-1 0 0,0 22 15,0-22-15,0 0 0,-21 21 0,0 1 16,0-22-16,0 21 16,0-21-16,0 22 0,0-1 0,0-21 15,0 0-15,0 1 0,0-1 0,-21 0 16,21-42 15</inkml:trace>
  <inkml:trace contextRef="#ctx0" brushRef="#br0" timeOffset="57767.11">5673 11875 0,'0'-22'0,"0"44"0,21-44 0,0 22 15,-21 22 1,0 20-16,0-21 0,0 21 0,0 1 16,0-1-16,0 0 0,0 1 15,0-22-15,0 21 0,0 1 0,21-22 16,0 21-16,0-21 0,1 0 0,-1 1 16,0-22-16,21 0 0,1 0 15,-1 0-15,0 0 0,22 0 0</inkml:trace>
  <inkml:trace contextRef="#ctx0" brushRef="#br0" timeOffset="58302.8">7133 11875 0,'0'0'0,"-42"0"0,-1 0 0,22-22 0,-21 22 16,0-21-16,20 0 0,-20 0 0,21 21 15,0-21-15,21 0 16,0-22-16,0 22 0,0 0 0,21 0 16,0 0-16,0-1 0,22 1 15,-1 0-15,-21 0 0,21 21 0,1 0 16,-22 0-16,0 0 0,21 0 0,-20 21 15,-1 0-15,-21 0 0,0 22 16,0-22-16,0 21 0,0 1 0,0-1 16,-21 0-16,-22 1 0,22-1 0,-21 0 15,-1 22-15,1-22 0,0 0 16,21-20-16,-22 20 0,22-21 0,21 21 16,0-20-16,0-1 15,21-21-15,0 0 16,22 0-16,-22 0 0,21-21 0,-21-1 15,22 22-15,-1-42 0,0 21 16,-20 0-16,20 0 0,-21-22 0,21 22 16,-42-21-16,22 21 0,-22-22 0,0 1 15,0 21-15,0 0 0,-22-1 16,1 1-16,0 0 0,0 21 0,-21 0 16,20 0-16,-20 0 0,21 0 0,-21 0 15,20 21-15,-20 0 0,21 1 16,0-1-16,0-21 0,-1 21 0,22 0 15,0 0-15,0 0 0</inkml:trace>
  <inkml:trace contextRef="#ctx0" brushRef="#br0" timeOffset="58660.6">7535 11769 0,'0'0'0,"0"-21"0,-21 21 31,0 0-31,0 21 0,0 0 0,21 0 16,-22 0-16,22 0 0,-21 22 0,21-22 15,0 0-15,0 21 0,0-20 16,0-1-16,0 0 0,0 0 16,21 0-16,1 0 0,-1-21 15,0 0-15,0 0 0,0 0 0,22 0 16,-22 0-16,0-21 0,0 0 0,21 0 15,-20 0-15,-1 0 0,0-1 16,0 1-16,0-21 0,-21 21 0,0 0 16,0-22-16,0 22 0,0 0 0,-21 0 15,0 0-15,0-1 0,-22 22 16,22 0-16,0 0 0,-21 0 0,21 0 16,-1 0-16,1 22 0,0-22 15,0 21-15,21 0 0,-21 0 0,21 0 16,0 0-16,0 1 0,0-1 15</inkml:trace>
  <inkml:trace contextRef="#ctx0" brushRef="#br0" timeOffset="59015.39">8191 11790 0,'0'0'0,"0"-21"0,0 0 15,0-1-15,0 1 0,-21 21 0,0-21 16,0 21-16,0 0 0,0-21 15,-1 21-15,1 0 0,0 0 0,0 0 16,0 0-16,0 21 0,-1-21 0,22 21 16,0 0-1,0 1-15,22-22 16,-1 0-16,0 0 0,0 0 0,0 0 16,22 21-16,-22-21 0,0 0 15,21 0-15,-21 0 0,1 0 0,-1 0 16,-21 21-16,21-21 0,0 21 0,-21 0 15,0 0-15,0 1 0,0-1 16,0 0-16,0 21 0,0-21 0,0 22 16,0-1-16,-21-21 0,0 22 15,21-22-15,-21 21 0,-1-21 0,22 0 16,-21 1-16,21-1 0,21-21 31,1 0-31,-1 0 0</inkml:trace>
  <inkml:trace contextRef="#ctx0" brushRef="#br0" timeOffset="59315.22">8488 11896 0,'0'-43'16,"0"86"-16,0-107 16,0 43-16,42-21 15,-21 42-15,0 0 0,1 0 16,-1 0-16,0 0 15,-21 21-15,21 0 0,-21 0 0,21 0 16,-21 1-16,0 20 0,0-21 0,0 21 16,-21-20-16,0-1 0,0 21 15,0-21-15,-1 22 0,-20-22 0,21 0 16,0 0-16,-22 0 0,22 0 16,0 1-16,21-1 0,-21-21 15,42 0 1,0 0-16,0-21 15,1-1-15,20 1 0,-21 0 16,21 0-16,1 0 0,-1 0 0,0-22 16</inkml:trace>
  <inkml:trace contextRef="#ctx0" brushRef="#br0" timeOffset="60007.61">10118 11959 0,'-22'0'16,"22"-21"-16,-21 21 15,0-21-15,0 21 0,0-21 0,0 0 16,-1-1-16,1 1 15,21 0 1,0 0-16,0 0 0,21 0 16,1 21-16,-1-22 0,0 1 0,21 21 15,-21-21-15,22 21 0,-1 0 16,-21 0-16,22 0 0,-22 0 0,0 0 16,0 0-16,0 21 0,0 0 15,-21 1-15,0-1 0,0 21 0,0 0 16,0 1-16,-21-1 0,-21 0 0,21 1 15,0-1-15,-22 0 0,22-20 16,-21 20-16,21-21 0,-1 21 16,1-20-16,21-1 0,0 0 15,21-21 1,22 0-16,-22 0 0,0-21 16,0 21-16,22-21 0,-22-1 15,0 1-15,21 0 0,-21 0 0,1 0 16,-1-22-16,-21 22 0,0 0 0,0 0 15,0-21-15,0 20 0,0 1 16,-21 0-16,-1 21 0,1-21 0,0 21 16,0 0-16,0 0 0,0 0 15,-1 0-15,1 21 0,0-21 0,21 21 16,0 0-16,-21-21 0,21 22 16,0-1-1</inkml:trace>
  <inkml:trace contextRef="#ctx0" brushRef="#br0" timeOffset="60386.79">10710 11875 0,'0'-22'32,"-21"22"-1,21 22-31,-21-1 0,0 0 0,21 0 15,-21 21-15,21-20 0,-22-1 0,22 0 16,0 0-16,0 0 0,0 0 16,0 1-16,22-22 15,20 0-15,-21 0 0,0 0 0,22-22 16,-1 1-16,0 21 0,-21-21 16,22 0-16,-1 0 0,-21 0 0,0-22 15,1 22-15,-1 0 0,-21 0 16,0-22-16,0 22 0,0 0 0,0-21 15,-21 21-15,-1-1 0,1 1 0,0 21 16,0-21-16,-21 21 16,20 0-16,1 0 0,0 0 0,-21 21 15,21-21-15,-1 21 0,1 1 0,0-1 16,21 0-16,0 0 0,-21 0 16,21 0-16,0 1 0,0-1 0,21 0 15,0-21-15,0 0 0</inkml:trace>
  <inkml:trace contextRef="#ctx0" brushRef="#br0" timeOffset="60768.36">11536 11726 0,'0'0'0,"0"-21"16,0 0-16,0 0 0,-21 0 0,-1 0 0,1 21 16,0-22-16,0 1 15,0 21-15,0 0 0,-1 0 0,1 0 16,0 0-16,0 21 0,0 1 0,0-1 15,-1 0-15,22 0 0,0 0 16,0 0-16,0 1 0,0-1 16,43-21-16,-22 0 0,0 21 15,0-21-15,0 0 0,22 0 16,-22 0-16,0 0 0,21 0 0,-20-21 16,-1 21-16,0-21 0,0 21 15,0 0 1,-21 21-1,0 0-15,-21 21 16,21-21-16,0 1 0,0 20 16,0 0-16,-21-21 0,21 22 0,0-22 15,0 0-15,-21 0 0,21 0 16,0 1-16,0-1 0,21-21 16,0 0-16,0 0 15,0 0-15</inkml:trace>
  <inkml:trace contextRef="#ctx0" brushRef="#br0" timeOffset="61167.14">12023 11705 0,'0'0'0,"-22"-21"16,22 0-16,0 0 0,0 0 15,22 21 1,-1 0-16,0 0 0,0 0 15,0 0-15,0 0 0,-21 21 0,22 0 16,-22 0-16,0 0 16,0 0-16,0 1 0,0-1 15,-22 0-15,1-21 0,0 21 0,0 0 16,0 0-16,0-21 16,-1 22-16,1-22 0,0 0 0,21 21 15,-21-21-15,42 0 16,0 0-16,0 0 15,22 0-15,-1-21 0,-21 21 0,22 0 16,-1 0-16,0 0 0,-21 0 16,22 0-16,-22 0 0,21 0 0,-21 21 15,1 0-15,-1-21 0,0 21 0,-21 0 16,0 0-16,0 1 0,0-1 16,-21 0-16,0 0 0,-22 0 0,1 0 15,-22 1-15,1-1 0,-1-21 16,1 21-16,-22 0 0,22-21 15,-22 0-15,22 21 0</inkml:trace>
  <inkml:trace contextRef="#ctx0" brushRef="#br0" timeOffset="64059.9">1757 7705 0,'0'0'0,"0"-21"0,0-1 0,21 22 16,-21-21-16,0 0 0,21 0 16,-21 0-16,0 0 0,0-1 0,0 1 15,21 0-15,-21 0 16,0 0 0,0 42 15,-21 0-31,21 0 0,0 0 15,-21 1-15,21-1 0,0 21 16,-21-21-16,21 22 0,0-1 16,0 0-16,0 1 0,0 20 15,0 1-15,0-1 0,0 1 0,0-1 16,0 1-16,0 20 0,21-20 16,-21-1-16,21 1 0,-21-1 0,21 1 15,0-1-15,1 22 0,-1-22 16,0 1-16,0-22 0,0 22 0,0-1 15,1-20-15,-1 20 0,21-21 16,0 1-16,-20-22 0,20 21 0,21 1 16,-20-22-16,20 0 0,-20 0 15,20 21-15,1-20 0,-1-22 16,1 21-16,-22 0 0,21-21 0,-20 21 16,-1-21-16,0 0 0,1 0 15,-22 0-15,0 0 0,0 0 0,0 0 16,-21-21-1,0 0-15,0 0 0,-21-1 16,0 1-16,0 0 0</inkml:trace>
  <inkml:trace contextRef="#ctx0" brushRef="#br0" timeOffset="64724.05">1333 7662 0,'0'0'0,"-21"-84"32,0 84-17,0 0-15,0 0 0,21 21 0,-21 0 16,-1 0-16,22 0 0,0 1 16,0 20-16,-21-21 0,21 21 15,0 1-15,0 20 0,0-20 0,0 41 16,0-20-16,0-1 0,21 22 15,1-22-15,-1 22 0,0-21 16,0 20-16,0-20 0,22 20 0,-22-20 16,21 21-16,0-22 0,-20 1 15,20-1-15,0 1 0,-21-1 0,22 1 16,-1-1-16,0-21 16,-20 22-16,20-22 0,0 1 0,1-1 15,-1 0-15,-21 1 0,21-1 0,1-21 16,-1 21-16,0-20 0,1-1 15,20 0-15,-20 0 0,20-21 0,-21 21 16,22-21-16,-22 0 0,1 0 16,20 0-16,-21 0 0,1 0 0,-22 0 15,21-21-15,1 21 0,-22-21 16,0 21-16,0 0 0,0-21 16,0 0-16,1 21 0,-22-22 15,0 1 1,0 0 15,-22 21-31,22-21 16,-21 21-16,21-21 0,0 0 15,0-1 1</inkml:trace>
  <inkml:trace contextRef="#ctx0" brushRef="#br0" timeOffset="65307.71">2667 8954 0,'0'0'0,"-21"0"0,0-22 16,-1 1-16,1 21 0,21-21 15,-21 21-15,0 0 16,21 21 15,21-21-31,0 21 0,0 1 16,1-1-16,-1 0 0,0 21 15,21-21-15,-21 1 0,1-1 0,20 0 16,-21 21-16,0-21 16,22 1-16,-22-1 0,21 0 0,-21 0 15,0 0-15,1 0 0,-1 1 0,21-1 16,-21 0-16,0 0 0,1-21 15,-1 21-15,0 0 0,-21 1 0,21-22 16,0 21-16,-21 0 0,21-21 16,-21 21-16,0 0 0,0 0 15,0 1-15,0-1 16,0 0-16,-21 0 0,0-21 0,21 21 16,-21 0-16,-21 1 0,20-1 15,-20 0-15,21 0 0,-21 0 0,-22 22 16,1-22-16,20 0 0,-41 21 15,20-21-15,1 1 0,-1 20 16,1-21-16,20 0 0,-20 0 0,42 1 16,-22 20-16,1-21 0,21-21 0,0 21 15,-1 0-15,22 1 0,-21-1 16,21 0 0,21-21 15,-21-21-16,22 21-15,-1-21 0,-21-1 0,21 1 16,21 21-16</inkml:trace>
  <inkml:trace contextRef="#ctx0" brushRef="#br0" timeOffset="66300.07">5038 9483 0,'0'0'0,"21"0"0,-21-21 0,21 21 16,0 0-16,-21-22 31,-21 22 0,0 0-31,0 0 16,-1 0-16,1 0 0,0 0 0,0 0 16,0 0-16,0 0 0,-22 0 15,22 0-15,0 0 0,-21 0 0,20 0 16,1 0-16,0 0 0,0 0 0,0 0 16,0 22-16,-1-22 15,1 0-15,21 21 0,0 0 16,0 0-16,-21-21 15,21 21-15,0 0 0,0 1 16,0-1-16,0 0 0,0 0 0,0 0 16,0 22-16,0-22 0,0 0 15,0 0-15,0 21 0,0-20 0,0 20 16,0-21-16,0 21 0,0-20 16,0-1-16,0 21 0,0-21 0,0 0 15,0 1-15,0 20 0,0-21 16,0 0-16,0 0 0,0 1 15,0-1-15,0 0 16,0 0-16,21-21 0,0 0 16,-21 21-1,22-21 1,-1 0 0,-21-21-1,21 21-15,-21-21 0,21 21 0,-21-21 16,0 0-16,21 21 0,-21-22 0,21 1 15,-21 0-15,22 0 0</inkml:trace>
  <inkml:trace contextRef="#ctx0" brushRef="#br0" timeOffset="66875.75">4720 9546 0,'0'0'15,"0"-21"1,21 21 15,22 0-15,-22 0-16,0 0 0,21 0 0,-21-21 16,22 21-16,-1 0 0,0 0 15,-20 0-15,20 0 0,0 0 0,-21 0 16,22 0-16,-22 0 0,0 0 0,0 0 15,22 0-15,-22 0 0,0 0 16,-21 21-16,21 0 0,-21 0 16,0 1-16,0-1 15,21 0-15,-21 21 0,0-21 16,0 1-16,0-1 0,0 0 0,0 0 16,0 0-16,0 0 0,0 1 15,0 20-15,0-21 0,0 0 16,0 0-16,0 1 0,0-1 0,0 0 15,0 0-15,21 0 16,-21 0-16,0 1 0,22-22 0,-22 21 16,0 0-16,0 0 0,0 0 15,0 0-15,0 1 16,-22-1-16,1-21 0,0 21 16,-21-21-16,21 0 0,-22 21 0,22-21 15,-21 0-15,-1 0 0,22 21 0,-21-21 16,0 0-16,-1 0 0,1 0 15,0 0-15,20 0 0,-20 0 0,21 0 16,0 0-16,0 0 16,-1 0-16,1 0 0,21-21 31,21 0-31,1 21 16,-1-21-16,0 0 0,0 21 0</inkml:trace>
  <inkml:trace contextRef="#ctx0" brushRef="#br0" timeOffset="67391.45">4889 9864 0,'0'0'0,"-21"0"0,0 0 15,42-21 16,0 21-31,1 0 0,-1 0 16,0-22-16,21 22 0,-21 0 0,1 0 16,20 0-16,-21 0 0,0 0 15,0 0-15,-42 22 32,0-22-32,0 21 0,0-21 15,0 21-15,-22 0 0,22-21 16,-21 21-16,21-21 0,-1 21 0,1 1 15,21-1 1,21-21 0,1 0-16,-1 0 15,21 0-15,-21 0 0,0 0 16,22 0-16,-22 0 0,0 0 0,0 0 16,0 0-16,1 0 0,-1 0 15,-21 21 1,-21-21-16,-1 21 15,-20-21-15,21 21 0,-21 0 16,20-21-16,-20 22 0,21-1 0,-21-21 16,20 21-16,1 0 0,21 0 15,21-21 1,1 0 0,-1 0-16,0 0 0,21 0 0,-21 0 15,22 0-15,-22-21 0,21 0 0</inkml:trace>
  <inkml:trace contextRef="#ctx0" brushRef="#br0" timeOffset="67915.17">6392 9589 0,'0'0'0,"0"-22"0,0 1 16,0 42 15,0 1-31,0-1 0,0 21 0,0 0 15,0 1-15,0-1 16,0 0-16,0 22 0,0-22 0,-21 1 0,21-1 16,0-21-16,0 21 0,0 1 15,0-22-15,0 0 0,0 0 16,0 0-16,0 1 16,21-22-16,0 0 0,1 0 15,-1-22-15,0 1 16,-21 0-16,21 0 0,0 0 0,0 0 15,-21-1-15</inkml:trace>
  <inkml:trace contextRef="#ctx0" brushRef="#br0" timeOffset="68359.49">6625 9483 0,'-21'0'0,"42"0"0,-63-21 0,63 21 31,0 0-16,21 0-15,-20 0 0,41 0 0,-21 0 16,1 0-16,20 0 0,1 0 0,-22 0 16,22 0-16,-22 0 0,0 0 15,1 0-15,-1 0 0,0 0 0,1 0 16,-22 0-16,0 0 0,0 21 0,0 0 16,0 0-16,-21 0 0,22 0 15,-22 1-15,0 20 0,0-21 16,0 21-16,0-20 0,0 20 0,0 0 15,0-21-15,0 1 0,0 20 16,0-21-16,0 0 0,0 22 0,0-22 16,0 0-16,0 0 0,0 0 0,0 0 15,0 1-15,0-1 0,-22 0 16,22 0-16,-21 0 0,0-21 16,21 21-16,-21 1 0,0-22 0,0 21 15,-1-21-15,1 0 0,-21 21 16,21-21-16,-22 0 0,22 21 0,-21-21 15,0 0-15,-1 0 0,-20 0 0,20 0 16,22 0-16,-21 0 0,0 0 16,20 0-16,1 0 0,0 0 15,0 0-15,0-21 0,0 21 0,21-21 16,-22 0-16,22-1 0</inkml:trace>
  <inkml:trace contextRef="#ctx0" brushRef="#br0" timeOffset="68971.42">6794 9800 0,'0'0'0,"22"0"0,-1 0 16,-21-21-16,21 21 0,0 0 0,0-21 16,0 21-16,1-21 0,-1 21 15,21 0-15,-21-21 0,22 21 16,-22 0-16,0 0 0,21 0 0,-21 0 15,1 0-15,-1 0 0,-21 21 32,-21 0-32,-1 0 0,-20 0 15,21 0-15,-21-21 0,-1 22 16,1-1-16,0 0 0,-1 0 0,22-21 16,-21 21-16,21 0 0,-1-21 15,1 22-15,21-1 16,21-21-1,1 0-15,20 0 16,-21 0-16,0 0 0,22 0 16,-22 0-16,21 0 0,-21 0 0,0 0 15,22 0-15,-22 0 0,0 0 0,0 0 16,-42 21 15,0-21-31,0 0 0,-22 21 16,22 0-16,-21-21 0,-22 21 15,22-21-15,0 22 0,-1-22 0,22 21 16,-21-21-16,21 0 0,0 0 0,21 21 16,21-21-1,0 0 1,0 0-16,21 0 0,-20 0 0,20 0 16,0 0-16,-21 0 0,22 0 0,-22 0 15,0 0-15,0 0 0,0 0 16,1 0-16,-1 0 0,-21 21 15,-21 0 1,-1-21-16,1 21 0,0-21 16,0 22-16,0-22 0,-22 21 0,22 0 15,-21 0-15,21-21 0,-22 21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4T01:22:31.6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9123 10139 0,'0'0'0,"-21"0"16,-1 0-1,1 0-15,0 0 0,0 0 16,0 0-16,0 0 0,-1 0 0,-20 0 15,21 0-15,-21 0 0,-1 0 0,1 0 16,0 0-16,-1 0 0,1 0 16,0 0-16,20 0 0,-20 0 0,0 0 15,21 0-15,-1 0 0,1 0 16,0 0-16,0 0 0,0 0 16,42 0 15,0 0-31,0 0 0,0 0 15,22 0-15,-1 0 0,0 0 16,22 0-16,-1 0 0,1 0 0,-1 0 16,22 0-16,-21 0 0,20 0 15,1 0-15,-22 0 0,1 0 0,-1 0 16,1 0-16,-1 0 0,1 0 16,-22 0-16,22 0 0,-22 0 0,0 0 15,1 0-15,-1 0 0,-21 0 16,22 0-16,-22 0 0,0 0 0,-42 0 47,0 0-32,-1 0-15,1 0 0,0 0 16,0 0-16,0 0 0,-22 0 0,22 21 16,0-21-16,-21 21 0</inkml:trace>
  <inkml:trace contextRef="#ctx0" brushRef="#br0" timeOffset="411.76">8805 10308 0,'0'21'31,"0"1"-31,0 20 16,0-21-16,0 0 0,0 22 15,0-22-15,-21 21 0,0 0 16,0 1-16,21-1 0,-21 0 0,-1 1 15,1-1-15,21 0 0,-21 1 16,0-22-16,21 21 0,-21-21 0,21 22 16,-21-22-16,-1 21 0,22-21 15,0 1-15,0-1 0,-21 0 0,21 0 16,0 0-16,-21 0 0,21 1 16,0-1-16,-21-21 15,0 0 1,0 0-16,21-21 0,0-1 15</inkml:trace>
  <inkml:trace contextRef="#ctx0" brushRef="#br0" timeOffset="684.61">8297 10943 0,'21'0'31,"1"21"-31,-22 1 16,21-1-16,0 0 16,-21 0-16,21 0 0,-21 0 15,0 1-15,0-1 0,21 0 16,-21 0-16,0 0 0,21 0 16,-21 1-16,22-22 31,-1 0-31,0 0 0,0-22 15,0 22-15,-21-21 16,21 0-16</inkml:trace>
  <inkml:trace contextRef="#ctx0" brushRef="#br0" timeOffset="864.53">8805 10901 0,'-21'0'16,"0"21"-16,0 0 0,0-21 0,-1 21 15,1 1-15,0-1 0,0-21 16,0 21-16,0 0 0,-1 0 0,1 0 16,0 22-16,0-22 0,0 0 15,21 0-15,-21 0 0,-1 1 0,22-1 16,-21 0-16,0 0 0,21 0 0</inkml:trace>
  <inkml:trace contextRef="#ctx0" brushRef="#br0" timeOffset="1396.33">6286 12023 0,'-21'0'31,"21"21"-31,0 21 0,0-21 16,-21 22-16,21-1 0,0 0 0,0 85 31,-21-84-31,21-1 0,-21-21 0,21 22 0,0-1 16,0 0-16,-21-21 0,21 22 0,0-22 15,0 21-15,0-21 0,0 1 16,0-1-16,0 0 0,0-42 31,0 0-31</inkml:trace>
  <inkml:trace contextRef="#ctx0" brushRef="#br0" timeOffset="1724.14">6096 12192 0,'0'0'0,"0"-42"0,0-106 31,0 126-31,21 1 0,0 0 0,0 0 15,1 0-15,20 0 0,-21 21 0,21 0 16,-20 0-16,20 0 0,0 0 0,1 21 16,-22 0-16,21 0 15,0 0-15,-20 22 0,-1-1 0,-21 0 16,0-21-16,0 22 0,-21-1 16,-1-21-16,-20 22 0,21-22 0,-21 21 15,-1-21-15,22 0 0,-21 1 16,21-1-16,-1 0 0,-20-21 0,21 21 15,0-21-15,0 21 16,42-42 15</inkml:trace>
  <inkml:trace contextRef="#ctx0" brushRef="#br0" timeOffset="2124.44">6435 12446 0,'0'0'0,"21"0"16,0-21-16,-21 0 16,21 21-16,0 0 0,0 0 15,1 0-15,-1 0 16,0 0-16,0 0 0,0 0 15,0 21-15,-21 0 0,22 0 16,-22 0-16,0 1 0,21-1 0,-21 0 16,0 0-16,0 0 0,0 0 0,-21 22 15,-1-22-15,1 0 0,0 0 16,0 0-16,0 1 0,21-1 0,-21-21 16,-1 0-16,22-21 31,0-1-31,0 1 15,0 0-15,0 0 0,0 0 16,0 0-16,0-1 0,22 1 16,-1 0-16,-21 0 0,21 0 15,0 0-15,0-1 0,0 1 0,1 21 16,-1-21-16,0 21 0,21-21 16,-21 0-16,1 21 0</inkml:trace>
  <inkml:trace contextRef="#ctx0" brushRef="#br0" timeOffset="2516.21">7070 12383 0,'0'21'0,"-22"0"15,22 0 1,-21-21-16,0 21 0,0 0 0,0 1 16,0-1-16,-1 0 0,1 0 15,0 0-15,21 0 0,0 1 0,0-1 16,0 0-16,0 0 0,0 0 15,0 0-15,0 1 0,21-22 0,-21 21 16,21-21-16,22 0 0,-22 0 0,0 0 16,0 0-16,0 0 0,22 0 15,-22-21-15,0 21 0,0-22 0,0 1 16,1 0-16,-1 0 0,0 0 16,-21 0-16,0-1 0,0 1 0,0 0 15,0-21-15,0 21 0,0-1 16,-21 1-16,0 0 0,-1 0 15,1 21-15,0-21 0,0 21 0,0-21 16,0 21-16,-1 0 0,-20 0 16,21 0-16,0 0 0,0 21 15,21 0-15,-22-21 0,22 21 16,0 0-16,22 0 16,-1-21-16,0 0 15,0 0-15</inkml:trace>
  <inkml:trace contextRef="#ctx0" brushRef="#br0" timeOffset="2808.06">7535 12023 0,'0'0'0,"0"21"16,0 0-16,0 0 15,0 0-15,0 1 0,-21 20 0,21-21 16,-21 21-16,21 1 0,0-1 16,0-21-16,-21 22 0,21-1 0,-21-21 15,21 21-15,-22-20 0,22-1 16,0 0-16,0 0 0,0 0 0,0 0 16,0 1-16,0-1 0,0 0 15,22-21 16,-1 0-31,-21-21 16,21 21-16</inkml:trace>
  <inkml:trace contextRef="#ctx0" brushRef="#br0" timeOffset="3175.85">7747 12383 0,'0'0'0,"0"21"31,-21 0-31,0-21 0,21 21 16,0 0-16,0 0 0,-22 1 0,22-1 16,-21 0-16,21 0 0,0 0 15,0 0-15,0 1 0,0-1 16,0 0-16,0 0 16,21-21-16,1 0 0,-1 0 15,0 0-15,0 0 0,0 0 16,0 0-16,1-21 0,-1 21 0,0-21 15,0 0-15,0-1 0,-21 1 16,21 0-16,-21 0 0,0 0 16,0-22-16,0 22 0,0 0 0,0 0 15,0 0-15,0 0 0,-21-1 16,0 22-16,0 0 0,0-21 0,0 21 16,-1 0-16,1 0 0,0 0 15,0 0-15,0 0 0,0 0 16,-1 0-16,1 0 0,0 0 15</inkml:trace>
  <inkml:trace contextRef="#ctx0" brushRef="#br0" timeOffset="3408.03">7260 12319 0,'21'0'31,"0"-21"-31,1 21 16,20 0-16,-21-21 0,21 21 15,1 0-15,-22-21 0,21 21 0,1 0 16,-1 0-16,-21 0 0,21-22 16,-20 22-16,-1 0 0,0 0 0,0 0 31</inkml:trace>
  <inkml:trace contextRef="#ctx0" brushRef="#br0" timeOffset="3727.82">8361 12298 0,'0'0'0,"0"-21"31,-21 21-31,-1 0 16,1 0-16,0 0 0,0 0 0,0 0 15,0 0-15,-1 21 0,-20 0 0,21 0 16,0 0-16,0 1 0,-1-1 16,1 0-16,0 21 0,21-21 0,0 1 15,0-1-15,0 0 0,0 0 16,0 0-16,0 0 0,0 1 0,21-1 15,0 0-15,22-21 16,-22 0-16,0 0 0,21 0 0,-20 0 16,20 0-16,-21 0 0,21 0 15,1 0-15,-1-21 0,0 21 16,1-21-16</inkml:trace>
  <inkml:trace contextRef="#ctx0" brushRef="#br0" timeOffset="4415.68">8805 12404 0,'-21'-43'16,"0"43"-16,0 0 0,0 0 0,-1 0 16,1 0-16,0 0 0,-21 0 15,21 0-15,-1 0 0,1 22 0,0-1 16,0 0-16,0 0 0,0 0 16,-1 0-16,22 1 0,0-1 0,0 0 15,0 0-15,0 0 0,0 0 16,0 1-16,0-1 15,22-21-15,-1 0 0,0 0 0,0 0 16,0 0-16,22 0 16,-22 0-16,0 0 0,0-21 0,0-1 15,0 22-15,22-21 0,-22 0 16,0 0-16,0 0 0,0-22 0,1 22 16,-1 0-16,0 0 0,0-21 0,0 20 15,-21 1-15,21 0 16,-21 42-1,-21 0 1,0 1-16,21-1 16,-21 0-16,21 0 0,0 0 0,0 0 15,0 1-15,0-1 0,0 0 16,0 0-16,0 0 0,0 0 16,21 1-16,0-22 0,0 0 15,22 0-15,-22 0 0,21 0 0,-21 0 16,22 0-16,-22 0 0,21 0 0,-21 0 15,22-22-15,-22 1 0,0 0 16,0 0-16,0 0 0,1 0 0,-1-22 16,0 22-16,-21-21 0,0-1 15,21 1-15,-21-21 0,0 20 0,0 1 16,0 0-16,0-1 0,0 22 16,0-21-16,0 21 0,0-1 15,-21 22-15,0 0 16,0 22-16,-1-1 0,22 0 15,-21 0-15,0 21 0,21 1 0,0-1 16,-21 0-16,21 1 0,0-1 16,-21-21-16,21 22 0,0-1 0,0-21 15,0 21-15,0-20 0,0 20 0,0-21 16,21 0-16,0 0 0,0-21 16,-21 22-16,21-1 0,1-21 0,-1 0 15,21 0-15,-21 0 16,0 0-16,1 0 0,20-21 0,-21-1 15,21 1-15</inkml:trace>
  <inkml:trace contextRef="#ctx0" brushRef="#br0" timeOffset="5200.42">10520 10012 0,'0'-21'0,"0"42"0,-21-63 0,-1 42 16,1 0-16,0 0 15,0 0-15,0 0 16,0 0-16,-1 0 16,1 0-1,42 0 1,22 21 0,-22-21-16,42 0 0,1 0 0,-1 0 15,22 0-15,21 0 0,21 0 16,-21 0-16,21 0 0,-21 0 0,21 0 15,-22 0-15,22 0 0,0 0 0,0 0 16,-21 0-16,21 0 16,-42-21-16,0 21 0,-1 0 0,-20 0 15,-22 0-15,22 0 0,-22-22 16,-21 22-16,0 0 0,0 0 0,1 0 16,-1 0-16,-21-21 15,-21 21 1,-1 0-1,1 0-15,0 0 16,0 0-16,0 0 0,0 0 16,-1 21-16</inkml:trace>
  <inkml:trace contextRef="#ctx0" brushRef="#br0" timeOffset="5892.3">11536 10181 0,'0'-21'0,"-21"21"31,21 21-16,0 0 1,0 1-16,0 20 0,-22-21 0,22 43 16,0-22-16,0 0 0,-21 22 15,0-1-15,0-20 0,0 20 0,21-21 16,-21 22-16,21-22 0,-22 1 0,22-1 16,0 0-16,-21 1 0,0-22 15,21 21-15,-21-21 0,21 22 0,0-22 16,0 0-16,-21 0 0,21 0 15,-21 0-15,-1-21 16,22-21 0,0 0-16,0 0 15,0 0-15,0 0 0,0-22 0,0 22 16,0-21-16,0 21 0,0-22 16,-21 22-16,21 0 0,0-21 0,0 20 15,0 1-15,-21 0 0,0 21 16,0 0-1,0 21 1,21 0-16,-22 1 0,22-1 16,0 0-16,0 0 0,0 21 0,0-20 15,0-1-15,0 0 0,0 0 16,0 0-16,0 0 0,22-21 16,-1 22-16,0-1 0,0-21 15,0 0-15,0 0 0,1 0 16,-1 0-16,21 0 0,-21-21 0,0 21 15,1-22-15,-1 1 0,21 0 16,-21 21-16,0-21 0,-21 0 0,22 0 16,-22-1-16,21 1 0,-21 0 0,-21 21 31,-1 0-15,1 21-16,0 0 0,0 1 15</inkml:trace>
  <inkml:trace contextRef="#ctx0" brushRef="#br0" timeOffset="8499.84">10647 12658 0,'0'0'0,"21"-21"0,0-1 16,0 1-16,0 21 0,1-21 16,-1 0-16,0 0 0,0 0 0,-21-1 15,21 1-15,-21 0 0,21 0 0,-21 0 16,0 0-16,0-1 16,0 1-16,0 0 0,-21 0 0,0 21 15,0 0-15,-21 0 0,20 0 16,1 0-16,-21 0 0,21 21 0,-22-21 15,22 21-15,-21 0 0,21 22 0,0-22 16,-1 21-16,1-21 0,0 22 16,0-22-16,21 21 0,0-21 0,0 22 15,0-22-15,0 0 0,0 0 16,0 0-16,21 1 0,0-22 0,0 0 16,1 0-16,-1 0 15,0 0-15,0 0 0,21 0 0,-20-22 0,20 22 16,0-21-16,-21 0 15,22 0-15,-1 0 0,-21-22 0,22 22 16,-1-21-16,-21 21 0,0-22 0,22 1 16,-22 0-16,0-22 0,0 22 15,0-22-15,-21 1 0,21 21 0,-21-22 16,0 1-16,0 20 0,0 22 16,0-21-16,0 21 0,0-1 0,-21 22 15,0 0-15,0 0 16,0 22-16,0 20 0,-1 0 0,1 1 15,0-1-15,0 21 0,0-20 16,21 20-16,-21-20 0,21 20 16,-22-21-16,22 1 0,0-1 0,0-21 15,0 22-15,0-22 0,0 21 16,0-21-16,0 0 0,22 1 0,-1-22 16,0 21-16,0-21 0,0 0 15,0 0-15,1 0 0,-1 0 0,21 0 16,-21 0-16,22 0 0,-1 0 0,-21-21 15,21-1-15,-20 1 0,-1 0 16,21 0-16,-21 0 0,0 0 0,1-1 16,-1 1-16,0 0 0,-21 0 15,21 0-15,-42 21 32,0 21-32,0-21 15,-1 21-15,1 0 0,0 0 0,21 1 16,-21-1-16,0 0 0,21 0 15,0 0-15,0 0 0,0 1 0,0-1 16,0 0-16,0 0 0,0 0 16,21 0-16,0 1 0,0-22 15,0 0-15,-21 21 0,22-21 0,-1 0 16,0 0-16,0 0 0,0 0 16,0-21-16,1 21 0,-1-22 0,0 1 15,0 0-15,0 0 0,0 0 16,-21 0-16,22-1 0,-22 1 15,0 0-15,0-21 0,0 21 16,0-22-16,-22 22 0,1 0 0,0 0 16,21 0-16,-21 21 0,0 0 0,0 0 15,-1 0-15,1 0 16,0 0-16,0 21 0,0 0 0,0 0 16,21 0-16,0 0 0,0 1 15,0-1-15,0 0 0,0 0 0,0 0 16,0 0-16,21-21 0,0 22 15,0-1-15,0-21 0,0 0 0,1 21 16,-1-21-16,0 0 0,0 0 0,0 0 16,0 0-16,1 0 15,-1-21-15,21 21 0,-21-21 0,0-1 16,1 22-16,-1-21 0,0 0 16,-21 0-16,21 0 0,-42 21 46,21 21-46,-21 0 0,21 0 16,0 0-16,-21-21 0,21 22 16,0-1-16,-22 0 0,22 0 15,0 0 1,0-42 15,22 21-15,-22-21-16,21 0 0,-21 0 15,0-1-15,21 1 0,0 0 16,-21 0-16,21 0 0,-21 0 0,21-1 16,1 1-16,-22 0 0,21 21 0,0-21 15,0 42 1,-21 0-16,21 0 16,-21 1-16,21-1 0,-21 0 15,0 0-15,0 0 0,0 0 0,22 1 16,-22-1-16,0 0 0,0 0 0,21 0 15,-21 0-15,21-21 16,-21 22-16,21-22 0,0 0 16,0 0-16,1 0 0,-1 0 15,0 0-15,0 0 0,0-22 0,0 1 16,1 21-16,-1-21 0,21 0 16,-21 0-16,0 0 0,1-1 0,-1 1 15,0 0-15,0 0 0,0 0 16,0 21-16,-21-21 0,0-1 15,0 44 17,0-1-32,-21 0 0,21 0 15,-21 0-15,21 0 0,0 1 16,0-1-16,0 0 16,0 0-16,21-21 0,0 21 0,1-21 15,-1 0-15,0 0 16,0 0-16,0 0 0,0 0 0,1 0 15,-1 0-15,0 0 0,0-21 16,0 21-16,0-21 0,1 0 0,-1 21 16,0-21-16,0-1 0,-21 1 0,0 0 15,0 0-15,0 0 16,0 0-16,0-1 0,0 1 0,-21 0 16,0 21-16,0 0 15,-1 0-15,1 0 0,0 0 16,0 21-16,0 0 0,0-21 0,-1 22 15,1-1-15,0 0 0,21 0 16,0 0-16,0 0 0,0 1 0,0-1 16,0 0-16,0 0 15,0 0-15,21 0 0,0-21 16,1 0-16,-1 0 16,0 0-16,0 0 0,0 0 15,0-21-15,1 21 0,-22-21 16,21 0-16,0 0 0,0 21 15,-21-21-15,21-1 0,-21 1 0,0 0 16,21 0-16,-21 0 0,22 21 16,-22-21-16,21 21 0,-21 21 31,0 0-31,0 0 16,0 0-16,0 0 15,0 1-15,0-1 16,0 0-16,0 0 0,21-21 15,0 0-15,0 0 0,0 0 16,1 0-16,20 0 16,-21 0-16,0 0 0,0 0 0,22 0 15,-22-21-15,0 0 0,0 21 16,0-21-16,1-1 0,-1 1 0,0 0 16,0 0-16,-21 0 15,0 0-15,-21 42 31,21 0-15,-21-21-16,21 21 0,-21-21 0,21 21 16,0 0-16,21-21 47,0 0-47,0 0 0,0 0 15,0-21-15,1 21 0,-1-21 16,0 0-16,0 21 0,0-21 15,0 0-15,1 21 0,-1 0 0,0-22 16,-21 44 0,0-1-16,0 0 15,0 0-15,0 0 0,0 0 16,0 1-16,0-1 16,0 0-16,0 0 0,0 0 15,21-21 1,0 0-16,0 0 0,1 0 15,-1 0-15,0-21 16,0 21-16,0-21 0,0 0 0,1 21 16,-1-21-16,-21-1 0,21 22 0,-21-21 15,21 0-15,-21 0 0,0 0 16,0 0-16,0-1 0,0 1 0,0 0 16,0 0-16,0 0 0</inkml:trace>
  <inkml:trace contextRef="#ctx0" brushRef="#br0" timeOffset="8684.73">13398 12192 0,'0'0'0,"-21"0"0,21-21 0,-21 21 16,0 0-1,0 21 16,0 0-15,21 0-16</inkml:trace>
  <inkml:trace contextRef="#ctx0" brushRef="#br0" timeOffset="9131.57">11007 13695 0,'0'0'0,"21"-42"0,-21-1 0,21 1 15,-21 21-15,0-22 0,0 22 0,0 0 16,0 0-16,0 42 16,0 0-1,0 0-15,0 1 0,0 20 16,0 0-16,-21 1 0,0-1 15,-1 0-15,22 1 0,0-1 0,-21-21 16,0 21-16,0-20 0,21 20 16,-21-21-16,21 0 0,0 0 0,-21 1 15,-1-1-15,22 0 16,-21-21 0,0 0-16,0 0 15</inkml:trace>
  <inkml:trace contextRef="#ctx0" brushRef="#br0" timeOffset="9612.29">10414 13610 0,'0'0'0,"0"-106"32,0 85-32,0 0 0,0 0 15,0 0-15,21 21 0,0-21 16,22-1-16,-22 1 0,21 21 0,-21 0 15,22 0-15,20 0 0,-21 0 0,1 21 16,20-21-16,-20 43 0,20-22 16,-21 21-16,1 1 0,-1-1 0,0 0 15,-20 1-15,20 20 0,-21-21 16,0 1-16,-21-1 0,21 0 0,-21-20 16,22 20-16,-22-21 0,0 21 15,0-20-15,0-1 0,0 0 0,21 0 16,-21-42 15,0 0-15,0-22-16,0 22 15,0 0-15,0-21 0,0-1 0,0 1 16,21 0-16,-21-1 0,21-20 16,0-1-16,0 22 0,-21 0 0,22-1 15,-1 1-15,0 0 0,0 21 0,-21-22 16,21 22-16,0 21 0,-21-21 15,22 21 1,-1 0 0,-21 21-1,0 0-15,21-21 0,-21 21 0,21 1 16,-21-1-16,0 0 0</inkml:trace>
  <inkml:trace contextRef="#ctx0" brushRef="#br0" timeOffset="11012.07">11938 13864 0,'42'0'15,"-21"-21"1,1 0-16,-22 0 16,21 0-1,-21-1-15,0 1 0,0 0 0,0-21 16,0 21-16,0-1 0,0 1 15,-21 0-15,-1 21 0,1-21 0,0 21 16,0 0-16,0 0 0,0 0 16,-1 21-16,-20 0 0,21 0 0,0 1 15,0 20-15,-22-21 0,22 21 0,21-20 16,-21 20-16,21-21 0,-21 0 16,21 22-16,0-22 0,0 0 0,0 0 15,0 0-15,0 0 16,21-21-16,0 22 0,0-22 0,22 21 0,-22-21 15,0 0-15,21 0 0,-21 0 16,1 0-16,20-21 0,-21-1 16,0 22-16,22-21 0,-22 0 0,0 0 15,0 0-15,0 0 0,0-1 16,1 1-16,-22-21 0,0 21 0,21-22 16,-21 22-16,0 0 0,0 0 15,21 0-15,-21 0 0,0 42 31,0 0-15,0 0-16,0 0 0,0 0 0,0 1 0,0-1 16,0 0-16,0 0 15,0 0-15,0 0 0,21 1 16,0-1-16,0-21 0,1 0 16,-1 0-16,0 0 0,0 0 0,0 0 15,22 0-15,-22 0 0,0 0 0,0 0 16,0 0-16,0-21 0,1 21 15,-1-22-15,0 1 0,0 0 0,-21 0 16,21 0-16,-21 0 0,0-22 16,0 22-16,0 0 0,21 0 15,-21 42 1,0 0 0,0 0-16,-21 0 0,21 1 0,-21-1 15,21 0-15,0 0 0,0 0 16,-21 0-16,21 1 0,0-1 0,0 0 15,0 0-15,0 0 16,0-42 31,21 0-47,-21 0 0,21 21 16,0-21-16,-21-1 0,22 1 15,-1 0-15,-21 0 0,21-21 0,0 20 16,0 1-16,0 0 0,1 0 15,-1 0-15,0 21 0,0 0 16,-21 21 0,0 0-16,21 0 15,-21 0-15,0 22 0,0-22 16,0 0-16,0 0 0,0 0 0,0 1 16,0-1-16,21-21 15,-21 21-15,22-21 0,-1 0 16,0 0-16,0 0 15,0 0-15,0 0 0,1 0 16,-1-21-16,0 21 0,-21-21 0,21-1 16,0 1-16,0 0 0,1 0 15,-1 0-15,0 0 0,0-1 0,0 1 16,0 0-16,-21 0 16,22 21-16,-22 21 15,0 0 1,0 0-16,0 1 0,0-1 0,0 0 15,0 0-15,0 0 0,0 0 16,0 1-16,0-1 0,0 0 16,0 0-16,21-21 0,0 0 15,0 0-15,0 0 16,0 0-16,1 0 0,-1 0 0,0 0 16,21 0-16,-21 0 0,1 0 15,-1-21-15,0 0 0,0 0 16,21 21-16,-20-43 0,-1 22 0,0 0 15,0 0-15,0-22 0,0 22 16,-21-21-16,0 21 0,0-22 0,0 22 16,0 0-16,0 0 0,-21 21 15,0 0-15,0 0 0,0 0 16,0 0-16,-1 21 0,1 0 16,0 0-16,0 22 0,0-22 15,21 0-15,-21 21 0,21-20 0,0-1 16,0 0-16,0 21 0,21-21 0,0 1 15,0-22-15,0 21 0,0 0 16,22-21-16,-22 21 0,0-21 16,21 0-16,1 0 0,-22 0 0,21 0 15,1 0-15,-1 0 0,0-21 16,1 21-16,-1-21 0,0 0 0,1-1 16,-1-20-16,-21 21 0,21-21 0,1-1 15,-22-20-15</inkml:trace>
  <inkml:trace contextRef="#ctx0" brushRef="#br0" timeOffset="12054.58">13166 9885 0,'0'0'0,"0"21"0,-22-21 0,44 0 47,20 0-47,-21 0 0,21 0 16,1 0-16,20 0 0,-20 0 0,20 0 15,1 0-15,-1-21 0,22 21 16,-22 0-16,22-21 0,0 21 15,-1-21-15,-20 21 0,20 0 0,-20 0 16,-1 0-16,1 0 0,-1 0 16,-20 0-16,-1 0 0,-21 0 0,0 0 15,1 0-15,-1 0 0,-42 0 47,-1 0-47,1 0 16,0 0-16,0 21 15,0-21-15,0 21 16</inkml:trace>
  <inkml:trace contextRef="#ctx0" brushRef="#br0" timeOffset="12456.69">14033 10054 0,'0'-21'32,"0"42"-32,-21 0 0,21 1 0,0-1 15,0 0-15,-21 21 0,21 1 16,-21-1-16,21 0 0,0 1 0,-21 20 16,0-21-16,21 1 0,-22 20 15,22-42-15,0 22 0,0-1 16,0-21-16,-21 0 0,21 22 0,0-22 15,0 0-15,-21-21 16,0 0 0,0 0-16</inkml:trace>
  <inkml:trace contextRef="#ctx0" brushRef="#br0" timeOffset="12852.46">13695 10499 0,'0'0'0,"0"21"0,0 0 0,0 0 15,0 0-15,0 22 0,21-22 0,0 0 16,-21 0-16,21 0 0,-21 1 16,21-1-16,1 0 15,-1-21 1,0 0-16,0 0 0,0 0 15,0 0-15,1 0 16,-1-21-16,-21 0 16,21 21-16,0-22 0,0 1 0,-21 0 15,21 0-15,1 0 0,-1 0 16,0-1-16,-21 1 0,21 0 16,-21 0-16,21 21 0,-21 21 31,-21-21-31,0 21 15,0 0-15,0 1 0,-1-1 16,1 0-16,0 0 0,0 0 0,0 0 16,0 1-16,-1-22 0,22 21 0,0 0 15,0 0-15</inkml:trace>
  <inkml:trace contextRef="#ctx0" brushRef="#br0" timeOffset="13355.31">14541 10964 0,'0'0'0,"22"-21"0,-1 21 0,0 0 31,-21 21-15,0 1-16,0-1 0,0 21 15,0-21-15,0 22 0,0-1 16,-21 0-16,21-21 0,-21 22 0,21-1 15,0 0-15,-22-20 0,1-1 16,21 21-16,-21-21 0,21 0 0,0 1 16,0-1-16,0 0 0</inkml:trace>
  <inkml:trace contextRef="#ctx0" brushRef="#br0" timeOffset="13724.1">14563 11091 0,'0'0'0,"0"-21"0,0-106 31,21 106-31,0 0 0,0 0 0,-21 0 0,21 21 16,0-22-16,22 1 0,-22 21 15,0 0-15,21 0 0,-20 0 0,-1 0 16,21 0-16,-21 21 0,0-21 15,1 22-15,-1-1 0,-21 0 16,0 0-16,0 21 0,0-20 0,0-1 16,-21 0-16,-1 0 0,1 0 15,0 0-15,-21 1 0,-1-1 0,22 0 16,0 0-16,-21 0 0,21-21 16,-1 21-16,1-21 0,0 0 0,0 0 15,0 0-15,42 0 63,0 0-63,0 0 15,0 0 1</inkml:trace>
  <inkml:trace contextRef="#ctx0" brushRef="#br0" timeOffset="14668.37">15134 11218 0,'0'-21'31,"-21"21"-31,0 21 16,0-21-16,-1 22 0,22-1 15,-21 0-15,0 0 0,0 0 16,0 0-16,0 1 0,21-1 0,0 21 16,-22-21-16,22 0 0,0 1 15,0-1-15,0 0 0,0 0 16,22 0-1,-1-21-15,0 0 0,0 0 16,0 0-16,0 0 0,1 0 0,-1 0 16,0-21-16,0 21 0,0-21 15,0 21-15,1-21 0,-1 0 0,0-1 16,-21 1-16,0 0 0,0-21 16,0 21-16,0-1 0,0-20 0,0 21 15,0 0-15,0 0 0,0-1 0,-21 1 16,0 21-16,-1 0 0,1 0 15,0 0-15,0 0 0,0 0 16,0 0-16,-1 21 0,1 1 16,21-1-1,0 0-15,0 0 0,0 0 16,0 0-16,21-21 16,1 22-16,-1-22 0,0 0 15,0 0-15,0 0 16,22 0-16,-22 0 0,0 0 0,0 0 15,0-22-15</inkml:trace>
  <inkml:trace contextRef="#ctx0" brushRef="#br0" timeOffset="14996.18">15325 11282 0,'0'0'16,"21"0"-16,-21-21 0,21 21 0,-21-21 15,0-1-15,0 1 0,21 0 16,-21 0-16,21 21 0,0-21 0,1 21 16,-1 0-1,0 0-15,0 21 16,-21 0-16,0 0 0,21 0 15,0 1-15,-21-1 0,0 0 0,0 21 16,0-21-16,0 1 0,0-1 0,0 0 16,0 0-16,0 0 0,0 0 15,0 1-15,0-44 47,0 1-47,0 0 16,0 0-16,0 0 15,0 0-15,0-1 0,0 1 16,0 0-16,0 0 0,22 0 16,-22 0-16,21-1 0,0 1 0,-21 0 15,21 21-15,0-21 0,0 0 0,-21 0 16,22 21-16,-1-22 0,-21 1 16,21 21-16</inkml:trace>
  <inkml:trace contextRef="#ctx0" brushRef="#br0" timeOffset="15280.38">15981 10859 0,'0'21'16,"0"0"-16,0 0 0,0 0 0,-21 0 15,21 1-15,-22-1 0,22 21 0,0-21 16,0 22-16,0-22 0,0 21 15,-21-21-15,21 0 0,0 22 0,0-22 16,0 0-16,0 0 0,0 0 16,0 1-16,0-1 0,0 0 15,21-21-15,1 0 16,-1 0-16,0 0 16,0 0-1,0-21-15,-21 0 16,0-1-16</inkml:trace>
  <inkml:trace contextRef="#ctx0" brushRef="#br0" timeOffset="15492.26">15917 11049 0,'0'0'0,"21"0"31,-21-21-31,22 21 16,-1 0-16,0 0 0,0 0 0,0-21 16,22 21-16,-22 0 0,0-21 15,21 21-15,-21-22 0,22 22 0,-22-21 16,0 0-16,0 21 0,22-21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4T00:36:30.8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1058 931 0,'0'0'0,"0"-21"31,0 0 16,21 21-31,-21-21-16,0 0 15,22 0 1,-22-1-16,21 1 0,-21 0 16,0 0-1,0 0-15,0 0 16,0-1-16,-21 1 15,-1 21 1,22 21 0,0 1-1,0-1-15,0 0 16,-21 0-16,21 21 0,0-20 0,-21 20 16,21 0-16,0 22 0,0-22 15,0 0-15,-21 22 0,21-22 0,-21 1 16,21 20-16,-21-21 0,-1 1 15,22-1-15,0 0 0,-21 1 0,21-1 16,-21 0-16,21-20 0,0 20 16,0-21-16,0 21 0,0-20 0,-21-1 15,21 0-15,0 0 0,0 0 16,-21-21-16,21-42 47,0 21-47,0 0 0,0-22 0,0 1 15,0 0-15,0 20 0,21-20 16,-21 0-16,21-1 0,-21 1 0,0 21 16,0-21-16,0 20 0,21 1 15,-21 0-15,0 0 0,21 0 16,-21 42 0,22 0-1,-1 0-15,-21 0 16,21 1-16,-21-1 0,21 21 0,0-21 15,-21 0-15,21 1 0,1 20 0,-1-21 16,0 0-16,0 0 16,0 1-16,22-1 0,-22 0 0,21 0 15,-21-21-15,22 0 0,-1 0 16,0 0-16,-21 0 0,22 0 16,-1-21-16,0 0 0,1 0 0,-1-1 15,-21 1-15,22 0 0,-22-21 16,0 21-16,0-22 0,0 1 0,0 0 15,1-22-15,-22 22 0,0-22 16,0 1-16,0-1 0,0 1 16,0-1-16,0 1 0,0-1 15,-22 22-15,1 0 0,-21-1 0,21 1 0,-22 21 16,-20 0-16,21-1 16,-22 1-16,1 21 0,-1 0 0,1 0 15,-1 0-15,22 21 0,-22-21 16,22 22-16,0 20 0,-1 0 15,1-21-15,21 43 0,0-22 0,-1 22 16,22-1-16,0-20 0,0 20 16,0-21-16,0 1 0,0-1 0,22 0 15,-1 1-15,21-22 0,-21 0 16,22 0-16,-1 0 0,0 1 16,1-22-16,-1 0 0,0 0 15,1 0-15,-1 0 0,0 0 16,1 0-16,-1 0 0,-21 0 0,21 0 15,-20-22-15,-1 22 0,0-21 16,0 21-16,0-21 0,0 21 0,1-21 16,-1 0-16,-21 0 15</inkml:trace>
  <inkml:trace contextRef="#ctx0" brushRef="#br0" timeOffset="444.74">1947 1376 0,'0'0'16,"21"0"-16,1 0 16,-1 0-16,0 0 15,0 0-15,0-21 0,0 0 16,1-1-16,-1 1 15,0 0-15,0 0 0,-21 0 16,0 0-16,0-1 0,0 1 16,0 0-16,0 0 15,-21 21 1,0 0-16,0 0 0,-1 0 16,1 0-16,0 21 0,0 0 15,21 0-15,-21 1 0,0-1 16,21 0-16,-22 21 0,22-21 0,-21 1 15,21-1-15,-21 0 0,21 21 16,0-21-16,0 1 0,0-1 0,0 0 16,0 0-16,21-21 15,0 0-15,1 21 0,-1-21 0,0 0 16,0 0-16,0 0 0,0 0 16,1 0-16,20-21 0,-21 21 15,21-21-15,-20 0 0,20 0 16,0-1-16,1-20 0</inkml:trace>
  <inkml:trace contextRef="#ctx0" brushRef="#br0" timeOffset="1559.56">2836 699 0,'0'0'16,"-21"-22"-16,21 1 0,-21 21 15,0-21-15,21 0 0,-21 21 16,-1 0-1,1 0-15,0 0 0,21 21 16,0 0-16,-21 0 0,21 1 16,-21-1-16,21 21 0,0 0 0,0 22 15,-21-22-15,21 22 0,-22-1 16,22 1-16,-21-1 0,21 1 0,-21 20 16,0-20-16,21 21 0,-21-1 15,0 22-15,21-21 0,0 21 0,-22-1 16,1 1-16,0 0 0,21 0 15,-21 0-15,0-22 0,0 22 0,21 0 16,0-21-16,-22-22 0,22 22 16,0-22-16,0 1 0,0-1 15,0-20-15,0-1 0,0 0 0,22-20 16,-1-1-16,0 0 0,0-21 16,0 0-16,0 0 0,1 0 0,20 0 15,-21 0-15,0-21 0,22 0 16,-22-1-16,21 1 0,-21-21 0,22 21 15,-22-22-15,21 1 0,-21 0 0,22-1 16,-22 1-16,0-21 0,0-1 16,0 1-16,-21-1 0,0 1 0,0-22 15,0 0-15,0 22 0,-21-22 16,0 0-16,-21 1 0,20 20 0,-20 1 16,21-1-16,-21 1 0,-1-1 15,1 22-15,0 0 0,-1 20 16,1-20-16,0 21 0,-1 0 0,1 0 15,21 21-15,-22 0 0,22 0 16,0-22-16,0 22 0,0 0 16,42 0 15,0-21-31,0 21 0,0 0 0,22-21 16,-22 21-16,21-21 0,1 21 15,-1-21-15,0 0 0,1-1 0,-1 1 16,-21 0-16,21 0 0,1 0 15,-1 0-15,-21-1 0,22 1 16,-22-21-16,0 21 0,0 0 0,0-1 16,-21 1-16,0 0 0,0 0 15,0 0 1,0 42 0,0 0-1,-21-21-15,21 42 0,-21-20 16,21-1-16,0 21 0,0-21 0,0 0 15,0 22-15,0-22 0,0 21 16,0-21-16,0 1 0,0 20 0,0-21 16,0 0-16,0 0 15,0 1-15,0-44 32,21 1-17,-21 0-15,0 0 16,0-21-16,0 20 0,0 1 0,0-21 15,21 21-15,-21 0 0,21-22 16,1 22-16,-1 0 0,-21-21 0,21 20 16,0 1-16,0 0 0,0 21 15,1-21-15,-1 21 0,0 0 0,0 0 16,0 0-16,0 21 0,1 0 16,-1 0-16,-21 1 0,0-1 15,21 21-15,-21-21 0,0 22 16,0-22-16,0 21 0,0-21 0,21 0 15,-21 1-15,0-1 0,0 0 16,0 0-16,0 0 0,0 0 0,21 1 16,0-22-1,1 0-15,-1 0 16,0-22 0,0 1-16,-21 0 15,0 0-15,21 21 0</inkml:trace>
  <inkml:trace contextRef="#ctx0" brushRef="#br0" timeOffset="4392.52">5630 1863 0,'0'0'0,"0"-21"16,21-85-1,-21 85-15,0-1 16,0 1-16,0 0 0,0 0 16,0 0-16,0 0 0,0-1 0,0 1 15,-21 21 1,0 21 0,21 1-16,-21-1 0,21 21 0,0 0 15,0 1-15,-21-1 0,21 22 16,-21-22-16,21 21 0,0-20 15,0 20-15,-22-20 0,22 20 16,-21-21-16,21 1 0,0-1 0,-21 22 16,21-22-16,0-21 0,0 21 0,0 1 15,0-22-15,21 0 0,0 0 16,1 0-16,-1 1 0,0-22 0,0 0 16,21 0-16,-20 0 0,20 0 15,0-22-15,1 1 0,-1 0 0,0 0 16,-21 0-16,22-22 0,-1 22 0,0-21 15,-20 0-15,20-1 0,-21 1 16,0 0-16,0-1 0,1-20 0,-22 20 16,0-20-16,21 21 15,-21-22-15,21 22 0,-21-22 0,0 22 16,0 0-16,0 20 0,0-20 16,0 21-16,0 0 0,0 0 15,0 42 16,0 0-15,0 0-16,0 0 0,0 0 16,0 1-16,0-1 15,21-21 1</inkml:trace>
  <inkml:trace contextRef="#ctx0" brushRef="#br0" timeOffset="4700.62">6689 1651 0,'-22'0'31,"1"0"-15,0 21-16,21 0 0,0 1 15,-21 20-15,0-21 0,21 21 16,-21 1-16,21-22 0,-22 21 0,22 1 15,-21 20-15,0-21 0,21 1 16,0-1-16,-21-21 0,0 22 16,21-1-16,-21 0 0,21-21 0,0 22 15,0-22-15,0 0 0,0 0 16,0 0-16,0 1 0,0-1 16,21-21-1,0-21-15,0-1 16,-21 1-16,21 0 0,0 0 0</inkml:trace>
  <inkml:trace contextRef="#ctx0" brushRef="#br0" timeOffset="5207.83">6689 1799 0,'0'0'0,"-22"-42"0,1 42 0,21-21 15,0 0-15,0-1 0,0 1 16,0 0-16,0 0 0,0 0 15,0 0-15,21-1 0,1 22 0,-1-21 16,0 21-16,21 0 0,1 0 16,-22 0-16,21 0 0,0 0 0,1 0 15,-22 0-15,21 21 0,-21 1 16,22-1-16,-22 21 0,-21-21 0,0 22 16,0-1-16,0-21 15,0 21-15,0 1 0,0-1 0,-42-21 16,20 22-16,-20-1 0,0-21 0,-1 0 15,-20 0-15,21 22 0,-1-22 16,-20-21-16,20 21 0,1 0 0,0-21 16,21 0-16,-22 0 0,22 0 15,0 0-15,0 0 0,0 0 0,-1 0 16,1 0-16,21-21 16,21 21 15,1 0-31,-22 21 15,21-21-15,0 21 0,0 1 0,0-1 16,0-21-16,1 21 0,-1 0 0,0 0 16,21 0-16,-21 1 0,1-22 15,20 21-15,-21 0 0,0 0 0,0-21 16,1 21-16,20-21 0,-21 0 16,0 0-16,0 0 0,1 0 0,-1 0 15,0 0-15,0 0 16,-21-21-16,0 0 15</inkml:trace>
  <inkml:trace contextRef="#ctx0" brushRef="#br0" timeOffset="5832.51">7662 1588 0,'0'0'0,"0"-22"31,0 44 1,-21 20-32,21-21 0,-21 21 15,21 1-15,0-1 0,-21 0 16,0 1-16,-1-1 0,1 22 0,21-22 15,-21 0-15,0 1 0,0-1 0,0 0 16,-1 1-16,1-1 0,21 0 16,-21-21-16,21 1 0,-21 20 0,21-21 15,-21 0-15,21 0 16,0 1-16,0-44 31,0 1-31,0 0 16,0 0-16,0 0 0,0 0 0,0-1 15,21 1-15,0 0 0,-21-21 16,0 21-16,21-1 0,0 22 16,-21-21-16,22 0 0,-1 21 15,0 0 1,0 21-16,-21 0 16,21 1-16,-21-1 0,21 0 0,-21 0 15,0 0-15,0 0 0,22 1 16,-1-1-16,0 0 0,0 0 15,0-21-15,0 0 0,1 21 16,-1-21-16,0 0 0,0 0 0,0 0 16,0 0-16,22 0 0,-22-21 0,0 0 15,0 21-15,0-21 16,1 0-16,-1 21 0,0-22 0,-21 1 16,0 0-16,21 0 0,-21 0 15,0 0-15,0-1 16,0 1-16,-21 21 15,0-21-15</inkml:trace>
  <inkml:trace contextRef="#ctx0" brushRef="#br0" timeOffset="6564.31">5143 1418 0,'-21'0'31,"21"21"-16,0 1 1,-21-1-16,21 0 16,0 0-1,21-21 32,0-21-47,1 21 16,-22-21-16,0 0 15,21 21-15,0 0 0,-21-22 0,21 22 16,-21 22 31,0-1-47,-21-21 0,21 21 16,-21 0-16,0 0 15,21 0-15</inkml:trace>
  <inkml:trace contextRef="#ctx0" brushRef="#br0" timeOffset="7183.04">8403 1418 0,'-21'0'47,"0"0"-47,21 21 15,0 1 1,0-1-1,0 0 1,21-21 47,0 0-63,0-21 15,0 21-15</inkml:trace>
  <inkml:trace contextRef="#ctx0" brushRef="#br0" timeOffset="7323.98">8467 1439 0,'0'22'47,"-22"-22"-31,22 21-16,-21-21 16,21 21-16</inkml:trace>
  <inkml:trace contextRef="#ctx0" brushRef="#br0" timeOffset="19747.75">656 4106 0,'0'-21'141</inkml:trace>
  <inkml:trace contextRef="#ctx0" brushRef="#br0" timeOffset="21035.99">720 4085 0,'0'-21'46,"0"0"111,0 0-142,0 0 1,21-1-16,-21 1 16,21 0-1,-21 0-15,0 0 16,0 0-1,0-1 1,0 1 0,0 0-1,0 0 48,-21 21-32,0 0-15,21 21-1,0 0 1,0 0-16,0 1 0,0-1 16,0 0-16,0 21 0,0-21 15,-22 22-15,22-1 0,0 0 16,0 1-16,-21-1 0,21 0 0,0 1 15,0-22-15,0 21 0,-21-21 16,21 22-16,0-22 0,-21 0 16,21 0-16,0 0 0,0 1 0,0-1 15,0 0 1,0-42 31,0 0-47,21-1 15,0 1-15,-21 0 0,21 0 0,-21-21 0,22 20 16,-1-20-16,0 21 16,-21-21-16,21-1 0,0 22 0,0-21 15,1 21-15,-1-1 0,-21 1 16,21-21-16,0 21 0,-21 0 16,21-1-16,0 22 0,1-21 15,-1 21 1,-21 21-16,0 1 15,0-1-15,21 0 0,-21 21 16,0-21-16,0 1 16,0 20-16,0-21 0,0 0 0,0 22 15,0-22-15,21 0 0,-21 0 16,0 0-16,0 0 0,0 1 0,21-1 16,0 0-16,1-21 15,-22 21-15,21-21 0,0 0 16,0 0-16,0 0 0,0 0 0,1 0 15,-1-21-15,0 0 16,0 0-16,0-1 0,0-20 0,1 21 16,-22-21-16,21 20 0,-21-20 15,21-21-15,-21 20 0,0 1 0,0 0 16,0-1-16,0 1 16,0 0-16,0 20 0,0 1 0,0-21 15,0 21-15,0 0 16,-21-1-16,0 22 31,21 22-15,0-1-1,0 0-15,0 0 16,21-21-16,-21 21 16,21-21-16</inkml:trace>
  <inkml:trace contextRef="#ctx0" brushRef="#br0" timeOffset="21483.73">1609 4212 0,'0'0'0,"21"0"31,0 0-31,0-21 0,0 0 16,0 0-16,1 0 16,-1-1-16,-21 1 0,21 21 15,-21-21-15,21 0 0,-21 0 0,0 0 16,0-1-16,0 1 0,0 0 16,0 0-16,-21 21 31,0 0-31,0 0 0,21 21 15,-22-21-15,1 21 0,0 0 16,0 22-16,21-22 0,-21 0 0,21 21 16,-21-20-16,21 20 0,-22-21 15,22 21-15,0-20 0,0-1 0,0 21 16,0-21-16,0 0 0,0 1 16,0-1-16,22-21 15,-1 0-15,0 21 0,0-21 16,0 0-16,0 0 0,1 0 0,-1 0 15,0 0-15,0 0 0,0-21 16,0 21-16,1-21 0,-1-1 0,0 1 16</inkml:trace>
  <inkml:trace contextRef="#ctx0" brushRef="#br0" timeOffset="22135.85">2222 3598 0,'0'-21'0,"0"42"31,0 1-31,0-1 16,0 0-16,0 0 0,0 0 0,-21 0 15,21 22-15,0-22 0,-21 21 16,21 1-16,0-1 0,0-21 0,0 21 15,-21 1-15,21-1 0,-21 0 16,21-20-16,-21 20 0,21-21 16,0 0-16,0 0 0,0 1 0,0-1 15,0 0-15,0 0 16,0-42 15,0 0-31,0 0 16,0-1-16,0 1 0,0 0 15,0 0-15,0 0 0,0-22 0,21 22 16,0 0-16,0 0 0,-21 0 16,21 0-16,0-1 0,1 1 0,-1 0 15,0 21-15,0-21 0,21 21 16,-20 0-16,-1 0 0,21 0 16,-21 0-16,22 0 0,-22 0 15,0 0-15,21 0 0,-21 21 0,1 0 16,-1 0-16,0 1 0,-21-1 0,0 0 15,21 0-15,-21 21 0,0-20 16,0-1-16,0 0 0,-21 0 0,0 0 16,0 0-16,-1 1 0,1-1 15,-21 0-15,21 0 0,-22 0 0,22-21 16,-21 21-16,21-21 0,-22 0 16,22 0-16,-21 0 0,21 0 0,0 0 15,-1 0-15,1 0 0,0 0 16,0 0-16,0 0 15,21-21 17,0 0-17,21 0-15</inkml:trace>
  <inkml:trace contextRef="#ctx0" brushRef="#br0" timeOffset="24256.23">3535 4339 0,'0'21'78,"21"-21"1,0 0-79,0-21 0,0 0 15,1 0-15,-22 0 16,21 0-16,0-1 0,0 1 0,-21-21 15,21 21-15,0-22 0,-21 1 16,0 0-16,22 21 0,-1-22 0,-21 1 16,0 21-16,0-22 0,0 1 0,21 21 15,-21 0-15,0-22 0,0 22 16,21 0-16,-21 0 0,0 0 0,0 0 16,0 42 15,0 0-31,0 0 15,0 0-15,0 0 0,0 1 16,0 20-16,0 0 0,0 1 0,0-1 16,0 0-16,0 1 0,0 20 15,-21-21-15,21 22 0,0-22 0,0 1 16,0-1-16,0 0 0,0-21 0,0 22 16,0-22-16,0 0 0,21 0 15,0 0-15,0-21 0,1 0 0,-1 0 16,0 0-16,0 0 0,0 0 15,22 0-15,-22 0 0,0-21 0,0 0 16,21 0-16,-20 0 0,20 0 0,-21-22 16,0 22-16,22-21 15,-22-1-15,21-20 0,-21 21 0,0-1 16,1-20-16,-1 20 0,-21 1 16,0 0-16,21-1 0,-21 1 0,0 0 15,0-1-15,0 22 0,0 0 0,0 0 16,0 0-16,-21 21 31,21 21-15,0 0-16,0 21 0,-21-20 0,21-1 15,0 21-15,-22 0 0,22 1 0,0-1 16,0 0-16,-21 1 0,21-1 16,-21 0-16,21 22 0,0-43 15,0 21-15,0 1 0,0-1 16,0-21-16,0 0 0,0 1 0,0-1 15,21 0-15,-21 0 0,21-21 0,1 0 16,-1 0-16,21 0 0,-21 0 16,0 0-16,22 0 0,-22-21 0,21 0 15,-21 0-15,22 21 0,-22-43 16,21 22-16,-21 0 0,1-21 0,-1 20 16,0-20-16,0 21 0,0-21 0,-21-1 15,0 22-15,21-21 0,-21 21 16,0-1-16,0 1 0,0 0 15,-21 21 17,21 21-32,0 0 0,0 1 0,-21-1 15,21 0-15,-21 0 0,21 0 0,-21 0 16,21 22-16,0-22 0,0 0 16,0 21-16,0-20 0,-21-1 0,21 0 15,0 0-15,0 0 0,0 0 16,0 1-16,0-1 15,0-42 17,0-1-32,0 1 15,0 0-15,0 0 16,0 0-16,0-22 0,0 22 16,0 0-16,21-21 0,-21 21 0,21-1 15,0-20-15,0 21 0,0 0 16,1-22-16,-1 22 0,0 0 0,0 21 15,0-21-15,0 0 0,1 21 0,-1 0 16,0 0-16,0 0 0,0 0 16,0 0-16,-21 21 0,22 0 15,-22 0-15,0 0 0,0 1 0,0-1 16,0 21-16,0-21 0,0 0 16,0 22-16,0-22 0,0 0 0,0 0 15,0 0-15,0 1 0,0-1 16,0 0-16,0 0 0,0 0 15,21-21 1,0 0-16,0 0 0,0 0 16,0 0-16,1 0 15,-1 0-15,0-21 0,0 0 16,0 0-16,0 0 0,1-1 16,-22 1-16,21-21 0,0 21 15,-21-22-15,21 22 0,0-21 16,-21 21-16,0-22 0,21 22 0,-21 0 15,22 21-15,-22-21 0,0 0 16,0 42 0,0 0-1,0 21-15,0-20 16,0-1-16,0 0 0,0 21 0,-22-21 16,22 22-16,0-22 0,-21 0 15,21 0-15,0 0 0,0 1 0,0-1 16,0 0-16,0 0 0,21-21 31,1 0-31,-1 0 0,0 0 16,0 0-16,0-21 15,0 0-15,1 0 0</inkml:trace>
  <inkml:trace contextRef="#ctx0" brushRef="#br0" timeOffset="24612.03">5588 3493 0,'0'0'0,"-21"21"16,0-21-16,-1 21 0,22 0 0,0 0 15,0 0-15,0 1 16,22-22-1,-1 0-15,0 0 16,0 0-16,0 0 0,0-22 16,1 1-16,-22 0 0,0 0 15,0 0 1,0 0-16,-22 21 16,1 0-16,0 0 0,0 0 15,0 0-15,0 0 0,-1 0 0,1 0 16,0 0-16,0 21 0,0 0 15,0-21-15,21 21 0,-22 0 16,22 0-16,0 1 0,0-1 16</inkml:trace>
  <inkml:trace contextRef="#ctx0" brushRef="#br0" timeOffset="26092.9">5736 4297 0,'0'0'0,"-21"21"31,42-21 0,0 0-31,0-21 0,1 21 0,20-21 16,-21 0-16,21-1 0,-20 1 0,20 0 16,0 0-16,1 0 15,-22 0-15,21-22 0,-21 22 0,22 0 0,-22-21 16,0 20-16,0 1 0,0 0 15,-21 0-15,0-21 0,0 20 16,0 1-16,0 0 0,0 0 0,0 0 16,0-22-16,-21 22 0,0 0 15,0 0-15,0 21 16,-1 0 0,22 21-1,0 0-15,-21 22 0,21-22 0,-21 21 16,21 0-16,0 1 0,0-1 0,-21 22 15,21-1-15,-21-21 0,0 22 16,21-1-16,-22 1 0,22-22 0,0 22 16,0-1-16,-21 1 0,21-1 15,0 1-15,-21-1 0,21 1 16,0-1-16,0 1 0,-21 20 0,21-20 16,-21 21-16,21-1 0,-21-20 0,21 20 15,0 1-15,-22 0 0,1 21 16,21-22-16,-21 1 0,21-22 0,0 22 15,0-21-15,0-1 0,0 1 0,0-22 16,0 21-16,0-41 0,0 20 16,0-21-16,0 0 0,21-21 0,0 0 15,1 0-15,-1-21 0,0 0 0,0 0 16,21 0-16,1-22 0,-22 22 0,21-21 16,1-22-16,-1 22 15,0-22-15,22 1 0,-22-1 0,0 1 16,1-22-16,-1 1 0,-21 20 0,22-21 15,-22 1-15,0-1 0,0 0 0,-21 1 16,0-1-16,0 22 0,0-22 16,-21 21-16,0 1 0,-22 21 0,22-22 15,-21 22-15,21-1 0,-22 22 0,1-21 16,0 21-16,-1 0 0,1-1 16,0 1-16,-1 0 0,22 21 0,-21 0 15,21-21-15,0 21 0,-1 0 16,1 0-16,0 0 15,21-21 1,21 0 0,0 21-16,1 0 0,20-22 15,-21 1-15,0 21 0,22-21 0,-22 0 16,21 0-16,0 0 0,1-22 16,-1 22-16,-21 0 0,22-21 0,-1 20 15,0-20-15,-21 21 0,22-21 0,-22 20 16,0 1-16,0 0 0,0 0 15,-21 0-15,0 0 0,0-1 16,0 1 0,-21 42 15,21 1-31,-21-1 0,21 0 16,0 0-16,0 21 0,0-20 15,-21-1-15,21 21 0,0-21 0,0 0 16,0 22-16,0-22 0,0 0 15,0 0-15,0 0 0,0 1 0,21-22 16,0 21-16,0-21 0,1 0 0,-1 0 16,0 0-16,0 0 0,0 0 15,0 0-15,1 0 0,-1 0 0,21-21 16,-21-1-16,0 22 0,1-21 16,-1 0-16,-21 0 0,21 0 15,-21-22-15,21 22 0,-21 0 0,0-21 16,0 21-16,0-1 0,0-20 0,0 21 15,0 0-15,-21 0 0,0-1 16,0 22-16,-1-21 0,1 21 0,21-21 16,-21 21-16,0 0 0,0 0 0,0 0 15,-1 0-15,1 0 0,0 21 16,21 0-16,0 1 16,0-1-16,0 0 15,0 0-15,0 0 16,0 0-16,21 1 15,0-22-15,1 0 0,-22 21 16</inkml:trace>
  <inkml:trace contextRef="#ctx0" brushRef="#br0" timeOffset="27324.74">7154 4233 0,'0'22'16,"21"-22"15,1-22-15,-1 22-16,0-21 15,0 0-15,0 0 0,0 0 16,1 0-16,-1-22 0,0 22 15,0 0-15,0 0 0,0-22 0,1 22 16,-1 0-16,-21 0 0,0 0 0,0 0 16,0-1-16,0 1 15,-21 21-15,-1 0 0,1 0 16,0 0-16,0 0 0,0 0 0,0 21 16,-1-21-16,1 22 15,21-1-15,0 0 0,0 0 16,0 0-16,0 0 0,0 1 15,21-1-15,-21 0 0,22 0 16,-1 0-16,0 0 0,-21 1 16,21-1-16,-21 0 0,21-21 15,-21 21-15,21 0 0,1 0 16,-1-21 0,0 0-16,0 0 15,0 0-15,0 0 16,1 0-16,-1 0 0,0 0 0,0-21 15,21 21-15,-20-21 16,-1 21-16,0-21 0,21 0 0,-21 0 16,1-1-16,-1 1 0,0 0 0,-21 0 15,0 0-15,0 0 0,0-1 16,0 1-16,0 0 0,0 0 0,0 0 16,-21 21 15,21 21-16,0 0-15,0 0 0,0 0 0,-21 1 16,21-1-16,0 0 0,0 0 16,0 0-16,0 0 0,0 1 15,0-1-15,0 0 0,0 0 0,0 0 16,0 0-16,0-42 62,0 0-62,0 0 0,0 0 16,0 0-16,0-1 0,0 1 16,21 0-16,-21 0 0,21-21 0,-21 20 15,21 1-15,0 0 0,0 0 0,1 0 16,-1 0-16,0 21 16,21 0-16,-21 0 0,1 0 15,-1 0-15,0 0 0,0 0 16,0 0-16,-21 21 0,0 0 15,0 0-15,0 0 0,21 0 0,-21 1 16,0-1-16,0 0 0,0 21 0,0-21 16,0 1-16,0-1 0,0 0 15,0 0-15,-21 0 0,21 0 0,0 1 16,0-1-16,0-42 47,0-1-32,0 1-15,0 0 16,0 0-16,0-21 0,21 20 0,1 1 16,-22-21-16,21 21 0,0-22 0,-21 22 15,21 0-15,0-21 0,0 21 16,22-1-16,-22 1 0,0 21 0,0-21 16,0 21-16,1 0 0,-1 0 0,0 0 15,0 0-15,0 21 16,-21 0-16,21-21 0,-21 43 0,0-22 15,0 0-15,0 21 0,0 1 0,0-22 16,0 21-16,-21-21 0,21 22 16,-21-22-16,21 0 0,0 0 15,0 0-15,0 1 0,-21-1 16,21-42 31,0-1-47,0 1 0</inkml:trace>
  <inkml:trace contextRef="#ctx0" brushRef="#br0" timeOffset="27792.47">8805 3958 0,'0'21'0,"0"-42"0,0 64 16,21-43-1,1 0 1,-1 0-16,0 0 0,0 0 16,-21-22-16,21 22 0,0-21 0,1 21 15,-1-21-15,-21 0 0,21 21 16,0-21-16,0 0 0,-21-1 15,21 22-15,-21-21 0,0 0 16,0 0-16,0 0 16,0 0-16,-21 21 15,0 0 1,0 0-16,0 0 0,0 0 16,-1 21-16,1 0 0,0 0 0,21 0 15,-21 0-15,21 1 0,-21 20 0,21-21 16,-21 0-16,21 0 0,0 22 15,0-22-15,0 0 0,0 0 0,0 0 16,0 1-16,21-1 0,0-21 16,0 21-16,0-21 15,0 0-15,1 0 16,-1 0-16,0-21 0,0 21 16,0-21-16,0-1 0</inkml:trace>
  <inkml:trace contextRef="#ctx0" brushRef="#br0" timeOffset="28447.98">9779 3810 0,'0'0'0,"-42"-63"31,20 41-31,1 1 16,0 21-16,0 0 0,0-21 16,0 21-16,-1 0 0,1 0 15,0 0-15,0 0 0,0 0 16,0 21-16,-1 0 0,1-21 0,0 22 16,21-1-16,-21 0 0,0 21 0,21-21 15,-21 1-15,21-1 0,0 21 16,0-21-16,0 0 0,0 1 15,0 20-15,0-21 0,0 0 16,0 0-16,21-21 16,0 22-16,0-22 0,0 0 15,0 0-15,1 0 0,-1-22 0,0 22 16,0-21-16,0 21 0,0-21 16,1 0-16,-1-21 0,0 20 0,0 1 15,0-21-15,0 21 0,-21-22 0,22 1 16,-1 0-16,0-1 0,0 1 15,0 0-15,-21-1 0,21 1 0,1-21 16,-22 20-16,21 1 0,-21 0 16,0-1-16,0 1 0,0 21 15,0 0-15,0-1 0,0 1 0,0 42 32,-21 1-17,21 20-15,-22-21 0,1 21 0,0 22 16,21-22-16,-21 1 0,0 20 15,21-21-15,-21 1 0,21 20 0,-22-20 16,22-1-16,0 0 0,0 1 0,0-1 16,0-21-16,0 21 0,0-20 15,0-1-15,22 0 0,-1 0 0,0 0 16,0-21-16,0 0 0,22 0 16,-22 0-16,0 0 0,0 0 0,21 0 15,-20 0-15,-1 0 0,0-21 16,0 21-16,0-21 0,22 0 0</inkml:trace>
  <inkml:trace contextRef="#ctx0" brushRef="#br0" timeOffset="28748.58">11642 3747 0,'0'0'0,"-22"0"0,1 21 0,0-21 16,0 0-16,0 0 0,-22 0 0,22 21 15,0-21-15,0 0 0,-21 0 0,20 0 16,1 21-16,0-21 0,-21 0 0,21 0 16,-1 0-16,1 0 15</inkml:trace>
  <inkml:trace contextRef="#ctx0" brushRef="#br0" timeOffset="29240.33">11091 3852 0,'0'-21'31,"0"0"-31,21 21 0,-21-21 16,22 0-16,-1 0 0,-21-1 0,21 1 15,0 0-15,-21 0 0,21 0 16,0 0-16,1 21 0,-1-22 0,0 1 16,0 21-16,0-21 0,0 21 15,1 0-15,-1 0 0,0 0 16,0 0-16,0 0 0,0 21 0,1 0 15,-22 1-15,21-1 0,0 0 0,-21 0 16,0 21-16,21-20 0,-21 20 16,0-21-16,0 21 0,0 1 0,0-22 15,0 21-15,0 1 0,0-22 0,0 21 16,0-21-16,-21 0 0,0 1 16,0-1-16,21 0 0,-22-21 0,22 21 15,-21-21 1,21-21-16,0 0 15,0 0-15,0-1 0,0 1 16,0 0-16,0-21 0,0 21 0,0-22 16,0 22-16,0-21 0,0-1 15,21 22-15,-21-21 0,22 21 0,-1-22 16,-21 1-16,21 21 0,0 0 0,0 0 16,0-1-16,1 1 0,-1 0 15,0 21-15,0 0 0,0 0 16,0 0-1,-21 21-15,22-21 0,-22 21 16,21-21-16,-21 22 0,21-1 16</inkml:trace>
  <inkml:trace contextRef="#ctx0" brushRef="#br0" timeOffset="29628.22">11959 3874 0,'0'0'0,"21"0"0,0 0 16,1 0 0,-1 0-16,0 0 0,0-22 15,0 22-15,0-21 0,22 0 16,-22 21-16,0-21 0,0 0 0,0 0 16,1-1-16,-22 1 15,0 0-15,0 0 16,0 0-1,-22 21-15,1 0 0,0 0 0,0 0 16,0 0-16,0 0 16,-1 21-16,1 0 0,21 0 15,-21 0-15,21 1 0,-21-1 0,21 0 16,0 0-16,0 0 0,0 0 16,0 1-16,0-1 0,0 0 15,0 0-15,0 0 0,0 0 16,21-21-1,-21 22-15,21-22 0,0 0 16,1 0-16,-1 0 0,0 0 16,0 0-16,0-22 0,0 1 15,1 21-15</inkml:trace>
  <inkml:trace contextRef="#ctx0" brushRef="#br0" timeOffset="30108.94">12996 3577 0,'0'0'0,"-21"-21"0,0 21 0,0 0 15,0 0-15,-1-21 16,1 21-16,0 0 0,0 0 0,0 0 16,0 0-16,-1 0 0,1 0 0,0 21 15,0-21-15,0 21 0,0-21 16,-1 21-16,22 1 0,0-1 0,-21-21 15,21 21-15,0 0 0,0 0 16,0 0-16,0 1 16,21-22-16,1 0 0,-1 21 0,0-21 15,0 0-15,0 21 0,0-21 0,1 0 16,-1 21-16,0-21 16,0 0-16,0 21 0,0-21 0,1 0 15,-1 21-15,-21 1 0,0-1 16,0 0-1,0 0-15,-21-21 0,-1 21 16,1-21-16,-21 21 0,21-21 0,0 0 16,-22 22-16,22-22 0,-21 0 15,21 0-15,-1 0 0,-20 0 0,21 0 16,0 0-16,0 0 0,-1 0 0,1 0 16,0 0-16,0-22 15,21 1 1,0 0-1,0 0 1,0 0-16,21 21 16</inkml:trace>
  <inkml:trace contextRef="#ctx0" brushRef="#br0" timeOffset="32200.78">13441 3514 0,'0'0'0,"0"-21"0,-21 21 16,-1-22-16,1 22 16,0 0-16,0 0 0,0 0 15,0 0-15,-1 0 0,1 0 16,0 22-16,0-1 0,0 0 15,0 21-15,21-21 0,0 1 0,-22 20 16,22-21-16,-21 0 0,21 22 16,0-22-16,0 0 0,0 0 0,0 21 15,0-20-15,0-1 0,0 0 0,21 0 16,1 0-16,-1 0 0,0-21 16,0 22-16,0-22 0,0 0 15,22 0-15,-22 0 0,0 0 0,21 0 16,-20 0-16,-1 0 0,0-22 15,0 22-15,21-21 0,-20 0 0,-1 21 16,-21-21-16,21 0 0,-21 0 0,21-1 16,-21 1-16,0-21 0,0 21 15,0 0-15,0-22 0,0 22 0,0-21 16,0 21-16,-21-22 0,0 22 0,0 0 16,-1 0-16,1 0 0,0-1 15,0 22-15,0 0 0,0 0 0,-22 0 16,22 0-16,0 0 0,0 0 0,0 22 15,-1-1-15,1 21 16,0-21-16,0 0 0,21 22 0,0-22 16,0 21-16,-21-21 0,21 1 0,0 20 15,0-21-15,0 0 0,0 0 16,0 1-16,21-1 0,0 0 0,0-21 16,0 21-16,1-21 0,-1 0 0,0 0 15,0 0-15,0 0 0,22 0 16,-22 0-16,0 0 0,0-21 0,21 21 15,-20-21-15,-1 0 0,0 21 16,0-22-16,0 1 0,0 0 0,1 0 16,-1 0-16,-21 0 0,21-1 15,0-20-15,-21 21 0,21 0 0,-21 0 16,0-1-16,0 1 16,0 0-16,0 42 31,0 0-31,0 1 15,0-1-15,0 21 0,0-21 16,-21 0-16,21 1 0,0-1 0,-21 0 16,21 0-16,0 0 0,0 0 15,0 1-15,0-1 0,0 0 0,0 0 16,0 0-16,21-21 16,0 0-16,0 0 15,1 0-15,-1 0 0,0 0 16,0 0-16,0 0 0,0-21 15,1 0-15,-1 21 0,0-21 0,0 0 16,-21-1-16,21 1 0,0 0 16,1-21-16,-1 21 0,0-1 0,-21-20 15,21 21-15,0 0 0,-21 0 0,0-1 16,0 1-16,0 0 0,0 0 16,0 42 15,0 0-31,0 0 15,0 1-15,0-1 0,-21 0 16,21 0-16,-21 0 0,21 0 0,-21 1 16,21-1-16,0 0 0,0 0 15,0 0-15,0 0 0,0 1 0,0-1 16,21-21 0,0 0-1,0 0-15,0 0 0,1 0 0,-1 0 16,0 0-16,0-21 0,21 21 0,-20-22 15,-1 1-15,0 0 0,0 0 16,-21 0-16,21 0 0,-21-1 0,21 1 16,-21 0-16,0 0 0,0 0 0,0 0 15,0-1-15,0 1 16,0 0 0,22 21 15,-1 0-16,0 0-15,0 0 16,0 0 0,0 0-16,1 0 15,-22 21 1,0 0 0,0 1-16,0-1 15,0 0-15,0 0 0,0 0 16,-22-21-16,22 21 0,0 1 15,0-1-15,0 0 0,0 0 16,0 0-16,0 0 0,0 1 16,0-1-16,0 0 15,22-21-15,-1 0 16,0 0-16,0 0 0,0 0 16,0 0-16,1 0 0,-1 0 15,0 0 1,0-21-16,0 0 0,0-1 0,1 1 15,-1 0-15,0-21 0,0 21 16,0-1-16,0 1 0,1 0 16,-1 0-16,0 0 0,-21 0 0,21-1 15,0 22-15,-21-21 0,21 21 0,-21-21 16,0 42 31,0-42 15,0 0-46,0 0 0,-21 21-16,21-21 15,-21 21-15,0 0 16,0 0-1,0 0-15,-1 21 16,22 0-16,-21 0 0,21 0 16,-21 0-16,0 1 0,21 20 0,0-21 15,-21 0-15,21 0 0,-21 1 16,21-1-16,0 0 0,0 0 16,0 0-16,0 0 0,0 1 0,0-1 15,0 0-15,21 0 16,0-21-16,0 21 0,0-21 0,0 0 15,1 0-15,20 0 0,-21 0 0,21 0 16,-20 0-16,20 0 0,0 0 16,-21-21-16,22 21 0,-22-21 0,21 0 15,-21 21-15,22-21 0,-22-1 0,0 1 16,0-21-16,-21 21 0,21 0 16,-21-1-16,0-20 0,0 21 0,0 0 15,0 0-15,0-1 0,-21 22 31,0 0-31,0 0 0,21 22 16,-21-1-16,0 0 0,-1 21 0,22-21 16,0 1-16,-21-1 0,21 0 15,0 0-15,0 0 0,0 0 0,0 1 16,21-1-16,1-21 0,-1 0 16,0 0-16,0 0 0,0 0 15,0 0-15,1 0 0,20 0 0,-21 0 16,0-21-16,0 21 0,1-22 0</inkml:trace>
  <inkml:trace contextRef="#ctx0" brushRef="#br0" timeOffset="33627.69">17103 3598 0,'0'-21'15,"21"0"1,0 0-16,-21 0 16,21 0-16,0-1 0,-21 1 15,21-21-15,1 21 0,-1-22 0,0 1 16,0 0-16,0-1 0,-21 1 0,21 0 15,1-1-15,-22 1 0,21 0 16,-21-1-16,0 1 0,0 0 0,0-1 16,0 22-16,0-21 0,0 21 15,0 0-15,0-1 0,0 1 16,0 42 0,0 22-1,-21-22-15,-1 21 0,1 1 16,21 20-16,-21-21 0,0 22 0,0-1 15,0 1-15,-1-1 0,1 22 16,-21-21-16,21-1 0,0 1 0,-22-1 16,22-21-16,-21 22 0,21-22 0,-1 22 15,1-22-15,21 0 0,0 1 16,-21-22-16,21 21 0,0-21 0,-21 1 16,21-1-16,0 0 15,0-42 1,0 0-1,0-1-15,0 1 16,0 0-16,0-21 0,0 21 0,0-22 16,0 22-16,0-21 0,0-1 0,0 1 15,0 0-15,21-1 0,0 1 16,-21 0-16,21 21 0,-21-22 0,22 22 16,-22 0-16,21 0 0,-21 0 15,21 42 1,-21 0-16,0 0 15,21 0-15,-21 0 0,0 22 16,0-22-16,21 21 0,-21-21 16,21 22-16,1-22 0,-22 21 0,21-21 15,-21 1-15,21 20 0,0-21 16,0-21-16,0 21 0,-21 0 0,22-21 16,20 0-16,-21 0 0,0 0 0,0 0 15,22 0-15,-22 0 0,21 0 16,1 0-16,-22 0 0,21-21 0,0 0 15,1 0-15,-22 21 0,0-21 0,21 0 16,-20-1-16,-1 1 0,0-21 16,0 21-16,-21 0 0,0-1 0,21-20 15,-21 21-15,0 0 16,0 0-16,-21 42 31,21 0-15,0 0-16,-21 0 0,0 0 15,21 1-15,-21-1 0,21 0 0,0 21 16,-22-21-16,22 1 0,0-1 16,-21 0-16,21 0 0,0 0 15,0 0-15,21-21 0,1 0 16,-22 22-16,21-22 0,0 0 0,0 0 16,21 0-16,-20 0 0,-1 0 0,0-22 15,0 22-15,21-21 0,-20 0 16,-1 21-16,0-21 0,0 0 15,0 0-15,0-1 0,-21 1 0,0 0 16,0-21-16,0 21 0,0-22 0,0 22 16,0 0-16,0-21 0,-21 20 15,21 1-15,-21 0 0,0 0 0,0 0 16,0 21-16,-1 0 0,1 0 16,0 0-16,0 0 15,0 21-15,0 0 0,21 0 16,0 0-1,-22 1-15,22-1 0,0 0 0,0 0 16,0 0-16,0 0 0,22 1 16,-1-22-16,0 0 15,0 0-15</inkml:trace>
  <inkml:trace contextRef="#ctx0" brushRef="#br0" timeOffset="33936.51">18838 3493 0,'0'0'0,"0"-22"0,0 1 16,0 0-16,0 0 0,0 0 15,-21 0-15,0 21 16,0 0-16,0 0 0,-1 0 16,-20 0-16,21 0 0,0 21 0,-22-21 15,22 21-15,-21 0 0,21 21 0,0-20 16,-1-1-16,1 21 0,0-21 15,0 0-15,21 22 0,0-22 0,0 0 16,0 0-16,0 22 0,0-22 0,0 0 16,21 0-16,0 0 0,0-21 15,1 21-15,-1 1 0,21-22 0,-21 0 16,22 21-16,-22-21 0,21 0 16,0 0-16,1 0 0,-1 0 15,0 0-15,1 0 0,-1 0 0,22-21 16</inkml:trace>
  <inkml:trace contextRef="#ctx0" brushRef="#br0" timeOffset="35922.39">19473 3556 0,'0'0'0,"-63"-106"32,42 85-32,-1 21 15,1 0-15,0 0 0,-21 0 0,21 0 0,-1 0 16,1 0-16,-21 21 0,21 0 15,0 1-15,-22-1 0,22 21 16,0-21-16,0 0 0,21 22 0,-21-22 16,21 0-16,-22 0 0,22 0 15,0 22-15,0-22 0,0 0 16,0 0-16,22 0 0,-1-21 0,0 0 16,0 0-16,0 0 15,0 0-15,1 0 0,20 0 0,-21 0 16,0 0-16,22-21 0,-22 0 0,21 21 15,-21-21-15,0 0 0,22 0 16,-22-22-16,0 22 0,0 0 0,0-21 16,1 20-16,-22-20 0,0 21 0,21 0 15,-21 0-15,0-1 16,0 1-16,-21 21 31,21 21-31,-22 22 0,1-22 16,21 0-16,-21 0 0,0 22 0,21-22 15,-21 0-15,21 21 0,0-21 16,0 1-16,0-1 0,0 0 0,0 0 16,0 0-16,21 0 0,0 1 0,0-22 15,0 0-15,1 21 0,20-21 16,-21 0-16,21 0 0,-20 0 16,20 0-16,0-21 0,-21 21 0,22-22 0,-22 1 15,0 0-15,21 0 16,-20 0-16,-1-22 0,0 22 0,0-21 15,0 0-15,0-22 0,1 22 0,20-22 16,-21 1-16,0-1 0,-21 22 16,21-22-16,1 1 0,-1 21 0,-21-22 15,21 22-15,-21-1 0,0 1 16,0 21-16,0 0 0,0 0 0,0-1 16,0 1-16,0 42 31,-21 1-31,21-1 0,0 21 0,-21-21 15,-1 22-15,22-1 0,-21 21 0,0-20 16,21-1-16,0 22 0,0-22 16,-21 21-16,21-20 0,-21 20 0,21-20 15,-21-1-15,21 0 0,0 1 16,0-22-16,0 21 0,0-21 0,0 0 16,0 22-16,0-22 0,0 0 0,0 0 15,21 0 1,0-21-16,0 0 0,0 0 15,22 0-15,-22 0 0,0-21 16,0 21-16,0-21 16,22 0-16,-22 0 0,21 0 0,-21-1 15,22 1-15,-22 0 0,0 0 0,0 0 16,0-22-16,0 22 0,1 0 16,-1 0-16,-21 0 0,0 0 0,0-1 15,0 44 16,-21-22-31,-1 21 0,22 0 0,-21 0 16,21 0-16,-21 0 0,21 1 0,0-1 16,-21 0-16,21 0 0,0 0 15,0 0-15,0 1 0,0-1 16,0 0-16,21-21 16,0 21-16,0-21 0,1 0 15,20 0-15,-21 0 0,21 0 0,-20 0 16,-1 0-16,21 0 0,-21-21 0,0 0 15,1 0-15,-1-1 0,0 1 16,0 0-16,0 0 0,0 0 0,-21 0 16,22-22-16,-22 22 0,21 0 15,-21 0-15,0 0 0,0-1 16,0 44 15,0-1-31,0 0 0,-21 0 0,-1 0 16,1 0-16,21 1 0,-21-1 15,21 0-15,0 0 0,-21 0 16,21 0-16,0 1 0,0-1 0,0 0 16,0 0-16,21 0 15,0-21-15,0 0 16,1 0-16,-1 0 0,0 0 16,0-21-16,0 0 0,0 21 15,1-21-15,-22 0 0,0-1 16,21 1-16,-21 0 0,0 0 0,0 0 15,0 0-15,0-1 0,0-20 16,-21 42-16,21-21 0,-22 0 0,1 21 16,0 0-16,0-21 0,0 21 15,0 0-15,-1 0 16,44 0 15,-1 0-15,0 0-16,0 0 0,0 0 0,0-22 15,1 22-15,-1 0 0,0 0 16,0-21-16,21 21 0,-20 0 0,-1 0 16,0 0-16,0-21 0,0 21 0,0 0 15,1 0-15,-1 0 0,0 0 16,0 0-16,0 21 16,-21 0-16,0 1 15,0-1-15,0 0 16,0 0-16,0 0 0,0 0 0,0 1 15,0-1-15,0 0 0,0 0 0,0 0 16,-21 0-16,21 1 0,-21-1 16,21 0-16,0 0 15,0 0-15,0 0 16,0-42 31,0 0-47,0 0 0,0 0 15,21 21-15,0-21 0,-21-22 16,21 22-16,1 0 0,-1 0 0,0-22 16,0 22-16,21-21 0,-20 21 15,-1-22-15,21 22 0,-21 0 0,22 0 16,-22 0-16,21 21 0,-21-21 16,0 21-16,1 0 0,-1 0 0,0 0 15,0 0-15,-21 21 0,21 0 0,-21 0 16,0 0-16,0 0 0,0 22 15,0-22-15,0 0 0,-21 21 0,0-20 16,21 20-16,-21-21 0,21 0 16,0 0-16,0 1 0,0-1 0,0 0 15,0 0-15,0 0 16,21-21-16,0 0 0,0 21 0,0-21 16,22 0-16,-22 0 0,0 0 15,0 0-15,0 0 0,1 0 0,-1 0 16,0-21-16,0 21 0,0-21 15,0 0-15,1 0 0,-1-22 16,0 22-16,0 0 0,-21-21 0,21 21 16,0-22-16,-21 22 0,0 0 15,22-21-15,-22 20 0,21 1 0,-21 0 16,0 0-16,21 0 0,-21 0 0,0-1 16,0 1-16,0 0 0</inkml:trace>
  <inkml:trace contextRef="#ctx0" brushRef="#br0" timeOffset="36312.16">21145 2921 0,'0'0'16,"-21"0"-16,0 21 0,21 0 15,0 1 1,21-22 0,0 0-16,1 0 0,-1 0 15,-21-22-15,21 1 16,-21 0-16,0 0 15,0 0-15,0 0 16,-21 21 15,0 0-15,21 21-16,-22-21 16,22 21-16,0 0 15,-21-21-15,21 21 0</inkml:trace>
  <inkml:trace contextRef="#ctx0" brushRef="#br0" timeOffset="36625.01">19981 3175 0,'0'0'0,"21"0"16,1 0-1,-1 0-15,21 0 0,-21 0 0,22 0 16,-1 0-16,0 0 0,1 0 0,-1 0 16,0 0-16,1 0 0,-1 0 15,0 0-15,-21 0 0,22 0 0,-22 0 16,0 0-16,-42 0 31,0 0-15,0 0-16,-22 0 0,22 0 15</inkml:trace>
  <inkml:trace contextRef="#ctx0" brushRef="#br0" timeOffset="47364.22">402 6350 0,'21'-21'78,"-21"0"-62,0 0-16,0-1 0,0 1 15,0 0-15,0 0 0,0 0 16,0-22-16,0 22 0,0-21 16,0 21-16,21-22 0,-21 1 0,0 0 15,0-1-15,22 1 0,-22 21 16,21-21-16,-21-1 0,0 22 0,0 0 15,21 0-15,-21 0 0,0-1 16,21 22-16,-21-21 16,0 42-1,0 1 1,0 20-16,21-21 0,-21 21 0,0 1 16,0-1-16,0 22 0,0-22 15,0 0-15,0 22 0,0-22 0,0 0 16,0 1-16,0 20 0,0-20 15,0-22-15,0 21 0,21 0 0,-21-20 16,22-1-16,-1 0 0,0-21 16,0 0-16,0 0 0,0 0 0,1 0 15,-1 0-15,21 0 0,-21-21 16,22 0-16,-22-1 0,21 1 0,-21-21 16,22 21-16,-22-22 15,0 22-15,21-21 0,-21 0 0,1-1 16,-1 1-16,-21 0 0,0-22 15,21 22-15,-21-1 0,0 1 0,0-21 16,0 20-16,0 22 0,0-21 16,0 21-16,0-22 0,0 22 15,0 0-15,0 42 16,0 0 0,0 0-16,0 1 0,0 20 15,0 0-15,0 1 0,0-1 0,0 0 16,0 1-16,0 20 0,0-21 15,0 1-15,0-1 0,0 0 16,0 1-16,0-1 0,0-21 0,0 22 16,0-22-16,21 0 0,0 0 15,0 0-15,1-21 0,-1 0 16,21 0-16,-21 0 0,0 0 0,22 0 16,-22 0-16,21-21 0,-21 0 15,22 0-15,-22 0 0,21-1 0,-21 1 16,22 0-16,-22-21 0,0 21 15,0-22-15,0 22 0,-21-21 0,0 21 16,22-1-16,-22-20 0,0 21 0,0 0 16,0 0-16,0-1 15,-22 22 1,1 22-16,21-1 16,0 0-16,0 0 0,-21 0 0,21 0 15,-21 22-15,21-22 0,-21 21 16,21-21-16,0 1 0,0 20 0,0-21 15,-21 21-15,21-20 0,0-1 16,0 0-16,0 0 0,0 0 0,0 0 16,0-42 15,21 0-31,-21 0 16,21 0-16,0 0 15,-21-22-15,0 22 0,21 0 16,0-21-16,1 20 0,-1-20 0,0 21 15,-21-21-15,21 20 0,0 1 16,0 0-16,1 0 0,-22 0 0,21 21 16,0 0-16,0 21 15,-21 0-15,21 0 16,-21 0-16,0 1 0,21-1 0,-21 21 16,0-21-16,0 0 0,0 1 15,0 20-15,0-21 0,0 0 0,22 0 16,-22 1-16,21-22 0,-21 21 15,21-21-15,0 0 16,0 0-16,0 0 0,1 0 16,-1 0-16,0 0 0,0 0 0,0-21 15,0-1-15,1 22 0,-1-21 0,0 0 16,0 0-16,0 0 0,0 0 16,1-1-16,-22-20 0,0 21 0,21 0 15,-21 0-15,21-1 16,-21 1-16,0 42 31,0 1-31,0-1 16,0 0-16,0 0 0,0 0 0,0 0 0,0 1 15,0-1-15,0 0 16,0 0-16,0 0 0,0 0 16,21-21-16,0 22 15,0-22-15,1 0 0,-1 0 16,0 0-16,0 0 0,0 0 15,0 0-15,1-22 0,-1 1 16,0 0-16,-21 0 0,0 0 16,21 0-16</inkml:trace>
  <inkml:trace contextRef="#ctx0" brushRef="#br0" timeOffset="47572.1">2498 5652 0,'0'0'0,"-22"0"0,1 0 16,0 0 0,0 0-16,0 0 31,21 21-31,0 0 16,0 0-1,21-21 1,0 0-16,-21 21 0,21 0 0</inkml:trace>
  <inkml:trace contextRef="#ctx0" brushRef="#br0" timeOffset="49959.59">3302 6075 0,'0'0'16,"21"-21"0,-21 0-16,0-1 0,0 1 15,0 0-15,0 0 0,0 0 16,0 0-16,0-1 0,-21 1 16,0-21-16,0 21 0,-1 0 15,1-1-15,0 22 0,0 0 16,0 0-16,-22 0 0,22 0 0,0 22 15,0-1-15,0 0 0,0 0 0,-1 21 16,1-20-16,0 20 0,0-21 16,0 21-16,0-20 0,21 20 0,0-21 15,0 0-15,0 0 0,0 1 16,0-1-16,0 0 0,21-21 16,0 0-16,0 0 0,0 0 15,0 0-15,1 0 0,20 0 16,-21 0-16,0-21 0,0 0 0,22 21 15,-22-22-15,0 1 0,0 0 0,0 0 16,1 0-16,-22 0 0,21-1 16,-21 1-16,21 0 0,-21 0 0,21 21 15,-21-21-15,0 0 0,0 42 63,0 0-63,0 0 0,0 0 15,0 0-15,0 22 0,0-22 0,0 0 16,0 21-16,0 1 0,0-22 16,0 21-16,0 22 0,0-22 0,0 0 15,0 22-15,0-1 0,0 1 0,0-1 16,0 1-16,0-1 0,0 1 16,0-1-16,0 1 0,0-1 0,0 1 15,0 21-15,0-22 0,0 1 0,0-1 16,0 1-16,0-1 0,0 1 15,-21-22-15,21 21 0,-21-20 0,21-1 16,0-21-16,0 0 0,0 1 0,0-1 16,0 0-16,0-42 31,0 0-31,0-1 0,21-20 0,-21 21 16,21-21-16,0-1 0,0-20 0,1-1 15,-22 1-15,21-22 0,0 0 16,0 22-16,0-22 0,0-21 0,1 22 15,-1-22-15,0 0 0,0 21 0,-21-20 16,21 20-16,0 0 0,1 1 16,-1-1-16,0 21 0,0 1 0,0 21 15,-21-1-15,0 1 0,0 0 16,21 20-16,-21 1 0,0 0 0,22 42 47,-22 0-47,0 1 0,0 20 15,0-21-15,0 0 0,0 22 0,0-22 16,0 21-16,0-21 0,0 0 16,0 1-16,21 20 0,-21-21 0,0 0 15,21 0-15,-21 1 16,21-22-16,0 0 16,0 0-16,1 0 0,-1-22 15,0 22-15,0-21 0,0 21 16,0-21-16,1 0 0,-1 0 0,0 0 15,0-1-15,-21-20 0,21 21 16,0 0-16,-21-22 0,0 22 0,22 0 16,-22 0-16,0 0 0,21 0 15,-21-1-15,0 44 32,0-1-17,0 0-15,0 0 0,0 21 0,0-20 16,0-1-16,0 21 0,0-21 15,0 0-15,0 1 0,0-1 0,0 0 16,21 0-16,-21 0 0,21 0 0,0 1 16,0-22-16,1 0 15,-1 0-15,21 0 0,-21 0 16,0 0-16,22 0 0,-22-22 0,21 22 16,1-21-16,-22 0 0,21 0 15,-21 0-15,22 0 0,-22-1 0,0 1 16,0-21-16,-21 21 0,21-22 0,-21 22 15,21 0-15,-21 0 0,0-21 16,0 20-16,0 1 0,0 0 16,-21 21-16,0 0 0,0 0 0,0 0 15,0 21-15,-1-21 16,1 21-16,21 1 0,0 20 16,-21-21-16,21 0 0,0 22 0,0-22 0,0 0 15,0 21-15,0-21 16,0 1-16,0-1 0,0 0 0,21 0 15,0-21-15,-21 21 0,22-21 0,-1 0 16,0 0-16,0 0 0,0 0 16,22 0-16,-22 0 0,0 0 0,21 0 15,-21-21-15,22 0 0,-22 0 0,0 0 16,21-1-16,-20 1 0,20-21 0,-21 0 16,0-1-16,22 1 0,-22-22 15,21 22-15,-21-21 0,0-1 16,1 1-16,-1 20 0,-21 1 0,0-22 15,0 43-15,0-21 0,0 21 16,0 0-16,-21-1 0,21 1 0,-22 21 16,1 0-16,0 0 15,21 21-15,-21-21 0,21 43 16,0-22-16,0 0 0,0 21 0,0 1 16,0-1-16,0 22 0,0-22 15,0 0-15,-21 1 0,21 20 0,0-21 16,0 1-16,0-1 0,0 0 0,0-20 15,0 20-15,0-21 0,0 21 16,0-20-16,0-1 0,21 0 16,0-21-16,0 0 15,0 0-15,1 0 0,-1 0 16,0 0-16,0 0 0,0 0 16,0-21-16,1 0 0,-1-1 0,0 1 15,0-21-15,0 21 0,-21 0 16,0-1-16,0 1 0,21 21 15,-21-21-15,0 0 0,0 42 32,0 0-32,0 0 15,0 1-15,-21-1 0,21 0 0,0 0 16,0 0-16,0 0 0,0 1 16,0-1-16,0 0 0,0 0 15,0 0-15,21-21 0,1 0 16,-1 0-16,0 0 0,21 0 0,-21 0 15,1 0-15,20 0 0,-21 0 0,0-21 16,22 21-16,-22-21 0,0 0 16,0 0-16,0 21 0,0-43 0,-21 22 15,22 0-15,-22 0 0,21 0 0,-21-22 16,0 22-16,0 0 0,0 0 0,0 0 16,21-1-16,-21 1 15,0 42 16,-21 1-31,21-1 16,0 21-16,-21-21 0,-1 0 16,22 22-16,-21-22 0,21 21 0,0 1 15,-21-1-15,21 0 0,-21 1 16,21 20-16,0 1 0,0-1 0,0-21 16,0 22-16,0-1 0,0 1 0,0-1 15,0 1-15,21-1 0,-21 1 0,0-1 16,0 22-16,21-21 0,-21-1 15,21 1-15,-21-1 0,22 1 0,-22-1 16,0 1-16,0-1 0,21-21 0,-21 22 16,0-22-16,0 1 0,0-1 15,0 0-15,0 1 0,0-22 0,-21 21 16,21-21-16,-22 0 0,1-21 16,0 22-16,0-22 0,0 0 0,0 0 15,-1 0-15,1 0 0,0-22 0,0 1 16,0-21-16,0 21 0,-1-22 0,22 1 15,-21 0-15,0-22 0,0 1 0,0-1 16,0-20-16,21-1 0,0 0 16,0 1-16,0-1 0,0 0 0,0 22 15,0-22-15,21 22 0,0-1 0,0 1 16,0-1-16,0 1 0,1 20 16,20-20-16,-21 20 0,0 1 15,0 0-15,1-1 0,-1 22 0,0-21 16,0 21-16,0-22 0,0 22 0,-21 0 15,0 0-15</inkml:trace>
  <inkml:trace contextRef="#ctx0" brushRef="#br0" timeOffset="53680.56">7620 5715 0,'0'0'0,"-21"0"0,0 21 0,-1-21 0,1 21 16,0 1-16,0-22 15,21 21 1,0-42 15,21 21-31,0-22 0,0 1 0,1 0 16,-1 21-16,21-42 0,0 21 15,-20-1-15,20 1 0,0-21 0,1 21 16,-1-22-16,0 22 0,1 0 0,-22-21 16,0 21-16,0-22 0,0 22 15,-21 0-15,0 0 0,0 0 0,0-1 16,-21 22 0,0 0-16,0 0 15,0 22-15,-1-22 0,1 42 16,21-21-16,0 0 0,-21 22 0,21-1 15,-21 0-15,21 22 0,-21-22 16,21 22-16,0-1 0,0-21 0,-21 22 16,21-22-16,0 1 0,-22 20 0,22-21 15,0 1-15,0-22 0,0 21 16,0-21-16,0 1 0,0 20 0,0-21 16,0 0-16,-21-21 0,21 21 15,-21-21-15,0 0 16,0 0-16,0-21 15,-1 21-15,1-21 0,21 0 16,-21 0-16,0 0 0,0-1 0,0 1 16,-1-21-16,1 21 0,0 0 15,21-1-15,0 1 0,0 0 0,-21 0 16,21 42 15,0 0-31,0 0 0,21 1 16,0-1-16,0 0 0,-21 0 0,22 0 15,-1 0-15,0 1 0,0-1 16,0 0-16,22-21 0,-22 21 0,21-21 16,-21 0-16,22 0 0,-1 0 0,0 0 15,1 0-15,-1 0 16,21 0-16,-20 0 0,-1-21 0,0 0 16,1 0-16,-1 21 0,0-22 0,1 1 15,-1-21-15,-21 21 0,22 0 0,-22-22 16,0 1-16,0 0 0,-21-1 15,0 1-15,0 21 0,0-22 0,0 1 16,0 0-16,-21 21 0,0-1 0,0 1 16,-1 21-16,1 0 0,0 0 15,0 0-15,0 0 0,0 21 0,-22 1 16,22-1-16,0 0 0,0 21 16,0 1-16,-22-22 0,22 21 0,0 0 15,0 1-15,21-1 0,0 0 16,-21-20-16,21 20 0,0-21 0,0 0 15,0 0-15,0 1 0,21-1 16,0-21-16,0 21 0,0-21 16,0 0-16,22 0 0,-22 0 0,0 0 15,0-21-15,22 21 0,-22-21 0,0-1 16,0 1-16,0 0 0,0 0 16,1-21-16,-1 20 0,0-20 0,0 0 15,0-22-15,0 22 0,-21-22 0,0 1 16,22 21-16,-22-22 0,21 22 15,-21-22-15,0 22 0,0 0 16,0 20-16,0-20 0,0 21 0,0 0 16,0 0-16,0-1 0,0 65 31,0-22-15,0 0-16,0 21 0,0 1 15,0-1-15,0 0 0,0 22 0,0-22 16,0 22-16,0-22 0,0 0 0,0 22 15,0-22-15,0 1 0,0-1 16,0 0-16,0-21 0,0 22 16,21-22-16,-21 0 0,21 0 0,0-21 15,0 21-15,22-21 0,-22 22 0,0-22 16,0 0-16,22 0 0,-22 0 16,21 0-16,-21-22 0,22 1 0,-1 0 15,-21 0-15,21 0 0,-20 0 0,20-1 16,-21 1-16,0-21 0,0 21 0,1-22 15,-1 22-15,-21-21 0,0 21 16,0 0-16,21-1 0,-21 1 0,0 0 16,0 0-16,-21 21 15,0 0-15,-1 0 16,22 21-16,-21-21 0,0 21 16,0 0-16,21 22 0,0-22 0,-21 0 15,21 21-15,-21-20 0,21-1 16,0 0-16,0 21 0,0-21 0,0 1 15,0-1-15,0 0 0,0 0 0,21 0 16,0-21-16,0 0 0,0 0 16,0 21-16,1-21 0,-1 0 15,0 0-15,21 0 0,-21-21 0,1 21 16,20-21-16,-21 0 0,0 0 0,22 21 16,-22-43-16,21 22 0,-21 0 15,0-21-15,1 21 0,20-22 0,-21 22 16,-21-21-16,21 21 0,-21-1 15,21 1-15,-21 0 0,22 0 0,-22 42 32,0 0-17,-22 0-15,22 1 0,-21-1 0,21 0 16,-21 0-16,21 0 0,0 0 16,0 22-16,-21-22 0,21 0 0,-21 0 15,21 0-15,0 1 0,-21-1 0,21 0 16,0 0-16,0 0 15,0-42 17,0 0-17,21 0-15,0 21 0,0-21 0,0-1 16,-21-20-16,21 21 0,1-21 16,-1 20-16,0-20 0,21 21 0,-21-21 15,1 20-15,-1 1 0,0 0 0,0 0 16,21 21-16,-20 0 0,-1 0 15,0 0-15,-21 21 16,0 0-16,0 0 0,0 1 0,0 20 16,21-21-16,-21 0 0,21 0 15,-21 1-15,21 20 0,1-21 0,-1 0 16,21 0-16,-21 1 0,0-22 16,1 0-16,-1 21 0,0-21 15,0 0-15,21 0 0,-20 0 16,-1 0-16,0 0 0,0 0 0,0-21 15,0-1-15,1 1 0,-22 0 0,21 0 16,0 0-16,0-22 0,0 22 0,-21-21 16,21-22-16,1 22 0,-22-21 15,21 20-15,0-20 0,-21-1 0,0 22 16,0-22-16,21 1 0,-21 21 0,0-1 16,0 1-16,0 21 0,0-22 15,0 22-15,0 0 0,-21 21 31,21 21-31,-21 0 0,21 1 16,-21-1-16,21 21 0,-22 0 0,22 1 16,0-1-16,0 22 0,0-22 0,-21 0 15,21 22-15,0-22 0,-21 22 16,21-22-16,0 0 0,0 1 0,0-1 16,0 0-16,0-21 0,0 22 0,0-22 15,21 0-15,0 0 0,1 0 16,-1 1-16,0-22 0,0 0 0,0 0 15,0 0-15,1 0 0,20 0 0,-21 0 16,0 0-16,0-22 0,22 22 16,-22-21-16,0 0 0,0 0 0,0 0 15,1 0-15,-1-22 0,0 22 16,-21 0-16,0-21 0,21 20 0,-21 1 16,0 0-16,0 0 0,21 0 15,-21 42 1,0 0-1,-21-21-15,21 21 0,-21 22 16,21-22-16,0 0 0,0 0 0,0 0 16,0 0-16,0 1 0,0-1 0,0 0 15,0 0-15,0 0 16,0 0-16,21-21 0,0 0 0,0 0 16,1 0-16,20 0 0,-21 0 0,0 0 15,22 0-15,-22 0 0,21-21 16,-21 0-16,0 0 0,22 0 15,-22 0-15,0-22 0,21 1 0,-20 21 16,-1-22-16,0-20 0,0 21 0,0-1 16,0 1-16,1-22 0,-1 22 15,0 0-15,-21-1 0,0 1 0,0 0 16,0-1-16,0 22 0,0 0 0,0 0 16,0 0-16,0 0 0,-21 21 15,0 0 1,21 21-16,-22 0 0,22 0 0,-21 0 15,21 0-15,-21 1 0,21 20 16,0 0-16,-21-21 0,0 22 0,21-1 16,-21 22-16,21-22 0,-22 0 0,22 22 15,-21-22-15,0 22 0,21-22 16,-21 21-16,0 1 0,21-22 0,0 22 16,0-1-16,-21 1 0,21-22 0,0 22 15,0-1-15,-22 22 0,22-22 0,0 1 16,0-1-16,-21 1 0,21-1 15,0-20-15,0 20 0,0 1 0,-21-22 16,21 21-16,0-20 0,0 20 16,0-20-16,0-1 0,0 0 0,0-21 15,0 22-15,21-22 0,0 0 16,1 0-16,-1 0 0,21-21 0,-21 0 16,0 0-16,22 0 0,-1 0 0,0-21 15,-20 0-15,20 0 0,0 0 0,1 0 16,-22-22-16,21 1 0,-21 0 15,0-1-15,1 1 0,-1 0 0,-21-1 16,21-20-16,-21-1 0,0 1 0,0-1 16,0-20-16,-21 20 0,0 1 0,-22-1 15,22 1-15,-21-1 0,-1 22 16,1-1-16,0 1 0,-1 0 16,1 21-16,0-22 0,-1 22 0,1 21 15,21-21-15,0 0 0,-22 21 0,22 0 16,21-21-1,21 21 1,1-22-16,-1 22 16,0 0-16,21-21 0,-21 21 15,22-21-15,-1 21 0,0-21 0,1 0 16,-1 21-16,0-21 0,1-1 0,-1 1 16,0 0-16,1 0 0,-22 0 15,21 0-15,-21-1 0,1 1 0,-1 0 16,0 0-16,0 0 0,-21 0 15,0-1-15,0 1 0,0 0 16,0 42 15,0 0-15,0 1-16,0-1 0,0 0 0,0 0 16,0 0-16,0 0 0,0 1 15,0-1-15,0 0 0,21 0 0,0 0 16,1-21-16,-1 21 0,0 1 0,0-22 15,0 0-15,22 21 0,-22-21 0,0 0 16,21 0-16,-21 0 0,22 0 16,-22 0-16,0 0 0,0-21 15,0-1-15,1 22 0,-1-21 0,0 0 16,-21 0-16,0 0 0,0 0 16,21-1-16,-21 1 0,0 0 0,0 0 15,0 0-15,0 0 0,0-1 16,0 44 15,0-1-15,-21 0-16,21 0 0,-21 0 15,21 22-15,0-22 0,0 21 0,0 0 16,0-20-16,-21 20 0,21 0 0,0 1 16,0-1-16,0 0 0,0 1 15,0 20-15,0-21 0,-22 22 16,22-22-16,0 22 0,0-1 0,0-20 15,0 20-15,0-21 0,-21 1 0,21 20 16,-21-20-16,21-1 0,-21-21 0,21 21 16,0 1-16,-21-22 0,0 21 15,21-21-15,-22 22 0,22-22 0,0 0 16,0 0-16,-21 0 0,0 1 16,21-1-16,-21-21 0,21 21 15,-21-21-15,0 0 0,-1 0 16,22 21-16,-21-21 0,0 0 0,0 0 15,0 0-15,0 0 16,-1 0-16,1 0 0,0-21 16,21 0-1,-21 0 1,21-1-16,0 1 0,0 0 16,0 0-16,0 0 0,0 0 15,-21-22-15,21 22 0</inkml:trace>
  <inkml:trace contextRef="#ctx0" brushRef="#br0" timeOffset="53976.39">11218 5271 0,'-21'0'15,"21"-22"-15,-21 22 16,0 0 0,0 0 15,-1 0-16,22 22 1,-21-22-16,0 0 0</inkml:trace>
  <inkml:trace contextRef="#ctx0" brushRef="#br0" timeOffset="54216.25">10223 5652 0,'0'0'0,"0"21"0,0 0 16,22-21-1,-1 0-15,0 0 0,0 0 0,0 0 16,0 0-16,1 0 0,-1 0 16,21 0-16,-21 0 0,22 0 0,-22 0 15,0-21-15,21 21 0,-21 0 0,1 0 16,-1-21-16,0 21 0,0-22 15,0 22-15,0-21 0,1 21 0</inkml:trace>
  <inkml:trace contextRef="#ctx0" brushRef="#br0" timeOffset="54856.88">14203 5101 0,'0'0'0,"0"-42"0,0-106 32,0 127-32,0-1 0,0 1 0,0 0 15,-21 42 1,-1 0-16,22 1 15,0 20-15,-21 0 0,0 22 0,0-22 16,21 22-16,0-1 0,-21 1 16,0-22-16,-1 21 0,22 1 15,-21-22-15,0 22 0,0-22 0,0 0 16,21 1-16,-21-1 0,21-21 0,-22 22 16,22-22-16,-21 0 0,21 0 15,0 0-15,0-42 31,0 0-15,0 0-16,0 0 0,0-1 0</inkml:trace>
  <inkml:trace contextRef="#ctx0" brushRef="#br0" timeOffset="55700.45">13547 5440 0,'0'0'0,"-22"0"0,-41 0 31,84 0-15,0 0-16,0 0 0,22 0 16,-1 0-16,0 0 0,1 0 0,20 0 15,1 0-15,-1-21 0,22 21 16,-22-21-16,1 21 0,21-22 0,-22 1 16,1 0-16,-22 0 0,21 0 0,-20 0 15,-1-1-15,-21 1 0,0-21 16,1 21-16,-22-22 0,0 22 15,0-21-15,0 21 0,0 0 0,0-1 16,-22 22-16,1-21 0,0 21 16,0 0-16,0 0 0,21 21 15,-21 1-15,-1-1 0,1 21 0,21-21 16,0 22-16,-21-1 0,21 0 16,-21 1-16,21-1 0,-21 0 0,21 1 15,0-1-15,-21 0 0,21 1 0,-22-1 16,22 0-16,0-21 0,-21 22 15,21-22-15,-21 21 0,21-21 0,0 1 16,0-1-16,-21-21 0,21 21 0,0 0 16,21-42 15,0 0-31,-21 0 0,21-1 16,1 1-16,-1 0 0,0 0 0,0-21 15,-21 20-15,42-20 0,-42 21 16,43 0-16,-43 0 0,21-1 0,0 1 15,0 0-15,0 21 0,1 0 16,-1 21 0,-21 0-16,0 1 15,0 20-15,0-21 0,0 0 0,0 0 16,0 22-16,0-22 0,0 0 16,0 0-16,0 0 0,0 1 15,0-1-15,21 0 0,-21 0 0,21 0 16,0-21-16,0 21 0,1-21 15,-1 0-15,0 0 0,0 0 16,0 0-16,0 0 0,22-21 0,-22 21 16,0-21-16,0 0 0,0 0 0,22 0 15,-22-22-15,0 22 0,0 0 16,0-21-16,1 20 0,-1-20 0,-21 21 16,0 0-16,0 0 0,0-1 0,0 1 15,-21 21 1,-1 21-16,1-21 15,21 22-15,-21-1 0,0 0 16,21 21-16,0-21 0,0 1 0,0-1 16,0 0-16,0 0 0,0 0 15,0 0-15,0 1 0,0-1 16,21-21-16,0 0 0,0 0 0,1 0 16,-1 0-16,0 0 0,0 0 15,0 0-15,0 0 0,1-21 0,-1-1 16,0 1-16,21 0 0</inkml:trace>
  <inkml:trace contextRef="#ctx0" brushRef="#br0" timeOffset="59399.89">16150 5821 0,'-21'0'0,"0"-21"15,21 0 1,0-1-16,0 1 16,0 0-16,0 0 0,0 0 0,21 0 15,0-22-15,0 22 0,22-21 0,-22-1 16,21 1-16,0 0 0,1-1 16,-1 1-16,22-21 0,-22 20 0,0 1 15,1-22-15,-1 22 0,-21 0 0,21-1 16,-20 22-16,-22-21 0,0 21 15,0 0-15,0-1 0,0 1 0,-22 21 16,-20 0-16,21 0 0,-21 0 16,-1 0-16,1 21 0,0 1 15,-1-1-15,22 21 0,-21-21 0,21 0 0,21 22 16,0-1-16,0-21 16,0 22-16,0-1 0,21-21 0,0 21 15,0 1-15,21-1 0,-20-21 0,-1 22 16,0-1-16,0 0 0,0-21 15,0 22-15,1-22 0,-22 21 0,21-21 16,-21 1-16,0-1 0,0 0 0,0 0 16,-21-21-1,-1 0-15,1 0 0,0 0 0,0 0 16,0 0-16,0 0 0,-1 0 16,1-21-16,0 0 0,0 0 15,0-1-15,0 1 0,21 0 0,-22 0 16,1 0-16,21 0 0,21 42 47,1 0-47,-1-21 15,0 21-15,0 0 0,0-21 16,22 0-16,-22 21 0,21-21 0,-21 0 16,22 0-16,-1 0 0,0 0 0,1 0 15,-1 0-15,0 0 0,1-21 16,-22 21-16,21-21 0,0 0 15,1 21-15,-22-21 0,21 0 0,-21-1 16,1 1-16,-1 0 0,0 0 16,0 0-16,-21 0 0,0-1 0,21 1 15,-21 0-15,0 0 0,0 0 0,0 0 16,21 21-16,-21-22 16,0 44-1,0-1-15,0 0 0,0 0 16,-21 0-16,21 22 0,0-1 15,0 0-15,-21 1 0,21-1 0,-21 21 16,21-20-16,-21 20 0,21 1 0,0-1 16,-21 1-16,21 20 15,-22-20-15,1 21 0,21-1 0,-21 1 16,0 0-16,0 20 0,21-20 0,-21 0 16,21-1-16,-22 1 0,22 0 0,-21-1 15,21-20-15,0-1 0,0-20 16,0 20-16,0-42 0,0 22 0,0-22 15,0 0-15,0-42 16,0-21 0,21 20-16,-21-20 0,22 0 15,-22-1-15,21-20 0,0 21 0,-21-22 16,21-21-16,0 22 0,-21-43 0,21 21 16,-21-20-16,22 20 0,-1-21 15,-21 21-15,21-20 0,0-1 16,-21 21-16,21-21 0,0 22 0,-21-1 15,22 0-15,-22 22 0,21-22 0,-21 22 16,21-1-16,-21 1 0,21-1 16,0 22-16,-21-1 0,21 1 0,1 0 15,-1 21-15,0-1 0,-21 1 16,42 21-16,-21 0 0,1 0 0,-1 21 16,21 1-16,-21-1 0,0 0 0,22 21 15,-22-21-15,0 22 0,0-1 16,-21-21-16,0 22 0,0-1 0,0-21 15,0 0-15,0 22 0,-21-22 16,0 0-16,0 0 0,0 0 16,-1-21-16,1 21 0,0-21 0,0 0 15,0 0-15,0 0 0,-1 0 16,22-21-16,-21 0 16,0 21-16,21-21 0,-21 0 0,21 0 15,-21 21 1,21 21 15,0 0-15,21 0-16,0-21 15,0 21-15,0 0 16,1-21-16,-1 0 0,0 0 16,21 0-16,-21 0 0,22 0 0,-22 0 15,21 0-15,1 0 0,-1-21 16,0 0-16,1 21 0,-1-21 0,0 0 15,1 0-15,-22-1 0,21 1 0,-21 0 16,22 0-16,-22-21 0,0 20 16,-21-20-16,0 21 0,0 0 0,0-22 15,0 22-15,0 0 0,0 0 0,-21 21 16,0 0-16,-1 0 16,1 0-16,0 0 15,21 21-15,0 0 0,-21 22 0,21-22 16,0 21-16,-21-21 0,21 22 15,0-1-15,0-21 0,0 21 0,0-20 16,21-1-16,0 0 0,0 0 0,-21 0 16,21 0-16,1-21 0,-1 0 15,0 22-15,0-22 0,21 0 0,-20 0 16,-1 0-16,0 0 0,21 0 0,-21-22 16,1 1-16,-1 21 0,0-21 15,21 0-15,-21 0 0,1 0 0,-1-1 16,0-20-16,0 21 0,0 0 15,0-22-15,-21 22 0,22 0 16,-1 0-16,-21 0 0,21 0 0,-21-1 16,0 44 31,21-22-1,-21-22-46,0 1 16,0 0-16,0 0 16,0 0-1,0 0-15,-21 21 32,0 0-32,21 21 15,-21 0-15,-1 0 16,22 21-16,-21-20 0,21-1 0,0 21 15,-21-21-15,21 0 0,-21 1 0,21 20 16,0-21-16,0 0 0,0 0 16,0 1-16,0-1 0,0 0 15,21 0-15,0-21 0,0 21 0,1-21 16,-1 0-16,0 0 0,21 0 0,-21 0 0,1 0 16,-1 0-16,21 0 15,-21 0-15,0-21 0,1 0 0,20 21 16,-21-21-16,0 0 0,0-1 0,-21 1 15,22 0-15,-1 0 0,-21-21 16,21 20-16,-21 1 0,0 0 0,0 0 16,0 0-16,0 0 0,0-1 15,0 44 17,0-1-32,0 0 0,-21 0 0,21 0 15,0 0-15,-21 1 0,21-1 16,0 21-16,0-21 0,0 0 0,0 1 15,0-1-15,21 0 16,0-21-16,0 21 16,0-21-16,0 0 0,1 0 0,-1 0 15,0 0-15,21 0 0,-21 0 0,22-21 16,-22 0-16,21 21 0,-21-21 16,1-1-16,20 1 0,-21-21 0,0 21 15,0-22-15,1 22 0,-1-21 0,-21 0 16,21-1-16,0 1 0,0 0 15,0-1-15,-21 22 0,0-21 0,0 21 16,0-1-16,22 1 0,-22 0 0,-22 21 31,1 21-15,21 0-16,-21 22 0,0-1 0,0-21 16,21 43-16,-21-22 0,-1 0 15,1 22-15,0-22 0,0 22 0,0-1 16,0-20-16,-1 41 0,22-20 0,0-1 15,-21 1-15,21 20 0,0-20 16,0-1-16,-21 22 0,21-21 0,-21-1 16,21 1-16,0 20 0,-21-20 0,0 20 15,-1-20-15,-20 21 0,21-22 0,0 22 16,-22-22-16,22 1 0,-21-1 16,21 1-16,0-1 0,-1 1 15,1-22-15,0 0 0,21 1 0,0-1 16,0-21-16,0 0 0,0 1 0,21-22 15,0 0 1,22-22-16,-22 1 0,21 0 0,1-21 16,-1 21-16,21-22 0,-20 1 0,20 0 15,1-1-15,-1 1 0,1-22 0,-1 22 16,-20-43-16,20 22 0,-21-22 16,1 22-16,-1-22 0,-21 0 0,0 1 15,1-1-15,-22 0 0,0 1 0,0 20 16,-22-20-16,1 20 0,-21 1 15,0-1-15,-1 22 0,1-1 16,0 1-16,-1 0 0,1 21 0,0-1 16,20 1-16,1 21 0,0-21 0,0 21 15,42 0 17,0-21-32,22 21 0,-22 0 15,21 0-15,0-21 0,-20 0 16,20 21-16,0-22 0,1 22 0,-22-21 15,21 0-15,0 21 0,-20-21 0,20 0 16,-21 0-16,0-1 0,0-20 16,1 21-16,-1 0 0,0 0 15,-21-1-15,0 1 0,21 0 16,-21 42 15,0 0-31,-21 1 0,21-1 0,0 21 16,0-21-16,0 0 0,0 22 15,0-22-15,0 0 0,0 0 0,0 0 16,0 1-16,0-1 0,0 0 0,21-21 16,0 21-16,0-21 0,1 0 15,-1 0-15,0 0 0,0 0 0,0 0 16,0 0-16,22 0 0,-22-21 0,0 0 16,0 0-16,22-1 15,-22 1-15,0 0 0,0 0 0,21-21 16,-20 20-16,-1 1 0,21-21 0,-21 21 15,0 0-15,1-1 0,-1 1 16,0 0-16,0 0 0,0 21 16,0 0-16,1 0 31,-22 21-15,21-21 30,-21-21-30,0 0 0,0 0-16,0-1 15,0 1 1,-21 21-16,-1-21 0,1 21 16,0 0-16,0 0 15,0 0-15,0 21 0,-1 0 16,1 1-16,21-1 0,-21 0 0,0 0 15,0 0-15,21 22 0,0-22 0,0 21 16,0-21-16,0 0 0,0 1 16,0-1-16,0 0 0,0 0 15,0 0-15,21 0 0,0-21 0,0 22 16,0-22-16,1 0 0,20 0 16,-21 0-16,0 0 0,0 0 0,1 0 15,-1 0-15,0-22 0,21 1 0,-21 21 16,1-21-16,-1 0 0,0 0 15,0 0-15,-21-1 0,21-20 0,-21 21 16,21 0-16,-21 0 0,0-1 0,0 1 16,0 0-16,0 0 15,0 0-15,0 0 0,0-1 16,-21 22-16</inkml:trace>
  <inkml:trace contextRef="#ctx0" brushRef="#br0" timeOffset="59639.71">20510 4805 0,'0'0'0,"-21"0"0,0 0 16,0 0-1,0-21 1,21 0 31,-21 21-32,-1 0-15,1 0 0,21-22 16</inkml:trace>
  <inkml:trace contextRef="#ctx0" brushRef="#br0" timeOffset="59831.59">18965 4763 0,'0'0'0,"-21"0"0,21 21 16,-21-21-16,0 0 15,0 0 1,-1 21-1</inkml:trace>
  <inkml:trace contextRef="#ctx0" brushRef="#br0" timeOffset="62096.23">804 7726 0,'0'0'0,"0"-21"0,21 21 16,-21-21-16,0-1 0,0 1 16,0 0-16,0 0 0,0 0 15,0 42 17,0 0-32,0 0 15,0 0-15,0 1 0,-21 20 16,21 0-16,-21-21 0,0 22 0,21 20 15,0-20-15,0-1 0,-21 0 16,21 1-16,0-1 0,0 0 0,0-21 16,0 1-16,0-1 0,0 0 15,0 0-15,21-21 16,0-21 0,0 0-16,-21 0 0,21-1 15,1-20-15,-1 21 0,0-21 16,0-1-16,-21 1 0,21 21 0,0-22 15,1 1-15,-22 21 0,21-21 16,-21 20-16,21 1 0,-21 0 0,0 0 16,21 21-1,0 21-15,-21 0 16,0 0-16,0 22 0,21-22 16,-21 0-16,22 21 0,-1-20 0,-21 20 15,0 0-15,21-21 0,0 1 16,0 20-16,0-21 0,1 0 15,-1 0-15,21-21 16,-21 0-16,0 0 0,1 0 0,-1 0 16,0-21-16,21 0 0,-21 0 15,1 0-15,-1 0 0,0-22 0,0 22 16,0-21-16,0-1 0,1 22 0,-22-21 16,21 0-16,-21-1 0,21-20 15,-21 20-15,0 1 0,0 0 0,0-1 16,21 22-16,-21-21 0,0 21 15,0 0-15,0 42 32,0 0-32,0 21 15,-21-21-15,21 22 0,0-1 16,0 0-16,0-20 0,0 20 0,0 0 16,0 1-16,0-1 0,0 0 15,0 1-15,0-1 0,0-21 0,0 21 16,21-20-16,0-1 0,0 0 0,1 0 15,-1-21-15,0 0 0,0 0 16,21 0-16,-20 0 0,-1 0 0,21 0 16,-21-21-16,22 21 0,-22-42 15,0 20-15,21 1 0,-21 0 0,1 0 16,-1-21-16,0 20 0,0-20 16,-21 21-16,0-21 0,0 20 15,0-20-15,0 21 0,0 0 0,0-22 16,0 22-16,-21 21 0,0-21 15,0 21-15,-1 0 0,1 0 16,0 0-16,21 21 0,-21 0 16,21 1-16,-21-1 0,21 21 15,0-21-15,0 22 0,0-22 0,0 21 16,0 0-16,0-20 0,0 20 16,21-21-16,0 0 0,0 0 0,0 1 15,1-1-15,-1 0 0,0-21 16,21 0-16,-21 0 0,22 0 0,-1 0 15,-21 0-15,22-21 0,-1 0 16,0-1-16,-21 1 0,22 0 16,-22 0-16,0-21 0,0 20 0,0-20 15,1 0-15,-1-1 0,0 1 0,-21 0 16,0-1-16,0 1 0,0-21 16,0 20-16,0 1 0,0 0 0,0-1 15,0 22-15,0 0 0,0 0 16,0 0-16,-21 21 15,21 21-15,-21 0 0,21 0 0,0 21 16,0 1-16,0-1 0,0 0 16,0 1-16,0-1 0,-22 0 15,22 1-15,0-1 0,0 0 0,0 1 16,0-1-16,0 0 0,-21 1 16,21-22-16,0 21 0,0-21 0,0 1 15,0-1-15,0 0 0,0 0 16,0-42 15,0 0-31,21 0 16,-21-1-16,22 1 0,-22 0 0,0-21 15,21 21-15,0-22 0,0 22 16,0-21-16,0 21 0,1-22 0,20 22 16,-21-21-16,21 21 0,1-1 0,-22 22 15,21-21-15,1 21 16,-1 0-16,-21 0 0,21 0 0,-20 0 15,20 21-15,-21 1 0,0-1 0,-21 0 16,0 0-16,0 21 0,0-20 16,0 20-16,-21-21 0,0 21 0,-21-20 15,20 20-15,-20 0 0,0-21 0,-1 22 16,1-22-16,0 0 0,-1 0 16,22 0-16,-21 1 0,21-1 15,0-21-15,-22 0 0,22 0 0,0 0 16,0 0-1,0-21-15,21-1 0,0 1 16,0 0-16</inkml:trace>
  <inkml:trace contextRef="#ctx0" brushRef="#br0" timeOffset="65396.25">4424 8192 0,'0'0'0,"-21"0"16,21-22 30,21 1-46,0 21 0,-21-21 16,21 0-16,0 0 0,0 0 16,1-1-16,-1-20 0,0 21 0,0 0 15,0-22-15,-21 1 0,21 21 0,-21-21 16,0 20-16,0-20 0,0 0 16,0 21-16,0-1 0,0-20 0,0 21 15,-21 0-15,0 21 0,0 0 16,0 0-16,0 0 0,-1 0 15,1 21-15,0 0 16,0-21-16,21 21 0,0 0 0,0 1 16,0-1-16,0 0 15,21-21 1,0 0-16,0 0 0,1 0 16,-1 0-16,21 0 0,-21 0 15,0 0-15,1 0 0,20 0 0,-21-21 16,21 0-16,-20 21 0,-1-22 0,0 22 15,0-21-15,0 0 0,0 21 16,1-21-16,-22 0 16,21 21-16,-21 21 31,0 0-31,0 0 16,0 22-16,0-22 0,0 0 0,0 21 15,0-21-15,0 22 0,0-1 16,0-21-16,0 22 0,0-1 0,0 0 15,0-21-15,0 22 0,21-22 0,-21 0 16,21 0-16,-21 0 0,21 1 16,0-22-16,1 0 0,-1 0 15,0 0-15,0 0 0,0 0 0,0 0 16,22-22-16,-22 1 0,0 0 16,0 0-16,22 0 0,-22-22 15,0 22-15,0-21 0,0 21 0,0-22 16,1 22-16,-1-21 0,-21 21 0,0-22 15,0 22-15,0-21 0,0 21 16,0 0-16,0-1 0,0 1 0,-21 21 16,-1 0-16,1 0 15,0 0-15,21 21 0,-21-21 16,21 22-16,-21-1 0,21 0 0,0 21 16,0-21-16,0 22 0,0-22 0,0 21 15,0 1-15,0-22 0,0 21 0,0 0 16,0-20-16,0-1 15,0 0-15,0 0 0,0 0 0,21 0 16,0-21-16,0 0 0,0 0 16,1 0-16,-1 0 0,0 0 15,0 0-15,21-21 0,-20 0 0,20 0 16,-21 0-16,0 0 0,22-1 0,-22 1 16,21-21-16,-21 0 0,22 20 15,-22-20-15,21 0 0,-21 21 0,0-22 16,1 22-16,-22-21 0,0 21 0,21-1 15,-21 1-15,-21 21 32,21 21-32,-22 1 15,22-1-15,0 0 0,0 21 0,0-21 16,0 1-16,0 20 0,0-21 16,0 0-16,0 22 0,22-22 0,-1 0 15,-21 0-15,0 0 0,21 0 0,0 1 16,-21-1-16,0 0 0,21-21 15,-42-21 17,0 21-32,21-21 15,-21-1-15,0 22 0,-1-21 16,1 0-16,0 21 0,0-21 0,21 0 16,-21 21-16,0 0 0,-1 0 15,22 21 1,0 0-16,0 0 15,0 0-15,22 1 16,-1-22-16,0 21 0,0-21 0,0 0 16,0 0-16,1 0 0,20 0 15,-21 0-15,0 0 0,0 0 0,22 0 16,-22 0-16,21-21 0,-21 21 0,1-22 16,20 1-16,-21 0 0,0 0 0,22 0 15,-22 0-15,0-1 0,0-20 16,-21 21-16,0 0 0,21-22 0,-21 22 15,0-21-15,21 21 0,-21-22 16,0 22-16,0 0 0,0 0 16,0 0-16,0 0 0,0 42 31,0 0-31,0 0 0,0 21 0,0-20 16,-21-1-16,21 21 0,-21-21 15,21 22-15,0-22 0,0 0 0,0 21 16,0-21-16,0 1 0,0-1 0,0 21 15,0-21-15,21-21 0,0 21 16,1 1-16,-1-22 0,21 21 16,-21-21-16,0 0 0,22 0 0,-22 0 15,21 0-15,-21-21 0,22 21 16,-22-22-16,0 1 0,0 0 16,22 0-16,-43 0 0,21 0 0,0-1 15,-21 1-15,21-21 0,-21 21 0,0 0 16,0-22-16,0 1 0,0 21 0,-21-22 15,0 22-15,0-21 0,-1 21 16,1 0-16,0-1 0,-21 1 0,21 21 16,-1 0-16,-20 0 0,0 0 0,21 0 15,-22 0-15,22 21 16,-21 1-16,21-1 0,-22 0 0,22 0 16,0 21-16,21-20 0,0 20 0,0-21 15,0 21-15,0 1 0,0-22 16,21 21-16,-21-21 0,21 22 0,0-22 15,1 0-15,-1 0 0,21 0 0,-21 1 16,0-22-16,22 0 0,-1 21 0,-21-21 16,22 0-16,-22 0 0,21 0 15,-21-21-15,22-1 0,-1 22 0,-21-21 16,21 0-16,-20 0 0,-1 0 0,0 0 16,0-22-16,0 22 0,0 0 0,1-21 15,-22 20-15,0-20 0,21 21 16,-21-21-16,21 20 0,-21-20 15,0 21-15,0 0 0,0 0 16,0 42 0,0 0-1,0 0-15,0 0 0,0 0 0,-21 1 16,21 20-16,0-21 0,0 0 0,0 22 16,0-22-16,0 0 0,0 21 15,0-21-15,0 1 0,0-1 0,0 0 16,21 0-16,0-21 0,0 0 15,0 0-15,1 0 0,-1 0 16,0 0-16,0 0 0,0-21 16,0 0-16,1 21 0,-1-21 15,-21-1-15,21-20 0,0 21 16,-21 0-16,0-22 0,21 22 16,-21 0-16,21-21 0,-21 21 0,0-22 15,22 22-15,-22 0 0,0 0 0,0 42 47,0 0-47,0 0 0,-22 0 0,22 22 16,0-22-16,0 0 0,-21 0 0,21 22 15,0-22-15,0 0 0,0 0 16,0 0-16,0 0 0,0 1 16,0-1-16,21 0 0,1-21 0,-1 0 15,0 21-15,0-21 0,0 0 0,0 0 16,1 0-16,20 0 0,-21-21 15,0 0-15,0 21 0,22-21 0,-22-1 16,0 1-16,0-21 0,22 21 0,-43 0 16,21-22-16,0 22 0,-21-21 0,0 21 15,0-22-15,0 22 0,0 0 16,0 0-16,0 0 0,0-1 0,-21 22 16,0 0-16,-1 0 15,22 22 1,0-1-16,22 0 15,-1 0-15,0-21 16,0 21-16,0-21 0,-21 21 16,21-21-16,1 22 0,-1-1 15,0 0-15,0 0 16,0-21-16,0 21 0,1 0 16,-1 1-16,-21-1 15,21 0-15,-21 0 16,0 0-16,0 0 15,21-21 1,0 0 0,0 0-16,1 0 15,-1-21-15,0 21 0,0-21 0,0 21 16,0-21-16,1 0 0,-1 0 0,0-1 16,0 1-16,0-21 0,0 21 15,1 0-15,-1-1 0,0-20 0,0 21 16,-21 0-16,0 0 0,0-1 0,0 1 15,0 0-15,-21 21 32,0 0-32,0 21 0,21 0 0,0 1 15,-22-1-15,22 0 0,0 0 0,0 0 16,0 0-16,0 1 0,0-1 16,0 0-16,0 0 0,0 0 15,0 0-15,0 1 0,0-1 16,0 0-16,22-21 0,-22 21 0,0 0 15,21 0 1,-21-42 31,0 0-47,-21 21 16,-1-21-16,1 21 15,0 0-15,21 21 31,0 0-15,0 0-16,0 1 16,0-1-16,21-21 0,0 0 15,-21 21-15,22-21 0,-1 0 16,0 0-16,21 0 0,-21 0 0,1 0 16,20 0-16,-21 0 0,21 0 0,1-21 15,-22 0-15,21 21 0,-21-22 16,1 1-16,20 0 0,-21 0 0,0 0 15,0 0-15,1-1 0,-1-20 0,0 21 16,-21-21-16,0 20 0,21 1 16,-21-21-16,0 21 0,0 0 0,0-1 15,-21 44 1,0-1 0,21 0-16,0 0 0,0 0 0,-21 22 15,21-22-15,0 0 0,0 21 16,0-21-16,0 1 0,0-1 0,0 0 15,0 0-15,0 0 0,0 0 0,21-21 16,-21 22-16,21-22 0,0 0 0,0 0 16,0 0-16,1 0 0,-1 0 15,0 0-15,0-22 0,-21 1 16,21 0-16,0 21 0</inkml:trace>
  <inkml:trace contextRef="#ctx0" brushRef="#br0" timeOffset="67756.84">10266 7832 0,'0'21'16,"0"-42"15,0 0-31,21 21 0,0-22 0,0 1 16,0 21-16,1-21 0,-1 0 15,-21 0-15,21 0 0,0-22 0,0 22 16,0 0-16,1-21 0,-22 20 16,0-20-16,21 0 0,-21-1 0,0 22 15,0-21-15,0 21 0,0 0 0,0-1 16,0 1-16,0 0 0,0 42 31,-21 0-31,21 1 0,-22-1 0,22 0 16,0 21-16,0-21 0,0 22 0,-21-1 15,21 0-15,0-20 0,0 20 16,0-21-16,0 21 0,0-20 0,0-1 16,21 0-16,1 0 0,-1 0 15,0-21-15,0 21 0,0-21 0,0 0 16,1 0-16,20 0 0,-21 0 15,21 0-15,-20 0 0,20-21 0,-21 21 16,21-21-16,1 0 0,-22 0 0,21 21 16,-21-21-16,1-1 0,-1-20 0,0 21 15,0 0-15,-21 0 0,0-22 16,0 22-16,0-21 0,0 21 0,0-1 16,0 1-16,0 0 15,-21 21-15,21 21 16,-21-21-16,21 21 15,-21 1-15,21 20 0,0-21 0,0 0 16,0 22-16,-22-22 0,22 0 0,0 0 16,-21 21-16,21-20 0,0-1 0,0 0 15,0 0-15,0 0 16,0 0-16,0-42 31,0 0-31,21 21 16,1-21-16,-1 0 0,0 0 15,0-1-15,0 1 0,0-21 0,1 21 16,-1-22-16,21 1 0,-21 0 16,22 21-16,-22-22 0,21 22 0,-21-21 15,0 21-15,22-1 0,-22 1 16,0 21-16,0 0 0,0 0 0,-21 21 16,0 22-16,22-22 0,-22 0 15,0 21-15,0-20 0,0 20 16,0 0-16,0-21 0,0 22 0,-22-22 15,22 0-15,0 0 0,0 0 0,0 1 16,0-1-16,0 0 0,22 0 16,-1-21-16,0 0 15,0 0-15,0 0 0,22 0 0,-22 0 16,0-21-16,21 21 0,-21-21 16,1 0-16,20-1 0,-21 1 0,0 0 15,22 0-15,-22 0 0,0-22 16,0 22-16,0-21 0,-21 0 0,0 20 15,21-20-15,-21 21 0,0 0 0,0 0 16,0-1-16,-21 22 16,0 0-16,0 0 0,21 22 15,-21-1-15,0 0 0,21 21 0,0-21 16,0 1-16,0 20 0,0-21 0,0 21 16,0-20-16,0-1 0,0 0 0,0 0 15,21 0-15,-21 0 0,21 1 16,0-1-16,0 0 15,-21 0-15,0-42 47,0 0-47,0 0 16,-21-1-16,0 1 16,21 0-16,-21 21 0,0 0 15,21 21 16,21 0-15,0-21-16,0 22 0,0-22 16,0 0-16,1 0 15,-1 0-15,0 0 0,21 0 0,-21 0 16,1 0-16,20 0 0,0 0 0,1-22 16,-22 22-16,21-21 0,0 21 0,-20-21 15,-1 0-15,21 0 0,-21 0 16,0-1-16,1 1 0,-1 0 0,-21-21 15,0 21-15,21-22 0,-21 22 0,0 0 16,0 0-16,0 0 0,0-1 16,0 1-16,0 42 15,0 1 1,0 20-16,0-21 0,0 0 0,0 22 16,-21-22-16,21 21 15,0-21-15,0 22 0,0-22 0,0 0 16,0 0-16,0 0 0,21 0 0,0 1 15,0-1-15,0 0 0,1-21 0,20 0 16,-21 21-16,21-21 0,1 0 16,-1 0-16,0 0 0,1 0 0,20 0 15,-20-21-15,-1 0 0,21 21 0,-20-21 16,-1-1-16,0 1 0,1 0 0,-22 0 16,0-21-16,0 20 0,0 1 15,1-21-15,-22 0 0,0 20 0,0-20 16,0 21-16,0 0 0,0-22 0,-22 22 15,1 0-15,-21 21 16,21 0-16,0 0 0,-22 0 16,1 0-16,0 21 0,-1 0 0,1 1 15,0-1-15,-1 0 0,22 21 0,-21-21 16,21 22-16,-1-22 0,1 21 16,21-21-16,0 22 0,0-22 0,0 0 15,0 0-15,0 0 0,0 1 0,21-1 16,1 0-16,-1 0 0,0-21 0,21 0 15,-21 0-15,1 0 0,20 0 16,0 0-16,-21 0 0,1-21 0,20 21 16,-21-21-16,21 0 0,-20-1 15,-1-20-15,0 21 0,0-21 0,0-1 16,0 1-16,1-22 0,-1 22 16,0-21-16,-21-1 0,0 1 0,21-1 15,-21 1-15,0 20 0,0-20 0,0 20 16,0 1-16,0 0 0,0 21 15,0-1-15,0 1 0,0 0 0,-21 21 16,21 21 0,-21 0-16,0 1 0,21 20 15,-22 0-15,22 1 0,0-1 0,0 0 16,0 1-16,0 20 0,0-21 0,0 22 16,0-22-16,0 22 0,0-22 15,0 0-15,0 1 0,0-1 16,22 0-16,-1 1 0,-21-22 0,42 0 15,-21 21-15,0-20 0,1-22 0,20 21 16,-21 0-16,21-21 0,-20 0 0,20 0 16,-21 0-16,21 0 0,1 0 15,-1-21-15,-21 0 0,22 21 0,-22-22 16,21 1-16,-21 0 0,22 0 0,-22 0 16,0-22-16,-21 22 0,21-21 15,-21 21-15,0-22 0,0 22 0,0-21 16,0 21-16,0 0 0,-21 21 15,0 0-15,0 0 16,-1 21-16,1 0 0,0 0 16,0 21-16,21-20 0,0-1 0,0 21 15,-21-21-15,21 0 0,0 22 0,0-22 16,0 0-16,0 0 0,21 0 0,0-21 16,-21 22-16,21-22 0,0 21 15,1-21-15,20 0 0,-21 0 0,0 0 16,22 0-16,-22-21 0,21-1 0,-21 22 15,22-21-15,-22 0 0,21 0 0,-21 0 16,0 0-16,22-22 0,-22 22 16,0-21-16,-21 21 0,0-22 15,0 1-15,0 21 0</inkml:trace>
  <inkml:trace contextRef="#ctx0" brushRef="#br0" timeOffset="67988.71">12700 6922 0,'0'0'16,"-21"0"-16,0 21 0,-1-21 16,1 0 46,0 0-62,0 0 0,0 0 16,-22 0-16</inkml:trace>
  <inkml:trace contextRef="#ctx0" brushRef="#br0" timeOffset="68180.6">10689 7091 0,'0'0'0,"-21"0"16,-21 0-1,63-21 32,0 21-47</inkml:trace>
  <inkml:trace contextRef="#ctx0" brushRef="#br0" timeOffset="68740.25">15727 7239 0,'0'-21'0,"0"42"0,21-63 0,0 21 0,-21-1 16,21 1-16,-21 0 0,0 0 0,21 0 16,-21-22-16,22 22 0,-22 0 15,0 0-15,0 0 0,0 0 0,0-1 16,0 44 15,0-1-31,0 0 0,0 21 16,0 1-16,-22-1 0,22 0 0,-21 22 15,0-1-15,21-20 0,-21 20 0,0-21 16,0 22-16,21-22 0,-22 1 16,22-1-16,-21-21 0,21 21 0,0-20 15,0-1-15,0 0 0,0 0 0,0 0 16,21-21-1,1 0 1,-22-21-16,0 0 0,0 0 16,0 0-16</inkml:trace>
  <inkml:trace contextRef="#ctx0" brushRef="#br0" timeOffset="69584.19">15452 7408 0,'0'0'0,"-22"-21"15,-105 21 1,106 0-16,0 0 15,42 0 1,0 0-16,1 0 16,20 0-16,0 0 0,1 0 15,-1 0-15,21 0 0,1-21 0,-22 21 16,22-21-16,20 0 0,-20 0 16,-1-1-16,1 1 0,-1 0 0,1 0 15,-1 0-15,-20-22 0,-1 22 16,0 0-16,1 0 0,-22 0 0,0 0 15,0-1-15,-21-20 0,21 21 0,-21 0 16,0 0-16,0-1 0,0 1 16,-21 21-16,0 0 0,0 0 15,0 0-15,0 21 16,-1 22-16,1-22 0,21 0 16,-21 21-16,0 1 0,21 20 0,-21-20 15,21-1-15,-21 21 0,-1-20 16,1-1-16,21 0 0,-21 1 0,0-1 15,21 0-15,-21 1 0,21-22 16,-21 0-16,21 21 0,0-20 0,-22-22 16,22 21-16,22-21 15,-1 0 1,0 0-16,0 0 0,0-21 16,0-1-16,1 1 0,-1 0 15,0 0-15,0-21 0,0 20 0,-21 1 16,21 0-16,1 0 0,-1 0 15,-21 0-15,21 21 0,-21-22 0,21 22 16,0 22 0,-21-1-1,0 0-15,0 0 16,0 0-16,0 0 0,0 1 16,0-1-16,21 0 0,1 0 15,-22 0-15,21 0 16,0-21-16,0 0 0,0 0 15,0 0-15,1 0 0,-1 0 0,0 0 16,21 0-16,-21 0 0,22-21 16,-22 21-16,0-21 0,21 0 15,-20 0-15,20 0 0,-21-1 0,0 1 0,0 0 16,1-21-16,-1 21 0,0-1 0,-21-20 16,0 21-16,0 0 15,0 0-15,0-1 0,-21 22 16,0 0-16,-1 0 0,1 22 15,0-22-15,0 21 0,0 21 0,0-21 16,-1 0-16,1 1 0,21 20 16,0-21-16,0 0 0,0 22 0,0-22 15,0 0-15,0 0 0,0 0 0,0 0 16,21-21-16,1 22 0,-1-22 16,0 0-16,0 0 0,0 0 0,22 0 15,-22 0-15,0 0 0,0 0 0,21 0 16,-20 0-16,-1-22 0,21 1 15,-21 21-15,0-21 0</inkml:trace>
  <inkml:trace contextRef="#ctx0" brushRef="#br0" timeOffset="71228.78">18542 7260 0,'0'0'0,"0"-21"0,0 0 0,0-21 0,0 20 15,0 1-15,0 0 0,0-21 16,0 21-16,0-1 0,0 1 16,0 0-16,-21 21 0,21-21 15,-21 21-15,21 21 16,0 0-16,0 22 15,0-22-15,0 21 0,-22 0 0,22 1 16,-21 20-16,21-20 0,0 20 0,-21-21 16,0 1-16,21-1 0,-21 0 15,21 1-15,0-1 0,-21-21 0,21 0 16,0 1-16,0-1 0,0 0 0,21-21 31,0 0-31,0 0 16,0-21-16,-21 0 0,21-1 15,22 1-15,-22 0 0,0 0 0,0-21 16,0-1-16,1 22 0,-1-21 16,0-1-16,0 1 0,21 21 0,-42-21 15,22 20-15,-1 1 0,0 0 0,0 21 16,-21 21 0,0 0-16,0 1 0,0-1 0,0 0 15,0 21-15,0-21 0,0 22 0,0-22 16,0 21-16,0-21 0,0 1 15,0-1-15,0 0 0,0 0 0,0 0 16,21 0-16,0-21 0,1 0 16,-1 0-16,0 0 0,0 0 15,21 0-15,-20 0 0,20-21 16,-21 21-16,21-21 0,-20 0 0,20 0 16,-21 0-16,21-1 0,-20-20 0,20 0 15,-21-1-15,0 1 0,0 0 16,1-22-16,-1 22 0,0-22 0,0 22 15,-21 0-15,0-1 0,0 1 0,0 0 16,0 21-16,0-22 0,0 22 16,-21 21-1,0 21-15,0 0 16,21 1-16,-22-1 0,1 21 16,0 0-16,0 1 0,21-1 0,0 0 15,-21 22-15,21-22 0,-21 1 0,21-1 16,0 0-16,0 1 0,0-22 0,0 21 15,0-21-15,21 0 0,0 1 16,0-1-16,0 0 0,0-21 0,22 0 16,-22 21-16,21-21 0,-21 0 15,22 0-15,-1 0 0,0 0 0,-20-21 16,20 0-16,0 21 0,1-21 0,-22-1 16,21-20-16,-21 21 0,0 0 15,1-22-15,-1 22 0,0 0 0,-21-21 16,21 21-16,-21-22 0,0 22 0,0 0 15,0 0-15,-21 21 16,0 0 0,0 0-16,-1 21 0,1 0 0,0 0 15,21 0-15,-21 1 0,0-1 0,0 21 16,21-21-16,0 0 0,0 22 16,0-22-16,0 0 0,0 0 0,0 0 15,0 1-15,21-1 0,0 0 0,0-21 16,0 0-16,0 21 0,1-21 15,-1 0-15,0 0 0,0 0 0,21 0 16,-20-21-16,-1 21 0,21-21 16,-21 0-16,22-1 0,-22 1 0,0 0 15,0-21-15,21-1 0,-20 1 0,-1 0 16,0-1-16,0-20 0,0 21 16,0-1-16,1-20 0,-1 20 0,-21 1 15,0 0-15,0-1 0,21 1 16,-21 21-16,0 0 0,-21 21 31,0 42-31,-1-21 0,22 22 16,-21-22-16,0 21 0,21 0 0,0 1 15,-21 20-15,0-20 0,21-1 0,-21 0 16,21 1-16,-22-1 0,22 0 16,0 1-16,0-22 0,0 0 15,0 21-15,0-21 0,0 1 0,0-1 16,0-42 31,0-1-47,22 1 0,-1 0 15,-21 0-15,21 0 0,0 0 0,0-22 16,0 22-16,1-21 0,-1 21 16,0-22-16,21 22 0,-21 0 0,22 0 15,-1 0-15,-21-1 0,22 22 0,-22 0 16,21 0-16,-21 0 15,0 0-15,22 22 0,-22-1 0,0 0 16,-21 0-16,0 0 0,21 0 0,-21 1 16,0-1-16,0 21 0,0-21 15,-21 0-15,0 1 0,0-1 0,-22 0 16,1-21-16,21 21 0,-21 0 0,-1-21 16,1 21-16,0-21 0,-1 0 0,1 0 15,0 0-15,20 0 0,1 0 16,0 0-16,0 0 0,21-21 15,0 0-15,0 0 0,0-21 16,21 20-16,0-20 0</inkml:trace>
  <inkml:trace contextRef="#ctx0" brushRef="#br0" timeOffset="71936.37">21823 7281 0,'0'0'0,"21"0"0,0 0 16,0-21-16,0 21 0,1-21 16,-22 0-16,21 21 0,-21-21 0,21 0 15,-21-1-15,0 1 0,0 0 16,0 0-16,0 0 0,0 0 0,0-1 15,0-20-15,-21 21 0,0 0 16,-1 0-16,-20-1 0,21 22 0,0 0 16,-22 0-16,22 0 0,-21 0 15,0 0-15,20 0 0,-20 22 0,0 20 16,21-21-16,-22 21 0,22-20 0,0 20 16,-21 0-16,42 1 0,-22-1 15,22 0-15,0-21 0,0 22 0,0-22 16,0 21-16,0-21 0,22 1 0,-1-22 15,0 21-15,21-21 0,1 0 16,-1 0-16,0 0 0,1 0 0,-1-21 16,0-1-16,22 22 0,-22-21 0,0 0 15,1-21-15,-1 21 0,-21-1 16,22-20-16,-22 21 0,0-21 16,0 20-16,-21 1 0,0-21 0,0 21 15,0 0-15,0 42 31,0 0-31,-21 0 0,0 0 0,21 22 16,-21-22-16,21 21 0,0-21 0,0 22 16,0-22-16,0 0 0,0 0 15,0 0-15,0 0 0,0 1 16,21-22-16,0 0 0,0 0 16,0 0-16,0 0 0,22 0 0,-22-22 0,21 22 15,1-21-15,-1 0 16</inkml:trace>
  <inkml:trace contextRef="#ctx0" brushRef="#br0" timeOffset="72248.19">22691 6985 0,'0'0'0,"0"-21"0,0 0 15,0 0-15,0-1 0,-22 22 16,1 0-16,0 22 16,0-1-16,0 0 15,0 21-15,21-21 0,-22 22 0,1-1 16,0 0-16,21 22 0,-21-22 0,0 1 15,0 20-15,21 1 0,-22-22 16,1 21-16,21 1 0,-21-1 16,0-20-16,21 20 0,-21 22 0,0-22 15,21 1-15,-22-1 0,1 1 0,0-1 16,0-20-16,21 20 0,-21-20 0,0-1 16,21 0-16,-22-21 0,22 1 15,0-1-15,0 0 0,0-42 31,22 0-31,-1-1 0,0-20 0,0 21 16,0-21-16,0-1 16,1 1-16,20-22 0,-21 1 0,0 21 15</inkml:trace>
  <inkml:trace contextRef="#ctx0" brushRef="#br0" timeOffset="72548.02">22479 7535 0,'0'0'0,"0"-84"0,0 20 0,0 22 15,0-22-15,0 22 0,-21-21 0,21 41 16,0-20-16,0 21 0,0 0 0,0 0 15,0-1-15,0 1 0,21 21 16,0 0-16,0-21 0,22 21 0,-1 0 16,0 0-16,1 0 0,-1 0 0,21 0 15,-20 21-15,-1 0 0,-21-21 16,22 22-16,-22 20 0,0-21 16,-21 0-16,0 22 0,0-22 0,-21 0 15,0 21-15,-22-21 0,22 1 0,-21-1 16,-1 0-16,-20 0 0,21 0 15,-1 0-15,1-21 0,0 22 0,-1-22 16,22 0-16,0 0 0,0 0 0,42 0 31,0 0-15,0 0-16,0-22 0,22 1 0,-22 21 16,21-21-16,1 0 0,-22 0 15</inkml:trace>
  <inkml:trace contextRef="#ctx0" brushRef="#br0" timeOffset="72832.12">23177 7006 0,'0'0'0,"0"21"31,-21 22-31,21-22 16,0 21-16,-21 1 0,0-1 0,21 0 15,-21 1-15,21 20 0,-21-21 0,-1 22 16,22-1-16,0-20 0,-21 20 0,0 1 15,0-22-15,21 22 0,-21-1 16,0 1-16,-1-22 0,22 21 0,-21-20 16,0 20-16,0-20 0,0-1 15,21 0-15,-21 1 0,21-22 0,-22 21 16,22-21-16,0 0 0,0 1 16,22-44-1,-1 1-15,-21 0 16,42 0-16,-21 0 0,0-22 0,1 22 15,-1-21-15</inkml:trace>
  <inkml:trace contextRef="#ctx0" brushRef="#br0" timeOffset="73147.94">23156 7451 0,'0'0'16,"0"-64"-16,0 22 0,0 0 16,0-22-16,0 22 0,0 21 0,0-22 15,0 22-15,0 0 0,0 0 0,0 0 16,21-1-16,1 1 15,-1 21-15,0 0 0,0 0 0,0 0 16,22 0-16,-22 0 0,0 0 0,0 0 16,0 21-16,22 1 0,-43-1 0,21 0 15,-21 21-15,0-21 0,0 22 16,0-22-16,0 21 0,-21 1 0,-1-22 16,-20 0-16,21 21 0,-21-21 0,20 1 15,-20-22-15,21 21 0,0 0 16,-22-21-16,22 0 0,0 0 15,0 0-15,21-21 32,0 0-32,21 21 0,-21-22 15,21 1-15,0 0 0,1 0 0,-1 0 16,0-22-16,0 22 0</inkml:trace>
  <inkml:trace contextRef="#ctx0" brushRef="#br0" timeOffset="73605.32">23707 6710 0,'0'0'0,"21"-42"0,42-128 31,-42 149-31,-21 0 0,0 42 16,0 0 0,0 0-16,-21 1 0,21 20 0,-21-21 15,21 21-15,-21 1 0,0-1 0,21 22 16,-21-22-16,-1 0 0,22 1 15,-21-1-15,21-21 0,0 21 0,0-20 16,0 20-16,0-21 0,0 21 0,0-20 16,0-1-16,0 0 15,21 0-15,1-21 0,-1 0 16,0 0-16,0 0 0,0 0 0,0-21 16,1 0-16,-1 0 15,0-1-15,0 1 0,0 0 0,0 0 16,-21 0-16,0 0 0,22-1 0,-22 1 15,0 42 17,-22 1-32,1-1 15,21 0-15,-21 21 0,21-21 0,0 1 16,-21-1-16,21 0 0,0 0 16,0 0-16,0 0 0,0 1 15,21-22 16,-21-22-31,21 1 16,-21 0-16,0 0 0</inkml:trace>
  <inkml:trace contextRef="#ctx0" brushRef="#br0" timeOffset="73785.28">24024 6879 0,'0'0'0,"0"-21"0,0 0 15,0 42 63,0 0-62,21-21-16,0 0 16</inkml:trace>
  <inkml:trace contextRef="#ctx0" brushRef="#br0" timeOffset="74053.12">24405 6900 0,'0'0'15,"0"-21"-15,-21 21 16,0 0 0,0 0-16,-1 0 15,1 0-15,0 21 0,0 1 16,0-22-16,0 21 0,-1 21 0,1-21 15,0 0-15,21 1 0,0 20 16,-21-21-16,21 21 0,0-20 0,0-1 16,0 0-16,0 21 0,0-21 0,0 1 15,21-22-15,0 21 0,-21 0 16,21-21-16,1 0 0,20 0 0,-21 0 16,0 0-16,0 0 0,22 0 0,-22-21 15,0 21-15</inkml:trace>
  <inkml:trace contextRef="#ctx0" brushRef="#br0" timeOffset="74488.87">24765 7006 0,'0'0'0,"0"-21"0,0 0 0,0 0 16,-21 21-16,0 0 16,-1 0-16,1 0 0,0 0 0,0 21 15,-21 0-15,20 0 0,1 0 16,0 1-16,0-1 0,0 0 0,21 0 15,-21 0-15,21 22 0,0-22 0,-22 0 16,22 0-16,0 0 16,0 0-16,0 1 0,0-1 15,22-21-15,-1 0 0,0 0 16,0 0-16,0-21 0,0-1 16,1 22-16,-1-21 0,0 0 15,-21 0-15,21 0 0,0 0 0,0-1 16,-21 1-16,0 0 0,22 0 0,-22 0 15,21 0-15,-21-1 0,-21 44 47,-1-22-47,22 21 0,-21 0 0,0 0 16,21 0-16,0 22 0,0-22 16,0 0-16,0 0 0,0 0 0,0 0 15,0 1-15,0-1 0,0 0 16,21-21-16,0 21 15,1-21-15,-1 0 0,0 0 16,0 0-16,-21-21 0,21 21 0,0-21 16,1 0-16</inkml:trace>
  <inkml:trace contextRef="#ctx0" brushRef="#br0" timeOffset="74784.31">25104 6668 0,'0'0'0,"0"-22"15,0 1-15,0 0 0,0 0 0,-22 21 32,22 21-32,0 0 0,-21-21 15,0 43-15,21-22 0,-21 21 0,21-21 16,0 22-16,-21-1 0,21-21 16,-21 21-16,-1 1 0,22-1 0,-21-21 15,21 22-15,-21-1 0,21-21 0,-21 21 16,21-20-16,0 20 0,0-21 15,0 0-15,0 0 0,0 1 0,0-1 16,0 0-16,0 0 0,21-21 16,0 0-1,0 0 1,1-21-16,-1 21 0,-21-21 16,21 21-16</inkml:trace>
  <inkml:trace contextRef="#ctx0" brushRef="#br0" timeOffset="75668.82">25273 7070 0,'0'0'0,"-21"0"47,0 21-47,21 0 0,-22 0 0,1-21 16,0 21-16,21 1 0,-21-1 0,0 0 15,21 0-15,-21 0 0,21 0 16,0 1-16,0-1 0,0 0 15,0 0-15,0 0 16,21-21-16,0 0 16,0 0-16,0 0 0,0 0 0,1 0 15,-1 0-15,0 0 0,-21-21 0,21 21 16,0 0-16,-21-21 0,0 0 16,21 21-16,-21 21 46,-21-21-30,21 21-16,0 0 16,21-21 31,1-21-32,-22 0-15,0 0 16,0 0-16,21-1 0,-21 1 15,0 0-15,0 0 0,21 21 0,-21-21 16,0 0-16,0-1 16,21 22-1,-21 22 17,0-1-32,0 0 15,0 0-15,0 0 0,0 0 16,0 1-16,0-1 15,0 0-15,0 0 16,0 0-16,0-42 63,0 0-48,0 0 1,0 0-16,21-1 0,-21 1 15,21 0-15,1 0 0,-1 0 0,-21 0 16,21-1-16,0 22 0,21-21 0,-20 21 16,-1-21-16,0 21 0,0 0 15,-21 21-15,0 0 16,0 1-16,0-1 0,0 0 0,0 0 16,0 0-16,-21 0 0,0 1 15,21-1-15,-21 0 0,-1-21 0,22 21 16,0 0-16,-21-21 0,0 21 15,0-21-15,21 22 0,0-44 63,0 1-47,0 0-16,21 0 0</inkml:trace>
  <inkml:trace contextRef="#ctx0" brushRef="#br0" timeOffset="75883.69">25548 6943 0,'0'0'0,"-63"-21"32,63-1-32,-22 22 31</inkml:trace>
  <inkml:trace contextRef="#ctx0" brushRef="#br0" timeOffset="76148.31">24701 6879 0,'0'0'0,"22"0"32,-1 0-32,0 0 0,0 0 15,0 0-15,0-21 0,1 21 0,-1 0 16,0 0-16,0 0 0,0 0 15,0 0-15,-21-21 16,22 21-16,-22-21 31,-22 21-31,1-21 16</inkml:trace>
  <inkml:trace contextRef="#ctx0" brushRef="#br0" timeOffset="130323.8">1206 9948 0,'0'22'0,"-21"-22"0,0 0 16,0 0-1,0 0-15,0 0 0,-1 0 16,1 0-16,0 0 16,0 0-16,0 0 0,-22 0 0,22 0 15,0 0-15,0 0 0,-21 21 16,20-21-16,-20 0 0,21 0 0,0 0 16,0 0-16,-1 0 0,1 0 15,0 0-15,0 21 16,42-21 15,0 0-31,22 0 16,-1 0-16,0 0 0,1 0 0,20 0 15,-21 0-15,22 0 0,-1 0 16,22 0-16,-21 0 0,20 0 0,-20 0 16,-1 0-16,22 0 0,-22 0 15,1 0-15,-1 0 0,-20 0 0,-1 0 16,0 0-16,1 0 0,-1 0 15,-21 0-15,0-21 0,22 21 0,-22 0 16,0 0-16,0 0 16,0 0-16,-21-21 15,0-1 32,-21 22-31,0 0-16,0-21 0</inkml:trace>
  <inkml:trace contextRef="#ctx0" brushRef="#br0" timeOffset="130816.91">1799 9673 0,'0'0'0,"-63"-21"31,63 0-31,0 42 31,0 0-31,21 0 16,0 1-16,0-1 0,0-21 16,0 21-16,1 0 0,-1-21 15,21 21-15,-21 0 0,0-21 0,1 0 16,-1 0-16,0 0 0,0 0 15,21 0-15,-20 0 0,-1 0 16,0 0-16,0 0 0,0 0 16,0 0-16,1 0 15,-44 0 17,22 22-17,-21-1-15,0-21 0,0 21 16,0 0-16,-22 0 0,22 0 0,0 1 15,0 20-15,-21-21 0,20 0 16,-20 0-16,21 22 0,0-22 0,-22 0 16,22 0-16,0 0 0,0 1 15,21-1-15,0 0 0,-21 0 16,21 0-16,-21-21 0,21 21 16,21-42-1,0 0 1,0 21-16</inkml:trace>
  <inkml:trace contextRef="#ctx0" brushRef="#br0" timeOffset="132592.12">3090 9546 0,'0'0'0,"0"-21"0,0 0 16,-21 0-16,21 0 15,0 42 16,0 0-31,0 0 0,0 0 0,0 22 16,0-22-16,0 21 0,0 0 16,0 1-16,0 20 0,0-20 15,0-1-15,0 0 0,0-21 0,0 22 16,0-1-16,0-21 0,0 0 16,0 1-16,0-1 0,0 0 0,21 0 15,0-21 1,1-21-1,-1 21-15,-21-21 16,21 0-16,-21-1 0,0 1 16,21-21-16,0 21 0,-21-22 0,0 1 15,0 21-15,21-21 0,1-1 0,-22 1 16,21 21-16,-21 0 0,0-22 16,21 22-16,0 21 0,-21-21 15,21 21 1,0 21-16,1 0 15,-22 22-15,0-22 0,0 0 0,21 21 16,-21 1-16,0-22 0,0 21 16,0-21-16,21 22 0,-21-22 0,0 0 15,0 21-15,0-21 0,21 1 16,-21-1-16,0 0 0,21-21 16,0 0-16,1 0 0,-1 0 15,0 0-15,0 0 0,0-21 16,0 21-16,1-21 0,-1-1 0,0 1 15,0 0-15,0 0 0,-21-21 16,21-1-16,1 1 0,-22 0 16,0-1-16,0 1 0,0 0 0,21-1 15,-21 1-15,0 0 0,0 20 16,0-20-16,0 21 0,0 0 0,0 0 16,0-1-16,21 22 31,-21 22-31,0-1 15,0 0-15,0 0 0,0 21 0,0 1 16,0-22-16,0 21 16,0 1-16,0-1 0,0 0 0,0 1 0,0-22 15,0 21-15,0-21 0,0 22 16,21-22-16,-21 0 0,21 0 16,0 0-16,1 0 0,-1-21 15,0 0-15,0 0 0,0 0 16,0 0-16,1 0 0,-1 0 0,0 0 15,0 0-15,0 0 0,22-21 0,-22 0 16,0 21-16,0-21 0,0 0 16,0 0-16,1-22 0,-22 22 0,0 0 15,21-21-15,-21 20 0,0-20 0,0 0 16,0 21-16,0-22 0,0 22 16,0-21-16,0 21 0,-21-1 15,-1 22-15,1 0 16,0 0-16,0 22 15,0-1-15,21 0 0,0 0 0,0 0 16,-21 22-16,21-22 0,0 21 0,0 0 16,0-20-16,0 20 0,0-21 15,0 21-15,0-20 0,0-1 0,21 0 16,0 0-16,0 0 0,0-21 16,0 21-16,1-21 0,-1 0 0,0 0 15,21 0-15,-21 0 0,22 0 0,-22-21 16,21 0-16,-21 21 0,1-42 15,20 21-15,-21-1 0,0-20 0,0 0 16,22-1-16,-22-20 0,0 21 16,0-22-16,0 22 0,1-22 0,-1 22 15,0 0-15,-21-1 0,21 1 16,0 21-16,-21-22 0,0 22 0,0 0 16,0 0-16,0 42 31,0 0-31,0 0 0,0 22 15,0-22-15,0 21 0,0 1 16,0-1-16,0 0 0,0 1 16,0-1-16,0 0 0,-21 1 0,21-1 0,0 0 15,-21-21-15,21 22 16,0-22-16,0 21 0,0-21 0,0 1 16,0-1-16,-21 0 0,21 0 15,0-42 16,0 0-31,0 0 16,0-1-16,0 1 0,21 0 16,-21 0-16,0-21 0,21 20 0,0-20 15,-21 21-15,21-21 0,1 20 16,-1 1-16,0 0 0,0 0 0,21 0 16,-20 0-16,-1 21 0,21 0 0,-21 0 15,0 0-15,22 0 0,-22 0 16,0 21-16,21 0 0,-20 0 15,-1 0-15,-21 0 0,21 1 0,-21 20 16,0-21-16,0 0 0,0 0 0,0 22 16,-21-22-16,0 0 0,-1 0 15,1 0-15,-21 1 0,21-1 0,-22 0 16,1 0-16,21-21 0,-21 21 0,-1 0 16,22-21-16,-21 0 0,21 0 0,-1 0 15,1 22-15,0-22 16,0 0-16,0 0 15,21-22-15,0 1 0,0 0 16</inkml:trace>
  <inkml:trace contextRef="#ctx0" brushRef="#br0" timeOffset="133035.91">7175 9843 0,'43'-64'15,"-43"43"1,21 0-16,-21-22 16,0 22-16,21 0 0,-21 0 0,0-21 15,0 20-15,0-20 0,0 21 0,-21 0 16,-21 21-16,-1-21 0,1-22 0</inkml:trace>
  <inkml:trace contextRef="#ctx0" brushRef="#br0" timeOffset="133239.79">6921 9335 0,'-21'0'16,"42"0"-16,-63 21 0,21-21 0,-21 21 15,20 0-15,1 0 0,-21 0 0,21 22 16,0-1-16,-1 0 0,1 1 0,0-1 16,0 22-16,21-22 0,0 0 15,0 1-15,0-1 0,0-21 0,0 21 16,21-20-16,0-1 0,0 0 0,1-21 16,-1 21-16,21-21 0,-21 0 15,22 0-15,-22 0 0,21 0 0,-21 0 16,22-21-16,-22 0 0,21 0 0,-21-1 15,22 1-15,-22 0 16,21-21-16,-21 21 0,0-22 0,-21 1 0,0 0 16</inkml:trace>
  <inkml:trace contextRef="#ctx0" brushRef="#br0" timeOffset="133535.62">7260 9462 0,'0'0'16,"0"21"0,0 0-1,0 0-15,0 0 0,0 22 0,0-22 16,0 21-16,0 0 0,0-20 0,0 20 15,0-21-15,0 21 0,0-20 16,0 20-16,0-21 0,0 0 0,0 0 16,21-21-16,0 22 0,1-22 15,-1 0-15,0 0 0,0 0 16,0 0-16,0 0 0,1 0 0,-1 0 16,0-22-16,0 22 0,0-21 15,0 0-15,22 0 0,-22-21 0,0 20 16,0 1-16,0-21 0,-21 21 15,22-22-15,-22 1 0,0 0 16,0 21-16,0-22 0,21 22 0,-21 0 16,0 0-16,0 0 0,0-1 15,0 44 1</inkml:trace>
  <inkml:trace contextRef="#ctx0" brushRef="#br0" timeOffset="133655.54">7726 9737 0,'0'21'16,"0"-63"-16,0 63 0,0 42 0,0-42 0,0 22 0,0-1 15,0 0-15,-21 1 0,21 20 16,0-20-16,-22 20 0,22 1 0,0-1 16,0 1-16,0-1 0,0 1 15,0-1-15,-21-21 0,-21 22 0</inkml:trace>
  <inkml:trace contextRef="#ctx0" brushRef="#br0" timeOffset="133744.51">7641 10901 0,'0'0'0,"0"-21"16,0 0-16,0-1 0,0-20 15,21 21-15,-21-21 0,0 20 16,21-20-16,-21-21 0,0 20 0,0-20 16,22-1-16</inkml:trace>
  <inkml:trace contextRef="#ctx0" brushRef="#br0" timeOffset="133920.07">7683 9716 0,'0'0'0,"-21"-22"0,0 1 16,21 0-16,0 0 0,-21 0 0,21 0 15,-21 21-15,21-22 0,0 1 0,0 0 16,21 0 0,0 21-16,0 0 0,0 0 0,1-21 15,-1 21-15,21 0 0,-21 0 0,22 0 16,-1 0-16,0 0 16,1 0-16,-1 0 0,-21 0 0</inkml:trace>
  <inkml:trace contextRef="#ctx0" brushRef="#br0" timeOffset="134083.79">8128 9694 0,'0'0'0,"-21"22"15,0-1-15,-1 0 0,1-21 0,-21 21 16,0 0-16,-1 0 0,1 1 0,0-1 16,20-21-16,-20 21 0,21 0 15,0-21-15,0 21 0,-1-21 0,1 0 16,21 21-16,21-21 31,1 0-31,-1 0 0,0 0 0,21-21 16,-21 0-16,22 21 0,-22-21 15,21 0-15,1 0 0</inkml:trace>
  <inkml:trace contextRef="#ctx0" brushRef="#br0" timeOffset="134444.41">8255 9758 0,'0'21'15,"42"0"-15,-42 22 0,-42-1 0,21 0 16,0 22-16,21-22 0,0 0 0,0 22 16,0-22-16,0 1 0,-22 20 15,22-21-15,-21 22 0,21-22 0,0 1 16,-21-1-16,21 0 0,0 1 0,0-22 15,0 0-15,0 0 0,0 0 16,0 0-16,0 1 16,0-44-1,0 1 1,0 0-16,21 0 0,0-21 16,-21-1-16,22 22 0,-22-21 15,0-22-15,0 22 0,0 0 0,21-1 16,-21-20-16,21-1 0</inkml:trace>
  <inkml:trace contextRef="#ctx0" brushRef="#br0" timeOffset="134604.32">8170 9843 0,'0'0'0,"0"-22"0,-21 1 0,0 0 15,0-21-15,0-1 0,21 22 0,-22-21 16,22 21-16,0 0 0,0-1 16,0 1-16,0 0 0,0 0 15,22 0-15,-1 0 0,0 21 16,0-22-16,0 22 0,0-21 15,22 21-15,-22 0 0,21 0 16,-21-21-16,1 0 0</inkml:trace>
  <inkml:trace contextRef="#ctx0" brushRef="#br0" timeOffset="134740.24">8340 9800 0,'-22'0'0,"1"21"0,0-21 15,0 22-15,0-1 0,0-21 0,-1 21 16,1-21-16,0 0 0,0 21 15,21-42 17,0 0-32</inkml:trace>
  <inkml:trace contextRef="#ctx0" brushRef="#br0" timeOffset="135792.06">8234 9567 0,'0'-21'0,"0"0"47,0 0-31,0 0-1,0 0-15,0-1 32,0 44-17,0-1-15,0 0 16,0 0-16,0 21 0,0 1 16,21-1-16,-21 0 0,0 22 0,0-22 15,0 22-15,0-22 0,0 22 0,0-1 16,0-21-16,0 22 0,0-22 15,0 1-15,0-1 0,0 0 0,0 1 16,0-1-16,0-21 0,0 0 16,0 0-16,0 1 0,0-44 31,0 1-31,0 0 0,0 0 0,21-21 16,-21 20-16,21-20 0,-21 0 0</inkml:trace>
  <inkml:trace contextRef="#ctx0" brushRef="#br0" timeOffset="136156.01">8340 9504 0,'0'0'0,"-22"-21"15,22 0-15,0-1 16,0 1-16,22 0 15,-1 0-15,0 21 16,21 0-16,-21-21 0,22 21 16,-1 0-16,0 0 0,1 0 0,-1 0 15,0 21-15,-20 0 0,20 0 0,-42 0 16,0 1-16,0 20 0,0-21 16,0 21-16,-21 1 0,-22-22 0,1 21 15,0 1-15,-1-22 0,-20 21 0,21-21 16,-1 0-16,1 1 15,0-1-15,20 0 0,1-21 0,0 0 16,0 0-16,21-21 31,0 0-31,21 21 0,0-22 0,0 1 16,1 21-16,-1-21 0,21 0 0,-21 0 16</inkml:trace>
  <inkml:trace contextRef="#ctx0" brushRef="#br0" timeOffset="136671.74">9102 9081 0,'0'0'0,"0"-22"0,0 1 16,0 42 15,0 1-31,0-1 0,0 0 16,-22 21-16,22-21 0,0 22 0,0-1 15,0 0-15,-21-20 0,21 20 16,0 0-16,0 1 0,0-1 16,0 0-16,0-21 0,0 22 0,0-22 15,0 0-15,0 0 0,0 0 16,0 1-16,21-22 0,1 0 15,-1 0-15,0 0 0,0 0 0,0-22 16,0 1-16,1 0 16,-1 0-16,0 0 0,0 0 0,-21-22 15,0 22-15,21 0 0,0 0 0,-21 0 16,0-1-16,22 1 0,-22 0 16,0 42 15,0 0-31,0 1 0,0-1 15,0 0-15,0 0 0,0 0 16,-22 0-16,22 1 0,0-1 0,0 0 16,0 0-16,-21 0 0,21-42 47,0 0-47,0 0 0,0 0 15</inkml:trace>
  <inkml:trace contextRef="#ctx0" brushRef="#br0" timeOffset="136852.64">9461 9186 0,'0'0'0,"0"22"94,22-22-94</inkml:trace>
  <inkml:trace contextRef="#ctx0" brushRef="#br0" timeOffset="137152.47">10012 9186 0,'0'0'0,"0"-21"0,0 0 16,0 0-16,-21 0 0,-1 21 16,1 0-16,0 0 15,0 0-15,0 0 0,0 21 16,-1 0-16,1 0 0,21 0 0,-21 1 16,0 20-16,0-21 0,21 21 15,0-20-15,-21 20 0,21 0 0,0-21 16,0 1-16,0 20 0,0-21 0,0 0 15,0 0-15,21 1 16,0-1-16,0-21 0,0 0 0,0 0 16,22 0-16,-22 0 0,21 0 0,-21 0 15,22 0-15,-1 0 0,-21-21 16,22-1-16,-1 22 0,0-21 0</inkml:trace>
  <inkml:trace contextRef="#ctx0" brushRef="#br0" timeOffset="138864.51">10499 9271 0,'0'0'0,"0"-21"0,0 0 0,0 0 16,0-1-16,-22 1 16,1 21-16,0 0 0,0 0 15,0 0-15,0 21 16,21 1-16,-22-1 0,1 0 0,0 0 16,21 0-16,0 0 0,-21 22 15,21-22-15,-21 21 0,21-21 0,0 1 16,0 20-16,0-21 0,0 0 0,0 0 15,0 1-15,0-1 16,21-21-16,0 0 0,0 0 0,0 0 16,1 0-16,-1 0 0,0-21 15,0-1-15,-21 1 0,21 0 16,0 0-16,-21 0 0,22 0 0,-22-1 16,21-20-16,-21 21 0,0 0 15,0-22-15,0 22 0,0 0 0,0 0 16,0 0-16,0 0 15,0 42 1,0 0-16,0 0 16,0 0-16,0 0 0,0 1 15,0 20-15,0-21 0,0 0 0,0 22 16,0-22-16,0 0 0,0 0 0,0 0 16,0 0-16,21 1 0,0-1 15,0-21-15,0 0 0,1 21 16,-1-21-16,0 0 0,0 0 0,21 0 15,-20-21-15,-1 21 0,21-21 16,-21-1-16,0 1 0,1 0 0,20 0 16,-42 0-16,21 0 0,0-22 0,0 22 15,-21-21-15,0-1 0,0 1 16,0 0-16,0-22 0,0 22 0,0 0 16,0-1-16,0 1 0,0 0 0,0-1 15,0 22-15,0 0 0,0 0 16,0 0-16,-21 42 15,21 0-15,0 0 0,-21 21 16,21-20-16,0 20 16,0 0-16,0 1 0,0-1 0,0 21 15,0-20-15,0-1 0,0 0 0,0 1 16,0-1-16,0-21 0,0 22 16,0-22-16,0 21 0,0-21 0,21 0 15,0-21-15,1 22 0,-22-1 0,42-21 16,-21 0-16,0 0 0,0 0 15,1 0-15,20-21 0,-21-1 0,0 1 16,22 0-16,-22 0 0,0 0 0,0 0 16,0-1-16,0 1 0,-21-21 0,22 21 15,-22 0-15,21-22 0,-21 22 16,0 0-16,0 0 0,0 0 16,0-1-16,0 44 31,0-1-31,0 0 0,0 0 15,-21 21-15,21-20 0,0-1 0,-22 21 16,22-21-16,0 0 0,0 1 0,0-1 16,0 0-16,0 0 0,0 0 15,22 0-15,-1-21 0,0 0 0,0 0 16,0 0-16,0 0 0,22 0 0,-22 0 16,0 0-16,0-21 0,0 0 15,1 21-15,-1-21 0,0 0 0,0 0 16,0-1-16,0-20 0,1 21 15,-1 0-15,0 0 0,-21-1 0,0 1 16,21 0-16,-21 0 0,0 42 31,0 0-15,0 0-16,-21 1 0,21-1 16,0 0-16,0 0 0,0 21 0,0-20 15,0-1-15,0 0 0,0 0 0,0 0 16,0 0-16,21 1 0,0-22 15,0 0-15,1 0 0,-1 0 16,0 0-16,0 0 0,0 0 0,0-22 16,1 22-16,-1-21 0,0 0 15,0 0-15,0 0 0,0 0 16,-21-1-16,0 1 0,0 0 0,0 0 16,0-21-16,0 20 0,-21 1 0,0 0 15,0 0-15,0 21 0,0-21 0,-22 21 16,22 0-16,-21 0 0,21 0 15,-1 0-15,1 0 0,0 0 0,0 0 16,21 21-16,21-21 31,0 0-31,0 0 0,1 0 0,20 0 16,-21 0-16,21 0 0,-20-21 0,20 21 16,-21 0-16,21-21 15,-20 21-15,20 0 0,-21-22 0,21 22 16,-20 0-16,-1 0 0,0 0 0,0 0 15,0 0-15,0 0 0,-21 22 16,0-1-16,0 0 0,0 0 16,0 0-16,0 0 0,0 1 0,0-1 15,0 0-15,0 0 0,0 0 0,0 0 16,0 1-16,0-1 0,0 0 16,0 0-16,0 0 0,0 0 15,-21-21-15,21 22 0,-21-22 16,0 0 15,21-22-31,0 1 0,0 0 16,0 0-16,0 0 0,0 0 0,0-1 15,0 1-15,21-21 0,-21 21 16,21-22-16,0 22 0,1-21 0,-1 21 16,0 0-16,0-22 0,21 22 0,-20 0 15,-1 21-15,21-21 0,-21 21 16,22 0-16,-22 0 0,21 0 0,-21 21 15,0-21-15,22 21 0,-43 0 0,21 22 16,0-22-16,-21 0 16,21 21-16,-21-21 0,0 1 0,0 20 15,0-21-15,0 0 0,0 0 0,-21 1 16,0-1-16,0 0 0,21 0 16,-21-21-16,21 21 0,-22-21 0,1 21 15,21-42 16,0 0-15,0 0-16,-21 0 0,21 0 16,-21-1-16</inkml:trace>
  <inkml:trace contextRef="#ctx0" brushRef="#br0" timeOffset="139096.38">12150 8890 0,'0'0'0,"-22"0"0,1-21 16,0 21-16,0 0 0,0 0 31,21-21-31,-21 21 78</inkml:trace>
  <inkml:trace contextRef="#ctx0" brushRef="#br0" timeOffset="139420.21">10922 9102 0,'0'0'0,"21"0"31,0 0-31,0 0 0,1 0 0,20 0 16,-21 0-16,21 0 0,1 0 0,-22 0 15,21 0-15,1 0 0,-22 0 16,21 0-16,-21 0 0,0-21 0,1 21 15,-1 0-15,0 0 16,-21-22 15,-21 1 1</inkml:trace>
  <inkml:trace contextRef="#ctx0" brushRef="#br0" timeOffset="143730.7">13885 9462 0,'0'0'0,"21"21"16,-21 0-1,22-21 1,-1 0 15,0-21-15,0 0 0,0 21-16,-21-22 0,21 1 15,1 0-15,20-21 0,-21 21 0,0-22 16,22 1-16,-22 21 0,21-22 0,0 1 15,-20 0-15,20-1 0,-21 1 16,0 0-16,0 21 0,1-1 0,-22 1 16,0 0-16,-22 21 15,1 0-15,0 0 0,-21 0 16,21 21-16,-22 0 0,22 1 16,-21-1-16,21 0 0,-1 0 15,22 0-15,0 22 0,0-22 0,0 0 16,0 21-16,22-21 0,-1 1 0,0 20 15,21-21-15,-21 0 0,22 0 16,-22 1-16,0-1 0,21 0 0,-20 0 16,-1 0-16,0 0 0,0-21 0,-21 22 15,21-22-15,-21 21 16,-21-21 0,0 0-16,0 0 0,0 0 0,-1 0 15,1-21-15,0-1 0,-21 22 16,21-21-16,-1 0 0,1 21 15,0-21-15,0 0 0,0 21 16,21-21-16,-21 21 16,21 21-1,0 0-15,21 0 0,0 0 16,0 0-16,-21 1 0,21-1 16,0-21-16,1 21 0,-1 0 0,21-21 15,-21 0-15,22 0 0,-22 0 0,21 0 16,0 0-16,-20 0 0,20-21 15,0 21-15,1-21 0,-1 0 0,0-1 16,1-20-16,-22 21 0,21-21 0,0-1 16,-20 1-16,20 0 15,-21-22-15,-21 22 0,0-22 0,0 1 16,0-1-16,0 1 0,0 20 16,0 1-16,0 0 0,-21-1 0,0 22 15,0 0-15,21 0 0,-22 21 16,1 0-16,21 21 0,0 0 15,0 22-15,0-1 0,0 0 0,0 1 16,0 20-16,0 1 0,0-1 16,0-21-16,0 22 0,0-22 0,0 22 15,0-22-15,0 0 0,0-20 0,0 20 16,0-21-16,0 21 0,0-20 16,0-1-16,0 0 15,0-42 1,21 0-1,1 21-15,-22-22 0,21 1 0,-21-21 16,21 21-16,0 0 0,-21-22 0,0 22 16,21 0-16,0 0 0,-21-22 15,0 22-15,22 0 0,-1 21 16,-21 21 0,0 0-16,21-21 15,-21 22-15,21 20 0,-21-21 0,21 0 0,-21 0 16,0 1-16,0 20 0,21-21 15,1 0-15,-1 0 0,-21 1 16,21-1-16,0 0 0,0-21 0,0 21 16,1-21-16,20 0 0,-21 0 15,21 0-15,1 0 0,-22 0 0,21-21 16,1 21-16,-22-21 0,21 0 0,-21-1 16,22 1-16,-22 0 0,0-21 15,0 21-15,0-1 0,-21-20 0,0 21 16,21-21-16,-21 20 0,22-20 15,-22 21-15,0 0 0,0 0 0,-22 42 32,1 0-17,0 0-15,21 0 0,0 22 16,-21-22-16,21 0 0,-21 21 0,21-21 16,0 1-16,0 20 0,0-21 15,0 0-15,0 0 0,0 1 0,0-1 16,0 0-16,21 0 0,0-21 0,0 21 15,22-21-15,-22 0 16,0 0-16,21 0 0,1-21 0,-22 21 16,21-21-16,0 0 0,-20 0 0,20-1 15,-21 1-15,0 0 0,0-21 16,1 21-16,-22-22 0,0 1 0,0 0 16,0 20-16,0-20 0,-22 0 15,1 21-15,0-22 0,-21 22 16,21 0-16,-22 0 0,1 21 0,0 0 15,-1 0-15,22 0 0,-21 0 16,-1 21-16,22 0 0,-21 0 0,21 0 16,0 22-16,-1-22 0,22 21 0,0-21 15,0 22-15,0-22 0,0 21 16,0-21-16,0 22 0,22-22 0,-1 0 16,0 0-16,0 0 0,21 1 0,-20-22 15,20 0-15,0 21 0,1-21 16,-1 0-16,0 0 0,1 0 0,-1-21 15,0 21-15,1-22 0,-1 1 16,0 0-16,-21 0 0,22 0 16,-22 0-16,0-22 0,0 22 0,0 0 15,1-21-15,-1 20 0,0 1 0,-21 0 16,0 0-16,0 0 0,0 42 31,0 0-15,0 0-16,0 0 0,0 1 0,0-1 15,-21 0-15,21 0 0,0 0 0,0 0 16,0 1-16,0-1 16,0 0-16,0 0 0,0 0 15,21-21-15,0 0 0,0 0 0,0 21 16,1-21-16,-1 0 0,0 0 0,0 0 16,21 0-16,-20-21 0,-1 0 15,21 0-15,-21 21 0,0-21 0,1-22 16,-1 22-16,0 0 0,0-21 15,0 21-15,-21-22 0,21 22 0,-21 0 16,22 0-16,-22 0 0,0-1 0,0 1 16,0 42 15,0 1-31,0-1 0,0 0 16,-22 0-16,22 0 0,-21 22 15,21-22-15,0 0 0,0 0 0,0 0 16,0 0-16,0 1 0,0-1 0,0 0 15,0 0-15,21-21 16,1 0-16,-1 0 0,0 0 0,0 0 16,0 0-16,22 0 0,-22 0 0,0 0 15,0-21-15,21 21 0,-20-21 16,-1 0-16,0-1 0,0-20 0,0 21 16,0-21-16,-21 20 0,0-20 0,22 0 15,-22-1-15,0 1 16,0-21-16,0 20 0,0 22 0,0-21 15,0 21-15,0-22 0,0 22 16,0 0-16,-22 21 0,22 21 16,0 0-16,0 22 15,-21-1-15,21-21 0,0 21 16,0 22-16,-21-22 0,21 1 0,0-1 16,0 0-16,0 1 0,0-22 0,0 21 15,21-21-15,0 22 0,1-22 16,-1 0-16,0 0 0,21 0 0,-21-21 15,22 21-15,-1-21 0,0 0 0,1 0 16,-1 0-16,0 0 16,1 0-16,20 0 0,-20-21 0,-22 0 15,21 21-15,0-21 0,-20 0 0,20 0 16,-21-1-16,0-20 0,0 21 16,1 0-16,-1-22 0,-21 22 0,0-21 15,0 21-15,0 0 0,0-1 0,0 1 16,-21 0-16,-1 0 0,1 21 15,0 0-15,0 0 0,0 0 0,0 0 16,-22 21-16,22-21 0,0 21 0,0 22 16,0-22-16,-1 0 0,1 0 15,0 21-15,21-20 0,0-1 0,0 0 16,0 21-16,0-21 0,0 1 16,0-1-16,0 0 15,21-21-15,0 0 0,1 21 0,-1-21 16,0 0-16,0 0 0,0 0 0,0 0 15,1-21-15,-1 21 0,0-21 16,0 0-16,0-1 0,0 1 0,1-21 16,20 0-16,-21 20 0,0-41 0,-21 21 15,21-22-15,1 22 0,-22-22 16,0 1-16,21-1 0,-21 22 0,21 0 16,-21-1-16,0 22 0,0-21 0,0 21 15,0 42 1,-21 0-1,0 0-15,21 21 0,0 1 0,-22-1 16,22 0-16,-21 22 0,21-22 16,0 1-16,0 20 0,0-21 0,0 1 15,0-1-15,0 0 0,0-20 16,21-1-16,1 21 0,-22-21 0,21-21 16,0 21-16,21-21 0,-21 0 0,22 0 15,-22 0-15,21 0 0,1 0 0,-22 0 16,21-21-16,-21 0 0,22 21 15,-22-21-15,0 0 0,0 0 16,0-22-16,-21 22 0,0 0 0</inkml:trace>
  <inkml:trace contextRef="#ctx0" brushRef="#br0" timeOffset="145588.64">19875 9271 0,'0'0'0,"0"21"0,-21-21 16,21-21 15,0 0-31,0 0 0,0 0 16,0-1-16,0-20 0,0 21 15,21 0-15,1-22 0,-1 22 16,0-21-16,0 0 0,0-22 16,0 22-16,-21-1 0,22-20 0,-1 21 15,-21-1-15,0 1 0,0 21 0,0-22 16,0 22-16,0 0 0,0 0 16,0 42-1,0 0 1,-21 0-16,21 1 0,-22 20 0,22 0 15,0 1-15,0 20 0,0-21 0,-21 22 16,21-22-16,-21 22 0,21-22 16,0 0-16,0 1 0,0-1 15,0-21-15,-21 22 0,21-22 0,0 0 16,0 0-16,0 0 16,0-42-1,21 21-15,-21-21 16,21 0-16,0 0 0,1-1 15,-22-20-15,21 21 0,0-21 0,0 20 16,0-20-16,0 21 0,1 0 0,-22-22 16,21 22-16,0 21 0,-21-21 15,21 21-15,0 0 16,-21 21-16,21-21 16,-21 21-16,22 1 0,-22-1 15,21 21-15,0-21 0,0 0 0,0 1 16,0-1-16,1 0 0,-1 0 15,0 0-15,0 0 0,21 1 0,-20-22 16,-1 21-16,21-21 0,0 0 16,-20 0-16,20 0 0,0 0 0,1 0 15,-1 0-15,0-21 0,-21-1 0,22 22 16,-1-21-16,-21 0 0,0-21 0,1 21 16,-1-22-16,0 22 0,-21-21 15,21-1-15,-21 1 0,0 0 16,0-1-16,0 22 0,0-21 0,0 21 15,-21 0-15,0-1 0,0 22 16,-1 0-16,1 0 0,-21 0 0,21 0 16,0 0-16,-22 22 0,22 20 0,-21-21 15,21 21-15,-1 1 0,-20-1 16,21 0-16,0-20 0,21 20 0,0 0 16,0 1-16,0-22 0,0 0 15,0 21-15,0-21 0,0 1 0,21-1 16,0-21-16,0 0 0,22 0 15,-22 0-15,0 0 0,0 0 16,21 0-16,-20 0 0,-1-21 16,21-1-16,-21 1 0,0 0 0,1 0 15,-1-21-15,0-1 0,0 22 16,0-21-16,0-1 0,-21 1 0,0 0 16,22 21-16,-22-1 0,21 1 0,-21 0 15,0 0-15,0 42 16,0 0-1,0 0-15,0 1 0,0-1 0,0 21 16,0 0-16,0-20 0,0 20 16,0-21-16,0 21 0,0-20 0,0 20 15,0-21-15,21 0 0,-21 0 16,21 1-16,0-22 0,0 21 16,1-21-16,-1 0 0,0 0 0,0 0 15,0 0-15,22 0 0,-22 0 0,0-21 16,21-1-16,-21 22 0,1-21 15,-1-21-15,0 21 0,0 0 0,0-22 16,0 22-16,22-21 0,-43-1 16,21 22-16,0-21 0,0 21 0,-21 0 15,0-1-15,21 1 0,-21 42 32,0 1-32,0-1 0,0 0 15,0 21-15,-21-21 0,21 22 16,-21-22-16,21 0 0,0 21 15,0-20-15,0-1 0,0 0 0,0 0 16,0 0-16,0 0 0,0 1 16,21-22-16,0 0 15,1 0-15,-1 0 0,0 0 16,0 0-16,21-22 0,-20 1 16,-1 0-16,0 0 0,0 0 0,21-22 15,-20 22-15,-1-21 0,0 21 0,0-22 16,0 22-16,0-21 0,1 21 15,-22 0-15,21-1 0,-21 1 0,21 21 16,-21 21 15,0 1-31,0-1 0,-21 0 0,21 0 16,-21 21-16,21-20 0,0 20 16,0-21-16,0 0 0,0 0 0,0 22 15,0-22-15,0 0 0,0 0 0,0 0 16,21 1-16,0-1 15,0-21-15,21 0 0,-20 0 0,20 0 16,0 0-16,1 0 0,-1 0 0,0 0 16,1 0-16,-1-21 0,0-1 15,1 1-15,-22 0 0,21 0 0,-21-21 16,0 20-16,1-20 0,-1 0 0,0-1 16,-21 1-16,0 0 15,0 21-15,0-1 0,0 1 0,0 0 16,-21 21-16,0 0 0,-22 0 0,22 21 15,-21 0-15,21 1 0,-1 20 16,1-21-16,0 21 0,21 1 0,0-22 16,0 21-16,0-21 0,0 22 0,0-22 15,21 0-15,22 0 0,-22-21 16,21 21-16,-21-21 0,22 0 0,-1 0 16,0 0-16,22 0 0,-22 0 0,0 0 15,22 0-15,-22-21 0,1 21 16,-1-21-16,0 21 0,1-21 0,-22 0 15,-21 0-15,0-1 0</inkml:trace>
  <inkml:trace contextRef="#ctx0" brushRef="#br0" timeOffset="148440.54">3365 11769 0,'0'-21'63,"22"-1"-48,-22 1-15,21 0 0,0 0 0,0 0 16,0-22-16,0 22 0,1-21 15,-1 0-15,-21-22 0,21 22 0,0-22 16,0 1-16,-21 20 0,21-20 16,-21 21-16,0-22 0,0 22 0,0-1 15,0 22-15,0-21 0,0 21 16,0 0-16,-21 42 16,0 0-1,21 0-15,-21 0 0,21 22 0,0-1 16,0 21-16,0-20 0,-21 20 15,21 1-15,0-1 0,0 1 0,0-1 16,0-20-16,0 20 0,0-21 16,21 1-16,0-1 0,0-21 0,0 0 15,1 1-15,20-1 0,-21-21 16,21 0-16,-20 0 0,20 0 0,0 0 16,1-21-16,-22-1 0,21 1 0,0-21 15,1 21-15,-22-22 16,21 1-16,1-21 0,-22 20 0,21-20 15,-21-1-15,0 22 0,1-22 0,-1 1 16,-21-1-16,0 22 0,0 0 16,0-1-16,0 1 0,0 21 0,0 0 15,-21 0-15,-1-1 0,1 22 16,0 0-16,0 22 0,0-1 16,21 21-16,-21-21 0,21 22 15,0-1-15,0 21 0,0-20 0,0 20 16,0-20-16,0 20 0,0 1 15,0-22-15,21 0 0,-21 1 16,21-1-16,0-21 0,0 21 0,0-20 16,22-1-16,-22-21 0,0 0 0,21 0 15,1 0-15,-22 0 0,21 0 16,1 0-16,-22-21 0,21-1 0,0 1 16,-20-21-16,20 21 0,-21 0 15,0-22-15,0 1 0,-21 21 0,0-22 16,0 1-16,0 21 0,0-21 0,0 20 15,0 1-15,0 42 32,0 1-32,-21-1 0,21 21 15,-21-21-15,21 22 0,-21-1 16,21-21-16,-21 21 0,21-20 0,0 20 16,0-21-16,0 0 0,0 0 15,0 1-15,0-1 0,21-42 31,0-1-15,0 1-16,0 0 0,-21 0 0,22-21 16,-1-1-16,-21 22 0,21-21 0,0-1 15,-21 1-15,21 0 0,0-1 16,1 22-16,-22 0 0,21-21 0,0 42 16,0 0-16,-21 21 15,21 0 1,-21 0-16,21 0 0,-21 22 0,0-22 15,0 21-15,0 1 0,0-22 16,0 21-16,0 0 0,22-20 0,-22 20 16,21-21-16,-21 0 0,21 0 0,-21 1 15,21-22-15,0 0 0,0 0 16,1 0-16,-1 0 0,0 0 0,0 0 16,0 0-16,22-22 0,-22 1 0,0 0 15,0 0-15,0 0 0,0-22 16,1 22-16,-1-21 0,0 0 0,0-1 15,0 22-15,-21-21 0,0-1 16,0 22-16,21-21 0,-21 21 16,0 0-16,0-1 0,0 44 31,0 20-15,-21-21-16,21 0 0,0 22 0,0-1 15,0-21-15,0 21 0,0 1 0,0-22 16,0 21-16,0-21 0,0 22 15,0-22-15,21 0 0,1 0 0,-1 0 16,21-21-16,-21 0 0,22 0 0,-1 0 16,0 0-16,1 0 15,-1 0-15,0 0 0,1-21 0,-1 0 16,0 0-16,1 0 0,-1 0 0,0-1 16,-21-20-16,1 21 0,-1-21 15,0 20-15,-21-20 0,21 0 0,-21-1 16,0 22-16,0-21 0,0 21 0,-21 0 15,0-22-15,0 43 0,-1-21 16,1 21-16,0 0 0,-21 0 0,21 0 16,-22 21-16,22 0 0,-21 1 0,-1 20 15,22-21-15,0 21 0,-21 1 16,21-1-16,-1 0 0,22 1 0,0-22 16,0 21-16,0-21 0,0 1 15,0 20-15,0-21 16,22 0-16,-1-21 0,21 0 0,-21 0 15,0 0-15,1 0 0,20 0 0,-21-21 16,0 0-16,22 0 0,-22 0 16,0-1-16,0 1 0,0 0 0,-21-21 15,21 21-15,-21-1 0,22-20 0,-22 21 16,0 0-16,0 0 0,0-1 16,0 1-16,0 42 31,0 22-31,0-22 15,0 0-15,0 21 0,0 1 16,0-22-16,21 21 0,-21 1 0,21 20 16,-21-21-16,21 1 0,-21-1 15,21 22-15,-21-22 0,0 21 0,0-20 16,21 20-16,-21 1 0,0-1 0,0 1 16,0-1-16,0-20 0,0 20 15,0 1-15,-21-22 0,21 21 0,-21-20 16,0-1-16,21 0 0,-21 1 0,21-22 15,0 21-15,-21-21 0,21 1 0,0-44 32,0 1-32,0 0 15,21 0-15,0-21 0,0-1 0,0 1 16,0 0-16,1-22 0,-1 1 16,0-1-16,0 1 0,0-22 0,0 0 15,1 1-15,-1-1 0,-21 21 0,21-20 16,-21-1-16,21 22 0,-21-1 15,21 1-15,-21 20 0,0 1 0,0 0 16,0 20-16,0-20 0,0 21 16,0 42-1,0 0 1,0 0-16,0 1 0,0-1 0,0 21 16,0-21-16,0 0 15,0 22-15,0-22 0,0 21 0,0-21 16,0 1-16,0-1 0,0 0 0,0 0 15,21-21 1,1 0 0,-1 0-16,0-21 0,0 0 0,0 0 15,0-1-15,1 1 0,-1 0 16,0 0-16,0-21 0,0 20 0,0-20 16,1 21-16,-22-21 0,21 20 0,-21-20 15,21 21-15,-21 0 16,0 0-16,0-1 0,0 44 31,0-1-31,0 0 0,0 0 16,0 0-16,0 0 0,0 1 0,0 20 15,0-21-15,0 0 0,0 0 0,0 1 16,21-1-16,0 0 0,0 0 16,1-21-16,-1 21 0,0-21 15,0 0-15,21 0 0,-20 0 0,-1 0 16,0-21-16,0 0 0,21 21 15,-20-21-15,-1 0 0,0-22 0,0 22 16,-21 0-16,21-21 0,-21 20 16,21-20-16,-21 0 0,0 21 0,0-22 15,0 22-15,0 0 0,0 0 16,-21 21-16,0 0 0,0 0 16,0 0-16,0 21 0,21 0 15,-22 0-15,22 22 0,0-22 16,0 21-16,0-21 0,0 22 0,0-22 15,0 0-15,0 21 0,0-21 0,22-21 16,-1 22-16,0-1 0,0-21 16,0 0-16,0 0 0,1 0 0,-1 0 15,0 0-15,0 0 0,0 0 0,0-21 16,-21-1-16,22 1 16,-22 0-16,0 0 0,0 0 15,0 0-15,0-1 0,-22 1 0,1 0 16,0-21-16</inkml:trace>
  <inkml:trace contextRef="#ctx0" brushRef="#br0" timeOffset="148632.6">6054 10880 0,'0'0'0,"-22"0"0,-41 0 31,84 0 16,0 0-47</inkml:trace>
  <inkml:trace contextRef="#ctx0" brushRef="#br0" timeOffset="149832.69">9207 11324 0,'43'-21'16,"-43"0"-16,21 0 16,-21 0-16,21-1 15,-21 1-15,0 0 0,0 0 16,0 0-16,0 0 0,0-1 15,0 1-15,0 0 0,0 0 0,-21 21 16,0-21-16,0 0 0,-22-1 0,22 1 16,0 21-16,-21 0 0,20-21 15,-20 21-15,21 0 0,-21 0 0,20 21 16,-20-21-16,21 21 0,0 1 0,-22-1 16,22 21-16,0 0 15,0 1-15,0-1 0,0 0 0,21 1 0,0-1 16,0 0-16,0 1 0,0-22 0,0 21 15,21-21-15,0 1 16,0-1-16,0-21 0,0 0 0,22 0 16,-22 0-16,21 0 0,-21 0 0,22-21 15,-1-1-15,0 1 0,-20 0 16,20 0-16,0-21 0,1 20 0,-22-20 16,21 21-16,-21-21 0,0-1 0,1 1 15,-1 21-15,0-22 0,-21 22 16,0 0-16,0 0 0,0 0 0,0 0 15,0 42 1,0 0 0,0 0-16,0 0 0,0 0 0,0 22 15,0-22-15,0 21 0,0-21 0,0 22 16,0-1-16,0-21 0,0 0 16,21 22-16,-21-22 0,21 0 0,0-21 15,1 21-15,20 0 0,-21-21 0,21 0 16,1 0-16,-22 0 0,21 0 15,22 0-15,-22-21 0,0 21 0,22-21 16,-22 0-16,1 0 0,-1 0 0,0-1 16,1 1-16,-22 0 0,21-21 15,-21 21-15,0-22 0,-21 22 0,0-21 16,0 21-16,0-22 0,0 22 16,0 0-16,0 0 0,0 0 15,0-1-15,-21 1 0,0 21 0,0 0 16,0 0-16,0 0 0,-1 0 0,-20 0 15,21 0-15,0 21 0,-22 1 16,22-1-16,0 0 0,-21 0 0,21 21 16,-1-20-16,1 20 0,21-21 0,0 21 15,-21-20-15,21 20 0,0-21 16,0 0-16,0 0 0,0 1 0,0-1 16,21-21-16,0 0 0,1 0 0,-1 0 15,21 0-15,-21 0 0,22 0 16,-1-21-16,-21-1 0,21-20 15,-20 21-15,20 0 0,-21-22 0,0 1 16,0 0-16,1-1 0,-1 1 0,0 0 16,-21-1-16,0-20 0,21 21 15,-21-1-15,21 1 0,-21 0 0,0-1 16,0 1-16,0 21 0,0 0 16,-21 21-1,0 21-15,0 21 0,21-21 16,0 22-16,0-1 0,0 0 15,0 1-15,0-1 0,0 21 0,0-20 16,0-1-16,0 0 0,0 1 0,0-1 16,21 0-16,0 1 0,0-22 15,0 0-15,-21 0 0,22 0 16,-1 1-16,0-1 0,0-21 0,21 0 16,-20 0-16,20 0 0,0 0 0,1-21 15,-1-1-15,-21 1 0,21 21 16,1-21-16,-1 0 0,0-21 0,-20 20 15,20 1-15</inkml:trace>
  <inkml:trace contextRef="#ctx0" brushRef="#br0" timeOffset="150284.32">11028 11049 0,'0'-42'16,"-21"126"-16,42-126 0,0-43 0,-21 43 0,0 21 15,0 0-15,0 0 0,-21-1 0,0 22 16,-1 0-16,1 0 0,0 0 16,0 0-16,0 0 0,0 0 15,-1 22-15,-20-1 0,21 0 0,0 0 16,0 0-16,-1 22 0,1-22 15,0 21-15,0 0 0,0-20 0,21 20 16,0 0-16,0-21 0,0 22 0,0-22 16,0 0-16,0 0 0,21 0 15,0 1-15,0-22 0,0 0 0,1 0 16,-1 0-16,21 0 0,-21-22 0,0 1 16,22 0-16,-22 0 0,21 0 15,-21 0-15,1-22 0,-1 1 0,21 0 16,-21-1-16,0 1 0,-21 0 0,22-1 15,-22-20-15,21 20 16,-21-20-16,0 21 0,0-22 0,0 22 16,0-1-16,0 22 0,0-21 0,0 21 15,-21 21-15,-1 0 16,1 0-16,0 21 0,21 21 0,-21 1 16,21-1-16,-21 0 0,21 1 0,-21-1 15,21 21-15,0-20 0,0-1 16,0 0-16,0 1 0,0-1 0,21 0 15,0 1-15,0-1 0,0 0 16,0-20-16,1-1 0,-1 0 16,0 0-16,0 0 0,-21 0 0,21-21 0,0 0 15,1 0-15,-1 0 0,0 0 16,0-21-16,0 0 16,0 0-16</inkml:trace>
  <inkml:trace contextRef="#ctx0" brushRef="#br0" timeOffset="150641.82">11472 11007 0,'0'0'0,"0"-21"0,0-1 0,0 1 16,0 0-16,0 0 15,0 0-15,0 0 16,21 21-16,1 0 0,-1 0 16,0 0-16,0 0 0,0 0 0,0 0 0,1 21 15,-1 0-15,0 0 0,0 0 16,0 0-16,-21 1 0,0 20 15,0-21-15,0 0 0,0 22 0,0-22 16,0 0-16,0 0 0,0 0 0,0 0 16,-21-21-16,21 22 15,-21-22-15,21-22 16,0 1-16,0 0 16,0 0-16,0 0 15,0-22-15,21 22 0,0 0 0,-21 0 0,21-21 16,1 20-16,-22 1 0,21 0 0,0-21 15,-21 21-15,21 21 16,0-22-16,-21 1 0,21 21 0,1 0 16,-1-21-16,0 21 0,0 0 15,0 0-15</inkml:trace>
  <inkml:trace contextRef="#ctx0" brushRef="#br0" timeOffset="151528.82">12065 11070 0,'0'0'0,"0"21"15,0 1-15,21-22 16,0 0-16,0 0 16,1-22-1,-1 22-15,0-21 0,0 0 0,0 0 16,0 0-16,-21 0 0,22-1 0,-1 1 16,0 0-16,0 0 0,-21 0 15,0 0-15,0-1 0,0 1 0,0 0 16,-21 21-1,0 21 1,0-21-16,-1 21 0,1 1 0,21 20 16,-21-21-16,0 0 0,21 0 0,0 22 15,-21-22-15,21 0 0,-21 21 16,21-20-16,0-1 0,0 0 0,0 0 16,21 0-16,0-21 15,0 21-15,0-21 0,22 0 0,-22 0 16,21 0-16,-21-21 0,22 21 15,-22-21-15,21 0 0,0 0 0,-20 0 16,20-1-16,-21 1 0,21 0 0,-20 0 16,-1 0-16,0-22 0,0 22 15,-21 0-15,0 0 0,0-21 0,0 20 16,0 1-16,0 0 0,-21 21 16,0 21-1,21 0-15,0 1 16,0-1-16,0 0 0,0 0 15,0 0-15,0 0 0,0 1 0,0 20 16,0-21-16,0 0 0,0 0 16,0 1-16,21-1 0,-21 0 0,0 0 15,0 0-15,-21-42 47,0 21-47,-1-21 0,1 0 16,0 21-16,0-21 15,0 21-15,0 0 16,21 21 0,0 0-16,0 0 15,21-21-15,0 21 0,0-21 16,0 0-16,0 0 0,1 0 0,-1 0 16,0 0-16,21 0 0,-21 0 0,1 0 15,20-21-15,-21 21 0,21-21 16,-20 0-16,20 0 0,-21-1 0,21 1 15,-20 0-15,-1 0 0,0 0 0,21 0 16,-21-1-16,1-20 0,-22 21 16,21 0-16,-21 0 0,0-22 0,0 22 15,0 0-15,0 0 0,-21 21 16,-1 0-16,22 21 16,0 0-1,0 21-15,0-20 0,0-1 0,0 0 16,0 21-16,0-21 0,0 1 0,0-1 15,0 0-15,0 0 0,0 0 16,0 0-16,-21 1 0,0-1 0,0-21 16,0 21-16,0-21 0,21 21 0,-22-21 15,1 0-15,0 0 0,0 0 16,0 0-16,0 0 0,21-21 16</inkml:trace>
  <inkml:trace contextRef="#ctx0" brushRef="#br0" timeOffset="151948.57">14795 10774 0,'0'0'0,"0"-21"0,0-22 16,0 65 15,-21-1-31,21 0 16,0 0-16,0 0 15,0 0-15,0 1 0,0-1 0,-21 0 16,21 0-16,0 0 0,-21 0 16,21-42 15</inkml:trace>
  <inkml:trace contextRef="#ctx0" brushRef="#br0" timeOffset="152104.48">14795 10499 0,'0'0'16,"0"-21"-16,0 42 31,0 0-16,22 0-15,-1 0 0,0 0 16,0 1-16,0-22 0</inkml:trace>
  <inkml:trace contextRef="#ctx0" brushRef="#br0" timeOffset="152528.41">15134 10647 0,'0'21'16,"0"0"-1,0 0-15,0 1 0,0-1 16,0 0-16,0 0 0,0 0 0,-21 0 16,21 1-16,0-1 0,0 0 15,0 0-15,0 0 0,0 0 16,0-42 31,0 0-47,0 0 0,21 0 0,0-22 15,0 22-15,1 0 0,-1-21 16,0-1-16,0 1 0,0 21 0,22-21 16,-22-1-16,21 22 0,0 0 0,1 0 15,-22 0-15,21 21 0,1 0 16,-1 21-16,-21 0 0,21 0 0,-20 0 16,-1 22-16,0-22 0,-21 21 15,0 0-15,0-20 0,0 20 16,0 0-16,0-21 0,0 22 0,0-22 15,0 0-15,0 0 0,-21 0 0,21 1 16,0-1 0,0-42-1,21 21-15,0-22 16,0 1-16,0 0 0</inkml:trace>
  <inkml:trace contextRef="#ctx0" brushRef="#br0" timeOffset="152745.29">16722 10287 0,'0'21'0,"-43"127"16,22-105-16,21-1 16,-21 0-16,21 1 0,-21-22 15,0 21-15,21 1 0,-22-22 0,22 0 16,0 21-16,0-21 0,0 1 0,0-1 15,0 0-15,-21-21 16,0 0-16,0 0 16</inkml:trace>
  <inkml:trace contextRef="#ctx0" brushRef="#br0" timeOffset="152832.16">16171 10795 0,'0'0'0</inkml:trace>
  <inkml:trace contextRef="#ctx0" brushRef="#br0" timeOffset="153308.41">16362 10774 0,'63'0'16,"-126"0"-16,147 0 0,-41-21 0,20 21 0,-20-21 15,20-1-15,-21 1 0,22 0 0,-22 0 16,1 0-16,-1 0 16,0-1-16,1 1 0,-22-21 0,21 21 15,-42 0-15,0-22 0,0 22 0,0-21 16,0 21-16,0-1 0,0 1 15,-21 21-15,0 0 0,0 0 16,-1 0-16,22 21 16,-21 1-16,21-1 0,-21 21 0,21-21 15,0 22-15,0-1 0,0 0 0,0 1 16,0-1-16,0 0 0,0-21 16,0 22-16,0-22 0,0 21 15,-21-21-15,21 1 0,0-1 0,-21 0 0,21 0 16,0-42 15,0 0-15,0 0-16,0-1 0,0 1 15,0 0-15,21 0 0,0 0 0,0 0 16,0-22-16,1 22 0,-1 0 0,21 0 16,0 0-16,-20 21 0,20 0 15,-21 0-15,21 0 0,-20 0 0,-1 0 16,0 21-16,-21 0 0,0 0 0,0 0 15,0 0-15,0 22 0,0-22 16,0 0-16,-21 0 0,0 0 0,-1 1 16,22-1-16,-21 0 0,42-21 47,1-21-47,-1 21 15,0-21-15,0-1 0</inkml:trace>
  <inkml:trace contextRef="#ctx0" brushRef="#br0" timeOffset="153608.13">17441 10710 0,'21'0'0,"1"0"16,-1 0-16,0 0 16,0 0-16,0-21 0,0 21 15,1 0-15,-1-21 0,0 21 16,0-21-16,0 0 0,-21 0 15,0-1-15,0 1 0,-21 21 32,0 0-32,0 21 15,0 1-15,-1-1 0,1 0 0,0 0 16,0 0-16,21 0 0,0 1 0,0 20 16,0-21-16,0 0 0,0 0 15,0 1-15,0-1 16,21-21-16,0 0 0,0 0 15,1 0-15,-1 0 0,0 0 16,0 0-16,21 0 0,-20-21 0,-1-1 16</inkml:trace>
  <inkml:trace contextRef="#ctx0" brushRef="#br0" timeOffset="153839.01">18521 10668 0,'0'0'0,"-21"21"15,-1-21-15,1 0 0</inkml:trace>
  <inkml:trace contextRef="#ctx0" brushRef="#br0" timeOffset="154728.46">18542 10668 0,'21'0'16,"0"-21"-16,-63 42 0,105-63 0,-20 21 0,-1-1 15,22 1-15,-22 0 0,21-21 0,-20 21 16,-1-22-16,22 22 0,-22-21 16,0-1-16,-21 1 0,1 21 15,-22-21-15,0-1 0,0 1 0,0 21 16,0 0-16,0-22 0,-22 43 0,1-21 15,0 0-15,0 21 0,0 0 16,0 0-16,-1 21 0,22 0 0,-21 0 16,0 1-16,0 20 0,21 0 0,-21 22 15,0-1-15,-1 1 0,22-1 16,-21 22-16,0-22 0,0 22 0,0 0 16,0-22-16,-1 22 0,22 21 0,-21-22 15,0 1-15,0 21 0,0-21 16,0-1-16,-1 22 0,1-21 15,0 21-15,0-1 0,0-20 0,0 0 16,-1-1-16,1 1 0,0-21 16,0-1-16,21 1 0,0-22 0,0 0 15,0-21-15,0 1 0,0-1 0,21-21 16,0 0-16,0-21 0,22-1 16,-1 1-16,-21 0 0,22-21 15,-1-1-15,0 1 0,1-21 0,-1-1 16,21-21-16,-20 22 0,-1-22 0,0 1 15,-20-1-15,-1 0 0,0 1 16,0-22-16,-21 21 0,0 0 16,0 1-16,-21-1 0,0 22 0,0-1 15,-1 1-15,-20 20 0,21 1 16,-21 0-16,20 20 0,1 1 0,-21 0 16,21 0-16,0 21 0,-1-21 0,1 21 15,21-21 1,21 21-16,1 0 0,-1-22 15,0 22-15,21 0 0,-21-21 0,1 21 16,20-21-16,0 0 0,-21 0 16,22 0-16,-1 21 0,0-43 0,1 22 15,-22 0-15,21 0 16,-21 0-16,1-1 0,-1 1 0,0 0 16,0 0-16,-21 0 0,21 0 0,-21 42 46,-21 0-46,0 21 16,21-21-16,-21 1 0,21-1 0,0 21 16,-21-21-16,21 0 0,0 1 0,-22-1 15,22 0-15,0 0 0,22 0 16,-1-21 0,0 0-16,0 0 0,0 0 15,22 0-15,-22-21 0,0 0 16,21 0-16,-21 0 0,1-1 0,20 1 0,-21 0 15,-21 0-15,0-21 16,21 20-16,-21-20 0,0 21 0,0 0 16,0 0-16,-21-1 0,0 1 0,0 21 15,0 0-15,-1 0 16,1 0-16,0 0 0,0 21 0,0 1 16,0-1-16,-1 0 0,22 0 15,0 0-15,0 22 0,0-22 0,0 0 16,0 0-16,0 0 0,0 0 0,22-21 15,-1 0-15,0 22 0,0-22 16,21 0-16,-20 0 0</inkml:trace>
  <inkml:trace contextRef="#ctx0" brushRef="#br0" timeOffset="155088.79">19833 10414 0,'0'0'15,"21"-21"-15,-21 0 0,21 0 16,-21-1-16,0 1 0,22 21 15,-1 0-15,0 0 0,0 0 16,0 0-16,0 0 16,1 21-16,-1 1 0,0-1 0,-21 0 15,21 0-15,-21 0 0,21 22 16,-21-22-16,0 0 0,0 21 0,0-21 16,0 1-16,0-1 0,-21 0 15,21 0-15,-21-21 16,0 0-16,21-21 15,0 0 1,0 0-16,0-1 16,0 1-16,0 0 0,0 0 0,0-21 15,0 20-15,0 1 0,0 0 0,21 0 16,0 0-16,0 0 0,0-1 16,1 22-16,-1 0 0,0 0 15,0 0-15,0 0 0,0 0 16,1 0-16,-1 0 0,0 0 15,0 0-15,0 0 0,0 0 0</inkml:trace>
  <inkml:trace contextRef="#ctx0" brushRef="#br0" timeOffset="155677.04">20510 10329 0,'0'22'47,"0"-1"-47,0 0 16,0 0-16,0 0 0,0 0 0,0 1 15,0-1-15,0 0 0,-21 0 16,21 0-16,0 0 0,-21 1 0,21-1 16,-21 0-16,0-21 31,0 0-31,21-21 16,0 0-16,0-1 15,0 1-15,0 0 0,0-21 16,0 21-16,0-22 0,21 22 0,0-21 15,0 21-15,21-22 0,-20 22 16,-1 0-16,21 0 0,-21 21 0,0-21 16,22 21-16,-22 0 0,0 0 0,0 0 15,0 0-15,1 0 0,-22 21 16,21 0-16,0 0 0,-21 0 0,21 0 16,-21 1-16,0 20 0,0-21 15,0 21-15,0-20 0,0-1 16,0 21-16,0-21 0,0 0 15,-21 1-15,21-44 32,0 1-32,0 0 0,0 0 15,0 0-15,0 0 0,0-1 0,21-20 16,0 21-16,0 0 0,1-22 16,-1 22-16,0-21 0,0 21 0,0 0 15,0-1-15,1 1 0,-1 21 16,0 0-16,21 0 0,-21 0 15,1 0-15,-1 0 0,0 0 0,-21 21 16,21 1-16,0-1 0,-21 0 16,0 0-16,0 0 0,0 0 0,0 22 15,0-22-15,0 0 0,0 0 0,0 22 16,-21-43-16,21 21 0,-21 0 16</inkml:trace>
  <inkml:trace contextRef="#ctx0" brushRef="#br0" timeOffset="156608.5">22119 10160 0,'0'0'0,"-21"-21"31,0 21-31,0 0 15,-1 0-15,1 0 0,0 21 0,0 0 16,0-21-16,0 21 0,-1 1 0,1-1 16,0 0-16,-21 0 0,21 0 15,-1 22-15,22-22 0,0 0 0,0 0 16,0 0-16,0 0 0,0 1 16,22-1-16,-1 0 0,0-21 15,0 0-15,0 0 0,22 0 0,-22 0 16,0 0-16,0 0 0,21 0 0,-20 0 15,-1-21-15,-21 0 0,21-1 16,0 1-16,-21 0 0,0 0 0,0 0 16,0-22-16,0 22 0,0 0 15,0 0-15,0 0 0,0 0 0,0-1 16,-21 22-16,0 0 0,0 0 16,-1 0-16,22 22 31,22-22-16,-1 0 1,0 0-16,0 0 0,0 0 16,0-22-16,1 1 0,-1 21 0,0-21 15,0 21-15,0-21 0,22 21 16,-22-21-16,0 0 0,0 21 0,0-22 16,0 22-16,1 0 0,-1-21 0,0 21 15,-42 0 32,0 21-47,21 1 0,0-1 0,-22 0 16,1 0-16,21 21 0,-21-20 15,0 20-15,21 0 0,-21 1 16,0 20-16,21-21 0,-22 22 0,22-1 16,-21-20-16,21 20 0,0 1 0,0-1 15,0 1-15,0-1 0,0 22 16,0-22-16,0 22 0,0-21 0,0 20 15,0-20-15,0-1 0,21 22 0,1-22 16,-22 1-16,0-1 0,21 22 16,-21-21-16,21 20 0,-21-20 0,21-1 15,-21 1-15,0-1 0,0 1 0,0-22 16,0 22-16,0-22 0,0-21 16,0 21-16,0-20 0,-21-1 15,0 0-15,0-21 0,-1 0 0,1 0 16,21-21-16,-21 0 15,21-1-15,0 1 0,0-21 16,0 0-16,-21-1 0,21 1 0,0-22 16,0 1-16,-21-22 0,21 22 0,-21-22 15,-1 0-15,22 1 0,0-1 16,0 0-16,0-20 0,0 20 0,0 0 16,0 22-16,0-1 0,0-20 0,0 41 15,22-20-15,-1-1 0,0 22 16,0-22-16,0 22 0,22 0 0,-22-1 15,21-20-15,0 21 0,1-22 16,-1 22-16,0-22 0,1 22 16</inkml:trace>
  <inkml:trace contextRef="#ctx0" brushRef="#br0" timeOffset="156908.32">23580 9927 0,'0'0'0,"0"-21"0,0 0 0,0 0 0</inkml:trace>
  <inkml:trace contextRef="#ctx0" brushRef="#br0" timeOffset="157204.17">23537 9843 0,'0'0'15,"0"21"1,0 0-16,-21 0 0,21 0 0,-21 22 15,21-22-15,0 21 0,0-21 0,-21 22 16,21-22-16,0 21 0,0-21 16,0 22-16,0-22 0,0 21 0,0-21 15,21 0-15,0 1 0,0-22 16,0 21-16,1-21 0,20 21 0,-21-21 16,21 0-16,1 0 0,-1-21 0,0 0 15,-20 21-15,20-22 16,0 1-16,-21 0 0,22 0 0,-22-21 15,0 20-15,0 1 0,0-21 0,-21 21 0,0-22 16,0 1-16,0 21 16,0-21-16,0 20 0,0 1 0,0 0 15,0 0-15,-21 21 16,0 0 0,21 21-16,0 0 15,0 0-15,0 1 16,21-1-16,0-21 15</inkml:trace>
  <inkml:trace contextRef="#ctx0" brushRef="#br0" timeOffset="157876.15">24426 9927 0,'0'0'0,"0"-21"0,0 0 0,0 0 16,0 0-1,-21 21 1,21 21-16,-21 0 15,0 0-15,21 0 0,0 0 0,0 22 16,-21-22-16,21 21 0,-22-21 0,22 22 16,0-22-16,0 21 0,-21-21 15,0 22-15,21-22 0,0 0 0,0 21 16,0-20-16,-21-1 0,21 21 16,0-21-16,0 0 15,0-42 16,0 0-31,0-21 16,0 21-16,0-1 0,0 1 16,0-21-16,0 21 0,21-22 0,-21 1 15,21 21-15,0-21 0,1 20 16,-22-20-16,21 0 0,0 21 0,21-1 16,-21-20-16,1 21 0,-1 0 15,21 0-15,-21-1 0,22 22 16,-22 0-16,21 0 0,-21 0 0,0 0 15,1 0-15,-1 0 0,-21 22 16,0-1-16,0 0 0,0 0 0,0 0 16,0 0-16,-21 1 0,-1-1 0,1 0 15,-21 0-15,21 0 0,-22-21 16,1 21-16,21-21 0,-21 22 0,20-22 16,-20 0-16,21 0 0,0 0 0,21 21 15,-21-21-15,21 21 16,0 0-16,0 0 15,0 0-15,21 1 0,-21-1 16,21 0-16,0 0 16,0 0-16,-21 0 0,21 22 0,1-22 15,-22 0-15,21 0 0,0 0 0,-21 1 16,21-1-16,0-21 16,0 21-16,1-21 15,-1 0 1,0 0-16,-21-21 15,21 0 1,0-1-16,-21 1 16,21 0-16,1 0 0,-1 0 0,0 0 15</inkml:trace>
  <inkml:trace contextRef="#ctx0" brushRef="#br0" timeOffset="158424.81">25400 9948 0,'0'0'0,"21"0"0,-21-84 32,-21 84-17,0 0 1,0 21-16,21 0 0,-22 0 16,22 22-16,0-22 0,-21 21 0,0-21 15,0 22-15,21-1 0,-21 0 16,0 1-16,21-1 0,-22 0 15,1 1-15,0-1 0,0 0 0,0 1 16,21-22-16,-21 21 0,21-21 0,-22 0 16,22 1-16,0-1 0,0 0 15,0-42 17,22 0-32,-1-1 15,0 1-15,0 0 0,0-21 0,0 21 16,1-1-16,-1-20 0,0 21 15,0-21-15,0 20 0,0 22 0,-21-21 16,22 21-16,-22 21 16,0 1-1,0-1-15,0 0 0,21 0 16,-21 0-16,0 0 0,0 1 0,0-1 16,21 0-16,0 0 0,0-21 15,0 0 1,1 0-16,-1 0 15,0 0-15,0-21 16,0 21-16,-21-21 16,0 0-16,21-1 15,-21 1-15</inkml:trace>
  <inkml:trace contextRef="#ctx0" brushRef="#br0" timeOffset="158584.24">25569 10456 0,'-21'0'47,"0"0"-1</inkml:trace>
  <inkml:trace contextRef="#ctx0" brushRef="#br0" timeOffset="173561.66">85 9737 0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4T00:39:27.4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952 635 0,'0'21'16,"0"0"15,0 1-15,22-22-1,-1 0-15,0 0 16,0 0-16,0 0 15,0 0-15,1-22 0,-1 22 16,0-21-16,0 21 0,0-21 16,0 0-16,1 21 0,-1-21 15,0 0-15,-21-1 0,21 1 16,-21 0-16,0 0 0,0 0 16,-21 0-16,0-1 15,0 22-15,-1-21 0,1 21 0,-21 0 16,21-21-16,-22 21 0,22 0 15,-21 0-15,21 0 0,0 21 0,-22 0 16,22 1-16,-21-1 0,21 0 16,-1 21-16,-20-21 0,21 22 15,21-22-15,0 0 0,-21 21 16,21-20-16,0-1 0,0 0 16,0 21-16,0-21 0,21 1 15,-21-1-15,21 0 0,0-21 16,0 21-16,1-21 0,-1 0 15,0 21-15,0-21 0,0 0 0,0 0 16,22 21-16,-22-21 0,0 0 16,21 22-16,-20-22 0,20 21 15,-21-21-15,21 21 0,-20-21 16,-1 21-16,0 0 0,0-21 0,0 21 16,-21 1-16,0-1 0,0 0 0,0 0 15,0 0 1,-21 0-16,-21 1 0,21-1 15,-22 0-15,1 0 0,0 0 0,-1 0 16,1-21-16,0 22 0,-22-1 16,22-21-16,-1 0 0,1 21 0,0-21 15,-1 0-15,1 0 0,0 0 16,21-21-16,-1 0 0,1-1 16,0 22-16,0-21 0,0 0 0,0-21 15,21 21-15,0-1 16,0 1-16,0 0 0,0 0 15,0 0-15,21 0 0,0 21 16,-21-22-16,21 22 0,0-21 16,0 21-16,22-21 0,-22 21 0,0-21 15,0 21-15,22 0 0,-22 0 16</inkml:trace>
  <inkml:trace contextRef="#ctx0" brushRef="#br0" timeOffset="836.56">1630 783 0,'0'0'0,"0"-21"0,0 0 15,-21 21 1,-1 0-16,1 0 15,0 0 1,21 21-16,-21 0 0,21 0 16,-21 1-16,21-1 0,0 0 0,0 21 15,0-21-15,0 22 0,0-22 16,0 21-16,0-21 0,0 22 16,0-22-16,21 0 0,0 0 15,0 0-15,0 1 0,-21-1 0,22-21 16,-1 0-16,0 0 0,0 0 15,0 0-15,0 0 0,1 0 16,20 0-16,-21-21 0,0-1 0,0 1 16,1 0-16,-1 0 0,0 0 15,0 0-15,0-22 0,-21 22 0,0-21 16,21-1-16,-21 22 0,0-21 16,0 0-16,0 20 0,0 1 15,0-21-15,0 21 0,0 0 0,0-1 16,0 1-1,0 42 17,0 1-32,0-1 0,0 0 0,0 0 15,0 0-15,0 22 0,0-1 16,0 0-16,0 1 0,0-1 16,0 0-16,0 1 0,-21 20 0,21-21 15,0 1-15,0-1 0,0 0 16,0 1-16,0-1 0,0 22 0,0-22 15,0 0-15,0 1 0,0 20 16,0-21-16,21 22 0,-21-22 16,0 1-16,0-1 0,0 21 15,0-20-15,0-22 0,0 21 0,0 1 16,0-22-16,0 21 0,0-21 16,0 0-16,0 1 0,-21-1 0,21 0 15,-21 0-15,0 0 0,-21-21 16,20 0-16,1 21 0,-21-21 0,21 0 15,-22 0-15,22 0 0,-21 0 16,0-21-16,-1 0 0,1 0 16,0 21-16,20-42 0,-20 20 0,0 1 15,21-21-15,-22 21 0,22-22 16,0 1-16,0 0 0,0-1 16,21 22-16,0-21 0,0 0 15,0 20-15,0-20 0,0 21 0,0-21 16,0 20-16,21 1 0,0-21 15,0 21-15,0 0 0,22-1 16,-22-20-16,0 21 0</inkml:trace>
  <inkml:trace contextRef="#ctx0" brushRef="#br0" timeOffset="1472.19">2328 804 0,'-63'-42'32,"42"42"-32,-1 0 15,22 21 1,0 0-16,0 1 0,0 20 15,0-21-15,0 0 0,0 22 0,0-1 16,0-21-16,0 21 0,0-20 16,0-1-16,0 21 0,0-21 15,0 0-15,0 1 0,0-1 16,0 0-16,0 0 16,0 0-16,-21-42 31,21 0-16,0 0-15,0 0 16,0-1-16,0-20 0,0 21 0,0-21 16,0 20-16,0-20 15,21 0-15,1-1 0,-1 22 0,0-21 0,21 21 16,-21-22-16,22 22 0,-22 0 16,21 0-16,-21 21 0,22-21 15,-1 21-15,-21 0 0,22 0 16,-22 0-16,0 21 0,21-21 15,-21 21-15,-21 21 0,22-20 0,-22 20 16,21 0-16,-21 1 0,0-1 16,0-21-16,0 21 0,0 1 0,0-22 15,0 21-15,0-21 0,-21 1 16,21-1-16,-22 0 0,22 0 0,-21 0 16,0-21-1,21-21 16,0 0-15,0 0-16,0 0 0,0-1 16,21 1-16</inkml:trace>
  <inkml:trace contextRef="#ctx0" brushRef="#br0" timeOffset="1800.1">3175 529 0,'0'0'0,"0"-21"0,0 42 47,0 0-47,0 1 16,0-1-16,-21 21 0,21-21 15,-21 22-15,21-1 0,-22 0 0,22 1 16,-21-1-16,21 0 0,0 22 15,0-22-15,-21-21 0,21 22 16,-21-1-16,21-21 0,0 21 0,0-20 16,0-1-16,0 0 0,0 0 15,21-21 1,0 0 0,0 0-16,1-21 0,-1 0 0,0 0 15,0-1-15,0 1 16,0 0-16</inkml:trace>
  <inkml:trace contextRef="#ctx0" brushRef="#br0" timeOffset="2059.94">2963 868 0,'0'0'0,"-21"0"0,42 0 46,0 0-46,1 0 0,-1 0 16,21 0-16,-21 0 0,0-21 0,22 21 16,-22 0-16,0 0 0,0 0 15,0-21-15,1 21 0,-1 0 16,0 0-16</inkml:trace>
  <inkml:trace contextRef="#ctx0" brushRef="#br0" timeOffset="2728.56">3810 1058 0,'21'-42'31,"0"42"-31,-21-21 16,21 0-16,-21 0 0,0-1 16,0 1-16,22 0 0,-22 0 15,0 0-15,0 0 0,0-1 16,0 1-16,0 0 0,0 0 0,-22 0 15,1 0-15,0 21 0,0-22 16,0 22-16,0 0 16,-1 0-16,1 0 0,0 0 0,0 22 15,-21-1-15,20 0 0,1 0 16,0 21-16,0-20 0,0 20 0,0 0 16,-1 1-16,1-22 0,0 21 15,21 0-15,0-20 0,0 20 0,0-21 16,0 0-16,0 0 15,0 1-15,0-1 0,21 0 16,0-21-16,1 0 16,-1 0-16,0 0 0,0 0 0,21 0 15,-20-21-15,20 0 0,-21-1 16,21 1-16,-20 0 0,20 0 0,-21 0 16,0 0-16,0-22 0,1 22 15,-1-21-15,-21 21 0,0-22 0,21 22 16,-21 0-16,0 0 0,0 0 15,0-1-15,0 44 32,0-1-32,0 0 0,0 21 15,0-21-15,-21 1 0,21 20 16,0-21-16,0 21 0,0-20 0,0-1 16,0 0-16,0 0 0,0 0 15,0 0-15,0 1 0,0-1 0,21-21 16,0 0-16,0 0 15,0 0-15,1 0 0,-1 0 0,0 0 16,0 0-16,0-21 0,0-1 16,22 1-16,-22 21 0</inkml:trace>
  <inkml:trace contextRef="#ctx0" brushRef="#br0" timeOffset="3296.26">4276 868 0,'0'0'0,"0"-21"16,0-43-1,0 43 1,21 0 0,0 21-16,0 0 0,0-21 0,0 21 15,1-21-15,20 21 0,-21 0 16,0 0-16,22 0 0,-22 0 0,0 0 16,0 0-16,0 21 0,-21 0 0,0 0 15,21 21-15,-21-20 0,0-1 16,0 21-16,0-21 0,0 22 15,-21-1-15,0-21 0,21 21 16,-21-20-16,0-1 0,0 21 0,-1-21 16,1 0-16,0 1 0,0-22 15,0 21-15,21 0 16,0-42 15,21 21-31,-21-21 0,21-1 16,0 1-16,0 0 0,1 0 0,20-21 15,-21 20-15,0-20 0,22 0 16,-22 21-16,0-22 0,21 1 0,-21 0 16,22 20-16,-22-20 15,0 21-15,-21 0 0,21 0 0,-21-1 16,0 44 15,-21-22-31,0 21 0,0 0 16,0 21-16,-1 1 0,22-22 0,-21 21 15,21 0-15,-21 1 0,21-22 16,-21 21-16,21 1 0,0-22 0,0 0 16,0 21-16,0-21 0,0 1 15,21-1-15,0-21 0,0 21 0,1 0 16,-1-21-16,0 0 0,21 0 0,-21 0 16,22 0-16,-1 0 15,-21 0-15,22-21 0,-1 21 0,-21-21 16</inkml:trace>
  <inkml:trace contextRef="#ctx0" brushRef="#br0" timeOffset="4108.52">931 1630 0,'0'0'0,"-21"0"0,-21 0 0,21 21 16,-1-21-16,1 0 0,0 0 16,0 0-16,0 0 0,0 0 31,42 0 0,0 0-15,21 0-16,-21 0 15,1 0-15,20 0 0,0 0 16,1-21-16,-1 21 0,21 0 0,1 0 16,-1 0-16,22 0 0,0 0 15,21 0-15,-22 0 0,22-21 0,0 21 16,21 0-16,0 0 0,0-21 16,21 21-16,-21 0 0,21 0 0,0-22 15,1 22-15,-1 0 0,-21 0 16,21-21-16,0 21 0,0-21 15,0 21-15,-21 0 0,22 0 16,-22-21-16,0 21 0,0 0 0,-22 0 16,22-21-16,-21 21 0,-21 0 15,21 0-15,-43-21 0,22 21 0,-43 0 16,22 0-16,-43 0 0,21 0 16,-21 0-16,1-22 0,-1 22 0,-42 0 46,-1 0-46,1 0 16,0 0-16,0 0 0,0 0 16,-22 0-16,22 0 0,-21 0 15</inkml:trace>
  <inkml:trace contextRef="#ctx0" brushRef="#br0" timeOffset="4884.08">783 1820 0,'0'-21'16,"-21"21"-16,0 0 31,21-21-15,0 0 0,21 0 15,0 21-31,0 0 0,22 0 15,-22 0-15,0 0 0,21-21 16,-21 21-16,22 0 0,-1 0 16,22 0-16,-1 0 0,22 0 0,-1 0 15,1 0-15,21 0 16,0 0-16,0 0 0,21-22 0,0 22 16,0 0-16,21 0 0,-21 0 15,21 0-15,0 0 0,-21 0 16,0-21-16,21 21 0,-21 0 0,21 0 15,1 0-15,-1 0 0,0 0 16,-21 0-16,21 0 0,0-21 0,0 21 16,1 0-16,-22 0 0,0 0 15,0 0-15,0 0 0,-22 0 0,1 0 16,-21 0-16,0 0 0,-22 0 0,1 0 16,-1 0-16,-21 0 15,1-21-15,-22 21 0,0 0 0,0 0 16,-42 0 31,0 0-47,0 0 15,0 0-15,-1 0 16,1 0-16,0 0 0</inkml:trace>
  <inkml:trace contextRef="#ctx0" brushRef="#br0" timeOffset="5032">5609 1630 0,'-21'0'63,"0"21"-63,0-21 0,-1 21 15</inkml:trace>
  <inkml:trace contextRef="#ctx0" brushRef="#br0" timeOffset="6496.06">381 4233 0,'0'0'0,"0"22"15,0-1-15</inkml:trace>
  <inkml:trace contextRef="#ctx0" brushRef="#br0" timeOffset="8639.87">360 3133 0,'21'0'16,"-21"-21"-1,21 21-15,-21-22 16,0 1-16,0 0 16,21 21-1,-21-21-15,0 0 32,0 42-1,0 0-31,0 0 15,0 0-15,0 1 0,0 20 16,0 0-16,-21 1 0,21-1 16,0 0-16,0 1 0,0 20 0,-21-21 15,21 1-15,0 20 0,0-20 16,0-1-16,-21 0 0,21 1 0,-21-22 16,21 21-16,0-21 0,0 0 15,0 22-15,0-22 0,0 0 16,0 0-16,-22 0 0,22 1 15,22-44 32,-22 1-47,21 0 16,-21 0-16,0 0 0,21-22 0,-21 22 16</inkml:trace>
  <inkml:trace contextRef="#ctx0" brushRef="#br0" timeOffset="9068.62">296 3133 0,'0'0'0,"0"-21"0,-21-22 16,21 22-16,0 0 15,0 0-15,0 0 16,0-1-16,21 1 16,0 0-16,22 21 0,-22 0 15,21-21-15,1 21 0,-1 0 0,0 0 16,22 0-16,-22 0 0,0 0 16,1 21-16,-22 0 0,21 0 15,-21 1-15,1 20 0,-1-21 0,-21 21 16,0 1-16,0-1 15,-21 0-15,-22 1 0,22-1 0,-42 0 16,20 1-16,1-1 0,-22 0 16,22 1-16,0-22 0,-22 0 0,22 0 15,21 0-15,-22 1 0,22-22 16,0 21-16,0-21 0,42 0 31,0 0-15,0 0-16,1-21 0,-1 21 0,0-22 15</inkml:trace>
  <inkml:trace contextRef="#ctx0" brushRef="#br0" timeOffset="9612.31">720 3662 0,'0'0'15,"0"-21"1,0 0 0,0-1-16,0 1 15,21 0-15,0 21 16,0 0-1,0 0-15,0 0 0,1 0 16,-1 0-16,0 21 0,0 0 16,-21 1-16,21-1 0,-21 0 15,21 0-15,-21 21 0,0-20 0,0-1 16,0 0-16,0 21 0,0-21 16,0 1-16,-21-1 0,21 0 0,-21 0 15,21 0-15,-21 0 0,21-42 47,0 0-47,0 0 16,0 0-16,0 0 0,21-1 15,-21-20-15,21 21 0,-21 0 16,21-22-16,-21 22 0,0-21 0,0 21 16,22 0-16,-22-22 0,21 22 15,-21 0-15,21 0 0,0 21 16,0 0-1,0 0-15,1 0 16,-22 21 0,21 0-1</inkml:trace>
  <inkml:trace contextRef="#ctx0" brushRef="#br0" timeOffset="10115.86">1397 3493 0,'0'0'0,"-21"0"32,0 0-32,-1 0 0,1 0 15,0 0-15,21 21 16,-21 0-16,21 0 0,0 0 0,-21 0 15,21 1-15,-21-1 0,21 21 16,0-21-16,-22 0 0,22 1 0,0-1 16,0 0-16,0 0 0,0 0 15,0 0-15,0 1 0,22-1 16,-1-21-16,-21 21 0,21-21 16,0 0-16,0 0 0,0 0 15,1 0-15,-1 0 0,0-21 16,0 0-16,0 21 15,0-22-15,1 1 0,-22 0 0,21 0 16,0 0-16,-21 0 0,21-1 16,-21-20-16,0 21 0,0 0 0,0-22 15,0 22-15,0 0 0,-21 0 16,0 0-16,0 0 0,-1-1 0,1 1 16,0 21-16,0 0 0,0 0 15,0 0-15,-1 0 0,1 0 0,0 0 16,0 21-16,0 1 0,21-1 15,0 0-15,0 0 16,0 0-16,0 0 16,21-21-1,0 0-15</inkml:trace>
  <inkml:trace contextRef="#ctx0" brushRef="#br0" timeOffset="10464.67">1863 3133 0,'0'0'0,"0"-21"0,0-1 32,-22 22-17,22 22-15,-21-1 16,21 0-16,0 21 0,0-21 15,0 22-15,0-1 0,0 0 0,0 1 16,0-1-16,-21 0 0,21 1 16,-21-1-16,21 0 0,0 1 0,0-1 15,-21-21-15,21 22 0,0-22 16,-21 21-16,21-21 0,0 0 0,0 1 16,0-1-16,0 0 15,21-21 1,0 0-1,0-21-15,0 0 16,-21-1-16,21 1 0</inkml:trace>
  <inkml:trace contextRef="#ctx0" brushRef="#br0" timeOffset="10900.28">2053 3471 0,'0'43'16,"0"-22"0,0 0-16,0 0 15,-21 22-15,21-22 0,0 0 0,-21 0 16,21 0-16,-21 0 0,21 1 16,0-1-16,0 0 0,0 0 0,0 0 15,0 0-15,0 1 16,21-22-1,0 0-15,0 0 16,0 0-16,0 0 0,1-22 16,-1 22-16,0-21 0,0 0 15,0 0-15,-21 0 0,21 0 0,-21-1 16,22 1-16,-22 0 16,0-21-16,0 21 0,0-22 0,0 22 15,0-21-15,0 21 0,-22-1 16,1 1-16,0 0 0,0 21 0,0 0 15,0 0-15,-1 0 16,1 0-16,0 0 0,0 0 16,21 21-16,-21-21 0,21 21 15,-21-21-15,21 22 0</inkml:trace>
  <inkml:trace contextRef="#ctx0" brushRef="#br0" timeOffset="11184.12">1714 3323 0,'0'0'0,"0"-21"31,43 21-31,-22 0 16,0 0-16,21 0 0,1-21 15,-1 21-15,0-21 0,-20 21 0,20 0 16,0 0-16,1-21 0,-22 21 16,0 0-16,21 0 0,-21 0 15,1 0 1,-22 21 15,-22-21-31,22 21 16</inkml:trace>
  <inkml:trace contextRef="#ctx0" brushRef="#br0" timeOffset="11648.85">2709 3535 0,'0'0'0,"21"-21"15,-21 0-15,0-1 0,0 1 16,0 0-16,0 0 15,-21 21 1,0 0-16,0 0 16,0 0-16,0 0 15,-22 0-15,22 21 0,0-21 0,0 21 16,-22 0-16,22 1 0,0 20 16,0-21-16,0 21 0,0-20 0,21 20 15,0-21-15,-22 21 0,22-20 16,0-1-16,0 21 0,0-21 0,0 0 15,0 1-15,0-1 0,22 0 16,-1 0-16,0-21 16,21 0-16,-21 0 0,1 0 15,20 0-15,-21 0 0,21 0 0,1 0 0,-22 0 16,21 0-16,1-21 0,-22 0 16,21 21-16</inkml:trace>
  <inkml:trace contextRef="#ctx0" brushRef="#br0" timeOffset="12501.99">3175 3493 0,'0'0'0,"0"-22"16,-42 22 0,20-21-16,1 21 0,0 0 15,0 0-15,0 0 16,21 21-16,-21 1 0,-1-1 0,1 0 15,0 0-15,21 0 0,0 0 16,-21 1-16,0-1 0,21 21 0,-21-21 16,21 0-16,0 1 0,0 20 15,0-21-15,0 0 0,0 0 0,0 1 16,0-1-16,21-21 16,0 0-16,0 0 15,0 0-15,0 0 16,1 0-16,-1-21 0,0-1 15,0 22-15,0-21 0,0 0 0,1 0 16,-1 0-16,-21 0 0,0-1 16,21-20-16,-21 21 0,0 0 0,21 0 15,-21-1-15,0 1 0,0 0 16,0 0-16,0 0 0,0 0 16,-21 42 15,21 0-31,-21 0 0,21 0 15,0 0-15,0 1 0,0-1 0,0 0 16,0 21-16,0-21 0,0 1 16,0-1-16,0 0 0,0 0 0,0 0 15,0 0-15,0 1 0,21-1 16,0-21 0,0 0-16,0 0 0,1 0 0,-1 0 15,0 0-15,0 0 0,0-21 16,0 21-16,1-22 0,-1 1 0,0 0 15,0 0-15,0 0 0,0-22 0,1 22 16,-1-21-16,0 0 0,0-1 16,-21 1-16,21 0 0,-21-22 0,21 22 15,-21-1-15,0 1 16,0 0-16,0-1 0,0 22 0,0-21 0,0 21 16,0 0-16,0-1 15,-21 22 1,0 0-16,0 22 15,21-1-15,0 0 0,-21 21 16,21-21-16,-21 22 0,21-1 0,0 0 16,0 1-16,0-1 0,0 0 15,0 1-15,0-1 0,0 0 0,0 1 16,0-1-16,0-21 0,0 22 16,0-22-16,0 0 0,0 0 0,0 0 15,21 0-15,0-21 0,0 0 0,0 22 16,0-22-16,1 0 15,-1 0-15,0 0 0,0 0 0,0 0 0,0-22 16,1 1-16,-1 21 16,0-21-16,0 0 0,0 0 15,0 0-15</inkml:trace>
  <inkml:trace contextRef="#ctx0" brushRef="#br0" timeOffset="14452.72">4466 3281 0,'-21'0'32,"21"21"-17,21-21 48,0-21-48,-21 0 1,-21 21 0,0 0-1,0 0-15,0 0 16,-1 0-16,22 21 16,0 0-16,-21 0 15,21 0 1,0 1-1,21-22 17,-21-22-1,0 44 47</inkml:trace>
  <inkml:trace contextRef="#ctx0" brushRef="#br0" timeOffset="15148.65">4276 3725 0,'21'0'46,"0"0"-46,-21-21 32,0 0-17,-21 42 32,21 0-47,0 1 16,0-1-16,0 0 15,21-21 1,0 0 0,0 0-16,0 0 15,1 0-15,-1 0 0,-21-21 16,21 21-16,-21-21 0,21 21 16,-21-22-16,0 1 0,0 0 15,0 0 1,-21 0-1,0 21-15,0 0 16,-1 0 0,1 21-16,0 0 0,21 0 15,0 0-15,0 1 16,0-1 0,21-21-1,0 0 1,1 0-16,-22-21 15,21-1-15,-21 1 16,0 0 15,-21 21-31,-1 0 16,22-21-16,-21 0 16</inkml:trace>
  <inkml:trace contextRef="#ctx0" brushRef="#br0" timeOffset="15988.17">4318 3217 0,'0'22'16,"0"-1"0,0 0-1,21-21 16,0 0-31,0 0 16,1 0 0,-22-21-1,0 0 1,-22 21 0,1 0-16,0 0 15,0 0-15,0 21 16,21 0-16,0 0 15,0 0-15,0 0 16,0 1-16,0-1 16,21-21 15,0 0-31,0 0 16,0-21-16,-21-1 15,0 1 1,0 0-1,-21 21 17,0 0-17,21 21-15,0 0 16,0 1-16,0-1 16,21-21 15,0 0-31,1 0 15,-1 0-15,0 0 16,-21-21-16,0-1 16,21 22-16,-21-21 0,0 0 15,0 0-15,-21 0 16,0 21 0,0-21-16,-1 21 15,1 0-15,0 21 16,21 0-1,0 0 1,0 0 0,21-21-16,0 0 15</inkml:trace>
  <inkml:trace contextRef="#ctx0" brushRef="#br0" timeOffset="16480.82">5567 2815 0,'0'-42'32,"0"63"15,0 0-32,-21 0-15,-1 1 0,22-1 0,-21 0 16,0 21-16,0-21 0,0 22 0,0-1 15,-22 0-15,22 22 0,-21-1 16,21-20-16,-22 20 0,1 1 0,-22-1 16,22-20-16,0 20 0,-22-21 15,22 22-15,0-22 0,-1 1 0,1-22 16,21 21-16,0-21 0,-1 0 16,22 1-16,-21-1 0,21 0 15,21-21 1,1 0-1,-1 0-15,0-21 0,0 21 16,-21-21-16,21-1 0,0 1 0,1 0 16,-1 0-16,0 0 0</inkml:trace>
  <inkml:trace contextRef="#ctx0" brushRef="#br0" timeOffset="16911.56">5842 2815 0,'0'-42'15,"-21"63"16,0 0-31,21 0 16,-22 1-16,1-1 0,0 21 0,0-21 16,0 22-16,0-1 0,-1 21 0,-20-20 15,0 20-15,-1 1 0,1-1 16,0 1-16,-1-1 0,1 1 16,21-22-16,-21 22 0,-1-22 0,22 0 15,0 1-15,0-22 0,0 21 16,-1-21-16,1 0 0,21 1 0,-21-1 15,21 0-15,0 0 0,0 0 16,0-42 31,21 21-47,-21-21 0,21 21 0,-21-21 16,22 0-16,-1-1 0,0 1 15</inkml:trace>
  <inkml:trace contextRef="#ctx0" brushRef="#br0" timeOffset="18036.21">6583 3577 0,'21'0'16,"0"-21"0,0 0-16,-21 0 15,0 0-15,0-1 16,0 1-16,0 0 0,0 0 0,0 0 16,-21 21-16,21-21 0,-21-1 15,0 1-15,0 21 0,-1 0 0,-20-21 16,21 21-16,0 0 0,-22 0 15,22 0-15,0 0 0,-21 21 0,21 0 16,-1 1-16,-20-1 0,21 0 16,0 0-16,0 21 0,-1-20 15,1 20-15,0-21 0,0 21 0,21-20 16,0 20-16,0-21 0,0 0 16,0 0-16,0 1 0,0-1 0,0 0 15,21 0-15,0-21 0,0 0 16,1 0-16,-1 0 0,0 0 0,0 0 15,21 0-15,-20 0 0,-1 0 0,21 0 16,-21-21-16,22 0 0,-22 0 16,21-1-16,-21 1 0,22 0 0,-1 0 15,-21-21-15,21-1 0,-20 1 16,-1 0-16,21-1 0,-21 1 0,0-22 16,1 22-16,-1 0 0,-21-22 15,21 22-15,-21 0 0,21-1 16,-21 1-16,0 21 0,0 0 0,0-22 15,0 22-15,-21 21 16,0 0 0,21 21-16,-21 0 15,21 1-15,0 20 0,0-21 0,0 21 16,0 1-16,-22 20 0,22-20 16,-21-1-16,21 21 0,0-20 0,0 20 15,0-20-15,0-1 0,0 0 0,0 1 16,0-22-16,0 21 0,0-21 15,0 0-15,21 1 0,1-22 16,-1 21-16,0-21 0,0 0 16,0 0-16,0 0 0,1 0 15,-1 0-15,0 0 0,21 0 0,-21 0 16,1-21-16,-1 21 0,0-22 16,0 1-16,0 0 0,0 0 0,-21 0 15,22 0-15</inkml:trace>
  <inkml:trace contextRef="#ctx0" brushRef="#br0" timeOffset="18463.97">7324 3302 0,'0'-21'16,"0"42"-1,0 0 1,-22 0-16,1 1 0,21 20 15,0-21-15,-21 0 0,0 22 0,0-22 16,21 21-16,0-21 0,-21 22 16,-1-22-16,22 0 0,0 21 0,0-21 15,0 1-15,0-1 16,0 0-16,22-21 16,-1 21-16,21-21 0,-21 0 0,0 0 15,1 0-15,-1 0 16,21-21-16,-21 21 0,0-21 0,22 0 15,-22 21-15,0-22 0,0-20 0,0 21 16,1 0-16,-1-22 0,0 22 16,-21-21-16,0 0 0,0-1 0,0 1 15,0 0-15,0 20 0,-21-20 16,0 21-16,-1 0 0,1 0 0,0-1 16,0 1-16,0 21 0,0 0 15,-1 0-15,1 0 0,0 0 16,0 0-16,-21 21 0,20 1 0,1-22 0,0 21 15,-21 0-15,21 0 0,-22-21 16,22 21-16</inkml:trace>
  <inkml:trace contextRef="#ctx0" brushRef="#br0" timeOffset="19112.59">6181 3175 0,'21'0'15,"-21"-21"-15,-21 21 47,-1 0-47,1 0 0,0 21 0,0 0 16,0 0-16,-22 1 0,1-1 16,0 0-16,21 0 0,-22 0 0,1 0 15,0 1-15,-1-1 0,1 0 16,21 0-16,0 0 0,-1-21 15,1 21-15,0-21 16,21 22-16,21-1 16,0-21-16,1 0 15,-1 21-15,0 0 0,0-21 16,21 21-16,-20-21 0,20 0 0,-21 0 16,21 21-16,-20 1 0,20-22 15,-21 0-15,21 0 0,-20 21 0,-1-21 16,0 0-16,0 0 0,-21 21 15,21-21-15,0 0 16,1 0 15</inkml:trace>
  <inkml:trace contextRef="#ctx0" brushRef="#br0" timeOffset="20246.12">7853 3344 0,'0'0'0,"0"-21"0,21 21 15,-21 21 32,0 1-47,0-1 0,0 0 0,0 0 16,-21 21-16,21-20 0,-21-1 16,21 0-16,0 0 0,-22 0 0,22 0 15,-21 1-15,21-1 0,-21 0 16,21 0-16,0 0 15,0-42 32,0 0-47,0 0 16,0 0-16,0-1 0,0 1 0,0 0 16,0 0-16,21-21 0,0 20 15,-21 1-15,22-21 0,-1 21 16,0 0-16,-21-1 0,42 1 0,-21 0 15,1 0-15,-1 0 0,0 21 16,0 0-16,0 0 0,0 0 0,1 0 16,-1 0-16,0 0 0,0 21 15,0 0-15,0 0 0,1 0 0,-22 22 16,21-22-16,-21 21 0,21-21 0,-21 22 16,0-22-16,0 0 0,0 21 15,0-20-15,0-1 0,0 0 0,0 0 16,0 0-16,0 0 15,0-42 32,0 0-47,0 0 0,0 0 16,0 0-16,0-1 0,0 1 0,0 0 16,0-21-16,0 21 0,21-22 15,0 1-15,0 21 0,1-22 0,-1 1 16,0 21-16,0 0 0,0 0 15,22-1-15,-22 1 0,21 21 0,0 0 16,-20 0-16,20 0 0,0 0 0,1 21 16,-22 1-16,21-1 0,-21 0 15,0 21-15,1 1 0,-1-22 16,-21 21-16,0-21 0,0 22 16,0-22-16,0 21 0,0-21 0,-21 0 15,-1 1-15,1-1 0,21 0 0,-21-21 16,0 21-16,0-21 15,21 21-15,0-42 32,0 0-17,21 0-15,0 21 0</inkml:trace>
  <inkml:trace contextRef="#ctx0" brushRef="#br0" timeOffset="21023.71">9250 3281 0,'21'-21'0,"-42"42"0,42-63 0,-21 20 15,0 1-15,0 0 0,-21 21 16,0 0-16,-1 0 16,1 0-16,0 0 0,0 0 15,0 21-15,0 0 0,-1 22 0,1-22 16,0 0-16,-21 21 0,21 1 15,-1-22-15,1 21 0,0 1 0,21-22 16,0 21-16,-21-21 0,21 0 16,0 1-16,0-1 0,0 0 15,0 0-15,21-21 0,0 0 0,0 0 16,1 0-16,20 0 0,-21 0 0,0 0 16,0 0-16,22-21 0,-22 0 15,0 21-15,0-21 0,22-1 0,-22-20 16,-21 21-16,21 0 0,0 0 15,0-22-15,-21 22 0,0-21 0,0 21 16,0-1-16,21-20 0,-21 21 16,0 0-16,0 42 31,-21 0-31,21 0 16,0 0-16,0 1 0,0 20 15,-21-21-15,21 0 0,0 22 0,0-22 16,0 0-16,0 0 0,0 0 15,0 0-15,0 1 0,0-1 0,21-21 16,-21 21-16,21-21 0,1 0 0,-1 0 16,0 0-16,0 0 15,0 0-15,0 0 0,1 0 0,-1 0 16,0 0-16,21-21 0,-42 0 16,21-1-16,1 22 0,-1-21 15,0 0-15,0-21 0,-21 21 0,0-1 16,21 1-16,-21 0 0,21-21 0,-21 21 15,0-1-15,22 1 0,-22 0 16,0 0-16,0 42 31,0 0-15,0 0-16,-22 22 0,22-22 0,-21 0 16,21 0-16,0 22 0,0-22 15,0 0-15,-21 0 0,21 0 0,0 0 16,0 1-16,0-1 0,0 0 15,21-21 48,-21-21-63,0 0 0,21-1 0,-21 1 16,0 0-16,0-21 0</inkml:trace>
  <inkml:trace contextRef="#ctx0" brushRef="#br0" timeOffset="21388.5">9800 2963 0,'0'0'0,"-21"0"16,0 0-16,0 22 0,-1-1 16,1-21-16,21 21 0,-21 0 15,21 0-15,0 0 16,0 1-16,21-22 15,0 0-15,1 0 16,-1 0-16,0 0 0,0 0 16,0-22-16,0 22 0,-21-21 15,22 21-15,-22-21 0,0 0 0,0 0 16,0 0 0,0-1-16,-22 22 15,1-21-15,0 21 0,0 0 16,0 0-16,0 0 15,-1 0-15,22 21 0,0 1 0,-21-1 16,21 0-16,0 0 16,0 0-16,0 0 0,0 1 15,21-1-15,1 0 0,-1 0 16,0-21-16</inkml:trace>
  <inkml:trace contextRef="#ctx0" brushRef="#br0" timeOffset="21892.22">10139 3217 0,'0'22'32,"0"-1"-17,0 0-15,0 0 0,0 0 0,0 0 16,-21 1-16,21-1 0,0 0 15,-22 0-15,22 0 0,0 0 0,0 1 16,0-1-16,0 0 0,0 0 16,-21-21-16,21 21 0,-21-21 47,21-21-32,0 0-15,0 0 0,0 0 16,0-1-16,0-20 0,0 21 15,21 0-15,0-22 0,1 22 0,-1-21 16,0 21-16,0-22 0,0 22 16,0 0-16,22 0 0,-22 0 0,0 0 15,21 21-15,-20 0 0,-1 0 0,21 0 16,-21 0-16,0 0 0,22 21 16,-43 0-16,21 0 0,-21 0 15,21 0-15,-21 22 0,0-22 0,0 21 16,0-21-16,0 1 0,0-1 15,0 21-15,0-21 0,0 0 0,0 1 16,-21-1-16,0-21 0,21 21 16,0 0-16,-21-21 0,-1 0 0,22 21 15,-21-21-15</inkml:trace>
  <inkml:trace contextRef="#ctx0" brushRef="#br0" timeOffset="22511.87">10985 3048 0,'0'-21'0,"22"-21"15,-22 20 1,0 44 0,0-1-16,0 0 15,0 0-15,0 0 0,0 22 16,0-1-16,0 0 0,0 1 0,0-1 16,0 0-16,0 1 0,0-1 15,-22 0-15,22 1 0,0-22 16,0 21-16,0-21 0,0 0 0,0 1 15,0-1-15,0 0 16,0-42 15,22 0-31,-22-1 16,0 1-16,0 0 0,0 0 0</inkml:trace>
  <inkml:trace contextRef="#ctx0" brushRef="#br0" timeOffset="23007.58">10880 3027 0,'0'0'0,"-22"-21"0,22 0 15,0-1-15,0 1 16,0 0-16,22 21 0,-1-21 16,0 0-16,0 21 0,0-21 0,22 21 15,-22 0-15,21 0 0,-21 0 16,22 0-16,-1 21 0,0 0 0,-21 0 15,22 21-15,-1 1 0,-21-1 16,22 0-16,-22 1 0,0-1 0,-21 0 16,21 22-16,-21-22 0,21 1 0,-21-1 15,0-21-15,0 21 0,0-20 16,0 20-16,0-21 0,0 0 16,0 0-16,0-42 46,0 0-46,0 0 0,0 0 0,0 0 16,0-22-16,0 1 0,0 0 16,0-22-16,0 22 0,0-1 0,0-20 15,21 21-15,-21-22 0,22 22 16,-1-1-16,-21 1 0,21 0 0,0-1 16,-21 22-16,21-21 0,0 21 0,1 0 15,-1 21-15,0-22 0,0 22 16,0 0-16,0 0 0,1 0 15,-1 0-15,0 22 16,-21-1-16,0 0 0,0 0 16,0 0-16,0 0 0,0 1 15,0-1-15,0 0 0,-21 0 16,21 0-16,-21 0 0</inkml:trace>
  <inkml:trace contextRef="#ctx0" brushRef="#br0" timeOffset="23616.5">11938 3387 0,'42'0'15,"-21"0"-15,1 0 16,-1-21 0,0-1-16,0 1 0,-21 0 15,21 0-15,-21 0 0,21 0 0,-21-1 16,0 1-16,0 0 0,0 0 15,0 0-15,0 0 0,-21-1 0,0 1 16,0 21-16,-21-21 0,20 21 0,1-21 16,0 21-16,0 0 0,-21 0 15,20 0-15,1 21 0,-21 0 0,21 0 16,0 1-16,-22 20 0,22-21 16,0 21-16,0 1 0,0-1 15,-1-21-15,22 22 0,0-1 0,0-21 16,0 21-16,0-20 0,0-1 15,0 0-15,22 0 0,-1-21 0,0 21 16,0-21-16,21 0 0,-20 0 0,20 0 16,-21 0-16,21 0 0,-20-21 15,20 21-15,0-21 0,-21 0 0,22 0 16,-22-1-16,0 1 0,0 0 16,0 0-16,1-21 0,-1 20 0,0-20 15,-21 21-15,0-21 0,0 20 0,0 1 16,0 0-16,0 0 15,0 0-15,0 0 0,-21 42 16,21 0 0,-21 0-16,21 0 0,-22 22 15,22-22-15,0 21 0,-21-21 0,21 22 16,0-22-16,0 21 0,0-21 16,0 0-16,0 1 0,0-1 0,0 0 15,0 0-15,0 0 0,21-21 0,1 21 16,-1-21-16,0 0 15,0 0-15,0 0 0,0 0 0,1-21 16,-1 0-16,0 21 0,0-21 0,0 0 16,0 0-16,1-1 15,-1 1-15,0-21 0</inkml:trace>
  <inkml:trace contextRef="#ctx0" brushRef="#br0" timeOffset="24324.25">12509 3175 0,'0'0'15,"0"-21"-15,0 0 0,0 0 0,0 42 47,0 0-47,0 0 0,0 0 16,0 0-16,0 1 0,0 20 0,-21-21 15,21 21-15,-21-20 0,21 20 0,0-21 16,0 0-16,0 0 0,-21 1 16,21-1-16,0 0 0,0 0 15,-21-21-15,21 21 0,0-42 47,0 0-47,0 0 0,0 0 16,0-1-16,0 1 0,0 0 15,0-21-15,21-1 0,0 22 0,-21-21 16,21 21-16,0-22 0,-21 22 16,22 0-16,-1 0 0,0 0 0,0 0 15,0-1-15,0 22 0,1 0 0,-1 0 16,0 0-16,0 22 15,-21-1-15,0 0 0,21 0 16,-21 0-16,21 0 0,-21 22 0,0-22 16,0 21-16,0-21 0,0 22 15,0-22-15,0 0 0,0 0 0,0 0 16,0 1-16,0-1 0,0 0 16,0 0-16,-21-21 15,21-21 16,0 0-31,0 0 16,0-22-16,0 22 16,0 0-16,21-21 0,1 20 0,-1-20 15,0 0-15,0 21 0,0-22 16,0 22-16,1-21 0,20 21 16,0-1-16,-21 1 0,22 21 0,-22 0 15,0 0-15,0 0 0,22 0 0,-22 21 16,-21 1-16,21-1 15,-21 0-15,0 21 0,0-21 0,0 22 16,0-22-16,0 21 0,0-21 0,-21 22 16,21-22-16,-21 0 15,21 0-15,-22 0 0,22 1 0,0-1 0,0 0 16,0 0 0,0-42 15,22 21-31,-1-21 15,-21 0-15,21-1 0,0 1 0</inkml:trace>
  <inkml:trace contextRef="#ctx0" brushRef="#br0" timeOffset="24736.02">13377 3323 0,'-21'43'31,"42"-43"-15,0 0 0,1 0-16,-1 0 0,0-22 0,0 22 15,0-21-15,0 0 0,22 0 16,-43 0-16,21 0 0,0-1 16,0 1-16,-21 0 0,0 0 0,0-21 15,0 20-15,0 1 0,0 0 16,0 0-16,-21 21 15,0 0-15,0 0 16,0 21-16,-1 0 0,1 0 0,0 22 16,0-22-16,0 21 0,0-21 0,-1 22 15,22-1-15,0-21 16,-21 22-16,21-22 0,0 21 0,0-21 16,0 0-16,0 1 0,0-1 0,0 0 15,21 0-15,1-21 0,-1 21 16,0-21-16,0 0 0,0 0 0,0 0 15,1 0-15,-1 0 0,0 0 16,0 0-16,0 0 0,0 0 0,1 0 16,-1-21-16,0 0 0,0 21 0,0-21 15</inkml:trace>
  <inkml:trace contextRef="#ctx0" brushRef="#br0" timeOffset="25603.55">14055 2773 0,'0'0'0,"-22"0"32,1 0-32,21 21 0,0 0 0,0 0 0,0 1 15,0-1-15,21 0 0,1 0 16,-1 0-16,0 0 0,0 22 15,0-22-15,0 0 0,22 0 0,-22 0 0,21 1 16,-21-22-16,22 21 16,-22 0-16,21-21 0,-21 0 0,1 0 15,20 0-15,-21 0 0,0 0 0,0 0 16,-21 21 15,-21-21-31,0 21 16,0-21-16,0 21 0,-22 1 0,1-1 15,0 0-15,-1 0 0,1 0 0,0 0 16,21 1-16,-22-1 16,1 0-16,21 0 0,-22 0 0,22 0 15,0 1-15,0-1 0,0 0 0,0 0 16,21 0-16,-22 0 16,1-21-16,21 22 31,0-44 78,21 22 188,-21-21-297,0 0 0,0 0 16</inkml:trace>
  <inkml:trace contextRef="#ctx0" brushRef="#br0" timeOffset="26624">14944 3154 0,'-22'0'0,"22"21"32,0 0-17,22-21 1,-1 0 0,0 0-16,0 0 0,0 0 0,0 0 15,1-21 1,-22 0-16,0 0 15,-22 21 1,1-21-16,0 21 16,0 0-16,0 0 0,0 0 0,-1 0 15,1 0 1,21 21-16,0 0 16,0 0 62,0 0-63,0 0 1</inkml:trace>
  <inkml:trace contextRef="#ctx0" brushRef="#br0" timeOffset="27155.73">14901 3556 0,'-21'21'16,"42"-21"46,0 0-62,1-21 16,-22 0 0,0 0-16,-22 21 31,1 0-15,0 21-1,21 0 1,0 0-16,21-21 15,0 0 1,1 0-16,-1 0 16,0 0-16,0 0 0,0 0 15,-21-21 1,0 0 0,0 0-16,0 0 15,0-1 1,-21 22-16,0 0 15,0 0 1,21 22 0,21-22 15,0 0-15,0 0-16,0 0 0,22 0 0,-22-22 15</inkml:trace>
  <inkml:trace contextRef="#ctx0" brushRef="#br0" timeOffset="27564.39">15684 3069 0,'0'0'0,"0"-21"0,22 0 16,-22 0-16,0 0 15,0 42 32,0 0-47,0 0 0,0 0 0,-22 22 16,22-1-16,0 0 0,0 1 15,0 20-15,-21-21 0,21 22 0,-21-1 16,21 1-16,-21-1 0,0 1 0,21-22 16,-21 22-16,-1-1 0,22 1 15,0-1-15,-21 22 0,21-22 0,-21 1 16,0-1-16,21 1 0,-21-1 15,0 1-15,-1-1 0,22 1 16,-21-22-16,0 22 0,0-22 0,0 0 16,21-20-16,0 20 0,-21-21 0,21 0 15,0-42 1,21 21 0,-21-21-16,21 0 0,-21 0 0,21-1 15,0-20-15,-21 21 0,21-21 16,1-1-16,-22 1 0,21 0 0,0-22 15</inkml:trace>
  <inkml:trace contextRef="#ctx0" brushRef="#br0" timeOffset="27933.31">15642 3239 0,'0'0'0,"0"-43"0,0-63 31,21 85-31,-21 0 16,21 21-16,1-21 0,-1 0 0,0 21 16,0-21-16,0 21 0,22 0 0,-22-22 15,0 22-15,21 0 0,-21 0 16,1 0-16,20 0 0,-21 22 0,0-22 16,0 21-16,1 0 15,-22 0-15,0 21 0,0-20 0,0 20 16,0-21-16,-22 21 0,1-20 0,0 20 15,-21-21-15,21 0 0,-1 22 16,-20-43-16,21 21 0,0 0 0,-22 0 16,22-21-16,0 0 0,0 21 15,0-21-15,21-21 32,0 0-17,0 0-15,21 21 0,0-21 0,0-1 16,0 22-16</inkml:trace>
  <inkml:trace contextRef="#ctx0" brushRef="#br0" timeOffset="28416.03">16446 2921 0,'0'0'0,"-21"-21"31,0 21-31,0 0 0,0 21 16,0 0-16,-1-21 0,1 43 0,21-22 15,-21 0-15,0 0 0,0 21 16,21 1-16,-21-22 0,21 21 16,0-21-16,0 22 0,0-22 0,0 21 15,0-21-15,0 1 0,0-1 16,21 0-16,0 0 0,0-21 0,0 21 15,0-21-15,1 0 0,-1 0 0,0 0 16,21 0-16,-21 0 0,1 0 16,-1-21-16,0 21 0,0-21 0,0 0 15,0 0-15,1-22 16,-1 22-16,0-21 0,-21 21 0,0-22 16,0 1-16,0 0 0,0 20 0,0-20 15,0 21-15,0 0 0,-21-22 16,0 43-16,-1-21 0,1 0 0,0 21 15,0 0-15,-21 0 0,20 0 16,1 0-16,0 0 0,-21 21 0,21-21 16,21 21-16,-22 1 0,1-1 0,21 0 15,0 0-15,-21 0 0,21 0 16,0 1-16,0-1 0,21 0 16,0-21-16,1 21 0,-1-21 15,21 0-15,-21 0 0</inkml:trace>
  <inkml:trace contextRef="#ctx0" brushRef="#br0" timeOffset="28876.04">16827 3027 0,'0'0'0,"22"-64"31,-22 43-31,21 21 0,-21-21 15,21 21-15,0 0 0,0 0 16,0 0 0,1 0-16,-1 0 0,0 21 15,0-21-15,0 21 16,-21 1-16,21-1 0,1 0 0,-22 21 16,21-21-16,-21 1 0,21 20 0,-21-21 15,0 21-15,0-20 0,0-1 16,0 21-16,0-21 0,0 0 0,0 1 15,-21-1-15,0-21 0,21 21 16,-22-21-16,1 0 16,21-21 15,0 0-31,0-1 0,0 1 16,0 0-16,0-21 0,0 21 0,0-22 15,0 22-15,21 0 0,1-21 16,-22 20-16,0 1 0,21 0 0,-21 0 15,21 0-15,0 0 0,-21-1 16,21 22-16,0-21 16,1 0-16,-22 0 15,21 21-15,0-21 16</inkml:trace>
  <inkml:trace contextRef="#ctx0" brushRef="#br0" timeOffset="29335.8">17674 2477 0,'0'0'0,"0"-85"31,0 64-31,0 0 0,0-1 15,0 44 17,0-1-17,-21 21-15,21-21 0,-21 22 16,21-1-16,-21 0 0,21 1 16,0-1-16,-22 21 0,1-20 0,0-1 15,21 0-15,0 1 0,-21-1 0,0 0 16,21 22-16,-21-43 0,21 21 15,0 1-15,0-1 0,0 0 0,0-20 16,0 20-16,0-21 0,0 0 16,0 0-16,0 1 0,21-22 0,-21 21 15,21-21-15,0 0 0,0 0 0,0 0 16,1 0 0,-1 0-16,0 0 0,0-21 0,0 21 15,0-22-15,1 1 16,-1 0-16,0 21 0,-21-21 0,21 0 15,-21 0-15,21-1 0,-21 1 16,0 0-16</inkml:trace>
  <inkml:trace contextRef="#ctx0" brushRef="#br0" timeOffset="29695.88">17399 2815 0,'0'0'0,"21"0"31,21-21-31,-20 21 0,-1 0 16,21 0-16,0-21 0,-20 21 0,20 0 16,-21 0-16,21-21 0,-20 21 15,-1 0-15,21 0 0,-21 0 16,0 0-16,1-21 15,-22 42 64,-22-21-79,1 21 15,0-21 1,21 21-16,-21-21 0,21 21 15</inkml:trace>
  <inkml:trace contextRef="#ctx0" brushRef="#br0" timeOffset="30839.48">18859 2392 0,'0'0'15,"22"-85"1,-22 64-16,21 0 0,-21 0 15,0 0-15,0 42 47,0 0-47,-21 0 16,-1 21-16,1 1 0,0-1 0,0 22 16,-21-22-16,20 21 0,-20 1 15,21-1-15,-21 1 0,-1-1 0,22 1 16,-21-1-16,-1 1 0,1-1 15,0 1-15,21-22 0,-22 22 0,1-1 16,21-20-16,-22-1 0,22 0 16,0 1-16,0-22 0,0 21 0,21-21 15,-21 0-15,21 1 0,0-1 16,0-42 15,21 21-15,0-22-16,0 1 15,0 0-15,-21 0 0,21 0 0,1 0 16,-1-1-16,0 1 0,21-21 0</inkml:trace>
  <inkml:trace contextRef="#ctx0" brushRef="#br0" timeOffset="31393.2">18859 3006 0,'-21'0'0,"21"-21"0,0-1 16,0 1 0,0 0-16,0 0 15,21 0-15,1 21 0,-22-21 16,21-1-16,0 22 0,0 0 0,0-21 15,0 21-15,1 0 0,-1 0 16,0 0-16,0 0 0,0 0 0,0 0 16,1 21-16,-1 1 15,0-1-15,0 0 0,-21 21 0,0-21 16,0 1-16,0 20 0,0-21 0,0 21 16,0-20-16,0 20 0,0-21 15,0 0-15,-21 0 0,21 1 0,-21-1 16,0 0-16,21 0 15,-22-21-15,1 0 16,21-21 0,0 0-1,0 0-15,0-1 0,21 1 0,1 0 16,-22 0-16,21-21 0,0 20 0,0 1 16,-21-21-16,21 21 0,0 0 15,1-1-15,-1 1 0,0 0 16,0 0-16,0 0 0,-21 0 0,21 21 15,1 0-15,-22-22 0,21 22 16,0 0 0,-21 22-1,21-22 1,-21 21 0</inkml:trace>
  <inkml:trace contextRef="#ctx0" brushRef="#br0" timeOffset="31780.52">19727 2985 0,'0'0'0,"21"0"0,1 0 16,-1 0-16,0 0 15,0-22-15,0 22 0,0-21 16,1 21-16,-22-21 0,21 0 0,0 21 15,-21-21-15,0 0 16,0-1-16,0 1 0,0 0 16,-21 21 15,0 0-31,-1 0 0,1 0 16,0 21-16,0 0 0,0 1 0,0-1 15,-1 0-15,22 0 0,-21 21 0,0-20 16,0 20-16,21-21 0,-21 0 15,21 0-15,0 1 0,0-1 0,0 0 16,0 0-16,0 0 0,0 0 16,21-21-1,0 0-15,0 0 0,0 0 0,1 0 16,-1 0-16,0 0 0,0 0 0,0 0 16,0-21-16,1 21 0,-1-21 15</inkml:trace>
  <inkml:trace contextRef="#ctx0" brushRef="#br0" timeOffset="32207.79">20383 2836 0,'0'-21'0,"-21"21"32,0 0-32,0 0 0,0 0 0,0 0 15,-1 0-15,1 21 16,0-21-16,0 22 0,21-1 0,-21 0 15,0 0-15,21 0 16,0 0-16,0 1 16,21-22-16,0 21 15,0-21-15,0 0 16,0 21-16,1-21 0,-1 21 16,0-21-16,0 21 0,0-21 15,0 21-15,-21 1 16,0-1-16,0 0 15,0 0 1,-21-21-16,0 21 16,0-21-16,0 0 0,0 0 0,-1 21 15,1-21-15,0 0 0,0 0 16,0 0-16,0 0 0,-1 0 0,1 0 16,0 0-16,0 0 15,0 0-15,21-21 31,0 0-15,21 21-16</inkml:trace>
  <inkml:trace contextRef="#ctx0" brushRef="#br0" timeOffset="32744.37">20870 2773 0,'-21'0'0,"-64"0"32,43 0-32,21 21 0,0-21 0,0 21 15,-1 0-15,1 1 0,0 20 16,0-21-16,0 0 0,0 0 15,-1 1-15,22 20 0,-21-21 0,21 0 16,0 0-16,0 1 0,0-1 16,0 0-16,21 0 0,1 0 0,-1 0 15,0-21-15,0 22 0,0-1 0,22-21 16,-22 0-16,21 0 0,-21 0 16,22 0-16,-22 0 0,21 0 0,-21 0 15,22-21-15,-22 21 0,0-22 16,0 1-16,0 21 0,0-21 0,-21 0 15,0 0-15,0 0 0,0-22 16,0 22-16,0-21 0,0 21 0,0-22 16,0 22-16,-21 0 0,0-21 15,0 20-15,0 22 0,0-21 16,-1 21-16,-20-21 0,21 21 0,0 0 16,-22 0-16,22 21 0,0 0 15,-21-21-15,21 22 0,-1-1 0,1 0 16,0 0-16,0 0 0,21 0 0,-21 1 15,21-1-15,0 0 0,0 0 16,0 0-16,21 0 0,0 1 16,0-22-16,0 0 0,22 0 15,-22 0-15,0 0 0</inkml:trace>
  <inkml:trace contextRef="#ctx0" brushRef="#br0" timeOffset="34275.56">21188 2942 0,'0'0'0,"0"-21"0,21-42 32,-21 41-32,-21 44 31,21-1-31,-21 0 16,21 0-16,0 0 0,-22 0 15,22 1-15,-21-1 0,21 0 0,0 21 16,0-21-16,0 1 15,0-1-15,0 0 0,0 0 0,0 0 0,0 0 16,0 1-16,21-22 16,1 0-16,-1 21 0,0-21 15,0 0-15,0 0 0,0 0 0,1 0 16,-1 0-16,0-21 0,0-1 16,0 22-16,0-21 0,1 0 0,-1 0 15,0 0-15,0 0 0,0-1 0,-21 1 16,21 0-16,1 0 0,-22 0 15,21 0-15,-21-1 0,0 1 0,0 0 16,0 0-16,-21 21 31,21 21-15,-22 0-16,1 0 16,21 1-16,0-1 0,0 0 0,-21 0 15,21 0-15,0 0 0,-21 1 0,21-1 16,0 0-16,0 0 15,0 0-15,21 0 0,0-21 16,0 0-16,1 0 16,-1 0-16,0 0 0,21 0 0,-21 0 15,1 0-15,-1-21 0,0 21 0,0-21 16,0 0-16,0 0 16,1 21-16,-22-21 0,0-1 0,21 1 15,-21 0-15,21 0 0,-21 0 0,0 0 16,0-1-16,0 1 0,0 0 15,-21 21 1,0 0 0,42 0 15,0 0-31,0 0 16,0 0-16,0 0 0,1 0 15,-1 0-15,0 0 0,0 0 16,0 0-16,0 0 0,-21-21 15,0 42 17,0 0-32,0 0 15,-21 1-15,21-1 0,0 0 16,-21-21-16,21 21 0,-21 0 0,21 0 16,0 1-16,0-1 0,0 0 15,0 0-15,0 0 16,0 0-16,21-21 15,0 0-15,0 0 0,1 0 16,-1 0-16,0 0 16,-21-21-16,21 21 0,0-21 15,-21 0-15,21 21 0,1-21 16,-22 0-16,21-1 0,0-20 0,-21 21 16,21 0-16,0 0 0,-21-1 0,0 1 15,21 0-15,1 21 0,-22-21 16,21 0-16,0 21 31,-21 21-15,0 0-1,0 0-15,21-21 47,-21-21-31,0 0-16,0 0 15,0 0 1,0-1 0,0 1-16,-21 21 15,0 0 1,0 0-16,-1 21 16,1-21-16,21 22 0,-21-1 15,0 0-15,21 0 0,0 0 0,-21 0 16,21 1-16,-21-1 15,21 0-15,-22 0 0,22 0 0,0 0 16,0 1-16,0-1 0,0 0 16,0 0-16,0 0 0,22 0 15,-1-21-15,0 0 0,0 0 16,0 0-16,22 0 16,-22 0-16,0 0 0,0 0 0,21 0 15,-20-21-15,-1 21 0,0-21 0,0 0 16,21 0-16,-20 0 0,-1-1 15,0 1-15,0 0 0,-21 0 0,21 0 16,0 0-16,1-1 0,-22 1 16,0 0-16,0 0 0,-22 21 47,1 21-47,21 0 0,-21 0 0,21 1 15,-21-1-15,21 0 0,-21 0 0,21 0 16,0 0-16,0 1 15,0-1-15,0 0 0,21-21 16,0 0-16,0 21 0,0-21 16,1 0-16,-1 0 0,0 0 15,0 0-15,0 0 0,0-21 0,1 0 16,-1 21 0,-21-21-16,21-1 0,0 1 0</inkml:trace>
  <inkml:trace contextRef="#ctx0" brushRef="#br0" timeOffset="34912.76">23516 2413 0,'0'0'16,"-21"-21"-16,0 0 0,0 21 15,21-21-15,-22 21 16,1 0-16,0 21 16,21 0-16,0 0 15,-21 21-15,21 1 0,-21-1 0,21 0 16,0 1-16,0-1 16,-21 22-16,21-22 0,-22 0 0,22 1 15,-21-1-15,21 0 0,0-21 16,0 22-16,0-22 0,-21 21 0,21-21 15,0 1-15,0-1 0,-21 0 0,21 0 16,0 0-16,0 0 16,0-42 15,0 0-31,21 0 16,-21 0-16,21 0 0,-21-1 15,21 1-15</inkml:trace>
  <inkml:trace contextRef="#ctx0" brushRef="#br0" timeOffset="35268.56">23283 2413 0,'0'0'0,"0"-21"0,-21 21 0,0-21 0,21 0 16,0-1-16,0 1 15,0 0-15,0 0 0,21 21 16,0 0-16,0 0 0,1-21 15,-1 21-15,21 0 0,-21 0 0,22 0 16,-1 0-16,-21 0 0,21 21 0,1 0 16,-22 0-16,21 0 15,-21 1-15,1 20 0,-1 0 0,-21 1 16,0-1-16,0 0 0,0 1 16,0-1-16,-21 0 0,-22-21 0,22 1 15,-21 20-15,-1-21 0,1 0 16,0 0-16,21 1 0,-22-22 0,1 21 15,21-21-15,0 0 0,-1 21 0,1-21 16,0 0-16,42 0 47,0 0-47,1 0 16,-1 0-16</inkml:trace>
  <inkml:trace contextRef="#ctx0" brushRef="#br0" timeOffset="35848.91">23918 2985 0,'0'0'16,"21"0"-16,22-22 16,-22 22-16,-21-21 0,0 0 15,21 0-15,-21 0 16,0 0-16,0-1 15,0 1-15,0 0 0,0 0 0,0 0 16,0 0-16,-21 21 16,0 0-16,0 0 0,-1 0 15,-20 0-15,21 0 0,0 21 16,-22 0-16,22 21 0,-21-21 0,21 1 16,-22 20-16,22-21 0,0 0 15,0 22-15,21-22 0,0 0 0,0 0 16,0 0-16,0 0 0,0 1 15,0-1-15,21-21 0,0 0 16,0 0-16,1 0 0,20 0 16,-21 0-16,0 0 0,0-21 15,1 21-15,20-22 0,-21 22 16,0-21-16,0 0 0,1 0 0,-1 0 16,21 0-16,-21-1 0,0 1 15,-21-21-15,22 21 0,-1 0 0,-21-1 16,21 22-16,-21-21 0,0 42 31,0 1-31,-21-1 0,0 0 16,21 0-16,-22 0 0,22 0 15,0 1-15,-21-1 0,21 0 0,0 0 16,0 0-16,0 0 16,0 1-16,0-1 0,0 0 15,21-21-15,1 21 0,-1-21 16,0 0-16,0 0 15,0 0-15,0 0 0,1-21 0,-1 0 16,0 21-16,-21-21 0,21-1 16,0 1-16</inkml:trace>
  <inkml:trace contextRef="#ctx0" brushRef="#br0" timeOffset="36134.75">24511 2434 0,'0'0'0,"0"-21"0,0 0 0,0-21 31,0 63-15,0 21-1,0-21-15,-21 22 0,21-1 0,-21 0 16,21 1-16,-22-1 0,22 0 0,0 1 16,0-1-16,-21 0 0,0 1 15,21-1-15,-21-21 0,21 0 0,0 22 16,0-22-16,0 0 0,0 0 15,0 0-15,0 0 16,21-21 15,0-21-31,0 21 0,1-21 16,-1 0-16,0 0 0</inkml:trace>
  <inkml:trace contextRef="#ctx0" brushRef="#br0" timeOffset="36700.42">24850 2498 0,'0'0'0,"21"-43"0,-21-41 32,0 63-32,-21 63 31,21-21-15,-22 0-16,1 22 0,21-1 0,0 0 15,0-21-15,-21 22 0,21-1 16,-21 0-16,21 1 0,-21-22 0,21 21 15,0 1-15,0-22 0,-21 0 16,21 21-16,-22-21 0,22 1 0,-21-1 16,21 0-16,0 0 15,-21 0-15,21-42 47,0 0-47,21 21 16,-21-21-16,0 0 0,0-1 15,21 1-15,1 0 0,-1 0 16,-21 0-16,21 0 0,0-22 0,0 22 16,0 0-16,1 0 0,20 0 15,-21-1-15,0 22 0,0-21 0,1 21 16,-1 0-16,21 0 0,-21 0 16,0 0-16,1 21 0,-22 1 15,0-1-15,0 0 0,0 0 16,0 0-16,0 0 0,0 22 0,0-22 15,0 0-15,0 0 0,-22 0 0,22 1 16,0-1-16,-21 0 0,0 0 16,21 0-16,0 0 15,-21-21 1,21 22-16,0-44 47,0 1-47,-21 0 15,21 0-15,0 0 0</inkml:trace>
  <inkml:trace contextRef="#ctx0" brushRef="#br0" timeOffset="36963.26">24236 2667 0,'0'0'0,"-21"0"0,21-21 32,21 21-17,0 0-15,0 0 16,0 0-16,0 0 0,22 0 0,-22 0 16,0 0-16,0-21 0,0 21 0,1 0 15,-1 0-15,0 0 16,0-21 15,-21-1-31</inkml:trace>
  <inkml:trace contextRef="#ctx0" brushRef="#br0" timeOffset="41619.96">25717 2667 0,'-21'21'16,"0"-21"0,0 0-1,0 0-15,0 0 16,-1 0-1,1 0-15,0 0 0,21-21 16,-21 0-16,21 0 16,0 0-16,0-1 15,0 1-15,0 0 0,0 0 16,0 0-16,21 21 0,-21-21 16,21-1-16,0 1 0,22 0 0,-22 21 15,0-21-15,21 0 0,-20 21 16,20 0-16,0-21 0,-21 21 0,22 0 15,-1 0-15,-21 0 0,22 0 16,-22 21-16,0 0 0,0 0 16,-21 0-16,0 22 0,0-22 0,0 0 15,-21 21-15,0-21 0,0 22 16,-22-22-16,1 0 0,21 21 0,-22-20 16,1-1-16,21 0 0,-21 0 15,20-21-15,1 21 0,0 0 0,0 1 16,0-22-16,21 21 0,-21 0 0,21 0 15,0 0 1,0 0 0</inkml:trace>
  <inkml:trace contextRef="#ctx0" brushRef="#br0" timeOffset="41959.77">25548 3323 0,'0'21'0,"0"1"16,21-22 0,0 0-16,1 0 0,-1 0 0,0 0 15,0 0-15,0 0 0,0-22 16,1 22-16,-1-21 0,-21 0 0,0 0 15,0 0-15,0 0 16,0-1-16,-21 22 16,-1-21-16,1 21 0,0 0 0,0 0 15,0 0-15,0 0 0,-1 0 16,1 21-16,0-21 0,21 22 0,0-1 16,-21-21-16,21 21 15,21-21 16,0 0-31,0-21 16,1 0-16</inkml:trace>
  <inkml:trace contextRef="#ctx0" brushRef="#br0" timeOffset="44547.31">27157 2921 0,'0'0'0,"21"0"0,0 0 0,0 0 16,0 0-16,-21-21 16,22 21-16,-1-21 15,-21 0-15,0-1 16,0 1-16,0 0 15,0 0-15,-21 0 0,-1 21 16,1-21-16,0-1 0,0 1 0,0 21 16,-22 0-16,1-21 0,21 21 15,-21 0-15,-1 0 0,1 0 0,0 21 16,-1 0-16,1 1 0,21-1 16,-22 0-16,1 0 0,21 21 0,-21-20 15,20 20-15,1-21 0,0 0 0,21 22 16,0-22-16,0 0 0,0 0 15,0 0-15,21 0 0,0-21 0,1 22 16,-1-22-16,0 0 0,21 0 16,1 0-16,-22 0 0,21 0 15,0 0-15,1 0 0,-1-22 0,-21 22 16,22-21-16,-1 0 0,0 21 16,-21-21-16,22 0 0,-22 0 0,0-1 15,0 1-15,0 0 0,1-21 16,-1 21-16,0-1 0,-21 1 0,0 0 15,0 0-15,21 0 0,-21 0 0,0 42 32,0 0-17,0 0-15,-21 21 0,21-20 16,-21 20-16,0 0 0,-1 1 0,1 20 16,0-21-16,0 22 0,0-1 15,0 1-15,-1-1 0,1 1 16,0-1-16,0 1 0,0-1 0,0 22 15,-1-21-15,22-1 0,-21 1 16,0 20-16,0-20 0,-21-1 0,20 22 16,1-43-16,0 22 0,0-22 0,0 22 15,21-43-15,0 21 0,0-21 16,0 0-16,21-21 16,0 0-16,0-21 15,0 0-15,1 0 0,-1 0 0,0-22 16,0 22-16,21-42 0,-20 20 15,-1 1-15,21-21 0,0-1 16,-20 1-16,20-22 0,0 21 0,-21-20 16,22-1-16,-1 0 0,-21 1 15,22-1-15,-22 0 0,0 1 0,0 20 16,0 1-16,0 20 0,1-20 16,-1 21-16,-21-1 0,0 1 0,21 0 15,-21 20-15,21 1 0,-21 0 16,0 0-16,0 0 0,0 42 31,-21 0-31,0 0 16,21 0-16,0 22 0,-21-22 15,-1 0-15,22 0 0,-21 22 16,21-22-16,0 0 0,0 0 0,0 0 16,0 0-16,0 1 0,0-1 15,0 0-15,0 0 0,21-21 16,1 0-1,-1 0-15,0 0 0,0 0 0,0 0 16,22-21-16,-22 0 0,0 0 0,0-1 16,0 1-16,0 0 0,22 0 15,-22-21-15,0 20 0,0 1 0,0-21 16,1 21-16,-1 0 16,0-1-16,0 1 0,-21 0 0,0 0 15,-21 42 16,21 0-31,-21 0 16,0 1-16,21-1 0,-22 0 16,1 0-16,0 0 0,21 0 0,0 1 15,-21-1-15,21 0 0,0 0 16,0 0-16,0 0 0,0 1 16,0-1-16,21-21 15,0 0-15,0 0 16,1 0-16,-1 0 0,0 0 15,0 0-15,0 0 0,0 0 16,1-21-16,-1 21 0,0-22 0,0 1 16,0 0-16,0 0 0,1 0 15,-1 0-15,0-1 0,-21 1 16,0 0-16,0 0 0,21 0 0,-21 0 16,0-1-1,-21 22 16,0 22-31,21-1 0,-21 0 16,21 0 0,-22 0-16,1 0 0,21 1 15,0-1-15,0 0 0,0 0 0,0 0 16,0 0-16,0 1 16,21-1-16,1-21 15,-1 0-15,0 21 0,0-21 16,0 0-16,0 0 0,1 0 0,20 0 15,-21 0-15,0 0 0,0-21 0,22 21 16,-22-21-16,0-1 0,0 22 16,0-21-16,1 0 0,-1 0 0,0 0 15,0 0-15,-21-1 0,0 1 16,21 0-16,-21 0 0,21 0 16,-21 0-16,0-1 0,0 1 15,-21 21 1,0 21-1,21 1-15,0-1 16,0 0-16,0 0 0,0 0 16,0 0-16,0 1 0,0-1 15,0 0-15,0 0 0,0 0 0,0 0 16,0 1-16,0-1 16,0 0-16,21-21 15,-21 21-15,21-21 0,1 0 16,-1 0-1,0 0-15,0 0 16,0 0-16,0-21 0,1 0 16,-1 21-16,0-21 0,0-1 0,0 22 15,0-21-15,1 0 0,-1 0 0,0 0 16,0 0-16,0-1 0,0 1 16,1 0-16,-22 0 15,0 42 16,-22 0-31,1 0 16,0 1-16,21-1 0,0 0 0,0 0 16,0 0-16,0 0 15,0 1-15,0-1 16,0 0-16,21-21 16,0 0-16,1 0 0,-1 0 15,0 0-15,0 0 0,0 0 0,0 0 16,22 0-16,-22-21 0,0 21 15,0-21-15,0-1 0,1 22 0,-22-21 16,21 0-16,-21 0 0,21 0 0,-21 0 16,21 21-16,-21-22 0,0 1 15,0 0-15,-21 42 47,21 0-47,-21 1 16,0-1-16,-1 21 0,1 0 0,0 1 15,0-1-15,0 0 0,-22 22 0,22-1 16,0 1-16,0-22 0,0 22 16,0-1-16,-1-20 0,22 20 0,-21 1 15,21-22-15,0 21 0,0-20 16,0 20-16,0-20 0,0-1 0,0 0 16,-21 1-16,21-1 0,-21 0 0,21-21 15,0 22-15,-21-22 0,0 21 16,-1-21-16,1 1 0,0-22 0,-21 21 15,21-21-15,-1 0 0,-20 0 16,21 0-16,-21 0 0,-1 0 0,22 0 16,-21 0-16,21-21 0,-1-1 15,-20 1-15,21 0 0,21-21 0,0 21 16,-21-22-16,21 22 0,0-21 0,0 21 16,0-22-16,0 1 0,0 0 15,0 20-15,0-20 0,0 0 0</inkml:trace>
  <inkml:trace contextRef="#ctx0" brushRef="#br0" timeOffset="45283.67">29803 2667 0,'0'0'15,"21"0"-15,0 0 0,0 0 0,0 0 16,-21-21-1,21 21-15,-21-21 0,0 0 16,-42-1 0,21 22-16,0 0 0,0-21 0,-22 21 15,1 0-15,0 0 0,20 0 16,-20 0-16,0 0 0,-1 21 0,22-21 16,-21 22-16,21-22 0,0 21 15,-1 0-15,1 0 0,21 0 0,0 0 16,0 1-16,0-1 0,0 0 15,21 0-15,22 0 0,-22 0 0,0 1 16,0-1-16,22 0 0,-22 0 16,21 0-16,-21 0 0,0 1 15,1-1-15,20 0 0,-21 0 0,-21 0 16,0 0-16,0 1 16,0-1-16,-21-21 15,0 21-15,-22-21 0,22 0 0,-21 0 16,0 0-16,20 0 0,-20 0 15,0 0-15,-1 0 0,22 0 0,-21 0 16,21-21-16,0 21 0,-1-21 16,1 21-16,21-22 0,0 1 15,0 0-15,21 21 16,1-21-16,-1 21 16,0-21-16,21 21 0,-21-21 0,1-1 15,20 22-15</inkml:trace>
  <inkml:trace contextRef="#ctx0" brushRef="#br0" timeOffset="46516.48">30205 2413 0,'0'0'0,"0"-21"0,21 0 16,-21 0-16,0-1 0,0 1 15,0 42 32,0 1-47,0 20 0,-21-21 16,21 21-16,-21 1 0,-1-1 0,22 0 15,-21 1-15,0-1 0,0 0 16,0 1-16,0-1 0,-1 0 0,22-20 16,-21 20-16,0 0 0,21-21 15,-21 1-15,21 20 0,0-21 0,0 0 16,0 0-16,0 1 0,0-1 15,21-21-15,0 0 0,0 21 16,1-21-16,-1 0 0,0 0 16,0 0-16,21 0 0,-20-21 15,20 21-15,-21-21 0,0 21 0,22-22 16,-22 1-16,21 0 0,-21 0 16,0 0-16,1 0 0,-1-1 0,0 1 15,0-21-15,-21 21 0,0 0 16,0-1-16,0 1 0,-21 21 31,0 0-15,21 21-16,-21 1 0,21-1 15,0 0-15,0 0 0,0 0 16,0 0-16,0 1 16,0-1-16,0 0 15,21-21-15,0 21 16,0-21-16,0 0 15,0 0-15,1 0 0,-1 0 16,0 0-16,0 0 16,0 0-16,0 0 0,1 0 0,-1-21 15,0 21-15,0-21 0,0 21 16,-21-21-16,0-1 0,21 22 16,-21-21-16,22 0 0,-22 0 15,0 0-15,0 0 16,0 42 15,0 0-31,0 0 16,-22 0-16,22 0 15,0 1-15,0-1 0,0 0 0,0 0 16,0 0 0,22-21-16,-1 0 0,0 0 15,0 0-15,0 0 0,0 0 0,1 0 16,-1 0-16,21 0 0,-21 0 15,0-21-15,1 0 0,-1 21 0,0-21 16,0 0-16,0-1 16,0 1-16,1 0 0,-1 0 0,0 0 15,0 0-15,0-1 0,-21 1 16,0 42 0,-21-21-1,0 22-15,0-1 0,0 0 0,-1 0 16,1 0-16,21 0 0,-21 1 15,0-1-15,21 0 0,-21 0 0,21 0 16,0 0-16,0 1 16,0-44 31,21 1-32,0 0-15,0 0 16,0 0-16,1 0 0,-1-1 0,0 1 15,0-21-15,21 21 0,-20 0 16,20-1-16,-21 1 0,0 0 0,22 0 16,-22 21-16,0 0 0,0 0 15,0 0-15,-21 21 16,21 0-16,-21 0 0,0 1 16,0-1-16,0 0 0,0 0 0,-21 0 15,0 0-15,21 1 0,-21-1 16,21 0-16,0 0 0,-21-21 15,21 21-15,0 0 0,-21 1 16,21-1 0,21-21 31</inkml:trace>
  <inkml:trace contextRef="#ctx0" brushRef="#br0" timeOffset="47176.1">32025 2879 0,'0'0'0,"0"-21"0,0-43 32,0 43-32,0 0 0,-21 21 15,0 0 1,0 0-16,-1 0 0,1 21 0,0 0 15,-21 0-15,21-21 0,-1 21 16,1 1-16,0-1 0,21 0 0,0 0 16,-21 0-16,21 0 15,0 1-15,21-1 16,0-21-16,0 0 16,1 0-16,-1 0 0,0 0 15,0 0-15,0 0 0,0 0 16,1-21-16,-22-1 0,21 22 0,0-21 15,0 0-15,0 21 0,-21-21 16,0 0-16,21 0 0,-21-1 0,22 22 16,-22-21-16,-22 21 47,1 21-47,0 1 0,0-1 0,21 0 15,-21 0-15,0 0 0,-1 22 16,1-22-16,21 0 0,-21 21 0,0 1 15,0-22-15,0 21 16,21 0-16,0 1 0,-22-1 0,22 22 16,0-22-16,0 0 0,0 1 15,0-1-15,0 0 0,0 1 0,0-1 16,0 0-16,0 1 0,0-22 16,0 21-16,0-21 0,0 22 0,0-22 15,0 0-15,0 0 0,-21 0 16,21 0-16,-21 1 0,0-22 0,0 0 15,0 21-15,-1-21 0,1 0 16,0 0-16,0 0 16,0 0-16,0 0 0,-1 0 0,22-21 15,-21 21 1,21-22-16,0 1 0,0 0 16,0 0-16,0 0 15,0 0-15,0-1 0,21 1 16,-21 0-16</inkml:trace>
  <inkml:trace contextRef="#ctx0" brushRef="#br0" timeOffset="47441.95">31496 2350 0,'0'0'0,"0"-22"0,-21-20 16,0 21 0,-1 21 31,1 21-32,0-21 1,0 21-16,0 0 0,0-21 15</inkml:trace>
  <inkml:trace contextRef="#ctx0" brushRef="#br0" timeOffset="47671.81">30226 2625 0,'0'0'0,"21"21"15,0-21-15,0 0 0,22 0 0,-22 0 16,21 0-16,-21 0 0,22 0 16,-1 0-16,-21 0 0,22 0 15,-1 0-15,0 0 0,-21 0 0,22 0 16,-22 0-16,0 0 0,0 0 16,-42 0-1,0 0 1</inkml:trace>
  <inkml:trace contextRef="#ctx0" brushRef="#br0" timeOffset="48367.42">23643 4551 0,'0'-64'31,"0"86"-15,0-1-16,-21 0 0,0 0 15,21 21-15,-21-20 0,-1 20 16,1 0-16,0 22 0,0-22 0,0 22 16,-22-1-16,22-21 0,0 22 15,0-22-15,0 1 0,0-1 16,-1 0-16,1-21 0,21 22 0,-21-22 15,21 0-15,0 0 0,0 0 16,21-42 15,0 0-31</inkml:trace>
  <inkml:trace contextRef="#ctx0" brushRef="#br0" timeOffset="48676.24">24024 4466 0,'0'0'0,"-21"21"16,0 1 0,21-1-16,-21 21 0,-1 0 15,1 1-15,0-1 0,0 22 0,0-1 16,0 1-16,-1-22 0,-20 21 15,21 1-15,0-22 0,-22 1 0,22-1 16,0 0-16,0 1 0,0-22 16,0 0-16,-1 0 0,22 0 0,-21 0 15,21 1-15,0-44 47,0 1-47,0 0 16,0 0-16</inkml:trace>
  <inkml:trace contextRef="#ctx0" brushRef="#br0" timeOffset="49040.03">23135 4699 0,'0'0'0,"-42"0"32,63 0-17,0 0-15,0 0 0,0 0 16,22 0-16,-1 0 0,0 0 0,1 0 16,-1 0-16,22 0 0,-1 0 15,22 0-15,-22 0 0,22 0 0,-22 0 16,22 0-16,-21 0 0,-1 0 0,1 0 15,-22 0-15,21 0 16,-41 0-16,20 0 0,-21 0 0,0 0 16,0 0-16,-42 0 47,0 0-47,0 0 0,0 21 15,0-21-15,-1 0 0</inkml:trace>
  <inkml:trace contextRef="#ctx0" brushRef="#br0" timeOffset="49351.86">23135 5059 0,'0'0'0,"0"21"16,21-21-1,0 0-15,1 0 16,-1 0-16,21 0 0,-21 0 0,22 0 16,-1 0-16,21 0 0,-20 0 15,20 0-15,-20 0 0,20 0 0,1-21 16,-22 21-16,21 0 0,-20 0 16,-1 0-16,0-21 0,1 21 15,-1 0-15,-21 0 0,0 0 0,1 0 16,-22-21-16,21 21 15,-21-22 1</inkml:trace>
  <inkml:trace contextRef="#ctx0" brushRef="#br0" timeOffset="50668.08">25167 5165 0,'-21'0'16,"42"0"-16,-21 0 31,21-21-31,0-1 16,1 1-16,-1 0 0,21 0 0,-21 0 15,22-22-15,-22 22 0,21-21 16,-21 21-16,22-22 0,-22 1 0,0 0 16,21 21-16,-21-22 0,-21 1 0,22 0 15,-22 20-15,21-20 0,-21 21 16,0-21-16,0 20 0,0-20 15,0 21-15,0 0 0,0 0 16,0-1-16,-21 22 16,-1 0-16,1 22 15,0-1-15,0 21 0,21-21 16,-21 22-16,0-1 0,-1 0 0,1 22 16,0-1-16,21 1 0,-21-1 15,0 1-15,0 20 0,21-20 0,-22-1 16,1 1-16,21 21 0,-21-22 0,21 1 15,-21 20-15,0 1 0,0-22 16,-1 22-16,1 0 0,0-22 0,0 22 16,0 0-16,-22-22 0,1 1 15,21-1-15,-21 1 0,20-1 16,-20 1-16,21-22 0,0 0 0,21 1 16,0-1-16,0 0 0,0-21 0,0 1 15,0-1-15,0 0 0,21-21 0,0 0 16,0 0-16,22 0 15,-22 0-15,0 0 0,21-21 0,-21 0 16,22-1-16,-1 1 0,-21-21 0,22 21 16,-1-22-16,-21 1 0,21 0 15,1-22-15,-1 22 0,-21-22 0,22 1 16,-1-22-16,-21 22 0,0-22 16,0 22-16,1-22 0,-22 0 0,0 22 15,0-22-15,0 22 0,-22 20 16,-20-20-16,21 20 0,-21-20 0,-1 21 15,22 20-15,-21-20 0,-1 21 16,22 0-16,-21 21 0,21-21 0,0 21 16,-1 0-16,1 0 15,21-22 1,21 1 0,1 21-16,-1-21 0,0 0 15,0 21-15,0-21 0,22 0 16,-22-1-16,21 1 0,0 0 0,1 0 15,-22 0-15,21-22 16,1 22-16,-1 0 0,0-21 0,-21 21 16,1-1-16,-22 1 0,0 0 15,0 0 1,-22 21-16,1 0 0,0 0 16,21 21-1,0 0-15,0 22 0,0-22 16,0 0-16,0 21 0,0 1 0,0-22 15,21 21-15,0-21 0,1 22 16,-22-22-16,21 0 0,0 0 0,-21 0 16,21 0-16,0 1 0,0-22 15,1 0-15,-1 0 0,21 0 16,-21 0-16,0 0 0,22 0 0,-22 0 16,0-22-16,21 1 0,-20 21 15,-1-21-15,21 0 0,-21 0 0</inkml:trace>
  <inkml:trace contextRef="#ctx0" brushRef="#br0" timeOffset="51865.49">26501 4784 0,'0'0'0,"21"-21"0,-21-1 16,0 1-16,0 0 0,0 0 16,-21 21-1,-1 0-15,1 0 16,0 0-16,0 0 0,0 21 0,0 0 15,-1 0-15,1 1 0,0-1 16,0 21-16,0-21 0,0 22 0,-1-22 16,1 21-16,0-21 0,21 0 15,-21 22-15,21-22 0,0 0 0,0 0 16,0 0-16,0 1 0,21-22 16,0 0-16,0 0 0,1 0 15,-1 0-15,0 0 0,0 0 16,0-22-16,22 1 0,-22 21 0,21-21 15,-21 0-15,0 0 0,22-22 16,-22 22-16,0 0 0,0-21 0,-21 21 16,0-1-16,21 1 0,-21-21 15,0 21-15,0 0 0,0 42 32,-21 0-32,21 0 15,-21 21-15,21-20 0,-21-1 16,21 0-16,-21 21 0,21-21 15,0 1-15,0 20 0,0-21 0,0 0 16,0 0-16,0 1 0,21-1 16,0 0-16,0 0 0,0 0 15,1-21-15,-1 21 0,21-21 0,0 22 16,1-22-16,-1 0 0,0 0 0,22 0 16,-22 0-16,22-22 0,-22 22 15,22-21-15,-22 0 0,0 0 0,1 0 16,-1 0-16,-21-1 0,0-20 15,0 21-15,1-21 0,-1-1 0,-21 1 16,21 0-16,-21-1 0,0 22 0,0-21 16,0 21-16,0-1 0,0 1 15,-21 0-15,0 21 16,-1 0-16,1 0 0,0 0 16,-21 21-16,21 0 0,-1 1 15,-20-1-15,21 0 0,0 0 0,0 21 16,-1-20-16,1-1 0,21 21 15,0-21-15,0 0 0,0 1 0,0-1 16,0 0-16,21-21 16,1 0-16,-1 0 0,0 0 0,0 0 15,21 0-15,-20 0 0,-1 0 0,0 0 16,0-21-16,0 21 0,0-21 16,1-1-16,-1 1 0,0 0 0,-21 0 15,0 0-15,0 0 16,21-1-16,-21 1 15,0 42 17,0 1-32,-21-1 0,21 0 15,-21 0-15,21 21 0,0 1 16,-21-22-16,21 21 0,-22 1 0,1-1 16,21 0-16,0 1 0,-21-1 0,0 0 15,0 22-15,21-22 0,0 22 16,-21-22-16,21 21 0,-22-20 0,22 20 15,0 1-15,0-1 0,0-20 0,0 20 16,0-21-16,0 22 0,0-22 16,0 22-16,0-22 0,-21 22 15,21-22-15,-21 0 0,0 1 0,0-1 16,21 0-16,-21 1 0,-1-1 0,-20-21 16,42 0-16,-42 0 0,21 1 15,-1-1-15,1 0 0,0 0 0,0-21 16,0 0-16,0 0 0,-1 0 15,1 0-15,0 0 0,21-21 16,-21 0-16,21-22 0,-21 22 16,21-21-16,0 0 0,0-1 0,0-20 15,0-1-15,0 1 0,21-1 0,0 1 16,21-22-16,-20 22 16,20-22-16,-21 0 0,21 1 0,1-1 15,-1 21-15,0-20 0,-20 20 0,20 22 16,0-22-16,1 22 0,-22 0 15,21-1-15,-21 22 0,22-21 0,-22 21 16,0 0-16,21-1 0,-21 1 0,-21 0 16,22 0-16,-1 0 0,0 0 15,0-1-15</inkml:trace>
  <inkml:trace contextRef="#ctx0" brushRef="#br0" timeOffset="53860.04">27771 4932 0,'0'-21'31,"0"0"-15,21-1-16,0 22 0,-21-21 15,21 21-15,0-21 0,0 0 16,1 21-16,-22-21 0,0 0 0,0-1 15,0 1 1,-22 21 0,1 0-16,0 0 0,0 0 15,-21 21-15,20 1 0,1-22 16,0 42-16,0-21 0,0 0 0,0 0 16,-1 22-16,22-22 0,-21 0 0,21 21 15,0-20-15,0-1 0,0 0 16,21 0-16,1 0 0,-1-21 15,0 0-15,0 0 0,21 0 16,-20 0-16,20 0 0,-21 0 0,21 0 16,1 0-16,-1-21 0,-21 21 0,22-21 15,-22 0-15,21 0 0,-21-1 16,0 1-16,22 0 0,-22-21 0,0 21 16,0-1-16,-21-20 0,21 21 15,-21 0-15,22 0 0,-22-1 16,0 1-16,0 42 31,0 1-31,-22-1 0,1 21 16,21-21-16,-21 0 0,21 22 15,0-22-15,-21 21 0,21-21 0,-21 1 16,21-1-16,0 0 0,0 0 0,0 0 16,0 0-16,0-42 46,0 0-30,0 0-16,0 0 0,21 0 16,0-1-16,-21-20 0,21 21 15,0 0-15,-21 0 0,22-1 0,-1 1 16,0 0-16,0 0 0,0 0 16,0 0-16,1 21 0,-1 0 0,0 0 15,0 0-15,0 0 0,0 21 16,1 0-16,-22 0 0,21 0 15,-21 0-15,0 22 0,0-22 0,0 0 16,0 21-16,0-20 0,0-1 16,0 0-16,0 0 0,0 0 15,0 0-15,-21 1 0,-1-22 16,22-22 15,0 1-15,0 0-16,0 0 0,0 0 15,22 0-15,-1-1 0,0 1 0,-21 0 16,21 0-16,0 0 0,0-22 16,1 22-16,20 0 0,-21 0 0,0 0 15,22 21-15,-22-21 0,21 21 16,-21 0-16,22 0 0,-22 0 0,0 0 16,-21 21-16,0 0 15,0 0-15,0 21 0,0-20 16,0-1-16,0 21 0,-21-21 0,0 0 15,21 22-15,0-22 0,-22 0 16,22 0-16,-21-21 0,21 21 0,0 1 16,0-1-16,0 0 15,21-21-15,1 0 0,-1 0 16,0 0-16,0 0 0,21 0 0,-20 0 16,-1-21-16,21 0 0,-21 21 15,22-22-15,-22 1 0,0 0 0,0 0 16,21-21-16,-20 20 0,-1 1 15,-21-21-15,21 0 0,-21 20 16,21-20-16,-21 21 0,0 0 0,0 0 16,0-1-16,-21 22 15,0 0-15,0 0 0,-1 0 16,1 22-16,0-22 0,0 21 16,21 0-16,-21 21 0,21-21 0,-21 1 15,21 20-15,0-21 0,0 21 16,0-20-16,0-1 0,0 0 0,0 0 15,0 0-15,21 0 0,0-21 16,0 22-16,0-22 0,0 0 0,1 0 16,20 0-16,-21 0 0,21 0 15,-20 0-15,20-22 0,-21 1 16,21 21-16,-20-21 0,-1 0 0,21 0 16,-21-22-16,0 22 0,1-21 0,-22 21 15,21-22-15,-21 22 0,21-21 16,-21 21-16,0 0 0,0-1 15,-21 44 1,0-1 0,21 0-16,0 21 0,-22-21 15,1 1-15,21 20 0,-21-21 16,21 0-16,0 22 0,-21-22 0,21 0 16,-21 0-16,21 0 15,0-42 32,0 0-47,0 0 0,0 0 0,21-1 16,0 1-16,0 0 0,-21 0 15,21-21-15,1 20 0,-1-20 0,0 21 16,0 0-16,0 0 0,0-1 16,1 22-16,-1 0 0,0 0 0,0 0 15,0 0-15,0 0 0,-21 22 16,22-22-16,-22 21 0,0 21 15,0-21-15,0 0 0,0 1 16,0-1-16,0 0 0,0 21 16,0-21-16,0 1 0,21-1 15,-21 0-15,21-21 0,0 0 16,0 21-16,0-21 0,1 0 16,-1 0-16,0 0 0,0 0 0,0-21 15,0 21-15,-21-21 0,22 0 16,-1-1-16,0 1 0,0-21 0,-21 21 15,21-22-15,0 1 0,-21 0 16,22 21-16,-1-22 0,0 1 0,0 0 16,0 20-16,0-20 0,1 0 15,-1 21-15,-21-1 0,21-20 16,-21 21-16,0 0 0,21 21 16,-21-21-16,0 42 15,-21 0-15,0 0 16,21 0-16,-21 0 0,-1 22 0,1-22 15,21 21-15,0 1 0,-21-22 0,0 21 16,21 0-16,-21 1 0,21-1 16,0-21-16,0 22 0,0-1 0,-21-21 15,21 0-15,0 0 0,0 1 16,0-1-16,0 0 0,0 0 0,0 0 16,21-21-16,0 0 15,0 0-15,0 0 16,0 0-16,1 0 0,-1 0 15,0-21-15,0 21 16,-21-21-16,21 0 0,0 0 0,-21-1 16,22 22-16,-22-21 0,0 0 15</inkml:trace>
  <inkml:trace contextRef="#ctx0" brushRef="#br0" timeOffset="54083.91">30268 4678 0,'0'0'0,"21"0"31,1 0-31,-1 0 0,0-21 16,0 21-16,0 0 0,0 0 15,1-21-15,-1 21 0,0 0 0,0 0 16,0 0-16,0-22 15,1 1 1</inkml:trace>
  <inkml:trace contextRef="#ctx0" brushRef="#br0" timeOffset="54416.49">31200 4403 0,'0'0'0,"0"-21"0,-22 21 31,22 21-15,-21 0-16,0 0 0,0 21 15,21-20-15,-21-1 0,0 0 16,-1 0-16,22 21 0,-21-20 15,0 20-15,21-21 0,-21 21 0,0-20 16,21 20-16,0-21 0,-21 0 16,21 22-16,-22-22 0,22 0 0,0 0 15,0 0-15,0 0 16,22-21 15</inkml:trace>
  <inkml:trace contextRef="#ctx0" brushRef="#br0" timeOffset="54695.73">30840 4911 0,'0'21'0,"0"-42"0,-21 63 15,-1-21-15,22 0 16,0 1-16,0-1 15,22-21 1,-1 21-16,0-21 0,0 0 0,0 0 16,0 0-16,1 0 15,-1 0-15,0 0 0,21 0 0,-21 0 16,1 0-16,-1 0 0,0 0 0,0 0 16,0 0-16,-21-21 0,21 0 15,1 21-15,-1-22 0,-21 1 0,21 0 16,-21 0-16,21 0 15,-21-22-15,0 22 0</inkml:trace>
  <inkml:trace contextRef="#ctx0" brushRef="#br0" timeOffset="54955.6">30882 4445 0,'0'0'15,"21"0"1,0 0-16,1 0 16,-1 0-16,0 0 0,0 0 15,0 0-15,0 0 0,1 0 0,-1 0 16,0 0-16,0 0 16,0 0-16,0 0 0,1 0 15,-1 0 1</inkml:trace>
  <inkml:trace contextRef="#ctx0" brushRef="#br0" timeOffset="55700.47">32025 4826 0,'0'-21'0,"0"0"0,0 0 15,-21-1-15,0 22 0,21-21 16,-21 0-16,-1 0 15,1 21-15,21-21 0,-21 21 0,0 0 16,0 0-16,0 0 16,-1 0-16,1 0 0,0 0 0,0 21 15,0 0-15,0 0 0,-22 0 16,22 1-16,0-1 0,0 0 0,21 21 16,-21-21-16,21 1 15,0-1-15,0 0 0,0 0 0,0 0 16,0 0-16,0 1 0,21-1 15,0-21-15,0 21 16,0-21-16,0 0 0,1 0 16,-1 0-16,0 0 0,0 0 0,0 0 15,0 0-15,1-21 0,-1 21 16,0-21-16,0-1 0,0 1 0,0 0 16,1-21-16,-1-1 0,0 22 15,0-21-15,-21 0 0,21-1 0,0 1 16,1 0-16,-22-1 0,0 22 15,21-21-15,-21 21 0,21-22 16,-21 22-16,0 0 0,0 0 16,0 0-16,-21 21 31,0 0-31,-1 21 16,22 21-16,-21-21 0,0 0 0,0 1 15,21 20-15,0 0 0,-21-21 16,21 22-16,0-1 0,-21 0 0,21-20 15,0 20-15,0 0 16,0 1-16,0-22 0,0 0 0,21 21 0,0-21 16,-21 1-16,21-1 15,0-21-15,0 21 0,1-21 0,-1 0 16,0 0-16,0 0 0,21 0 16,-20 0-16,-1 0 0,0 0 0,21 0 15,-21 0-15,1 0 0,-1 0 16,0-21-16,0 21 0,0 0 0,0-21 15,1 21-15</inkml:trace>
  <inkml:trace contextRef="#ctx0" brushRef="#br0" timeOffset="55920.35">32766 5059 0,'-64'0'16,"43"0"15,0 0-15,0 0-16,21 21 16,-21-21-16,0 0 0,-1 0 15,-20 21-15,21-21 0,-21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4T00:54:09.70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529 4487 0,'0'0'0,"-21"0"15,0 0 17,0 0-17,-1 0-15,1 0 0,0 0 16,0 0-16,0 0 16,0 0-16,-1 0 0,-20 0 0,21 0 15,0 0-15,0 0 0,-1 0 16,1 0-16,0 0 0,0 0 15,0 0-15,0 0 0,-1 0 0,1 0 16,0 0 0,42 0 31,0 0-32,1 0-15,-1 0 16,0 0-16,0 0 0,0 0 15,22 0-15,-22 0 0,0 0 16,21 0-16,1 0 0,-1 0 16,0 0-16,1 0 0,-1 0 0,0 0 15,1 0-15,-1 0 0,0 0 16,1 0-16,-22 0 0,21 0 0,0 0 16,1 0-16,-22 22 15,21-22-15,1 0 0,-1 0 16,0 0-16,1 0 0,20 0 0,-21 0 15,1 0-15,20 0 0,-20 21 16,20-21-16,-21 0 0,22 0 0,-22 0 16,22 0-16,-22 0 0,22 0 15,-22 0-15,0 0 0,1 0 0,20 0 16,-21 0-16,1 0 0,-1 0 16,22 0-16,-22 0 0,0 0 0,22 0 15,-22 0-15,22 0 0,-22 0 16,0 0-16,1 0 0,20 0 0,-21 0 15,1 0-15,-1 0 16,0 0-16,1 0 0,-1 0 0,0 0 16,-20 0-16,20 0 0,0 0 15,1 0-15,-1 0 0,-21 0 0,21 0 16,1-21-16,-22 21 0,21 0 16,1 0-16,-22 0 0,21 0 0,-21 0 15,22 0-15,-22 0 0,21 0 16,0 0-16,-20 0 0,20 0 0,-21 0 15,21 0-15,-20 0 0,-1 0 16,21 0-16,-21 0 0,0 0 16,1 0-16,-1 0 0,0 0 0,0 0 15,0 0-15,-21-22 16,21 22-16,1 0 0,-1 0 16,0 0-1,0 0-15,0 0 16,0 0-16,1 0 15,-1 0-15,0-21 16,0 21 0,0 0-1,-42 0 204,0 0-172,0 0 31,0 0-78,-1 0 16,1 0-16,0 0 15,0 0-15</inkml:trace>
  <inkml:trace contextRef="#ctx0" brushRef="#br0" timeOffset="2311.96">1693 4720 0,'0'0'0,"0"-21"16,21 21-16,-21-21 16,0 0-16,0 0 15,0-1 1,0 1 0,-21 42 46,21 1-62,0-1 0,0 0 16,0 0-16,0 21 0,0-20 0,0 20 15,0 0-15,0 1 0,0-1 16,0 0-16,0 1 0,0-1 16,-21 0-16,21 1 0,-21-1 0,21 0 15,0 1-15,0-1 16,-21 0-16,21-21 0,-21 22 0,21-22 15,-22 21-15,22-21 0,0 1 16,0-1-16,0 0 0,-21-21 0,21 21 16,-21-21 15,21-21-15,0 0-16,0 0 0,0-1 15,-21 22-15,21-21 0,-21 0 16,21 0-16</inkml:trace>
  <inkml:trace contextRef="#ctx0" brushRef="#br0" timeOffset="2627.79">1291 5228 0,'0'0'0,"0"-21"15,21 21 32,0 21-31,1-21-16,-1 21 0,0 1 0,0-1 15,0 0-15,0-21 0,-21 21 16,22 0-16,-1 0 0,0 1 16,-21-1-16,21-21 0,-21 21 15,21 0-15,-21 0 0,21-21 16,-21 21-1,22-21 1,-1-21 0,0 0-1</inkml:trace>
  <inkml:trace contextRef="#ctx0" brushRef="#br0" timeOffset="2895.63">1947 5165 0,'-21'21'31,"0"0"-31,0 0 16,0 0-16,-1 1 0,1-1 0,0 0 15,0 0-15,0 0 0,0 0 16,-1 1-16,1-1 0,0 0 15,0-21-15,0 21 0,21 0 16,-21-21 0</inkml:trace>
  <inkml:trace contextRef="#ctx0" brushRef="#br0" timeOffset="3560.25">698 6117 0,'0'0'0,"43"-42"15,-43 21 1,0 0-16,0-1 16,-21 22-1,-1 0-15,1 0 0,0 0 16,0 0-16,0 0 0,0 0 0,-1 22 16,-20-22-16,21 21 0,-21 0 15,20 0-15,1 0 0,0 0 0,0 22 16,0-22-16,0 0 0,-1 21 15,22-20-15,0 20 0,0-21 16,0 0-16,0 22 0,0-22 0,0 0 16,22 0-16,-1-21 0,0 21 15,0 0-15,0-21 0,0 0 16,1 0-16,-1 0 0,21 0 16,-21 0-16,22 0 0,-22 0 0,21 0 15,-21-21-15,22 0 0,-22 0 16,0 21-16</inkml:trace>
  <inkml:trace contextRef="#ctx0" brushRef="#br0" timeOffset="3975.02">974 6181 0,'-22'0'32,"1"0"-17,0 21-15,21 0 0,-21-21 16,0 21-16,21 0 0,-21 1 15,21 20-15,0-21 0,0 0 0,0 0 16,0 1-16,0 20 0,0-21 16,0 0-16,0 0 15,0 1-15,21-22 16,0 0-16,0 0 0,0 0 16,0 0-16,1 0 0,-1-22 0,0 1 15,0 21-15,0-21 0,0 0 16,1 0-16,-1 0 0,-21-1 0,0 1 15,0-21-15,0 21 16,0 0-16,0-1 0,0 1 0,0 0 16,-21 0-16,-1 21 0,1-21 15,0 21-15,0 0 0,0 0 16,0 0-16,-1 0 0,1 0 0,0 21 16,0 0-16,21 0 15,0 0-15,0 1 16,0-1-16,21-21 15,0 0 1,0 0-16,1 0 0</inkml:trace>
  <inkml:trace contextRef="#ctx0" brushRef="#br0" timeOffset="4679.67">1291 6202 0,'0'21'32,"-21"-21"-32,21 21 0,0 0 0,0 1 15,0-1-15,0 0 16,0 0-16,0 0 0,0 0 16,0 1-16,0-1 0,0 0 15,0 0 1,0-42 15,0 0-15,0 0-16,0-1 15,0 1-15,0 0 0,0-21 0,0 21 16,0-1-16,0 1 0,21 0 16,0 0-16,0 0 0,1 0 0,-1 21 15,0-22-15,21 22 0,-21 0 16,1 0-16,-1 0 0,0 0 15,21 0-15,-21 0 0,1 22 16,-1-1-16,-21 0 0,21 0 0,0 0 16,-21 0-16,0 1 0,0-1 15,0 0-15,0 21 0,0-21 16,0 1-16,0-1 0,0 0 0,-21 0 16,21 0-16,-21-21 15,21-21 16,0 0-31,0 0 0,0 0 16,21-22-16,-21 22 0,21 0 16,0 0-16,0-22 0,1 22 0,-1 0 15,0 0-15,0 0 0,0 0 16,0-1-16,22 22 0,-22 0 16,0 0-16,0 0 0,0 0 15,1 22-15,-22-1 0,21-21 16,-21 21-16,0 0 0,0 0 15,0 0-15,0 22 0,0-22 0,0 0 16,0 0-16,0 0 0,0 1 16,0-1-16,-21-21 0,21 21 0,-22 0 15,22 0 1,0-42 15,0 0-31,22 21 0</inkml:trace>
  <inkml:trace contextRef="#ctx0" brushRef="#br0" timeOffset="5376.05">2265 6138 0,'0'0'0,"0"22"15,0-1 1,-21-21-16,21 21 0,0 0 0,-22 0 15,22 0-15,0 1 0,0-1 16,0 0-16,0 0 0,0 0 16,-21 0-16,21 1 0,0-1 15,0 0 1,0-42 15,0 0-31,0-1 16,0 1-16,0 0 0,0 0 15,0 0-15,0 0 0,0-1 0,21 1 16,-21 0-16,0 0 0,22 21 16,-1-21-16,0 0 0,0-1 0,0 22 15,22 0-15,-22-21 0,0 21 16,21 0-16,-21 0 0,1 0 16,20 0-16,-21 21 0,0 1 15,0-1-15,-21 0 0,22 0 16,-22 0-16,0 0 0,0 1 0,0-1 15,-22 0-15,1 0 16,21 0-16,-21 0 0,0-21 0,21 22 16,-21-22-16,21-22 47,0 1-47,0 0 15,21 0-15,0 0 0,0 0 0,0-1 16,1 1-16,20 0 0,-21-21 15,0 21-15,22 21 0,-22-22 0,0 1 16,21 21-16,-21 0 0,1 0 16,-1 0-16,0 0 0,0 0 0,-21 21 15,0 1-15,21-1 0,-21 0 16,0 0-16,0 0 0,0 0 16,0 1-16,0-1 0,0 0 15,-21 0-15,21 0 0,0 0 16,-21-21-16,0 0 15,21-21 32,21 21-47</inkml:trace>
  <inkml:trace contextRef="#ctx0" brushRef="#br0" timeOffset="5800.32">3344 6096 0,'-21'0'0,"-21"0"31,21 0-31,-1 0 0,1 0 0,0 0 16,0 21-16,0 0 0,0 1 0,-1-22 16,22 42-16,-21-21 0,0 0 15,21 0-15,-21 1 0,21-1 0,0 0 16,0 0-16,0 0 0,0 0 15,0 1-15,21-22 16,0 0-16,0 0 0,22 0 16,-22 0-16,0 0 0,0 0 0,22 0 15,-22 0-15,0-22 0,0 1 16,0 21-16,0-21 0,1 0 0,-22 0 16,21 21-16,-21-21 0,0-1 15,0 1-15,0 0 0,0 0 16,-21 0-16,-1 0 0,1 21 0,0-22 15,0 1-15,0 21 0,0 0 0,-1 0 16,1 0-16,0 0 0,0 0 16,21 21 15,21-21-31,0 0 16,0 0-16,1 0 15,20 0-15,-21 0 0</inkml:trace>
  <inkml:trace contextRef="#ctx0" brushRef="#br0" timeOffset="6272.05">3662 6075 0,'0'0'0,"0"-21"0,0 42 47,0 0-31,0 0-16,0 0 0,0 1 15,0-1-15,0 0 0,0 0 16,0 0-16,0 0 0,0 1 0,-21-1 16,21 0-16,-22-21 0,22 21 15,-21 0-15,21 0 16,-21-21-16,0 0 16,21-21-1,0 0-15,-21 21 0,21-21 16,0 0-16,0 0 15,0-1-15,0 1 0,21 0 0,0 0 16,0 0-16,0 0 0,22-1 16,-22 1-16,21 0 0,1 0 0,-1 21 15,0-21-15,-21 21 0,22 0 0,-22 0 16,21 0-16,-21 0 0,1 21 16,-1-21-16,-21 21 0,0 0 0,0 0 15,0 1-15,0-1 16,0 0-16,-21 0 0,-1 0 15,1 0-15,0 1 0,0-1 0,0 0 16,0 0-16,-1 0 0,1-21 16,21 21-16,0 1 15,-21-22 1</inkml:trace>
  <inkml:trace contextRef="#ctx0" brushRef="#br0" timeOffset="7159.89">63 6879 0,'0'0'15,"22"-21"-15,-1 0 0,-21 0 16,0 42 15,0 0-15,0 0-16,0 0 0,0 1 16,0 20-16,0 0 0,0-21 0,-21 22 15,-1-1-15,22 0 0,-21 22 16,-21-22-16,42-21 0,0 22 0,0-1 15,0-21-15,0 0 0,0 1 16,0-1-16,0 0 0,0 0 16,0-42 15,0 0-31,0 0 16,0-1-16,0 1 0,0 0 15,0 0-15,0 0 0,0 0 0,0-1 16,0-20-16,0 21 0,0 0 15,0 0-15,0-1 0,0 1 0,21 42 47,0 1-47,0 20 0,1-21 16,-1 0-16,0 22 0,0-1 16,0-21-16,-21 0 0,21 22 15,1-22-15,-1 0 0,21 0 0,-21 0 16,0 0-16,22 1 0,-22-22 15,21 0-15,-21 0 0,22 0 16,-1 0-16,-21 0 0,22 0 0,-22-22 16,21 22-16,-21-21 0,0 0 15,1 0-15,-22 0 0,21 0 0,-21-1 16,0-20-16,0 21 0,0-21 16,0 20-16,0-20 0</inkml:trace>
  <inkml:trace contextRef="#ctx0" brushRef="#br0" timeOffset="8075.72">974 7091 0,'0'-21'16,"0"0"-1,-22 21-15,1-22 16,0 22-16,0 0 0,0 0 15,0 0-15,-1 0 16,1 0-16,0 22 0,0-22 0,-21 21 0,20 0 16,1 21-16,0-21 15,0 1-15,21 20 0,0 0 0,0-21 16,0 22-16,0-22 0,0 0 16,0 0-16,0 0 0,0 1 0,0-1 15,21-21-15,0 0 0,0 0 16,1 0-16,-1 0 0,0 0 0,21 0 15,-21 0-15,1-21 0,-1 21 16,0-22-16,0 1 0,0-21 0,0 21 16,1 0-16,-22-22 0,0 22 15,0-21-15,0 21 0,0-1 0,0-20 16,0 21 0,0 0-16,0 42 31,-22 0-31,22 21 15,0-20-15,0-1 0,0 21 16,0-21-16,0 0 0,0 22 0,0-22 16,0 0-16,0 0 0,0 0 15,22 1-15,-1-1 0,0-21 16,0 0-16,0 0 0,22 0 16,-22 0-16,21 0 0,-21-21 0,22-1 15,-1 1-15,-21 0 16,0 21-16,22-21 0,-22-21 0,-21 20 15,21 1-15,-21 0 0,21 0 16,-21-21-16,0 20 0,0 1 16,-21 21 15,21 21-31,-21 1 0,21-1 16,0 0-16,0 21 0,0-21 0,-21 1 15,21 20-15,0-21 0,0 0 16,-22 0-16,22 1 0,0-1 15,0 0-15,0-42 47,0 0-47,22-1 0,-1 1 16,0 0-16,0 0 0,0-21 16,0 20-16,1-20 0,-1 21 0,0-21 15,0 20-15,0 1 0,22 0 16,-22 21-16,0 0 0,0-21 0,0 21 15,0 0-15,1 21 16,-22 0-16,21 0 0,-21 1 16,0-1-16,21 0 0,-21 21 15,0-21-15,0 1 0,0-1 16,0 0-16,0 21 0,0-21 16,-21-21-16,21 22 0,0-1 0,0 0 15,21-21 1,0-21-1</inkml:trace>
  <inkml:trace contextRef="#ctx0" brushRef="#br0" timeOffset="8775.32">2244 7112 0,'0'0'0,"0"-21"16,0 0-16,0 0 0,-22-1 15,1 22 1,0 0-16,0 0 0,0 0 16,0 22-16,-1-22 0,1 21 15,21 0-15,-21 0 0,0 0 0,0 22 16,21-22-16,0 0 0,0 21 0,0-21 16,0 1-16,0-1 0,0 0 15,0 0-15,0 0 0,0 0 0,21-21 16,0 0-1,0 0-15,0 0 0,1 0 0,-1 0 16,0 0-16,0 0 0,0-21 16,0 0-16,1 0 0,-22 0 0,21 0 15,0-1-15,-21 1 0,0 0 0,0 0 16,0 0-16,21 21 0,-21-21 16,0-1-16,0 44 31,-21-22-16,21 21-15,0 0 0,0 21 16,0-21-16,0 1 0,0 20 0,-21-21 16,21 21-16,0 1 0,-21-22 15,21 21-15,0 1 0,0-1 16,0 0-16,0 1 0,0-1 0,0 21 16,0-20-16,0-1 0,0 22 15,0-22-15,0 0 0,0 22 0,0-22 16,0 22-16,0-22 0,0 0 0,0 1 15,0-1-15,0 0 0,0-21 16,-22 22-16,1-22 0,0 0 0,0 0 16,0 0-16,0-21 0,-1 0 15,1 0-15,0 0 0,-21 0 16,21 0-16,-1-21 0,-20 21 0,0-21 16,-1 0-16,1 0 15,0 0-15,21-22 0,-22 1 0,1 0 16,21-1-16,0 1 0,-1 0 0,22-22 15,0 22-15,0-22 0,0 22 16,0 0-16,22-22 0,-1 22 0,0-1 16,0 1-16,21 0 0,-20-1 15,20 1-15,0 0 0,1-1 0,-1 22 16,0-21-16,-21 0 0,22-1 16</inkml:trace>
  <inkml:trace contextRef="#ctx0" brushRef="#br0" timeOffset="10349.2">2625 7006 0,'21'0'0,"-21"-21"15,0 42 16,-21-21-31,-1 21 16,1 1-16,21-1 0,-21 21 16,0-21-16,21 22 0,0-22 0,0 21 15,0-21-15,0 0 0,0 1 0,0 20 16,0-21-16,0 0 16,0 0-16,21-21 0,0 0 15,0 0-15,1 0 16,-1 0-16,0 0 0,0-21 0,21 0 15,-20 0-15,-1 0 0,0 0 0,21-1 16,-21 1-16,1-21 0,-1 21 16,0 0-16,-21-22 0,21 22 0,-21 0 15,21 0-15,-21 0 0,0-1 16,0 44 15,0-1-15,0 0-16,0 0 0,0 21 0,0-20 15,0-1-15,0 21 0,0-21 16,0 0-16,0 1 0,0-1 16,0 0-16,0 0 0,0 0 0,21 0 15,1-21-15,-1 22 16,0-22-16,0 0 0,0 0 0,0 0 16,1 0-16,20 0 0,-21-22 0,0 1 15,22 21-15,-22-21 0,0 0 16,21 21-16,-21-21 0,1 0 0,-1-1 15,-21 1-15,21 0 0,-21 0 0,21 0 16,-21 0-16,0-1 0,0 1 16,0 0-16,0 0 0,-21 0 15,0 21-15,0-21 16,-1 21-16,1 0 0,0 0 16,0 0-16,0 0 0,0 21 15,-1 0-15,1 0 16,0 0-16,0 0 0,21 1 0,0 20 15,-21-21-15,21 0 0,0 0 0,0 1 16,0-1-16,0 0 0,0 0 16,21-21-16,0 0 15,0 0-15,0 0 16,1 0-16,-1 0 0,21 0 0,-21-21 16,0 21-16,1-21 0,-1 0 0,0-1 15,0 22-15,-21-21 16,21 0-16,0 0 0,-21 0 0,22 0 15,-22-1-15,0 1 0,0 0 16,0 42 31,0 0-47,-22 1 0,22-1 16,-21 0-16,21 0 0,0 0 0,0 0 15,0 1-15,0-1 0,0 0 16,0 0-16,21-21 0,1 21 0,-1-21 15,21 21-15,-21-21 0,22 0 0,-1 0 16,-21 0-16,21 0 16,1 0-16,-1 0 0,0-21 0,1 21 15,-22-21-15,21 0 0,-21 0 0,1 21 16,-1-21-16,0-22 0,0 22 16,-21 0-16,0 0 0,0-22 0,0 22 15,0-21-15,0 21 0,0 0 0,0-1 16,-21 1-16,0 0 0,0 21 15,-1 0-15,1 0 0,0 0 0,0 0 16,0 0-16,0 0 0,-22 21 0,22 0 16,0 1-16,21-1 0,-21 0 15,21 0-15,0 0 0,0 0 16,0 1-16,0-1 0,0 0 0,0 0 16,0 0-16,21 0 0,-21 1 15,21-22-15,0 21 0,0-21 0,1 21 16,-1-21-16,-21 21 0,21-21 15,0 21-15,-21 0 0,21-21 0,-21 22 16,0-1-16,0 0 0,0 0 16,0 0-16,0 0 0,0 1 0,0 20 15,0-21-15,0 0 0,0 22 16,-21-22-16,0 0 0,21 21 0,-21-21 16,0 22-16,-1-1 0,1-21 0,21 22 15,-21-1-15,0-21 16,0 21-16,0-20 0,-1-1 0,1 0 15,0 0-15,-21 0 0,21-21 0,-1 0 16,1 0-16,0 0 0,0 0 16,-21 0-16,20 0 0,1 0 0,0-21 15,0 0-15,0 21 0,0-21 0,-1 0 16,1-1-16,21 1 0,-21 21 16,21-21-16,0 0 0,0 0 0,0 0 15,0-1-15,0 1 0,0 0 16,21 0-16,0 21 0,1-21 15,-1 0-15,21-22 0,-21 22 16,22 0-16,-1-21 0,0 20 0</inkml:trace>
  <inkml:trace contextRef="#ctx0" brushRef="#br0" timeOffset="10735.99">4254 7197 0,'22'0'15,"-22"-21"1,21 21-16,0-22 0,0 22 16,-21-21-16,21 21 0,-21-21 15,21 21-15,-21-21 0,22 0 16,-22 0-16,0-1 0,0 1 15,-22 21 1,1 0-16,0 0 16,0 21-16,0 1 0,0-1 15,-1 0-15,1 0 0,21 0 16,-21 22-16,21-22 0,0 21 0,0-21 16,0 0-16,0 22 0,0-22 15,21 0-15,0-21 0,1 21 16,-1 0-16,0-21 0,0 0 0,0 0 15,0 0-15,1 0 0,20 0 0,-21 0 16,0-21-16,0 0 0,22 21 16,-22-21-16,0 21 0</inkml:trace>
  <inkml:trace contextRef="#ctx0" brushRef="#br0" timeOffset="25966.02">466 8932 0,'0'22'15,"21"-22"48,-21-22-63,0 1 0,0 0 16,0 0-16,0 0 15,0 0 1,0-1-16,0 1 15,0 0-15,0 0 16,0 42 15,0 0-15,0 0-16,0 1 0,-21 20 16,21-21-16,0 0 0,0 22 0,0-1 15,0-21-15,-22 21 0,22 1 16,-21-22-16,21 21 0,0-21 0,-21 22 15,21-22-15,0 0 0,0 21 16,-21-20-16,21-1 0,0 0 16,-21 0-16,21 0 0,0 0 15,0 1 1,0-44 31,0 1-47,0 0 15,0 0-15,0 0 0,0 0 16,0-1-16,0 1 0,0 0 16,0 0-16,21 0 0,-21-22 0,21 22 15,0 0-15,0 0 0,1 0 16,20 0-16,-21-1 0,0 22 16,0-21-16,1 21 0,-1 0 0,0 0 15,0 0-15,0 0 0,-21 21 16,0 1-16,21-1 0,-21 0 0,22 0 15,-22 0-15,0 0 0,0 22 16,0-22-16,0 0 0,0 0 16,0 0-16,0 1 0,0-1 15,0 0-15,-22 0 0,22 0 32,0-42 14,0 0-30</inkml:trace>
  <inkml:trace contextRef="#ctx0" brushRef="#br0" timeOffset="26303.82">952 8848 0,'0'0'0,"0"-21"31,0 42 1,0 0-32,0 0 0,0 0 15,0 22-15,0-22 0,0 0 0,0 21 16,0-21-16,0 22 15,0-22-15,0 21 0,0-21 0,0 1 16,-21 20-16,21-21 0,0 0 16,0 0-16,0 1 0,0-1 15,0 0 1,21-21 0,-21-21-1,22 0-15</inkml:trace>
  <inkml:trace contextRef="#ctx0" brushRef="#br0" timeOffset="26639.05">1206 8784 0,'-21'21'16,"21"1"-16,-21-1 16,21 0-16,0 21 0,0-21 0,-21 22 15,21-22-15,-21 21 16,21 1-16,-21-22 0,21 21 0,0-21 16,0 22-16,0-22 0,0 0 15,0 0-15,0 0 0,0 0 0,0 1 16,0-1-16,21-21 15,0 0-15,0 0 0,-21 21 16,21-21-16,0 0 0,1 0 16,-1 0-16,0 0 0,0-21 15,0 21-15,0-21 0,1 21 16,-1-22-16</inkml:trace>
  <inkml:trace contextRef="#ctx0" brushRef="#br0" timeOffset="26979.85">1609 9017 0,'0'42'32,"0"-20"-32,0-1 15,0 0-15,0 21 0,0-21 0,0 1 16,0 20-16,0-21 0,-22 0 15,22 22-15,0-22 0,0 21 0,-21 0 16,0 1-16,21-1 16,-21 0-16,21 1 0,-21-1 0,21 0 15,0-20-15,0 20 0,-21 0 16,21-21-16,0 1 0,0 20 0,0-21 16,-22 0-16,22 0 0,0 1 15,22-22 16,-22-22-31,0 1 16,21-21-16,-21 21 0,21 0 16</inkml:trace>
  <inkml:trace contextRef="#ctx0" brushRef="#br0" timeOffset="27312.66">1587 9102 0,'0'-21'0,"0"42"0,0-64 16,0 22-16,0 0 16,0 0-16,22 21 0,-1-21 15,21 21-15,-21-21 0,0 21 16,1 0-16,20 0 0,-21 0 0,21 0 16,-20 0-16,-1 0 0,0 0 15,0 0-15,0 0 0,0 21 0,-21 0 16,22 0-16,-22 21 15,0-20-15,0-1 0,0 0 0,0 0 16,-22 0-16,-20 0 0,21 1 0,0-1 16,0 0-16,-1 0 0,1-21 15,0 21-15,0-21 0,0 0 0,0 0 16,-1 0 0,1 0-16,21-21 31</inkml:trace>
  <inkml:trace contextRef="#ctx0" brushRef="#br0" timeOffset="27675.5">1016 8890 0,'0'0'0,"0"-21"0,21 0 31,0 21-15,22 0-16,-22-21 0,21 21 15,0 0-15,1-22 0,-1 22 16,22 0-16,-22 0 0,0-21 0,1 21 15,-1 0-15,0 0 0,1 0 16,-22-21-16,21 21 0,-21 0 0,0 0 16,1 0-16,-1 0 15,-42 0 32,-1 0-47</inkml:trace>
  <inkml:trace contextRef="#ctx0" brushRef="#br0" timeOffset="28500.03">466 10054 0,'0'0'0,"21"0"0,-21 21 47,0 1-47,0-1 15,0 0-15,0 21 16,0-21-16,0 22 0,-21-1 0,21 0 16,0 1-16,-22-1 0,22 0 0,0 1 15,0-1-15,0 0 0,-21 1 16,21-22-16,-21 0 0,21 0 15,0 0-15,0 1 0,0-1 0,0-42 47,0-1-47,0 1 0,0 0 16,0 0-16,0 0 0,0-22 0,0 1 16,0 21-16,21-21 0,0-1 15,1 1-15,-22 0 0,21 20 16,0-20-16,21 21 0,-21 0 0,1 0 15,20-1-15,-21 22 0,21 0 16,-20-21-16,-1 21 0,0 0 16,0 0-16,0 21 0,0 1 0,1-1 15,-22 0-15,0 0 0,0 21 16,0-20-16,0 20 0,0 0 0,0-21 16,0 22-16,0-22 0,0 21 15,0-21-15,0 1 0,0-1 0,-22 0 16,22 0-16,-21-21 15,21-21 17,0 0-32,0 0 0,0-1 0,0 1 15,0 0-15</inkml:trace>
  <inkml:trace contextRef="#ctx0" brushRef="#br0" timeOffset="28795.86">1101 10012 0,'0'21'16,"0"0"-16,0 0 16,0 22-16,0-22 0,0 0 0,0 21 15,0-20-15,0 20 16,0 0-16,0 1 0,0-22 0,0 21 15,0 0-15,0-20 0,-22-1 16,22 21-16,0-21 0,0 0 0,0 1 16,0-1-16,0 0 15,22-21 1,-1 0-16,-21-21 16,21 0-16,0-1 0,0 1 0,0 0 15,1 0-15</inkml:trace>
  <inkml:trace contextRef="#ctx0" brushRef="#br0" timeOffset="29091.69">1482 9948 0,'0'22'15,"-22"-1"1,22 0-16,-21 0 0,21 0 15,-21 0-15,21 22 0,0-22 16,0 21-16,-21 1 0,21-22 0,0 21 16,-21 0-16,21 1 0,0-1 0,0 0 15,0-20-15,0-1 0,0 21 16,0-21-16,0 0 0,0 1 16,0-1-16,21-21 15,0 0-15,0 0 16,0 0-16,1-21 15,-1 21-15,0-22 0,0 1 0,-21 0 16,21 0-16</inkml:trace>
  <inkml:trace contextRef="#ctx0" brushRef="#br0" timeOffset="29392.52">1736 10202 0,'0'43'31,"0"-22"-31,-22-21 0,22 21 0,-21 21 0,21-20 16,0 20-16,0-21 0,0 21 15,-21 1-15,21-1 0,0 0 0,-21 1 16,21-1-16,0 0 0,0 1 0,0-1 16,0 0-16,0 1 0,0-1 15,0-21-15,0 22 0,0-1 0,0 0 16,0 1-16,0-22 15,0 21-15,0-21 0,0 0 0,0 1 0,0-1 16,0 0-16,0-42 31,0 0-31,21-1 16,-21 1-16</inkml:trace>
  <inkml:trace contextRef="#ctx0" brushRef="#br0" timeOffset="29735.72">1799 10393 0,'0'0'0,"0"-21"15,0 0-15,0-1 0,0 1 0,21 0 16,-21 0-16,21 21 16,-21-21-16,22 21 0,-1-21 0,0 21 15,0-22-15,0 22 0,0 0 16,1 0-16,-1 0 0,0 0 15,0 0-15,0 0 0,-21 22 0,21-1 16,-21 0-16,0 0 16,0 0-16,0 0 0,0 1 0,-21 20 15,0-21-15,21 0 0,-21 0 16,0 1-16,-22-1 0,22 0 0,0 0 16,0 0-16,0 0 0,0-21 15,-1 22-15,1-22 16,21-22 15,21 1-15,1 21-16,-1-21 0</inkml:trace>
  <inkml:trace contextRef="#ctx0" brushRef="#br0" timeOffset="30211.45">2582 10224 0,'-21'-43'16,"0"43"0,0 0-16,0 0 15,-1 0-15,1 0 0,0 0 0,0 21 16,0 1-16,0-22 0,21 21 15,-22 0-15,22 0 0,-21 0 16,21 0-16,0 1 0,0-1 16,21-21-16,1 0 15,-1 21-15,0-21 0,0 21 0,21-21 16,-20 0-16,-1 21 0,0-21 16,0 0-16,0 0 0,0 21 15,1-21-15,-22 22 0,21-22 16,-21 21-16,0 0 15,0 0 1,-21 0-16,-1-21 0,1 0 0,21 21 16,-21-21-16,0 0 0,0 0 15,0 22-15,-1-22 0,1 0 0,0 0 16,0 0-16,0 0 0,0 0 16,-1 0-1,1 0-15,0 0 16,0 0-1,21-22-15,0 1 0,0 0 16</inkml:trace>
  <inkml:trace contextRef="#ctx0" brushRef="#br0" timeOffset="30551.26">1355 10075 0,'42'0'16,"-84"0"-16,126-21 0,-41 21 0,-1 0 15,0 0-15,22 0 0,-22-21 0,0 21 16,1 0-16,-22 0 0,21 0 0,1 0 16,-22 0-16,0-21 0,0 21 15,0 0-15,0 0 0,1 0 16,-1 0 0</inkml:trace>
  <inkml:trace contextRef="#ctx0" brushRef="#br0" timeOffset="31491.27">423 11599 0,'0'0'0,"21"0"0,1-21 15,-1 21-15,-21-21 0,0 0 32,-21 21-32,-1 0 15,-20 0-15,21 0 16,0 0-16,-22 21 0,22-21 15,0 21-15,-21 0 0,21 1 16,-1-22-16,1 21 0,21 0 16,0 0-16,0 0 15,21 0-15,1-21 16,-1 22-16,0-22 0,21 21 0,-21-21 16,22 0-16,-1 21 0,0-21 15,-20 21-15,20-21 0,0 21 0,-21-21 16,22 21-16,-22-21 0,0 22 15,-21-1-15,0 0 16,0 0-16,-21 0 16,-21-21-16,20 21 0,-20-21 0,0 0 15,-1 22-15,1-22 0,0 0 16,-1 0-16,22 0 0,-21 0 0,21 0 16,-22 0-16,22-22 0,0 1 15,0 21-15,21-21 0,0 0 16,-21 21-16,21-21 0,0 0 0,0-1 15,21 22-15,0-21 16,0 21-16,0 0 0,22-21 0,-22 21 16,0 0-16,21-21 0</inkml:trace>
  <inkml:trace contextRef="#ctx0" brushRef="#br0" timeOffset="32267.83">931 11599 0,'0'22'31,"0"-1"-31,0 0 16,0 0-16,0 0 15,0 0-15,0 1 0,0-1 0,0 0 16,0 0-16,0 0 0,0 0 16,0 1-16,0-1 0,0 0 15,0 0 1,-21-21 0,21-21-1,-21 0 1,21 0-16,0-1 0,0 1 15,0 0-15,0 0 0,0 0 0,0 0 16,0-1-16,0-20 16,0 21-16,0 0 0,0 0 0,0-1 15,0 1-15,0 0 16,21 21 0,0 21-16,0-21 0,-21 21 15,22 1-15,-1-1 0,-21 0 0,21 0 16,-21 21-16,21-20 0,-21-1 15,21 0-15,-21 0 0,0 0 0,0 0 16,21 1-16,-21-1 31,22-21-31,-22-21 32,0-1-32,0 1 0,21 0 15,-21 0-15,0 0 0,21 0 16,-21-22-16,0 22 0,21-21 0,0 21 15,-21-22-15,21 22 0,1 0 16,-1 0-16,-21 0 0,21-1 0,0 22 16,0 0-16,0 0 0,1 22 15,-1-1-15,-21 0 0,0 0 16,0 21-16,21-20 0,-21 20 16,0-21-16,0 21 0,0-20 0,0 20 15,0-21-15,0 21 0,0-20 16,0-1-16,-21 0 0,21 0 15,0 0-15,0 0 16,0-42 15,0 0-31,21 0 16,0 0-16,-21 0 0</inkml:trace>
  <inkml:trace contextRef="#ctx0" brushRef="#br0" timeOffset="32552.45">1651 11557 0,'0'0'16,"21"-21"-1,0 21-15,0 0 16,1 0-16,-1-21 0,0 21 15,0 0-15,21 0 0,-20 0 0,-1 0 16,0 0-16,0 0 0,0 0 16,0 0-16,1 0 0,-44 0 47,1 0-32,0 0-15</inkml:trace>
  <inkml:trace contextRef="#ctx0" brushRef="#br0" timeOffset="32819.3">1863 11515 0,'-22'21'15,"22"0"-15,0 0 16,0 0-16,0 1 15,0-1-15,0 21 0,0-21 0,0 0 16,0 22-16,0-22 0,0 0 16,0 0-16,0 0 0,0 1 0,0-1 15,0 0-15,0 0 0,0 0 16,0-42 31,22 0-47,-1 21 0,-21-21 0</inkml:trace>
  <inkml:trace contextRef="#ctx0" brushRef="#br0" timeOffset="33127.12">2307 11409 0,'-21'0'0,"21"21"16,-21 0-16,21 0 16,0 1-16,0-1 0,0 0 0,0 0 15,0 21-15,0-20 0,0-1 16,-21 21-16,21-21 0,0 0 16,0 1-16,0 20 0,0-21 15,0 0-15,0 0 0,0 1 16,0-1-16,21-21 47,-21-21-32,21-1-15,-21 1 0</inkml:trace>
  <inkml:trace contextRef="#ctx0" brushRef="#br0" timeOffset="33447.94">2265 11451 0,'0'0'0,"21"-84"31,0 84-31,-21-22 0,42 22 0,-20-21 16,-1 21-16,0 0 0,21-21 0,-21 21 16,22 0-16,-22 0 0,21 0 15,-21 0-15,1 0 0,-1 0 0,0 21 16,0 0-16,-21 1 0,0-1 15,0 0-15,0 0 0,0 0 0,-21 22 16,-21-22-16,20 0 16,1 0-16,-21 0 0,0-21 0,20 21 15,-20 1-15,21-1 0,-21-21 0,20 21 16,1-21-16,0 0 0,0 0 16,0 21-16</inkml:trace>
  <inkml:trace contextRef="#ctx0" brushRef="#br0" timeOffset="34119.56">593 12510 0,'-22'21'31,"22"0"-31,0 0 0,0 0 16,0 0-16,0 22 0,0-1 15,-21 0-15,21-20 0,0 20 0,0 0 16,0 1-16,0-1 0,0-21 16,0 0-16,0 22 0,-21-22 15,21 0-15,0 0 0,0 0 16,21-42 15,-21 0-31,21 21 0,1-42 16,-22 20-16,21 1 0,-21 0 15</inkml:trace>
  <inkml:trace contextRef="#ctx0" brushRef="#br0" timeOffset="34375.41">635 12531 0,'0'-21'15,"21"21"-15,0 0 0,0 0 16,1 0-16,20-22 0,-21 22 16,0 0-16,0 0 0,1 0 0,-1-21 15,0 21-15,0 0 0,0 0 16,0 0-16,1 0 0,-44 21 62,1-21-62,0 0 0</inkml:trace>
  <inkml:trace contextRef="#ctx0" brushRef="#br0" timeOffset="34591.28">571 12742 0,'0'0'15,"0"22"-15,22-22 16,-1 0-16,0 0 16,0 0-16,0 0 0,0 0 15,1 0-15,-1 0 0,0 0 16,0-22-16,21 22 0,-20-21 15,-1 21-15,0 0 0,0-21 0,0 21 16,0 0-16</inkml:trace>
  <inkml:trace contextRef="#ctx0" brushRef="#br0" timeOffset="34892.11">1185 12552 0,'0'0'0,"0"-21"15,21 21 1,1-21 0,-1 21-16,0 0 0,0 0 15,0 0-15,0 0 0,1 0 16,-1 0-16,21-22 0,-21 22 0,0 0 15,1 0-15,-1 0 0,0 0 16,0 0-16,-42 0 47,0 0-47</inkml:trace>
  <inkml:trace contextRef="#ctx0" brushRef="#br0" timeOffset="35171.29">1376 12510 0,'-21'42'16,"21"-21"0,0 0-16,0 0 15,0 1-15,0-1 0,0 0 0,0 21 16,0-21-16,0 1 0,0 20 15,0-21-15,0 21 0,0-20 16,-22-1-16,22 21 0,0-21 0,-21 0 16,21 1-16,0-1 0,0 0 15,0 0-15,0-42 32,0 0-17,21 0-15</inkml:trace>
  <inkml:trace contextRef="#ctx0" brushRef="#br0" timeOffset="35491.12">1884 12552 0,'-21'21'31,"21"0"-31,0 0 16,0 1-16,0-1 0,0 21 0,0-21 15,0 0-15,-22 22 0,22-22 0,0 21 16,0-21-16,0 22 0,-21-22 16,21 0-16,0 0 0,0 0 0,0 1 15,0-1-15,0 0 0,0 0 16,0-42 15,0 0-31,0 0 16,21-1-16</inkml:trace>
  <inkml:trace contextRef="#ctx0" brushRef="#br0" timeOffset="35855.92">1820 12594 0,'0'0'0,"-21"-21"0,21 0 0,0 0 16,0 0-1,21 21-15,-21-22 16,21 1-16,1 21 0,-1 0 16,0 0-16,0 0 0,0 0 15,0 0-15,1 0 16,-1 0-16,0 0 0,0 0 0,0 0 15,0 21-15,1 1 0,-1-1 16,-21 0-16,0 0 16,0 0-16,0 0 15,0 1-15,-21-1 0,-1 0 16,1-21-16,0 21 0,0-21 16,0 21-16,-22-21 0,22 0 0,0 21 15,0-21-15,0 0 0,0 0 16,-1 0-16,1 0 15,0 0 1,21-21-16,-21 0 16</inkml:trace>
  <inkml:trace contextRef="#ctx0" brushRef="#br0" timeOffset="38668.53">2942 9017 0,'-21'0'16,"0"0"15,42 0 47,0 0-78,0 0 16,0 0-16,1 0 0,-1 0 0,0 0 16,21 0-16,-21 0 0,1 0 15,20 0-15,-21 0 0,21-21 16,1 21-16,-1 0 0,0 0 0,-20 0 15,20 0-15,0 0 0,1 0 16,-1 0-16,-21 0 0,21 0 0,1 0 16,-22-21-16,21 21 0,-21 0 15,22 0-15,-22 0 0,0 0 0,0 0 16,0 0-16,1 0 0,-1 0 16,0 0-16,0 0 15,0 0 16,-21 21-15,0 0 0,0 0-1,0 0-15,0 1 0,-21-22 16,21 21-16,0 0 0,0 0 16,-21 0-16,21 0 0,0 22 0,0-22 15,0 0-15,0 0 0,-21 22 16,21-22-16,-21 0 0,21 21 0,0-21 15,0 22-15,0-22 0,-22 21 0,22 1 16,-21-22-16,21 21 0,-21 0 16,21-20-16,0 20 0,0 0 0,0-21 15,0 22-15,0-22 0,-21 0 16,21 21-16,0-20 0,0-1 16,0 21-16,-21-21 0,21 0 0,0 1 15,0-1-15,0 0 0,0 0 16,0 0-16,0 0 0,0 1 0,-21-1 15,21 0-15,0 0 0,0 0 0,0 0 16,0 1-16,0-1 0,-22 0 16,22 0-16,0 0 15,-21-21-15,21 21 16,-21-21 0,0 0-1,0 0 16,0 0 1,-1 0-17,1 0 1,0 0 0,0 0-16,0 0 0,0 0 15,-1 0-15,1 0 0,-21 0 0,21 0 16,-22 0-16,22-21 0,-21 21 15,0 0-15,-1 0 0,22 0 16,-21 0-16,21 0 0,-1 0 0,-20 0 16,21 0-16,0 0 0,0 0 15,-1 0-15,1 0 0,0 0 0,0 0 16,0 0 0,0 0-16,21-21 125,0 0-79,0 0-30,0 0-16,0-1 16,0 1-16,21 0 15,-21 0-15,21 21 0,-21-21 16,21 0-16,0 21 0,-21-22 0,21 1 16,1 0-16,-1 0 15,0 21-15,-21-21 0,21 21 16,0-21-16,0 21 15,1 0-15,-22-22 16,0 44 31,-22-1-47,1 0 16,21 0-1,-21 0-15,0 0 16,21 1-16,-21-1 15,0 0-15,-1 0 16,1 0 0,0-21-1,0 0 17,21 21 30,0 1-46,0-1-1,21-21-15,-21 21 0,21 0 0,0 0 16,1 0-16,-1 1 16,0-1-16,0 0 15,0 0-15,0 0 0,1-21 16,-22 21-16,21-21 15,-21-21 48,0 0-47,0 0-16,0 0 15,0 0-15</inkml:trace>
  <inkml:trace contextRef="#ctx0" brushRef="#br0" timeOffset="39704.94">2900 9144 0,'0'-21'47,"0"0"-32,21 0-15,0 21 16,-21-22-16,21 22 0,0-21 0,1 0 16,-1 21-16,0-21 0,0 0 0,0 21 15,0-21-15,1-1 0,-1 22 16,0-21-16,0 21 0,-21-21 31,-21 42 16,0-21-31,21 21-16,-21-21 0,-1 22 15,1-22-15,21 21 0,-21 0 16,0-21-16,0 0 0,21 21 16,-21-21-16,-1 0 0,22 21 15,-21-21-15,0 21 16,0-21-1,21 22 17,0-1-1,21 0-15,0 0-1,-21 0-15,21 0 0,1-21 16,-22 22-16,21-1 0,-21 0 15,21-21-15,-21 21 0,21 0 0,-21 0 16,21-21-16,-21 22 0,21-22 16,-21 21-16,22-21 0,-22 21 15,21-21 1</inkml:trace>
  <inkml:trace contextRef="#ctx0" brushRef="#br0" timeOffset="62855.35">4233 9440 0,'0'0'0,"0"-21"0,0 0 16,0 0-1,0 0-15,0 0 16,0-1-1,0 1 1,-21 21 15,21 21-15,-21-21-16,21 22 0,0-1 16,0 0-16,0 0 0,-21 0 15,21 22-15,0-22 0,-21 0 0,21 21 16,0-21-16,0 22 0,0-22 15,0 21-15,0-21 0,-22 22 0,22-22 16,0 0-16,0 0 0,0 0 0,0 1 16,0-1-16,0 0 15,0-42 32,0 0-47,0-1 16,0 1-16,0 0 0,0 0 15,0 0-15,0 0 16,0-1-16,0 1 0,22 0 16,-22 0-16,21 21 0,-21-21 15,21 21-15,0 0 0,-21-21 0,21 21 16,0 0-16,1 0 0,-1 0 16,0 0-16,0 0 15,0 21-15,0 0 0,-21 0 16,0 0-16,22 0 0,-22 1 15,0-1-15,0 0 16,0 0-16,0 0 0,-22 0 0,1 1 16,0-22-16,0 21 0,0 0 15,0-21-15,-1 21 0,1-21 0,0 0 16,0 21-16,0-21 16,0 0-1,-1 0-15,44 0 47,-22-21-47,21 21 16</inkml:trace>
  <inkml:trace contextRef="#ctx0" brushRef="#br0" timeOffset="63312.09">4466 9631 0,'0'0'15,"0"-21"1,21 0 0,0 21-16,1 0 15,-1 0-15,0 21 16,-21 0-16,21 0 0,-21 0 15,21 0-15,-21 1 0,0-1 16,0 0-16,0 0 0,0 0 0,0 0 16,0 1-16,0-1 0,0 0 0,0 0 15,0-42 48,0 0-63,0 0 0,0-1 15,0 1-15,0 0 0,0 0 0,0 0 16,21 0-16,1-1 0,-22-20 16,21 21-16,0 0 0,0 0 15,0-1-15,0 22 0,1-21 16,-1 21-16,0 0 16,0 0-16,0 21 31</inkml:trace>
  <inkml:trace contextRef="#ctx0" brushRef="#br0" timeOffset="63783.03">5038 9525 0,'-22'0'32,"22"21"-32,-21 0 15,21 1 1,-21-1-16,21 0 0,-21 0 0,21 0 16,0 0-16,0 1 0,0-1 0,0 0 15,0 0-15,0 0 0,0 0 16,0 1-16,21-1 15,0-21-15,0 0 16,1 0-16,-1 0 0,0 0 16,0 0-16,-21-21 0,21-1 0,0 22 15,-21-21-15,0 0 0,22 21 16,-22-21-16,21 0 0,-21 0 0,0-1 16,0 1-16,0 0 0,0 0 15,0 0-15,0 0 0,0-1 16,0 1-16,0 0 0,-21 21 15,21-21-15,-22 21 0,1 0 16,0 0-16,21 21 16,0 0-16,-21-21 0,21 21 15,-21 1-15,21-1 0,0 0 16,0 0-16,0 0 16</inkml:trace>
  <inkml:trace contextRef="#ctx0" brushRef="#br0" timeOffset="64431.15">5419 9504 0,'0'0'15,"-22"0"1,22 21-16,0 0 15,-21 0-15,21 1 0,0-1 0,0 0 16,0 0-16,0 0 0,-21 0 0,21 1 16,0-1-16,-21 0 0,21 0 15,0 0-15,0 0 0,0 1 16,0-1-16,0-42 47,21-1-47,0 1 15,-21 0-15,21 0 16,1 0-16,-22 0 0,0-1 16,21 22-16,-21-21 0,21 21 15,0 0 1,0 0 0,-21 21-16,0 1 15,0-1-15,0 0 16,0 0-16,0 0 15,0 0-15,0 1 0,0-1 16,21 0-16,1-21 16,-1 0-16,0 0 0,0 0 15,0 0-15,0 0 0,1 0 16,-1 0-16,0 0 16,0-21-16,0 0 0,0-1 15,-21 1-15,22 0 0,-22 0 0,0 0 16,0 0-16,0-22 0,0 22 15,0 0-15,0 0 0,0 0 16,0-1-16,0 1 0,0 0 0,0 0 16,-22 21 15,22 21-31,0 0 16,-21 0-1,21 1-15</inkml:trace>
  <inkml:trace contextRef="#ctx0" brushRef="#br0" timeOffset="64891.75">6202 9525 0,'-21'0'31,"-1"0"-31,1 0 16,0 0-16,0 0 0,21 21 0,-21-21 15,0 21-15,-1 1 0,22-1 16,0 0-16,-21 0 0,21 0 16,0 0-1,0 1-15,21-1 16,1-21-16,-1 0 15,0 21-15,0-21 0,0 0 16,0 21-16,1-21 16,-22 21-16,21-21 0,-21 21 15,0 1 1,-21-22 0,-1 21-16,1-21 15,0 0-15,0 0 0,0 0 0,0 0 16,-1 21-16,1-21 0,0 0 15,0 0-15,0 0 16,0 0 0</inkml:trace>
  <inkml:trace contextRef="#ctx0" brushRef="#br0" timeOffset="65295.09">6329 9716 0,'0'0'0,"21"-22"0,0 22 15,-21-21-15,21 0 0,0 21 0,-21-21 16,22 0-16,-1 0 16,-21-1-1,0 1-15,-21 21 16,-1 0 0,1 0-16,0 21 0,21 1 15,-21-1-15,0 0 16,21 0-16,-21 0 0,21 0 15,0 1-15,0-1 0,0 0 16,0 0-16,0 0 0,0 0 16,21 1-1,0-22-15,0 21 0,0-21 16,0 0-16,1 0 0,-1 0 16,0 0-16,0 0 15</inkml:trace>
  <inkml:trace contextRef="#ctx0" brushRef="#br0" timeOffset="65728.03">6667 9567 0,'0'0'0,"0"-21"31,22 0-31,-1 21 0,0 0 15,0 0 1,0 0-16,0 21 16,-21 0-16,0 1 15,0-1-15,0 0 0,0 0 16,0 0-16,0 0 0,0 1 16,0-1-16,0 0 0,0 0 0,-21 0 15,21 0-15,0 1 0,-21-22 16,21 21-16,-21-21 15,21-21 17,0-1-32,0 1 15,0 0-15,0 0 0,0 0 16,21-22-16,0 22 0,-21 0 16,21 0-16,1 0 0,-22 0 15,21-1-15,0 1 0,-21 0 16,21 21-16,0-21 0,0 21 0,1 0 15,-22-21-15,21 21 16,0 0-16</inkml:trace>
  <inkml:trace contextRef="#ctx0" brushRef="#br0" timeOffset="67051.3">2900 11557 0,'0'0'0,"-21"0"16,-1 0-16,1 0 16,21 21 46,21-21-46,1 0-16,-1 0 0,21 0 15,-21 0-15,0 0 0,22 0 16,-1 0-16,-21 0 0,22 0 0,-1 0 16,0 0-16,-21 0 0,22 0 0,-1 0 15,-21 0-15,22 0 0,-22-21 16,0 21-16,0 0 0,0 0 0,0 0 15,1 0 1,-44 0 31,1 0-47,0 0 16,0 0-16,21-21 0,-21 21 15</inkml:trace>
  <inkml:trace contextRef="#ctx0" brushRef="#br0" timeOffset="67499.05">3323 11345 0,'0'22'16,"0"-1"-1,0 0 1,0 0 0,21-21-1,-21 21-15,21-21 0,1 0 0,-1 0 16,0 0-16,0 21 0,0-21 16,0 0-16,1 0 0,-1 0 15,0 0-15,0 0 0,0 0 16,-21 22 15,-21-22 0,0 21-31,0-21 0,0 21 0,-1-21 16,1 21-16,0 0 0,0-21 0,0 21 16,0 1-16,-1-1 0,1 0 15,0 0-15,0-21 0,21 21 0,-21 0 16,21 1-16,-21-22 0,21 21 0,0 0 31,21-21 0</inkml:trace>
  <inkml:trace contextRef="#ctx0" brushRef="#br0" timeOffset="68379.67">4064 11303 0,'0'21'16,"0"0"-16,0 1 15,21-22 17,0 0-32,0 0 15,1 0-15,-1-22 0,0 22 0,0-21 16,0 0-16,0 21 16,1-21-16,-22 0 0,21 0 15,-21-1-15,0 1 16,0 0-1,-21 21 1,-1 0 0,22 21-16,0 0 15,0 1-15,0-1 0,0 21 0,0-21 16,0 0-16,0 22 0,0-1 0,0-21 16,0 22-16,0-22 15,0 21-15,0 0 0,0-20 0,0-1 16,0 21-16,0-21 0,0 0 15,0 1-15,0-1 0,0 0 0,0 0 16,-21-21-16,21 21 16,-21-21-1,0 0-15,0 0 0,0 0 16,-1 0-16,1-21 0,0 0 16,-21 21-16,21-21 0,-1 21 15,22-21-15,-21 21 0,0 0 0,21-22 16,-21 22-16,21-21 15,21 21 17,0 0-32,0-21 0,1 21 15,-1 0-15,0 0 0</inkml:trace>
  <inkml:trace contextRef="#ctx0" brushRef="#br0" timeOffset="68859.03">4466 11494 0,'0'21'47,"-21"-21"-47,21 21 0,0 0 0,0 0 15,0 0-15,-21 1 0,21-1 16,0 0-16,0 0 15,0 0-15,0 0 16,0-42 31,0 0-31,0 0-16,0 0 15,0 0-15,0-1 0,21 1 0,0 0 16,-21 0-16,21 0 0,0 0 0,1-1 15,-1 22-15,-21-21 0,21 0 16,0 21-16,0 0 0,0 0 0,1 0 16,-1 0-16,0 0 0,-21 21 15,21 0-15,-21 1 0,0-1 16,0 0-16,0 0 0,0 0 0,0 0 16,0 1-16,0-1 0,-21 0 0,21 0 15,0 0-15,-21 0 16,21 1-16,0-44 47,21 1-47</inkml:trace>
  <inkml:trace contextRef="#ctx0" brushRef="#br0" timeOffset="69146.08">4995 11218 0,'0'0'0,"0"-21"0,0 0 16,0 42 15,0 0-31,0 1 0,0-1 16,0 0-16,0 21 0,0-21 0,-21 22 16,21-22-16,0 21 0,-21-21 15,21 22-15,0-22 0,0 21 0,0-21 16,0 1-16,0-1 0,0 0 0,0 0 15,0 0-15,0 0 16,0-42 31,21 0-47</inkml:trace>
  <inkml:trace contextRef="#ctx0" brushRef="#br0" timeOffset="69351.47">4889 11472 0,'22'0'32,"-1"0"-17,0 0-15,0 0 0,0 0 16,-21-21-16,21 21 0,1 0 31,-1-21-31,0 21 0</inkml:trace>
  <inkml:trace contextRef="#ctx0" brushRef="#br0" timeOffset="69751.19">5165 11599 0,'0'0'0,"0"-21"31,0 0-15,21 21-16,-21-21 0,21 21 15,-21-21-15,21 0 0,-21-1 16,21 22-16,-21-21 0,0 0 15,-21 21 32,21 21-47,0 0 0,-21-21 16,21 22-16,-21-1 0,21 0 16,0 0-16,0 0 0,0 0 0,0 1 15,0-1-15,0 0 16,0 0-16,0 0 0,21-21 31,0 0-15,0 0-1,0 0-15</inkml:trace>
  <inkml:trace contextRef="#ctx0" brushRef="#br0" timeOffset="70231.92">5461 11430 0,'0'-21'31,"21"21"-15,0 0-1,0 0-15,1 21 0,-22 0 16,21-21-16,-21 21 0,0 1 16,21-22-16,-21 21 0,21 0 0,-21 0 15,0 0-15,0 0 0,0 1 16,0-1-16,0 0 16,0 0-16,-21 0 15,0-21-15,21 21 0,-21-21 16,21-21 31,0 0-47,21 0 15,0 0-15,-21 0 0,0-1 16,21 1-16,0 0 0,-21 0 0,21 0 16,-21 0-16,22 21 15,-22-22 1,21 22-16,0 0 31</inkml:trace>
  <inkml:trace contextRef="#ctx0" brushRef="#br0" timeOffset="72695.39">5927 11430 0,'0'0'0,"0"-21"31,0 42 16,0 0-47,0 0 16,0 1-16,0-1 0,0 0 15,0 0-15,0 0 0,0 0 16,0 1-16,0-1 0,-22 0 16,22 0-16,-21 0 15,21 0 1,0-42 31,0 0-32,0 0-15,0 0 0,0 0 16,0-1-16,21 1 16,-21 0-16,22 0 0,-1 0 0,0 0 15,0-1-15,0 1 0,0 0 16,1 0-16,-1 21 0,0-21 16,0 21-16,0 0 0,0 0 0,1 0 15,-1 0-15,0 21 0,-21 0 16,21 0-16,-21 0 0,21 1 15,-21-1-15,0 0 0,0 0 0,0 0 16,0 0-16,0 1 0,0-1 0,0 0 16,0 0-16,0 0 15,-21-21-15,21 21 0,0-42 63,0 0-48</inkml:trace>
  <inkml:trace contextRef="#ctx0" brushRef="#br0" timeOffset="73595.89">6689 11409 0,'0'0'0,"0"-21"0,0 0 0,0-1 16,-22 22-16,1 0 15,0 0-15,0 0 16,0 0-16,0 22 0,-1-1 16,1 0-16,0 0 0,0 0 15,0 22-15,21-22 0,-21 0 16,-1 0-16,22 0 0,-21 0 0,21 1 15,0-1-15,0 0 0,0 0 0,0 0 16,21-21 0,1 0-1,-1 0-15,0 0 16,0 0-16,0-21 16,0 0-16,1 21 0,-1-21 0,0 0 15,0-1-15,-21 1 0,21 0 0,0 0 16,1 0-16,-22 0 0,0-22 15,0 22-15,21 0 0,-21 0 0,21 0 16,-21-1-16,0 1 0,0 42 31,0 1-15,0-1-16,0 0 0,0 0 16,0 0-16,0 0 0,0 22 15,-21-22-15,21 0 0,0 0 16,0 0-16,0 1 0,0-1 15,21-21-15,0 0 16,0 0-16,0 0 0,1 0 16,-1 0-16,0 0 0,0 0 15,0 0-15,0-21 0,1 21 16,-22-22-16,21 1 0,0 0 0,0 21 16,0-21-16,-21 0 0,21 0 0,-21-22 15,22 22-15,-1 0 0,-21-21 16,0 20-16,0-20 0,0 21 0,0-21 15,0 20-15,21 1 0,-21-21 0,0 21 16,0 0-16,0-1 16,0 1-16,0 42 47,-21 1-47,21-1 0,-21 21 0,21 0 15,0-20-15,0 20 0,0 0 0,0 1 16,0-1-16,0-21 0,0 21 15,0-20-15,0 20 0,0-21 0,0 0 16,0 0-16,0 1 0,21-1 16,0-21-16,0 0 15,0 0-15,0 0 16,1 0-16,-1 0 16,0 0-16,0 0 15,-21-21-15,21 21 0,0-22 16,-21 1-16,0 0 15</inkml:trace>
  <inkml:trace contextRef="#ctx0" brushRef="#br0" timeOffset="74543.73">5038 12171 0,'21'0'16,"0"-21"-16,0 21 15,-21-21-15,21-1 16,0 22-16,-21-21 0,0 0 16,22 21-16,-22-21 0,0 0 15,0 0 1,0-1-16,-22 22 16,1 0-1,0 0-15,0 0 16,21 22-16,-21-1 0,0 0 0,-1-21 15,1 21-15,0 21 0,0-20 0,21-1 16,-21 0-16,21 0 0,-21 0 16,21 0-16,0 1 0,0-1 15,0 0-15,0 0 16,21-21-16,0 0 16,0 0-16,0 0 0,0 0 15,1 0-15,-1 0 16,-21-21-1,-21 21 17,-1 0-32,1 0 0,0 0 15,0 0-15,0 0 0,0 0 0,-1 21 16,1 0-16,0-21 0,0 21 16,0-21-16,21 22 0,-21-1 0,21 0 15,-22-21-15,22 21 0,0 0 0,0 0 16,0 1-16,0-1 15,22-21-15,-1 21 16,0-21-16,0 0 16,0 0-16,0 0 0,1 0 0,-1 0 15,0 0-15,0 0 0,21-21 0,-20 21 16,-1-21-16,0-1 0,0 22 16,21-21-16,-20 0 0,-1 0 15,0 0-15</inkml:trace>
  <inkml:trace contextRef="#ctx0" brushRef="#br0" timeOffset="75221.14">5334 12192 0,'0'21'16,"0"0"-16,0 1 16,0-1-16,-21 0 15,21 0-15,0 0 0,0 0 0,0 1 16,0-1-16,0 0 15,0 0-15,0 0 16,0-42 31,-21 21-47,21-21 16,0 0-16,0 0 15,0-1-15,0 1 0,0 0 16,0 0-16,0 0 0,0 0 15,21-1-15,-21 1 0,21 0 16,0 21-16,0-21 0,0 21 16,1 0-16,-1 0 0,0 0 15,0 0-15,0 0 0,0 21 16,-21 0-16,0 0 16,22 1-16,-22-1 0,0 0 0,0 0 15,0 0-15,0 0 0,0 1 16,0-1-16,0 0 15,-22-21 32,22-21-47,0 0 16,0-1-16,0 1 0,0 0 16,0 0-16,0 0 0,0 0 15,0-1-15,22 1 0,-1 0 0,0 0 16,0 0-16,0 21 0,0-21 0,1 21 15,-1 0-15,0 0 0,0 0 16,0 0-16,0 0 0,1 0 0,-1 21 16,-21 0-16,21 0 0,0 0 15,-21 0-15,0 1 0,0-1 16,0 0-16,0 0 0,0 0 16,0 0-1,-21-21-15,0 22 16,0-22-16,21 21 0,-22-21 0,1 0 15</inkml:trace>
  <inkml:trace contextRef="#ctx0" brushRef="#br0" timeOffset="75960.75">6223 12171 0,'0'0'0,"0"-21"0,0 0 16,-21 21 0,0 0-16,-1 0 0,1 0 15,0 0-15,0 21 16,0 0-16,0 0 15,21 0-15,-22 0 0,1 1 0,21-1 16,-21 0-16,21 0 0,0 0 0,0 0 16,0 1-16,0-1 0,0 0 15,0 0-15,0 0 16,21-21 0,0 0-1,1 0-15,-1 0 0,0-21 16,0 0-16,0 21 0,-21-21 15,21 0-15,1 21 0,-1-22 16,-21 1-16,0 0 0,21 0 0,0 0 16,-21 0-16,0-1 0,0 1 0,21 21 15,-21-21-15,21 21 16,-21 21 0,0 0-16,0 1 15,0-1-15,0 0 16,0 0-16,0 0 0,0 0 15,0 1-15,0-1 0,0 0 16,22-21 15,-1 0-31,0 0 0,0 0 16,-21-21-16,21 21 0,0-21 16,1-1-16,-1 1 0,0 0 15,-21 0-15,21 0 0,-21 0 16,21 21-16,-21-22 15,0 44 1,0-1 0,0 0-16,0 0 0,0 0 15,0 0-15,0 1 16,0-1-16,0 0 0,0 0 31,0-42 0,0 0-31</inkml:trace>
  <inkml:trace contextRef="#ctx0" brushRef="#br0" timeOffset="76295.57">6540 12023 0,'-21'63'31,"21"-42"-15,21-21-1,1 0-15,-1 0 16,0 0-16,0 0 16,-21-21-16,0 0 0,0 0 15,0 0 1,-21 0-1,0 21-15,0 0 16,-1 0-16,1 0 16,21 21-16,-21 0 15,21 0-15,0 0 16,0 0-16,21-21 16,0 22-1</inkml:trace>
  <inkml:trace contextRef="#ctx0" brushRef="#br0" timeOffset="76660.36">7070 11875 0,'0'0'0,"0"-22"0,0 44 47,-22-22-47,22 21 0,-21 0 0,21 0 16,0 0-16,0 0 15,-21 1-15,0-1 0,21 0 0,-21 0 16,21 21-16,0-20 0,-21-1 0,21 21 16,-22-21-16,22 0 0,-21 22 15,21-22-15,0 0 0,0 0 0,0 0 16,0 1-16,0-1 0,0 0 0,21 0 15,1-21 1,-1 0-16,0 0 0,0 0 0,0 0 16,0 0-16,1 0 0,-1 0 0,-21-21 15,21 0-15,0 21 0,0-21 16,0 21-16,1-22 0,-22 1 0,0 0 16,21 21-16,-21-21 0</inkml:trace>
  <inkml:trace contextRef="#ctx0" brushRef="#br0" timeOffset="79159.89">1143 13885 0,'-21'0'47,"0"0"-47,-1 0 15,1 0-15,0 0 0,0 0 16,0 0-16,-22 0 0,22 0 16,0 0-16,-21 0 0,-1 0 15,22 22-15,-21-22 0,0 0 0,-1 0 16,1 0-16,21 0 0,0 0 15,-22 0-15,22 0 16,0 0-16,21 21 16,21-21 31,0 0-47,0 0 0,22 0 15,-22 0-15,0 0 16,0 0-16,22 0 0,-1 0 0,0 0 15,-21 0-15,43 0 0,-22 0 16,1 0-16,-1 0 0,0 0 16,22 0-16,-22 0 0,0 0 0,22 0 15,-22 0-15,1 0 0,-1 0 16,-21 0-16,21 0 0,1 0 16,-22 0-16,21 0 0,-21 0 15,1 0-15,-1 0 0,0 0 0,0 0 16,-21-21-1,21 21-15,-21-22 32,-21 22-17,0 0 1,0-21-16,0 21 16,21-21-16</inkml:trace>
  <inkml:trace contextRef="#ctx0" brushRef="#br0" timeOffset="79664.6">1460 13653 0,'0'0'0,"0"21"62,0 0-62,0 0 16,0 0-16,22 0 15,-1 1-15,0-1 0,0-21 16,-21 21-16,21 0 0,0-21 0,1 21 16,-1-21-16,0 0 0,0 21 15,0-21-15,0 0 0,1 0 16,-1 0-16,0 0 15,0 0-15,0 0 16,-21 22 31,-21-22-47,0 0 0,21 21 16,-21 0-16,0-21 0,-22 21 0,22 0 15,-21 0-15,21 1 0,-22-22 16,22 42-16,-21-42 0,-1 42 15,22-42-15,-21 21 0,21 1 0,0-1 16,-1 0-16,22 0 16,-21-21-16,42 0 47,-21-21-47,22 0 15</inkml:trace>
  <inkml:trace contextRef="#ctx0" brushRef="#br0" timeOffset="80368.2">2286 13801 0,'21'0'0,"-42"0"0,63 0 16,1-43 0,-22 43-16,-21-21 0,0 0 15,21 21-15,-21-21 16,0 0 0,-21 21-16,0 0 15,-1 0-15,1 0 0,0 0 16,0 21-16,-21-21 0,20 21 0,1-21 15,0 21-15,21 0 0,0 1 16,-21-1-16,21 0 0,0 0 16,0 0-16,0 0 15,0 1-15,21-22 0,-21 21 0,21-21 16,0 21-16,1-21 0,-1 21 16,21-21-16,-21 21 0,0-21 15,1 21-15,-1-21 0,21 0 0,-21 22 16,0-1-16,-21 0 15,0 0-15,-21 0 16,0-21 0,0 0-16,-21 0 0,20 0 0,1 21 15,-21-21-15,21 0 0,-22 0 16,22 0-16,0 0 0,-21 0 0,21 0 16,-1-21-16,1 0 0,0 0 15,0 21-15,0-21 0,21 0 16,0-1 15,21 22-31,-21-21 16,21 21-16,0 0 0,0-21 0,22 0 15</inkml:trace>
  <inkml:trace contextRef="#ctx0" brushRef="#br0" timeOffset="80680.02">2752 13547 0,'0'0'15,"0"21"17,0 0-32,0 0 0,-22 0 0,22 1 15,0 20-15,-21-21 0,21 21 16,-21-20-16,21 20 0,-21-21 0,21 21 15,0 1-15,-21-22 0,21 0 16,-21 21-16,21-20 0,-22-1 0,22 0 16,0 0-16,0 0 0,0 0 15,22-21 17,-1-21-17,0 21-15,-21-21 0,21 0 16</inkml:trace>
  <inkml:trace contextRef="#ctx0" brushRef="#br0" timeOffset="81059.74">2921 13822 0,'0'21'31,"-21"0"-31,21 0 0,-21-21 16,21 22-16,0-1 0,0 0 0,0 0 15,0 0-15,0 0 0,0 1 16,0-1-16,0 0 16,0 0-16,21-21 15,0 0-15,0 0 16,0 0-16,0 0 0,1-21 16,-1 21-16,-21-21 0,21 0 15,0-1-15,-21 1 0,0 0 16,0 0-16,0 0 0,0 0 15,0-1-15,0 1 0,0 0 0,0 0 16,-21 21-16,0 0 0,0-21 0,-1 21 16,1 0-1,0 0-15,0 0 0,0 21 0,0-21 0,21 21 16,0 0-16,0 0 16,0 1-1,21-22 1</inkml:trace>
  <inkml:trace contextRef="#ctx0" brushRef="#br0" timeOffset="81439.88">3175 13801 0,'21'0'31,"0"21"-31,0-21 0,-21 21 16,22-21-16,-22 21 0,0 0 15,21 1-15,-21-1 0,21 0 0,-21 0 16,0 0-16,0 0 16,0 1-16,0-1 0,-21 0 15,0-21-15,21-21 47,0 0-31,0-1-16,0 1 0,0 0 15,21 21-15,-21-21 0,21 0 0,-21 0 16,0-1-16,21 22 0,0-21 16,-21 0-16,21 21 0,1 0 0,-22-21 15,21 21-15,0 0 16</inkml:trace>
  <inkml:trace contextRef="#ctx0" brushRef="#br0" timeOffset="81819.64">3704 13885 0,'0'0'16,"0"-21"-16,0 0 0,21 0 15,-21 0-15,0 0 32,-21 21-32,0 0 15,0 0-15,0 21 16,-1 0-16,22 0 0,-21-21 15,21 21-15,0 0 0,-21 1 16,21-1-16,0 0 0,0 0 0,0 0 16,0 0-16,0 1 0,0-1 15,21 0 1,0-21-16,1 0 0,20 0 16,-21 0-16,0 0 0,0 0 15,1-21-15,-1 21 0,0-21 0,0 21 16,0-22-16,0 1 0,-21 0 15</inkml:trace>
  <inkml:trace contextRef="#ctx0" brushRef="#br0" timeOffset="82099.48">2773 13631 0,'0'0'0,"-21"0"0,63 0 16,-21 0 0,0 0-16,0 0 0,22 0 0,-22-21 15,21 21-15,-21-21 0,22 21 0,-1 0 16,-21-21-16,22 21 0,-22 0 15,0 0-15,0-21 0,0 21 0,0 0 16,1 0-16</inkml:trace>
  <inkml:trace contextRef="#ctx0" brushRef="#br0" timeOffset="82863.78">4593 13695 0,'0'0'0,"21"0"0,-21-21 15,21 21-15,1 0 0,-22-21 16,21 21-16,-21-22 0,0 1 16,0 0-1,-21 21 1,-1 0-16,1 0 0,0 0 16,0 0-16,0 0 0,0 0 0,-1 0 15,1 0-15,0 21 0,0-21 16,0 21-16,0-21 0,-1 22 0,22-1 15,0 0 1,0 0-16,22 0 16,-1-21-16,0 21 0,0-21 0,0 0 15,22 22-15,-22-22 0,21 21 16,-21-21-16,22 0 0,-22 21 0,21-21 16,-21 21-16,22-21 0,-22 21 15,0-21-15,0 0 0,-21 21 16,0 1-16,0-1 15,0 0-15,-21-21 16,0 21-16,-22-21 0,22 0 0,-21 21 16,21-21-16,-22 0 0,1 0 0,21 0 15,-21 0-15,-1 0 0,22 0 16,-21 0-16,21 0 0,-1 0 0,1 0 16,0 0-16,0-21 0,0 0 15,21 0 1,0 0-1,21 21-15,0 0 16,0 0-16,-21-22 0,43 22 16,-22-21-16,0 21 0,0-21 0</inkml:trace>
  <inkml:trace contextRef="#ctx0" brushRef="#br0" timeOffset="83436.08">5038 13399 0,'0'0'0,"-22"21"31,22 0-15,0 0-16,0 21 0,0-20 15,0-1-15,0 0 0,0 21 0,0-21 16,0 22-16,0-22 0,0 21 15,0-21-15,0 22 0,0-22 0,-21 0 16,21 0-16,0 22 0,0-22 16,0 0-16,-21 0 0,21 0 15,0 0-15,0-42 47,0 0-31,0 0-16,0 0 15,0 0-15,0-1 0,0 1 0,0 0 16,0 0-16,0 0 0,21-22 0,0 22 16,1 0-16,-1 0 0,0 21 15,0-21-15,0 0 0,0 21 0,22 0 16,-22 0-16,0 0 0,0 0 16,0 0-16,1 0 0,-1 21 0,0 0 15,-21 0-15,21 0 0,-21 0 0,21 1 16,-21-1-16,0 0 0,0 0 15,0 0-15,0 0 0,0 1 0,-21-1 16,0 0-16,21 0 0,-21 0 16,0-21-16,-1 21 15,44-42 32,-1 21-31,0-21-16</inkml:trace>
  <inkml:trace contextRef="#ctx0" brushRef="#br0" timeOffset="83990.68">5905 13631 0,'0'0'0,"-21"0"0,0 0 0,0 0 16,0 0-16,0 0 0,-1 0 16,1 0-16,0 0 0,-21 0 0,21 0 15,-1 22-15,-20-22 0,21 21 16,0 0-16,0 0 0,-1 0 0,22 0 16,0 1-16,-21-1 0,21 0 0,0 0 15,0 0-15,0 0 0,0 1 16,0-1-16,21-21 15,-21 21-15,22-21 0,-1 0 16,0 0-16,0 0 16,0 0-16,0 0 0,1 0 0,-1-21 15,0 21-15,0-21 0,0-1 16,0 1-16,1 0 16,-22 0-16,0 0 0,21-22 0,-21 22 15,0 0-15,0 0 0,0 0 0,0 0 16,0-1-16,21 1 0,-21 42 47,0 1-47,0-1 15,0 0-15,0 0 0,0 0 0,0 22 16,0-22-16,0 0 0,0 0 16,0 0-16,0 0 0,0 1 15,0-1-15,21-21 31,0 0-31,0 0 16,1 0-16,-1 0 0,-21-21 0,21-1 16,0 22-16</inkml:trace>
  <inkml:trace contextRef="#ctx0" brushRef="#br0" timeOffset="84411.43">6096 13653 0,'0'0'0,"0"-22"15,0 1 1,21 0 0,-21 0-16,21 21 0,0 0 15,1 0-15,-22-21 0,21 21 16,0 0-16,0 0 0,0 0 0,-21 21 16,21-21-16,1 21 15,-1 0-15,-21 0 0,0 1 0,0-1 16,21 0-16,-21 0 0,0 0 0,0 0 15,0 22-15,0-22 0,0 0 16,0 0-16,0 0 0,0 1 16,-21-22-1,21-22 17,0 1-32,0 0 15,21 0-15,-21 0 0,21 0 16,-21-1-16,0 1 0,21-21 0,0 21 15,-21 0-15,22-1 0,-22 1 16,0 0-16,21 21 0,0-21 16,-21 0-16,21 21 0,0 0 15,0 0 1,1 0-16,-1 21 16,-21 0-16</inkml:trace>
  <inkml:trace contextRef="#ctx0" brushRef="#br0" timeOffset="84819.27">6646 13758 0,'0'0'0,"21"0"16,1 0-1,-1 0-15,0-21 0,-21 0 16,21 21-16,0-21 0,0 0 15,1 0-15,-1-1 16,-21 1-16,0 0 0,0 0 0,0 0 16,0 0-16,0-1 15,-21 22-15,-1 0 16,1 0-16,0 0 0,0 22 16,-21-1-16,20 0 15,22 0-15,-21 0 0,0 0 0,21 1 16,-21-1-16,21 0 0,0 0 0,0 0 15,0 0-15,0 1 0,0-1 16,0 0-16,0 0 0,0 0 16,21-21-16,0 0 0,-21 21 0,21-21 15,1 0-15,-1 0 0,0 0 16,0 0-16,0 0 0,0 0 0,1 0 16,-1 0-16,0 0 0,0-21 15,0 0-15,22 21 0,-22-21 0,0 0 16,-21 0-16,21 21 0,0-22 0</inkml:trace>
  <inkml:trace contextRef="#ctx0" brushRef="#br0" timeOffset="96331.43">635 15282 0,'0'0'0,"0"-21"16,0 0 0,21 21-16,-21 21 62,0 0-62,-21 1 0,21-1 16,-21-21-16,0 21 0,-1 0 0,1 0 15,0 0-15,0 1 16,0-1-16,0 0 0,-1 0 16,22 0-16,-21-21 0,21-21 46,0 0-46,21 0 16,1 21-16,-22-21 0,21-1 16,0 1-16,0 0 0,-21 0 0,21-21 15,0 20-15,1 1 0,-1 0 16,0 0-16,-21 0 0,21 0 0,0-1 16,-21 1-16,0 0 15,21 21-15,-21 21 47,-21 0-47,0 1 16,21-1-16,-21-21 0,0 21 15,0 0-15,-1 0 0,1-21 16,0 21-16,0 1 0,0-22 0,0 21 16,-1-21-16,1 0 0,0 0 15,0 0-15,0 0 16,0 0-1,-1 0 1,44 0 31,-1 0-47,0 0 0,0-21 0,21 21 16,-20 0-16,-1 0 0,21 0 15,-21-22-15,22 22 0,-22 0 16,0 0-16,0 0 0,0 0 0,0 0 15,1 0-15,-1 0 0,0 0 16,-42 0 31,0 0-31,-1 0-16,1 0 15,0 0-15,0 0 0,21-21 0,-21 21 16,0-21-16,-1 0 0,1 21 15,0-21-15,0 21 0,0-21 16,0-1-16,-1 1 0,1 21 0,0-21 16,0 0-16,0 0 15,21 42 17,0 0-17,21 0-15,-21 0 0,21 1 16,-21-1-16,21 0 0,0 21 15,-21-21-15,0 1 0,0 20 16,22-21-16,-22 0 0,21 0 0,-21 1 16,0-1-16,0 0 15,0 0-15,21-21 47,0 0-31,-21-21-16,21 21 15,0-21-15</inkml:trace>
  <inkml:trace contextRef="#ctx0" brushRef="#br0" timeOffset="97276.83">402 15198 0,'0'21'47,"0"0"-47,0 0 0,21 0 16,-21 1-16,21-22 16</inkml:trace>
  <inkml:trace contextRef="#ctx0" brushRef="#br0" timeOffset="97988.47">1164 15177 0,'-21'21'16,"21"0"-16,0 0 16,0 0-16,0 0 0,0 1 0,0-1 15,0 0-15,0 0 0,0 0 16,0 0-16,0 1 0,-21-22 16,21 21-16,0 0 0,0 0 15,0-42 48,0 0-63,0 0 15,0-1-15,0 1 16,0 0-16,0-21 0,0 21 0,0-1 16,21-20-16,0 21 0,0 0 15,0 0-15,1-1 0,-1 1 16,0 21-16,0 0 0,0 0 15,22 0-15,-22 0 0,0 0 16,0 21-16,0-21 0,0 43 0,1-22 16,-22 0-16,21 0 0,-21 22 15,0-22-15,0 0 0,0 0 16,0 21-16,0-20 0,-21-1 0,-1 0 16,22 0-16,-21 0 0,21 0 15,-21-21 1,42-21 15,0 0-15,1 0-16</inkml:trace>
  <inkml:trace contextRef="#ctx0" brushRef="#br0" timeOffset="98437.98">1778 15155 0,'-42'0'31,"42"22"-31,-22-1 16,1 0-16,0 0 16,21 0-16,0 22 0,0-22 0,0 0 15,0 0-15,0 0 16,0 0-16,0 22 0,0-22 0,0 0 15,0 0-15,0 0 16,0 1-16,21-22 16,0 0-16,1 0 0,-1 0 15,0 0-15,0-22 0,0 22 16,0-21-16,-21 0 0,22 0 16,-1 0-16,-21 0 0,21-1 0,-21 1 15,0 0-15,0 0 0,0-21 16,0 20-16,0 1 0,0-21 0,-21 21 15,21 0-15,-21-1 0,-1 1 16,1 21-16,0 0 16,0 0-16,0 0 15,0 21-15,21 1 16,0-1-16,0 0 0,0 0 16,21 0-1,0-21-15,0 0 0,0 0 16</inkml:trace>
  <inkml:trace contextRef="#ctx0" brushRef="#br0" timeOffset="98728.82">2138 14944 0,'0'0'16,"0"21"-1,0 0-15,0 0 0,0 0 0,0 1 16,0-1-16,0 21 0,0-21 16,0 22-16,-21-22 0,21 21 0,0-21 15,-22 22-15,22-22 0,0 0 16,0 0-16,0 0 0,0 0 0,0 1 16,22-22-1,-1 0 1,0 0-1,-21-22-15,21 1 16,-21 0-16,0 0 16</inkml:trace>
  <inkml:trace contextRef="#ctx0" brushRef="#br0" timeOffset="98955.69">2032 15134 0,'21'0'31,"0"0"-31,0 0 16,1 0-16,-1 0 15,0-21-15,0 21 0,0-21 16,0 21-16,1-21 15,-22 0-15,21 21 0</inkml:trace>
  <inkml:trace contextRef="#ctx0" brushRef="#br0" timeOffset="99604.38">3281 15071 0,'0'0'0,"-21"-21"0,-1-1 16,1 1-1,0 21-15,0-21 0,0 21 16,0 0-16,-1 0 16,1 0-16,0 0 0,0 21 15,0 0-15,0 1 0,-1 20 16,1-21-16,21 0 0,0 22 15,-21-22-15,21 21 0,0-21 16,0 22-16,0-22 0,0 0 16,0 0-16,0 0 0,0 0 15,21-21-15,-21 22 0,21-22 16,1 0-16,-1 0 0,0 0 0,0-22 16,0 1-16,0 21 15,1-21-15,-22 0 0,21 0 0,0 0 16,0-1-16,-21-20 0,0 21 15,0 0-15,21 0 0,-21-1 0,0 1 16,0 0-16,0 0 0,0 42 31,0 0-31,0 0 16,0 1-16,0-1 0,0 21 0,21-21 16,-21 0-16,0 22 0,22-22 0,-1 0 15,0 0-15,0 0 0,0-21 16,0 22-16,1-22 0,-1 0 0,21 0 15,-21 0-15,0 0 0,22 0 16,-22-22-16,0 1 0,0 21 0,0-21 16</inkml:trace>
  <inkml:trace contextRef="#ctx0" brushRef="#br0" timeOffset="103287.68">571 16193 0,'0'105'31,"0"-83"-31,0-1 0,0 21 0,0-21 15,0 0-15,0 22 0,0-22 16,0 0-16,0 0 0,0 0 0,0 1 16,0-44 31,0 1-32,0 0-15,0-21 0,0 21 16,0-1-16,0-20 0,22 21 15,-22-21-15,21 20 0,0-20 16,-21 21-16,21 0 0,0 0 0,-21-1 16,21 22-16,1 0 0,-1 0 15,0 22-15,0-22 16,-21 21-16,21 0 0,0 0 0,-21 0 16,0 22-16,22-22 0,-1 0 15,-21 0-15,0 0 0,0 0 0,21 1 16,-21-1-16,21 0 0,-21 0 15,21 0 1,0-21-16,-21-21 16,22 21-1,-22-21-15,21 0 0,-21 0 0,0-1 16,0 1-16,21 0 0,-21 0 16,21-21-16,-21 20 0,0 1 0,0 0 15,21 0-15,0 21 0,-21-21 16,22 21-1,-1 21-15,-21 0 16,0 0-16,21 0 16,-21 1-16,21 20 0,-21-21 0,0 0 15,21 0-15,-21 1 0,21-1 16,1 0-16,-1 0 0,-21 0 16,21 0-16,0-21 0,0 22 0,0-1 15,1-21-15,-1 0 0,0 0 16,21 0-16,-21 0 0,1 0 0,20 0 15,-21 0-15,0-21 0,22-1 16,-22 1-16,0 0 0,21 21 0,-21-21 16,1 0-16,-22-22 0,0 22 15,21 0-15,-21 0 0,0 0 16,0-22-16,0 22 0,0 0 0,0 0 16,-21 0-16,-1 0 0,1 21 15,0-22-15,0 22 16,0 0-16,0 0 0,21 22 15,-22-22-15,1 21 0,0 0 0,0 0 16,0 21-16,21-20 0,0-1 16,-21 21-16,21-21 0,0 0 0,0 1 15,0 20-15,0-21 0,0 0 16,0 0-16,21-21 16,0 0-16,0 0 0,0 0 15,0 0-15,1 0 0,-1 0 16,0 0-16,0-21 0,0 0 0,0 0 15,1 0-15,-1 0 0,-21-1 16,0 1-16,21 0 0,-21 0 16,0 0-16,0 0 0,0-1 15,0 1-15,0 42 32,0 1-17,0-1-15,0 0 16,0 0-16,0 0 0,0 0 15,21 1-15,-21-1 0,21 0 16,0 0-16,1-21 16,-1 0-1,0 0-15,0 0 16,0 0-16,0 0 0,1 0 0,-22-21 16,21 0-16,0 0 0,0 21 15,0-22-15,0 1 0,-21 0 0,0 0 16,0 0-16,22 0 0,-22-1 15,0 1-15,0 0 0,0 0 16,0 42 0,0 0-1,0 0-15,0 1 16,0-1-16,0 0 0,0 0 0,0 0 16,0 0-16,-22-21 15,22 22-15,0-1 0,0 0 0,0 0 16,0 0-16,0-42 47,0 0-32,22 21-15,-22-21 0,21 0 0,-21-1 16,0 1-16,0 0 0,21 0 16,0 0-16,-21 0 0,0-1 0,21 22 15,0-21-15,1 21 16,-1 0-1,0 21 1,-21 1-16,21-1 16,-21 0-16,0 0 0,0 0 15,21 0-15,0 1 0,1-22 0,-1 21 16,0 0-16,0 0 0,0-21 16,22 21-16,-22-21 0,0 0 0,21 0 15,-21 0-15,22 0 0,-22 0 16,0 0-16,0 0 0,22 0 0,-22-21 15,0 0-15,0 21 0,0-21 0,0 0 16,1-1-16,-1 1 0,0 0 16,-21 0-16,21 0 0,-21 0 0,0-1 15,0 1-15,0 0 16,0 0-16,0 0 0,0 0 16,-21 21-16,21-22 15,-21 22 1,0 0-1,21 22 1,0-1 0,0-42 468,-22 21-453,1 0-15,0 0 15,0 0-15,21 21-1,-21-21-15,21 21 16,-21-21-16,-1 21 0,22 0 16,-21 0-16,21 1 0,-21-22 15,21 21-15,-21 0 0,21 0 16,0 0 0,0 0 15,21-21 78,0 0-93,0-21-16,1 21 15,-1-21-15,-21 0 0,21 21 16,-21-21-16,21 21 0,-21-21 16,0-1-16,21 1 0,0 0 15,-21 0-15,0 0 0,0 0 16,0-1 0,0 44 15,0-1-16,0 0-15,0 0 0,0 0 16,0 0-16,0 1 0,0-1 0,0 0 16,0 0-16,22-21 0,-22 21 15,0 0-15,0 1 0,0-1 16,21-21-16,0 0 16,0 0-16,0 0 15,0 0-15,1 0 16,-1 0-16,-21-21 15,21-1-15,0 22 16,0-21-16,-21 0 31,21 21 94,1 0-109,-22-21 0,0 0-1,0 0-15,21 21 16,-21-22-16,0 1 15,21 21-15,-21-21 0,0 0 0,0 0 16,0 0-16,0-1 0,0 1 16,0 0-16,0 0 0,0 0 0,0 0 15,0-1-15,0 1 0,0 0 16,-21 21-16,21-21 16,0 42 15,0 0-16,0 0 17,0 1 124,0-1-140</inkml:trace>
  <inkml:trace contextRef="#ctx0" brushRef="#br0" timeOffset="104295.9">3196 16362 0,'0'0'0,"21"0"0,-21-21 0,21 21 16,-21-21-1,0-1-15,0 1 31,-21 21-31,0 0 0,0 0 16,0 0-16,0 0 16,-1 0-16,1 0 0,0 21 15,21 1 1,-21-22-16,0 21 0,21 0 0,0 0 16,-21 0-16,21 0 15,0 1-15,0-1 16,21-21-1,0 0 1,0 0 0,0-21-16,-21-1 0,21 22 15,1-21-15,-22 0 0,21 0 16,0 0-16,0 0 0,-21-1 0,0 1 16,21-21-16,0 21 0,-21-22 15,0 1-15,0 21 0,0-21 0,0-1 16,0 1-16,0 21 0,0-22 15,0 22-15,0 0 0,0 0 0,0 0 16,0 0-16,0 42 31,0 0-31,0 0 0,0 21 16,0-20-16,-21 20 0,21 0 0,0 1 16,0-1-16,0 0 0,0 1 15,0-1-15,0 0 0,0-21 0,0 22 16,0-22-16,0 0 0,0 0 15,0 0-15,21-21 0,1 22 16,-1-22-16,0 0 0,0 0 16,0 0-16,0-22 0,1 1 15,-1 21-15,0-21 0,-21 0 0,21 0 16,0 0-16,0 21 16,-21-22-16,0 1 0,22 0 0,-22 0 15,21 21-15,-21 21 31,0 0-31,0 0 16,0 1-16,0-1 0,0 0 16,0 0-16,0 0 15,21-21 17,0 0-32,-21-21 15,21 0-15</inkml:trace>
  <inkml:trace contextRef="#ctx0" brushRef="#br0" timeOffset="104647.71">3619 15939 0,'0'0'0,"-42"21"32,21 0-32,21 0 0,0 0 15,0 0-15,0 1 16,0-1-16,21-21 15,0 0-15,0 0 16,1 0-16,-1 0 0,0-21 0,0-1 16,0 22-1,-21-21-15,0 0 0,0 0 0,0 0 16,0 0 0,-21 21-16,0-22 0,0 22 0,0 0 15,-1 0-15,1 0 0,0 0 16,0 0-16,0 0 15,21 22-15,0-1 0,0 0 16,0 0-16,0 0 0,21 0 16,0-21-16,0 0 15,0 0-15,1 0 0,-1 0 0,21 0 16,-21 0-16,0 0 0</inkml:trace>
  <inkml:trace contextRef="#ctx0" brushRef="#br0" timeOffset="104923.62">4022 15790 0,'0'0'0,"0"-21"0,0 0 16,-22 21-1,1 0-15,0 0 16,21 21-16,0 0 0,0 1 16,0 20-16,0-21 0,0 21 15,0 1-15,0-1 0,0 0 0,0 1 16,0-1-16,0 0 0,0 1 0,0-1 15,0-21-15,0 22 0,0-22 16,0 0-16,0 0 0,0 0 0,0 0 16,0 1-1,21-22 1,0-22-16,1 22 16,-22-21-16,21 0 0,0 0 0,0 0 15,-21 0-15,21-1 0</inkml:trace>
  <inkml:trace contextRef="#ctx0" brushRef="#br0" timeOffset="105311.68">4212 16044 0,'0'0'0,"0"22"16,0-1-16,0 0 16,0 0-16,0 0 0,0 0 15,0 1-15,-21-1 0,21 0 0,0 0 16,0 0-16,0 0 0,0 1 15,0-1-15,21 0 16,0-21-16,0 0 0,1 0 16,-1 0-16,0 0 15,0-21-15,-21 0 0,21 21 16,0-22-16,-21 1 0,22 0 16,-22 0-16,0 0 0,21-22 0,-21 22 15,0 0-15,0 0 0,0-21 16,0 20-16,-21 1 0,-1 0 15,1 21-15,0 0 0,0 0 0,0 0 16,0 0-16,-1 0 0,1 21 16,0 0-16,21 1 0,-21-1 15,21 0-15,0 0 0,0 0 16,0 0-16,0 1 0,0-1 16,0 0-16,21-21 15,0 0-15,0 0 0,1 0 16,-1 0-16</inkml:trace>
  <inkml:trace contextRef="#ctx0" brushRef="#br0" timeOffset="105679.42">4572 16044 0,'0'0'16,"0"-21"-16,0 0 0,21 0 15,-21 0 1,21 21-16,0 0 0,1 0 15,-1 0-15,0 0 0,0 0 16,0 21-16,0 0 0,-21 0 16,0 0-16,22 1 0,-1-1 15,-21 21-15,0-21 0,0 0 16,0 22-16,0-22 0,0 0 0,0 21 16,0-20-16,0-1 0,0 0 15,0 0-15,0 0 16,0-42 15,0 0-31,0 0 0,0 0 16,0-1-16,0 1 0,0 0 15,21-21-15,0 21 0,-21-22 0,21 22 16,-21-21-16,21 21 0,1-1 16,-1 1-16,0 0 0,-21 0 15,21 0-15,0 0 0,0 21 0,1 0 16</inkml:trace>
  <inkml:trace contextRef="#ctx0" brushRef="#br0" timeOffset="106280.52">5270 15981 0,'0'21'15,"0"0"1,-21-21-16,21 21 0,-21 1 15,21-1-15,0 0 16,0 0-16,0 0 16,0 0-16,0 1 0,0-1 15,0 0-15,0 0 16,21-21 0,0 0-16,1 0 0,-1 0 15,0 0-15,0 0 0,0-21 0,22 21 16,-22-21-16,0 0 0,0-1 15,0 1-15,0 0 0,-21 0 16,0 0-16,0 0 0,22-1 16,-22 1-16,0 0 0,0 0 15,0 0-15,0 0 16,0 42 0,0 0-16,0 0 15,0 0-15,0 0 0,0 1 0,0 20 16,-22-21-16,22 21 0,0 1 15,0-22-15,0 21 0,0 1 0,0-1 16,0 0-16,0 1 0,0-1 0,0 0 16,0 1-16,0 20 0,0-21 15,0 1-15,0 20 0,0-20 0,0-1 16,0 0-16,0 1 0,0-1 16,0-21-16,0 21 0,0-20 15,0-1-15,0 0 0,0-42 47,-21 0-47,0-1 16,21 1-16,-21 0 15,21 0-15,0 0 0,0 0 0,-21-22 16,21 22-16,-21 0 0,21-21 16,0-1-16</inkml:trace>
  <inkml:trace contextRef="#ctx0" brushRef="#br0" timeOffset="106603.41">4360 15642 0,'0'0'16,"-21"0"-16,0 0 0,21-21 0,21 0 31,0 21-31,0 0 16,22 0-16,-1 0 0,0 0 15,1-21-15,20 21 0,1 0 16,-22 0-16,22 0 0,-22 0 0,0-21 16,1 21-16,-1 0 0,0 0 0,-21 0 15,22 0-15,-22 0 0,0 0 16,-21 21 15,-21-21-31,0 21 0,0-21 16</inkml:trace>
  <inkml:trace contextRef="#ctx0" brushRef="#br0" timeOffset="107283.86">1968 16912 0,'0'0'0,"0"21"0,22-21 32,-1 0-17,0 0-15,0 0 0,0-21 16,0 0-16,1 0 0,-1 0 15,0 0-15,0-1 0,0 1 16,-21 0-16,21 0 0,-21 0 16,0 42 15,0 0-31,0 0 16,0 0-16,0 22 0,0-22 0,0 21 15,0 1-15,0-22 0,0 21 16,0 0-16,0-20 0,0 20 15,0 0-15,0-21 0,0 22 0,0-22 16,0 0-16,0 0 0,0 0 16,0 1-16,0-1 0,0 0 0,-21 0 15,0-21-15,21 21 16,-21-21-16,0 0 0,0 0 0,-1 0 16,1 0-16,0 0 0,-21-21 15,21 0-15,-1 21 0,1-21 16,0 0-16,0 21 0,0-22 15,21 1-15,-21 21 16,21-21-16,0 0 16,21 0-1,0 21 1,0 0-16,0 0 0,0-21 16,22 21-16,-22 0 0</inkml:trace>
  <inkml:trace contextRef="#ctx0" brushRef="#br0" timeOffset="107747.59">2476 17039 0,'0'21'0,"0"1"16,0-1-16,0 0 15,0 0-15,0 0 0,0 0 16,0 1-16,0-1 15,-21 0-15,21 0 0,0 0 16,0 0-16,-21-21 16,21 22-16,0-44 47,0 1-47,21 0 0,-21 0 15,21 0-15,-21 0 0,22-1 0,-1 1 16,-21 0-16,21 0 0,0 0 15,-21 0-15,21-1 0,0 1 0,1 0 16,-1 21-16,0 0 0,0 0 16,0 21-16,0 0 15,-21 1-15,0 20 0,0-21 16,0 0-16,0 0 0,0 1 16,0-1-16,0 0 0,0 0 15,0 0-15,0 0 16,0 1-16,22-22 31,-1 0-31,0-22 16,-21 1-16,0 0 15,21 0-15</inkml:trace>
  <inkml:trace contextRef="#ctx0" brushRef="#br0" timeOffset="108776.01">2900 17209 0,'0'0'0,"21"0"16,0 0-1,0 0-15,0 0 0,1-22 16,-1 22-16,0-21 0,0 21 16,0-21-16,0 0 0,1 0 0,-1 0 15,-21-1-15,21 1 0,0 0 16,-21-21-16,0 21 0,0-1 0,0 1 15,0-21-15,0 21 0,0 0 16,0-1-16,0 1 0,0 0 16,-21 21-1,0 0-15,0 21 16,21 0-16,0 22 16,0-22-16,0 0 0,0 21 0,0 1 15,0-1-15,0 0 0,0 1 16,0-1-16,0 0 0,0 1 0,0 20 15,0-20-15,-22 20 0,22 1 16,0-1-16,0 1 0,0-1 0,0 1 16,0-1-16,0 1 0,0-1 15,0 1-15,0-22 0,0 21 16,0-20-16,0 20 0,0-20 0,0-22 16,0 21-16,0-21 15,0 0-15,0 1 0,22-22 16,-1 0-16,0 0 15,0 0-15,-21-22 0,21 1 0,0 0 16,1 0-16,-1 0 0,0 0 16,0-1-16,0-20 0,0 21 0,1-21 15,-1-1-15,0 22 0,0-21 16,-21-1-16,0 1 0,0 0 0,0-1 16,0 1-16,0 0 0,-21-1 15,0-20-15,0 21 0,-22-1 0,22 1 16,-21 21-16,21-22 0,-22 22 15,22 0-15,0 21 0,-21-21 16,20 0-16,44 0 31,-1 21-15,0 0-16,0-22 0,0 22 16,0-21-16,1 21 0,-1-21 0,21 0 15,-21 0-15,0 21 0,22-21 16,-22-1-16,0 1 0,0 0 0,0 0 15,1 0-15,-22 0 0,0-1 16,0 1-16,0 0 0,-22 42 47,22 0-31,0 1-16,0 20 0,0-21 15,0 0-15,0 22 0,0-22 0,0 0 16,0 0-16,22 0 0,-22 0 15,21 1-15,-21-1 0,21-21 0,0 0 16,0 0-16,0 0 16,1 0-16,-1 0 0,0 0 15,0-21-15,-21-1 0,0 1 16,21 0-16,-21 0 0,0 0 0,0 0 16,0-1-16,0-20 0,0 21 15,0 0-15,-21-22 0,0 22 16,21 0-16,-21 21 0,0-21 15,-1 21-15,1 0 0,0 0 0,0 0 16,0 21-16,0-21 16,21 21-16,-22 0 0,22 1 0,-21-22 15,21 21-15,0 0 0,0 0 16,21-21 0</inkml:trace>
  <inkml:trace contextRef="#ctx0" brushRef="#br0" timeOffset="109399.66">4022 17103 0,'0'-21'16,"0"-1"-16,0 1 16,0 0-1,0 0 1,21 21-16,0 0 16,-21 21-1,21-21-15,-21 21 16,0 0-16,21 1 0,-21-1 15,0 0-15,0 0 0,0 21 0,0-20 16,0-1-16,0 0 0,0 0 16,0 0-16,-21-21 15,0 0 1,21-21 0,0 0-1,0 0-15,0 0 0,0-1 0,0 1 16,0 0-16,0 0 0,21 0 15,-21 0-15,21-1 0,-21 1 16,21 0-16,-21 0 0,22 0 0,-1 21 16,0-21-16,0 21 15,0 0-15,0 0 0,1 0 16,-1 0-16,0 0 0,0 21 16</inkml:trace>
  <inkml:trace contextRef="#ctx0" brushRef="#br0" timeOffset="110069.68">4551 16997 0,'0'-21'0,"-21"21"32,-1 21-32,22 0 15,0 0-15,0 0 16,0 1-16,0-1 0,-21 0 15,21 0-15,0 0 0,0 0 0,0 1 16,0-1-16,0 0 16,0-42 31,0 0-32,0-1-15,0 1 0,21 0 0,-21 0 16,0 0-16,0-22 0,0 22 15,22 0-15,-22 0 0,21 0 0,-21 0 16,21 21-16,-21-22 0,21 22 16,0 0-16,0 0 0,1 0 15,-22 22-15,21-1 0,0 0 16,0 0-16,-21 0 0,21 22 16,-21-22-16,21 0 0,-21 0 15,0 0-15,0 0 0,0 1 16,0-1-16,0 0 15,0-42 17,0 0-17,0-1-15,0 1 0,22 0 16,-1 0-16,0 0 0,-21-22 16,21 22-16,0 0 0,0-21 0,1 21 15,-1-1-15,0 1 0,-21 0 16,21 21-16,0 0 0,0 0 0,1 0 15,-1 0-15,-21 21 0,0 0 16,21 1-16,-21-1 0,21 0 0,-21 21 16,0-21-16,0 1 0,0-1 15,0 0-15,0 0 0,0 0 0,0 0 16,0 1-16,0-1 16,21-42 15</inkml:trace>
  <inkml:trace contextRef="#ctx0" brushRef="#br0" timeOffset="110591.37">5546 16955 0,'0'0'0,"0"-22"0,0 1 0,0 0 0,-22 0 15,22 0-15,-21 21 0,0-21 16,0 21-16,0 0 0,0 0 16,-1 0-16,22 21 15,-21 0-15,0 0 0,21 0 0,-21 22 16,21-22-16,0 0 0,0 21 16,0-21-16,-21 1 0,21-1 0,0 0 15,0 0-15,0 0 0,0 0 16,0 1-16,21-22 15,0 0 1,0 0-16,0 0 0,-21-22 16,22 22-16,-1-21 0,0 0 0,0 0 15,0 21-15,-21-21 0,21-22 16,1 22-16,-22 0 0,21-21 0,-21 21 16,0-1-16,0 1 0,0-21 15,0 21-15,0 0 0,0 42 31,0 0-31,0 0 16,0 0-16,0 22 0,0-22 0,0 0 16,0 21-16,0-21 0,0 1 15,0-1-15,0 0 0,0 21 16,0-21-16,0 1 16,0-1-16,21-21 0,0 0 0,0 0 15,0 0-15,1 0 0,-1 0 16,0 0-16,21 0 0,-21-21 0,1 21 15,-1-22-15,0 1 0,0 0 0,0 0 16</inkml:trace>
  <inkml:trace contextRef="#ctx0" brushRef="#br0" timeOffset="110871.64">6096 16616 0,'0'0'0,"0"-21"15,0 0-15,0-1 16,-21 22-16,0 0 0,-1 0 15,22 22 1,-21-1-16,21 0 0,-21 0 0,21 21 16,-21-20-16,21 20 0,0 0 15,0 1-15,0-1 0,0-21 0,0 21 16,-21 1-16,21-1 0,0-21 0,0 0 16,-21 22-16,21-22 0,0 0 15,0 0-15,0 0 0,0 1 16,21-22-1,0 0-15,0 0 0,0 0 16,0 0-16,1-22 0,-1 1 16,0 0-16,0 0 15,0 0-15</inkml:trace>
  <inkml:trace contextRef="#ctx0" brushRef="#br0" timeOffset="111908.53">6244 16849 0,'0'21'16,"0"0"-16,0 0 0,0 0 16,-21 1-16,21-1 15,0 0-15,0 0 0,0 0 16,0 0-16,0 1 0,0-1 0,0 0 16,0 0-16,0 0 15,21-21-15,0 21 0,0-21 16,1 0-16,-1 0 15,0 0-15,0 0 0,0 0 16,0-21-16,1 21 0,20-21 0,-21 0 16,0 0-16,0 21 0,-21-21 15,22-1-15,-1 1 0,-21 0 0,0 0 16,0 0-16,0 0 0,0-1 16,-21 44 30,21-1-46,0 0 0,-22 0 0,22 0 16,0 0-16,0 1 0,0-1 16,0 0-16,0 0 0,0 0 0,0 0 15,0 1-15,0-1 16,22-21 0,-1 0-16,0 0 15,0 0-15,0 0 16,-21-21-16,21-1 15,-21 1-15,0 0 16,0 0-16,0 0 0,0 0 16,0-1-16,0-20 0,0 21 0,-21 0 15,21 0-15,-21-1 0,21 1 16,0 0-16,-21 21 0,42 0 47,0 0-32,0 0-15,1 0 16,-1 0-16,0 0 0,0 0 0,0 0 16,0 0-16,1 0 0,-1 0 15,0 21-15,0-21 16,-21 21-16,0 1 0,21-1 16,-21 0-16,0 0 0,21 0 15,-21 0-15,0 1 0,0-1 16,0 0-16,0 0 0,0 0 15,0 0-15,0 1 0,-21-22 16,21 21-16,0-42 47,0-1-31,0 1-16,0-21 15,0 21-15,21 0 0,1-22 0,-1 22 16,0-21-16,0 21 0,0-22 15,0 22-15,1 0 0,-1 0 0,0 0 16,0 21-16,0 0 0,0 0 16,1 0-16,-1 0 0,-21 21 15,0 0-15,0 0 0,0 21 16,0-20-16,0-1 0,0 0 0,0 21 16,0-21-16,0 1 0,0-1 15,0 0-15,0 0 0,0 0 0,21 0 16,0-21-1,0 0 1,0 0-16,1 0 0,-1 0 16,0-21-16,-21 0 15,21 21-15,-21-21 0,21 0 0,0 0 16,-21-1-16,0 1 0,22 0 16,-22 0-16,21 0 0</inkml:trace>
  <inkml:trace contextRef="#ctx0" brushRef="#br0" timeOffset="112215.01">6858 16298 0,'0'0'0,"-21"0"0,0 0 16,-1 0-16,1 0 0,21 22 15,0-1 17,0 0 14</inkml:trace>
  <inkml:trace contextRef="#ctx0" brushRef="#br0" timeOffset="112463.87">6075 16616 0,'0'0'0,"-21"0"0,21 21 16,-22-21-16,44 0 16,-1 0-16,0 0 15,0 0-15,21 0 0,1-21 0,-22 21 16,21 0-16,-21 0 0,22 0 16,-1 0-16,-21-21 0,0 21 0,22 0 15,-22 0-15,0 0 0,0 0 16,-42 21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4T01:02:12.48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6202 4509 0,'-21'0'47,"-1"0"-31,1 0-16,0 0 0,0 0 15,0 0-15,0 0 0,-1 0 0,1 0 16,0 0-16,0 0 0,-21 0 15,20 0-15,1 0 0,0 0 16,0 0-16,0 0 16,42 21 31,0-21-32,0 0-15,0 0 16,1 0-16,-1 0 15,0 0-15,0 0 0,0 0 0,0 0 16,1 0-16,-1 0 0,0 0 16,0 0-16,21 0 0,-20 0 0,-1 0 15,0 0-15,0 0 0,0 0 16,22 0-16,-22 0 0,21 0 0,0 0 16,-20 0-16,20 0 0,21 0 15,-20 0-15,-1 0 0,22 0 0,-22 0 16,21 0-16,1 0 0,-22 0 15,22-21-15,-22 21 0,22 0 16,-1 0-16,-21 0 0,1 0 0,20 0 0,-20 0 16,20 0-16,-21 0 15,22-22-15,-1 22 0,1 0 0,-22 0 16,22 0-16,232-21 16,-232 21-1,-22 0-15,0 0 0,22 0 16,-22 0-16,0 0 0,22 0 0,-22-21 15,22 21-15,-22 0 0,0 0 0,22 0 16,-22 0-16,22 0 0,105-21 16,-127 21-1,22 0-15,-22 0 0,1 0 0,20 0 16,-21-21-16,1 21 0,-1 0 16,22 0-16,-22 0 0,21 0 0,-20-21 15,20 21-15,-20 0 0,20 0 16,1 0-16,-1 0 0,22 0 0,-22-22 15,1 22-15,-1 0 0,22 0 0,-22 0 16,1 0-16,-22-21 0,22 21 16,-1 0-16,1 0 0,-1 0 0,-20-21 15,20 21-15,1 0 0,-22 0 16,21 0-16,-20-21 0,20 21 0,-20 0 16,-1 0-16,21 0 0,-20-21 15,-1 21-15,0-21 0,1 21 16,-1 0-16,0 0 0,1 0 0,-1 0 15,0 0-15,1-22 0,-1 22 0,0 0 16,1 0-16,-1 0 0,22 0 16,-22 0-16,0 0 0,22 0 0,-22 0 15,22 0-15,-22 0 0,21 0 16,-20 0-16,20 0 0,-20 0 0,20 0 16,-21 0-16,1 0 0,-1 0 15,0 0-15,1 0 0,20 0 0,64 0 16,-84 0-16,20 0 15,-21 0-15,1 0 16,-1 0-16,0 0 0,1 0 0,-1 0 16,0 0-16,1 0 0,-1 0 15,0 0-15,-20 0 0,20 0 0,0 0 16,-21 0-16,22-21 0,-22 21 0,0 0 16,21 0-16,-20 0 0,-1 0 15,0 0-15,0 0 0,0 0 0,0 0 16,1 0-16,-1 0 15,0 0-15,0 0 0,0 0 16,0 0-16,-21-21 16,22 21-16,-1 0 15,0 0 1,-21 21 109,0 0-78,-21-21-32,0 0 32,-1 0-31,1 0 0</inkml:trace>
  <inkml:trace contextRef="#ctx0" brushRef="#br0" timeOffset="1907.41">9313 4551 0,'0'-21'16,"21"21"15,-21-21-31,0 42 78,0 0-62,0 0-16,0 0 0,0 0 0,0 1 15,0-1-15,0 0 0,0 0 16,0 21-16,-21-20 0,21 20 0,0 0 16,0 1-16,0-22 0,0 21 0,0 0 15,0 1-15,0-22 0,0 21 16,0 1-16,-21-22 0,21 0 16,0 21-16,-21-21 0,21 1 0,0-1 15,0 0-15,0 0 0,0 0 16,0 0-16,0 1 0,0-1 15,0 0-15,-21-21 47,0 0-31,-1-21 0,22 0-16,-21 21 15,21-22-15,-21 22 0,0-21 0,21 0 16</inkml:trace>
  <inkml:trace contextRef="#ctx0" brushRef="#br0" timeOffset="2299.19">8848 5101 0,'0'0'0,"0"-21"15,0 0 1,21 21 15,-21 21-31,21-21 16,0 21-16,-21 0 0,21 1 0,0-1 16,-21 0-16,22 0 0,-1 0 0,-21 22 15,21-22-15,-21 0 0,21 0 16,0 0-16,-21 0 0,0 1 15,21-1-15,1 0 0,-22 0 16,21-21-16,-21 21 16,0 0 15,21-21-15,-21-21-1,21 0-15,-21 0 16,21 21-16,-21-21 0,0 0 15,0-1-15</inkml:trace>
  <inkml:trace contextRef="#ctx0" brushRef="#br0" timeOffset="2676.31">9546 5038 0,'21'0'0,"22"-21"32,-65 42-17,1-21 1,0 21-16,0 0 0,0 0 0,21 0 16,-21 22-16,-1-22 0,1 0 0,0 21 15,0-20-15,0-1 0,21 0 16,-21 0-16,21 0 0,-22 0 0,22 1 15,0-1-15,-21-21 0,21 21 16,0 0-16,-21-21 0,21 21 16,-21-21 46,21-21-46,-21 0-1</inkml:trace>
  <inkml:trace contextRef="#ctx0" brushRef="#br0" timeOffset="14247.32">7091 6329 0,'21'0'125</inkml:trace>
  <inkml:trace contextRef="#ctx0" brushRef="#br0" timeOffset="15224.77">6604 6160 0,'0'0'15,"0"-22"-15,0 1 16,0 42 31,0 1-47,0-1 15,0 0-15,0 0 0,0 0 16,0 22-16,0-22 0,0 21 0,0-21 16,0 22-16,0-1 0,0-21 0,0 21 15,0-20-15,0 20 0,0-21 16,0 0-16,-21 0 0,21 1 0,0-1 15,-21 0-15,21-42 63,0 0-63,0-1 0,0 1 0,0 0 16,0 0-16,0-21 0,0 20 0,0-20 15,0 21-15,0-21 0,0 20 16,21 1-16,0-21 0,0 21 0,-21 0 15,21-1-15,0 1 0,1 21 16,-1-21-16,0 21 0,0 0 0,0-21 16,0 21-16,1 0 0,-1 0 0,0 0 15,0 0-15,0 21 16,0 0-16,1 0 0,-1 1 16,0-1-16,-21 0 0,0 21 15,0-21-15,21 22 0,-21-22 0,0 21 16,0-21-16,0 1 0,0-1 0,0 0 15,0 0-15,0 0 0,0 0 16,0-42 31,0 0-47,0 0 0,0 0 16,0 0-16,0-1 0,0-20 15,0 21-15,0-21 0,0 20 0,21-20 16,0 21-16,1 0 0,-1 0 0,0-1 15,0 1-15,0 0 16,0 21-16,1 0 0,-1 0 0,0 0 16,0 0-16,0 0 0,0 0 0,1 0 15,-22 21-15,21 0 0,-21 1 16,21-1-16,-21 0 0,0 0 0,0 0 16,0 22-16,0-22 0,0 0 15,0 0-15,0 0 0,0 22 0,-21-22 16,21 0-16,0 0 0,-21-21 15,21 21-15</inkml:trace>
  <inkml:trace contextRef="#ctx0" brushRef="#br0" timeOffset="18179.61">7810 6350 0,'0'0'0,"22"-21"0,-22 0 0,0 0 16,0-1-16,0 1 16,0 0-16,0 0 15,-22 21-15,1 0 0,21-21 16,-21 21-16,0 0 0,0 0 15,0 0-15,-1 0 0,22 21 16,-21 0-16,0 0 0,0 0 16,0 1-16,0-1 0,21 21 0,-22-21 15,1 22-15,21-1 0,0-21 16,-21 21-16,21-20 0,-21-1 0,21 21 16,0-21-16,0 0 0,0 1 15,0-1-15,21-21 16,0 0-16,0 0 0,1 0 15,-1 0-15,0-21 16,0 21-16,0-22 0,0 1 16,1 0-16,-1 0 0,0 0 0,0 0 15,-21-22-15,21 22 0,0 0 16,1-21-16,-22 20 0,0 1 0,0 0 16,21 0-16,-21 0 0,0 0 15,21 21-15,-21 21 47,0 0-47,0 0 0,0 0 0,0 0 16,0 1-16,0-1 0,0 0 15,0 21-15,0-21 0,0 1 16,0-1-16,0 0 0,0 0 0,0 0 16,21-21-16,0 21 0,-21 1 0,21-22 15,1 0-15,-1 21 0,0-21 16,0 0-16,21 0 0,-20 0 15,-1 0-15,0-21 0,21 21 16,-21-22-16,1 1 0,-1 0 0,0 0 16,0 0-16,0 0 0,-21-1 0,0 1 15,21 0-15,-21-21 0,0 21 16,22-1-16,-22 1 0,0 0 0,0 0 16,0 0-16,-22 21 46,22 21-46,-21 0 0,21 21 16,0-20-16,0-1 0,-21 0 16,21 0-16,-21 21 0,21-20 0,0-1 15,0 0-15,0 0 0,-21 0 0,21 0 16,0 1-16,-21-22 16,21 21-16,0-42 46,0-1-30,0 1-16,21 0 0,-21 0 0,21 0 16,-21-22-16,21 22 0,-21 0 15,21 0-15,-21-21 0,21 20 0,-21 1 16,22 21-16,-1-21 0,-21 0 0,21 21 16,-21-21-16,21 21 15,0 0-15,-21 21 16,21 0-1,-21 0-15,0 0 0,0 1 0,0-1 16,22 21-16,-22-21 0,0 0 0,0 1 16,0-1-16,0 0 0,21 0 15,-21 0-15,21 0 0,0-21 16,-21 22-16,21-1 0,0-21 0,1 0 16,-1 0-16,0 0 0,0 0 15,0 0-15,0 0 0,1 0 0,20 0 16,-21-21-16,0-1 0,0 22 0,1-21 15,-1 0-15,0 0 0,0 0 16,0 0-16,-21-1 0,0-20 0,0 21 16,21 0-16,-21-22 0,0 22 15,0 0-15,0 0 0,0 0 0,0 0 16,-21 21 0,0 0-16,0 0 0,0 0 15,0 0-15,-1 0 0,22 21 16,-21 0-16,0 0 0,0 0 0,21 0 15,-21 22-15,21-22 0,-21 0 16,-1 21-16,22-20 0,0-1 0,0 0 16,0 0-16,0 0 0,0 0 0,0 1 15,22-22 17,-1 0-32,0 0 15,-21-22-15,0 1 0,21 21 16,0-21-16,-21 0 0,0 0 0,21 0 15,-21-22-15,22 22 0,-22 0 16,21 0-16,-21 0 0,0-1 16,21 1-16,-21 42 31,0 1-15,0-1-16,0 0 0,0 0 0,0 0 15,0 0-15,0 1 0,0 20 16,0-21-16,0 0 0,21 0 0,-21 1 15,21-1-15,0 0 16,1 0-16,-1-21 0,0 0 16,0 0-16,21 0 0,-20 0 15,-1 0-15,21 0 0,-21 0 0,0-21 16,22 21-16,-22-21 0,0 0 16,21-1-16,-20 22 0,-1-21 0,0 0 15,0-21-15,0 21 0,-21-1 0,0 1 16,21-21-16,-21 21 0,0 0 15,0-22-15,0 22 0,0 0 0,0 0 16,0 0-16,-21 21 0,0 0 16,0 0-16,0 0 15,0 0-15,-1 0 0,1 0 16,21 21-16,-21 0 0,0 21 0,0-21 16,21 1-16,0 20 15,-21-21-15,21 0 0,-22 22 0,22-22 16,0 0-16,0 0 0,0 0 0,0 0 15,0 1-15,0-1 16,22-21 0,-1 0-16,0 0 0,0 0 15,0-21-15,0-1 16,1 1-16,-1 0 0,-21 0 0,0 0 16,21 0-16,0-22 0,-21 1 0,0 21 15,0-22-15,21 1 0,-21 0 16,21 21-16,-21-22 0,0 1 15,0 21-15,0-22 0,0 22 0,0 0 16,0 0-16,0 0 0,0 0 16,0-1-16,0 44 31,0-1-31,0 0 16,0 21-16,0-21 0,0 22 0,-21-22 15,21 21-15,0 1 0,-21-1 16,21 0-16,0-21 0,0 22 0,0-1 15,0-21-15,0 0 0,0 22 16,0-22-16,0 0 0,0 0 16,0 0-16,21-21 15,0 0-15,1 0 0,-1 0 16,0 0-16,0 0 0,-21-21 16,21 21-16,0-21 0,1 0 0,20 0 15,-21 0-15,0-1 0,0 1 0,-21-21 16,22 21-16,-1 0 0,0-1 15,-21-20-15,21 21 0,-21 0 16,21 0-16,-21 42 31,0 0-15,0 0-16,0 0 0,0 22 0,0-22 16,0 0-16,0 0 15,0 0-15,0 0 0,0 1 0,0-1 16,0 0-16,0 0 0,0 0 0,0 0 15,21-21-15,1 0 16,-1 0-16,0 0 0,0 0 0,0 0 16,0 0-16,1 0 0,20-21 0,-21 21 15,0-21-15,0 21 0,1-21 16,20 0-16,-21-22 0,0 22 0,0-21 16,1 21-16,-1-22 0,-21 1 0,21 0 15,0-1-15,0 22 0,0-21 16,-21 0-16,22-1 0,-22 1 0,21 21 15,-21-22-15,0 22 0,0 0 16,0 0-16,0 0 16,-21 21-1,-1 21-15,1-21 0,21 21 16,-21 0-16,21 22 0,-21-22 16,21 21-16,0-21 0,-21 22 0,21-1 15,-21-21-15,21 21 0,-22 1 0,22-1 16,0 0-16,0-20 0,0 20 15,0-21-15,0 21 0,0-20 0,0-1 16,0 0-16,0 0 0,0 0 16,22-21-16,-1 0 0,0 21 15,0-21-15,0 0 0,0 0 16,1 0-16,-1-21 0,0 0 0,0 21 16,0-21-16,0 0 0,1 0 15,-1-1-15,0-20 0,0 21 0,0 0 16,0-22-16,-21 22 0,0 0 15,22 0-15,-22 0 0,21 21 0,-21-21 16,0 42 15,0 0-31,0 0 16,0 0-16,0 0 0,0 22 0,0-22 16,-21 0-16,21 0 0,0 0 15,0 1-15,0-1 0,0 0 16,0 0-16,0 0 0,0 0 15,21-21 1,0 0-16,0 0 0,0 0 16,0 0-16,1 0 0,-1-21 15,0 0-15,0 21 0,0-21 16,0 0-16,-21 0 0,22-22 0,-22 22 16,21 0-16,-21-21 0,0 20 0,0-20 15,0 21-15,0 0 0,0 0 16,0-1-16,0 1 0,-21 0 0,-1 21 15,1 0-15,0 0 0,0 0 16,0 0-16,0 0 0,-1 21 16,1 0-16,0 1 0,0-1 15,21 0-15,-21 0 0,0 0 0,21 0 16,0 1-16,0 20 0,0-21 16,0 0-16,0 0 0,0 1 15,0-1-15,0 0 0,21-21 16,0 0-16,0 0 0,0 0 15,22 0-15,-1 0 0,0 0 0</inkml:trace>
  <inkml:trace contextRef="#ctx0" brushRef="#br0" timeOffset="18630.36">11282 6392 0,'-21'-21'0,"42"42"0,-42-63 15,21 21-15,0 0 0,0 0 16,21-1-16,0 22 16,0 0-16,0-21 15,0 21-15,1 0 0,-1 0 0,0 0 16,0 0-16,0 21 0,-21 1 16,21-22-16,1 21 0,-22 0 15,21 21-15,-21-21 0,0 1 0,0 20 0,0-21 16,0 0-16,0 22 0,0-22 15,0 0-15,0 0 0,-21 0 16,-1 0-16,1 1 0,21-44 47,0 1-31,0 0-16,0 0 0,0 0 0,21 0 15,-21-22-15,22 22 0,-1 0 16,-21-21-16,21 20 0,-21 1 15,21 0-15,0 0 0,-21 0 0,21 21 0,-21-21 16,22 21-16,-1 0 16,0 0-16,0 0 15,0 0-15,0 0 16,1 0-16,-1 0 16</inkml:trace>
  <inkml:trace contextRef="#ctx0" brushRef="#br0" timeOffset="19298.97">12128 6223 0,'0'-42'32,"-21"63"-17,21 0 1,-21 0-16,0 0 0,21 22 15,-21-22-15,21 0 0,0 21 16,0-20-16,0-1 0,0 0 0,0 21 16,0-21-16,0 1 0,0-1 0,0 0 15,0 0-15,0 0 16,21-21-16,0 0 0,0 0 0,0 0 16,1 0-16,-1 0 15,0 0-15,21 0 0,-21-21 16,1 0-16,-1 0 0,0 0 0,0-22 15,-21 22-15,21-21 0,0 21 16,1-22-16,-1 22 0,0-21 0,-21 21 16,21-1-16,0 1 0,0 0 0,-21 0 15,0 0-15,22 21 16,-22 21 0,0 0-16,-22 0 15,1 0-15,21 1 0,-21-1 0,0 0 16,0 21-16,0 1 0,-1-22 15,22 21-15,-21 0 0,0 22 16,0-22-16,21 1 0,0-1 0,0 21 16,0-20-16,0-1 0,0 22 15,0-22-15,0 0 0,0 22 0,0-22 16,0 22-16,0-22 0,0 21 0,0 1 16,0-22-16,0 1 0,0 20 15,0-21-15,0 1 0,0-1 0,0-21 16,0 22-16,0-22 0,-21 21 0,0-21 15,-1-21-15,1 21 0,0 1 0,0-22 16,0 0-16,0 0 0,-1 0 16,1 0-16,0 0 0,-21 0 0,21-22 15,-22 1-15,22 21 0,-21-21 16,-1 0-16,1 0 0,21 0 0,-21 21 16,20-22-16,-20 1 0,21 0 15,0 0-15,0 21 0,-1-21 0,22 0 16,0-1-16,-21 1 0,0-21 0,21 21 15,0-22-15,0 22 0</inkml:trace>
  <inkml:trace contextRef="#ctx0" brushRef="#br0" timeOffset="19622.87">10139 6265 0,'0'0'16,"21"0"-16,21-21 0,-21 21 0,1 0 16,20 0-16,-21-21 0,21 21 0,1 0 15,-1 0-15,0 0 0,-20-21 16,20 21-16,0 0 0,1 0 0,-22 0 15,21-21-15,-21 21 0,0 0 0,1 0 16,-1 0-16,0 0 16,-42 0-1,0 0 1,-1 0-16,1 0 0,0-21 16,-21 21-16</inkml:trace>
  <inkml:trace contextRef="#ctx0" brushRef="#br0" timeOffset="19847.75">9694 6054 0,'0'-21'15,"0"42"63</inkml:trace>
  <inkml:trace contextRef="#ctx0" brushRef="#br0" timeOffset="21087.15">7535 7768 0,'-21'-21'0,"42"42"0,-21-63 47,21 42-47,1-21 0,-1 21 16,0-21-16,0-1 0,0 22 16,0-21-16,1 0 0,-1 0 0,0 21 15,0-21-15,-21 0 0,0-1 0,0 1 16,0 0-16,0 0 15,0 42 32,0 0-47,0 22 0,0-22 0,0 0 16,0 21-16,0 1 0,0-22 16,0 21-16,0 0 0,0-20 15,0 20-15,0 0 0,0 1 0,0-22 16,0 21-16,0-21 0,0 0 15,0 22-15,0-22 0,0 0 0,0 0 16,0 0-16,-21-21 0,0 0 16,0 22-16,-1-22 15,1 0-15,0 0 0,0 0 16,0-22-16,0 1 0,-1 21 0,1-21 16,0 0-16,0 0 0,0 21 15,21-21-15,0-1 0,-21 22 0,21-21 16,-22 21-16,22 21 31,0 1-31,22-1 16,-1-21-16,-21 21 0,21-21 15,0 21-15,0-21 0,0 0 16,1 0-16,-1 0 0,0 0 0,0 0 16,0 0-16,0 0 0,1 0 15,20 0-15,-21-21 0,21 0 0,-20 0 16,20-1-16,-21 1 0,21 0 0,-20 0 15,-1 0-15,0 0 0,0-1 16,0 1-16,-21 0 0,0 0 16,0 0-1,0 42 17,0 0-32,0 0 0,0 0 15,0 22-15,0-22 0,0 0 16,0 0-16,0 22 0,0-22 0,-21 0 15,21 0-15,0 0 0,0 0 0,-21 1 16,21-1 0,0-42-1,0-1 1,0 1-16,21 0 16,0 0-16,-21 0 0,21-22 15,-21 22-15,22 0 0,-1-21 0,0 21 16,0-22-16,0 22 0,0 0 15,1 0-15,-1 21 0,0 0 16,0 0-16,0 0 0,0 0 0,-21 21 16,0 0-16,22 0 15,-22 0-15,0 1 0,21-1 0,-21 21 16,0-21-16,0 0 0,0 1 0,0-1 16,0 0-16,0 0 0,0 0 15,0 0-15,0 1 16,21-44 31,-21 1-47,21 0 0,-21 0 15</inkml:trace>
  <inkml:trace contextRef="#ctx0" brushRef="#br0" timeOffset="23027.41">8826 7599 0,'0'0'0,"-42"-64"15,21 43 1,21 0-16,-21 0 0,0 21 16,21-21-16,-22 21 15,1 0-15,21 21 0,0 0 16,0 0-16,0 0 0,0 22 0,0-22 15,0 21-15,0 1 0,0 20 16,0-21-16,-21 22 0,21-1 0,-21 1 16,21-1-16,-21 1 0,21-1 0,-21 1 15,-1 21-15,22-22 0,-21 22 16,0-22-16,21 22 0,-21 0 0,0-1 16,21 1-16,-21-22 0,-1 22 15,1-21-15,0 20 0,21-20 16,-21-1-16,0 1 0,21-22 0,0 22 15,-21-22-15,21 0 0,0-21 0,0 22 16,0-22-16,0 0 0,21-21 16,0-21-1,0 0-15,0 0 0,0-22 0,1 1 16,20 21-16,0-22 0,-21-20 0,22 21 16,-1-22-16,0 1 0,1-1 0,-1 1 15,0-1-15,-20-21 0,20 22 16,-42-1-16,21 1 0,-21-1 0,0 22 15,0-21-15,-21 20 0,0 1 16,0 0-16,-22-1 0,1 1 0,0 21 16,-1-22-16,1 22 0,0 0 15,20 21-15,-20-21 0,21 21 0,0 0 16,0-21-16,-1 21 0,22-21 16,22-1-1,-22 1 1,21 21-16,0-21 0,21 0 15,-21 21-15,22-21 0,-22 0 0,21-1 16,-21 1-16,22 0 0,-1 0 16,-21 0-16,22 0 0,-1-1 0,-21-20 15,21 21-15,-20 0 0,-1 0 16,0 21-16,0-22 0,0 1 0,-21 0 16,0 42 15,-21 0-16,21 1-15,0-1 0,0 0 16,0 0-16,0 0 0,0 0 16,0 22-16,0-22 0,0 0 0,0 0 15,0 0-15,0 1 0,0-1 16,0 0-16,21-21 0,0 0 16,1 0-16,-1 0 0,0 0 15,0 0-15,0 0 16,0-21-16,1 0 0,-1-1 15,0 1-15,-21 0 0,21 0 16,-21 0-16,21 0 0,-21-1 0,0-20 16,0 21-16,0 0 0,0 0 15,0-1-15,0 1 0,-21 0 0,0 21 16,0-21-16,21 0 0,-21 21 0,-1 0 16,1 0-16,0 0 0,0 0 15,0 0-15,0 0 0,-1 0 0,1 21 16,0 0-16,0 0 0,21 0 15,0 1-15,-21-1 0,21 0 16,0 0-16,0 0 0,0 0 16,0 1-16,0-1 0,0 0 0,21 0 15,0-21-15,-21 21 0,21-21 16,0 0-16,22 0 0,-22 0 0,0 0 16,0 0-16,22 0 0,-22-21 0,21 21 15,-21-21-15,0 0 0,22 0 16,-22-1-16,0 1 0,0 0 15,0 0-15,1 0 0,-1 0 0,-21-22 0,0 22 16,0 0-16,0 0 16,-21 21-1,-1 0-15,1 0 16,0 21 0,21 0-16,0 0 15,0 0-15,0 1 0,0-1 16,0 0-16,21 0 0,-21 0 0,0 0 15,21 1-15,1-1 0,-22 0 16,21-21-16,-21 21 0,21-21 0,0 21 16,0-21-16,0 0 0,1 0 15,-1 0-15,0 0 16,0 0-16,0 0 0,0-21 16,1 0-16,-1 0 0,0 21 0,0-21 15,0-1-15,0 1 16,-21 0-16,22 0 0,-22 0 0,21 0 15,-21-1-15,0 1 0,0 0 0,0 0 16,-21 21 15,21 21-31,-22 0 16,1 0-16,21 1 0,0-1 16,0 0-16,0 0 0,-21 0 0,21 0 15,0 1-15,0-1 0,0 0 0,0 0 16,0 0-16,0 0 15,21-21 17,0-21-17,-21 0-15,0 0 16,22 0-16,-22 0 0,21-1 0,-21 1 16,0 0-16,0 0 0,21 0 0,0 0 15,-21-1-15,21 22 0,-21-21 16,21 21-16,1 0 15,-1 0-15,-21 21 0,0 1 16,21-1-16,-21 0 16,21-21-16,-21 21 0,0 0 15,0 0-15,21 1 0,-21-1 0,21-21 16,-21 21-16,22 0 0,-22 0 16,21-21-1,0 0 1,-21-21-16,21 0 15,0 0-15,-21 0 16,21-1-16,1 1 0,-22 0 0,21 0 16,0 0-16,-21 0 0,21-1 0,0 1 15,0 0-15,1 0 16,-1 21-16,0 0 0,-21 21 31,0 0-31,0 0 0,0 1 16,0-1-16,0 0 0,0 0 15,0 0-15,21 22 0,-21-22 0,0 0 16,21 0-16,-21 0 0,0 0 0,21 1 16,-21-1-16,22-21 15,-22 21-15,21-21 0,0 0 16,0 0-16,0 0 16,0 0-16,1-21 15,-1 21-15,-21-21 0,21-1 0,0 22 16</inkml:trace>
  <inkml:trace contextRef="#ctx0" brushRef="#br0" timeOffset="24883.39">11112 7726 0,'0'0'15,"-21"-21"-15,0 21 0,0 0 16,0 0-16,0 0 0,-1 0 15,1 0-15,0 21 0,0 0 16,0-21-16,0 21 0,-1 0 0,1 1 16,0-1-16,21 0 0,0 0 15,-21 0-15,21 0 0,-21 1 0,21-1 16,0 0-16,0 0 16,0 0-16,0 0 0,21-21 15,0 0-15,0 0 16,0 0-16,1 0 0,-1 0 15,0-21-15,0 21 0,0-21 0,0 0 16,1 21-16,-1-21 0,0 0 0,0-1 16,0 1-16,22 0 0,-22 0 0,0 0 15,0 0-15,0-1 0,0 22 16,-21-21-16,22 0 0,-22 42 31,0 0-31,0 1 16,-22-1-16,22 0 0,-21 0 15,21 0-15,0 22 0,0-22 0,0 0 16,0 0-16,0 0 0,0 0 0,0 1 16,21-1-16,1 0 15,-1-21-15,0 0 0,0 21 0,21-21 16,-20 0-16,-1 0 0,0 0 0,0 0 16,0 0-16,0-21 0,1 21 15,-1-21-15,0 0 0,0-1 0,0 1 16,-21 0-16,21 0 0,1 0 15,-1-22-15,-21 22 0,0-21 0,21 0 16,0-1-16,-21 22 0,0-42 16,21 20-16,-21 1 0,21 0 0,1 20 15,-22-20-15,0 21 0,0 0 0,0 0 16,0-1-16,0 1 0,0 42 31,0 1-31,0-1 0,-22 0 0,22 21 16,-21-21-16,0 22 0,21-1 15,-21 0-15,21 1 0,-21-1 0,21-21 16,0 22-16,-21-1 0,21 0 0,0-21 16,0 22-16,0-22 15,0 0-15,0 0 0,0 0 0,0 1 16,0-1-16,21-21 0,0 0 0,0 0 16,0 0-16,0 0 0,1 0 0,-1 0 15,0 0-15,0 0 0,0-21 16,0-1-16,1 22 0,-1-21 0,0 0 15,21 0-15,-21 0 0,1 0 0,-1-1 16,0-20-16,0 21 0,0 0 16,0 0-16,-21-1 0,22 1 15,-22 42 17,0 1-32,0-1 0,0 0 0,-22 0 15,22 0-15,-21 0 0,21 1 16,0-1-16,0 0 0,0 0 0,0 0 15,0 0-15,0 1 0,0-1 16,21-21 0,1 0-16,-1 0 0,0 0 15,0 0-15,0 0 0,0 0 16,1-21-16,-1 21 0,0-22 0,0 1 16,0 0-16,22 0 0,-22 0 0,0 0 15,0-1-15,0 1 0,0 0 16,1 0-16,-1 0 0,-21 0 15,0 42 17,0 0-32,0 0 15,-21 0-15,21 0 0,-22 1 0,22-1 16,-21 0-16,21 0 0,0 0 0,0 0 16,0 1-16,0-1 15,21 0-15,1-21 16,-1 0-16,0 0 0,0 0 15,0 0-15,0 0 0,1 0 16,-22-21-16,21 21 0,-21-21 16,21-1-16,-21 1 0,0 0 0,0 0 0,0 0 15,0 0-15,0-1 0,0 1 16,0 0-16,0 0 0,0 0 16,-21 0-16,0 21 0,21-22 0,-22 1 15,1 21-15,0 0 0,0 0 31,42 0 1,0 0-32,0 0 15,1 0-15,-1 0 0,21 0 16,-21 0-16,0 0 0,22 0 0,-22 0 16,0 0-16,0 0 0,22 0 15,-22 0-15,0 0 16,0 0-16,-21 21 15,0 1-15,0-1 16,0 0-16,0 0 16,-21 0-16,21 0 0,0 1 0,-21-1 15,21 0-15,-21 0 0,21 0 16,0 0-16,0 1 0,0-1 16,0 0-16,0-42 62,0 0-62,0-1 0,21 1 16,0 0-16,-21 0 0,21-21 0,0 20 15,0 1-15,1 0 0,-1-21 0,0 21 16,0-1-16,21 1 0,-20 0 16,-1 0-16,21 0 0,-21 0 0,0-1 15,22 22-15,-22 0 0,0 0 0,0 0 16,0 0-1,-21 22-15,0-1 0,0 0 0,0 0 16,0 0-16,0 0 0,-21 1 0,21 20 16,-21-21-16,21 0 15,0 0-15,0 1 0,-21-1 0,21 0 16,0 0-16,0 0 0,0 0 16,21-21-16,0 0 15,0 0-15,1 0 0,-1 0 16,0 0-16,0 0 0,0-21 15,0 21-15,1-21 0,-1 0 0,0 21 16,-21-21-16,21 0 0,-21-1 16,21 22-16,-21-21 0,0 0 0,0 0 15,0 0-15,0 0 16,0-1-16,-21 1 16,0 0-16,0 0 15</inkml:trace>
  <inkml:trace contextRef="#ctx0" brushRef="#br0" timeOffset="25287.54">12869 7133 0,'0'0'16,"-21"0"-16,0 21 0,21 1 0,0-1 15,21-21 17,0 0-32,0 0 15,-21-21-15,22 21 16,-22-22-16,21 22 0,-21-21 0,0 0 15,0 0-15,-21 21 32,-1 0-17,1 0-15,21 21 16,-21-21-16,0 21 0,0 0 16,21 1-16,0-1 31</inkml:trace>
  <inkml:trace contextRef="#ctx0" brushRef="#br0" timeOffset="25682.97">11472 7535 0,'0'0'0,"-21"0"0,42 0 31,0 0-15,1 0-16,-1 0 0,0 0 15,0 0-15,0 0 0,0 0 0,1 0 16,20 0-16,-21 0 0,0 0 16,0 0-16,1 0 15,-1 0-15,-42 0 94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4T01:23:07.98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15981 4043 0,'-21'0'0,"-1"0"47,1 0 63</inkml:trace>
  <inkml:trace contextRef="#ctx0" brushRef="#br0" timeOffset="579.66">15430 4085 0,'0'0'16,"-42"0"-16,21 0 0,-21 0 0,-1 0 15,1 0-15,0 0 0,-1 0 0,1 0 16,0 0-16,-1 0 0,22 0 15,-21 0-15,21 0 0,-1 0 0,1 0 16,0 0-16,0 0 0,0 0 16,21 21 15,21-21-15,0 0-16,0 0 0,22 0 15,-22 0-15,21 0 0,0 0 16,1 0-16,20 0 0,-20 0 0,20 0 15,22 0-15,-22 0 0,1 0 16,20 0-16,1 0 0,0 0 0,-1 0 16,22 0-16,0-21 0,21 21 15,-21 0-15,0 0 0,0-21 0,-1 21 16,1 0-16,0-21 0,0 21 16,0-21-16,0 21 0,21 0 15,-43 0-15,22 0 0,-21-21 0,-1 21 16,1 0-16,-21 0 0,-1 0 15,-21 0-15,22 0 0,-22-22 0,-21 22 16,22 0-16,-22 0 0,21 0 16,-21 0-16,1 0 0,-1-21 15,0 21-15,-42 0 94,0 0-94,-1 0 16,1 21-16,21 1 0</inkml:trace>
  <inkml:trace contextRef="#ctx0" brushRef="#br0" timeOffset="1379.88">15325 5313 0,'0'0'0,"0"-21"0,0 0 0,0-1 15,0 1-15,21 0 16,0 21 15,0 21-15,0 0-16,0 1 15,1-1-15,-22 0 16,21 0-16,0 0 0,0 22 0,0-22 16,0 0-16,-21 0 0,22 0 15,-1 0-15,0 1 0,0 20 0,0-21 16,0 0-16,1 0 0,-22 1 15,21-1-15,-21 0 0,21-21 16,-21 21-16,0 0 16,0-42 15,-21 21-15,21-21-16,-21 0 0,21 0 0,0-1 15</inkml:trace>
  <inkml:trace contextRef="#ctx0" brushRef="#br0" timeOffset="1715.69">15769 5249 0,'21'-21'0,"-42"42"46,0-21-46,0 22 16,-22-1-16,22 21 0,0-21 16,-21 0-16,-1 22 0,1-22 0,21 21 15,-21-21-15,-1 22 0,-20-22 16,20 21-16,22-21 0,-21 22 0,0-22 16,20 0-16,-20 0 0,21-21 15,0 21-15,0 1 0,21-1 16,-22-21-16,44 0 31,20-21-15,-21-1-16,0 22 15,0-21-15,22 0 0</inkml:trace>
  <inkml:trace contextRef="#ctx0" brushRef="#br0" timeOffset="2964.54">15028 6477 0,'0'0'0,"0"-21"0,0 0 0,-21 0 16,21-1-16,0 1 15,0 0 1,-21 21-16,0 0 31,21 21-31,0 0 16,0 1-16,0 20 0,0-21 15,-21 0-15,21 22 0,-22-22 0,22 0 16,-21 21-16,21-21 0,0 1 0,0-1 16,0 0-16,0 0 0,-21 0 15,21 0-15,0 1 0,0-44 47,21 1-31,-21 0-16,0 0 15,0-21-15,21 20 0,-21 1 0,22-21 16,-22 21-16,0 0 0,21-22 0,0 22 16,-21-21-16,21 21 0,0-1 15,-21 1-15,21 0 0,1 21 0,-22-21 16,21 21-16,0-21 0,0 21 16,0 0-16,0 0 15,-21 21-15,22 0 0,-22 0 0,21 0 16,-21 22-16,21-22 0,-21 0 15,21 21-15,-21-20 0,0-1 0,0 21 16,0-21-16,0 0 0,0 1 16,0-1-16,21-21 47,-21-21-47,21 21 0,-21-22 15,0 1-15,22 0 0,-1 0 0,-21-21 16,21 20-16,0 1 0,-21-21 15,21 21-15,-21-22 0,21 22 0,1 0 16,-1 0-16,0 0 16,0 21-16,0 0 15,-21 21-15,21-21 0,-21 21 16,0 21-16,0-20 16,0-1-16,0 21 0,0-21 0,0 0 15,0 1-15,0-1 0,22 0 0,-22 0 16,0 0-16,0 0 0,0 1 15,21-22-15,0 21 0,0-21 16,0 0-16,0 0 16,1 0-16,-1-21 15,0-1-15</inkml:trace>
  <inkml:trace contextRef="#ctx0" brushRef="#br0" timeOffset="5664.22">16023 6244 0,'0'-21'16,"-21"21"-16,0-21 16,0 21-16,-1 0 15,1 0-15,0 0 0,0 0 0,0 21 16,21 0-16,-21 0 0,-1 1 0,1-1 16,21 0-16,0 0 0,-21 21 15,21-20-15,-21 20 0,21-21 0,-21 21 16,21-20-16,0-1 0,0 0 15,0 0-15,0 0 0,0 0 16,21-21 0,0 0-16,0 0 0,0 0 15,-21-21-15,22 21 0,-1-21 0,0 0 16,0 0-16,0 0 0,0-1 0,1-20 16,-22 21-16,21-21 0,0 20 15,-21 1-15,0-21 0,0 21 0,21 0 16,0-1-16,-21 1 0,0 42 31,0 1-15,0-1-16,0 0 0,-21 0 15,21 21-15,-21-20 0,21 20 0,0-21 16,0 21-16,0-20 0,0-1 16,0 21-16,0-21 0,0 0 15,0 1-15,0-1 0,21-21 16,0 0-16,0 0 0,1 0 0,-1 0 15,0 0-15,0 0 0,21-21 16,-20-1-16,-1 1 0,21 0 0,-21 0 16,0 0-16,1 0 0,-1-22 15,0 22-15,-21-21 0,21 21 0,0-22 16,-21 22-16,0 0 0,0 0 0,21 0 16,-21-1-1,0 44 1,-21-1-16,21 0 15,0 0-15,-21 0 0,21 0 16,-21 22-16,21-22 0,0 21 0,0-21 16,0 1-16,-21-1 0,21 0 0,0 0 15,0 0-15,0 0 0,0 1 16,0-1-16,21-21 31,-21-21-31,0-1 16,21 22-16,0-21 0,0 0 15,-21 0-15,22 0 0,-22 0 0,21-1 16,0-20-16,-21 21 0,21 0 16,0 0-16,-21-1 0,21 1 0,1 0 15,-1 21 1,0 21 0,-21 0-1,0 1-15,0-1 0,0 0 0,0 0 16,0 0-16,21 0 0,-21 1 0,21-1 15,0 0-15,1 0 16,-1 0-16,0-21 0,0 0 16,0 0-16,0 0 15,1 0-15,-1 0 0,0 0 16,0-21-16,0 21 0,0-21 0,1 21 16,-22-21-16,21 0 15,0-1-15,-21 1 0,0 0 0,0 0 16,0 0-16,0 0 0,0-1 0,0 1 15,0 0-15,0 0 0,0 0 16,0 0-16,0-1 16,-21 22-16,0 0 0,-1 0 15,1 22-15,0-22 16,0 21-16,21 0 0,-21 0 0,0 0 16,21 0-16,-22 22 0,22-22 15,0 0-15,-21 0 0,21 0 16,0 1-16,0-1 0,0 0 15,21-21 17,1 0-32,-1 0 0,0-21 15,-21 0-15,21 21 0,0-22 16,-21 1-16,21-21 0,-21 21 0,22 0 16,-22-1-16,0 1 0,0 0 15,21 21-15,-21-21 0,0 0 16,0 42 15,0 0-31,0 0 16,0 0-16,0 1 0,0-1 15,0 0-15,0 0 0,0 0 16,0 0-16,0 1 0,0-1 16,21-21-16,0 0 15,0 0-15,0 0 0,1 0 16,20 0-16,-21 0 0,0 0 15,22-21-15,-22 21 0,21-22 16,-21 1-16,22 0 0,-22 0 0,0 0 16,0 0-16,0-1 0,0 1 0,1 0 15,-22 0-15,0 0 16,0 0-16,0-1 0,0 1 16,-22 21-16,1 0 15,0 0-15,0 0 16,0 0-16,0 0 0,-1 0 0,1 0 15,0 21-15,0 1 0,0-1 16,21 0-16,-21 0 0,21 0 0,-22 22 16,22-22-16,0 0 0,0 0 0,0 0 15,0 0-15,0 1 0,0-1 16,22-21-16,-1 0 16,0 0-16,0 0 0,0 0 0,0 0 15,1 0 1,-1-21-16,0-1 0,0 1 0,0 0 15,-21 0-15,21 0 0,1-22 16,-1 22-16,-21-21 0,21 21 0,0-22 16,-21 22-16,21-21 0,0 21 0,-21-22 15,22 1-15,-1 21 0,-21-21 16,21 20-16,-21-20 0,0 21 0,21 0 16,-21 0-16,0 42 31,0 0-31,-21 0 0,21 0 15,-21 0-15,21 22 16,0-22-16,-21 21 0,21-21 0,-22 22 16,22-22-16,-21 21 0,21-21 0,0 22 15,0-22-15,0 0 0,0 21 16,0-20-16,0-1 0,0 0 0,0 0 16,21 0-16,1 0 0,-1-21 15,0 0-15,0 0 0,0 0 16,0 0-16,1 0 0,-1-21 15,0 21-15,0-21 0,0 0 16,0 0-16,1 0 0,-22-1 0,21 1 16,0 0-16,-21 0 0,0 0 15,0 0-15,21-1 0,-21 1 16,0 42 15,-21-21-31,21 22 0,0-1 16,0 0-16,-21 0 0,21 0 0,0 0 15,0 1-15,-21-1 0,21 0 16,0 0-16,0 0 0,0 0 0,0 1 16,0-1-16,21-21 15,0 0-15,0 0 0,0 0 16,0 0-16,1 0 0,-1 0 16,0-21-16,0-1 15,0 1-15,-21 0 0,21 0 0,1 0 16,-1-22-16,-21 22 0,21-21 15,0 21-15,-21-22 0,21 22 16,0-21-16,-21 0 0,0-1 0,22 22 16,-22-21-16,21-1 0,-21 22 0,0-21 15,0 21-15,0 0 0,0-1 16,-21 22 0,21 22-1,-22-1-15,22 0 0,-21 21 0,21-21 16,-21 22-16,0-22 0,21 21 0,0-21 15,0 22-15,-21-22 0,21 21 16,0-21-16,0 22 0,0-1 0,0-21 16,0 22-16,0-22 0,0 21 15,0-21-15,0 0 0,21 1 16,0-1-16,0 0 0,0-21 16,1 21-16,20-21 0,-21 0 15,0 0-15,22 0 0,-22 0 0,0 0 16,21-21-16,-21 0 0,1 0 0,-1 21 15,21-22-15,-21 1 0,0 0 16,1 0-16,-1 0 0,-21 0 0,21-1 16,-21 1-16,21 0 0,-21 0 15,-21 42 1,0-21 0,21 21-16,-21 0 15,-1 1-15,22-1 0,0 0 0,0 0 16,0 0-16,-21 0 0,21 1 15,0-1-15,0 0 16,0 0-16,21-21 0,1 0 16,-1 0-16,0 0 0,0 0 15,0 0-15,0 0 0,1-21 16,-1 21-16,-21-21 0,21 0 0,0-1 16,-21 1-16,21 0 15,-21 0-15,0 0 0,0-22 0,0 22 16,0 0-16,0-21 0,0 21 0,0-1 0,0 1 15,-21 21-15,0-21 16,0 21-16,0-21 0,-1 21 16,1 0-16,0 0 0,21 21 0,-21 0 15,0 0-15,0 1 16,21-1-16,0 0 0,0 0 16,0 0-16,0 0 15,0 1-15,21-22 16,0 21-16,0-21 0,21 0 15</inkml:trace>
  <inkml:trace contextRef="#ctx0" brushRef="#br0" timeOffset="6060">19008 6308 0,'0'0'0,"0"-21"0,0-1 0,0 1 15,0 0 1,0 0-16,21 21 15,0-21-15,0 21 16,0 0-16,0 0 16,1 0-16,-22 21 0,21 0 0,0-21 15,-21 21-15,0 0 0,21 1 16,-21-1-16,0 0 0,21 0 0,-21 0 16,0 0-16,0 1 0,0-1 15,0 0-15,0 0 0,-21 0 0,0 0 16,0 1-16,0-22 15,-1 0 1,22-22 0,0 1-1,0 0-15,0 0 0,0 0 0,0 0 16,22-1-16,-1 1 0,-21 0 16,21 0-16,0 0 0,-21 0 0,21-1 15,0 1-15,-21 0 0,22 21 16,-1-21-16,0 0 0,0 21 15,0-21-15,0 21 0,1 0 0,-1-22 16,0 22-16,0 0 0</inkml:trace>
  <inkml:trace contextRef="#ctx0" brushRef="#br0" timeOffset="6663.65">19748 6160 0,'0'0'0,"-21"0"0,0 21 0,0 0 0,0-21 16,0 21-16,-1 0 0,1 0 16,0 1-16,0-1 15,21 0-15,0 0 0,0 0 16,0 0-16,0 1 0,0-1 16,0 0-16,21-21 15,0 21-15,0-21 0,1 0 0,-1 0 16,0 0-16,0 0 0,0 0 15,22-21-15,-22 21 0,0-21 0,0 0 16,0 21-16,0-22 0,1 1 0,-1 0 16,0 0-16,0 0 0,-21 0 15,0-1-15,21 1 0,-21 0 16,0 0-16,21 21 0,-21-21 0,0 42 47,0 0-47,-21-21 0,0 21 0,21 0 15,-21 22-15,0-22 0,0 0 16,-1 21-16,1 1 0,21-1 0,-21 0 16,0 1-16,21 20 0,-21-20 0,21-1 15,0 21-15,0-20 0,0 20 16,0 1-16,0-22 0,0 22 0,0-1 16,0-21-16,0 22 0,0-1 0,0-20 15,-21 20-15,21-20 16,0-22-16,0 21 0,-22 0 0,22-20 15,0-1-15,-21 0 0,0-21 16,0 0-16,0 0 16,0 0-16,-1 0 0,1 0 15,0 0-15,21-21 0,-21 21 0,0-21 16,0-1-16,-1 1 16,22 0-16,-21 0 0,0 0 0,21 0 15,0-1-15,0 1 0,0-21 0,-21 21 16,21-22-16,0 1 0,0 0 15</inkml:trace>
  <inkml:trace contextRef="#ctx0" brushRef="#br0" timeOffset="6975.47">18076 5969 0,'0'-21'0,"85"0"32,-43 21-32,-21-21 0,22 21 15,-1 0-15,0 0 0,1-22 16,-1 22-16,0-21 0,1 21 0,-1 0 15,0 0-15,1 0 0,-22 0 16,21-21-16,-21 21 0,1 0 0,-22-21 31</inkml:trace>
  <inkml:trace contextRef="#ctx0" brushRef="#br0" timeOffset="7228.33">18013 5652 0,'0'0'0,"-43"-22"31,43 1-16,0 42 17,0 1-17,0-1 1,0 0-16</inkml:trace>
  <inkml:trace contextRef="#ctx0" brushRef="#br0" timeOffset="9547.12">15854 7493 0,'0'0'0,"0"21"15,21-21 17,0-21-32,-21 0 0,21 21 15,0-21-15,1 0 0,-1-1 0,0 1 16,0 0-16,0 0 0,-21 0 16,21 0-16,-21-1 0,0-20 15,0 21-15,0 0 0,0 0 16,0 42 15,0 21-31,0-21 0,-21 22 16,0-1-16,21 0 0,-21 1 15,21 20-15,0-21 0,-21 1 16,0 20-16,21-20 0,0-1 0,0 0 16,0 1-16,0-1 0,0-21 15,0 21-15,0-20 0,0-1 0,0 21 16,0-21-16,0 0 15,0 1 1,-22-44 0,1 22-16,0-21 15,-21 0-15,21 21 0,-1-21 0,1 0 16,0 0-16,0-1 0,0 1 16,0 0-16,-1 0 0,1 21 0,0-21 15,21 0-15,-21 21 16,21 21-1,0 0-15,0 0 16,0 0-16,0 0 0,21 1 16,0-1-16,0-21 15,1 0-15,-1 21 0,0-21 0,0 0 16,21 0-16,1 0 0,-22 0 0,21 0 16,1-21-16,-1 21 0,0-21 15,-21 21-15,22-22 0,-22 1 0,21 21 16,-21-21-16,1 0 0,-1 0 15,-21 0-15,21-1 0,-21 1 16,0 0-16,0 0 16,0 0-16,0 42 31,-21 0-31,21 0 0,0 0 16,-21 1-16,21 20 0,-22-21 15,22 0-15,0 0 0,0 22 0,-21-22 16,21 0-16,-21 0 0,21 0 0,0 1 15,0-44 32,0 1-47,21 0 16,0 0-16,-21 0 0,22 0 16,-1-1-16,-21 1 0,21-21 15,0 21-15,-21 0 0,21-1 0,0 1 16,1 0-16,-22 0 0,21 21 0,0 0 15,0 0-15,-21 21 16,0 0-16,0 0 16,0 1-16,0-1 0,0 0 0,0 0 15,0 0-15,0 22 0,0-22 16,0 0-16,0 0 0,0 0 0,21 0 16,-21 1-16,21-1 0,1 0 15,-1-21-15,21 0 16,-21 0-16,0 0 0,1 0 15,-1-21-15,21 0 0,-21 21 0,0-22 16,1 1-16,20 0 0,-21 0 16,0-21-16,0 20 0,1 1 0,-1-21 15,-21 21-15,0-22 0,21 22 16,-21-21-16,21 21 0,-21-22 0,0 1 16,0 21-16,0-21 0,0 20 0,0 1 15,0 0-15,0 0 16,0 42-1,-21 0-15,21 0 16,0 1-16,0-1 0,-21 21 0,21-21 16,0 22-16,-21-1 0,21 0 15,0 1-15,0-1 0,0 21 16,0-20-16,0 20 0,0 1 0,0-1 16,0 1-16,21-1 0,0 1 0,-21-1 15,0 1-15,0-1 0,0 22 16,0 0-16,0-22 0,0 22 0,-21-1 15,0 1-15,-1-21 0,1 20 0,0-20 16,0-1-16,0 1 0,0-1 0,-1 1 16,1-1-16,0-20 0,0 20 15,0-21-15,0 1 0,-1-22 0,22 21 16,0-21-16,0 1 0,0-1 16,0-42-1,22-1-15,-1 22 16,21-42-16,-21 21 0,0-21 0,22-1 15,-1 1-15,-21 0 0,22-22 0,-1 22 16,21-22-16,-20 1 0,-1-1 0,0-20 16,1-1-16,-1 0 0,0 1 15,-20-1-15,-1 0 0,-21 1 0,0 20 16,0-21-16,0 22 0,-21-1 0,-1 1 16,1 21-16,-21-1 0,0 1 15,-1 21-15,1-22 0,0 22 0,-1 0 16,22 21-16,-21-21 0,-1 0 15,1 21-15,21 0 0,0 0 16,0-21-16,21-1 16,21 22-1,0-21-15,0 21 0,21-21 0,-20 0 16,-1 21-16,21-21 0,0 0 0,1 21 16,-1-22-16,0 1 0,1 0 15,-1 0-15,0 0 0,1 0 0,-22-1 16,21 1-16,-21 0 0,22 0 0,-22 0 15,0 21-15,-21-21 0,0-1 16,21 22-16,-21-21 16,-21 21-1,0 0-15,21 21 16,-21-21-16,0 22 0,-1-1 0,22 0 16,0 0-16,-21 0 0,21 0 0,-21 1 15,21-1-15,0 0 0,0 0 16,0 0-16,0 0 0,0 1 0,0-1 15,0 0-15,0 0 16,21-21-16,0 0 0,1 0 0,-1 0 16,0 0-16,0 0 0,0-21 15,0 21-15,1-21 0,-1 21 16,0-21-16,0-1 0,-21 1 0,0 0 16,21 0-16,-21 0 0,0-22 15,0 22-15,0 0 0,0 0 16,0 0-16,-21 0 0,0 21 15,0 0-15,0 0 0,-1 0 0,1 0 16,0 0-16,0 0 0,0 0 16,0 0-16,-1 21 0,22 0 15,-21 0-15,21 0 0,0 0 16,0 1-16,0-1 16,0 0-1,21-21-15,1 0 0,-1 0 0,0 0 0,0 0 16,0 0-16,0 0 15,22 0-15,-22 0 0</inkml:trace>
  <inkml:trace contextRef="#ctx0" brushRef="#br0" timeOffset="9959.9">17738 7768 0,'0'-42'31,"0"21"-31,0 0 16,21 21-1,0 0-15,0 0 16,0 0 0,0 21-16,-21 0 0,0 0 0,22 0 15,-1 0-15,-21 1 0,21-1 0,-21 0 16,0 0-16,0 0 0,0 0 16,0 1-16,0-1 0,0 0 0,0 0 15,0 0-15,-21-21 31,21-21 1,0 0-32,0 0 0,0 0 15,0-1-15,0 1 0,0 0 16,0 0-16,21 0 0,-21 0 16,0-1-16,21 1 0,0 0 0,0 21 15,-21-21-15,22 21 0,-1 0 0,-21-21 16,21 21-16,0 0 0,0 0 15,0 0-15,1 0 16,-1 0-16,0 21 16,0 0-1</inkml:trace>
  <inkml:trace contextRef="#ctx0" brushRef="#br0" timeOffset="12372.04">18203 7768 0,'0'0'0,"0"21"31,0 1-15,0-1-1,0 0 1,-21-21-16,21 21 0,0 0 16,0 0-16,0 1 0,0-1 15,0-42 48,0-1-63,0 1 15,0 0-15,0 0 16,21 0-16,-21 0 16,21-1-16,1 1 0,-1 0 0,0 0 15,-21 0-15,21 0 0,0 21 0,0 0 16,-21-22-16,22 22 16,-1 0-16,-21 22 0,0-1 15,0 0-15,0 0 0,0 0 16,0 0-16,0 1 0,0-1 15,0 0-15,0 0 0,0 0 0,0 0 16,0 1-16,0-1 0,21-21 63,-21-21-63,0-1 15,21 22-15,0-21 0,0 0 0,1 0 16,-1 0-16,0 0 0,0-1 15,0 1-15,0 0 0,1 0 0,-1 0 16,0 0-16,0 21 0,0-22 0,0 22 16,1 0-16,-22 22 15,0-1 1,0 0-16,0 0 0,0 0 0,0 0 16,0 1-16,0-1 15,0 0-15,0 0 0,0 0 16,0 0-16,21 1 15,0-22-15,-21 21 0,21-21 16,0 0-16,0 0 16,1 0-16,-1 0 0,0 0 15,0 0-15,0-21 0,0 21 16,22-22-16,-22 1 0,0 21 0,0-21 16,0 0-16,1 0 0,-1 0 0,0-1 15,0 1-15,0 0 0,-21 0 16,0 0-16,0 0 0,0-1 15,0 1-15,0 0 16,-21 21-16,0 0 16,0 0-16,0 0 15,-1 0-15,1 21 0,0 0 16,0 1-16,0-1 0,0 0 16,21 0-16,0 0 0,-22-21 0,1 21 15,21 1-15,0-1 0,0 0 0,0 0 16,0 0-16,0 0 15,21-21 1,1 0-16,-1 0 16,0 0-16,0 0 0,0-21 15,0 21-15,1-21 0,-1 0 16,0 0-16,0 0 16,0-1-16,-21 1 0,0 0 0,21 0 15,1 0-15,-22 0 16,0 42 15,0 0-31,-22 0 16,22 0-16,-21 0 0,21 1 0,0-1 15,0 0-15,0 0 0,0 21 0,0-20 16,0-1-16,21 0 16,1 0-16,-22 0 0,21-21 0,0 0 15,0 0-15,0 0 0,0 0 16,1 0-16,-1 0 0,0 0 0,0 0 15,0-21-15,0 0 0,1 0 16,-1 0-16,-21-1 0,21 1 0,0 0 16,0 0-16,0-21 0,1-1 15,-1 22-15,0-21 0,0-1 0,0 1 16,0 0-16,1-1 0,-22 1 16,0 0-16,21-1 0,-21 22 0,0 0 15,0 0-15,0 0 0,0 42 31,-21 0-31,-1 0 0,1 0 16,0 22-16,21-22 0,-21 21 0,0 1 0,0-22 16,21 21-16,0 0 15,0-20-15,-22 20 0,22-21 0,0 0 16,0 0-16,0 22 0,0-22 0,0 0 16,0 0-16,22 0 15,-22 1-15,21-22 0,0 0 0,0 21 16,0-21-16,0 0 0,1 0 0,-1 0 15,0 0-15,0 0 0,0-21 16,0 21-16,1-22 0,-1 1 0,0 21 16,0-21-16,0 0 0,0 0 0,1 0 15,-1-1-15,0 22 16,-21-21-16,21 0 0,-21 0 0,-21 42 47,0 0-47,0 0 15,21 1-15,-22-1 0,22 0 0,-21 0 16,21 0-16,0 0 0,0 1 16,0-1-16,0 0 0,0 0 15,21-21-15,1 0 16,-1 0-16,0 0 0,0 0 16,0 0-16,22 0 0,-22-21 15,0 0-15,0 0 0,0 21 16,0-22-16,1 1 0,20 0 15,-21 0-15,0 0 0,-21 0 0,21-1 16,1 22-16,-22-21 0,21 21 0,-21-21 16,0 42-1,-21 0 1,-1 1-16,22-1 0,-21-21 16,21 21-16,0 0 0,0 0 15,0 0-15,0 1 0,0-1 16,0 0-16,0 0 31,21-21-31,1 0 0,-1 0 16,0 0-16,0-21 15,-21 0-15,0 0 16,21-1-16,-21 1 0,0 0 16,0 0-16,0 0 0,0 0 0,-21-1 15,0 22-15,21-21 0,-21 21 16,0 0-16,-1-21 0,1 21 0,0 0 15,42 0 32,0 0-47,1 0 0,-1 0 16,0-21-16,0 21 16,0 0-16,0 0 0,1 0 15,-1 0-15,0 0 0,0 0 16,0 21-1,-21 0 1,21-21-16,-21 21 0,0 1 0,0-1 16,0 0-16,0 0 15,0 0-15,0 0 16,0 1-16,0-1 16,0-42 30,0-1-30,0 1 0,0 0-16,22 0 0,-1 0 15,0 0-15,0-1 0,0-20 0,0 21 16,22 0-16,-22 0 0,0-1 16,21 1-16,-20 0 0,20 21 0,-21 0 15,0-21-15,0 21 0,1 0 16,-1 0-16,-21 21 0,21 0 0,-21 0 15,0 1-15,0-1 0,0 0 16,0 0-16,0 0 0,0 0 0,-21 1 16,21-1-16,0 0 0,0 0 15,0 0-15,0 0 0,0 1 16,21-22 0,0 0-16,0 0 15,0 0-15,1 0 0,-1 0 16,0-22-16,-21 1 0,21 21 0,-21-21 15,21 0-15,0 0 0,1 0 16,-1-1-16,-21 1 0,21 0 16,-21 0-16,0 0 0,21 0 0,-21-1 15,0 1-15,0 0 16,0 0-16,0 0 0,0 0 0,0-1 16,0 1-16,-21 0 0</inkml:trace>
  <inkml:trace contextRef="#ctx0" brushRef="#br0" timeOffset="12611.9">20870 7324 0,'0'0'16,"-21"0"-16,0 0 0,0 0 0,0 0 0,42 0 78,-42 0-31,-1 0-47,1 0 0</inkml:trace>
  <inkml:trace contextRef="#ctx0" brushRef="#br0" timeOffset="12843.77">19685 7430 0,'0'0'0,"-21"0"0,21 21 16,21-21-16,0 0 16,0 0-16,22 0 0,-22 0 0,21 0 15,0 0-15,1 0 0,-1 0 0,0 0 16,-20-21-16,20 21 0,0 0 15,-21 0-15,22 0 0,-22 0 0,0 0 16,0-22-16,-21 1 16,-21 21-1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4T00:41:32.0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 762 0,'0'0'0,"0"-21"0,0 0 0,-22 0 0,22-1 16,0 1-16,0 0 0,-21 0 15,21 0-15,0 0 0,0-1 16,0 1-16,0 0 16,0 42 15,0 0-31,0 1 15,0-1-15,0 21 0,21-21 16,1 22-16,-22 20 0,21-21 0,-21 22 16,0-1-16,0 1 0,21-1 15,-21 1-15,21-1 0,-21 1 0,0-22 16,0 22-16,0-22 0,0 0 16,0 1-16,0-1 0,0 0 15,0-20-15,0-1 0,0 0 0,0 0 16,0 0-16,21-42 31,-21 0-15,0-21-16,0 20 0,0 1 0,0-21 15,0 0-15</inkml:trace>
  <inkml:trace contextRef="#ctx0" brushRef="#br0" timeOffset="474.72">1312 572 0,'0'0'16,"0"-22"-16,-21 22 0,21-21 0,-21 0 0,21 0 15,0 0 1,0 0-16,0-1 16,21 1-16,21 21 0,-20-21 0,20 0 15,-21 0-15,21 21 0,1-21 16,20 21-16,-20 0 0,-1 0 16,21 0-16,-20 0 0,20 0 0,-20 21 15,-1 0-15,0 21 16,1-21-16,-22 22 0,0 20 0,-21-20 15,0-1-15,0 21 0,0-20 16,-21 20-16,-22 1 0,22-22 16,-21 22-16,0-22 0,-1 0 0,1 1 15,0-22-15,20 21 0,-20-21 16,0 0-16,21 1 0,-1-22 0,1 21 16,0-21-16,0 0 15,21-21 32,21 21-47,0-22 0,0 22 16</inkml:trace>
  <inkml:trace contextRef="#ctx0" brushRef="#br0" timeOffset="1164.17">2476 1461 0,'22'-22'31,"-22"1"-15,0 0-16,21 0 0,-21 0 15,0 0-15,0-1 0,0-20 16,0 21-16,0-21 0,0 20 0,0-20 16,0 0-16,-21-1 0,-1 22 15,1-21-15,-21 21 0,21 0 0,0-1 16,-1 22-16,1 0 0,-21 0 16,21 0-16,0 0 0,-1 0 15,1 43-15,-21-22 0,21 0 0,0 21 16,-1 1-16,1-1 15,21 0-15,-21 1 0,0-1 0,21 0 16,-21 1-16,21-1 0,0-21 16,0 22-16,0-22 0,0 0 0,0 0 15,0 0-15,0 0 0,21-21 16,0 0-16,0 0 0,0 0 16,1 0-16,-1 0 0,0-21 15,0 0-15,21 21 0,-20-21 16,20-21-16,-21 20 0,21 1 0,-20 0 15,20-21-15,-21 21 0,0-22 16,0 1-16,1 0 0,-22 20 0,0-20 16,0 21-16,21 0 15,-21 0-15,0-1 0,0 1 0,0 42 32,0 1-32,-21-1 0,21 21 0,-22-21 15,22 22-15,0-22 0,0 21 16,0 0-16,-21-20 0,21 20 0,0-21 15,0 0-15,0 22 0,0-22 16,0 0-16,21 0 0,1 0 0,-1 0 16,0-21-16,0 0 15,0 0-15,0 0 0,1 0 16,-1 0-16,0 0 0,0 0 16,0-21-16,0 0 0,-21 0 15</inkml:trace>
  <inkml:trace contextRef="#ctx0" brushRef="#br0" timeOffset="1582.93">2794 1207 0,'0'0'15,"0"-22"-15,0 1 0,-21 0 0,0 0 16,21 0 0,0 0-1,21 21-15,0 0 16,0 0-16,0 0 0,22 0 15,-22 0-15,21 0 0,-21 0 0,22 21 16,-22 21-16,21-21 0,-21 0 16,0 22-16,1-22 0,-22 0 0,0 21 15,0-20-15,0-1 0,0 21 16,0-21-16,0 0 0,0 1 0,0-1 16,0 0-16,-22 0 0,1 0 15,0-21-15,21-21 31,0 0-31,0 0 16,0 0-16,21-1 0,-21-20 16,21 21-16,1-21 0,-22 20 0,21-20 15,0 0-15,-21 21 16,21-22-16,0 1 0,-21 21 0,0-22 16,21 22-16,1 0 0,-22 0 15,21 21-15,0 0 16,0 21-1,-21 0 1</inkml:trace>
  <inkml:trace contextRef="#ctx0" brushRef="#br0" timeOffset="2234.71">3789 1503 0,'0'0'0,"21"0"15,0 0-15,0-21 0,0 0 16,1-1-16,-1 1 0,-21 0 16,21 21-16,0-42 0,-21 21 0,0-1 15,21 1-15,-21 0 0,0-21 16,0 21-16,0-22 0,0 22 15,0-21-15,0 21 0,-21-1 0,0 1 16,0-21-16,0 42 0,-1-21 16,-20 21-16,21 0 0,-21 0 15,20 0-15,-20 21 0,21 0 0,-21 21 16,-1-20-16,22 20 0,-21 0 16,21 1-16,-22-1 0,22 0 0,0 1 15,0-1-15,21-21 0,0 21 16,0-20-16,0-1 0,0 0 0,0 0 15,0 0-15,21-21 0,0 0 16,0 21-16,22-21 0,-22 0 16,21 0-16,-21 0 0,22-21 15,-1 21-15,0-21 0,-21 0 0,22 0 16,-1 0-16,-21-1 0,22 1 0,-22 0 16,0 0-16,0-21 0,0 20 15,-21-20-15,0 21 0,0 0 16,21-22-16,-21 22 0,0 0 0,0 42 31,0 0-15,0 1-16,0-1 0,0 21 15,0-21-15,0 0 0,0 22 0,0-22 16,0 0-16,0 21 0,0-20 16,0-1-16,0 0 0,0 0 15,22 0-15,-1-21 0,0 21 16,0-21-16,0 0 15,22 0-15,-22 0 0,0 0 0,0-21 16,21 21-16,-20-21 0,-1 0 16,0 0-16,21 0 0,-21-1 0</inkml:trace>
  <inkml:trace contextRef="#ctx0" brushRef="#br0" timeOffset="2919.21">4424 1164 0,'0'0'0,"0"-42"31,0 63-16,0 0 1,0 0-16,0 1 0,0 20 16,0-21-16,0 0 0,0 22 0,0-22 15,0 0-15,0 0 0,0 21 16,0-20-16,0-1 0,0 0 0,0 0 16,0 0-16,0 0 15,0-42 16,0 0-31,0 0 16,0 0-16,0 0 0,0-1 16,0-20-16,21 21 0,-21 0 15,21-22-15,-21 22 0,21-21 16,-21 21-16,21-22 0,1 22 0,-1 0 16,0 0-16,0 0 0,0 0 15,0 21-15,1 0 0,-1 0 0,21 0 16,-21 0-16,0 21 0,1 0 15,20 0-15,-21 21 0,0-20 0,-21 20 16,21-21-16,-21 21 0,22-20 0,-22-1 16,0 21-16,0-21 0,0 0 15,0 1-15,0-1 0,0 0 0,0 0 16,0-42 31,21 21-47,-21-21 0,0 0 0,21-1 15,-21 1-15,21-21 0,-21 21 16,21 0-16,0-22 0,-21 1 0,22 21 16,-1-22-16,0 1 0,0 21 0,0-21 15,0 20-15,1 22 0,-1-21 16,0 21-16,0 0 0,0 21 16,0 1-16,1-1 0,-1 0 15,-21 0-15,0 21 0,21-20 0,-21-1 16,21 21-16,-21-21 15,0 0-15,0 22 0,0-22 0,0 0 16,0 0-16,0 0 0,0 1 16,0-1-16,0 0 15,21-21 17,0-21-32,1 21 15,-1-21-15</inkml:trace>
  <inkml:trace contextRef="#ctx0" brushRef="#br0" timeOffset="3302.99">5651 1291 0,'0'0'0,"0"21"16,-21-21-16,0 0 0,21 22 16,21-22 15,0 0-31,1 0 0,-1-22 15,0 22-15,21-21 0,-21 21 16,1-21-16,-1 0 0,0 0 0,0 0 16,0 21-16,0-22 0,-21-20 15,0 21-15,0 0 0,0 0 16,0-1-16,-21 1 0,-21 0 16,21 21-16,0 0 0,-22 21 15,22 0-15,0 1 16,-21-1-16,20 0 0,1 21 0,0-21 15,0 22-15,0-1 0,21-21 16,-21 22-16,21-22 0,0 21 0,0-21 16,0 0-16,0 1 0,0-1 0,21 0 15,0 0-15,0-21 0,21 0 16,-20 0-16,20 0 0,-21 0 0,21 0 16,1 0-16,-22 0 0,21-21 15,1 0-15,-1 21 0,-21-21 16,21-22-16</inkml:trace>
  <inkml:trace contextRef="#ctx0" brushRef="#br0" timeOffset="3590.8">6329 550 0,'-21'0'15,"21"22"1,-22 20-16,22-21 0,0 21 15,0 1-15,0 20 0,0 1 16,-21-1-16,21 1 0,0-22 16,-21 22-16,21-1 0,0 1 15,0-22-15,0 0 0,0 1 0,-21-1 16,21 0-16,0-21 0,-21 22 16,21-22-16,0 0 0,0 0 0,0 0 15,21-21 1,0 0-16,0-21 15,0 0-15,1 0 0,-22 0 16,21 0-16</inkml:trace>
  <inkml:trace contextRef="#ctx0" brushRef="#br0" timeOffset="3966.59">6413 1291 0,'0'0'0,"0"43"16,22-43 0,-1 0-16,0 0 0,0 0 15,0 0-15,0 0 0,1-22 16,-1 22-16,0-21 0,0 21 0,0-21 16,0 0-16,-21 0 0,22 0 15,-22-1-15,0 1 0,0 0 16,0 0-16,0 0 15,0 0-15,-22 21 0,1 0 16,0 0-16,0 21 16,0 0-16,0 0 0,-1 0 0,1 0 15,0 22-15,0-22 0,0 21 0,21-21 16,-21 1-16,21 20 0,0-21 16,0 0-16,0 0 0,0 1 0,0-1 15,0 0-15,21-21 16,0 0-16,0 0 0,21 0 15,-20 0-15,20 0 0,0 0 16,-21 0-16,22 0 0</inkml:trace>
  <inkml:trace contextRef="#ctx0" brushRef="#br0" timeOffset="4347.43">6943 1185 0,'-22'-21'0,"44"42"0,-44-63 16,22 21-16,0 0 0,0 0 15,22-1 1,-1 22-16,0 0 16,0 0-16,0 0 0,0 0 15,1 22-15,-22-1 0,21 0 0,-21 0 16,21 0-16,-21 22 16,0-22-16,0 21 0,0-21 0,0 0 15,0 22-15,0-22 0,0 0 0,0 0 16,0 0-16,0 1 0,0-1 15,-21-21-15,0 21 0,-1-21 16,22-21 15,0 0-31,0-1 16,0 1-16,22 0 0,-22 0 0,21 0 16,0 0-16,-21-22 0,21 22 0,0-21 15,0 21-15,1-22 0,-1 22 16,0 0-16,0 0 0,-21 0 15,21-1-15,0 22 0,1 0 16</inkml:trace>
  <inkml:trace contextRef="#ctx0" brushRef="#br0" timeOffset="4799.43">7747 1185 0,'0'0'0,"21"0"0,-21-21 15,21 0-15,-21 0 0,0 0 16,0 0 0,-21 21-16,0 0 0,-21 0 15,20 0-15,1 0 0,0 0 16,-21 21-16,21 0 0,-1-21 0,1 21 15,0 0-15,21 0 0,0 1 0,0-1 16,0 0-16,0 0 16,0 0-16,0 0 0,21 1 15,22-22-15,-22 21 0,0-21 16,0 21-16,0-21 0,0 21 0,1 0 16,-1-21-16,0 21 0,0-21 15,0 22-15,-21-1 16,0 0-16,-42-21 15,21 0 1,0 21-16,-1-21 0,-20 0 0,21 0 16,0 0-16,-22 0 0,22 0 0,-21 0 15,21 0-15,0 0 0,-1 0 16,1 0-16,0 0 0,0 0 0,21-21 16,-21 21-16,0-21 15,-1 21-15,22-21 0,0-1 16</inkml:trace>
  <inkml:trace contextRef="#ctx0" brushRef="#br0" timeOffset="5079.27">5927 826 0,'0'0'0,"0"-22"16,42 22-16,-21 0 0,21 0 16,1-21-16,-1 21 0,0 0 15,1 0-15,20-21 0,-20 21 16,20 0-16,1 0 0,-22 0 0,21 0 16,-20 0-16,-1 0 0,0 0 15,-20 0-15,20 0 0,-21 0 0</inkml:trace>
  <inkml:trace contextRef="#ctx0" brushRef="#br0" timeOffset="5839.44">8932 1185 0,'0'0'0,"21"-21"0,43-42 31,-64 42-31,0-1 16,-21 22 0,0 22-1,-1-1-15,1 0 0,0 0 16,0 21-16,0 1 0,0-22 0,-1 21 16,1 1-16,21-1 0,-21-21 15,21 21-15,-21-20 0,21 20 0,0-21 16,0 21-16,0-20 0,0-1 15,0 0-15,21-21 0,0 21 0,22-21 16,-22 0-16,21 0 0,-21 0 16,22 0-16,-1 0 0,0-21 0,1 0 15,-1 21-15,0-21 0,1-1 0,-1 1 16,0 0-16,1 0 16,-22-21-16,0 20 0,0 1 0,-21-21 15,0 21-15,0-22 0,0 1 16,0 0-16,-21-1 0,0 1 0,0 0 15,-22-1-15,1 22 0,21-21 16,-22 21-16,1-22 0,0 43 0,-1-21 16,1 21-16,0 0 0,21 0 15,-22 0-15,22 0 0,-21 21 0,21 1 16,-1-1-16,1 0 0,21 0 16,0 0-16,0 0 0,0 1 0,21-1 15,22 0-15,-22-21 0,21 21 16,22-21-16,-22 0 0,22 0 15,-22 0-15,21 0 0,1 0 0,-22 0 16,22-21-16</inkml:trace>
  <inkml:trace contextRef="#ctx0" brushRef="#br0" timeOffset="6268.19">10033 783 0,'0'0'15,"0"-21"-15,0 0 0,-21 0 0,21 0 0,-21 21 16,-1 0-16,1-22 0,0 22 15,0 0-15,0 0 0,0 0 0,-1 0 16,1 22-16,0 20 0,0-21 16,21 21-16,-21 1 0,0 20 15,-1 1-15,22-1 0,0 1 16,-21-22-16,21 22 0,0-1 0,-21 1 16,21-1-16,0 1 0,0-1 0,0 1 15,0-1-15,0 1 0,0-1 16,21 1-16,0-1 0,1 1 0,-22-22 15,21 21-15,0-20 0,0-1 16,-21 0-16,0 1 0,0-1 0,0 0 16,0-20-16,0 20 0,0-21 0,-21 0 15,0 0-15,0 1 0,-1-1 16,1-21-16,-21 0 0,21 0 0,-22 0 16,1 0-16,21 0 0,-21 0 15,20-21-15,1 21 0,-21-43 16,21 22-16,0 0 0,-1-21 0,22-1 15,0 22-15,-21-21 0,21-22 0,0 22 16,0 0-16,0-1 0,0 1 16,21 0-16,1-1 0,-1 1 0,-21 21 15,42-22-15,-21 22 0,0-21 16,22 21-16,-22-22 0,0 22 0</inkml:trace>
  <inkml:trace contextRef="#ctx0" brushRef="#br0" timeOffset="7170.6">11028 1037 0,'0'0'0,"0"-21"0,21 0 0,0 0 16,-21 0-16,21 21 0,0 0 15,1 21 1,-22 0-16,0 0 0,0 21 16,0 1-16,0-1 0,0 0 0,0 1 15,0-1-15,0 0 0,0 22 16,-22-22-16,1-21 0,0 22 0,0-1 15,21 0-15,-21-20 0,0-1 16,21 0-16,-22 0 0,22 0 0,22-21 31,-1 0-15,0-21-16,0 0 0,0 0 0,0 0 16,22-1-16,-22-20 0,0 21 15,0 0-15,22-22 0,-22 22 0,0 0 16,0-21-16,0 21 15,0-1-15,-21 1 0,0 0 0,22 21 16,-1 0-16,-21 21 16,0 0-16,0 1 0,0 20 15,0-21-15,0 0 0,0 22 0,0-22 16,0 0-16,0 21 0,0-21 16,21 1-16,-21-1 0,21 0 0,0-21 15,0 21-15,1-21 16,-1 0-16,0 0 0,21 0 0,-21 0 15,1-21-15,20 21 0,-21-21 0,21 0 16,-20-1-16,20 1 16,-21-21-16,0 21 0,22-22 0,-22 1 15,0 0-15,0-1 0,0 1 16,-21-21-16,0 20 0,0-20 0,0-1 16,-42 22-16,21 0 0,0-1 15,-1 1-15,-20 21 0,0 0 0,21-1 16,-22 22-16,22 0 0,-21 0 0,21 0 15,-1 0-15,1 22 0,0-1 16,0 0-16,21 21 0,-21-21 0,21 22 16,0-22-16,0 21 0,0-21 15,0 1-15,0 20 0,21-21 0,0 0 16,0 0-16,22 1 16,-22-1-16,0 0 0,21 0 0,1 0 15,-1-21-15,-21 21 0</inkml:trace>
  <inkml:trace contextRef="#ctx0" brushRef="#br0" timeOffset="7527.43">12086 1418 0,'0'0'0,"0"21"15,21-21-15,0 0 0,1 0 16,-1 0-16,0 0 0,0 0 16,0 0-16,0 0 0,1-21 15,20 0-15,-21 21 0,0-21 0,0 0 16,22 21-16,-22-21 0,0-1 15,-21 1-15,21 0 0,-21 0 16,0 0-16,0 0 0,0-1 16,0 1-16,-21 21 0,-21 0 15,21 0-15,-1 0 0,1 0 16,0 21-16,-21 1 0,21-1 0,-1 21 16,1-21-16,0 22 0,0-22 15,0 21-15,0-21 0,21 22 0,0-22 16,0 0-16,0 21 0,0-21 15,0 1-15,21-22 0,0 21 0,0 0 16,21-21-16,-20 0 0,20 0 16,0 0-16,-21 0 0,22 0 15,-1-21-15,0 0 0,-20-1 0,20 1 16,0 0-16,-21 0 0,22 0 16,-22-22-16,21 22 0</inkml:trace>
  <inkml:trace contextRef="#ctx0" brushRef="#br0" timeOffset="8011.39">12890 931 0,'0'0'0,"0"-42"0,0 0 16,0 21-16,0-1 0,0 1 0,-21 21 16,0 0-16,21 21 15,-21 1-15,21 20 0,0-21 16,-21 21-16,0 22 0,21-22 16,-22 1-16,22-1 0,0 21 15,0-20-15,0-1 0,0 0 0,-21 22 16,21-43-16,0 21 0,0 1 15,0-1-15,0-21 0,0 22 0,0-22 16,0 0-16,0 0 0,0 0 0,0-42 47,0 0-31,21 0-16,-21 0 0,0-1 0,0 1 15,22 0-15,-22-21 0,21 21 0,0-1 16,-21-20-16,21 21 15,0 0-15,22-22 0,-22 22 0,0 0 16,21 21-16,1-21 0,-1 21 16,0 0-16,1 0 0,-22 0 0,21 21 15,-21 0-15,22 0 0,-22 1 0,0 20 16,-21-21-16,0 0 0,0 0 16,0 22-16,0-22 0,-21 0 0,0 0 15,-22 0-15,22 1 0,-21-1 16,21 0-16,-22-21 0,1 21 0,0-21 15,-1 0-15,1 21 0,21-21 0,-22 0 16,22 0-16,-21 0 0,21 0 16,0 0-16,-1 0 0,22-21 15,0 0-15,0 0 16,0 0-16</inkml:trace>
  <inkml:trace contextRef="#ctx0" brushRef="#br0" timeOffset="8663.25">14097 931 0,'0'-21'0,"0"42"0,0-63 0,21 21 15,-21 0-15,0 0 0,0-1 16,0 44 0,0-1-1,0 0-15,0 21 0,-21 1 0,0-1 16,21 0-16,-21 22 0,21-22 16,-22 0-16,22 22 0,-21-22 0,21 1 15,0-1-15,0 0 0,0 1 16,0-22-16,0 21 0,0-21 0,0 22 15,0-22-15,21 0 0,1-21 0,20 21 16,-21-21-16,0 0 0,22 0 16,-1 0-16,-21 0 0,21-21 15,1 0-15,-22 0 0,21-1 0,-21 1 16,22 0-16,-22-21 0,0 21 16,0-22-16,0 1 0,-21 0 0,0-22 15,22 22-15,-22-22 0,0 22 16,0 0-16,0-1 0,0 1 0,0 0 15,0 20-15,0 1 0,-22 0 16,1 21 0,21 21-1,-21 0-15,21 1 0,0-1 16,0 0-16,21 0 0,0 0 16,1 0-16,-1 1 15,0-22-15</inkml:trace>
  <inkml:trace contextRef="#ctx0" brushRef="#br0" timeOffset="8927.43">15007 974 0,'0'0'0,"0"21"32,0 0-32,-21 0 0,0 22 15,21-1-15,-21 0 0,-1 1 16,1-1-16,21 0 0,-21 1 15,0-22-15,0 21 0,0 0 0,-1 1 16,22-22-16,-21 21 0,21-21 16,-21 1-16,21-1 0,0 0 0,0 0 15,0 0-15,21-21 32,0-21-32,1 21 0,-22-21 15,21 0-15,0 0 0,-21-1 0,21-20 16</inkml:trace>
  <inkml:trace contextRef="#ctx0" brushRef="#br0" timeOffset="9379.79">14965 1207 0,'0'0'16,"21"-43"-16,-21 1 0,21 0 0,-21 20 15,0-20-15,0 21 0,21-21 0,-21 20 16,21 1-16,-21 0 0,22 0 16,-1 0-16,0 0 0,0 21 0,0 0 15,22 0-15,-1 0 0,0 0 16,1 0-16,20 21 0,-21 0 0,1 21 15,-1-21-15,-21 22 0,22-22 16,-22 21-16,-21 1 0,0-22 0,0 21 16,-21-21-16,-1 22 0,-20-22 0,0 0 15,-1 0-15,1-21 16,0 21-16,-1-21 0,1 0 0,0 0 16,-1 0-16,22 0 0,-21 0 15,21 0-15,0 0 0,-22 0 0,22-21 16,0 0-16,21 0 15,0 42 17,21 0-17,0 0-15,-21 0 0,21 1 0,1-1 16,-1 0-16,0 0 0,0 0 16,0 0-16,0 1 0,1-1 0,-1 0 15,0 0-15,0-21 0,0 21 16,0-21-16,-21 21 0,22-21 15,-1 0-15,0 0 0,0 0 16,0 0-16,0 0 16,1 0-16,-1 0 0,0-21 15,0 0-15,0 21 0,0-21 16</inkml:trace>
  <inkml:trace contextRef="#ctx0" brushRef="#br0" timeOffset="9922.49">16192 804 0,'0'0'0,"0"-21"0,0 0 0,0 0 15,0 42 1,-21 21 0,21 1-16,-21-1 0,21 0 0,0 1 15,-21 20-15,0-20 0,0 20 16,-1-21-16,22 22 0,-21-22 0,0 1 15,0-1-15,21 0 0,-21-21 0,0 22 16,21-22-16,0 0 0,-22 0 16,22 0-16,-21 1 0,21-1 15,0-42 17,0-1-32,0 1 0,0 0 15,21 0-15,1 0 0,-1 0 16,-21-22-16,21 22 0,0 0 0,0-21 15,-21 20-15,21 1 16,1 21-16,-1 0 16,-21 21-16,0 1 0,0-1 15,0 0-15,21 0 0,-21 0 16,0 0-16,0 1 0,21-1 0,-21 0 16,21 0-16,0 0 0,1 0 15,-1-21-15,0 0 0,0 0 16,0 0-16,0 0 15,1 0-15,-1-21 0,0 21 16,0-21-16,0 0 0,0 0 0,1 0 16,-1-1-16,0 1 0,0 0 15,-21 0-15,21-21 0,0 20 0,-21 1 16,22 21-16,-22-21 0,-22 21 16,1 0-1,-21 0-15,21 21 0,-22-21 0</inkml:trace>
  <inkml:trace contextRef="#ctx0" brushRef="#br0" timeOffset="11306.44">1905 2159 0,'0'0'0,"-21"0"0,-22 21 31,65-21 1,-1 0-17,0 0-15,0 0 0,0 0 16,22 0-16,-22 0 0,0 0 0,21 0 16,-21 0-16,22 0 15,20 0-15,-20 0 0,20 0 0,22 0 16,-22 0-16,22 0 0,-22 0 15,22 0-15,0 0 0,-1 0 0,1 0 16,0 0-16,-1 0 0,1 0 16,0 0-16,-1 0 0,1 0 0,21 0 15,-21 0-15,20 0 0,1 0 16,-21 0-16,21 0 0,21 0 0,-21 0 16,21 0-16,0-21 0,0 21 0,21 0 15,-21 0-15,0 0 0,21 0 16,0 0-16,-21 0 0,21 0 15,-21 0-15,21 0 0,-21 0 16,22 0-16,-22 0 0,21 0 0,0 0 16,0 0-16,0 0 0,-21 0 0,21 0 15,1 0-15,-1 0 0,21 0 16,-21 0-16,0 0 0,22 0 0,-22 0 16,0 0-16,21 0 0,1 0 15,-22 0-15,21 0 0,-21 0 0,22 0 16,-1 0-16,0 0 0,-20 0 15,20 0-15,0 0 0,-21 0 0,22 0 16,-1 0-16,-21 0 0,22 0 16,-22 0-16,21 0 0,-21 0 15,0 0-15,1 0 0,-1 0 0,0 21 16,-21-21-16,21 0 0,-21 0 0,0 0 16,0 0-16,21 0 0,-21 21 15,0-21-15,0 0 0,0 0 0,0 0 16,-21 0-16,21 0 0,-21 0 15,21 0-15,-21 0 0,21 0 0,-21 0 16,-1 0-16,1 0 0,-21 0 0,21 0 16,-22 0-16,22 0 0,-21 0 15,21 0-15,0 0 0,-22 0 0,1 0 16,21 0-16,-22 0 16,-20 0-16,21 0 0,-22 0 0,1 0 15,-1 0-15,1 0 0,-1 0 0,1 0 16,-22 0-16,21 0 0,-20 0 15,-1 0-15,0 0 0,1 0 0,-22 0 16,0 0-16,0 0 0,0 0 16,1 0-16,-22-21 47,0 0-32</inkml:trace>
  <inkml:trace contextRef="#ctx0" brushRef="#br0" timeOffset="11443.37">16468 2180 0,'0'0'0,"0"21"15,-22-21 1,1 0 15,0 0 0</inkml:trace>
  <inkml:trace contextRef="#ctx0" brushRef="#br0" timeOffset="16486.83">1228 2667 0,'0'0'0,"0"-21"0,0 42 47,0 0-47,0 22 16,0-22-16,0 21 15,0 0-15,0 1 0,0 20 0,0-20 16,0 20-16,0 1 0,0-1 16,-22 1-16,22-1 0,-21 22 15,21-22-15,0-20 0,-21 20 0,21 1 16,-21-22-16,21 0 0,-21 1 16,21-22-16,0 21 0,0-21 0,0 0 15,0 1-15,0-44 47,0 1-47,0 0 16,21 0-16,-21 0 0,0 0 0,0-22 15</inkml:trace>
  <inkml:trace contextRef="#ctx0" brushRef="#br0" timeOffset="16939.46">1016 2963 0,'0'0'0,"-21"-21"0,21 0 0,-21 0 0,21 0 15,0 0-15,0-1 0,-22 1 16,22 0-16,0 0 0,0 0 15,0 0-15,0-1 0,22 1 0,-1 0 16,0 0-16,0 21 0,0 0 16,0 0-16,22 0 0,-1 0 0,0 0 15,1 21-15,-1 0 0,22 22 16,-22-22-16,0 21 0,1 0 16,-1 1-16,-21-1 0,0 22 0,-21-22 15,0 0-15,0 1 0,-21 20 16,0-21-16,-21 1 0,-1-1 15,22 0-15,-21 1 0,-1-22 16,1 21-16,0-21 0,-1 1 0,22-22 16,0 21-16,0-21 0,0 0 15,0 0-15,21-21 16,0-1-16,0 1 16,21 0-1,-21 0-15,21 21 0,0-21 0,0 0 16,0 21-16,1 0 0</inkml:trace>
  <inkml:trace contextRef="#ctx0" brushRef="#br0" timeOffset="17407.18">1503 3429 0,'0'-21'15,"0"0"-15,0 0 16,21 21-16,0-22 0,-21 1 16,21 0-16,0 0 0,1 0 15,-1 21-15,0 0 16,0-21-16,0 21 0,22 0 0,-22 0 16,0 0-16,0 21 0,0 0 15,0 0-15,1 0 0,-1 22 16,0-22-16,0 21 0,-21-21 0,0 22 15,0-22-15,0 21 0,0-21 16,0 0-16,0 1 0,0-1 0,0 0 16,0 0-16,0 0 0,-21-21 31,21-21-15,0 0-16,0 0 0,0 0 0,0-22 15,0 22-15,0-21 0,0-1 16,21 1-16,0 0 0,-21-1 0,0-20 15,21 21-15,-21 20 16,22-20-16,-22 21 0,21 0 0,0 0 16,-21-1-16,21 22 15,0 0-15,0 0 0,1 22 32,-1-1-32,-21 0 0</inkml:trace>
  <inkml:trace contextRef="#ctx0" brushRef="#br0" timeOffset="17934.89">2625 3239 0,'0'0'0,"0"-22"0,0 1 0,0-21 31,0 21-31,-22 21 0,1-21 0,0 21 0,0 0 16,0 0-16,0 0 16,-22 0-16,22 21 0,0 0 0,0 0 15,0 0-15,-1 0 16,1 22-16,0-1 0,0-21 0,21 22 16,-21-1-16,21 0 0,0-21 0,0 22 15,0-22-15,0 0 0,21 21 16,0-42-16,0 22 0,0-1 15,1 0-15,-1-21 0,21 0 0,-21 0 16,22 0-16,-22 0 0,21 0 16,-21 0-16,22-21 0,-22 0 0,0 21 15,0-22-15,0 1 0,0 0 16,1 0-16,-22 0 0,21 0 0,-21-22 16,0 22-16,0-21 0,0-1 15,0 1-15,0 0 0,-21 21 16,-1-22-16,1 22 0,0-21 0,0 21 15,0-1-15,0 1 0,-1 21 16,1 0-16,0 0 0,0 0 16,0 0-16,0 0 0,-1 0 0,1 0 15,0 21-15,0-21 0,0 22 16,21-1-16,-21 0 0,21 0 0,0 0 16,0 0-16,0 1 15,21-22-15,0 0 0,21 0 0,-21 0 16,1 0-16</inkml:trace>
  <inkml:trace contextRef="#ctx0" brushRef="#br0" timeOffset="18270.7">3048 2794 0,'0'0'0,"0"-42"16,0 21-16,0 42 31,0 0-15,0 0-16,0 0 0,0 22 0,0-22 15,0 21-15,0 0 0,0 1 16,0-1-16,-21 0 0,21 22 16,0-22-16,-21 22 0,21-22 15,-22 0-15,22 1 0,0-1 0,0 0 16,0-20-16,0 20 0,0-21 15,0 0-15,0 0 0,22-21 32,-1 0-17,0 0-15,-21-21 16,0 0-16,21 0 0,0 21 0,-21-21 16</inkml:trace>
  <inkml:trace contextRef="#ctx0" brushRef="#br0" timeOffset="18718.45">3344 3069 0,'0'0'0,"0"21"32,0 1-32,0-1 15,0 0-15,0 0 0,0 21 16,0-20-16,0 20 0,0-21 0,-21 21 15,21-20-15,0 20 0,0-21 16,0 0-16,0 0 0,0 1 0,0-1 16,0 0-16,21-21 31,0 0-31,1 0 0,-1 0 0,0 0 16,0-21-16,0 0 15,0 21-15,1-22 0,-1 1 0,0 0 16,0 0-16,0 0 0,-21 0 15,0-1-15,21-20 0,-21 21 0,0-21 16,0 20-16,0-20 0,0 21 16,0 0-16,0 0 0,0-1 0,-21 1 15,0 21-15,0 0 0,0 0 16,0 0-16,-1 0 16,1 0-16,0 0 0,0 0 0,0 21 15,0-21-15,-1 22 16,1-22-16</inkml:trace>
  <inkml:trace contextRef="#ctx0" brushRef="#br0" timeOffset="19008.28">2984 2921 0,'-42'0'32,"42"-21"-32,21 21 15,0 0-15,1 0 0,-1 0 0,0 0 16,21-21-16,-21 21 0,22 0 16,-1 0-16,-21-21 0,22 21 0,-22 0 15,21 0-15,-21 0 0,22 0 16,-22 0-16,0 0 0,0 0 15,-21 21 48</inkml:trace>
  <inkml:trace contextRef="#ctx0" brushRef="#br0" timeOffset="19447.08">4000 3090 0,'43'-42'32,"-43"21"-32,0 0 0,0 0 15,0-1-15,-21 22 32,-1 0-32,1 0 15,0 22-15,0-22 0,21 21 16,-21 0-16,0 0 0,-1 0 0,22 22 15,-21-22-15,0 21 0,21 0 16,0 1-16,0-22 0,0 21 16,0 1-16,0-22 0,0 0 0,0 21 15,0-21-15,0 1 0,21-22 16,0 21-16,1 0 0,-1-21 0,0 0 16,0 21-16,0-21 0,0 0 15,1 0-15,-1 0 0,0 0 0,0 0 16,0 0-16,0-21 0,22 0 0,-22 21 15</inkml:trace>
  <inkml:trace contextRef="#ctx0" brushRef="#br0" timeOffset="20031.78">4699 3090 0,'0'0'0,"0"-21"0,0 0 16,-21 0-16,0 21 0,-1-21 0,1 21 15,0 0-15,0 0 0,0 0 16,0 0-16,-1 0 0,1 0 16,0 0-16,0 21 0,0-21 15,0 21-15,-1 0 0,1 0 16,0 22-16,0-22 0,21 21 0,0 1 16,-21-22-16,21 21 0,-21 0 15,21-20-15,0 20 0,0-21 0,0 0 16,0 0-16,0 1 0,0-1 15,0 0-15,21-21 0,0 0 0,-21 21 16,21-21-16,0 0 0,0 0 16,1 0-16,-1 0 0,0-21 15,0 21-15,0-21 0,0 0 0,1-1 16,-1 1-16,21-21 0,-21 21 16,0-22-16,1 22 0,-1-21 0,-21 0 15,21-1-15,0 22 16,-21-21-16,0-1 0,21 22 0,-21-21 15,21 21-15,-21 0 0,0-1 16,0 1-16,0 42 31,-21 1-31,21 20 16,0-21-16,-21 0 0,21 22 0,0-1 16,0 0-16,0 1 0,0-1 15,0-21-15,0 21 0,0 1 0,-21-22 16,21 21-16,0-21 0,0 1 15,0-1-15,0 0 0,21 0 16,0-21-16,0 0 0,1 0 16,-1 0-16,0 0 15,21 0-15,-21-21 0,1 0 0,-1 0 16,21-1-16,-21 1 0,0 0 0,22 0 16,-22-21-16,0 20 0</inkml:trace>
  <inkml:trace contextRef="#ctx0" brushRef="#br0" timeOffset="20382.58">5355 2667 0,'0'0'15,"0"-21"-15,0 0 0,0 0 0,0-1 16,-21 22 0,0 22-1,0-1-15,21 0 0,-22 0 16,22 21-16,0-20 0,-21 20 0,0 0 15,21 1-15,0-22 0,0 21 16,-21 0-16,21 1 0,-21-1 0,21 0 16,-21 1-16,21 20 0,0-42 15,0 22-15,0-1 0,0 0 0,0-20 16,0-1-16,0 21 0,0-21 16,21-21-16,0 21 0,0 1 0,0-22 15,0 21-15,1-21 0,-1 0 16,0 0-1,0 0-15,0 0 0,-21-21 0,21 21 16,1-22-16,-1 22 0,-21-21 0,21 0 16,0 0-16,-21 0 15,0 0-15,21 21 0,-21-22 0,0 1 16</inkml:trace>
  <inkml:trace contextRef="#ctx0" brushRef="#br0" timeOffset="20563.48">5524 3302 0,'0'21'16,"0"-42"78</inkml:trace>
  <inkml:trace contextRef="#ctx0" brushRef="#br0" timeOffset="34554.64">6350 3133 0,'21'0'15</inkml:trace>
  <inkml:trace contextRef="#ctx0" brushRef="#br0" timeOffset="34863.46">6392 3112 0,'0'0'0,"21"0"0,1 0 187</inkml:trace>
  <inkml:trace contextRef="#ctx0" brushRef="#br0" timeOffset="35575.12">6562 3090 0,'-22'0'63,"1"0"-48,0 0-15,0 0 16,0 0-16,0 0 0,-1 0 15,1 0-15,0 0 16,0 0-16,0 0 16,0 0-16,-1 0 15,1 0-15,0 0 16,0 0-16,0 0 16,0 0-16,-1 0 15,1-21 1,42 21 78,1 0-94,-1 0 15,0 0-15,0 0 0,0 0 0,22 0 16,-22 0-16,21 0 0,0 0 15,1 0-15,-1 0 0,0 0 16,1 0-16,20 0 0,-20 0 16,20 0-16,-21 21 0,22-21 0,-22 0 15,22 0-15,-1 0 0,-20 0 0,20 0 16,-21 0-16,1 0 0,20 0 16,-20 0-16,-1 0 0,0 0 0,1 0 15,-1 0-15,0 0 0,-21 0 0,22 0 16,-22 0-16,0 0 0,21 0 15,-20 0-15,-1 0 0,0 0 16,-42 0 93,21-21-109</inkml:trace>
  <inkml:trace contextRef="#ctx0" brushRef="#br0" timeOffset="36257.73">7451 2815 0,'0'0'15,"0"-21"16,0 42 1,0 0-17,0 1 1,21-22-16,-21 21 0,21 0 0,0-21 16,0 21-16,0 0 0,1-21 0,-1 21 15,0 1-15,0-22 0,0 21 16,0-21-16,1 21 0,-1-21 0,0 0 15,0 0-15,0 21 0,0-21 16,1 0-16,-1 0 16,0 0-16,0 0 0,0 0 15,0 0 17,-21-21-17,-21 21 1,0 0-16,0 0 0,0 0 15,0 0-15,-22 21 16,22 0-16,0-21 0,0 21 0,-22 1 16,22-1-16,0 0 0,-21 0 0,21 21 15,-22-20-15,22-1 0,0 0 16,0 21-16,0-21 0,-1 1 16,22-1-16,0 0 0,-21-21 15,21 21-15,-21 0 0,21 0 16,0 1-1,0-44 32,0 1-47,0 0 16</inkml:trace>
  <inkml:trace contextRef="#ctx0" brushRef="#br0" timeOffset="37138.62">9250 3323 0,'0'0'0,"-21"0"0,21 21 0,0 1 16,-22-22-1,22-22 32,0 1-47,22 0 16,-1 0-16,0 0 0,0 0 15,0-1-15,0-20 0,1 21 0,20-21 16,-21-1-16,21 1 0,-20 21 16,20-22-16,0 1 0,-21 0 0,22-1 15,-22 1-15,0 21 0,0-21 16,-21 20-16,0 1 0,0 0 15,-21 21-15,0 0 16,0 0-16,-22 0 0,22 21 16,0-21-16,-21 21 0,21 1 0,-1-1 15,1 0-15,21 0 0,0 0 0,0 22 16,0-22-16,0 0 0,0 0 16,0 21-16,0-20 0,0-1 0,21 0 15,-21 0-15,22 0 0,-1 0 16,0 1-16,0-1 0,0 0 0,0 0 15,1 0-15,-22 0 0,21 1 0,-21-1 16,21-21-16,-21 21 16,0 0-16,0 0 0,-21-21 15,0 0 1,-1 0-16,1 0 16,0 0-16,0 0 0,0 0 0,0 0 15,21-21-15,-22 21 0,1-21 0,0 0 16,21 0-1,0-1-15,0 1 16,21 21 0,0 0-16,1-21 15,-1 21-15,0 0 0,0 0 16,0-21-16</inkml:trace>
  <inkml:trace contextRef="#ctx0" brushRef="#br0" timeOffset="37834.74">9927 3217 0,'0'0'0,"21"0"0,22 0 31,-22 0-31,0 0 0,0 0 16,0 0-16,0-21 0,1 0 0,-1 21 15,21-21-15,-21 0 0,0 21 16,1-21-16,-1-1 0,0 1 0,-21 0 15,21 0-15,-21 0 16,0 0-16,0-1 0,-21 22 16,0 0-1,0 0-15,-1 0 0,1 0 0,0 0 16,0 0-16,-21 22 0,20-1 0,-20 0 16,21 0-16,0 0 0,0 0 15,-1 1-15,1 20 0,21-21 0,0 0 16,0 0-16,0 22 0,0-22 15,0 0-15,21 0 0,1 0 0,-1-21 16,0 22-16,21-1 0,-21-21 16,1 0-16,20 0 0,0 0 15,-21 0-15,22 0 0,-1 0 0,0 0 16,-20 0-16,20-21 0,0 21 0,-21-22 16,22 1-16,-22 0 0,21-21 15,-21 21-15,22-22 0,-22 22 0,0-21 16,0-1-16,0 22 0,1-21 0,-1 0 15,0-1-15,0 1 0,0 0 16,0 20-16,-21-20 0,0 0 0,0 21 16,0-22-16,0 22 0,0 0 15,0 0-15,-21 42 32,0 0-17,21 0-15,-21 0 0,21 22 0,0-22 16,-21 21-16,21 1 0,-21-1 0,21 0 15,-22 1-15,22-22 0,0 21 16,0 0-16,0 1 0,0-22 0,0 21 16,0-21-16,0 22 0,0-22 15,0 0-15,0 0 0,0 0 0,0 1 16,0-1-16,22-21 0,-1 21 16,0-21-16,0 0 15,0 0-15,0 0 0,1 0 16,-1-21-16,-21 0 0,21-1 0,0 1 15,0 0-15,0 0 0,1 0 16,-22 0-16</inkml:trace>
  <inkml:trace contextRef="#ctx0" brushRef="#br0" timeOffset="38056.98">10626 2985 0,'0'0'0,"0"21"15,0 0 1,21-21-16,0 0 16,0 0-16,0 0 0,0 0 0,1 0 15,-1 0-15,0 0 16,21-21-16,-21 21 0,1-21 0,-1 21 16,0 0-16,0 0 0,0-22 0,0 22 15,1 0 1,-22-21-16</inkml:trace>
  <inkml:trace contextRef="#ctx0" brushRef="#br0" timeOffset="38851.15">11726 2879 0,'0'0'0,"21"-21"0,-21-1 15,-21 22 32,0 22-47,0-1 0,21 0 16,-21 0-16,0 0 0,21 0 15,-22 1-15,1 20 0,21-21 0,0 0 16,-21 22-16,21-22 0,-21 21 0,21-21 16,0 22-16,0-22 0,0 0 15,0 0-15,0 21 0,0-20 0,21-1 16,0 0-16,0 0 0,1-21 15,-1 0-15,0 0 0,0 0 16,0 0-16,22 0 0,-22 0 0,0 0 16,21-21-16,-21 21 0,22-21 15,-22 0-15,0-1 0,21 1 0,-20-21 16,-1 21-16,0-22 0,-21 22 16,21-21-16,-21 21 0,0-22 15,0 22-15,0-21 0,0 21 0,0-22 16,-21 22-16,0 0 0,0-21 0,-1 21 15,1 21-15,0-22 0,-21 1 16,21 21-16,-22 0 0,22 0 0,0 0 16,0 0-16,0 0 0,-22 0 0,22 0 15,0 0-15,0 21 0,21 1 16,-21-1-16,21 0 16,0 0-16,21 0 15,0-21-15,0 0 0,21 0 0,-20 21 16,20-21-16,0 0 0,1 0 0,-1 0 15,0 0-15,22 0 16,-22-21-16,22 21 0,-22-21 0,21 21 16,-20-21-16</inkml:trace>
  <inkml:trace contextRef="#ctx0" brushRef="#br0" timeOffset="39346.86">12531 2773 0,'0'0'0,"21"0"0,0-21 0,-21 0 16,0-1-16,0 1 0,0 0 15,0 0-15,0 0 0,0 0 16,-21 21-16,0 0 15,-1 0-15,1 0 16,0 21-16,0 0 0,21 0 16,-21 0-16,21 22 0,-21-22 15,-1 21-15,22 0 0,0 1 16,-21-1-16,0 0 0,0 1 0,21 20 16,-21-20-16,0 20 0,21 1 15,-22-1-15,1 1 0,21-1 0,-21-21 16,21 22-16,0-1 0,-21-20 0,21 20 15,-21-20-15,21 20 0,-21-21 16,21 1-16,0 20 0,0-20 0,-22-1 16,22 0-16,-21 1 0,21-1 0,-21-21 15,21 21-15,0-20 0,0-1 16,0 0-16,0 0 0,0 0 16,0-42 15,0 0-31,0 0 15,0 0-15,0-1 0,-21 1 16,21-21-16,-21 21 0,0-22 0,-1 22 16,1-21-16,0 0 0,0 20 15,0-20-15,0 21 0,-1-21 0,22 20 16,0 1-16,0 0 0,0 0 0,0 0 16,0 0-16,0-1 0,0 1 15,22 0-15,-22 0 0,21 0 16,0 0-16,21-1 0,-21-20 0,1 21 15,-1 0-15,21 0 0,-21-22 16,22 22-16,-22 0 0,21 0 0,-21-22 16</inkml:trace>
  <inkml:trace contextRef="#ctx0" brushRef="#br0" timeOffset="40006.83">13525 2942 0,'0'0'0,"0"-42"31,0 21-31,0 0 16,22 21-1,-1 0-15,0 0 16,0 0-16,0 0 0,0 21 16,-21 0-16,22 0 0,-1 0 0,0 0 15,0 22-15,0-22 0,-21 21 16,0-21-16,21 22 0,-21-1 15,0-21-15,0 22 0,0-22 0,0 21 16,0-21-16,0 0 0,0 1 16,-21-1-16,21 0 0,-21-21 15,21-21 17,0 0-32,0-1 0,0 1 0,0 0 15,0-21-15,0 21 0,0-22 16,21 22-16,0-21 0,1-1 0,-1 22 15,0-21-15,0 21 0,0 0 0,0-1 16,1 1-16,-1 0 16,0 0-16,0 21 0,0 0 0,0-21 15,1 21-15,-1 0 0,0 0 16,0 0-16</inkml:trace>
  <inkml:trace contextRef="#ctx0" brushRef="#br0" timeOffset="40743.21">14499 2836 0,'0'22'31,"-21"-1"-31,21 0 16,-21 0-16,21 0 0,-21 22 15,21-22-15,0 0 0,-22 21 0,22-21 16,-21 22-16,21-22 0,0 21 0,0-21 15,0 22-15,0-22 0,0 0 16,0 0-16,0 0 0,21 1 16,1-22-16,-1 0 0,0 0 15,0 0-15,0 0 0,0 0 16,1 0-16,-1-22 0,0 1 0,0 0 16,0 0-16,0-21 0,1 20 0,-1 1 15,0-21-15,-21 21 0,21-22 16,0 1-16,-21 21 0,0-21 15,0 20-15,21-20 0,-21 21 0,22 0 16,-22 0-16,0-1 0,0 44 47,0-1-47,-22 0 0,22 21 0,-21-21 16,21 22-16,0-1 0,0 0 0,0-20 15,0 20-15,0 0 0,0-21 16,0 22-16,0-22 0,0 0 0,0 0 15,0 0-15,21 1 0,1-22 0,-1 0 16,0 0-16,0 0 0,0 0 16,0 0-16,1-22 0,-1 1 15,0 0-15,0 0 0,0 0 0,0 0 16,1-22-16,-1 1 0,0 21 16,0-22-16,0 1 0,0 0 0,-21-22 15,0 22-15,22 0 0,-22-22 0,0 22 16,0-1-16,0 1 0,0 0 15,0 21-15,0-1 0,-22 1 0,1 21 16,0 21 0,21 22-16,-21-22 15,21 21-15,0-21 0,0 22 0,0-1 16,0 0-16,0 1 16,0-1-16,0-21 0,0 22 0,0-1 15,0-21-15,0 21 0,0-20 0,0 20 16,0-21-16,0 0 0,0 0 15,0 1-15,21-1 0,0-21 0,-21 21 16,21-21-16,1 0 16,-1 0-16,0 0 0,-21-21 15,21 21-15</inkml:trace>
  <inkml:trace contextRef="#ctx0" brushRef="#br0" timeOffset="41182.99">15579 3048 0,'0'21'0,"21"-21"16,0 0 0,0 0-1,0 0-15,0 0 0,1-21 16,-1 0-16,0 21 0,-21-21 0,21 21 15,0-21-15,-21-1 0,21 1 16,-21 0-16,0 0 0,0 0 16,0 0-1,-21 21 1,0 0-16,0 0 16,0 0-16,21 21 0,-21 0 0,-1 0 15,1-21-15,21 21 0,0 0 16,-21 1-16,0 20 0,21-21 0,-21 0 15,21 0-15,0 1 0,0-1 16,0 21-16,-21-21 0,21 0 0,0 1 16,0-1-16,0 0 0,0 0 15,21-21 1,-21 21-16,21-21 16,0 0-16,0 0 0,0 0 15,1 0-15,-1-21 16,0 21-16,0-21 0</inkml:trace>
  <inkml:trace contextRef="#ctx0" brushRef="#br0" timeOffset="41702.69">16531 2858 0,'0'-43'16,"0"86"-16,-21-86 15,0 43-15,0 0 0,-1 0 16,1 0-16,0 0 0,0 21 0,0 1 16,0-1-16,-22 0 0,22-21 15,0 21-15,0 0 0,0 0 0,-1 1 16,22-1-16,-21-21 0,21 21 0,0 0 16,0 0-1,21-21-15,1 0 0,-1 0 0,0 0 16,0 0-16,0 21 0,0-21 15,1 0-15,-1 0 0,0 0 16,0 0-16,0 0 0,-21 22 16,21-22-16,1 0 0,-1 0 15,0 21-15,-21 0 32,0 0-32,0 0 31,-21-21-31,0 0 0,-1 21 0,1-21 15,0 0-15,0 22 0,0-22 0,0 0 16,-1 0-16,1 21 0,0-21 16,0 0-16,0 0 0,0 0 0,21 21 15,-22-21-15,1 0 0,0 0 16,0 0 15</inkml:trace>
  <inkml:trace contextRef="#ctx0" brushRef="#br0" timeOffset="41895.43">16171 3344 0,'0'22'16,"-21"-22"-1</inkml:trace>
  <inkml:trace contextRef="#ctx0" brushRef="#br0" timeOffset="44775.68">6392 5630 0,'0'0'0,"43"-63"31,-43 42-31,0 0 0,0-1 16,0 1-16,0 0 16,-22 21-1,1 0 1,0 0-16,0 0 15,0 21-15,0 22 0,-1-22 16,1 0-16,0 21 0,21 1 0,-21-22 16,0 21-16,0 0 0,21 1 15,0-1-15,-22 0 0,22 22 0,0-22 16,0 1-16,0-1 0,0 21 16,0-20-16,0 20 0,0-20 0,0 20 15,0-21-15,0 22 0,0-22 0,22 1 16,-1 20-16,-21-21 0,21-20 15,0 20-15,21 0 0,-20-21 16,-1 1-16,21-1 0,0 0 0,1 0 16,-1 0-16,22-21 0,-1 0 15,1 0-15,-1 0 0,22 0 0,-1 0 16,-20 0-16,21-21 0,-1 0 0,-20 0 16,20 0-16,-20-1 0,-1 1 15,1 0-15,-1-21 0,1 21 0,-1-22 16,-20 1-16,-1 0 0,22-1 0,-22 1 15,0-22-15,1 22 0,-1-21 16,-21 20-16,21 1 0,-20-22 0,-1 22 16,0-21-16,0 20 0,-21-20 15,0 20-15,0-20 0,0 21 16,0-22-16,-21 22 0,0-1 0,0 1 16,-1-21-16,-20 20 0,0 22 15,21-21-15,-22-1 0,1 22 0,0-21 16,-22 21-16,22 0 0,-1-1 0,1 1 15,0 0-15,-22 0 0,22 21 16,0 0-16,-22 0 0,22 0 0,-22 0 16,1 0-16,20 21 0,-41 0 15,20 0-15,1 1 0,-22-1 0,0 0 16,22 0-16,-22 21 0,22-20 16,-1-1-16,22 21 0,-22 0 15,22 1-15,0-1 0,-1 0 0,1 1 16,21-1-16,0 0 0,0 1 15,21-1-15,0 0 0,0 1 0,0-1 16,0 0-16,0-20 0,0 20 0,0-21 16,0 21-16,0-20 0,21-1 15,0 0-15,0 0 0,0 0 16,0-21-16,1 0 16,20 0-16</inkml:trace>
  <inkml:trace contextRef="#ctx0" brushRef="#br0" timeOffset="45214.55">6794 5863 0,'-21'0'15,"0"0"1,0 21-16,0 1 16,21-1-1,0 0-15,-21 0 0,21 0 16,0 0-16,0 1 0,21-22 31,0 0-31,0 0 0,0 0 16,0 0-16,1 0 0,-1-22 15,0 1-15,-21 0 16,0 0-16,0 0 16,-21 0-1,0 21-15,-1 0 0,1 0 16,0 0-16,0 0 16,21 21-1,-21-21-15,21 21 0,0 0 16,0 0-16,0 0 15,21-21-15,0 0 16,0 0-16,0 0 0</inkml:trace>
  <inkml:trace contextRef="#ctx0" brushRef="#br0" timeOffset="45602.97">7324 5821 0,'0'0'0,"-22"0"16,1 21-1,0 0-15,21 0 0,-21 1 16,0-1-16,21 0 0,-21-21 0,21 21 16,0 0-16,0 0 0,0 1 15,0-1 1,21-21-16,0 0 0,0 0 15,0 0-15,0 0 16,1-21 0,-1-1-16,-21 1 15,0 0-15,0 0 0,0 0 16,0 0-16,0-1 0,-21 22 16,21-21-16,-22 21 0,1 0 31,0 0-31,21 21 15,0 1-15,-21-1 16,0 0-16,21 0 0,-21-21 16,21 21-16</inkml:trace>
  <inkml:trace contextRef="#ctx0" brushRef="#br0" timeOffset="45983.36">6604 6308 0,'0'0'0,"-21"0"0,0 42 31,21-21-31,0 0 0,0 1 16,0-1-16,0 0 15,21 0-15,0-21 0,21 21 16,-21 0-16,22-21 0,-1 0 0,22 0 16,-22 0-16,0 0 0,22 0 0,-22 0 15,0 0-15,1-21 0,-1 21 16,0-21-16,-20 0 0,20 21 0,-21-21 16,0 0-16,0 21 0,1-22 0,-22 1 15,0 0-15,0 0 16,0 0-1</inkml:trace>
  <inkml:trace contextRef="#ctx0" brushRef="#br0" timeOffset="46691.9">7070 7154 0,'0'0'0,"0"-21"16,-22 0 0,1 21-16,0 21 31,21 0-31,0 22 0,-21-1 0,21 0 16,0 1-16,0-1 0,0 0 15,0 22-15,0-22 0,-21 1 0,21 20 16,-21-21-16,21 1 0,-22 20 0,22-20 15,0-1-15,0 21 0,-21-20 16,21-1-16,0 0 0,-21 1 0,21-22 16,0 0-16,0 21 0,0-20 0,0-1 15,0-42 17,0-1-32,21 1 15,-21 0-15,0 0 0,0-21 16,21 20-16,-21-20 0,22 0 0,-22-1 15</inkml:trace>
  <inkml:trace contextRef="#ctx0" brushRef="#br0" timeOffset="47175.84">6985 7557 0,'0'0'0,"-21"0"16,0 0 0,-22 21-16,22-21 0,0 21 0,0 0 15,-22 0-15,22 22 0,0-22 16,-21 0-16,21 0 0,-1 21 0,1-20 15,0 20-15,0-21 0,0 0 16,0 22-16,-1-22 0,1 0 16,21 0-16,-21-21 0,21 21 0,21-42 47,0 0-47,1 0 0,-1 0 0,0-1 15,0 1-15,0 0 0,22 0 0,-22-21 16,21 20-16,-21-20 0,22 21 15,-1 0-15,0-22 0,-21 22 0,22 0 16,-22 0-16,21 0 0,-21 0 16,1-1-16,-1 22 15,0 0-15,-21 22 16,21-22-16,0 21 0,0 0 0,-21 21 16,0-21-16,22 1 0,-1-1 15,-21 21-15,21-21 0,-21 22 0,21-22 16,0 0-16,0 0 0,-21 21 0,22-20 15,-22-1-15,21 0 0,-21 0 16,21 0-16,0-21 16,-21 21-16,21-21 15,-21-21 1,0 0 0,0 0-1,0 0-15,0 0 0</inkml:trace>
  <inkml:trace contextRef="#ctx0" brushRef="#br0" timeOffset="48207.5">6329 4487 0,'0'-21'0,"0"0"16,0 0 0,0 42 15,0 0-16,0 0-15,0 1 0,0 20 16,0 0-16,0-21 0,0 22 0,-21 20 16,21-20-16,0-1 0,-22 0 0,22 1 15,0-1-15,0-21 0,0 21 16,0-20-16,0-1 0,0 0 16,0 0-16,0 0 15,0-42 1,0 0-1,0 0-15,0 0 0,22-1 16</inkml:trace>
  <inkml:trace contextRef="#ctx0" brushRef="#br0" timeOffset="48463.36">6371 4403 0,'0'0'0,"-21"0"0,42 0 31,0 0-15,22-21-16,-22 21 15,0 0-15,0 0 0,21 0 0,-20 0 16,20 0-16,-21 0 0,0 0 16,22 0-16,-22 0 0,0 0 0,0 0 15,-21 21 16,-21-21-31,0 21 16,0-21-16</inkml:trace>
  <inkml:trace contextRef="#ctx0" brushRef="#br0" timeOffset="48671.24">6371 4720 0,'0'0'0,"0"21"15,21-21 32,0 0-47,1 0 0,-1-21 16,0 21-16,0 0 16,0 0-16,0 0 0,-21-21 15,22 21-15,-1 0 0,0 0 0</inkml:trace>
  <inkml:trace contextRef="#ctx0" brushRef="#br0" timeOffset="49095.11">6710 4699 0,'-21'0'15,"21"-21"1,0 0-16,0 0 15,0-1 1,21 22-16,0 0 16,0 0-16,0 0 0,0 0 15,1 0-15,-22 22 0,21-1 16,0 0-16,0 0 0,-21 0 0,0 0 16,21 1-16,-21 20 0,0-21 0,0 0 15,0 0-15,0 22 0,0-22 16,0 0-16,-21 0 0,21 0 15,-21 1 1,0-22-16,21-22 16,0 1-1,0 0 1,0-21-16,0 21 0,21-1 16,-21 1-16,21 0 0,-21 0 15,21-21-15,0 20 0,-21 1 0,22 0 16,-1 21-16,0-21 0,-21 0 0,21 21 15,0 0-15,-21-21 0,21 21 16,1-22-16</inkml:trace>
  <inkml:trace contextRef="#ctx0" brushRef="#br0" timeOffset="49930.81">7154 4805 0,'0'0'0,"21"0"0,1 0 16,-1-21-16,0 21 0,-21-21 15,21-1-15,0 22 0,-21-21 16,0 0-16,21 21 0,-21-21 0,22 0 16,-22 0-16,0-1 15,0 1 1,-22 21-16,1 0 15,0 0 1,0 21-16,21 1 0,0-1 0,-21 0 16,21 0-16,-21 0 0,21 22 0,0-22 15,0 21-15,0-21 0,0 0 16,0 22-16,0-22 0,0 0 0,21 0 16,-21 0-16,21-21 15,0 0-15,0 0 0,0 0 0,1 0 16,-1 0-16,0 0 0,0 0 0,21-21 15,-20 0-15,-1 0 0,0 0 16,21 21-16,-21-43 0,1 22 16,-1 0-16,0 0 0,0-21 0,0 20 15,0 1-15,-21 0 0,0 0 16,0 0-16,0 0 0,0-1 0,0 1 16,0 42 15,-21 1-31,21-1 0,0 0 15,0 0-15,0 0 0,-21 22 16,21-22-16,0 0 0,0 0 0,0 0 16,0 0-16,0 1 0,0-1 15,0 0-15,-21 0 0,21 0 16,0 0-16,-21-42 47,21 0-47,0 0 15,0 0-15,0 0 0,0-1 16,0-20-16,0 21 0,0 0 0,21-22 16,0 22-16,0 0 0,0 0 15,1 0-15,20 0 0,0-1 0,-21 1 16,22 21-16,-22 0 0,21 0 0,1 0 16,-22 0-16,0 0 0,21 0 15,-21 21-15,1-21 0,-22 22 16,0-1-16,21 0 0,-21 0 0,0 0 15,0 0-15,0 1 0,0-1 16,0 0-16,-21 0 0,21 0 0,-22 0 16,22 1-16,-21-1 0,0 0 15,0-21-15,21 21 0,0-42 47,21 0-31</inkml:trace>
  <inkml:trace contextRef="#ctx0" brushRef="#br0" timeOffset="50222.65">8403 4572 0,'0'0'0,"-21"0"16,0 0-1,0 0 1,-1 21-16,1 0 0,0 1 16,0 20-16,21-21 0,-21 0 0,21 0 15,0 22-15,0-22 0,0 0 16,0 0-16,0 0 0,0 1 16,0-1-16,0 0 0,0 0 15,0 0-15,21-21 16,0 0-16,0 0 0,0 0 0,1 0 15,-1 0-15,0-21 0,0 0 16,21 0-16,-20 0 0,-1-1 0,0 1 16</inkml:trace>
  <inkml:trace contextRef="#ctx0" brushRef="#br0" timeOffset="50720.39">8699 4297 0,'-21'42'16,"0"1"-16,21-22 16,0 0-16,0 21 0,0-21 15,0 22-15,-21-1 0,21-21 0,0 22 16,0-22-16,-21 21 0,21 0 0,0-20 16,0 20-16,0-21 0,0 21 15,0-20-15,0-1 0,0 0 0,0 0 16,0 0-16,0 0 0,0-42 47,0 0-32,0 0-15,0 0 0,0 0 0,0-1 16,0-20-16,21 21 0,0-21 0,-21 20 16,21 1-16,0-21 0,1 21 15,-1 0-15,0-1 0,0-20 0,0 42 16,0-21-16,1 0 0,-1 21 0,21 0 15,-21 0-15,0 0 0,1 0 16,-1 21-16,0 0 0,0 0 0,0 0 16,-21 1-16,0-1 0,0 0 15,0 21-15,0-21 0,0 1 0,0-1 16,0 0-16,0 0 0,0 0 0,0 0 16,-21 1-16,0-1 15,0 0-15,0 0 16,-1-21-16</inkml:trace>
  <inkml:trace contextRef="#ctx0" brushRef="#br0" timeOffset="52031.31">15600 4826 0,'0'0'0,"0"-21"16,0 0 0,-21 21-1,-1 0 1,1 0-16,-21 21 0,21-21 0,-22 21 16,22 0-16,-21 22 0,21-22 15,-22 21-15,1 0 0,21 1 0,-21-1 16,-1 22-16,22-22 0,-21 21 15,21-20-15,-1 20 0,1-20 0,0 20 16,0 1-16,21-22 0,-21 21 0,21 1 16,0-22-16,0 22 0,0-22 15,21 22-15,21-22 0,-21 0 0,1-21 16,20 22-16,0-22 0,1 21 16,-1-21-16,0 1 0,22-1 15,-1 0-15,-20-21 0,20 21 0,1-21 16,-1 0-16,1 0 0,-1 0 15,22 0-15,-22 0 0,1 0 0,-1 0 16,1-21-16,20 0 0,-20 0 0,-1 21 16,1-22-16,-22-20 0,22 21 15,-22 0-15,22-22 0,-22 1 0,-21 0 16,21-1-16,-20 1 0,20 0 16,-21-22-16,0 22 0,0-22 0,-21 1 15,0 21-15,22-22 0,-22 22 0,0-22 16,0 22-16,0-22 15,0 22-15,-22-21 0,1 20 0,0-20 16,-21 20-16,-1 1 0,1 0 16,-21-1-16,20 1 0,-20 21 0,-22 0 15,22 0-15,-1-1 0,1 1 16,-1 21-16,1 0 0,-1 0 0,1 0 16,-1 21-16,1 1 0,-1 20 0,1-21 15,-1 21-15,22 1 0,-22-1 16,1 22-16,20-22 0,1 0 0,0 22 15,-1-22-15,22 0 0,-21 22 16,42-22-16,0 1 0,-21-1 0,21 0 16,0 1-16,0-1 0,0 0 15,21 1-15,-21-22 0,21 21 16,0-21-16,0 0 0,1 1 0,-1-22 16,0 21-16,0-21 0</inkml:trace>
  <inkml:trace contextRef="#ctx0" brushRef="#br0" timeOffset="52460.17">15790 5398 0,'0'21'16,"0"0"-16,0 0 0,0 0 16,-21 0-16,21 1 0,0-1 15,0 0-15,0 0 16,21-21 15,0 0-15,1-21-16,-1 0 15,-21 0-15,0-1 16,0 1-16,0 0 16,-21 21-1,-1 0 1,22 21 15,0 0-15,22-21-1,-1 0-15,0 0 0,0 0 16</inkml:trace>
  <inkml:trace contextRef="#ctx0" brushRef="#br0" timeOffset="52770.79">16171 5440 0,'-21'0'0,"0"0"15,21 21-15,0 0 0,0 0 16,0 1 0,21-22 15,0 0-31,0 0 16,1 0-16,-22-22 31,0 1-31,0 0 15,-22 21 17,1 0-32,21 21 15,-21-21 1,21 21-16,0 1 0,-21-22 16</inkml:trace>
  <inkml:trace contextRef="#ctx0" brushRef="#br0" timeOffset="53110.6">15684 5906 0,'-21'0'0,"42"0"0,-42 21 31,42-21-16,1 0-15,-1 0 0,21 0 16,-21 0-16,0 0 0,22-21 16,-1 21-16,-21 0 0,22-22 15,-1 22-15,-21 0 0,21-21 0,-20 21 16,-1 0-16,0-21 0,0 0 16,-21 0-1,-21 21 16,0 0-31,0 0 0,-1 21 16,1 0 0,21 0-16</inkml:trace>
  <inkml:trace contextRef="#ctx0" brushRef="#br0" timeOffset="53495.4">15981 6160 0,'21'0'16,"-21"21"-16,0 0 15,21 0-15,-21 0 16,0 0-16,0 1 0,0 20 0,0 0 16,0 1-16,0-1 0,0 0 0,0 1 15,0 20-15,0-21 0,-21 22 16,21-22-16,-21 1 0,21 20 0,-21-21 16,21 1-16,0-1 0,0 0 0,0 1 15,0-22-15,0 21 0,0-21 16,0 1-16,0-1 0,0 0 0,0 0 15,21-42 1,-21 0 0,0 0-16,21-1 0,-21 1 15,21-21-15,-21 21 0</inkml:trace>
  <inkml:trace contextRef="#ctx0" brushRef="#br0" timeOffset="53919.1">16065 6604 0,'-21'0'0,"42"0"0,-63 0 0,21 0 16,0 21-16,0-21 0,-1 21 16,1 1-16,0-1 0,0 0 15,0 0-15,-22 0 0,22 0 0,0 1 0,0-1 16,0 0-16,-22 0 0,22 0 16,0 0-16,21 1 0,-21-22 15,21 21-15,-21-21 0,21 21 0,-21-21 16,21-21 15,21 0-31,0 21 0,0-22 0,0 1 16,0 0-16,1 0 0,-1 0 0,0-22 15,0 22-15,0 0 0,0 0 16,1-21-16,-1 20 0,0 1 0,0 21 16,-21-21-16,21 21 0,0 0 15,1 0-15,-1 21 16,-21 0-16,21 1 0,0-1 0,-21 0 15,21 0-15,0 0 0,-21 22 16,22-22-16,-1 0 0,-21 0 16,21 0-16,0 0 0,-21 1 0,21-22 15,0 21-15,1 0 0,-1-21 16,0 0-16,0 0 0,0 0 16,0-21-16,1 0 15,-1-1-15</inkml:trace>
  <inkml:trace contextRef="#ctx0" brushRef="#br0" timeOffset="57070.58">15875 4106 0,'0'-21'15,"21"21"1,-21-21-16,21 21 0,-21-21 15,0 0-15,0 0 32,-21 21-32,0 0 15,0 0-15,0 0 16,-1 0-16,1 21 0,0 0 0,0 0 16,0 0-16,0 22 0,-1-1 15,22-21-15,-21 21 0,21 1 0,-21-1 16,21 0-16,0-20 0,0 20 0,0-21 15,0 21-15,0-20 0,0-1 16,21 0-16,0 0 0,1-21 0,-1 21 16,0-21-16,0 0 0,21 0 0,-20 0 15,20 0-15,0 0 0,1 0 16,-1 0-16,0-21 0,1 0 16,-1 21-16,21-21 0,-20-22 15,-1 22-15,-21 0 0,22-21 0,-1 21 16,-21-22-16,0 1 0,0 0 0,1-1 15,-1-20-15,-21 20 0,21 1 16,-21 0-16,0 21 0,0-22 0,0 22 16,0 0-16,0 0 15,-21 21 1,0 21-16,-1 0 0,22 0 16,-21 22-16,0-22 0,21 21 15,0 0-15,-21 1 0,0-1 0,21 22 16,-21-43-16,21 21 15,0 0-15,0 1 0,-22-22 0,22 21 16,0-21-16,0 1 0,0-1 0,0 0 16,-21 0-16,21 0 15,21-42 17,1 0-32,-22 0 15,0 0-15,21-1 0,0 1 0,-21 0 16,0 0-16,21 0 0,-21 0 15,21-1-15,0 1 0,-21 0 0,0 0 16,22 21-16,-1 0 16,0 0-1,-21 21-15,0 0 0,0 0 16,0 1-16,21-1 0,-21 0 16,0 0-16,0 0 0,0 0 0,0 1 15,21-22-15,0 21 0,-21 0 0,22-21 16,-22 21-16,21-21 0,0 0 15,0 0-15,0 0 0,0 0 16,1 0-16,-1 0 0,0 0 16,0 0-16,0 0 0,0-21 0,1 0 15,-1 0-15,0-1 0,0 22 0,-21-21 16,21-21-16,0 21 16,-21 0-16,0-1 0,0 1 0,22 0 15,-22 0-15,0 0 0,0 0 0,0 42 47,0 0-47,0 0 16,0 0-16,0 0 0,-22 1 0,22-1 15,0 0-15,0 0 0,0 0 16,0 0-16,0 1 0,0-1 0,0 0 16,0 0-16,22 0 0,-1-21 15,0 0-15,0 0 16,0 0-16,0 0 0,1 0 15,-1 0-15,0 0 0,0 0 0,0 0 16,22-21-16,-22 21 0,0-21 16,0 21-16,0-21 0,-21 0 0,21-1 15,1 1-15,-22 0 0,0 0 16,21 0-16,-21 0 0,0-1 0,21 1 16,-21 0-16,0 0 15,0 42 1,0 0-1,-21 0-15,0 1 16,21-1-16,0 0 0,0 0 16,0 0-16,-22 0 0,22 1 15,-21-1-15,21 0 16,-21 0-16,21 0 16,0-42 30,0 0-30,0 0-16,0 0 0,0-1 16,0 1-16,0 0 0,0 0 0,21 0 15,-21 0-15,21-1 0,-21 1 16,22 0-16,-1 0 0,0 0 16,0 21-16,-21-21 15,21 21-15,0 0 16,-21 21-1,0 0-15,0 0 16,0 0-16,0 0 0,0 1 0,0-1 16,0 0-16,0 0 0,0 0 15,22 0-15,-22 1 0,21-1 16,-21 0-16,21 0 0,0-21 16,0 21-16,0-21 15,1 0-15,-1 0 0,0 0 16,0 0-16,0 0 0,0 0 15,1 0-15,-1 0 0,0-21 16,0 21-16,0-21 0,0 0 0,1 21 16,-22-21-16,21-1 0,-21 1 15,21 0-15,-21 0 0,0 0 0,0 0 16,21-1-16,-21 1 16,0 0-1,0 0-15,-21 21 31,21 21 1,-21-21-32,21 21 0,0-42 156,-21 21-140,21 21-1,-22 0-15,22 1 16,0-1-16,-21-21 0,21 21 15,0 0-15,0 0 16,0 0-16,0 1 0,0-1 16,0 0-16,0 0 15,21 0 1,1-21-16,-1 0 0,0 0 16,0 0-16,0 0 15,0 0-15,1 0 0,-1 0 16,0 0-16,0 0 15,0-21-15,0 0 16,-21 0-16,22 0 0,-1-1 0,0 1 16,-21 0-16,21 0 0,0 0 15,0 0-15,1-1 0,-22 1 0,21-21 16,-21 21-16,21 21 0,-21-21 0,0-1 16,0 44 30,0-1-46,0 0 0,0 0 16,-21 0-16,21 0 0,0 1 0,0-1 16,0 0-16,-21-21 15,21 21-15,0 0 0,0 0 0,0 1 16,0-1-16,0 0 16,21-21-16,-21 21 0,21-21 15,0 0-15,-21 21 0,21-21 16,-21-21 31,-21 21-47,0 0 15,21-21-15,-21 21 16,21-21-16,-21 21 0,-1 0 16,1 0-1,21 21 1,0 0-1,21 0 1,1 0-16,-1-21 16,0 0-16,0 0 15,21 0-15,-20 0 0,-1 0 0,21 0 16,0 0-16,1 0 0,-1 0 16,-21 0-16,22-21 0,-22 21 0,21-21 15,-21 21-15,0-21 0,1 0 16,-1 0-16,0-1 0,0 1 15,-21 0-15,21 0 0,-21 0 0,0 0 16,0-1-16,0 1 0,0 0 16,0 0-16,-21 21 15,0 0-15,0 21 16,21 0-16,-21 0 0,21 1 16,-22-1-16,22 21 0,0-21 0,-21 0 15,21 1-15,0-1 0,0 0 16,0 0-16,0 0 0,0 0 0,0 1 15,21-22-15,-21 21 0,22-21 0,-1 0 16,0 21-16,21-21 16,-21 0-16,1 0 0,-1 0 0,21 0 15,-21 0-15,0 0 0,1 0 0,-1-21 16,0 21-16,0-21 0,-21-1 16,21 22-16,-21-21 0,0 0 15,0 0-15,0 0 16,0 0-16,0-1 0,0-20 0,0 21 15,0 0-15</inkml:trace>
  <inkml:trace contextRef="#ctx0" brushRef="#br0" timeOffset="57311.44">17695 3852 0,'0'0'0,"-21"-21"16</inkml:trace>
  <inkml:trace contextRef="#ctx0" brushRef="#br0" timeOffset="57456.36">17484 4149 0,'-22'42'0</inkml:trace>
  <inkml:trace contextRef="#ctx0" brushRef="#br0" timeOffset="59554.65">8191 5948 0,'-21'0'16,"0"0"0,0 0-1,0 0-15,0 0 47,42 0 0,0 0-31,0 0-16,0 0 0,0 0 15,1 0-15,-1 21 0,0-21 16,0 0-16,0 0 0,0 0 16,1 0-16,-1 0 0,0 0 0,21 0 15,-21 0-15,1 0 0,20 0 16,-21 0-16,21 0 0,-20 0 0,20 0 15,0 0-15,1 0 0,-1 0 0,0 0 16,1 0-16,-1 0 16,0 0-16,1 0 0,-1 0 0,0 0 15,22 0-15,-22 0 0,0 0 0,1 0 16,-1 0-16,0 0 0,1 0 16,-1 0-16,0 0 0,22 0 0,-22 0 15,1 0-15,20 21 0,-21-21 16,22 0-16,-22 0 0,22 0 0,-22 0 15,22 0-15,-1 0 0,-21 0 0,22 0 16,-1 0-16,-20 0 0,-1 0 16,22 0-16,-22 0 0,0 0 0,1 0 15,-1 0-15,0 0 0,1 21 16,-22-21-16,21 0 0,0 0 0,1 0 16,-1 0-16,0 0 0,1 0 15,-1 0-15,0 0 0,1 0 16,-1 0-16,0 0 0,1 0 0,-1 0 15,22 0-15,-22 0 0,0 0 16,22 0-16,-22 0 0,0 0 0,1 0 16,-1 0-16,0 0 0,1 0 0,-1 0 15,22 0-15,-22 0 0,0 0 16,1 0-16,-1 0 0,0 0 0,1 0 16,-1 0-16,0 0 0,1 0 15,-1 0-15,0 0 0,1 0 0,-1 0 16,-21 0-16,21 0 0,-20 0 15,20 0-15,-21 0 0,21 0 16,-20 0-16,20 0 0,-21 0 0,21 0 16,-20 0-16,20 0 0,-21 0 0,21 0 15,1 0-15,-22 0 0,21 0 16,1 0-16,-22 0 0,21 0 0,-21 0 16,22 0-16,-1 0 0,-21 0 15,0 0-15,22 0 0,-22-21 0,21 21 16,-21 0-16,22 0 0,-22 0 0,0 0 15,0 0-15,21 0 0,-20 0 16,-1 0-16,0 0 0,21 0 0,-21 0 16,1 0-16,-1 0 15,0 0-15,21 0 0,-21-21 0,1 21 16,-1 0-16,0 0 0,0 0 0,0 0 16,0 0-16,1 0 15,-1 0-15,0 0 16,0 0-16,0 0 15,0 0-15,1 0 0,-1 0 16,0 0-16,0 0 16,0 0-16,0 0 15,1 0-15,-1 0 0,0 0 16,0 0-16,0 0 0,0 0 16,1 0-16,-1 0 0,0 0 15,0 0-15,0 0 0,0 0 0,1 0 16,-1 0-16,0 0 15,0 0 1,0 0 0,-21-21-16,21 21 15,1 0 1,-1 0-16,0 0 16,0 0-16,0 0 15,0 0-15,1 0 16,-1 0-16,0 0 0,0 0 15,0 0-15,0 0 0,1 0 16,-1 0-16,0 0 0,0 0 16,0 0-16,0 0 15,1 0-15,-1 0 16,0 0-16,0 0 0,0 0 16,0 0 15,-21-21 31,-21 21-46,0 0-16,0-21 16,0 21-16,0 0 0,-1 0 15,1-22-15,0 22 0,0-21 16</inkml:trace>
  <inkml:trace contextRef="#ctx0" brushRef="#br0" timeOffset="60187.38">14626 5567 0,'0'0'0,"-21"0"0,0 0 16,0 0-1,-1 0 1,22 21 0,0 0-16,0 0 15,0 1-15,0-1 0,0 0 0,0 0 16,0 0-16,22 0 0,-22 1 15,21-1-15,-21 0 0,21-21 16,0 21-16,0 0 0,0 0 16,1-21-16,-1 0 0,0 22 15,0-22-15,0 0 0,0 0 16,1 0-16,-1 0 16,0 0-1,-42 0 63,0 21-78,-1-21 16,22 21-16,-21 0 0,0-21 16,0 21-16,0-21 0,0 21 0,-1 1 15,1-22-15,-21 21 0,21 0 0,-22-21 16,22 21-16,-21 0 0,21 0 15,-22-21-15,22 22 0,0-22 0,0 21 16,0 0-16,0-21 0,-1 21 16,1-21-16,0 21 0,0-21 0,0 0 15,21 21-15,-21-21 0,-1 0 0,1 0 16,21 22-16,-21-22 16,0 0-1,0 0-15,0 0 0,-1 0 16,1 0-16,0 0 0</inkml:trace>
  <inkml:trace contextRef="#ctx0" brushRef="#br0" timeOffset="61446.36">8255 5927 0,'0'0'16,"-21"0"-16,42 0 47,0 0-32,0-21-15,0 21 0,1-22 16,-1 22-16,0-21 0,0 0 16,0 0-16,0 21 0,1-21 15,-1 0-15,21-22 0,-21 22 0,0 0 16,1 0-16,-1 21 0,0-21 16,0-1-16,0 1 0,0 21 0,1 0 15,-22-21-15,21 21 0,-42 0 31,-1 21-15,1-21-16,0 21 0,0 1 16,0-1-16,-22-21 0,22 21 15,0 0-15,0-21 0,0 21 16,-22 0-16,22-21 0,0 22 16,-21-22-16,21 21 0,-1-21 0,1 21 15,0-21-15,0 0 0,0 21 16,0-21-16,-1 21 15,22 0 17,0 1-17,0-1 1,22-21-16,-22 21 16,21 0-16,0-21 0,0 0 15,0 21-15,0-21 0,1 21 0,-1 1 16,0-22-16,0 21 0,0 0 15,0 0-15,1 0 0,-1-21 16,0 21-16,0 1 0,0-1 0,0 0 16,1-21-16,-1 21 0,-21 0 0,21-21 15,-21 21-15,21 1 0,0-22 16,-21 21-16,0 0 16</inkml:trace>
  <inkml:trace contextRef="#ctx0" brushRef="#br0" timeOffset="68747.36">10626 5017 0,'0'0'0,"-22"42"16,1-42-16,21 21 15,-21 0-15,21 0 16,0 1 0,0-1-1,21-21 1,0 0-16,1 0 0,-1 0 16,0 0-16,0 0 15,0-21-15,0 21 0,1-22 0,-1 22 16,0-21-16,0 0 15,0 21-15,-21-21 0,0 0 0,0 0 16,0-1-16,0 1 16,0 0-16,-21 0 15,0 21-15,0 0 0,0 0 0,-1 0 16,-20 0-16,21 0 0,0 0 16,-22 21-16,22-21 0,0 21 0,0 0 15,0 1-15,0-1 0,-1 0 16,1 0-16,21 0 0,-21 0 0,21 1 15,0-1-15,0 0 0,0 0 16,0 0-16,0 0 0,21 1 16,0-22-16,-21 21 0,22-21 15,-1 0-15,0 0 0,0 0 16,0 0-16,0 0 0,1 0 0,-1 0 16,0 0-16,0 0 15,0 0-15,-21-21 16,-21 21-1,0 0-15,0 0 16,0 0-16,-1 0 0,1 0 16,0 0-16,0 0 0,0 21 15,0 0-15,-1-21 0,1 21 0,0 0 16,21 0-16,0 1 0,0-1 0,-21 0 16,21 0-1,0 0-15,0 0 0,0 1 0,0-1 16,21 0-16,0 0 15,0-21-15,1 21 0,-1-21 0,0 0 16,21 0-16,-21 0 0,22 0 0,-22 0 16,21 0-16,1-21 0,-1 0 15,-21 21-15,21-21 0</inkml:trace>
  <inkml:trace contextRef="#ctx0" brushRef="#br0" timeOffset="69271.06">11134 5228 0,'-43'21'15,"22"1"-15,21-1 16,-21 0-16,21 0 0,-21 0 16,21 0-16,0 1 0,0-1 15,0 0-15,0 0 0,-21 0 0,21 0 16,0 1-16,0-1 15,-22-21-15,22 21 0,0 0 16,0-42 31,0 0-47,0 0 16,0-1-16,0 1 0,0 0 0,0 0 15,0 0-15,0 0 0,0-1 0,0 1 16,22 0-16,-1 0 0,0 0 15,0 0-15,0-1 0,22 1 0,-22 21 16,21 0-16,0-21 0,-20 21 16,20 0-16,0 0 0,-21 0 0,22 21 15,-22-21-15,0 21 0,0 1 16,0-1-16,1 0 0,-22 0 0,0 0 16,0 0-16,0 1 0,0-1 15,0 0-15,0 0 0,-22 0 16,1 0-16,0 1 0,21-1 0,-21 0 15,0 0-15,21-42 63,21 0-63,0 0 16</inkml:trace>
  <inkml:trace contextRef="#ctx0" brushRef="#br0" timeOffset="70070.37">11917 5249 0,'0'0'16,"0"-21"0,-21 0-16,-1 21 15,1 0-15,0 0 16,0 0-16,0 0 0,0 0 0,-1 21 15,1 0-15,0 1 0,0-22 0,0 21 16,0 0-16,21 0 16,0 0-16,-22 0 0,22 1 0,0-1 15,0 0-15,0 0 0,0 0 16,0 0-16,22-21 16,-1 0-16,0 0 15,0 0-15,21 0 0,-20 0 16,-1-21-16,0 21 0,0-21 0,0 21 15,0-21-15,1 0 0,-22 0 0,21 21 16,-21-22-16,21 1 0,-21 0 16,0 0-16,0 0 0,0 0 31,0 42 0,0 0-31,0 0 0,0 0 16,0 0-16,0 1 0,0-1 15,0 0-15,0 21 0,0-21 0,0 22 16,0-22-16,0 21 0,0 1 16,0-1-16,0 0 0,0 22 0,0-22 15,0 0-15,0 22 0,0-22 0,0 22 16,21-22-16,-21 0 0,0 22 16,21-1-16,-21-20 0,0 20 0,0 1 15,0-1-15,0-20 0,0 20 0,0-21 16,0 1-16,0-1 15,0 0-15,-21 1 0,0-1 0,21-21 16,-21 0-16,0 22 0,-1-22 0,22 0 16,-21-21-16,0 21 0,0 0 0,0-21 15,0 0-15,-1 22 0,1-22 16,0 0-16,0 0 0,0 0 0,0 0 16,-22 0-16,22-22 0,-21 1 0,21 0 15,-1 0-15,-20 0 0,21 0 16,-21-22-16,20 1 0,1 0 0,-21-1 15,21-20-15,0 20 0,-1-20 0,22-1 16,0 1-16,-21 21 0,21-22 0,0 22 16,0-1-16,0 1 15,0 0-15,21 21 0,1-22 0,-1 22 16,0-21-16,0 21 0,21-22 0,-20 22 16,-1-21-16,21 21 0,-21-22 15,22 22-15,-22-21 0,21-1 0,0 1 16,-20 21-16,20-21 0,-21 20 15,21-20-15</inkml:trace>
  <inkml:trace contextRef="#ctx0" brushRef="#br0" timeOffset="70575.12">12150 5122 0,'0'-21'0,"0"42"0,0-63 31,-22 42-31,1 0 16,21 21-16,0 0 16,0 1-16,-21-1 0,21 0 15,0 21-15,-21-21 0,21 1 0,0 20 16,0-21-16,0 21 0,-21-20 16,21-1-16,0 0 0,0 0 0,0 0 15,0 0-15,0 1 0,0-1 0,21 0 16,0-21-1,0 0-15,0 0 16,1 0-16,-1 0 0,0 0 16,0 0-16,0-21 0,0 0 15,1 21-15,-22-22 0,21 1 0,0 21 16,-21-21-16,0 0 0,21 0 16,0 0-16,-21-1 15,0 44 16,0-1-15,0 0-16,0 0 16,0 0-16,0 0 15,0 1-15,0-1 16,0 0 0,0-42 15,0 0-16,0-1-15,0 1 0</inkml:trace>
  <inkml:trace contextRef="#ctx0" brushRef="#br0" timeOffset="70767">12425 5228 0,'21'0'94,"0"0"-94,0 21 0</inkml:trace>
  <inkml:trace contextRef="#ctx0" brushRef="#br0" timeOffset="71247.39">12700 5313 0,'-21'0'32,"0"0"-17,-1 0-15,1 0 0,0 0 16,0 0-16,0 0 15,21 21-15,0 0 16,0 0 0,0 1-1,21-1 1,0-21-16,0 0 0,0 0 16,-21 21-16,22-21 0,-1 0 15,-21 21-15,21-21 0,0 0 16,0 21-16,-21 0 15,0 1 1,0-1-16,0 0 16,-21-21-1,0 0-15,0 21 0,0-21 16,-1 0-16,1 0 0,0 0 16,0 0-16,0 0 0,0 0 15,-1 0-15,1 0 16,0 0-1,21-21 1,0 0 0,0 0-1,21 21-15,0-22 0</inkml:trace>
  <inkml:trace contextRef="#ctx0" brushRef="#br0" timeOffset="71913">13017 4995 0,'0'0'0,"0"-21"15,-21 21-15,0 0 16,21 21 0,0 1-16,0-1 15,0 0-15,0 0 0,0 0 16,0 0-16,0 22 0,0-22 0,0 21 16,0-21-16,0 22 0,0-1 15,0-21-15,0 22 0,0-22 0,0 21 16,0-21-16,0 0 0,0 22 0,-21-22 15,21 0-15,0 0 0,0 0 16,-21-21 15,21-21-15,0 0-16,0 0 16,0 0-16,0 0 15,0-1-15,0 1 0,0 0 16,21 0-16,0 0 0,-21 0 0,21-1 15,0 1-15,1 0 0,-22 0 16,42 0-16,-21 21 0,0-21 0,0 21 16,1 0-16,-1 0 0,0 0 15,0 0-15,0 0 0,0 21 0,1-21 16,-22 21-16,0 0 0,21 0 0,-21 0 16,21 1-16,-21-1 15,0 0-15,0 0 0,0 0 0,0 0 16,0 1-16,-21-1 0,0 0 15,21 0-15,-22-21 16,22 21-16,-21 0 0,0-21 0,21 22 16,-21-22-1,21 21-15,-21-21 0,0 0 16,-1 0 0,1 0-16,0 0 15</inkml:trace>
  <inkml:trace contextRef="#ctx0" brushRef="#br0" timeOffset="116495.27">1143 9017 0,'-21'0'31,"21"21"94,-21-21-94</inkml:trace>
  <inkml:trace contextRef="#ctx0" brushRef="#br0" timeOffset="117278.85">1101 9102 0,'0'-21'62,"0"-1"-46,0 1-16,0 0 15,0 0-15,0 0 16,0 0-16,0-1 0,0 1 16,0 0-16,0 0 15,0 0-15,0 42 47,0 0-31,-22 0-16,22 0 0,0 1 15,0 20-15,0-21 0,0 0 0,0 22 16,0-22-16,0 21 0,0-21 16,0 22-16,0-22 0,0 21 15,0-21-15,0 22 0,0-22 0,0 0 16,0 21-16,0-21 0,0 1 16,0-1-16,0 0 0,0 21 0,0-21 15,0 1-15,0-1 0,0 0 16,0 0-16,0 0 15,-21 0-15,21-42 47,-21 0-47,21 0 16,0 0-16,0 0 0,0-1 0,0-20 16,0 21-16,0 0 0,0-22 15,21 22-15,0-21 0,-21 21 0,22-22 16,-1 22-16,0-21 0,0 21 15,0 0-15,0-1 0,1 1 0,-1 0 16,0 21-16,0 0 0,0 0 16,0 0-16,1 0 0,-1 0 0,0 21 15,-21 0-15,21 1 16,0-1-16,-21 0 0,0 0 0,0 0 16,0 22-16,0-22 0,0 0 15,0 0-15,0 21 0,0-20 0,0-1 16,0 0-16,0 0 0,0 0 15,0 0-15,0 1 0,0-1 16,0 0-16,0 0 16,0-42 15,0 0-31,0 0 16,0-1-16</inkml:trace>
  <inkml:trace contextRef="#ctx0" brushRef="#br0" timeOffset="117638.64">1820 8890 0,'0'0'0,"0"-21"0,0 0 16,-21 21-1,21 21-15,-21 0 16,21 0-16,0 0 16,0 1-16,0 20 0,0 0 0,0-21 15,0 22-15,0-1 0,0 0 16,0 1-16,0-22 0,0 21 0,0 1 16,0-22-16,0 21 0,-21-21 15,21 0-15,0 22 0,0-22 0,0 0 16,0 0-16,0 0 15,0 1-15,21-22 16,0 0 0,0 0-16,-21-22 0,21 1 15,-21 0-15,22 0 16,-1 0-16,-21 0 0</inkml:trace>
  <inkml:trace contextRef="#ctx0" brushRef="#br0" timeOffset="117967.8">2074 8805 0,'0'0'0,"-21"0"32,0 22-32,21-1 15,0 21-15,0-21 16,-21 22-16,21-1 0,-21-21 0,21 21 0,0 1 15,0-1-15,0 0 16,-22 1-16,22-22 0,-21 21 0,21 1 16,0-22-16,0 21 0,0-21 15,0 0-15,0 1 0,0-1 0,0 0 16,0 0-16,0 0 16,21-21-16,1 21 0,-1-21 15,0 0 1,0 0-16,0 0 15,0-21-15,-21 0 0,22 21 16,-1-21-16,-21 0 0</inkml:trace>
  <inkml:trace contextRef="#ctx0" brushRef="#br0" timeOffset="118375.07">2349 9102 0,'0'0'0,"0"21"47,0 0-32,0 0-15,0 0 0,0 1 16,0-1-16,0 21 0,0-21 0,0 0 16,0 22-16,0-1 0,0-21 15,-21 22-15,21-1 0,0 21 16,0-20-16,-21 20 0,21-20 0,0 20 15,0-21-15,0 22 0,0-22 16,0 1-16,-21 20 0,21-21 0,0 1 16,-21-22-16,21 21 0,0 1 15,0-22-15,0 21 0,0 0 0,0-20 16,0-1-16,-21 0 0,21 0 0,0 0 16,0 0-16,0 1 15,0-44 16,0 1-31,0 0 0,0 0 16,0 0-16,0 0 0,0-22 0,21 1 16,-21 21-16,21-22 0,-21 1 15,0-21-15,21 20 0,-21-20 0</inkml:trace>
  <inkml:trace contextRef="#ctx0" brushRef="#br0" timeOffset="118735.86">2371 9208 0,'0'0'0,"0"-22"0,0 1 0,0 0 16,0 0-16,0 0 0,0 0 15,21 21-15,0-22 0,0 1 16,0 21-16,0-21 0,1 21 0,20 0 16,-21-21-16,21 21 0,-20 0 0,20 0 15,-21 0-15,21 0 0,-20 0 16,20 0-16,-21 21 0,0-21 0,-21 21 15,0 22-15,21-22 0,-21 0 16,0 0-16,0 21 0,0-20 0,-21 20 16,0-21-16,0 0 0,0 22 15,0-22-15,-1 0 0,1-21 16,0 21-16,-21 0 0,21-21 0,-1 21 16,1-21-16,0 22 0,0-22 15,0 0-15,0 0 16,-1 0-1,1 0 1,0-22 0,21 1-16</inkml:trace>
  <inkml:trace contextRef="#ctx0" brushRef="#br0" timeOffset="119226.58">1693 8869 0,'-106'0'31,"212"0"-31,-233 0 0,106 0 0,42 0 47,0 0-47,22-21 0,-1 21 0,0 0 16,22 0-16,-1-21 0,-20-1 15,20 22-15,1 0 0,-1-21 0,1 21 16,20 0-16,-20 0 0,-1-21 15,1 21-15,-22 0 0,22 0 0,-22 0 16,0 0-16,1 0 0,-1 0 16,-21 0-16,0 0 0,1 0 0,-44 0 78,22 21-63,-21 0 1,21 1-16,0-1 16</inkml:trace>
  <inkml:trace contextRef="#ctx0" brushRef="#br0" timeOffset="121820.3">3450 9038 0,'21'0'109,"0"-21"-109,-21 0 16,22 21-16,-22-21 15,21 21-15,-21-21 0,0-1 16,-21 22 15,-1 0-15,1 0-1,21 22-15,0-1 16,-21-21-16,21 21 16,0 0-16,0 0 15,0 0 1,0 1-1</inkml:trace>
  <inkml:trace contextRef="#ctx0" brushRef="#br0" timeOffset="122169.18">3387 9419 0,'21'0'15,"0"0"-15,-21-21 0,21 0 16,0 21-16,-21-21 16,0 0-1,-21 21 16,0 0-31,0 21 16,0-21-16,21 21 0,0 0 0,-22-21 16,22 21-16,-21-21 0,21 21 15,0 1-15,21-22 16,1 0 0,-1 0-1,21 0-15,-21 0 0</inkml:trace>
  <inkml:trace contextRef="#ctx0" brushRef="#br0" timeOffset="122571.76">4445 8848 0,'21'-127'15,"-42"254"-15,42-275 16,0 126-16,-21 1 0,21 0 16,-21 42 15,0 22-31,-21-22 0,0 21 0,0 0 16,0 1-16,0-1 0,-1 0 15,1 22-15,0-22 0,-21 22 0,21-22 16,-1 22-16,-20-22 0,21 0 15,-21 22-15,20-22 0,1 0 0,-21 1 16,21-1-16,0 0 0,-1 1 16,22-22-16,-21 0 0,21 0 15,-21 0-15,21 1 0,-21-1 0,42-21 32,0-21-17,0 21-15,1-43 0,-1 22 0,21 0 16,-21-21-16,0-1 0,22 22 15,-1-21-15</inkml:trace>
  <inkml:trace contextRef="#ctx0" brushRef="#br0" timeOffset="122890.58">4762 8848 0,'22'-21'0,"-44"42"0,65-64 0,-22 22 15,-21 0-15,0 0 0,0 42 31,0 0-15,0 0-16,0 22 0,-21-1 16,0 0-16,-1 1 0,1-1 0,0 0 15,-21 1-15,21 20 0,-1-20 0,-20-1 16,21 0-16,0 1 0,0-1 16,-1-21-16,1 21 0,0 1 0,0-22 15,21 0-15,0 21 0,-21-20 0,21-1 16,0 0-16,-21 0 15,21 0-15,0 0 0,0 1 16,0-1 0,21-21-1,0 0 1,-21-21-16,21 21 0,0-22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4T00:45:18.9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6477 10224 0,'0'-22'0,"0"1"0,0 0 16,0 0-1,21 21-15,-21-21 16,21 21 31,-21 21-47,0 0 15,21-21-15,-21 42 0,22-20 16,-22-1-16,0 21 0,21-21 16,-21 22-16,21-1 0,-21 0 0,0 1 15,0-1-15,21 0 0,-21 1 16,0-1-16,0-21 0,21 21 0,-21 1 16,0-1-16,0 0 0,0 1 0,0-1 15,0 0-15,0 1 0,0-1 16,0 0-16,0 22 0,21-22 0,-21 22 15,0-22-15,0 22 0,0-22 0,0 21 16,0-20-16,0 20 0,0-20 16,0-1-16,0 21 0,0-20 0,0-1 15,0 22-15,22-22 0,-22 0 0,0 22 16,21-22-16,-21 0 0,0 22 16,0-22-16,0 1 0,0 20 15,0-21-15,21 1 0,-21 20 0,0-20 16,0-1-16,0 21 0,0-20 0,0 20 15,0 1-15,0-22 0,21 22 16,-21-1-16,0-21 0,0 22 0,0-22 16,0 1-16,0 20 0,21-21 0,-21 1 15,21-1-15,-21 0 0,0 1 16,0-1-16,0-21 0,0 22 0,0-1 16,0-21-16,0 0 0,0 0 15,0 1-15,0-1 0,0 0 0,0-42 31,0 0-15,0-1-16,0-20 0,0 21 0,0-21 16,0 20-16,0-41 0,0 21 15,0-1-15</inkml:trace>
  <inkml:trace contextRef="#ctx0" brushRef="#br0" timeOffset="2103.54">6562 10054 0,'0'0'0,"-22"0"16,44 0 31,-1 0-47,0 0 0,0 0 0,0 0 16,22 0-16,-1 0 0,-21 0 15,21 0-15,1 0 0,-1 0 0,0 0 16,22 0-16,-22 0 0,22 0 0,-22 0 15,22 0-15,-1-21 0,22 21 16,-22 0-16,22 0 0,21 0 16,-22 0-16,22 0 0,-21-21 0,21 21 15,-22 0-15,22 0 0,0 0 16,0 0-16,0 0 0,21 0 0,-21 0 16,21 0-16,-22 0 0,1 0 15,0 0-15,0 0 0,0 0 0,-22 0 16,22 0-16,0 0 0,0 0 0,0 0 15,0 0-15,-1 0 0,1 0 16,21 0-16,-21 0 0,21 0 0,0 0 16,0 0-16,0 0 0,0 0 0,0 0 15,-21 0-15,21 0 0,-21 0 16,21 0-16,0 0 0,-21 0 16,21 0-16,-22 0 0,1 0 0,0 0 15,0 0-15,0 0 0,-22 0 16,22 0-16,0 0 0,0 0 0,0 0 15,-22 0-15,22 0 0,-21 0 0,21 0 16,-22 0-16,-20 0 0,21 0 16,-1 0-16,-20 0 0,-1 0 0,22 0 15,-22 0-15,1 0 0,-1 0 0,1 0 16,-1 0-16,1 0 0,-22 0 16,1 0-16,20 0 0,-42 0 0,22 0 15,-22 0-15,0 0 0,0 0 16,0 0-16,0 0 15,-21 21 17,0 0-17,0 0 1,0 1-16,-21-22 0,21 21 16,0 0-16,-21-21 0,21 21 0,0 0 15,0 0-15,-21 1 0,21-1 0,-21 0 16,21 21-16,0 1 0,0-1 15,-21 0-15,21 1 0,-22-1 0,22 0 16,-21 22-16,21-22 0,0 0 16,0 22-16,0-22 0,0 22 15,-21-22-15,21 22 0,0-1 0,0 1 16,-21-1-16,21 1 0,0-1 0,0 1 16,0-1-16,0 1 0,0-1 15,0-21-15,0 22 0,-21-1 0,21 1 16,0-1-16,0 1 0,0-1 0,0 22 15,0-21-15,0-1 0,-21 1 16,21-22-16,0 21 0,0 1 0,0-1 16,0-20-16,0 20 0,0-20 0,0 20 15,0 1-15,0-22 0,0 0 16,0 22-16,0-22 0,-22 0 0,22 1 16,0-1-16,0 0 0,0 1 15,-21-22-15,21 21 0,0-21 16,0 1-16,0-1 0,0 0 0,-21 0 15,21 0-15,-21 0 0,21 1 16,-21-22-16,0 21 16,-1-21-16,1 0 0,0 0 15,0 0-15,0 21 0,0-21 0,-1 0 16,-20 0-16,21 0 0,-21 21 0,-1-21 16,1 0-16,-22 0 0,22 21 15,-21-21-15,-1 21 0,1-21 16,-1 22-16,-21-22 0,22 21 0,-22-21 15,1 0-15,-1 21 0,0-21 16,1 0-16,-22 21 0,21-21 0,0 0 16,-20 21-16,-1-21 0,0 0 0,0 21 15,0-21-15,-21 22 0,21-22 0,1 0 16,-22 0-16,21 0 0,0 0 16,-21 0-16,21 0 0,-21 0 0,0 0 15,0 0-15,21 0 0,-21 0 0,21 0 16,-21 0-16,22 0 0,-22 0 15,21 0-15,-21 0 0,21 0 16,0 0-16,-21 0 0,21 0 0,0 0 16,1 0-16,-1 0 0,21 0 0,-21 0 15,0 0-15,1 0 0,20 0 16,0 0-16,-21 0 0,22 0 0,-1 0 16,22 0-16,-22 0 0,0 0 0,22-22 15,-22 22-15,22 0 0,-22 0 0,21 0 16,1 0-16,-1 0 0,1-21 15,21 21-15,-22 0 0,22 0 0,-1 0 16,1 0-16,0 0 0,-1 0 0,22 0 16,-21 0-16,21 0 0,0-21 15,-1 21 1,1 0-16,42 0 78,1 0-62,-44 0 46,1 0-46,21 21-16,-21-21 15,0 0-15,0 0 16,0 0 0,-1 0-16,22 21 15,-21-21-15,0 0 16,0 0 0,0 0-1,0 0 1,-1 0-16,1 0 15,0 0 1,0 0-16</inkml:trace>
  <inkml:trace contextRef="#ctx0" brushRef="#br0" timeOffset="6687.89">14965 10351 0,'0'0'0,"-21"0"0,21 21 0,-22-21 16,1 0-16,0 0 31,42 0 32,0-21-63,1-1 0,-1 22 0,21-21 15,0 0-15,22 0 0,-1 0 0,1 0 16,21-1-16,-1 1 0,1 0 16,0-21-16,-1 21 0,22-22 0,21 1 15,-21 0-15,21-1 0,0 1 0,0 0 16,-21-22-16,21 22 15,-21-1-15,21-20 0,-22 21 0,22-1 16,-21 22-16,21-21 0,-21-1 0,0 22 16,-21-21-16,20 21 0,-20 0 15,21-22-15,-21 22 0,20 0 0,-20 0 16,0 0-16,-1-22 0,1 22 16,0 0-16,-22 0 0,1 0 0,-1-1 15,1 1-15,-22 21 0,0-21 0,-20 0 16,-1 0-16,21 21 0,-21-21 15,0 21-15,-21-22 16,22 22-16,-44 0 47,1 0-31,0 0-16,0 0 15,0 0-15,0 0 0</inkml:trace>
  <inkml:trace contextRef="#ctx0" brushRef="#br0" timeOffset="7332.21">18478 8594 0,'0'0'0,"-21"0"0,0 0 15,0 0 1,21 21-16,0 0 16,21-21-1,0 21-15,0-21 0,1 21 16,-1-21-16,0 22 0,21-22 0,-21 21 15,22 0-15,-1-21 0,0 21 16,-20 0-16,20-21 0,0 21 0,1-21 16,-22 0-16,21 0 0,0 0 15,-20 22-15,20-22 0,-21 0 0,21 0 16,-20 0-16,20 0 0,-21 0 16,21 0-16,-20 0 0,-1 0 0,0-22 15,0 22 1,-42 0-1,0 0-15,0 0 16,-1 0-16,1 0 0,0 22 16,-21-1-16,21 0 0,-1 0 15,-20 0-15,21 0 0,0 22 0,-22-22 16,22 21-16,-21 1 0,21-22 16,0 21-16,-22-21 0,22 22 0,0-22 15,0 0-15,0 21 0,-1-21 0,1 1 16,0-1-16,0 0 15,0 0-15,21 0 0,-21-21 16,21 21-16,-22-21 16,22-21 46,0 0-46,22 0-16,-1 0 15,0 21-15</inkml:trace>
  <inkml:trace contextRef="#ctx0" brushRef="#br0" timeOffset="8007.93">20320 9377 0,'0'0'16,"-21"0"15,0 0-31,-1 0 16,1 0-16,0 0 0,-21 21 15,21 0-15,-22-21 0,1 21 0,0-21 16,-1 22-16,-20-1 0,20 0 16,-20 0-16,-1 21 0,1-20 0,-22-1 15,1 21-15,20-21 0,-21 22 0,1-1 16,-22-21-16,21 21 0,1-20 15,-22 20-15,0 0 0,0-21 0,0 22 16,-21-22-16,21 21 0,1-21 0,-1 22 16,0-22-16,0 21 0,0-21 15,0 22-15,-21-1 0,22-21 0,-1 22 16,21-1-16,-21 0 0,0 1 16,1-1-16,-1 0 0,21 1 15,-21-22-15,0 21 0,1 0 0,-1 1 16,0-1-16,0-21 0,21 22 0,1-1 15,-1-21-15,0 21 0,1-20 16,20-1-16,1 21 0,-1-21 0,1 0 16,-1 1-16,22-1 0,-22 0 0,22 0 15,0 0-15,-1-21 0,1 21 16,21-21-16,0 0 0,0 0 0,-1 0 16,22 22-16,0-44 46,0 1-30,0 0 0,0 0-16,0 0 0,0 0 15,0-1-15,22 22 0</inkml:trace>
  <inkml:trace contextRef="#ctx0" brushRef="#br0" timeOffset="8655.68">15494 10753 0,'0'0'16,"0"-21"-16,-21 21 62,21 21-62,0 0 16,-21-21-16,21 21 0,-22 0 0,1 0 15,0 1-15,21-1 0,-42 0 16,21 0-16,-1 21 0,-20-20 16,21-1-16,-21 0 0,-1 21 0,22-21 15,-21 1-15,21-1 0,-22 0 0,22 0 16,0 0-16,0 0 0,0 1 15,21-1-15,-22-21 0,22 21 16,-21-21-16,42 0 63,1 0-63,-1 0 15,0 21-15,21-21 0,-21 21 16,1-21-16,20 0 0,-21 21 0,0-21 15,22 22-15,-1-22 0,-21 21 16,21-21-16,1 21 0,-22-21 0,21 0 16,-21 21-16,1-21 0,20 0 0,21 42 15,-41-42 1,-22 22-16,21-22 0,-21 21 16,0 0 15,0 0 16,-21-21-32,-1 0 1,1 0 0</inkml:trace>
  <inkml:trace contextRef="#ctx0" brushRef="#br0" timeOffset="12183.58">14033 8361 0,'0'-21'15,"0"0"-15,0-1 16,0 1-16,0 0 16,0 0-16,-21 21 31,0 0-15,21 21-16,0 0 15,0 0-15,-21 1 0,21 20 0,0-21 16,-21 21-16,21 1 0,0-22 15,0 21-15,0 1 0,0-1 16,-21 0-16,21 1 0,0-1 0,-22 0 16,22 1-16,-21-1 0,21-21 0,0 21 15,0 1-15,0-22 0,-21 0 16,21 21-16,0-20 0,0-1 16,0 0-16,0-42 31,0 0-31,0-1 15,0 1-15,0-21 0,0 21 0,0-22 16,21 22-16,-21-21 16,0 0-16,0-1 0,21 1 0,-21 21 15,22-22-15,-1 1 0,-21 21 0,0 0 16,21 0-16,0-1 0,-21 1 16,21 0-16,0 21 15,1 0-15,-22 21 16,21-21-16,-21 21 0,21 1 15,-21 20-15,0-21 0,0 0 0,0 22 16,0-1-16,21-21 0,-21 21 0,0-20 16,21 20-16,-21-21 0,0 21 15,0-20-15,21-1 0,1 0 0,-1 0 16,0 0-16,-21 0 0,21-21 0,0 0 16,0 22-16,1-22 15,20 0-15,-21 0 0,0 0 0,0 0 16,1-22-16,-1 22 0,21-21 0,-21 0 15,0 0-15,1 0 0,-1-22 16,0 1-16,0 21 0,-21-21 0,21-1 16,0 1-16,-21 0 0,22-1 0,-22 1 15,0 0-15,21-1 0,-21 1 16,0 0-16,21 20 0,-21 1 0,0-21 16,0 21-16,0 0 0,0-1 15,0 44 16,0-1-31,0 0 0,0 0 16,0 0-16,-21 22 0,21-22 16,0 21-16,-21 0 0,21-20 0,0 20 15,-22 0-15,22-21 0,0 22 0,0-1 16,0 0-16,0 22 16,0-43-16,0 21 0,0-20 0,0-1 15,0 0-15,0 0 0,0 0 0,22-21 16,-1 0-16,0 21 0,0-21 15,0 0-15,0 0 16,1-21-16,-1 0 0,21 0 0,-21 0 16,0 0-16,1-22 0,20 22 0,-21-21 15,0-1-15,0 1 0,1 0 16,-1-1-16,0 1 0,0 0 0,-21-1 16,0 1-16,0 0 0,21-1 0,-21 22 15,0-21-15,0 21 0,0 0 16,0-1-16,0 1 0,0 0 0,0 42 31,0 0-31,-21 1 16,21-1-16,0 0 0,0 21 0,-21 1 15,0-22-15,21 21 0,0 0 16,-21 1-16,21-22 0,0 21 16,0 1-16,0-1 0,0 0 0,0-21 15,0 22-15,0-22 0,0 0 0,0 0 16,21 22-16,0-43 0,0 21 15,-21 0-15,21 0 0,0-21 0,22 0 16,-22 0-16,0 0 0,0 0 0,22 0 16,-22-21-16,0 21 0,21-21 15,-21 0-15,1-1 0,-1 1 0,0-21 16,0 21-16,0 0 0,0-22 16,1 22-16,-22 0 0,0-21 0,21 20 15,-21 1-15,21 0 0,-21 0 16,0 0-16,0 42 31,0 0-15,-21 0-16,21 0 0,-21 1 0,-1 20 15,22 0-15,0 1 0,-21-22 16,0 21-16,21 0 0,-21 1 0,0-1 16,21 0-16,-21 1 0,-1-1 0,22 0 15,0 1-15,-21-22 0,0 21 16,21 1-16,-21-22 0,21 21 15,0-21-15,0 22 0,-21-22 0,21 0 0,0 0 16,-21 0-16,21 0 0,0 1 16,0-44 15,0 1-31,0 0 16,0 0-16,0 0 0,0-22 15,0 22-15,0-21 0,0 0 0,21-1 16</inkml:trace>
  <inkml:trace contextRef="#ctx0" brushRef="#br0" timeOffset="12524.41">15494 8657 0,'0'0'0,"63"-42"31,-41 42-31,-1 0 16,0-21-16,0 21 0,21 0 15,-20 0-15,-1 0 0,0 0 16,0 0-16,0 0 0,0 0 0,1 0 16,-1 21-16,-21 0 0,0 0 15,21 0-15,-21 1 0,0-1 16,0 0-16,0 0 0,-21 0 0,0 0 16,-1 1-16,1-1 0,0 0 0,0 0 15,0 0-15,-22-21 0,22 21 16,0-21-16,0 0 0,0 22 15,0-22-15,-1 0 0,1 0 0,0 0 16,0 0-16,0 0 0,0 0 16,-1 0-16,1-22 15,21 1-15,-21 0 16,0 0-16,0 0 0,21 0 0</inkml:trace>
  <inkml:trace contextRef="#ctx0" brushRef="#br0" timeOffset="12796.26">14711 8551 0,'0'0'0,"21"-21"16,0 0-16,0 21 15,0 0-15,22-21 0,-22 21 16,21-21-16,1 21 0,-22 0 0,21-21 15,0 21-15,1-22 0,-1 22 0,0 0 16,1 0-16,-22 0 0,21-21 16,-21 21-16,1 0 0,-1 0 0,0 0 15,0 0-15,0 0 16,0 0 15,1 0-31</inkml:trace>
  <inkml:trace contextRef="#ctx0" brushRef="#br0" timeOffset="13164.05">16616 8043 0,'0'0'0,"0"-21"0,0 0 0,0 0 16,0 0-16,0 42 31,0 0-15,-21 0-16,21 0 0,0 22 0,0-1 16,0 0-16,-22 1 0,22-1 15,0 22-15,0-22 0,0 0 0,-21 1 16,21-1-16,-21 0 0,21 1 0,0-22 15,-21 21-15,21-21 0,0 0 16,0 1-16,0-1 0,-21 0 16,21 0-16,0-42 31,0 0-15,21 21-16,-21-21 0,21-1 0</inkml:trace>
  <inkml:trace contextRef="#ctx0" brushRef="#br0" timeOffset="13531.84">16425 8149 0,'0'0'0,"-21"-21"0,0-42 16,21 41 0,0 1-16,0 0 15,21 0-15,0 0 0,0 21 16,22-21-16,-1 21 0,-21 0 0,22-22 15,-22 22-15,21 0 0,0 0 16,-20 0-16,20 0 0,0 0 0,-21 0 16,1 22-16,-1-1 0,0-21 15,0 42-15,-21-21 0,21 0 16,-21 1-16,0 20 0,0-21 0,0 0 0,-21 22 16,0-22-16,0 0 0,0 0 15,-22 0-15,22 0 0,0 1 16,0-22-16,0 21 0,-1-21 0,1 0 15,0 21-15,0-21 16,42 0 31,0 0-31,0 0-16</inkml:trace>
  <inkml:trace contextRef="#ctx0" brushRef="#br0" timeOffset="14003.57">16891 8424 0,'0'0'0,"-21"-42"15,21 21 1,21 0-16,0 21 15,0-21-15,0 21 0,1 0 16,20-22-16,-21 22 0,0 0 16,0 0-16,1 0 0,-1 0 0,0 22 15,0-22-15,0 21 16,-21 0-16,21 0 0,-21 0 16,0 0-16,0 1 0,0-1 0,0 0 15,0 0-15,0 0 0,-21-21 16,0 21-16,0 1 0,21-1 15,-21-21-15,0 0 0,21-21 47,0-1-47,0 1 0,21 0 16,-21 0-16,21 0 16,-21 0-16,0-1 0,21-20 0,-21 21 15,21 0-15,-21 0 16,0-1-16,21 1 0,1 21 0,-22-21 15,21 21-15,0 0 16,-21-21-16,21 21 16,0 0-1</inkml:trace>
  <inkml:trace contextRef="#ctx0" brushRef="#br0" timeOffset="14461.31">17526 8213 0,'0'0'15,"-21"0"-15,0 0 32,-1 21-32,22 0 0,-21-21 15,21 21-15,0 0 0,0 1 16,-21-1-16,21 0 0,0 0 0,-21 0 15,21 0-15,0 1 0,0-1 0,0 0 16,0 0-16,21-21 16,0 0-16,0 0 0,1 0 0,-1 0 15,0 0-15,0 0 0,0 0 0,0 0 16,1 0-16,-1 0 16,0 0-16,0 0 0,0-21 15,0 21-15,-21-21 0,0 0 0,22-1 16,-22 1-16,0 0 0,0 0 15,0 0-15,0-22 0,0 22 0,0-21 16,-22 21-16,22 0 0,0-1 0,-21 22 16,0-21-16,0 21 0,0 0 15,0 0-15,-1 0 0,1 0 16,0 21-16,0-21 0,0 22 0,0-1 16,-1-21-16,22 21 0,-21 0 15,0 0-15</inkml:trace>
  <inkml:trace contextRef="#ctx0" brushRef="#br0" timeOffset="14780.18">17970 7726 0,'0'0'0,"0"-21"0,0 42 47,0 0-47,0 0 0,0 0 16,-21 22-16,21-22 0,0 21 0,0 1 16,-21-1-16,0 0 0,21 1 0,-21 20 15,21-21-15,0 1 0,0-1 16,0-21-16,0 22 0,0-22 0,0 21 15,0-21-15,0 0 0,0 1 0,0-1 16,0 0-16,0 0 16,21-21-1,0 0 1,0-21-16,0 0 16</inkml:trace>
  <inkml:trace contextRef="#ctx0" brushRef="#br0" timeOffset="15179.38">18224 8128 0,'-21'0'16,"21"21"-16,-21-21 16,21 21-16,-21 1 0,0-1 0,21 0 15,-21 0-15,-1 0 0,22 0 16,0 1-16,-21-1 0,21 0 15,0 0-15,0 0 0,0 0 0,0 1 16,21-22 0,-21 21-16,22-21 0,-1 0 0,0 0 15,0 0-15,0 0 0,0 0 0,1 0 16,-1-21-16,0-1 16,0 22-16,0-21 0,-21 0 0,0 0 15,0 0-15,21 0 0,-21-1 0,0-20 16,0 21-16,0 0 0,0 0 15,0-1-15,0 1 0,-21 0 0,0 21 16,0-21-16,0 21 16,0 0-16,-1 0 15,1 0-15,0 0 0,0 0 16,0 0-16,0 21 0,-1-21 16,1 0-1</inkml:trace>
  <inkml:trace contextRef="#ctx0" brushRef="#br0" timeOffset="15455.56">17759 7874 0,'106'-21'31,"-85"21"-31,21 0 0,0 0 16,1 0-16,-22 0 0,21 0 0,1-21 16,-1 21-16,0 0 0,1 0 15,-22 0-15,21 0 0,-21 0 0,0 0 16,1 0-16,-44 0 62</inkml:trace>
  <inkml:trace contextRef="#ctx0" brushRef="#br0" timeOffset="15819.41">18902 7874 0,'0'-42'15,"-21"42"1,-1 0-16,1 0 16,0 0-16,0 0 15,0 21-15,0-21 0,-1 21 16,22 0-16,-21 22 0,0-22 0,21 21 15,0-21-15,-21 22 0,21-1 16,-21-21-16,21 21 0,0-20 0,0 20 16,0-21-16,0 0 0,0 0 15,0 1-15,0-1 0,21-21 0,0 21 16,-21 0-16,42-21 0,-20 0 16,-1 0-16,0 0 0,0 0 0,21 0 15,-20 0-15,20 0 0,-21-21 16,21 21-16,-20-21 0,20 21 0</inkml:trace>
  <inkml:trace contextRef="#ctx0" brushRef="#br0" timeOffset="16548.27">19452 8001 0,'0'0'16,"0"-21"-16,-21 0 0,0 0 0,0 21 0,21-22 15,-22 22-15,1 0 0,0 0 0,0 0 16,0 0-16,0 0 15,-1 0-15,1 0 0,0 22 16,0-1-16,0 0 0,0 0 0,-1 0 16,1 0-16,21 22 0,0-22 15,-21 0-15,21 0 0,0 22 0,0-22 16,0 0-16,0 0 0,0 0 16,0 0-16,21-21 15,0 0-15,1 0 16,-1 0-16,0 0 15,0 0-15,0 0 0,0-21 0,1 0 16,-1 0-16,0 0 0,0 0 16,-21-1-16,21 1 0,0-21 15,-21 21-15,0 0 0,22-1 16,-22 1-16,21 0 0,-21 0 0,0 42 31,0 0-31,0 0 16,0 1-16,0-1 0,0 0 0,0 0 15,0 0-15,0 0 0,0 22 16,0-22-16,0 0 0,0 0 0,0 0 16,21 1-16,0-22 0,0 21 15,0-21-15,1 0 16,-1 0-16,21 0 0,-21 0 0,0 0 16,1-21-16,20-1 0,-21 1 15,0 0-15,0 0 0,22 0 16,-22-22-16,0 22 0,0-21 0,0-22 15,22 22-15,-22 0 0,0-22 0,0 22 16,-21 0-16,0-1 0,21 1 16,-21 0-16,0 20 0,0 1 0,0 0 15,-21 21 1,0 21-16,0 0 0,0 1 16,0 20-16,-1-21 0,1 21 0,0 1 15,21-1-15,-21 22 0,21-22 16,0 0-16,0 22 0,0-22 15,0 0-15,0 1 0,21-1 0,0-21 16,0 22-16,1-22 0,20 0 16,-21 0-16,0 0 0,22 0 0,-22-21 15,21 0-15,0 0 0,-20 0 0,20 0 16,0 0-16,-21 0 0,22 0 16,-1-21-16,-21 21 0,22-21 0,-1 0 15,-21 0-15</inkml:trace>
  <inkml:trace contextRef="#ctx0" brushRef="#br0" timeOffset="17260.14">8467 9186 0,'0'0'0,"21"-21"0,-21 0 0,21 0 16,-21 0-16,0 42 31,0 0-15,0 0-16,0 22 0,0-1 0,0-21 16,0 21-16,0 1 0,0-1 15,0 0-15,-21 1 0,21-1 0,0 0 16,0-20-16,-21 20 0,21-21 15,0 21-15,0-20 0,-22-1 0,22 0 16,0-42 15,0 0-31</inkml:trace>
  <inkml:trace contextRef="#ctx0" brushRef="#br0" timeOffset="17815.34">8340 9165 0,'0'0'0,"0"-21"0,0 0 0,-22 21 16,22-21-16,-21 0 0,21-1 15,0 1 1,21 21 0,1-21-16,-1 21 0,0 0 15,0 0-15,21 0 0,-20 0 0,20 0 16,-21 21-16,21 0 0,-20 1 15,20-1-15,-21 0 0,0 0 0,-21 21 16,0-20-16,0 20 0,0-21 16,0 0-16,-21 0 0,0 1 0,-21-1 15,20 0-15,1 0 0,0-21 0,0 0 16,0 0-16,0 0 0,-1 0 16,1 0-16,0 0 15,21-21-15,0 0 16,0 0-16,21-1 15,0 22-15,1 0 0,-1-21 16,21 21-16,-21 0 16,22 0-16,-1 0 0,0 0 0,1 0 15,-1 21-15,0-21 0,1 22 0,-1-1 16,-21 0-16,0 0 0,0 21 16,1-20-16,-22 20 0,0 0 0,0-21 15,-22 22-15,1-1 0,-21-21 0,0 22 16,-1-22-16,1 0 0,0 0 15,-22 0-15,22 0 0,-1 1 0,1-1 16,0-21-16,-1 0 0,1 21 0,0-21 16,21 0-16,-1 0 0,1 0 15,0 0-15,0 0 0,21-21 0,0 0 16,0-1-16,0 1 16,0 0-16,0 0 0,0 0 15,21 0-15,0-1 0,0 1 0,1 0 16,20 0-16,-21 0 0</inkml:trace>
  <inkml:trace contextRef="#ctx0" brushRef="#br0" timeOffset="18243.37">9038 9483 0,'-42'-85'31,"42"64"-15,0 0-16,21 21 16,0-21-16,0 21 0,0 0 15,1 0-15,-1 0 0,0 0 0,0 21 16,0-21-16,0 21 0,1 0 16,-1 0-16,0 22 0,-21-22 0,0 21 15,21-21-15,-21 22 0,0-22 0,0 21 16,0-21-16,0 0 0,0 1 15,0-1-15,0 0 0,0 0 0,-21-21 16,21-21 15,0 0-31,0 0 16,0-1-16,0 1 0,0 0 0,0-21 16,0 21-16,0-1 0,0-20 15,21 21-15,-21-21 0,21 20 0,-21 1 16,21 0-16,1 0 0,-1 21 15,0 0 1,0 0-16,0 0 16,0 0-16,1 0 0</inkml:trace>
  <inkml:trace contextRef="#ctx0" brushRef="#br0" timeOffset="18704.11">9758 9377 0,'0'0'0,"0"-21"16,-21 21 0,-1 0-1,1 21-15,21 0 0,-21 0 0,0 0 16,21 1-16,-21-1 0,21 0 0,-21 21 16,21 1-16,-22-22 15,22 21-15,-21-21 0,21 22 0,0-22 0,0 0 16,0 0-16,0 0 0,0 0 15,21 1-15,1-22 0,-1 0 16,0 0-16,0 0 0,0 0 0,0 0 16,1-22-16,20 22 0,-21-21 0,21 0 15,-20 0-15,-1 0 0,0 0 16,0-22-16,0 22 0,0-21 0,-21 21 16,0-22-16,0 22 0,0-21 0,0 21 15,-21-22-15,0 22 0,0 0 16,0 0-16,0 0 0,-22 21 0,22 0 15,-21 0-15,21 0 0,-1 0 0,-20 0 16,21 21-16,-21 0 16,20 0-16,1 0 0,0 22 0,0-22 15,0 21-15,0 0 0,21 1 0,0-1 16,0 0-16,0-20 0,0 20 16,0 0-16,0-21 0,21 1 0,0-1 15,0 0-15,21 0 0,-20-21 0,20 0 16,0 0-16,22 0 0,-22 0 15,22 0-15</inkml:trace>
  <inkml:trace contextRef="#ctx0" brushRef="#br0" timeOffset="19280.22">10350 9483 0,'0'-21'0,"0"42"0,0-64 0,0 22 0,-21 21 46,21 21-46,0 22 0,0-22 0,-21 0 16,21 21-16,0 1 0,0-22 16,-21 21-16,21-21 0,0 22 0,0-22 15,0 0-15,0 0 0,0 0 0,0 1 16,0-1-16,21-21 16,0 0-16,0 0 0,1 0 15,-1 0-15,-21-21 0,21-1 16,0 1-16,-21-21 15,21 21-15,0 0 0,-21-1 16,0 1-16,0-21 0,22 21 0,-22 0 16,21-1-16,-21 1 15,21 21 1,-21 21-16,0 1 0,0-1 16,0 0-16,0 0 0,0 0 15,21 0-15,-21 22 0,0-22 0,0 0 16,21 0-16,0 0 15,1-21-15,-1 0 0,0 0 0,0 0 16,0 0-16,0 0 0,1 0 16,20 0-16,-21-21 0,0 0 15,0 21-15,22-42 0,-22 21 0,-21-1 16,21-20-16,-21 21 0,21-21 0,-21-1 16,0 22-16,0-21 0,0-1 15,0 22-15,-21 0 0,0 0 0,21 0 16,-21 0-16,0-1 0,-1 22 0,1 0 15,0 0-15,0 0 16,0 0-16,21 22 0,-21-1 16,21 0-16,0 0 0,0 0 15,0 0-15,21-21 0,-21 22 16,21-1-16,21-21 0,-21 21 0,22-21 16</inkml:trace>
  <inkml:trace contextRef="#ctx0" brushRef="#br0" timeOffset="19635.32">11430 9440 0,'0'0'16,"0"-21"-1,-21 21-15,0 0 0,-1 0 16,1 0-16,0 0 0,0 0 0,0 0 16,-22 21-16,22-21 0,0 22 15,21-1-15,0 0 0,0 0 0,0 0 16,0 0-16,0 1 15,21-1-15,0-21 0,1 21 16,-1 0-16,0-21 0,0 21 0,21-21 16,-42 21-16,22 1 0,-1-22 0,0 21 15,0 0-15,-21 0 16,-21-21 0,0 21-16,0-21 0,-1 0 15,1 0-15,-21 0 0,21 21 16,0-21-16,-22 0 0,22 0 0,-21 0 15,21 0-15,-1 0 0,1 0 0,0 0 16,0 0-16,21-21 31,21 0-31,0 21 0,0-21 16</inkml:trace>
  <inkml:trace contextRef="#ctx0" brushRef="#br0" timeOffset="20300.4">11620 9610 0,'0'0'0,"0"-21"0,0-1 16,22 1-1,-1 0-15,0 0 16,0 0-16,0 0 16,-21-1-16,21 22 0,-21-21 15,0 0-15,0 0 16,0 0-16,-21 21 15,0 0 1,0 0-16,0 21 0,0 0 16,-1 0-16,1 0 0,0 1 0,21 20 15,0-21-15,-21 21 0,21-20 16,0 20-16,0-21 0,0 0 0,0 22 16,0-22-16,21 0 0,-21 0 0,21 0 15,0 0-15,22-21 16,-22 22-16,0-22 0,21 0 0,-20 0 15,20 0-15,0 0 0,1 0 0,-22-22 16,21 1-16,0 21 0,-20-21 0,-1 0 16,0 0-16,0 0 0,-21-22 15,21 22-15,-21 0 0,0-21 0,0 20 16,0-20-16,0 21 0,0 0 0,0 0 16,0-1-16,0 1 0,21 0 15,1 0-15,-1 21 0,0 0 0,0-21 16,0 21-16,0 0 0,1 0 0,20 0 15,-21 0-15,-21 21 0,21 0 16,0-21-16,-21 21 0,0 22 16,0-22-16,0 0 0,0 21 0,0-21 15,0 22-15,0-22 0,0 21 16,0-21-16,0 1 0,0-1 0,-21 0 16,0 0-16,21 0 0,-21-21 0,21-21 46,0 0-46,0 0 0,0 0 0,0-22 16,21 1-16,-21 21 0,21-22 0,0 1 16,1 0-16,-1 21 0,-21-22 15,21 22-15,0 0 0,0 0 0,0 0 16,-21-1-16,22 1 16,-1 0-16,-21 0 15,21 21-15</inkml:trace>
  <inkml:trace contextRef="#ctx0" brushRef="#br0" timeOffset="21256.19">21971 7684 0,'0'0'0,"-21"0"15,21 21 1,0 0-16,0 0 16,0 0-16,0 22 0,0 20 15,0-21-15,0 43 0,0-21 0,0-1 16,21 22-16,-21-1 0,0-20 0,0 21 15,0-1-15,0 1 0,0 0 16,0-1-16,0 22 0,0-21 0,0-1 16,0 22-16,0-21 0,0 21 15,0-22-15,0 22 0,-21 0 16,0-21-16,21 21 0,-22-22 0,1 1 16,21 21-16,-21-22 0,21 1 0,-21-21 15,21-1-15,0 1 0,0-22 0,0 0 16,0 1-16,0-22 0,21-21 15,0 0-15,0 0 16,-21-21-16,22-1 0,-1-20 0,0 0 16,0-1-16,0 1 0,0 0 0,1-22 15,-1 1-15</inkml:trace>
  <inkml:trace contextRef="#ctx0" brushRef="#br0" timeOffset="22271.89">22098 7832 0,'0'0'16,"-42"-21"-16,20-1 0,1-20 0,-21 21 0,21 21 15,0-21-15,-1 0 0,1 21 16,21-22-16,21 22 31,1 0-15,-1 0-16,21-21 0,0 21 0,1 0 15,-1 0-15,0-21 0,22 21 16,21-21-16,-1 21 0,22-21 0,0 0 16,0 21-16,21 0 0,-21-22 0,42 22 15,-21 0-15,42 0 0,-21-21 16,0 21-16,22 0 0,-22 0 0,0 0 15,0 0-15,22-21 0,-22 21 16,-21 0-16,0-21 0,0 0 0,-21 21 16,-22-21-16,22 21 15,-42 0-15,-1-22 0,1 22 0,-22 0 16,0-21-16,1 21 0,-22 0 0,0 0 16,0-21-16,-21 42 46,0 0-46,0 1 0,0-1 0,0 0 16,0 21-16,0-21 0,0 22 0,0-1 16,0-21-16,0 22 0,0-1 15,0 0-15,0 22 0,0-22 0,0 22 16,0-1-16,0 1 0,0-1 16,0 1-16,0-1 0,0 1 15,0-1-15,0 1 0,0-1 0,21 1 16,0 20-16,-21-20 0,22-1 15,-22 22-15,0-22 0,0 22 0,21-21 16,-21-1-16,21 1 0,-21-1 0,0 1 16,21-22-16,-21 21 0,21 1 15,0-1-15,-21 1 0,22-22 0,-1 22 16,-21-22-16,0 22 0,21-22 0,0 0 16,-21 1-16,21-1 0,-21 0 15,0 1-15,0-1 0,0 0 0,0-21 16,0 22-16,0-22 0,0 21 0,0-21 15,-21 22-15,21-22 0,-21 0 16,0 21-16,0-20 0,-1-1 0,1 0 16,21 0-16,-21 0 0,0 0 15,0-21-15,0 22 0,-1-1 0,-20 0 16,21-21-16,0 21 0,-22 0 0,22-21 16,-21 21-16,0-21 0,-1 0 0,1 22 15,0-22-15,-1 0 0,-20 0 16,-1 21-16,1-21 0,-22 0 0,0 0 15,1 0-15,-22 0 0,0 0 0,0 0 16,0 0-16,1 0 0,-1 0 0,-21 0 16,21 0-16,0 0 15,0 0-15,-21 0 0,21 0 0,1 0 16,-22 0-16,0 0 0,0 0 0,-22 0 16,22 0-16,-21 0 0,21 0 0,0 0 15,21 0-15,1 0 0,20 0 16,0 0-16,22 0 0,20 0 0,-20 0 15,21 0-15,20 0 0,1 0 0,0 0 16,0 0-16,21-21 0,-21-1 0,21 1 16,0 0-16,0 0 15,0 0-15,0 0 0,21-22 0,0 22 16,0-21-16,22-1 0</inkml:trace>
  <inkml:trace contextRef="#ctx0" brushRef="#br0" timeOffset="23131.46">22373 6287 0,'0'0'0,"0"21"0,0 0 16,21-42 15,0 21-31,22-21 0,-22 21 0,21-22 16,-21 1-16,22 0 0,-22 21 0,21-21 15,-21 0-15,1 0 16,-1-1-16,-21 1 0,0 0 16,0 0-16,-21 21 0,-22 0 0,22-21 15,-21 21-15,-1 0 0,-20 0 16,21 0-16,-1 0 0,1 21 0,0-21 15,-1 21-15,1 0 0,21 0 16,-22 1-16,22-1 0,0 0 0,21 0 16,0 0-16,0 0 0,0 1 0,0-1 15,0 0-15,0 0 0,21 21 16,0-20-16,1-1 0,-1 0 0,21 0 16,0 0-16,-20 22 0,20-22 0,0 0 15,22 0-15,-22 0 16,-21 22-16,22-22 0,-1 0 0,-21 0 15,0 0-15,0 0 0,-21 1 0,0-1 16,0 0-16,-21 0 0,-21 0 16,21 0-16,-22 1 0,1-22 0,-21 0 15,20 21-15,1-21 0,0 0 0,-1 0 16,1 0-16,0 0 0,-1 0 16,22-21-16,0-1 0,0 22 0,0-21 15,-1 0-15,1 0 0,21 0 0,0 0 16,0-1-16,0 1 0,0 0 15,0 0-15,0 0 0,21 0 16,1-1-16,20 1 16,-21 21-16,0-21 0,0 21 15,22 0-15,-1-21 0,-21 21 0</inkml:trace>
  <inkml:trace contextRef="#ctx0" brushRef="#br0" timeOffset="23476.27">22733 6710 0,'0'0'0,"21"0"0,0 0 16,0 0-16,1 0 0,-1 0 15,21-21-15,-21 0 0,0 21 16,1-22-16,-1 1 0,21 0 16,-21 0-16,0 0 0,1 0 0,-22-1 15,0 1-15,0 0 16,0 0-16,-22 0 15,-20 21-15,21 0 0,0 0 16,-22 21-16,22 0 0,-21 0 16,21 0-16,-22 22 0,22-22 0,0 21 15,0-21-15,0 22 0,0-22 0,21 21 16,0-21-16,0 1 0,0-1 16,0 0-16,0 0 0,21-21 15,0 21-15,21-21 0,-21 0 0,22 0 16,-1 0-16,0 0 0,1 0 15,-1 0-15,0 0 0,1 0 0,-1 0 16,-21-21-16,22 0 0,-1 21 0</inkml:trace>
  <inkml:trace contextRef="#ctx0" brushRef="#br0" timeOffset="23864.04">23347 6604 0,'0'0'0,"0"-21"0,-21 0 15,21 0-15,0-1 0,0 1 16,0 0-16,0 0 0,21 0 15,0 21-15,0 0 0,0 0 16,0 0-16,1 0 0,-1 0 0,0 0 16,21 0-16,-21 21 0,1 0 15,-1 0-15,0 0 0,0 1 16,0 20-16,-21-21 0,0 0 0,0 22 16,0-22-16,0 21 0,0-21 0,0 0 15,-21 22-15,0-22 0,21 0 16,-21 0-16,0-21 15,21-21 17,0 0-32,0 0 0,21 0 15,0-22-15,-21 22 0,21-21 0,0 21 16,0-22-16,-21 1 0,22 0 16,-1 20-16,0-20 0,-21 21 15,21 0-15,0 0 0,0-1 0,-21 1 16,22 21-16,-1 0 0,0 0 15,0 0-15,-21 21 16,0 1-16,21-22 0,-21 21 16,21-21-16</inkml:trace>
  <inkml:trace contextRef="#ctx0" brushRef="#br0" timeOffset="24270.39">24151 6456 0,'0'-21'0,"0"0"32,0 42-17,0 0-15,0 0 0,0 0 16,0 0-16,0 22 0,0-22 16,0 0-16,0 21 0,0-20 0,0-1 15,0 0-15,0 21 0,0-21 0,0 1 16,0-1-16,0 0 15,0 0-15,21-21 16,0 0 0,1 0-16,-22-21 0,21 0 15,0 0-15,0-1 16,-21 1-16,0 0 0,21 0 0,0-21 16,-21-1-16,22 22 0,-1-21 15,0-1-15,0 22 0,-21 0 0,21-21 16,0 21-16,-21-1 0,22 1 15,-1 21 1,-21 21 0,0 1-16,0-1 15,0 0-15,0 0 16</inkml:trace>
  <inkml:trace contextRef="#ctx0" brushRef="#br0" timeOffset="24631.45">24744 6689 0,'21'0'0,"-42"0"0,63 0 16,-21 0-16,0-21 0,-21-1 16,22 22-16,-1-21 15,0 0-15,0 0 0,0 21 0,0-21 0,1 0 16,-22-1-16,0 1 0,0 0 15,21 0-15,-21 0 0,0 0 16,0-1-16,-21 22 16,-1 0-16,1 0 0,0 0 15,-21 22-15,21-1 0,-1 0 0,-20 0 16,21 0-16,0 0 0,0 1 0,-1 20 16,1-21-16,21 0 0,-21 0 15,21 22-15,0-22 0,0 0 0,0 0 16,0 0-16,21 1 0,0-1 15,1-21-15,-1 0 0,0 21 16,21-21-16,1 0 0,-1 0 16,0 0-16,1 0 0,-1 0 0,-21 0 15,21-21-15,1 21 0,-22-21 0</inkml:trace>
  <inkml:trace contextRef="#ctx0" brushRef="#br0" timeOffset="24976.25">25273 6646 0,'0'0'0,"0"-42"0,0 21 0,0 0 16,0-22-16,0 22 0,0 0 0,21 0 15,-21 0-15,21 0 0,-21-1 0,21 1 16,1 21-16,-1-21 16,0 21-16,0 0 0,21 0 0,-20 21 15,-1 0-15,0-21 0,21 22 0,-21 20 16,1-21-16,-1 0 16,0 22-16,-21-22 0,0 21 0,21 0 15,-21-20-15,0 20 0,0-21 0,0 21 16,0-20-16,0-1 0,-21 0 15,0 0-15,0 0 0,-1-21 0,22 21 16,-21-21-16,0 0 0,0 0 0,0-21 16,21 0-1,0 0-15,0 0 16,0-22-16,0 22 0,0-21 0,0 21 16,21-22-16,0 1 0,0 0 15,0-1-15,1 1 0,-1 0 0,0-1 16,0 22-16,0 0 0,0 0 15,1 0-15,-1 21 0,0-21 0,-21-1 16,21 22-16,-21-21 0</inkml:trace>
  <inkml:trace contextRef="#ctx0" brushRef="#br0" timeOffset="78300.14">16277 11282 0,'0'0'0,"-21"-21"0,21-22 16,-21 22-16,21 0 0,0 0 15,-21 0-15,21 0 0,-22 21 0,22-22 16,-21 44 0,21-1-1,0 21-15,-21-21 0,21 22 0,0-1 16,0 0-16,0 1 0,0 20 0,0-21 15,0 1-15,-21-1 0,21 0 16,0 1-16,0-1 0,-21 0 0,21 1 16,-21-22-16,21 21 0,0-21 0,0 1 15,0-1-15,0 0 16,0-42 15,0 0-31,0-1 16,21 1-16,-21 0 0,21 0 15,-21 0-15,0 0 0,21-22 0,0 22 16,-21-21-16,21 21 0,-21-22 0,22 22 16,-1 0-16,-21 0 15,21 21-15,0 0 16,-21 21-16,0 0 0,0 0 0,0 0 16,21 1-16,-21-1 0,0 21 0,0-21 15,21 0-15,-21 1 16,0 20-16,0-21 0,0 0 0,22 0 15,-1 1-15,0-22 0,0 21 0,0-21 16,0 0-16,1 0 16,-1 0-16,21 0 0,-21 0 0,0 0 15,1-21-15,-1-1 0,0 1 0,0 0 16,0 0-16,0-21 0,1 20 0,-1-20 16,-21 0-16,0-1 0,21 1 15,-21 0-15,21-22 0,-21 22 0,0 0 16,0-1-16,0 1 0,0 21 0,0 0 15,0-1-15,0 1 0,21 0 16,-21 42 0,0 0-16,0 22 15,0-22-15,0 21 0,0 1 16,0-1-16,0 0 0,0-21 0,0 22 16,0-1-16,0 0 0,0 1 0,0-22 15,0 21-15,0-21 0,0 1 16,0 20-16,21-21 0,-21 0 0,22-21 15,-1 21-15,-21 1 0,21-22 0,0 0 16,0 0-16,0 0 0,1 0 0,-1 0 16,0-22-16,21 1 0,-21 0 15,1 0-15,-1-21 0,0 20 0,0-20 16,0 0-16,0-1 0,1 1 16,-22-21-16,21 20 0,0-20 15,-21 20-15,0 1 0,0 0 0,21-1 16,-21 22-16,0-21 0,0 21 0,0 0 15,0-1-15,0 44 32,-21-1-32,21 0 0,-21 0 0,21 21 15,0 1-15,0-1 0,-21 0 0,21 1 16,0-1-16,0 0 0,0 1 16,0-1-16,0-21 0,0 22 0,0-1 15,21-21-15,0 0 0,-21 22 0,21-22 16,0 0-16,0 0 0,-21 0 15,22-21-15,-1 21 0,0-21 16,0 0-16,0 0 0,0 0 0,1 0 16,-1 0-16,21-21 0,-21 0 0,0 21 15,1-21-15,-1 0 0,-21-22 16,21 22-16,0-21 0,0 21 0,0-22 16,1 22-16,-22-21 0,21 21 0,-21 0 15,21-1-15,-21 1 0,0 0 16,0 0-16,0 42 31,-21 0-31,21 0 0,0 1 16,0 20-16,-21-21 15,-1 0-15,22 22 0,-21-22 0,21 21 16,0 0-16,-21 1 0,21-1 0,-21 0 16,0 1-16,21 20 0,0-20 0,-21 20 15,21-21-15,-22 1 0,22 20 16,0-20-16,0-1 0,-21 0 0,21-21 15,0 22-15,0-22 0,0 0 0,0 0 16,0 0-16,0 1 0,0-1 16,0-42 15,21-1-31,-21 1 16,0-21-16,22 21 15,-1 0-15,-21-22 0</inkml:trace>
  <inkml:trace contextRef="#ctx0" brushRef="#br0" timeOffset="78651.94">17653 11599 0,'0'0'16,"0"-21"-16,0 0 0,0 0 15,0 0-15,21 21 0,0-21 16,0-1-16,1 1 0,20 0 15,0 21-15,-21-21 0,22 21 16,-1 0-16,0 0 0,1 0 0,-22 0 16,21 0-16,-21 0 0,1 21 0,-1 0 15,0 0-15,-21 1 0,0 20 0,0-21 16,0 0-16,0 0 0,-21 1 16,0-1-16,-1 0 0,1-21 0,-21 21 15,21 0-15,0-21 0,-22 21 0,22 1 16,-21-22-16,-1 0 0,22 21 15,0-21-15,-21 0 0,21 21 0,-85-21 32,106-21-17,0 0 1,0-1-16,0 1 16</inkml:trace>
  <inkml:trace contextRef="#ctx0" brushRef="#br0" timeOffset="79011.74">16679 11282 0,'-42'0'16,"84"0"-16,-105 0 0,42 0 0,-1 0 15,1 0-15,21-21 16,21 21-16,22 0 0,-1-21 16,0 21-16,1-22 0,20 22 15,1-21-15,-1 21 0,1-21 0,20 21 16,1 0-16,-21 0 0,20-21 0,-20 21 16,-1 0-16,1 0 0,-1 0 15,-20 0-15,-1 0 0,-21 0 16,0 0-16,0 0 0,1 0 0</inkml:trace>
  <inkml:trace contextRef="#ctx0" brushRef="#br0" timeOffset="79480.47">18648 11134 0,'0'0'0,"0"-21"0,0-1 16,0 1-16,0 0 15,0 63 16,0-20-31,0 41 16,0-21-16,0 22 0,0-22 0,-21 22 16,21-1-16,-22 1 0,22-1 0,0 1 15,0-1-15,-21 1 0,0-1 0,21 1 16,-21-1-16,21-20 0,0 20 16,0-21-16,-21 1 0,21-1 0,0 0 15,0-20-15,0-1 0,0 21 0,0-21 16,0 0-16,0-42 31,0 0-31,21 0 16</inkml:trace>
  <inkml:trace contextRef="#ctx0" brushRef="#br0" timeOffset="79832.27">18521 11197 0,'0'0'0,"0"-21"0,0-64 16,0 64-16,21 0 16,0 0-16,0 21 15,0 0-15,22-21 0,-22 21 0,0 0 16,21 0-16,-20 0 0,20 21 0,-21-21 16,0 21-16,0 0 0,1 22 15,-1-22-15,0 21 0,-21-21 0,0 22 16,0-1-16,0-21 0,0 21 0,0-20 15,-21-1-15,0 21 0,-22-21 0,22 0 16,-21-21-16,21 22 0,-22-22 16,22 0-16,-21 21 0,-1-21 0,22 0 15,0 0-15,0 0 0,0 0 16,21-21 0,0-1-1,0 1-15,21 0 16,0 21-16,21-21 0,-20 21 15,-1-21-15,0 0 0</inkml:trace>
  <inkml:trace contextRef="#ctx0" brushRef="#br0" timeOffset="80240.03">18986 11197 0,'0'0'0,"22"-21"15,-1 0-15,0 0 16,0 21-16,-21-21 0,21 21 0,0-22 16,1 22-16,-1 0 0,0 0 0,0 0 15,0 0-15,0 0 0,1 22 16,-1-22-16,0 21 0,-21 0 0,0 0 16,0 0-16,0 22 0,0-22 0,0 0 15,0 0-15,0 21 0,0-20 16,0-1-16,0 0 0,0 0 0,-21 0 15,0-21-15,21 21 0,0 1 16,-22-22-16,22-22 47,0 1-47,0 0 0,0 0 0,22 0 16,-22 0-16,21-22 0,0 22 15,-21-21-15,21-1 0,0 22 0,0 0 16,1-21-16,-22 21 0,21 21 0,0-22 15,0 1-15,0 21 0,0 0 0,1 0 16,-1 0-16,0 0 16,0 0-16</inkml:trace>
  <inkml:trace contextRef="#ctx0" brushRef="#br0" timeOffset="80655.8">19918 10986 0,'0'0'0,"-21"0"16,-1 0-16,1 21 15,0 0-15,0-21 0,0 21 0,21 21 16,-21-20-16,-1-1 0,1 21 0,0 0 16,0-20-16,21 20 15,0-21-15,-21 21 0,21-20 0,0 20 0,0-21 16,0 0-16,0 0 0,0 1 15,0-1-15,21-21 0,0 21 0,0-21 16,0 0-16,1 0 16,-1 0-16,0 0 0,0-21 0,0 21 15,0-21-15,1-1 0,105-126 32,-127 106-32,21 0 0,-21-1 0,21 1 15,-21 0-15,0-1 0,0 1 0,0 0 16,0 20-16,-21 1 0,0 0 15,-1 21-15,1 0 0,0 0 16,0 0-16,-21 0 0,20 0 0,1 0 16,-21 0-16,21 21 0,0 0 0,-1 1 15,1-22-15,21 21 0,0 0 16,0 0-16,0 0 0,21-21 16</inkml:trace>
  <inkml:trace contextRef="#ctx0" brushRef="#br0" timeOffset="80967.39">20616 10626 0,'0'0'0,"-21"0"0,-42 0 15,41 0 1,1 21-16,0 0 0,0 0 15,0 0-15,0 22 0,21-22 16,-22 21-16,1 1 0,0-1 0,21 0 16,-21 1-16,0-1 0,0 0 0,21 1 15,0-1-15,-22 0 0,1 1 16,21-1-16,0-21 0,0 21 0,0-20 16,0-1-16,0 0 0,0 0 0,0 0 15,0 0-15,21-21 16,1 0-1,-1-21-15,0 21 0,0-21 16,21 0-16</inkml:trace>
  <inkml:trace contextRef="#ctx0" brushRef="#br0" timeOffset="81324.2">20680 11049 0,'0'0'0,"21"0"0,-42 0 31,21 21-31,-21-21 0,21 21 0,-22 1 15,1-1-15,21 0 0,0 0 16,-21 21-16,21-20 0,-21-1 0,21 0 16,0 0-16,0 0 0,0 0 15,0 1-15,0-1 0,0 0 16,21-21-16,0 0 0,0 0 16,1 0-16,-1 0 0,0 0 15,0 0-15,0 0 0,-21-21 0,21 0 16,1-1-16,-1 1 0,0 0 0,-21 0 15,0-21-15,21 20 0,-21-20 16,0 21-16,0-21 0,0 20 0,0 1 16,0 0-16,0 0 0,-21 21 31,0 0-31,0 0 0,-1 0 0,1 0 16,0 0-16,0 0 0,0 21 0,0-21 15,21 21-15</inkml:trace>
  <inkml:trace contextRef="#ctx0" brushRef="#br0" timeOffset="81624.03">20235 10901 0,'0'0'0,"-21"0"0,42 0 31,0 0-31,1 0 0,-1 0 0,21 0 16,-21 0-16,22-21 0,-1 21 15,0 0-15,1 0 0,-22 0 0,21-21 16,-21 21-16,22 0 0,-22 0 0,0 0 16,0 0-16,0-22 0,-42 22 62,21 22-62,-21-22 16,0 21-16</inkml:trace>
  <inkml:trace contextRef="#ctx0" brushRef="#br0" timeOffset="81935.89">21421 10986 0,'0'0'0,"0"-22"0,0 1 16,-22 21 0,22-21-16,-21 21 0,0 0 0,0 0 15,0 0-15,0 0 0,-1 0 16,1 21-16,0 0 0,0-21 15,21 22-15,-21-1 0,0 0 16,-1 0-16,22 21 0,0-20 0,-21-1 16,21 21-16,-21-21 0,21 0 15,0 1-15,0-1 0,0 0 0,0 0 16,0 0-16,21 0 0,0-21 16,1 22-16,-1-22 0,0 0 0,21 0 15,-21 0-15,1 0 16,20 0-16</inkml:trace>
  <inkml:trace contextRef="#ctx0" brushRef="#br0" timeOffset="82611.53">21823 11091 0,'0'0'0,"21"-21"0,-21 0 0,0 0 16,0 0-16,0 0 15,-21 21 1,0 0-16,-1 0 0,1 21 15,0-21-15,0 21 0,0 0 16,0 0-16,-1 0 0,1 22 0,0-22 16,0 0-16,0 21 0,0-20 0,21-1 15,0 0-15,-22 0 0,22 0 16,0 0-16,22-21 16,-1 0-1,0 0-15,0 0 16,0-21-16,0 21 0,1-21 15,-1 0-15,0 0 0,0 0 0,0-1 16,0 1-16,1 0 0,-1 0 16,-21 0-16,21 0 0,0 21 0,-21-22 15,0 44 1,0-1 0,0 0-16,0 0 0,0 0 15,0 0-15,0 1 0,-21 20 0,21-21 16,0 0-16,0 0 0,0 1 15,0-1-15,21 0 16,0 0-16,0-21 0,1 0 16,-1 0-16,0 0 0,0 0 15,0 0-15,0 0 0,1-21 0,-1 0 16,0 21-16,0-21 0,0-1 0,-21 1 16,21 0-16,1-21 0,-1-1 15,0 22-15,0-21 0,0 0 16,0-1-16,-21 1 0,22 21 0,-1-22 15,-21 1-15,0 21 0,0 0 16,0 0-16,21 21 0,-42 21 31,0 0-31,21 0 0,-22 0 16,1 0-16,21 22 0,0-22 0,-21 0 16,21 21-16,-21 1 0,21-22 0,-21 21 15,21-21-15,0 1 0,0 20 16,0-21-16,0 0 0,0 0 0,0 1 15,0-1-15,21-21 16,0 0-16,-21 21 0,21-21 16</inkml:trace>
  <inkml:trace contextRef="#ctx0" brushRef="#br0" timeOffset="82892.5">22542 11451 0,'0'0'0,"-21"0"0,21 21 16,0-42 46,-21 21-46</inkml:trace>
  <inkml:trace contextRef="#ctx0" brushRef="#br0" timeOffset="87808.69">28109 2752 0,'0'0'0,"21"0"0,1 0 15,-1 0 48,0 0-32,0 0-31,0-21 16,0 21-1,1-22-15,-1 22 0,-21-21 0,21 21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4T00:46:55.4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2815 741 0,'0'-21'0,"0"0"0,0-1 16,0 1-1,0 42 32,0 1-47,0-1 0,0 0 0,0 21 16,-21 1-16,0-1 0,0 0 15,-1 22-15,22-22 0,-21 22 0,0-22 16,0 0-16,-21 22 0,20-22 16,1 0-16,0 22 0,-21-22 0,21 1 15,-1-1-15,1 0 16,0-21-16,21 1 0,0-1 0,-21 0 16,21 0-16,-21-21 15,21-21-15,0 0 16,0 0-16,0-1 0,0 1 15,0-21-15,0 21 0,0-22 0,0 1 16,0 0-16,0 21 0,0-22 16,0 1-16,0 0 0,21-1 0,-21 22 15,21-21-15,0 21 0,0-1 16,1 22-16,-1 0 0,0 22 16,0-22-16,-21 21 15,21 0-15,0 21 0,-21-21 0,22 1 16,-1 20-16,-21 0 0,21-21 15,0 22-15,-21-22 0,21 0 16,0 21-16,1-20 0,-1-1 16,0 0-16,0 0 0,0-21 0,0 0 15,22 21-15,-22-21 0,21 0 16,-21 0-16,1 0 0,20-21 0,-21 21 16,0-21-16,22 0 0,-22 0 15,0-1-15,0-20 0,21 21 0,-20-21 16,-1-1-16,-21 1 0,21 0 15,-21-22-15,0 1 0,0-1 0,0 1 16,0 20-16,0-20 16,0-1-16,-21 22 0,0 0 0,-1-1 15,1 22-15,-21-21 0,21 21 16,-22 21-16,22 0 0,-21 0 0,0 0 16,-1 0-16,22 0 0,-21 21 15,-1 0-15,22 0 0,0 21 0,0 1 16,0-1-16,0 0 0,21 22 15,0-22-15,0 22 0,0-22 0,0 0 16,0 1-16,21-1 0,0 0 16,0 1-16,0-22 0,0 0 0,22 0 15,-22 0-15,21 1 16,-21-1-16,22-21 0,-1 0 0,-21 0 16,22 0-16,-1 0 0,0 0 15,-21 0-15,22 0 0,-1-21 0,0-1 16,1 22-16,-22-21 0,21 0 15,1 0-15,-22-21 0,21 20 0,-21 1 16,0 0-16,1 0 0,-1 21 16,-21-21-16,0 0 0,21 21 15,-21 21 1,0 0-16,0 0 0,0 0 16,0 0-16,0 1 0,0-1 15,0 0-15,0 0 0,0 0 0,0 0 16,0 1-16,0-1 15,0 0-15,0 0 16,0 0 0,21-21-1,-21-21 1,21 0 0,0 21-16,-21-21 0</inkml:trace>
  <inkml:trace contextRef="#ctx0" brushRef="#br0" timeOffset="404.77">3810 762 0,'0'0'0,"-21"21"0,0 0 16,21 1-16,0-1 0,0 0 16,0 0-16,0 0 0,0 0 15,21-42 32,0 0-47,-21 0 0,0 0 16,0 0-16,0-1 15,0 1-15,0 0 16,-21 21-16,0 0 16,-1 0-16,1 0 15,0 21-15,0 0 16,21 1-16,0-1 16,0 0-16,21-21 31</inkml:trace>
  <inkml:trace contextRef="#ctx0" brushRef="#br0" timeOffset="3964.81">3916 1291 0,'0'21'0,"0"1"16,0-1 0,21-21-1,-21 21-15,21-21 16,0 0 0,0 0-16,1 0 0,-1-21 0,0 21 15,0-21-15,0-1 0,22 22 16,-22-21-16,21 0 0,0 0 0,-20-21 15,20 20-15,0 1 0,1 0 16,-22-21-16,21 21 0,-21-22 0,0 1 16,1 21-16,-22-22 15,0 1-15,0 21 0,0 0 0,0-22 0,0 22 16,0 0-16,0 0 16,0 0-16,-22 0 0,1 21 15,0 0-15,0 0 16,0 0-16,0 0 0,-1 0 15,1 21-15,21 0 16,0 21-16,-21-21 0,21 1 16,-21 20-16,21 0 0,-21 1 15,21-1-15,0 0 0,-21 1 0,21-1 16,-22 0-16,22 1 0,0-1 0,-21 0 16,21 22-16,-21-22 0,21 0 15,0 22-15,0-1 0,-21 1 0,21-1 16,0 22-16,0-21 15,0-1-15,0 1 0,0-1 0,0 1 16,0-1-16,0 1 0,0-22 16,0 21-16,0-20 0,0-1 0,0 0 15,21 1-15,0-22 0,0 0 0,1 0 16,-22 0-16,21-21 0,0 0 16,0 0-16,21-21 0,-20 21 15,-1-21-15,0 0 0,21-21 0,-21 20 0,1-20 16,20 21-16,-21-21 0,0-1 15,0 1-15,1 0 0,-1-22 0,-21 22 16,0-1-16,0-20 16,0 21-16,0-22 0,0 22 0,-21-22 15,-1 22-15,1 0 0,0-1 0,-21 22 16,-1-21-16,22 21 0,-21-1 16,0 22-16,-1-21 0,22 0 0,-21 21 15,21 0-15,-1 0 0,1 0 16,0 0-16,21-21 0,21 21 31,0-21-31,22 21 16,-1-21-16,0 21 15,1-22-15,20 1 0,-20 21 0,20-21 16,1 0-16,-1 0 0,1-22 0,-1 22 16,1-21-16,-22 21 0,21-22 15,-20 1-15,-22 0 0,21-1 0,-21 1 16,1 0-16,-1-1 0,-21 1 15,21 21-15,-21-21 0,0 20 0,0 1 16,0 0-16,0 0 0,-21 0 16,0 0-16,-1-1 0,1 1 15,0 21-15,0 0 0,0 0 16,0 0-16,-1 0 16,22 21-1,-21 1-15,21-1 0,0 0 0,-21 21 16,21 1-16,0-1 0,0 0 15,0 22-15,-21-22 0,21 22 16,-21-1-16,21 1 0,0-22 16,-21 21-16,21 1 0,-22 21 0,22-22 15,-21 1-15,21 20 0,0-20 0,0 20 16,0-20-16,0 21 0,0-22 16,0 22-16,0-22 0,0 1 0,0 20 15,0-20-15,0 21 0,0-22 0,0 1 16,0-1-16,0 1 0,0-22 15,0 0-15,21 1 0,-21-1 16,22-21-16,-1 0 0,0-21 0,0 0 0,0 0 16,0 0-16,22 0 15,-22-21-15,21-21 0,-21 21 0,22-22 16,-22 1-16,21 0 0,-21-1 0,22-20 16,-22 20-16,0-20 0,0-1 15,0 1-15,-21-1 0,0 1 0,0-1 16,0 22-16,0-21 0,-21-1 15,0 1-15,-21 20 0,21-20 0,-22 20 16,1 1-16,0 0 0,-1 21 16,1-22-16,0 22 0,-1 0 15,1 0-15,21 21 0,-22 0 0,22-21 16,0 21-16,0 0 0,0 0 16,21-22-1,21 22 1,0-21-16,21 21 0,-20 0 15,20-21-15,-21 21 0,21-21 0,1 0 16,-1 21-16,-21-21 0,22-1 16,-22 1-16,21 0 0,0 0 0,-20 0 15,-1 0-15,21-1 0,-21 1 16,0-21-16,1 21 0,-22 0 0,0-1 16,21 1-16,-21 0 0,0 0 15,0 0-15,0 0 0,0-1 16,0 1-1,-21 21 1,-1 0-16,22 21 16,0 1-16,-21-1 0,21 0 15,-21 0-15,21 0 0,0 0 0,0 1 16,0-1-16,0 0 0,0 0 16,0 0-16,0 0 0,0 1 0,0-1 15,21 0-15,0 0 0,1 0 16,-1 0-16,0-21 0,0 0 15,0 22-15,0-22 16,1 0-16,-1 0 0,0 0 16,0 0-16,0 0 0,0 0 0,1 0 15,-1 0-15,0-22 0,0 1 16,0 21-16,0-21 0,1 0 0,-1 0 16,-21 0-16,0-1 0,21 1 15,-21 0-15,0 0 0,0 0 0,0 0 16,0-1-16,0 1 0,0 0 15,-21 21 1,0 0-16,-1 0 16,1 0-1,42 0 17,1 0-32,-1 0 0,0 0 15,0-21-15,0 21 0,0 0 16,1-21-16,-1 0 0,0 21 15,0 0-15,-21 21 32,0 0-17,0 0-15,0 0 16,0 0-16,0 1 0,0-1 16,0 0-16,0 0 0,0 0 15,0 0-15,0 1 0,0-1 0,0 0 16,21 0-16,-21 0 15,0 0-15,21-21 0,1 22 16,-1-22-16,0 0 0,0 0 16,0 0-16,0 0 15,1 0-15,-1 0 0,0 0 0,0 0 16,0 0-16,0-22 0,1 1 16,-1 21-16,0-21 0,0 0 0,0 0 15,0 0-15,1-1 0,-1 1 0,-21-21 16,0 21-16,0 0 0,0-1 15,0-20-15,0 21 0,0 0 0,0 0 16,0-1-16,-21 22 16,-1 0-1,1 0-15,0 0 16,21 22-16,-21-1 0,21 0 16,0 0-16,0 0 0,-21 0 0,21 1 15,0-1-15,0 21 0,0-21 16,0 0-16,0 1 0,21-1 0,0 0 15,0 0-15,0-21 0,1 21 16,-1-21-16,0 0 0,0 0 0,21 0 16,-20 0-16,20 0 0,0 0 15,-21 0-15,22-21 0,-1 0 0,0 0 16,1 21-16,-1-21 0,-21-1 16,0 1-16,1-21 0,-1 21 15,0 0-15,-21-1 0,0-20 0,21 21 16,-21 0-16,0-22 0,0 22 15,0 0-15,0 0 0,-21 21 32,21 21-32,-21 0 15,21 0-15,0 22 0,-21-22 0,21 0 16,0 21-16,0-20 0,0-1 16,0 0-16,0 21 0,0-21 0,0 1 15,0-1-15,0 0 0,0 0 16,-22 0-16,22 0 0,0-42 62,0 0-62,0 0 0,0 0 16,22 0-16,-22-1 0,21 1 0,0-21 16,-21 21-16,21-22 0,0 1 0,0 21 15,1-21-15,20 20 0,-21 1 16,0 0-16,0 0 0,1 21 15,-1 0-15,0 0 0,0 0 0,0 21 16,-21 0 0,0 22-16,21-22 0,-21 0 15,0 21-15,0-21 0,0 1 0,0 20 16,0-21-16,0 0 0,0 0 0,0 1 16,0-1-16,22 0 0,-1-21 15,-21 21-15,21-21 0,0 0 0,0 0 16,0 0-16,1 0 0,-1 0 15,0-21-15,0 21 0,0-21 0,0 0 16,1-1-16,-1 1 0,0 0 16,0 0-16,0-21 0,0 20 15,1-20-15,-22 0 0,0-1 0,21-20 0,-21 21 16,0-1-16,0 1 16,0 0-16,0-1 0,0 1 0,0 21 15,0-22-15,0 22 0,-21 0 16,-1 21-16,1 0 15,0 0-15,21 21 0,0 0 16,-21 1-16,21-1 0,-21 21 16,21 0-16,0 1 0,0-1 0,0 0 15,-21 22-15,21-22 0,0 1 16,0 20-16,0-21 0,0 1 0,0-22 16,0 21-16,0 1 0,0-22 0,0 0 15,0 0-15,0 0 0,0 0 16,21 1-16,0-22 15,0 0-15,0 0 0,0 0 16,1 0-16,-1 0 0,0-22 16,0 22-16,0-21 0,0-21 0,1 21 15,20 0-15</inkml:trace>
  <inkml:trace contextRef="#ctx0" brushRef="#br0" timeOffset="4196.68">7662 931 0,'0'0'0,"-42"22"31,63-22-15,0 0-16,0 0 0,1 0 15,-1 0-15,0 0 0,21 0 0,-21 0 16,1 0-16,20-22 0,-21 22 15,0 0-15,0 0 0,22 0 0,-22-21 16,0 21-16</inkml:trace>
  <inkml:trace contextRef="#ctx0" brushRef="#br0" timeOffset="4788.95">8890 572 0,'-21'0'0,"-22"0"31,22 0-31,42 21 31,1-21-31,20 0 0,-21 0 0,21 0 16,22 0-16,-22 0 0,22 0 16,-1 0-16,-20 0 0,20 0 0,1 0 15,-22 0-15,0 0 0,22 0 16,-22 0-16,-21 0 0,22 0 16,-22 21-16,0-21 0,0 0 15,-42 0 1,0 0-16,0 0 0,-22 0 15</inkml:trace>
  <inkml:trace contextRef="#ctx0" brushRef="#br0" timeOffset="5080.12">9207 593 0,'0'0'0,"-21"21"31,0 0-31,21 0 0,-21 22 16,21-22-16,-21 0 16,21 21-16,0 1 0,-21-1 0,21 0 15,-22 1-15,22-1 0,0 0 0,-21 1 16,0-1-16,21 0 0,-21 1 16,21-22-16,0 0 0,0 21 0,0-21 15,0 1-15,0-1 16,0 0-16,21-21 15,0 0 1,0 0-16,-21-21 16,22 21-16,-1-21 0,0-1 0</inkml:trace>
  <inkml:trace contextRef="#ctx0" brushRef="#br0" timeOffset="5737.31">9504 931 0,'21'-21'0,"-42"42"0,63-63 15,-42 63 17,0 0-32,0 1 15,-21 20-15,21-21 0,-21 0 0,21 22 16,0-22-16,0 21 0,0-21 16,-21 0-16,21 22 0,0-22 15,0 0-15,0 0 0,0 0 0,0 1 16,0-1-16,21-21 15,0 0-15,0 0 0,0 0 0,0 0 16,1 0-16,-1 0 0,21 0 0,-21 0 16,22 0-16,-22-21 0,0-1 15,21 22-15,-21-21 0,1 0 0,-1 0 16,0 0-16,0-22 0,0 22 16,-21 0-16,0-21 0,21 21 0,-21-1 15,0-20-15,0 21 0,0 0 0,0 0 16,0-1-1,-21 22 17,21 22-32,0-1 0,0 21 0,0-21 15,-21 22-15,21-1 0,0-21 16,0 21-16,-21 1 0,21-1 0,0 0 16,0 22-16,0-22 0,0 1 0,-21 20 15,21 1-15,0-22 0,0 21 16,0 1-16,0-1 0,-21-20 0,21 20 15,0-20-15,-22 20 0,22-21 0,0 1 16,-21-1-16,21 0 0,-21 1 16,0-1-16,21-21 0,-21 22 15,0-22-15,-1 0 0,1 0 0,0-21 16,-21 21-16,21-21 0,-22 0 0,22 0 16,-21 0-16,21 0 0,-22-21 15,22 21-15,-21-21 0,21 0 0,-22 0 16,22-1-16,0 1 0,0 0 0,21 0 15,0 0-15,0 0 0,0-1 16,0 1-16,0 0 0,0 0 16,0 0-16,21 0 0,0-1 0,0 1 15,0 0-15,22-21 16,-22 21-16,21-22 0,1 22 0</inkml:trace>
  <inkml:trace contextRef="#ctx0" brushRef="#br0" timeOffset="6104.09">10202 1122 0,'0'0'0,"0"-21"0,0 0 15,0-1-15,0 1 0,0 0 16,0 0 0,0 42-1,0 0 1,0 0-16,0 1 0,0 20 0,0 0 15,0 1-15,0-1 0,0 21 0,0 1 16,0-22-16,0 22 0,0-1 16,-21 22-16,21-22 0,-21 1 0,21-1 15,-21 1-15,0-1 0,-1 1 0,22-22 16,-21 22-16,0-22 0,0 0 16,0 1-16,21-1 0,-21 0 0,-1-20 15,22 20-15,0-21 0,0 0 0,-21-21 16,21 21-16,0-42 15,0 0 1,0-21-16,21 21 16,-21-1-16,22 1 0,-1-21 15,-21 0-15,21-1 0,-21 1 0,21-22 16,0 22-16</inkml:trace>
  <inkml:trace contextRef="#ctx0" brushRef="#br0" timeOffset="6420.91">10160 1334 0,'0'0'0,"0"-43"0,0-41 31,-21 41-31,21 22 0,0 0 0,0 0 0,0 0 16,0-1-16,0 1 0,0 0 15,0 0-15,21 0 0,0 0 0,0 21 16,22 0-16,-22-22 0,21 22 16,-21 0-16,22 0 0,-22 22 15,21-1-15,-21-21 0,0 42 0,1-21 16,-1 0-16,-21 1 0,0 20 15,0-21-15,0 21 0,0-20 0,0-1 16,0 0-16,-21 21 0,-1-21 16,-20-21-16,21 22 0,0-1 0,0 0 15,-1-21-15,-20 21 0,21-21 0,0 0 16,0 0-16,21 21 0,-22-21 16,44-21 15,-1 21-31,0-21 15,0 0-15,21 21 0</inkml:trace>
  <inkml:trace contextRef="#ctx0" brushRef="#br0" timeOffset="6824.36">10689 1228 0,'21'0'15,"0"0"1,1 0-16,-1 0 16,0 0-16,0-21 15,0 21-15,0-22 0,1 22 16,-1-21-16,0 0 0,0 21 0,0-21 16,-21 0-16,0 0 0,0-1 15,0 1-15,0 0 0,0 0 16,-21 21-16,0 0 15,0 0-15,0 0 0,-1 0 16,1 21-16,0 0 0,-21 0 0,21 1 16,21-1-16,-22 0 0,1 21 15,21 1-15,-21-22 0,21 21 0,0-21 16,0 22-16,0-22 0,0 0 16,0 0-16,21 0 0,0 0 15,1 1-15,-1-22 0,0 21 0,21-21 16,-21 21-16,1-21 0,20 0 0,0 0 15,-21 0-15,22 0 0,-1-21 16,-21 0-16,22 21 0,-1-22 0,0 1 16,-21 0-16</inkml:trace>
  <inkml:trace contextRef="#ctx0" brushRef="#br0" timeOffset="7311.99">12001 1207 0,'0'0'0,"0"-22"16,0 1-16,22 0 0,-22 0 15,21 21-15,-21-21 0,21 21 16,-21 21 0,0 0-16,0 0 0,0 0 15,0 1-15,0-1 0,0 0 0,0 0 16,0 0-16,0 0 0,0 1 16,0-1-16,-21 0 0,21 0 15,0 0-15,0 0 16,0-42 15</inkml:trace>
  <inkml:trace contextRef="#ctx0" brushRef="#br0" timeOffset="7681.23">12107 847 0,'0'0'0,"-21"0"0,0 0 0,0 0 0,0 21 16,21 0-16,-22 0 0,22 0 15,0 1-15,0-1 16,22-21 0,-1 0-16,0 0 15,0 0-15,0 0 0,0 0 0,1 0 16,-1-21-16,-21-1 0,21 22 15,-21-21-15,0 0 0,0 0 0,0 0 16,0 0-16,-21-1 16,0 1-16,21 0 0,-22 21 15,1 0-15,0-21 0,0 21 0,0 0 16,0 0 0,21 21-16,-22 0 0,22 0 0,0 1 15,0-1-15,0 0 0,0 0 16,0 0-16,22 0 0,-1 1 0,-21-1 15,21 0-15,21 0 0,-21-21 0,1 21 16</inkml:trace>
  <inkml:trace contextRef="#ctx0" brushRef="#br0" timeOffset="8163.96">12488 1037 0,'0'21'31,"-21"-21"-31,21 22 0,0-1 16,0 0-16,0 0 16,0 0-16,0 0 0,0 1 0,0-1 15,-21 0-15,21 0 0,0 0 16,0 0-16,0 1 0,0-1 16,0 0-16,0 0 31,0-42 0,0 0-31,0 0 16,0-1-16,0 1 0,0 0 0,0 0 15,0 0-15,21 0 0,0-22 16,-21 22-16,21-21 0,1-1 0,-1 22 16,21-21-16,-21 21 0,0 0 15,22-1-15,-22 1 0,21 0 0,1 21 16,-22 0-16,21 0 0,-21 0 0,0 21 15,1 0-15,-1 22 0,0-22 16,-21 21-16,0-21 0,0 22 16,0-1-16,0 0 0,0-20 15,0 20-15,0-21 0,-21 21 0,21-20 16,0-1-16,-21 0 0,-1 0 0,22 0 16,0 0-1,22-42 1</inkml:trace>
  <inkml:trace contextRef="#ctx0" brushRef="#br0" timeOffset="8752.87">14668 931 0,'0'0'0,"0"-42"0,0 21 0,0 0 0,0 0 0,0-1 16,22 1-16,-22 0 16,0 42 15,0 0-31,0 22 0,0-1 16,0 0-16,0 1 0,0 20 0,0-20 15,0-1-15,0 21 0,0-20 16,0 20-16,0-20 0,-22-1 0,22 0 15,-21-21-15,21 22 0,0-1 0,0-21 16,0 22-16,-21-22 0,21 0 16,0 0-16,0-42 47,0 0-47,21 0 0,-21-1 0</inkml:trace>
  <inkml:trace contextRef="#ctx0" brushRef="#br0" timeOffset="9108.23">14584 889 0,'0'0'0,"-21"-21"0,21-106 32,0 106-32,0 0 0,0-1 0,0 1 15,21 21-15,0-21 0,0 0 0,0 21 16,22 0-16,-1 0 15,0 0-15,1 0 0,-1 0 0,21 0 16,-20 21-16,-1 0 0,0 0 0,-20 22 16,20-1-16,-42 0 0,0-20 15,0 20-15,0 0 0,-21 1 0,0-1 16,-22 0-16,1-21 0,0 1 16,-22 20-16,22-21 0,21 0 0,-22 0 15,1 1-15,21-22 0,0 21 16,-1-21-16,1 0 0,0 0 15,21 21-15,21-21 32,0 0-32,1 0 15,-1 0-15,0 0 0,0-21 16,21 21-16,-20 0 0</inkml:trace>
  <inkml:trace contextRef="#ctx0" brushRef="#br0" timeOffset="9524.78">15071 1249 0,'-22'0'0,"22"-21"31,0 0-31,22-1 16,-1 22-16,-21-21 0,21 21 0,21-21 15,-21 21-15,1 0 0,-1 0 16,21 0-16,-21 0 0,0 0 0,22 0 15,-22 21-15,0 0 0,0-21 16,0 43-16,1-22 0,-1 0 0,-21 0 16,0 22-16,0-22 0,0 0 0,0 21 15,0-21-15,0 1 0,-21-1 16,21 0-16,-22 0 0,1 0 0,21 0 16,0 1-16,-21-22 15,0 0-15,21-22 31,0 1-31,0 0 16,0 0-16,0 0 0,21 0 16,0-1-16,-21-20 0,0 21 0,21 0 15,1 0-15,-1-22 0,-21 22 16,42 0-16,-21 0 0,0 0 0,1-1 16,-1 1-16,0 0 0,0 21 15,21-21-15,-20 21 0,-1 0 0,0 0 16</inkml:trace>
  <inkml:trace contextRef="#ctx0" brushRef="#br0" timeOffset="9948.57">15960 1101 0,'0'21'31,"-22"0"-31,1 0 0,0 0 0,21 1 16,-21-1-16,0 21 0,0-21 15,21 0-15,-22 22 0,1-22 0,0 0 16,21 21-16,0-20 0,-21-1 0,21 0 16,0 0-16,0 0 0,0 0 15,0 1-15,0-1 0,21-21 16,0 21-16,0-21 0,1 0 0,20 0 0,-21 0 16,21 0-16,1-21 15,-22 0-15,21 21 0,1-22 0,-22 1 16,21 0-16,-21 0 0,0 0 15,1-22-15,-22 22 0,0 0 0,0-21 16,0-1-16,0 22 0,0-21 0,-22 0 16,-20 20-16,21-20 0,0 21 15,0 0-15,-22 0 0,22-1 0,0 22 16,-21 0-16,20 0 0,1 0 16,0 0-16,-21 0 0,21 22 0,-1-22 15,1 21-15,0 0 0,0 0 0,21 0 16,0 0-16,0 1 15,21-22 1,0 0-16,0 0 0,1 0 0,-1 0 16</inkml:trace>
  <inkml:trace contextRef="#ctx0" brushRef="#br0" timeOffset="10261.39">16658 699 0,'0'0'0,"0"-22"0,-21 44 31,0-1-31,21 0 16,0 0-16,-21 21 0,-1 1 0,1-1 16,21 0-16,-21 22 0,0-22 15,21 22-15,-21-22 0,0 0 0,-1 1 16,22 20-16,0-42 0,-21 22 0,21-1 15,-21-21-15,21 22 0,0-22 16,0 0-16,0 0 0,0 0 0,0 0 16,21-21-1,0 0-15,1 0 16,-1 0-16,0 0 0,0-21 0,0 21 16,0-21-16,1 0 0,-1 0 15,0 0-15</inkml:trace>
  <inkml:trace contextRef="#ctx0" brushRef="#br0" timeOffset="10628.01">16933 1101 0,'0'21'15,"0"0"1,0 0-16,-21 0 16,0 1-16,21-1 0,-21 21 0,21-21 15,0 0-15,-21 22 0,-1-22 16,22 0-16,-21 0 0,21 0 15,0 1-15,0-1 0,0 0 0,0 0 16,21-21-16,1 0 16,-1 0-16,0 0 0,21 0 15,-21 0-15,1 0 0,20-21 0,-21 21 16,0-21-16,0 0 0,1 21 16,-1-22-16,0 1 0,-21-21 0,0 21 15,0 0-15,0-22 0,0 22 0,0 0 16,0-21-16,0 20 0,0 1 15,0 0-15,-21 0 0,0 21 0,-1-21 16,1 21-16,0 0 16,0 0-16,0 0 0,0 0 15,-1 0-15,1 0 16,0 0-16</inkml:trace>
  <inkml:trace contextRef="#ctx0" brushRef="#br0" timeOffset="10924.84">16446 931 0,'0'0'0,"22"0"31,-1 0-16,21 0-15,0 0 0,-20 0 0,20 0 16,0 0-16,1 0 0,-1 0 16,0 0-16,1 0 0,-1 0 0,0 0 15,-21 0-15,1 0 0,-1 0 16,0 0-16,0 0 0,0 0 16,-21 22 30,21-22-46,1 21 0</inkml:trace>
  <inkml:trace contextRef="#ctx0" brushRef="#br0" timeOffset="11276.65">17907 1058 0,'0'0'0,"0"-21"0,-21 0 0,0 0 15,-1 21-15,1 0 0,21-21 16,-21 21-16,0 0 0,0 0 16,0 0-16,-1 0 0,1 21 0,0-21 15,0 21-15,0 0 0,0 22 16,-1-22-16,1 0 0,0 21 0,0-21 15,0 22-15,21-22 0,0 21 16,-21-21-16,21 1 0,0-1 0,0 0 16,0 0-16,0 0 0,0 0 15,21 1-15,0-1 0,0-21 0,0 21 16,0-21-16,1 0 0,20 0 0,-21 0 16,21 0-16,1 0 15,-22 0-15,21 0 0,1 0 0,-1 0 16,0-21-16</inkml:trace>
  <inkml:trace contextRef="#ctx0" brushRef="#br0" timeOffset="12092.26">18457 1185 0,'0'-42'16,"0"84"-16,0-105 0,0 42 0,0 0 0,0-22 16,-21 22-16,21 0 15,-21 21-15,0 0 0,0 0 0,-1 0 16,1 0-16,0 0 15,0 0-15,0 21 0,-22 0 0,22 0 16,0 1-16,0-1 0,-21 21 0,20-21 16,1 22-16,0-22 0,21 0 15,-21 21-15,21-21 0,-21 1 0,21 20 16,0-21-16,0 0 16,0 0-16,0 1 0,21-22 0,0 21 15,0-21-15,0 0 0,1 0 16,-1 0-16,0 0 0,0 0 0,0 0 15,22 0-15,-22-21 0,0-1 0,0 22 16,0-21-16,0 0 0,1 0 16,-1 0-16,0-22 0,-21 22 15,21-21-15,0 0 0,-21 20 0,21-20 16,-21 21-16,0-21 0,0 20 16,0 1-16,-21 21 15,0 0 1,21 21-16,-21 1 0,21 20 15,-21-21-15,0 0 0,21 22 16,0-22-16,-22 21 0,22-21 0,0 22 16,-21-22-16,21 0 0,0 0 0,0 0 15,0 0-15,0 1 16,21-1-16,1 0 0,-1-21 0,0 0 16,0 21-16,0-21 0,22 0 0,-22 0 15,21 0-15,-21 0 0,22 0 16,-22-21-16,21 0 0,0 21 0,-20-21 15,-1-1-15,0 1 0,21 0 16,-21-21-16,1 21 0,-1-22 0,0 1 16,-21 0-16,21-1 0,0-20 15,-21 20-15,0-20 0,21 21 0,-21-1 16,22 1-16,-22 0 0,0 20 0,0 1 16,0 0-16,0 0 0,0 42 31,0 21-16,-22-20-15,1 20 0,0 0 0,21 1 16,0 20-16,-21-21 0,0 1 16,21-1-16,0 22 0,-21-22 0,21 0 15,-22-21-15,22 22 0,0-22 0,0 21 16,0-21-16,0 1 0,22-1 16,-22 0-16,21-21 0,0 21 0,0 0 15,0-21-15,0 0 0,1 0 0,-1 0 16,21 0-16,-21 0 0,0 0 15,22-21-15,-1 21 0,-21-21 0,22 21 16,20-21-16,-21 0 0,22-1 16,-1 1-16,-20 0 0,20 0 15,-20 0-15,20 0 0</inkml:trace>
  <inkml:trace contextRef="#ctx0" brushRef="#br0" timeOffset="13415.95">3196 2053 0,'0'21'15,"21"-21"48,0 0-47,1 0-16,-1 0 15,0 0-15,0 0 0,0 0 16,22 0-16,-22 0 0,21 0 15,-21 0-15,22 0 0,-1 0 0,0 0 16,22 0-16,-22 0 0,22 0 0,-22 0 16,21 0-16,1 0 0,-1 0 15,22 0-15,-21 0 0,20 0 0,1 0 16,0 0-16,-1 0 0,1 0 16,21 0-16,0 0 0,-1 0 0,1 0 15,0 0-15,0 0 0,0 0 16,0 0-16,21 0 0,-22 0 15,22 0-15,0 0 0,0 0 0,0 0 16,0 0-16,22 22 0,-22-22 0,21 0 16,0 0-16,0 0 0,21 0 15,-20 0-15,20 0 0,0 0 0,1 0 16,-1 0-16,21 0 0,-20 0 0,20 0 16,-20 0-16,20 0 0,-21 0 15,22 0-15,-1 0 0,1 0 0,-22 0 16,22 0-16,-1 0 0,1 0 15,-1 0-15,1 0 0,-22 0 0,22 0 16,-1 0-16,1 0 0,-1 0 16,1 0-16,-1 0 0,1 0 15,-1 0-15,-21 0 0,22 0 0,-1 0 16,1 0-16,-22 0 0,1 0 0,20 0 16,-21 0-16,1 0 0,20 0 15,-20 0-15,-1 0 0,0 0 0,22 0 16,-22 0-16,22 0 0,-22 0 0,0 0 15,1 0-15,-1 0 0,21 0 16,-41 0-16,20 0 0,0 0 0,-21 0 16,22 0-16,-22 0 0,21 0 15,-21 0-15,1 0 0,20 0 0,-21 0 16,0 0-16,0 0 0,1 0 16,-1 0-16,-21 0 0,21 0 15,-21 0-15,0-22 0,21 22 0,-21 0 16,0 0-16,0 0 0,-21 0 0,0 0 15,0 0-15,-1 0 0,-20 0 16,0 0-16,-22 0 0,1 0 0,-1 0 16,1 0-16,-22 0 0,-21 0 15,22-21-15,-22 21 0,0 0 16,-42 0 31,0 0-47,-1 0 15,-20 0-15</inkml:trace>
  <inkml:trace contextRef="#ctx0" brushRef="#br0" timeOffset="15729">1143 3217 0,'0'0'0,"-21"-21"0,0 0 16,21 0-16,-22 21 15,22-21-15,-21 21 0,21 21 47,0 0-47,0 0 0,0 0 16,0 22-16,0-1 0,0 0 0,0 1 16,0-1-16,0 0 0,0 1 15,0-1-15,0 0 0,0 1 0,0-22 16,0 21-16,0-21 0,0 22 15,0-22-15,0 0 0,0 0 0,0 0 16,0 1 0,-21-22 15,21-22-31,0 1 0,-21 0 16,21 0-16,0 0 15,0-22-15,0 22 0,0-21 0,0 21 16,0-22-16,21 1 0,0 21 15,0-21-15,1-1 0,-1 22 16,0 0-16,0 0 0,0 0 0,0-1 16,1 22-16,-1 0 0,0 0 15,-21 22-15,21-1 0,0 0 16,0 0-16,-21 0 0,0 22 16,22-22-16,-1 21 0,-21-21 0,0 22 15,0-22-15,21 21 0,-21-21 16,21 0-16,0 22 0,0-22 15,1 0-15,-1 0 0,0-21 16,0 0-16,0 0 0,0 0 0,1 0 16,-1 0-16,0 0 0,0 0 15,0-21-15,22 0 0,-22 0 0,0 0 16,0-1-16,-21 1 0,21 0 16,0-21-16,1 21 0,-22-22 0,0 1 15,0 0-15,0-1 16,0-20-16,21 20 0,-21 1 0,0 0 15,0-1-15,0 1 0,0 21 16,0 0-16,0 0 0,0-1 0,0 1 16,0 42 15,-21 1-31,21-1 16,0 21-16,0 0 0,0 1 0,0-1 15,0 0-15,-22 1 0,22-1 16,0 0-16,0 22 0,-21-43 0,21 21 15,0 1-15,0-22 0,0 21 16,0-21-16,0 1 0,21-1 16,1-21-16,-1 21 0,0-21 15,0 0-15,0 0 16,0-21-16,1 0 0,-1 21 0,0-22 16,0 1-16,0-21 0,0 21 15,1 0-15,-1-22 0,0 1 0,0 0 16,-21-1-16,21 1 0,-21-22 15,21 22-15,-21 0 0,22-1 0,-22 1 16,0 0-16,0 21 0,0-1 16,0 1-16,0 0 0,0 0 0,0 42 47,0 0-47,-22 0 0,22 1 15,0 20-15,-21-21 0,21 21 0,0 1 16,0-1-16,0 22 0,0-22 15,-21 0-15,21 1 0,0-1 0,0-21 16,0 21-16,0-20 0,0 20 16,0-21-16,0 0 0,0 0 0,21-21 15,0 22-15,1-22 0,-1 0 16,0 0-16,0 0 0,0 0 0,22 0 16,-22 0-16,21 0 0,-21-22 15,22 1-15,-22 21 0,0-21 0,21 0 16,-21 0-16,1 0 0,-1-1 15,0-20-15,0 21 0,-21 0 16,0-22-16,21 22 0,-21-21 0,0 21 16,0 0-16,0-1 0,0 1 15,0 0-15,0 0 0,0 42 32,0 0-17,-21 0-15,21 1 0,0 20 16,0-21-16,-21 21 0,21 1 0,0-1 15,0-21-15,0 22 0,-21-1 0,21 0 16,0 1-16,-21-1 16,21 0-16,0 1 0,0-1 0,0 0 15,0 1-15,0-1 0,0 0 16,0 1-16,0-1 0,0 0 0,0 1 16,0-22-16,0 21 0,0-21 0,0 0 15,0 22-15,0-22 16,0 0-16,21-42 47,-21 0-47,21 0 0,-21-1 0,0 1 15,0 0-15,0-21 0,0-1 16</inkml:trace>
  <inkml:trace contextRef="#ctx0" brushRef="#br0" timeOffset="16088.8">2730 3387 0,'0'-21'15,"0"42"-15,0-64 0,0 22 0,0 0 16,0 0-16,0 0 16,22 0-16,-1 21 0,0 0 15,0-22-15,0 22 0,0 0 0,1 0 16,-1 0-16,0 0 0,0 22 15,21-1-15,-20 0 0,-22 0 16,21 0-16,0 22 0,-21-22 0,0 21 16,0-21-16,0 0 0,0 22 15,0-22-15,0 0 0,0 0 0,-21 0 16,0 1-16,-1-1 0,1 0 0,0 0 16,0 0-16,0-21 0,0 21 15,-1-21-15,1 0 0,0 0 0,0 0 16,0 0-16,0 0 0,-1 0 15,1 0 1,0 0-16,21-21 16,0 0-16,0 0 15,0 0-15</inkml:trace>
  <inkml:trace contextRef="#ctx0" brushRef="#br0" timeOffset="16448.59">1863 3048 0,'-22'21'0,"44"-42"0,-22 42 31,42-21-31,-21 0 0,0 0 16,22-21-16,-1 21 0,0-21 16,22 21-16,-22-21 0,22 21 0,-1 0 15,-21-21-15,22 21 0,-22 0 0,22 0 16,-22-22-16,0 22 0,-20-21 16,20 21-16,-21 0 0,21 0 0,-20 0 15,-1 0 1,-42 0 31,21 21-47</inkml:trace>
  <inkml:trace contextRef="#ctx0" brushRef="#br0" timeOffset="17289.18">868 5059 0,'0'0'0,"0"-21"0,0 0 16,0-1-16,0-83 31,0 83-31,0 44 47,0 20-47,0-21 0,0 21 0,0 1 15,0-1-15,0 0 0,0 1 16,0 20-16,0-20 0,0-1 0,0 0 16,0 1-16,0-1 0,-21 0 15,21 1-15,0-1 0,0-21 0,0 0 16,0 0-16,0 1 0,0-44 47,0 1-47,21 0 15,-21 0-15,0 0 0,0-22 0,0 22 16,0 0-16,21-21 0,-21-1 16,21 1-16,-21 0 0,21-1 15,0 1-15,-21 0 0,22-1 0,-1 1 16,0 0-16,0 21 0,21-1 16,-20 1-16,-1 21 0,0 0 15,0 0-15,0 21 0,0 1 0,1-1 16,-1 21-16,-21-21 0,0 22 15,0-1-15,0 0 0,0 1 0,0-1 16,0 0-16,0 1 0,0-1 16,0-21-16,0 21 0,-21-20 0,21 20 15,0-21-15,0 0 16,0 0-16,21-21 31,0-21-31,0 21 0,-21-21 0,21-21 16,0 21-16,22-1 0,-22-20 15</inkml:trace>
  <inkml:trace contextRef="#ctx0" brushRef="#br0" timeOffset="17565.03">1609 4784 0,'0'0'0,"0"-21"0,0-1 16,0 1-16,-22 21 31,22 21-31,0 1 15,0-1-15,0 0 0,0 21 0,0 1 16,0-1-16,0 0 0,0 1 16,0 20-16,0-21 0,0 1 0,0-1 15,0 0-15,0 1 0,-21-1 16,21 0-16,0-20 0,0-1 0,0 21 16,0-21-16,0 0 15,21-21 1,1 0-16,-1 0 0,-21-21 15,21 0-15,21 0 0,-21 0 0,1-22 16,-1 22-16,0-21 0</inkml:trace>
  <inkml:trace contextRef="#ctx0" brushRef="#br0" timeOffset="17852.62">1884 4847 0,'21'-42'0,"-42"84"0,42-105 0,-21 20 0,0 22 15,0 0-15,0 0 0,0 0 16,0 0-16,0 42 31,0 0-31,0 0 0,0 0 0,0 22 16,0-22-16,0 42 0,0-20 15,0-1-15,0 21 0,0-20 0,0-1 16,0 22-16,0-22 16,0 0-16,0-21 0,0 22 0,0-1 15,0-21-15,0 0 0,0 1 0,0-1 16,0 0-16,21-21 0,0 0 15,-21 21-15,21-21 0,1 0 0,-1 0 16,0 0-16,0-21 0,0 21 16,0-21-16,1 0 0,-1-1 0,0 1 15,0 0-15,0 0 0,0 0 16</inkml:trace>
  <inkml:trace contextRef="#ctx0" brushRef="#br0" timeOffset="18172.43">2265 5186 0,'0'0'0,"21"-21"0,-21 0 0,0-22 15,0 22-15,0 0 0,0 0 0,0 0 16,0-1-16,0 44 31,0-1-15,0 21-16,0-21 15,0 0-15,0 22 0,0-1 0,0 0 16,0 1-16,0-1 0,0 22 16,0-22-16,0 21 0,0-20 0,0 20 15,0 1-15,0-1 0,0-20 0,0 20 16,0 1-16,0-22 0,0 0 15,0 22-15,0-22 0,0 0 16,0 1-16,0-22 0,0 21 16,0 1-16,0-22 0,0 0 0,0 0 15,0 0-15,0-42 32,21 21-32,0-21 0,-21-21 0,21 20 15,1 1-15,-22 0 0,21-21 16,-21-1-16,21 1 0,-21 0 0,0-1 15,0-20-15,0 21 0</inkml:trace>
  <inkml:trace contextRef="#ctx0" brushRef="#br0" timeOffset="18461.03">2413 5461 0,'0'-63'0,"0"126"0,0-190 15,0 85-15,0-1 16,0-20-16,0 21 0,0 20 0,0-20 16,0 0-16,0 21 0,0-22 15,21 22-15,0 0 0,0 0 0,1 0 16,-1-1-16,21 22 0,-21 0 15,22 0-15,-22 0 0,21 0 0,-21 22 16,22-1-16,-22 0 0,0 21 0,0-21 16,-21 22-16,0-22 0,0 21 15,0-21-15,0 22 0,0-22 0,-21 0 16,0 0-16,-22 0 0,22 1 16,0-1-16,0 0 0,0 0 0,0-21 15,-1 21-15,1-21 0,0 0 0,0 0 16,0 0-1,0 0-15,-1 0 16,22-21-16,-21 0 16,21 0-16,0 0 0,0-1 15</inkml:trace>
  <inkml:trace contextRef="#ctx0" brushRef="#br0" timeOffset="18752.87">1714 4720 0,'0'0'0,"0"-21"15,22 21 1,-1 0-16,21-21 0,-21 21 16,22 0-16,-22-21 0,21 21 15,0 0-15,-20-21 0,20 21 0,0-22 16,1 22-16,-22 0 0,21 0 15,-21-21-15,22 21 0,-22 0 0,0 0 16,0 0-16,0 0 0,0 0 16,1 21 31,-22 1-47</inkml:trace>
  <inkml:trace contextRef="#ctx0" brushRef="#br0" timeOffset="19321.57">3387 4763 0,'0'0'0,"0"-22"0,-22 22 16,1-21-16,0 21 15,0 0-15,0 0 0,0 0 0,-1 0 16,1 0-16,0 0 0,0 21 16,0 1-16,21-1 0,-21-21 0,-1 21 15,1 0-15,0 21 0,21-20 16,0-1-16,0 0 0,0 0 15,0 0-15,0 0 0,0 1 0,0-1 16,0 0-16,21-21 0,-21 21 0,21-21 16,1 0-16,20 21 0,-21-21 15,0 0-15,22 0 0,-22 21 16,21-21-16,-21 0 0,0 0 0,1 22 16,-1-22-16,0 0 0,0 21 0,0-21 15,-21 21-15,0 0 16,0 0-16,-21 0 15,0 1-15,0-22 16,0 21-16,-22-21 0,22 21 0,-21-21 16,-1 21-16,22-21 0,-21 21 15,21-21-15,-22 0 0,22 0 0,0 21 16,0-21-16,0 0 0,0 0 0,-1 0 16,1 0-1,0 0 1,0 0-1</inkml:trace>
  <inkml:trace contextRef="#ctx0" brushRef="#br0" timeOffset="21328.13">1016 6922 0,'21'-22'47,"0"22"-47,0-21 15,1 21-15,-1-21 0,0 21 0,0-21 16,0 21-16,0-21 15,1 0-15,-1 21 0,0-22 0,-21 1 16,0 0-16,-21 0 16,0 21-16,-22 0 15,1 0-15,21 0 0,-22 0 16,1 0-16,0 21 0,-1 0 0,1-21 16,0 21-16,-1 1 0,1-1 15,21-21-15,0 21 0,0 0 0,-1 0 16,22 0-16,0 1 15,0-1-15,22-21 0,-1 21 16,0-21-16,0 21 0,0-21 16,22 21-16,-1 0 0,-21-21 0,21 22 15,1-1-15,-1-21 0,0 21 16,1 0-16,-22 0 0,21 0 0,-21 1 16,1-1-16,-1 0 0,-21 0 15,0 0-15,0 0 0,0 1 0,-21-1 16,-1 0-16,-20 0 0,21 0 15,-21-21-15,-1 0 0,1 21 0,0-21 16,20 0-16,-20 0 0,0-21 16,21 21-16,-22-21 0,22 0 15,-21 0-15,21 0 0,-1-1 0,1-20 16,0 21-16,0 0 0,0 0 16,21-1-16,0 1 0,0 0 15,0 0-15,0 0 0,0 0 16,21 21-16,0-22 0,0 22 15,22 0-15,-22 0 0,21 0 16,0 0-16,-20-21 0,20 21 0,21 0 16,-20 0-16,-1 0 0</inkml:trace>
  <inkml:trace contextRef="#ctx0" brushRef="#br0" timeOffset="22044.48">1609 6943 0,'-22'0'47,"1"21"-47,0 0 15,21 0-15,0 0 0,0 1 16,0 20-16,0-21 0,0 0 16,-21 22-16,21-22 0,0 0 15,0 21-15,0-21 0,0 1 0,0-1 16,0 0-16,0 0 15,0 0-15,0-42 32,0 0-17,0 0-15,0 0 0,0-1 16,0-20-16,0 21 0,21 0 16,-21-22-16,21 1 0,-21 21 0,21-21 15,1 20-15,-22-20 0,21 21 16,0 0-16,0 0 0,0-1 0,0 1 15,1 0-15,-1 21 0,0 0 16,0 0-16,0 0 0,0 0 0,1 21 16,-22 0-16,21 1 0,-21-1 15,21 0-15,-21 0 0,0 0 0,0 22 16,21-22-16,-21 21 16,0-21-16,0 22 0,0-22 0,0 21 15,0-21-15,0 0 0,0 1 0,0-1 16,0-42 15,0-1-15,0 1-16,21 0 0,-21-21 0,21 21 15,-21-1-15,22-20 0,-1 21 16,-21-21-16,21 20 0,0-20 0,0 21 16,0-21-16,1 20 0,-1 1 0,0 0 15,0 21-15,0 0 0,0 0 16,1 0-16,-1 0 15,-21 21-15,21 0 16,-21 1-16,0 20 0,0-21 0,0 0 16,0 0-16,0 22 0,0-22 0,0 21 15,0-21-15,0 1 0,0 20 16,0-21-16,0 0 0,0 0 0,-21 1 16,21-1-16,21-42 31,0-1-31,0 1 0,0 0 15,-21 0-15</inkml:trace>
  <inkml:trace contextRef="#ctx0" brushRef="#br0" timeOffset="22364.3">2794 6541 0,'0'0'0,"0"-22"0,0 1 0,0 0 16,0 0-16,0 0 15,0 42 1,0 0-16,0 0 16,0 22-16,0-22 0,0 21 15,-21 0-15,21 1 0,-21 20 16,21-20-16,-22-1 0,1 21 0,21-20 16,-21-1-16,21 0 0,0 1 15,0-1-15,0 0 0,0-20 0,0 20 16,0-21-16,0 21 0,21-20 15,-21-1-15,21-21 0,1 0 16,-1 0-16,0 0 0,0 0 0,21 0 16,-20 0-16,-1-21 0,0-1 15,0 22-15,21-21 0,-20 0 0,-1-21 16,0 21-16,0-1 0,0 1 0</inkml:trace>
  <inkml:trace contextRef="#ctx0" brushRef="#br0" timeOffset="22673.12">3196 6879 0,'0'0'0,"0"-21"0,0 0 16,0 42 15,-21 0-31,21 0 16,0 1-16,-21-1 0,21 0 0,0 21 16,0 1-16,0-22 0,-21 42 15,21-20-15,-22-1 0,22 21 0,0-20 16,0 20-16,0-20 0,0 20 0,-21-21 15,21 22-15,0-22 0,0 1 16,-21 20-16,21-21 0,0 1 16,0-1-16,0 0 0,0 1 0,0-22 15,0 21-15,0-21 0,0 1 16,0-1-16,0 0 0,0 0 0,0-42 31,0 0-31,0-22 0,0 22 16,0-21-16,0 0 0,0-1 0,21 1 15,0 0-15,-21-22 0</inkml:trace>
  <inkml:trace contextRef="#ctx0" brushRef="#br0" timeOffset="22960.96">3154 7091 0,'0'0'0,"0"-21"0,0-22 16,0 22-16,0-21 16,0 21-16,0 0 0,21-1 0,0 1 15,-21 0-15,21 0 0,0 0 0,1 21 16,-1-21-16,0 21 0,0 0 15,0 0-15,22 0 0,-22 0 0,0 0 16,0 21-16,0 0 0,0 0 0,1 0 16,-1 0-16,-21 1 0,21-1 15,-21 21-15,0-21 0,0 0 0,0 1 16,-21 20-16,0-21 0,-1 0 16,1 0-16,0 1 0,0-1 0,-21 0 15,20 0-15,1 0 0,0-21 0,0 0 16,21 21-16,-21-21 15,0 0-15,-1 0 0,22-21 16,0 0-16,0 0 0,-21 0 16,21 0-16,0-1 0,0 1 15</inkml:trace>
  <inkml:trace contextRef="#ctx0" brushRef="#br0" timeOffset="23260.81">2730 6604 0,'0'0'0,"22"0"31,-1 0-15,21 0-16,-21-21 0,22 21 0,-1-21 15,0 21-15,-21-21 0,22 21 0,-1-22 16,0 22-16,-20 0 0,20-21 15,-21 21-15,21 0 0,-20 0 0,-1-21 16,0 21-16,0 0 0,0 0 16,-21 21 31,-21-21-47,0 21 15,21 1-15</inkml:trace>
  <inkml:trace contextRef="#ctx0" brushRef="#br0" timeOffset="24269.24">974 8657 0,'0'0'0,"-22"0"0,1 21 15,21 1 1,0-1-16,0 0 16,21-21-16,1 0 15,20 0-15,-21 0 0,0 0 16,22 0-16,-1 0 0,0 0 0,1-21 15,-1 0-15,0-1 0,1 1 16,-1 0-16,0 0 0,1 0 0,-22 0 16,21-22-16,-21 22 0,0 0 0,1 0 15,-22-22-15,21 22 0,-21-21 16,0 21-16,0-22 0,0 22 16,0-21-16,-21 21 0,-1-22 15,22 22-15,0 0 0,-21 0 0,0 0 16,0 21-16,0 0 15,0 0-15,-1 0 0,1 21 16,0 21-16,21-21 16,-21 22-16,21-1 0,-21 0 0,0 1 15,21-1-15,-22 22 0,22-22 16,0 21-16,-21 1 0,0-1 0,21 1 16,-21 21-16,21-22 0,0 1 15,0 20-15,0-20 0,0-1 16,-21 1-16,21 20 0,0-20 15,0-1-15,0 1 0,0-1 0,0 1 16,0-1-16,0 1 0,0-1 16,0-20-16,0-1 0,0 0 0,21 1 15,-21-22-15,21 0 0,-21 0 0,21 0 16,0-21-16,1 0 16,-1 0-16,0-21 0,0 0 0,21 0 15,-20 0-15,20-22 0,-21 1 16,0 21-16,22-21 0,-22-1 0,0-20 15,0 20-15,0 1 0,-21-21 16,0 20-16,0-20 0,0 20 16,0 1-16,-21-21 0,-21 20 0,-1-20 15,1 20-15,0 1 0,-22 0 16,22-1-16,-22 1 0,1 21 0,21 0 16,-22 0-16,22-1 0,-1 22 15,1 0-15,21 0 0,-21 0 0,20 0 16,1 0-16,42 0 31,1 0-15,-1 0-16,21 0 0,0-21 0,1 0 15,-1 21-15,0-21 16,1 0-16,20 0 0,-20-1 0,20-20 16,-21 21-16,1 0 0,-1 0 0,0-22 15,-20 22-15,20 0 0</inkml:trace>
  <inkml:trace contextRef="#ctx0" brushRef="#br0" timeOffset="24581.06">1990 8192 0,'0'-43'15,"0"86"-15,21-107 0,-21 43 0,21 21 0,-21-21 16,0 0-16,0-1 16,0 44 15,0-1-31,0 0 0,-21 0 15,21 0-15,-21 22 0,21-22 0,0 21 16,0 0-16,0 1 0,0-1 16,-22 0-16,22 22 0,-21-22 0,21 1 15,0-1-15,0 0 0,0 1 16,0-1-16,0 0 0,0 1 0,0-22 16,0 0-16,0 0 0,0 0 0,21-21 15,1 0 1,-1 0-16,0 0 0,0 0 0,0 0 15,0-21-15,1 0 0,-1 0 16,0 0-16,0-22 0,0 22 16,0 0-16,1 0 0,-1-22 0</inkml:trace>
  <inkml:trace contextRef="#ctx0" brushRef="#br0" timeOffset="24781.04">1947 8530 0,'0'0'0,"0"21"0,21-21 47,1 0-47,-1 0 0,0 0 16,0 0-16,0 0 0,0 0 16,1 0-16,20-21 0,-21 21 0,0-21 15,22 21-15,-22-21 0,21 21 16,-21 0-16,22-21 0</inkml:trace>
  <inkml:trace contextRef="#ctx0" brushRef="#br0" timeOffset="25124.05">2688 8403 0,'0'21'31,"-21"1"-31,21-1 0,0 0 0,0 0 15,0 0-15,0 0 0,0 1 0,0 20 16,0 0-16,0-21 0,0 22 16,0 20-16,0-20 0,-21-1 0,21 21 15,0-20-15,-21 20 0,21 1 0,-22-22 16,22 22-16,-21-1 0,21-21 16,-21 22-16,21-1 0,-21-20 0,21 20 15,-21-20-15,21-1 0,0 21 0,0-20 16,0-22-16,-21 21 0,21-21 15,0 22-15,0-22 0,0 0 16,0 0-16,0-42 31,0 0-31,21 0 16,-21-22-16,21 22 0,-21 0 0,0-21 16,21-1-16,0 1 0</inkml:trace>
  <inkml:trace contextRef="#ctx0" brushRef="#br0" timeOffset="25476.85">2688 8721 0,'0'0'0,"0"-21"0,0-22 0,0 22 15,0-21-15,0 21 0,21-1 0,-21-20 16,21 21-16,1 0 16,-22 0-16,21-1 0,0 1 0,0 0 15,0 0-15,-21 0 0,21 21 0,22 0 16,-22-21-16,0 21 0,0 0 15,0 0-15,1 0 0,-1 21 0,0 0 16,0 0-16,0 0 0,0 0 16,-21 22-16,22-22 0,-22 0 0,0 21 15,0-20-15,0-1 0,-22 21 0,1-21 16,0 0-16,0 1 0,0-1 16,0 0-16,-22-21 0,22 21 0,-21 0 15,21-21-15,-1 0 0,-20 0 0,21 0 16,0 0-16,0 0 15,-1 0-15,1 0 0,0 0 16,21-21 15</inkml:trace>
  <inkml:trace contextRef="#ctx0" brushRef="#br1" timeOffset="46973.05">3937 3535 0,'-21'0'109,"0"0"-109,-1 0 16,1 0-16,0 0 0,0 0 16,0 0-16,0 0 15,-1 0-15,1 0 0,0 0 0,-21 0 16,21 0-16,-1 0 16,1 0-16,0 0 0,0 0 15,0 0 1,0 0-1,42 0 32,0 0-47,0 0 16,21 0-16,-20 21 0,-1-21 16,21 0-16,0 0 0,1 0 15,-1 0-15,0 0 0,1 0 0,-1 0 16,0 0-16,1 0 0,20 0 15,-20 0-15,-1 0 0,0 0 0,1 0 16,-1 0-16,-21 0 0,21 0 0,-20 0 16,20 0-16,-21 0 0,0 0 15,0 0-15,1 0 0,-1 0 0,-21-21 110,-21 0-95</inkml:trace>
  <inkml:trace contextRef="#ctx0" brushRef="#br1" timeOffset="47528.74">4381 3239 0,'0'0'15,"0"21"32,0 0-47,22 0 0,-22 0 16,21 0-16,0-21 0,0 22 15,0-1-15,0-21 0,1 21 16,-1-21-16,0 21 0,0-21 16,21 0-16,-20 0 0,-1 21 15,0-21-15,0 0 0,0 0 0,0 0 16,1 0-16,-1 0 0,0 0 0,0 0 15,0 0 1,-21 21 0,-21 1-1,0-1 1,0-21-16,0 21 0,-1-21 16,1 21-16,-21 0 0,21 0 0,-22 1 15,22-1-15,-21 0 0,21 0 0,-22 0 16,22-21-16,-21 21 15,21 1-15,0-1 0,-1 0 0,1-21 16,21 21-16,-21-21 0,21 21 16,-21 0-16</inkml:trace>
  <inkml:trace contextRef="#ctx0" brushRef="#br1" timeOffset="48809.67">5948 3069 0,'0'0'0,"0"-21"0,0 0 0,0 0 16,0 0-1,0-1-15,-21 22 16,21-21 0,0 42 15,-22 1-31,22-1 0,0 0 16,0 0-16,0 0 0,0 22 0,0-22 15,0 21-15,0 0 0,0 1 0,0-1 16,0 0-16,0 1 15,0-1-15,0 0 0,0 1 0,0-1 16,0-21-16,0 0 0,0 22 16,0-22-16,0 0 0,0 0 0,0 0 15,0 1-15,0-1 0,0-42 47,0-1-31,0 1-16,0 0 15,0-85 1,0 64-16,0 0 0,0-1 16,0 22-16,22-21 0,-1-1 15,0 1-15,0 21 0,0-21 0,0 20 16,1 1-16,-1 0 0,0 0 16,0 0-16,0 21 0,22 0 0,-22 0 15,0 0-15,0 0 0,0 21 16,0 0-16,1 0 0,-1 22 0,-21-22 15,0 21-15,0-21 0,0 22 0,0-22 16,0 21-16,0-21 0,0 22 16,0-22-16,0 0 0,0 0 0,0 0 15,0 0-15,0 1 16,0-44 31,0 1-47,0 0 15,0 0-15,0 0 16</inkml:trace>
  <inkml:trace contextRef="#ctx0" brushRef="#br1" timeOffset="49548.57">6710 3175 0,'0'21'47,"0"0"-47,-21 1 0,21-1 16,-22 0-16,22 0 0,-21 0 0,21 22 16,0-22-16,0 0 0,0 0 15,-21 21-15,21-20 0,0-1 0,0 0 16,0 0-16,0 0 0,0 0 15,0 1-15,21-22 0,0 0 16,1 0-16,-1 0 0,0 0 16,0 0-16,0 0 0,22 0 15,-22 0-15,0-22 0,21 1 0,-21 21 16,1-21-16,-1 0 0,21 0 0,-42 0 16,21-1-16,0-20 0,1 21 15,-22-21-15,0 20 0,0-20 0,0 21 16,21-21-16,-21 20 0,0 1 15,21 0-15,-21 0 0,0 0 0,0 0 16,0 42 15,0 0-15,0 0-16,0 0 0,0 0 16,0 22-16,0-22 0,0 21 15,0-21-15,-21 22 0,21-1 0,0 0 16,0 1-16,0-1 0,0 0 15,0-20-15,0 20 0,0 0 0,0 1 16,0-1-16,0 0 0,0 1 0,0-1 16,0 0-16,0-21 0,-21 22 15,21-1-15,0 0 0,-22-20 0,22 20 16,0-21-16,0 0 0,-21 22 0,21-22 16,-21-21-16,21 21 0,0 0 0,-21-21 15,0 0-15,0 0 16,-1 0-16,1 0 0,0-21 15,0 0-15,0 21 0,0-21 16,-1-1-16,-20 1 0,21 0 16,0 0-16,0-21 0,-1 20 0,1 1 15,0 0-15,0 0 0,21 0 0,0 0 16,0-1-16,0 1 16,0 0-1,0 0-15,0 0 16,21 21-16,0-21 0,0 21 15,1-22-15,-1 1 0</inkml:trace>
  <inkml:trace contextRef="#ctx0" brushRef="#br1" timeOffset="49888.39">7408 3217 0,'-21'-21'31,"21"42"-31,0 1 16,-21-1-16,21 21 0,0-21 16,0 22-16,-21-1 0,21 0 15,0 1-15,0-1 0,0 21 0,0-20 16,-21-1-16,21 22 0,0-22 0,0 0 15,-22 1-15,22 20 0,-21-21 16,21 1-16,0-22 0,0 21 0,0 1 16,-21-22-16,21 0 0,0 0 0,0 0 15,0 0-15,0-42 32,21 0-32,-21 0 0,0 0 15,0 0-15</inkml:trace>
  <inkml:trace contextRef="#ctx0" brushRef="#br1" timeOffset="50232.97">7281 3429 0,'0'0'0,"0"-21"0,-21 0 0,21 0 16,0-1-16,0 1 15,0 0-15,0 0 0,21 0 16,0 21-16,1-21 15,-1 21-15,21 0 0,-21 0 16,22 0-16,-22 0 0,21 0 16,-21 0-16,22 21 0,-22 0 0,0-21 15,0 21-15,-21 21 0,0-20 16,0-1-16,0 0 0,0 0 0,0 0 16,-21 0-16,0 22 0,0-43 15,-22 21-15,22 0 0,0 0 0,0 0 16,0-21-16,-1 22 0,1-22 0,0 0 15,0 0 1,21-22 15,21 22-15,0-21-16</inkml:trace>
  <inkml:trace contextRef="#ctx0" brushRef="#br1" timeOffset="50620.27">7683 3493 0,'43'0'32,"-22"-22"-32,0 22 0,-21-21 0,21 21 15,0-21-15,1 0 0,-1 21 0,0-21 16,0 0-16,0-1 0,0 1 15,1 0-15,-1 0 0,0 0 16,-21 0-16,0-1 0,0 1 16,-21 21-1,0 0 1,-1 21-16,1 1 0,0-1 16,0 0-16,0 0 0,0 21 15,21-20-15,0-1 0,-22 0 0,22 0 16,0 21-16,0-20 0,0-1 0,0 0 15,0 0-15,0 0 16,22-21-16,-1 0 16,0 0-16,0 0 0,0 0 15,0 0-15,1 0 0,-1 0 16,0 0-16,-21-21 0,21 0 0,0 21 16,0-21-16</inkml:trace>
  <inkml:trace contextRef="#ctx0" brushRef="#br1" timeOffset="50977.09">8149 3260 0,'0'0'0,"0"-21"0,0-1 16,0 1-1,21 0-15,0 21 16,-21-21-16,22 21 16,-1 0-16,0 0 0,0 0 15,-21 21-15,0 0 0,21-21 16,0 21-16,-21 22 0,0-22 0,22 0 15,-22 21-15,0 1 0,0-22 0,21 21 16,-21-21-16,0 22 0,0-22 16,0 0-16,0 21 0,0-20 0,0-1 15,-21 0-15,-1-21 16,22-21 15,0 0-31,0-1 0,0 1 16,0 0-16,0 0 0,0 0 15,0 0-15,22-22 0,-22 22 0,21-21 16,0-1-16,-21 22 0,21 0 0,0-21 16,0 21-16,1-1 0,-1 1 15,0 21-15,0-21 0,0 0 0,0 21 16</inkml:trace>
  <inkml:trace contextRef="#ctx0" brushRef="#br1" timeOffset="51528.81">9991 2942 0,'0'0'0,"0"-63"16,0 42-1,0 42 17,-22 0-32,1 0 0,21 0 15,-21 22-15,0-22 0,21 21 0,-21 0 16,0 1-16,-1-1 0,1 0 15,21 22-15,-21-22 0,0 1 0,21-1 16,0 0-16,0-21 0,0 22 0,0-22 16,0 0-16,0 0 0,0 0 15,0 1-15,0-1 0,21-21 16,0 0-16,0 0 0,1 0 16,-1 0-16,0 0 15,0-21-15,0-1 0,0 1 0,1 0 16,-1 0-16</inkml:trace>
  <inkml:trace contextRef="#ctx0" brushRef="#br1" timeOffset="51740.73">9673 3302 0,'-21'0'0,"42"0"0,-63 0 0,21 0 0,42 0 46,0 0-46,0 0 0,0 0 16,0 0-16,22 0 0,-22-21 0,0 21 16,21 0-16,1-21 0,-1 21 15,-21-21-15,22 21 0,-1-22 0,0 1 16,-21 21-16,22 0 0,-22-21 16</inkml:trace>
  <inkml:trace contextRef="#ctx0" brushRef="#br1" timeOffset="52148.5">10266 3260 0,'0'0'15,"0"21"-15,21-21 16,0 0 0,0 0-16,0 0 15,1 0-15,-1-21 16,0 21-16,0-21 0,0 21 0,0-22 15,1 1-15,-1 21 0,0-21 16,0 21-16,0-21 0,0 21 16,-21-21-16,0 0 15,-21 21 1,0 0-16,0 0 16,0 21-16,0 0 0,21 0 15,-22 0-15,1 0 0,21 22 16,-21-22-16,21 0 0,0 0 15,0 0-15,0 1 0,0-1 16,0 0-16,0 0 0,0 0 0,0 0 0,21 1 16,0-22-16,1 0 15,-1 0-15,0 0 16,0 0-16,0 0 0,0 0 0,1 0 16,-1-22-16,21 22 0,-21-21 15,0 0-15,1 0 0,-1 0 0,0 0 16</inkml:trace>
  <inkml:trace contextRef="#ctx0" brushRef="#br1" timeOffset="52940.06">10901 3154 0,'0'0'0,"0"-21"0,0 0 16,21 21-16,0 0 0,0 0 16,-21-22-16,21 22 0,1 0 0,-1 0 15,0 0-15,0 0 0,0 0 16,0 0-16,1 0 0,-1 0 0,0 0 15,-21 22-15,21-22 0,-21 21 0,21 0 16,-21 0-16,0 0 0,0 0 16,0 1-16,0-1 0,-21 21 0,0-21 15,0 0-15,0 1 0,-1-1 0,1 0 16,0 0-16,0 0 0,0 0 16,0 1-16,21-1 0,-22-21 15,44-21 16,-1-1-31,0 22 16,0-21-16,0 0 0,0 0 0,1-21 16,-1 20-16,0 1 0,0-21 15,0 21-15,0-22 0,1 22 0,-1-21 16,0 21-16,0 0 0,0-1 0,0 22 16,-21-21-16,22 21 0,-22-21 15,0 42 1,0 0-1,-22 1-15,1-1 0,21 0 16,-21 0-16,21 0 0,0 22 16,0-22-16,-21 21 0,21-21 0,0 0 15,0 1-15,0 20 0,0-21 0,0 0 16,21 0-16,-21 1 16,21-22-16,0 0 0,1 0 0,-1 21 15,0-21-15,0 0 0,0 0 0,0 0 16,1 0-16,-1-21 0,0 21 15,0-22-15,0 1 0,0 0 0,1 0 16,-1 0-16,0 0 0,0-22 0,0 22 16,-21-21-16,21 21 0,1-22 15,-1 1-15,-21 0 0,0 20 0,0-20 16,21 0-16,-21 21 0,0-1 16,21 1-16,-21 0 0,0 0 15,0 42 16,0 0-31,0 22 16,0-22-16,-21 0 0,21 21 0,-21 1 16,21-22-16,-21 21 0,21 0 0,0 1 15,0-1-15,-22-21 0,22 22 16,0-22-16,-21 0 0,21 0 0,0 0 16,0 0-16,0 1 0,0-1 0,0 0 15,21-21 1,1 0-1,-1 0-15,0-21 0,-21 0 16,21 21-16,0-22 0,0 1 0</inkml:trace>
  <inkml:trace contextRef="#ctx0" brushRef="#br1" timeOffset="53148.94">11726 3112 0,'-21'21'16,"42"-21"0,0 0-16,1 0 15,-1 0-15,21 0 0,-21 0 0,0 0 16,22 0-16,-22 0 0,0 0 0,21 0 16,-20 0-16,-1 0 0,0 0 15,0 0-15,-21-21 0,21-1 16</inkml:trace>
  <inkml:trace contextRef="#ctx0" brushRef="#br1" timeOffset="53801.76">13695 2858 0,'0'0'16,"-21"0"-16,-1 0 0,1 0 15,0 0-15,42 0 31,0 0-15,1 0-16,-1 0 0,21 0 0,0 0 16,1 0-16,-1 0 0,22 0 15,-22 0-15,0 0 0,22 0 0,-22 0 16,0 0-16,1 0 0,-22 0 0,21 0 16,-21 0-16,-42 0 31,0 0-31,0 0 15,-21 0-15,20 0 0</inkml:trace>
  <inkml:trace contextRef="#ctx0" brushRef="#br1" timeOffset="54065.65">13906 2858 0,'-21'0'16,"21"21"-1,-21-21-15,21 21 0,0 0 0,0 0 16,0 0-1,0 1-15,0-1 0,0 0 16,0 21-16,-21-21 0,21 22 0,0-22 16,-21 21-16,21 1 0,0-22 0,0 21 15,-21 0-15,21 1 0,-22-22 16,22 21-16,-21-21 0,21 1 0,0 20 16,0-21-16,0 0 0,0 0 15,0 1 1,0-44-1,21 1 1,1 21-16</inkml:trace>
  <inkml:trace contextRef="#ctx0" brushRef="#br1" timeOffset="54480.4">14055 3344 0,'0'-84'31,"0"63"-31,21-1 0,0 1 16,-21 0-16,21 21 0,0 0 0,0 0 15,1 0-15,-1 0 0,0 0 0,0 0 16,0 0-16,0 0 0,1 21 16,-1 0-16,0 1 0,0-1 15,0 0-15,0 21 0,1-21 0,-22 1 16,0-1-16,0 21 0,0-21 15,0 0-15,0 1 0,0-1 0,0 0 16,-22 0-16,22 0 0,-21 0 16,0-21-1,21-21 1,0 0-16,21 0 0,0 0 16,-21 0-16,22-1 0,-1 1 15,-21 0-15,21-21 0,0 21 16,0-22-16,-21 22 0,21-21 0,1 21 15,-22-22-15,21 22 0,0 0 16,-21 0-16,21 21 0,0-21 0,0 21 16,1 0-16,-1 0 15,0 0 1</inkml:trace>
  <inkml:trace contextRef="#ctx0" brushRef="#br1" timeOffset="55069.5">15219 3408 0,'0'0'0,"21"-21"0,-21 0 0,21-1 15,-21 1-15,0 0 0,0 0 0,0 0 16,0 0-16,0-1 0,0 1 15,0 0-15,-21 0 0,0 0 0,0 0 16,-1 21-16,1-22 0,0 22 0,0 0 16,0 0-16,-22 0 0,22 0 15,0 0-15,0 22 0,-21-22 16,20 21-16,1 0 0,0 21 0,0-21 16,0 22-16,0-1 0,-1-21 15,1 22-15,21-1 0,0-21 0,0 21 16,0-20-16,0-1 0,0 0 0,0 0 15,0 0-15,0 0 0,21-21 16,1 0-16,-1 0 0,21 0 16,-21 0-16,0 0 0,1 0 0,20-21 15,-21 0-15,0 0 0,22 21 16,-22-21-16,0-22 0,21 22 0,-21 0 16,1-21-16,-1 21 0,0-22 0,-21 22 15,0-21-15,21 21 16,-21-1-16,0 1 0,0 0 0,0 0 15,0 0-15,0 42 32,0 0-32,-21 0 0,21 0 0,-21 22 15,21-22-15,0 0 0,0 0 0,0 22 16,0-22-16,0 0 0,0 0 16,0 0-16,0 0 0,0 1 0,0-1 15,0 0-15,21-21 0,0 0 16,0 0-16,0 0 0,1 0 15,-1 0-15,21 0 0,-21-21 16,0 0-16,1-1 0,-1 1 16</inkml:trace>
  <inkml:trace contextRef="#ctx0" brushRef="#br1" timeOffset="55540.23">15600 3175 0,'0'0'0,"0"-42"31,0 63-31,0 0 15,0 0-15,0 0 0,0 1 16,0-1-16,0 0 0,0 0 0,0 0 16,0 0-16,0 22 0,-21-22 15,21 0-15,0 0 0,-22 0 16,22 1-16,0-1 0,0 0 16,-21-21 15,21-21-16,0 0-15,0-1 16,0 1-16,0 0 0,0-21 16,21 21-16,1-1 0,-22-20 0,21 21 15,0-21-15,0 20 0,0 1 16,22-21-16,-22 21 0,0 0 0,21 21 16,1-22-16,-22 22 0,21 0 0,-21 0 15,22 0-15,-22 0 16,0 22-16,0-22 0,0 21 0,0 0 15,1 0-15,-22 0 0,0 22 0,0-22 16,0 0-16,0 0 0,0 21 16,0-20-16,0-1 0,0 21 0,0-21 15,-22 0-15,1-21 0,21 22 0,0-1 16,-21-21-16,21 21 16,-21-21-16,21-21 31,21 21-31,0-21 0,0-1 15</inkml:trace>
  <inkml:trace contextRef="#ctx0" brushRef="#br1" timeOffset="55988.98">16531 3175 0,'42'-85'16,"-42"64"-1,0 0 1,-21 21-16,0 0 16,0 0-16,0 0 0,0 0 0,-1 21 15,1 0-15,-21-21 0,21 22 16,0-1-16,-1 0 0,1 0 0,0 0 16,21 0-16,0 1 15,0-1-15,0 0 0,21 0 16,22 0-16,-22-21 15,0 0-15,0 21 0,0-21 0,0 0 16,1 22-16,-1-22 0,0 0 0,0 21 16,0-21-16,0 0 0,1 21 15,-22 0-15,21-21 0,-21 21 16,0 0-16,-21-21 16,-1 22-16,1-22 15,0 0-15,0 0 0,0 0 0,0 0 16,-22 0-16,22 0 0,-21 0 15,21 0-15,-22 0 0,22 0 0,0 0 16,0 0-16,0 0 0,-1 0 16,1 0-16,0 0 0,21-22 15,0 1-15,0 0 16,21 0-16</inkml:trace>
  <inkml:trace contextRef="#ctx0" brushRef="#br1" timeOffset="56744.63">16827 3281 0,'0'0'0,"22"0"31,-1 0-15,0-21-16,0 0 0,0 21 0,22-22 15,-22 1-15,0 0 0,21 0 0,-21 0 16,1 0-16,-1-1 16,0 1-16,-21-21 0,0 21 0,0 0 15,21-22-15,-21 22 0,0 0 0,0-21 16,0 20-16,0 1 0,0 0 15,-21 0-15,0 21 16,0 0 0,-1 21-16,22 0 0,-21 0 0,21 22 15,0-22-15,0 21 0,0 1 0,-21-1 16,21 21-16,0-20 0,0 20 16,-21-20-16,21 20 0,-21-21 0,21 22 15,-21-22-15,21 22 0,0-22 0,-22 0 16,1 22-16,21-22 15,0 1-15,-21-1 0,0 21 0,0-20 16,0-1-16,21 22 0,-22-22 0,22 0 16,-21 22-16,0-22 0,21 0 0,-21 1 15,21-22-15,0 21 0,0-21 16,0 1-16,0-1 0,0 0 0,21-21 16,0 0-1,0 0-15,1 0 0,20-21 16,-21 21-16,0-21 0,0-1 15,22 1-15,-22 0 0,0-21 0,0 21 16,0-22-16,1 1 0,-1 0 0,0-1 16,-21 1-16,21 0 0,-21-1 15,0 1-15,0 0 0,0-1 0,-21 22 16,0-21-16,0-1 0,-1 22 0,1 0 16,0-21-16,0 21 0,0 21 15,0-22-15,-1 1 0,1 21 0,0 0 16,0 0-16,21-21 0,21 0 47,0 21-32,0 0-15,1 0 0,-1-21 0,0 21 16,0-21-16,0-1 0,0 22 0,1-21 16</inkml:trace>
  <inkml:trace contextRef="#ctx0" brushRef="#br1" timeOffset="57096.27">17357 3196 0,'0'-21'16,"0"0"15,21 21-31,0 0 0,0 0 16,-21-21-16,21 21 0,0 0 15,1-21-15,-1-1 16,-21 1-16,-21 21 31,-1 0-15,1 0-16,0 21 0,0 1 16,0-1-16,21 0 0,-21 0 0,-1 0 15,22 0-15,0 22 0,0-22 0,0 0 16,0 0-16,0 0 0,0 1 15,0-1-15,0 0 0,22-21 16,-1 0-16,0 21 0,0-21 16,0 0-16,0 0 0,1 0 15,-1 0-15,21 0 0,-21-21 0</inkml:trace>
  <inkml:trace contextRef="#ctx0" brushRef="#br1" timeOffset="57472.99">17759 3175 0,'0'0'0,"0"-21"0,0 0 16,0 0-16,0-1 16,21 22-16,0-21 0,0 21 15,0-21-15,1 21 16,-1 0-16,21 0 16,-21 0-16,0 0 0,1 21 0,-22 0 15,21-21-15,0 22 0,0-1 16,-21 21-16,0-21 0,0 0 0,0 1 15,0 20-15,0-21 0,0 0 16,0 0-16,0 1 0,-21-1 0,21 0 16,-21-21-16,21 21 0,-21-21 0,-1 0 15,1 0 1,21-21 0,0 0-16,0 0 0,0-1 15,0 1-15,0-21 0,21 21 16,-21 0-16,22-22 0,-1 22 15,0 0-15,0 0 0,0 0 0,0-1 16,1 1-16,-1 0 0,21 0 16,-21 0-16,0 21 0,1-21 0,20 21 15,-21-22-15,0 1 0,0 21 0</inkml:trace>
  <inkml:trace contextRef="#ctx0" brushRef="#br1" timeOffset="57972.7">19643 2667 0,'0'0'15,"0"-21"-15,0 0 0,21 21 16,-21-21-16,0 42 16,0 0-16,0 0 15,0 21-15,0-20 0,0 20 0,0 0 16,0 1-16,0-1 0,0 0 0,-21 1 16,21-1-16,-22 0 0,1 1 15,0-1-15,21 0 0,-21 1 0,0-1 16,21-21-16,-21 21 15,21-20-15,0-1 0,0 0 0,0 0 16,0 0-16,21-21 31,0 0-31,0-21 0</inkml:trace>
  <inkml:trace contextRef="#ctx0" brushRef="#br1" timeOffset="58312.51">19494 2858 0,'0'0'0,"-21"-22"0,21-20 16,0 21-16,0 0 0,0 0 0,0-22 15,0 22-15,0 0 0,21-21 16,1 20-16,-1 1 0,0-21 0,21 21 16,1 0-16,-1 21 0,21-22 15,-20 22-15,-1 0 0,22 0 0,-22 0 16,0 0-16,1 22 0,-1-1 0,0 21 15,-21-21-15,1 0 0,-22 22 16,0-1-16,0 0 0,0-20 0,-43 20 16,22 0-16,-21-21 0,-1 22 15,1-22-15,0 21 0,-1-21 0,1 1 16,0-1-16,-1 0 0,1 0 0,21-21 16,0 21-16,0-21 15,-1 0-15,44 0 31,-1 0-31,0 0 0,0 0 16,21 0-16,-20 0 0</inkml:trace>
  <inkml:trace contextRef="#ctx0" brushRef="#br1" timeOffset="58756.25">20045 3090 0,'-21'-63'16,"21"42"-16,0 0 15,21-1-15,0 22 16,0-21-16,0 21 0,0 0 0,1 0 16,-1 0-16,0 0 0,0 0 15,0 0-15,0 21 0,1 1 0,-1-1 16,0 0-16,0 0 0,-21 0 0,0 0 15,21 1-15,-21 20 16,0-21-16,0 0 0,0 0 0,0 1 16,-21-1-16,0 0 0,0 0 0,0 0 15,-1 0-15,1-21 16,0 0 0,21-21-1,0 0-15,0 0 16,0 0-16,21-22 0,-21 22 15,21 0-15,1 0 0,-1 0 0,-21-22 16,21 22-16,0 0 0,0 0 16,0 0-16,1 0 0,-1 21 0,0-22 15,0 22-15,0 0 16,0 0-16,1 0 0,-1-21 0,0 21 16,0 0-16,0 0 0,0 0 15</inkml:trace>
  <inkml:trace contextRef="#ctx0" brushRef="#br1" timeOffset="59212.99">20849 2963 0,'0'0'0,"0"-21"16,-21 21 31,0 0-47,21 21 0,-21 1 15,-1-1-15,1 0 0,21 0 0,-21 0 16,0 0-16,0 1 0,21-1 16,0 0-16,-21 21 0,21-21 0,0 1 15,0-1-15,0 0 0,0 0 16,0 0-16,21-21 16,0 21-16,0-21 0,0 0 0,0 0 15,22 0-15,-22 0 0,0-21 0,21 0 16,-20 21-16,20-21 0,-21 0 15,0 0-15,0-1 0,1 1 0,-1 0 16,0-21-16,-21 21 0,0-1 16,0-20-16,0 21 0,0-21 15,0 20-15,0 1 0,-21 0 0,0 0 16,-1 0-16,1 21 0,0 0 16,0 0-16,0 0 0,0 0 0,-22 0 15,22 21-15,0 0 0,0 0 0,0 0 16,-1 1-16,1-1 0,0 0 15,21 0-15,0 21 0,0-20 0,0-1 16,0 0-16,0 0 16,21-21-16,0 0 0,1 0 15</inkml:trace>
  <inkml:trace contextRef="#ctx0" brushRef="#br1" timeOffset="59532.81">21526 2646 0,'0'0'0,"0"-42"0,0 20 0,0 1 0,0 0 15,-21 21-15,0 0 16,21 21 0,-21 0-16,21 22 0,-21-22 15,21 21-15,-21 1 0,21-1 0,0 0 16,0 1-16,-22-1 0,1 0 15,21 1-15,-21-1 0,21 0 16,0 1-16,0-1 0,-21-21 0,21 21 16,-21-20-16,21-1 0,-21 21 0,21-21 15,0 0-15,0 1 16,21-22 0,0-22-1,0 22-15,0-21 0,-21 0 16,21 0-16,1 0 0</inkml:trace>
  <inkml:trace contextRef="#ctx0" brushRef="#br1" timeOffset="59927.99">21696 2963 0,'-21'22'31,"21"-1"-31,-22 0 0,1-21 16,21 21-16,-21 0 0,0 0 15,21 1-15,0 20 0,-21-21 0,21 0 16,-21 0-16,21 1 0,0-1 0,0 0 16,0 0-16,21-21 15,0 21-15,0-21 16,0 0-16,0 0 0,22 0 16,-22 0-16,0 0 0,21-21 15,-20 0-15,-1 21 0,21-21 0,-21 0 16,0-1-16,1 1 0,-1-21 15,-21 21-15,0 0 0,0-1 0,0 1 16,0-21-16,0 21 0,0 0 0,-21 21 16,-1-22-16,1 1 0,-21 21 15,21 0-15,0 0 0,-1 0 0,1 0 16,0 0-16,0 0 0,0 0 0,0 21 16,-1-21-16,1 22 15</inkml:trace>
  <inkml:trace contextRef="#ctx0" brushRef="#br1" timeOffset="60204.1">21421 2709 0,'21'0'16,"0"0"-16,21 0 16,-21-21-16,22 21 0,-1 0 15,0 0-15,22 0 0,-22 0 0,1 0 16,-1 0-16,-21 0 0,21 0 16,1 0-16,-22 0 0,0 0 0,0 0 15,0 0-15,-21 21 63,0 1-63</inkml:trace>
  <inkml:trace contextRef="#ctx0" brushRef="#br1" timeOffset="60536.94">22606 2858 0,'0'0'0,"-42"-43"32,20 43-32,1 0 0,0 0 0,0 0 15,0 0-15,0 0 0,-1 0 0,1 0 16,0 0-16,0 21 0,0 1 15,0-1-15,-1 0 0,1 0 16,-21 0-16,42 22 0,-21-22 0,0 0 16,21 21-16,-22-21 0,22 1 0,0 20 15,0-21-15,0 0 0,0 0 16,0 1-16,22-1 0,-1 0 0,0 0 16,0-21-16,21 0 0,-20 21 0,20-21 15,-21 0-15,21 0 0,1 0 16,-1 0-16,22-21 0,-22 21 0</inkml:trace>
  <inkml:trace contextRef="#ctx0" brushRef="#br1" timeOffset="61288.61">23135 3006 0,'0'0'0,"0"-21"0,0-64 31,0 64-31,-21 21 0,0 0 0,0 0 16,-1 0-16,1 0 0,0 0 0,0 0 15,0 0-15,-22 21 0,22 0 16,0 0-16,0 0 0,-21 1 0,20-1 16,1 0-16,0 0 0,0 21 0,21-20 15,0-1-15,0 0 0,0 21 16,0-21-16,0 1 0,0-1 0,0 0 16,21-21-16,0 0 15,0 0-15,1 21 0,-1-21 16,0 0-16,0 0 0,21 0 0,-20-21 15,-1 21-15,0-21 0,0 0 16,0-1-16,0 1 0,1 0 0,-1 0 16,-21-21-16,21 20 0,-21 1 0,21 0 15,-21 0-15,0 0 0,0 0 16,0-1-16,-21 22 31,0 22-31,0-1 16,21 0-16,-22 0 15,22 0-15,0 0 0,0 1 0,0-1 16,0 0-16,0 0 0,0 0 16,0 0-16,0 1 0,22-1 0,-1 0 15,0-21-15,0 21 0,0-21 16,-21 21-16,21-21 0,1 0 0,-1 0 16,0 0-16,0 0 0,0-21 15,0 0-15,1 0 0,-1 0 16,0-1-16,-21 1 0,21 0 0,0-21 15,0 21-15,1-22 0,-22 1 16,21 0-16,0-1 0,0 1 0,-21 0 16,21-1-16,-21 1 0,21 0 15,-21 20-15,0-20 0,0 21 16,22 21-16,-44 21 31,22 21-31,-21-20 0,21-1 16,-21 21-16,0 0 0,21-20 0,-21 20 15,21 0-15,0 1 0,-21-22 16,21 21-16,0 0 0,0-20 0,0 20 16,0-21-16,0 21 0,21-20 0,-21-1 15,21 0-15,0 0 0,21 0 16,-20-21-16,-1 0 0,21 21 16,-21-21-16,22 0 0,-22 0 0,21 0 15,0 0-15,-20 0 0,20-21 16,-21 21-16,0-21 0,0 0 0,22 0 15</inkml:trace>
  <inkml:trace contextRef="#ctx0" brushRef="#br1" timeOffset="62868.46">4106 5144 0,'-21'0'31,"0"0"-15,0 0-16,0 0 0,-1 0 0,-20 0 15,21 0-15,0 0 0,-22 0 16,22 0-16,-21 0 0,21 0 0,0 0 16,-1 0-16,1 0 0,0 0 15,42 0 16,0 0-15,22 0-16,-1 0 0,0 0 0,1 0 16,-1 0-16,22 0 0,-22 0 15,21 0-15,-20 0 0,20 0 0,1 0 16,-1 0-16,-20 0 0,20 0 16,1 0-16,-22 0 0,21-22 15,-20 22-15,-1 0 0,-21 0 0,22 0 16,-22 0-16,0-21 0,-42 0 47,0 21-47,-1 0 15,1-21 1,0 21-16,0-21 0</inkml:trace>
  <inkml:trace contextRef="#ctx0" brushRef="#br1" timeOffset="63284.59">4572 4868 0,'-21'0'0,"42"0"0,-63 0 31,42 22-15,0-1-1,0 0-15,21 0 16,0 0-16,0 0 15,21-21-15,-20 22 0,-1-22 16,21 0-16,-21 0 0,22 0 16,-22 0-16,0 0 0,21 0 0,-21 0 15,1 0-15,20 0 0,-21 0 0,0 0 16,0 0-16,1 0 16,-22-22-16,-22 22 15,1 0 1,0 22-16,0-1 0,0-21 15,-22 21-15,22 0 0,-21 0 0,21 0 16,-22 1-16,1-1 0,21 0 0,-21 0 16,20 21-16,-20-20 0,21-1 15,0 0-15,0 0 0,21 0 16,0 0-16,-22-21 0,22 22 0,0-1 16,0 0-1,22-21-15,-1 0 16,0 0-16,0 0 0</inkml:trace>
  <inkml:trace contextRef="#ctx0" brushRef="#br1" timeOffset="64901.05">6244 4741 0,'0'0'0,"0"-21"0,-21 0 0,21 0 15,0 0-15,0 0 16,0-1-16,0 1 0,-21 21 0,21-21 15,-21 21-15,21-21 16,0 42 15,0 0-31,0 22 0,-22-22 16,22 21-16,0-21 0,0 22 0,0-1 16,0 0-16,0 1 0,0-1 15,0 21-15,-21-41 0,21 20 0,0 0 16,0 1-16,0-22 0,0 0 0,0 0 15,0 0-15,0 0 0,0 1 16,0-1-16,0 0 16,-21-21 15,21-21-31,0 0 16,0-1-16,0 1 0,-21 0 15,21 0-15,0-21 0,0 20 16,0 1-16,0-21 0,0 21 0,21-22 15,0 1-15,0 21 0,-21-21 0,22 20 16,-1 1-16,0 0 0,0 0 16,0 0-16,22 0 0,-22 21 0,0 0 15,0 0-15,0 0 0,0 0 0,1 21 16,-1 0-16,0 0 16,0 21-16,0-20 0,-21-1 0,0 21 15,0 64 1,0-85-16,0 21 0,0-20 15,0-1-15,0 0 0,0 0 16,0 0-16,0-42 47,0 0-47,0 0 16,0 0-1,21-1-15,1 1 0,-22 0 0,21 0 16</inkml:trace>
  <inkml:trace contextRef="#ctx0" brushRef="#br1" timeOffset="65644.72">6900 4826 0,'0'0'0,"0"21"47,-21-21-47,21 21 0,-21 1 0,21-1 15,0 0-15,0 0 0,0 21 0,-21-20 16,21-1-16,0 0 0,0 0 16,0 0-16,0 0 0,0 1 15,0-1-15,0 0 0,0 0 16,21-21-16,0 0 16,0 0-16,0 0 0,1 0 15,-1 0-15,0 0 0,0-21 0,0 21 16,0-21-16,1 0 0,-1 21 15,-21-22-15,21 1 0,0 0 0,-21 0 16,21 0-16,-21 0 0,0-1 0,0 1 16,0 0-16,21 0 0,-21 0 15,0 0-15,0-1 0,0 1 16,0 42 31,0 1-47,0-1 0,0 0 15,0 0-15,0 0 0,0 0 16,0 22-16,0-22 0,-21 21 0,21 1 16,0-22-16,0 21 0,0 0 0,0 1 15,0-1-15,0 0 0,0 22 0,0-22 16,0 1-16,0 20 0,0-21 16,0 22-16,0-22 0,0 22 0,0-22 15,0 0-15,0 1 0,0-1 0,0 0 16,0 1-16,0-22 0,0 0 15,-21 21-15,21-20 0,0-1 16,-21 0-16,0 0 0,0-21 16,-1 0-16,1 0 15,0 0-15,0 0 0,0 0 0,-22-21 16,22 0-16,-21 21 0,0-21 16,-1-1-16,1 1 0,0 0 0,-1-21 15,22 21-15,-21-1 0,-1-20 0,22 21 16,0 0-16,0-22 0,0 22 15,21 0-15,-21 0 0,21 0 0,-22 0 16,22-1-16,0 1 0,0 0 0,0 0 16,0 0-16,0 0 15,0-1-15,0 1 16,22 21-16,-22-21 0,21 0 16,0 21-16,0-21 15,0 21-15,0-21 0</inkml:trace>
  <inkml:trace contextRef="#ctx0" brushRef="#br1" timeOffset="66517.48">7514 5101 0,'0'-21'0,"0"-21"16,0 21-1,0-1-15,0 1 16,0 0-1,0 42 1,0 0 0,0 1-16,0-1 0,0 21 15,0 0-15,0 1 0,0-1 0,0 0 16,0 22-16,0-22 0,0 22 0,0-22 16,0 22-16,0-1 0,0-21 15,-21 22-15,21-22 0,0 22 16,0-22-16,0 0 0,-21 22 0,21-43 15,-21 21-15,21 1 0,0-1 0,0-21 16,-22 0-16,22 1 0,0-1 16,0-42-1,0-1 1,0 1-16,22 0 0,-1 0 0,-21 0 16,21-22-16,0 1 0,-21 0 15,21-1-15,0-20 0</inkml:trace>
  <inkml:trace contextRef="#ctx0" brushRef="#br1" timeOffset="66812.25">7556 5249 0,'0'0'0,"0"-42"0,0 21 0,0-21 0,-21 20 15,21 1-15,0 0 0,0 0 16,0 0-16,0 0 0,0-1 0,0 1 16,0 0-16,0 0 0,21 0 0,1 21 15,-1-21-15,21 21 0,-21 0 16,22 0-16,20 0 0,-21 0 0,1 0 15,-1 0-15,0 0 0,-20 21 0,20 0 16,-42 21-16,0-21 0,0 1 16,0 20-16,0-21 0,-21 0 0,0 22 15,-1-22-15,1 0 0,-21 0 16,0 0-16,20 0 0,-20-21 16,21 22-16,-21-1 0,20-21 0,1 0 15,0 0-15,42-21 47,0-1-47,1 22 0</inkml:trace>
  <inkml:trace contextRef="#ctx0" brushRef="#br1" timeOffset="67133.37">8107 5101 0,'0'0'0,"21"0"16,0-21-16,0 21 16,0-21-16,1 0 0,-1 0 15,0-1-15,0 1 0,0 0 16,0 0-16,-21 0 0,0 0 16,0-1-16,0 1 0,-21 21 31,0 21-31,0-21 15,0 22-15,21-1 0,0 21 16,-21-21-16,21 0 0,0 1 16,0 20-16,0-21 0,0 0 0,0 22 15,0-22-15,0 0 0,21-21 0,-21 21 16,21 0-16,0-21 0,0 0 16,0 0-16,22 0 0,-22 0 15</inkml:trace>
  <inkml:trace contextRef="#ctx0" brushRef="#br1" timeOffset="67464.22">8572 4995 0,'0'0'0,"0"-21"0,0 0 15,0 0-15,0 0 16,22 0-16,-22-1 0,21 1 0,-21 0 16,21 0-16,0 0 0,0 21 0,0 0 15,1-21-15,-1 21 0,0 0 16,0 0-16,21 21 0,-20 0 0,-1 0 15,0 0-15,0 0 0,0 1 0,0 20 16,-21-21-16,0 21 0,0-20 16,0-1-16,0 21 0,0-21 0,0 0 15,0 1-15,0-1 0,-21 0 0,0 0 16,0-21-16,0 0 16,0 0-1,21-21 1,0 0-16,0 0 0,21-1 15,0 1-15,0-21 0,0 21 16,-21-22-16,21 1 0,22 0 0,-22-1 16,0 1-16,0 0 0,0 21 0,22-22 15,-22 1-15</inkml:trace>
  <inkml:trace contextRef="#ctx0" brushRef="#br1" timeOffset="67984.86">10477 4466 0,'0'0'16,"0"-21"-16,0 0 0,0 0 0,0 0 0,-21 21 47,0 21-47,21 0 0,0 21 0,-21-21 16,0 22-16,0-1 15,-1-21-15,22 22 0,-21-1 0,0 0 0,0 22 16,21-22-16,0-21 0,0 22 15,0-1-15,0-21 0,0 0 16,0 0-16,21 1 0,0-1 0,0-21 16,1 0-16,20 0 0,-21 0 0,0 0 15,0 0-15,1 0 0,-1-21 16,0-1-16,0 22 0</inkml:trace>
  <inkml:trace contextRef="#ctx0" brushRef="#br1" timeOffset="68192.74">10118 4741 0,'0'0'0,"0"22"0,21-22 32,0 0-32,0 0 15,0 0-15,0 0 0,22-22 0,-22 22 16,21 0-16,1-21 0,-22 21 0,21-21 15,0 0-15,1 21 0,-22-21 16,21 21-16,1 0 0,-22-21 0</inkml:trace>
  <inkml:trace contextRef="#ctx0" brushRef="#br1" timeOffset="68549.53">10731 4826 0,'0'0'16,"22"0"-16,-1 0 16,0 0-16,0 0 0,0 0 0,0 0 15,1-21-15,-1 21 0,0-21 16,0 0-16,0 21 0,22-22 0,-43 1 16,21 21-16,0-21 0,-21 0 15,21 21-15,-21-21 0,0 0 0,0-1 16,-21 22-16,0 0 15,0 0-15,-1 0 16,1 0-16,0 0 0,0 0 16,0 22-16,0-22 0,21 21 0,0 0 15,-22 0-15,22 0 0,0 0 0,0 1 16,0-1-16,0 0 0,0 0 16,22 0-16,-1-21 0,0 0 15,0 21-15,0-21 0,0 0 0,1 0 16,-1 0-16,21 0 0,-21 0 15,0 0-15,1-21 0</inkml:trace>
  <inkml:trace contextRef="#ctx0" brushRef="#br1" timeOffset="69064.89">11282 4657 0,'0'0'0,"21"-21"0,0-1 15,-21 1-15,21 21 0,0-21 16,1 21-16,-1 0 0,0-21 0,0 21 15,0 0-15,0 0 0,1 0 0,-1 0 16,0 0-16,0 0 16,0 21-16,0 0 0,-21 0 15,0 22-15,0-22 0,0 0 16,0 0-16,0 22 0,0-22 16,-21 0-16,0 21 0,0-21 0,0 1 15,0-1-15,-1 0 0,-20 0 0,21 0 16,0-21-16,21-21 47,21 0-47,0 0 0,0 0 0,0-1 15,1 1-15,20-21 0,-21 21 16,0 0-16,0-22 0,22 22 0,-22 0 16,0 0-16,0 0 0,0-1 15,1 1-15,-1 0 0,0 21 0,-42 21 47,0 0-47,21 1 0,-22-1 16,22 0-16,-21 0 0,21 0 0,0 22 15,0-22-15,-21 0 0,21 21 0,0-21 16,0 22-16,0-22 0,0 0 16,0 0-16,0 0 0,0 1 0,0-1 15,21-21-15,0 0 0,1 0 16,-1 0-16,0 0 0,0 0 0,0 0 15,22-21-15,-22 21 0,21-22 16,-21 1-16,22 0 0</inkml:trace>
  <inkml:trace contextRef="#ctx0" brushRef="#br1" timeOffset="69352.73">12382 4360 0,'0'0'0,"0"-21"0,0 0 16,0 0-16,0 0 0,0 0 15,0 42 17,0 0-32,0 0 15,-21 21-15,21-20 0,-21 20 0,21-21 0,-21 21 16,21 1-16,-21-1 0,21 0 16,-21 1-16,-1-1 0,22-21 15,0 22-15,0-1 0,0-21 0,0 21 16,0-20-16,0-1 0,0 0 0,0 0 15,0 0-15,22-21 16,-1 0-16,0 0 16,0 0-16,0 0 0,0-21 15,1 0-15,-22 0 0,21 0 16</inkml:trace>
  <inkml:trace contextRef="#ctx0" brushRef="#br1" timeOffset="69624.63">12277 4530 0,'0'0'0,"0"21"16,21-21-16,0 0 16,0 0-16,0 0 0,22 0 15,-22 0-15,0 0 0,0 0 0,0 0 16,0 0-16,1 0 0,-1 0 0,0 0 15,0 0-15,0 0 16,-42 0 31</inkml:trace>
  <inkml:trace contextRef="#ctx0" brushRef="#br1" timeOffset="70149.33">14203 4382 0,'0'0'15,"0"-22"-15,0-20 16,-21 42 0,-1 0-16,22 21 15,-21 0-15,0 1 16,0-1-16,21 21 0,0-21 0,-21 22 15,0-1-15,-1 0 0,22-21 16,0 22-16,0-1 0,-21 0 16,21 1-16,0-1 0,0 0 0,0 1 15,0-22-15,0 21 0,0-21 0,0 1 16,21-1-16,1 0 0,20-21 16,-21 21-16,0-21 0,0 0 15,1 0-15,-1-21 0,21 21 0,-21-21 16</inkml:trace>
  <inkml:trace contextRef="#ctx0" brushRef="#br1" timeOffset="70369.06">13970 4657 0,'0'0'0,"-21"0"0,42 0 31,0 0-31,0 0 16,0 0-16,1 0 0,20 0 0,-21 0 16,21 0-16,1 0 0,-1 0 0,0 0 15,1-21-15,-1 21 0,-21 0 16,22 0-16,-22-22 0,21 22 0,-21 0 16</inkml:trace>
  <inkml:trace contextRef="#ctx0" brushRef="#br1" timeOffset="70796.82">14668 4636 0,'0'-22'0,"0"1"16,0 0-16,0 0 15,22 21 1,-1 0-1,0 0-15,0 0 0,0 0 16,0 21-16,1 0 0,-1 0 16,0 1-16,-21-1 0,21 21 15,-21-21-15,21 0 0,-21 22 0,0-22 16,0 21-16,0-21 0,0 1 16,0 20-16,-21-21 0,0 0 0,21 0 15,-21 1-15,0-22 0,-1 0 16,22-22 15,0 1-31,0 0 0,0 0 0,0 0 16,0 0-16,22-22 0,-22 22 15,21-21-15,0 21 0,-21-22 0,21 22 16,0-21-16,0 21 0,1-1 16,-1 1-16,21 0 0,-21 0 15,0 0-15,1 21 0,20 0 0,-21-21 16,0 21-16,0 0 0,1 0 0,-1 0 15,0 0-15,0 0 0</inkml:trace>
  <inkml:trace contextRef="#ctx0" brushRef="#br1" timeOffset="71828.66">15621 4868 0,'0'0'0,"21"0"0,0-21 0,0 0 0,1 0 16,-22 0-16,21 0 15,-21-1-15,21 1 0,-21 0 0,0 0 16,0 0-16,0 0 0,0-1 0,0 1 16,-21 0-16,0 0 0,-1 21 15,1 0-15,0-21 0,-21 21 0,21 0 16,-1 0-16,-20 0 0,21 21 0,0-21 15,-22 21-15,22 0 0,0 22 16,-21-22-16,21 21 0,-1 0 16,1-20-16,21 20 0,0 0 0,0 1 15,0-22-15,0 21 0,0-21 16,0 0-16,0 1 0,21-22 0,1 21 16,-1-21-16,0 0 0,21 0 0,-21 0 15,1 0-15,20 0 0,-21-21 16,21 21-16,-20-22 0,-1 1 0,21 0 15,-21 0-15,0 0 0,1 0 0,-1-1 16,-21-20-16,21 21 0,-21-21 16,21 20-16,-21 1 0,0-21 0,0 21 15,0 0-15,0-1 0,0 1 16,0 42 15,0 1-31,0-1 0,0 21 16,0-21-16,0 0 0,0 22 15,0-22-15,0 21 0,0-21 0,0 22 16,0-22-16,21 0 0,0 0 0,1 0 16,-22 1-16,21-22 0,0 0 15,0 0-15,0 0 0,0 0 0,1 0 16,20 0-16,-21 0 0,0-22 0,0 1 16,1 21-16,-1-21 0,0 0 15,0 0-15,0-22 0,-21 22 0,21-21 16,1 21-16,-22 0 0,21-22 15,-21 22-15,0 0 0,0-21 0,0 20 16,21 22-16,-21-21 0,0 42 31,0 1-31,0-1 16,-21 0-16,21 0 0,0 21 16,0-20-16,-21-1 0,21 0 0,-22 21 15,1-21-15,21 1 0,0-1 0,0 0 16,-21 0-16,21 0 15,-21 0-15,21 1 0,0-44 47,0 1-47,0 0 16,0 0-16,0 0 0,0-22 0,21 22 16,0 0-16,0 0 0,1-21 15,-1 20-15,0-20 0,21 21 0,-21 0 16,22 0-16,-1-1 0,-21 1 0,22 21 15,-1 0-15,0 0 0,-21 0 16,22 0-16,-22 0 0,0 21 0,0-21 16,0 22-16,1 20 0,-22-21 0,0 0 15,0 0-15,0 22 0,0-22 16,0 0-16,0 21 0,0-20 0,0-1 16,-22 0-16,1 0 0,21 0 15,-21 0-15,0 1 16,21-1-16,-21-21 0,21-21 47,21-1-47</inkml:trace>
  <inkml:trace contextRef="#ctx0" brushRef="#br1" timeOffset="72264.57">17293 4720 0,'0'0'0,"-21"-21"16,0 21-1,0-21-15,-1 21 0,1 0 0,0 0 16,0 0-16,0 0 0,0 0 0,-1 0 16,1 21-16,0 0 0,0-21 15,0 21-15,21 1 0,-21-1 16,21 0-16,0 0 0,0 0 15,21 0 1,0-21-16,0 0 0,0 22 0,0-22 16,1 0-16,20 0 0,-21 21 15,0-21-15,0 0 0,22 0 16,-22 21-16,0-21 0,0 0 0,-21 21 16,21-21-16,-21 21 0,0 0 15,0 1 1,-21-22-16,0 21 0,0-21 15,0 0-15,0 0 0,-1 21 0,-20-21 16,21 0-16,-21 0 0,20 0 16,1 0-16,-21 0 0,21 0 0,0 21 15,-1-21-15,1 0 16,21-21 0,0 0-16,0 0 15,0-1-15</inkml:trace>
  <inkml:trace contextRef="#ctx0" brushRef="#br1" timeOffset="73037.17">17441 4868 0,'21'0'16,"-42"0"-16,64 0 0,-22 0 15,0 0-15,0 0 0,0 0 16,0 0-16,1 0 0,-1 0 0,21-21 16,-21 0-16,0 21 0,1-21 15,-1 21-15,0-21 0,0 0 0,0-1 16,0 1-16,1 0 0,-22 0 0,0 0 16,21 0-16,-21-1 0,0 1 15,21 0-15,-21 0 0,0 0 0,0 0 16,0-1-16,0 1 0,0 0 15,-21 21-15,0 0 16,-1 0 0,22 21-16,0 0 0,0 1 15,-21-1-15,21 0 0,-21 0 0,21 21 16,-21 1-16,21-22 0,0 21 0,0 1 16,-21 20-16,21-21 0,-21 1 15,21-1-15,0 22 0,0-22 0,-22 0 16,1 1-16,21 20 0,-21-21 0,21 1 15,0-1-15,-21 22 0,0-22 0,21 0 16,-21 1-16,21 20 0,-22-21 16,1 1-16,21 20 0,-21-20 15,0-1-15,21 0 0,0 1 0,-21-22 0,21 21 16,-21-21-16,21 22 0,0-22 16,0 0-16,0 0 0,0 0 15,21 0-15,-21 1 0,21-22 0,0 0 16,21 21-16,-20-21 0,-1 0 0,21 0 15,-21 0-15,0 0 0,22-21 16,-22 21-16,0-22 0,0 1 0,0 21 16,1-21-16,-1 0 0,0 0 0,0-22 15,0 22-15,0 0 0,-21-21 16,0-1-16,0 1 0,0 0 16,0-1-16,0-20 0,0 21 0,-21-22 0,0 22 15,0-1-15,0-20 0,-22 21 16,1-1-16,0 1 0,21 0 15,-22 20-15,1-20 0,21 21 0,0 0 16,-1 21-16,22-21 0,0-1 16,22 22-1,-1-21-15,0 21 16,0 0-16,0 0 0,0 0 0,1-21 16,20 21-16,-21-21 0,21 21 15,-20-21-15,-1 0 0,21-1 0,-21 1 16,22 0-16,-22 21 0,0-21 0</inkml:trace>
  <inkml:trace contextRef="#ctx0" brushRef="#br1" timeOffset="73385.09">18161 4699 0,'0'0'0,"-21"0"0,42 0 47,0 0-32,0 0-15,0 0 0,1 0 16,-1-21-16,0 21 0,0-21 16,0 21-16,0 0 0,-21-21 0,0-1 15,0 1 1,-21 21 0,0 0-16,0 0 15,0 21-15,0-21 0,-1 22 16,1-1-16,0 0 0,21 21 0,-21-21 15,21 1-15,0 20 0,0-21 0,0 0 16,0 0-16,0 1 0,21-1 16,0 0-16,0 0 0,1 0 0,-1-21 15,0 0-15,0 0 0,0 0 0,22 0 16,-22 0-16,0 0 16,0 0-16,0 0 0,0-21 0,1 0 15</inkml:trace>
  <inkml:trace contextRef="#ctx0" brushRef="#br1" timeOffset="73712.89">18521 4847 0,'0'0'0,"0"-21"15,0-21-15,0 21 0,21-1 16,0 1-16,-21 0 0,21 0 16,-21 0-16,21 0 0,1-1 0,-1 22 15,0-21-15,0 21 0,0-21 0,0 21 16,1 0-16,-1 0 0,21 0 16,-21 0-16,0 21 0,1 0 0,-22 1 15,21-1-15,-21 0 0,21 21 0,-21-21 16,0 22-16,0-22 0,0 21 15,0-21-15,0 1 0,0 20 0,0-21 16,0 0-16,-21 0 0,0-21 16,21 22-16,-22-22 15,1 0-15,21-22 16,0 1-16,0 0 16,0 0-16,0 0 15,0-22-15,21 22 0,1 0 0,-22 0 16,21-21-16,-21 20 0,21 1 0,0 0 15,-21 0-15,0 0 0,21 0 16,-21-1-16,21 1 16,-21 0-1</inkml:trace>
  <inkml:trace contextRef="#ctx0" brushRef="#br1" timeOffset="74178.14">20235 4509 0,'0'0'0,"0"-22"0,21-83 31,-21 83-31,0 1 16,0 42-1,0 1 1,0 20-16,-21-21 0,21 21 15,0-20-15,0 20 0,0 0 0,-21 1 16,21-1-16,-21 0 0,21 1 16,-21-1-16,21 0 0,0-21 15,-21 22-15,21-22 0,-22 21 0,22-21 16,0 1-16,0-1 0,0 0 16,22-42 15,-1 0-31,-21-1 0,0 1 15,0 0-15,21 0 0</inkml:trace>
  <inkml:trace contextRef="#ctx0" brushRef="#br1" timeOffset="74496.96">20172 4487 0,'0'0'0,"-21"-21"0,21-21 16,-22 21-16,22-22 0,-21 22 0,21-21 15,0 21-15,0 0 0,0-1 16,0 1-16,21 0 0,1 0 0,-1 0 15,0 0-15,21 21 0,-21-22 16,22 22-16,-1-21 0,0 21 16,-20 0-16,20 0 0,0 0 0,1 21 15,-1 1-15,-21 20 0,0-21 0,0 0 16,1 22-16,-22-22 0,0 21 0,0-21 16,0 22-16,0-22 0,-22 0 0,1 0 15,0 0-15,-21 0 0,21 1 16,-22-1-16,22 0 0,-21 0 15,21-21-15,-1 21 0,1-21 0,0 0 16,0 0-16,21 21 0,-21-21 16,42 0 15,0 0-31,0 0 0,0 0 16,22 0-16</inkml:trace>
  <inkml:trace contextRef="#ctx0" brushRef="#br1" timeOffset="74901.82">20680 4636 0,'0'-22'15,"21"22"1,-21-21-16,21 0 0,-21 0 16,21 21-16,0-21 0,-21 0 0,22 21 15,-1 0-15,0 0 16,0 0-16,0 0 0,0 0 0,1 0 15,-1 21-15,0-21 0,0 21 0,-21 0 16,21 0-16,0 0 0,-21 1 16,0-1-16,0 0 0,0 0 0,0 0 15,0 0-15,0 1 0,0-1 0,-21 0 16,0-21-16,0 21 16,0-21-16,0 21 0,-1-21 15,22-21 1,0 0-1,0 0-15,0 0 0,22-1 16,-22 1-16,21 21 0,0-21 0,0 0 16,-21 0-16,21 0 0,0-1 15,1 1-15,-1 0 0,-21 0 16,21 0-16,0 0 0,0 21 0,0 0 0,-21-22 16,22 22-16,-1 0 0,0 0 15,0 0-15,0 0 0,-21-21 16,21 21-16</inkml:trace>
  <inkml:trace contextRef="#ctx0" brushRef="#br1" timeOffset="75300.59">21505 4445 0,'-21'0'16,"0"0"-16,21 21 0,-21 0 0,0-21 15,21 22-15,-22-1 0,1-21 16,0 21-16,21 0 0,0 0 0,-21 0 15,0 1-15,21-1 0,0 0 0,0 0 16,0 0-16,0 22 0,0-22 16,0 0-16,0 0 0,21-21 15,0 21-15,0 0 0,0-21 0,1 0 16,-1 0-16,0 0 0,0 0 0,0 0 16,0 0-16,22 0 0,-22-21 15,0 0-15,21 21 0,-20-21 0,-1-21 16,0 20-16,0 1 0,-21 0 0,0 0 15,0-21-15,0-1 0,0 22 16,0-21-16,0 21 0,0-22 0,0 22 16,-21-21-16,0 21 0,0-1 15,-1 22-15,1-21 0,0 21 16,-21 0-16,21 0 0,-1 0 0,1 21 16,0-21-16,0 22 0,0-1 15,0 0-15,21 0 0,0 0 0,0 0 16,0 1-16,42-22 15,-21 0-15,0 0 0</inkml:trace>
  <inkml:trace contextRef="#ctx0" brushRef="#br1" timeOffset="75597.1">22140 4085 0,'0'0'0,"0"-21"15,-21 42 1,21 0-16,-21 1 16,0-1-16,21 21 0,-21-21 15,21 22-15,0-1 0,-22 0 0,1 1 16,21-1-16,0-21 0,0 21 0,-21 1 16,21-1-16,0-21 0,-21 22 15,21-22-15,0 0 0,0 21 0,0-21 16,0 1-16,0-1 0,0 0 0,0 0 15,21-21 1,0 0 0,0 0-16,1-21 0,-1 0 15,0 0-15,0 21 0</inkml:trace>
  <inkml:trace contextRef="#ctx0" brushRef="#br1" timeOffset="75940.91">22352 4487 0,'0'0'0,"0"-21"0,-21 42 31,21 1-31,0-1 16,-21 0-16,-1 0 0,22 0 0,-21 0 15,21 1-15,0-1 0,0 0 0,0 0 16,0 0-16,0 0 16,0 1-16,21-22 15,1 0-15,-1 0 0,0 0 16,0 0-16,0 0 0,22 0 15,-22 0-15,0-22 0,0 1 0,0 0 16,0 21-16,-21-21 0,0 0 0,22 0 16,-22-1-16,0-20 0,0 21 15,0 0-15,0 0 0,0-1 0,-22 22 16,1-21-16,21 0 0,-21 21 16,0 0-16,0 0 0,0 0 0,-1 0 15,1 0-15,0 0 0,0 0 16,0 21-1,0-21-15</inkml:trace>
  <inkml:trace contextRef="#ctx0" brushRef="#br1" timeOffset="76184.88">22034 4297 0,'0'0'0,"22"-21"47,-1 21-47,21 0 0,-21 0 15,22 0-15,-22 0 0,21 0 16,-21 0-16,22 0 0,-1 0 0,-21 0 16,0 0-16,0 0 0,1 0 15,-1 0-15,0 0 0</inkml:trace>
  <inkml:trace contextRef="#ctx0" brushRef="#br1" timeOffset="76500.03">22987 4360 0,'0'0'0,"21"-42"31,-21 21-31,0 0 0,-21 0 16,0 21-16,0 0 0,-1 0 16,1 0-16,0 0 0,0 0 0,0 21 15,0 0-15,-22 0 16,22 0-16,0 0 0,0 22 0,0-22 15,-1 21-15,1 1 0,0-22 0,0 21 16,21-21-16,0 22 0,0-22 16,0 21-16,0-21 0,0 0 0,0 1 15,21-1-15,21 0 0,-20-21 16,20 0-16,-21 0 0,21 0 0,1 0 16,-1 0-16,0 0 0</inkml:trace>
  <inkml:trace contextRef="#ctx0" brushRef="#br1" timeOffset="77249.63">23537 4551 0,'0'0'0,"0"-21"0,0 0 0,0-1 15,0 1-15,0 0 0,-21 21 16,0-21-16,0 21 0,0 0 16,-1 0-16,1 0 0,0 0 15,-21 21-15,21 0 0,-22 0 0,22 1 16,0-1-16,-21 0 0,20 0 15,22 0-15,0 22 0,0-22 0,0 0 16,0 0-16,0 0 0,0 0 0,0 1 16,22-1-16,-1-21 15,0 0-15,0 0 0,0 0 0,0 0 16,1 0-16,-1 0 0,0 0 16,0-21-16,0-1 0,0 1 15,1 0-15,-1 0 0,-21 0 0,0 0 16,21-1-16,-21-20 0,21 21 0,-21 0 15,0 0-15,0-1 0,0 1 16,-21 21 0,21 21-16,-21 1 15,21-1-15,-21 0 16,21 0-16,-22 0 0,22 0 16,0 22-16,0-22 0,0 0 0,0 0 15,0 0-15,22 1 16,-1-1-16,0-21 0,0 21 0,0-21 15,0 0-15,1 0 0,-1 0 0,0 0 16,0 0-16,0 0 0,0-21 16,1 21-16,-1-21 0,0-1 0,0 1 15,-21 0-15,21 0 0,0-21 0,1 20 16,-22-20-16,21 0 0,0-1 16,0 1-16,0-21 0,-21 20 0,21-20 15,1 20-15,-22 1 0,0 0 16,0 21-16,0-22 0,0 22 0,-22 42 31,1 0-31,0 1 16,0 20-16,0 0 0,0 1 15,-1-1-15,22 0 0,0 1 0,-21-1 16,21 0-16,0 1 0,0-1 16,0 0-16,0-21 0,21 22 0,-21-22 15,22 0-15,-1 21 0,0-42 0,0 22 16,21-1-16,-20-21 0,-1 0 15,0 0-15,0 0 0,0 0 0,0 0 16,1 0-16,-1 0 0,0-21 16,-21-1-16,21 1 0,-21 0 15,21 0-15,-21 0 16,0 0-16,0-1 0,21 1 16</inkml:trace>
  <inkml:trace contextRef="#ctx0" brushRef="#br1" timeOffset="81397.89">25082 4678 0,'0'0'0,"-21"0"16,21-21 31,0 0-31,21 21-16,1-22 0,-1 22 15,0-21-15,0 0 0,0 0 0,0 0 16,1 0-16,20-1 0,-21 1 15,0 0-15,22-21 0,-22 21 0,21-22 16,-21 1-16,0 21 0,1-22 16,-1 22-16,0-21 0,0 21 0,-21 0 15,0-1-15,0 1 16,-21 21 0,0 21-16,0-21 0,21 22 15,-22-1-15,1 0 0,21 0 0,0 0 16,-21 0-16,21 1 0,-21 20 15,21-21-15,0 0 0,0 0 16,0 22-16,0-22 0,0 0 16,0 0-16,0 0 0,0 1 0,0-1 15,21 0-15,0 0 0,-21 0 16,21 0-16,1-21 16,-22 22-16,-22-44 46,1 22-46,21-21 0,-21 21 16,21-21-16,-21 21 0,21-21 16,-21 21-16,21 21 47,21 0-32,0-21-15,0 21 0,0-21 16,1 0-16,20 0 0,-21 0 0,0 0 15,22 0-15,-1 0 0,0 0 16,1 0-16,-1 0 0,0 0 0,1 0 16,-1-21-16,0 21 0,1-21 15,-1 0-15,-21 21 0,21-21 0,-20 0 16,20-1-16,-21 1 0,-21 0 0,21 0 16,-21 0-16,0-22 0,21 22 15,-21 0-15,0 0 0,0 0 16,0 0-16,-21 21 15,0 0-15,0 0 16,0 21-16,0-21 0,-1 21 0,22 0 16,-21 21-16,21-20 0,-21-1 0,21 21 15,0-21-15,0 0 0,0 1 16,0 20-16,0-21 0,0 0 0,21-21 16,0 21-16,1 1 0,-1-22 15,0 0-15,21 0 0,-21 0 0,1 0 16,-1 0-16,21 0 0,-21-22 0,0 22 15,1-21-15,-1 21 16,0-21-16,0 0 0,0 0 0,-21 0 16,21-1-16,1-20 0,-1 21 0,-21 0 15,21-22-15,-21 22 0,21-21 16,-21 21-16,21 0 0,0-1 0,-21 1 16,0 0-16,0 0 0,22 21 0,-1 0 15,-21 21 1,0 0-1,0 0-15,0 1 16,0-1-16,0 0 0,0 0 16,21-21 15,-21-21 0,0 0-31,0 0 16,-21 21-16,0 0 15,-1 0 1,1 0-16,0 0 16,0 21-16,21 0 0,-21 0 0,0 0 15,-1 22-15,1-22 0,21 0 16,-21 21-16,21-21 0,-21 22 0,21-22 16,0 0-16,0 21 0,0-20 0,0-1 15,0 0-15,21-21 16,0 21-16,0 0 0,1-21 0,-1 0 15,0 0-15,21 0 0,-21 0 0,1 0 16,20 0-16,-21 0 0,0-21 16,22 21-16,-22-21 0,21 0 0,-21 0 15,0-1-15,22 1 0,-22 0 0,0-21 16,21 21-16,-20-1 0,-1-20 16,0 21-16,0-21 0,0 20 0,-21 1 15,0 0-15,0 0 0,21 21 0,-21 21 31,-21-21-31,0 21 16,0 0-16,21 22 0,-21-22 16,21 0-16,-21 0 0,21 22 15,0-22-15,0 0 0,0 0 0,0 0 16,0 0-16,0 1 0,0-1 0,0 0 16,21 0-16,0-21 15,0 0-15,0 21 0,0-21 0,22 0 16,-22 0-16,0 0 0,0 0 15,0 0-15,1-21 0,-1 0 0,0 21 16,0-21-16,0 0 0,0-1 0,-21-20 16,22 21-16,-22 0 0,21-22 15,-21 22-15,0 0 0,21 0 0,-21 0 16,0 0-16,0-1 0,0 44 31,0-1-31,0 0 16,-21 0-16,21 0 0,-21 0 0,21 1 15,0-1-15,0 0 0,0 0 16,0 0-16,0 0 0,0 1 0,0-1 16,0 0-16,21-21 15,-21 21-15,21-21 0,0 0 16,0 0-16,0 0 0,1 0 16,-1 0-16,0 0 0,0-21 15,0 0-15,0 21 0</inkml:trace>
  <inkml:trace contextRef="#ctx0" brushRef="#br1" timeOffset="81796.72">27665 4403 0,'0'0'16,"0"-21"-16,0-1 16,0 1-16,21 21 15,0 0-15,0-21 0,0 21 16,1 0-16,-1 0 0,0 0 0,0 0 15,0 21-15,0-21 0,1 21 0,-1 1 16,0 20-16,0-21 0,0 0 16,0 0-16,-21 22 0,0-22 15,22 0-15,-22 21 0,0-20 0,0-1 16,0 0-16,0 0 0,0 0 16,-22-21-16,22 21 0,-21-21 0,0 22 15,0-22-15,0 0 16,21-22-1,0 1-15,0 0 16,0 0-16,21 0 0,0 0 16,0-1-16,0 1 0,1 0 15,-1-21-15,21 21 0,-21-1 0,0 1 16,22-21-16,-22 21 0,21 0 16,-21 21-16,22-22 0,-22 22 15,0-21-15,21 21 0,-20 0 0,-1 0 16,0 0-16,0 0 0,0 0 15</inkml:trace>
  <inkml:trace contextRef="#ctx0" brushRef="#br1" timeOffset="82216.48">28448 4593 0,'0'0'0,"0"21"16,21-21 0,0 0-1,0 0-15,-21-21 0,22 21 16,-1-21-16,0 21 0,0-21 16,0 0-16,0 0 0,1 21 15,-22-22-15,21 1 0,-21 0 0,21 21 16,-21-21-16,0 0 0,0 0 15,-21 21 1,0 0 0,-1 21-16,1 0 0,0-21 15,0 21-15,0 0 0,0 0 16,21 1-16,-22 20 0,22-21 0,-21 0 16,21 0-16,0 1 0,0-1 15,0 0-15,0 0 0,0 0 16,21-21-1,1 0-15,-1 21 0,0-21 0,0 0 16,0 0-16,22 0 0,-22 0 0,0 0 16,21 0-16,-21-21 0,1 21 15,20 0-15</inkml:trace>
  <inkml:trace contextRef="#ctx0" brushRef="#br1" timeOffset="82860.14">29358 4487 0,'0'0'0,"0"-63"15,0 42-15,-21 21 16,21-21-16,-21 21 16,0 0-16,-1 0 0,1 0 15,0 0-15,0 0 16,0 0-16,0 0 0,-1 21 0,1 0 15,0-21-15,0 21 0,0 0 0,0 0 16,-1 1-16,1 20 0,0-21 16,0 0-16,21 0 0,0 1 0,-21-1 15,21 0-15,0 0 0,0 0 16,0 0-16,0 1 0,21-22 16,-21 21-16,21-21 0,0 0 0,0 0 15,1 0-15,-1 0 0,0 0 16,0 0-16,0 0 0,0 0 0,22-21 15,-22 21-15,0-22 0,0 1 0,0 0 16,1 0-16,-1 0 16,0 0-16,0-22 0,0 22 0,0-21 15,1-1-15,-1 1 0,0 0 0,0-1 16,0 1-16,0 0 0,-21-1 16,22 1-16,-1 0 0,0 21 0,-21-1 15,0 1-15,0 0 0,-21 42 31,0 0-15,21 1-16,-22-1 0,1 21 0,0-21 16,0 22-16,21-1 0,-21 0 15,0-21-15,21 22 0,0-1 0,-22 0 16,22-20-16,0 20 0,-21-21 16,21 0-16,0 22 0,0-22 15,0 0-15,0 0 0,0 0 0,0 0 16,21-21-16,1 22 0,-1-22 15,0 21-15,0-21 0,0 0 16,0 0-16,1 0 0,-1 0 16,0-21-16,0 21 15,0-22-15,0 1 0,1 21 16,-1-21-16</inkml:trace>
  <inkml:trace contextRef="#ctx0" brushRef="#br1" timeOffset="83081.45">29781 4868 0,'0'0'0,"-21"22"16,0-22 30,0 0-30,0 0-16,0 0 16,-1 0-16,1 0 0</inkml:trace>
  <inkml:trace contextRef="#ctx0" brushRef="#br1" timeOffset="85357.01">4741 7154 0,'0'-21'31,"-21"21"16,0 0-16,0 0-31,0 0 16,-1 0-16,1 0 0,0 0 0,0 0 15,0 0-15,0 0 0,-1 0 0,1 0 16,0 0-16,0 0 0,0 0 16,0-21-16,-1 21 15,1 0-15,0 0 0,0-21 16,0 21-16,0 0 31,42 0 16,0 0-47,0 0 16,0 0-16,22 0 0,-1 0 0,0 0 15,22 0-15,-22 0 0,22 0 0,-1 0 16,1 0-16,-1 0 16,-21 0-16,22 0 0,-22 0 0,22 0 15,-22 0-15,0-21 0,1 21 0,-1 0 16,0 0-16,1 0 0,-22 0 0,21 0 15,-21 0-15,1 0 0,-22-21 16,0-1 15,-22 22-31,1-21 16,0 21-16,0 0 0,0-21 0,0 0 16,-1 21-16,1-21 0,0 21 15,21-21-15,-21 21 0,0 0 16,0-22-16,-1 22 0,1 0 0,0-21 15,0 21-15,0 0 16,0 0-16,21 21 63,21-21-63,0 0 0,0 22 15,0-22-15,0 0 0,1 0 0,20 0 16,-21 0-16,0 21 0,0-21 15,1 0-15,20 0 0,-21 0 0,0 0 16,0 21-16,1-21 0,-1 0 0,0 0 16,0 0-1,0 0-15,-21 21 16,-21-21 31,0 21-47,0-21 0,0 0 0,-1 21 15,1-21-15,0 22 0,-21-1 16,21-21-16,-22 21 0,22 0 0,0 0 16,0 0-16,0 1 0,-1-1 0,22 21 15,-21-21-15,21 0 0,-21 1 16,0-1-16,21 21 0,0-21 16,0 0-16,-21-21 0,21 22 0,-21-1 15,21 0-15,0-42 94</inkml:trace>
  <inkml:trace contextRef="#ctx0" brushRef="#br1" timeOffset="86976.8">7112 6731 0,'0'-21'63,"21"0"-48,0 0-15,-21-1 0,21 1 16,-21 0-16,22 0 0,-22 0 16,21 0-16,-21-1 15,0 1-15,0 0 0,0 0 0,0 0 16,-21 21-16,-1 0 16,-20 0-16,21 0 0,0 0 0,-22 0 15,22 0-15,-21 21 0,0-21 0,-1 21 16,1 21-16,0-20 0,20-1 15,-20 21-15,21-21 0,-21 0 0,20 22 16,22-22-16,0 0 0,0 0 0,0 0 16,0 1-16,22-22 15,20 0-15,-21 21 0,0-21 0,22 0 16,-1 21-16,0 0 0,1-21 16,-1 21-16,0-21 0,1 21 15,-1 1-15,0-1 0,-21 0 0,22 0 16,-22 0-16,0-21 0,0 21 0,-21 1 15,0-1-15,0 0 0,0 0 16,0 0-16,-21 0 0,0 1 0,0-1 16,-22 0-16,1 0 0,0 0 0,-1-21 15,1 0-15,0 21 0,-1-21 16,-20 0-16,21 0 0,-1 0 0,1 0 16,0-21-16,-1 0 0,22 0 0,-21 0 15,21 0-15,-1-1 0,1 1 16,0 0-16,0 0 0,21 0 15,-21 21-15,21-21 0,0-1 0,0 1 16,21 21 0,0-21-16,0 21 0,22 0 0,-22 0 15,21-21-15,0 21 0,-20-21 0,20 21 16</inkml:trace>
  <inkml:trace contextRef="#ctx0" brushRef="#br1" timeOffset="87232.69">7429 6922 0,'0'0'0,"0"21"0,0 0 15,0 0-15,0 0 16,0 0-16,-21 1 0,21-1 16,0 0-16,-21 0 0,21 0 15,0 0-15,0 1 16,0-44 46,0 1-62,0 0 0,0 0 16,21 0-16</inkml:trace>
  <inkml:trace contextRef="#ctx0" brushRef="#br1" timeOffset="87400.59">7472 6816 0,'0'0'0,"0"-21"0,0-1 0,0 1 32,-21 21-17,21 21 1,21-21 0,0 22-16,0-22 15,0 21-15,0 0 16,1-21-16</inkml:trace>
  <inkml:trace contextRef="#ctx0" brushRef="#br1" timeOffset="88072.21">7895 6900 0,'0'0'0,"0"22"0,-21-22 16,21 21-16,0 0 0,0 0 15,0 0-15,0 0 0,-21 1 16,21-1-16,0 0 16,0 0-16,0 0 0,-21 0 0,21 1 15,-22-22 17,1-22-17,21 1 1,0 0-16,0 0 0,0 0 15,0-22-15,21 22 0,-21 0 16,22-21-16,-1 21 0,0-1 0,0 1 16,0 0-16,0 0 0,1 0 0,-1 21 15,21 0-15,-21 0 16,0 0-16,1 0 0,-1 0 0,0 21 16,0 0-16,-21 0 0,21-21 0,-21 21 15,21 1-15,-21-1 0,0 0 16,0 0-16,0 0 0,0 0 0,0 1 15,0-1-15,0 0 0,0 0 16,-21-21 15,21-21-15,0 0-16,0 0 0,0-1 16,0 1-16,0 0 15,21 0-15,-21-21 0,22 20 16,-1 1-16,0 0 0,0 0 0,21 0 15,1 0-15,-22-1 0,21 1 16,-21 21-16,22 0 0,-22 0 0,21 0 16,-21 21-16,-21 1 0,22-22 0,-22 21 15,21 0-15,-21 0 0,0 21 16,0-20-16,0-1 0,0 0 0,0 0 16,0 0-16,-21 0 0,-1 1 0,22-1 15,-21-21-15,21 21 0,-21 0 0,21 0 16,0-42 31,21 0-47</inkml:trace>
  <inkml:trace contextRef="#ctx0" brushRef="#br1" timeOffset="88437.02">8911 6731 0,'0'0'0,"0"-42"32,0 63-17,0 0-15,0 0 16,0 0-16,0 1 0,0 20 16,0-21-16,0 0 0,0 22 0,0-1 15,0 0-15,-21 1 0,21-1 16,0 0-16,-21 22 0,21-22 0,-21 22 15,21-22-15,0 21 0,-22-20 0,1-1 16,21 22-16,-21-22 0,21 0 16,-21 1-16,21-1 0,0 0 0,0 1 15,-21-1-15,21 0 0,0-21 0,0 22 16,0-22-16,0 21 0,0-21 0,0 1 16,0-44 15,0 1-31,0 0 15,0 0-15,0-21 0,21 20 0,-21-20 16,0 21-16,21-21 0</inkml:trace>
  <inkml:trace contextRef="#ctx0" brushRef="#br1" timeOffset="88720.86">8763 7133 0,'0'0'0,"0"-63"0,0 42 0,0-22 15,0 1-15,0 21 0,0-22 0,21 22 16,0 0-16,0 0 0,22 0 0,-22 21 15,21-21-15,1 21 0,-1 0 16,0 0-16,1 0 0,-1 0 0,-21 21 16,21 0-16,-20 0 0,-1 0 15,-21 22-15,0-22 0,21 0 0,-21 21 16,0-21-16,0 1 0,0-1 16,-21 0-16,0 0 0,-1 0 0,1 0 15,0-21-15,0 22 0,-21-1 0,20-21 16,1 0-16,0 0 0,0 0 15,0 0-15,0 0 0,21-21 16,0-1-16,0 1 16,0 0-16,0 0 0,21-21 15,-21 20-15</inkml:trace>
  <inkml:trace contextRef="#ctx0" brushRef="#br1" timeOffset="88964.72">9398 6371 0,'0'0'16,"0"-21"-16,0 42 16,0 0-16,0 22 15,0-22-15,0 21 0,0 1 16,0-1-16,0 0 0,0 1 0,0 20 16,0-21-16,0 1 0,0-1 15,0-21-15,0 22 0,0-1 0,0-21 16,0 0-16,0 0 0,0 1 15,0-1-15,0 0 16,21-42 0,0 0-16,0 21 0,-21-22 15,22 1-15</inkml:trace>
  <inkml:trace contextRef="#ctx0" brushRef="#br1" timeOffset="89305">9588 6795 0,'0'21'31,"0"0"-15,22-21-16,-1 0 0,0 0 16,0 0-1,0 0-15,0 0 0,1 0 16,-1 0-16,0 0 0,0 0 16,0-21-16,-21 0 0,0-1 15,0 1-15,0 0 16,0 0-16,0 0 0,-21 21 15,0 0-15,0 0 0,0 0 0,-1 0 16,1 21-16,0 0 16,0 0-16,0 0 0,0 22 0,21-22 15,0 21-15,0-21 0,0 22 0,0-22 16,0 21-16,0-21 0,0 1 16,0-1-16,0 0 0,21 0 15,-21 0-15,21-21 0,0 0 0,0 0 16,22 0-16,-22 0 0,0 0 0,0 0 15,21 0-15,-20-21 0,20 0 0,-21 0 16</inkml:trace>
  <inkml:trace contextRef="#ctx0" brushRef="#br1" timeOffset="90232.5">10774 6668 0,'0'0'16,"0"-22"-16,-21-83 15,21 126 16,0 0-15,-22 21-16,22-21 0,0 1 0,0 20 16,0-21-16,-21 21 0,21 1 15,0-22-15,0 0 0,0 21 0,-21-20 16,21-1-16,0 0 0,-21 0 0,21 0 16,0-42 30,0 0-46,0 0 16,0 0-16,0-1 0,0-20 16,0 21-16,0-21 0,0 20 0,0-20 15,21 0-15,0 21 0,0-22 0,1 22 16,-22-21-16,21 21 0,21-1 16,-21 22-16,0 0 0,1 0 0,20 0 15,0 0-15,-21 22 0,22-22 0,-22 42 16,21-21-16,-21 0 15,22 22-15,-22-22 0,0 21 0,-21-21 16,0 22-16,21-22 0,-21 0 0,0 21 16,0-21-16,0 1 0,0-1 0,0 0 15,-21 0-15,0-21 16,0 0-16,0 0 16,21-21-1,0 0 1,0 0-16,0-1 0,0-20 0,0 21 15,21-21-15,0 20 0,0-20 16,0 0-16,0-1 0,22 1 0,-22 21 16,21-21-16,1 20 0,-22 1 0,21 0 15,0 21-15,1 0 0,-22 0 16,21 0-16,-21 21 0,22 0 16,-22 1-16,0 20 0,0-21 0,-21 21 15,0 1-15,0-22 0,0 21 0,0-21 16,0 22-16,0-22 0,-21 0 0,0 0 15,0 0-15,0 1 0,21-1 16,-22 0-16,1-21 0,21 21 16,21-42-1,1 21 1,-1-21-16</inkml:trace>
  <inkml:trace contextRef="#ctx0" brushRef="#br1" timeOffset="90932.1">12298 6604 0,'0'0'0,"0"-21"0,0 0 0,0 0 16,0-1-16,-21 1 0,-1 0 16,1 0-16,21 0 0,-21 21 15,0-21-15,0 21 0,0 0 16,-1 0-16,1 0 0,0 21 0,-21 0 15,21 0-15,-22 0 0,22 0 16,0 22-16,0-1 0,0 0 0,-1 1 16,1-1-16,21 0 0,0-20 0,0 20 15,0-21-15,0 21 0,0-20 16,0-1-16,21 0 0,1-21 16,-1 0-16,0 0 0,0 0 0,0 0 15,0 0-15,1 0 0,20 0 0,-21 0 16,0-21-16,0 0 0,1-1 15,-1 1-15,0 0 0,0 0 0,0 0 16,-21 0-16,21-22 0,1 22 16,-22-21-16,21 21 0,-21-22 0,0 22 15,0 0-15,0 0 0,0 0 16,0 42 0,0 0-16,0 0 15,0 0-15,0 22 0,0-22 16,0 0-16,0 21 0,0-21 0,0 1 15,0-1-15,0 0 0,0 0 0,0 0 16,0 0-16,21-21 16,0 22-16,0-22 0,0 0 15,1 0-15,-1 0 0,0-22 16,0 1-16,0 21 0,0-21 16,1 21-16,-22-21 0,21 0 15,0 0-15,0-1 0,-21 1 0,0 0 16,21 0-16,0 0 0,-21 0 0,22 21 15,-22 21 17,0 0-32,0 0 0,0 0 0,0 0 15,0 22-15,0-22 0,0 0 0,0 0 16,0 0-16,0 1 16,0-1-16,21-21 15,-21-21 1,21 21-1,-21-22-15,21 1 0,-21 0 16,0 0-16</inkml:trace>
  <inkml:trace contextRef="#ctx0" brushRef="#br1" timeOffset="91256.92">12742 6350 0,'-21'-21'0,"42"42"0,-63-42 15,21 21-15,21 21 16,0 0-1,0 0-15,0 1 0,0-1 16,21-21 0,0 0-16,0 0 15,0 0-15,1 0 0,-1 0 16,-21-21-16,21-1 0,0 1 16,-21 0-16,0 0 15,0 0-15,0 0 0,0-1 16,0 1-16,-21 0 0,0 0 0,0 21 15,-1-21-15,1 21 0,0 0 16,0 0-16,0 21 16,21 0-16,-21 0 0,21 0 15,0 1-15,0-1 0,0 0 0,0 0 16,0 0-16,0 0 16,21 1-16,0-1 0,0 0 0,0-21 15</inkml:trace>
  <inkml:trace contextRef="#ctx0" brushRef="#br1" timeOffset="91544.75">13271 6308 0,'0'0'0,"0"-21"0,0-1 15,0 1-15,0 0 0,-21 0 0,21 0 16,0 0-16,0-1 16,-21 22-16,21 22 15,-21-22-15,21 42 0,-21-21 16,21 21-16,0 1 0,-21-1 15,-1 0-15,1 22 0,21-1 16,-21-20-16,0 20 0,0-20 0,21-1 16,0 0-16,0 1 0,0-1 0,0-21 15,0 21-15,0-20 0,21-1 16,0 0-16,0-21 0,22 0 16,-22 0-16,0 0 0,0-21 15,0 0-15,0-1 0,1 1 0,-1 0 16,0 0-16,0 0 0,0 0 15,0-1-15</inkml:trace>
  <inkml:trace contextRef="#ctx0" brushRef="#br1" timeOffset="92013.48">14774 6223 0,'0'0'16,"21"0"-1,22 0-15,-22 0 0,21 0 0,1 0 16,-1 0-16,0 0 0,1 0 0,20 0 15,-21 0-15,22 0 0,-22-21 16,22 21-16,-22 0 0,22 0 0,-22 0 16,-21 0-16,21 0 0,-20 0 15,-1 0-15,-64 0 16,22 0-16,-21 0 16,0 0-16,-1 0 0,1 0 15,0 0-15</inkml:trace>
  <inkml:trace contextRef="#ctx0" brushRef="#br1" timeOffset="92237.36">15134 6202 0,'0'21'0,"0"0"15,0 0-15,0 1 16,21-1-16,0 0 0,-21 0 16,0 0-16,22 22 0,-22-22 0,0 21 15,0 0-15,0 1 0,0-1 16,0 0-16,0 1 0,0-1 0,-22 0 15,1 1-15,0-22 0,0 21 0,21-21 16,0 1-16,-21-1 0,21 0 0,0 0 16,21-21-1,0 0 1,0 0-16,0-21 0,1 0 0</inkml:trace>
  <inkml:trace contextRef="#ctx0" brushRef="#br1" timeOffset="92640.13">15452 6562 0,'0'-21'0,"0"42"0,0-64 0,0 22 16,0 0-16,0 0 15,21 0-15,0 21 0,0 0 16,0 0-16,0 0 0,1 0 16,-1 0-16,0 0 0,0 21 15,0 0-15,0 0 0,1 0 16,-1 1-16,0 20 0,0-21 0,-21 21 15,21-20-15,-21 20 0,21-21 16,-21 21-16,0-20 0,0 20 0,0-21 16,0 0-16,0 0 0,-21 1 0,0-1 15,21 0-15,0 0 0,-21-21 0,0 0 16,21-21 0,0 0-16,0 0 15,0-1-15,21 1 0,0 0 0,-21 0 16,21-21-16,0 20 0,1-20 15,-22 21-15,21-21 0,0-1 0,0 22 16,0 0-16,0-21 0,1 20 16,-1 1-16,0 0 15,0 21-15,0 0 0,0 0 16,1 0-16,-1 0 0,0 21 0,-21 0 16,21 1-16,0-1 0,-21 0 15,21 0-15</inkml:trace>
  <inkml:trace contextRef="#ctx0" brushRef="#br1" timeOffset="93560.96">16595 6752 0,'0'0'0,"21"-21"0,-21 0 16,21-21-16,-21 20 15,0 1-15,0-21 0,0 21 0,0-22 16,0 22-16,0 0 0,0-21 0,-21 21 15,0 21-15,-1-22 0,1 22 16,0 0-16,0 0 0,0 0 0,0 22 16,-22-1-16,22 0 0,-21 0 0,21 21 15,-1-20-15,-20 20 0,21 0 16,0 1-16,21-22 0,-21 21 0,21 0 16,-22-20-16,22-1 0,0 21 0,0-21 15,0 0-15,22 1 16,-1-1-16,0-21 0,0 0 15,0 0-15,0 0 0,1 0 0,-1 0 16,21 0-16,-21 0 0,0-21 0,1-1 16,20 1-16,-21 21 0,0-21 0,0-21 15,1 21-15,-1-1 0,0-20 16,-21 21-16,0-21 0,21 20 0,-21-20 16,0 21-16,0 0 0,0 0 0,0 42 31,-21 0-31,21 0 15,0 0-15,0 0 0,0 1 0,0-1 16,0 21-16,0-21 0,0 0 16,0 1-16,0-1 0,0 0 15,21-21-15,0 21 0,0-21 0,1 0 16,-1 0-16,0 21 0,0-21 0,21 0 16,-20 0-16,-1 0 0,0-21 15,0 21-15,0-21 0,0 0 0,1 0 16,-1-1-16,0 1 0,-21 0 0,0 0 15,21-21-15,-21 20 0,0 1 16,0-21-16,21 21 0,-21 0 0,0-1 16,0 1-16,0 42 15,0 1-15,0-1 16,-21 0-16,21 21 0,0-21 16,-21 1-16,21 20 0,0-21 15,0 0-15,0 0 0,0 22 0,-21-22 16,21 0-16,-21 0 15,21 0-15,0 1 0,0-44 47,0 1-31,0 0-16,0 0 0,0 0 0,0 0 16,21-1-16,0-20 0,0 0 0,0 21 15,0-22-15,1 1 0,20 21 16,-21-22-16,21 22 0,1 0 15,-1 0-15,0 0 0,1 21 0,-22 0 16,21 0-16,-21 0 0,22 21 16,-43 0-16,21 0 0,-21 22 0,0-22 15,0 21-15,0 0 0,0 1 0,0-22 16,0 21-16,-21 1 0,0-22 0,21 0 16,-22 0-16,1 0 0,0 0 15,21 1-15,-21-1 0,42-42 47,0 21-47</inkml:trace>
  <inkml:trace contextRef="#ctx0" brushRef="#br1" timeOffset="93961.15">18119 6519 0,'0'0'15,"0"-21"-15,-22 0 16,1 21-16,0 0 16,0 0-16,0 0 0,0 0 15,-1 0-15,1 0 0,-21 0 0,21 0 16,0 21-16,-1 0 0,1 1 16,0-22-16,21 21 0,-21 0 15,21 0-15,0 0 0,0 0 16,21 1-16,0-22 0,0 21 15,22-21-15,-22 21 0,0-21 0,21 21 16,-20-21-16,-1 21 0,0-21 0,21 0 16,-21 21-16,1-21 0,-22 22 15,21-1-15,-21 0 16,0 0-16,-21-21 16,-1 0-16,1 21 0,0-21 0,0 0 15,0 0-15,-22 21 0,22-21 16,-21 0-16,21 0 0,0 0 15,-22 0-15,22 0 0,0 0 0,0 0 16,21-21 0,0 0-1</inkml:trace>
  <inkml:trace contextRef="#ctx0" brushRef="#br1" timeOffset="94692.92">18669 6604 0,'0'0'0,"21"0"31,0 0-31,0 0 0,1-21 0,-1 0 15,21 21-15,-21-21 0,22-1 16,-22 1-16,21 0 0,0 0 0,-20 0 16,20 0-16,-21-22 0,0 22 0,0 0 15,1-21-15,-1 20 0,-21 1 16,0-21-16,0 21 0,0 0 16,0-1-16,-21 22 15,-1 0-15,1 0 16,0 0-16,0 0 0,0 22 0,0-1 15,-1 0-15,1 0 0,0 21 0,0 1 16,0-1-16,0 0 0,-1 22 16,22-22-16,-21 22 0,0-22 0,0 22 15,0-1-15,21 1 0,0-1 0,-21-21 16,-1 22-16,22-1 0,-21 1 0,21-1 16,0 1-16,0-1 0,0 1 15,0-22-15,0 22 0,-21-1 16,21-20-16,0 20 0,0-21 0,-21 1 15,21-1-15,0 0 0,0 1 0,0-1 16,0-21-16,21 22 0,0-22 16,0-21-16,1 21 0,-1-21 0,0 0 15,21 0-15,-21 0 0,1 0 0,20-21 16,-21 0-16,21-1 0,-20 1 0,20 0 16,-21 0-16,21 0 0,-20-22 15,-1 1-15,0 21 0,0-21 0,0-22 16,-21 22-16,0-1 0,0-20 0,0-1 15,0 1-15,-21 21 0,0-22 0,0 22 16,0-22-16,-22 22 16,1 0-16,0 20 0,-1-20 0,1 21 15,0 0-15,-1 0 0,1-1 0,0 22 16,20 0-16,1-21 0,0 21 16,42 0-1,0 0-15,1-21 0,-1 21 16,21 0-16,-21 0 0,22 0 15,-1 0-15,-21-21 0,21 21 0,-20 0 16,20-21-16,0 21 0,-21 0 0</inkml:trace>
  <inkml:trace contextRef="#ctx0" brushRef="#br1" timeOffset="95056.72">19325 6604 0,'21'0'31,"0"0"-15,1 0-16,-1 0 15,0 0-15,0-21 0,0 21 0,0-21 16,1 21-16,-1-21 0,0 21 16,-21-22-16,21 22 0,-21-21 15,-21 21 1,0 0-1,0 0-15,-1 0 16,-20 21-16,21 1 0,0-1 0,0 0 16,21 0-16,-22 0 0,1 22 0,21-22 15,0 0-15,-21 21 0,21-21 16,0 1-16,0-1 0,0 0 0,21 0 16,22 0-16,-22-21 0,0 21 0,21 1 15,-21-22-15,1 0 0,20 21 16,-21-21-16,0 0 0,0 0 0,1 0 15,-1 0-15,0 0 0,0-21 0,0-1 16</inkml:trace>
  <inkml:trace contextRef="#ctx0" brushRef="#br1" timeOffset="95380.54">19770 6816 0,'21'-21'0,"-21"-1"0,-43 107 0,65-127 0,-1-22 0,-21 43 16,21 0-16,0 0 0,0 0 16,0-1-16,1 1 0,-1 0 0,0 0 15,0 21-15,21-21 0,-20 21 0,-1 0 16,21 0-16,-21 0 0,0 0 15,1 0-15,-1 21 0,0 0 0,-21 0 16,0 0-16,0 1 0,0 20 0,0-21 16,0 0-16,0 22 0,0-22 15,0 0-15,-21 0 0,21 0 0,0 0 16,-21 1-16,-1-1 16,1-21-16,21-21 31,0-1-31,0 1 15,0 0-15,0 0 0,0 0 16,0-22-16,0 22 0,21 0 0,1-21 16,-1 21-16,0-22 0,0 22 0,0 0 15,0 0-15,1 0 0,-1-1 16,0 22-16,0 0 0,-21-21 0,21 21 16,0 0-1</inkml:trace>
  <inkml:trace contextRef="#ctx0" brushRef="#br1" timeOffset="95896.99">21759 6519 0,'0'0'16,"0"-21"-16,0-21 0,0 21 0,0 0 15,0-22-15,21 22 0,-21 0 0,0-21 16,22 20-16,-22 1 0,21 0 16,-21 0-16,0 0 0,0 0 0,21-1 15,-21 1-15,0 42 32,0 1-32,0-1 0,0 21 15,0 0-15,0 1 0,0 20 0,0-20 16,0 20-16,-21 1 0,21-22 15,-21 21-15,-1-20 0,22-1 0,0 0 16,0 1-16,-21-1 0,21-21 0,0 22 16,0-22-16,-21-21 0,21 21 15,0 0-15,21-21 32,-21-21-17,21 0-15,-21 0 0,0-1 16</inkml:trace>
  <inkml:trace contextRef="#ctx0" brushRef="#br1" timeOffset="96216.03">21696 6456 0,'-21'-42'15,"42"84"-15,-64-106 0,22 22 0,0 21 0,0-21 16,21 20-16,0 1 0,0 0 16,0 0-16,0 0 0,21 0 0,0-1 15,0 22-15,22-21 0,-1 0 16,-21 21-16,22 0 0,-1-21 0,0 21 15,1 0-15,-1 0 0,0 0 0,-21 21 16,22 0-16,-22 0 16,0 1-16,0-1 0,0 21 0,-21-21 15,0 22-15,0-22 0,0 21 0,0-21 16,0 22-16,-21-22 0,0 0 16,0 21-16,0-21 0,0-21 0,-1 22 15,1-1-15,0-21 0,0 0 0,0 21 16,0-21-16,21 21 0,-22-21 15,44 0 17,-1 0-17,0 0-15</inkml:trace>
  <inkml:trace contextRef="#ctx0" brushRef="#br1" timeOffset="96608.81">22140 6668 0,'21'-22'32,"-21"1"-32,22 0 0,-1 21 15,0-21-15,0 0 0,0 0 16,0 21-16,1 0 0,-1-22 0,0 22 16,0 0-16,0 0 0,0 0 0,-21 22 15,22-1-15,-1 0 16,0 0-16,-21 21 0,0-20 0,0 20 15,0-21-15,0 0 0,0 22 0,0-22 16,0 0-16,0 0 0,0 0 16,-21 0-16,0 1 0,-1-22 0,1 0 15,21 21-15,-21-21 0,0 0 16,21-21 0,0-1-16,0 1 0,0 0 15,0 0-15,21 0 0,-21 0 16,21-22-16,0 22 0,1 0 15,-1-21-15,0 20 0,0-20 0,0 21 16,0 0-16,1 0 0,-1-1 0,0 1 16,21 0-16,-21 21 15,1 0-15,-1 0 0,0 0 0,0 0 16,0 0-16,0 0 0</inkml:trace>
  <inkml:trace contextRef="#ctx0" brushRef="#br1" timeOffset="97013.58">23156 6477 0,'0'0'0,"0"-21"0,-21 21 15,0 0-15,0 0 16,0 21 0,-1 0-16,1 0 0,21 1 15,-21-1-15,0 21 0,0-21 0,0 22 16,-1-22-16,22 21 0,0-21 15,-21 22-15,21-22 0,0 0 0,0 0 16,0 0-16,21 0 0,1 1 0,-1-22 16,0 21-16,0 0 0,21-21 15,-20 0-15,20 0 0,-21 0 0,0 0 16,22 0-16,-22-21 0,0 0 0,21-1 16,-21 22-16,1-21 0,-22 0 15,21-21-15,-21 21 0,21-22 16,-21 22-16,0-21 0,0-1 0,0 1 15,0 21-15,0-21 0,-21 20 16,0 1-16,-1 21 0,1-21 0,0 21 16,0 0-16,-21 0 0,20 0 0,1 0 15,-21 21-15,21 0 0,0-21 16,-1 22-16,22-1 0,0 0 16,0 0-16,22 0 15</inkml:trace>
  <inkml:trace contextRef="#ctx0" brushRef="#br1" timeOffset="97312.41">23834 6181 0,'0'0'0,"0"-21"0,0-1 0,-22 22 31,1 0-31,21 43 0,-21-22 15,0 21-15,21 1 0,-21-1 0,0 0 16,-1 22-16,22-22 0,0 0 16,-21 22-16,21-22 0,-21 1 0,21-1 15,-21-21-15,21 21 0,0-20 16,0-1-16,0 21 0,0-21 0,0 0 16,0 1-16,0-1 15,21-21 1,0 0-1,0-21-15,1 21 0,-1-22 16,0 1-16,0 21 0</inkml:trace>
  <inkml:trace contextRef="#ctx0" brushRef="#br1" timeOffset="97652.21">24045 6583 0,'0'0'16,"21"-21"-16,-21 0 0,0 42 31,-21 0-31,0 0 15,21 21-15,-21-20 0,0-1 0,21 0 16,0 21-16,-21-21 0,21 1 16,0-1-16,0 21 0,0-21 0,0 0 15,0 1-15,21-1 16,0-21-16,0 0 0,0 0 0,0 0 16,1 0-16,-1 0 0,0 0 15,0 0-15,0-21 0,0 21 0,1-22 16,-1 1-16,0 0 0,-21 0 0,21 0 15,-21-22-15,21 22 0,-21 0 16,0-21-16,0 21 0,0-22 16,0 22-16,0 0 0,-21 0 15,0 21-15,0 0 0,0 0 16,-1 0-16,1 0 0,0 0 0,0 0 16,0 0-16,0 0 0,-1 0 31</inkml:trace>
  <inkml:trace contextRef="#ctx0" brushRef="#br1" timeOffset="97916.03">23580 6371 0,'0'0'0,"21"0"15,0 0-15,21 0 0,-21 0 16,22 0-16,-1 0 0,0 0 16,1-21-16,-1 21 0,0 0 0,-20 0 15,20 0-15,-21 0 0,0 0 16,0 0-16,1 0 0,-1 0 16</inkml:trace>
  <inkml:trace contextRef="#ctx0" brushRef="#br1" timeOffset="98184.88">24913 6414 0,'0'0'0,"21"-22"0,-21 1 15,0 0-15,0 0 16,-21 21-16,0 0 16,0 0-16,-22 0 0,22 21 15,0 0-15,-21 0 0,21 1 0,-22-1 16,22 21-16,0-21 0,-21 22 16,20-1-16,1 0 0,21-21 0,0 22 15,0-22-15,0 21 0,0-21 0,0 1 16,0-1-16,21 0 0,1-21 15,-1 21-15,21-21 0,0 0 0,1 0 16,-1 0-16</inkml:trace>
  <inkml:trace contextRef="#ctx0" brushRef="#br1" timeOffset="98900.47">25612 6646 0,'0'0'0,"0"-42"16,0 21-16,0 0 0,0 0 0,-22-1 15,22 1-15,-21 21 0,0-21 0,0 21 16,0 0-16,0 0 0,-1 0 16,1 21-16,-21 0 0,21 1 0,-22-1 15,22 21-15,-21-21 0,21 22 0,-22-1 16,22-21-16,0 21 0,0-20 16,21-1-16,0 0 0,0 0 15,0 0-15,0 0 0,0 1 0,21-1 16,0-21-16,0 0 0,1 0 15,-1 0-15,0 0 0,0 0 0,0 0 16,0 0-16,1-21 0,-1 21 0,0-22 16,0 1-16,0 0 0,0 21 15,1-42-15,-22 21 0,21-1 0,0 1 16,-21-21-16,0 21 0,21-22 0,0 22 16,-21-21-16,21 21 0,-21 0 15,0 42 1,0 0-1,-21 0-15,21 0 16,-21 22-16,21-22 0,0 0 0,0 21 0,0-21 16,0 1-16,0-1 0,0 0 15,0 0-15,21-21 0,0 21 16,1 0-16,-1-21 0,0 0 0,0 0 16,0 0-16,0 0 0,22 0 0,-22 0 15,0 0-15,0-21 0,22 21 16,-22-21-16,0 0 0,21 0 0,-21 0 15,1-1-15,-1 1 0,0-21 0,21 0 16,-21-1-16,-21 1 0,22 0 16,-1-22-16,0 22 0,0-22 0,-21 22 15,0 0-15,21 20 0,-21-20 16,21 21-16,-42 21 16,0 0-1,0 21-15,0 21 0,0-20 0,-1 20 16,-20 0-16,42 1 0,-21-1 15,21 0-15,0 1 0,0-1 0,0 0 16,0 1-16,0-22 0,21 21 0,0-21 16,22 22-16,-22-22 0,21 0 15,0 0-15,1 0 0,-22-21 16,21 21-16,1-21 0,-22 0 0,21 22 16,0-22-16,-20 0 0,20 0 15,-21 0-15,0 0 0,0 0 0,1 0 16,-1 0-16</inkml:trace>
  <inkml:trace contextRef="#ctx0" brushRef="#br1" timeOffset="100029.03">4551 8594 0,'0'0'0,"-21"0"0,-43 0 32,85 0-1,0 0-31,1 0 15,-1 0-15,21 0 0,0 0 16,1 0-16,-1 0 0,0 0 0,22 0 16,-1 0-16,-20 0 0,20-21 0,1 21 15,-22 0-15,22 0 0,-22-22 16,0 22-16,1-21 0,-1 21 16,0 0-16,1 0 0,-22 0 0,0 0 15,0-21-15,-21 0 31,-21 0-31,0 21 16,0 0-16,-1-21 0,1 21 0,0 0 16,0-22-16,0 22 15,0 0-15,-1 0 0,22-21 16,22 21 15,-1 0-15,0 0-16,0 0 0,21 0 0,-20 0 15,20 0-15,-21 21 0,21-21 0,-20 22 16,-1-1-16,0 0 0,0 0 16,-21 0-16,0 0 0,0 1 0,0 20 15,-21-21-15,0 0 0,-22 22 0,22-22 16,0 0-16,0 0 0,-21 0 16,20 0-16,1 1 0,21-1 0,-21-21 15</inkml:trace>
  <inkml:trace contextRef="#ctx0" brushRef="#br1" timeOffset="101580.29">6667 8784 0,'0'0'0,"-21"0"0,0 21 16,0-21-16,21 22 15,21-22 17,0 0-32,0 0 0,1 0 0,-1-22 15,21 1-15,0 0 0,-20 0 0,20 0 16,0 0-16,1-1 0,-22-20 16,21 21-16,0 0 0,-20-22 0,-1 22 15,0-21-15,0 21 0,0-22 16,-21 1-16,21 21 0,-21-21 0,0 20 15,0-20-15,0 0 0,0 21 16,0-22-16,-21 22 0,0 0 0,21 0 16,-21 0-16,0 21 15,21 21-15,0 0 16,-21 0-16,21 21 0,0 1 0,0 20 16,0-20-16,-22 20 0,22 1 0,-21-22 15,0 21-15,21 22 0,0-21 16,-21-1-16,21 22 0,-21-22 0,21 1 15,0 20-15,0-20 0,0-1 0,0 1 16,0 21-16,0-22 0,21 1 0,-21-1 16,0 1-16,21-1 15,-21 1-15,0-1 0,21-21 0,-21 22 16,21-22-16,-21-21 0,22 22 0,-22-22 16,21-21-16,0 0 0,0 0 0,0 0 15,0 0-15,1 0 0,20-21 16,-21 0-16,0-1 0,22 1 0,-22-21 15,21 0-15,-21-1 0,0 1 0,1 0 16,-1-1-16,0-20 0,-21 20 0,0 1 16,0-21-16,0 20 0,0-20 15,-21 20-15,0 1 0,-1-21 0,-20 20 16,0 1-16,-1 0 0,1-22 0,0 43 16,-1-21-16,1-1 0,0 22 15,-1 0-15,1 0 0,0 21 16,21 0-16,-1 0 0,1 0 0,0 0 15,42 0 17,22 0-32,-22 0 0,0 0 0,0 0 15,21 0-15,-20 0 0,20 0 0,-21-21 16,21-1-16,-20 1 0,20 21 16,0-21-16,-21 0 0,22 0 0,-22 0 15,0-1-15,0 22 0,0-21 0,1 0 16,-22 0-16,0 0 15,0 0 1,-22 21 0,22 21-1,-21 0-15,21 0 16,0 0-16,0 0 0,0 1 0,0-1 16,0 0-16,0 21 0,0-21 0,21 1 15,1-1-15,-1 0 0,0 0 16,0 0-16,0 0 0,0-21 15,1 0-15,-1 0 16,0 0-16,0 0 0,0 0 0,0-21 0,1 21 16,20-21-16,-21 0 0,0 0 15,22-22-15,-22 22 0,0-21 16,0 21-16,0-22 0,0 22 0,1-21 16,-22 0-16,0 20 0,0-20 15,21 0-15,-21-1 0,0 1 0,0 0 16,0 21-16,0-22 0,0 1 0,0 21 15,0-22-15,0 22 0,0 0 16,0 42 0,0 0-1,0 22-15,0-22 0,0 21 16,0 1-16,0-1 0,0-21 16,0 21-16,0 1 0,0-1 0,0 0 15,0 1-15,0-1 0,0-21 0,0 22 16,21-22-16,-21 21 0,0-21 15,21 0-15,0 22 0,0-43 0,1 21 16,-22 0-16,21-21 0,0 0 0,0 0 16,0 0-16,0 0 0,1 0 15,-1 0-15,0-21 0,0 21 0,0-21 16,0 0-16,-21-1 0,22 1 0,-1 0 16,0 0-16,-21 0 0,21 0 0,0-1 15,-21 1-15,0 0 16,0-21-16,0 21 0,0-1 0,0 1 15,0 0-15,0 0 0,-21 21 32,0 21-32,0 0 15,21 0-15,0 22 0,0-22 0,0 21 16,0-21-16,0 1 0,0 20 0,0-21 16,0 21-16,21-20 0,0-1 15,0 0-15,0 0 0,1-21 16,-1 0-16,0 0 0,0 0 0,0 0 15,0 0-15,1-21 0,-1 21 16,0-21-16,0 0 0,0-1 16,-21 1-16,21 0 0,1 0 0</inkml:trace>
  <inkml:trace contextRef="#ctx0" brushRef="#br1" timeOffset="101796.4">7768 8319 0,'0'0'0,"-42"0"0,21 21 0,-1-21 16,1 21-16,0-21 16,21 21-1,21-21 1,0 0-16,1 0 0,-1-21 15</inkml:trace>
  <inkml:trace contextRef="#ctx0" brushRef="#br1" timeOffset="102272.42">9864 8022 0,'0'0'0,"-22"-21"0,1 21 16,0 0-16,21-21 0,-21 21 16,42 0-1,0 0-15,22 0 16,-22-21-16,42 21 0,-20 0 0,20 0 15,1 0-15,-22-21 0,21 21 16,1 0-16,-22 0 0,22-22 0,-22 22 16,22-21-16,-22 21 0,-21 0 0,21 0 15,-20 0-15,-1 0 0,-42 0 32,-1 0-32,-20 0 15,21 21-15,0-21 0,-22 22 0,22-22 16</inkml:trace>
  <inkml:trace contextRef="#ctx0" brushRef="#br1" timeOffset="102516.12">10202 7980 0,'0'21'16,"0"0"-16,0 0 0,0 1 16,0-1-16,0 0 0,0 21 15,21 1-15,-21-22 0,22 21 16,-22 0-16,0 1 0,0-1 0,0 0 15,0 1-15,0-22 0,0 21 0,0-21 16,0 22-16,0-22 0,0 0 0,0 0 16,0 0-16,0 1 15,21-22 1,0-22-16,0 1 16,0 0-16,0 21 0,1-21 15,-1 0-15</inkml:trace>
  <inkml:trace contextRef="#ctx0" brushRef="#br1" timeOffset="102912.8">10604 8340 0,'0'-21'16,"-21"21"-16,21-22 16,0 1-16,0 0 0,0 0 15,21 0-15,1 21 0,-1-21 16,0 21-16,0 0 0,0 0 15,22 0-15,-22 0 0,0 0 0,21 0 16,-21 21-16,22 0 0,-22 0 0,21 0 16,-21 0-16,1 22 15,-22-22-15,0 0 0,21 0 0,-21 22 0,0-22 16,0 0-16,0 0 0,0 0 16,-21 0-16,21 1 0,-22-22 0,22 21 15,-21-21-15,21-21 31,0-1-31,21 22 16,-21-21-16,22 0 0,-1 0 0,0-21 16,0 20-16,-21 1 0,21-21 15,0 0-15,1 20 0,-1-20 0,0 0 16,-21 21-16,21-1 0,0 1 0,-21 0 16,21 0-16,1 21 15,-1 0-15,0 0 16,0 0-16,-21 21 15</inkml:trace>
  <inkml:trace contextRef="#ctx0" brushRef="#br1" timeOffset="104012.5">11769 8340 0,'21'-21'31,"0"-1"-15,-21 1-16,0 0 15,21 21-15,-21-21 0,0 0 16,0 0-16,0-1 0,0 1 0,0 0 15,0-21-15,0 21 0,0-22 0,0 22 16,-21 0-16,0 0 0,21 0 16,-21-1-16,-1 22 0,1 0 15,0 0-15,0 0 0,-21 22 0,20-1 0,1 0 16,-21 21-16,21-21 0,-22 22 16,1-1-16,21 0 0,-21 22 15,20-22-15,1 1 0,0-1 0,21-21 16,0 21-16,0 1 0,0-22 0,0 0 15,0 0-15,21 0 0,0-21 0,1 0 16,-1 22-16,21-22 0,-21 0 16,0 0-16,22 0 0,-22 0 0,21-22 15,-21 1-15,1 21 0,20-21 0,-21 0 16,0 0-16,0 0 0,1-1 16,-1 1-16,-21 0 0,0-21 15,21 21-15,-21-1 0,0-20 0,0 21 16,0-21-16,0 20 0,0 1 0,0 0 0,0 0 15,0 0-15,0 42 32,0 0-32,0 21 0,0-20 0,0-1 15,0 21-15,0 0 0,0-20 0,0 20 16,0-21-16,0 21 0,0-20 16,0-1-16,21 0 0,0 0 0,0 0 15,1-21-15,-1 21 0,0-21 0,0 0 16,21 0-16,-20 0 0,20 0 0,-21 0 15,0 0-15,0-21 0,1 21 16,-1-21-16,0 0 0,0 0 0,0 0 16,0-1-16,-21 1 0,0 0 15,0 0-15,22 0 0,-22-22 0,0 22 16,21-21-16,-21 21 0,0-22 16,0 22-16,0 0 0,0 0 15,0 42 1,0 0-16,0 0 0,0 1 15,0-1-15,0 0 0,0 0 0,0 21 16,0-20-16,-21-1 0,21 0 0,-22 0 16,22 0-16,0 0 0,0 1 15,0-1-15,-21-21 0,21 21 16,0 0-16,-21-21 0,21 21 0,0-42 47,0 0-32,0 0-15,0 0 0,0-1 16,0-20-16,0 21 0,21 0 0,0-22 16,1 1-16,20 0 0,-21 21 15,21-22-15,1 1 0,-1 21 0,0 0 16,-20 21-16,20 0 0,0 0 0,-21 0 16,1 21-16,-1 0 0,0 0 15,-21 21-15,0-20 0,0 20 0,0 0 16,0-21-16,0 22 0,0-22 15,0 21-15,-21-21 0,0 1 0,-1-1 16,22 0-16,-21 0 0,0-21 16,21 21-16,-21-21 0,21-21 47,21 21-47,0-21 15,0 0-15</inkml:trace>
  <inkml:trace contextRef="#ctx0" brushRef="#br1" timeOffset="104524.26">13060 8192 0,'0'0'0,"0"-22"0,0 1 31,0 0-31,21 21 0,0-21 0,0 0 16,0 0-16,1 21 15,-1-22-15,0 1 0,0 0 16,-21 0-16,21 0 0,-21 0 16,-21 21-1,0 0-15,0 21 16,-22-21-16,22 21 0,-21 0 0,21 0 15,-22 22-15,22-22 0,0 0 0,0 0 16,0 0-16,21 0 0,0 1 16,0-1-16,0 0 0,21 0 15,0 0-15,0-21 0,0 21 0,1-21 16,20 0-16,-21 22 0,0-22 0,22 21 16,-22-21-16,0 21 0,0-21 15,0 21-15,0-21 0,-21 21 16,0 0-1,-21-21 1,0 22-16,0-22 0,-21 0 16,20 0-16,1 0 0,-21 0 0,21 0 15,0 0-15,-22 0 0,22 0 0,0 0 16,0 0-16,0 0 0,-1 0 16,22-22-1,0 1-15</inkml:trace>
  <inkml:trace contextRef="#ctx0" brushRef="#br1" timeOffset="105448.66">13674 8382 0,'0'0'0,"0"21"32,21-21-17,0 0-15,0 0 0,0 0 16,0-21-16,22 0 0,-22 21 0,21-21 16,-21 0-16,22-1 0,-22 22 0,21-21 15,1-21-15,-22 21 0,0 0 0,0-1 16,0-20-16,0 21 15,1-21-15,-22 20 0,0-20 0,0 21 16,0-21-16,0-1 0,0 22 0,0-21 16,0 21-16,0-1 0,0-20 15,-22 21-15,1 0 0,0 0 16,0 21-16,0 0 0,0 0 16,-1 0-16,1 21 0,21 0 15,-21 0-15,0 0 0,0 22 0,21-1 16,0 0-16,-21 22 0,-1-22 0,22 22 15,0-1-15,0 1 0,0-1 16,-21 1-16,21-1 0,0 1 0,-21 20 16,21-20-16,0-1 0,0 1 15,-21-1-15,21 1 0,-21-1 0,0 1 16,21-1-16,-22 1 0,22-1 16,0 1-16,0-1 0,-21 1 0,21-22 15,0 22-15,0-22 0,0 21 0,21-20 16,1-1-16,-22-21 0,21 22 0,0-22 15,0-21-15,0 0 0,22 0 0,-22 0 16,0 0-16,21-21 0,1-1 16,-1-20-16,0 21 0,-21-21 15,22-1-15,-1 22 0,0-21 0,-20-1 0,-1 1 16,0 0-16,-21-1 0,0 1 16,0 0-16,0-22 0,-21 22 15,0 0-15,-1-1 0,-20-20 0,21 20 16,-21 1-16,-1 0 0,1-1 0,0 1 15,-1 0-15,-20 21 0,20-22 0,1 22 16,0 0-16,-1 0 0,1 0 16,0 21-16,21 0 0,-1 0 0,1 0 15,42 0 1,1 0 0,20 0-16,-21 0 0,0 0 0,22 0 15,-22 0-15,21-22 0,0 22 16,1-21-16,-1 21 0,-21-21 0,22 21 15,-1-21-15,0 21 0,-21-21 16,1 21-16,-1-21 0,0-1 0,0 1 16,0 0-16</inkml:trace>
  <inkml:trace contextRef="#ctx0" brushRef="#br1" timeOffset="105812.47">14436 8297 0,'0'22'31,"21"-22"-15,0 0-16,0 0 0,0 0 15,0 0-15,1-22 0,-1 1 16,0 21-16,0-21 0,0 0 16,0 21-16,-21-21 0,22 0 0,-22-1 15,0 1-15,0 0 0,0 0 16,0 0-16,-22 21 15,1 0 1,0 0-16,0 21 0,21 0 0,0 0 16,-21 0-16,21 1 0,-21-1 15,21 21-15,0-21 0,0 0 16,0 1-16,0-1 0,0 0 0,0 0 16,0 0-16,0 0 0,21-21 15,0 22 1,0-22-16,0 0 0,0 0 0,1 0 15,-1 0-15,0 0 0,0 0 0,0-22 16,0 22-16,1 0 0</inkml:trace>
  <inkml:trace contextRef="#ctx0" brushRef="#br1" timeOffset="106172.78">14986 8192 0,'0'0'0,"-21"-22"0,21 1 16,0 0-16,0 0 0,0 0 15,0 0-15,0-1 0,21 1 16,0 21 0,0 0-16,0 0 0,1 0 0,20 21 15,-21 1-15,0-1 0,0 0 0,1 0 16,-1 0-16,-21 0 0,21 1 0,-21-1 16,0 21-16,0-21 0,0 0 15,0 1-15,0-1 0,0 0 16,0 0-16,-21-21 15,0 0 1,21-21-16,0 0 16,0 0-16,0-1 15,0 1-15,0 0 0,0 0 0,0-21 16,0 20-16,0 1 0,0-21 16,0 21-16,21 0 0,0-1 0,-21 1 15,21 0-15,0 0 0,0 21 0,1-21 16,-1 0-16,0 21 0,0 0 15,0-22-15,0 22 0</inkml:trace>
  <inkml:trace contextRef="#ctx0" brushRef="#br1" timeOffset="106629.45">16700 7578 0,'0'0'16,"0"-21"-16,0-1 0,0 1 0,0 42 31,0 1-15,0 20-16,0-21 0,0 21 15,0 1-15,0 20 0,0-20 0,0 20 16,0-21-16,0 22 0,0-1 0,0-20 15,0 20-15,0-20 0,0-1 16,0 0-16,0-21 0,0 22 16,-21-22-16,21 0 0,0 0 0,0 0 15,21-21 1,1 0-16,-22-21 16,21 21-16,-21-21 0</inkml:trace>
  <inkml:trace contextRef="#ctx0" brushRef="#br1" timeOffset="106960.42">16658 7811 0,'0'0'15,"0"-43"-15,0 22 0,0 0 0,0 0 16,0 0-16,0-1 0,0 1 0,0 0 16,0 0-16,0 0 0,21 0 15,0 21-15,1-22 0,-1 22 0,0 0 16,0 0-16,21 0 0,-20 0 0,20 0 15,-21 22-15,21-1 0,-20 21 16,-1-21-16,21 22 0,-21-22 0,0 0 16,-21 21-16,0-21 0,0 22 0,0-22 15,0 0-15,-21 0 0,21 0 16,-42 1-16,21-1 0,-22 0 0,22 0 16,-21 0-16,21-21 0,-22 21 0,1-21 15,21 22-15,0-22 16,0 0-16,-1 0 0,1 0 0,42 0 31,1 0-15,-1 0-16,21 0 0</inkml:trace>
  <inkml:trace contextRef="#ctx0" brushRef="#br1" timeOffset="107380.86">17187 8086 0,'43'-106'31,"-22"85"-31,0 21 0,0 0 16,0-21-16,0 21 0,22 0 16,-22 0-16,0 0 0,0 21 0,0 0 15,1 0-15,-1 0 0,0 0 0,-21 1 16,0 20-16,21-21 0,-21 21 15,0-20-15,0-1 0,0 21 0,0-21 16,0 0-16,-21 1 0,0-1 0,0 0 16,-1 0-16,1 0 0,0 0 0,0-21 15,0 22-15,21-44 32,0 1-32,21 21 15,0-21-15,0 0 0,-21 0 16,21 0-16,1-22 0,-22 22 0,21-21 15,0 21-15,-21-22 0,21 22 0,-21-21 16,21 21-16,0-1 0,1 1 0,-1 0 16,0 21-16,0 0 15,0 0-15,0 0 16,1 21-16,-1 0 16,0-21-16</inkml:trace>
  <inkml:trace contextRef="#ctx0" brushRef="#br1" timeOffset="107793.56">18203 8086 0,'0'0'16,"-21"-21"-16,0 21 16,0 0-16,0 0 0,-1 0 15,1 21-15,0 0 16,0-21-16,0 42 0,21-21 0,-21 1 15,-1-1-15,1 0 0,0 21 0,0-21 16,0 1-16,21 20 0,0-21 16,0 0-16,0 0 0,0 1 15,21-22-15,0 0 0,0 0 16,0 0-16,1 0 0,-1 0 0,0 0 16,0 0-16,21 0 0,-20-22 15,-1 22-15,21-21 0,-21 0 0,0 0 16,1 0-16,-1 21 0,0-21 0,-21-22 15,0 22-15,0 0 0,0 0 0,0-22 16,0 22-16,0 0 0,0-21 16,0 21-16,0-1 0,-21 1 15,0 0-15,-1 0 0,1 21 0,0 0 0,0 0 16,0 0-16,0 0 16,-1 0-16,1 0 0,0 21 15,0 0-15,21 0 0,0 1 16,0-1-16,0 0 0,0 0 15</inkml:trace>
  <inkml:trace contextRef="#ctx0" brushRef="#br1" timeOffset="108140.51">18965 7747 0,'0'-63'16,"0"126"-16,0-148 0,0 64 16,-21 42-1,21 22 1,0-22-16,-21 0 0,21 21 0,-21 1 16,21-1-16,-21 0 0,21 22 0,0-22 15,0 1-15,-22 20 0,22-21 16,-21 1-16,21-1 0,-21-21 0,21 22 15,0-22-15,0 21 0,0-21 16,-21 0-16,21 1 0,0-1 16,21-21-1,0 0 1,0 0-16,1-21 0,-1-1 16,0 22-16,21-21 0,-21 0 0,1 0 15,-1 0-15</inkml:trace>
  <inkml:trace contextRef="#ctx0" brushRef="#br1" timeOffset="108488.32">19304 8022 0,'0'-21'16,"0"42"-16,0-21 15,-21 0 1,21 21-16,-21 1 0,-1-1 16,22 21-16,-21-21 0,0 0 0,21 1 15,0 20-15,-21-21 0,21 0 0,-21 0 16,21 1-16,0-1 0,0 0 0,0 0 15,0 0-15,21-21 16,0 0-16,0 0 0,0 0 0,1 0 16,20 0-16,-21 0 0,0-21 0,22 0 15,-22 21-15,0-21 0,0 0 16,0-1-16,0 1 0,1 0 0,-1-21 16,-21 21-16,0-1 0,0-20 0,0 21 15,0 0-15,0-22 0,0 22 16,0 0-16,-21 21 0,-1-21 15,1 21-15,0-21 0,0 21 0,0 0 16,0 0-16,-1 0 0,1 0 0,0 21 16,0-21-16,0 21 0,0 0 15,-1-21 1</inkml:trace>
  <inkml:trace contextRef="#ctx0" brushRef="#br1" timeOffset="108793.63">18817 7916 0,'21'-21'16,"0"21"-1,22 0-15,-22 0 0,21-21 0,1 21 16,-1 0-16,0 0 0,1-21 0,-1 0 15,0 21-15,1 0 0,20 0 16,-42-21-16,22 21 0,-1 0 0,-21 0 16,21 0-16,-20 0 0,-1 0 0,-21-22 15,21 22-15,-42 0 47,21 22-31,0-1-1</inkml:trace>
  <inkml:trace contextRef="#ctx0" brushRef="#br1" timeOffset="109100.53">20024 7980 0,'0'0'0,"0"-21"16,0-22-1,0 22 1,-22 21-16,1 0 0,0 0 16,0 0-16,0 0 0,0 0 0,-1 0 15,1 21-15,0 1 0,0-1 0,0 21 16,0-21-16,-1 0 0,22 22 16,-21-1-16,0-21 0,21 22 0,0-22 15,0 0-15,0 21 0,0-21 0,0 1 16,0-1-16,0 0 0,0 0 15,21-21-15,0 21 0,1-21 16,20 21-16,-21-21 0,21 0 0,-20 0 16,20 0-16,-21 0 0,21 0 0,1 0 15,-22-21-15,21 0 0,1 21 16</inkml:trace>
  <inkml:trace contextRef="#ctx0" brushRef="#br1" timeOffset="109865.13">20447 8234 0,'21'-42'0,"-148"147"0,233-168 0,-64-1 0,-21 43 16,1-21-16,-1 21 0,0 0 0,-21-1 15,0 1-15,0 0 0,0 0 0,0 0 16,-21 21-16,0 0 16,-1 0-16,1 0 0,0 0 0,0 0 15,0 0-15,0 21 0,-22 0 16,22 0-16,0 0 0,0 1 0,0 20 16,-1-21-16,22 0 0,0 22 15,-21-22-15,21 0 0,0 0 0,0 0 16,0 0-16,0 1 0,0-1 0,0 0 15,21-21-15,1 0 16,-1 0-16,0 0 0,0 0 16,0 0-16,0 0 0,1-21 0,-1 21 15,0-21-15,0-1 0,0 1 16,0 0-16,1 0 0,-22 0 16,0 0-16,21-22 0,-21 22 0,21 0 15,-21 0-15,0 0 0,0-1 16,0 1-16,0 0 0,0 42 31,-21-21-31,21 21 0,-21 1 16,21 20-16,0-21 0,0 0 0,0 0 15,-22 22-15,22-22 0,0 0 16,0 0-16,0 0 0,0 1 0,22-1 16,-1 0-16,21 0 0,-21-21 0,22 21 15,-22-21-15,21 0 0,0 0 16,-20 0-16,20 0 0,-21 0 0,21 0 15,-20 0-15,-1 0 0,0-21 0,0 0 16,0 21-16,0-21 0,1-22 16,-1 22-16,-21-21 0,21 0 15,0-1-15,0 1 0,0 0 0,1-22 16,-22 22-16,21-22 0,0 22 0,0 0 16,-21-1-16,21 1 0,-21 21 15,0 0-15,0-1 0,0 1 0,-21 42 31,0 1-31,0-1 0,0 0 16,21 21-16,-22-21 0,22 22 0,-21-1 16,21 0-16,0 22 0,0-22 0,-21 1 15,21-1-15,0 0 0,0 1 16,0-1-16,0 0 0,0-21 16,0 22-16,0-22 0,0 0 0,21-21 15,-21 21-15,21 0 0,1-21 0,-1 0 16,0 0-16,0 0 15,0 0-15,0 0 0,1-21 16,-1 21-16,0-21 16,0 0-16,0 0 15,0 21-15,-21-21 0,22-1 0,-1 22 16,0-21-16,0 21 0</inkml:trace>
  <inkml:trace contextRef="#ctx0" brushRef="#br1" timeOffset="110076.01">22225 8403 0,'-21'0'47,"0"0"-16,-1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195E-4183-4CCB-B7E3-A10443E61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7F4FC-EB69-4219-9D6F-4CDFAFBB8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DBBEB-35C3-4764-8B4D-F74AF4788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EA36-6CA7-4FA2-83EC-0F5520FB970E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81F38-6586-4809-B83F-9F694EF4B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4C6B9-9D9C-45A4-BFB2-6661C8F2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B8C7-D7BB-41C0-B6F9-ED3F49949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97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383CA-A3CC-4244-8E60-61D7198D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BE9B9-F9B0-4EF5-A871-8FBCFC931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76E7A-E59B-409D-A3CA-36C41B63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EA36-6CA7-4FA2-83EC-0F5520FB970E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81BD9-D904-4CAF-9CD6-A0DCE181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4A6DE-E9FA-4F29-B7F2-8BA54093C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B8C7-D7BB-41C0-B6F9-ED3F49949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5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8F2A5B-B8DB-4E23-9C86-11794DF75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5D58E-97C1-4857-A349-81598A254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06AF2-78FE-4ECB-8BA4-994A10544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EA36-6CA7-4FA2-83EC-0F5520FB970E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1F152-0BCC-4B6F-9D66-04F100AF3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2FE98-E234-4863-91E2-7B5B8B1B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B8C7-D7BB-41C0-B6F9-ED3F49949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22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E9632-CBB4-481B-891C-8841714C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2DC2F-0EAA-4675-8B8E-B7FB82687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42F51-A2BB-476C-8349-31D87A7B1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EA36-6CA7-4FA2-83EC-0F5520FB970E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C302C-C79A-4248-BFC1-C32230F4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7800C-3FA3-4ADA-A053-AAB5CC51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B8C7-D7BB-41C0-B6F9-ED3F49949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95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681A-4256-44EC-83B3-421601A55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52DAF-F6C1-4818-AB40-245355260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7FFB9-01D7-4F7A-B4D1-8EFA9A552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EA36-6CA7-4FA2-83EC-0F5520FB970E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67AB1-BEAA-4F8A-91A0-6B90D8F0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00353-0E31-4288-BC89-082AEF9E2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B8C7-D7BB-41C0-B6F9-ED3F49949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13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3089-75DE-4D7C-9910-BFFD9AA9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93D0-A4ED-44AB-949C-EE97EB566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ED9A6-CA1D-4813-AC73-DB82B4AD7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41C4F-1BC5-4FBE-A231-EB0FDF0E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EA36-6CA7-4FA2-83EC-0F5520FB970E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E1BF4-19CA-4CDB-A3AC-E26EDE7E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E0D8F-C217-4CFA-AAF5-8FC6F2046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B8C7-D7BB-41C0-B6F9-ED3F49949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49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794B2-BEF3-4CEA-A5F1-BB3D6D8BC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313DE-17B4-4AC9-B061-57682E8C8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559BD-E49E-4627-B308-6E5A98D1F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35D32-B74E-48C5-9589-5B4BA3A86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2BC0F-85AE-40DA-AA87-223C12B28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61100-2741-4FB5-AAB1-EC09B09E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EA36-6CA7-4FA2-83EC-0F5520FB970E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E74FEA-CC85-4D12-B28B-6ECF68EA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85FCB7-F833-4E48-B52B-46754AFDC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B8C7-D7BB-41C0-B6F9-ED3F49949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9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94956-A5C9-4EE1-9DAE-698E4E6E8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A14BD7-97B0-4A2E-B921-3E3D83C6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EA36-6CA7-4FA2-83EC-0F5520FB970E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330F5-1E05-422C-8B1B-444B2093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74630-3749-4112-9C48-53197A3E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B8C7-D7BB-41C0-B6F9-ED3F49949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91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9D8EE7-D768-4810-9682-ED4328645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EA36-6CA7-4FA2-83EC-0F5520FB970E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16942D-1DBC-4C26-8DF9-A8EC29118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7B05D-9833-4D99-B0F7-2EC89F44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B8C7-D7BB-41C0-B6F9-ED3F49949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9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81486-F6A9-4338-82E3-F3BD88642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D37D3-DBA5-4882-B6AA-C4D39C59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27EED-BBBC-4F79-8E1C-D32A661ED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B20C9-994B-4857-A463-C1CB550EA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EA36-6CA7-4FA2-83EC-0F5520FB970E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8F0B8-4EEC-4652-B16D-1F970BC0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F3A91-6F77-43AF-867C-67C281FA8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B8C7-D7BB-41C0-B6F9-ED3F49949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41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DA6A0-72AC-4129-AAC8-E9320BFB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B56C66-65FC-4BB6-8324-65611DD2F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6C86F-5BD4-489D-91BC-3569219A1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34793-82BE-44FE-BB03-2DB0241D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EA36-6CA7-4FA2-83EC-0F5520FB970E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F5651-59AC-461A-B85A-53B516A5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6F97C-022F-48E5-A4F7-EA382257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3B8C7-D7BB-41C0-B6F9-ED3F49949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14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A6AA3-FBCD-423E-B9A3-D5EE7FBA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8FB9D-EB4A-4278-B48F-4247AFD4A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C7F4F-35FF-4F7E-AC15-470100A7B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8EA36-6CA7-4FA2-83EC-0F5520FB970E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18588-5B4B-4F7F-AB3F-18C4EFCA1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FBB42-F3B0-4BB2-8DCE-042E3041D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3B8C7-D7BB-41C0-B6F9-ED3F49949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83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5" Type="http://schemas.openxmlformats.org/officeDocument/2006/relationships/image" Target="../media/image4.emf"/><Relationship Id="rId4" Type="http://schemas.openxmlformats.org/officeDocument/2006/relationships/customXml" Target="../ink/ink4.xml"/><Relationship Id="rId9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customXml" Target="../ink/ink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2D85-F878-409E-8BBD-F33803F834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38521-7080-40CB-BF4E-7CB175A171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A3453C-B2BF-49FC-9437-8919D8868174}"/>
                  </a:ext>
                </a:extLst>
              </p14:cNvPr>
              <p14:cNvContentPartPr/>
              <p14:nvPr/>
            </p14:nvContentPartPr>
            <p14:xfrm>
              <a:off x="556200" y="320040"/>
              <a:ext cx="7666200" cy="342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A3453C-B2BF-49FC-9437-8919D88681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840" y="310680"/>
                <a:ext cx="7684920" cy="34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7852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2D85-F878-409E-8BBD-F33803F834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38521-7080-40CB-BF4E-7CB175A171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315F02-4F37-4915-90BD-84BF352A9565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http://localhost:8084/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C9FA747-3CD8-47C6-8D92-85EA12B43841}"/>
                  </a:ext>
                </a:extLst>
              </p14:cNvPr>
              <p14:cNvContentPartPr/>
              <p14:nvPr/>
            </p14:nvContentPartPr>
            <p14:xfrm>
              <a:off x="2194560" y="3543480"/>
              <a:ext cx="3688560" cy="1531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C9FA747-3CD8-47C6-8D92-85EA12B438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5200" y="3534120"/>
                <a:ext cx="3707280" cy="155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71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2D85-F878-409E-8BBD-F33803F834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38521-7080-40CB-BF4E-7CB175A171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3F1769-CA7D-423D-95AD-5F7246C2015A}"/>
                  </a:ext>
                </a:extLst>
              </p14:cNvPr>
              <p14:cNvContentPartPr/>
              <p14:nvPr/>
            </p14:nvContentPartPr>
            <p14:xfrm>
              <a:off x="30600" y="190440"/>
              <a:ext cx="9212760" cy="4404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3F1769-CA7D-423D-95AD-5F7246C201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181080"/>
                <a:ext cx="9231480" cy="442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0966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2D85-F878-409E-8BBD-F33803F834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38521-7080-40CB-BF4E-7CB175A171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CDF3A1-6C51-4AF3-82FC-200505B85C42}"/>
                  </a:ext>
                </a:extLst>
              </p14:cNvPr>
              <p14:cNvContentPartPr/>
              <p14:nvPr/>
            </p14:nvContentPartPr>
            <p14:xfrm>
              <a:off x="91440" y="137160"/>
              <a:ext cx="11704680" cy="2286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CDF3A1-6C51-4AF3-82FC-200505B85C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127800"/>
                <a:ext cx="11723400" cy="23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B85E1F8-2787-446F-88FB-005055B26A70}"/>
                  </a:ext>
                </a:extLst>
              </p14:cNvPr>
              <p14:cNvContentPartPr/>
              <p14:nvPr/>
            </p14:nvContentPartPr>
            <p14:xfrm>
              <a:off x="0" y="1607760"/>
              <a:ext cx="2690280" cy="4999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B85E1F8-2787-446F-88FB-005055B26A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1598400"/>
                <a:ext cx="2709000" cy="50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C86D2AB-76B2-448D-A60D-260572A453EA}"/>
                  </a:ext>
                </a:extLst>
              </p14:cNvPr>
              <p14:cNvContentPartPr/>
              <p14:nvPr/>
            </p14:nvContentPartPr>
            <p14:xfrm>
              <a:off x="2095560" y="1508760"/>
              <a:ext cx="2888280" cy="1966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C86D2AB-76B2-448D-A60D-260572A453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86200" y="1499400"/>
                <a:ext cx="2907000" cy="19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6A87F1C-8343-450C-A43D-30736F1FAF29}"/>
                  </a:ext>
                </a:extLst>
              </p14:cNvPr>
              <p14:cNvContentPartPr/>
              <p14:nvPr/>
            </p14:nvContentPartPr>
            <p14:xfrm>
              <a:off x="5341680" y="1424880"/>
              <a:ext cx="2347200" cy="2126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6A87F1C-8343-450C-A43D-30736F1FAF2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32320" y="1415520"/>
                <a:ext cx="2365920" cy="214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275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2D85-F878-409E-8BBD-F33803F834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38521-7080-40CB-BF4E-7CB175A171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EE2454-5BDC-48F3-A1AB-B0F09793093C}"/>
                  </a:ext>
                </a:extLst>
              </p14:cNvPr>
              <p14:cNvContentPartPr/>
              <p14:nvPr/>
            </p14:nvContentPartPr>
            <p14:xfrm>
              <a:off x="342720" y="114480"/>
              <a:ext cx="6530760" cy="3657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EE2454-5BDC-48F3-A1AB-B0F0979309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105120"/>
                <a:ext cx="6549480" cy="36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5CCC98A-C9A8-4804-AA6C-8B1A3F34E385}"/>
                  </a:ext>
                </a:extLst>
              </p14:cNvPr>
              <p14:cNvContentPartPr/>
              <p14:nvPr/>
            </p14:nvContentPartPr>
            <p14:xfrm>
              <a:off x="2331720" y="967680"/>
              <a:ext cx="7864200" cy="3962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5CCC98A-C9A8-4804-AA6C-8B1A3F34E3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22360" y="958320"/>
                <a:ext cx="7882920" cy="398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5085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2D85-F878-409E-8BBD-F33803F834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38521-7080-40CB-BF4E-7CB175A171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F9AF3C-102D-46C4-9913-FF961540B309}"/>
                  </a:ext>
                </a:extLst>
              </p14:cNvPr>
              <p14:cNvContentPartPr/>
              <p14:nvPr/>
            </p14:nvContentPartPr>
            <p14:xfrm>
              <a:off x="221040" y="205920"/>
              <a:ext cx="10500480" cy="3421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F9AF3C-102D-46C4-9913-FF961540B3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196560"/>
                <a:ext cx="10519200" cy="344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4437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2D85-F878-409E-8BBD-F33803F834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38521-7080-40CB-BF4E-7CB175A171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B6474E-56A7-4F04-B7FC-8EF5DA7FD1D2}"/>
                  </a:ext>
                </a:extLst>
              </p14:cNvPr>
              <p14:cNvContentPartPr/>
              <p14:nvPr/>
            </p14:nvContentPartPr>
            <p14:xfrm>
              <a:off x="487800" y="464760"/>
              <a:ext cx="10515960" cy="4420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B6474E-56A7-4F04-B7FC-8EF5DA7FD1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455400"/>
                <a:ext cx="10534680" cy="443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3371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2D85-F878-409E-8BBD-F33803F834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38521-7080-40CB-BF4E-7CB175A171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FDBC58-DE6A-4B51-B172-AD3A43554EAC}"/>
                  </a:ext>
                </a:extLst>
              </p14:cNvPr>
              <p14:cNvContentPartPr/>
              <p14:nvPr/>
            </p14:nvContentPartPr>
            <p14:xfrm>
              <a:off x="464760" y="122040"/>
              <a:ext cx="7353720" cy="3962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FDBC58-DE6A-4B51-B172-AD3A43554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00" y="112680"/>
                <a:ext cx="7372440" cy="398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0125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2D85-F878-409E-8BBD-F33803F834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38521-7080-40CB-BF4E-7CB175A171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27B109-EBA5-4EBD-9AFF-8CAD569166E5}"/>
                  </a:ext>
                </a:extLst>
              </p14:cNvPr>
              <p14:cNvContentPartPr/>
              <p14:nvPr/>
            </p14:nvContentPartPr>
            <p14:xfrm>
              <a:off x="320040" y="548640"/>
              <a:ext cx="10881720" cy="5776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27B109-EBA5-4EBD-9AFF-8CAD569166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539280"/>
                <a:ext cx="10900440" cy="579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5272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2D85-F878-409E-8BBD-F33803F834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38521-7080-40CB-BF4E-7CB175A171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ACDBC4-675C-4FEF-BE92-A19C7785504E}"/>
                  </a:ext>
                </a:extLst>
              </p14:cNvPr>
              <p14:cNvContentPartPr/>
              <p14:nvPr/>
            </p14:nvContentPartPr>
            <p14:xfrm>
              <a:off x="167760" y="114480"/>
              <a:ext cx="3284280" cy="701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ACDBC4-675C-4FEF-BE92-A19C778550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105120"/>
                <a:ext cx="3303000" cy="7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F0D8BD8-A64D-4513-A085-CCD1DD7F287F}"/>
                  </a:ext>
                </a:extLst>
              </p14:cNvPr>
              <p14:cNvContentPartPr/>
              <p14:nvPr/>
            </p14:nvContentPartPr>
            <p14:xfrm>
              <a:off x="426600" y="822960"/>
              <a:ext cx="10904760" cy="3734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F0D8BD8-A64D-4513-A085-CCD1DD7F28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7240" y="813600"/>
                <a:ext cx="10923480" cy="37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6990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2021-09-24T13:54:21Z</dcterms:created>
  <dcterms:modified xsi:type="dcterms:W3CDTF">2021-09-24T13:54:29Z</dcterms:modified>
</cp:coreProperties>
</file>