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11:28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3683 0,'0'0'0,"0"-21"31,0 0-16,0 0 1,-21-1 0,21 1-16,0 0 15,0 0-15,-21 21 16,21-21-16,0 0 0,0-1 16,0 1-16,0 0 31,-22 42 31,22 0-46,-21 1-16,21-1 0,0 0 16,0 0-16,0 0 15,0 0-15,0 1 0,0-1 0,0 0 16,0 0-16,0 21 0,0-20 15,0-1-15,0 0 0,0 21 16,0-21-16,0 22 0,21-22 0,-21 21 16,22 1-16,-22-1 0,0 0 15,0 1-15,0-1 0,21 0 0,-21 1 16,0-1-16,0 0 0,0 1 16,21-1-16,-21 0 0,0 1 15,0-1-15,0 0 0,0 1 16,0-1-16,0 0 0,0 1 15,0-1-15,0 0 0,0 1 0,0-1 16,0 21-16,0-41 0,0 20 16,0 0-16,0 1 0,0-1 0,0 0 15,0-21-15,0 22 0,0-1 16,0-21-16,0 22 0,0-22 0,0 21 16,0-21-16,0 22 0,0-22 15,0 21-15,0 0 0,21-20 0,-21 20 16,0 0-16,0 85 15,0-63 1,0-22-16,0-21 16,0 22-16,0-22 0,0 21 0,0-21 15,21 22-15,-21-22 0,0 0 16,0 21-16,0-21 0,0 1 0,0-1 16,0 21-16,0-21 0,0 0 15,0 1-15,21-1 0,-21 0 0,0 0 16,0 0-16,0 0 15,0 1-15,0-1 32,-21-21-1,21-21-15,-21-1-16,21 1 0,0 0 15,0-21-15,0 21 0,0-43 0,0 22 16,0-1-16,0-20 0</inkml:trace>
  <inkml:trace contextRef="#ctx0" brushRef="#br0" timeOffset="1984.13">2815 3768 0,'0'0'0,"21"-21"0,-21-1 32,0 1-1,0 0-16,0 0 1,-21 0 15,0 21-31,21-21 16,-21 21-16,21-22 16,21 22 30,0 0-46,0 0 0,0 0 16,1 0-16,-1 0 0,0 0 0,21 0 16,-21 0-16,1 0 0,20 22 15,-21-22-15,21 0 0,1 0 16,-1 0-16,0 0 0,22 0 0,-22 0 16,22 0-16,-1 0 0,1 0 15,-1 0-15,1 0 0,-1 0 16,1 0-16,-1 0 0,1 0 15,-1 0-15,1 0 0,-1 0 0,1 0 16,-1 0-16,1 0 0,-1 0 16,22 0-16,-22 0 0,1 0 0,21 0 15,-22 0-15,1 0 0,-1 0 16,1 0-16,-1 0 0,1 0 0,-1 0 16,1 0-16,-1 0 0,-21 0 15,22 0-15,-22 0 0,22 0 0,-22 0 16,22 0-16,-22 0 0,0 0 15,1 0-15,-1 0 0,0 0 16,1 0-16,-1 0 0,0 0 0,-21 0 16,22 0-16,-22 0 0,0 0 15,0 0-15,0 0 0,1 0 16,-1 0-16,0 0 16,0 0-1,-21 21 1,0 0-1,0 0-15,0 0 16,0 0-16,0 1 16,0-1-16,0 0 0,0 0 15,0 0-15,0 0 16,0 22-16,0-22 0,0 0 16,0 21-16,0-20 0,0 20 0,0 0 15,0-21-15,0 22 0,0-1 16,0 0-16,0-20 0,0 20 0,0 0 15,0 1-15,0-1 0,0 0 16,0 1-16,0-22 0,21 21 0,-21 0 16,21 1-16,-21-1 0,0 0 0,22 1 15,-22-1-15,21 22 0,-21-22 16,0 0-16,21 1 0,-21-1 0,21 0 16,-21 1-16,21-1 0,-21 0 15,21-21-15,-21 22 0,0-1 16,0-21-16,22 22 0,-22-1 15,21-21-15,-21 21 0,0 1 0,0-22 16,0 21-16,0 1 0,0-1 0,0-21 16,0 21-16,0-20 0,0 20 15,0 0-15,0-21 0,0 22 0,0-22 16,0 21-16,0-21 0,0 22 16,0-22-16,0 0 0,0 0 0,0 22 15,0-22-15,0 0 0,0 0 16,0 0-16,0 0 0,0 22 0,0-22 15,0 0-15,0 0 16,0 0-16,0 1 0,0-1 0,0 0 16,0 0-16,0 0 0,0 0 0,0 1 15,0-1-15,0 0 16,0 0-16,-21-21 16,21 21-16,-22-21 15,22 21-15,-21-21 16,0 22-16,0-22 0,0 21 15,0-21-15,-1 21 16,1-21-16,0 0 0,0 21 0,0-21 16,0 0-16,-1 21 0,1-21 15,0 0-15,0 21 0,0-21 16,0 0-16,-22 22 0,22-22 0,0 0 16,-21 0-16,20 21 0,-20-21 15,0 21-15,21-21 0,-22 0 0,1 21 16,0-21-16,-1 0 0,1 0 0,0 21 15,-1-21-15,1 0 0,0 0 16,20 21-16,-20-21 0,0 0 0,-1 0 16,22 0-16,-21 0 0,21 0 15,-22 0-15,1 0 0,21 0 0,-21 0 16,-1 0-16,22 0 0,-21 0 0,-1 0 16,1 0-16,0 0 15,-1 0-15,1 0 0,0 0 0,-1 0 16,22 0-16,-21 0 0,0 0 15,-1 0-15,1 0 0,21 0 0,-22 0 16,22-21-16,-21 21 0,0 0 0,20 0 16,-20 0-16,21 0 0,-148-21 31,147 21-31,-20-21 0,21 21 16,-21 0-16,20 0 0,-20 0 0,21 0 15,-21-21-15,-1 21 0,22 0 16,-21 0-16,-1 0 0,1 0 0,21 0 15,-21 0-15,-1 0 16,22-21-16,-21 21 0,-1 0 0,22 0 16,-21 0-16,21 0 0,-22 0 15,22 0-15,0 0 0,0 0 0,-21 0 16,20 0-16,1-22 0,0 22 16,0 0-16,0 0 0,0 0 15,-1-21 1,1 21-16,0 0 15,0 0 1,0 0-16,0 0 0,-1 0 31,22-21-31,0 0 32,0 0-32,22 0 15,-22-1-15,21 1 0</inkml:trace>
  <inkml:trace contextRef="#ctx0" brushRef="#br0" timeOffset="2633.53">3344 4233 0,'-21'0'16,"0"0"-16,42 0 47,0 0-47,0 0 0,22 0 0,-1 0 15,22 0-15,-1 0 0,1 0 16,-1 0-16,22 0 0,-22 0 16,22 0-16,-22 0 0,22 0 0,0 0 15,21 0-15,-22 0 0,22 0 16,-21-21-16,21 21 0,-22 0 0,1 0 15,21 0-15,-43 0 0,22 0 16,0 0-16,-22 0 0,1 0 0,20 0 16,-41 0-16,20 0 0,1 0 15,-22 0-15,0 0 0,-21 0 0,22 0 16,-22 0-16,0 0 16,-42 0 15,0 0-31,0 0 0,-22 0 15,22 0-15</inkml:trace>
  <inkml:trace contextRef="#ctx0" brushRef="#br0" timeOffset="3101.56">3408 4847 0,'0'0'16,"-21"0"-16,42 0 31,0 0-16,21 0-15,-21 0 0,22 0 16,20 0-16,-20 0 0,20 0 16,1 0-16,-1-21 0,1 21 0,20 0 15,-20-21-15,20 21 0,22 0 16,-21-21-16,21 21 0,0 0 16,-22-21-16,22 21 0,0 0 0,-21-22 15,-1 22-15,1 0 0,0 0 16,-1 0-16,-20 0 0,20-21 0,-20 21 15,-1 0-15,1 0 0,-1 0 16,-20 0-16,-1 0 0,0 0 0,1 0 16,-22 0-16,21 0 0,-21 0 15,1 0-15,-44 0 32,1 0-32,0 0 15</inkml:trace>
  <inkml:trace contextRef="#ctx0" brushRef="#br0" timeOffset="3584.54">3641 5482 0,'21'0'32,"21"0"-32,-21 0 15,22 0-15,-1 0 0,0 0 0,1 0 16,-1 0-16,21 0 0,1-21 15,-1 21-15,22-21 0,0 21 0,-1 0 16,22-21-16,-21 21 0,21 0 16,-22 0-16,22-21 0,-21 21 0,0 0 15,-1 0-15,1 0 16,0 0-16,-1 0 0,1 0 0,0 0 16,-22 0-16,1 0 0,-1 0 0,1 0 15,-22 0-15,0 0 0,1 0 16,-1 21-16,-21-21 0,21 0 0,-20 0 15,-1 0 1,-21 21-16,-21 0 16,-1-21-1,1 0-15,0 0 0,0 21 16,-21-21-16,20 0 0,-20 0 0</inkml:trace>
  <inkml:trace contextRef="#ctx0" brushRef="#br0" timeOffset="4085.9">3598 6138 0,'0'0'0,"-21"0"0,21 22 15,21-22 1,0 0-16,1 0 0,-1 0 16,21 0-16,-21 0 0,22 0 15,-1 0-15,21 0 0,1 0 0,-22 0 16,22-22-16,20 22 0,-20 0 15,21-21-15,-1 21 0,1 0 0,0 0 16,-1-21-16,1 21 0,21 0 16,-22 0-16,1 0 0,-21 0 0,20-21 15,1 21-15,-22 0 0,1 0 16,21 0-16,-22 0 0,1 0 16,-22 0-16,21 0 0,-20 0 0,-1 0 15,-21 0-15,22 0 0,-22 0 0,0 0 16,0 0-16,0 0 31,-21-21 16,0 0-47,0-1 16</inkml:trace>
  <inkml:trace contextRef="#ctx0" brushRef="#br0" timeOffset="5069.75">7133 4953 0,'-21'0'0,"21"21"32,21-21-17,0 0-15,0 0 16,1 0-16,-1 0 0,21 0 0,-21 0 15,22 21-15,-1-21 0,0 0 16,1 0-16,20 0 0,-21 0 16,22 0-16,-1 0 0,1 0 15,-1 0-15,22 22 0,-21-22 0,20 0 16,-20 0-16,20 0 0,-20 0 16,21 0-16,-1 0 0,1 0 0,0 0 15,20 0-15,1 0 0,0 0 0,-21 0 16,21 0-16,-1-22 0,1 22 15,0 0-15,0 0 0,0 0 0,0 0 16,-1 0-16,1 0 0,-21 0 16,21 0-16,-43 0 0,22 0 0,-22 0 15,1 0-15,-22 0 0,22 0 16,-22 0-16,0 0 0,22 0 16,-43 0-16,21 0 0,1 0 0,-22 0 15,21 0-15,-21 0 0,1 0 16,-1 0-16,0 0 0,0 0 0,0 0 15,0 0-15,-21-21 32,0 0-17,-42 0 1</inkml:trace>
  <inkml:trace contextRef="#ctx0" brushRef="#br0" timeOffset="5657.66">10583 4572 0,'43'21'15,"-43"0"-15,21-21 0,0 22 0,0-22 16,0 21-16,0-21 0,1 21 0,-1-21 16,0 21-16,0-21 0,0 0 15,22 21-15,-22-21 0,0 0 0,0 21 16,21-21-16,-20 0 0,-1 22 15,0-22-15,0 0 0,0 0 0,0 21 16,1 0-16,-1-21 16,-21 21-1,0 0 1,0 0-16,-21-21 16,-1 22-16,1-22 0,21 21 0,-21-21 15,0 21-15,0 0 0,0-21 0,-1 21 16,1 0-16,-21 1 0,21-1 15,-22 21-15,1-21 0,0 0 0,-1 22 16,1-22-16,0 21 0,-1-21 16,1 1-16,0 20 0,21-21 0,-22 0 15,22 0-15,-21 1 0,21-1 16,-1 0-16,1-21 0,21 21 0,-21-21 16,0 21-16,21-42 62,21 21-62,0-21 0,-21 0 0</inkml:trace>
  <inkml:trace contextRef="#ctx0" brushRef="#br0" timeOffset="8299.2">11980 3683 0,'0'21'16,"-21"-21"15,21-21-16,0 0-15,0 0 16,0 0-16,0-1 0,0 1 16,0 0-16,0-21 0,0 21 15,0-22-15,21 22 0,0-21 0,1-1 16,20 1-16,0 0 0,1-1 16,-1 22-16,21-21 0,-20 0 0,20-1 15,1 1-15,-1 21 0,1-22 16,20 22-16,-20 0 0,21 0 0,-1 0 15,-20 21-15,20 0 0,-20 0 16,21 0-16,-22 0 0,-21 0 0,22 0 16,-22 21-16,1 0 0,-1 0 15,-21 0-15,21 1 0,-20-1 16,-1 0-16,0 0 0,0-21 0,0 21 16,-21 0-16,0 1 0,21-22 15,1 21-15,-1-21 47,-21-21-47,21-1 0,-21 1 16,21 21-16,-21-21 0,21 0 0,0 0 15,22 0-15,-22-22 0,21 22 16,-21 0-16,22-21 0,20 20 0,-20 1 16,20 0-16,1-21 0,20 21 15,1-1-15,-22 1 0,22 21 16,0-21-16,-1 21 0,22-21 0,-21 21 15,21 0-15,0 0 0,-1 0 16,-20 21-16,21 0 0,-21 0 0,-1-21 16,-20 22-16,20-1 0,-20 0 15,-1 0-15,-20 21 0,-1-20 0,0-1 16,1 0-16,-1 0 0,-21 0 16,0 0-16,1 1 0,-1-22 15,-21 21-15,0 0 0,0 0 16,0-42 31,0 0-32,21 0-15,21 21 0,-21-22 16,22 22-16,20-21 0,-20 21 0,20 0 16,1 0-16,-1-21 0,1 21 15,-1 0-15,1 0 0,-1 0 0,-21 0 16,22 21-16,-22 0 0,22 1 15,-22-1-15,22 0 0,-22 0 0,0 0 16,1 22-16,-1-1 0,-21-21 16,21 21-16,-20 1 0,-1-1 0,0 0 15,-21 1-15,0-22 0,0 21 16,0 1-16,0-22 0,0 0 16,0 21-16,-21-21 0,0-21 0,-1 22 15,22-1-15,-21-21 0,0 0 16,42 0 31,64 0-16,-64 21-31,0-21 0,0 21 16,1 0-16,-1 0 0,-21 1 15,21-1-15,0 0 0,-21 0 0,0 0 16,21 22-16,-21-22 15,0 21-15,0 0 0,0 1 0,0-22 16,-21 21-16,0 1 0,-21-1 16,20 0-16,-20 1 0,0-22 0,-22 21 15,22-21-15,-22 0 0,22 1 16,-21-1-16,20 0 0,1 0 0,0-21 16,-22 21-16,22-21 0,21 0 15,-22 0-15,1 0 0,21 0 0,-22 0 16,22 0-16,0 0 0,0 0 0,0 0 15,0 0-15,-1 0 0,1 0 16,0 0 0,21 21 31,0 1-47,21-1 15,-21 0 1,0 0-16,0 0 0,-21 0 15,0 1-15,0-22 16,-22 21-16,1-21 0,0 21 0,-1-21 16,-20 21-16,-1-21 0,1 0 15,-1 0-15,-20 21 0,-1-21 0,22 0 16,-22 0-16,21 0 0,1 0 16,-1 0-16,1 0 0,-1 0 0,1-21 15,21 21-15,-1-21 0,-20 0 16,20 21-16,1-21 0,0-1 0,21 22 15,-22-21-15,22 21 0,0-21 0,0 21 16,0 0-16,-1 0 0,22-21 16,-21 21-16,21 21 31,-21-21-31,21 21 16,-21 0-16,21 1 0,-21-1 15,0 0-15,-1 0 16,1 0-16,0-21 0,0 21 15,0 1-15,-22-22 0,1 21 16,21-21-16,-21 21 0,-1-21 0,1 0 16,-22 0-16,22 0 0,0 0 0,-22 0 15,22-21-15,0 0 0,-1 21 16,-20-22-16,20 1 0,1 0 0,0 0 16,-1 0-16,22 0 0,-21-1 15,21 1-15,0 0 0,-1 21 0,1-21 16,21 0-16,-21 21 0,21-21 15,0 42 32,0 0-47,0 0 16,0 0-16,-21 0 0,0-21 0,0 22 16,-1-22-16,1 21 0,0-21 15,0 0-15,0 21 0,0-21 0,-1 0 16,1 0-16,0 0 0,-21 0 15,21 0-15,-22 0 0,1 0 0,0-21 16,20 21-16,-20-21 0,0 21 0,-1-22 16,1 1-16,21 0 15,-21 0-15,20 0 0,-20 0 0,21-1 16,0 22-16,0-21 0,21 0 0,0 0 16,0 42 15,21 0-16,-21 0-15,0 1 16,0-1-16,0 0 16,0 0-16,-21 0 0,-1 0 15,1 1-15,0-22 0,0 0 16,0 0-16,0 21 0,-1-21 16,-20 0-16,21 0 0,-21 0 0,-1 0 15,1 0-15,0 0 0,-22-21 16,1 21-16,-1-22 0,1 1 15,-1 0-15,1 21 0,20-21 0,-20 0 16,20-22-16,-20 22 0,42 0 16,-22-21-16,1-1 0,21 22 0,0-21 15,0 0-15,-1-22 0,22 22 16,0-1-16,-21 1 0,21 0 16,0-1-16,0 1 0,0 21 0,0-21 15,0 20-15,21 1 0,-21 0 0,0 0 16,22 0-16,-1 21 0,0-21 15,0 21 1,0 0-16,0 0 16,1 21-16</inkml:trace>
  <inkml:trace contextRef="#ctx0" brushRef="#br0" timeOffset="8889.15">12340 4868 0,'0'0'16,"0"22"-1,0-1-15,0 0 16,0 0-16,0 0 0,0 22 0,0-22 15,0 21-15,0 0 0,0 1 16,0-1-16,0 22 0,0-22 0,0 0 16,0 1-16,0 20 0,0-21 0,0 22 15,0-1-15,0 1 0,0-1 16,0 1-16,0-1 0,0 1 0,-21-1 16,0 22-16,21-21 0,-21-1 15,21 22-15,0-1 0,-22-20 0,1 21 16,21-22-16,-21 1 0,21 20 0,0-20 15,-21-1-15,0 1 16,0-1-16,21-20 0,0 20 0,-22-21 16,22 22-16,-21-22 0,21 1 0,-21-22 15,21 21-15,0-21 0,0 0 16,0 1-16,0-1 0,0-42 47,21 21-47,-21-22 0</inkml:trace>
  <inkml:trace contextRef="#ctx0" brushRef="#br0" timeOffset="9393.08">12192 7408 0,'0'22'0,"21"-22"31,0 0-31,0 0 16,1 0-16,-1 0 0,0 0 15,21 0-15,-21 0 0,22 0 16,-1 0-16,0 0 0,-20 0 0,41 0 16,-21 0-16,1-22 0,20 22 0,1 0 15,-1 0-15,1 0 16,-1 0-16,22-21 0,0 21 0,-1 0 15,1 0-15,21 0 0,-22 0 0,22 0 16,0 0-16,0 0 0,21 0 16,-21 0-16,21 0 0,0 0 0,-21 0 15,21 0-15,0 0 0,0 0 0,0 21 16,21-21-16,-21 0 0,0 0 16,0 22-16,0-22 0,0 21 0,0-21 15,0 0-15,0 0 0,0 0 16,-21 21-16,21-21 0,-22 0 0,1 0 15,0 0-15,-21 0 0,-1 0 16,1 0-16,-21 0 0,-1 0 16,1 0-16,-22 0 0,0 0 0,-21 0 15,22 0-15,-22 0 0,0 0 16,-21-21 0,0 0-1,0-1-15,0 1 0,0 0 16,0 0-16,0 0 15,0 0-15,0-1 0,0 1 0</inkml:trace>
  <inkml:trace contextRef="#ctx0" brushRef="#br0" timeOffset="10178.37">17293 4255 0,'0'21'15,"0"0"-15,0 0 0,0 21 16,0-20-16,0 20 0,0 0 16,0 1-16,0 20 0,0-21 0,0 22 15,0 21-15,0-1 0,21-20 16,-21 20-16,21 1 0,-21 21 0,0-21 15,0-1-15,22 1 0,-1 0 0,-21 20 16,21-20-16,-21 0 0,21-1 16,0 1-16,-21-21 0,0 20 0,21 1 15,-21 0-15,22-22 0,-22 22 16,0-1-16,0-20 0,0-1 16,0 1-16,0-1 0,0-20 0,0 20 15,-22-20-15,22-1 0,-21-21 16,21 21-16,-21-20 0,21-1 0,0 0 15,0 0-15,0 0 0,0 0 0,0 1 16,-21-22-16,21 21 0,0 0 16,0 0-16,0 0 15,0 0 17,-21-21 46,21-21-78</inkml:trace>
  <inkml:trace contextRef="#ctx0" brushRef="#br0" timeOffset="11261.14">13462 5715 0,'0'0'0,"21"-42"16,0 42-16,-21-21 0,21 21 15,-21-22-15,0 1 16,0 0-1,-21 21-15,0 0 0,0 0 16,0 0-16,0 0 0,-22 21 0,1 0 16,21 1-16,-43-1 0,22 21 15,0-21-15,-1 22 0,1-1 0,0 0 16,-1 1-16,1 20 0,21-21 16,0 22-16,21-22 0,0 1 0,0 20 15,0-21-15,0 22 0,0-22 16,0 22-16,0-22 0,21 0 15,0-20-15,21 20 0,-21-21 0,1 0 0,20 0 16,0 1-16,1-22 16,-1 0-16,0 0 0,1 0 0,-1 0 15,0 0-15,1 0 0,-1 0 16,21-22-16,-41 1 0,20 0 0,0 0 16,1 0-16,-22 0 0,0-22 0,0 22 15,-21 0-15,0 0 0,0-22 16,0 22-16,0 0 0,-21 0 0,0 0 15,-22 0-15,22-1 0,-21 22 16,21 0-16,-22-21 0,22 21 0,0 0 16,-21 0-16,21 0 0,-1 0 0,1 0 15,0 0-15,0 0 16,21 21 0,21-21 15,-21-21-31,21 21 0,0-21 0,1 21 15,-1-21-15,21 21 0,-21 0 16,0-21-16,1 21 0,-1 0 0,0 0 16,0 0-16,0 0 15,-21 21-15,21 0 0,-21 0 0,0 0 16,0 1-16,0 20 0,0 0 16,0 1-16,0-1 0,0 0 0,0 22 15,0-1-15,0-20 0,0 20 16,-21 1-16,21-1 0,0 1 15,0-1-15,-21 1 0,21-1 0,-21 1 16,21-1-16,-21 1 0,21-1 0,0 1 16,-21-22-16,21 0 0,0 1 15,0-22-15,-22 0 0,22 0 0,0 0 16,0 0-16,0-42 31,0 0-31,0 0 16,0 0-16,0-22 0,0 1 0,0 0 15,0-1-15</inkml:trace>
  <inkml:trace contextRef="#ctx0" brushRef="#br0" timeOffset="11577.07">13906 6138 0,'0'0'0,"0"-21"16,0 42 31,0 1-47,0-1 16,0 0-16,0 21 0,0-21 15,0 1-15,0-1 0,0 0 16,0 21-16,0-21 0,0 1 0,0-1 15,0 0-15,0 0 0,0-42 47,0 0-47,0 0 16,0-1-16,0 1 0</inkml:trace>
  <inkml:trace contextRef="#ctx0" brushRef="#br0" timeOffset="11983.96">13885 5736 0,'-21'21'0,"21"22"16,0-22-16,0 0 15,0 0-15,0 0 0,0 1 0,0-1 0,0 0 16,0 0-16,21-21 0,-21 21 15,21-21-15,1 0 0,-1 0 0,0 0 16,0 0 0,0 0-16,22 0 0,-22-21 0,0 0 15,0 0-15,0 0 16,-21-1-16,0 1 0,0 0 0,0 0 16,0-21-16,-21 20 0,0 1 0,0 0 15,0 0-15,-22 0 0,22 21 16,0 0-16,0 0 0,0 0 0,-22 0 15,22 0-15,21 21 0,-21 0 16,0 0-16,21 0 0,0 1 0,0-1 16,0 0-16,0 0 0,0 0 15,0 0-15,0 1 0,21-1 0,-21 0 16,21-21-16,0 21 16,0-21-16,1 0 0,-1 0 0,0 0 15,0 0-15,0 0 0</inkml:trace>
  <inkml:trace contextRef="#ctx0" brushRef="#br0" timeOffset="12324.92">14520 5609 0,'0'21'31,"0"1"-31,0-1 15,0 0-15,0 21 0,-21-21 16,0 170 0,0-149-16,21 1 0,-21-1 15,21 0-15,0 1 0,-22-1 16,22 0-16,-21-21 0,21 22 0,0-1 16,0 0-16,0-20 0,0-1 15,0 0-15,0 0 0,0 0 0,0 0 16,0 1-16,21-22 0,1 0 15,-1 0 1,-21-22-16,21 1 0,0 21 0,0-63 31,0 42-31,-21-22 0,22 22 0,-22 0 16,0-21-16,0 20 0</inkml:trace>
  <inkml:trace contextRef="#ctx0" brushRef="#br0" timeOffset="12537.4">14309 6160 0,'-22'0'15,"22"21"-15,22-21 16,-1 0-16,0 0 16,0 0-16,0 0 0,22 0 0,-22 0 15,21 0-15,-21-21 0,0 21 0,22 0 16,-22-22-16,21 1 0,-21 21 15,22-21-15,-22 21 0,21-21 0,-21 0 16,22 21-16,-22-21 0,21-1 16</inkml:trace>
  <inkml:trace contextRef="#ctx0" brushRef="#br0" timeOffset="13137.81">15303 5588 0,'0'0'16,"0"-21"-16,0 0 0,-21 21 16,0 0-1,0 0-15,21 21 16,-21 0-16,21 0 0,-21 0 16,21 1-16,-22 20 0,22 0 0,0-21 15,0 22-15,-21 20 0,21-20 16,0-1-16,-21 0 0,21 1 15,0-1-15,0-21 0,-21 21 0,21 1 16,0-1-16,-21-21 0,21 22 16,0-22-16,-21 21 0,21-21 0,0 0 15,0 1-15,0-1 0,0 0 16,0 0-16,0-42 31,0 0-31,0 0 16,0-1-16,0 1 0,0 0 0,0 0 15,0-21-15,0 20 0,0 1 0,0 0 16,21 0-16,0 0 0,0 21 16,0-21-16,0-1 0,1 1 15,20 21-15,-21-21 0,21 21 16,-20 0-16,20 0 0,-21 0 0,0 0 16,22 0-16,-22 0 0,0 0 0,0 0 15,0 21-15,0 0 0,1 1 16,-22-1-16,21 0 0,-21 0 15,0 0-15,0 0 0,0 1 0,0 20 16,0-21-16,0 0 0,0 0 16,0 1-16,0-1 0,0 0 0,0 0 15,0 0-15,0 0 0,0 1 16,21-44 31,0 1-47,0 0 0,-21 0 15,21 0-15,1 0 0</inkml:trace>
  <inkml:trace contextRef="#ctx0" brushRef="#br0" timeOffset="13554.26">15981 6075 0,'0'-42'15,"0"84"-15,0-106 16,0 86-1,0-1 1,0 0 0,0 0-16,-21 0 0,21 0 0,0 1 15,-22-1-15,22 0 0,0 0 0,0 0 16,0 0-16,0 1 0,0 20 16,0-21-16,0 0 0,0 0 15,0 1-15,22-1 16,-1-21-16,0 0 0,0 0 15,0 0-15,22 0 0,-22-21 16,0-1-16,0 22 0,0-21 16,0 0-16,1 0 0,-1 0 0,0 0 15,0-22-15,0 22 0,-21 0 16,0 0-16,0 0 0,0-1 16,0 1-16,0 0 0,0 0 15</inkml:trace>
  <inkml:trace contextRef="#ctx0" brushRef="#br0" timeOffset="14152.67">16531 5546 0,'0'-21'16,"0"42"-16,0-21 15,-21 21 1,21 21-16,0-21 16,0 1-16,0 20 0,0-21 0,0 21 15,0 1-15,0-1 0,0 0 0,-21 1 16,21-1-16,0 0 15,0 1-15,0-22 0,0 21 0,0 1 16,0-22-16,0 21 0,0-21 16,0 0-16,0 1 0,0 20 0,0-21 15,0 0-15,0 0 0,0 1 16,-21-22-16,21-22 47,0 1-47,0 0 0,0 0 0,0 0 15,0 0-15,21-1 0,0 1 0,0 0 16,-21-21-16,21 21 0,0-1 16,1 1-16,20 0 0,-21 0 15,0 0-15,22 0 0,-22-1 0,21 22 16,-21 0-16,22 0 0,-22 0 16,21 0-16,-21 0 0,0 22 0,1-22 15,-1 21-15,0 0 0,0 0 16,-21 0-16,21 0 0,-21 1 0,0-1 15,0 0-15,0 0 0,0 0 0,-21 0 16,-21 1-16,21-1 16,-1 0-16,-20 0 0,21 0 0,0-21 15,-22 21-15,22-21 0,-21 0 16,21 22-16,0-22 0,-1 21 0,1-21 16,0 0-16,0 0 15,0 0 1,21-21-16,0-1 15,-21 22 1</inkml:trace>
  <inkml:trace contextRef="#ctx0" brushRef="#br0" timeOffset="29763.57">10266 8615 0,'0'0'0,"0"-21"16,0 0-16,0-1 16,0 1-16,0 0 15,0 0-15,0 0 16,0 0-16,-21 21 15,-1 0-15,1 0 0,0 0 16,-21 0-16,21 0 0,-1 0 16,-20 0-16,21 21 0,-21 0 0,20 0 15,-20 0-15,0 22 0,21-22 16,-22 21-16,22 22 0,-21-22 0,21 21 16,-1 1-16,1-22 0,21 22 15,0-1-15,-21 1 0,21-22 0,0 22 16,0-22-16,0 0 0,0 1 0,0-1 15,0 0-15,21 1 16,-21-1-16,21-21 0,1 21 0,-1-20 16,0-1-16,21 0 0,-21 0 15,22-21-15,-22 0 0,21 0 0,1 0 16,-1 0-16,0-21 0,-21 0 16,22 0-16,-1-1 0,-21-20 0,22 21 15,-22-21-15,21 20 0,-21-20 0,0 0 16,1-1-16,-1-20 0,-21 21 15,0-22-15,21 1 0,-21-1 0,0 1 16,0-1-16,0 1 0,0-1 16,-21 1-16,0-1 0,-1 22 0,1-22 15,0 22-15,0 21 16,-21-22-16,-128 1 16,128 42-16,-22 0 0,1 21 15,21 22-15,-22-22 0,22 21 16,-22-21-16,22 43 0,0-22 0,-1 43 15,22-22-15,0 1 0,0 20 16,21-20-16,0-1 0,0 22 0,0-21 16,0-22-16,21 21 0,0-20 15,0-1-15,0 0 0,1 1 0,20-1 16,0-21-16,1 0 0,-1 1 16,0-1-16,1-21 0,20 0 15,-21 0-15,22 0 0,-1-21 16,-20-1-16,20 1 0,1 0 0,-22-21 15,22 21-15,-22-22 0,21 22 0,-20-21 16,-1 21-16,0-22 0,1 1 16,-1 21-16,-21 0 0,0-22 0,1 22 15,-22 0-15,0 0 16,0 42 0,-22 0-1,1-21-15,21 21 0,-21 0 0,0 22 16,21-22-16,0 0 0,-21 0 15,0 22-15,21-22 0,-22 63 16,22-41 0,0-22-16,-21 0 0,21 0 0,0 0 15,0 1-15,0-44 32,21 22-32,-21-21 0,22 0 15,-1 0-15,0 0 0,0-22 16,-21 22-16,21 0 0,0-21 0,1 21 15,-1-22-15,-21 22 0,21 0 16,0 0-16,0 0 0,0-1 0,1 22 16,-1 0-1,-21 22-15,21-1 16,-21 0-16,0 0 0,0 0 16,0 0-16,0 1 0,0-1 15,0 21-15,0-21 0,21 0 0,-21 22 16,0-22-16,0 0 0,0 0 15,21 0-15,0 1 0,1-22 0,-22 21 16,21-21-16,0 0 0,0 0 0,0 0 16,0 0-16,1-21 15,20-1-15,-21 1 0,0 0 0,22 0 16,-22-21-16,21 20 0,-21-20 0,0 0 16,1 21-16,-1-22 0,0 1 15,0-22-15,0 22 0,-21-21 0,0 20 16,0-20-16,0 20 0,0 1 15,0-21-15,0 41 0,0-20 0,0 21 16,0 0-16,0 0 0,0-1 16,-21 22-16,0 0 15,0 0-15,21 22 0,-21 20 16,21-21-16,-22 21 0,22 1 16,0-1-16,0 0 0,0 1 15,-21-1-15,21 22 0,0-22 0,0 0 16,-21 1-16,21-1 0,0 0 0,0 1 15,0-1-15,0-21 0,0 21 16,0-20-16,0-1 0,0 0 16,21 0-16,0 0 0,1-21 0,-1 0 15,0 0-15,0 0 16,0 0-16,0 0 0,1 0 0,-1-21 16,0 0-16,0 0 0,0 0 0,0-1 15,1 1-15,-1 0 0,0 0 16,0-21-16,-21 20 0,0 1 0,21-21 15,-21 21-15,21 0 0,-21-1 16,0 44 15,0-1-31,0 0 16,0 0-16,0 0 0,0 0 16,0 1-16,0-1 0,0 0 15,0 0-15,0 0 0,0 0 0,0 1 16,0-1-16,22 0 0,-1-21 15,-21 21-15,21-21 0,0 0 0,0 0 16,0 0-16,22 0 0,-22 0 0,0 0 16,21-21-16,-20 21 0,20-21 15,-21 0-15,21-1 0,-20 1 16,-1 0-16,0 0 0,0 0 0,0-22 16,0 22-16,-21 0 0,0 0 15,0 0-15,0 0 0,0-1 16,0 1-16,0 42 31,0 1-31,0-1 16,-21 0-16,21 0 0,0 0 0,-21 0 15,21 1-15,0-1 0,0 0 0,0 0 16,0 0-16,0 0 16,0 1-16,0-1 0,0 0 0,0-42 46,0 0-46,21-1 16,-21 1-16,21 0 16,-21 0-16,22 0 0,-1 0 0,-21-1 15,21 1-15,0 0 0,0 0 16,0 21-16,-21-21 16,22 21-16,-1 0 15,-21 21-15,0 0 16,0 0-16,0 0 15,0 1-15,0-1 0,0 0 0,0 0 16,21-21-16,-21 21 0,21 0 16,-21 1-16,0-1 0,21-21 0,0 21 15,1-21-15,-1 0 16,21 0-16,-21 0 0,0 0 16,1 0-16,-1 0 0,21-21 0,-21 0 15,22 21-15,-22-22 0,21 1 16,0 0-16,-20 0 0,20 0 15,-21 0-15,21-22 0,1 1 0,-22 0 16,0 20-16,-21 1 16,0 0-16,0 0 0,0 0 0,0 0 0,-21 21 31,0 0-31,0 0 0,-1 21 16,1 0-16,0 0 0,21 0 15,-21 22-15,0-22 0,21 0 16,-21 0-16,21 0 0,0 22 0,0-22 15,0 0-15,0 0 0,0 0 16,21 0-16,0-21 0,21 0 16,-21 22-16,1-22 0,20 0 0,-21 0 15,21 0-15,-20 0 0,20 0 16,-21 0-16,21-22 0,-20 22 0,20-21 16,-21 0-16,0 21 0,0-21 0,1 0 15,-1 0-15,-21-1 0,21 1 16,-21 0-16,0 0 0,0 0 0,0-22 15,0 22-15</inkml:trace>
  <inkml:trace contextRef="#ctx0" brushRef="#br0" timeOffset="30126.04">12044 8827 0,'-21'21'0,"42"-42"0,-64 63 0,22-42 16,0 21-16,21 0 0,0 0 15,21-21 1,0 22-16,1-22 0,-1 0 16,0 0-16,0 0 0,0-22 0,0 1 15,22 21-15,-22-21 0,-21 0 16,21 0-16,0 21 0,-21-21 0,0-1 15,0 1-15,0 0 0,0 0 16,-21 21-16,0 0 0,0 0 16,0 0-16,-1 0 0,1 0 0,0 0 15,0 0-15,21 21 0,-21 0 16,21 0-16,-21-21 0,21 22 0,0-1 16,0 0-16,0 0 15,0 0-15,21-21 16,0 0-16</inkml:trace>
  <inkml:trace contextRef="#ctx0" brushRef="#br0" timeOffset="30921.45">14732 8403 0,'0'0'0,"0"-21"16,0 0-16,0 0 0,0 0 15,0-1 1,0 44-1,0-1-15,-21 0 16,21 0-16,0 21 0,0 22 16,0-22-16,-21 22 0,21-1 0,-22 1 15,22-1-15,0 22 0,-21-22 16,0 1-16,0-1 0,0 1 0,21-22 16,-21 1-16,21-1 0,-22 0 15,22-21-15,0 1 0,0-1 0,0 0 16,0 0-16,0-42 31,-21 0-31,21 0 16,0-1-16,0-20 0</inkml:trace>
  <inkml:trace contextRef="#ctx0" brushRef="#br0" timeOffset="32005.38">14393 8615 0,'0'0'0,"0"-21"0,-21 21 0,21-21 0,0-1 16,0 1-16,0 0 0,0 0 15,0 0-15,21-22 0,22 22 0,-22 0 16,21-21-16,0 21 0,1-22 16,20 22-16,-20 0 0,20 21 0,1-21 15,-1 21-15,1 0 0,-1 0 0,1 21 16,-1 0-16,1 0 15,-22 22-15,0-22 0,-21 21 0,1 0 16,-22 1-16,0 20 0,-22-20 16,-20-1-16,0 21 0,-1-20 0,-20-1 15,-1 22-15,1-22 0,-1-21 16,22 21-16,-21-20 0,20-1 0,1 0 16,0 0-16,20-21 0,-20 0 0,21 0 15,0 0-15,0 0 0,-1 0 16,22-21-16,0 0 0,-21 0 15,21-1-15,0 1 16,0 0-16,0 0 0,21 21 0,-21-21 16,22 21-16,-1 0 0,0 0 15,0 21-15,0 0 0,0 0 16,1 0-16,-22 1 0,21-1 0,0 21 16,-21-21-16,21 22 0,-21-22 15,0 0-15,21 21 0,-21-21 0,0 1 16,21-1-16,1 0 0,-22 0 15,21 0-15,0 0 0,0-21 16,0 0-16,0 0 0,1 0 0,-1 0 16,0 0-16,21 0 15,-21 0-15,1 0 0,20-21 0,0 0 0,-21 0 16,22 0-16,-1 0 16,-21-22-16,22 22 0,-22 0 0,0 0 15,0-22-15,0 22 0,-21 0 0,0 0 16,0 0-16,0 0 0,0-1 15,-21 22 1,0 0-16,0 0 0,0 22 16,-1-22-16,22 21 0,-21 0 0,0 0 15,0 21-15,21-20 0,0-1 16,0 21-16,0-21 0,0 0 0,0 1 16,0-1-16,0 0 0,0 0 0,0 0 15,21-21-15,0 21 0,0-21 16,1 0-16,-1 0 0,21 0 15,-21 0-15,22 0 0,-22 0 16,21-21-16,0 21 0,-20-21 0,20 0 16,-21 0-16,21 0 0,-20-1 0,-1-20 15,0 21-15,0 0 0,0-22 16,-21 1-16,0 21 0,21-21 0,-21 20 16,0 1-16,0-21 0,0 21 15,0 0-15,0-1 0,0 44 31,0-1-15,0 0-16,0 21 16,0 1-16,0-22 0,0 21 0,-21 0 15,21 1-15,0-1 0,0 0 0,0 22 16,0-22-16,0 1 0,0-1 16,0 21-16,-21 1 0,21-1 0,-21 1 15,0-1-15,21 22 0,-21-21 16,-1-1-16,22 1 0,0-1 0,-21 1 15,0-1-15,21 1 0,0-1 0,0-21 16,0 1-16,0-22 0,0 21 16,-21-21-16,21 1 0,0-44 31,0 1-31,0 0 16,0-21-16,0 21 0,0-22 0,0 22 15,21-21-15,-21-1 0,0 1 0,0-21 16,0 20-16,21-20 0,-21-1 15</inkml:trace>
  <inkml:trace contextRef="#ctx0" brushRef="#br0" timeOffset="32313.37">15790 8932 0,'0'0'0,"0"-21"0,0 0 15,-21-42 1,21 41-16,0 1 0,21 21 15,0-21-15,1 21 16,20 0-16,-21 0 0,0 0 0,0 0 16,1 21-16,20 0 0,-21 1 15,0-1-15,-21 0 0,0 0 0,0 21 16,0-20-16,0 20 0,-21-21 16,0 0-16,0 22 0,0-22 15,-1 0-15,1 0 0,0 0 0,-21 0 16,21 1-16,-1-22 0,1 0 15,21-22 17,21 1-17,1 21-15,-1-21 0,0 0 0</inkml:trace>
  <inkml:trace contextRef="#ctx0" brushRef="#br0" timeOffset="34053.1">16235 8805 0,'0'0'0,"0"-21"16,-21 21 0,-1 0-16,22 21 15,0 1-15,-21-22 0,0 21 16,21 0-16,0 21 0,0-21 0,0 1 16,0-1-16,0 21 0,0-21 15,0 0-15,0 1 0,0-1 0,0 0 16,0 0-16,0 0 15,21-21-15,0 0 0,1 0 0,-1 0 16,0 0-16,0 0 0,0 0 16,0 0-16,1-21 0,-1 0 15,0 21-15,0-21 0,0 0 0,0-1 16,1-20-16,-22 21 0,0-21 16,0 20-16,0-20 0,0 21 0,0-21 15,0 20-15,0 1 16,-22 0-16,1 0 0,0 0 0,0 21 15,0 0-15,0 0 0,-1 0 0,1 0 16,-21 0-16,21 21 0,0-21 16,-1 21-16,1 0 0,0 0 0,0 1 15,21-1-15,0 0 0,0 0 16,0 0-16,0 0 0,0 1 0,0-1 16,21-21-16,0 21 0,0-21 15,1 0-15,20 0 0,-21 0 0,21 0 16,1 0-16,-1 0 0,-21 0 0,22-21 15,-1 0-15,0 21 0,1-22 16,-1 1-16,0 0 0,-21 0 16,22 0-16,-22 0 0,21-1 15,-21 1-15,-21 0 0,22 0 0,-44 21 32,1 0-17,0 21-15,21 0 0,0 0 16,0 1-16,0-1 15,0 21-15,0-21 0,0 0 0,0 1 16,0-1-16,0 0 0,0 0 16,21 0-16,0 0 0,1 1 15,-22-1-15,0 0 0,21-21 0,-21 21 16,21-21-16,-42 0 47,0 0-47,-1-21 15,22 0-15,-21 0 16,0-1-16,0 22 31,21 22-15,0-1-16,0 0 16,0 0-1,21-21-15,-21 21 16,21-21-16,0 0 0,1 0 15,-1 0-15,0 0 0,0 0 16,0 0-16,22 0 0,-22-21 16,0 21-16,0-21 0,0 0 0,0 21 15,1-21-15,-1-22 0,0 22 16,-21 0-16,21 0 0,-21-22 0,21 22 16,-21-21-16,0 21 0,0 0 15,0-1-15,0 1 0,-21 42 31,21 1-15,-21-1-16,21 0 0,0 21 16,0 1-16,0-1 15,0-21-15,0 0 0,0 22 0,0-22 16,0 0-16,0 0 0,21-21 16,0 21-16,0-21 0,1 0 0,-1 0 15,0 21-15,21-21 0,-21 0 16,1 0-16,20 0 0,-21-21 0,21 0 15,-20 21-15,-1-21 0,21-21 0,-21 20 16,22 1-16,41-169 16,-63 147-16,1 1 15,-1-21-15,-21 20 0,0-20 16,0 20-16,0 1 0,0 0 16,0-1-16,0 22 0,21-21 0,-21 21 15,0 0-15,0 42 31,0 0-31,-21 21 0,21-21 16,-21 1-16,21 20 0,-22 0 0,22 1 16,-21-1-16,21 0 0,-21 22 0,0-22 15,21 0-15,0 22 0,-21-22 16,21 1-16,0-1 0,-21-21 0,21 21 16,0-20-16,0 20 15,0-21-15,0 0 0,21 0 16,0-21-16,0 0 0,0 0 15,0 0-15,1 0 0,-1 0 16,0-21-16,0 0 0,21 0 0,-20 0 16,-1 0-16,0-1 0,0-20 15,21 21-15,-20-21 0,20-22 16,-21 43-16,0 0 0,-21 0 0,0-1 16,21 22-16,-21 22 31,-21-1-31,21 0 0,0 0 15,-21 0-15,21 0 0,-21 1 0,21 20 16,0-21-16,0 0 0,0 0 16,0 1-16,0-1 0,0 0 15,0 0-15,21-21 16,0 21-16,0-21 0,1 0 16,20 0-16,-21 0 0,0 0 15,0-21-15,1 0 0,20 21 0,-21-21 16,0 0-16,0-1 0,1-20 15,-1 21-15,-21-21 0,0 20 0,0-20 16,0 0-16,0 21 0,0-1 16,0-20-16,-21 42 0,-1-21 0,1 0 15,0 21-15,-21 0 0,21 0 0,-22 0 16,22 0-16,0 21 16,-21 0-16,20-21 0,1 21 0,21 0 15,-21 1-15,21-1 0,-21-21 16,21 21-16,0 0 0,0 0 0,0 0 15,0 1-15,0-1 16,21-21 0,0 0-16,0 0 0,1 0 0,-1 0 15</inkml:trace>
  <inkml:trace contextRef="#ctx0" brushRef="#br0" timeOffset="34517.51">18584 8869 0,'-21'0'0,"42"0"0,-63 0 0,42-21 16,-21 21-16,0-21 15,21-1-15,0 1 0,0 0 16,21 0-16,0 21 16,0 0-16,0 0 0,0 0 15,1 0-15,-1 0 0,0 0 0,0 0 16,0 0-16,0 21 0,-21 0 15,22 0-15,-1 1 0,-21-1 0,0 0 16,0 0-16,0 0 0,0 22 16,0-22-16,0 0 0,0 0 15,-21 0-15,21 0 0,-22 1 0,1-1 16,0-21-16,0 21 0,0-21 16,21-21 15,0 0-31,21-1 15,-21 1-15,21 0 0,0 0 0,0-21 16,1 20-16,-1-20 0,-21 21 16,21-21-16,0 20 0,0 1 0,0-21 15,1 21-15,-1 0 0,0-1 16,0 22 0,0 0-1,-21 22-15,0-1 16,0 0-16,0 0 15,0 0-15,0 0 0</inkml:trace>
  <inkml:trace contextRef="#ctx0" brushRef="#br0" timeOffset="35165.98">18965 8848 0,'21'0'47,"-21"21"-31,0 0-16,0 0 15,0 0-15,0 1 16,22-1-16,-22 0 0,0 0 16,0 0-16,21-21 15,0 0-15,-21 21 0,21-21 16,0 0-16,0 0 0,1 0 16,-1 0-16,0 0 0,0 0 0,0-21 15,0 21-15,1-21 0,20 0 0,-21 0 16,0 0-16,-21-1 0,21 1 0,1 0 15,-1 0-15,-21 0 16,21 0-16,-21-1 0,21 1 0,-21 0 16,0 0-16,0 0 15,0 42 1,0 0 0,0 0-16,0 0 0,-21 1 15,0 20-15,0-21 0,-1 21 0,1 1 16,21-1-16,0 0 0,0 1 15,-21 20-15,21-20 0,-21-1 0,21 21 16,0-20-16,0 20 0,-21 1 0,21-1 16,0 1-16,0-1 0,0 1 15,0 147 1,0-147-16,0-22 0,0 22 0,0-1 16,0 1-16,0-22 0,0 22 0,0-22 15,0 0-15,0 1 0,0-22 16,0 0-16,-21 0 0,-1 0 0,1-21 15,0 0-15,0-21 16,21 0-16,0 0 0,0-22 16,0 1-16,0 0 0,0-1 0,0 1 15,0-21-15,0 20 0,0-20 0,0-22 16,21 22-16,-21-1 0,21 1 16,0-22-16,1 21 0,-1 1 0,-21 21 15,21-22-15,0 22 0,0-1 16,0 22-16,1-21 0,-22 0 15,21 20-15,-21-20 0,21 21 0,-21-21 16,0 20-16,0-20 0,0 0 16,0 21-16</inkml:trace>
  <inkml:trace contextRef="#ctx0" brushRef="#br0" timeOffset="35469.42">17780 8530 0,'0'0'0,"0"-21"16,21 21-16,0 0 15,22-21-15,-22 21 0,0 0 16,21 0-16,-21 0 0,22-21 15,-22 21-15,21 0 0,-21 0 0,22-21 16,-22 21-16,0 0 0,0 0 16,0 0-16,1-22 0,-1 22 15,-42 0 1,-1 0 0,1 0-16,-21 0 0,21-21 0</inkml:trace>
  <inkml:trace contextRef="#ctx0" brushRef="#br0" timeOffset="35685.87">17060 8382 0,'0'0'0,"-21"0"16,42 0 15,0 0-15,1 0-16,-1 0 15</inkml:trace>
  <inkml:trace contextRef="#ctx0" brushRef="#br0" timeOffset="36312.78">11282 10605 0,'0'0'0,"0"-43"16,0 22-16,0 0 15,0 0-15,0 0 0,0-1 0,-21 1 0,21 0 16,-22 0-16,22 0 15,0 42 17,0 0-32,0 21 0,0 1 0,0-1 15,0 0-15,0 22 0,0-1 0,0 1 16,0-22-16,0 22 0,0-1 16,0-20-16,0 20 0,0-21 0,0 1 15,0-1-15,0 0 0,0-20 16,0 20-16,0-21 0,0 0 0,0 0 15,0-42 17,0 0-32,0 0 15,0 0-15,22-22 0,-1 22 0</inkml:trace>
  <inkml:trace contextRef="#ctx0" brushRef="#br0" timeOffset="36679.28">11620 10753 0,'22'0'15,"-44"0"-15,65-21 0,-43-1 0,0 44 32,0-1-32,-21 0 15,21 21-15,-22-21 0,1 22 16,21-22-16,0 21 0,-21-21 16,0 22-16,21-1 0,0-21 0,0 22 15,0-22-15,0 21 0,0-21 0,0 0 16,0 1-16,21-22 15,0 0-15,0 0 0,1 0 0,-1-22 16,0 22-16,0-21 0,0 0 16,0 0-16,1 0 0,-1 0 0,0-1 15,-21 1-15,0-21 0,0 21 0,0 0 16,0-1-16,0 1 0,0-21 16,0 21-16,0 0 0,-21 21 15,0-22-15,21 1 0,-22 21 16,1 0-16,0 0 0,0 0 15,0 0-15,0 0 16,-1 0-16,1 0 16,0 0-16,0 0 0,0-21 15</inkml:trace>
  <inkml:trace contextRef="#ctx0" brushRef="#br0" timeOffset="36982.28">11070 10668 0,'0'0'0,"21"0"47,0 0-47,1-21 0,-1 21 0,0-21 15,21 21-15,1-21 0,-22 21 16,21-22-16,0 22 0,-20 0 0,20-21 15,0 21-15,1 0 0,-22 0 0,21-21 16,-21 21-16,22 0 0,-22 0 16,0 0-16,-21 21 31,0 0-15</inkml:trace>
  <inkml:trace contextRef="#ctx0" brushRef="#br0" timeOffset="38321.07">12954 11155 0,'0'0'0,"-21"0"0,0 0 16,21-21 15,0 0-31,21-1 16,0 1-16,0 0 0,0 0 0,22-21 15,-22 20-15,21-20 0,-21 21 16,22-21-16,-22-1 0,21-20 16,-21 20-16,22 1 0,-22-21 0,0 20 15,0 22-15,-21-21 0,0 21 16,0-1-16,0 1 0,-21 21 16,0 0-16,0 0 0,-22 21 15,22 1-15,0-1 0,-21 0 0,20 21 16,22-21-16,-21 22 0,21-22 0,0 21 15,0-21-15,0 22 0,0-22 16,21 0-16,1 21 0,-1-20 16,0-1-16,0 0 0,0 0 0,0 0 15,1 0-15,-1 1 0,0-22 16,0 21-16,0-21 16,-42 0 15,0-21-31,0-1 15,0 1-15,-1 21 16,1-21-16,0 21 16,0 0-16,21 21 15,0 0 1,0 1-16,0-1 16,0 0-16,21 0 0,0-21 15,-21 21-15,21-21 0,1 0 16,-1 0-16,0 0 0,0 0 0,0 0 15,22 0-15,-22 0 0,0 0 0,21 0 16,-21-21-16,1 0 0,20 0 16,-21 21-16,0-21 0,22-22 0,-22 22 15,0 0-15,0-21 0,0-1 16,-21 1-16,21 0 0,-21-1 0,22 1 16,-22-22-16,0 22 0,0-21 0,0 20 15,0 1-15,0 0 0,0 20 16,0-20-16,0 21 0,0 0 0,0 42 47,0 0-47,0 21 0,0 1 0,0-1 15,0 0-15,0 22 0,0-22 16,0 1-16,0 20 0,0-21 0,0 1 16,0-1-16,0-21 0,0 22 15,0-1-15,0-21 0,0 0 0,0 0 16,0 1-16,0-1 0,21 0 0,0-21 15,0 0-15,0 0 0,0 0 16,1 0-16,-1 0 0,0 0 16,21 0-16,-21-21 0,1 0 15,-1-1-15,0 1 0,0 0 16,0 0-16,0 0 0,1 0 0,-1-22 16,-21 22-16,0 0 0,0 0 0,21-22 15,-21 22-15,0 0 16,0 42-1,0 0 1,0 1-16,-21-1 0,21 0 0,0 0 16,0 0-16,0 0 0,-21 1 0,21-1 15,0 21-15,0-21 16,0 0-16,0 1 0,0-1 16,21-21-16,0 0 0,0 0 15,0 0-15,0 0 16,1 0-16,-1 0 0,0-21 0,0-1 15,0 22-15,0-21 0,1 0 0,-1 0 16,0-21-16,0 20 0,-21 1 16,0-21-16,0 21 0,0-22 0,0 22 15,0-21-15,0 21 0,-21 0 16,0-1-16,0 22 0,-1 0 0,1 0 16,0 0-16,-21 0 0,21 0 0,-1 22 15,-20-1-15,21-21 0,0 21 16,0 0-16,-1-21 0,22 21 0,0 0 15,-21-21-15,21 22 0,-21-22 16,21 21 0,-21-21-1,21-21 1</inkml:trace>
  <inkml:trace contextRef="#ctx0" brushRef="#br0" timeOffset="38561.54">13716 10541 0,'0'0'0,"21"-21"15,0 21 1,0-21-16,1 21 0,20 0 16,-21-21-16,21 21 0,-20 0 0,20 0 15,0-22-15,1 22 0,-1 0 16,-21 0-16,21-21 0,-20 21 0,-1 0 15,0 0-15,0 0 0,0 0 16,0 0 0</inkml:trace>
  <inkml:trace contextRef="#ctx0" brushRef="#br0" timeOffset="39037.48">14626 10668 0,'0'-21'16,"0"0"0,21 21-16,0-21 15,1 21-15,-1 0 16,0 0-16,0 0 0,0 0 15,0 0-15,1 21 0,-22 0 16,21 0-16,0 0 0,0 0 0,0 1 16,-21-1-16,0 0 0,21 0 15,-21 0-15,0 22 0,0-22 0,0 0 16,0 0-16,0 0 16,0 0-16,0 1 15,0-44 16,0 1-31,0 0 0,0 0 16,0 0-16,0 0 0,22-1 16,-22 1-16,21-21 0,0 21 0,-21-22 15,21 1-15,0 21 0,0 0 0,1-22 16,-1 22-16,-21 0 16,21 21-16,0-21 0,0 21 0,0 0 15,1 0-15,-1 0 16,0 0-16,-21 21 15,0 0-15,0 0 16</inkml:trace>
  <inkml:trace contextRef="#ctx0" brushRef="#br0" timeOffset="39452.93">15261 10774 0,'0'0'0,"0"21"0,0 0 16,21 0-1,0-21-15,1 0 0,-1 0 16,0 0-16,0 0 0,0 0 16,0 0-16,22 0 0,-22 0 15,0-21-15,0 21 0,0-21 0,22 0 16,-22 21-16,0-21 0,0 0 0,0-1 16,-21 1-16,0 0 0,22 0 15,-22 0-15,0 0 0,0-1 16,0 1-16,-22 21 15,1 0-15,0 0 16,0 0-16,0 0 0,0 21 0,-1 1 16,1-1-16,0 0 0,0 0 15,0 0-15,0 0 0,-1 22 0,22-22 16,0 0-16,0 0 0,0 0 0,0 1 16,0-1-16,0 0 0,0 0 15,22-21-15,-1 21 0,-21 0 0,21-21 16,0 0-16,0 0 0,0 0 15,1 0-15,-1 0 0,0 0 0,0 0 16,21 0-16,-20 0 0,-1 0 0,0 0 16,0-21-16,0 0 15,0 0-15,-21 0 0,0 0 16,0-1-16,22 1 0</inkml:trace>
  <inkml:trace contextRef="#ctx0" brushRef="#br0" timeOffset="41389.94">16997 10605 0,'21'0'31,"0"-22"-15,0 1-1,-21 0-15,0 0 16,21 0-16,-21 0 16,0-1-16,0 1 15,0 0-15,0 0 0,-21 21 0,0 0 16,0 0-16,0 0 16,0 0-16,-22 0 0,22 0 0,0 21 15,-21 0-15,20 0 0,1 1 16,0 20-16,0-21 0,0 21 0,0 1 15,-1-22-15,22 21 0,0 1 0,0-1 16,0-21-16,0 0 0,0 22 16,0-22-16,0 0 0,0 0 15,22-21-15,-1 0 0,0 0 16,0 0-16,0 0 0,0 0 16,1 0-16,-1 0 0,0-21 0,21 0 0,-21 21 15,1-21-15,20-1 16,-21 1-16,0 0 0,22-21 0,-22 21 15,0-1-15,0 1 0,-21-21 16,0 21-16,0 0 0,0-22 0,0 22 16,0 0-16,-21 42 31,0 148 0,21-147-31,0-1 0,0 0 0,0 0 16,21 0-16,0 0 0,0 1 15,0-22-15,1 0 16,-1 0-16,0 0 0,21 0 0,-21 0 16,22 0-16,-22 0 0,21-22 15,1 1-15,-22 0 0,21 0 0,0 0 16,-20 0-16,20-1 0,-21 1 0,0 0 16,0-21-16,-21 21 0,0-1 15,0 1-15,22 0 0,-22 0 0,-22 42 31,1 0-31,21 0 16,0 1-16,0 20 0,-21-21 0,21 0 16,-21 22-16,21-22 15,-21 0-15,21 0 0,0 0 0,0 0 16,0 1-16,0-1 0,-21-21 16,42 0 15,-21-21-31,21 21 15,-21-22-15,21 1 0,0 0 0,-21 0 16,21 0-16,-21 0 0,22-1 0,-22-20 16,21 21-16,-21 0 0,21 21 15,-21-21-15,21-1 0,0 22 16,-21 22 0,21-1-16,-21 0 15,22 0-15,-1 0 0,0 0 0,-21 1 16,21-1-16,0 0 0,-21 0 15,21-21-15,1 21 0,-1-21 16,0 21-16,0-21 0,0 0 16,0 0-16,1 0 15,-1-21-15,0 21 0,0-21 0,0 0 16,0 0-16,22 21 0,-22-43 16,0 22-16,0 0 0,22 0 0,-22-21 15,21 20-15,-21-20 0,22 21 16,-22 0-16,0 0 0,21-1 15,-21 22-15,22 0 0,-22 0 0,0 0 16,0 0-16,0 0 0,-21 22 0,22-22 16,-22 21-16,21 0 0,-21 0 15,0 0-15,0 0 0,0 1 0,0-1 16,0 0-16,0 0 16,0 0-16,0-42 46,0 0-30,0 0-16,0 0 16,0-1-16,0 1 0,-21 0 15,21 0-15,-22 0 0,1 21 0,0-21 16,21-1-16,-21 22 0,0 0 16,0 0-16,-1 0 0,1 22 15,0-1-15,0 0 0,0 0 0,21 0 16,-21 22-16,-1-22 0,1 0 15,21 21-15,0-21 0,0 1 0,0-1 16,0 0-16,0 0 0,0 0 16,0 0-16,0 1 0,0-1 0,21 0 15,1-21-15,-1 0 16,0 0-16,0 0 16,0 0-16,0 0 0,1-21 0,20 21 15,-21-21-15,0-1 0,0 1 0,22 0 16,-22 0-16,0-21 15,0 20-15,0-20 0,-21 0 0,22-22 16,-22 22-16,21 0 0,-21-22 16,0 22-16,0-22 0,0 22 0,0-22 15,0 22-15,0 0 0,0-1 0,0 22 16,0 0-16,-21 0 0,21 0 16,-22 21-16,1 21 15,0 0-15,21 0 0,0 22 16,-21-22-16,21 42 0,0-20 15,0 62-15,0-41 0,0-22 16,0 22-16,0-22 0,21 0 0,-21 1 16,21-1-16,0 0 0,1-20 15,-1-1-15,0 0 0,0 0 16,0 0-16,0-21 0,1 0 0,-1 0 16,0 0-16,0 0 0,0 0 0,0 0 15,1 0-15,-1 0 0,0 0 16,-21-21-16,21 0 0,0 0 0,-21 0 15,21-1-15,1 1 0</inkml:trace>
  <inkml:trace contextRef="#ctx0" brushRef="#br0" timeOffset="44845.15">20129 10689 0,'0'-21'0,"0"42"0,0-63 16,0 21-16,0 0 0,22-1 0,-22 1 15,0 0-15,21-21 0,-21 21 16,0-1-16,21 1 0,-21 0 0,0 0 16,0 42 15,0 0-31,0 22 0,0-22 15,0 21-15,0 0 0,0 1 16,0-1-16,0-21 0,0 22 0,0-1 16,0-21-16,0 0 0,0 22 15,0-22-15,0 0 0,0-42 47,0 0-47,0-1 16,0 1-16,0 0 0,21-21 15,-21 21-15,21-22 0,-21 1 0,0 0 16,21-1-16,1 22 0,-1-21 16,-21 21-16,21-1 0,0 1 0,0 21 15,0 0-15,1 0 16,-1 0-16,0 21 0,0 1 16,0-1-16,-21 0 0,21 0 0,1 0 15,-22 22-15,0-22 0,21 21 16,-21-21-16,0 22 0,0-22 0,21 21 15,-21-21-15,0 0 0,0 1 0,0-1 16,21 0 0,0-21-16,0 0 15,1-21-15,-1 0 16,-21-1-16,21 22 0,0-21 0,0-21 16,-21 21-16,21 0 0,1-22 15,-1 1-15,0 21 0,-21-22 0,21 1 16,0 0-16,0 21 0,-21-1 15,22 1-15,-22 0 0,21 21 16,0 0 0,-21 21-16,0 0 0,0 1 0,21-1 0,-21 0 15,0 21-15,0-21 0,0 22 16,0-22-16,0 21 0,0-21 0,0 22 16,0-22-16,0 0 0,0 0 15,21 0-15,-21 1 0,21-1 0,-21 0 16,22 0-16,-1-21 0,0 21 15,0-21-15,0 0 16,0 0-16,1 0 0,20 0 0,-21-21 16,21 21-16,-20-21 0,-1 0 0,21 0 15,-21-1-15,0 1 0,22 0 16,-22 0-16,-21 0 0,21-22 0,-21 22 16,0-21-16,0 21 0,0-22 15,0 22-15,0 0 0,-21-21 0,0 21 16,0 21-16,-1 0 0,1 0 15,0 0-15,0 0 0,-21 21 16,20 0-16,1 0 0,0 0 0,0 0 16,0 22-16,0-22 0,21 21 15,0-21-15,-22 22 0,22-22 0,0 0 16,0 21-16,0-20 0,0-1 16,0 0-16,0 0 15,22-21-15,-1 0 0,0 0 16,0 0-16,0 0 15,0 0-15,1-21 0,20 0 0,-21 21 16,0-21-16,0-1 0,1 1 0,-22 0 16,21 0-16,-21 0 0,21-22 15,-21 22-15,0 0 0,0 0 0,0-21 16,0 20-16,0 1 16,0 42-1,0 1-15,0-1 16,0 0-16,0 0 15,0 0-15,0 0 0,0 1 0,0 20 16,0-21-16,0 0 0,0 0 0,0 1 16,0-1-16,0 0 15,21-21-15,0 21 0,0-21 16,1 0-16,-1 0 16,0 0-16,21 0 0,-21 0 0,1-21 15,-1 21-15,0-21 0,21 21 0,-21-21 16,1-1-16,-1 1 15,-21 0-15,21 0 0,-21 0 0,21 0 16,-21-22-16,0 22 0,0 0 0,0 0 16,0 0-16,0-1 15,0 44 17,0-1-32,0 0 0,0 0 15,-21 21-15,21-20 0,0-1 0,0 0 16,0 0-16,0 0 0,0 0 15,0 1-15,0-1 0,21 0 16,0-21-16,0 21 0,1-21 16,-1 0-16,0 0 15,0 0-15,0 0 0,0 0 16,1-21-16,-1 21 16,0-21-16,-21 0 0,21 21 0,0-22 15,-21 1-15,21 0 0,-21 0 0,0 0 16,0-22-16,22 22 0,-22 0 15,0-21-15,0 21 0,21-1 0,-21 1 16,0 42 15,0 1-31,0-1 0,0 0 0,0 0 16,0 0-16,0 22 0,0-22 16,-21 0-16,21 0 0,0 0 0,0 0 15,-22 1-15,22-1 0,0 0 16,0-42 31,22 21-32,-1-21-15,-21-1 0,21 1 0,0 0 16,-21 0-16,21-21 0,0 20 16,1 1-16,-22 0 0,21 0 0,0 21 15,-21-21-15,21 21 16,0 0-1,-21 21-15,0 0 0,0 0 16,0 0-16,21 1 16,-21-1-16,0 0 0,22 0 0,-22 0 15,21 0-15,-21 1 0,21-1 16,0-21-16,0 21 0,0-21 16,1 0-16,-1 0 15,0 0-15,0 0 0,0 0 0,0-21 16,1 21-16,-1-21 15,63-85 1,-62 63-16,-22 1 16,21 21-16,-21-43 0,21 22 15,-21 0-15,0-22 0,21 22 0,-21-22 16,21 22-16,-21 0 0,0-1 16,0 22-16,0 0 0,0 0 0,0 0 15,0 0-15,-21 21 16,0 21-16,0 0 15,21 0-15,0 0 0,0 0 0,-21 22 16,21-1-16,0 0 0,0 1 16,0-1-16,0 0 0,0 1 15,0-1-15,0 0 0,0 1 0,0-22 16,0 21-16,0 1 0,0-22 0,0 0 16,0 0-16,0 0 0,21 0 0,-21 1 15,21-1-15,0 0 16,0-21-16,-21 21 0,21-21 0,1 0 15,-1 0-15,0 0 0,0 0 0,0 0 16,0 0-16,1 0 0,-1 0 16,0-21-16,0 0 0,0 21 0,0-21 15,1-1-15,-1 1 0,0 0 16,0 0-16,-21 0 0,0 0 0,21-22 16,-21 22-16,0 0 0,0 0 0,0 0 15,0-1 1,-21 22-16,0 0 0,0 22 15,0-1 1,-1-21-16,1 21 0,0 0 0,21 0 16,-21 0-16,0 1 0,21-1 0,0 21 15,-21-21-15,21 0 0,-22 1 16,22-1-16,0 0 0,0 0 16,22-21-1,-1 0-15,0 0 16,0 0-16,0 0 15,0-21-15,1 0 16,-1 0-16,-21-1 0,0 1 16,0 0-16,0 0 0,0 0 0,0 0 15,0-1-15,0 1 0,0 0 16,0 0-16,0 42 47,0 0-47,0 0 0,0 1 15,0-1-15,0 0 0,0 0 16,0 0-16,0 0 0,0 1 16,0-1-16,0 0 0,0 0 15,21 0-15,0-21 16,0 0-16,0 0 0,1 0 16,-1 0-16,0 0 0,0 0 15,0 0-15,0 0 0,1-21 16,-1 21-16,0-21 0,0 0 15,0 0-15,-21-1 0,21 1 16,-21-21-16,22 21 0,-22 0 0,0-1 16,0-20-16,0 21 0,21 0 15,-21 42 17,0 0-32,-21 0 15,21 0-15,0 1 16,0-1-16,0 0 0,0 0 0,0 0 0,0 0 15,0 1-15,0-1 16,0 0-16,21-21 16,0 21-16,0-21 0,0 0 0,0 0 15,1 0-15,20 0 0,-21 0 16,0 0-16,22 0 0,-22 0 0,0-21 16,0 0-16,0 21 0,0-21 0,-21-1 15,22 1-15,-22 0 0,21 0 16,-21 0-16,21 0 0,-21-22 0,0 22 15,0 0-15,21 0 0,-21 0 16,0 42 15,0 0-31,0 0 0,0 0 16,-21 0-16,21 1 0,-21-1 16,21 0-16,-21 0 0,21 0 0,-22 0 15,22 1-15,0-1 0,-21-21 16,21 21-16,0 0 0,-21-21 0,42-21 62,0 21-62,1-21 0,-22 0 16,21-1-16,0 1 0,0 0 0,0 0 16,0-21-16,1 20 0,-1 1 15,0 0-15,0 0 0,0 0 16,0 0-16,1 21 0,-1 0 15,0 0-15,-21 21 16,0 0-16,0 0 0,0 0 16,0 0-16,0 22 0,0-22 0,0 0 15,0 0-15,0 0 0,0 1 0,0-1 16,0 0-16,21 0 0,0 0 16,0-21-16,-21 21 15,22-21-15,-1 0 0,0 0 0,0 0 16,0 0-16,0 0 15,1-21-15,-1 21 0,0-21 16,0 0-16,0 21 0,0-21 0,1 0 16,-1-1-16,-21 1 0,0 0 15,21 0-15,-21 0 0,0 0 0,0-1 16,0 1-16,0 0 0,-21 0 16,0 0-16,-1 21 0</inkml:trace>
  <inkml:trace contextRef="#ctx0" brushRef="#br0" timeOffset="45073.62">24172 10266 0,'0'0'0,"-21"0"0,0 0 15,0 0-15,0 0 0,21-21 16,-22 42 62,1-21-78</inkml:trace>
  <inkml:trace contextRef="#ctx0" brushRef="#br0" timeOffset="45312.1">23072 10414 0,'0'0'0,"21"0"16,0 0-1,21 0-15,-21 0 0,22-21 0,-22 21 16,21 0-16,1 0 0,-22-21 15,21 21-15,-21-21 0,0 21 0,22 0 16,-22 0-16,0 0 16,-21-22-16,0 1 15,-21 21-15</inkml:trace>
  <inkml:trace contextRef="#ctx0" brushRef="#br0" timeOffset="45521.58">21971 10266 0,'0'0'0,"-21"0"0,0 0 16,-1 0-16,1 0 0,21-21 15,-21 21 1,0 0-16,0 0 15,0 0-15,-1 21 16</inkml:trace>
  <inkml:trace contextRef="#ctx0" brushRef="#br0" timeOffset="46149.46">14478 11853 0,'0'0'0,"0"-63"15,-21-1-15,21 43 16,0 0-16,-21 0 0,21-21 16,-22 20-16,22 1 0,0 0 15,0 42 1,0 22-1,0-1-15,0 0 0,0 1 0,0-1 16,0 21-16,0 1 0,0-1 16,0 1-16,0-1 0,0 1 0,0-22 15,0 22-15,0-22 0,0-21 0,-21 22 16,21-22-16,-21 21 0,21-21 16,0 0-16,-21-21 15,0 0-15,0 0 16,-1 0-16,1 0 0,0 0 15,0 0-15,-21-21 0,20 21 0,-20-21 16,0 0-16</inkml:trace>
  <inkml:trace contextRef="#ctx0" brushRef="#br0" timeOffset="46982.4">13779 12234 0,'0'0'16,"22"-21"-1,-1 21-15,21 0 16,0-21-16,1 21 0,-1-21 0,0 21 15,22-21-15,-22 0 0,22-1 16,20 1-16,-20 0 0,-22 0 0,22 0 16,-1 0-16,-20-1 0,-1 1 15,0 0-15,-21 0 0,22 0 16,-22 0-16,0-1 0,-21 1 0,0 0 16,0 0-16,0 0 0,0 0 0,0-1 15,0 1-15,-21 42 31,21 1-31,0-1 16,-21 0-16,21 0 0,0 21 0,0 1 16,0-1-16,0 0 0,-21 1 0,21-1 15,-22 22-15,22-22 16,-21 0-16,21 1 0,0-1 0,0-21 16,-21 21-16,21 1 0,-21-22 15,21 0-15,0 0 0,0 0 0,0 1 16,0-44 15,0 1-31,0 0 16,21 0-16,0 0 0,-21 0 0,21-22 15,1 22-15,-22-21 16,21 21-16,0-1 0,0 1 0,0 0 0,0 21 16,1 0-1,-1 0-15,0 0 0,-21 21 16,21 0-16,-21 1 0,21-1 15,-21 0-15,0 0 0,0 0 16,0 0-16,0 22 0,0-22 0,0 0 16,0 0-16,21 0 0,-21 1 15,0-1-15,22-21 0,-22 21 0,21 0 16,0-21-16,0 0 0,0 0 0,0 0 16,1 0-16,20 0 0,-21 0 15,0 0-15,22-21 0,-1 0 0,-21 21 16,21-21-16,1-1 0,-1 1 15,-21-21-15,0 21 0,22 0 16,-22-1-16,0-20 0,-21 21 0,0-21 16,0 20-16,0-20 0,0 21 0,0 0 15,-21 21 1,0 21 0,0 0-16,-1 0 0,22 0 15,-21 1-15,21 20 0,-21-21 0,21 0 16,0 0-16,0 22 0,0-22 0,0 0 15,0 0-15,0 0 16,0 1-16,21-22 16,0 0-16,1 0 0,-1 0 15,0 0-15,0 0 16,0-22-16,0 22 0,1-21 0,-1 0 16,0 21-16,21-21 0,-21 0 15,1 0-15,-1 21 0</inkml:trace>
  <inkml:trace contextRef="#ctx0" brushRef="#br0" timeOffset="49446.69">16722 12510 0,'-22'0'0,"44"0"0,-65 0 16,22 0-16,0 0 0,0 0 16,21-22-1,0 1 1,21 0-16,0 0 15,21 0-15,-20 0 0,-1-1 16,21 1-16,-21-21 0,22 0 0,-22-1 16,21 1-16,-21 0 0,22-22 0,-22 22 15,0-22-15,0 22 0,-21 0 16,0-1-16,0 22 0,0-21 0,0 21 16,0-1-16,-21 22 0,0 0 15,0 0-15,-1 0 0,1 0 0,0 0 16,0 0-16,0 22 0,0-1 15,-1 0-15,22 21 0,0-21 0,0 22 16,0-1-16,0 0 0,0 1 0,0-1 16,22-21-16,-1 22 15,0-1-15,-21 0 0,21-21 0,0 22 0,0-22 16,-21 64 0,0-64-16,0 0 15,-21-21 16,0 0-31,0-21 0,0 0 16,21-1-16,0 1 16,-21 0-16,21 0 0,-22 0 0,22 0 15,0-1-15,0 44 32,0-1-32,0 0 0,0 0 15,22 0-15,-1 0 0,0 1 16,-21-1-16,21 0 0,0-21 15,0 21-15,1-21 0,-1 0 0,0 21 16,0-21-16,0 0 16,0 0-16,22 0 0,-22-21 0,21 21 15,-21-21-15,22 0 0,-1 21 0,-21-43 16,22 22-16,-22 0 0,21 0 16,-21-21-16,0 20 0,1-20 0,-1 21 15,-21-21-15,0 20 0,0 1 16,0 0-16,0 0 0,0 0 15,-21 21 1,21 21 0,-22 0-16,22 0 0,0 22 0,-21-22 15,21 21-15,-21-21 0,21 22 16,0-22-16,0 0 0,0 21 0,0-21 16,21 1-16,-21-1 0,21-21 0,1 21 15,-1-21-15,0 21 0,0-21 16,0 0-16,0 0 0,1 0 0,-1 0 15,0 0-15,0-21 0,0 0 16,0 0-16,1 21 0,-1-22 0,0 1 16,0 0-16,-21 0 0,0 0 15,0 0-15,0-1 0,0-20 16,0 21-16,0 0 0,0 0 0,-21-1 16,0 1-16,0 0 0,-1 0 0,1 21 15,0 0-15,0 0 0,0 0 16,0 0-16,-1 0 0,1 21 0,0 0 15,-21 0-15,21 1 16,-1-1-16,22 0 0,-21 21 0,21-21 16,-21 1-16,21-1 0,0 21 0,0-21 15,0 0-15,0 1 0,0-1 0,21-21 16,0 21-16,1-21 0,-1 0 0,0 0 16,0 0-16,0 0 0,0 0 15,22 0-15,-22 0 0,0 0 16,21 0-16,-20-21 0,-1 0 0,0-1 15,21 22-15,-21-21 0,1 0 16,-1-21-16,0 21 0,0-1 0,0 1 16,0-21-16,-21 21 0,22 0 15,-22-1-15,0 1 0,0 0 0,0 0 16,0 42 0,0 0-1,0 0-15,0 1 0,0 20 16,0-21-16,-22 0 0,22 0 15,0 22-15,0-22 0,0 0 16,0 0-16,0 0 0,0 1 16,22-22-1,-1 0-15,0 0 16,0 0-16,0 0 0,0-22 16,1 1-16,-1 21 0,0-21 0,0 0 15,0 0-15,0 0 0,-21-1 0,22 1 16,-22-21-16,0 21 0,21 0 15,-21-1-15,0 1 0,0 0 16,0 42 0,0 0-16,-21-21 15,21 22-15,-22-1 0,22 21 16,0-21-16,0 0 0,-21 1 16,21 20-16,0-21 0,-21 0 0,21 0 15,0 1-15,0-1 0,0 0 0,21 0 16,0-21-16,1 0 15,-1 0-15,0 0 0,0 0 16,0 0-16,22 0 0,-22 0 0,21 0 0,-21 0 16,22-21-16,-22 0 0,21 21 15,-21-21-15,0-1 0,22 1 0,-22 0 16,0-21-16,0 21 0,0-22 16,1 22-16,-1-21 0,0 21 0,0-22 15,-21 22-15,0 0 0,0 0 16,-21 21-1,0 0-15,0 0 16,-1 21-16,1 0 0,0 0 0,21 0 16,-21 1-16,21-1 15,0 0-15,0 0 0,0 0 0,0 0 16,0 1-16,21-1 0,0 0 16,0 0-16,-21 0 0,22-21 15,-1 21-15,0-21 0,-21 22 0,21-22 16,0 0-16,-21 21 0,21-21 15,1 0-15,-1 0 0,0 0 16,0 0-16,0 0 16,0 0-16,1-21 15,-1-1-15,0 1 0,0 0 16,0 21-16,0-42 0,1 21 16,-22-1-16,21 1 0,0 0 0,0 0 15,-21 0-15,0 0 0,21-1 0,0 22 16,-21 22 15,0-1-31,0 0 16,0 0-16,0 0 15,22-21 17,-1 0-17,-21-21-15,0 0 16,0 0-1,0 0-15,0-1 0,0 1 16,0 0-16,0 0 0,-21 21 31,-1 0-31,1 21 16,21 0-16,-21 0 0,0 1 16,21-1-16,0 0 0,-21 0 15,21 21-15,-21-20 0,21-1 0,0 0 16,0 0-16,0 0 0,0 0 15,0 1-15,0-1 0,21-21 16,0 0-16,0 21 0,0-21 16,0 0-16,1 0 0,20 0 15,-21 0-15,0 0 0,0 0 0,22 0 16,-22-21-16,21 21 0,1-21 0,-1 21 16,-21-22-16,21 1 0,1 0 15,-22 0-15,21 0 0,-21 0 0,1-1 16,20-41-16,-42 42 15,0 0-15,0-1 0,0 1 16,-21 21-16,0 0 16,-1 0-16,1 21 15,0-21-15,21 22 0,-21-1 16,21 0-16,-21 0 0,21 0 0,-21 22 16,21-22-16,0 0 0,0 0 15,0 0-15,0 0 0,0 1 16,21-1-16,0-21 0,0 0 15,-21 21-15,21-21 0,0 0 16,1 0-16,-1 0 0,0 0 0,0 0 16,0 0-16,0 0 0,1-21 15,-1 21-15,0-21 0</inkml:trace>
  <inkml:trace contextRef="#ctx0" brushRef="#br0" timeOffset="51217.51">21124 11832 0,'0'0'16,"0"-21"-16,21 0 0,-21 0 0,0 0 15,0-1-15,0 1 0,0 0 0,0 0 16,0 0-16,-21 21 15,0 0 1,0 0-16,0 0 0,0 21 0,-1 0 16,1 0-16,0 22 0,0-22 15,0 21-15,0 22 0,-1-22 0,1 0 16,0 22-16,21-22 0,0 0 16,0 1-16,-21-1 0,21 0 15,0 1-15,0-1 0,21-21 0,0 0 16,0 1-16,1-22 0,-1 21 15,0-21-15,21 0 0,-21 0 0,22 0 16,-22 0-16,21 0 0,1-21 0,-1-1 16,0 22-16,1-21 0,-1 0 15,-21 0-15,21 0 0,-20 0 0,20-1 16,-42-20-16,21 21 0,-21 0 16,21 0-16,-21-1 0,0 1 0,0 0 15,0 42 16,0 0-31,-21 1 0,0-1 0,21 0 16,0 0-16,-21 21 0,21-20 16,-21-1-16,21 21 0,0-21 0,0 0 15,0 1-15,0-1 0,0 0 16,21-21-16,0 0 0,0 0 16,0 0-16,0 0 0,1 0 15,-1 0-15,21 0 0,-21-21 16,0 0-16,1 21 0,20-22 0,-21 1 15,0 0-15,-21 0 0,21 0 16,-21 0-16,0-1 16,0 1-16,-21 0 0,0-21 0,0 21 15,0 21-15,0-22 0,-1 1 16,-20 21-16,21 0 0,0 0 0,0 0 16,-1 0-16,1 0 0,21 21 31,21-21-31,1 0 0,-1 0 15,0 0-15,21 0 0,1 0 16,-22 0-16,21 0 0,0-21 0,1 21 16,-1-21-16,0 0 0,1 21 0,-1-21 15,0 21-15,1-21 16,-1 21-16,-21 0 0,0-22 0,1 22 16,-1 0-16,-21 22 31,-21-22-31,-1 21 0,1 0 0,0 0 15,0 0-15,0 0 0,-22 1 16,22-1-16,0 21 0,0 0 16,0 1-16,0-22 0,21 0 15,-22 0-15,22 0 0,0 1 0,0-1 16,0 0-16,0 0 0,22-21 16,-1 0-1,0 0-15,0 0 0,0 0 16,0 0-16,1 0 0,-1-21 0,0 0 15,0 21-15,0-21 0,0-1 16,1 1-16,-1-21 0,0 21 16,0-22-16,0 22 0,0-21 0,1 0 15,-22-1-15,0 1 0,21-22 0,-21 22 16,21 0-16,-21-1 0,0 22 0,0-21 16,0 21-16,0 0 0,21-1 15,-21 1-15,0 42 31,-21 1-31,21-1 0,-21 21 16,21-21-16,0 22 0,0-1 16,-21-21-16,21 21 0,0 1 15,-22-1-15,22 0 0,0 1 0,0-1 16,0-21-16,0 22 0,0-1 16,0-21-16,0 0 0,0 0 0,0 22 15,22-22-15,-1 0 0,0 0 16,0-21-16,21 0 0,-20 0 15,-1 0-15,0 0 0,21 0 0,-21 0 16,1 0-16,20 0 0,-21-21 16,21 21-16,-20-21 0,20 0 0,-21 21 15,21-21-15,-20-1 0,-1 1 16,21 0-16,-42-21 0,21 21 16,0-1-16,-21-20 0,0 0 0,0 21 15,0-22-15,0 22 0,0 0 0,0 0 16,0 0-16,-21 21 15,0 0-15,0 0 0,0 21 0,0 0 16,-1 0-16,1 0 0,0 22 16,21-22-16,0 21 0,-21-21 0,21 22 15,0-22-15,0 0 0,0 0 16,0 0-16,0 0 0,21-21 0,0 22 16,0-1-16,1-21 0,-1 0 15,0 21-15,0-21 0,21 0 16,-20 0-16,-1 0 0,21 0 0,-21 0 15,0 0-15,22-21 0,-22 21 0,0 0 16,-21-21-16,21 21 0,-21-22 16,21 22-16,1-21 15,-22 0 1,0 0 0,0 0-16,-22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47:40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1016 0,'0'0'0,"0"-21"16,0-21-16,0 20 0,0-20 15,0 21-15,0-21 0,0 20 0,0-20 16,0 21-16,0 0 0,0-22 15,0 22-15,0 0 0,0 42 32,0 0-32,0 1 15,0 20-15,0 0 0,0 1 16,0 20-16,0-21 0,0 43 16,0-21-16,0-1 0,0 1 0,0 20 15,0-20-15,0-1 0,-21 1 16,0-1-16,21 22 0,-21-43 0,21 22 15,-22-1-15,22-20 0,0-1 16,0 0-16,0-21 0,0 22 0,-21-22 16,21 0-16,0 0 0,0-42 47,0 0-47,0 0 0,0-22 15,0 22-15,0-21 0,0 0 0,0-1 16</inkml:trace>
  <inkml:trace contextRef="#ctx0" brushRef="#br0" timeOffset="422.75">2942 1037 0,'0'0'0,"-21"-42"16,0 0-16,0-1 0,-1 22 0,1-21 15,21 21-15,0-1 0,0-20 0,0 21 16,0 0-16,21 0 15,22-22-15,-22 22 0,21 0 0,22 0 16,-1 0-16,1-1 0,-1 1 16,22 0-16,0 0 0,20 21 15,-20 0-15,0 0 0,21 21 0,-22 0 16,-20 22-16,20-1 0,-20 0 16,-1 1-16,-20 20 0,20 1 0,-42-1 15,1 1-15,-1 20 0,-21-20 16,0 20-16,-21-20 0,-1 21 0,-20-22 15,0 1-15,-1-1 16,-20 1-16,-1-1 0,1-21 0,-1 22 16,-20-22-16,20-21 0,-20 22 0,-1-22 15,0 21-15,22-21 0,-22 1 16,22-22-16,-1 21 0,1-21 0,-1 0 16,22 0-16,-1 0 0,22 0 15,-21 0-15,21 0 0,21-21 0,0-1 16,0 1-1,0 0-15,21 21 0,0-21 0,0 21 16,0-21-16,22 0 0,-1-1 16,0 22-16</inkml:trace>
  <inkml:trace contextRef="#ctx0" brushRef="#br0" timeOffset="1004.42">4889 1693 0,'0'0'0,"22"-21"0,-22 0 0,21 0 0,-21 0 16,0 0-16,0-1 15,0 1-15,0 0 0,0 0 0,0 0 16,-21-22-16,-1 22 0,1 0 15,0 21-15,0-21 0,0 21 0,0-21 16,-22 21-16,22 0 0,0 21 16,-21 0-16,20 0 0,-20 0 0,0 22 15,21-22-15,-22 21 0,22 22 16,-21-22-16,21 0 0,-1 22 0,1-22 16,0 1-16,21-1 0,-21-21 15,21 21-15,0-20 0,0-1 0,0 0 16,21-21-16,0 0 0,22 0 15,-22 0-15,0 0 0,21-21 16,1 21-16,-1-43 0,-21 22 0,21 0 16,1-21-16,-1-1 0,-21 22 15,22-21-15,-1 0 0,-21-1 0,0 1 16,0 0-16,1-1 0,-1 1 16,-21 21-16,0 0 0,0-1 0,0 1 15,0 42 1,0 1-16,0-1 15,0 21-15,0-21 0,0 22 16,-21-1-16,21 0 0,-22 1 0,22-1 16,0-21-16,0 21 0,0 1 0,0-22 15,0 21-15,0-21 16,0 1-16,22-1 0,-1 0 0,0-21 16,-21 21-16,21-21 0,0 0 15,0 0-15,1 0 0,-1 0 0,0-21 16,21 0-16,-21 0 0</inkml:trace>
  <inkml:trace contextRef="#ctx0" brushRef="#br0" timeOffset="1295.25">5715 995 0,'0'-42'0,"0"84"0,21-127 0,-21 43 0,0 21 15,0 0-15,0-1 16,0 44-16,0 20 15,0-21-15,-21 21 0,21 1 16,0 20-16,-21-20 0,21 20 0,-21 1 16,21-1-16,-22 1 0,22-1 15,0 1-15,0-22 0,-21 21 0,21 1 16,-21-1-16,21-20 0,0-1 16,0 0-16,-21 1 0,21-1 0,0-21 15,0 22-15,0-22 0,0 0 0,0 0 16,21-21-16,0 0 15,0 0-15,1 0 0,-1 0 16,0-21-16,21 0 16,-21 0-16</inkml:trace>
  <inkml:trace contextRef="#ctx0" brushRef="#br0" timeOffset="1778.53">6244 1482 0,'0'0'0,"0"-43"15,0 22-15,-21 21 0,0 0 16,0 0-16,-1 0 0,1 0 16,0 0-16,0 0 0,0 21 0,0 1 15,-1 20-15,1-21 0,0 21 16,0-20-16,0 20 0,21 0 16,-21 1-16,21-22 0,-22 21 15,22-21-15,0 22 0,0-22 0,0 0 16,0 0-16,22-21 0,-1 0 15,0 0-15,0 0 0,0 0 16,0 0-16,1-21 0,20 0 0,-21 21 16,0-21-16,0-1 0,-21-20 15,22 21-15,-1 0 0,0-22 0,-21 22 16,0-21-16,0 21 0,21 0 0,-21-22 16,0 22-16,0 0 15,0 42 1,0 0-1,0 0-15,0 22 0,0-22 0,0 21 16,0-21-16,0 22 0,0-1 16,0-21-16,0 22 0,0-22 0,0 21 15,0-21-15,21 0 0,0 1 0,1-1 16,-1-21-16,0 21 16,0-21-16,0 0 0,0 0 0,1 0 15,20 0-15,-21-21 0,0 0 16,0-1-16,1 1 0,-1 0 0,0 0 15,-21 0-15,0-22 0,0 22 16,0-21-16</inkml:trace>
  <inkml:trace contextRef="#ctx0" brushRef="#br0" timeOffset="2026.38">5482 1122 0,'0'0'0,"-21"0"0,0 0 16,42 0 0,21 0-16,1 0 0,-1 0 15,0 0-15,22 0 16,-22 0-16,22 0 0,-22-21 0,21 21 16,1 0-16,-22-21 0,1 21 15,-1 0-15,0 0 0,1 0 0,-22 0 16,0-22-16,0 22 0,0 0 15,0 0-15</inkml:trace>
  <inkml:trace contextRef="#ctx0" brushRef="#br0" timeOffset="2467.16">8128 931 0,'0'0'0,"-21"-42"0,0 21 0,-1-21 0,1 20 15,0 1-15,0-21 0,0 42 0,0-21 16,-1 0-16,1 21 16,21 21-16,0 0 15,0 21-15,0 1 0,0 20 0,0 22 16,0-1-16,0-20 0,0 21 16,0-1-16,0 22 0,0-21 0,0-22 15,0 22-15,0-22 0,0 1 16,0-1-16,0-20 0,0-1 0,0 0 15,0-20-15,0-1 0,0 0 0,0 0 16,0 0 0,-21-42-1,0 0 1,0 0-16,0-22 16,21 22-16</inkml:trace>
  <inkml:trace contextRef="#ctx0" brushRef="#br0" timeOffset="2842.98">7366 1122 0,'0'0'0,"-42"-42"0,20-85 15,22 84-15,0 1 0,0 0 16,0-1-16,0 1 0,0 21 16,22-22-16,20 22 0,0 0 0,1 0 15,-1 0-15,21 21 16,22 0-16,0 0 0,-1 0 0,1 21 15,21 21-15,-21 1 0,-1-1 0,1 0 16,0 22-16,-22-1 0,1 1 16,-1-1-16,-21 1 0,1 20 0,-22-20 15,-21-1-15,0 1 0,0-1 16,-21 1-16,0-22 0,-22 22 0,1-1 16,0-20-16,-22 20 0,1-21 0,-1 1 15,1-22-15,-1 21 0,-21-21 16,22 1-16,-1-1 0,1 0 15,21 0-15,-1-21 0,1 0 0,0 0 0,20 0 16,1 0-16,21-21 31,21 21-31,1-21 0,20 0 0,0 21 16,1-22-16,-1 1 0,0 0 16,22 0-16</inkml:trace>
  <inkml:trace contextRef="#ctx0" brushRef="#br0" timeOffset="3283.03">8721 1630 0,'-22'-21'0,"44"42"0,-44-63 0,22 20 15,0-20-15,0 21 0,0 0 0,0 0 16,22-1-16,-1 1 0,0 21 15,0 0-15,0 0 0,22 0 0,-22 0 16,0 0-16,0 21 0,21-21 0,-20 43 16,-1-22-16,0 21 0,-21-21 15,21 22-15,-21-1 0,0 0 0,0 1 16,0-22-16,0 21 0,0 1 0,0-22 16,-21 0-16,21 21 15,0-21-15,-21-21 0,0 22 0,-1-22 16,1 0-1,21-22 1,0 1-16,0 0 0,0 0 16,0 0-16,0-22 0,0 1 0,21 0 15,-21-1-15,22 1 0,-1 21 16,0-21-16,-21-1 0,21 22 0,0 0 16,0 0-16,1 21 0,-1 0 15,0 0-15,0 0 0,0 0 0,0 0 16,1 0-16,-22 21 0,21 0 15,0 0-15,0 0 16</inkml:trace>
  <inkml:trace contextRef="#ctx0" brushRef="#br0" timeOffset="3521.41">9546 1545 0,'0'0'0,"-21"0"31,0 21-31,21 1 16,-21 20-16,21-21 0,0 0 16,0 22-16,-22-22 0,22 21 0,0-21 15,-21 22-15,21-22 0,0 0 16,0 0-16,0 0 0,0 0 16,0 1-16,0-1 15,21-21 1,1-21-16,-1-1 15,-21 1-15,21 0 0</inkml:trace>
  <inkml:trace contextRef="#ctx0" brushRef="#br0" timeOffset="3683.31">9588 1439 0,'0'0'0,"0"-42"0,0 21 0,-21 0 16,0 0-16,21-1 0,-21 22 15,0 0 1,21 22 15,21-1-31,0-21 16,-21 21-16,21 0 0,0-21 15</inkml:trace>
  <inkml:trace contextRef="#ctx0" brushRef="#br0" timeOffset="4071.15">9969 1545 0,'0'21'31,"0"1"-15,0-1-16,0 0 0,0 0 0,0 21 16,0-20-16,0 20 0,0-21 15,0 21-15,0-20 0,0 20 0,0-21 16,0 0-16,0 0 0,0 1 0,0-1 15,0 0-15,0 0 16,22-21-16,-1 0 16,0-21-16,0 0 15,0 21-15,-21-21 0,21-1 16,1-20-16,-22 21 0,21 0 16,0-22-16,0 1 0,-21 0 0,21 21 15,-21-22-15,21 1 0,-21 21 16,0 0-16,22-1 0,-1 1 15,0 21 1,0 21 0,-21 1-16,0-1 0,0 0 15,0 0-15,0 0 0</inkml:trace>
  <inkml:trace contextRef="#ctx0" brushRef="#br0" timeOffset="4814.66">10414 1820 0,'21'0'16,"0"0"-16,0 0 16,1 0-16,-1-21 15,0 0-15,0 21 0,21-21 0,-20 0 16,-1 0-16,0-1 0,0-20 0,-21 21 16,21 0-16,-21 0 0,0-1 15,21 1-15,-21 0 0,0 0 0,-21 21 16,0 0-16,0 0 15,0 21-15,0 0 16,-1 0-16,1 22 0,0-22 0,21 21 16,-21-21-16,0 22 0,21-22 15,0 21-15,0-21 0,0 22 0,0-22 16,0 0-16,0 0 0,21-21 0,0 21 16,0 1-16,0-22 0,1 0 15,-1 0-15,21 0 0,0 0 0,-20 0 16,20-22-16,0 22 0,-21-21 0,22 0 15,-22 0-15,21 0 0,-21 0 16,1-1-16,-22 1 0,0 0 0,21 0 16,-21-21-16,0 20 0,0 1 0,0 0 15,0 0-15,0 0 16,-21 42 0,21 0-16,0 0 15,0 0-15,-22 22 0,22-22 16,-21 0-16,21 21 0,-21-20 0,21-1 15,-21 0-15,21 0 0,0 21 0,0-20 16,-21-1-16,21 0 16,0 0-16,0 0 15,-21-21-15,21-21 32,0 0-32,0 0 0,0 0 15,0-22-15,21 22 0,0-21 16,0-1-16,0 1 0,22 0 15,-22-1-15,21 22 0,0-21 0,1 21 16,-1 0-16,-21-1 0,22 22 0,-1 0 16,0 0-16,1 0 0,-22 22 15,21-1-15,-21 0 0,0 0 0,1 21 16,-22-20-16,0 20 0,0 0 0,0-21 16,0 22-16,0-1 0,0-21 15,0 22-15,0-22 0,0 0 0,0 21 16,0-21-16,0 1 0,-22-22 15,22 21-15,-21 0 0,0-21 16,0 0-16,0 0 16,0 0-16,-1 0 0,1 0 15,0 0-15,0 0 0</inkml:trace>
  <inkml:trace contextRef="#ctx0" brushRef="#br0" timeOffset="5555.27">2244 2286 0,'0'0'16,"-22"0"-1,44 0 32,20 0-47,-21 0 0,21 0 16,22 21-16,-1-21 0,1 0 15,21 0-15,-1 0 0,1 0 16,0 0-16,20 0 0,22 0 0,0 0 16,0 0-16,22 0 0,-1 0 15,21 0-15,22 0 0,-1 0 0,22 0 16,21 0-16,-22 0 0,22 0 16,21 0-16,-21 0 0,21 0 0,0 0 15,0 0-15,0 0 0,0 0 16,0 0-16,21 0 0,-21 0 0,0 0 15,0 0-15,0 0 0,0 0 0,-21 0 16,0 21-16,0-21 0,-1 0 16,-20 0-16,0 0 0,-22 0 15,1 0-15,-22 0 0,0 0 0,-20 0 16,-1 0-16,-21 0 0,-21 0 16,-1 0-16,-20 0 0,-21 0 0,-1 0 15,1 0-15,-43 0 0,21 0 0,-21 0 16,-21 22-1,-21-1 1,0-21-16,0 21 16,0-21-16,-22 21 0</inkml:trace>
  <inkml:trace contextRef="#ctx0" brushRef="#br0" timeOffset="6478.97">2180 4466 0,'0'0'0,"0"-42"0,0 0 16,0 20-16,0 1 0,0 0 15,0 0-15,0 0 0,0 0 16,0-1-16,0 1 0,-21 0 0,0 0 16,21 42 15,-21 0-31,21 0 0,0 22 16,0-1-16,0 0 0,0 22 15,0-1-15,0 1 0,0 21 0,0-1 16,0 1-16,0 21 0,0 0 15,-22-22-15,22 22 0,-21 0 0,21 0 16,0 0-16,0-1 16,0 1-16,-21-21 0,21 21 0,0-22 15,0 22-15,-21 0 0,21 0 16,-21 0-16,21 0 0,-21-1 0,-1 1 16,1 21-16,0 0 0,0-21 15,0 21-15,0 0 0,-1 0 0,1 0 16,0 0-16,0 21 0,0-21 15,0-21-15,-1 21 0,1-21 0,21 0 16,-21-22-16,0 1 0,0 0 16,0-22-16,-1 1 0,22-22 15,-21-21-15,21 22 0,-21-22 0,0-21 16,21-43 0,-21 22-16,21-21 0,-21 0 0,21-1 15</inkml:trace>
  <inkml:trace contextRef="#ctx0" brushRef="#br0" timeOffset="7883.22">2434 4191 0,'0'0'0,"-63"0"15,41 0-15,1 0 0,0 0 16,0 0-16,0 0 0,0 21 16,-1-21-16,22 21 0,-21 1 15,21-1 1,0 0-16,0 0 16,21-21-16,1 0 0,20 21 15,0-21-15,1 0 0,-1 21 16,0-21-16,22 0 0,-1 0 0,22 22 15,-22-22-15,22 0 0,0 0 16,-1 0-16,1 0 0,21 0 0,21 0 16,0 0-16,0 0 0,21 0 15,0 0-15,0 0 0,22 0 16,-1 0-16,0 0 0,1 0 0,20 0 0,-20 0 16,20 0-16,22 0 0,-22 21 15,1-21-15,-1 0 0,22 0 16,-22 21-16,1-21 0,-1 0 15,1 0-15,-1 0 0,1 21 0,-1-21 16,-20 0-16,-1 0 0,0 0 0,-20 21 16,-1-21-16,0 0 0,-21 0 15,0 0-15,0 21 0,-21-21 0,0 0 16,-22 0-16,1 22 0,-22-22 16,1 0-16,-1 0 0,1 21 0,-43-21 15,21 0-15,-20 0 0,-1 0 16,-21 21-16,0 0 15,0 0 1,0 0 0,0 1-16,0-1 0,0 0 0,0 0 15,0 21-15,0-20 0,0 20 0,0 0 16,0 1-16,0 20 0,0-21 16,0 1-16,0 20 0,0 1 0,0-22 15,0 22-15,0-1 0,0 1 16,0-1-16,0 1 0,0 20 0,0-20 15,0-1-15,0 22 0,0-22 0,0 22 16,0-21-16,0-1 0,0 22 16,0-22-16,0 22 0,0-22 0,0 22 15,0-21-15,21 20 0,-21-20 16,21-1-16,-21 22 0,21-22 0,-21 1 16,0-1-16,21 1 0,-21-1 15,0 1-15,0-1 0,0 1 0,0-1 16,0-20-16,0 20 0,0-20 0,0-1 15,-21 0-15,0 1 0,0-1 16,0-21-16,0 0 0,-1 0 0,1 1 16,0-1-16,0 0 0,0-21 0,0 0 15,-1 0-15,-20 0 0,21 0 16,0 0-16,-22 0 0,22 0 0,-21 0 16,0 0-16,-1 0 0,1 0 0,-22 0 15,22-21-15,-21 21 0,-1 0 16,1-21-16,-22 21 0,21 0 15,-20-22-15,20 22 0,-20-21 0,-22 21 16,21 0-16,-21 0 0,0-21 0,-21 21 16,0 0-16,-21 0 0,0 0 15,0 0-15,-21 0 0,-22 0 0,1 0 16,-1 0-16,-21 0 0,1 0 0,-1 0 16,0 0-16,1 0 0,-1 21 15,0-21-15,1 0 0,-1 0 0,0 21 16,22-21-16,-22 0 0,1 0 15,20 22-15,-21-22 0,22 0 16,-22 21-16,22 0 0,-1-21 0,1 21 16,20-21-16,1 0 0,0 21 15,21-21-15,21 0 0,0 0 0,21 0 16,21 0-16,0 0 0,22 0 16,21 0-16,20 0 0,1 0 0,21-21 15,0 0-15,21 0 16,22 0-16,-1-22 0,0 22 0</inkml:trace>
  <inkml:trace contextRef="#ctx0" brushRef="#br0" timeOffset="13947.12">3937 4826 0,'0'0'0,"0"-21"15,0 0-15,0 0 0,0-1 16,0 1-16,0 0 0,0 0 16,0 0-16,0 0 15,0-1-15,0 1 0,0 0 16,0 0-16,0 0 15,0 0-15,0-1 0,0 1 16,0 0-16,0 0 16,-21 21-1,21 21 1,0 0-16,0 22 16,0-1-16,0 0 0,0 1 15,0 20-15,0 22 0,0-1 0,0 1 16,0 21-16,0-21 0,0 20 15,0 22-15,0-21 0,0 0 16,0 21-16,0-21 0,0 0 16,0 0-16,0 21 0,0-22 0,0 1 15,21 0-15,-21-21 0,0 21 0,0-22 16,0 22-16,0-21 0,0-1 16,0 1-16,21 0 0,-21-22 0,0 22 15,0-22-15,0-20 0,0-1 16,0 0-16,0 1 0,0-22 0,0-42 31,0 0-31,0-1 16,0-20-16,21-21 0,0-1 0,1 1 15,-22-1-15,21-21 0</inkml:trace>
  <inkml:trace contextRef="#ctx0" brushRef="#br0" timeOffset="14578.04">5927 6138 0,'0'0'16,"0"22"-16,0-1 0,0 21 0,0 22 0,0-1 15,0 1-15,0-1 0,0 22 16,0-22-16,0 1 0,-22-1 16,22 1-16,0-1 0,0-20 0,0-1 15,0 0-15,0 1 0,0-22 0,0 21 16,0-21-16,0 0 0,0 1 15,0-44 17,22 1-32,-1 0 0,-21 0 15,21-21-15,0-1 0,0 1 16,-21 0-16</inkml:trace>
  <inkml:trace contextRef="#ctx0" brushRef="#br0" timeOffset="15699.52">6159 4466 0,'0'0'0,"0"-21"15,0 0 17,0 42-1,0 0-16,0 0-15,0 1 16,0 20-16,0 0 0,0 1 0,0-1 16,0 21-16,0 1 0,0 21 0,0-1 15,0 1-15,0 0 0,0 20 16,22-20-16,-1 21 0,-21 0 0,21-22 16,-21 22-16,21 0 15,0-21-15,-21-1 0,0 22 0,0-21 16,21 0-16,-21-1 0,0 1 0,0 0 15,0-22-15,0 22 0,0-22 16,0 1-16,0-1 0,0 1 0,0-22 16,0 0-16,0 1 0,0-1 0,0-21 15,0 0-15,0 1 0,0-1 16</inkml:trace>
  <inkml:trace contextRef="#ctx0" brushRef="#br0" timeOffset="15785.47">6519 6710 0,'21'-21'16,"22"-64"-16</inkml:trace>
  <inkml:trace contextRef="#ctx0" brushRef="#br0" timeOffset="16354.23">7853 7514 0,'0'0'16,"0"-296"-16,0-170 0,0 1 0,0 62 0,0 65 15,0 63-15,0 63 0,0 43 16,0 63-16,0 0 0,0 42 0,0 22 16,0 21-16,0 0 0,0 42 15,0 0-15,0 0 16,0 22-16,0-1 0,0 21 0,21 22 15,-21-21-15,21 20 0,-21 1 16,0 21-16,21-22 0,-21 1 0,21 21 16,-21-21-16,0 20 0,0-20 0,0 0 15,0-1-15,0 1 0,0 0 16,0-1-16,0-20 0,0 21 0,22-22 16,-22 22-16,0-22 0,0-20 0,0 20 15,21-21-15,-21 22 0,0-22 16,0 1-16,0-22 0,0 21 0,0-21 15,0 0-15,0 1 0,0-1 0,0 0 16,0-42 31,0 0-47,0-1 0,0 1 0,-21 0 16,-1-21-16,22 21 0</inkml:trace>
  <inkml:trace contextRef="#ctx0" brushRef="#br0" timeOffset="17258.72">2498 5376 0,'0'0'0,"-22"-21"0,1 21 16,-21-21-16,21 21 0,0 0 15,-1 0 1,44 0 15,20 0-31,-21 0 0,21 0 16,1 0-16,-1 0 0,22 0 0,-22 0 15,21 0-15,1 0 0,-1 0 16,1 0-16,21 0 0,-1 0 0,1 0 16,0 0-16,20 0 15,22 0-15,-21 0 0,0 0 0,21 0 16,0 0-16,21-21 0,0 21 15,22-21-15,-1 21 0,0-21 0,22 21 16,-1-22-16,1 22 0,21-21 16,-22 0-16,22 21 0,-22-21 0,22 0 15,-22 21-15,1 0 0,-1-21 16,1 21-16,-22 0 0,1 0 0,-22 0 16,0-22-16,0 22 0,-21 0 15,-21 0-15,0 0 0,0 0 0,-22 0 16,1 0-16,0 0 0,-22 0 15,22 0-15,-22 0 0,-20 0 16,20 0-16,-21 0 0,-20 0 0,20 0 16,-21 0-16,0 0 0,0 0 0,-42 0 62,0 0-62,0 0 0,-21 0 0,-1 0 16,1 0-16,0 0 0,-22 0 0</inkml:trace>
  <inkml:trace contextRef="#ctx0" brushRef="#br0" timeOffset="18194.7">3175 6244 0,'-21'0'0,"42"0"0,-63 0 15,20 0-15,-20 21 0,21-21 16,0 0-16,0 0 0,-22 22 0,22-22 15,-21 0-15,21 21 0,-1-21 16,-20 0-16,21 21 0,0-21 0,0 0 16,-1 0-16,1 21 0,0-21 15,0 21 1,0 0-16,0 1 31,21-1-15,-22-21-16,22 21 15,0 0 32,22-21-31,-1 0-16,0 0 0,0 0 16,21 0-16,-20 0 0,20 0 0,0 0 15,22 0-15,-1 0 0,1 0 16,-1 0-16,22 0 0,0 0 0,20 0 15,1 0-15,0 0 0,21 0 16,-21 0-16,42 0 0,-21 0 0,21 0 16,22 0-16,-1 0 0,0 0 15,22 0-15,-22 0 0,22 0 0,-1 0 16,1 0-16,20 0 0,-20 0 0,20 0 16,-20 0-16,21 0 15,-22-21-15,22 21 0,-22 0 0,22-21 16,0 21-16,-22-21 0,1 21 0,-1 0 15,-21-22-15,1 22 0,-1 0 16,-21 0-16,0-21 0,-21 21 0,-21 0 16,0 0-16,0 0 0,-21 0 15,-1 0-15,-20 0 0,-1 0 0,-20 0 16,-1 0-16,0 0 0,-21 0 0,1 0 16,-1 0-1,-42 0 32,-1 0-31,1 0-16,0 0 15,21-21-15,-21 21 0</inkml:trace>
  <inkml:trace contextRef="#ctx0" brushRef="#br0" timeOffset="23854.84">10943 5525 0,'0'0'0,"-21"21"0,-21-21 0,20 21 0,1-21 16,-21 21-16,21-21 0,-22 21 15,22-21-15,-21 21 0,21-21 0,0 22 16,-22-22-16,22 21 0,0-21 15,0 0-15,0 21 0,-1-21 0,22 21 16,22-42 31,-1 21-47,0 0 16,0-21-16,0 0 0,22-1 15,-1 22-15,0-21 0,1 0 16,20 0-16,1 0 0,-1 0 0,1-22 15,20 22-15,1 0 0,0-21 16,-1 20-16,1-20 0,21 21 0,-22-21 16,22-1-16,0 22 0,0-21 0,-21-1 15,-1 22-15,22-21 0,-42 21 16,20-22-16,-20 22 0,20 0 0,-20 0 16,-1 0-16,-20 0 0,20-1 0,-20 22 15,-1-21-15,0 0 0,1 21 16,-1-21-16,-21 21 0,0 0 0,22-21 15,-22 21-15,0 0 16,-42 0 31,0 0-31,-1-21-16,1 21 0</inkml:trace>
  <inkml:trace contextRef="#ctx0" brushRef="#br0" timeOffset="24270.6">12869 4657 0,'0'0'0,"-21"0"16,21 21-1,21-21 32,0 0-47,1 0 0,-1 0 0,0 0 16,0 0-16,0 0 0,0 0 0,1 0 16,-1 0-16,0 0 15,0 0-15,-21 21 16,0 0-1,0 0-15,0 22 0,-21-22 16,0 21-16,0-21 0,-1 22 0,1-1 16,-21 0-16,21-20 0,0 20 15,-1 0-15,1-21 0,-21 22 0,21-22 16,0 0-16,-1 0 0,22 0 0,0 1 16,-21-22-16,21 21 15,0-42 1,0-1-1,21 1-15,1 0 0</inkml:trace>
  <inkml:trace contextRef="#ctx0" brushRef="#br0" timeOffset="31058.56">13864 3556 0,'0'0'0,"-21"0"0,21-21 0,-21 42 16,21-42 0,0 0-16,0 0 15,0-1-15,0 1 16,0 0-1,21 21-15,0 0 16,0 0-16,0 0 16,1 0-16,20 0 0</inkml:trace>
  <inkml:trace contextRef="#ctx0" brushRef="#br0" timeOffset="31470.85">14055 3725 0,'-22'43'15,"1"-22"-15,-21 0 16,21 0-16,-22 0 0,22 1 0,-21-22 15,21 21-15,0-21 0,-1 0 16,1 0-16,21-21 31,0 42-15,21-21-16,-21-21 16,22-1-16,41 22 0,-21 0 15,1-21-15,-22 21 0,0 0 0,0 0 16,22 0-16,-22 0 0,0 21 15,0 1-15,21-22 0,-20 21 0,-1 0 16,0 21-16,-21-21 0,0 1 16,0 20-16,0-21 0,-21 21 15,0 1-15,-22-1 0,22-21 0,-21 22 16,21-22-16,-22 0 0,1 0 0,21 0 16,-22-21-16,22 0 0,-21 0 15,21 0-15,-22 0 0,22 0 0,0 0 16,0 0-16,0 0 0,0-21 15,-1 0-15,1 0 16,21 0-16,0-1 16,0 1-16,0 0 15,0 0-15,0 0 0,21 21 16,-21-21-16,22-22 0,-22 22 16,21 0-16</inkml:trace>
  <inkml:trace contextRef="#ctx0" brushRef="#br0" timeOffset="31830.64">14541 3408 0,'0'0'0,"22"21"0,-22 0 16,-43-21-16,22 21 16,0 1-16,21-1 0,0 0 15</inkml:trace>
  <inkml:trace contextRef="#ctx0" brushRef="#br0" timeOffset="31987.07">14414 3429 0,'0'0'15,"22"-42"1,-22 21-16,105-149 47,-105 191 0,0 1-32</inkml:trace>
  <inkml:trace contextRef="#ctx0" brushRef="#br0" timeOffset="32918.54">14287 3154 0,'-21'0'0,"21"-21"15,0 0-15,0-1 16,-21 22-16,21-21 16,21 42 46,-21 1-62,0-1 0,21 0 16,1 0-16,-22 0 0,21 22 0,-21-22 15,21 0-15,-21 21 0,21-21 16,-21 22-16,0-22 0,21 0 0,-21 21 16,0-20-16,21-1 0,-21 0 15,0 0-15,0 0 0,0 0 16,0 1-16,-21-22 31,21-22 0,0 1-31,0 0 16,0 0-16,0 0 0,0-22 0,21 22 16,-21 0-16,0-21 0,22 21 15,-1-22-15,-21 1 0,21 21 0,-21 0 16,21-22-16,0 22 0,-21 0 16,21 0-16,-21 0 0,22 21 15,-22 21 16,0 0-31,0 0 16,0 0-16</inkml:trace>
  <inkml:trace contextRef="#ctx0" brushRef="#br0" timeOffset="33310.32">13991 3556 0,'0'-21'15,"21"21"1,0 0 0,1 0-16,-1 0 15,0 0-15,-21 21 0,21-21 16,0 21-16,-21 0 0,0 1 15,0-1-15,0 0 0,0 0 16,-21-21-16,0 21 16,0 0-16,0-21 0,-22 22 0,22-22 15,-21 0-15</inkml:trace>
  <inkml:trace contextRef="#ctx0" brushRef="#br0" timeOffset="34131.25">14986 3429 0,'0'0'0,"0"-21"16,21 21-16,0 0 15,-21-21-15,21 21 0,1-21 0,-1-1 16,-21 1-16,0 0 15,0 0-15,0 0 16,0 0-16,-21 21 16,-1-22-16,1 22 0,0 0 15,0 0-15,0 0 0,0 0 0,-22 0 16,22 22-16,0-22 0,0 21 16,0 0-16,-1 0 0,1-21 0,21 21 15,-21 0-15,21 1 0,-21-1 0,21 0 16,0 0-16,-21 0 0,21 0 15,0 1-15,0-1 16,21-21 15,0 0-31,0 0 16,0-21-16,1-1 0,-1 1 16,0 21-16,21-21 0,-21 0 0,1-21 15,20 20-15,-21 1 0,21-21 16,-20 21-16,20-22 0,-21 1 0,0 21 15,0-21-15,1 20 0,-22-20 16,0 21-16,0-21 0,21 20 0,-21 1 16,0 0-16,0-21 0,0 21 0,0-1 15,0 1 1,-21 21-16,-1 21 16,22 1-1,-21 20-15,21-21 0,-21 21 0,21 1 16,0-1-16,0 22 0,-21-22 15,21 0-15,-21 22 0,21-22 0,0 0 16,0 1-16,0-1 0,0-21 0,0 22 16,21-22-16,0 0 0,0 0 15,0-21-15,1 21 0,-1-21 0,0 0 16,0 0-16,0 0 0,0 0 16,1 0-16,-1 0 0,21-21 0,-21 0 15,0 21-15,-21-21 0,22 0 16,-1-1-16,0 1 0</inkml:trace>
  <inkml:trace contextRef="#ctx0" brushRef="#br0" timeOffset="34662.21">15261 4106 0,'0'0'0,"-21"-42"15,0 21-15,0 21 16,-1 0 0,22 21-16,0 21 15,-21-20-15,21 20 0,0 0 0,0 1 16,-21 20-16,21-21 0,-21 22 15,0-1-15,21 1 0,0-1 0,-21 1 16,-1-1-16,22 1 0,-21-22 0,21 22 16,0-1-16,0 1 0,0-22 15,0 0-15,0 22 0,0-43 0,0 21 16,0-20-16,0 20 0,0-21 0,0 0 16,0 0-16,21-21 31,-21-21-31,0 0 15,0 0-15,22 0 0,-22-22 16,0 22-16,0-21 0,0 0 0</inkml:trace>
  <inkml:trace contextRef="#ctx0" brushRef="#br0" timeOffset="34975.04">14965 4318 0,'0'0'0,"0"-42"0,0 21 16,0-64-16,0 64 15,0 0-15,0-1 0,0 1 0,21 21 16,0-21-16,0 0 0,22 21 16,-1-21-16,-21 21 0,21 0 15,1 0-15,-1 0 0,0 0 0,1 0 16,-1 0-16,-21 0 0,22 21 0,-22 0 16,0 0-16,-21 0 0,0 1 15,0 20-15,0-21 0,-21 0 0,-22 22 16,22-22-16,-21 0 0,21 21 15,-22-21-15,1 1 0,0-22 0,-1 21 16,22 0-16,-21 0 0,21-21 0,0 0 16,-1 0-16,1 0 15,42 0 1,1 0-16,-1 0 16,0-21-16,21 0 0,1 0 0</inkml:trace>
  <inkml:trace contextRef="#ctx0" brushRef="#br0" timeOffset="35439.3">15917 4001 0,'0'0'0,"-21"0"0,0 0 16,0 0-16,0 0 0,-1 0 15,1 21-15,0 0 0,-21-21 0,21 21 16,-1 0-16,-20 0 0,21 1 15,0-1-15,0 0 0,-1 0 0,1 0 16,0 0-16,21 1 0,0-1 0,0 0 16,0 0-16,0 0 15,21-21 1,0 0-16,1 0 16,-1 0-16,0 0 0,0-21 15,0 21-15,0-21 0,1 0 0,-1 0 16,0-1-16,0 1 0,0 0 15,-21 0-15,0 0 0,0 0 16,0-1-16,0 1 0,0 0 16,0 42-1,0 0 1,0 1-16,0-1 0,0 0 16,0 0-16,21 0 0,-21 0 0,22 1 15,-22-1-15,0 0 0,21 0 16,0 0-16,0 0 15,0-21-15,0 0 16,1 0-16,-1 0 0,0 0 16,0 0-16,0-21 0,-21 0 15</inkml:trace>
  <inkml:trace contextRef="#ctx0" brushRef="#br0" timeOffset="35787.08">16065 4085 0,'0'0'0,"0"-21"0,0 0 0,0 0 0,0 0 16,0-1-16,0 1 0,0 0 16,22 21-16,-1 0 0,0 0 15,0 0-15,0 0 16,0 0-16,1 21 0,-1 0 0,0 1 16,0 20-16,-21-21 0,21 21 15,0-20-15,-21 20 0,0-21 16,0 21-16,0-20 0,0 20 0,0-21 15,0 0-15,0 0 0,0 1 16,-21-22 0,0 0-16,21-22 31,0 1-31,0 0 0,0 0 0,0 0 16,0-22-16,0 22 0,0-21 15,0 0-15,21-1 0,-21 22 0,21-21 16,1-1-16,-22 22 0,21-21 15,0 21-15,0 0 0,0-22 16,-21 22-16,21 0 0,1 0 0</inkml:trace>
  <inkml:trace contextRef="#ctx0" brushRef="#br0" timeOffset="36568.65">16743 3514 0,'0'0'0,"0"21"32,0 0-32,0 0 0,0 0 15,0 1-15,0 20 0,0 0 16,0-21-16,0 22 0,-21-1 16,21-21-16,0 22 0,0-1 15,0 0-15,0 1 0,0-22 0,0 21 16,0-21-16,0 0 0,0 1 0,0-1 15,0 0-15,21 0 16,0-21-16,0 0 0,0 0 16,0 0-16,1-21 15,-1 21-15,0-21 0,0 0 0,-21-1 16,21 1-16,0 0 0,-21 0 0,22 0 16,-22 0-16,0-1 0,0 1 15,0 0-15,0 42 31,0 0-15,0 1-16,0-1 0,0 0 16,0 21-16,0-21 0,0 1 0,0-1 15,0 0-15,0 0 0,0 0 0,21 0 16,0 1-16,0-22 16,0 0-16,0 21 0,1-21 0,-1 0 15,0 0-15,0 0 0,0-21 16,0 21-16,1-22 0,-22 1 15,21 0-15,0 21 0,-21-42 0,0 21 0,21-1 16,-21 1-16,21-21 0,-21 21 16,0 0-16,0-1 0,0 1 15,0 0-15,0 42 32,21 0-32,-21 1 0,0-1 15,0 0-15,0 21 0,0 1 16,0-1-16,0-21 0,22 21 0,-22 1 15,0-1-15,0 0 0,0 1 16,0-1-16,0 0 0,0 1 0,0-22 16,0 21-16,0 1 0,0-1 0,0-21 15,0 21-15,0 1 16,0-1-16,0-21 0,-22 22 0,22-1 16,-21-21-16,21 21 0,-21-20 0,21-1 15,-21 0-15,21 0 0,0 0 16,-21-21-16,0 0 15,21-21 1,0 0-16,0 0 16,0 0-16,0-22 0,0 22 0,0-21 15,0-1-15,0 1 0</inkml:trace>
  <inkml:trace contextRef="#ctx0" brushRef="#br0" timeOffset="36882.47">16510 3725 0,'0'0'0,"0"-21"16,21 0-1,0 21-15,0 0 0,22-21 0,-1 21 16,0-21-16,1 21 0,-1 0 15,22-21-15,-1 21 0,1 0 16,-22 0-16,21-22 0,1 22 0,-1 0 16,1 0-16,-22-21 0,1 21 15,-1 0-15,0 0 0,-21 0 0,1 0 16,-44 21 31,1-21-47,0 0 0,0 22 0</inkml:trace>
  <inkml:trace contextRef="#ctx0" brushRef="#br0" timeOffset="37374.69">14753 5249 0,'0'0'16,"0"-21"-16,0 0 0,0 0 0,0 42 31,0 0-15,0 0-16,0 1 0,0 20 15,0-21-15,0 21 0,0 1 0,0-1 16,0 0-16,0-20 0,0 20 16,-21 0-16,0 1 0,21-22 15,-21 0-15,21 21 0,0-21 0,0 1 16,0-1-16,21-21 31,0 0-31,0 0 16,0-21-16</inkml:trace>
  <inkml:trace contextRef="#ctx0" brushRef="#br0" timeOffset="38038.55">15240 5419 0,'0'0'0,"-21"0"31,0 21-31,-1-21 0,22 21 0,-21 0 15,0 0-15,0 22 0,21-22 16,0 0-16,0 21 0,-21-20 0,21 20 16,0-21-16,0 0 0,0 0 15,0 1-15,0-1 0,21-21 0,0 21 16,0-21-16,0 0 0,1 0 0,-1 0 16,0 0-16,0 0 15,0 0-15,0 0 0,1 0 0,-1 0 16,-21-21-16,0 0 0,21 21 0,-21-22 15,0 1-15,0 0 0,0 0 16,0 0-16,-21 0 0,0-1 0,-1 1 16,1 0-16,21 0 0,-21 0 15,21 0-15,-21-1 0,21 1 0,0 0 16,21 0-16,0 0 0,0 21 16,1 0-16,-1-21 0,21 21 15,-21 0-15,22 0 0,-22 0 0,0 0 16,21 21-16,-21-21 0,1 21 0,-1 0 15,0 0-15,0 0 16,-21 1-16,0-1 0,0 21 0,0-21 16,0 0-16,0 1 0,0-1 15,0 0-15,0 0 0,0 0 0,0 0 16,0 1-16,0-1 16,21-21 15,0 0-31,1 0 0,-1 0 15,-21-21-15,21 21 0,0-22 16,0 1-16,-21 0 0,21 0 0,-21 0 16,22 0-16,-22-1 0,0-20 15,0 21-15,0 0 0,0 0 16,0-1-16,-22 22 0,1-21 0,0 21 16,0 0-16,0 0 0,0 0 15,-1 0-15,1 0 0,0 0 16,0 0-16,42 0 31,0 0-31</inkml:trace>
  <inkml:trace contextRef="#ctx0" brushRef="#br0" timeOffset="38367.08">16298 5038 0,'0'0'0,"0"21"31,0 0-31,-21 21 0,21-20 16,-21 20-16,0 0 0,21 1 0,-21-1 16,-1 0-16,1 1 0,21 20 15,0-21-15,0-20 0,0 20 0,0 0 16,0 1-16,0-22 0,0 0 0,0 21 15,0-21-15,0 1 16,0-1-16,0 0 0,21-21 16,1 0-16,-1 0 0,0 0 15,0 0-15,0 0 16,-21-21-16,21 0 0,1 21 0,-22-22 16,21 1-16,-21 0 0,21-21 15,-21 21-15,0-1 0,0-20 0</inkml:trace>
  <inkml:trace contextRef="#ctx0" brushRef="#br0" timeOffset="38610.94">14520 5482 0,'21'0'16,"1"0"-16,-1 0 16,21 0-16,-21 0 0,22-21 15,-1 21-15,0 0 0,1-21 0,20 21 16,-21 0-16,22-21 0,-22 0 16,1 21-16,-1 0 0,0-22 15,1 22-15,-22-21 0</inkml:trace>
  <inkml:trace contextRef="#ctx0" brushRef="#br0" timeOffset="39278.94">20489 4297 0,'0'0'0,"0"-21"0,0 0 16,-21-1-16,21 1 16,-21 21-16,21 43 31,0-22-31,0 21 0,0 0 0,0 1 16,0 20-16,0-20 0,0 41 0,0-20 15,0 20-15,0 1 0,-21 0 16,21-1-16,0 1 0,0 0 15,0 21-15,0-22 0,-21 1 0,21 0 16,0-1-16,0 1 0,-22 0 16,22-1-16,0-20 0,0 20 0,0-20 15,0-1-15,0 1 0,0-1 0,-21-20 16,21-1-16,0 0 0,-21 1 16,21-1-16,0-21 0,0 0 0,-21 1 15,21-1-15,0 0 0,0-42 31,0 0-31,0-1 0,0-20 16,0 21-16</inkml:trace>
  <inkml:trace contextRef="#ctx0" brushRef="#br0" timeOffset="40195.41">20616 4466 0,'0'0'0,"0"-21"0,-21-21 0,0 21 0,21-1 16,0 1-16,0 0 0,0 0 16,0 0-16,0 0 15,21 21-15,0-22 0,22 22 16,-1-21-16,21 0 0,-20 21 0,41 0 15,-20 0-15,21-21 0,-1 21 16,22 0-16,0 0 0,21 0 0,0-21 16,0 21-16,0 0 0,0 0 15,21 0-15,0-21 0,0 21 0,22 0 16,-22 0-16,0 0 0,0 0 0,22 0 16,-43 0-16,21-22 15,-21 22-15,0 0 0,-21 0 0,-1-21 0,-20 21 16,-21 0-16,-1 0 15,1 0-15,-22-21 0,-21 21 0,21 0 16,-20 0-16,-1 21 16,-21 0-1,0 1-15,0-1 0,0 21 16,0-21-16,0 22 0,0-1 0,0 0 16,0 1-16,21-1 0,-21 0 0,0 1 15,0 20-15,0-21 0,0 22 16,0-1-16,0-20 0,0 20 0,-21 22 15,21-22-15,0 1 16,-21-1-16,21 22 0,-22-21 0,22 20 16,-21 1-16,21 0 0,0-1 0,0 1 15,0-22-15,0 22 0,0-21 16,0 20-16,0-20 0,0-1 0,0 1 16,21-1-16,-21-20 0,0 20 0,0-21 15,22 1-15,-22-1 0,0 0 16,0 1-16,0-1 0,0-21 0,0 0 15,0 22-15,0-22 0,-22 0 16,22 0-16,-21 0 0,0 1 16,21-1-16,-21 0 0,0-21 15,21 21-15,-21-21 16,-1 0-16,1 21 0,0-21 16,0 0-16,0 0 0,0 0 0,-1 21 15,-20-21-15,0 0 0,-1 0 0,1 0 16,-21 0-16,20 22 0,-20-22 15,-1 0-15,-20 0 0,20 0 0,-21 0 16,1 21-16,-22-21 0,0 0 0,0 0 16,-21 0-16,21 0 0,-42 0 15,21 0-15,0 0 0,-21 0 0,0 0 16,0 0-16,0 0 0,-22 0 0,22 0 16,-21 21-16,21-21 0,-22 0 15,22 0-15,21 0 0,0 21 16,21-21-16,22 21 0,-1-21 0,21 0 15,22 0-15,0 0 0,21 0 0,21-21 32,0 0-32,42 0 15,-21 0-15,0-1 0,0 1 0</inkml:trace>
  <inkml:trace contextRef="#ctx0" brushRef="#br0" timeOffset="41803.25">20976 3069 0,'0'0'0,"-21"0"0,21-21 0,0 0 16,0 0-16,0 0 0,0-1 0,0 1 16,0 42 15,0 1-31,0-1 0,0 21 16,0 0-16,0 1 0,0-1 0,0 22 15,0-22-15,0 21 0,0-20 16,-21-1-16,21 22 0,-21-22 0,21 0 15,-22 1-15,22-1 0,0-21 0,0 21 16,-21-20-16,21-1 16,0 21-16,0-21 0,0 0 15,-21-21-15,21-21 32,0 0-32,0 0 15,0 0-15,0 0 0,0-22 16,0 1-16,0 21 0,0-43 0,0 22 15,21 0-15,0-22 0,22 1 16,-22-1-16,0 1 0,21 20 0,-20-20 16,20 20-16,-21 1 15,21 0-15,1 21 0,-22-22 0,21 43 0,-21-21 16,1 21-16,20 0 16,-21 0-16,0 21 0,0-21 0,-21 21 15,0 1-15,0-1 0,0 0 0,0 21 16,-21-21-16,0 1 0,0 20 15,0-21-15,-22 0 0,22 22 0,-21-22 16,21 0-16,-22 0 0,22 0 16,-21-21-16,21 21 0,0-21 15,-1 0-15,1 0 0,0 0 0,0 0 32,0 0-32,21-21 15,0 42 16,0 1-15,0 20-16,0-21 0,0 0 16,0 0-16,0 1 0,0-1 15,0 21-15,0-21 0,0 0 0,0 1 16,21-1-16,0 0 16,-21 0-16,21-21 0,0 21 0,1-21 15,-1 0-15,0 0 0,0 0 16,0 0-16,0 0 0,22 0 0,-22 0 15,21 0-15,1 0 0,-1-21 16,0 0-16,1 0 0,-1 0 0,0-1 16,1 1-16,-22 0 0,21-21 15,-21 21-15,0-1 0,-21 1 16,0 0-16,0 0 0,0 0 0,0 0 16,-21 21-1,0 0-15,0 0 0,0 0 16,0 0-16,-1 21 0,1 0 15,0 0-15,0 0 0,0 0 0,21 22 16,-21-22-16,21 0 0,-22 0 16,22 0-16,0 1 0,0-1 0,0 0 15,0 0-15,22 0 0,-1-21 0,0 21 16,0-21-16,0 0 16,0 0-16,22 22 0,-1-22 0,0 0 15,1 0-15,-1 0 0,22 0 16,-22 0-16,0 0 0,1 0 0,-1-22 15,0 22-15,1-21 0,-22 0 16,21 21-16,-21-21 0,0 0 0,1 21 16,-1-21-16,-21-1 0,0 1 0,0 0 15,0 0-15,0 0 16,0 0-16,-21 21 16,21-22-16,-22 22 0,1 0 0,0 0 15,0 0-15,21 22 16,-21-22-16,0 21 0,21 0 15,-22 0-15,22 0 0,0 0 0,0 1 16,-21-1-16,21 0 16,0 0-16,0 0 0,21-21 31,1 0-15,-1 0-16,0 0 0,0 0 15,-21-21-15,21 0 0,0 0 16,-21 0-16,0-1 0,22 1 15,-22 0-15,21 0 0,-21 0 16,0 0-16,0-1 0,0 1 16,0 0-16,0 0 0</inkml:trace>
  <inkml:trace contextRef="#ctx0" brushRef="#br0" timeOffset="42576.8">22183 3704 0,'21'0'15,"0"0"-15,0 21 0,0-21 16,0 0-16,1 0 0,-1 22 0,0-22 16,21 0-16,-21 0 0,22 0 15,-1 0-15,-21 0 0,22-22 0,-1 22 16,0-21-16,1 0 0,-22 21 16,21-21-16,0 0 0,-20-22 15,-1 22-15,0 0 0,0 0 0,0-21 16,-21 20-16,21 1 0,-21 0 15,0 0-15,0 0 0,0 0 0,0-1 16,-21 22-16,0-21 0,0 21 16,21-21-16,-21 21 0,0 0 0,-1 0 15,1 0-15,0 0 0,0 21 0,-21 0 16,20-21-16,1 22 16,0-1-16,21 0 0,-21 0 0,0 21 15,0-20-15,21-1 0,0 0 16,0 21-16,0-21 0,0 1 0,0-1 15,0 0-15,0 0 16,0 0-16,21 0 0,0-21 16,0 0-16,0 0 0,0 0 15,1 0-15,-1 0 16,21 0-16,-21 0 0,0-21 0,1 0 16,-1 0-16,0 0 0,0 0 15,0-22-15,0 22 0,1-21 0,-1-1 16,-21 22-16,21-21 0,0-22 15,-21 22-15,21 0 0,-21-1 16,0 1-16,0 0 0,21 21 0,-21-22 16,0 1-16,0 21 0,0-22 15,0 22-15,0 0 0,22 0 0,-22 0 16,0 0-16,0 42 31,0 0-31,0 0 0,0 0 16,-22 22-16,22-1 0,-21 0 0,0 1 15,0-1-15,21 21 0,-21-20 16,0 20-16,21-20 0,0-1 0,0 0 16,0 1-16,0-1 0,0 0 15,0-21-15,0 1 0,0-1 0,0 0 16,21 0-16,0 0 0,0-21 0,0 21 16,0-21-1,22 0-15,-22 0 0,0 0 0,0 0 16,0 0-16,22-21 0,-22 21 15,21-21-15,-21 0 0,1 21 0,-1-21 16,0 21-16,0 0 0,0-21 16,0 21-16,-21-22 15</inkml:trace>
  <inkml:trace contextRef="#ctx0" brushRef="#br0" timeOffset="42799.29">23389 3768 0,'0'21'16,"0"0"0,0 0-16,0 0 15,21-21 1,0 0-1</inkml:trace>
  <inkml:trace contextRef="#ctx0" brushRef="#br0" timeOffset="44575">17886 4974 0,'0'21'32,"0"1"-32,21-1 0,0 0 15,-21 0-15,42 0 0,-20 22 16,20-1-16,0 0 0,1 1 0,20-1 15,1 0-15,20 22 0,1-22 16,0 22-16,-1-1 0,1 1 0,0-1 16,20 1-16,-20-22 0,0 21 15,-1-20-15,1 20 0,-21-20 0,20-1 16,-20-21-16,-22 21 0,22 1 16,-22-22-16,0 0 0,-21 0 15,22 22-15,-22-22 0,0 0 0,0 0 16,0 0-16,1-21 0,-22 21 0,21 1 15,-21-1 1,-21-21 0,-1 0-16,1 0 15,0-21-15,0-1 16</inkml:trace>
  <inkml:trace contextRef="#ctx0" brushRef="#br0" timeOffset="53107.19">12996 7091 0,'0'-21'0,"0"0"16,-21-1 0,21 1-1,-21 21 1,21-21-16,0 42 31,0 0-15,0 1-16,0-1 0,0 0 0,21 21 15,-21 1-15,21 20 0,0-21 16,-21 22-16,22-22 0,-22 22 0,21-22 16,-21 22-16,21-22 0,-21 0 0,0 1 15,0-1-15,21 0 0,-21-21 16,21 22-16,-21-22 0,0 0 0,0 0 15,0 0-15,0 1 0,0-1 16,0-42 15,0-1-15,0 1-16,0 0 16,0 0-1,0 0 1,0 0 15,0-1-15,0 1-1,0 0-15,0 0 16,0 0 0,0 0-16,0-1 0,0 1 15,0-21-15,0 21 16,0 0-16,0-22 0,0 22 15,-21-21-15,0 21 0,21-22 0,-21 1 16,0 0-16,-1 20 0,1-20 0,21 0 16,-42 21-16,21-1 0,0-20 15,-22 21-15,22 0 0,0 21 0,-21-21 16,-1 21-16,1 0 16,21 0-16,-22 0 0,22 0 0,0 21 15,0 21-15,0-21 0,0 22 0,-1-1 16,22 0-16,0 22 0,0-22 15,0 22-15,0-1 0,0-21 0,0 22 16,0-22-16,0 1 0,0-1 16,0-21-16,22 21 0,-1-20 15,-21-1-15,21 0 0,0 0 0,0 0 16,0-21-16,1 0 0,-1 0 0,0 0 16,0 0-16,0 0 0,0 0 15,22-21-15,-22 0 0,0 0 0,21 0 16,-20-1-16,-1 1 0,0 0 0,21-21 15,-21-1-15,1 22 0,-22-21 16,0 0-16,0 20 0,0-20 0,0 0 16,0 21-16,0-22 0,0 22 15,0 0-15,0 0 0,-22 21 16,22 21 0,0 0-16,0 21 15,0-20-15,0 20 0,0 0 0,0-21 16,22 22-16,-22-22 0,21 21 0,0-21 15,-21 1-15,21-1 0,0 0 16,-21 0-16,21 0 0,1 0 0,-1 1 16,0-22-16,0 0 15,0 0-15,0 0 0,1 0 16,-1 0-16,0 0 0,0-22 16,0 1-16,-21 0 0,21 0 15</inkml:trace>
  <inkml:trace contextRef="#ctx0" brushRef="#br0" timeOffset="53427.01">13547 7112 0,'0'0'0,"0"21"32,0 22-32,0-22 0,0 21 0,0 22 15,0-22-15,0 21 0,0-20 16,0 20-16,0 1 0,0-1 0,0 1 15,0-1-15,0 1 0,0-1 0,0 22 16,0-22-16,0 1 16,0-1-16,0 1 0,-22 21 0,22-43 15,0 21-15,0 1 0,-21-22 0,21 1 16,0-1-16,0 0 0,0 1 16,0-1-16,0-21 0,0 21 0,0-20 15,0-1-15,0 0 0,0 0 16,0-42-1,0 0-15,0 0 16,0-1-16,0 1 0,0-21 0,0 0 16,0-1-16,21 1 0</inkml:trace>
  <inkml:trace contextRef="#ctx0" brushRef="#br0" timeOffset="53750.83">13547 7641 0,'0'0'15,"0"-42"-15,0 21 0,0 0 0,0-22 16,0 22-16,0 0 0,0 0 0,0-22 16,0 22-16,21 0 0,0 0 15,0 0-15,0 21 0,0 0 16,1 0-16,-1 0 0,0 0 0,0 0 16,21 0-16,-20 0 0,-1 21 15,0 0-15,0 0 0,-21 0 0,0 1 16,0-1-16,0 0 0,0 0 15,0 0-15,0 0 0,-21 1 16,0-1-16,0 0 0,-1 0 0,1 0 16,-21 0-16,21 1 0,0-1 0,-1-21 15,-20 21-15,21-21 16,21 21-16,21-21 31,0-21-15,0 21-16</inkml:trace>
  <inkml:trace contextRef="#ctx0" brushRef="#br0" timeOffset="54210.56">14266 7366 0,'0'0'0,"0"-21"15,0 0-15,-21 21 16,0 0-16,0 0 15,-22 0-15,22 0 0,0 0 0,0 21 16,0 0-16,0 0 0,-22 0 16,43 1-16,-21-1 0,0 21 15,0-21-15,21 22 0,-21-22 0,21 0 0,0 21 16,0-21-16,0 1 16,0-1-16,0 0 0,0 0 15,21-21-15,0 21 0,0-21 16,0 0-16,0 0 0,1 0 15,-1 0-15,0-21 0,21 0 0,-21 0 16,1 0-16,-1-1 0,0 1 0,0 0 16,0 0-16,0-21 0,-21 20 15,0 1-15,22 0 0,-22 0 0,0 0 16,0 0-16,0 42 31,0 0-31,0 0 0,0 0 16,0 0-16,0 1 0,0-1 0,0 21 15,0-21-15,0 0 0,0 1 16,0-1-16,0 0 0,0 0 16,21-21-16,-21 21 0,21-21 15,0 0-15,0 0 16,0 0-16,1-21 0,-1 21 0</inkml:trace>
  <inkml:trace contextRef="#ctx0" brushRef="#br0" timeOffset="54910.72">14817 7345 0,'0'0'0,"0"-21"16,0-22-1,-22 43-15,1 0 16,21 22-16,-21-1 16,21 0-16,-21 0 0,0 21 0,21-20 15,0-1-15,0 21 0,0-21 0,-21 22 16,21-22-16,0 21 0,0-21 15,0 0-15,0 1 0,0-1 0,0 0 16,0 0-16,21-21 0,-21 21 0,21-21 16,0 0-16,0 0 0,0 0 15,1 0-15,-1 0 0,0 0 0,0 0 16,0-21-16,0 0 0,1 0 16,20 0-16,-21-1 0,0 1 0,0-21 15,-21 0-15,22-1 0,-22 1 16,0 0-16,0-1 0,0-20 0,0 20 15,0 1-15,0 0 0,0 21 16,0-22-16,0 22 0,0 0 0,-22 21 16,22 21-1,0 21-15,0-20 16,0 20-16,0 0 0,0-21 0,0 22 16,0-1-16,0 0 0,0 1 15,-21-1-15,21 0 0,0-20 0,-21 20 16,21-21-16,0 0 0,0 0 15,0 1-15,0-1 0,0 0 32,0-42-17,0 0 1,0-1-16,0 1 0,0-21 16,21 21-16,0 0 0,-21-22 0,22 22 15,-1-21-15,0 21 0,21-1 0,-21 1 16,1 0-16,-1 21 15,21 0-15,-21 0 0,0 0 0,1 21 0,-22 0 16,0 1-16,21-1 0,-21 0 0,0 0 16,0 21-16,0-20 15,0-1-15,0 0 0,0 0 0,-21 0 16,21 0-16,-22 1 0,1-1 0,21 0 16,-21 0-16,0-21 0,21 21 15,-21-21-15,21-21 47,21 0-47,-21 0 0</inkml:trace>
  <inkml:trace contextRef="#ctx0" brushRef="#br0" timeOffset="55298.88">15494 7514 0,'0'21'15,"21"-21"1,0 0-16,0 0 0,1 0 16,-1 0-16,0 0 0,0 0 15,0-21-15,0 21 16,1-21-16,-1 21 0,-21-21 16,0 0-16,21 0 0,-21-1 15,0 1-15,0 0 0,0 0 0,0 0 16,-21 0-16,0 21 15,-1 0-15,1 21 16,0-21-16,0 21 0,0 0 16,21 21-16,-21-20 0,21-1 0,-22 21 15,22-21-15,0 22 0,0-22 0,-21 21 16,21-21-16,0 0 0,0 1 16,0-1-16,0 0 0,0 0 0,0 0 15,0 0-15,21 1 0,1-22 16,-1 0-16,0 0 15,0 0-15,0 0 0,0 0 16,1 0-16,-1 0 0,0-22 0,0 1 16,0 0-16</inkml:trace>
  <inkml:trace contextRef="#ctx0" brushRef="#br0" timeOffset="55614.7">16235 7218 0,'0'0'0,"0"-42"16,21 42-16,0 0 15,-21 21-15,0 0 0,0 0 16,21 0-16,-21 22 16,0-1-16,0-21 0,0 21 0,0 1 15,0-1-15,0-21 0,0 22 0,0-22 16,0 21-16,0-21 0,0 22 15,0-22-15,0 0 0,-21 0 0,21 0 16,-21 0-16,21 1 0,0-1 16,-21 0-16,21 0 15,0-42 32,21 0-47,-21 0 0,21-1 0</inkml:trace>
  <inkml:trace contextRef="#ctx0" brushRef="#br0" timeOffset="55934.51">16277 7260 0,'0'0'0,"-21"-21"0,0-42 16,21 41 0,0 1-16,0 0 0,21 0 15,0 21-15,0-21 0,22 21 0,-22 0 16,0 0-16,21 0 0,1 0 15,-22 0-15,21 0 0,0 0 16,-20 0-16,-1 0 0,0 21 0,0 0 16,0 0-16,-21 0 0,0 1 0,0 20 15,0-21-15,0 0 0,0 0 16,-21 1-16,0 20 0,0-21 0,0 0 16,-1 0-16,-20 1 0,21-1 15,0 0-15,0-21 0,-22 21 0,22 0 16,0-21-16,0 21 0,0-21 0,-1 0 31,44 0-15,-1 0-16,0-21 15</inkml:trace>
  <inkml:trace contextRef="#ctx0" brushRef="#br0" timeOffset="56386.25">16912 7154 0,'0'0'0,"0"-21"15,-21 21 1,0 21 0,0 1-16,21-1 0,0 0 0,-22 0 15,1 21-15,21-20 0,-21 20 16,21 0-16,-21-21 0,21 22 15,0-22-15,0 21 0,0-21 0,0 22 16,0-22-16,0 0 0,0 0 0,0 0 16,0 1-16,21-22 15,0 0-15,0 21 0,1-21 0,-1 0 16,0 0-16,0 0 0,0 0 0,0 0 16,1-21-16,20 21 0,-42-22 15,21 22-15,0-21 0,0 0 0,1 0 16,-22-21-16,0 20 0,0-20 0,0 21 15,0-21-15,0-1 0,0 1 16,0 0-16,0-1 0,0 22 16,-22-21-16,1 21 0,21-1 0,-21 1 15,0 21-15,0 0 0,0 0 16,-1 0-16,1 0 0,0 0 0,0 0 16,0 0-16,0 0 0,-1 21 0,1-21 15,0 22-15,21-1 0,-21-21 16,21 21-16</inkml:trace>
  <inkml:trace contextRef="#ctx0" brushRef="#br0" timeOffset="56771.03">17632 6985 0,'0'0'0,"0"-21"0,-21 0 0,-1 21 16,22-21-16,-21 21 16,21 21 15,0 0-31,0 0 15,0 0-15,0 22 0,0-22 0,0 21 16,0 0-16,0 1 0,0-1 0,0 0 16,0 1-16,0-1 0,0 0 15,0 1-15,0-22 0,0 0 0,21 0 16,-21 0-16,0 1 0,0-1 0,0 0 16,0 0-1,22-21 1,-22-21-16,0 0 15,0 0-15</inkml:trace>
  <inkml:trace contextRef="#ctx0" brushRef="#br0" timeOffset="57053.21">17462 7535 0,'0'0'0,"0"22"0,-21-1 0,21 0 16,0 0-16,0 0 15,0 0-15,0 1 0,21-1 16,1-21-16,-1 0 0,0 21 0,0-21 16,21 0-16,-20 0 0,20 0 15,-21 0-15,0 0 0,22 0 16,-22 0-16,21 0 0,-21-21 0,0 21 16,22-21-16,-22 21 0,0-22 15,0 1-15,0 0 0,1 21 0,-1-21 16,0 0-16,-21 0 0,0-1 0,0 1 15,0 0 1,0 0-16,0 0 0,0 0 16</inkml:trace>
  <inkml:trace contextRef="#ctx0" brushRef="#br0" timeOffset="57400.01">17484 7027 0,'0'-21'15,"0"0"1,21 21-16,0-21 16,0 21-16,0-21 0,0 21 15,22 0-15,-22 0 0,0 0 16,0-21-16,22 21 0,-22 0 0,0 0 15,0 0-15,0 0 0,0 0 16,1 0 0,-1 0-16,-21-22 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48:45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635 0,'0'0'0,"-22"0"140</inkml:trace>
  <inkml:trace contextRef="#ctx0" brushRef="#br0" timeOffset="764.44">4043 847 0,'21'-21'0,"-42"42"0,42-64 15,0 43-15,-21-21 0,0 0 16,0 0 0,0 0-16,0 0 15,0-1 1,0 1-16,0 42 47,0 1-47,0 20 0,0 0 0,0 1 15,0-1-15,0 21 0,0 1 0,0-1 16,0 1-16,0-1 0,0 22 16,-21-21-16,21-1 0,-21 22 15,0-22-15,-1 22 0,22-22 0,-21 1 16,21-1-16,-21 1 0,21-22 15,0 1-15,0-1 0,0 0 0,0-21 16,0 1-16,0-1 0,0 0 16,0-42 15,0 0-31,0-1 0,0 1 16,21-21-16</inkml:trace>
  <inkml:trace contextRef="#ctx0" brushRef="#br0" timeOffset="1100.24">4762 804 0,'0'0'0,"22"-21"0,-1 0 0,-21 0 15,0 0-15,21 0 0,-21 42 31,0 21-31,0-21 0,0 22 0,0-1 16,0 0-16,0 22 16,0-1-16,0-20 0,0 20 0,0 1 15,0-1-15,0 1 0,-21-1 16,0 1-16,-1-1 0,1 1 0,21-1 16,-21 1-16,0-1 0,0-21 15,0 1-15,21-1 0,0 0 0,0-20 16,0-1-16,0 0 0,0 0 0,0 0 15,0-42 17,-22 21-32,22-21 15</inkml:trace>
  <inkml:trace contextRef="#ctx0" brushRef="#br0" timeOffset="2008.22">4170 1778 0,'0'0'16,"-21"0"-16,21-21 31,21 21-15,0-21-16,0 21 0,21-21 15,-20 21-15,20-22 0,0 22 16,1-21-16,-1 21 0,0-21 15,1 0-15,-1 21 0,21-21 0,-20 0 16,-1 21-16,22-22 0,-22 1 16,0 21-16,1-21 0,-1 21 0,0-21 15,1 0-15,-1 21 0,-21 0 16,21-21-16,-20 21 0,-1 0 0,0-22 16,0 22-1,-21 22 1,0-1-1,0 0-15,0 0 0,-21 21 16,21-20-16,0 20 0,-21 0 16,21-21-16,0 22 0,0-1 15,0-21-15,0 22 0,0-22 0,0 21 16,0-21-16,0 0 0,0 1 16,21-22-16,0 0 0,0 0 15,0 0-15,1 0 0,20 0 16,-21 0-16,0-22 0,22 1 0,-22 21 15,21-21-15,0 0 0,-20-21 16,20 20-16,-21 1 0,21-21 0,-20 21 16,-1 0-16,0-22 0,0 22 15,-21-21-15,0 21 0,0-1 16,0 1-16,0 0 0,0 0 0,0 0 16,0 42 15,0 0-16,0 21-15,0-20 0,0 20 16,0-21-16,0 21 0,0 22 16,0-22-16,0 1 0,21-1 0,0 21 15,-21-20-15,0 20 0,0 1 0,0-1 16,22 22-16,-22-22 0,0 22 16,0-21-16,0 20 0,0-20 0,0 20 15,-22-20-15,22 21 0,-21-22 16,0 1-16,21-1 0,-21 1 15,0-1-15,0-21 0,-1 22 0,1-22 16,0 1-16,0-22 0,0 0 16,0 0-16,-1 0 0,1-21 0,0 0 15,0 0-15,0-21 0,-22 0 16,22 0-16,0 0 0,0-1 16,0-20-16,-22 21 0,22-21 0,0-1 15,-21 1-15,21 0 0,-1-1 16,1 1-16,0 0 0,0-1 0,0 22 15,21-21-15,-21-1 0,21 1 0,0 21 16,0-21-16,0 20 16,0-20-16,0 21 0,0-21 0,0 20 15,21 1-15,0-21 0,0 21 16,-21-22-16,21 22 0,0-21 0,1 21 16,20-22-16</inkml:trace>
  <inkml:trace contextRef="#ctx0" brushRef="#br0" timeOffset="2676.36">6117 1037 0,'0'0'0,"0"-21"0,0 0 0,0 42 31,0 0-31,-21 0 16,21 1-16,0 20 0,0 0 15,0 1-15,0-1 0,-21 0 0,21 1 16,0-1-16,0 21 0,0-20 0,0-1 16,-21 22-16,21-22 0,-22 0 15,22 1-15,0-1 0,0 0 16,0-21-16,0 22 0,-21-22 15,21 0-15,0 0 0,-21-21 32,21-21-17,0 0-15,0 0 0,0 0 0,0-1 16,0 1-16,0 0 0,0 0 16,0-21-16,0 20 0,0 1 0,0-21 15,0 21-15,0 0 0,0-1 16,0 1-16,21 0 0,0 0 0,-21 0 15,22 21-15,-1-21 16,0 21-16,0 0 16,0 0-16,0 0 0,1 0 15,-1 0-15,0 21 0,0 0 16,0-21-16,0 21 0,1 0 0,-22 0 16,0 22-16,0-22 0,0 0 15,0 21-15,0-20 0,0 20 0,-22-21 16,1 21-16,0-20 0,0 20 15,0-21-15,0 0 0,-1 0 0,22 1 16,-21-22-16,0 21 0,21 0 16,-21-21-16,0 0 15,21-21 32,21 0-31,0-1-16,-21 1 15</inkml:trace>
  <inkml:trace contextRef="#ctx0" brushRef="#br0" timeOffset="3130.09">6583 1588 0,'0'-22'0,"0"44"0,0-65 15,0 22-15,0 0 0,0 0 16,0 0-16,0-1 16,21 22-16,0-21 0,0 21 0,0 0 15,1 0-15,-1 0 16,0 0-16,0 0 0,0 21 0,0-21 16,1 22-16,-1-1 0,0 0 15,0 21-15,-21-21 0,0 1 0,0 20 16,0-21-16,0 21 0,0-20 0,0 20 15,0-21-15,0 0 0,0 0 16,0 1-16,0-1 0,-21 0 16,0-21-16,21-21 31,0 0-31,0-1 16,0 1-16,0-21 0,0 21 15,0-22-15,0 22 0,0-21 0,21 21 16,0-22-16,-21 22 0,21-21 15,0 21-15,-21 0 0,22-1 0,-1 1 16,-21 0-16,21 21 16,0 0-16,0 0 15,0 21 1,1-21 0</inkml:trace>
  <inkml:trace contextRef="#ctx0" brushRef="#br0" timeOffset="3403.94">7345 1418 0,'0'21'0,"0"1"16,0-1-16,0 0 0,0 0 15,0 0-15,0 0 0,0 22 0,0-22 16,0 0-16,0 0 15,0 0-15,0 22 0,0-22 0,0 0 16,0 0-16,0 0 0,0 1 16,0-1-16,-21 0 15,21-42 17,0 0-32,0-1 15,0 1-15</inkml:trace>
  <inkml:trace contextRef="#ctx0" brushRef="#br0" timeOffset="3700.77">7387 1270 0,'0'0'0,"-21"0"32,42 0-1,0 0-16,0-21-15,1 21 0,-1-21 16,0 21-16,-21-21 0,21-1 16,-42 22 31,0 0-47,0 0 0,-1 0 15,1 22-15,21-1 16,-21-21-16,21 21 0,0 0 15,0 0 1,0 0-16</inkml:trace>
  <inkml:trace contextRef="#ctx0" brushRef="#br0" timeOffset="4320.43">8170 1545 0,'0'-42'15,"0"21"-15,0 0 16,0-1-16,-21 1 0,0 21 0,0-21 16,0 21-16,-1 0 0,1 0 15,0 0-15,0 0 0,0 0 16,-22 21-16,22 0 0,0 1 0,-21-1 15,21 0-15,-1 0 16,1 21-16,0-20 0,0 20 0,0 0 16,21-21-16,0 22 0,0-22 0,0 0 15,0 21-15,0-20 0,0-1 16,0 0-16,21 0 0,0-21 16,0 0-16,0 0 0,1 0 15,-1 0-15,21 0 0,-21 0 0,0-21 16,22 0-16,-22 0 0,21-1 0,-21 1 15,1 0-15,20-21 0,-21 21 16,0-22-16,0 1 0,1 0 0,-1-1 16,0-20-16,0-1 0,0 22 15,0-22-15,-21-20 0,0 20 16,0 1-16,0-1 0,0 1 16,0-1-16,0 22 0,0 0 0,0-1 15,0 1-15,0 21 0,-21 21 16,21 21-1,-21 0-15,0 21 0,21 1 16,0 20-16,0 1 0,-21-1 0,21 22 16,0-22-16,0 1 0,0-1 0,0 1 15,0-1-15,0 1 16,0-1-16,0-20 0,0-1 0,0 0 0,21 1 16,-21-1-16,0-21 0,0 0 15,21 1-15,-21-1 0,21-21 16,0 0-16,1 0 15,-1 0-15,-21-21 0,21 21 16,0-22-16</inkml:trace>
  <inkml:trace contextRef="#ctx0" brushRef="#br0" timeOffset="6224.07">10626 931 0,'0'0'0,"0"-42"0,0 0 16,0 21-16,0-1 0,21 1 15,-21 0-15,0 0 16,0 42 0,-21 0-1,-1 0-15,1 1 0,21 20 16,-21 0-16,0 22 0,21-22 15,-21 22-15,0-22 0,-1 21 16,22 1-16,-21-22 0,0 1 0,21-1 16,0 0-16,0 1 0,0-22 0,0 0 15,0 0-15,0 0 0,0 0 16,0-42 15,0 0-15,0 0-16,0 0 15,0 0-15,0 42 63,0 0-47,0 0-1,-21-21 1,21 21-16,-21 0 15,0 1-15,21-1 16,-22 0-16,1-21 0,0 21 16,21 0-16,-21 0 0,0-21 0,21 22 15,-21-1-15,-1 0 0,22 0 16,-21-21-16,0 21 16,0-21-1,0 0 1,0-21-1,21 0-15,0 0 16,0 0-16,0-1 0,-22 1 16,22 0-16,0 0 0,0-21 15,0 20-15,0 1 0,-21 0 0,21 0 16,0 0-16,0 0 0,21 21 16,1 0-1,-1 0-15,-21 21 16,21 0-16,0 0 0,0 0 0,0 0 15,22 1-15,-22 20 0,0-21 0,0 0 16,0 0-16,1 1 0,-1-1 16,0 0-16,21 0 0,-21-21 0,1 21 15,20-21-15,-21 0 0,21 0 16,-20 0-16,20 0 0,0 0 0,1 0 16,-1-21-16,-21 0 0,21 0 15,1 21-15,-1-43 0,-21 22 0,22 0 16,-22-21-16,0 21 0,0-22 0,0 22 15,0-21-15,1-1 0,-22 1 16,0-21-16,0 20 0,0-20 16,0 20-16,0-20 0,0 21 15,-22-22-15,1 22 0,0-22 0,0 22 16,-21 21-16,-1-22 0,1 22 16,0-21-16,-1 42 0,1-21 0,0 21 15,-1 0-15,1 0 0,21 0 16,-22 21-16,1 0 0,21 21 0,0 1 15,-22-1-15,43 22 0,-21-1 16,21 1-16,-21-1 0,21 1 16,0-1-16,0 1 0,0-1 0,0-21 15,0 1-15,21 20 0,0-42 0,1 22 16,-1-1-16,0-21 0,0 22 16,21-22-16,-20 0 0,-1-21 15,21 21-15,0-21 0,1 0 0,-22 0 16,42 0-16,-20 0 0,-1 0 15,22 0-15,-22-21 0,21 0 0,-20 0 16,20-1-16,-20-20 0,20 21 16,-21-21-16,1 20 0,-1-20 0,-21 21 15,22-21-15,-22-1 0,-21 22 0,0-21 16,0 21-16,0-1 0,0 1 16,0 0-16,-21 21 0,-22 0 15,22 0-15,0 0 16,0 0-16,-22 0 0,22 21 0,0 0 15,0 1-15,0-1 0,0 0 16,21 0-16,0 0 0,0 0 16,0 1-16,0-1 0,21-21 15,0 0-15,0 21 0,0-21 16,0 21-16,1-21 0,-1 21 16,0-21-16,0 21 0,0 1 15,0-1-15,-21 0 0,22 0 16,-22 0-16,21 0 0,-21 1 15,0-1-15,0 0 0,21 0 16,0-21 0,0 0-1,0 0-15,-21-21 16,22 21-16,-1-21 0,0 0 16,0-1-16,0 1 0,0 0 0,1-21 15,-1 21-15,0-22 0,0 22 16,0-21-16,0 21 0,1-1 0,-1 1 15,0 0-15,-21 0 0,21 21 0,-21 21 32,0 0-32,0 0 15,-21 1-15,21-1 16,-21 21-16,21-21 0,0 0 16,0 1-16,0-1 0,-21 0 15,21 0-15,0 0 0,0 0 16,0-42 15,0 0-15,0 0-16,0 0 0</inkml:trace>
  <inkml:trace contextRef="#ctx0" brushRef="#br0" timeOffset="6404.48">11959 1228 0,'-21'0'16,"0"0"0,42 0 46,0 0-62</inkml:trace>
  <inkml:trace contextRef="#ctx0" brushRef="#br0" timeOffset="7555.97">12213 1334 0,'0'-22'31,"0"44"0,0-1-31,0 0 16,0 0-16,0 0 0,0 0 16,0 22-16,0-22 0,0 0 0,0 21 15,0-20-15,0 20 0,21-21 0,-21 0 16,0 0-16,0 1 0,21-1 16,-21 0-16,22-21 15,-1 0 1,0 0-16,0 0 15,0-21-15,0 0 0,1-1 0,-22 1 16,21 0-16,0 0 0,0 0 16,0-22-16,0 22 0,1-21 0,-22 0 15,0 20-15,21-20 0,-21 21 0,0 0 16,0 0-16,0-1 0,0 1 16,0 42-1,0 1 1,0-1-16,0 0 0,-21 21 15,21-21-15,0 22 0,0-22 0,-22 21 16,22-21-16,0 1 0,0 20 16,0-21-16,0 0 0,0 0 0,0 1 15,22-1-15,-22 0 0,21-21 16,0 0-16,0 0 0,0 0 0,0 0 16,22 0-16,-1 0 0,0 0 15,1 0-15,-22-21 0,21 0 0,1-1 16,-1 1-16,-21 21 0,21-21 0,-20 0 15,-1-21-15,0 20 0,-21 1 16,0 0-16,0 0 0,0 0 16,0 0-16,0-1 0,0 1 15,0 0-15,-21 0 0,0 21 16,-1 0-16,1 0 0,0 0 16,0 21-16,21 0 0,-21 0 15,21 1-15,0 20 0,0-21 0,0 21 16,0-20-16,0-1 0,0 21 15,0-21-15,0 0 0,21 1 0,-21-1 16,21 0-16,0-21 0,0 21 16,22-21-16,-22 0 0,0 0 0,0 0 15,22 0-15,-22 0 0,0 0 0,21 0 16,-21-21-16,22 21 16,-22-21-16,0 0 0,0-1 0,0 1 15,1-21-15,-1 21 0,0 0 0,-21-22 16,21 22-16,-21 0 0,0 0 15,0 0-15,0-1 0,-21 44 32,21-1-32,-21 0 15,21 0-15,-21 0 0,21 22 16,0-22-16,0 0 0,-22 0 0,22 0 16,0 22-16,-21-22 0,21 0 15,0 0-15,0 0 16,-21-21 15,21-21-15,0 0-16,0 0 0,0 0 15,0-22-15,21 1 0,-21 21 16,21-22-16,1 1 0,-1 0 0,21-1 16,-21 1-16,0 21 0,1 0 15,-1 0-15,0-1 0,0 22 0,0 0 16,0 0-16,1 22 0,-1-1 15,-21 0-15,0 0 0,0 0 16,21 22-16,-21-22 0,0 21 0,0-21 16,0 22-16,0-1 0,0-21 15,0 0-15,0 22 0,0-22 0,-21 0 16,21 0-16,0 0 0,-21 0 16,21 1-16,0-44 46</inkml:trace>
  <inkml:trace contextRef="#ctx0" brushRef="#br0" timeOffset="9688.16">14372 1884 0,'0'0'0,"21"0"16,0 0 0,22 0-16,-22-21 0,0 0 15,21-1-15,1 22 0,-1-21 0,-21-21 16,22 21-16,-1 0 0,0-1 16,1-20-16,-1 21 0,0 0 0,-21-22 15,1 22-15,-1-21 0,0 21 16,-21-22-16,21 22 0,-21-21 0,0 21 15,0-22-15,0 1 16,0 0-16,-21 21 0,0-22 0,0 22 16,-1 0-16,1 0 0,0 0 15,0-1-15,0 22 0,0 0 0,-1 22 16,1-1-16,0 0 0,21 0 0,-21 21 16,0 22-16,21-22 0,-21 22 15,21-1-15,0 1 0,-22 20 0,1-20 16,21 21-16,-21-1 0,21-20 15,-21 20-15,0 1 0,0-21 0,21 20 16,-22 1-16,1 0 0,0-1 0,21 1 16,-42 0-16,21-1 0,-1 1 15,1 0-15,0-1 0,0 1 16,0 0-16,0-22 0,-1 22 0,1-22 16,21 1-16,-21-1 0,21-20 15,0-1-15,0 0 0,0 1 0,0-22 16,0 0-16,21 0 0,0-21 0,1 0 15,-1 0-15,21 0 0,-21-21 16,22 0-16,-22 0 0,21-22 0,0 22 16,1-21-16,-1-22 0,0 22 0,1-22 15,-1 1-15,0-1 0,1 1 16,-1-22-16,0 1 0,1-1 0,-1 0 16,-21 1-16,0-1 0,-21 0 0,0 22 15,0-22-15,-21 22 16,0-1-16,-21 1 0,-1 20 0,1 1 15,-21 0-15,20 20 0,-20 1 16,20 0-16,-20 0 0,21 21 0,-1 0 16,1 0-16,0 0 0,20 0 0,1 0 15,0 0-15,42 0 32,0 0-32,22-21 15,-22 21-15,21-21 0,-21-1 0,22 1 16,-1 0-16,0 0 0,22-21 15,-22 20-15,22-20 0,-1 21 0,-20-21 16,-1 20-16,0-20 0,1 21 16,-1-21-16,-21 20 0,0 1 15,0 21-15,1-21 0,-22 0 0,0 42 32,0 0-17,0 0-15,0 1 0,0-1 0,0 21 16,0-21-16,0 22 0,0-22 15,0 21-15,0-21 0,0 22 0,21-22 16,0 0-16,0 0 0,-21 0 16,21-21-16,0 21 0,22-21 15,-22 0-15,0 0 0,21 0 0,1 0 0,-1 0 16,0 0-16,1 0 16,20 0-16,-20-21 0,-1 0 0,0 0 15,1 0-15,-22 0 0,21-22 16,-21 22-16,0-21 0,1 21 0,-22-22 15,21 1-15,-21 21 0,0-22 16,0 22-16,0 0 0,-21 0 0,-22 0 16,22 0-16,0 21 0,0 0 0,0 0 15,-22 0-15,22 21 0,-21-21 16,21 21-16,-1 0 0,1 21 0,0-20 16,0-1-16,0 21 15,0-21-15,21 22 0,-22-22 0,22 0 16,0 0-16,0 0 0,0 0 0,0 1 15,22-1 1,-1-21-16,0 0 0,0 0 0,0 0 16,0 0-16,1-21 0,-1 21 15,0-22-15,0 22 0,0-21 0,0 0 16,1 0-16,-1 0 0,0-22 16,-21 22-16,21 0 0,-21-21 0,0 21 15,0-1-15,0 1 0,0 42 31,0 1-31,-21-1 16,21 0-16,0 0 16,0 0-16,0 0 0,0 22 0,0-22 15,0 0-15,0 0 0,0 0 16,0 1-16,21-22 0,-21 21 0,21-21 16,0 0-16,22 0 0,-22 0 0,21 0 15,1 0-15,-1 0 0,0-21 16,1-1-16,-22 22 0,21-21 0,0 0 15,-20 0-15,20 0 0,-21-22 16,-21 22-16,0 0 0,0-21 16,0 21-16,0-1 0,0 1 0,0 0 15,0 0-15,-21 42 32,21 0-32,0 0 0,0 1 15,-21 20-15,21-21 0,0 0 0,0 22 16,0-22-16,0 0 0,-21 21 15,21-21-15,-22 1 0,22-1 0,0 0 16,0 0-16,0-42 47,0 0-47,0 0 16,0-1-16,0 1 0,0 0 0,0-21 15,0-1-15,0 22 0,22-21 16,-1 0-16,-21-1 0,21 1 15,0 21-15,0 0 0,22-22 16,-22 43-16,0 0 0,0 0 16,0 0-16,0 0 0,22 21 0,-22 1 15,0-1-15,-21 21 0,21-21 16,0 22-16,-21-22 0,0 21 0,0-21 16,0 22-16,0-22 0,0 21 15,0-21-15,0 0 0,0 1 0,0-1 16,0 0-16,-21-21 0,21 21 0,-21-21 15,0 0 1,21-21 0,0 0-16,0 0 0,21-1 15,0 1-15,0 0 0,1-21 16,-1-1-16,21 22 0,-21-21 0,22 0 16,-22 20-16,0-20 0,21 21 15,-21 0-15,1 21 0,-1 0 0,0 0 16,0 0-16,0 21 15,-21 0-15,0 21 16,0-20-16,0 20 0,0-21 0,0 21 16,0-20-16,0 20 0,0-21 15,-21 0-15,21 22 0,-21-22 0,21 0 16,0 0-16,-21 0 16,21 0-16,0-42 31,21 21-16,0-21-15,-21 0 0,21 0 0</inkml:trace>
  <inkml:trace contextRef="#ctx0" brushRef="#br0" timeOffset="10064.59">17251 1672 0,'0'21'15,"21"1"1,0-22-1,0 0-15,0 0 16,1 0-16,20 0 0,-21 0 16,0 0-16,0-22 0,22 22 0,-22-21 15,0 21-15,0-21 0,0 0 16,1 21-16,-22-21 0,0 0 0,0-1 16,0 1-16,0 0 0,0 0 15,-22 21-15,1 0 0,-21 0 16,21 0-16,0 0 0,-1 0 0,-20 0 15,21 21-15,0 0 16,-22 0-16,22 1 0,0 20 0,0-21 0,21 0 16,0 22-16,0-22 0,-21 21 15,21-21-15,0 0 0,0 1 16,0-1-16,0 0 0,21 0 0,-21 0 16,21-21-16,0 0 0,-21 21 15,21-21-15,1 0 0,-1 0 0,0 0 16,0 0-16,0 0 0,0 0 15,1-21-15,-1 21 0,0-21 0</inkml:trace>
  <inkml:trace contextRef="#ctx0" brushRef="#br0" timeOffset="10679.99">18097 1291 0,'0'0'0,"0"-42"0,0 21 0,0 0 15,-21 42 1,21 0-16,-21 0 16,0 21-16,21 1 0,-21-22 15,21 21-15,-21 22 0,-1-22 0,22 0 16,0 1-16,-21-1 0,0 0 0,21-20 16,0 20-16,0-21 15,0 0-15,0 0 0,-21 1 0,21-1 0,21-21 47,0 0-47,0-21 0,1-1 16,-22 1-16,21 0 0,0 0 15,0 0-15,0 0 0,0-1 0,-21 1 16,22 0-16,-22 0 0,21 21 16,-21 21-1,0 0 1,0 0-16,0 1 0,0-1 0,0 0 15,0 0-15,0 0 0,0 0 16,0 1-16,0-1 0,0 0 16,21-21-16,0 21 0,0 0 15,0-21-15,1 0 0,-1 0 16,0 0-16,0 0 0,21 0 0,-20-21 16,-1 0-16,0 21 0,21-21 15,-21 0-15,1-1 0,20-20 0,-21 21 16,0-21-16,0-1 0,-21 1 15,22 0-15,-22-22 0,0 22 0,21-1 16,-21 1-16,0 0 0,0 21 0,0-1 16,0-20-16,-21 21 15,-1 21-15,1 0 0,0 21 32,0-21-32,21 21 0,-21 0 0,21 1 15,0-1-15,0 0 16,0 0-16,0 0 0,0 0 0,0 1 15</inkml:trace>
  <inkml:trace contextRef="#ctx0" brushRef="#br0" timeOffset="11087.5">19029 1439 0,'0'0'0,"-21"0"16,-1 0-16,1 0 15,0 0-15,0 0 0,0 22 0,0-22 16,-1 21-16,1 0 0,0 0 16,0 21-16,0-20 0,0-1 0,-1 21 15,22-21-15,0 0 0,0 22 0,0-22 16,0 0-16,0 0 0,0 0 16,22-21-16,-1 22 0,0-1 0,0-21 15,0 0-15,0 0 16,1 0-16,-1 0 0,0 0 15,0 0-15,0 0 0,-21-21 0,21-1 0,1 1 16,-1 0-16,-21 0 16,0 0-16,0-22 0,0 22 0,0-21 15,0 21-15,0-22 0,0 22 16,0 0-16,0 0 0,0 0 0,-21 21 16,-1 0-16,1 0 0,0 0 15,0 0-15,0 0 0,0 0 0,21 21 16,-22-21-16,1 21 0,21 0 0,0 0 15,0 1-15,0-1 0,0 0 16,0 0-16,0 0 16,21-21-16</inkml:trace>
  <inkml:trace contextRef="#ctx0" brushRef="#br0" timeOffset="11468.47">19262 1566 0,'0'0'0,"0"-21"0,0 0 16,0 0-16,0 0 16,21 42-1,0 0 1,-21 0-16,21 0 0,-21 1 16,0-1-16,0 0 0,0 0 15,0 0-15,0 0 0,0 1 16,0-1-16,0 0 0,0 0 0,0 0 15,0 0-15,0 1 16,0-44 31,0 1-47,0 0 0,0 0 16,21 0-16,0 0 15,1-1-15,-22-20 0,21 21 0,-21 0 16,21 0-16,0-1 0,-21 1 15,21 21-15,0-21 0,-21 0 16,22 0-16,-1 21 0,0-21 0,0 21 16,-21-22-16,21 22 0</inkml:trace>
  <inkml:trace contextRef="#ctx0" brushRef="#br0" timeOffset="12107.86">19897 1122 0,'0'-21'0,"0"42"0,0-63 15,0 20-15,0 1 0,0 0 0,0 0 16,0 42 0,0 0-16,0 0 15,0 22-15,-22-22 0,22 21 16,0 1-16,0-1 0,0 0 0,-21 1 16,21-1-16,-21 0 15,21 1-15,0-22 0,-21 21 0,0 0 16,21-20-16,0 20 0,-21-21 0,-1 0 15,22 0-15,-21 1 0,21-1 16,0 0-16,0 0 16,21-42-1,1 0 1,-1 21-16,0-21 0,0-1 16,0-20-16,0 21 0,22 0 15,-22-22-15,21 22 0,-21 0 0,1-21 16,20 21-16,-21-1 0,0 1 15,-21 0-15,21 21 0,-21 21 32,-21-21-17,0 21-15,0-21 0,0 22 16,0-22-16,-1 21 0,1-21 0,0 0 16,0 21-16,0-21 0,0 0 15,21 21-15,-22-21 16,22 21-16,0 0 15,0 1-15,0-1 16,0 0-16,0 0 0,0 0 16,22 0-16,-1 1 15,0-1-15,0 0 0,0 0 0,22 0 16,-22 0-16,0-21 0,0 22 0,21-1 16,-20 0-16,-1-21 0,0 0 15,0 21-15,0-21 0,0 0 16,-21 21-1,0-42 17,-21 21-17,-21-21-15,21 21 0,-22-21 0</inkml:trace>
  <inkml:trace contextRef="#ctx0" brushRef="#br0" timeOffset="13496.31">4784 2434 0,'-22'-21'0,"44"42"0,-65-42 16,64 21 15,1 0-16,-1-21-15,0 21 0,0 0 0,21 0 16,-20 0-16,20 0 0,0 0 16,1 0-16,20 0 0,-21 0 0,22 0 15,-1 0-15,1 0 0,-1 0 16,1 0-16,21 0 0,-1 0 0,-20 0 16,20 0-16,1 0 0,-21 0 15,20 0-15,1 0 0,0 0 0,-1 0 16,22 0-16,-21 0 0,21 0 0,-1 0 15,1 0-15,0 0 16,0 0-16,0 0 0,0 0 0,-1 0 16,22 0-16,0 0 0,0 0 15,0-21-15,0 21 0,22 0 0,-22 0 16,21 0-16,0 0 0,0 0 0,0 0 16,0 0-16,1 0 0,-1 0 15,0 0-15,0 0 0,21 0 0,-20 0 16,-1 0-16,21 0 0,-21 0 15,22 0-15,-22 0 0,21 0 0,-21 0 16,22 0-16,-22 0 0,21 0 0,0-21 16,1 21-16,-22 0 0,21 0 15,1 0-15,-22 0 0,21 0 16,0 0-16,-20 0 0,20 0 0,-21 0 16,0 0-16,22 0 0,-22 0 15,0 0-15,0 0 0,21 0 0,-20 0 16,-1 0-16,0 0 0,0 0 15,0 0-15,0 0 0,1 0 0,-1 0 16,0 0-16,0 0 0,0 0 0,22 0 16,-22 0-16,0 0 0,0 0 15,-21 0-15,21 0 0,0 0 0,-21 0 16,22 0-16,-1 0 0,-21 0 0,21 0 16,0 0-16,0 0 0,0 0 15,1 0-15,-1 0 0,0 0 16,0 0-16,148 0 15,-169 0-15,22 0 0,-1 0 0,0 0 16,-21 0-16,0 0 0,0 0 0,-21 0 16,0 0-16,-1 0 0,1 0 15,-21 0-15,21 0 0,-43 21 0,22-21 16,-22 0-16,1 0 0,-22 0 16,-21 0-16,22 0 0,-22 0 0,0 0 15,0 0 1,-42 0 46,0-21-62,0 21 0,-22 0 16,1 0-16,21 0 0</inkml:trace>
  <inkml:trace contextRef="#ctx0" brushRef="#br0" timeOffset="16464.47">2074 3662 0,'0'0'0,"-21"0"0,0 0 16,0 0-16,0 0 16,-1 0-16,22-21 31,0 0-31,0-1 0,22 1 15,-1 0-15,0 0 16,-21 0-16,21 21 0,21-21 16,-20-1-16,-1 22 0,21 0 0,-21-21 15,0 21-15,22 0 0,-22 0 16,21 21-16,-21 1 0,22-1 0,-22 0 16,0 0-16,0 0 0,0 22 15,1-22-15,-22 21 0,0-21 16,0 22-16,0-22 0,0 21 0,0-21 15,0 0-15,0 1 0,0-1 16,0 0-16,0 0 0,0 0 16,-22-21-1,1 0 1,21-21-16,0 0 16,0 0-16,0 0 0,0-1 15,0 1-15,0 0 0,0 0 16,0-21-16,0 20 0,21 1 0,-21-21 15,22 21-15,-1 0 0,0-1 16,21 1-16,-21 0 0,1 0 0,-1 21 16,21 0-16,-21 0 0,0 0 15,1 0-15,20 21 0,-21 0 16,0 0-16,0 1 0,1-1 0,-22 0 16,0 0-16,21 21 0,-21-20 15,0-1-15,21 0 0,-21 0 0,0 0 16,0 0-16,0 1 0,0-1 15,0 0-15,0 0 16,0-42 15,0 0-31,0 0 16,0-1-16,0 1 0,0 0 0,0 0 16,21 0-16,0-22 0,-21 1 15,21 21-15,1-21 0,20 20 16,-21 1-16,0 0 0,0 0 15,22 0-15,-22 21 0,0 0 0,21 0 16,-20 0-16,-1 0 0,21 21 16,-21 0-16,0 0 0,1 0 0,-22 22 15,0-22-15,0 21 0,0-21 16,0 22-16,0-22 0,0 0 0,0 21 16,0-20-16,0-1 0,-22 0 15,22 0-15,-21 0 0,21 0 0,0 1 16,0-44 15,21 1-15,1 0-16,-1 21 0</inkml:trace>
  <inkml:trace contextRef="#ctx0" brushRef="#br0" timeOffset="16904.13">3852 3577 0,'0'-21'0,"0"42"0,-21-42 32,0 42-32,21 0 0,-21 1 15,0-1-15,21 0 0,0 0 16,-22 21-16,1-20 0,21 20 16,-21-21-16,21 21 0,0-20 0,0 20 15,0-21-15,0 0 0,0 22 16,0-22-16,21 0 0,-21 0 15,21-21-15,1 0 0,20 0 16,-21 0-16,0 0 0,0 0 0,1-21 16,-1 0-16,21 0 0,-21-1 15,0 22-15,1-21 0,-1-21 0,-21 21 16,21 0-16,-21-1 0,0-20 16,0 21-16,0-21 0,0 20 15,0-20-15,0 21 0,0-21 0,-21 20 16,0 1-16,-1 0 0,1 21 0,0 0 15,0 0-15,0 0 0,0 0 16,-1 0-16,1 0 0,0 0 16,0 21-16,0 0 0,21 1 15,-21-1-15,21 0 16,0 0-16,21-21 16,0 0-16,0 0 15,0 0-15</inkml:trace>
  <inkml:trace contextRef="#ctx0" brushRef="#br0" timeOffset="17311.9">4127 3683 0,'22'0'0,"-22"-21"16,0 0-16,21 21 0,-21-21 15,21 21 1,0 0-16,0 0 0,0 0 15,1 0-15,-1 0 0,0 0 16,0 21-16,0-21 0,0 21 0,1 0 16,-1 0-16,0 0 0,-21 1 15,0-1-15,0 0 0,0 0 0,0 0 16,0 0-16,0 1 0,0-1 0,0 0 16,0 0-16,0 0 15,-21 0-15,0-21 16,21-21-1,0 0 1,0 0-16,21 0 16,0 0-16,0-22 0,0 22 0,0 0 15,1 0-15,-1-22 0,0 22 0,0-21 16,21 21-16,-20 0 0,-1-1 16,21 1-16,-21 0 0,0 0 15,1 21-15,-1 0 0,0 0 16</inkml:trace>
  <inkml:trace contextRef="#ctx0" brushRef="#br0" timeOffset="17723.66">4932 3768 0,'0'0'0,"0"21"0,21-21 0,0 0 16,0 0-1,0 0-15,1 0 16,-1 0-16,0-21 16,0 0-16,0 21 0,-21-22 15,0 1-15,21 21 0,-21-21 0,22 21 16,-22-21-16,0 0 0,0 0 16,0-1-1,-22 22-15,1 0 16,0 0-16,0 0 0,0 22 15,0-22-15,-1 21 0,1 0 0,0 0 16,0 0-16,0 0 16,21 1-16,-21-1 0,21 21 0,0-21 0,0 0 15,0 1-15,0-1 16,0 0-16,0 0 0,21 0 16,0-21-16,0 0 0,0 21 0,0-21 15,1 0-15,-1 0 16,0 0-16,0 0 0,0 0 0,0 0 15,1-21-15,-1 21 0,-21-21 16,21 21-16,-21-21 0,21 21 0,-21-21 16,0 0-16,21 21 0,0-22 0,-21 1 15</inkml:trace>
  <inkml:trace contextRef="#ctx0" brushRef="#br0" timeOffset="18229.45">6392 3175 0,'0'0'0,"0"-21"0,0 0 0,0 0 16,0-1-16,0 44 31,-21-1-31,21 0 0,0 0 16,0 21-16,0 1 0,0-1 15,0 0-15,0 1 0,-21 20 16,21-20-16,0-1 0,-21 0 0,21 1 16,0 20-16,0-21 0,-21-20 15,21 20-15,-22 0 0,22-21 0,-21 1 16,21-1-16,0 0 0,0 0 15,21-21 1,1 0-16,-1-21 16,0 0-16,0 0 0,0-1 15</inkml:trace>
  <inkml:trace contextRef="#ctx0" brushRef="#br0" timeOffset="18723.66">6710 3217 0,'0'0'0,"0"-63"15,-21 63 17,21 21-17,0 0-15,0 22 0,0-22 0,0 21 16,0 0-16,0 1 0,0-1 16,0 0-16,0 1 0,0-1 0,0 0 15,-22 1-15,22-1 0,0-21 0,0 22 16,-21-22-16,21 0 0,0 0 15,-21 0-15,21 0 0,0 1 16,-21-22 0,0 0-16,21-22 31,0 1-31,0 0 0,0 0 16,0 0-16,0 0 0,0-22 0,21 22 15,-21-21-15,21 21 0,21-22 16,-20 1-16,-1 21 0,21-22 0,-21 22 15,22 0-15,-1 21 0,0 0 0,-21 0 16,22 0-16,-1 0 0,-21 21 16,0 0-16,22 1 0,-22-1 15,-21 0-15,21 21 0,-21-21 0,0 1 16,0 20-16,0-21 0,0 0 16,0 22-16,0-22 0,-21 0 0,21 0 15,0 0-15,-21-21 0,21 21 16,-21-21-16,-1 22 0,1-22 31,21-22-15,0 1-16,-21 21 0,21-21 0,0 0 15</inkml:trace>
  <inkml:trace contextRef="#ctx0" brushRef="#br0" timeOffset="18929.15">6244 3577 0,'0'0'0,"-21"0"16,21-21-1,21 21-15,0 0 16,22-21-16,-22 21 0,21 0 16,-21 0-16,22-21 0,-1 21 0,0 0 15,1 0-15,-1 0 0,0-21 16,-21 21-16,1-22 0,-1 22 0,0 0 15</inkml:trace>
  <inkml:trace contextRef="#ctx0" brushRef="#br0" timeOffset="19983.54">7810 3641 0,'0'0'0,"22"0"0,-1 0 15,-21-21-15,0-1 0,0 1 16,0 0-16,0 0 16,0 0-16,-21 0 15,-1-1-15,1 1 0,-21 0 16,21 21-16,0-21 0,-22 21 0,22 0 15,-21 0-15,21 0 0,-22 0 16,22 21-16,-21-21 0,21 21 0,-1 0 16,1 1-16,0 20 0,21-21 0,0 21 15,-21-20-15,21 20 0,0-21 16,0 0-16,0 22 0,0-22 0,0 0 16,0 0-16,0 0 0,0 0 15,21-21-15,-21 22 0,21-22 0,0 0 16,1 0-16,-1 0 0,21 0 15,-21 0-15,22 0 0,-22-22 16,21 1-16,-21 21 0,22-21 0,-1 0 16,0 0-16,-21 0 0,1-1 0,20 1 15,-21 0-15,0-21 0,-21 21 16,0-1-16,0 1 0,0 0 0,0-21 16,0 21-16,0-1 0,0 1 15,0 0-15,-21 21 16,0 0-16,21 21 15,0 0-15,0 1 0,0-1 16,0 0-16,0 21 0,0-21 0,0 1 16,0-1-16,0 0 15,0 0-15,0 0 0,0 0 0,0 1 16,0-1-16,21-21 0,0 21 0,0-21 16,1 0-16,-1 0 15,0 0-15,0 0 0,0 0 0,0 0 16,1-21-16,-1 21 0,0-21 0,0-1 15,0 1-15,0 21 16,1-21-16,-1 0 0,0 0 0,-21 0 0,0-1 16,0 1-16,21 0 0,-21 0 15,0 0-15,0 0 16,0 42 15,0 0-31,0 0 0,0 0 0,0 0 16,0 1-16,-21-1 15,21 0-15,0 0 0,0 0 0,0 0 16,-21-21-16,21 22 0,-21-1 0,21 0 16,-22-21-1,22 21-15,-21-21 16,21-21 0,0 0-1,0 0-15,0-1 16,0 1-16,21 0 0,-21 0 0,22-21 15,-1 20-15,0-20 0,0 21 16,0 0-16,0-22 0,1 22 0,-1 0 16,0 0-16,0 21 0,0 0 15,0 0-15,1 0 0,-1 0 0,0 21 16,-21 0-16,0 0 0,0 22 0,0-22 16,0 0-16,0 21 0,0-20 15,0 20-15,0-21 0,0 0 0,0 0 16,0 1-16,-21-1 0,21 0 15,-21 0-15,21 0 16,0-42 15</inkml:trace>
  <inkml:trace contextRef="#ctx0" brushRef="#br0" timeOffset="21100.41">9567 3662 0,'0'0'0,"0"21"0,21-21 31,1-21-31,-1 21 0,21-21 16,-21 0-16,22-1 0,-1 22 15,-21-21-15,21-21 0,1 21 16,-1 0-16,0-1 0,-20-20 0,20 21 16,0-21-16,-21 20 0,1-20 0,-1 21 15,0-21-15,-21-1 0,0 22 16,0-21-16,0 21 0,0-22 0,0 22 16,-21 0-16,0 0 0,-1 0 15,1-1-15,0 1 0,0 21 0,0 0 16,0 0-16,-1 0 0,-20 0 0,21 21 15,0-21-15,0 43 16,-22-22-16,22 21 0,0 1 0,0-1 16,0 0-16,-1 22 0,1-1 0,0 1 15,0-1-15,21 1 0,-21-1 16,0 1-16,-1 20 0,22-20 0,-21 21 16,0-22-16,21 22 0,-21-1 15,21 22-15,0-21 0,-21 0 0,21-1 16,-21 22-16,21-21 0,-22 21 0,22-1 15,0-20-15,0 21 0,-21-21 16,21-1-16,-21 1 0,21-22 0,0 1 16,0-1-16,0-20 0,0-1 0,0 0 15,0-20-15,0 20 0,21-42 16,0 0 0,1 0-16,-1-21 0,0 0 0,0-1 15,21-20-15,1 0 0,-22-1 0,21 1 16,1 0-16,-1-22 0,-21 1 15,21-1-15,1-20 0,-1 20 0,0-21 16,-20 1-16,20-1 0,-21 0 0,-21 22 16,0-22-16,0 1 0,0 20 0,0 1 15,-42-1-15,21 1 0,-22-1 16,1 1-16,-22 20 0,22 1 0,-21 21 16,20 0-16,-20-1 0,20 1 15,1 0-15,0 21 0,-1 0 16,22 0-16,0 0 0,0 0 0,0 0 15,42 0 17,0 0-32,21 0 0,-20 0 0,-1-21 15,21 21-15,0-21 0,1 0 16,-1-1-16,22 1 0,-22 0 0,21 0 16,-20 0-16,20 0 0,-20-1 15,20-20-15,-21 21 0,1 0 0,-22 0 16,0-1-16,0 1 0,0 0 15,-21 0-15,0 0 0,-21 42 47,21 0-47,0 0 0,0 0 16,0 22-16,0-22 0,0 0 0,0 21 16,0-20-16,21-1 0,-21 21 15,22-21-15,-1 0 0,-21 1 0,21-1 16,0 0-16,0-21 0,0 0 15,1 0-15,-1 0 16,21 0-16,-21 0 0,0 0 0,22-21 16,-22 21-16,0-21 0,21-1 15,-20 1-15</inkml:trace>
  <inkml:trace contextRef="#ctx0" brushRef="#br0" timeOffset="22155.86">10922 3493 0,'0'0'15,"0"-22"-15,-21 22 0,0 0 16,-1 0-16,1 0 16,-21 22-16,21-22 0,0 21 0,-1 0 15,1 0-15,0 0 0,21 0 16,-21 1-16,0 20 0,21-21 0,-21 0 16,21 22-16,0-22 0,0 0 15,0 0-15,0 0 0,0 0 16,0 1-16,21-22 15,0 0-15,21 0 0,-21 0 16,1 0-16,-1-22 0,21 22 16,-21-21-16,0 0 0,1 21 0,20-21 15,-21 0-15,0 0 0,-21-1 0,21 1 16,-21-21-16,22 21 0,-22 0 16,0-1-16,0 1 0,0 0 0,-22 21 31,1 0-31,21 21 15,0 0-15,0 1 0,0-1 0,0 0 16,0 21-16,0-21 16,0 1-16,0-1 0,0 0 0,0 0 15,0 0-15,21 0 0,1-21 0,-22 22 16,21-22-16,0 0 0,0 0 16,0 0-16,0 0 0,22 0 0,-22 0 15,0-22-15,0 22 0,0-21 0,1 0 16,-1 21-16,0-21 0,0 0 15,0 0-15,0-1 0,-21 1 0,0 0 16,0-21-16,0 21 0,0-1 16,0 1-16,-21 21 31,0 21-31,21 1 0,-21-1 16,21 0-16,0 0 15,0 0-15,0 0 0,0 1 0,-21-1 16,21 0-16,0 0 0,0 0 15,0 0 1,0-42 15,0 0-31,0 0 16,0 0-16,0 0 0,0-1 16,0 1-16,0-21 0,21 21 15,0 0-15,0-22 0,0 22 16,-21 0-16,22 0 0,-1 21 0,0 0 15,0 0-15,0 0 0,0 0 16,1 0-16,-1 0 0,0 21 0,0 0 16,-21 0-16,21 0 0,-21 1 0,21-1 15,-21 0-15,0 0 0,0 0 16,0 0-16,0 1 0,0-1 16,-21 0-16,0-21 15,21 21-15,-21-21 16,0 0-16,0 0 15,21-21-15,0 0 16,0 0-16,0-1 16,0 1-16,21 0 0,0 0 0,0-21 15,-21 20-15,21 1 0,0-21 0,1 21 16,-1 0-16,0-1 0,0 1 16,0 21-16,0 0 0,1 0 0,-1 0 15,0 0-15,0 21 0,0 1 16,0-1-16,-21 0 0,22 0 0,-1 0 15,-21 22-15,21-22 0,-21 0 0,0 0 16,0 0-16,0 0 0,0 1 16,0-1-16,0 0 0,0 0 15,-21-21-15,0 21 0,21 0 0,-22-21 16,22-21 15,22 21-31</inkml:trace>
  <inkml:trace contextRef="#ctx0" brushRef="#br0" timeOffset="22552.63">12213 3641 0,'0'21'16,"0"0"-1,21-21 16,0 0-31,1 0 16,-1 0-16,0-21 0,0 21 0,0-21 16,0 0-16,1 21 0,-1-22 0,-21 1 15,21 21-15,-21-21 0,21 0 16,-21 0-16,0 0 0,0-1 0,0 1 16,0 0-16,-21 21 0,0 0 0,21-21 15,-21 21-15,-1 0 0,1 0 16,0 21-16,0 0 0,0 0 0,0 1 15,-1-1-15,22 21 0,0-21 16,-21 22-16,21-22 0,0 0 16,0 21-16,0-21 0,0 1 0,0-1 15,0 0-15,21-21 0,1 21 16,-1-21-16,0 0 0,0 21 0,21-21 16,-20 0-16,-1 0 0,0 0 0,21 0 15,-21 0-15,1 0 0,-1 0 16,0-21-16,0 21 0,0-21 0,0 0 15</inkml:trace>
  <inkml:trace contextRef="#ctx0" brushRef="#br0" timeOffset="23180.27">13017 3154 0,'0'0'0,"-21"21"15,21 0-15,-21 0 16,21 1-16,0 20 0,-21 0 16,21-21-16,0 22 0,0-1 0,-21 0 15,0 1-15,21-1 0,-22 0 0,22-20 16,-21 20-16,21-21 0,-21 0 16,21 0-16,0 1 0,0-1 0,0 0 15,21-42 16,0 21-15,1-21-16,-22-1 0,21 22 0,0-21 16,0 0-16,0 0 0,-21 0 15,21 0-15,1-1 0,-22 1 0,42-21 16,-21 42 0,-21 21-1,0 0-15,0 0 0,0 1 16,0-1-16,0 0 0,0 0 0,0 0 15,0 0-15,0 22 0,0-22 16,0 0-16,21 0 16,0-21-16,1 21 0,-1-21 15,0 0-15,0 0 0,0 0 16,0 0-16,1 0 0,-1-21 0,21 21 16,-21-21-16,0 0 0,1 0 0,-1 0 15,21-1-15,-21 1 0,0 0 16,1-21-16,-1 21 0,-21-22 0,21 1 15,-21-22-15,0 22 0,0-21 16,-21 20-16,0 1 0,-1-22 0,1 43 16,0-21-16,-21 21 0,21 0 0,-1 21 15,-20 0-15,21 0 0,0 0 0,-22 0 16,22 0-16,0 21 16,0 0-16,0 0 0,21 0 0,0 0 15,0 1-15,0-1 0,0 0 16,0 0-16,0 0 0,0 0 0,21 1 15,0-22-15</inkml:trace>
  <inkml:trace contextRef="#ctx0" brushRef="#br0" timeOffset="23601.28">13822 3387 0,'-21'21'47,"-1"0"-47,22 0 0,-21 0 0,21 1 15,0-1-15,0 0 0,-21 0 0,21 0 16,-21 22-16,21-22 0,0 0 16,0 0-16,0 0 0,0 0 0,0 1 15,21-1-15,0-21 16,0 0-16,1 0 0,-1 0 15,0 0-15,0 0 0,0 0 0,0 0 16,1 0-16,-1-21 0,0 21 16,0-22-16,0 1 0,0 0 15,-21 0-15,0 0 0,0 0 0,0-1 16,0-20-16,0 21 0,0-21 0,0 20 16,0 1-16,-21 0 0,0 0 15,0 21-15,0 0 0,0 0 0,-1 0 16,-20 0-16,21 0 0,0 0 15,-22 0-15,22 21 0,0-21 0,0 21 16,0 0-16,21 1 0,-21-22 16,-1 21-16</inkml:trace>
  <inkml:trace contextRef="#ctx0" brushRef="#br0" timeOffset="24231.75">14245 3493 0,'0'0'16,"-21"0"-16,21-43 15,0 22-15,0 0 16,21 21-16,0 0 0,0 0 15,1 0-15,-1 0 0,0 0 16,21 21-16,-21 0 0,1 0 16,-1 1-16,0 20 0,0-21 15,0 21-15,0-20 0,1 20 0,-22-21 16,0 21-16,0-20 0,0-1 16,0 0-16,0 0 0,0 0 0,0 0 15,-22 1-15,22-1 0,-21-21 0,0 21 16,0-21-16,21-21 31,0 0-15,0-1-16,0 1 0,0 0 15,0 0-15,21 0 0,0 0 0,-21-22 16,21 22-16,1-21 0,-1-1 16,-21 22-16,21-21 0,0 21 15,-21-22-15,21 22 0,-21 0 0,21 0 16,-21 0-16,22 0 15,-1 21-15,-21-22 16</inkml:trace>
  <inkml:trace contextRef="#ctx0" brushRef="#br0" timeOffset="25083.9">15303 3006 0,'22'-43'16,"-22"22"-16,21 21 0,-21-21 15,0 42 16,0 0-31,0 1 0,-21-1 16,-1 21-16,22-21 0,-21 22 16,21-1-16,-21 21 0,0-20 0,21 20 15,-21-20-15,0 20 0,21-21 0,-22 1 16,1 20-16,21-20 0,-21-1 16,0-21-16,21 21 0,-21-20 0,0-1 15,21 21-15,0-21 16,-22 0-16,22-42 31,0 0-15,0 0-16,22 0 0,-22 0 15,21-1-15,0 1 0,0-21 16,0 21-16,0-22 0,1 22 16,-1-21-16,0 0 0,0 20 0,21-20 15,-20 21-15,-1 0 0,21 0 0,-21-1 16,0 1-16,1 0 0,20 21 15,-21 0-15,0 0 0,0 0 0,1 0 16,-1 21 0,-21 0-16,0 1 0,0-1 15,0 0-15,0 0 0,-21-21 0,-22 21 16,22 0-16,0-21 0,0 22 16,0-22-16,-22 0 0,22 21 0,0-21 15,-21 0-15,20 0 0,1 0 16,0 0-16,0 0 0,0 0 15,0 0-15,21-21 16,0 42 15,0 0-31,0 0 16,21-21-16,0 21 0,0 0 16,0 1-16,0-1 0,1 0 0,-1 0 15,0-21-15,0 21 0,0 0 16,0-21-16,22 0 0,-22 22 0,0-22 15,0 0-15,0 0 0,1 0 16,-1 0-16,0 0 16,0 0-1,-21-22-15,0 1 16,21 21-16,-21-21 0,21 21 16,-21-21-16,0 0 15</inkml:trace>
  <inkml:trace contextRef="#ctx0" brushRef="#br0" timeOffset="25307.77">15684 3725 0,'0'22'16,"-21"-22"93</inkml:trace>
  <inkml:trace contextRef="#ctx0" brushRef="#br0" timeOffset="29703.63">1651 5652 0,'-21'0'16,"0"0"15,-1 0 16,44 0 0,-1 0-32,0 0-15,-21-22 0,21 22 16,0-21-16,0 0 0</inkml:trace>
  <inkml:trace contextRef="#ctx0" brushRef="#br0" timeOffset="31763.62">1714 5567 0,'-21'0'62,"21"-21"-46,0 0-16,0-1 15,0 1-15,0 0 16,0 0-16,0 0 0,0 0 16,0-1-16,0 1 0,0 0 15,0 0-15,0 0 0,0 0 16,0-1-16,0 1 0,0 0 0,0 0 15,0 0-15,0 0 0,0-1 16,0 44 15,0-1-31,0 0 0,0 0 0,0 0 16,0 22-16,0-1 0,21 0 16,-21 22-16,0-22 0,0 0 0,0 22 15,0-22-15,0 1 0,0-1 16,0 0-16,0 1 0,0-1 0,0-21 15,0 21-15,0-20 0,0-1 16,0 0-16,0 0 16,22-42 15,-22 0-31,21 21 0,0-21 16,-21-1-16,21 1 0</inkml:trace>
  <inkml:trace contextRef="#ctx0" brushRef="#br0" timeOffset="32112.19">2265 5715 0,'0'0'0,"0"21"0,21-21 16,0 0-1,0 0-15,0 0 0,1 0 16,-1-21-16,0 21 16,-21-21-16,21 21 0,-21-21 15,0 0-15,0-1 0,0 1 16,-21 21 0,0 0-1,0 0-15,-1 0 0,1 0 16,21 21-16,-21-21 0,0 22 15,21-1-15,-21 0 0,0-21 16,21 21-16,21-21 31,0 0-31,0 0 0,0 0 0</inkml:trace>
  <inkml:trace contextRef="#ctx0" brushRef="#br0" timeOffset="34013.08">4635 5906 0,'0'-22'32,"0"1"-32,0 0 0,22 21 15,-22-21-15,0 0 0,0 0 0,21-1 16,-21 1-16,0 0 0,0 0 15,0 0-15,0-22 0,0 22 16,0 0-16,-21 0 0,-1-21 0,1 20 16,0 1-16,-21 21 0,21-21 15,-22 21-15,1 0 0,0 0 0,20 0 16,-20 0-16,0 21 0,21 0 16,-22 1-16,22-1 0,-21 0 0,21 21 15,-1 1-15,1-22 0,0 21 16,21 0-16,0 1 0,0-22 0,0 21 15,0-21-15,0 22 0,0-22 16,0 0-16,0 0 0,21-21 0,0 21 16,1-21-16,-1 0 15,21 0-15,-21 0 0,0 0 0,1 0 16,20 0-16,-21-21 0,21 0 0,1 0 16,-22 0-16,21 0 0,1-1 15,-22-20-15,21 21 0,0-21 16,-20-1-16,-1 1 0,21 0 0,-21-1 15,0 1-15,1 0 0,-1-1 16,-21 1-16,0 0 0,0-22 0,0 22 16,0-1-16,0 22 0,0-21 0,0 21 15,0-22-15,0 22 16,0 42 0,-21 22-1,21-22-15,-22 21 0,22 1 0,0-1 16,0 0-16,0 22 0,0-1 0,-21-20 15,21 20-15,0-21 0,0 22 16,0-22-16,0 1 0,0-1 0,0-21 16,0 21-16,21-20 0,1-1 15,-1 0-15,21-21 0,-21 21 0,22-21 16,-22 0-16,21 0 0,0 0 0,-20 0 16,20 0-16,0-21 0,-21 21 15,22-21-15,-22 0 0,21 21 0,-21-22 16,22 1-16,-22-21 0,0 21 15,0 0-15,0-1 0,1 1 16,-22-21-16,0 21 0,0 0 0,0-1 16,0 1-16,0 0 0,-22 0 15,1 21-15,0 0 0,0-21 0,0 21 16,0 0-16,-1 0 0,1 0 0,0 21 16,0-21-16,0 21 0,0 0 15,21 0-15,0 1 0,-22-1 0,22 21 16,-21-21-16,21 0 0,0 1 15,0-1-15,0 0 0,0 0 0,0 0 16,0 0-16,21 1 16,1-22-16,-1 0 15,0-22 1,0 22-16,-21-21 0,21 0 0,0 0 16,1 0-16,-22 0 15,21-22-15,-21 22 0,0 0 0,0 0 16,0 0-16,0-1 0,0 1 15,0 0-15,0 0 0,0 42 32,0 0-17,0 22-15,0-22 0,0 0 0,0 0 16,0 21-16,0-20 0,0-1 16,0 0-16,0 0 0,21 0 0,-21 0 15,21 1-15,0-1 0,0 0 16,1-21-16,-1 0 15,0 0-15,21 0 0,-21 0 0,1 0 16,20 0-16,-21-21 0,0 21 0,22-21 16,-22-1-16,0 1 0,21 0 15,-21 0-15,1 0 0,-1-22 0,0 22 16,0-21-16,0 0 0,0-1 16,-21 1-16,22 0 0,-22-1 0,0 22 15,0-21-15,0-1 0,0 1 0,0 0 16,0 21-16,0-22 0,0 22 15,0 0-15,-22 21 0,1 0 16,0 21 0,21 0-16,0 0 0,0 22 15,0-22-15,0 21 0,0 1 0,0-1 16,0 0-16,0 22 0,0-22 16,0 0-16,0 1 0,0-1 0,0-21 15,0 22-15,0-1 0,0-21 0,0 0 16,21 22-16,-21-22 0,21-21 15,1 21-15,-1 0 0,0-21 0,0 0 16,0 0-16,0 0 0,1 0 0,20 0 16,-21 0-16,21 0 0,1-21 15,-22 0-15,21 0 0,1-1 0,-22 1 16,21 0-16,-21 0 0,0-21 16,1 20-16,-1 1 0,-21-21 15,21 21-15,-21-22 0,0 22 0,0 0 16,0 0-16,-21 0 0,0 21 15,-1 0-15,1 0 0,0 0 16,0 0-16,0 21 0,0 0 0,-1 0 16,1 0-16,0 1 0,0-1 15,0 0-15,21 21 0,0-21 0,-21 1 16,21-1-16,-22 0 0,22 0 0,0 0 16,0 0-16,0 1 15,22-22-15,-1 0 0,0 0 16,0 0-16,0 0 0,0 0 15,1-22-15,-1 22 16,0-21-16,0 0 0,0 0 0,0 0 16,-21 0-16,0-1 0,22 1 0,-22 0 15,0 0-15,0 0 0,0 0 16,0 42 15,0 0-31,0 0 0,0 0 16,0 0-16,0 1 0,0-1 0,0 0 15,0 0-15,0 0 16,21 0-16,0-21 16,0 0-16,0 0 0,0 0 15,1 0-15,-1 0 16,21 0-16,-21 0 0,0-21 0,1 21 16,-1-21-16,0 0 0</inkml:trace>
  <inkml:trace contextRef="#ctx0" brushRef="#br0" timeOffset="34247.33">5800 5461 0,'0'0'15,"-43"0"1,64 0-16,1 0 15,-1-21-15,21 21 0,-21 0 16,22 0-16,-1-21 0,21 21 0,-20 0 16,-1 0-16,0-21 0,1 21 0,-1-22 15,0 22-15,-20 0 0,-1 0 16,0 0-16,0 0 0</inkml:trace>
  <inkml:trace contextRef="#ctx0" brushRef="#br0" timeOffset="34776.08">7408 5122 0,'-21'-42'0,"42"84"16,-42-105-16,21 42 0,-21 21 0,21-21 15,-21 21-15,0 0 16,-1 42 0,22-21-16,0 21 0,0 1 15,0-1-15,0 0 0,0 22 0,0-1 16,0-20-16,0 20 0,0 1 0,0-22 15,0 22-15,-21-22 0,21 0 16,-21 1-16,21-1 0,0-21 0,0 21 16,0-20-16,-21-1 0,21 0 15,0-42 17,0 0-32,0-1 0,0 1 15</inkml:trace>
  <inkml:trace contextRef="#ctx0" brushRef="#br0" timeOffset="35158.83">6985 5165 0,'0'-21'16,"0"42"-16,-21-64 0,21 22 0,0 0 0,0 0 15,21 0-15,0 0 0,0-1 16,22 1-16,-1 0 0,0 21 15,1-21-15,-1 21 0,0 0 0,22 0 16,-1 0-16,1 21 0,-1 0 16,1 0-16,-1 22 0,1-22 0,-1 21 15,-20 1-15,-1 20 0,0-21 16,-21 1-16,1 20 0,-22-20 0,0 20 16,-22-21-16,1 1 0,-21 20 0,0-20 15,-1-1-15,-20-21 0,20 21 16,-20 1-16,-1-22 0,22 0 0,-21 21 15,20-20-15,-20-22 0,20 21 16,22 0-16,-21-21 0,0 0 0,20 0 16,1 0-16,0 21 0,21-42 47,21 21-47,0-21 0,1 0 0,-1 21 15,0-22-15,0 1 0,21 21 0</inkml:trace>
  <inkml:trace contextRef="#ctx0" brushRef="#br0" timeOffset="35574.12">8043 5525 0,'0'0'0,"21"0"16,1-22-16,-22 1 15,21 21-15,0 0 0,0 0 16,0 0-16,0 21 0,-21 1 16,22-1-16,-22 0 0,21 0 15,-21 21-15,21-20 0,0-1 0,-21 0 16,0 21-16,0-21 0,0 1 0,0-1 16,0 0-16,0 0 0,0 0 15,0 0-15,0 1 0,0-1 16,0-42 15,0-1-15,0 1-16,0 0 0,0 0 0,0 0 15,0 0-15,0-1 0,0 1 16,0-21-16,21 21 0,-21 0 0,21-1 16,-21 1-16,0 0 0,22 0 0,-1 21 15,-21-21-15,21 21 16,0 0-16,0 0 0,0 0 15,1 0 1</inkml:trace>
  <inkml:trace contextRef="#ctx0" brushRef="#br0" timeOffset="35804">8784 5525 0,'0'21'0,"-21"-21"0,0 21 16,21 0-16,0 0 0,0 0 0,-21 1 16,21-1-16,-22 0 0,22 0 15,0 0-15,-21 0 0,21 1 16,0-1-16,0 0 0,0 0 16,0-42 30</inkml:trace>
  <inkml:trace contextRef="#ctx0" brushRef="#br0" timeOffset="36019.89">8763 5419 0,'0'0'0,"-21"0"0,21-21 16,-21 21-16,-1 0 31,44 0 0,-1 0-15,0 21-16,-21 0 16,21-21-16,-21 21 0,21-21 15</inkml:trace>
  <inkml:trace contextRef="#ctx0" brushRef="#br0" timeOffset="36407.67">9080 5546 0,'0'21'32,"0"0"-32,0 0 15,0 0-15,0 1 0,0-1 16,0 0-16,0 0 0,0 0 15,0 0-15,0 1 0,0-1 0,0 0 16,0 0-16,0 0 0,22 0 16,-22 1-16,21-22 15,0 0-15,0 0 16,0 0-16,0-22 16,-21 1-16,22 0 15,-22 0-15,21 0 0,-21 0 16,0-1-16,0 1 0,21 0 0,-21 0 15,21 0-15,-21 0 0,0-1 0,0 1 16,21 0-16,-21 0 0,0 0 16,21 21-16,-21 21 62,0 0-62</inkml:trace>
  <inkml:trace contextRef="#ctx0" brushRef="#br0" timeOffset="37200.19">9483 5757 0,'21'0'16,"0"0"0,0 0-1,0 0-15,0-21 0,1 21 16,-1-21-16,0 21 0,0-21 15,0 21-15,0-21 0,1 0 0,-1 21 16,-21-22-16,0 1 0,21 0 16,-21 0-16,0 0 0,-21 21 31,0 0-31,-1 0 16,1 21-16,0 0 15,0 0-15,21 0 0,0 1 0,0 20 16,0-21-16,0 0 0,0 0 0,0 1 15,0-1-15,0 0 0,0 0 16,0 0-16,21 0 0,0-21 0,0 22 16,1-22-16,-1 21 0,0-21 15,0 0-15,0 0 0,0 0 0,1 0 16,-1 0-16,0 0 0,-21-21 16,21 21-16,-21-22 15,21 1-15,-21 0 0,0 0 16,0 0-16,0 0 0,0-1 0,0 1 15,0 0-15,0 0 0,0 0 16,0 0-16,0-1 0,0 44 47,0-1-47,0 0 16,0 0-16,-21-21 15,21 21-15,0 0 0,-21-21 0,21 22 16,0-1-16,0 0 15,21-42 32,0 0-47,0-1 16,1 22-16,-1-21 0,0 0 0,0 0 16,0 0-16,0 0 0,22-1 0,-22 1 15,21 0-15,1 0 0,-1 0 16,-21 0-16,21 21 0,1 0 0,-22 0 15,0 0-15,0 21 0,0 0 0,-21 0 16,0 0-16,0 0 0,0 22 16,0-22-16,0 0 0,0 0 0,0 22 15,-21-22-15,0 0 0,0 0 16,0 0-16,0-21 0,21 21 0,-22 1 16,1-1-16,0-21 15,21 21-15,-21-21 16,0 0-16,0 0 15,-1 0-15,1 0 16,0 0-16,0 0 0</inkml:trace>
  <inkml:trace contextRef="#ctx0" brushRef="#br0" timeOffset="38116.66">1926 6964 0,'0'0'0,"-21"0"15,21-21 1,0 0-1,-21 21-15,21-22 16,0 1-16,0 0 16,0 0-16,0 0 15,21 0-15,-21-1 0,21 22 0,0-21 16,0 21-16,1 0 16,-1 0-16,0 0 15,0 21-15,0 1 0,0-1 0,1 0 16,-1 21-16,0 1 0,0-1 15,-21 0-15,0 1 0,0-1 0,0 21 16,-21-20-16,0-1 0,0 0 16,-1 1-16,1-1 0,-21 0 0,21-20 15,-22 20-15,22-21 0,-21 0 16,0-21-16,20 21 0,-20-21 0,21 0 16,0 0-16,0 0 0,-1 0 15,1 0-15,0-21 0,21 0 0,0 0 16,0 0-16,-21 0 0,21-22 15,0 1-15,0 0 0,0 20 16,0-20-16,0 0 0,0-1 16,0 22-16,21 0 0,0 0 0,0 21 15,22 0-15,-22 0 16,0 0-16,0 21 0,0 0 0,22 0 16,-22 22-16,0-22 0,0 21 15,0-21-15,1 1 0,-22 20 0,21-21 16,0 0-16,-21 0 0,0 1 15,0-1-15,21 0 0,-21 0 0,21-21 16,-21 21-16,21-21 16,1 0-1,-1-21-15,-21 0 16</inkml:trace>
  <inkml:trace contextRef="#ctx0" brushRef="#br0" timeOffset="38303.56">2519 7281 0,'0'0'0,"0"22"78,-21-22-62</inkml:trace>
  <inkml:trace contextRef="#ctx0" brushRef="#br0" timeOffset="39176.46">4149 7027 0,'0'0'0,"0"-21"0,-22 0 0,22 42 47,0 0-47,0 1 0,0 20 0,0-21 15,0 21-15,0 1 0,0-1 16,0-21-16,0 22 0,0-1 0,0-21 15,0 0-15,-21 22 0,21-22 0,0 0 16,0 0-16,0-42 47,0 0-47,0 0 0,0-1 16,0 1-16,0 0 0,0-21 15,0-1-15,0 1 0,0 21 16,0-21-16,0-1 0,0 1 0,0 21 15,21-22-15,1 22 0,20 21 0,-21 0 16,0 0-16,22 0 0,-22 0 16,21 0-16,-21 21 0,22 1 0,-22-1 15,0 0-15,0 0 0,0 0 0,0 0 16,1 1-16,-1 20 0,-21-21 16,0 0-16,0 0 0,0 22 0,0-22 15,0 0-15,0 0 16,0 0-16,0-42 31,0 0-15,0 0-16,0 0 15,0 0-15,21-1 0,-21 1 0,21-21 16,-21 21-16,0-22 0,21 22 16,0-21-16,1 21 0,-1 0 0,0-1 15,21 1-15,-21 21 0,1 0 0,20 0 16,-21 0-16,0 0 0,0 0 15,1 21-15,-1 1 0,0-1 0,0 0 16,-21 0-16,0 21 0,21-20 0,-21-1 16,0 21-16,0-21 0,0 22 15,0-22-15,0 0 0,-21 0 16,21 0-16,-21 0 0,21 1 0,0-1 16,0 0-16,21-21 31,0-21-31,0 0 0,22-1 15</inkml:trace>
  <inkml:trace contextRef="#ctx0" brushRef="#br0" timeOffset="39574.03">5419 7091 0,'-22'0'15,"1"0"-15,0 0 0,0 21 16,0 0-16,0 0 0,-1 1 15,1-1-15,21 0 0,-21 0 16,21 0-16,-21 0 0,21 22 0,-21-22 16,21 0-16,0 0 0,0 0 0,0 1 15,0-1-15,21 0 0,0-21 16,0 21-16,0-21 0,1 0 0,-1 0 16,0 0-16,21 0 0,-21 0 0,1 0 15,-1-21-15,21 0 0,-21 0 16,0 21-16,1-22 0,-1 1 15,0 0-15,0-21 0,0 21 0,0-1 0,-21-20 16,0 21-16,0 0 0,0-22 16,0 22-16,-21 0 0,0 0 15,0 0-15,-21 0 0,20 21 0,-20 0 16,21 0-16,-21 0 0,20 0 0,-20 0 16,21 21-16,0-21 0,0 21 15,-1 0-15,1 0 0,21 0 0,-21 1 16,21-1-16,0 0 0,0 0 15,0 0-15,0 0 0,21-21 0,0 22 16,22-22-16</inkml:trace>
  <inkml:trace contextRef="#ctx0" brushRef="#br0" timeOffset="40744.61">6138 7049 0,'0'0'0,"-21"0"0,0 0 16,0 0-16,0 0 0,-1 0 15,1 0-15,0 21 0,-21 0 0,21 0 16,-1 0-16,1 0 0,-21 1 0,21-1 16,0 21-16,-1-21 0,1 22 15,21-22-15,0 0 0,0 0 0,0 21 16,0-20-16,21-1 15,1 0-15,-1-21 0,0 0 0,0 0 16,0 0-16,0 0 0,22 0 16,-22 0-16,0 0 0,21 0 0,-20-21 15,-1 0-15,21-1 0,-21 1 0,0 0 16,1 0-16,-1 0 0,0-22 16,-21 22-16,21-21 0,-21 0 0,21-1 15,-21 1-15,0 0 0,0-1 0,0 1 16,0 0-16,0-22 0,0 22 15,0-1-15,0 22 0,0-21 16,0 21-16,0 0 0,0-1 0,0 1 16,0 42-1,0 1-15,0-1 0,0 21 16,0-21-16,0 22 0,0-1 0,0 0 16,-21 1-16,21 20 0,0-21 15,0 1-15,0-1 0,0 0 0,0 1 16,0-1-16,21-21 0,-21 22 0,21-22 15,1 0-15,-1 0 0,0 0 16,-21 0-16,21 1 0,0-22 16,0 0-16,1 0 0,20 0 0,-21 0 0,0 0 15,0-22-15,1 1 0,-1 21 16,0-21-16,0 0 0,-21 0 16,21 0-16,0-1 0,-21-20 0,22 21 15,-22 0-15,0 0 0,0-22 0,0 22 16,0 0-16,21 21 0,-21-21 15,0 42 1,0 0 0,0 0-16,0 0 0,0 1 15,0-1-15,0 0 0,0 0 0,0 0 16,0 0-16,0 1 0,0-1 0,0 0 16,21 0-16,0-21 15,0 0-15,0 0 16,1 0-16,-1 0 0,0 0 0,0-21 15,0 0-15,0 21 0,-21-21 16,22-1-16,-1 1 0,-21 0 16,0 0-16,21 0 0,-21 0 0,21-1 15,-21 1-15,0 0 0,0 0 0,0 0 16,0 0 0,0 42-1,0 0-15,0 0 0,0 0 0,0 0 16,0 1-16,0-1 0,0 0 15,0 0-15,0 0 0,0 0 16,0 1-16,0-1 0,0 0 16,21-21-16,0 0 15,1 0-15,-1 0 0,0 0 16,0 0-16,0 0 0,0-21 0,1 0 16,-1 21-16,0-22 0,0 1 0,0 0 15,0-21-15,1 21 0,-22-1 16,0-20-16,0 0 0,0 21 0,0-22 15,0 1-15,0 0 0,0-1 0,0 22 16,0-21-16,0-1 0,0 22 16,0 0-16,0 0 0,0 42 31,-22-21-31,22 42 0,-21-20 16,21 20-16,0-21 0,0 21 0,-21 1 15,21-1-15,-21 0 0,21 1 0,-21-22 16,21 21-16,0 1 0,0-22 15,0 21-15,0-21 0,0 0 0,0 1 16,0-1-16,0 0 0,21-21 16,0 0-16,21 0 0,-20 0 15,20 0-15,-21 0 0,21 0 16,1 0-16</inkml:trace>
  <inkml:trace contextRef="#ctx0" brushRef="#br0" timeOffset="41400.23">7789 7006 0,'0'0'0,"-21"-21"0,0 21 0,0-21 0,0 21 15,-1 0-15,1 0 0,0 0 0,0 0 16,21 21-16,-21-21 0,21 21 16,-21 0-16,21 1 0,0-1 0,-22 0 15,22 0-15,0 21 0,-21-20 0,21-1 16,0 0-16,0 21 0,0-21 15,0 1-15,0-1 0,0 0 0,0 0 16,0 0-16,21-21 31,1 0-31,-1 0 0,0 0 0,0-21 16,0 21-16,0-21 0,1 0 0,-1 0 16,0-1-16,0 1 0,0 0 0,0 0 15,1-21-15,-22 20 0,0-20 16,0 21-16,21 0 0,-21 0 0,0-1 15,0 1-15,0 42 32,0 1-32,0 20 0,0-21 15,0 0-15,0 22 0,-21-22 0,21 0 16,0 21-16,0-21 16,0 1-16,0-1 0,0 0 0,0 0 15,21 0-15,0-21 0,0 0 16,0 0-16,0 0 0,1 0 0,-1 0 15,0 0-15,21-21 0,-21 21 16,1-21-16,-1 0 0,21 0 0,-21-1 16,0 1-16,1 0 0,-1 0 0,0-21 15,-21 20-15,0 1 0,21-21 16,-21 21-16,0 0 0,21 21 0,-21-22 16,0 1-16,0 42 15,0 1 1,0-1-16,0 0 0,0 0 15,0 0-15,0 22 0,-21-22 0,21 0 16,0 0-16,0 0 0,0 22 0,0-22 16,0 0-16,0 0 15,0 0-15,21-21 16,0 0 15</inkml:trace>
  <inkml:trace contextRef="#ctx0" brushRef="#br0" timeOffset="41890.43">9292 6689 0,'0'0'0,"0"-21"0,0-1 15,0 1-15,-21 21 16,0 0-16,0 0 0,21 21 0,-22 1 16,1-1-16,21 21 15,0 0-15,0 1 0,-21-1 0,21 0 16,0 1-16,0-1 0,0 22 0,0-22 15,0 0-15,0 1 0,0-22 16,0 21-16,0-21 0,0 0 0,0 1 16,0-1-16,0 0 0,21-21 31,-21-21-15,0 0-16</inkml:trace>
  <inkml:trace contextRef="#ctx0" brushRef="#br0" timeOffset="42264.74">8953 6773 0,'0'0'0,"-21"-21"0,21-21 0,0 21 0,0 0 16,0-1-16,0 1 0,0 0 16,21 0-16,1 0 0,-1 0 0,21-1 15,0 1-15,1 0 0,-1 0 0,22 21 16,-22 0-16,21 0 0,-20 0 15,20 21-15,1 21 0,-1-20 0,1 20 16,-1 0-16,-20 1 0,-1-1 0,0 21 16,-21-20-16,1-1 15,-22 22-15,0-22 0,0 0 0,-22 1 16,-20-1-16,21 0 0,-21 1 0,-43 20 16,21-21-16,22-20 15,0-1-15,-1 0 0,1-21 0,0 21 16,-1 0-16,22-21 0,-21 0 0,21 0 15,0 0-15,-1 0 16,22-21 0,22 0-1,-1 21-15,-21-21 0,42 21 0,-21-21 16,0 21-16,1-22 0,-1 1 16,0 21-16,21-21 0</inkml:trace>
  <inkml:trace contextRef="#ctx0" brushRef="#br0" timeOffset="42663.51">9927 7070 0,'21'-43'16,"0"43"-16,-21-21 16,22 0-16,-1 21 0,0-21 15,0 21-15,21 0 0,-20 0 16,-1 0-16,21 0 0,-21 0 0,0 0 15,22 0-15,-22 21 0,0 0 16,0 0-16,0 1 0,-21 20 0,0-21 16,0 0-16,0 22 0,0-22 15,0 0-15,0 21 0,0-21 0,0 1 16,-21-1-16,0 0 0,0-21 16,0 0 15,21-21-31,0 0 15,0-1-15,0 1 0,0 0 0,0 0 16,0-21-16,0 20 0,21 1 16,-21-21-16,21 21 0,0 0 0,-21-1 15,21 1-15,1 0 0,-1 0 16,-21 0-16,21 21 0,0-21 0,0 21 16,0 0-16,1 0 15,-1 0-15,0 0 16</inkml:trace>
  <inkml:trace contextRef="#ctx0" brushRef="#br0" timeOffset="42903.37">10774 6879 0,'0'21'32,"0"1"-32,0-1 0,-21 0 0,21 0 15,-22 0-15,22 0 0,-21 1 16,21-1-16,0 21 0,0-21 0,0 0 15,0 1-15,0-1 0,0 0 16,0 0-16,0 0 0,0 0 0,0 1 16,0-44 31,0 1-47,0 0 15,0 0-15,0 0 0</inkml:trace>
  <inkml:trace contextRef="#ctx0" brushRef="#br0" timeOffset="43100.26">10753 6731 0,'0'0'16,"0"-21"-16,-22 21 0,1 0 16,42 21 46,1-21-62,-1 21 0,0 0 16,0-21-16,-21 22 15,21-22-15</inkml:trace>
  <inkml:trace contextRef="#ctx0" brushRef="#br0" timeOffset="43484.04">11134 6922 0,'0'0'0,"0"21"0,-22-21 16,22 21-16,0 0 0,0 0 15,0 0-15,0 1 0,0-1 16,0 0-16,0 0 0,0 0 0,0 0 16,0 1-16,0-1 0,0 0 15,0 0-15,0 0 0,0 0 16,22-21-16,-1 22 15,0-22-15,0 0 16,0 0-16,0-22 16,1 1-16,-22 0 15,0 0-15,21 21 0,-21-21 0,21 0 16,-21-22-16,21 22 0,-21 0 16,0 0-16,0 0 0,21-1 0,-21-20 15,21 21-15,-21 0 0,0 0 16,22 21-1,-1 21 17,-21 0-32,0 0 15</inkml:trace>
  <inkml:trace contextRef="#ctx0" brushRef="#br0" timeOffset="44276.6">11557 7112 0,'0'0'0,"21"0"0,0 0 16,0 0-16,1-21 0,-1 21 16,-21-21-16,21 21 0,0-21 15,0-1-15,-21 1 0,21 0 16,-21 0-16,22 21 0,-22-21 0,0 0 16,-22 21 15,1 21-31,0-21 15,21 21-15,-21 0 0,0-21 0,21 21 16,-21 0-16,-1 1 0,22-1 16,0 0-16,-21 0 0,21 0 0,0 0 15,0 1-15,0-1 0,0 0 0,0 0 16,21 0-16,1-21 16,-1 21-16,0-21 0,0 0 0,21 0 15,-20 0-15,20 0 0,0 0 0,-21 0 16,22 0-16,-22 0 0,21-21 15,-21 21-15,1-21 0,20 21 16,-21-21-16,0 0 0,-21 0 0,21-1 16,-21 1-16,22 0 0,-22 0 0,0 0 15,0 0-15,0-1 0,0 1 16,-22 21 0,22 21-1,-21 1-15,21-1 0,0 0 16,-21 0-16,0 0 0,21 0 0,-21 1 15,21-1-15,-21 0 0,21 0 16,0 0-16,0 0 0,-22 1 16,22-1-16,0 0 15,-21-21-15,21-21 47,0 0-47,0-1 16,0 1-16,0 0 0,0-21 0,0 21 15,21-22-15,1 22 0,-1-21 16,0 21-16,0-22 0,21 22 0,-20-21 16,20 21-16,-21-1 0,21 1 0,-20 21 15,20 0-15,-21 0 16,0 0-16,0 0 0,1 21 0,-1 1 16,0-1-16,-21 0 0,21 0 0,-21 0 15,0 0-15,0 1 0,0-1 0,0 21 16,0-21-16,-21 0 0,0 1 15,21-1-15,-21 0 0,-1 0 0,22 0 16,-21 0-16,21 1 0,-21-22 16,21 21-16,-21-21 0,0 0 31,0 0-15,-1 0-1</inkml:trace>
  <inkml:trace contextRef="#ctx0" brushRef="#br0" timeOffset="45487.75">2053 8657 0,'0'0'0,"-21"-21"0,0 21 15,21-21-15,-21 21 0,21-21 16,0 0 0,0-1-16,0 1 15,0 0-15,21 21 16,-21-21-16,21 21 0,0 0 15,0 0-15,0 0 0,1 0 16,-1 0 0,-21 21-16,0 0 0,0 0 15,0 1-15,0-1 0,0 0 0,0 21 16,0-21-16,-21 1 0,-1-1 16,1 0-16,21 0 0,-21 0 0,0 0 15,0 1-15,0-22 0,21 21 16,-22-21-16,22-21 31,0-1-15,22 1-1,-1 0-15,0 21 0,0 0 0,0 0 16,0 0-16,1 0 0,20 0 16,-21 0-16,21 0 0,-20 21 15,20 0-15,-21 1 0,0-1 16,0 0-16,-21 0 0,0 0 0,0 0 0,0 22 15,0-22-15,-21 0 16,0 21-16,-21-20 0,21-1 0,-22 0 16,1 0-16,21 0 0,-22-21 15,1 21-15,21-21 0,-21 0 0,20 0 16,1 0-16,0 0 0,-21 0 16,21 0-16,-1 0 0,22-21 0,-21 0 15,0 21-15,21-21 0,0 0 16,-21 21-16,0-21 0,21-1 0,-21 1 15,21 0-15,0 0 16</inkml:trace>
  <inkml:trace contextRef="#ctx0" brushRef="#br0" timeOffset="45699.63">2709 8890 0,'21'0'16</inkml:trace>
  <inkml:trace contextRef="#ctx0" brushRef="#br0" timeOffset="46680.1">4551 8403 0,'-21'0'16,"21"-21"0,0 0-1,-22 21-15,22-21 32,0 0 14,-21 21 79</inkml:trace>
  <inkml:trace contextRef="#ctx0" brushRef="#br0" timeOffset="47391.87">4466 8297 0,'0'0'0,"-42"-21"15,21 21-15,-1 0 0,1 0 16,0 0-1,21 21-15,0 1 0,0-1 16,0 0-16,0 0 0,21 0 0,-21 0 16,21 1-16,1-1 15,-1 0-15,-21 0 0,21 0 0,0-21 16,0 21-16,0-21 0,1 0 0,-1 0 16,21 0-16,-21 0 0,0 0 15,22-21-15,-22 21 0,0-21 0,21 0 16,-20 0-16,-1 0 0,21-1 0,-21 1 15,0 0-15,1 0 0,-22 0 16,21-22-16,-21 22 0,0 0 0,0 0 16,0 0-16,0 0 0,0-1 15,0 44 1,-21-1-16,21 0 16,0 0-16,0 21 0,0 1 15,0-1-15,0 0 0,0 1 16,0-1-16,0 22 0,0-22 0,0 0 15,-22 1-15,22 20 0,0-21 16,0-20-16,0 20 0,0 0 0,0-21 16,0 1-16,0-1 0,0 0 0,0 0 15,0 0-15,-21 0 16,0-21-16,0 0 16,0 0-16,-64 0 15,64 0-15,-21 0 0,-1-21 16,22 21-16,-21-21 0,-1 0 0,22 21 15,-21-21-15,0 0 0,20-1 16,1 22-16,0-21 0,0 21 16,0-21-16,42 21 15,0 0 1,0 0-16,0-21 0,22 21 16,-22 0-16,0 0 0,21 0 0</inkml:trace>
  <inkml:trace contextRef="#ctx0" brushRef="#br0" timeOffset="48031.94">5122 8805 0,'21'0'16,"1"0"-16,-1-21 0,-21 0 15,21 21-15,0-21 16,0 0-16,0 0 0,-21-1 15,22 22-15,-22-21 0,0 0 0,0 0 16,0 0-16,0 0 16,-22 21-1,1 0 1,0 0-16,21 21 16,0 0-16,0 0 0,0 21 0,0-20 15,-21 20-15,21-21 0,0 21 0,0 1 16,-21-1-16,21-21 0,0 22 15,0-22-15,0 21 0,0-21 0,21 0 16,0 1-16,0-22 0,0 21 0,1-21 16,-1 0-16,0 0 0,21 0 15,-21 0-15,22 0 0,-22-21 0,21-1 16,-21 1-16,22 21 0,-1-21 0,-21 0 16,22 0-16,-22-22 0,0 22 15,21 0-15,-21-21 0,1 21 16,-1-1-16,-21-20 0,0 21 0,21 0 15,-21-22-15,0 22 16,0 0-16,-21 21 16,0 0-16,-1 0 0,22 21 15,-21-21-15,21 21 0,0 1 16,0-1-16,0 0 0,0 21 0,0-21 16,0 1-16,21-1 0,-21 0 0,22 21 15,-22-21-15,21 1 0,-21-1 16,0 0-16,0 0 0,0 0 0,0 0 15,0 1-15,-21-22 0,-1 21 16,1-21-16,0 0 0,0 21 16,-21-21-16,20 0 15,1 0-15,0 0 0,0 0 0,0 0 16,0-21-16,-1 0 16,22-1-16,0 1 0,0 0 15,0 0-15,0 0 0,0-22 0</inkml:trace>
  <inkml:trace contextRef="#ctx0" brushRef="#br0" timeOffset="48280.31">6117 8340 0,'0'0'16,"21"0"-16,0-21 0,-21 42 31,0 0-31,0 0 0,0 21 16,0-20-16,0 20 0,-21-21 0,21 21 15,-21 1-15,0-1 0,21 0 0,-21 1 16,0-1-16,21 0 0,0 1 16,-22-1-16,22-21 0,-21 22 0,21-22 15,0 0-15,0 0 0,0 0 0,21-21 32,1 0-32,-1 0 0,0 0 15,0-21-15,0 0 0</inkml:trace>
  <inkml:trace contextRef="#ctx0" brushRef="#br0" timeOffset="48473.2">5948 8657 0,'0'0'0,"-21"0"0,-1-21 16,44 21 15,-1 0-31,0 0 0,0 0 16,0 0-16,22 0 0,-22 0 15,0 0-15,21 0 0,1 0 0,-22 0 16,21-21-16,-21 21 0,22 0 16,-1 0-16,-21-21 0,21 21 15</inkml:trace>
  <inkml:trace contextRef="#ctx0" brushRef="#br0" timeOffset="48716.51">6964 8424 0,'-21'0'0,"-1"0"16,22 22-16,-21-22 0,21 21 0,-21 0 16,21 0-16,0 0 0,0 0 15,0 1-15,0-1 0,0 21 16,0-21-16,-21 22 0,21-22 0,0 21 16,0-21-16,-21 22 0,21-22 0,-21 21 15,21-21-15,0 0 0,-22 22 16,1-22-16,0 0 0,21 0 15,0-42 17</inkml:trace>
  <inkml:trace contextRef="#ctx0" brushRef="#br0" timeOffset="48947.38">6837 8657 0,'0'0'0,"0"-21"0,0-21 0,0-22 16,21 64 15,0 0-31,-21 21 0,21 1 0,0-1 16,1 0-16,-1 0 0,0 0 0,0 22 15,0-22-15,0 21 0,1-21 16,-1 0-16,0 22 0,0-22 0,-21 0 16,0 0-16,21 0 0,-21 1 0,21-1 15,-21 0-15,0 0 16,22-21-1,-1 0 1,-21-21-16</inkml:trace>
  <inkml:trace contextRef="#ctx0" brushRef="#br0" timeOffset="49160.26">7366 8509 0,'0'0'0,"0"-42"0,0-1 15,0 22-15,-21 21 16,0 0-1,21 21-15,-22 1 0,22-1 0,0 0 16,0 21-16,-21-21 0,21 22 16,-21-22-16,21 21 0,-21 1 0,21-22 15,-21 21-15,21-21 0,-21 22 0,-1-22 16,22 21-16,0-21 16,0 0-16,0 1 0,0-1 15,22-21 1</inkml:trace>
  <inkml:trace contextRef="#ctx0" brushRef="#br0" timeOffset="49839.86">8001 8361 0,'0'0'15,"0"-21"-15,0 0 0,-21 21 31,0 0-31,-1 0 0,1 21 0,0 0 16,0 0-16,0 21 0,0-20 16,-1-1-16,1 21 0,-21 0 0,21 1 15,0-1-15,-1 0 0,1 1 0,21-1 16,-21 0-16,21 1 0,0-22 16,0 21-16,0-21 0,0 22 0,0-22 15,21 0-15,0 0 0,22-21 0,-22 21 16,21-21-16,-21 0 0,22 0 15,-1 0-15,-21 0 0,22 0 0,-22-21 16,21 21-16,-21-21 0,0 0 16,1 0-16,-1 0 0,0-1 0,-21 1 15,21 0-15,-21-21 0,0 21 16,0-1-16,0 1 0,-21-21 0,0 21 16,-22 21-16,22-21 0,0 21 0,0 0 15,-21 0-15,20 0 0,1 0 16,0 0-16,0 21 0,21 0 15,0 0 1,42-21 0,-21 0-16,1 0 0,-1 0 15,21-21-15,-21 21 0,0 0 16,22-21-16,-22 21 0,0-21 16,0 21-16,0 0 15,-21 21-15,0 0 0,0 0 16,0 0-16,0 0 0,0 1 15,0 20-15,0-21 0,-21 0 0,21 22 16,-21-22-16,21 21 0,-21-21 0,21 22 16,-21-22-16,0 21 0,21-21 15,-22 22-15,1-22 0,21 0 0,-21 0 16,21 0-16,0 0 0,-21 1 0,21-1 16,-21 0-16,21 0 0,-21-21 15,-1 0 32,1-21-31,0 21-16</inkml:trace>
  <inkml:trace contextRef="#ctx0" brushRef="#br0" timeOffset="50732.35">1884 10033 0,'0'0'0,"0"-21"15,0 0-15,21 21 0,-21 21 47,0 0-47,0 0 16,0 0-16,0 1 0,0 20 0,0-21 16,0 0-16,-21 0 0,0 1 15,21-1-15,-22 0 0,1 0 0,0 0 16,0 0-16,21 1 0,-21-1 0,0 0 15,42-21 32,0 0-47,0 0 0,0 0 0,0-21 16,1 21-16,20-21 0,-21 21 16,0-22-16,0 22 0,22-21 0,-22 21 15,0-21-15,0 21 0,0-21 16,1 21-16,-1-21 0,0 0 0,-21-1 15,0 1 1,0 0-16,0 42 31,-21 0-15,21 22-16,-21-22 16,21 0-16,-22 21 0,22-20 15,0 20-15,0-21 0,-21 21 0,21-20 16,0-1-16,0 0 0,0 0 15,0 0-15,0 0 16,21-21 0,1-21-1,-1 0-15</inkml:trace>
  <inkml:trace contextRef="#ctx0" brushRef="#br0" timeOffset="50920.25">2688 10266 0,'-21'-21'78</inkml:trace>
  <inkml:trace contextRef="#ctx0" brushRef="#br0" timeOffset="51875.86">4339 9843 0,'0'0'0,"0"-22"0,0 1 15,0 0-15,0 0 0,0 0 16,0 0-16,-21-1 0,0 22 16,21 22-1,0-1-15,0 0 16,0 21-16,0 1 0,0-1 0,0 0 16,0 1-16,0-1 0,0 21 15,0-20-15,0-22 0,0 21 0,-21 1 16,21-1-16,-22-21 15,22 0-15,0 0 0,0 1 0,0-1 16,0 0-16,22-21 16,-1 0-16,0 0 15,-21-21-15,21 21 16,-21-21-16,0-1 0,0 1 16,0 0-16,0 0 15,-21 21-15,21-21 16,0 0-16,0-1 15,-21 1-15,21 0 16,0 0-16,0 0 0,0 0 16,0-1-16,0 1 15,0 0-15,0-21 0,0 21 16,0-1-16,-21 1 0,21-21 0,0 21 16,-22 0-16,1-1 0,21 1 15,-21 0-15,0 21 0,0 0 16,0 0-16,-1 0 0,1 21 0,0 0 15,0 1-15,0-1 0,0 0 16,-1 21-16,1 1 0,0-22 0,21 21 16,-21 0-16,21 1 0,0-22 15,0 21-15,0-21 0,0 1 0,0-1 16,0 0-16,0 0 0,21-21 16,0 0-16,-21 21 0,21-21 15,1 0-15,-1 0 0,0 0 0,-21-21 16,21 21-16,0-21 0,0 0 0,1 0 15,-1-1-15,-21-20 16,21 21-16,0 0 0,-21-22 0,0 1 16,21 21-16,-21-21 0,21-1 15,-21 22-15,0 0 0,0 0 0,0 0 16,0 42 0,22 0-1,-22 21-15,21-21 0,0 22 0,-21-22 0,21 21 16,-21 1-16,0-22 0,21 21 0,-21-21 15,21 0-15,-21 1 16,0-1-16,22 0 0,-1 0 0,0 0 16,0-21-16,0 0 0,0 0 15,1 0-15,-1 0 0,0-21 16,0 21-16,0-21 0,0 0 0</inkml:trace>
  <inkml:trace contextRef="#ctx0" brushRef="#br0" timeOffset="52115.72">4911 9906 0,'21'-21'0,"-21"-21"0,0 20 16,21-20-16,-42 84 31,0-20-31,21 20 0,-22-21 16,22 21-16,0 1 0,-21 20 16,21-20-16,-21-1 0,21 21 0,0-20 15,0 20-15,0-20 0,0 20 0,0-21 16,0 1-16,0 20 0,0-20 15,0-1-15,0 0 0,0 1 0,0-1 16,0 0-16,0 1 0,0-22 0,0 21 16,0-21-16,21 0 0,-21 1 15,0-1-15</inkml:trace>
  <inkml:trace contextRef="#ctx0" brushRef="#br0" timeOffset="52405.55">4911 10139 0,'0'0'0,"0"-42"15,0 20-15,21 1 0,-21 0 0,21 0 16,0 0-16,-21 0 0,64-22 16,-43 43-16,0-21 0,0 21 15,21 0-15,-20 0 0,-1 0 16,0 0-16,0 0 0,-21 21 15,0 0-15,0 1 0,0-1 16,0 0-16,0 0 0,-21-21 0,0 21 16,0 0-16,-22 1 0,1-1 15,21 0-15,-22 0 0,1 0 0,21-21 16,-21 21-16,20 1 0,1-22 0,0 0 16</inkml:trace>
  <inkml:trace contextRef="#ctx0" brushRef="#br0" timeOffset="52872.29">5757 9970 0,'0'0'0,"0"-22"15,-21 1 1,0 21-16,0 0 0,-22-21 0,22 21 15,-21 0-15,21 0 0,-22 0 0,22 0 16,0 21-16,-21 0 0,21-21 16,-1 22-16,1-1 0,0 0 0,21 0 15,0 21-15,-21-20 0,21-1 16,-21 0-16,21 0 0,0 0 16,0 0-16,0 1 0,0-1 0,21 0 15,0-21-15,0 0 0,0 0 0,1 0 16,20 0-16,-21 0 0,0 0 15,22-21-15,-22 0 0,21 21 0,-21-22 16,0 1-16,22 0 0,-22 0 0,0 0 16,0 0-16,-21-1 0,0 1 15,0 0-15,0 0 0,0 0 0,0 0 16,0 42 15,-21 0-31,21 0 0,-21 0 16,21 0-16,0 22 0,0-22 0,0 0 15,0 21-15,0-20 0,0-1 16,0 0-16,0 0 0,0 0 0,21 0 16,0 1-16,0-22 0,1 0 0,20 0 15,-21 0-15,0 0 0,22 0 0,-22 0 16,21-22-16</inkml:trace>
  <inkml:trace contextRef="#ctx0" brushRef="#br0" timeOffset="53912.19">6371 9927 0,'0'-42'16,"0"84"-16,0-126 0,-21 41 0,0 1 0,0 21 16,-1 0-16,22-1 0,-21 22 15,0 0-15,0 0 0,0 0 16,0 22-16,-1-1 0,22 21 0,0-21 16,-21 22-16,21-22 0,-21 21 15,21 0-15,0 1 0,0-1 0,0 0 16,0-20-16,0 20 0,0-21 0,0 21 15,21-20-15,0-1 0,1 0 16,-22 0-16,21-21 0,0 21 0,21-21 16,-21 0-16,1 0 0,20 0 0,-21 0 15,21 0-15,-20-21 0,20 0 0,-21 21 16,21-21-16,-20 0 16,-1-1-16,0 1 0,0 0 0,0 0 15,-21 0-15,0-22 0,0 22 0,0 0 16,0-21-16,0 21 15,0-1-15,-21 22 0,0 0 16,0 0-16,21 22 0,0-1 0,0 0 16,-21 0-16,21 0 0,-22 0 15,22 1-15,-21 20 0,21-21 0,0 0 16,0 0-16,0 1 0,0-1 0,-21 0 16,21 0-16,0 0 15,0 0-15,21-21 31,-21-21-31,21 0 16,-21 0-16,22 0 0,-1 21 16,-21-21-16,21-22 0,0 22 0,0 0 15,0 0-15,1 0 0,-1-1 16,0 22-16,0 0 0,0 22 16,-21-1-1,0 0-15,0 0 0,0 0 16,0 0-16,0 1 0,0-1 15,21 0-15,-21 0 0,22-21 16,-22 21-16,21-21 0,0 0 0,0 0 16,0 0-16,0 0 15,1 0-15,-1 0 0,0 0 16,0 0-16,0-21 0,0 21 0,1-21 16,-1 0-16,0 21 0,0-21 0,0-1 15,-21 1-15,0 0 0,21 0 16,1 0-16,-22 0 0,0-1 15,-22 22 17,22 22-32,-21-22 15,21 21-15,0 0 16,21-21 0,1 0-16,-1 0 15,0 0-15,0 0 0,0-21 16,0 0-16,1 21 0,-1-22 15,0 1-15,-21 0 16,21 21-16,-21-21 0,0 0 0,0 0 16,0-1-16,0 1 0,-21 21 15,0 0 1,0 0-16,-1 0 0,1 21 0,21 1 16,-21-1-16,0 0 0,0 0 0,21 0 15,0 0-15,0 22 0,-21-22 16,21 0-16,0 0 0,0 0 15,0 1-15,0-1 0,0 0 0,0 0 16,0 0 0,21-21-16,0 0 0,0 0 15,0 0-15,0 0 0,1 0 16,-1 0-16,0-21 16,0 21-16,0-21 0,0 21 0,-21-21 15,22 0-15,-1 21 0,21-22 0,-21 1 16</inkml:trace>
  <inkml:trace contextRef="#ctx0" brushRef="#br0" timeOffset="54200.03">8001 9737 0,'0'0'0,"-21"-21"15,0 21-15,-1 0 16,22 21-16,0 0 15,-21 0-15,21 0 0,0 0 16,0 22-16,0-22 0,0 21 0,0-21 16,0 22-16,0-22 0,0 21 0,0-21 15,0 22-15,0-22 0,0 0 16,0 0-16,0 0 0,0 1 16,0-1-16,0 0 0,0-42 46,0 0-30,0-1-16,0 1 0</inkml:trace>
  <inkml:trace contextRef="#ctx0" brushRef="#br0" timeOffset="54489.81">7959 9800 0,'-22'-21'0,"44"42"0,-44-63 15,22 21-15,0 0 0,0-1 16,0 1-16,22 0 15,-1 21-15,0 0 0,21-21 0,-21 21 16,22 0-16,-22 0 0,0 0 16,21 0-16,-20 0 0,-1 0 0,0 21 15,0 0-15,-21 0 0,0 1 0,0-1 16,0 0-16,0 0 0,0 0 16,0 0-16,-42-21 0,21 22 0,-1-1 15,1 0-15,0 0 0,-21-21 0,21 21 16,-1 0-16,1-21 0,-21 0 15,21 22-15,0-22 0,42 0 47,0 0-47,0 0 0,0 0 16</inkml:trace>
  <inkml:trace contextRef="#ctx0" brushRef="#br0" timeOffset="54915.57">8551 9716 0,'0'-22'16,"-21"22"-1,0 22 1,0-1-16,21 0 16,0 0-16,-21 0 0,-1 22 0,22-22 15,-21 21-15,0-21 0,21 22 16,0-22-16,0 0 0,0 0 0,0 21 15,0-20-15,0-1 0,0 0 16,21 0-16,0-21 16,1 21-16,-1-21 0,0 0 0,0 0 15,0 0-15,22 0 0,-22 0 0,0-21 16,0 0-16,21 21 0,-20-21 16,-1 0-16,0-1 0,0 1 0,0 0 15,0 0-15,-21 0 0,0-22 16,22 1-16,-22 21 0,0-21 0,0-1 15,0 1-15,-22 21 0,1-22 16,0 22-16,0 21 0,0-21 0,0 21 16,-22 0-16,22 0 0,-21 0 0,21 0 15,-1 21-15,1 0 0,0 1 16,0-22-16,0 21 0,21 0 0,-21 0 16,21 0-16,0 0 0,21-21 15,0 0-15,21 0 16,-21 0-16</inkml:trace>
  <inkml:trace contextRef="#ctx0" brushRef="#br0" timeOffset="55199.4">9546 9504 0,'21'-21'0,"-42"42"0,42-63 15,-42 42 1,21 21-1,-21 0-15,0 0 0,21 21 16,-21-20-16,21 20 0,-22-21 0,22 21 16,0-20-16,-21 20 0,0 0 15,21-21-15,0 1 0,-21 20 16,21-21-16,-21 0 0,21 0 0,-21 1 16,21-1-16,0 0 0,0 0 15,-22 0-15</inkml:trace>
  <inkml:trace contextRef="#ctx0" brushRef="#br0" timeOffset="55468.25">9207 9991 0,'0'0'0,"-21"21"0,0 0 15,0-21-15,21 21 0,-21-21 16,21 21-16,0 1 0,0-1 15,0 0 1,21-21-16,0 0 0,0 0 0,0 0 16,1 0-16,-1 0 0,21 0 0,-21 0 15,0 0-15,1 0 0,20 0 16,-21 0-16,0 0 0,0 0 0,22 0 16,-22 0-16,0-21 0,0 21 0,0-21 15,1 21-15,-22-22 0,21 22 16,0-21-16,-21 0 0,0 0 0,21 21 15,-21-21-15,0 0 0,0-1 0,0 1 16,0 0-16,0 0 0,0 0 16,0 0-16,-21-1 0</inkml:trace>
  <inkml:trace contextRef="#ctx0" brushRef="#br0" timeOffset="55707.11">9207 9462 0,'0'-22'16,"0"1"-16,22 21 0,-1-21 0,0 21 16,21 0-16,-21 0 0,1-21 15,20 21-15,-21-21 0,21 21 0,-20 0 16,-1-21-16,21 21 0,-21 0 16,0 0-16,22-22 0,-22 22 15,21 0-15,-21 0 0,1 0 0,-1 0 16,-21 22 15,-21-22-31,-1 21 0,-20-21 0</inkml:trace>
  <inkml:trace contextRef="#ctx0" brushRef="#br0" timeOffset="56680.52">2349 11324 0,'0'0'0,"22"0"31,-1 0-31,21 0 0,0 0 0,1 0 16,-1 0-16,0 0 0,1-21 15,-1 21-15,0 0 0,1 0 0,-1-21 16,-21 21-16,22 0 0,-22 0 16,0-21-16,-21 0 0,-42-1 31,20 22-31,1 0 16,-21 0-16,0 0 0,20 0 0,-20 0 15,0 0-15,-1 22 0,1-22 16,0 0-16,-1 0 0,1 21 15,0 0-15,21-21 0,-22 21 16,22-21-16,0 21 0,0-21 0,0 21 16,-1 1-16,22-1 0,0 0 15,0 0-15,0 0 0,0 0 16,0 1-16,0-1 0,0 0 16,22-21-1,-1 0-15,0 0 16,0 0-16,0 0 0,0-21 15,1 21-15,-1-21 0,0-1 16,0 22-16,0-21 0,0 21 16,22 0-16,-22-21 0,0 21 0,21 0 15,-20 0-15,-1 0 0,0 0 0,0 21 16,0 0-16,0-21 0,1 22 16,-22-1-16,0 0 0,21 0 0,-21 0 15,0 22-15,0-22 0,0 0 16,0 0-16,-21 0 0,-1 0 0,1 1 15,0-1-15,-21 0 0,21-21 0,-22 21 16,1 0-16,-22-21 0,22 21 16,0-21-16,-1 0 0,1 0 0,0 0 15,21 0-15,-22 0 16,22 0-16,0 0 0,21-21 31,21 0-15,0 21-16,0-21 0,1 21 15,-1-21-15</inkml:trace>
  <inkml:trace contextRef="#ctx0" brushRef="#br0" timeOffset="56872.42">3217 11663 0,'21'0'0,"-42"0"0</inkml:trace>
  <inkml:trace contextRef="#ctx0" brushRef="#br0" timeOffset="57296.17">4847 11261 0,'0'0'15,"0"-43"-15,0 22 0,0 0 0,0 0 0,0 0 16,0-43 0,21 43-16,-21 0 0,21 21 31,-21 21-31,0 0 15,0 22-15,0-1 0,0 0 0,0 22 16,0-22-16,0 22 0,0-1 0,0-21 16,0 22-16,-21-22 0,21 1 15,-21-1-15,0 0 0,21 1 0,-21-22 16,21 0-16,0 21 0,0-21 16,-21-21-16,21 22 0,21-22 31,0-22-31</inkml:trace>
  <inkml:trace contextRef="#ctx0" brushRef="#br0" timeOffset="57593.53">4847 11430 0,'0'0'0,"0"-42"0,-21 21 0,0-22 16,0 22-16,21-21 0,0-1 0,0 22 15,0 0-15,0-21 0,0 21 0,0-1 16,21 1-16,21 0 0,-21 0 15,22 0-15,-1 21 0,21 0 0,-20 0 16,20 0-16,1 0 0,-22 0 16,22 21-16,-22 0 0,0 0 15,1 0-15,-22 22 0,0-1 0,-21 0 16,0-20-16,0 20 0,0 0 16,-21 1-16,0-22 0,-22 21 0,22-21 15,0 0-15,-21 1 0,20-1 0,-20 0 16,21 0-16,0-21 0,-22 21 15,22-21-15,0 0 0,0 0 0,0 0 16,21-21 0</inkml:trace>
  <inkml:trace contextRef="#ctx0" brushRef="#br0" timeOffset="58038.44">6011 11091 0,'0'0'0,"-21"0"0,0 22 0,0-1 0,-22 0 0,22 0 16,0 0-16,0 22 0,-21-1 0,20 0 15,1 1-15,-21-1 16,21 0-16,21 1 0,-21-1 0,-1 0 15,22-21-15,0 22 0,0-1 0,0-21 16,0 0-16,0 1 0,22-1 0,-1 0 16,21-21-16,-21 0 0,22 0 15,-1 0-15,0 0 0,1 0 0,-1-21 16,-21 21-16,21-21 0,1-1 0,-22 1 16,0 0-16,0 0 0,0 0 15,1-22-15,-22 22 0,0 0 0,0-21 16,0-1-16,0 1 0,-22 0 15,1-1-15,0 1 0,0 21 0,-21-21 16,20 20-16,-20 1 0,0 0 16,21 0-16,-22 21 0,22 0 0,-21 0 15,21 21-15,-22 0 0,22 0 16,0 1-16,0-1 0,0 21 0,21-21 16,0 0-16,0 1 0,0-1 0,21 0 15,0 0-15,0-21 0,21 0 16</inkml:trace>
  <inkml:trace contextRef="#ctx0" brushRef="#br0" timeOffset="58275.3">6710 11155 0,'0'0'0,"-21"-21"15,-1 21-15,1 21 0,0 0 16,0 0-16,21 0 0,-21 1 15,21 20-15,-21-21 0,-1 21 0,22 1 16,0-1-16,-21 0 0,0-20 0,0 20 16,21 0-16,0-21 0,0 1 15,-21-1-15,21 0 0,0 0 0,21-21 47,-21-21-47</inkml:trace>
  <inkml:trace contextRef="#ctx0" brushRef="#br0" timeOffset="58484.18">6583 11240 0,'0'0'0,"0"-43"0,0 22 15,0 0-15,0 0 0,0 0 0,0-1 16,21 44 0,0-1-16,0 0 15,0 0-15,1 21 0,-1-20 0,21-1 16,-21 0-16,0 0 0,1 0 15,-22 0-15,21 1 0,0-1 0,0-21 16,-21 21-16,21-21 16,0 0-16,1 0 0,-1-21 15</inkml:trace>
  <inkml:trace contextRef="#ctx0" brushRef="#br0" timeOffset="58900.09">7281 11028 0,'0'-21'0,"0"42"0,-21-42 32,-21 42-32,21 0 15,-1 0-15,-20 0 0,21 22 0,-21-22 16,20 0-16,-20 21 0,0-20 16,21 20-16,-22-21 0,22 0 15,0 0-15,0 1 0,0-1 0,21 0 31,42-21-31,-21 0 0,0-21 16,0 21-16,22-21 0,-22-1 0,21 1 16,1-21-16,-22 21 0,21 0 0,-21-22 15,0 22-15,1-21 0,-1 21 0,0-1 16,0 1-16,-21 0 0,0 42 31,0 0-31,0 1 0,0 20 16,0 0-16,0-21 15,-21 22-15,21-1 0,-21 0 0,0 1 16,21-1-16,0 0 0,-22 1 0,22-22 16,-21 21-16,0-21 0,21 1 15,0-1-15,0 0 0,-21 0 0,21 0 16,-21 0-16</inkml:trace>
  <inkml:trace contextRef="#ctx0" brushRef="#br0" timeOffset="59395.34">8932 10859 0,'21'-22'0,"-42"44"0,42-65 15,-21 22-15,22 0 0,-22 0 0,0 42 32,0 0-32,0 0 15,0 22-15,0-1 0,-22 0 16,22 22-16,0-1 0,-21-20 0,21 20 15,-21 1-15,21-22 0,0 0 16,0 1-16,-21-1 0,21 0 16,0-21-16,0 1 0,-21-1 0,21 0 15,0 0-15,0-42 32,0 0-32,21 0 15</inkml:trace>
  <inkml:trace contextRef="#ctx0" brushRef="#br0" timeOffset="59705.16">8699 10859 0,'0'0'0,"0"-22"0,0-20 16,22-43 0,-1 64-16,21 0 0,0 0 0,1 0 15,20 21-15,1 0 0,-1 0 0,22 0 16,-22 21-16,1 0 0,21 0 15,-22 22-15,1-1 0,-1 0 0,-21 22 16,1-22-16,-22 0 0,0 22 0,-21-22 16,0 22-16,0-22 0,-21 0 15,0 1-15,-22-1 0,22 0 0,-21 1 16,0-22-16,-1 21 0,1-21 16,0 1-16,-1-1 0,1 0 0,0-21 15,-1 21-15,1-21 0,0 0 16,20 21-16,-20-21 0,21 0 0,21-21 31,21 21-31</inkml:trace>
  <inkml:trace contextRef="#ctx0" brushRef="#br0" timeOffset="60063.95">9758 11324 0,'0'0'16,"21"0"-16,21 0 0,1 0 15,-22 0-15,0 0 16,-21-21-16,21 21 16,0 0-16,-21-21 0,21 21 0,1-21 15,-1 21-15,0-21 0,0-1 0,-21 1 16,21 21-16,-21-21 0,0 0 16,0 0-16,0 0 0,0-1 15,-21 22-15,0-21 0,0 21 0,0 0 16,-1 0-16,-20 0 0,21 21 15,0 1-15,-22-1 0,22 0 0,0 21 16,0-21-16,0 22 0,0-22 0,21 21 16,0-21-16,0 22 0,-22-22 15,22 0-15,0 21 0,0-20 16,0-1-16,0 0 0,0 0 0,0 0 16,0 0-16,22-21 0,-1 0 15,0 0-15,21 0 16,-21 0-16,22 0 0,-1-21 0,0 21 15,1-21-15,-1 0 0,0 0 0</inkml:trace>
  <inkml:trace contextRef="#ctx0" brushRef="#br0" timeOffset="60423.75">10520 11261 0,'0'0'0,"21"-43"0,0 22 16,21 0-16,-42-21 0,0 21 16,0-1-16,-21 22 15,0 0-15,0 0 16,0 22-16,-22-1 0,22-21 0,-21 21 15,21 0-15,0 0 0,-22 0 16,22 1-16,0-1 0,21 0 0,0 0 16,0 0-16,0 0 0,0 1 0,0-1 15,21-21-15,0 21 0,0-21 16,1 21-16,-1-21 0,21 0 0,-21 21 16,0 0-16,1-21 0,-1 0 0,0 22 15,0-22-15,-21 21 16,0 0-1,-21-21-15,0 0 16,-22 21-16,22-21 0,-21 0 16,21 0-16,-22 0 0,1 0 0,0 0 15,21 0-15,-22 0 0,22 0 0,0 0 16,0 0-16,0 0 0,42 0 47,0 0-47,21 0 0,-21-21 0</inkml:trace>
  <inkml:trace contextRef="#ctx0" brushRef="#br0" timeOffset="60664.61">10795 11261 0,'0'0'0,"0"21"31,0 0-31,0 0 0,0 0 15,0 1-15,0-1 16,0 0-16,-21 21 0,21-21 0,-21 1 16,-1-1-16,22 0 0,-21 0 15,21 0-15,21-21 47,1-21-47,-1 0 16,0 0-16</inkml:trace>
  <inkml:trace contextRef="#ctx0" brushRef="#br0" timeOffset="60828.52">10964 11091 0,'0'-21'15,"0"42"-15,0-84 0,0 42 0,0 0 0,0-1 16,0 1-16,0 42 47,0 1-32,0-1-15,0 0 0,0 0 16,21 0-16,1 0 0,-1 1 0</inkml:trace>
  <inkml:trace contextRef="#ctx0" brushRef="#br0" timeOffset="61479.94">11557 11282 0,'0'0'0,"0"-21"0,0-22 16,0 22-16,-21 0 0,0 21 15,-1 0-15,1 0 0,0 0 16,0 0-16,0 21 0,0 0 0,-22 1 16,22-1-16,0 0 0,0 0 0,0 0 15,-1 22-15,22-22 0,0 0 16,0 0-16,0 0 0,0 0 0,0 1 15,22-1-15,-1-21 16,0 0-16,0 0 0,21 0 16,-20 0-16,-1-21 0,0-1 0,0 22 15,0-21-15,0 0 0,1 21 0,-1-21 16,0 0-16,0 0 0,0-1 16,-21 1-16,0 0 0,0 0 15,0 0-15,0 0 16,0 42-1,0 0-15,0 0 16,-21 0-16,0 0 0,0 22 0,21-22 16,-21 21-16,-1 1 0,22-1 0,-21 0 15,0 1-15,21-1 0,0 0 16,0 1-16,-21 20 0,21-21 0,-21 22 16,21-1-16,0-20 0,0 20 15,0 1-15,0-1 0,0 22 0,0-22 16,-21-20-16,21 20 0,-22 1 15,22-1-15,-21 1 0,0-22 0,0 0 16,0 1-16,0-1 0,-1 0 0,1-20 16,-21-1-16,0 0 0,20 0 0,-20-21 15,0 0-15,21 0 0,-22 0 16,1 0-16,0-21 0,20 0 0,-20 0 16,0-1-16,-1-20 0,22 21 0,-21-21 15,21-1-15,0 1 0,-1 0 0,1-1 16,0 1-16,21 0 0,0-1 15,0 1-15,0 0 0,0-1 16,0 1-16,21 0 0,0-1 0,22-20 0,-1 20 16,-21 1-16,43-21 0,-22 20 15,22 1-15</inkml:trace>
  <inkml:trace contextRef="#ctx0" brushRef="#br0" timeOffset="61884.71">11853 11261 0,'0'0'0,"21"-43"0,1 22 15,-1 0-15,-21 0 0,0 0 16,0 42 0,-21 0-16,21 0 15,-22 0-15,22 22 0,0-22 16,-21 0-16,0 21 0,21-20 0,-21 20 16,21-21-16,0 0 0,0 0 0,-21 1 15,21-1-15,0 0 0,-21-21 16,-1 21-16,22-42 31,0 0-31,0 0 16,0-1-16,22 1 0,-1 0 0,0-21 15,0 21-15,21-22 0,-20 1 0,-1 0 16,21-1-16,0 1 0,-20 21 16,20-22-16,-21 22 0,21 21 15,-20 0-15,20 0 0,-21 0 0,0 21 16,-21 1-16,0-1 0,21 21 0,-21-21 15,0 22-15,0-1 0,0 0 16,0 1-16,-21-22 0,21 21 0,-21-21 16,0 0-16,21 1 0,-21-1 0,21 0 15,-21 0-15,-1-21 0,1 21 16</inkml:trace>
  <inkml:trace contextRef="#ctx0" brushRef="#br0" timeOffset="62324.46">13970 10583 0,'0'0'0,"0"-42"16,0 21-16,0-21 0,0 20 15,0 1-15,0 0 0,0 0 0,0 42 16,0 0-1,0 0-15,21 22 0,-21 20 16,0-20-16,0 20 0,0 1 0,0-1 16,0 1-16,0-1 0,0 1 0,0-1 15,0 1-15,-21-1 0,0 1 16,21-22-16,-21 21 0,21-20 0,-22-1 16,22 0-16,-21-20 0,21 20 0,0-21 15,0 0-15,-21 0 0,21 1 16,0-44 15,0 1-31,21 0 0</inkml:trace>
  <inkml:trace contextRef="#ctx0" brushRef="#br0" timeOffset="62637.28">13843 10880 0,'-21'-43'0,"42"86"16,-42-128-16,0 43 0,21-1 0,0 1 15,0 0-15,0-1 0,0 1 0,42 0 16,-21 21-16,21-22 0,-20 1 16,41 21-16,-21 0 0,1-1 15,20 22-15,-20 0 0,20 0 0,-21 22 16,1 20-16,-1-21 0,0 21 0,1 1 16,-22 20-16,0-20 0,-21-1 15,0 21-15,0-20 0,-21-1 0,0 0 16,0 1-16,-22-1 0,22 0 15,-21-20-15,-1-1 0,1 21 0,0-21 16,21-21-16,-22 21 0,22 1 0,-21-22 16,21 0-16,-1 21 0,44-21 47,-1 0-47</inkml:trace>
  <inkml:trace contextRef="#ctx0" brushRef="#br0" timeOffset="63140">14795 11113 0,'0'0'0,"0"-22"16,0 1-16,-21 0 0,21 0 0,-21 0 15,0 0-15,0 21 0,0-22 0,-1 22 16,-20 0-16,21 0 0,0 0 15,0 0-15,-1 22 0,-20-1 0,21 0 16,0 0-16,0 21 0,-1-20 16,1 20-16,21-21 0,-21 21 0,21-20 15,-21 20-15,21-21 0,0 0 0,0 22 16,0-22-16,0 0 0,0 0 16,21 0-16,0-21 0,0 0 15,1 0-15,-1 0 0,0 0 16,0 0-16,0-21 0,0 0 15,1 0-15,-1 0 0,0-1 0,0 1 16,0 0-16,0 0 0,1-21 0,-1 20 16,-21-20-16,0 21 15,0 0-15,21 0 0,-21-1 0,0 1 16,0 42 0,0 1-1,0-1-15,0 0 0,0 21 0,0-21 16,0 22-16,0-22 0,0 21 0,0-21 15,0 1-15,0 20 0,0-21 16,0 0-16,0 0 0,21 1 16,-21-1-16,21 0 15,0-21-15,1 0 16,-1 0-16,0 0 0,0-21 0,0 0 16,0-1-16,22 1 0</inkml:trace>
  <inkml:trace contextRef="#ctx0" brushRef="#br0" timeOffset="63408.84">15430 10795 0,'0'0'0,"0"-42"0,0-1 15,0 22-15,0-21 0,0 21 0,-21 21 16,0 0-16,0 0 0,21 21 16,-21 0-16,0 0 0,21 22 15,-22-1-15,22 0 0,0 1 0,-21-1 16,21 0-16,0 22 0,-21 20 15,21-41-15,0-1 16,0 0-16,-21-20 0,21 20 0,0 0 16,0-21-16,0 1 0,-21 20 0,21-21 15,0 0-15,-21 0 0,21 1 16,0-1-16,21-21 16,0 0-16,0 0 15,0-21-15,0-1 0</inkml:trace>
  <inkml:trace contextRef="#ctx0" brushRef="#br0" timeOffset="63692.68">15748 10689 0,'0'-21'16,"0"42"-16,0-63 0,0 21 0,0 0 15,-21 21 1,21 21-16,0 0 15,-21 21-15,-1-21 0,22 22 0,0-1 16,0 0-16,0 1 0,-21-1 0,21 0 16,0 1-16,0-1 0,0 22 15,0-22-15,-21 0 0,21-21 16,0 22-16,0-1 0,0-21 0,-21 22 16,21-22-16,0 0 0,-21 0 0,21 0 15,0 0-15,0 1 16,0-44-1</inkml:trace>
  <inkml:trace contextRef="#ctx0" brushRef="#br0" timeOffset="64063.47">15790 11282 0,'21'0'15,"1"0"-15,-1 0 16,0 0-16,0-21 0,0 21 0,0 0 16,1-21-16,20 21 0,-21-22 15,0 1-15,0 21 0,1-21 0,-1 21 16,0-21-16,-21 0 0,0 0 0,0-1 16,0 1-16,0 0 15,-42 21-15,20 0 0,1 0 16,0 0-16,-21 0 0,21 21 0,-1-21 15,1 43-15,-21-22 0,21 0 16,0 21-16,-1-21 0,1 22 16,21-22-16,0 21 0,0-21 0,0 1 15,0-1-15,0 0 0,0 0 16,0 0-16,0 0 0,21-21 0,1 22 16,-1-1-16,0-21 0,0 0 15,0 0-15,0 0 0,1 0 16,20 0-16,-21 0 0,0 0 0,0 0 15,1-21-15,-1-1 0,0 22 0</inkml:trace>
  <inkml:trace contextRef="#ctx0" brushRef="#br0" timeOffset="64459.76">16298 11240 0,'0'-22'0,"0"44"0,0-65 15,0 22-15,0 0 0,0 0 16,0 0-1,21 21-15,1 0 0,-1 0 16,0 0-16,0 0 0,0 0 0,0 0 16,1 21-16,-1 0 0,-21 0 0,0 0 15,21 0-15,-21 1 0,0 20 16,0-21-16,0 0 0,0 0 0,0 1 16,0-1-16,0 0 0,0 0 0,0 0 15,0 0-15,-21 1 16,21-44 31,0 1-47,0 0 15,0 0-15,0 0 0,21-22 0,-21 22 16,21-21-16,0 21 0,0-22 16,1 22-16,-1-21 0,0 21 0,0 0 15,0-1-15,0 1 0,1 0 16,-1 21-1,0 21 1,0 0 0</inkml:trace>
  <inkml:trace contextRef="#ctx0" brushRef="#br0" timeOffset="65036.01">17124 11070 0,'0'0'0,"-21"0"16,21 21 15,-22 1-31,22-1 0,0 0 0,-21 0 16,21 21-16,-21-20 0,0-1 15,21 21-15,0-21 0,-21 0 0,21 1 16,-21-1-16,21 0 0,0 0 0,0 0 15,0 0-15,-22-21 16,22-21 31,0 0-47,0 0 16,0 0-16,0-22 0,0 22 0,22-21 0,-22 21 15,21-22-15,0 1 16,0 0-16,0-1 0,0 1 0,22 0 15,-22 21-15,21-22 0,-21 22 0,22 0 16,-1 0-16,-21 0 0,22 21 16,-1 0-16,-21 0 0,21 0 0,-20 21 15,-1 0-15,0 0 0,-21 0 0,0 0 16,0 22-16,0-22 0,0 21 16,0-21-16,0 22 0,0-22 0,-21 21 15,21-21-15,-21 1 0,-1 20 16,22-21-16,0 0 0,-21 0 0,21 1 15,-21-1-15,0-21 0,21 21 0,0 0 16,-21 0-16,0-21 16,21 21-16,0-42 78</inkml:trace>
  <inkml:trace contextRef="#ctx0" brushRef="#br0" timeOffset="65631.66">15155 10732 0,'21'0'0,"1"0"0,20 0 16,0-22-16,1 22 0,-1-21 15,21 21-15,1-21 0,-1 21 16,1-21-16,-1 21 0,22-21 0,-21 21 16,-1 0-16,1-21 0,-1 21 15,1-22-15,-22 22 0,21 0 0,-41-21 16,20 21-16,0 0 0,-21 0 0,1 0 16,-1 0-16,-21-21 15</inkml:trace>
  <inkml:trace contextRef="#ctx0" brushRef="#br0" timeOffset="70585.42">12361 8107 0,'0'0'0,"-21"0"0,0 0 16,0 0-16,0 0 15,-1 0 1,44 0 31,-1 0-47,0 0 15,0 0-15,0 0 0,22 0 16,-1 0-16,-21 0 0,21 0 0,1 0 16,20 0-16,-20 0 0,20 21 15,1-21-15,20 0 0,1 21 0,0-21 16,-1 0-16,22 0 0,0 21 0,0-21 16,0 22-16,-1-22 0,22 21 15,0-21-15,0 21 0,0-21 0,0 21 16,22-21-16,-22 21 0,21 0 15,21 1-15,-21-22 0,22 21 0,-1 0 16,-21 0-16,21-21 16,1 21-16,20 0 0,-20 1 0,-1-22 15,0 21-15,-21 0 0,22 0 0,-1-21 16,0 21-16,1-21 0,-22 21 16,0-21-16,0 22 0,0-22 0,-21 21 15,0-21-15,0 0 0,0 21 16,-21-21-16,0 0 0,-21 0 0,-1 0 15,-20 21-15,-1-21 0,-20 0 16,20 0-16,-20 0 0,-22 0 0,21 0 16,-21 0-16,0 0 0,1 0 15,-1 0 1,-21 21 0,0 0-1,0 1-15,0-1 0,0 0 16,0 0-16,0 0 0,0 22 0,0-22 15,0 21-15,0 0 0,0-20 16,0 20-16,0 0 0,0 1 0,-21-1 16,21 0-16,-22 1 0,22 20 15,-21-21-15,21 1 0,0 20 0,-21-20 16,0 20-16,21 1 0,-21-1 0,0-21 16,21 22-16,-22-1 0,1-20 15,21 20-15,-21-20 0,0-1 0,21 21 16,0-20-16,-21 20 0,0-20 15,21-1-15,-22 21 0,22-20 16,-21-1-16,21 22 0,0-22 0,0 0 16,0 1-16,-21 20 0,21-21 15,0-20-15,0 20 0,0 0 0,0-21 16,0 1-16,0-1 0,-21 21 0,21-21 16,0 0-16,0 1 15,-21-22 1,0 0-1,-1 0-15,1 0 16,0 0-16,0 0 0,0 0 16,0 0-16,-1 0 0,1 0 15,-21 0-15,21 0 0,-22 0 16,22 0-16,-21 0 0,0 0 0,-1 0 16,-20 0-16,20 0 0,1 0 0,-21 0 15,20 0-15,1 0 0,0 0 0,-1 0 16,1 0-16,21 0 0,-22 0 15,22 0-15,0 0 0,-21 0 0,21 0 16,-1 0-16,1 0 0,0 0 16,21-22 15,0 1-15,0 0-1,21 0 1,0 21-16,-21-21 0,22 21 15,-1-21-15,0 21 0,0-22 0,0 1 16,0 0-16,1 21 0,-1-21 0,0 0 16,0 0-16,0-1 0,0 1 0,1 0 15,-1 0-15,0 0 16,-21 0-16,0 42 31,0 0-31,-21-21 16,21 21-16,-21 0 0,-1 0 0,1 1 15,0-1-15,0 0 0,0 0 16,0 0-16,-1 0 16,1 1-16,0-22 0,0 21 0,0 0 0,0-21 15,-1 0-15,22 21 0,-21-21 0,21-21 63,21 21-48,1 0-15,-1 0 0,0 0 16,0 21-16,0-21 0,0 21 0,1 0 16,20-21-16,-21 22 0,21-22 15,-20 21-15,20 0 0,-21-21 0,0 21 16,22-21-16,-22 21 0,0-21 0,0 21 16,0-21-16,0 0 0,1 22 15,-44-44 16,1 1-15,0 21-16,0-21 0,0 0 16,-22-21-16</inkml:trace>
  <inkml:trace contextRef="#ctx0" brushRef="#br0" timeOffset="71767.5">12213 8361 0,'-21'-21'0,"0"21"16,21-21 0,-21-1-1,21 1 1,0 0-16,0 0 15,21 0-15,0 0 0,0-1 16,21 1-16,-20 0 0,20-21 16,0 21-16,-21-1 0,22 1 0,-1 0 15,0 0-15,1 0 0,-1 0 16,-21-1-16,22 1 0,-22 21 0,0-21 16,0 21-16,0 0 0,0 0 0,-21-21 15,-21 21 48,0 21-63,0-21 15,0 21-15,0-21 16,-1 21-16,1 1 0,0-22 0,-21 21 16,21 0-16,-22 0 0,1-21 15,21 21-15,-22 0 0,1 1 0,21-22 16,-21 21-16,20-21 0,1 0 15,0 21-15,0-21 0,0 0 0,21 21 16,0 0 0,21 0-1,0-21-15,0 22 0,0-22 16,1 21-16,-1 0 0,0 0 0,0 0 16,21 0-16,-20 1 0,-1-1 15,0 21-15,21-21 0,-21 0 0,1 1 16,-1-1-16,0 0 0,0 0 15,0 0-15,0 0 0,-21 1 0,0-1 16,22 0-16,-22 0 0,0 0 16</inkml:trace>
  <inkml:trace contextRef="#ctx0" brushRef="#br0" timeOffset="116900.65">19346 4530 0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50:45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1164 0,'0'0'0,"0"-42"0,21 21 0,0 0 16,-21-22-16,0 22 0,0 0 0,0 0 15,0 0-15,0-1 16,0 44 15,0-1-31,0 0 0,0 21 0,-21 1 16,21-1-16,0 0 0,0 22 16,0-1-16,0-20 0,0 20 0,0 22 15,0-22-15,0 1 0,-21 20 16,21-20-16,0-1 0,0-20 0,0 20 15,0-20-15,0-1 0,0 0 16,0-21-16,0 1 0,0-1 0,0 0 16,0 0-16,21-21 15,-21-21 17,21 0-32,-21 0 0,0-22 0,0 22 15,0-21-15</inkml:trace>
  <inkml:trace contextRef="#ctx0" brushRef="#br0" timeOffset="680.25">3810 1249 0,'-21'0'0,"42"0"16,-42-21-16,0 0 0,-1-1 15,22 1 1,0 0-16,0 0 0,0 0 16,0 0-16,22-1 0,20-20 0,0 21 15,1 0-15,-1 0 0,21-22 16,1 43-16,-1-21 0,22 21 0,0 0 16,-22 0-16,1 21 0,-1 0 15,1 1-15,-1 20 0,-20 0 0,-22 1 16,0-1-16,-21 0 0,0 1 15,0-1-15,-21 0 0,0 1 16,-22-1-16,1 0 0,0 1 0,-1-22 16,1 21-16,0-21 0,-1 0 15,1 1-15,21-1 0,-22 0 16,22-21-16,0 0 0,0 0 16,0 0-16,21-21 15,0 0 1,0-1-16,21 1 0,0 0 15,0 0-15,22 21 0,-1-21 16,0 21-16,22 0 0,-22 0 0,22 0 16,-22 0-16,21 0 0,-20 0 15,-1 21-15,0 0 0,-20 21 0,20-20 16,-21 20-16,0-21 16,0 21-16,-21 1 0,0-1 0,0 0 15,0 1-15,-21-1 0,0 0 16,-21 1-16,-1-1 0,1-21 0,0 22 15,-1-1-15,-20-21 0,-1 0 0,22 0 16,-21 1-16,20-1 0,-20-21 16,20 0-16,-20 0 0,21 0 0,-1 0 15,22 0-15,-21 0 0,21 0 16,-22-21-16,22 21 0,0-22 0,0 1 16,0 21-16,-1-21 15,1 0-15,0 0 0,0 21 0,21-21 16,0-1-16,0 1 15,0 0-15,21 0 0,0 21 16,0-21-16,1 0 0</inkml:trace>
  <inkml:trace contextRef="#ctx0" brushRef="#br0" timeOffset="1056.63">5461 1185 0,'0'0'0,"-21"-21"0,0 21 16,-1 0-1,1 0-15,0 21 16,21 1-16,0-1 0,0 0 15,0 21-15,0 1 0,0-1 0,0 0 16,0 1-16,0 20 0,0-21 16,0 22-16,0-22 0,0 22 0,0-22 15,0 0-15,0 1 0,0-22 16,0 21-16,0-21 0,0 1 16,0-1-16,0 0 0,0 0 15,0 0-15,21-21 16,0 0-1,-21-21-15,0 0 0,0 0 16,0 0-16,0-1 0</inkml:trace>
  <inkml:trace contextRef="#ctx0" brushRef="#br0" timeOffset="1473.39">5228 1291 0,'0'0'15,"-21"-21"-15,21 0 0,-21 0 0,21 0 0,0-1 16,0 1-16,0 0 16,0 0-16,21 0 0,0 21 0,21-21 15,-20 21-15,41 0 0,1-22 16,-1 22-16,22 0 0,-22 0 16,22 22-16,0-22 0,-1 21 0,1 0 15,-22 0-15,1 0 0,-22 0 16,22 22-16,-22-22 0,-21 0 0,0 21 15,1-20-15,-22 20 0,0 0 16,0 1-16,0-22 0,-22 21 0,1 0 16,0 1-16,-21-1 0,-1 0 15,1 1-15,0-1 0,-1 0 16,-20 1-16,-1-22 0,22 21 0,-21-21 16,-1 1-16,22-1 0,-1 0 15,-20 0-15,21 0 0,20-21 0,-20 0 16,21 21-16,0-21 0,0 0 15,-1 0-15,22-21 16,0 0 0,43 21-16,-22-21 0,0 0 15,0 21-15,22-21 0,-1-1 16,0 1-16</inkml:trace>
  <inkml:trace contextRef="#ctx0" brushRef="#br0" timeOffset="1869.16">6943 1143 0,'0'-21'15,"0"42"-15,-22-42 0,22 0 0,-21 0 0,0 21 16,0 0-1,21 21 1,0 0-16,0 0 0,0 21 16,0 1-16,0-22 0,0 21 0,0 1 15,-21-1-15,21 21 0,0-20 16,0-1-16,-21 0 0,21 22 0,0-22 16,0 1-16,0-1 0,0 0 15,0 1-15,0-1 0,0-21 0,0 0 16,0 22-16,0-22 0,0 0 15,0 0-15,0 0 16,0-42 15,0 0-15,0 0-16,0 0 0,0-1 16,0-20-16,0 0 0,0 21 0</inkml:trace>
  <inkml:trace contextRef="#ctx0" brushRef="#br0" timeOffset="2379.87">6710 1207 0,'0'0'0,"-21"-22"0,21 1 0,0 0 16,0 0-16,0 0 0,0 0 15,0-1-15,0 1 16,21 21-16,0-21 0,0 21 15,0-21-15,0 21 0,22 0 0,-1-21 16,0 21-16,22 0 0,-22 0 16,22 0-16,-22 0 0,22 0 0,-1 0 15,1 0-15,-1 21 0,-21 0 16,22 0-16,-1 0 0,1 1 0,-22-1 16,1 0-16,-1 0 0,0 21 15,-21 1-15,22-22 0,-22 21 16,-21 1-16,0-1 0,0 0 15,0 1-15,-21 20 0,0-21 0,-22 1 16,1-1-16,0 0 0,-1 1 16,1-1-16,-22 0 0,22-20 0,-21 20 15,20-21-15,1 0 0,-22 0 0,22 1 16,0-1-16,-1 0 0,1 0 16,0-21-16,21 21 0,-22-21 0,22 0 15,-21 0-15,21 21 0,-1-21 16,1 0-16,0 0 0,0 0 15,0 0-15,0 0 16</inkml:trace>
  <inkml:trace contextRef="#ctx0" brushRef="#br0" timeOffset="3140.45">3746 2561 0,'0'0'16,"-21"0"-16,0 0 0,0 0 0,0 0 15,0-21-15,-1 21 0,1 0 0,0 0 16,0-21-16,0 21 15,0 0-15,-1 0 16,22-21 0,22 21 15,20 0-31,-21 0 0,21 0 16,1 21-16,20-21 0,-20 0 15,41 0-15,-20 0 0,20 0 0,1 0 16,21 0-16,0 0 0,21 0 15,0 0-15,21 0 0,0 0 0,-21 0 16,21 0-16,0 0 0,-21 0 16,22 0-16,-1 0 0,-21 0 0,21 0 15,-21 0-15,0 0 0,0 0 0,0 0 16,-21 0-16,21 0 0,-21 0 16,-1 0-16,-20 0 0,0 21 15,-22-21-15,22 0 0,-22 0 16,-20 0-16,-1 0 0,0 0 0,1 0 15,-22 0-15,0 0 0,0 0 0,-42 0 47,0 0-47,0 0 16,0 0-16,-1 0 0,1 0 0,0 0 16,0 0-16,0 0 0,-22 0 15,1 0-15,0 0 0,-1 0 16</inkml:trace>
  <inkml:trace contextRef="#ctx0" brushRef="#br0" timeOffset="3800.98">3895 2773 0,'0'0'0,"-43"0"15,43 21 1,21-21 0,1 0-1,-1 0-15,0 0 16,0 0-16,21 0 0,1 0 0,-1 0 16,22 0-16,-1 0 0,1 0 15,20 0-15,22 0 0,21-21 0,0 21 16,0 0-16,0 0 0,21 0 15,-21 0-15,21 0 0,-21 0 0,22 0 16,-22 0-16,0 0 0,0 0 0,0 0 16,-22 0-16,22 0 0,0 0 15,-21 0-15,0 0 0,0-21 0,0 21 16,-22 0-16,-20 0 0,-1 0 16,1-21-16,-1 21 0,-20 0 0,-1 0 15,0 0-15,-20-22 0,-1 22 16,0 0-16,0 0 15,-42 0 126,0 0-141</inkml:trace>
  <inkml:trace contextRef="#ctx0" brushRef="#br0" timeOffset="9548.85">1545 4593 0,'0'-21'15,"0"0"1,0 0 0,0 0-1,0-1 1,0 1 15,0 42 32,0 1-48,0-1-15,0 0 0,0 0 16,-21 0-16,21 0 0,0 1 16,0-1-16,0 21 0,-21 0 0,21-20 15,0 41-15,0-21 0,0 1 16,0 20-16,0 1 0,0-1 0,-21 1 15,21-1-15,-22 1 0,22 20 16,0-20-16,0 21 0,-21-1 16,21 1-16,-21-22 0,21 22 15,0-21-15,0 20 0,0-20 0,-21 20 16,21-20-16,0 21 0,0-22 16,0 22-16,0-22 0,-21 1 0,21 20 15,0-20-15,-21-1 0,21 1 16,0-1-16,0 1 0,0-1 15,0 1-15,-22-1 0,22 1 0,0-1 16,-21-20-16,21 20 0,0-20 16,0 20-16,0-21 0,0-20 0,-21 20 15,21-21-15,0 0 0,0 0 16,0-42 15,0 0-31,0 0 16,0-21-16,0 20 0,0-20 0,0 0 15,21-1-15,0 1 0,-21 0 16,22-22-16</inkml:trace>
  <inkml:trace contextRef="#ctx0" brushRef="#br0" timeOffset="11124.13">1503 4953 0,'0'0'0,"0"-21"0,0 0 0,0 0 15,0-1-15,0 1 16,0 0-16,21 21 0,-21-21 16,21 0-16,-21 0 15,0-1-15,21 1 0,-21 0 16,0 0-16,21 0 15,-21 0-15,0-1 16,0 1 0,0 0-1,0 0 1,0 0 31,-21 21-16,42 0 16,1 0-47,-1 0 0,0 0 16,21-21-16,1 21 15,-1 0-15,0 0 0,1 0 0,20 0 16,1 0-16,-1 0 0,1 0 15,-1 0-15,22 0 0,-1 0 0,1 0 16,0 0-16,21 0 0,-22 0 16,1 0-16,21 0 0,-22 0 0,22 0 15,-21 0-15,21 0 0,0 0 16,-1 0-16,1 0 0,21 0 0,-42 0 16,21 0-16,0 0 0,-22 0 15,22 0-15,0 0 0,-21 0 0,-1 0 16,1 0-16,-22 0 0,22 0 0,-21 0 15,-22 0-15,21 0 16,-20 0-16,-1 0 0,0 0 0,1 0 16,-1 0-16,-21 0 0,22 0 15,-22 0-15,0 0 0,0 0 0,0 0 16,0 21-16,1 0 16,-1-21-16,-21 21 15,21-21-15,0 21 16,-21 0-16,0 1 15,0-1-15,0 0 0,0 0 16,0 21-16,0-20 16,0-1-16,0 21 0,0-21 0,0 22 15,0-22-15,0 21 0,0 0 16,0 1-16,0-1 0,-21 0 16,21-20-16,-21 20 0,21 0 15,0 1-15,0-1 0,0 0 0,-21 1 16,21-1-16,-22 0 0,22 1 0,-21 20 15,21-21-15,0 22 0,0-22 16,-21 22-16,21-22 0,-21 22 0,21-22 16,0 21-16,0-20 0,0 20 15,-21-20-15,21 20 0,-21 1 0,21-22 16,-22 21-16,22 1 0,0-22 0,0 22 16,-21-1-16,21-20 0,-21 20 15,21-21-15,0 22 0,0-22 0,0 22 16,0-22-16,0 0 0,0 22 15,0-22-15,0 1 0,-21-1 16,21 21-16,0-20 0,-21-22 0,21 21 16,0 1-16,0-1 0,0-21 0,0 21 15,-21-20-15,21-1 0,-22 0 16,22 0-16,0 0 0,-21-21 16,21 21-16,-21-21 0,0 0 15,0 22-15,0-22 16,-1 0-16,1 0 0,0 0 15,0 0-15,0 21 0,0-21 16,-1 0-16,1 0 0,-21 0 0,21 0 0,-22 0 16,1 21-16,0-21 15,-22 0-15,22 0 0,-22 0 0,1 0 16,21 0-16,-22 0 0,1 0 0,-1 0 16,-21 0-16,22 0 0,-22 0 15,22 0-15,-22 0 0,-21 0 0,22 0 16,-1 0-16,0 0 0,-21 0 0,22 0 15,-1 0-15,0 0 16,22 0-16,-22 0 0,1 0 0,-1 0 0,21-21 16,-20 21-16,-1 0 0,0-21 15,1 21-15,-1-22 0,0 22 0,1 0 16,-1 0-16,-21-21 0,22 21 16,-1 0-16,-21 0 0,21 0 15,22 0-15,-22 0 0,22-21 0,-1 21 16,22 0-16,0 0 0,-1 0 15,22 0-15,-21 0 0,21 0 0,-1 0 16,1 0-16,0 0 0,0 0 16,0 0-1,21-21 1,0 0 0,0 0-16,0-1 0,21 1 15,0-21-15</inkml:trace>
  <inkml:trace contextRef="#ctx0" brushRef="#br0" timeOffset="11815.98">1905 5376 0,'-21'-21'15,"42"42"-15,-63-42 0,20 21 0,22-21 16,-21 21-16,0 0 15,42 0 32,0 0-47,22 21 0,-1-21 16,0 0-16,22 0 0,21 0 16,-1 0-16,1 0 0,21 0 0,0 0 15,-1 0-15,1 0 16,0 0-16,0 0 0,0 0 0,0 0 15,21 0-15,-22 21 0,1-21 16,0 0-16,0 0 0,0 22 0,-22-22 16,1 21-16,-21-21 0,-1 0 15,1 0-15,-1 21 0,-21-21 0,1 0 16,-1 0-16,-21 0 0,22 0 16,-22 0-16,0 0 0,-42 0 46,0 0-46,-22 0 0,22 0 16,-21 0-16,21 0 16,-22 0-16,-20 0 0</inkml:trace>
  <inkml:trace contextRef="#ctx0" brushRef="#br0" timeOffset="12240.73">1990 6138 0,'0'0'0,"-22"0"0,1 0 0,0 0 16,0 0-16,63 0 46,-21 0-30,22 0-16,-1 0 0,0 0 16,22 0-16,21 0 0,-1 0 0,1 0 15,0 0-15,-1 0 0,22 0 16,-21 0-16,-1 0 0,1 0 0,0 0 16,-1 0-16,1 0 0,0 0 15,-22 0-15,1 0 0,-1 0 0,1 0 16,-1 0-16,-20 0 15,-1 0-15,-21 0 0,21 0 0,-20 22 16,-1-22-16,0 0 0,0 0 16,-42 0-1,-21 0-15,20 0 16,-20 0-16,21 0 0,-21 0 16,-22 0-16,22 0 0</inkml:trace>
  <inkml:trace contextRef="#ctx0" brushRef="#br0" timeOffset="12616.52">1714 6498 0,'0'0'15,"-21"21"-15,21 1 16,21-22-1,22 0-15,-22 0 0,21 0 16,22 0-16,-22 0 0,22 0 0,-1 0 16,22 0-16,-1 0 0,1 0 15,0 0-15,21 0 0,-22 0 0,22 0 16,-21 0-16,-1 0 16,1 0-16,0 0 0,-22 0 0,1 0 15,-1 0-15,1 0 0,-1 0 16,1 0-16,-22 0 0,0 0 0,1 0 15,-1 0-15,-21 0 0,0 0 0,1 0 16,-44 0 15,1 0-31,0 0 16,0 0-16,0 0 0,-22 0 0,22 0 16,-21 0-16,21 0 0</inkml:trace>
  <inkml:trace contextRef="#ctx0" brushRef="#br0" timeOffset="13021.16">1693 6985 0,'0'0'0,"0"21"16,21-21-16,22 0 16,-22 0-16,21 0 0,22 0 0,-22 0 15,22 0-15,20 0 16,-20 0-16,20 0 0,22 0 0,-21 0 16,21 0-16,0 0 0,-22 0 15,22 0-15,-21 0 0,-1 0 0,1 0 16,0 0-16,-1 0 0,-20 0 0,-1 0 15,1 0-15,-1 0 0,-20 0 16,20 0-16,-20 0 0,-22 0 0,21 0 16,-21 0-16,0 0 0,1 0 15,-22 21 17,-22-21-17,1 0-15,0 22 0,0-22 16,0 21-16</inkml:trace>
  <inkml:trace contextRef="#ctx0" brushRef="#br0" timeOffset="13643.96">1058 8573 0,'0'0'0,"0"-22"0,0 44 47,0-1-47,0 0 15,0 0-15,0 21 0,0 1 0,0-1 16,0 0-16,0 1 0,-21 20 15,21-20-15,0-1 0,0 21 0,0-20 16,0-1-16,0-21 0,0 22 16,0-22-16,0 0 0,0 0 0,0 0 15,0 0-15,0 1 16,21-22 15,-21-22-31,0 1 16,0 0-16</inkml:trace>
  <inkml:trace contextRef="#ctx0" brushRef="#br0" timeOffset="13924.8">1016 8530 0,'21'0'0,"0"-21"16,0 21-16,1 0 0,20 0 15,-21-21-15,0 21 0,22 0 0,-22-21 16,21 0-16,0 21 0,-20 0 16,20 0-16,-21-22 0,0 22 0,0 0 15,1 0-15,-1 0 16,-21 22-1,-21-1-15,-1-21 16,1 21-16</inkml:trace>
  <inkml:trace contextRef="#ctx0" brushRef="#br0" timeOffset="14131.68">1037 8869 0,'64'21'16,"-43"-21"-16,0 0 16,21 0-16,-21 0 0,1 0 15,-1 0-15,21-21 0,-21 21 0,0 0 16,1 0-16,-22-21 0,21 21 16,0 0-16</inkml:trace>
  <inkml:trace contextRef="#ctx0" brushRef="#br0" timeOffset="14556.48">1693 9038 0,'0'0'0,"43"-21"16,-22 0-16,0 21 15,0-21-15,-21 0 0,0-1 16,0 1 0,0 0-16,0 0 0,-21 0 15,0 21 1,0 0-16,-1 0 0,1 0 0,0 0 15,0 0-15,0 0 0,0 21 16,-1 0-16,1 0 0,21 0 0,-21 1 16,0-1-16,21 0 0,-21 0 15,21 0-15,0 0 0,0 1 0,0-1 16,0 21-16,0-21 16,21 0-16,0 1 0,-21-1 15,21 0-15,0-21 0,-21 21 16,22-21-16,-1 0 0,0 0 0,0 0 15,0 0-15,0 0 0,1 0 16,-1 0-16,0 0 0,21 0 0</inkml:trace>
  <inkml:trace contextRef="#ctx0" brushRef="#br0" timeOffset="16172.56">2328 8890 0,'0'0'0,"-21"0"0,0 0 16,0 0-16,0 0 15,-1 21-15,1-21 0,0 21 0,0 1 16,21-1-16,-21 0 0,0 0 16,-1 0-16,22 22 0,0-22 0,-21 0 15,21 0-15,-21 21 0,21-20 16,0-1-16,0 0 0,0 0 15,0 0-15,0 0 16,21-21-16,0 0 16,1 0-16,-1 0 15,0 0-15,0-21 16,0 0-16,0 21 0,-21-21 0,22 0 16,-1 0-16,-21-1 0,21 1 15,-21 0-15,0 0 0,0 0 0,21 0 16,-21-1-16,0 1 0,0 0 15,0 0-15,0 0 0,0 0 0,0 42 47,0 0-31,0 0-16,0 0 0,0 0 16,0 1-16,0 20 0,0-21 0,21 0 15,-21 0-15,21 1 0,-21-1 0,22 0 16,-1 0-16,0 0 15,0-21-15,0 0 0,0 0 16,1 0-16,-1 0 0,0 0 16,0 0-16,0 0 0,0-21 15,1 0-15,-1 21 0,0-21 0,-21 0 16,21-1-16,0 1 16,-21-21-16,0 21 0,0-22 0,21 1 0,-21 21 15,22-43-15,-22 22 16,0 0-16,21-1 0,-21 1 0,0 0 15,0-1-15,0 1 0,0 0 0,0 21 16,21-1-16,-21 1 0,0 0 16,0 0-16,0 42 31,0 0-31,0 22 16,0-22-16,0 21 0,0 0 15,0-20-15,0 41 0,0-21 0,0 1 16,0-1-16,0 0 0,0 1 0,0-1 15,0 0-15,0-20 16,0 20-16,0-21 0,0 0 0,0 0 16,0 1-16,0-1 0,21 0 0,0-21 15,-21 21-15,21-21 0,1 0 16,-1 0-16,0 0 16,0 0-16,0-21 15,0 21-15,-21-21 0,22 0 0,-22-1 16,21 22-16,-21-21 0,0 0 0,21 0 15,-21-21-15,21 20 0,-21 1 16,0 0-16,0-21 0,0 21 0,0-1 16,0 1-16,0 0 15,0 42 17,0 0-17,0 1-15,0-1 0,0 0 0,0 0 16,0 0-16,0 0 0,0 1 15,0-1-15,0 0 0,0 0 0,0 0 16,21 0-16,0 1 0,-21-1 16,22-21-1,-1 0-15,0 0 16,0 0 0,-21-21-16,21 21 15,-21-22-15,0 1 0,0 0 16,0 0-16,21 0 0,-21 0 15,0-1-15,22 1 0,-22 0 16,0 0-16,0 0 0,0 42 47,0 0-47,0 0 16,0 0-16,0 1 0,0-1 15,0 0-15,0 0 0,0 0 0,0 0 16,0 1-16,0-1 0,0 0 15,21-21-15,-21 21 0,21 0 0,0-21 32,0 0-32,0 0 15,1 0-15,-1 0 16,-21-21-16,0 0 16,21 0-16,0 0 15,-21-1-15,0 1 0,0 0 0,21 0 16,-21 0-16,21 0 0,1-1 0,-22 1 15,21 0-15,0 21 0,0-21 16,0 21-16,0 0 16,1 0-16,-1 0 0,0 21 15,-21 0-15,21-21 0,-21 21 16,21 1-16,-21-1 0,0 0 16,0 0-16,0 0 0,0 0 15,0 1-15,-21-1 16,0-21-16,21 21 0,-21-21 15,21-21 17,0 0-32,0-1 15,0 1-15,0 0 16,0 0-16,0 0 0,0 0 0,0-1 16,0 1-16,21 0 0,0 0 0,-21 0 15,0 0-15,21-1 16,-21 1-16,21 21 0,-21-21 15,22 21-15,-22-21 0,21 21 16,0 0-16</inkml:trace>
  <inkml:trace contextRef="#ctx0" brushRef="#br0" timeOffset="16627.83">3958 9123 0,'-21'21'0,"0"-21"16,42 0 15,0-21-15,-21 0-16,21 21 0,0-21 0,1-1 15,-22 1-15,21 21 0,0-21 16,0 0-16,-21 0 0,0 0 0,0-1 15,21 1-15,-42 21 32,0 0-17,21 21-15,-21 1 0,0-22 0,21 21 16,-22 0-16,22 0 16,-21 0-16,21 0 0,0 1 0,0-1 15,0 0-15,0 0 0,0 0 0,0 0 16,0 1-16,21-22 15,1 21-15,-1-21 0,0 0 16,0 0-16,0 0 0,0 0 0,1 0 16,-1 0-16,0 0 15,0-21-15,0 21 0,0-22 0,1 22 16,-22-21-16,0 0 0,21 21 0,-21-21 16,0 0-16,0 0 0,0-1 15,0 1-15</inkml:trace>
  <inkml:trace contextRef="#ctx0" brushRef="#br0" timeOffset="16888.73">2709 8827 0,'0'0'0,"0"-22"16,21 22-1,1-21-15,20 21 0,-21-21 16,0 21-16,22-21 0,-1 21 0,-21-21 16,21 21-16,1-21 0,-1 21 15,-21-22-15,22 22 0,-22 0 0,21-21 16</inkml:trace>
  <inkml:trace contextRef="#ctx0" brushRef="#br0" timeOffset="18640.29">4593 8911 0,'0'0'0,"-21"0"0,0 0 16,42 0-1,0 0 1,21 0-16,-20 0 0,-1 0 16,21-21-16,0 21 0,-20-21 0,20 0 15,0 0-15,1-1 0,-22 1 0,21 0 16,-21 0-16,22 0 0,-22 0 15,21-1-15,-21 1 0,0 0 0,1-21 16,-1 21-16,-21-1 0,0 1 0,0 0 16,0 0-16,0 0 15,0-22-15,0 22 0,0 0 0,0 0 16,-21 0-16,-1 0 0,22-1 0,-21 22 16,0-21-16,0 21 0,0 0 15,0 0-15,-1 0 0,1 0 16,0 0-16,0 21 0,21 1 0,-21-1 15,21 21-15,-21-21 0,21 22 16,0-1-16,0 0 0,0 22 0,0-22 16,0 22-16,0-1 0,0 1 0,-22-1 15,22 1-15,0-1 0,0 22 16,-21-22-16,21 1 0,0-1 0,0 1 16,0-1-16,-21 22 0,21-22 15,-21 1-15,21-1 0,0 22 16,0-43-16,0 22 0,0-1 0,0 1 15,0-22-15,0 1 0,0-1 0,0 0 16,0-21-16,0 22 0,0-22 16,0 0-16,0 0 0,0 0 15,21-21-15,0 0 0,0 0 16,1 0-16,-1-21 0,0 0 0,0 0 16,0 0-16,0 0 0,1-22 15,20 22-15,-21-21 0,0-1 16,0 1-16,1-21 0,-1 20 0,0-20 0,-21 20 15,0-20-15,0-1 0,0 1 16,0-1-16,0 22 0,-21-21 16,0 20-16,-1-20 0,1 20 0,0 1 15,0 21-15,0-21 0,0 20 0,-1 1 16,1 21-16,0-21 0,0 21 16,0 0-16,0 0 15,21-21 1,21 21-1,0-21 1,0 0-16,21-1 0,-20 22 16,-1-21-16,0 0 0,21 0 15,-21 21-15,22-21 0,-22 0 0,0-1 16,21 1-16,-20 21 0,-1-21 0,0 0 16,0 21-16,0-21 0,-21 0 15,21 21-15,-21-22 0,-21 22 47,0 22-47,21-1 16,0 0-16,0 0 15,0 0-15,0 0 0,0 1 16,0-1-16,0 0 0,21-21 16,0 21-16,1-21 0,-22 21 15,21-21-15,0 0 0,0 0 16,0 0-16,0 0 0,1 0 15,-1 0-15,0 0 0,21-21 0,-21 0 16,1 21-16,-1-21 0,0 0 16,0-1-16,0 1 0,0-21 0,1 21 15,-1-22-15,0 22 0,0-21 0,0 0 16,0 20-16,1-20 0,-1 0 16,-21-1-16,21 22 0,0-21 0,0 0 15,-21 20-15,0-20 0,21 21 16,-21-21-16,22 20 0,-22 1 15,0 0-15,0 0 0,0 0 16,0 0-16,0 42 31,0 0-31,0 0 0,-22 21 16,22-20-16,-21 20 0,21-21 0,0 21 16,0-20-16,-21 20 0,0 0 15,21 1-15,-21-1 0,21 0 0,0 1 16,0-1-16,0-21 0,0 21 0,0 1 15,0-22-15,0 21 0,0-21 16,21 1-16,0-1 0,0 0 16,0-21-16,1 21 0,-1-21 15,0 0-15,0 0 0,0 0 16,0 0-16,1 0 0,-1-21 0,0 21 16,0-21-16,0 0 0,0-1 0,1 1 15,-1-21-15,0 21 0,0-22 16,0 22-16,0-21 0,-21 0 0,22 20 15,-22-20-15,21 21 0,-21 0 0,0 0 16,0-1-16,0 1 0,-21 21 16,-1 0-1,1 0-15,0 21 0,0 1 0,0-1 16,0 0-16,-1 0 0,22 0 16,0 0-16,0 1 0,0 20 15,0-21-15,0 0 0,0 0 0,0 1 16,0-1-16,0 0 0,22 0 15,-1-21-15,0 21 0,0-21 16,0 0-16,0 0 0,1 0 0,-1 0 16,0 0-16,0 0 0,21 0 0,-20 0 15,-1 0-15,0-21 0,21 21 16,-21-21-16,1 0 0,-1 21 0,0-21 16,0-1-16,-21 1 0,21 0 15,-21 0-15,0 0 0,0 0 16,0-1-16</inkml:trace>
  <inkml:trace contextRef="#ctx0" brushRef="#br0" timeOffset="18852.16">5757 8403 0,'-21'0'15,"0"0"17,0 0-1</inkml:trace>
  <inkml:trace contextRef="#ctx0" brushRef="#br0" timeOffset="19824.14">5821 5906 0,'-21'0'16,"42"0"31,0 0-47,0 0 15,21 0-15,-20 0 0,20 0 0,0 0 16,22 0-16,-1 0 0,1 0 0,-1 0 16,22 0-16,0 0 0,20 0 15,1 0-15,0 0 0,21 0 16,-21 0-16,0 0 0,21 0 0,0 0 15,-21 0-15,21 0 0,0 0 16,-22 0-16,1 0 0,0 0 0,0 21 16,-21-21-16,-1 0 0,-20 0 15,20 0-15,-20 0 0,-1 0 0,1 0 16,-22 0-16,22 0 0,-22 0 0,-21 0 16,22 21-16,-22-21 0,0 0 15,-42 0 1,0 0-1,-1 0-15,1 0 16,0 0-16,-21 0 0,21 0 0,-22 0 16,1 0-16,0 0 0,-1 0 0,1 0 15</inkml:trace>
  <inkml:trace contextRef="#ctx0" brushRef="#br0" timeOffset="20420.65">5821 5969 0,'21'0'16,"0"0"-16,21 0 0,-20 0 15,-1 0-15,21 0 0,0 0 16,1 0-16,20 0 0,-20 0 0,41 0 16,-20 0-16,20 0 0,22 0 15,0 0-15,0 0 0,0 0 0,0 0 16,-1 0-16,1 0 0,21 0 0,-21 0 16,21 0-16,-21 0 0,0 0 15,0 0-15,-22 0 0,22 0 0,-42 0 16,20 0-16,-20 0 0,-1 0 0,-20 0 15,20 0-15,-21 0 0,-20 0 16,20 0-16,-21 0 0,0 0 16,-21-21 31,-21 21-16,21-21-31,-21 21 15,21-21-15,0-1 0,-21 22 16</inkml:trace>
  <inkml:trace contextRef="#ctx0" brushRef="#br0" timeOffset="20941.72">8001 5461 0,'0'21'0,"21"-21"16,0 21-16,0 1 15,1-22-15,-1 21 16,21-21-16,-21 21 0,22-21 0,-22 21 16,21-21-16,-21 21 0,22-21 15,-22 21-15,21-21 0,0 22 0,-20-22 16,-1 0-16,21 21 0,-21-21 16,0 0-16,1 21 0,-1-21 0,0 0 15,-21 21-15,21-21 0,-21 21 16,0 0-1,0 1-15,-21-1 16,-21 0-16,20 0 0,1 0 16,-21 22-16,0-22 0,-1 0 15,-20 21-15,20 1 0,-20-22 0,-1 21 16,1 0-16,21-20 0,-22 20 16,22-21-16,-1 21 0,1-20 0,0-1 15,21 0-15,-1 0 0,1 0 0,21 0 16,-21-21-16,21-21 47,0 0-47</inkml:trace>
  <inkml:trace contextRef="#ctx0" brushRef="#br0" timeOffset="21624.8">9948 4657 0,'0'0'0,"0"-21"0,-21-1 0,0 22 16,21-21-16,-21 21 0,0-21 0,-1 21 16,1 0-16,0 0 0,0 0 15,0 21-15,21 0 0,0 1 16,0 20-16,0 0 0,0 1 0,0 20 15,0 22-15,0-22 0,0 22 16,0 0-16,0 20 0,0-20 0,0 42 16,21-21-16,-21 0 0,0 0 0,0-1 15,0 1-15,0 0 0,0 21 16,0-21-16,0 0 0,0 0 0,0-1 16,-21 1-16,21-21 0,0 21 15,0-22-15,0 1 0,0 21 0,-21-21 16,21-22-16,-22 22 0,22-22 15,-21-20-15,21 20 0,0-21 0,0 1 16,0-22-16,0 0 0,0 0 0,0 0 16,0-42-1,0 0-15,0-21 16,21 21-16,1-22 0,-22-20 0,21 20 16,-21-20-16,21-22 0,0 22 0,0-22 15</inkml:trace>
  <inkml:trace contextRef="#ctx0" brushRef="#br0" timeOffset="22616.82">10858 4487 0,'254'0'15,"-508"0"-15,614 0 0,-233 0 0,-21 0 0,21 0 16,0 0-16,0-21 0,0 21 0,0 0 16,-21 0-16,21 0 0,-21 0 15,0 0-15,-1 0 0,1 0 0,-21 0 16,21 0-16,-22 0 16,-20 0-16,21 0 0,-43 0 0,21 0 15,-20 0-15,-22 0 0,21 21 16,-21-21-16,-21 22 0,22-1 0,-22 0 15,0 21-15,0-21 0,0 22 16,0-22-16,0 42 0,-22-20 16,1 20-16,21 1 0,-21-1 0,21 1 15,0 20-15,-21-20 0,0-1 16,21 22-16,0-21 0,0 20 0,0 1 16,0-22-16,0 22 0,0-21 15,21 20-15,-21-20 0,21-1 0,0 1 16,-21-1-16,0 1 0,21-1 15,-21 1-15,22-1 0,-22 1 16,0-1-16,0 1 0,0-1 0,0-20 16,0 20-16,0-21 0,0 22 0,0-22 15,0 1-15,0-1 0,-22 0 16,1 1-16,21-1 0,-21-21 0,0 21 16,0-20-16,0 20 0,21-21 0,-22 21 15,1-20-15,0-1 0,21 0 0,-21 0 16,0 0-16,21 0 0,-21 1 15,21-1-15,0 0 0,-22-21 0,22 21 16,-21-21-16,21 21 0,-21-21 16,21 21-16,-21-21 15,0 22-15,0-22 0,-1 0 16,1 0 0,0 0-16,0 0 15,0 0-15,0 0 0,-1 0 16,1 0-16,0 0 0,0 0 15,0 0-15,-22 0 0,22 0 0,-21 0 16,0 0-16,-1 0 0,1 0 16,0 0-16,-22 0 0,1 0 0,-1 0 15,-21 0-15,22 0 0,-22 0 0,-21 0 16,22 0-16,-22 0 0,0 0 16,-21 0-16,21 0 0,-21 0 15,0 0-15,-21 0 0,21 0 0,0 0 16,0 0-16,0 0 0,0 0 0,0 0 15,21 0-15,0 0 0,1 0 0,20-22 16,0 22-16,22-21 0,20 0 16,-20 21-16,42-21 0,-22 0 0,22 21 15,0-21-15,0-1 0,21 1 16,0 0-16,0 0 0,0 0 16,0 0-16,0-1 0</inkml:trace>
  <inkml:trace contextRef="#ctx0" brushRef="#br0" timeOffset="23332.28">9715 4551 0,'0'0'0,"22"0"16,-1 0-16,0 0 15,21 0-15,1 0 0,-1 0 0,21 0 16,1 0-16,-1-21 0,22 21 16,0 0-16,-1 0 0,1 0 0,0 0 15,-1 0-15,1 0 0,21 0 0,-21 0 16,-1 0-16,-20 0 0,20 0 15,-20 0-15,-1 0 0,1 0 16,-22 21-16,1-21 0,-22 21 0,0-21 16,0 21-16,-21 0 0,0 1 15,0-1-15</inkml:trace>
  <inkml:trace contextRef="#ctx0" brushRef="#br0" timeOffset="24388.49">9483 8467 0,'0'0'15,"-22"-21"-15,22-1 0,0-20 16,0 21-16,-21 0 0,21 0 15,-21 21-15,21-22 0,-21 1 0,0 21 16,0 0-16,-1 0 16,1 0-16,0 0 15,0 21-15,0 1 0,0-1 0,-1 0 16,1 0-16,21 0 0,-21 22 16,0-22-16,0 21 0,21 0 0,-21 1 15,21-1-15,0 0 0,0 1 0,0-1 16,0 0-16,0 1 0,0-1 15,0-21-15,0 22 0,21-22 0,0 0 16,0 0-16,0 0 0,0-21 0,22 0 16,-22 0-16,0 0 0,21 0 15,-20 0-15,-1-21 0,21 21 0,-21-21 16,0 0-16,1 0 0,-1-1 16,0 1-16,-21 0 0,0 0 15,21 0-15,-21-22 0,0 22 0,0 0 16,0 0-16,0 0 0,0 0 0,0 42 47,0 0-47,-21 0 15,21 21-15,0-20 0,0-1 0,0 0 16,0 0-16,0 0 0,0 0 0,0 1 16,0-1-16,21-21 15,0 0-15,0 0 0,1 0 16,-1 0-16,0 0 0,0 0 15,0 0-15,0 0 0,1-21 16,-1-1-16,0 22 0,0-21 0,0 0 16,-21 0-16,0 0 0,21 0 0,-21-1 15,0 1-15,0 0 0,0 0 16,0 0-16,0 0 0,0-1 0,0 1 16,-21 21-1,0 21 1,21 1-16,0 20 0,-21-21 15,21 0-15,-21 0 0,21 22 16,-21-22-16,21 21 0,0-21 0,0 1 16,0-1-16,0 0 0,0 0 15,0 0-15,21-21 0,0 21 16,0-21-16,0 0 0,0 0 16,1 0-16,-1 0 0,0 0 0,21-21 15,-21 0-15,1 0 0,-1 21 0,0-21 16</inkml:trace>
  <inkml:trace contextRef="#ctx0" brushRef="#br0" timeOffset="25697.59">10245 8615 0,'0'0'0,"0"-21"0,-22 21 16,1 0-16,0 0 15,0 21-15,21 0 16,-21 0-16,21 0 0,-21 1 0,21-1 15,-22 21-15,22-21 0,0 0 0,0 22 16,0-22-16,0 0 0,0 21 16,0-20-16,0-1 0,0 0 0,0 0 15,22-21-15,-1 21 16,0-21-16,0 0 0,0 0 16,0 0-16,1 0 15,-1 0-15,0-21 0,0 21 0,0-21 0,0 0 16,1 21-16,-1-21 15,0-1-15,0 1 0,-21 0 0,0 0 16,0 0-16,0 0 0,0-1 0,21 22 16,-21-21-16,0 0 0,0 42 31,-21 0-15,21 1-16,-21-1 15,21 0-15,0 0 0,0 0 0,0 0 16,0 1-16,0-1 0,0 0 0,0 0 15,0 0 1,21-21-16,0 0 16,0 0-16,1 0 0,-1-21 15,0 21-15,0-21 16,0 21-16,0-21 0,-21 0 0,22-1 16,-1 1-16,0 0 0,-21 0 0,0 0 15,0-22-15,0 22 0,0 0 16,0 0-16,0 0 0,0 42 31,-21-21-15,21 21-16,-21 0 0,21 0 0,0 1 15,0-1-15,0 0 0,-22 0 16,22 0-16,0 0 0,0 1 16,0-1-16,0 0 0,22-21 15,-1 21-15,0-21 0,0 0 16,0 0-16,0 0 0,1 0 15,-1 0-15,0 0 0,21 0 0,-21-21 16,1 21-16,-1-21 0,21 0 0,-21-1 16,0 22-16,1-21 0,-22 0 15,0 0-15,21 0 0,-21 0 0,0-1 16,0 1-16,0 0 0,0 0 16,0 42 15,-21 0-31,21 0 0,0 1 0,0-1 15,0 0-15,-22 0 0,22 0 16,0 0-16,-21 1 0,21-1 16,-21 0-16,21 0 0,0 0 15,0-42 32,0 0-47,0 0 0,0 0 16,0-1-16,0-20 15,0 21-15,21 0 0,0 0 0,1-1 16,-1 1-16,0 0 0,-21 0 16,21 0-16,0 21 0,0 0 15,1 0-15,-1 0 0,0 0 0,0 0 16,-21 21-16,21-21 0,0 21 0,-21 0 16,0 0-16,0 1 0,0-1 15,0 0-15,0 0 0,0 0 16,0 0-16,0 1 0,0-1 15,-21 0 1,0-21 0,21-21-1,0 0 1,0-1-16,0 1 16,0 0-16,0 0 0,21 0 0,-21-22 15,21 22-15,22 0 0,-22 0 0,0 0 16,0 0-16,0 21 0,1 0 15,20 0-15,-21 0 0,0 0 0,0 0 16,1 21-16,-1 0 0,0 0 16,-21 21-16,0-20 0,0-1 15,0 21-15,0-21 0,0 0 0,0 1 16,0 20-16,0-21 0,-21 0 16,21 0-16,0 1 0,0-1 15,-21-21-15,21-21 31,21-1-15,0 1-16,-21 0 0,21 0 16,0 0-16,0-22 0,1 22 0</inkml:trace>
  <inkml:trace contextRef="#ctx0" brushRef="#br0" timeOffset="26188.59">11874 8488 0,'0'0'0,"0"-21"0,22 0 16,-22-1-16,0 44 15,-22-1 1,1 0-16,21 0 0,0 0 0,-21 22 16,21-22-16,-21 21 0,21 0 15,0-20-15,-21 20 0,21 0 16,-21 1-16,21-22 0,-22 21 0,22-21 16,0 22-16,0-22 0,0 0 0,0 0 15,0 0-15,0 0 16,-21-21-16,21-21 31,0 0-15,0 0-16,0 0 0,0 0 15,21-1-15,1 1 0,-22 0 0,21-21 16,0 21-16,0-1 0,0 1 16,0 0-16,1 21 0,-22-21 15,21 21-15,0 0 0,0 0 0,0 0 16,0 0-16,1 0 0,-1 0 0,0 21 15,-21 0-15,0 0 0,21-21 16,-21 22-16,0-1 0,0 0 0,0 0 16,0 0-16,0 0 0,-21 1 0,0-1 15,0 0-15,-22-21 0,22 21 16,0 0-16,-21-21 0,20 21 0,1-21 16,0 0-16,-21 22 0,21-22 15,-1 21-15,1-21 0,0 0 16,21-21 15,21-1-31,0 22 0,1-21 0,-1 0 16,0 21-16</inkml:trace>
  <inkml:trace contextRef="#ctx0" brushRef="#br0" timeOffset="26848.22">12234 8911 0,'0'0'0,"21"0"0,1-21 0,41 0 16,-42 0-1,0 21-15,1-21 0,-1-1 16,-21 1-16,0 0 16,0 0-16,0 0 15,0 0-15,-21 21 32,-1 0-32,1 0 0,21 21 15,-21 0-15,0 0 0,0 0 0,21 0 16,-21 1-16,-1-1 0,22 21 15,0-21-15,0 0 0,-21 1 0,21-1 16,0 0-16,0 0 0,0 0 16,0 0-16,21-21 0,1 0 15,-22 22-15,21-22 0,0 0 0,0 0 16,0 0-16,0 0 0,1 0 16,-1 0-16,0-22 0,0 22 15,0-21-15,0 0 0,1 21 16,-22-21-16,21 0 0,-21 0 0,21-1 15,-21 1-15,0 0 0,0 0 0,21 0 16,-21 0-16,21-1 0,0 22 16,-21-21-16,0 0 0,22 21 0,-1 0 15,-21-21-15,21 21 0,0 0 16,0 0-16,0 0 16,1 21-16,-1 0 0,-21 0 15,21 1-15,-21-1 0,0 0 16,0 0-16,0 0 15,0 0-15,0 1 0,0-1 0,0 0 16,0 0-16,0 0 0,0 0 0,-21-21 16,0 22-16,21-1 0,-22-21 15,1 0-15,0 0 16,21-21 0,0-1-1,0 1-15,21 0 0,0 0 0,1 0 16,-1-22-16,0 22 0,0-21 15,0 21-15,22-22 0,-22 1 0,0 21 16,21 0-16,-21 0 0,1-1 16,-1 22-16,0-21 0,0 0 0,0 21 15</inkml:trace>
  <inkml:trace contextRef="#ctx0" brushRef="#br0" timeOffset="27333.85">11303 9631 0,'0'-21'0,"0"42"0,21-42 0,-21 0 16,0 42 0,0 0-16,0 0 15,0 0-15,0 22 0,0-22 16,0 21-16,0 0 0,-21 1 0,21-22 16,-21 21-16,21 1 0,0-22 0,0 21 15,-21-21-15,21 0 0,0 22 16,0-22-16,0 0 0,21 0 15,0-21-15,0 0 0,0 0 0,0 0 16,1 0-16,-1 0 0,0 0 16,0 0-16,0-21 0,22 21 15,-22-21-15,0 0 0</inkml:trace>
  <inkml:trace contextRef="#ctx0" brushRef="#br0" timeOffset="28361.77">11811 9843 0,'0'0'0,"0"-22"0,-21 22 15,0 22 1,21-1-16,-22-21 0,1 21 16,0 0-16,21 21 0,-21-20 0,21-1 15,-21 0-15,21 0 0,0 21 0,0-20 16,0-1-16,0 0 16,0 0-16,0 0 0,0 0 15,21-21-15,0 22 16,0-22-16,0 0 15,1 0-15,-1 0 0,0-22 0,0 22 16,-21-21-16,21 0 0,0 0 16,-21 0-16,0 0 0,0-1 0,0 1 15,0 0-15,0 0 0,0 0 16,0 0-16,0-1 0,-21 22 0,21-21 16,-21 0-16,21 0 15,21 21 16,0-21-15,1 21-16,-1 0 0,0 0 16,0 0-16,0 0 0,0 0 15,1 0-15,-1 21 0,-21 0 0,0 0 16,21 0-16,-21 1 0,0-1 16,0 0-16,0 0 0,0 0 15,0 0-15,0 1 0,0-1 16,-21 0-16,21 0 0,0 0 15,0 0-15,0 1 16,21-22 0,0 0-16,0 0 15,0 0-15,1 0 0,-1 0 16,0 0-16,0-22 0,0 1 16,-21 0-16,21 0 0,-21 0 15,0 0-15,0-1 0,0 1 16,0 0-16,0 0 0,0 0 15,-21 21-15,21-21 0,0-1 0,-21 22 16,0 0-16,0 0 0,21-21 0,-21 21 16,-1 0-16,1 0 15,21 21 17,21-21-17,1 0 1,-1 0-16,0 0 0,0 0 0,0 0 15,22 0-15,-22-21 0,0 0 0,21 21 16,-21-21-16,22 0 0,-22 21 0,21-21 16,-21-1-16,22 1 0,-22 0 15,0-21-15,0 21 0,0-1 0,-21-20 16,0 21-16,22 0 0,-22 0 0,0-1 16,0 1-16,0 0 0,0 0 15,-22 21 16,22 21-31,0 0 16,0 0-16,-21 1 0,21-1 0,-21 21 16,21 0-16,-21 1 0,21-1 0,0 0 15,0-20-15,0 20 0,0 0 16,0 1-16,0-1 0,0-21 0,0 21 16,0-20-16,0-1 0,0 0 0,0 0 15,0 0-15,0 0 0,0 1 16,21-22-16,0 0 0,0 0 15,1 0-15,-1 0 16,0 0-16,0 0 0,0 0 16,-21-22-16,21 22 0,1-21 0,-1 0 15,-21 0-15,21 0 0,-21 0 16,21-1-16,-21 1 0,0 0 0,0 0 16,0 0-16</inkml:trace>
  <inkml:trace contextRef="#ctx0" brushRef="#br0" timeOffset="28664.6">11028 9716 0,'21'0'16,"0"0"0,0 0-16,22 0 0,-1 0 0,0 0 15,1 0-15,-1 0 0,0-22 16,1 22-16,-1 0 0,0 0 0,-21-21 16,22 21-16,-22 0 0,0 0 0,0-21 15,-21 0 1,0 0-16,0 0 15,-21 21-15</inkml:trace>
  <inkml:trace contextRef="#ctx0" brushRef="#br0" timeOffset="30580.43">2646 10308 0,'0'0'0,"21"0"0,-21-21 16,0 0-16,0 0 15,0 0 1,0-1-16,-21 22 0,0 0 15,-1-21-15,1 21 0,0 0 0,0 0 16,0 0-16,-22 0 0,1 0 16,21 0-16,-21 0 0,-1 0 0,1 21 15,0 1-15,-1-1 0,1 0 16,0 21-16,-1 1 0,1-1 0,21 0 16,-22 22-16,22-1 0,-21-20 15,21 20-15,0 1 0,-1-22 0,1 21 16,21-20-16,0-1 15,0 0-15,0 1 0,0-1 0,0 0 16,21-20-16,22 20 0,-22-21 16,0 0-16,21-21 0,-20 21 0,20-21 15,0 0-15,1 0 0,-1 0 0,0 0 16,1-21-16,-1 21 0,-21-21 16,21 0-16,1 0 0,-1 0 0,-21-1 15,0 22-15,1-21 0,-22 0 16,0 0-16,0 0 0,0 0 15,0-1-15,-22 1 0,1 21 16,0-21-16,-21 0 0,21 21 0,-1-21 16,1 21-16,-21 0 0,21 0 15,21-21-15,-21 21 0,-1 0 16,22-22 0,22 22-1,-1 0-15,0 0 16,0 22-16,0-1 15,0 0-15,1 0 0,-1 0 0,-21 22 16,21-1-16,-21 0 0,0 1 16,21-1-16,-21 21 0,0-20 0,0-1 15,0 22-15,0-22 0,-21 21 0,0-20 16,0-1-16,21 0 0,-22 22 16,1-22-16,21 1 0,0-1 15,-21-21-15,21 21 0,0-20 16,-21-1-16,21 0 0,0 0 0,21-21 31,0-21-31,-21 0 0,21 0 16,1-1-16,-1 1 0,0-21 0,0 21 15,0-22-15</inkml:trace>
  <inkml:trace contextRef="#ctx0" brushRef="#br0" timeOffset="32863.85">2963 10329 0,'0'22'15,"0"-1"1,0 21-16,0 0 0,0 1 0,-21-1 16,21 0-16,0 22 0,-21-1 0,21-20 15,0 20-15,0-20 0,-21-1 16,21 21-16,-21-20 0,-1-1 0,22 0 15,0-20-15,0 20 0,0-21 16,-21 0-16,21 0 16,0-42 15,0 0-31,21 21 0,-21-42 0,0 21 16,22-1-16,-1 1 0,0 0 15,-21-21-15,21 21 0,0-1 0,0 1 16,-21 0-16,22 21 0,-22-21 15,21 21-15,-21 21 16,21-21-16,-21 21 0,21 0 16,-21 1-16,0-1 0,0 0 15,0 0-15,0 0 0,0 0 16,0 1-16,21-1 0,-21 0 0,0 0 16,0 0-16,21 0 0,1 1 15,-22-1-15,21-21 0,0 0 16,0 0-16,0 0 0,0 0 15,1 0-15,-1-21 0,0-1 16,0 22-16,0-21 0,0 0 0,1 0 16,-1 0-16,0-22 0,0 22 15,0 0-15,0 0 0,-21 0 0,22-22 16,-22 22-16,0 0 0,0 0 0,0 0 16,0 0-1,-22 21-15,1 0 0,0 0 16,0 21-16,21 0 0,-21 0 15,21 0-15,0 0 0,-21 1 16,21-1-16,0 0 0,0 0 0,0 0 16,0 0-16,0 1 0,0-1 15,0 0-15,0 0 0,21 0 0,-21 0 16,21-21-16,-21 22 0,21-22 0,0 0 16,0 0-16,1 0 15,-1 0-15,0 0 0,0 0 0,0 0 16,0-22-16,1 22 0,-1-21 0,0 0 15,0 0-15,21 0 0,-20 0 16,-1-1-16,0 1 0,0 0 16,0 0-16,0-21 0,1 20 0,-1 1 15,-21 0-15,0 0 0,0 0 16,0 0-16,-21 21 16,-1 0-1,22 21-15,-21 0 16,21 0-16,0 0 15,0 0-15,0 1 16,0-1-16,21-21 0,1 21 0,-22 0 16,21 0-16,-21 0 0,21 1 15,0-22-15,-21 21 0,21 0 16,0 0-16,1 0 16,-1 0-16,0-21 0,0 0 15,0 0-15,0 0 16,1 0-16,-1 0 0,0 0 15,0-21-15,0 21 0,0-21 0,1 0 16,-22 0-16,21 0 0,0-1 16,0 1-16,0-21 0,-21 21 0,21-22 15,1 1-15,-1 0 0,-21-1 0,21 1 16,-21 0-16,21-1 0,-21 1 16,0 0-16,21 21 0,-21-22 0,21 22 15,-21 0-15,0 42 31,0 0-31,-21 0 16,21 22-16,-21-22 0,0 0 0,21 21 16,0 1-16,-21-22 0,21 21 15,-21 1-15,-1-1 0,22-21 0,0 21 16,-21 1-16,21-22 0,-21 0 0,21 21 16,0-20-16,0-1 0,0 0 15,0 0-15,0-42 47,0 0-47,0 0 16,21-1-16,0 1 0,1 0 0,-22-21 15,21 21-15,0-1 0,0 1 16,0 0-16,0 0 0,1 0 0,-1 0 16,0 21-16,0 0 0,0 0 15,0 0-15,-21 21 31,0 0-31,0 0 0,-21-21 16,0 21-16,0 0 0,0-21 16,0 0-16,-1 22 0,1-22 0,0 0 15,0 0 1,0 0 0,0 0 15,21 21-31,0 0 15,0 0-15,0 0 0,0 0 16,0 1-16,0-1 0,0 0 16,0 0-16,21 0 15,0 0-15,0-21 0,-21 22 16,21-22-16,0 0 0,1 0 0,-1 0 16,0 0-16,0 0 0,0 0 15,22 0-15,-22 0 0,21 0 16,-21 0-16,22-22 0,-1 1 0,-21 21 15,21-21-15,-20 0 0,-1 0 16,21 0-16,-21-1 0,0 1 0,1 0 16,-22 0-16,21 0 0,-21 0 15,21-1-15,-21 1 0,0 42 47,0 1-47,0-1 16,0 0-16,0 0 0,0 0 15,0 0-15,0 1 0,0-1 0,0 0 16,0 0-16,0 0 0,0 0 16,21-21-16,0 22 15,0-22-15,1 0 0,-1 0 16,0 0-16,0 0 0,0 0 0,0 0 16,1 0-16,-1-22 0,0 22 15,0-21-15,0 0 0,0 0 0,1 0 16,-1 21-16,-21-21 0,0-1 0,0 1 15,0 0-15,0 0 0,0 0 16,0 0-16,0-1 0,0 1 16,0 42 15,0 1-31,0-1 16,-21 0-16,21 0 0,-22 0 0,1 0 15,21 1-15,0-1 0,-21 0 16,21 0-16,0 0 0,-21 0 15,21-42 32,0 0-47,21 0 16,0 0-16,-21 0 0,21-1 0,1-20 16,-1 21-16,0 0 0,0 0 15,0-22-15,0 22 0,1 0 16,-1 0-16,0 21 0,0-21 0,21-1 15,-20 22-15,-1 0 16,0 22-16,-21-1 16,21 0-16,-21 0 0,0 0 0,0 0 15,0 1-15,0-1 0,0 21 16,0-21-16,0 0 0,-21 1 0,21-1 16,0 0-16,0 0 0,0 0 15,21-21-15,0 0 0,0 0 16,1 0-16,-1 0 0,21 0 15,-21 0-15,0-21 0,1 21 0,-1-21 16,0 0-16,0 0 0,0 21 16,0-22-16,-21 1 0,0 0 15,22 0-15,-22 0 0,0 0 16,0-1-16,0 1 0,0 0 16,0 0-16</inkml:trace>
  <inkml:trace contextRef="#ctx0" brushRef="#br0" timeOffset="33262.62">5355 10774 0,'21'0'15,"0"0"-15,1 0 16,-1 0-16,-21-21 0,21 0 16,0 21-16,-21-22 15,0 1 1,0 0-16,-21 21 0,0 0 15,0 0-15,-1 0 0,1 0 0,0 0 16,0 0-16,0 21 16,21 0-16,0 1 15,-21-1-15,21 0 0,-22 0 16,22 0-16,0 0 16</inkml:trace>
  <inkml:trace contextRef="#ctx0" brushRef="#br0" timeOffset="35272.1">13843 5630 0,'-21'0'0,"0"0"32,-1 0 15,1 0-32,0 0 1,0 0-16,0 0 15,0 0 1,-1 0-16,1 0 16,21 22 62,21-22-63,1 0-15,-1 0 16,0 0-16,21 0 0,1 0 0,20-22 16,-21 22-16,43-21 0,-21 21 15,20 0-15,1-21 0,0 21 0,-1 0 16,22 0-16,-21 0 0,-1 0 16,1 0-16,21 0 0,-21 0 0,20 0 15,-20 0-15,21 0 16,-21 0-16,-1 0 0,-20 0 0,20 0 15,-20 0-15,-1 0 0,-20 0 0,20 0 16,-20 0-16,-1 0 0,-21 0 16,0 0-16,0 0 0,1 0 0,-44 0 31,1 0-31,0 0 16,0 0-16,0 0 0,0 0 15,-1 0-15,-20 0 0,21 0 0,-21 0 16,-1 0-16,22 0 0</inkml:trace>
  <inkml:trace contextRef="#ctx0" brushRef="#br0" timeOffset="35772.08">13970 5715 0,'21'0'47,"21"0"-47,-20 0 0,20 0 0,0 0 15,1 0-15,20 0 0,1 0 16,-1 0-16,1 0 0,-1 0 0,1 0 16,20 0-16,-20 0 0,20 0 15,1 0-15,-21 0 0,20 0 0,1 0 16,0 0-16,-22 0 0,1 0 0,-1 0 16,1 0-16,-22 0 0,21 0 15,-41 0-15,20-21 0,-21 21 16,0 0-16,0 0 0,1 0 15,-22-21 1,0 0 15,-22 21-15,22-22 0,-21 22-1,0-21-15,21 0 16</inkml:trace>
  <inkml:trace contextRef="#ctx0" brushRef="#br0" timeOffset="36219.83">15473 5334 0,'0'0'0,"0"21"0,-21-21 16,21 21-16,0 1 16,0-1-16,21 0 15,0-21-15,0 0 16,0 0-16,0 21 0,1 0 0,20-21 16,-21 0-16,21 0 0,-20 0 0,20 0 15,0 0-15,1 0 0,-22 0 16,21 0-16,0 0 0,-20 0 0,-1 0 15,0 0-15,0 0 0,0 0 16,-21 21-16,0 1 16,-21-1-16,0 0 0,0 0 15,0 0-15,-1 0 0,1 1 16,-21-1-16,21 0 0,0 0 0,-22 21 16,22-20-16,-21 20 0,-1-21 15,22 0-15,-21 22 0,0-22 16,20 0-16,-20 0 0,0 0 0,21 0 15,-1 1-15,1-1 0,0-21 16,0 21-16,0-21 0,21-21 47</inkml:trace>
  <inkml:trace contextRef="#ctx0" brushRef="#br0" timeOffset="36896.07">17886 4276 0,'0'0'0,"0"-21"0,21-1 0,-21 1 0,0 0 15,0 0-15,0 0 0,0 0 16,0-1-16,0 65 47,0-22-47,0 21 0,0 22 15,0-22-15,0 22 0,0 20 0,-21 1 16,21 0-16,0-1 0,0 22 0,-21 0 16,21-21-16,0 20 0,0 1 15,0 0-15,0-21 0,0 21 0,0-1 16,0-20-16,0 21 0,0-21 16,0-1-16,0 22 0,0-21 0,-22-1 15,1 22-15,21-21 0,-21 0 0,21-1 16,-21 1-16,0-22 0,21 22 15,-21-21-15,-1 20 0,22-20 16,-21-1-16,21 1 0,0-22 0,-21 22 16,21-22-16,0 0 0,0 1 0,-21-1 15,21-21-15,0 0 0,0 0 16,0-42 0,0-21-16,0 21 0,21-22 15,0 1-15,0 0 0,1-22 0,-22 1 16,21-1-16</inkml:trace>
  <inkml:trace contextRef="#ctx0" brushRef="#br0" timeOffset="37945.47">17865 4318 0,'0'-21'15,"0"42"-15,0-63 0,0 21 0,0-1 16,0 1-16,0 0 15,0 0-15,21 0 0,0 0 16,0 21-16,0 0 0,0-22 16,1 22-16,20-21 0,-21 21 0,21 0 15,22-21-15,-1 21 0,1-21 16,21 21-16,-1-21 0,22 21 0,0-21 16,0 21-16,21 0 0,0 0 15,21-22-15,0 22 0,0 0 0,22 0 16,-22 0-16,21 0 0,0 0 15,1 0-15,-1 0 0,0 0 16,-20 0-16,-1 0 0,-21 0 16,21 0-16,-42 0 0,21 0 15,-21 0-15,-1 0 0,-20 0 0,0 0 16,-22 0-16,1 0 0,-1 0 16,-20 0-16,-1 0 0,0 0 0,1 0 15,-1 0-15,-21 0 0,0 22 16,0-1-16,1 0 0,-22 0 0,0 0 15,0 22-15,0-1 0,0 0 16,0 22-16,0-1 0,-43 1 0,43-1 16,-21 1-16,0 20 0,-21 1 0,20 0 15,22-22-15,-21 22 0,21 0 16,-21-1-16,21 1 0,0 0 16,0-22-16,0 22 0,21-1 15,0-20-15,-21 21 0,22-1 0,-1-20 16,-21 20-16,0-20 0,21-1 0,-21 22 15,21-21-15,-21-1 0,0 1 16,0 20-16,0-20 0,0-1 0,0 1 16,0 20-16,0-20 0,-21-22 0,0 22 15,0-1-15,-1-20 0,22 20 16,-21-21-16,0 22 0,0-22 0,0 22 16,0-22-16,-1 0 0,1 1 0,0-1 15,0 0-15,0-20 0,0 20 16,-1-21-16,1 0 0,0 0 15,0 1-15,0-1 0,0 0 0,21 0 16,-22 0-16,1-21 0,0 21 0,0-21 16,0 22-16,0-22 0,-1 21 15,-20-21-15,21 21 0,-21-21 0,20 0 16,-20 21-16,0-21 0,-1 0 0,1 21 16,-21-21-16,20 0 0,-20 0 15,-1 0-15,-20 0 0,20 0 0,-21 0 16,1 0-16,-1 0 0,-21 0 0,22 0 15,-22 0-15,0 0 0,-21 0 0,21-21 16,-21 21-16,0 0 0,0 0 16,0 0-16,0-21 0,-21 21 15,21 0-15,0 0 0,-21 0 0,21 0 16,-21 0-16,21 0 0,21-21 0,-21 21 16,21 0-16,21 0 0,1 0 15,-1 0-15,21 0 0,1 0 0,-1 0 16,22 0-16,21-21 0,0 21 0,0-22 15,-1 1-15,22 0 0,0-21 16,0 21-16,22-1 0,-1-20 16,21 0-16,0-22 0</inkml:trace>
  <inkml:trace contextRef="#ctx0" brushRef="#br0" timeOffset="38424.19">18478 5059 0,'0'0'0,"-21"-21"0,-21 0 0,21 21 16,-22-22-16,22 22 0,0 0 15,-21 0-15,21-21 0,-1 21 16,22-21 0,22 21-16,20 0 0,0 0 15,1-21-15,20 21 0,22-21 16,-1 21-16,1-21 0,21-1 0,0 22 15,21-21-15,0 21 0,21-21 16,-21 21-16,21-21 0,-21 21 16,21 0-16,0-21 0,-21 21 15,22 0-15,-22 0 0,0 0 0,-22 0 16,-20 0-16,21 0 0,-43 0 16,22 0-16,-43 0 0,1 0 0,-1 0 15,-21 0-15,0 0 0,-21 21 31,-21-21-31,0 0 0,-21 0 0,-1 0 16,-20 21-16</inkml:trace>
  <inkml:trace contextRef="#ctx0" brushRef="#br0" timeOffset="38728.01">18902 5292 0,'0'0'0,"-43"21"0,1 0 0,0-21 16,21 21-16,-22-21 0,22 21 16,0-21-16,21 22 0,42-22 15,-21 21-15,22-21 0,20 0 16,1 0-16,-1 0 0,22 0 16,0 0-16,20 0 0,1 0 0,0 0 15,0 0-15,0 0 16,21 0-16,-21 0 0,-1 0 0,1 0 15,21 0-15,-21 0 0,0 21 0,-21-21 16,-1 0-16,1 0 0,-22 0 16,1 0-16,-1 0 0,-41 21 0,20-21 15,-21 0-15,0 0 0,-42 0 16,-21 21-16</inkml:trace>
  <inkml:trace contextRef="#ctx0" brushRef="#br0" timeOffset="39062.33">18627 5969 0,'0'0'0,"-43"21"16,22-21-16,0 21 0,21 1 16,21-22-16,0 0 0,22 0 15,-1 0-15,21 0 0,22 0 16,-21 0-16,20 0 0,22 0 0,0 0 15,0 0-15,21 0 0,0 0 16,-21 0-16,21 0 0,0 0 16,-22 0-16,1 0 0,0 0 0,0 0 15,-21 0-15,-22 0 0,22 0 0,-43 0 16,0 0-16,1 0 0,-22 0 0,-21 21 31,-21-21-31,0 0 0,-1 0 16,1 0-16,0 21 0,0-21 0,-21 0 15,20 0-15,1 21 0,-21-21 0,0 0 16,20 0-16,-20 21 0,0-21 16</inkml:trace>
  <inkml:trace contextRef="#ctx0" brushRef="#br0" timeOffset="39346.18">18732 6498 0,'0'0'16,"22"0"-16,-1 0 0,0 0 15,21 0-15,-21 0 0,43 0 0,-22 0 16,22 0-16,-1 0 0,22 0 0,0 0 16,-1 0-16,1 0 0,21 0 15,-22 0-15,22 0 0,-21 0 0,21 0 16,-22 0-16,1 0 0,-21 0 15,20 0-15,-20 0 0,-1 0 16,-20 0-16,-1 0 0,0 0 0,-21 0 16,1 0-16,-1 0 0,0 0 15,-21 21 1</inkml:trace>
  <inkml:trace contextRef="#ctx0" brushRef="#br0" timeOffset="40112.07">18500 8594 0,'0'0'0,"42"-43"16,-21 22-16,0 0 0,22 0 15,-22 0-15,0 0 16,0-1-16,0 1 0,0 0 16,-21 0-16,0 0 15,-21 21 1,0 0-16,0 0 0,0 0 0,-22 0 15,1 0-15,21 21 0,-21-21 16,-1 21-16,1 0 0,0 0 0,-1 1 16,1-22-16,21 21 0,0 0 15,-1 0-15,1 0 0,21 0 0,0 1 16,0-1-16,0 0 16,0 0-16,21 0 0,1 0 0,-22 1 15,42-1-15,-21 0 0,0 0 0,0 21 16,22-20-16,-22-1 0,0 0 15,0 21-15,-21-21 0,0 1 0,0-1 16,0 0-16,-21 0 0,0 0 0,-21 0 16,20-21-16,-20 22 0,0-22 15,-22 0-15,22 0 0,0 0 16,-1 0-16,1 0 0,0 0 0,-1-22 16,22 1-16,-21 0 0,-1 0 15,22 0-15,-21 0 0,21-1 0,0 1 16,-1-21-16,1 21 0,0-22 0,21 22 15,0-21-15,0 21 0,0 0 16,0-1-16,0 1 0,21 0 0,0 0 16,1 21-16,-1-21 0,0 0 0,21 21 15,-21-22-15,22 22 16,-1 0-16,0-21 0,-20 21 0,20-21 0,0 21 16,1-21-16</inkml:trace>
  <inkml:trace contextRef="#ctx0" brushRef="#br0" timeOffset="40377.92">18817 8192 0,'21'-22'15,"-42"44"-15,63-44 0,-20 22 0,-22 22 32,0-1-32,0 0 0,0 21 0,0-21 15,-22 22-15,22-1 0,-21 0 16,0-20-16,21 20 0,-21 0 0,0 1 15,0-1-15,21 0 0,-22 1 0,1-1 16,0-21-16,21 21 0,0-20 16,0-1-16,0 0 0,0 0 15,0 0-15,0-42 32,0 0-17</inkml:trace>
  <inkml:trace contextRef="#ctx0" brushRef="#br0" timeOffset="40580.8">18648 8657 0,'21'0'31,"0"0"-31,0 0 16,0 0-16,22 0 0,-22 0 0,0 0 15,0-21-15,0 21 0,1 0 16,-1 0-16,0-21 0,0 21 0,0 0 16,-21-21-16,21 21 15</inkml:trace>
  <inkml:trace contextRef="#ctx0" brushRef="#br0" timeOffset="41220.94">18944 8721 0,'0'21'16,"21"-21"0,0 0-1,1 0-15,20 0 16,-21 0-16,0-21 0,0 21 0,1-21 16,-1 21-16,0 0 0,0-22 0,0 22 15,-21-21-15,0 0 16,0 0-16,-21 21 15,0 0 1,-21 0-16,20 0 0,1 0 16,0 21-16,0 0 0,-21-21 0,20 21 15,22 1-15,-21-1 0,0 0 0,21 0 16,0 0-16,-21 0 0,21 1 16,0-1-16,0 0 0,21-21 15,0 21-15,0-21 0,1 0 16,-1 0-16,0 0 0,0 0 15,21 0-15,-20 0 0,20-21 0,0 21 16,1-21-16,-22 0 0,21 21 0,0-22 16,1 1-16,-22 0 0,21 0 15,-21 21-15,1-21 0,-1 0 16,0-1-16,-21 1 0,0 0 16,0 42 15,-21 0-31,21 1 0,-21-1 15,21 0-15,-22 21 0,22-21 16,0 22-16,-21-1 0,0 22 0,21-22 16,-21 21-16,21-20 0,0 20 0,-21 1 15,0-22-15,-1 22 0,1-1 0,21 1 16,-21-1-16,0 22 0,0-43 16,-22 22-16,22-1 0,0 1 0,0-22 15,0 0-15,0 1 0,-1-1 16,22-21-16,-21 0 0,21 0 0,21-21 47,1-21-47,-22 0 0,21-21 0,0 21 15,-21-1-15,21-20 0,-21 0 16,21-1-16</inkml:trace>
  <inkml:trace contextRef="#ctx0" brushRef="#br0" timeOffset="41517.3">19473 8827 0,'0'-43'0,"0"86"0,21-107 0,1 22 16,-1 21-16,0-1 0,0 1 0,0 0 15,0 0-15,1 21 0,20-21 16,-21 21-16,21 0 0,1 0 0,-22 0 16,21 0-16,1 0 0,-22 0 0,0 0 15,0 21-15,0 0 0,-21 0 16,0 0-16,0 22 0,-21-22 15,0 0-15,-21 0 0,20 0 0,-20 1 16,0-22-16,-1 21 0,1 0 16,0-21-16,-1 21 0,1-21 0,21 0 15,0 0-15,0 21 0,-1-21 0,44 0 32,-1 0-17,21-21-15,-21 21 0,0-21 16,22 21-16</inkml:trace>
  <inkml:trace contextRef="#ctx0" brushRef="#br0" timeOffset="45462.59">20489 8784 0,'0'0'0,"0"-21"0,0 0 16,0 0-16,0 0 15,0-1-15,0 1 16,-21 0-16,0 21 0,21-21 0,-21 21 16,0 0-16,-1-21 0,1 21 15,0 0-15,0 0 16,0 0-16,21 21 0,-21 0 0,-1 0 16,22 0-16,-21 1 15,21 20-15,0-21 0,0 0 0,0 0 16,0 1-16,0-1 0,0 0 0,0 0 15,0 0-15,21-21 0,1 21 16,-1-21-16,0 0 16,0 0-16,0 0 0,0 0 0,1 0 15,20 0-15,-21-21 0,0 21 0,0-21 16,1 0-16,-1 0 0,0 0 16,0-1-16,0-20 0,-21 21 0,21-21 15,1 20-15,-1-20 0,-21 0 0,0 21 16,21-22-16,-21 1 0,21 0 15,-21-1-15,0 1 0,0 0 0,0-1 16,0 22-16,0-21 0,0 21 16,0-1-16,0 44 15,0-1 1,0 0-16,-21 21 0,0 1 16,0-1-16,21 0 0,0 1 0,-22-1 15,22 0-15,-21 1 0,21-1 0,0 0 16,0 1-16,0-1 0,0 0 15,0 1-15,21-22 0,1 21 0,-22-21 16,21 0-16,0 1 0,0-22 0,21 21 16,-20-21-16,-1 0 0,0 0 15,0 0-15,21 0 0,-20 0 0,-1-21 16,0-1-16,0 22 0,0-21 0,0 0 16,1 0-16,-1 0 0,0-22 15,0 22-15,-21 0 0,21-21 16,-21 21-16,0-1 0,0 1 0,0 0 15,0 0-15,0 0 0,-21 21 32,0 0-32,0 0 0,21 21 0,-21 0 15,-1 0-15,22 0 0,0 1 16,0-1-16,-21 0 0,21 21 0,0-21 16,0 1-16,0-1 0,0 0 0,0 0 15,0 0-15,21 0 0,1 1 16,-1-22-16,0 0 0,0 21 0,0-21 15,0 0-15,1 0 0,20 0 0,-21 0 16,21 0-16,-20-21 16,20 21-16,-21-22 0,21 1 0,-20 0 15,20 0-15,-21 0 0,0 0 0,0-22 16,1 22-16,-1-21 0,-21 21 16,21-22-16,-21 22 0,21-21 0,-21-1 15,0 22-15,0 0 0,0-21 0,0 21 16,0-1-16,0 1 15,-21 42 1,0 1-16,21-1 16,-21 21-16,-1-21 0,1 22 15,21-1-15,-21 0 0,0 1 16,21 20-16,-21-21 0,0 22 0,21-1 16,-22-20-16,22 20 0,0 1 15,-21 20-15,21-20 0,-21-1 0,21 22 16,0 0-16,-21-1 0,0-20 0,21 21 15,-21-1-15,-1 1 0,1-22 0,21 22 16,-21-21-16,0-1 0,0 1 16,0-1-16,-1 1 0,1-22 0,0 21 15,21-20-15,-21-22 0,21 21 0,-21-21 16,21 1-16,0-1 0,0 0 0,0 0 16,21-21 15,0 0-31,0 0 0,22-21 0,-22 0 15,0 0-15,21-22 0,1 22 0,-22-21 16,21-1-16,-21-20 0,22 21 16,-1-22-16,-21 22 0,43-85 15,-43 42-15,0 22 0,-21-1 16,0-21-16,0 22 0,0-22 0,0 22 16,0-1-16,0 22 0,0-22 0,-21 22 15,0 0-15,-1 21 0,1-22 16,0 22-16,0 0 0,0 0 15,0 21-15,21-21 16,0-1 0,21 22-16,0-21 15,0 21-15,0 0 0,22-21 16,-22 0-16,0 21 0,0-21 0,21 0 16,-20 21-16,-1-22 0,21 1 0,-21 0 15,0 0-15,1 0 0,-1 0 16,0-1-16,0 1 0,0 0 0,0 0 15,-21 0-15,0 0 0,0-1 16,22 1-16,-22 0 0,0 42 31,-22 0-15,22 1-16,-21-1 0,21 0 16,0 0-16,-21 0 0,21 0 0,0 22 15,0-22-15,0 0 0,0 0 16,0 0-16,21 1 15,0-22-15,1 0 16,-1 0-16,0 0 0,0 0 16,0 0-16,0-22 0,1 22 0,-1-21 15,0 21-15,0-21 0,-21 0 0,21 0 16,0 0-16,1-1 0,-1 1 16,-21 0-16,0 0 0,21 0 15,-21 0-15,0 42 31,-21-21-31,0 21 0,21 0 16,0 0-16,-22 0 0,22 1 0,-21-1 16,21 0-16,-21 0 0,21 0 15,0 0-15,-21-21 16,21 22-16,0-44 47,21 1-47,-21 0 15,21 0-15,0 0 0,1 0 0,-22-1 16,21 1-16,-21 0 0,21 0 0,0 0 16,-21 42 15,0 0-31,0 0 16,0 0-16,0 1 0,0-1 15,0 0-15,0 0 0,0 0 0,0 0 16,0 1-16,0-1 0,21 0 15,0-21 1,1 0-16,-1 0 16,0 0-16,0 0 0,0 0 15,0-21-15,1 21 0,-1-21 0,0 21 16,0-22-16,0 1 0,22 0 16,-22 0-16,0 0 0,0-22 0,21 1 15,-20 42-15,-22-21 16,-22 42-1,1-21-15,0 21 16,21 0-16,-21 1 0,0-1 16,21 0-16,0 0 0,0 0 0,-21-21 15,21 21-15,0 1 0,0-1 0,0 0 16,21-21 0,0 0-16,0 0 15,0 0-15,0 0 0,1 0 16,-1 0-16,0-21 0,0 0 15,0-1-15,0 1 0,1 0 16,-1 0-16,21-43 0,-42 22 16,21 0-16,0-1 0,1 1 15,-22 0-15,21-1 0,-21 1 0,21 0 16,-21-1-16,0 1 0,21 0 0,-21 21 16,0-22-16,21 22 0,-21 0 15,-21 21 1,0 0-16,0 42 0,21-21 15,-21 1-15,-1 20 16,1-21-16,0 21 0,0 1 0,21-1 16,-21 0-16,0 1 0,21-1 0,0 0 15,-22 1-15,1-1 0,21 0 16,0 1-16,0-22 0,0 21 0,0-21 16,0 1-16,0-1 0,0 0 0,0 0 15,21 0-15,1-21 0,-1 21 16,0-21-16,0 0 0,0 0 15,0 0-15,1 0 0,-1-21 0,0 21 16,0-21-16,0 0 0,0 0 16,1 0-16,-1-1 0,0 1 15,0 0-15,-21-21 0,21 21 0,0-1 16,1 1-16,-22 0 0,0 0 0,0 0 16,0 42 15,0 0-31,0 0 0,0 0 15,-22 1-15,22-1 0,-21 0 0,21 0 16,0 0-16,0 0 0,0 1 16,0-1-16,0 0 15,21 0-15,1-21 0,-1 0 16,0 0-16,0 0 16,0 0-16,0 0 0,1-21 15,-1 0-15,0 21 0,-21-21 16,21-1-16,0 1 0,0 0 0,-21 0 15,0 0-15,22 0 0,-1-1 16,-21 1-16,0 42 31,0 1-31,-21-22 0,-1 21 16,22 0-16,-21 0 0,21 0 0,0 0 16,0 1-16,0-1 15,0 0-15,0 0 0,0 0 16,21-21-1,1 0-15,-1 0 0,0 0 16,0 0 0,0 0-16,0-21 0,1 0 0,-1 0 15,0 0-15,-21-1 0,0 1 16,0-21-16,0 21 0,0 0 16,0-1-16,0 1 0,0 0 0,0 0 15,-21 21-15,0-21 16,-1 21-16,1 0 0,0 0 15,42 0 32,0 0-47,1 0 0,20 0 16,-21 0-16,0 0 0,0 0 16,1 0-16,20 0 0,-21-21 15,0 21-15,22 0 0,-22 0 0,0 0 16,0 0-1,-21 21-15,0 0 0,0 0 16,0 0-16,0 0 0,-21 1 0,0-1 16,21 0-16,0 0 0,-21-21 15,-1 21-15,22 0 0,0 1 0,0-1 16,-21-21-16,21 21 0,-21-21 0,21 21 16,-21-21-1,21-21 32,0 0-47,21 0 0,0-1 16,-21 1-16,21 0 0,1 0 15,-1-21-15,0 20 0,0 1 0,0-21 16,0 21-16,1 0 0,-1-1 0,0 1 16,0 21-16,0 0 0,0-21 0,-21 42 31,0 0-31,0 1 0,0-1 15,0 0-15,0 0 0,0 0 0,0 0 16,-21 1-16,21-1 0,-21 0 16,21 0-16,0 0 0,-21 0 15,21 1-15,0-1 0,0 0 32,21-21-32,0 0 0,0 0 15,1 0-15,-1 0 0,-21-21 16,21 0-16,0-1 15,0 1-15,0 0 16,-21 0-16,0 0 0,22 0 0,-1-1 0,-21 1 16,0 0-16,0 0 15,0 0-15,0 42 32,0 0-17,-21 0-15,-1-21 16,22 21-16,0 1 15,22-22 32,-1 0-47,-21-22 16,0 1-16,21 21 0,0-21 0,0 0 16,-21 0-16,21 0 15,1-1-15,-22 1 16,0 0-16,0 0 15,0 42 48,-22-21-47,22 21-16,-21-21 0,21 21 15,0 1-15,-21-1 16,21 0-16,-21 0 15,21 0 1,0 0-16,0 1 16,0-1-1,0 0 1,-21-21-16,21 21 16,-21-21-1,-1 0 1,1 0-16,0 0 0,0 0 15,0 0-15,0 0 0,-1 0 16,1 0-16,0 0 16,21-21-16,-21 21 15,0-21-15,21 0 0</inkml:trace>
  <inkml:trace contextRef="#ctx0" brushRef="#br0" timeOffset="45704.66">23876 8424 0,'0'0'15,"-21"-21"1,21 0 15,-21 21 0</inkml:trace>
  <inkml:trace contextRef="#ctx0" brushRef="#br0" timeOffset="45955.52">22691 8488 0,'0'0'0,"21"0"32,0 0-32,21 0 0,-21 0 0,1 0 15,20 0-15,0 0 0,-21 0 16,22 0-16,-1 0 0,-21 0 0,22 0 15,-1-21-15,-21 21 0,0 0 0,0 0 16,1-21-16,-1 21 0,0 0 16,-21-22-16</inkml:trace>
  <inkml:trace contextRef="#ctx0" brushRef="#br0" timeOffset="46181.39">22479 8361 0,'0'0'0,"-21"0"0,0 0 46,-1 0-30,1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52:33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550 0,'0'0'0,"0"22"16,0-1-16,0 0 15,0 0-15,0 0 16,0 0-16,21-21 0,-21 22 16,22-22-16,-1 21 15,0-21-15,0 0 0,0 0 0,0 0 16,1 0-16,20 0 0,-21-21 16,21-1-16,-20 22 0,20-21 15,-21 0-15,21 0 0,-20 0 0,20 0 16,-21-1-16,0 1 0,-21 0 15,21 0-15,-21 0 0,0 0 0,0-1 16,0 1-16,0 0 16,-21 0-16,0 21 0,-21-21 0,21 21 15,-22 0-15,1 0 0,0 0 16,-1 21-16,1 0 0,0 0 16,-1 0-16,1 22 0,0-1 0,-1-21 15,1 22-15,0-1 0,20 0 16,1 1-16,0-1 0,0 0 0,21 1 15,0-1-15,0 0 0,0 1 16,21-22-16,0 0 0,0 0 16,22 0-16,-1 0 0,0 1 0,1-22 15,-1 21-15,0-21 0,1 0 16,-1 0-16,0 0 0,1 0 16,-22 0-16,21 0 0,-21 0 15,1 0-15,-1 0 0,0-21 0,-42 21 31,0 0-31,-22 0 16,1 0-16,0 0 0,-1 21 0,1 0 16,-22 0-16,22 0 0,-21 22 15,20-22-15,1 21 0,21-21 0,-22 22 16,22-1-16,0-21 0,0 21 16,21 1-16,0-22 0,0 21 15,0-21-15,0 22 0,0-22 0,21 0 16,0 0-16,0 0 15,1-21-15,20 0 0,0 0 0,1 0 16,-1 0-16,0 0 0,22-21 16,-22 21-16,22-21 0,-22 0 0,0 0 15,22 0-15,-22-1 0,0 1 16,-20 0-16,20 0 0,0 0 0,-21 0 16</inkml:trace>
  <inkml:trace contextRef="#ctx0" brushRef="#br0" timeOffset="283.83">5270 1101 0,'0'0'0,"0"-21"15,-21 21 1,21 21 15,0 0-31,21-21 0,1 21 16,-22 0-16,21 22 0,0-22 0,0 0 15,-21 0-15,21 0 0,0 0 16,-21 22-16,0-22 0,22 0 0,-22 0 16,21 0-16,-21 1 15,0-1-15,0 0 16,0-42 15,21 0-15,-21-1-16</inkml:trace>
  <inkml:trace contextRef="#ctx0" brushRef="#br0" timeOffset="515.7">5588 1058 0,'-21'22'32,"0"-22"-32,21 21 15,-22 0-15,1 0 0,0 21 16,0-20-16,0-1 0,0 21 15,-1-21-15,1 0 0,0 22 0,0-22 16,0 0-16,0 0 0,-1 0 16,1 1-16,0-1 0,0 0 15,21 0-15,0 0 0,-21-21 16</inkml:trace>
  <inkml:trace contextRef="#ctx0" brushRef="#br0" timeOffset="1011.93">6159 1037 0,'0'0'15,"0"-21"-15,-21 0 0,21 0 16,-21 21-16,21 21 15,0 0 1,0 0-16,0 22 0,0-1 0,0 0 16,0 1-16,0 20 0,0 1 15,0-1-15,0 1 0,0-1 0,0 22 16,0-1-16,0 1 0,0 0 16,-21-22-16,21 22 0,-21 0 0,21-22 15,-21 22-15,21-22 0,-22 1 16,1-1-16,21-20 0,0-1 15,0 0-15,0 1 0,0-22 0,0 0 16,0-42 0,0 0-1,0-1-15,0 1 0,0-21 16,0 0-16,0-1 0,0 1 0,0 0 16,0-22-16,-21 1 0,21-1 0</inkml:trace>
  <inkml:trace contextRef="#ctx0" brushRef="#br0" timeOffset="1354.75">5842 1207 0,'0'0'0,"-21"-22"0,21 1 0,0 0 16,0 0-16,0 0 0,0-22 15,21 22-15,21 0 0,1-21 16,-1 21-16,-21-1 0,21 1 15,1 0-15,-1 0 0,-21 21 0,22 0 16,-1 0-16,0 21 0,-21 0 16,22 0-16,-22 22 0,0-22 15,-21 21-15,0 1 0,0-1 0,-21 0 16,0 1-16,0-22 0,-1 21 16,-20 0-16,0 1 0,21-22 15,-22 0-15,22 21 0,0-20 0,0-22 16,0 21-16,-1-21 0,1 0 15,21 21-15,0-42 32,21 0-32,1-1 15,-1 1-15</inkml:trace>
  <inkml:trace contextRef="#ctx0" brushRef="#br0" timeOffset="1639.97">6689 572 0,'0'21'0,"0"0"16,0 0-16,0 21 0,-22 1 16,22-1-16,0 0 0,0 22 0,0-22 15,0 22-15,0-1 0,0-20 16,0 20-16,0-21 0,-21 1 0,21-1 15,0 0-15,0-20 0,0 20 16,0-21-16,0 0 0,0 0 0,0 1 16,21-22 15,1 0-31,-1 0 16,0-22-16,0 1 15</inkml:trace>
  <inkml:trace contextRef="#ctx0" brushRef="#br0" timeOffset="2843.55">7197 1185 0,'0'0'0,"21"-21"0,-21 0 16,0 0 0,0 0-16,-21 0 15,-1 21-15,1-22 16,-21 22-16,21 0 0,0 0 15,-1 0-15,-20 0 0,21 22 0,-21-22 16,20 21-16,-20 0 0,0 21 16,21-21-16,-1 22 0,1-22 0,0 21 15,0-21-15,21 22 0,0-22 16,0 0-16,0 21 0,0-20 0,0-1 16,0 0-16,21 0 15,0-21-15,0 0 0,1 0 16,-1 0-16,0 0 0,0 0 0,0 0 15,22-21-15,-22 0 0,21 0 16,-21-1-16,0 1 0,22 0 0,-22 0 16,0 0-16,0-22 0,0 22 15,1-21-15,-22 21 0,0-22 0,0 22 16,0-21-16,0 21 0,0 0 16,0-1-16,0 44 31,-22-22-31,22 21 0,0 0 0,0 0 15,0 0-15,0 0 0,0 22 16,0-22-16,0 0 0,0 21 0,0-20 16,0-1-16,0 0 15,0 0-15,22 0 0,-22 0 0,21-21 16,0 22-16,0-22 0,0 0 16,0 0-16,1 0 0,-1 0 0,0 0 15,0 0-15,0 0 0,22-22 16,-22 1-16,0 0 0,0 0 0,0 0 15,22 0-15,-43-1 0,21 1 16,-21 0-16,21-21 0,-21 21 0,0-1 16,0-20-16,0 21 0,0 0 15,0 0-15,0 42 32,0 0-32,0 0 0,0 0 15,0 0-15,0 1 0,0-1 16,0 21-16,0-21 0,0 0 0,0 1 15,0 20-15,0-21 0,21 0 16,0 0-16,0-21 0,1 0 16,-1 22-16,0-22 0,0 0 0,0 0 15,22 0-15,-22 0 0,21-22 16,-21 22-16,22-21 0,-22 0 0,21 0 16,-21 21-16,0-42 0,1 20 15,-1 1-15,0 0 0,-21-21 16,0 21-16,0-1 0,0-20 15,0 21-15,0 0 0,0 0 0,0-1 16,0 1-16,0 42 16,0 1-1,0-1-15,0 0 0,0 21 16,0-21-16,0 1 0,0 20 0,0-21 16,0 0-16,0 0 0,-21 22 15,21-22-15,-21 0 0,21 0 16,0 0-16,0-42 62,0 0-62,0 0 0,0 0 0,0 0 16,21-22-16,0 22 0,0-21 16,-21-1-16,21 1 0,0 0 0,1-1 15,-1 22-15,21-21 0,-21 21 16,22 0-16,-22-1 0,21 1 0,-21 21 15,22 0-15,-22 0 0,0 21 16,0 1-16,0-1 0,0 21 0,-21-21 16,0 22-16,0-22 0,0 21 15,0 0-15,0-20 0,0 20 0,0-21 16,0 21-16,0-20 0,0-1 16,0 0-16,0 0 0,-21 0 15,21 0-15,0-42 47,0 0-31,-21 0-16,21 0 0,0 0 0,-21-1 15</inkml:trace>
  <inkml:trace contextRef="#ctx0" brushRef="#br0" timeOffset="3199.35">7810 804 0,'0'0'0,"-21"22"0,21-1 16,21-42 15,1-1-31,-22 1 15,21 21-15,-21-21 0,0 0 16,0 0 0,-21 21-1,-1 0-15,1 0 16,0 0-16,21 21 16,0 0-1,0 0-15,0 0 0,0 1 16,21-22-1,-21 21-15,21-21 0,1 0 0,-1 0 16,0 0-16,0 0 0</inkml:trace>
  <inkml:trace contextRef="#ctx0" brushRef="#br0" timeOffset="4011.22">11197 783 0,'0'0'16,"0"-21"-16,0 0 0,0-21 0,0 20 16,0 1-16,0-21 0,21 0 0,-21 20 15,21-20-15,-21 0 0,22 84 78,-44 43-62,1-22-16,0 22 0,0 21 16,-21-22-16,20 1 0,-20-21 0,21 20 15,-21 1-15,-1-22 0,1 1 16,0-1-16,-1 1 0,22-22 0,-21 1 15,21-1-15,-1-21 0,22 21 0,-21-20 16,21-44 15,21 1-31,1 0 16,-22-21-16,21-1 0,0 1 0,21 0 16,-21-1-16,1-20 0,-1-1 15,21-20-15,-21 20 0,22-20 0,-22-1 16,0 0-16,21 1 0,-21 20 15,1-21-15,-1 22 0,0 21 0,0-22 16,43 85 15,-64 43-15,0-1-16,0 1 0,21 20 0,-21-20 16,0 21-16,0-1 0,0-20 15,0 20-15,0-20 0,0-1 16,0-20-16,0-1 0,0 0 0,0 1 15,0-22-15,0 0 0,0 0 16,0 0-16,0 1 0,0-1 0,0-42 31,0-1-15,0 1-16,0 0 16,-21 0-16,-1 0 0,1 0 0</inkml:trace>
  <inkml:trace contextRef="#ctx0" brushRef="#br0" timeOffset="5171.07">10795 1334 0,'0'0'0,"-21"21"15,21 0-15,21 0 16,0-21-16,21 0 16,-20 0-16,20 0 0,0 0 0,1-21 15,-1 21-15,21-21 0,-20 0 16,-1-1-16,22 1 0,-22 0 0,0 0 15,1 0-15,-1 0 0,0 21 16,-21-22-16,1 1 0,-1 0 0,0 21 16,0 0-16,-21 21 31,0 0-31,0 1 0,0-1 0,0 0 16,0 21-16,0-21 0,0 22 15,0-22-15,0 21 0,0-21 0,0 1 16,0-1-16,0 0 0,0 0 15,21 0-15,0-21 16,1 0-16,-1 0 16,0-21-16,0 0 0,0 0 15,0 0-15,1-1 0,-1 1 16,0 0-16,-21-21 0,21 21 16,-21-1-16,21-20 0,-21 21 0,21-21 15,-21 20-15,0 1 16,0 42 15,0 1-31,0-1 0,0 21 0,0-21 16,0 22-16,0-22 0,0 21 15,0-21-15,0 22 0,0-22 0,0 0 16,0 0-16,0 21 0,22-20 0,-1-22 16,0 21-16,-21 0 0,42-21 15,-21 0-15,1 0 0,-1 0 0,21 0 16,-21 0-16,22-21 0,-22 0 15,21-1-15,-21 1 0,22 0 16,-22 0-16,21-21 0,-21 20 0,0-20 16,22 0-16,-43-22 0,21 1 15,0 20-15,0-20 0,0-22 0,-21 22 16,0-1-16,0 1 0,0-1 16,0 22-16,22 0 0,-22 20 0,0 1 15,0 0-15,0 42 16,0 22-16,-22-22 15,22 21-15,-21 22 0,21-22 16,0 21-16,-21 1 0,0-1 0,21-20 16,0 20-16,-21-20 0,21 20 15,-21-21-15,21 1 0,0-22 16,-22 21-16,22-21 0,0 22 0,0-22 16,0 0-16,0 0 0,22 0 15,-1-21-15,-21 22 0,21-22 0,0 0 16,0 0-16,0 0 0,1 0 15,-1-22-15,0 22 0,21-21 0,-21 0 16,1 0-16,-1 0 0,0 0 16,0-1-16,0 1 0,0-21 0,1 21 15,-22 0-15,0-1 0,0 1 0,0 0 16,0 42 0,0 0-1,0 1 1,0-1-16,0 0 0,0 0 0,-22 0 15,22 22-15,0-22 0,0 0 16,0 0-16,0 0 0,22 0 16,-1-21-1,0 0-15,0 0 0,0 0 16,0-21-16,1 0 0,-1 21 0,0-21 16,0 0-16,0 21 0,0-21 0,1-1 15,-1 1-15,-21 0 0,21-21 16,-21 21-16,0-1 0,0-20 0,0 21 15,-21 0-15,0-22 0,-1 22 16,1 0-16,0 21 0,0 0 16,0 0-16,0 0 0,-1 0 15,1 0-15,0 0 0,0 0 0,0 21 16,21 0-16,-21-21 0,-1 22 0,1-22 16,21 21-16,-21-21 15</inkml:trace>
  <inkml:trace contextRef="#ctx0" brushRef="#br0" timeOffset="5410.94">12319 1037 0,'0'0'0,"-21"0"0,21-21 15,21 21 1,0 0-16,0 0 0,22 0 15,-22 0-15,21-21 0,0 21 16,1 0-16,-1 0 0,0-21 0,1 21 16,-1 0-16,-21-21 0,22 21 15,-1 0-15,-21 0 0,0 0 0,0 0 16,1-22-16</inkml:trace>
  <inkml:trace contextRef="#ctx0" brushRef="#br0" timeOffset="6292">12975 1122 0,'0'-21'0,"0"42"0,0-63 0,0 20 16,0 44-1,21-1-15,-21 0 0,0 0 16,0 0-16,0 22 0,0-22 16,0 21-16,0-21 0,0 22 15,0-22-15,0 21 0,0-21 16,0 0-16,0 1 0,0-1 0,0 0 15,0-42 32,0 0-47,0-1 16,0 1-16,0 0 0,0 0 0,0 0 16,21-22-16,1 22 0,-22-21 15,21 0-15,0 20 0,0-20 0,0 21 16,0 0-16,1 0 15,-1-1-15,21 1 0,-21 21 0,0 0 16,22 0-16,-22 21 0,0 1 16,0 20-16,0-21 0,1 0 0,-1 22 15,-21-22-15,0 21 0,21-21 0,-21 22 16,0-22-16,0 0 0,0 0 16,0 21-16,0-20 0,0-1 15,-21 0-15,0-21 16,21 21-16,-22-21 15,22-21 1,0 0-16,0 0 0,0-1 16,0 1-16,22 0 0,-22 0 0,21-21 15,0 20-15,0-20 0,0 0 16,0 21-16,22-22 0,-22 22 0,0-21 16,0 21-16,22 21 0,-22 0 15,0 0-15,0 0 0,0 0 0,0 21 16,1 21-16,-1-21 0,-21 0 15,21 22-15,-21-22 0,0 21 0,0-21 16,0 22-16,0-22 0,0 0 16,0 21-16,0-20 0,-21-1 0,21 0 15,-21 0-15,21 0 0,-22-21 16,22 21 0,22-21 15,-1-21-31,0 21 0,0-21 0</inkml:trace>
  <inkml:trace contextRef="#ctx0" brushRef="#br0" timeOffset="8016.02">14393 1207 0,'0'0'0,"0"-22"15,0 1-15,0 0 0,0 0 0,0 0 16,-21 0-16,0-1 0,0 22 15,0 0-15,-1 0 0,1 0 16,0 22-16,0-1 0,0 0 16,0 0-16,-1 0 0,1 22 0,0-22 15,0 21-15,0 0 0,0-20 16,21 20-16,0-21 0,-22 21 0,22-20 16,0-1-16,0 0 0,0 0 15,0 0-15,22-21 0,-1 0 16,0 0-16,0 0 0,0 0 15,0 0-15,1 0 16,20 0-16,-21-21 0,0 0 0,0 0 0,1 0 16,-1-1-1,0-20-15,-21 21 0,0 0 0,0-22 16,0 22-16,0 0 0,0 0 0,0 0 16,0 0-16,0 42 31,0 0-31,0 0 0,-21 0 15,21 0-15,0 22 0,0-22 0,0 0 16,0 21-16,0-20 0,0-1 16,0 0-16,0 0 0,0 0 0,21 0 15,0 1-15,0-22 0,0 21 0,1-21 16,-1 0-16,0 0 16,0 0-16,0 0 0,0 0 0,1-21 15,-1-1-15,21 22 0,-21-21 16,0 0-16,1 0 0,-1 0 0,0-22 15,-21 22-15,21-21 0,-21 0 16,21 20-16,-21-41 0,0 21 0,0-1 16,0-20-16,0 20 0,0-20 15,0 21-15,0-1 0,0 22 0,0 0 16,0 0-16,0 42 16,0 0-16,0 0 0,0 22 15,0-1-15,0 0 0,0 1 16,0 20-16,0-21 0,0 1 0,0-1 15,0 0-15,0 1 0,0-22 16,0 21-16,0-21 0,0 1 16,0-1-16,0 0 0,0 0 0,0 0 15,21-21 1,1 0-16,-1 0 16,0 0-16,-21-21 0,21 21 15,0-21-15,0 0 0,1 0 0,-1-1 16,0 1-16,0 0 0,0 0 0,-21-21 15,21 20-15,-21 1 16,22 21-16,-22-21 0,0 0 0,0 42 31,0 0-31,0 0 16,0 1-16,0-1 0,0 0 16,0 0-16,0 0 0,0 0 15,0 1-15,0-1 0,0 0 16,21 0-1,0-21-15,0 0 0,0 0 16,0 0-16,1 0 0,-1 0 0,0 0 16,0-21-16,0 0 0,0 21 15,1-21-15,-1 21 0,0-22 0,-21 1 16,21 0-16,0 0 16,0 0-16,-21 0 0,0-22 0,22 43 15,-22-21-15,21 0 0,-21 0 0,0 42 31,0 0-31,0 0 16,0 0-16,-21 1 16,21 20-16,-22-21 0,22 0 0,0 0 15,0 1-15,0-1 0,0 0 16,0 0-16,22 0 0,-1-21 16,0 0-16,0 21 0,0-21 15,0 0-15,22 0 16,-22 0-16,0 0 0,0-21 15,0 0-15,-21 0 16,22 0-16,-22 0 0,0-1 16,0 1-16,0-21 0,0 21 0,-22 0 15,22-1-15,-21 1 0,0 0 16,0 0-16,0 0 0,0 21 0,-1 0 16,1 0-16,21-21 0,-21 21 15,42 0 16,0 0-15,22-22-16,-22 22 0,0 0 16,21 0-16,1 0 0,-1 0 15,0 0-15,1 0 0,-1 0 0,-21 0 16,22 0-16,-1 0 0,-21 22 16,0-1-16,0-21 0,1 21 0,-22 0 15,0 0-15,0 0 0,0 1 16,0-1-16,0 0 0,0 0 0,0 21 15,0-20-15,0-1 0,0 0 0,-22-21 16,22 21-16,0 0 0,0 0 16,-21-21-16,21 22 0,-21-22 15,21-22 17,0 1-17,0 0-15,0 0 16,0-21-16,21 20 0,0 1 0,1-21 15,-1 0-15,0-1 0,0 22 16,0-21-16,22-1 0,-22 22 0,21-21 16,-21 21-16,0 21 0,1 0 15,20 0-15,-21 0 0,0 21 0,-21 0 16,21 0-16,-21 22 0,0-22 16,0 21-16,0-21 0,0 22 0,0-22 15,0 21-15,0-21 0,0 0 16,-21 1-16,21-1 0,0 0 15,0 0-15,-21 0 0,0 0 16,0 1-16,0-22 47,21-22-31,-22 1-16,22 0 0,0 0 15</inkml:trace>
  <inkml:trace contextRef="#ctx0" brushRef="#br0" timeOffset="8223.9">15875 847 0,'0'0'0,"-21"0"0,0 0 0,-1 0 15,1 0-15,0 0 16,0 0 31,0 0-32,0 0-15</inkml:trace>
  <inkml:trace contextRef="#ctx0" brushRef="#br0" timeOffset="8423.78">14774 1080 0,'0'0'0,"21"0"15,1 0 1,-1 0-16,0 0 0,21 0 0,-21 0 16,22 0-16,-22-22 0,21 22 15,1 0-15,-22 0 0,21-21 0,-21 21 16,22 0-16,-22 0 15,0-21-15</inkml:trace>
  <inkml:trace contextRef="#ctx0" brushRef="#br0" timeOffset="9356.52">18119 1101 0,'0'0'0,"21"-21"16,0-22-16,-21 22 16,21 0-16,-21 0 0,0-22 0,0 22 15,0 0-15,0 0 0,0 0 16,0 0-16,0-1 0,0 1 0,0 42 31,0 22-15,-21-22-16,21 42 0,-21-20 15,21 20-15,0-20 0,-21 20 0,21 1 16,-22-1-16,1-21 0,21 22 16,-21-22-16,0 22 0,0-22 0,21 0 15,-21 1-15,-1-1 16,1-21-16,0 22 0,21-22 0,0 0 15,-21 0-15,0-21 16,21-21 0,0 0-16,0 0 0,0-1 15,0-20-15,0 0 0,0 21 16,0-22-16,0 1 0,0 0 0,0-1 16,0 1-16,21 0 0,-21-1 15,21 22-15,-21 0 0,0 0 0,21 21 16,0 0-16,1 21 15,-22 0-15,21 0 0,0 0 0,-21 22 16,21-1-16,0 0 16,-21 1-16,21-22 0,1 21 0,-22 1 15,21-22-15,0 0 0,0 0 16,-21 0-16,21 0 0,0-21 0,1 0 16,-1 0-16,0 0 0,0 0 15,0 0-15,0 0 0,1 0 0,-1-21 16,0 0-16,0 0 0,0 0 0,-21 0 15,21-1-15,1 1 0,-22 0 16,0 0-16,21-21 0,-21 20 0,21 1 16,-21 0-16,0 0 15,0 42 1,0 0 0,0 0-16,0 1 0,0-1 0,0 0 15,0 0-15,-21 0 0,21 0 0,0 1 16,-21-1-16,21 0 15,0 0-15,0-42 32,0 0-32,21 21 15,-21-21-15,21-1 0</inkml:trace>
  <inkml:trace contextRef="#ctx0" brushRef="#br0" timeOffset="9531.41">18563 1249 0,'-42'0'16,"21"0"-16,21 21 16,0 0 15,21-21-31,0 0 0,0 0 0,0 0 16,0 0-16,1 0 15,-1 0-15,0 0 0,0 0 0,0 0 16</inkml:trace>
  <inkml:trace contextRef="#ctx0" brushRef="#br0" timeOffset="10254.12">18986 1249 0,'22'-21'0,"-44"42"0,65-42 15,-1 0-15,-21-1 0,0 1 0,1 0 16,-1 0-16,0-21 0,-21 20 16,0-20-16,0 21 0,0-21 0,0 20 15,0-20-15,0 21 0,0 0 16,0 0-16,0-1 0,-21 1 0,0 21 15,-1 0-15,22 21 16,-21 1-16,21 20 0,-21 0 0,21 1 16,0-1-16,-21 21 0,0 1 15,0-1-15,21 1 0,-22-1 16,1 1-16,21-1 0,0 22 16,-21-21-16,21 20 0,-21-20 0,21 20 15,-21-20-15,21-1 0,0 22 0,0-21 16,-21 20-16,21 1 0,-22 0 15,22-22-15,-21 22 0,21-1 0,0-20 16,0-1-16,0-20 0,0-1 16,0-21-16,0 0 0,0 1 0,21-22 15,1 0-15,-1-22 0,21 1 16,-21 0-16,0 0 0,22-21 16,-22-1-16,0 1 0,21 0 0,-20-1 15,-1 1-15,-21-22 0,21 22 16,-21-21-16,0-1 0,0 22 15,0-22-15,0 22 0,0-22 0,-21 22 16,0 0-16,-1-1 0,1 1 16,-21 21-16,21 0 0,0 0 0,-1-1 15,1 1-15,0 0 0,21 0 0,0 0 16,0 0 0,0-1-16,21 22 0,0-21 0,1 21 15,20-21-15,0 0 0,1 0 16,-1 0-16,0-1 0,22 1 0,-22 0 15,22-21-15,-22 21 0,21-22 16,-20 22-16,-1-21 0,0 21 16,-20-1-16,20-20 0,-42 21 0,0 0 15,0 0-15,0-1 16,-21 22-16,0 0 0,-22 0 16,22 0-16,0 22 0,-21-1 15,20 0-15,-20 0 0,21 0 0,0 22 16,21-22-16,0 21 0,0-21 15,0 22-15,0-22 0,0 21 0,0-21 16,0 0-16,0 1 0,21-22 16,0 21-16,0 0 0,0-21 0,1 0 15,-1 0-15,0 0 0,21 0 16,-21 0-16,1-21 0,-1 0 16,21-1-16</inkml:trace>
  <inkml:trace contextRef="#ctx0" brushRef="#br0" timeOffset="11271.05">21040 1016 0,'0'0'0,"-22"-21"0,22-21 0,0 20 16,0 1-16,0-21 0,-21 21 0,0 0 16,21-1-16,0 1 0,-21 0 15,0 21-15,0 0 0,-1 0 0,1 0 16,0 21-16,0 22 15,0-1-15,0 0 0,-1 1 0,1 20 16,0 1-16,0-22 0,0 21 16,0 1-16,21-1 0,-22 1 15,22-22-15,-21 1 0,21-1 0,0 0 16,0 1-16,21-22 0,1 21 16,20-21-16,-21-21 0,21 21 0,1-21 15,-22 0-15,21 0 0,1 0 16,-1-21-16,0 21 0,1-21 0,-22 0 15,21 0-15,0 0 0,1-22 16,-22 22-16,21 0 0,-21-21 0,1 20 16,-22-20-16,0 21 0,0 0 15,0 0-15,0-1 0,0 1 16,0 42 0,0 1-1,0-1-15,0 0 0,0 0 0,0 21 16,0-20-16,0-1 0,0 0 15,0 0-15,0 0 0,0 0 0,21 1 16,0-22-16,0 0 16,0 0-16,0 0 0,22 0 0,-1 0 15,-21 0-15,22 0 0,-22-22 16,21 1-16,-21 21 0,0-21 0,1 0 16,-1 0-16,0 0 0,-21-1 0,21 1 15,-21 0-15,0 0 16,0 0-16,0 0 0,0-1 0,0 1 15,0 42 17,0 1-32,0-1 0,-21 21 15,0-21-15,21 22 0,-21-1 0,21 0 16,-22 22-16,1-22 0,21 22 0,0-1 16,0 1-16,-21-1 0,21 1 15,-21-1-15,21 22 0,0-22 0,0 22 16,0 0-16,0-1 0,0 1 15,0 0-15,0-1 0,0 1 0,0 0 16,0-22-16,0 1 0,0-1 16,0-21-16,0 22 0,0-22 0,-21-21 15,21 1-15,-21-1 0,-1-21 16,1 0-16,0 0 0,0-21 0,0-1 16,0 1-16,-1 0 0,1 0 0,0-21 15,21 20-15,0-41 0,-21 21 16,21-22-16,0 1 0,0-1 0,0-21 15,0 22-15,0-22 0,0 22 16,21-1-16,0 1 0,22-1 0,-22 22 16,21-22-16,-21 22 0,22 0 0,-1 21 15,0-22-15,1 1 0,-1 21 16,0-22-16,-21 22 0,22-21 16,-1 21-16,-21-22 0,22 1 15,-22 21-15</inkml:trace>
  <inkml:trace contextRef="#ctx0" brushRef="#br0" timeOffset="12015.68">22310 1185 0,'-43'-21'16,"22"21"-16,0 0 16,0 0-16,0 0 0,-1 0 15,1 21-15,0 1 16,21-1-16,-21 0 0,0 0 0,0 0 0,21 22 15,-22-1-15,22-21 16,-21 21-16,21-20 0,0 20 0,0-21 16,0 0-16,0 0 0,0 1 15,21-1-15,1 0 0,-1 0 0,0-21 16,0 0-16,21 0 0,-20 0 16,20 0-16,0 0 0,1 0 0,-1-21 15,-21 0-15,21 0 0,1-1 16,-1 1-16,0-21 0,1 21 0,-22-22 15,21 1-15,-21 0 0,1-22 16,-1 22-16,0-22 0,0 1 16,-21-1-16,0 22 0,21-21 15,-21 20-15,0 1 0,0 0 0,0 20 16,0 1-16,0 0 0,-21 21 16,0 0-16,0 21 15,0 22-15,-1-22 0,1 21 16,0 0-16,0 22 0,0-22 0,0 22 15,21-22-15,-22 22 0,1-22 16,21 21-16,0-20 0,0-1 0,0 0 16,0-20-16,0 20 0,21-21 0,22 0 15,-22 0-15,0 1 16,21-1-16,1-21 0,-22 0 0,21 0 16,1 0-16,-1 0 0,-21 0 15,21-21-15,1 21 0,-1-22 0,-21 1 16,22 0-16,-22 0 0,0 0 15,0 0-15,0-1 0,0-20 0,-21 21 16,22-21-16,-22 20 0,0 1 16,0 0-16,0 0 0,-22 21 15,1 0-15,0 0 16,0 21-16,0 0 0,21 0 0,-21 1 16,21 20-16,-22-21 0,22 21 15,0-20-15,0-1 0,0 21 16,0-21-16,0 0 0,22 1 0,-1-1 15,0 0-15,21 0 0,-21-21 16,22 0-16,-22 0 0,21 0 0,1 0 16,-22 0-16,21 0 0,0 0 15,-20-21-15,20 0 0,-21 0 0,21 21 16,-20-22-16,-1 1 0,0 0 16,-21 0-16,0 0 0,0 0 0,0-1 15</inkml:trace>
  <inkml:trace contextRef="#ctx0" brushRef="#br0" timeOffset="13043.59">4911 2053 0,'0'0'15,"-22"0"-15,1 0 0,0 0 0,0 0 0,0 0 16,0 0-16,-1 0 16,44 0-1,-1 0-15,21 0 0,0 0 16,1 0-16,20 0 0,22 0 0,-22 0 16,22 0-16,21 0 0,-21 0 15,20 0-15,1 0 0,0 0 0,0 0 16,0-21-16,0 21 0,-1 0 15,1-21-15,0 21 0,0 0 16,0-21-16,0 21 0,-22 0 0,22-21 16,-21 21-16,-1-22 0,1 22 15,-21 0-15,-1-21 0,-21 21 0,22 0 16,-22 0-16,-21 0 0,1-21 16,-1 21-16,0 0 0,0 0 0,0 0 15,0 0-15,1 0 16,-1 0-16,0 0 0,21 0 0</inkml:trace>
  <inkml:trace contextRef="#ctx0" brushRef="#br0" timeOffset="13795.52">10858 1905 0,'0'0'15,"-21"0"-15,-21 0 0,21 0 0,0 0 0,-1 0 16,1 0-16,0 0 0,0 21 16,21 0-1,21 1 1,21-22-16,-20 0 15,20 0-15,21 0 0,1 0 16,-1 0-16,1 21 0,21-21 0,-1 0 16,1 0-16,0 0 15,-1 0-15,22 0 0,0 0 0,0 0 16,0 0-16,21 0 0,0 0 0,0 0 16,21 0-16,0 0 0,21 0 15,-21 0-15,22-21 0,-1 21 0,22 0 16,-22 0-16,0 0 0,22 0 15,-22-22-15,-21 22 0,22 0 0,-22 0 16,-21 0-16,21 0 0,-42 0 16,21 0-16,-43 0 0,1 0 0,-21 0 15,-1 0-15,-21 0 0,1 0 0,-22 0 16,0 0-16,0 0 16</inkml:trace>
  <inkml:trace contextRef="#ctx0" brushRef="#br0" timeOffset="14679.79">18373 2011 0,'-43'0'0,"86"0"0,-107 0 0,43 0 15,0 0-15,-22 0 0,22 0 16,0 0-16,0 0 0,-21 0 0,20 0 15,1 0-15,0 0 16,42 0 15,0 0-31,22 0 0,-1 0 0,0 0 16,1 0-16,20 0 0,1 0 16,20 0-16,-20 0 0,21 0 15,-1 0-15,1 0 0,21 0 0,-22 0 0,22 21 16,0-21-16,0 0 15,21 0-15,0 0 0,0 21 0,0-21 16,21 0-16,0 0 0,22 21 16,-22-21-16,21 0 0,0 0 0,1 22 15,-22-22-15,21 0 0,1 0 16,-1 21-16,-21-21 0,0 21 0,22-21 16,-22 0-16,0 0 0,0 21 15,-21-21-15,0 0 0,0 0 0,-21 21 16,0-21-16,-22 0 0,1 0 15,-21 0-15,-1 0 0,1 21 0,-22-21 16,0 0-16,-21 0 0,1 0 0,-1 0 16,0 0-1,-42 0 17,0 0-17,-1 0 1,22-21-1</inkml:trace>
  <inkml:trace contextRef="#ctx0" brushRef="#br0" timeOffset="29755.39">2138 3027 0,'0'0'0,"0"-21"0,0 0 15,0-1-15,0 1 16,0 0-16,0 0 16,0 0-16,0 0 15,0-1-15,-21 22 31,21-21-31,-22 0 16,22 0 0,0 0-16,-21 21 15,21 21 17,0 21-17,0-21-15,0 1 0,0 20 16,0 0-16,0 1 0,0 84 15,0-64-15,21 1 0,-21-1 16,0 22-16,0-22 0,0 1 16,0 20-16,0-41 0,0 20 15,0 1-15,0-22 0,0 22 16,0-22-16,0 0 0,0 1 0,0-22 16,0 21-16,0-21 0,0 0 15,0 1-15,0-44 47,0 1-31,0 0-16,0 0 0,22 0 15,-22 0-15,0-1 0,21 1 16,-21 0-16,0 0 0,0 0 16,0-22-16,0 22 0</inkml:trace>
  <inkml:trace contextRef="#ctx0" brushRef="#br0" timeOffset="32314.85">2117 2815 0,'0'-21'15,"0"0"1,-22 21-16,1-21 16,42 21 93,1 0-109,-1 0 16,0 0-16,0 0 0,0 0 15,22 0-15,-22 0 16,21 0-16,0 0 0,-20 0 0,20 0 15,0 0-15,1 0 0,-1 0 16,0 0-16,1 0 0,-1 0 0,21 0 16,-20 0-16,-1 0 0,0 0 15,1 0-15,-1 0 0,0 0 0,22 0 16,-22 0-16,22 0 0,-22 0 16,22 0-16,-1 0 0,1 0 15,20 0-15,-20 0 0,-1 0 16,1 0-16,-1 0 0,1 0 0,-1 0 15,1 0-15,-1 0 0,22 0 16,-22 0-16,22 0 0,0 0 0,-1 0 16,22 0-16,0 0 0,0 0 15,0 0-15,0 0 0,-22 0 0,22 0 16,0 0-16,0 0 0,0 0 16,-1 0-16,1 0 0,0-21 0,-21 21 15,21 0-15,-22 0 0,22 0 16,-21 0-16,21 0 0,-22-22 0,22 22 15,0 0-15,0 0 0,0 0 16,-1 0-16,1 0 0,0 0 16,0 0-16,0 0 0,0 0 15,-1 0-15,-20 0 0,21 0 0,-21 0 16,20 0-16,-20 0 0,0 0 16,-1 0-16,1 0 0,0 0 0,-1 0 15,1-21-15,-21 21 0,20 0 16,1 0-16,-22-21 0,22 21 0,-21 0 15,-1 0-15,1 0 0,-22-21 0,21 21 16,-20 0-16,-22 0 0,21-21 16,1 21-16,-22 0 0,0 0 0,0 0 15,21 0-15,-42-21 0,43 21 16,-22 0-16,0 0 16,0 0-16,0 0 0,1 0 15,-1 0-15,-21-22 0,21 22 0,0 0 16,0 0-16,0 0 15,-21 22 32,0-1-47,0 0 16,0 0-16,-21-21 16,0 21-16,0 0 0,21 1 15,0-1-15,-21 0 0,21 21 0,-21-21 16,21 1-16,-22-1 0,22 0 0,0 21 15,0-21-15,-21 1 0,21 20 16,0-21-16,-21 0 0,21 22 16,0-22-16,0 0 0,0 21 0,0-21 15,0 22-15,0-22 0,0 21 16,0-21-16,0 22 0,0-22 0,0 21 16,0 1-16,0-22 0,0 21 0,0-21 15,0 22-15,0-22 0,0 0 16,0 21-16,0-21 0,0 22 0,0-22 15,0 0-15,0 21 16,0-20-16,0-1 0,0 21 0,0-21 0,0 0 16,0 1-16,0-1 0,0 0 0,0 0 15,-21 0-15,21 0 16,-21 1-16,21-1 0,0 0 16,-21-21-1,-1 0-15,1 0 16,0 0-1,0 0-15,0 0 0,0 0 16,-1 0-16,1 0 16,0 0-16,0 0 0,0 0 15,0 0-15,-1 0 0,-20 0 16,21 0-16,-21 0 0,20 0 0,-20 0 16,0 0-16,-1 0 0,1 0 15,0 0-15,-1 0 0,1 0 0,0 0 16,-1 0-16,1 0 0,0 0 0,-22 0 15,22 0-15,0 0 0,-1 0 16,1 0-16,0 0 0,-1 0 0,-20 0 16,20 0-16,1 0 0,0 0 15,-22 0-15,22 0 0,-22 0 0,22 0 16,0 0-16,-22 0 0,22 0 0,-22 0 16,22 0-16,0 0 0,-22 0 15,22 0-15,0 0 0,-1 0 16,1 0-16,0 0 0,-1 0 0,-20 0 15,20 0-15,1 0 0,-21 0 16,-1 0-16,1 0 0,-22 0 0,21 0 16,-20 21-16,20-21 0,-20 0 15,20 0-15,1 0 0,-22 21 0,21-21 16,1 0-16,-1 21 0,22-21 16,-21 0-16,-1 0 0,1 0 0,-1 0 15,1 22-15,-1-22 0,-21 0 0,22 0 16,-1 0-16,1 0 0,-1 21 15,1-21-15,-1 0 0,1 0 0,21 0 16,-22 0-16,1 0 16,20 0-16,-20 0 0,20 0 0,-20 0 15,21 0-15,-22 0 0,22 0 0,-22 0 16,22 0-16,-22 21 0,22-21 16,-21 0-16,20 0 0,1 0 0,-22 0 15,22 0-15,0 0 0,-1 21 16,22-21-16,-21 0 0,0 0 0,-1 0 15,22 0-15,-21 0 0,21 0 16,-22 0-16,1 0 0,21 0 0,-22 21 16,1-21-16,21 0 0,-21 0 15,-1 0-15,1 0 0,21 0 0,-22 0 16,1 21-16,0-21 16,-1 0-16,1 0 0,0 0 0,21 0 15,-22 0-15,22 0 0,0 0 16,-21 0-16,20 0 0,1 0 0,0 0 15,0 0-15,0 0 16,0 0-16,-1 0 0,1 0 0,0 0 16,0 0-16,0 0 0,0 0 15,-1 0-15,1 0 0,0 0 0,0 0 16,0 0-16,0 0 0,-1 0 16,1 0-16,0 0 0,0 0 0,0 0 15,0 0-15,-1 0 0,1 0 16,0 0-16,0 0 15,0 0 1,0 0-16,-1 0 0,22-21 16,-21 21-16,0 0 0,0 0 15,0 0-15,0 0 16,-1 0-16,1 0 16,21-21-16,-21 21 0,0 0 15,0 0 1,0-21-16,-1 21 15,1 0 1,0-21 0,0 21 31,21-21-47,-21 21 15,0 0 1,21-22-16,0 1 15,0 0 1,0 0 0,0 0-16,0 0 15,0-1-15,0 1 16,0 0 0,0 0 15,21 0-16,0 0-15,0 21 16</inkml:trace>
  <inkml:trace contextRef="#ctx0" brushRef="#br0" timeOffset="39707.49">2963 3281 0,'0'0'0,"0"-21"0,0 0 0,0-1 15,0 1-15,0 0 16,0 0-16,0 0 0,0 0 16,0 42 15,0 0-31,0 0 15,0 0-15,0 22 0,0-1 0,0 0 16,0 1-16,0 20 0,0-21 16,0 1-16,0-1 0,0 22 0,0-22 15,0 0-15,0-21 16,0 22-16,0-1 0,0-21 0,0 0 16,0 1-16,0-1 0,0 0 15,0 0-15,0-42 47,0 0-47,0 0 0,0-1 16,0 1-16</inkml:trace>
  <inkml:trace contextRef="#ctx0" brushRef="#br0" timeOffset="40339.69">2603 3366 0,'0'0'0,"-42"-22"16,42 1-16,0 0 0,0 0 15,0 0-15,0 0 0,0-1 16,0 1-16,21 0 0,0 0 0,1 0 16,-1 0-16,21 21 15,-21-22-15,0 1 0,22 21 0,-1 0 0,-21 0 16,22 0-16,-1 0 15,-21 0-15,21 21 0,1 1 0,-22-1 16,21 21-16,-21 0 0,22 1 16,-22-1-16,0 0 0,0 1 0,0-1 15,1 0-15,-1 1 0,-21-1 16,0 0-16,0 1 0,0-22 0,0 0 16,0 21-16,0-20 0,0-1 15,0 0-15,0-42 47,0 0-47,-21-1 0,21 1 16,0 0-16,0 0 0,0-21 15,0-1-15,0 1 0,0 0 16,0-22-16,0 22 0,0-1 16,21-20-16,0 21 0,-21 20 0,21-20 15,0 21-15,0-21 0,22 42 16,-22-22-16,0 22 0,0 0 0,22 0 15,-22 0-15,0 22 0,21-1 16,-21 0-16,1 21 0,-1 1 0,0-1 16,0 0-16,-21 1 0,0-1 15,0 21-15,0-20 0,0-1 0,0 0 16,0 1-16,0-1 0,0-21 0,-21 22 16,0-22-16,21 0 15,-21 21-15,21-21 0,0 1 0,0-1 16,-22 0-16,22 0 15,0-42 17,22 21-32,-1-21 0</inkml:trace>
  <inkml:trace contextRef="#ctx0" brushRef="#br0" timeOffset="41375.65">4127 3641 0,'0'0'0,"0"-21"0,0-1 0,0 1 16,0 0-16,0 0 0,0 0 16,0 0-16,0-1 0,-21 1 15,0 0-15,21 0 0,-21 21 0,0 0 16,0 0-16,-1 0 15,1 0-15,0 21 0,0 0 16,0 0-16,21 1 0,-21-1 16,-1 21-16,1-21 0,21 22 15,0-1-15,-21-21 0,21 21 0,0-20 16,0 20-16,0-21 0,0 0 16,0 0-16,0 1 0,21-1 0,-21 0 15,21-21-15,1 0 0,-22 21 16,21-21-16,0 0 0,0 0 0,0 0 15,0-21-15,1 21 0,-1-21 0,0 0 16,0-1-16,0 1 0,0 0 16,-21 0-16,0 0 0,22 0 0,-22-1 15,21 1-15,-21-21 0,0 21 16,0 0-16,0-1 0,0 1 16,0 0-16,0 0 0,-21 21 15,-1 0 1,22 21-16,0 0 15,0 22-15,0-22 0,0 0 16,0 0-16,0 0 0,0 0 0,0 1 16,0-1-16,0 0 0,0 0 15,0 0-15,22 0 0,-1-21 0,-21 22 16,21-22-16,0 0 16,0 0-16,0 0 0,1 0 0,-1 0 15,21 0-15,-21 0 0,0 0 16,1-22-16,-1 1 0,0 0 15,0 0-15,0 0 0,0 0 0,1-1 16,-22 1-16,21 0 0,-21 0 16,0 0-16,0 0 0,0-1 0,0 1 15,0 0-15,-21 21 16,-1 0 0,22 21-1,0 0-15,0 1 0,0-1 0,0 0 16,0 0-16,0 21 0,0-20 0,0-1 15,0 0-15,0 0 0,0 0 16,0 0-16,-21-21 0,21 22 0,0-1 16,0 0-1,0-42 32,0 0-47,0-1 0,0 1 16,0 0-16,0 0 0,0-21 15,0 20-15,21 1 0,-21 0 0,22-21 16,-1 21-16,0-1 0,0 1 16,0 0-16,0 21 0,1 0 0,-1 0 15,21 0-15,-21 0 0,0 0 16,1 21-16,-1-21 0,0 21 0,0 1 16,-21-1-16,0 0 0,0 0 15,0 0-15,0 0 0,0 1 16,0-1-16,0 0 0,0 0 0,0 0 15,0 0-15,0 1 16,0-1 0,0-42 15,0-1-15</inkml:trace>
  <inkml:trace contextRef="#ctx0" brushRef="#br0" timeOffset="42620.12">5101 3535 0,'0'0'0,"0"-21"15,0 42 17,0 0-32,0 0 0,0 0 0,0 1 15,0 20-15,0-21 16,0 0-16,0 0 0,0 1 0,0-1 15,0 0-15,0 0 0,0 0 16,0 0-16,0 1 0,0-1 16,21-21-1,0 0 1,1 0-16,-1 0 0,-21-21 0,21-1 16,0 22-16,0-21 0,0 0 15,1 0-15,-22 0 0,21 0 0,-21-1 16,21 1-16,-21 0 0,0 0 0,0 0 15,0 0-15,0-1 0,0 1 16,0 0-16,0 42 31,0 0-15,0 1-16,0-1 0,0 0 16,0 0-16,0 0 0,0 0 15,0 1-15,0-1 0,0 0 0,0 0 16,0 0-16,0 0 0,21 1 15,0-22-15,0 21 16,1-21-16,-1 0 0,0 0 16,0 0-16,21 0 0,-20 0 0,-1 0 15,21-21-15,-21 21 0,22-22 0,-22 1 16,0 21-16,0-21 0,0 0 16,0 0-16,1 0 0,-1-1 15,-21 1-15,0-21 0,0 21 0,0 0 16,0-1-16,0 1 0,0 0 0,0 0 15,-21 21 1,-1 0-16,1 0 16,0 0-16,0 0 0,0 21 0,0-21 15,21 21-15,-22 0 0,1 1 0,21-1 16,0 21-16,-21-21 0,21 0 16,-21 1-16,21-1 0,0 0 0,-21 0 15,21 0-15,0 0 0,0 1 16,0-1-16,21-21 15,0 0-15,0 0 0,0 0 16,1 0 0,-1 0-16,0 0 0,-21-21 0,21-1 15,0 1-15,0 0 0,-21 0 16,0 0-16,22 0 0,-22-1 16,0 1-16,0-21 0,0 21 0,21 21 15,-21-21-15,0-1 0,0 1 16,0 42 15,0 1-31,0-1 16,0 0-16,0 0 0,0 21 0,0-20 15,0-1-15,0 0 16,0 0-16,0 0 0,0 0 16,0 1-16,21-22 0,0 0 15,0 0-15,0 0 16,1 0-16,-1 0 0,0 0 15,0 0-15,0-22 0,0 1 0,1 0 16,-1 0-16,0 0 0,0 0 16,-21-1-16,21 1 0,0-21 0,1 21 15,-22-22-15,0 1 0,21 0 16,-21-1-16,0 1 0,21 0 0,-21-1 16,0 1-16,0 0 0,0-1 15,0 22-15,0-21 0,0 21 16,0 0-16,0-1 0,-21 22 31,0 22-31,21-1 0,-22 21 16,22-21-16,0 22 0,0-1 15,0 0-15,-21 1 0,21-1 0,0 0 16,0 1-16,0-1 0,0 0 0,0 1 16,0-22-16,0 21 0,0 0 15,0-20-15,0-1 0,0 0 0,0 0 16,21 0-16,-21 0 0,0 1 15,22-1-15,-1-21 0,0 0 16,0 0 0,0 0-16,0 0 15,1 0-15,-22-21 0,21 21 0,0-22 16,0 1-16,-21 0 0,21 0 0</inkml:trace>
  <inkml:trace contextRef="#ctx0" brushRef="#br0" timeOffset="43365.68">7197 3196 0,'0'0'0,"-22"0"16,1 0-16,0 0 0,0 0 31,42 0 0,0 0-31,0 0 0,1 0 16,-1 0-16,21 0 0,0 0 0,-20 0 15,20 0-15,0 0 0,1 0 16,-1 0-16,0-21 0,1 21 0,-1 0 16,-21 0-16,21 0 15,-20 0-15,20-21 0,-21 21 0,0 0 16,-42 0 15,0 0-15,0 0-16,0 21 15,-1-21-15,1 0 0,0 0 16,21 21-16</inkml:trace>
  <inkml:trace contextRef="#ctx0" brushRef="#br0" timeOffset="43671.51">7514 3196 0,'-21'21'32,"21"1"-17,0-1-15,0 0 0,0 0 0,0 0 16,0 0-16,0 1 0,0 20 15,0-21-15,0 21 0,0-20 0,21-1 16,-21 21-16,0-21 0,0 0 16,0 22-16,0-22 0,0 0 0,0 0 15,0 0-15,0 1 0,0-1 16,0 0-16,0 0 16,21-21 15,0 0-31,1 0 0,-22-21 0,21 0 15</inkml:trace>
  <inkml:trace contextRef="#ctx0" brushRef="#br0" timeOffset="44243.73">8509 3281 0,'0'0'0,"0"-64"16,0 43 0,-21 0-16,0 21 0,-1-21 15,1 21-15,0 0 16,0 0-16,0 0 0,0 0 15,-1 0-15,1 21 0,0 0 0,-21 0 16,21 1-16,-1-1 0,1 21 16,0 0-16,0 1 0,0-22 0,0 21 15,-1 1-15,22-1 0,-21 0 0,21-21 16,0 22-16,0-22 0,0 0 16,0 0-16,0 0 0,0 1 0,21-1 15,1-21-15,-1 21 0,0-21 16,0 0-16,0 0 0,0 0 15,22 0-15,-22 0 0,0 0 0,0 0 16,0 0-16,1 0 16,-1 0-16,0-21 0,0 21 0,0 0 15,0 0-15,-21-21 16,-21 21 15,0 0-31,0 21 16,0-21-16,0 0 0,-1 0 15,22 21-15,-21-21 0,0 0 16,0 0 0,0 0-1,0 0 1,-1 0-16</inkml:trace>
  <inkml:trace contextRef="#ctx0" brushRef="#br0" timeOffset="45655.67">5567 4636 0,'0'-22'16,"21"1"15,0 0-15,-21 0 0,0 0-1,21 0-15,-21-1 16,0 1-1,0 0 17,0 0-17,-21 21 1,0 0 31,21 21-47,0 0 15,0 0-15,0 1 0,0-1 16,0 0-16,0 0 0,0 21 0,0 1 16,0-1-16,0 0 0,0 22 15,0-22-15,0 22 0,0-22 0,-21 0 16,21 1-16,0-1 0,0 0 0,0 1 16,0-22-16,0 21 0,0-21 15,-21 1-15,21-1 0,0 0 0,0 0 16,0 0-1,0-42 64,-22 21-64,22-21-15,0 0 16</inkml:trace>
  <inkml:trace contextRef="#ctx0" brushRef="#br0" timeOffset="46007.47">5186 5101 0,'0'-21'16,"-21"21"-16,21 21 31,21 0-15,0 1-16,0-1 0,0 0 15,0 0-15,1 0 0,-22 0 0,21 22 16,0-22-16,0 0 0,0 0 16,0 0-16,1 1 0,-22-1 15,21-21-15,0 21 0,-21 0 0,21 0 16,-21 0-16,21-21 15,-21 22 1,0-44 15,0 1-15,21 0-16,-21 0 16,22 0-16</inkml:trace>
  <inkml:trace contextRef="#ctx0" brushRef="#br0" timeOffset="46336.15">6032 5038 0,'22'0'16,"-44"0"-16,65 0 0,-64 0 31,-1 21-31,1 0 15,-21 0-15,21 0 16,0 1-16,-1-1 0,-20 0 0,21 0 16,0 0-16,-22 0 0,22 22 0,0-22 15,-21 0-15,21 0 0,-1 0 16,1 1-16,0-1 0,0 0 16,0 0-16,21 0 0,-21-21 78</inkml:trace>
  <inkml:trace contextRef="#ctx0" brushRef="#br0" timeOffset="47110.55">2540 5694 0,'0'0'0,"0"-21"0,0 0 16,0-1-16,0 1 0,-21 21 31,0 0-16,21 21-15,0 22 16,0-22-16,0 21 0,0 1 0,0 20 16,0-21-16,0 22 0,0-1 15,0-20-15,0 20 0,0 1 0,-22-1 16,22-20-16,0 20 0,0 1 16,-21-22-16,21 0 0,0 1 0,0-1 15,0-21-15,0 21 0,0-20 16,0-1-16,0 0 0,0 0 15,-21-21 17,21-21-32,0 0 15,-21 0-15,21-1 0,0-20 16</inkml:trace>
  <inkml:trace contextRef="#ctx0" brushRef="#br0" timeOffset="48368.23">2476 5842 0,'0'0'0,"0"-21"16,0 0 0,22 21-16,-1 0 31,0 0-31,0 0 0,0 0 15,0 0-15,1 0 0,-1 0 16,21 0-16,0 21 0,1-21 0,-1 0 16,0 0-16,22 0 0,-1 21 15,-20-21-15,41 0 0,-20 0 0,21 21 16,-1-21-16,22 0 0,-21 0 0,21 0 16,-1 0-16,1 0 15,0 21-15,0-21 0,21 0 0,0 0 16,0 0-16,0 0 0,0 0 15,0 0-15,0 0 0,0 0 0,0 0 16,21 0-16,-21 0 0,0 0 0,0 0 16,0 0-16,0 0 0,0 0 15,0 0-15,0 0 0,21 0 0,0 0 16,-21 0-16,22 0 0,-1 0 16,0 0-16,21 0 0,1 0 0,-22 0 15,21 0-15,-21 0 0,0 0 0,1 0 16,-1 0-16,0 0 0,-21-21 15,0 21-15,-21 0 0,0 0 0,-22 0 16,22 0-16,-42 0 0,20 0 16,-20 0-16,-1 0 0,-20-21 15,-1 21-15,0 0 0,-21 0 0,1 0 16,-1 0-16,0 0 16,-21-21-1,21 21 1,0 0-1,0 0 1,-21 21 31,0 0-47,0 0 16,0 1-16,0-1 15,0 0-15,0 21 0,0-21 16,0 1-16,0-1 0,-21 21 0,21-21 15,0 22-15,0-22 0,0 21 16,-21-21-16,0 22 0,21-22 0,-21 21 16,21 0-16,0-20 0,-21 20 0,-1-21 15,22 21-15,-21-20 0,21 20 16,0-21-16,-21 0 0,0 0 0,21 1 16,-21-1-16,0 0 0,21 0 0,0 0 15,-22-21-15,1 21 0,21 1 16,-21-22-16,21 21 0,-21-21 15,0 0-15,0 21 0,-1-21 16,1 21-16,0-21 0,0 0 0,0 0 16,0 21-16,-1-21 0,-20 0 15,21 0-15,-21 0 0,-1 0 0,1 21 16,-22-21-16,22 0 0,-21 0 0,-1 0 16,-21 0-16,1 22 0,-1-22 15,0 0-15,1 0 0,-22 21 0,-21-21 16,21 0-16,-21 0 0,0 21 0,0-21 15,0 21-15,21-21 0,-21 0 16,0 0-16,21 21 0,1-21 0,-22 0 16,21 0-16,0 0 0,0 21 15,0-21-15,0 0 0,1 0 16,-22 22-16,21-22 0,-21 0 0,0 0 16,0 21-16,0-21 0,0 0 0,0 0 15,0 21-15,0-21 0,-21 0 16,21 0-16,0 0 0,21 0 0,0 0 15,-21 0-15,21 0 0,21 21 0,-20-21 16,-1 0-16,0 0 0,-21 21 16,21-21-16,0 0 0,22 21 0,-22-21 15,21 0-15,0 22 0,22-22 16,-22 0-16,22 0 0,20 0 16,-20 0-16,21 0 0,-1 0 15,22 0-15,0 0 0,0 0 0,0 0 16,-1 0-16,22-22 31,22 22-15,-1 0-16,0-21 15,21 21-15,-21-21 0,22 0 16,-22 21-16,21-21 0</inkml:trace>
  <inkml:trace contextRef="#ctx0" brushRef="#br0" timeOffset="48815.28">4911 6202 0,'0'0'0,"-22"-21"15,22 0-15,-21 21 0,0 0 0,0 0 16,21 21 15,0 0-31,0 21 16,0-21-16,0 22 0,0-1 15,0 0-15,0 1 0,0-1 0,0 0 16,0 1-16,0 20 0,0-20 16,0-1-16,0 0 0,0-21 0,0 22 15,0-22-15,0 21 0,0-21 16,0 1-16,0-1 16,0 0-16,0-42 46,0 0-46,-21-1 0,21 1 16,0 0-16</inkml:trace>
  <inkml:trace contextRef="#ctx0" brushRef="#br0" timeOffset="49511.88">4826 6329 0,'0'0'0,"0"-21"16,0 0-16,0-1 0,0 1 15,0 0-15,0 0 16,0 0-16,21 0 16,0-1-16,0 22 0,1-21 0,-1 0 15,21 21-15,-21-21 0,22 21 16,-22 0-16,21-21 0,-21 21 0,22 0 15,-1 0-15,0 0 0,-21 21 0,22-21 16,-22 21-16,21 0 16,-21 0-16,-21 1 0,0 20 0,0-21 15,0 0-15,0 0 0,0 22 16,-21-22-16,-21 21 0,21-21 0,-22 22 16,22-22-16,-21 0 0,0 21 0,20-20 15,1-1-15,-21-21 0,21 21 16,0-21-16,-1 0 0,1 0 0,0 0 15,0 0 1,21-21 0,21 42 15,0-21-15,-21 21-16,21 0 0,1 0 15,-1 1-15,0-22 0,0 21 0,0 0 16,-21 0-16,21 0 0,1 0 0,-1-21 15,0 22-15,0-1 0,0-21 16,0 21-16,1-21 0,20 0 16,-21 0-16,0 0 0,0 0 0,1 0 15,-1 0-15,0 0 0,0 0 16,0 0-16,0-21 0,1 21 0,-1-21 16,0-1-16,0 22 0,-21-21 15,0 0-15,0 0 0,0 0 0,0 0 16,0-1-16,0 1 15,0 0-15,0 0 32,21 21 15,0-21-47,1 21 0</inkml:trace>
  <inkml:trace contextRef="#ctx0" brushRef="#br0" timeOffset="50439.23">6667 6160 0,'0'0'0,"0"-43"15,0 22-15,-21 0 16,0 21-16,0 0 16,0-21-16,0 21 0,-1 0 0,-20 0 15,21 0-15,0 0 0,0 0 16,-22 21-16,22 0 0,0 0 0,-21 0 16,20 1-16,1 20 0,0-21 15,0 21-15,0 1 0,0-1 16,21 0-16,0 1 0,-22 20 0,22-20 15,0-1-15,0 0 0,0-21 0,0 22 16,0-1-16,0-21 0,0 0 16,0 1-16,22-1 0,-1 0 0,0-21 15,0 0-15,0 0 0,0 0 16,22 0-16,-22 0 0,21 0 0,1 0 16,-1 0-16,-21 0 0,21-21 15,1 0-15,-22-1 0,21 1 0,-21 0 16,1 0-16,-1 0 0,-21 0 15,0-1-15,0 1 0,0 0 0,0 0 16,-21 0-16,21 0 0,-22-1 16,1 22-16,-21-21 0,21 21 0,0 0 15,-22 0-15,22 0 0,-21 0 0,21 0 16,-1 0-16,1 0 0,0 21 16,0 1-16,0-22 0,0 0 0,21 21 15,-22-21-15,44 0 63,-1 0-63,0-21 0,0 21 15,0 0-15,0 0 0,1 0 16,-1 0-16,0 0 0,0 0 16,0 0-16,0 21 15,1 0 1,-22 0-16,0 0 0,21 0 15,-21 1-15,0-1 0,0 0 0,0 0 16,0 0-16,0 0 0,0 1 16,0 20-16,0-21 0,0 0 0,0 0 15,0 22-15,0-22 0,0 0 16,0 0-16,0 22 0,0-22 0,-21 0 16,21 0-16,-22 21 0,22-20 15,0-1-15,0 0 0,0 0 0,0 0 16,0 0-16,0 1 0,0-1 0,0 0 15,0-42 110,0 0-125</inkml:trace>
  <inkml:trace contextRef="#ctx0" brushRef="#br0" timeOffset="52606.9">5567 7493 0,'0'-21'31,"0"0"1,0 0-32,-21-1 15,21 1-15,0 0 16,0 0 0,0 0-16,0 0 0,0-1 15,0 1-15,-22 0 0,22 0 0,0 0 16,0 0-16,0-1 0,0 1 15,0 0-15,-21 0 0,21 0 16,-21 21 0,21-21-16,-21 21 31,0 0-15,21 21-16,0 0 0,0 0 0,0 0 15,0 0-15,0 1 0,0 20 16,0 0-16,0 1 0,0-1 15,0 0-15,0 1 0,0-1 0,21 21 16,-21-20-16,0-1 0,21 0 16,-21 1-16,0-1 0,0-21 0,0 22 15,0-1-15,0-21 0,0 0 16,0 22-16,0-22 0,0 0 0,0 0 16,0 0-16,0 0 0,0 1 31,0-44 16,-21 22-47,21-21 15,-21 21-15,0-21 0</inkml:trace>
  <inkml:trace contextRef="#ctx0" brushRef="#br0" timeOffset="52939.73">5165 7853 0,'0'0'0,"-22"-21"16,1 21 0,42 21 15,1 0-31,-1 0 0,0-21 0,0 43 15,0-22-15,0 0 0,1 0 16,-1 0-16,0 0 0,0 22 0,0-22 16,0 0-16,-21 0 0,0 0 0,22 1 15,-22-1-15,21-21 0,-21 21 16,0 0-16,0 0 0,21-21 47,-21-21-32,21 21-15,-21-21 16,21 0-16</inkml:trace>
  <inkml:trace contextRef="#ctx0" brushRef="#br0" timeOffset="53227.56">6054 7832 0,'0'21'16,"-22"0"-16,1-21 0,0 21 15,0 0-15,-21 22 0,20-22 16,1 0-16,0 0 0,0 22 0,0-22 16,0 0-16,-1 0 0,1 0 15,0 0-15,0 1 0,21-1 16,-21 0-16,0 0 15,21 0 1,-22-21 15</inkml:trace>
  <inkml:trace contextRef="#ctx0" brushRef="#br0" timeOffset="53983.6">2730 8721 0,'-21'-21'16,"0"-1"-16,0 22 15,0 0-15,0 0 0,-1 0 16,1 0-16,0 0 15,0 22-15,21-1 0,0 0 16,0 21-16,0 1 0,0 20 16,0-21-16,0 22 0,0-1 0,0 1 15,21-1-15,0 1 0,-21-1 16,0-20-16,21 20 0,-21 1 0,22-22 16,-22 0-16,0 1 0,0-1 15,0 0-15,21 1 0,-21-22 0,0 21 16,0-21-16,0 1 0,0-1 15,0 0-15,0 0 16,0-42 15,0 0-31,-21 0 0,21-1 16</inkml:trace>
  <inkml:trace contextRef="#ctx0" brushRef="#br0" timeOffset="55467.75">2625 8954 0,'0'0'0,"0"-43"16,0 22-16,0 0 16,0 0 30,21 21-30,0 0-16,0 0 16,0 0-16,0 0 0,1 0 0,20 0 15,-21-21-15,21 21 0,1 0 16,-1 0-16,0 0 0,1 0 16,20 0-16,-20 0 0,20 0 0,22 0 15,-22 0-15,22 0 0,0 0 16,-1 0-16,22 0 0,-21 0 0,-1 0 15,22 0-15,0-22 0,-21 22 16,42 0-16,-21 0 0,-1 0 0,22 0 16,-21 0-16,0 0 0,21-21 15,0 21-15,0 0 0,0 0 0,0 0 16,0 0-16,21 0 0,-21 0 16,0 0-16,21 0 0,-21 0 0,22 0 15,-1 0-15,-21 0 0,0 0 16,21 0-16,-42-21 0,21 21 0,0 0 15,-21 0-15,-1 0 0,1 0 16,0 0-16,0 0 0,-21 0 0,20 0 16,-20-21-16,0 21 0,-1 0 0,22 0 15,-21 0-15,21-21 0,-22 21 16,22 0-16,-21 0 0,0 0 0,-22-21 16,22 21-16,-22 0 0,1-22 0,-22 22 15,0 0-15,1 0 0,-1 0 16,-21 0-16,0 0 0,1 0 0,-1 0 15,0 0-15,0 0 16,0 0 0,-21-21-16,0 42 78,0 1-63,0-1-15,0 0 16,0 0-16,-21 0 0,0 0 0,21 1 16,0-1-16,-21 0 0,0 0 15,-1 0-15,1 22 0,21-22 0,0 21 16,-21-21-16,21 22 0,-21-22 16,21 21-16,0-21 0,0 22 15,0-22-15,0 0 0,0 21 0,0-21 16,0 22-16,0-22 0,0 21 0,0-21 15,0 22-15,0-22 0,0 21 0,0-21 16,0 22-16,0-22 0,0 0 16,0 21-16,0-20 0,0-1 0,0 21 15,0-21-15,0 0 0,0 1 0,-21-1 16,0 0-16,-1 0 16,1 0-16,0-21 0,0 21 15,0-21-15,-22 22 0,22-22 0,-21 0 0,21 21 16,-22-21-16,1 0 0,0 0 15,-1 21-15,1-21 0,0 0 16,-22 0-16,22 0 0,-22 0 0,1 0 16,21 0-16,-22 0 0,1 0 0,-1 0 15,1 0-15,-22 0 0,21 0 16,-20 0-16,20 0 0,-20 0 0,-1 0 16,0 0-16,1 0 0,20 0 0,-21 0 15,1 0-15,-1 0 0,0 0 0,1 0 16,20 21-16,-20-21 0,-1 0 15,21 0-15,1 0 0,-22 21 0,22-21 16,-1 0-16,1 0 0,-1 0 0,1 0 16,-1 0-16,1 0 15,-1 0-15,-20 0 0,20 0 0,1 0 16,-22 0-16,21 0 0,-20 0 0,-1 0 16,0 0-16,1 0 0,-1 0 15,0 0-15,22 0 0,-1 0 0,1 0 16,-1 0-16,1 0 0,-22 0 0,22 0 15,-1 0-15,1 0 0,-22 0 16,22 0-16,-22 0 0,0 0 0,1 0 16,20 0-16,-21 0 0,22 0 0,-22 0 15,22 0-15,-1 0 0,1 0 16,-1 0-16,1 0 0,-1 0 0,1 0 16,20 0-16,-20-21 0,21 21 15,-22 0-15,1 0 0,20 0 16,-20 0-16,20 0 0,-20 0 0,21 0 15,-1 0-15,-20 0 0,20 0 0,1 0 16,0 0-16,-22 0 0,22 0 16,21 0-16,-22 0 0,1 0 0,21 0 15,0 0-15,0 0 0,-1 0 16,1 0-16,0 0 0,0 0 0,0 0 16,0 0-16,-1 0 15,1 0 1,21-21 15,21 21-31,-21-21 16,22 0-16,-1 21 0,21-22 15</inkml:trace>
  <inkml:trace contextRef="#ctx0" brushRef="#br0" timeOffset="55827.47">3598 9186 0,'0'0'0,"0"-21"0,0 0 0,-21 21 15,0 0 1,21 21-1,0 0-15,-21 1 0,21-1 16,0 21-16,0-21 0,0 22 0,0-1 16,0-21-16,0 21 0,0 1 0,0-1 15,0 0-15,0 1 16,0-1-16,0 0 0,0-20 0,0 20 0,0-21 16,0 0-16,0 0 15,0 1-15,0-1 0,0 0 16,21-21-1,0 0 1,0 0-16,-21-21 0</inkml:trace>
  <inkml:trace contextRef="#ctx0" brushRef="#br0" timeOffset="56255.74">3937 9504 0,'0'21'32,"0"0"-32,0 0 0,-21 1 0,21-1 15,-21 0-15,21 0 0,-22 21 0,22-20 16,0-1-16,0 0 0,0 21 16,0-21-16,0 1 0,0-1 15,0 0-15,22 0 16,-1-21-16,0 0 0,0 0 0,0 0 15,0 0-15,1 0 0,-1 0 16,0-21-16,0 21 0,0-21 16,0 21-16,1-21 0,-22-1 15,0 1-15,21 0 0,-21 0 0,0 0 16,0 0-16,0-1 0,0 1 16,0 0-16,0 0 0,-21 0 0,-1 0 15,1 21-15,0-22 0,0 1 0,0 21 16,0 0-16,-22 0 0,22 0 15,0 0-15,0 0 0,0 21 16,21 1 0,0-1-16,0 0 0,0 0 15,21-21 1,0 0-16,21 0 16</inkml:trace>
  <inkml:trace contextRef="#ctx0" brushRef="#br0" timeOffset="56683.49">4572 9462 0,'-21'21'32,"0"0"-17,-1 0-15,22 0 0,0 0 0,-21 1 16,21 20-16,-21-21 0,21 0 15,0 22-15,0-22 0,0 21 0,0-21 16,0 0-16,0 1 0,0 20 16,0-21-16,0 0 0,21-21 15,0 0-15,1 0 0,-1 0 0,0 0 16,21 0-16,-21 0 0,1 0 16,20 0-16,-21-21 0,0 0 0,0 0 15,1 21-15,-1-21 0,0-1 16,-21-20-16,0 21 0,0 0 0,0 0 15,0-22-15,0 22 0,0-21 16,-21 21-16,0-1 0,-1 1 0,1 0 16,0 0-16,0 0 0,0 0 0,0 21 15,-1 0-15,1 0 16,0 0-16,0 0 0,0 0 16,21 21-16,0 0 15,0 0-15,0 0 16,21-21-1,0 0-15,0 0 0,0 0 0</inkml:trace>
  <inkml:trace contextRef="#ctx0" brushRef="#br0" timeOffset="56981.32">5186 9250 0,'0'0'0,"0"-21"0,0 42 47,0 0-47,0 0 0,0 0 0,-21 1 16,21 20-16,-22-21 0,22 21 0,0-20 15,-21 20-15,21 0 0,0 1 16,0-1-16,0-21 0,-21 21 0,21 1 16,0-22-16,0 21 0,0-21 0,0 1 15,0-1-15,0 0 16,0 0-16,21 0 15,0-21-15,1 0 16,-1 0-16,0-21 16,-21 0-16,21 21 0,-21-21 15,0 0-15,0-1 0,0 1 0</inkml:trace>
  <inkml:trace contextRef="#ctx0" brushRef="#br0" timeOffset="57292.15">3641 9440 0,'0'0'0,"-22"22"0,44-22 31,-1 0-31,0 0 16,21-22-16,-21 22 0,22-21 0,-1 0 15,0 21-15,1-21 0,-1 21 0,0-21 16,1 21-16,-1-21 16,-21 21-16,22 0 0,-22 0 0,0 0 15</inkml:trace>
  <inkml:trace contextRef="#ctx0" brushRef="#br0" timeOffset="58104.19">6244 9335 0,'0'-22'15,"0"1"1,21 21-16,-21-21 0,21 0 16,1 0-16,-22 0 15,21-1-15,-21 1 0,21 0 16,-21 0-16,0 0 0,0 0 0,0-1 16,0 1-1,-21 21-15,0 0 16,-1 0-16,1 0 0,0 0 0,0 0 15,0 21-15,0 1 0,-1-1 16,1 0-16,0 0 0,21 0 0,0 0 16,0 1-16,-21-22 0,21 21 15,0 0-15,0 0 0,21 0 16,-21 0-16,21 1 0,0-22 0,1 21 16,20 0-16,-21 0 0,21 0 15,-20 0-15,20 1 0,-21-1 16,21 0-16,-20 0 0,-1 21 0,0-20 15,0-1-15,-21 0 0,0 0 16,0 0-16,0 22 0,-21-22 0,0 0 16,0 0-16,-22 0 0,1 0 0,21 1 15,-22-22-15,1 21 0,0-21 16,21 21-16,-22-21 0,22 0 0,0 0 16,0 0-16,-22 0 0,43-21 0,-21 0 15,0 21-15,0-22 0,21 1 16,0 0-16,0 0 0,-21 0 0,21 0 15,0-22-15,0 22 0,0 0 0,0 0 16,0 0-16,0-1 16,21 1-16,-21 0 0,21 0 0,0 0 15,0 0-15,1 21 0,20-22 0</inkml:trace>
  <inkml:trace contextRef="#ctx0" brushRef="#br0" timeOffset="58499.97">6689 9546 0,'0'0'0,"21"0"16,0 0 0,0 0-1,0-21-15,0 0 16,1 21-16,-22-21 0,21 0 0,0 21 15,-21-22-15,0 1 16,0 0-16,0 0 0,0 0 16,-21 21-1,0 0-15,-1 0 0,1 0 16,0 0-16,0 0 0,21 21 0,-21 0 16,21 0-16,-21 0 0,21 22 15,0-22-15,0 21 0,0-21 0,0 22 16,0-22-16,0 21 0,0-21 15,0 1-15,0-1 0,0 0 0,0 0 16,21 0-16,0 0 0,0-21 16,0 0-16,0 0 0,1 0 15,-1 0-15,0 0 0,0-21 0,0 21 16,0-21-16,1 0 0,-1 0 16</inkml:trace>
  <inkml:trace contextRef="#ctx0" brushRef="#br0" timeOffset="58775.81">7281 9081 0,'0'0'0,"0"-43"0,0 22 15,0 0-15,0 0 0,0 0 0,0 63 32,0-21-32,-21 0 0,21 22 15,0-1-15,0 0 0,0 1 0,0-1 16,0 21-16,0-20 0,-21-1 15,21 22-15,0-22 0,0 0 0,-21 1 16,21-1-16,0 0 0,0 1 0,0-22 16,0 0-16,0 0 0,0 0 15,0 0-15,0 1 0,0-44 47,0 1-47</inkml:trace>
  <inkml:trace contextRef="#ctx0" brushRef="#br0" timeOffset="59182.92">7387 9673 0,'0'0'0,"0"21"31,21-21-15,-21-21-16,21 21 0,1-21 16,-1 0-16,0 0 15,0 0-15,-21-1 0,21 1 16,-21 0-16,0 0 0,0 0 16,-21 21 15,0 0-31,0 21 0,0 0 15,-1 0-15,22 0 0,0 1 16,-21-1-16,21 0 0,-21 0 0,21 0 16,0 22-16,0-22 0,0 0 15,0 0-15,0 0 16,0 0-16,0 1 0,21-22 16,0 0-16,1 0 0,-1 0 15,0 0-15,0 0 0,0 0 16,0 0-16,1 0 0,-1-22 0,21 1 15,-21 21-15,0-21 0</inkml:trace>
  <inkml:trace contextRef="#ctx0" brushRef="#br0" timeOffset="59429.63">7895 9525 0,'0'0'0,"0"-21"16,0 0-16,-21 21 0,0 0 15,0 0-15,-1 0 16,1 0-16,21 21 0,0 0 15,-21 0-15,21 0 0,0 1 16,0-1-16,0 0 0,0 21 0,0-21 16,0 1-16,0-1 0,0 0 0,0 0 15,0 0-15,0 0 16,21 1-16,0-1 16,1-21-16,-1 0 0,0 0 15,0 0-15,0-21 16,-21-1-16,21 22 0,1-21 0,-1 0 15,0 0-15</inkml:trace>
  <inkml:trace contextRef="#ctx0" brushRef="#br0" timeOffset="59732.46">8213 9165 0,'0'0'0,"0"-21"0,0 0 0,0 0 15,0 0-15,-22-1 0,1 1 16,0 21-16,0 0 15,21 21-15,-21 1 16,21-1-16,0 21 16,0-21-16,0 22 0,0-22 0,0 21 15,0 0-15,0 1 0,0-1 0,0 0 16,0 1-16,0-1 0,0-21 16,0 22-16,0-1 0,0-21 0,0 21 15,0-20-15,0-1 0,0 0 0,0 0 16,0 0-16,0 0 15,21-21-15,0 0 16,0 0-16,0 0 16,-21-21-16,22 21 15,-1-21-15,-21 0 0,21 0 16</inkml:trace>
  <inkml:trace contextRef="#ctx0" brushRef="#br0" timeOffset="59988.55">8424 9462 0,'0'21'32,"0"0"-17,0 0-15,0 0 0,0 0 16,0 22-16,0-22 0,0 0 16,0 0-16,0 0 0,0 1 0,0-1 15,0 0-15,0 0 0,0 0 16,0 0-16,0 1 15,21-22-15,1 0 16,-1 0-16,0 0 0,0 0 16,0-22-16,0 1 15,1 21-15,-1-21 0,-21 0 0,21 0 16,0 0-16</inkml:trace>
  <inkml:trace contextRef="#ctx0" brushRef="#br0" timeOffset="60812.66">8721 9610 0,'0'0'0,"0"-21"0,21 21 0,-21-22 0,0 1 16,0 0-16,0 42 31,0 0-15,0 1-16,-21-1 0,21 0 15,0 0-15,-22 0 0,22 0 0,0 1 16,0-1-16,0 0 16,0 0-16,0 0 0,22 0 15,-1-21 1,0 0-1,0 0-15,0 0 0,-21-21 16,21 0-16,1 21 0,-22-21 0,0 0 16,0 0-16,0-1 15,0 1-15,0 0 0,-22 0 16,22 0-16,-21 21 0,0 0 16,21-21-16,-21 21 15,0 0-15,21-22 16,21 1 15,-21 0-31,21 21 0,0 0 16,0 0-16,-21-21 0,22 21 0,-1 0 15,0 0-15,0 0 0,0 0 16,0 0-16,1 0 0,-1 0 16,0 21-16,-21 0 0,21 0 15,0 1-15,-21-1 16,0 0-16,0 0 15,0 0-15,0 0 0,0 1 0,0-1 16,21 0-16,-21 0 16,0 0-16,0 0 15,0 1 1,-21-22 15,21-22-15,0 1-16,0 0 15,0 0-15,0 0 0,0-22 16,21 22-16,1 0 0,-22-21 16,21 21-16,0-1 0,0-20 0,0 21 15,0 0-15,1 0 0,-1-1 16,21 1-16,-21 0 0,0 21 0,1 0 16,-1 0-16,0 0 0,0 0 0,0 21 15,0-21-15,-21 21 0,0 1 0,0-1 16,0 0-16,0 21 0,0-21 15,0 1-15,0-1 0,0 21 0,0-21 16,0 0-16,0 1 0,0-1 0,0 0 16,-21 0-16,21 0 0,0 0 15,0 1-15,-21-1 0,0 0 16,0-21-16,21 21 16,0-42 15,0 0-16,0 0-15,0-1 0,0 1 0,0 0 16</inkml:trace>
  <inkml:trace contextRef="#ctx0" brushRef="#br0" timeOffset="61071.51">9123 9102 0,'-21'0'0,"-1"0"15,1 0-15</inkml:trace>
  <inkml:trace contextRef="#ctx0" brushRef="#br0" timeOffset="61347.36">8191 9398 0,'22'0'31,"-1"0"-31,0 0 16,0 0-16,0-21 0,0 21 0,1 0 16,-1-21-16,21 21 0,-21 0 15,0 0-15,1-21 0,-1 21 0,0 0 16,0 0-16,-42 0 62</inkml:trace>
  <inkml:trace contextRef="#ctx0" brushRef="#br0" timeOffset="77647.6">5524 10668 0,'0'-21'110,"0"0"-79,0 0-31,0-1 16,0 1-1,-21 21-15,21-21 16,0 0-16,0 0 15,0 0-15,0-1 16,0 1-16,0 0 16,0 0-16,0 0 15,0 0-15,0-1 16,0 1 15,-21 21 0,21 21-15,0 1 0,-21-22-16,21 21 15,0 0-15,-21 0 16,21 0-16,0 0 16,0 1-16,0-1 0,0 21 15,0-21-15,0 0 0,0 1 16,0 20-16,0-21 0,0 0 0,0 22 15,0-22-15,0 21 0,0-21 16,21 22-16,-21-22 0,0 21 0,21-21 16,-21 0-16,0 22 0,0-22 15,0 0-15,0 21 0,0-20 16,0-1-16,0 21 0,0-21 0,0 0 16,0 22-16,0-22 0,0 0 15,0 0-15,-21 0 0,21 1 0,-21-22 16,21 21-16,-21 0 0,21 0 15,-22-21 1,1 0-16,0 0 16,0-21-16,21 0 15,-21 21-15,0-21 0,21-1 16,-22 1-16,1 0 0,21 0 0,-21 0 16,0 0-16,0-1 0,21 1 15,-21 0-15,21 0 0,-22 0 0,1 0 16,21-1-1,0 44 32,21-1-47,-21 0 16,22 0-16,-1 21 0,-21-20 16,0-1-16,0 0 0,21 0 0,-21 0 15,21 0-15,-21 1 16,21-1-16,-21 0 0,0 0 0,0 0 0,21 0 15,-21 1 1,22-22-16,-22 21 0,21-21 16,-21 21-16,21-21 15,0 0 1,0 0-16,0 0 0,-21-21 16,22 0-16,-1 21 0,0-22 15,0 1-15,0 0 0,22 0 0,-22 0 16,0 0-16,0-1 0,0 1 0,0 0 15,1 0-15,-1 21 16,0-21-16,-21 0 0,21 21 16,-21-22-16,21 22 0</inkml:trace>
  <inkml:trace contextRef="#ctx0" brushRef="#br0" timeOffset="78535.6">2498 11959 0,'0'0'0,"-22"0"15,1 0 16,21 21 1,0 1-32,0 20 0,0-21 15,0 0-15,0 22 0,0-1 0,0 0 16,0 1-16,0-1 0,0 0 16,0 22-16,0-22 0,0 0 0,0 22 15,0-22-15,0 1 0,0 20 16,0-21-16,0 1 0,0-1 15,0 0-15,0 1 0,0-22 16,0 21-16,0-21 0,0 1 0,0-1 16,21 0-16,-21 0 0,0 0 15,0 0-15,0-42 32,0 0-32,0 0 15,0 0-15,0 0 0,0-22 16,0 1-16</inkml:trace>
  <inkml:trace contextRef="#ctx0" brushRef="#br0" timeOffset="80016.16">2646 12023 0,'0'-21'16,"0"-1"0,21 22 15,0 0-15,0 0-1,0 0-15,1 0 16,-1 0-16,0 0 0,0 0 0,21 0 15,-20 0-15,20 0 0,0 0 16,1 0-16,20 0 0,1 0 0,-1 0 16,1-21-16,20 21 0,1 0 15,21 0-15,-22 0 0,1-21 0,21 21 16,-21 0-16,20 0 0,1-21 16,21 21-16,-21 0 0,21-21 0,0 21 15,0 0-15,0-21 0,-21 21 16,21 0-16,0 0 0,0 0 15,0-22-15,0 22 0,-21 0 0,21 0 16,-21 0-16,-1-21 0,1 21 16,0-21-16,0 21 0,0 0 0,21 0 15,-21-21-15,21 21 0,-22 0 16,1 0-16,0-21 0,0 21 0,0 0 16,0 0-16,-1 0 0,1 0 0,0 0 15,-21-21-15,21 21 0,-22 0 16,-20 0-16,20 0 0,-20 0 0,21 0 15,-22 0-15,1-22 0,-1 22 16,-21 0-16,22 0 0,-1-21 16,-20 21-16,-1 0 0,22 0 0,-22-21 15,0 21-15,1 0 0,-1 0 16,0 0-16,-21 0 0,22-21 0,-22 21 16,21 0-16,-21 0 0,1 0 0,-1 0 15,0 0-15,-21-21 0,21 21 16,0 0-16,0 0 0,1 0 15,-1 0 1,-21-21-16,0 42 47,0 0-47,0 0 16,0 0-16,-21 0 0,-1 1 15,22-1-15,0 0 16,0 0-16,-21 0 0,21 22 0,0-22 15,0 21-15,0-21 0,0 22 0,0-1 16,0 0-16,-21 1 0,21-1 16,0-21-16,0 21 0,0 1 0,0-1 15,0 0-15,0-20 0,0 20 0,0 0 16,-21-21-16,21 22 0,-21-1 16,21-21-16,-21 22 0,21-22 0,0 21 15,0-21-15,0 22 0,-22-22 16,22 21-16,-21-21 0,21 0 15,0 22-15,0-22 0,0 0 0,-21 0 16,21 0-16,-21 1 0,21-1 0,-21 0 16,21 0-16,-21 0 0,-1-21 15,1 21-15,21 1 0,-21-22 0,0 21 16,0-21-16,0 0 0,-1 21 0,1-21 16,-21 0-16,21 21 0,0-21 15,-1 0-15,1 0 0,-21 21 0,21-21 16,0 0-16,-22 0 0,22 0 0,-21 21 15,-1-21-15,22 0 0,-21 0 16,0 0-16,-22 0 0,22 0 0,-1 0 16,-20 22-16,-1-22 0,22 0 15,-21 0-15,-1 0 0,1 0 16,-22 0-16,21 0 0,1 21 0,-1-21 16,1 0-16,-1 0 0,1 0 0,-22 0 15,22 0-15,-22 0 0,0 0 16,1 0-16,-1 0 0,0 0 0,-20 0 15,20 0-15,0 0 0,-21 0 0,22 0 16,-1 0-16,0 0 0,1 0 16,-1-21-16,0 21 0,1 0 0,-1 0 15,-21 0-15,22 0 0,-22 0 16,21 0-16,0 0 0,-20 0 0,-1 0 16,21 0-16,-21 0 0,0 0 15,1 0-15,-1 0 0,0 0 16,21 0-16,1 21 0,20-21 0,-21 0 15,22 0-15,-1 0 0,1 0 16,21 0-16,-22 0 0,1 0 0,20 0 16,-20 0-16,20-21 0,-20 21 15,21 0-15,-22 0 0,22-22 0,-1 22 16,1-21-16,0 21 0,21 0 0,-22 0 16,22-21-16,-21 21 0,21 0 15,-1 0-15,1 0 0,0-21 16,0 21-16,0 0 0,0 0 15,-1 0-15,1 0 0,0 0 16,0 0 0,21-21-16,0 0 31,21-1-15,0 22-16,0-21 0,22 0 15</inkml:trace>
  <inkml:trace contextRef="#ctx0" brushRef="#br0" timeOffset="80396.13">4254 12404 0,'0'0'0,"0"-21"0,0-1 16,0 44 31,0-1-47,0 0 16,0 0-16,0 21 0,0-20 15,0 20-15,0-21 0,0 21 0,0 1 16,0-1-16,0 0 0,0 1 15,0-1-15,0 0 0,0-20 0,0 20 16,0-21-16,0 21 0,0-20 16,0-1-16,0 0 0,0 0 15,0-42 17,0 0-32,0 0 0,0-1 15,0 1-15</inkml:trace>
  <inkml:trace contextRef="#ctx0" brushRef="#br0" timeOffset="80803.07">4254 12425 0,'0'0'0,"0"-21"0,0 0 16,0-1-16,0 1 15,22 0-15,-1 21 0,0-21 16,0 0-16,0 21 0,0-21 16,22 21-16,-22 0 0,21-22 0,-21 22 15,22 0-15,-1 0 16,0 0-16,-20 22 0,20-22 0,0 21 16,22 42-1,-43-42-15,-21 1 0,0 20 0,0-21 16,0 0-16,-21 0 0,0 1 0,-1-1 15,-20 21-15,21-42 16,0 21-16,-22 0 0,22 1 0,-21-1 16,21-21-16,-22 21 0,22-21 0,-21 0 15,21 21-15,0-21 0,-1 0 0,1 0 16,0 0-16,21 21 0,21-42 62,0 21-62,1 0 0</inkml:trace>
  <inkml:trace contextRef="#ctx0" brushRef="#br0" timeOffset="81393.53">5270 12404 0,'0'-21'16,"-21"21"15,0 0-31,0 21 16,0 0-16,21 0 0,-21 0 15,-1 0-15,22 1 0,-21-1 0,0 0 16,21 21-16,0-21 0,-21 22 0,21-22 15,-21 21-15,21 1 0,0-22 16,0 21-16,0-21 0,0 22 0,0-22 16,0 0-16,0 21 15,0-21-15,21-21 0,0 22 0,-21-1 16,21-21-16,0 21 0,1-21 16,-1 0-16,0 0 0,0 0 15,0 0-15,0 0 0,22 0 0,-22-21 16,21 21-16,-21-21 0,22-1 15,-22 1-15,0 0 0,21 0 0,-20-21 16,-1 20-16,0-20 0,0-85 31,-21 106-31,0-21 0,0 20 0,-21-41 16,0 42-16,0 0 0,-1-1 16,1 1-16,0 0 0,0 21 15,-21 0-15,20-21 0,1 21 0,0 0 16,0 0-16,0 0 0,0 0 15,-1 0-15,1 0 0,0 21 0,0-21 16,21 21-16,-21-21 16,0 21-16,-1 1 0,22-1 15,0 0 1,22 0 0,-1-21-16,0 0 15</inkml:trace>
  <inkml:trace contextRef="#ctx0" brushRef="#br0" timeOffset="82588">6519 12404 0,'0'0'0,"-21"0"0,0 0 16,21-21-16,-21 21 0,0-22 15,-1 22-15,1 0 16,0 0 0,0 0-16,0 0 0,0 0 15,-1 0-15,1 22 16,0-1-16,0-21 0,0 21 0,0 0 15,-1 0-15,1 0 0,0 1 16,0 20-16,0-21 0,0 21 0,-1-20 16,1 20-16,0-21 0,21 21 0,0 1 15,0-1 1,0-21-16,0 0 0,0 1 0,0-1 16,21 0-16,0-21 0,1 21 0,-1-21 15,0 0-15,21 21 0,-21-21 16,1 0-16,20 0 0,-21 0 0,0 0 15,22 0-15,-22 0 0,21 0 16,-21 0-16,0-21 0,1 21 0,20-21 16,-21 21-16,0 0 0,0-21 0,1 21 15,-1 0-15,0-21 16,0 21-16,-21 21 62,-21 0-46,0-21-16,0 21 0,-1-21 16,1 21-16,0-21 0,0 21 15,0-21-15,0 0 0,-1 22 16,-20-22-16,21 0 0,0 0 0,0 0 16,-1 0-16,1 0 0,0 0 0,0 0 15,0 0-15,-22 0 0,22 0 16,0-22-16,0 1 0,0 0 15,0 0-15,-1 0 0,1 21 16,0-43-16,21 22 0,0 0 16,-21 0-16,21 0 0,0 0 0,0-1 15,0 1-15,0 0 0,0 0 16,21 0-16,-21 0 0,21-1 0,0-20 16,22 21-16,-22 0 0,0 0 0,21-1 15,-20 1-15,-1 21 0,21-21 16,-21 0-16,22 21 0,-22-21 0,21 21 15,-21 0-15,0 0 16,1 0-16,20 0 0,-21 0 0,0 0 16,0 0-16,-21 21 31,-21-21 31,0 0-46,0 0-16,0 0 16,0 0-16,-1 0 0,1 0 0,0 0 15,0 0-15,0 0 0,0 0 16,-22 0-16,22 0 0,0 0 16,0 0-16,0 21 0,-1-21 0,1 21 15,21 0-15,-21 1 0,0-22 16,0 21-16,21 0 0,-21 0 0,21 0 15,-22 22-15,22-22 0,0 0 16,0 21-16,0-21 0,0 22 0,0-22 16,0 0-16,22 0 0,-22 0 0,21 1 15,0-1-15,0 0 0,21-21 16,-20 21-16,-1-21 0,0 0 0,21 0 16,-21 0-16,22 0 0,-22 0 15,21 0-15,-21 0 0,1 0 0,20 0 16,-21-21-16,0 21 0,0-21 0,1 21 15,-1-21-15,-21-1 16,0 1-16,21 21 0,-21-21 0,0 0 16,0 0-16</inkml:trace>
  <inkml:trace contextRef="#ctx0" brushRef="#br0" timeOffset="83612.59">3069 13229 0,'0'0'0,"-21"0"0,0 0 0,0 0 0,-1 0 16,1 0-16,0 0 0,0 0 15,0 0-15,0 0 0,-1 0 0,1 0 16,0 0-16,0 0 0,0 0 16,0 0-16,-22 0 0,22 0 0,0 0 15,-21 0-15,20 0 0,-20 0 16,21 0-16,-21 0 0,20 0 0,-20 0 16,21 0-16,-21 0 0,20 0 15,-20 0-15,21 0 0,-21 0 16,20 0-16,1 0 0,0 0 15,0 0-15,0 0 0,0 0 0,-1 0 16,1 0 0,0 0-16,21 21 125,0 1-110</inkml:trace>
  <inkml:trace contextRef="#ctx0" brushRef="#br0" timeOffset="124927.22">5143 13504 0,'0'-21'0,"22"21"15,-22-21-15,21 21 16,-21-21-16,0 0 16,21 0-1,-21-1-15,0 1 0,0 0 16,0 0-16,21 0 15,-21 0-15,0-1 16,0 44 47,21-1-63,-21 0 0,0 0 15,0 0-15,21 22 0,-21-22 0,0 21 16,0 0-16,0 1 15,0-1-15,0 0 0,22 1 0,-22 20 16,0-20-16,0-1 0,0 0 16,0 1-16,0-1 0,0-21 0,0 21 15,0-20-15,0 20 0,0-21 0,0 0 16,0 0-16,0 1 0,0-1 16,0 0-16,0 0 0,0 0 15,-22-42 32,1 0-47,21 0 16,-21 0-16,0-1 0,0 22 15,21-21-15,0 0 0,-21 0 16,-1 0-16,1 0 16,21-1-16,-21 1 15,0 21 1,21-21-16,0 42 31,0 0-15,21 1-16,0-1 0,-21 0 15,21 0-15,-21 0 0,0 0 0,22 1 16,-1-1-16,-21 0 0,21 0 0,-21 0 16,21 0-1,0-21-15,-21 22 0,21-22 16,1 0-16,-1 0 15,0 0-15,0 0 0,-21-22 0,21 22 16,0-21-16,1 21 0,-1-21 16,0 0-16,0 21 0,-21-21 0,21 0 15,0-1-15,1 1 0,-1 21 0,-21-21 16,21 0-16,0 21 0,-21-21 16,21 21-16,-42 0 46,0 0-46</inkml:trace>
  <inkml:trace contextRef="#ctx0" brushRef="#br0" timeOffset="125599.83">2688 14986 0,'0'0'0,"-21"0"0,0-21 0,0 21 16,21-21-16,-22 0 0,1 21 0,21-22 15,-21 22-15,0-21 0,21 0 16,-21 21-16,21-21 0,-21 21 0,-1-21 16,22 0-16,-21 21 0,0-22 15,0 22-15,21-21 0,-21 21 16,0-21-16,-1 21 31,22 21-31,0 0 16,0 1-16,0-1 0,0 0 15,22 21-15,-1 1 0,0 20 16,-21-21-16,21 22 0,0-1 0,0 1 16,1-1-16,-1 1 0,-21-1 15,0 1-15,21-22 0,-21 22 0,21-22 16,-21 0-16,0 1 0,0 20 16,0-42-16,0 22 0,0-1 0,0-21 15,0 22-15,0-22 0,0 0 16,0 0-16,0 0 0,0-42 31,0 0-15,0-21-16,-21 20 15,21-20-15,0 21 0</inkml:trace>
  <inkml:trace contextRef="#ctx0" brushRef="#br0" timeOffset="126863.78">2498 15113 0,'0'0'0,"0"-21"0,-22 21 15,22-21-15,22 21 47,-1 0-31,0 0-16,0 0 0,0 0 0,0 0 15,22 0-15,-1 0 0,0 0 16,1 0-16,-1 0 0,0 0 0,1 0 16,20 0-16,1 0 0,-1 0 15,1 0-15,20 0 0,-20 0 0,21 0 16,-1 0-16,1 0 0,0 0 16,20-21-16,-20 21 0,0 0 0,21 0 15,-1 0-15,1-22 0,21 22 16,0 0-16,0 0 0,0-21 15,0 21-15,0 0 0,21 0 0,1-21 16,20 21-16,-21 0 0,0 0 16,22-21-16,-22 21 0,21 0 0,0 0 15,-20-21-15,20 21 0,-21 0 16,0 0-16,22-21 0,-22 21 0,0-22 16,0 22-16,0 0 0,0-21 0,-21 21 15,22 0-15,-1-21 0,0 21 0,0 0 16,0 0-16,-21-21 0,21 21 15,-21 0-15,-21 0 0,21-21 0,-21 21 16,0 0-16,0 0 0,0 0 16,-22-21-16,1 21 0,-22 0 15,22 0-15,-43 0 0,22 0 0,-22 0 16,1 0-16,-22 0 0,21 0 16,-21 0-16,0 0 0,1 0 15,-1 0 1,-21 21 62,0 0-78,0 0 16,0 0-16,0 0 15,0 1-15,0-1 0,0 0 0,0 21 16,0-21-16,0 22 0,21-1 15,-21 0-15,0 1 0,0-1 0,0 0 16,0 1-16,0-1 0,0 0 0,0 1 16,0-1-16,0 22 0,0-22 15,0 0-15,21 1 0,-21-1 0,0 0 16,0 1-16,0-1 0,0 0 16,0-21-16,0 22 0,0-1 0,0 0 15,0-20-15,0-1 0,0 21 0,-21-21 16,0 0-16,0 1 15,-1-1-15,1-21 0,0 21 16,0-21-16,0 0 0,-22 0 0,22 21 16,-21-21-16,0 0 0,-1 0 15,1 0-15,-22 0 0,22 0 0,-21 0 16,-1 0-16,1 0 0,-1 0 16,1 0-16,-22 0 0,0 0 0,-21 0 15,22 0-15,-22 0 0,-21 0 0,0 0 16,0 0-16,0 0 0,0 0 15,0 0-15,-21 21 0,0-21 0,-1 0 16,1 0-16,0 21 0,0-21 0,0 0 16,-22 0-16,22 22 15,-21-22-15,21 0 0,-22 0 0,22 21 16,-21-21-16,0 0 0,-1 0 0,1 0 16,0 0-16,20 0 0,-20 0 15,0 0-15,21 0 0,-22 0 0,22 0 16,-21 0-16,21 0 0,21 0 15,-22 0-15,1 0 0,21 0 0,-21 0 16,21 0-16,21 0 0,-21 0 16,21 0-16,1 0 0,-1 0 0,0 0 15,21 0-15,-21 0 0,22 0 16,20 0-16,1 0 0,-1 0 0,22 0 16,0 0-16,-1 0 15,22 0-15,0 0 0,0 0 16,21-21-1,21 21 1,-21-22 0,21 22-16,0 0 15,0-21-15,1 0 16,-22 0-16</inkml:trace>
  <inkml:trace contextRef="#ctx0" brushRef="#br0" timeOffset="127465.95">2963 15473 0,'0'-21'0,"0"42"0,0-63 0,0 20 15,0 1-15,0 0 16,0 42 15,0 0-31,-21 1 0,21 20 0,-21-21 16,21 21-16,0 1 15,0-1-15,-21 22 0,0-22 0,21 0 16,-22 22-16,1-1 0,21-20 16,-21-1-16,21 0 0,-21 1 0,21-1 15,0-21-15,0 21 0,0-20 16,-21-1-16,21 0 15,0-42 1,0 0-16,0-22 16,0 22-16,0-21 0,0-1 15,21 1-15,-21 0 0,21-22 0,-21 22 16,21-22-16,-21 1 0,0-1 16,21 1-16,1-1 0,-22 22 15,0-21-15,21 20 0,0 22 0,0-21 16,-21 21-16,0-1 0,21 22 15,0 0-15,-21 22 0,22-1 16,-1 21-16,-21-21 0,21 22 16,0-1-16,-21 21 0,21-20 0,-21-1 15,21 22-15,-21-22 0,0 21 16,0 1-16,0-22 0,22 1 0,-22-1 16,0 0-16,0 1 0,21-1 15,-21-21-15,0 0 0,0 0 0,0 1 16,0-1-1,0-42 17,-21 21-32,-1-22 0,22 1 0</inkml:trace>
  <inkml:trace contextRef="#ctx0" brushRef="#br0" timeOffset="128585.31">2752 16023 0,'0'0'0,"0"-21"31,21 0-31,0 21 16,0-21-16,0 0 0,22-1 15,-22 22-15,21-21 0,-21 0 0,22 0 16,-22 0-16,21 0 0,0-1 16,1 1-16,-1 0 0,-21 21 0,22 0 15,-22 0-15,0 0 0,21 0 16,-21 0-16,-21 21 0,22 0 15,-22 1-15,0-1 0,0 0 16,0 21-16,0-21 0,0 22 0,0-22 16,0 21-16,0-21 0,0 1 15,0-1-15,0 0 0,21 0 0,-21 0 16,21-21-16,0 0 16,0 0-16,0 0 15,1-21-15,-1 0 16,0-21-16,0 20 0,0 1 15,-21-21-15,21 21 0,1 0 0,-22-22 16,0 22-16,0 0 0,0 0 16,0 0-16,21-1 0,-21 44 47,0-1-47,0 0 0,0 0 15,0 0-15,0 22 0,0-22 0,0 0 16,0 21-16,0-21 0,0 1 15,21-1-15,0 0 0,-21 0 16,21 0-16,0 0 16,1-21-16,-1 0 0,0 0 0,0 0 15,0 0-15,0 0 0,1-21 0,20 21 16,-21-21-16,0 0 0,0-21 16,1 20-16,-1-20 0,0 21 0,0-21 15,0-1-15,-21 1 0,0-22 16,21 22-16,-21 0 0,0-1 15,0-20-15,0 21 0,0-1 0,0 1 16,0 0-16,0 20 0,0 1 0,0 0 16,0 42 15,0 0-31,0 22 0,0-22 16,0 21-16,0 1 0,0-1 15,0 0-15,0 1 0,0-1 0,0 0 16,0 1-16,0-1 0,0 0 15,0-21-15,0 22 0,22-22 0,-22 0 16,21 0-16,-21 0 0,21 1 0,0-22 16,0 0-16,0 0 15,1 0-15,-1 0 0,0 0 0,0-22 16,0 1-16,22 0 0,-22 0 16,0 0-16,0 0 0,0-22 15,22-63 1,-22 106-16,-21-21 0,0 0 15,0 42 17,0 0-32,0 1 0,0-1 15,0 0-15,0 21 0,0-21 16,0 1-16,0-1 0,0 0 0,0 0 16,0 0-16,21 0 0,0-21 15,0 0-15,0 0 16,1 0-16,-1 0 0,0 0 0,0-21 15,0 0-15,0 21 16,-21-21-16,22 0 0,-1 0 0,-21-22 16,21 22-16,-21 0 0,0 0 0,0 0 15,0-1-15,0-20 0,-21 21 16,0 0-16,21 0 0,-22 21 16,1 0-16,0 0 0,0 0 15,0 0-15,0 0 0,-1 0 16,1 21-16,0-21 0,0 21 15,0-21-15,21 21 16,-21-21-16,-1 0 16,1 0-16</inkml:trace>
  <inkml:trace contextRef="#ctx0" brushRef="#br0" timeOffset="128795.19">4000 15663 0,'22'-21'32,"-1"21"-32,0 0 0,0-21 15,21 21-15,1-21 0,-22 0 16,21 21-16,22-21 0,-22 21 16,0 0-16,1-22 0,-1 22 0,0 0 15,1 0-15,-1-21 0,-21 21 16,22 0-16,-22 0 0,0 0 0,0 0 15</inkml:trace>
  <inkml:trace contextRef="#ctx0" brushRef="#br0" timeOffset="131337.35">5313 15748 0,'0'-42'16,"-21"42"15,21 21-16,0 0-15,0 0 16,0 0-16,-22 1 0,22-1 0,0 0 16,0 0-16,-21 21 0,21-20 15,0-1-15,0 0 0,-21 0 0,21 0 16,0 0-16,-21 1 0,21-1 16,0-42 15,0-1-31,0 1 0,0-21 15,0 21-15,0 0 0,0-22 0,21 1 16,-21 21-16,21-22 0,-21 22 16,0-21-16,0 21 0,21-22 0,-21 22 15,22 0-15,-1 21 0,-21-21 16,21 21-16,0 0 0,0 0 16,0 21-16,-21 0 0,22 0 0,-1 1 15,-21 20-15,0-21 16,0 21-16,0-20 0,0 20 0,0-21 15,0 0-15,0 22 0,21-22 16,-21 0-16,0 0 0,0 0 16,21-21-16,0-21 31,-21 0-31,21 0 0,1 0 16,-22-1-16,21 1 0,-21-21 15,21 21-15,0-22 0,0 22 0,0-21 16,1 21-16,-22 0 0,21-1 15,0 1-15,0 0 0,0 21 0,0 0 16,1 0-16,-1 0 0,0 21 16,0 0-16,-21 1 0,21-1 15,0 0-15,-21 0 0,22 21 0,-22-20 16,0 20-16,21-21 0,0 0 16,-21 0-16,0 1 0,21-1 0,0 0 15,0-21-15,1 0 0,-1 0 16,0 0-16,0 0 0,0 0 15,0-21-15,1 0 0,-1-1 0,21 1 16,-21 0-16,0 0 0,1 0 16,-1 0-16,-21-1 0,0 1 0,21 0 15,-21 0-15,0-21 0,0 20 16,0 1-16,0 0 0,-21 0 16,0 0-16,-1 21 0,1 0 15,0 0-15,0 0 16,0 21-16,0 0 0,21 0 0,-22 0 15,22 1-15,-21-1 0,21 0 16,0 0-16,0 21 0,0-20 0,0-1 16,0 0-16,0 21 0,0-21 0,0 1 15,0-1-15,21-21 16,1 0-16,-1 0 0,0 0 16,0 0-16,0 0 0,-21-21 15,21-1-15,1 1 0,-1 21 0,0-21 16,0 0-16,-21-21 0,0 20 15,0 1-15,0 0 0,0 0 16,0 0-16,0 0 0,0-1 0,0 1 16,0 42 15,0 1-31,0-1 16,0 0-16,0 21 0,0-21 0,0 1 15,0-1-15,0 21 0,0-21 0,21 0 16,0 1-16,1-1 0,-22 0 15,21-21-15,0 0 0,0 21 16,0-21-16,0 0 0,1 0 16,-1 0-16,21-21 0,-21 21 0,0-21 15,22 0-15,-22-1 0,0 1 0,0-21 16,22 21-16,-22 0 0,-21-22 16,21 1-16,-21 0 0,21-1 0,-21 1 15,0 0-15,0-1 0,0 1 16,0-22-16,0 22 0,0 0 0,-21-1 15,21 1-15,-21 21 0,21 0 0,0 0 16,-21-1-16,-1 22 16,22 22-16,0-1 0,0 0 15,-21 0-15,21 21 0,0 1 16,0-1-16,-21 0 0,21 1 0,0-1 16,0 0-16,0 1 0,0-1 15,0 0-15,0 1 0,0-22 16,0 21-16,0 1 0,0-22 0,0 0 15,0 0-15,21 0 0,-21 0 16,21 1-16,1-22 0,-1 0 16,0 0-16,0 0 0,0 0 15,0 0-15,1 0 0,-1-22 16,0 1-16,0 0 0,-21 0 0,21 0 16,0 0-16,1-22 0,-1 22 15,0 0-15,-21 0 0,21-22 0,-21 22 16,21 21-16,-21-21 0,0 0 0,0 42 47,0 0-47,0 0 0,0 1 15,0-1-15,0 0 0,21 0 16,-21 0-16,0 0 0,22 1 16,-22-1-16,0 0 15,21-21-15,0 0 0,-21 21 0,21-21 16,0 0-16,0 0 15,1-21-15,-1 21 16,0-21-16,0 0 0,0-1 0,0 1 16,-21 0-16,22 0 15,-22 0-15,21 0 0,-21-1 0,21 1 16,-21 0-16,0 0 16,0 42 15,0 0-31,0 0 15,0 1-15,0-1 0,0 0 16,0 0-16,0 0 0,0 0 16,21-21-16,-21 22 0,21-22 15,0 0 1,1 0-16,-1 0 16,0 0-16,0 0 0,0 0 15,-21-22-15,21 22 0,-21-21 0,22 0 16,-22 0-16,0 0 15,0 0-15,0-1 0,0 1 0,0 0 16,-22 0-16,1 21 0,0 0 16,0-21-16,0 21 15,0 0-15,-1 0 0,1 0 0,42 0 63,1 0-63,-1 0 0,0-21 15,0-1-15,0 22 0,22 0 16,-22 0-16,0-21 0,21 21 16,-21 0-16,1 0 0,-1 0 0,0 0 15,0 21-15,0-21 0,0 22 0,1-1 16,-22 0-16,0 0 0,0 0 16,0 0-16,0 1 0,0-1 0,0 0 15,0 0-15,0 0 0,0 0 0,0 1 16,0-1-16,0 0 15,0 0-15,0 0 0,-22-21 47,22-21-47,0 0 16,0 0-16,0 0 0,0-1 16,0 1-16,0-21 0,0 21 0,22-22 15,-1 1-15,0 21 0,0-21 16,0-1-16,0 22 0,1 0 15,-1 0-15,0 0 0,0 21 0,0 0 16,0 0-16,1 0 0,-1 0 0,0 21 16,0-21-16,-21 21 0,0 21 0,21-21 15,-21 1-15,0-1 0,0 21 0,0-21 16,0 0-16,0 22 0,0-22 16,-21 0-16,21 0 0,-21 0 0,21 1 15,0-1-15,0 0 16,-21-21-1,0 0 17,21-21-32,0 0 0</inkml:trace>
  <inkml:trace contextRef="#ctx0" brushRef="#br0" timeOffset="131575.24">7535 15198 0,'0'0'16,"-21"0"0</inkml:trace>
  <inkml:trace contextRef="#ctx0" brushRef="#br0" timeOffset="131809.1">6752 15515 0,'21'0'31,"0"0"-31,1 0 16,-1-21-16,0 21 0,21 0 15,-21-21-15,1 21 0,20-21 16,-21 21-16,21 0 0,-20-21 0,20-1 15,-21 22-15,21-21 0,1 21 0</inkml:trace>
  <inkml:trace contextRef="#ctx0" brushRef="#br0" timeOffset="132428.26">9313 15071 0,'0'0'0,"-21"0"16,21 21 0,0 0-1,0 0-15,-21 0 0,21 22 0,0-22 16,0 21-16,0 22 0,0-22 15,0 0-15,0 1 0,0 20 0,0-20 16,0-1-16,0 0 0,0 1 0,0-1 16,0 0-16,0-21 0,0 22 15,0-22-15,0 21 0,0-21 0,0 1 16,0-1-16,0 0 0,21-21 31,-21-21-15,0 0-16,0-1 0,0 1 15,0 0-15,0 0 0</inkml:trace>
  <inkml:trace contextRef="#ctx0" brushRef="#br0" timeOffset="132745.07">9123 15346 0,'0'0'0,"-21"-21"0,-1 21 0,22-21 15,0-1-15,-21 1 0,21 0 0,0 0 16,0 0-16,0 0 0,0-1 0,21 1 15,1 0-15,-1 0 0,0 0 16,21 0-16,1-1 0,-1 22 16,0 0-16,1 0 0,20 0 15,-21 0-15,1 0 0,-1 22 0,0-1 16,1 21-16,-22-21 0,0 22 0,0-22 16,-21 21-16,0 0 0,0 1 15,-21-1-15,0-21 0,0 22 0,-22-1 16,22-21-16,-21 0 0,21 22 15,-22-22-15,22 0 0,0 0 0,0 0 16,0-21-16,0 21 0,-1-21 16,22 22-1,22-22 1,-1 0-16,0 0 0</inkml:trace>
  <inkml:trace contextRef="#ctx0" brushRef="#br0" timeOffset="133143.87">9673 15875 0,'21'0'0,"0"0"15,-21-21-15,22 0 0,-1 0 0,0 21 16,0-22-16,0 1 0,-21-21 15,43 21-15,-22 0 0,0-22 16,0 1-16,0 0 0,-21-1 0,21 1 16,1 0-16,-22-1 0,0 1 0,0 0 15,0 20-15,0-20 0,0 21 16,0 0-16,-22 21 16,1 0-16,0 0 15,0 21-15,0 0 0,21 0 0,-21 22 16,21-1-16,-22-21 0,1 21 0,21 1 15,0-1-15,0 0 0,0-20 16,0 20-16,0 0 0,0-21 0,0 1 16,0-1-16,0 0 0,0 0 15,21 0-15,1-21 0,-22 21 16,21-21-16,0 0 0,0 22 0,0-22 16,0 0-16,1 0 15,-1 0-15</inkml:trace>
  <inkml:trace contextRef="#ctx0" brushRef="#br0" timeOffset="134023.39">10287 15600 0,'0'0'0,"0"-21"16,-21 21-1,0 0 1,-1 0-16,22 21 0,-21-21 15,0 21-15,21 0 0,-21 0 0,21 1 16,-21-1-16,21 0 0,-21-21 16,21 21-16,0 0 0,0 0 0,0 1 15,0-1-15,0 0 16,21-21-16,0 0 16,0 0-16,0 0 15,0-21-15,1 0 0,-1-1 16,-21 1-16,21 21 15,0-21-15,-21 0 0,0 0 16,0 0-16,0-1 0,0 1 16,0 42 31,0 1-47,0-1 0,0 0 15,0 0-15,0 0 16,21-21-16,-21 21 15,21-21 1,1 0-16,-1 0 0,0 0 16,0 0-16,0-21 15,-21 0-15,21 0 16,1 0-16,-22 0 16,0-1-16,0 1 15,0 42 16,0 1-15,0-1-16,0 0 16,0 0-16,0 0 15,-22 0-15,22 1 0,0-1 16,0-42 46,0-1-62,0 1 16,0 0-16,0 0 0,0 0 16,22 0-16,-1-1 0,0-20 15,0 21-15,-21 0 0,21 0 0,0 21 16,1-22-16,-1 22 0,0 0 0,0 0 16,0 0-16,0 0 0,-21 22 15,22-1-15,-22 0 0,21 0 0,-21 0 16,0 0-16,0 1 0,21-1 15,-21 0-15,0 0 16,0 0-16,0 0 0,0 1 0,0-1 16,0 0-16,0 0 15,0-42 32</inkml:trace>
  <inkml:trace contextRef="#ctx0" brushRef="#br0" timeOffset="140239.07">5503 16743 0,'0'0'0,"0"-21"16,0 0-16,0-1 0,0 1 15,-21 21-15,21-21 16,0 0-16,0 0 16,0 0-1,0-1 1,-21 22-16,0 0 47,21 22 15,0-1-62,0 0 16,0 0 0,0 0-16,0 0 0,0 22 0,0-22 15,0 21-15,0-21 0,0 22 16,0-22-16,0 21 0,0 1 0,0-1 15,0-21-15,0 21 0,-21-20 16,21 20-16,-22-21 0,22 0 0,0 22 16,-21-22-16,0 0 15,21 0-15,-21-21 16,0 0-16,0 0 16,21-21-16,-22 21 15,1-21-15,21 0 0,-21-1 16,21 1-16,0 0 0,-21 0 15,0 0-15,0 0 0,21-1 0,-22 1 16,22 0-16,0 0 0,-21 0 16,21 42 15,0 0-15,0 0-16,0 0 0,21 22 15,-21-22-15,22 0 0,-22 0 0,21 0 16,-21 1-16,0 20 0,0-21 15,21-21-15,-21 21 0,21 0 16,-21 1-16,21-22 16,0 0-16,1 0 15,-1 0-15,0-22 16,0 22-16,0-21 0,-21 0 16,21 0-16,1 21 0,-1-21 15,0 0-15,0-1 0,0 1 0,0 0 16,1 0-16,-1 0 0,0 21 0,0-21 15,0 21-15,-21-22 16,21 22-16,-42 0 47,0 0-47</inkml:trace>
  <inkml:trace contextRef="#ctx0" brushRef="#br0" timeOffset="140987.54">1799 17209 0,'-21'-22'16,"42"44"-16,-42-65 0,0 43 0,21-21 0,-21 21 16,-1-21-16,1 21 31,21 21-16,-21 0-15,21 0 0,0 22 16,0-1-16,0 0 0,0 1 16,0-1-16,21 22 0,-21-1 0,21 1 15,-21-1-15,0 1 0,0-1 16,0-21-16,22 22 0,-22-22 16,0 1-16,21-22 0,-21 21 0,0-21 15,0 0-15,0 1 0,0-1 16,0 0-1,0-42 17,0 0-32,0-1 15,0-20-15,0 21 0,0 0 16,0-22-16</inkml:trace>
  <inkml:trace contextRef="#ctx0" brushRef="#br0" timeOffset="143358.99">1778 17420 0,'0'0'0,"21"0"15,-21-21-15,21 0 16,0 21 0,1 0-16,-1 0 15,0 0-15,0 0 0,0 0 16,0 0-16,1 0 0,-1 0 15,21 0-15,-21 0 0,22 0 16,-22 0-16,21 0 0,0 0 0,1 0 16,20 0-16,-20-21 0,20 21 15,-21 0-15,22 0 0,-1 0 0,1 0 16,-1 0-16,1 0 0,-1-21 16,1 21-16,-1 0 0,1 0 15,21 0-15,-22 0 0,1 0 16,20-22-16,-20 22 0,20 0 15,-20 0-15,21 0 0,-22 0 0,1 0 16,-1 0-16,1-21 0,-1 21 16,1 0-16,20 0 0,-20 0 0,20 0 15,-20 0-15,21 0 0,-1-21 16,1 21-16,0 0 0,-1 0 0,1 0 16,0 0-16,20 0 0,-20 0 15,0 0-15,21 0 0,-1 0 0,1 0 16,0 0-16,0 0 0,0 0 15,0 0-15,-1 0 0,1 0 16,0 0-16,0 0 0,0 0 0,0 0 16,21 0-16,-22 0 0,1 0 15,21-21-15,-21 21 0,0 0 0,21 0 16,0 0-16,-21 0 0,21 0 16,0 0-16,-21 0 0,21 0 0,0 0 15,-22 0-15,22 0 0,0 0 16,0 0-16,-21 0 0,21 0 0,-21 0 15,21 0-15,-21 0 0,0 0 16,0 0-16,21 0 0,-22-21 16,22 21-16,-21 0 0,0 0 15,0 0-15,21 0 0,-21 0 0,0 0 16,-1 0-16,22 0 0,-21 0 16,0 0-16,0 0 0,0-21 0,0 21 15,-1 0-15,1 0 0,-21 0 0,21 0 16,0 0-16,-22 0 0,22 0 15,-21-22-15,-1 22 0,1 0 0,0 0 16,-1 0-16,1 0 0,-21 0 16,-1-21-16,22 21 0,-22 0 0,1 0 15,-1 0-15,1 0 0,-1-21 16,1 21-16,-1 0 0,1 0 16,-1 0-16,-20-21 0,-1 21 0,21 0 15,-20 0-15,-22 0 0,21-21 16,-21 21-16,22 0 0,-22 0 0,0 0 15,0 0-15,0 0 0,1 0 16,-22-21-16,0 42 78,0 0-62,0 0-1,0 0-15,0 0 0,-22 1 16,22-1-16,0 0 16,0 0-16,0 0 0,0 0 0,0 1 15,0-1-15,0 0 0,0 0 16,0 21-16,0-20 0,0-1 0,0 0 16,0 0-16,0 0 0,0 22 15,0-22-15,0 0 0,0 0 0,0 0 16,0 0-16,0 1 0,0-1 15,0 0-15,0 0 0,-21 0 16,21 0-16,-21 1 0,0-1 16,21 0-16,-21 0 15,0-21-15,21 21 0,-22-21 16,22 21-16,-21 1 16,0-22-16,21 21 0,-21-21 15,0 21-15,0-21 0,-1 0 16,1 21-16,0 0 15,0-21-15,0 0 0,0 0 16,-1 0-16,-20 0 0,21 0 16,0 0-16,-22 0 0,22 0 15,-21 0-15,21 0 0,-22 0 0,1 0 16,0 0-16,-1 0 0,1 0 16,0 0-16,-1 0 0,1 0 15,0 0-15,-1 0 0,1 0 0,0 0 16,-22 0-16,22 0 0,-22 0 15,1 0-15,-1 0 0,-20 0 0,20 0 16,-20 0-16,20 0 0,-21 0 16,1 0-16,-1 0 0,0 0 0,1 0 15,-1 0-15,-21 0 0,22 0 16,-22 0-16,0 0 0,0 0 0,0 0 16,0 0-16,22 0 0,-22 0 15,0 21-15,0-21 0,0 0 16,1 0-16,-1 22 0,0-22 15,0 0-15,21 0 0,-20 0 0,-1 0 16,21 0-16,-21 21 0,22-21 16,-22 0-16,21 0 0,-21 0 0,22 0 15,-1 0-15,-21 0 0,21 0 0,1 0 16,-1 0-16,0 0 0,1 21 16,-1-21-16,0 0 0,22 0 0,-22 0 15,1 0-15,-1 0 0,0 0 16,22 0-16,-22 0 0,22 0 15,-1 0-15,1 0 0,-1 21 16,1-21-16,-1 0 0,-21 0 0,22 0 0,-1 0 16,1 0-16,-1 0 15,1 0-15,-1 21 0,1-21 0,21 0 16,-22 0-16,1 0 0,-1 0 16,1 0-16,20 21 0,-20-21 0,-1 0 15,1 0-15,-1 22 0,-20-22 16,20 0-16,1 0 0,-1 21 0,-21-21 15,22 0-15,-22 0 0,22 21 16,-1-21-16,1 0 0,-22 0 16,22 21-16,-1-21 0,1 21 0,-22-21 15,21 0-15,-20 21 0,20-21 16,-20 0-16,-1 0 0,21 22 0,-20-22 16,20 0-16,-20 0 0,20 0 15,-21 21-15,22-21 0,-22 0 16,22 0-16,-22 0 0,22 0 15,-22 0-15,21 0 0,-20 0 0,20 0 16,-20 0-16,20 0 0,1 0 16,-1 0-16,1 0 0,-1 0 0,22 0 15,-22 0-15,1 0 0,20 0 16,-20 0-16,21 0 0,-1 0 0,1-21 16,0 21-16,-1 0 0,1 0 15,21-22-15,0 22 0,-22 0 16,22 0-16,21-21 0,-21 21 15,0 0-15,0 0 0,21-21 16,-22 21-16,1 0 0,0 0 0,21-21 16,-21 21-16,0-21 0,0 21 15,-1 0-15,1-21 16,0 21-16,0 0 0,0 0 0,0 0 16,-1 0-16,1 0 0,0 0 15,0 0-15,0 0 0,0 0 16,-1 0-16,1 0 15,0 0 17,21-22-32,-21 22 31,0-21 0,0 21-15,21-21-16,-22 21 15,22-21-15,-21 21 16,21-21-16,-21 21 16,21-21-16,-21-1 0,0 22 15,21-21 1,-21 0 0,-1 21 30,22-21-46,0 0 32,22 21-17,-1 0-15,-21-21 0,21 21 0,0-22 16</inkml:trace>
  <inkml:trace contextRef="#ctx0" brushRef="#br0" timeOffset="144169.13">2413 17357 0,'-21'-21'16,"0"-1"-16,-1 1 0,22 0 15,-21 21-15,0 0 16,21-21-16,-21 21 0,21 21 16,-21 0-16,21 0 15,-21 1-15,21 20 16,0 0-16,-22 1 0,22-1 0,0 21 15,0 1-15,0-22 0,0 22 16,-21-22-16,21 0 0,0 1 16,-21-1-16,21 0 0,0 1 0,0-22 15,0 0-15,0 0 0,0 0 16,0-42 15,0 0-15,0 0-16,0 0 0,21 0 0,-21-22 15,21 1-15,-21 0 0,22-1 16,-22 1-16,0-22 0,21 22 16,0-21-16,-21 20 0,0 1 0,21 0 15,0-1-15,-21 22 0,21 0 16,-21 0-16,0 42 16,22 0-16,-22 0 15,0 22-15,0-22 0,21 21 0,-21 22 16,21-22-16,-21 0 0,0 1 15,0-1-15,21 0 0,-21 1 16,21-22-16,-21 21 0,21-21 16,-21 0-16,0 1 0,0-1 15,22-21-15,-22 21 0,21-21 16,-42-21 15,-1 21-15,1-21-16,0-1 0</inkml:trace>
  <inkml:trace contextRef="#ctx0" brushRef="#br0" timeOffset="145235.29">2138 17907 0,'21'0'32,"0"0"-17,0 0-15,0 0 0,22 0 16,-22-21-16,21 0 0,-21 0 15,22 21-15,-22-22 0,21 1 0,1 0 16,-1 0-16,-21 21 0,21-21 16,-20 21-16,-1 0 0,0 0 0,0 0 15,0 0-15,-21 21 0,0 0 16,0 0-16,0 22 0,0-22 16,0 0-16,0 0 0,0 0 15,0 0-15,0 1 0,0-1 16,0 0-16,0 0 0,21-21 15,-21 21-15,22-21 16,-1 0 0,0 0-16,0-21 15,-21 0-15,21 0 16,0 0-16,-21-1 0,0-20 0,0 21 16,22 0-16,-22 0 0,21-22 15,-21 22-15,0 0 0,21 21 0,-21-21 16,0 42 15,0 0-31,0 0 16,0 0-16,0 1 0,0-1 0,0 0 15,0 0-15,0 0 0,21 0 16,-21 1-16,0-1 0,21 0 16,-21 0-16,0 0 0,21-21 15,1 0-15,-1 0 16,0 0-1,0-21-15,-21 0 16,21 0-16,-21 0 0,21-1 16,1-20-16,-22 21 0,21-21 0,-21-1 15,21 1-15,-21 0 0,0-1 16,0 1-16,0 21 0,0-22 16,0 22-16,0 0 0,0 0 15,0 0-15,-21 21 16,21 21-16,-21-21 15,21 21-15,-22 21 0,22-20 16,0 20-16,0 0 0,0 1 0,0-22 16,0 21-16,0 0 0,0 1 15,0-1-15,0-21 0,0 0 0,0 1 16,0-1-16,22 0 0,-1 0 16,0-21-16,0 0 15,0 0-15,0 0 16,1 0-16,-1-21 0,0 0 15,0 0-15,0-1 0,0 1 16,1 0-16,-1 0 0,-21 0 16,0 0-16,0-1 0,21 22 15,-21-21-15,0 42 32,0 1-32,0-1 0,0 0 15,0 0-15,0 0 16,0 0-16,0 1 0,21-1 15,0-21-15,0 0 16,1 0 0,-1 0-1,0-21-15,-21-1 0,0 1 16,0 0-16,0 0 16,0 0-16,0 0 0,0-1 15,0 1-15,-21 0 0,0 0 16,-1 21-16,22-21 0,-21 21 0,0 0 15,0 0-15,0 0 16,0 0-16,-1 0 0,1 0 16,0 0-1,0 0-15,0 0 0</inkml:trace>
  <inkml:trace contextRef="#ctx0" brushRef="#br0" timeOffset="145448.17">3048 17695 0,'21'-21'15,"0"21"1,0 0-16,1-21 0,-1 21 16,21 0-16,-21-21 0,22 21 0,-1-21 15,-21 21-15,21 0 16,1-21-16,-1 21 0,-21 0 0,22 0 15,-22 0-15,0 0 0,0 0 16,0 0-16,0 0 0,1 0 0</inkml:trace>
  <inkml:trace contextRef="#ctx0" brushRef="#br0" timeOffset="147007.15">3789 17717 0,'0'0'0,"0"21"16,0 0-16,0 0 16,0 0-16,0 0 0,0 1 15,0-1-15,0 0 0,0 0 16,0 0-16,0 0 0,0 1 16,0-1-16,0 0 0,0-42 62,0 0-62,0-1 16,0 1-16,0 0 0,0 0 0,0 0 15,0 0-15,0-1 0,0 1 16,0 0-16,21 0 0,-21 0 16,21 21-16,0 0 15,0 0-15,1 21 16,-22 0-16,21 0 15,-21 0-15,0 1 0,0-1 16,0 0-16,0 0 0,21 0 16,-21 0-16,0 1 0,21-22 31,-21-22 0,21 1-31,-21 0 16,0 0-16,0 0 0,21 0 15,-21-1-15,22 1 0,-22 0 16,21 0-16,-21 0 0,0 0 0,21 21 16,0 0-16,0 0 15,-21 21-15,21 0 16,-21 0-16,22 0 16,-22 0-16,21 1 0,-21-1 0,0 0 15,0 0-15,21 0 0,0 0 16,-21 1-16,21-1 0,-21 0 15,21-21-15,1 0 0,-1 0 16,0 0-16,0 0 16,0 0-16,0 0 0,1 0 15,-1 0-15,0-21 0,0 0 0,0-1 16,0 22-16,1-21 0,-1 0 16,0 0-16,-21 0 0,0 0 15,0-1-15,0 1 0,0 0 0,0 0 16,0 0-16,-21 0 15,0 21-15,-1 0 16,1 0-16,0 21 16,0 0-16,21 0 0,-21 0 15,21 0-15,-21 1 0,21-1 16,0 0-16,0 0 0,0 0 16,0 0-16,0 1 15,0-1-15,21-21 31,0-21-31,0 21 16,-21-22-16,0 1 0,21 21 16,-21-21-16,21 0 0,-21 0 0,0 0 15,0-1-15,0 1 16,22 42 15,-22 1-15,0-1-16,21-21 15,-21 21-15,0 0 0,0 0 0,0 0 16,21-21-16,0 22 0,0-1 16,0-21-16,1 0 15,-1 0-15,0 0 16,0 0-16,0 0 0,-21-21 0,21 21 16,1-22-16,-1 1 0,0 0 15,0 0-15,-21 0 0,0 0 16,21-22-16,-21 22 0,0-21 0,0 21 15,0-22-15,0 22 0,0-21 16,0 21-16,0-22 0,0 22 16,0 0-16,-21 0 0,0 21 15,21 21 1,0 0-16,0 0 16,0 0-16,0 22 0,0-22 15,0 21-15,0-21 0,0 22 0,0-22 16,0 21-16,21-21 0,-21 1 15,21 20-15,0-21 0,1 0 16,-1 0-16,0-21 16,0 0-16,0 0 0,0 0 15,1 0-15,20 0 0,-21 0 16,0 0-16,0-21 0,1 0 16,-1 0-16,0 0 0,0 0 0,-21-1 15,21 1-15,-21-21 16,0 21-16,0 0 0,0-1 15,-21 22 17,0 22-32,21-1 15,0 0-15,0 0 0,0 0 0,0 0 16,0 1-16,0-1 0,0 0 16,0 0-16,0 0 0,0 0 15,0 1 1,21-22-16,0 0 0,0 0 15,1 0-15,-1 0 16,0 0-16,-21-22 0,21 22 0,0-21 16,0 21-16,-21-21 0,22 0 15,-1 0-15,-21 0 0,0-1 16,0 1-16,0 0 16,0 0-16,0 0 0</inkml:trace>
  <inkml:trace contextRef="#ctx0" brushRef="#br0" timeOffset="147228.01">4784 17717 0,'-22'21'0,"44"-42"16,-22 42 15,21-21-31,0 0 0,21-21 16,-21 21-16,22-22 0,-22 22 0,21-21 15,1 0-15,-22 21 0,0-21 16,0 21-16,21 0 0,-42-21 16,22 21-16,-1 0 0,0-21 0,0 21 15</inkml:trace>
  <inkml:trace contextRef="#ctx0" brushRef="#br0" timeOffset="148723.6">6879 17717 0,'-42'-64'16,"42"43"-16,0 0 0,0 0 0,-21-1 15,-1 1-15,1 0 0,0 0 0,0 21 16,0-21-16,0 0 0,-1 21 15,1 0-15,0 0 0,0 0 0,-21 0 16,20 21-16,1 0 16,0-21-16,0 42 0,0-21 0,0 1 15,21-1-15,-22 21 0,22-21 16,0 22-16,0-22 0,0 0 0,0 0 16,0 0-16,22 0 0,-1 1 15,0-22-15,0 0 0,0 0 0,0 0 16,1 0-16,-1 0 0,21 0 15,-21 0-15,0-22 0,1 1 0,20 0 16,-21 0-16,0 0 0,-21 0 16,21-1-16,1 22 0,-22-21 0,0 0 15,0 0-15,0 0 0,0 0 16,0-1 0,-22 22-16,1 0 0,0 0 15,0 0-15,21 22 0,0-1 0,-21 0 16,21 0-16,0 0 0,0 0 15,0 1-15,0-1 0,0 0 0,21 0 16,0 0-16,0 0 0,0 1 16,1-22-16,-1 0 0,0 0 0,0 0 15,0 0-15,22 0 0,-22 0 16,21 0-16,-21 0 0,22-22 0,-22 1 16,0 21-16,21-21 0,-21 0 15,1 0-15,-1 0 0,-21-1 16,0 1-1,-21 42 17,21 1-32,0-1 15,0 0-15,0 0 0,0 0 16,0 0-16,0 1 0,0-1 0,0 0 16,0 0-16,0 0 15,21-21 16,0-21-31,-21 0 0,21 0 16,0 0-16,-21-22 16,21 22-16,-21 0 0,0 0 0,22 0 15,-22-22-15,21 22 0,-21 0 16,0 0-16,21 21 16,0 21-1,-21 0-15,0 0 16,0 0-16,0 22 0,21-22 15,-21 0-15,0 0 0,0 0 0,21 1 16,1-1-16,-1 0 0,0 0 16,-21 0-16,21-21 0,21 0 15,-20 21-15,-1-21 0,0 0 16,21 0-16,-21 0 0,22-21 0,-22 0 16,21 21-16,-21-21 0,1 0 15,20 0-15,-21-1 0,0 1 0,-21 0 16,0 0-16,0 0 0,0 0 15,0-1-15,0 1 0,0 0 0,-21 0 16,0 0-16,0 21 16,0 0-16,-1 0 0,1 0 0,0 0 15,0 0-15,21 21 0,-21 0 16,0 0-16,-1 0 0,22 1 0,-21 20 16,21-21-16,0 0 0,0 0 15,0 1-15,0-1 0,0 0 16,0 0-16,0 0 0,21 0 15,1-21-15,-1 0 0,0 0 0,0 0 16,0 0-16,0 0 0,1 0 16,-1 0-16,0-21 0,0 21 0,0-21 15,0 0-15,1 0 0,20 0 16,-42-22-16,21 22 0,0-21 0,0-1 16,1 1-16,-22 0 0,0-1 15,0 1-15,0 0 0,0-1 0,0-20 16,0 21-16,0-1 0,0 22 0,-22-21 15,22 21-15,-21-1 0,0 1 16,0 21-16,0 21 16,21 1-16,-21-1 15,21 21-15,0-21 0,0 22 0,0-1 16,0 0-16,0 1 0,21-1 16,0 0-16,-21 1 0,21-1 0,-21 0 15,21 1-15,0-22 0,-21 0 16,22 21-16,-1-21 0,-21 1 0,21-22 15,0 21-15,-21 0 0,21-21 16,0 0-16,1 0 16,-1 0-16,-21-21 15</inkml:trace>
  <inkml:trace contextRef="#ctx0" brushRef="#br0" timeOffset="150063.97">9398 17399 0,'-21'0'0,"42"0"0,-42-21 0,0 21 0,-1 21 31,22 0-31,0 0 0,0 1 15,0-1-15,0 21 0,0-21 16,0 22-16,0-1 0,0-21 0,0 21 16,-21-20-16,21 20 15,0-21-15,-21 0 0,21 0 0,0 1 16,0-1 0,0-42 15,0-1-31,0 1 0,0 0 15,0 0-15,0 0 0,0 0 16,0-1-16,0 1 0,0-21 0,0 21 16,0 0-16,21-1 15,0 22-15,1 0 16,-1 0-16,0 0 16,0 22-16,-21-1 0,21 0 0,-21 0 0,21 0 15,-21 0-15,0 1 16,22 20-16,-1-21 0,-21 0 0,21 0 15,-21 1-15,0-1 0,21-21 16,-21 21-16,21-21 0,0 0 16,1 0-16,-1 0 15,0 0-15,0-21 0,0 0 16,0 21-16,1-22 0,-22 1 16,21-21-16,0 21 0,-21 0 0,0-1 15,0 1-15,21 0 0,-21 0 16,0 0-16,21 21 0,-21-21 15,0 42 1,0 0 0,0 0-16,0 0 0,0 0 0,0 1 15,0-1-15,0 0 0,0 0 16,0 21-16,0-20 0,0-1 0,0 0 16,0 0-16,0 0 15,21-21-15,1 21 0,-1-21 16,0 0-16,21 0 15,-21-21-15,1 21 0,-1-21 0,0 0 16,0 21-16,0-21 16,0 0-16,1-1 0,-1 1 0,-21 0 15,0 0-15,0 0 0,0 0 16,0-1-16,0 1 0,0 0 0,-21 0 16,-1 0-16,-20 21 0,21 0 15,0 0-15,0 0 0,-22 0 0,22 0 16,0 0-16,-21 21 0,20-21 15,1 21-15,0 0 0,0 0 0,0 1 16,21-1-16,0 0 0,0 0 16,0 0-16,0 0 0,0 1 0,21-1 15,0-21-15,0 21 0,0 0 16,1-21-16,-1 0 0,21 0 16,-21 0-16,0 0 0,22 0 15,-22 0-15,21 0 0,-21 0 0,22-21 16,-1 0-16,-21 0 0,22-1 15,-22 1-15,21 0 0,-21-21 0,0 21 16,1-22-16,-1 22 0,-21-21 16,0-1-16,0 1 0,21 21 0,-21-21 15,0 20-15,0-20 0,0 21 16,0 0-16,0 0 0,-21 21 16,21 21-1,-21 0-15,21 0 16,0 21-16,0-20 15,0 20-15,0 0 0,0 1 0,0-1 16,0-21-16,0 21 0,0 1 16,0-22-16,0 21 0,0-21 0,0 1 15,0-1-15,21 0 0,-21 0 16,21-21-16,0 0 16,-21-21-1,21 21-15,-21-21 16,0 0-16,0-1 0,0 1 15,0 0-15,0 0 0,0 0 0,0 0 16</inkml:trace>
  <inkml:trace contextRef="#ctx0" brushRef="#br0" timeOffset="150258.85">10181 17590 0,'0'0'0,"0"21"15,21-21 16,0 0-15,1 0-16,-1 0 0,21 0 0,-21-21 16,0 21-16,1 0 0,-1 0 15,21-22-15,-21 22 0,0 0 0,1-21 16,-1 21-16,0-21 0,0 21 16,-21-21-16</inkml:trace>
  <inkml:trace contextRef="#ctx0" brushRef="#br0" timeOffset="152126.84">11409 17484 0,'0'0'15,"0"-43"-15,0 22 0,0 0 0,0 0 0,0-21 16,0 20-16,0 1 15,0 42 17,0 1-32,0 20 15,0-21-15,-21 21 0,21 1 16,-22-1-16,1 0 0,21 1 0,-21-1 16,0 0-16,21 1 0,-21-1 15,0 0-15,21-20 0,-22 20 0,22-21 16,-21 0-16,21 0 0,0-42 47,0 0-47,21 0 0,1 0 0,-22 0 15,21-22-15,0 1 0,0 0 16,-21-1-16,21 1 0,0 0 16,1-22-16,-22 22 0,21-1 15,-21 1-15,21 21 0,-21-21 0,0 20 16,21 22-1,0 0-15,-21 22 16,0-1-16,0 21 0,0 0 16,21 1-16,-21-1 0,0 0 0,0 1 15,22-1-15,-22 0 0,0 1 16,21-22-16,-21 21 0,0 1 0,21-22 16,-21 0-16,0 0 0,21 0 15,0-21 1,-21-21 15,0 0-31,0 0 16,0 0-16,-21-1 0,21 1 15,-21 0-15,0 0 0,0 21 16,-1-21-16,1 0 0,0 21 0,0 0 16,0 0-16,0 0 0,-1 0 15,1 0-15,21 21 0,0 0 0,-21-21 16,21 21-16,0 0 0,0 0 15,0 1-15,21-1 16,0 0-16,1-21 0,-1 0 16,0 0-16,0 21 0,21-21 15,-20 0-15,-1 0 0,21 0 16,0 0-16,-20-21 0,20 0 0,0 0 16,-21 21-16,22-22 0,-1 1 15,-21 0-15,0 0 0,1 0 0,-1 21 16,0-21-16,-21-1 0,0 1 15,0 0-15,0 0 0,0 42 32,0 0-17,0 0-15,-21 22 16,21-22-16,0 0 0,0 0 16,0 0-16,0 1 0,0-1 15,0 0-15,0 0 0,0 0 16,21-21-16,0 0 15,0 0-15,0-21 16,1 21-16,-1-21 0,-21 0 0,21 0 16,0-1-16,-21 1 0,0 0 15,21 0-15,-21 0 0,21-22 0,-21 22 16,0 0-16,0 0 0,0 0 16,0 42 15,0 0-31,0 0 15,0 0-15,0 1 0,0-1 16,0 0-16,0 21 0,0-21 0,0 1 16,22-1-16,-1 0 15,-21 0-15,21-21 0,0 0 0,0 0 16,0 0-16,1 0 0,-1 0 16,0 0-16,0 0 0,0-21 0,0 21 15,1-21-15,-1 0 0,21-1 16,-42 1-16,21 0 0,0-21 0,1 21 15,-1-22-15,-21 1 0,0 0 16,0-1-16,0 1 0,0 0 16,21 20-16,-21-20 0,0 0 0,0 21 15,0-1-15,0 1 0,0 0 16,0 42 0,0 0-1,0 1-15,-21-1 0,21 0 0,0 21 16,0-21-16,-21 22 0,21-1 15,0 0-15,0-20 0,0 20 0,0-21 16,0 21-16,0-20 0,0-1 16,0 0-16,0 0 0,0 0 0,21-21 15,-21 21-15,21-21 0,0 0 16,0 0-16,0 0 16,1-21-16,-1 21 15,-21-21-15,21 0 0,-21 0 0,21 0 16,-21-1-1,21 1-15,-21 0 0,0 0 0,21 0 0,-21 42 47,0 0-47,0 0 16,0 0-16,0 1 0,0-1 0,0 0 16,0 0-16,0 0 0,0 0 15,0 1-15,22-22 16,-1 0-1,0 0-15,0 0 0,0 0 16,0-22-16,1 22 0,-22-21 16,21 0-16,-21 0 0,21 21 15,-21-21-15,0 0 0,0-1 0,0 1 16,0 0-16,0 0 0,-21 0 16,0 0-16,-1-1 0,1 1 0,0 21 15,0 0-15,0 0 16,0 0-16,-1 0 15,1 21-15,21 1 16,-21-1-16,21 0 16,0-42 31</inkml:trace>
  <inkml:trace contextRef="#ctx0" brushRef="#br0" timeOffset="152355.71">12425 17505 0,'0'0'0,"21"0"47,0 0-47,0 0 0,0-21 16,1 21-16,-1-21 0,21 21 15,-21 0-15,22-22 0,-22 22 0,21 0 16,-21-21-16,0 21 0,22 0 16,-22 0-16,0 0 0,0-21 15,0 21-15</inkml:trace>
  <inkml:trace contextRef="#ctx0" brushRef="#br0" timeOffset="154181.65">13335 17547 0,'0'21'31,"-21"1"-15,21-1-16,-21 0 0,21 0 15,0 0-15,-22 0 0,22 1 16,0-1-16,-21 0 0,21 0 16,-21 0-16,21 0 15,-21-21 1,21-21 15,0 0-31,0 0 16,0 0-16,0 0 0,21-1 15,-21 1-15,0 0 0,21 0 16,-21 0-16,21 21 0,-21-21 16,22 21-16,-1 0 0,0 0 15,0 0-15,-21 21 0,21 0 16,-21 0-16,21 0 15,-21 0-15,22 1 0,-22-1 16,0 0-16,21 0 0,-21 0 16,0 0-16,0 1 15,21-22 1,0 0 0,-21-22-16,0 1 15,21 0-15,0 0 0,-21 0 16,22 0-16,-22-1 0,0 1 15,21 0-15,0 0 0,-21 0 0,21 21 16,-21-21-16,21 21 16,0 21-1,-21 0-15,0 0 16,0 0-16,0 0 0,0 1 0,22-1 16,-22 0-16,0 0 0,0 0 15,21 0-15,-21 1 16,21-22-1,0 0-15,0 0 0,0 0 16,1 0-16,-1 0 16,0-22-16,0 22 0,-21-21 15,21 21-15,0-21 0,1 0 16,-22 0-16,21 21 0,-21-21 0,21-1 16,-21 1-16,21 0 15,-21 0-15,0 0 0,0 0 0,0-1 16,0 1-16,0 0 15,0 0-15,-21 21 16,0 0-16,0 0 16,21 21-16,-22 0 0,22 0 15,-21 1-15,0-1 0,21 0 16,0 0-16,0 0 0,-21 0 0,21 1 16,0-1-16,0 0 15,-21 0-15,21 0 0,21-21 31,0 0-31,0 0 16,0-21 0,1 0-16,-22 0 0,21 21 0,-21-21 15,0-1-15,0 1 0,21 0 16,-21 0-16,21 21 16,-21 21 15,0 0-31,0 0 15,0 1-15,0-1 0,21 0 16,-21 0-16,0 0 16,21-21-16,-21 21 0,22-21 15,-1 0-15,0 0 16,0 0-16,0 0 0,0 0 16,1 0-16,-1-21 0,0 0 0,0 0 15,0 0-15,0 0 0,1-1 16,-1 1-16,-21 0 0,0-21 0,0 21 15,21-22-15,-21 1 0,0 21 16,0-22-16,0 1 0,0 21 0,0-21 16,0-1-16,0 22 0,0 0 15,0 0-15,0 0 0,0 42 47,-21 0-47,21 0 0,0 21 0,0-20 16,0 20-16,0-21 0,0 21 15,0 1-15,0-22 0,-21 21 0,21 1 16,0-22-16,0 21 0,0-21 16,0 22-16,0-22 0,0 0 0,0 0 15,21 0-15,-21 0 0,21-21 16,0 22-16,0-22 0,0 0 0,1 0 16,-1 0-16,0 0 15,0 0-15,0 0 0,0 0 0,-21-22 16,22 1-16,-1 21 15,-21-21-15,0 0 0,21 0 0,-21 0 16,21-1-16,-21 1 0,0 0 16,0 0-16,0 0 0,0 0 0,0-1 15,0 1-15,-21 21 16,0 21 0,21 1-16,-21-22 0,21 21 15,-22 0-15,1 0 0,21 0 16,0 0-16,0 1 0,0-1 0,0 0 15,0 0-15,0 0 16,0 0-16,0 1 0,21-22 16,1 0-1,-1 0-15,0 0 0,0 0 16,0 0-16,0 0 16,-21-22-16,22 22 0,-22-21 0,21 21 15,-21-21-15,0 0 16,21 0-16,-21 0 0,0-1 15,0 1-15</inkml:trace>
  <inkml:trace contextRef="#ctx0" brushRef="#br0" timeOffset="154468.49">14330 17463 0,'0'0'0,"21"0"31,0 0-31,0 0 16,0 0-16,1 0 15,-1-22-15,0 22 0,0 0 16,0-21-16,0 21 0,1 0 15,-22-21 1,-22 21 0,-20 0-1</inkml:trace>
  <inkml:trace contextRef="#ctx0" brushRef="#br0" timeOffset="162133.47">15452 2731 0,'0'-22'16,"0"1"-16,-22 0 15,22 0 1,0 0-16,-21 0 15,0-1-15,21 1 16,-21 0 0,21 0-16,-21 21 15,21 21 17,0 0-17,0 0-15,0 1 0,0-1 0,0 21 16,0-21-16,0 22 0,0-1 15,0-21-15,0 21 0,0 1 16,0-1-16,0 0 0,0 1 16,0-1-16,0 0 0,0 22 0,0-22 15,0 1-15,0 20 0,0-21 16,0 22-16,0-22 0,0 1 0,0-1 16,0 0-16,0 1 0,0-1 0,0-21 15,0 0-15,0 22 0,0-22 16,0 0-16,0 0 0,0 0 15,0 0-15,0-42 47,0 0-31,0 0-16,0 0 16,0 0-16,0-1 0</inkml:trace>
  <inkml:trace contextRef="#ctx0" brushRef="#br0" timeOffset="164091.75">15303 2815 0,'0'0'0,"-21"0"0,0 0 16,0 0-16,0 0 16,0 0-1,42 0 17,0 0-17,0 0-15,0 0 0,0 0 0,1 0 16,-1 0-16,0 0 15,21 0-15,-21 0 0,1 0 0,20 0 16,-21 0-16,21 0 0,1 0 16,-1 0-16,-21 0 0,22 0 0,-1 0 15,0 0-15,22 0 0,-22 0 16,22 0-16,-22 0 0,21 0 0,1 0 16,-1 0-16,1 0 0,-1 0 15,1 0-15,-1 0 0,1 0 0,-1 0 16,1 0-16,-1 0 0,1 0 15,-1 0-15,1 0 0,-1 0 0,1 0 16,-1 0-16,1 0 0,21 0 0,-22-21 16,22 21-16,-1 0 0,1 0 15,21-21-15,0 21 0,0-21 16,-1 21-16,1 0 0,21 0 16,0 0-16,0 0 0,-21 0 0,21 0 15,-21 0-15,21 0 0,-21 0 16,21 0-16,-21 0 0,21 0 0,-22 0 15,22 0-15,-21 0 0,0 0 16,0 0-16,0 0 0,21 21 0,0-21 16,-21 0-16,21 0 0,0 21 15,-22-21-15,22 0 0,-21 0 0,21 21 16,-21-21-16,21 0 16,-21 0-16,0 21 0,0-21 0,-1 0 15,1 0-15,-21 0 0,21 0 0,-22 0 16,1 0-16,0 0 0,-1 0 15,1 0-15,0 0 0,-22 0 0,22 0 16,-22 0-16,1 0 0,-22 0 16,22 0-16,-22 0 0,-21 0 0,22 0 15,-22 0-15,0 0 0,0 0 16,0 0-16,0 0 16,1 0-1,-1 0 1,0 0-1,0 0 1,0 0 0,0 0-1,1 0 1,-1 0-16,0 0 16,0 0-16,-21-21 0,21 21 15,0 0-15,-21 21 94,0 1-78,0-1-16,0 0 0,0 0 15,0 21-15,0-20 0,-21-1 16,21 0-16,-21 21 0,0 1 0,21-22 15,0 21-15,-21 0 0,0 1 0,-1 20 16,22-20-16,-21-1 0,21 0 16,-21 22-16,0-22 0,21 0 0,0 1 15,-21-1-15,21 0 0,-21 1 16,-1 20-16,22-20 0,0-1 0,0 0 16,-21 1-16,21-1 15,-21 0-15,21-21 0,0 22 0,0-22 16,0 21-16,-21-21 0,21 1 15,-21-1-15,21 0 16,-21-21-16,-1 0 16,1 0-16,0 0 15,0 0-15,0 0 0,0 0 0,-1 0 16,-20 0-16,21 0 0,-21 0 16,-1 0-16,1 0 0,-22-21 15,22 21-15,-21 0 0,20 0 0,-20-21 16,-1 21-16,1 0 0,20 0 0,-20 0 15,-1-22-15,1 22 0,-1 0 16,1 0-16,-1 0 0,1 0 16,-22 0-16,22 0 0,-22 0 0,0 0 15,-20 0-15,20 0 0,0 0 0,-21 0 16,1 0-16,-1 22 0,0-22 16,0 0-16,0 0 0,0 0 0,22 0 15,-22 0-15,0 0 0,21 0 16,-20 0-16,20 0 0,-21 0 0,21 0 15,-20 21-15,-1-21 0,0 0 16,0 0-16,21 0 0,-20 0 16,-1 0-16,0 0 0,0 0 0,21 0 15,-20 0-15,-1 0 0,0 0 16,0 0-16,21 0 0,-20 0 0,20 0 16,0 0-16,1-21 0,-1 21 15,0 0-15,1-22 0,-1 22 0,21-21 16,-20 21-16,20 0 0,1-21 0,-1 21 15,1 0-15,20-21 0,1 21 16,-21 0-16,20 0 0,1 0 0,0-21 16,-1 21-16,1 0 0,0 0 15,-1 0-15,1 0 0,0 0 0,-1 0 16,1 0-16,0 0 16,20 0-16,-20 0 0,0 0 0,21 0 15,-1 0-15,1 0 0,-21 0 0,21 0 16,0 0-16,-1 0 15,1 0-15,0 0 0,0 0 0,0 0 16,0 0-16,-22 0 0,22 0 16,0 0-16,0 0 0,0 0 0,-22 0 15,22 0-15,0 0 0,-21 0 16,20-21-16,-20 21 0,21 0 0,-21 0 16,20 0-16,-20 0 0,0 0 0,21-22 15,-1 22-15,-20 0 0,21 0 16,0 0-16,0 0 0,-1 0 15,1 0-15,0 0 16,21-21 15,0 0 16,0 0-16,0 0-15,0 0 0,0-1-16,0 1 15</inkml:trace>
  <inkml:trace contextRef="#ctx0" brushRef="#br0" timeOffset="164451.56">15938 3112 0,'0'0'0,"-21"-22"0,0 22 15,21 22 1,0-1-16,0 0 15,-21 21-15,21-21 0,0 22 16,0 20-16,0-20 0,0-1 0,0 0 16,0 22-16,0-22 0,0 0 15,0 1-15,0-22 0,0 21 0,0 1 16,0-22-16,0 0 0,0 0 16,0 0-16,0 0 0,0 1 15,0-44 16,0 1-15,0 0-16,21 0 0,-21 0 16</inkml:trace>
  <inkml:trace contextRef="#ctx0" brushRef="#br0" timeOffset="164687.43">15917 3196 0,'0'0'15,"0"-21"1,0 0-16,21 21 16,1-21-16,-1 21 15,0 0-15,21-21 16,-21 21-16,1 0 0,20 0 16,-21-22-16,0 22 0,22 0 0,-22 0 15,0 0-15,0 0 0,0 0 16,0 0-16,-21 22 15,-21-1-15,-21 0 16</inkml:trace>
  <inkml:trace contextRef="#ctx0" brushRef="#br0" timeOffset="164875.32">15896 3598 0,'0'22'15,"21"-22"-15,0 0 16,1 0-16,-1 0 0,0 0 16,0-22-16,0 22 0,0 0 15,1-21-15,-1 21 0,0-21 0,0 21 16,0 0-16,0-21 0,1 21 16</inkml:trace>
  <inkml:trace contextRef="#ctx0" brushRef="#br0" timeOffset="165351.38">16341 3577 0,'21'0'31,"0"0"-16,0 0 1,0 0-16,0 0 16,1 0-16,-22 21 15,21-21-15,0 22 16,0-1-16,-21 0 0,21 0 16,0 0-16,-21 0 0,0 1 0,0-1 15,0 0-15,0 0 16,0 0-16,0 0 0,0 1 0,0-1 15,0 0-15,0-42 47,22 21-31,-22-21-16,21-1 0,-21 1 0,0 0 16,21 0-1,-21 0-15,0 0 0,21-1 0,-21-20 16,0 21-16,0 0 0,21 0 15,-21-1-15,21 1 0,-21 0 16,22 21-16,-1 0 16,0 0-16,0 0 15,0 0-15</inkml:trace>
  <inkml:trace contextRef="#ctx0" brushRef="#br0" timeOffset="165903.45">17251 3683 0,'21'0'0,"-21"-21"0,0 0 16,0 0-16,0-1 15,0 1 1,-21 21-16,0 0 0,-1 0 0,1 0 15,0 0-15,0 0 0,0 0 16,0 0-16,-1 0 0,22 21 16,-21 1-16,0-1 0,0 0 15,0 0-15,21 0 0,0 0 0,0 1 16,-21-1-16,21 0 0,0 0 16,0 0-16,0 0 0,0 1 15,0-1-15,21-21 16,0 0-16,0 0 15,0 0-15,0-21 0,1 21 16,-1-22-16,0 1 0,0 21 16,0-21-16,0 0 0,1 0 0,-1 0 15,0-1-15,0 1 0,-21 0 16,0 0-16,0 0 0,0 0 16,0-1-16,0 1 0,0 42 31,0 1-31,0-1 15,0 0-15,0 0 16,-21 0-16,21 0 0,0 22 0,0-22 16,-21 0-16,21 0 0,0 0 15,0 1-15,0-1 16,21-21-16,0 0 16,0 0-16,0 0 15,1 0-15,-1 0 0</inkml:trace>
  <inkml:trace contextRef="#ctx0" brushRef="#br0" timeOffset="166595.47">17568 3598 0,'0'22'15,"0"-1"1,0 0-16,0 0 0,0 0 15,0 0-15,0 1 16,0-1-16,0 0 16,0 0-16,0 0 0,-21 0 15,0 1 1,0-22 15,21-22-15,0 1-1,0 0-15,0 0 0,0 0 16,0 0-16,21-1 0,-21 1 0,21 0 16,0 0-16,0 0 15,1 0-15,-1 21 0,0 0 16,0 0-16,0 0 16,0 0-16,1 0 0,-22 21 0,21 0 15,-21 0 1,0 0-16,21-21 0,-21 21 0,0 1 15,0-1-15,0 0 0,0 0 16,0 0-16,0 0 16,-21-21-1,21-21 17,0 0-17,0 0-15,21 0 0,0 0 16,-21-1-16,21 1 0,0 0 0,-21 0 15,22 0-15,-1 0 16,0-1-16,0 1 0,0 21 0,0 0 16,1 0-16,-22 21 15,0 1-15,0-1 0,0 0 16,0 0-16,0 0 0,0 0 0,0 1 16,0-1-16,0 0 0,0 0 15,0 0-15,-22 0 0,1 1 16,0-1-1,21-42 17</inkml:trace>
  <inkml:trace contextRef="#ctx0" brushRef="#br0" timeOffset="166979.51">18013 3768 0,'0'21'0,"21"-21"31,0 0-31,0 0 0,0 0 16,1-21-16,-1 0 0,0 21 15,-21-22-15,21 22 0,0-21 0,-21 0 16,21 21-16,-21-21 15,0 0-15,-21 21 32,0 0-32,0 0 0,0 0 15,0 0-15,21 21 0,-22-21 16,22 21-16,-21 0 0,0 0 0,21 1 16,0-1-16,0 0 0,0 0 15,-21 0-15,21 0 0,0 1 16,0-1-1,21-21 1,0 0-16,0 0 16,1 0-16,-1 0 0,0-21 15,0-1-15</inkml:trace>
  <inkml:trace contextRef="#ctx0" brushRef="#br0" timeOffset="167559.7">18394 3514 0,'0'0'16,"0"21"0,0 0-1,-21 0-15,21 0 0,-22 1 16,22-1-16,0 0 0,0 0 0,-21 0 16,0 0-16,21 1 0,-21-1 15,21 0-15,0 0 0,0 0 0,-21-21 16,21 21-16,21-42 47,0 0-47,0 21 15,-21-21-15,21 0 0,1 0 16,-22-1-16,21 1 16,0 0-16,0 21 15,0 21 1,-21 0-1,0 1-15,0-1 0,0 0 16,0 0-16,0 0 16,21-21-16,1 0 15,-1 0-15,0 0 16,0 0-16,0 0 0,0 0 16,1 0-16,-1 0 0,0-21 0,0 21 15,0-21-15,0 0 16,1 0-16,-22-1 0,0 1 15,0 0-15,0 0 0,0 0 16,0-22-16,0 22 0,0 0 0,0 0 16,0 0-16,0 0 0,0-1 0,-22 22 15,1 0-15,0 0 16,0 0-16,0 0 16,0 22-16,-1-1 15,1-21-15,0 21 0,21 0 0,-21-21 16,0 21-16,0 0 15,21 1-15</inkml:trace>
  <inkml:trace contextRef="#ctx0" brushRef="#br0" timeOffset="167996.45">18859 3620 0,'0'0'0,"-63"0"15,42 21 1,21 0 0,-21-21-16,-1 21 0,22 0 0,0 0 15,0 1-15,0-1 0,0 0 16,0 0-1,22-21 17,-1 0-32,0 0 0,0-21 15,0 21-15,0-21 0,-21 0 16,22-1-16,-22 1 0,21 21 16,-21-21-16,0 0 0,0 0 15,0 0-15,-21 21 0,-1 0 16,22-22-16,-21 22 0,0 0 15,0 0-15,21 22 16,0-1 0,0 0-1,21-21 1</inkml:trace>
  <inkml:trace contextRef="#ctx0" brushRef="#br0" timeOffset="168335.35">19008 3556 0,'21'0'47,"-21"21"-47,21 0 0,-21 1 15,0-1-15,21 0 16,-21 0-16,0 0 0,0 0 15,0 1-15,0-1 16,0 0-16,0-42 47,0 0-31,21-1-1,-21 1-15,0 0 0,0 0 16,21 0-16,-21 0 0,22-1 15,-22 1-15,0 0 0,21 0 16,-21 0-16,21 21 0,-21-21 16,0-1-16,21 22 0</inkml:trace>
  <inkml:trace contextRef="#ctx0" brushRef="#br0" timeOffset="168832.65">19431 3239 0,'0'0'0,"0"21"31,0 0-31,0 0 0,0 0 16,0 0-16,0 1 0,0 20 15,-21-21-15,21 21 0,0-20 0,-21 20 16,21-21-16,0 21 0,0-20 0,-22-1 16,22 0-16,-21 0 0,21 0 15,0 0-15,0 1 0,0-44 63,21 1-48,1 21-15,-22-21 0,21 0 0,0 0 16,0 0-16,0-1 16,-21 1-16,21 21 0,-21-21 0,22 0 15,-44 21 16,1 0-31,0 0 0,0 0 0,21 21 16,-21 0-16,0-21 0,-1 21 16,22 1-16,0-1 0,0 0 15,0 0-15,0 0 16,22 0-16,-1-21 16,0 22-16,0-22 0,0 0 15,0 21-15,1-21 0,-1 0 0,0 0 16,0 0-16,0 0 15,0 0 1</inkml:trace>
  <inkml:trace contextRef="#ctx0" brushRef="#br0" timeOffset="169251.41">20574 3090 0,'0'0'0,"0"-21"16,-21 21-16,0 0 0,21-21 0,-22 21 0,1 0 16,0 21-1,21 0-15,0 22 16,0-1-16,0-21 0,0 43 0,0-22 16,0 0-16,0 1 0,21-1 15,-21 22-15,0-22 0,0 0 0,0-21 16,0 22-16,0-1 0,0-21 15,0 0-15,-21 1 0,21-1 0,0 0 16,0 0-16,0 0 16,0-42 15,0 0-31,0 0 0,0 0 16</inkml:trace>
  <inkml:trace contextRef="#ctx0" brushRef="#br0" timeOffset="169607.21">20341 3260 0,'0'0'16,"-21"-64"-16,21 43 15,0 0-15,0 0 0,0 0 0,0-1 16,21 1-16,0 0 16,0 21-16,22-21 0,-22 21 0,21-21 15,1 21-15,20 0 16,-21 0-16,1 0 0,20 0 0,-20 21 15,20-21-15,-21 21 0,1 21 0,-1-20 16,-21 20-16,0 0 0,1 1 16,-22-1-16,0 0 0,0 1 0,0-1 15,-22 0-15,1 1 0,0-22 16,-21 21-16,21-21 0,-22 22 0,1-22 16,0 0-16,-1 0 0,1 0 15,0 0-15,-1 1 0,22-1 0,-21-21 16,21 0-16,-1 21 0,1-21 0,42 0 47,1 0-32,-1-21-15,0 21 0,0 0 0,0-21 16</inkml:trace>
  <inkml:trace contextRef="#ctx0" brushRef="#br0" timeOffset="169972">20976 3683 0,'21'0'0,"0"0"15,1 0 1,-1-21-16,0 0 16,0 21-16,-21-21 15,0-1-15,21 1 0,-21 0 16,0 0-16,-21 42 31,21 0-15,-21-21-16,21 21 0,-21 1 15,21-1-15,0 0 0,0 0 0,0 0 16,0 0-16,0 1 0,0-1 16,0 0-16,0 0 15,21-21 1,0 0-1,0 0-15,0 0 16,1 0-16,-22-21 0,21 0 16,0 21-16,-21-21 0,21-1 0,0 1 15,0 0-15</inkml:trace>
  <inkml:trace contextRef="#ctx0" brushRef="#br0" timeOffset="170247.87">21294 3620 0,'21'-22'16,"-42"44"-16,42-22 31,-21 21-31,0 0 0,0 0 15,0 0-15,0 0 16,0 1-16,0-1 0,0 0 16,21-21 15,0 0-15,-21-21-16,21 21 15,-21-21-15,21-1 0,-21 1 16,0 0-16,22 0 0,-22 0 15,21 0-15,-21-1 0,0 1 0,0 0 16,0 0-16,21 21 16,-21 21 15</inkml:trace>
  <inkml:trace contextRef="#ctx0" brushRef="#br0" timeOffset="170586.67">21526 3725 0,'22'0'15,"-1"0"1,0 0-16,-21-21 16,21 0-16,0 0 15,0 0-15,-21 0 16,-21 42 31,0-21-47,0 21 15,21 0-15,0 0 16,-21 0-16,21 1 0,-21-22 16,21 21-16,0 0 15,21-21 1,0 0-1,0 0-15,0 0 16,0-21-16,1 0 16,-1-1-16</inkml:trace>
  <inkml:trace contextRef="#ctx0" brushRef="#br0" timeOffset="170875.51">22077 3133 0,'0'0'0,"0"-21"0,0-1 0,0 1 0,-21 42 47,21 1-47,-22-1 0,1 21 16,21-21-16,0 22 0,0-1 0,-21 0 16,0 1-16,21-22 0,-21 21 15,21 0-15,0 1 0,-21-22 16,21 0-16,-22 21 0,22-20 0,-21-1 15,21 0-15,0 0 16,0 0-16,0-42 47,0 0-47</inkml:trace>
  <inkml:trace contextRef="#ctx0" brushRef="#br0" timeOffset="171207.32">21929 3598 0,'0'43'16,"0"-22"0,0 0-16,0 0 15,0 0-15,0 1 0,0-1 16,0 0 0,21-21-1,0 0 1,0 0-16,0 0 0,0-21 15,1 0-15,-1 21 0,0-22 0,-21 1 16,21 0-16,-21 0 16,0 0-16,0 0 15,0-1-15,-21 22 16,0 0 0,0 0-16,-1 0 15,1 22 1,21-1-1,21-21 17</inkml:trace>
  <inkml:trace contextRef="#ctx0" brushRef="#br0" timeOffset="171560.11">22267 3577 0,'-21'21'31,"21"1"-15,0-1-16,0 0 0,0 0 15,-21 0-15,21 0 0,0 1 0,-21-1 16,21 21-16,0-21 0,0 0 16,0 22-16,0-1 0,-21 0 0,21 1 15,-22-1-15,22 0 16,-21 1-16,21-1 0,-21 0 0,21 1 15,-21 20-15,21-20 0,-21-1 0,21 0 16,0 1-16,0-22 0,-21 21 16,21 0-16,-22-20 0,22-1 0,0 21 15,0-21-15,0 0 0,0 1 16,-21-22-16,21-22 31,0 1-31,21 0 16,-21 0-16,22 0 0,-1-22 15,0 22-15,-21-21 0,21 0 0</inkml:trace>
  <inkml:trace contextRef="#ctx0" brushRef="#br0" timeOffset="171834.96">22267 3810 0,'0'0'0,"0"-42"16,0 21-16,0-22 0,0 22 15,0 0-15,0 0 0,0-22 0,0 22 16,0 0-16,0 0 15,0 0-15,21 21 0,1-21 0,-1 21 16,0 0-16,0 0 0,0 0 16,0 0-16,1 0 0,-1 21 0,-21 0 15,0 0-15,0 0 0,0 0 16,0 1-16,0-1 16,-21 0-16,-1-21 0,1 21 0,0 0 15,0-21-15,-21 21 0,20 1 16,1-22-16,0 0 0,0 0 0,21 21 15,0-42 17</inkml:trace>
  <inkml:trace contextRef="#ctx0" brushRef="#br0" timeOffset="173182.75">22564 3535 0,'0'21'32,"0"0"-32,0 0 0,0 1 15,0-1-15,-22 0 0,22 0 16,-21 0-16,21 0 16,0 1-16,0-1 15,0-42 32,0-1-31,0 1-16,0 0 0,0 0 15,21 21-15,-21-21 0,22 0 16,-1-1-16,-21 1 0,21 21 0,-21-21 16,21 21-16,0 0 15,0 0 1,-21 21-16,0 0 0,0 22 15,0-22-15,0 0 16,0 0-16,0 0 0,0 1 16,0-1-16,22-42 62,-1 21-46,-21-22-16,21 22 0,-21-21 15,21 0-15,0 0 0,0 0 0,-21 0 16,22 21-16,-1-22 0,-21 1 0,21 0 16,0 21-16,-21 21 47,0 0-47,0 1 0,0-1 15,0 0-15,0 0 16,0 0-16,0 0 15,0 1-15,21-22 0,0 0 16,1 21 0,-1-21-16,0 0 15,0 0-15,0-21 16,0 21-16,-21-22 0,22 1 16,-1 0-16,0 0 15,-21 0-15,0 0 0,0-1 16,0 1-16,0 42 47,-21-21-47,21 22 0,-21-1 15,21 0-15,-22 0 0,22 0 16,0 0-16,0 1 16,0-1-1,22-21 1,-1 0-16,0 0 15,0-21-15,0 21 16,-21-22-16,21 1 0,1 21 16,-22-21-16,0 0 0,21 0 15,-21 0-15,0 42 47,0 0-47,0 0 0,-21 0 16,21 0-16,0 1 15,0-1-15,0 0 32,21-21-17,0-21 1,0 0-16,0 21 16,-21-22-16,21 1 0,1 0 0,-22 0 15,21 0-15,0-22 0,-21 22 16,21-21-16,0 0 0,-21-1 15,21 1-15,-21-22 0,22 22 0,-22 0 16,0-1-16,21 1 0,-21 0 16,0 21-16,21-22 0,-21 22 0,0 0 15,-21 21 17,21 21-32,-21 21 0,21-20 15,0 20-15,-22 0 0,22 1 0,-21-1 16,21 0-16,-21 22 0,21-22 0,-21 0 15,21 1-15,0-1 0,0-21 16,0 22-16,0-1 0,0-21 0,0 0 16,0 0-16,0 1 15,0-1-15,0 0 0,0 0 0,0 0 16,21-21 0,0 0-1,0 0-15,1-21 16,-1 21-16,0-21 0,-21 0 0,21 0 15,0 21-15,0-22 0</inkml:trace>
  <inkml:trace contextRef="#ctx0" brushRef="#br0" timeOffset="173466.59">23304 3450 0,'0'0'0,"-63"0"16,84 0 15,0 0-15,0 0-16,1 0 0,20-21 0,-21 21 15,0 0-15,22 0 0,-22-21 16,21 21-16,-21 0 0,0-21 0,22 21 16,-22 0-16,0-21 0,0 21 15,0 0-15,1-22 0,-1 22 16,0 0-16,-21-21 0,-42 21 31,20 0-15,1 21-16,-21-21 0</inkml:trace>
  <inkml:trace contextRef="#ctx0" brushRef="#br0" timeOffset="174332.22">19113 4466 0,'0'0'0,"-42"-42"16,42 21 0,-21 21-1,0 0 1,21 21-16,0 0 0,-21 0 15,21 0-15,-22 22 0,22-1 16,0 0-16,0 1 0,-21 20 0,21 1 16,0-22-16,-21 22 0,21-1 15,0-21-15,0 22 0,0-22 0,0 1 16,0-22-16,0 21 0,0-21 16,-21 0-16,21 1 0,0-1 0,0 0 15,-21-21 1,21-21-1,0 0-15,0-1 16,0 1-16,0 0 16,0-21-16,0 21 0,0-1 0,0 1 15,0-21-15,0 21 0,0 0 16,0-1-16,0 1 0,0 42 31,0 1-15,0 20-16,0-21 0,0 21 0,0-20 15,0 20-15,0-21 0,0 21 0,0-20 16,0-1-16,0 0 0,0 0 16,0 0-16,0 0 0,21-21 15,0 0-15,0 0 16,0 0-16,1 0 16,-1 0-16,0-21 0,0 0 15,0 0-15,0 21 0,1-21 16,-22 0-16,21-1 0,-21 1 0,21 0 15,-21 0-15,0 0 0,0 0 16</inkml:trace>
  <inkml:trace contextRef="#ctx0" brushRef="#br0" timeOffset="174951.86">15007 5990 0,'0'0'0,"-21"0"0,-21-42 15,42 21-15,-22 21 0,1 0 16,0 0 0,0 0-16,0 0 15,21 21-15,0 0 0,0 0 0,-21 0 16,21 22-16,0-1 0,0-21 15,0 43-15,0-22 0,0 22 0,0-1 16,0 1-16,0-1 0,0 1 16,0-22-16,0 21 0,0 1 0,0-22 15,0 1-15,0-1 0,0 0 0,0 1 16,0-22-16,0 21 0,0-21 16,0 0-16,0 1 0,0-1 15,0-42 16,0-1-31,0-20 16,0 21-16,0 0 0,0-22 16</inkml:trace>
  <inkml:trace contextRef="#ctx0" brushRef="#br0" timeOffset="176424.01">14901 6054 0,'0'-21'0,"0"-1"16,21 22 31,1 0-47,-1 0 0,0 0 0,21 0 16,1 0-16,-1 0 0,21 0 15,1 0-15,-1-21 0,22 21 0,0 0 16,-1 0-16,22 0 0,-21 0 15,42 0-15,-21 0 0,21-21 0,0 21 16,0 0-16,-21 0 0,21 0 16,0-21-16,0 21 0,21 0 0,-21 0 15,21 0-15,0 0 0,-21-21 0,42 21 16,-20 0-16,20 0 0,0 0 16,1 0-16,-1 0 0,21-21 15,1 21-15,-1 0 0,1 0 16,-1 0-16,22 0 0,-21 0 0,-1 0 15,22 0-15,-22 0 0,1 0 0,-1 0 16,1 0-16,-22 0 0,22 0 16,-22 0-16,0 0 0,1 0 0,20 0 15,-21 0-15,1 0 0,-1 0 16,-21 0-16,22 0 0,-22 0 0,0 0 16,0 0-16,0 0 0,0 0 15,-21-22-15,-21 22 0,0 0 16,0 0-16,-21 0 0,-1 0 0,-20-21 15,-1 21-15,1 0 0,-22 0 16,22 0-16,-22 0 0,0 0 0,1 0 16,-1 0-16,-21 0 0,21 0 15,-20 0-15,-1 0 0,0 0 0,0 0 16,0 0-16,0 0 0,1 0 16,-1 0-16,0 0 15,0 0-15,0 0 16,-21 21 46,0 1-62,0-1 16,0 21-16,-21-21 0,21 0 16,-21 1-16,0 20 0,21-21 0,-21 21 15,-1 1-15,1-22 0,0 21 16,0 1-16,0-1 0,0-21 0,-1 21 15,1 1-15,0-1 0,0 0 16,0 1-16,0-1 0,21 0 0,0-20 16,-22 20-16,1 0 0,21-21 0,-21 22 15,21-22-15,0 0 0,-21 21 16,21-20-16,-21-1 0,21 0 16,0 0-16,-21-21 0,-1 21 0,22 0 0,-21 1 15,0-22 1,0 0-16,0 21 0,0-21 0,-1 21 15,1-21-15,-21 0 16,21 0-16,0 0 0,-1 21 0,1-21 16,-21 0-16,0 0 0,20 0 0,-20 0 15,0 0-15,-22 0 0,22 0 16,-22 0-16,1 0 0,-1 0 0,1 0 16,-22 0-16,22 0 0,-22 0 0,0 0 15,1 0-15,-22-21 16,0 21-16,21-21 0,-42 21 0,22 0 15,-1 0-15,0 0 0,-21-21 0,21 21 16,-21 0-16,21 0 0,-21 0 16,-21 0-16,21 0 0,0 0 0,0 0 15,0 0-15,0 0 0,-21-22 0,21 22 16,-21 0-16,0 0 0,21 0 16,-22 0-16,1 0 0,0-21 0,0 21 15,0 0-15,-22 0 0,43 0 16,-21 0-16,0 0 0,0 0 0,21 0 15,-21 0-15,21 0 0,-21 0 0,21 0 16,0 0-16,0 0 16,0 0-16,21 0 0,-21 0 0,0 0 15,0 0-15,0 0 0,0 0 0,21 0 16,-21 0-16,0 0 0,21 0 16,-21 0-16,21 0 0,0 0 0,1 0 15,-1 0-15,21 0 0,0 0 0,22 0 16,-22 0-16,22 0 0,20 0 15,-20 0-15,21 0 0,-1 0 0,1 0 16,21 0-16,0 0 0,-1 0 0,-20 0 16,21 0-16,0 0 15,0 0-15,-1 0 0,1 0 0,0 0 16,0 0-16,-21 0 0,20 0 16,1 0-16,-21 0 0,21 21 15,0-21-15,-1 0 0,1 0 0,0 0 16,0 0-1,0 0-15,0 0 16,-1 0 0,1 0-16,0 0 15,0 0-15,0 0 16,21-21 15,0 0-15,0 0-1,0 0-15</inkml:trace>
  <inkml:trace contextRef="#ctx0" brushRef="#br0" timeOffset="177033.27">15706 6138 0,'0'0'0,"-22"0"0,22 22 15,0-1-15,0 0 16,0 0-16,0 0 16,22-21-16,-1 0 15,0 0-15,0 0 0,0 0 16,0 0-16,1 0 0,-1 0 15,21 0-15,-21 0 0,0-21 16,1 0-16,-1 21 0,0-21 0,0 0 16,0 21-16,-21-22 0,21 1 15,-21 0-15,0 0 16,-21 21 15,21 21-31,0 0 0,0 0 16,0 1-16,0 20 0,0-21 15,0 21-15,0 1 0,0 20 0,0-20 16,-21-1-16,21 21 0,0-20 0,0-1 16,0-21-16,-21 22 0,21-1 15,-21-21-15,21 0 0,0 0 0,0 1 16,0-1-16,-21-21 0,21 21 16,-22-21-16,1 0 0,0 0 15,0 0 1,0 0-16,0 0 0,21-21 0,-22 21 15,1-21-15,0-1 0,0 22 16,0-21-16,0 0 0,-1 0 0,22 0 16,-21 21-16,21-21 15,-21 21-15,21-22 16,0 1 0,21 21-16,0 0 15,-21-21-15,22 21 0,-1 0 0,0 0 16</inkml:trace>
  <inkml:trace contextRef="#ctx0" brushRef="#br0" timeOffset="178043.7">16235 6625 0,'0'0'0,"21"0"0,-21-21 0,21 21 16,0-21-16,-21 0 0,21 21 0,1-21 15,-1-1-15,-21 1 0,21 0 16,-21 0-16,21 0 0,-21 0 0,0-1 16,0 1-16,0 0 15,-21 21 1,0 21 0,0 0-16,21 1 0,-22 20 15,1-21-15,21 21 0,0 1 0,0-22 16,-21 21-16,21 1 0,0-22 0,0 21 15,0-21-15,0 0 0,0 1 16,0-1-16,0 0 0,21-21 16,0 0-16,1 0 0,-1 0 15,0 0-15,0 0 0,0 0 0,0-21 16,1 0-16,-1 21 0,21-22 0,-21 1 16,0 0-16,1 0 0,-1 0 15,21-22-15,-21 22 0,0-21 16,1 21-16,-1-22 0,-21 22 0,21-21 15,-21 21-15,21 0 0,-21-1 16,0 1-16,0 42 31,0 1-31,0-1 0,-21 21 16,21-21-16,0 0 0,0 22 0,0-22 16,0 0-16,0 0 0,0 0 15,0 1-15,0-1 0,21 0 0,-21 0 16,0 0-16,0 0 15,-21-21 17,0 0-17,0-21-15,-1 21 16,22-21-16,-21 21 0,0-21 0,21 0 16,-21 21-1,21 21 1,0 0-1,21 0-15,0 0 16,0-21-16,-21 22 0,22-22 0,-1 0 16,0 0-16,0 0 0,0 21 0,0-21 15,1 0-15,-1 0 0,0 0 16,0 0-16,21 0 0,-20-21 0,-1 21 16,21-22-16,-21 1 0,0 0 15,1 21-15,-1-21 0,0 0 16,0 0-16,-21-22 0,0 22 0,21-21 15,-21-1-15,21 22 0,-21-21 16,0 0-16,0-1 0,22 1 0,-22 0 16,0-1-16,0 22 0,0-21 0,0 21 15,0-1-15,0 44 32,0-1-17,0 21-15,-22-21 0,22 22 0,-21-1 16,21 0-16,-21 1 0,21-1 15,-21 0-15,21 1 0,0-22 16,0 21-16,0 0 0,0-20 0,0-1 16,0 0-16,0 0 0,0 0 0,0 0 15,0 1-15,21-22 16,0 0 0,0 0-16,1 0 0,-1-22 15,-21 1-15,21 21 0,-21-21 16,21 0-16,-21 0 0,0 0 0</inkml:trace>
  <inkml:trace contextRef="#ctx0" brushRef="#br0" timeOffset="178249.59">17166 6371 0,'21'0'31,"-21"-21"-31,21 21 0,1 0 0,-1 0 16,0-21-16,21 21 0,-21 0 15,1-21-15,-1 21 0,0 0 0,0-21 16,0 21-16,0 0 0,1-22 0</inkml:trace>
  <inkml:trace contextRef="#ctx0" brushRef="#br0" timeOffset="179827.76">18330 6329 0,'-21'0'0,"42"0"0,-63 0 0,42-21 16,-21 21-16,21-21 0,0-1 16,0 1-16,0 0 0,0 0 15,21 0-15,0 0 16,0-1-16,0 1 0,-21 0 15,22 0-15,-22 0 16,0 0 0,-22 21-16,1 0 0,0 0 0,0 0 15,0 0-15,0 0 0,-1 21 16,1-21-16,0 21 0,0 0 0,-21 0 16,42 0-16,-22 1 0,1-1 15,21 0-15,0 0 0,0 0 16,0 0-16,0 1 0,21-1 0,1 0 15,-1 0-15,0 0 0,0 0 16,0 1-16,0-1 0,22 0 0,-22 21 16,0-21-16,0 1 0,0-1 15,1 21-15,-1-21 0,-21 0 0,0 1 16,0-1-16,0 0 0,0 0 16,-21 0-16,-1-21 15,1 0-15,0 0 0,0 0 0,0 0 16,0 0-16,-1 0 0,1 0 0,0-21 15,0 21-15,0-21 16,0 0-16,21 0 0,-22-1 0,22 1 16,-21-21-16,0 21 0,21-22 15,0 22-15,0 0 0,0 0 0,-21 0 16,21 0-16,21 42 31,-21 0-31,21 0 0,0 0 16,1 0-16,-1 1 0,0-1 0,0 0 15,0 0-15,0 0 0,1 0 16,-1 1-16,0-1 0,0-21 0,0 21 16,22-21-16,-22 0 0,0 0 15,0 0-15,21 0 0,-20 0 0,-1 0 16,0 0-16,0-21 0,21 0 0,-20 21 16,-1-22-16,-21 1 0,21 0 15,0 0-15,0 0 0,-21 0 0,0-22 16,21 22-16,1-21 0,-22 21 15,0-1-15,0-20 0,0 21 0,21 0 16,-21 0-16,0-1 16,21 22-16,-21 22 31,0-1-15,21-21-16,-21 21 0,0 0 15,21-21 1,0 0-1,-21-21 1,0 0 0,0 0-1,0-1 1,-21 22 0,0 22-1,21-1-15,-21 0 16,21 0-16,-21 0 0,21 22 15,0-22-15,0 0 0,0 21 0,-21-21 16,21 1-16,0 20 0,0-21 16,0 0-16,0 0 0,0 1 15,21-22-15,0 0 0,0 0 16,0 0-16,0 0 0,1 0 16,-1 0-16,0 0 0,0 0 0,0-22 15,0 1-15,1 21 0,-1-21 16,0 0-16,0 0 0,-21 0 15,21-1-15,0 1 0,-21-21 0,0 21 16,0 0-16,0-1 0,0 1 16,0 0-16,0 0 0,-21 21 15,0 0 1,0 21-16,21 0 16,0 0-16,0 1 0,0-1 0,0 0 15,0 0-15,0 0 0,0 0 16,0 1-16,21-1 0,-21 0 0,21-21 15,-21 21-15,21-21 0,1 21 16,-1-21-16,0 0 16,0 0-16,0 0 0,0 0 15,1 0-15,-1-21 0,0 21 16,0-21-16,0 21 0,-21-21 16,21 0-16,1-1 0,-22 1 0,0 0 15,21 0-15,-21 0 0,0 0 16,0-1-16,0 1 0,0 42 31,0 1-15,0-1-16,0 0 0,0 0 15,0 0-15,0 0 0,0 1 0,0-1 16,0 0-16,0 0 16,0 0-1,0-42 16,0 0-31,0 0 16,0 0-16,0-1 16</inkml:trace>
  <inkml:trace contextRef="#ctx0" brushRef="#br0" timeOffset="179975.68">19431 6265 0,'0'-21'0,"-21"21"16,42 21 46,0-21-62</inkml:trace>
  <inkml:trace contextRef="#ctx0" brushRef="#br0" timeOffset="180275.02">19748 6308 0,'-21'0'16,"0"0"-16,21 21 0,-21 0 15,21 0-15,0 22 0,0-1 16,0-21-16,0 43 0,-21-22 16,21 0-16,0 1 0,-21 20 0,21-21 15,0 1-15,-22 20 0,22-20 16,0 20-16,0-21 0,-21 22 0,21-22 15,-21 22-15,21-22 0,0 0 0,-21 22 16,0-22-16,0 1 0,21-1 16,0-21-16,-22 21 0,1-20 0,21-1 15,0-42 17,0-22-32,0 22 15,21-21-15,1 21 0,-22-22 0</inkml:trace>
  <inkml:trace contextRef="#ctx0" brushRef="#br0" timeOffset="180567.86">19706 6625 0,'0'0'0,"0"-21"0,0 0 0,0 0 0,0 0 16,0-1-16,0 1 0,21 0 16,0 0-16,-21 0 0,22 0 0,-1 21 15,0-22-15,0 22 0,0 0 16,0 0-16,1 0 15,-1 0-15,0 22 0,-21-1 0,0 0 16,0 0-16,0 0 0,0 0 16,0 22-16,0-22 0,0 0 0,0 0 15,-21 0-15,0 1 0,-1-1 0,1-21 16,0 21-16,0 0 0,-21-21 16,20 0-16,22 21 0,-21-21 0,0 0 15,21-21 16,21 21-31,0-21 0,1 0 0,-1 0 16,0-1-16</inkml:trace>
  <inkml:trace contextRef="#ctx0" brushRef="#br0" timeOffset="180836.03">20108 6329 0,'0'0'0,"0"-21"0,21 21 15,-21-21-15,0 42 31,0 0-31,0 0 0,0 0 0,-21 0 16,21 22-16,-21-22 0,21 21 16,0-21-16,-21 22 0,21-22 0,-21 0 15,21 21-15,0-20 0,0-1 0,0 0 16,0 0-16,0 0 16,0 0-16,0 1 0,21-22 15,0 0-15,0 0 16,0 0-1,1-22-15,-22 1 0,21 0 16,-21 0-16,0 0 0,21 0 0,-21-1 16,0 1-16</inkml:trace>
  <inkml:trace contextRef="#ctx0" brushRef="#br0" timeOffset="180991.94">20002 6477 0,'22'-21'31,"-1"21"-31,0 0 0,0-21 16,0 21-16,0 0 0,1-21 15,-1 21-15,0-22 0,0 22 0,-21-21 16,0 0-16</inkml:trace>
  <inkml:trace contextRef="#ctx0" brushRef="#br0" timeOffset="183343.13">21167 6244 0,'0'0'15,"21"0"-15,0-21 0,0 0 0,-21 0 16,0 0-16,21-1 16,-21 44-1,0 20-15,-21-21 16,21 0-16,-21 22 0,21-1 0,0 0 16,-21 22-16,0-22 0,21 0 15,-22 1-15,1-1 0,0 0 0,21 1 16,-21-1-16,0-21 0,21 22 15,-21-22-15,-1 0 0,22 0 16,-21 0-16,21 0 16,0-42-1,0 0-15,0 0 16,0 0-16,0 0 0,0-1 0,0-20 16,21 21-16,-21-21 0,0 20 15,0-20-15,0 0 0,22 21 0,-22-1 16,0 1-16,21 0 0,-21 42 15,0 0 1,0 1-16,21-1 0,-21 21 0,21-21 16,-21 22-16,0-22 0,0 21 15,21-21-15,0 0 0,1 1 16,-22-1-16,21 0 0,0 0 0,21-21 16,-21 0-16,1 0 0,-1 0 15,21 0-15,-21 0 0,22 0 0,-1 0 16,-21 0-16,21 0 0,1-21 15,-1 0-15,-21 0 0,22-1 0,-1 1 16,-21-21-16,21 21 0,-20-22 0,-1 22 16,-21-21-16,0 0 0,0-1 15,0 1-15,0-22 0,0 22 0,-21 0 16,21 21-16,-22-22 0,-20 1 16,21 0-16,0 20 0,-22 1 15,1-21-15,21 42 0,-21-21 0,-1 21 16,22 0-16,-21 0 0,-1 0 15,22 0-15,-21 21 0,21 0 0,0 0 16,-1 0-16,1 22 0,0-1 16,21 0-16,0 1 0,0 20 0,0-20 15,0-1-15,0 21 0,0-20 16,21-1-16,0 0 0,22-20 0,-22 20 16,0-21-16,21 0 0,-20 0 15,20-21-15,-21 22 0,21-22 0,1 0 16,-22 0-16,21 0 0,1 0 15,-22 0-15,21-22 0,0 22 0,-20-21 16,20 0-16,0 0 0,-21 0 16,1 0-16,-1-1 0,0-20 0,0 21 15,-21 0-15,0 0 0,0-22 0,0 22 16,0 0-16,0 0 16,-21 21-16,0 0 0,21 21 15,-21-21-15,-1 21 0,22 0 16,0 0-16,0 22 0,-21-22 0,21 0 15,0 21-15,0-20 0,0-1 0,0 21 16,0-21-16,0 0 16,21-21-16,-21 22 0,22-1 0,-1-21 0,0 0 15,0 0-15,0 0 16,0 0-16,1 0 0,-1 0 16,0 0-16,0 0 0,0-21 0,0 21 15,1-22-15,-1 1 0,0 0 16,-21 0-16,21 0 0,-21 0 15,0-1-15,0 1 0,0 0 16,0 0-16,0 42 31,0 0-31,0 0 0,0 1 16,0-1 0,0 0-16,0 0 0,0 0 0,0 0 15,0 1-15,21-22 16,0 0-1,1 0-15,-1 0 16,0 0-16,0 0 0,0 0 16,-21-22-16,21 22 0,1-21 0,-1 0 15,-21 0-15,21 0 0,0 0 16,-21-1-16,0 1 0,0 0 16,21 0-16,-21 0 0,21 21 0,-21 21 46,0 0-46,0 0 0,-21 0 16,21 1-16,0-1 0,-21 0 16,21 0-16,0 0 0,0 0 15,0 1-15,0-1 16,21-21-16,0 0 16,1 0-16,-1 0 0,0 0 15,0 0-15,0 0 0,0 0 0,1-21 16,-1 21-16,0-22 0,0 1 15,0 21-15,0-21 0,-21 0 0,0 0 16,0 0-16,0-1 16,0 1-16,0 0 0,0 0 15,0 0-15,-21 21 16,0 0-16,0 21 16,0 0-16,0 0 0,21 0 15,0 1-15,-22-1 0,22 0 16,0 0-16,0 0 0,0 0 15,0 1-15,0-1 0,0 0 16,22-21-16,-1 0 16,0 0-16,0 0 15,0 0-15,0 0 0,22-21 16,-1 0-16,-42-1 16,42 22-16,-42-21 0,22 0 0,-1 0 15,0 0-15,0-22 0,0 22 16,-21-21-16,21 21 0,-21-22 15,22 1-15,-22 0 0,21-1 0,-21 22 16,0-21-16,0 0 0,0 20 0,0 1 16,0 0-16,0 0 0,0 42 31,0 0-15,0 22-16,0-22 0,-21 21 0,21-21 15,-22 22-15,22-1 0,-21 0 16,21-21-16,0 22 0,0-22 15,0 21-15,0-21 0,0 1 0,0-1 16,0 0-16,0 0 0,0 0 0,0 0 16,21-21-1,1 0-15,-1 0 16,0 0-16,0-21 16,0 0-16,0 21 0,-21-21 15,22 0-15,-22 0 0,21-1 16,-21 1-16,0 0 15,0 42 17,0 0-17,0 1-15,0-1 0,0 0 16,-21-21-16,21 21 0,0 0 16,0 0-16,21-21 15,0 0-15,0 0 16,0 0-16,0 0 15,1 0-15,-1 0 0,0-21 16,-21 0-16,21 0 16,0 0-16,-21 0 0,0-1 15,0 1-15,0 0 0,0 0 16,0 0-16,-21 21 16,0 0-1,0 0 1,21 21-16,-21-21 0,21 21 15,-22-21-15,22 21 0</inkml:trace>
  <inkml:trace contextRef="#ctx0" brushRef="#br0" timeOffset="183719.91">23431 6519 0,'0'0'0,"0"-21"0,0 0 16,0 42 31,0 0-47,0 1 0,0-1 16,0 0-16,0 21 0,0-21 15,0 1-15,-21 20 0,21-21 0,0 0 16,0 22-16,-21-22 0,21 21 0,0-21 15,0 22-15,0-1 0,0 0 16,0 1-16,0-1 0,0 0 0,0 22 16,-21-22-16,21 22 0,-21-22 15,21 0-15,0 1 0,-21-1 16,-1 0-16,1 1 0,21-22 0,0 0 16,-21 0-16,21 0 0,-21 0 0,21 1 15,0-44 16,0 1-31,0 0 0,0 0 16,0 0-16,0-22 0,0 22 16,0-21-16,21 0 0,0-1 0,-21 1 15</inkml:trace>
  <inkml:trace contextRef="#ctx0" brushRef="#br0" timeOffset="184011.76">23368 6646 0,'0'-21'0,"0"42"0,0-63 15,0 21-15,0 0 0,0 0 0,0-1 16,0 1-16,21 0 16,0 21-16,0 0 15,1 0-15,-1 0 0,0 0 0,0 21 16,0 0-16,-21 1 0,21-1 16,-21 0-16,0 0 0,0 0 15,0 0-15,0 1 0,-21-1 16,21 0-16,-21-21 15,0 21-15,0-21 0,0 0 0,-1 21 16,1-21-16,0 0 0,0 21 16,42-21 15,0-21-31,0 21 0,1-21 16,-1 21-16,0-21 0</inkml:trace>
  <inkml:trace contextRef="#ctx0" brushRef="#br0" timeOffset="185064.99">23749 6541 0,'0'0'0,"0"21"31,0 0-31,0 0 16,-21 0-16,21 0 0,-21 1 0,-1-1 16,22 0-16,0 0 0,-21 0 15,21 0-15,-21 1 16,21-44 31,21 1-32,-21 0-15,21 21 0,1-21 0,-22 0 16,21-22-16,0 22 0,-21 0 16,21 0-16,0 0 15,0 21 1,-21 21-16,0 0 15,0 0-15,0 0 16,0 1-16,0-1 0,0 0 0,0 0 16,0 0-16,22-21 47,-1 0-32,0-21-15,0 0 16,-21 0-16,21 0 15,0-1-15,-21 1 16,0 0-16,22 21 16,-22 21-1,0 0-15,0 1 16,0-1-16,0 0 0,0 0 16,0 0-16,0 0 15,21-21-15,0 0 16,0 0-1,0 0-15,0 0 16,1 0-16,-22-21 16,21 0-16,-21 0 15,21 0-15,-21 0 0,21 21 16,-21-22-16,21 1 0,-21 0 0,0 0 16,0 0-16,0 0 15,0 42 16,0 0-31,0 0 0,0 0 16,0 0-16,0 1 0,-21-1 0,21 0 16,0 0-16,0 0 0,0 0 15,0 1-15,21-1 32,0-21-32,1 0 0,-1 0 15,0-21-15,0 21 16,-21-22-16,21 22 0,0-21 0,-21 0 15,22 21-15,-22-21 0,21-21 0,-21 20 16,21 1-16,-21-21 0,0 0 16,21-1-16,0 1 0,-21 0 0,0-1 15,21 1-15,-21-22 0,22 43 16,-22-21-16,0 0 0,21 20 0,-21 1 16,21 21-16,-21 21 31,0 22-31,-21-22 0,0 21 15,-1-21-15,1 22 0,21-1 16,-21 0-16,0 1 0,21-1 0,0 0 16,-21 1-16,21-22 0,0 21 0,0-21 15,0 22-15,0-22 0,0 0 16,0 0-16,0 0 0,0 1 16,0-1-16,21-21 15,0 0 1,0 0-16,0-21 15,-21-1-15,22 22 0,-22-21 0,21 0 16</inkml:trace>
  <inkml:trace contextRef="#ctx0" brushRef="#br0" timeOffset="185327.84">24172 6414 0,'0'0'0,"21"0"47,1 0-47,20 0 0,-21-22 15,0 22-15,22 0 0,-22-21 16,0 21-16,21-21 0,-21 21 0,22 0 16,-22-21-16,21 21 0,-21-21 15,1 21-15,-1-21 0,0 21 16,0 0-16,-21-22 0,-21 22 31,0 0-31,0 0 0,-22 22 16</inkml:trace>
  <inkml:trace contextRef="#ctx0" brushRef="#br0" timeOffset="186243.32">18838 7514 0,'0'-21'0,"0"42"0,21-63 0,-21 21 16,0 0-16,22-1 0,-22 1 16,21 0-16,-21 0 0,0 0 15,0 0-15,21 21 16,-21-22-16,21 22 15,-21 22-15,0-1 16,0 21-16,0-21 0,0 22 16,0-1-16,0 0 0,0 1 15,0-1-15,0 21 0,0-20 0,-21-1 16,21 0-16,-21 1 0,21-1 0,-21 0 16,21-20-16,0 20 0,0-21 15,-22 0-15,22 0 0,0 1 0,-21-1 16,21 0-1,-21-21 1,0 0-16,0-21 16,21 0-16,0-1 15,-21 1-15,21 0 0,-22-21 0,22 21 16,0-1-16,0 1 0,0-21 0,0 21 16,0 0-16,0-1 0,-21 1 15,0 42 16,21 1-31,0-1 16,0 0-16,0 21 0,0-21 0,0 22 0,0-22 16,0 21-16,0-21 0,0 1 15,21-1-15,0 0 0,-21 0 16,22-21-16,-1 0 0,0 0 0,0 0 16,0 0-16,0 0 0,1 0 15,-1 0-15,0-21 0,21 21 0,-21-21 16,1 0-16,-1-1 0,0 1 0,0 0 15,0 0-15,0 0 16,1 0-16,-22-1 0,21 1 0,-21 0 16,0 0-16,-21 21 31,-1 0-31,1 21 0,0 0 0</inkml:trace>
  <inkml:trace contextRef="#ctx0" brushRef="#br0" timeOffset="186787.48">16087 8721 0,'0'0'15,"0"-21"-15,0-1 0,0-20 0,0 21 16,0 0-16,-22 21 16,1 0-16,0 0 15,0 0-15,21 21 16,0 0-16,0 21 0,0 1 0,-21-1 16,21 22-16,0-22 0,-21 21 15,21 1-15,0-1 0,0 1 0,0-1 16,0 1-16,-22-22 0,22 22 0,-21-22 15,21 0-15,-21 1 0,21-1 16,0 0-16,0 1 0,0-22 0,0 0 16,0 0-16,0 0 0,0-42 47,0 0-47,21 0 0,-21 0 15,0 0-15,0-22 0,21 22 16,-21-21-16,22-1 0</inkml:trace>
  <inkml:trace contextRef="#ctx0" brushRef="#br0" timeOffset="187863.37">16002 8657 0,'0'0'0,"0"-21"0,42-42 16,-21 63-16,1 0 15,-1 0-15,0-22 16,0 22-16,0 0 0,22 0 15,-22 0-15,21 0 0,0 0 0,1 0 16,20 0-16,1 0 0,-1 0 16,1 0-16,-1 0 0,22 0 0,0 0 15,-1 0-15,22 0 0,0 0 16,0 0-16,0 0 0,21 0 0,0 0 16,0 0-16,0 0 0,21 0 15,21 0-15,-21 0 0,22 0 0,20 0 16,-21 0-16,43-21 0,0 21 0,-1 0 15,1 0-15,21 0 0,-21 0 16,20 0-16,1-21 0,0 21 16,0 0-16,-21 0 0,-1 0 0,1 0 15,0 0-15,-22 0 0,22 0 16,-22 0-16,-20 0 0,-1 0 0,0 0 16,1 0-16,-22 0 0,0 0 15,0 0-15,-21 0 0,21 0 0,-42 0 16,21 0-16,-21 0 0,0 0 15,-22 0-15,1 0 0,0 0 0,-22 0 16,1 0-16,-22 0 0,0-21 0,-20 21 16,-1 0-16,0 0 0,0 0 15,-21-21-15,-21 21 63,21 21-63,-21-21 0,21 21 15,0 0-15,0 0 0,-21 1 0,21-1 16,0 0-16,-22 21 0,22 1 16,0-1-16,-21 0 0,21 1 0,0-1 15,0 0-15,0 1 0,-21-1 0,21 0 16,-21 1-16,0-1 0,21 0 16,0 1-16,-21-1 0,21-21 0,-22 21 15,22 1-15,0-22 0,0 21 16,-21-21-16,21 1 0,-21 20 15,21-21-15,0 0 0,-21 0 0,21 22 16,0-22-16,-21 0 0,0 0 16,-1 0-16,1 1 15,0-22-15,-21 0 0,21 0 16,-1 21-16,-20-21 0,0 0 16,-1 0-16,1 0 0,0 0 0,-22 0 15,1 0-15,-1 0 0,1 0 0,-1 0 16,-20 0-16,-1 0 0,0 0 15,1 0-15,-22 0 0,21 0 0,-42-21 16,21 21-16,-21 0 0,0-22 0,0 22 16,-21-21-16,0 21 0,0 0 15,-22 0-15,1 0 0,0-21 16,-22 21-16,1 0 0,-1 0 0,1 0 16,-1 0-16,1 0 0,-1 0 15,1 0-15,-22 0 0,22 0 0,-1 0 16,1 0-16,-1 0 0,1 0 0,-1 0 15,1 0-15,-1 0 0,22 21 16,-1-21-16,1 21 0,0-21 0,21 0 16,-22 0-16,22 22 0,0-22 0,21 0 15,0 0-15,0 0 0,0 0 16,21 21-16,-21-21 0,21 0 0,22 0 16,-1 0-16,0 0 0,22 0 15,-1 0-15,22 0 0,0 0 16,20 0-16,1 0 0,21-21 15,21 21 1,1-22-16,-1 1 16,21 21-16,-21 0 0,22-21 0,-1 21 15,0-21-15,1 0 16,-1 0-16,21 21 0</inkml:trace>
  <inkml:trace contextRef="#ctx0" brushRef="#br0" timeOffset="188229.16">18648 8742 0,'0'0'0,"0"-21"0,0-22 15,0 65 17,-21 20-17,21-21-15,0 21 0,-22 1 0,1-1 16,21 0-16,-21 1 0,21-1 16,0 0-16,-21 1 0,21-1 0,-21 0 15,21 1-15,-21-22 0,21 0 16,0 21-16,0-20 0,-22-1 0,22 0 15,-21 0-15,21-42 47,0 0-47</inkml:trace>
  <inkml:trace contextRef="#ctx0" brushRef="#br0" timeOffset="188675.42">18500 8869 0,'0'0'0,"0"-21"15,0-22-15,21 1 0,0 21 0,0 0 16,-21-22-16,21 22 0,22 0 0,-22 21 16,21-21-16,-21 0 0,22 21 15,-1 0-15,-21 0 0,21 0 0,1 0 16,-1 0-16,-21 21 0,22 0 16,-22 0-16,0 0 0,0 22 0,0-22 15,-21 21-15,0 1 0,0-22 0,0 21 16,-21 0-16,0-20 15,0 20-15,-22-21 0,1 0 0,0 0 16,21 1-16,-22-1 0,1 0 0,0 0 16,20-21-16,1 0 0,0 0 15,0 0-15,0 0 0,0 0 16,21-21-16,0 0 16,0 0-16,21 21 31,0 0-31,0 21 15,0 0-15,0 0 0,1 0 0,-1 0 16,0 1-16,0-1 0,0 0 16,0 0-16,-21 0 0,22 0 0,-1 1 15,0-22-15,-21 21 0,21 0 16,0-21-16,-21 21 0,21-21 16,1 0-16,-1 0 15,0 0 1,0 0-16,-21-21 0,21 0 0,0 0 15</inkml:trace>
  <inkml:trace contextRef="#ctx0" brushRef="#br0" timeOffset="189375.2">19198 9186 0,'21'22'16,"0"-22"-1,1 0 1,-1 0-16,0 0 0,0 0 15,0 0-15,0 0 0,1 0 0,-1-22 16,21 1-16,-21 21 0,0-21 0,1 21 16,-1-21-16,0 0 0,0 21 15,-21-21-15,0-1 0,0 1 16,0 0-16,-21 21 16,0 0-16,0-21 0,-1 21 0,-20 0 15,21 0-15,0 0 0,0 21 16,-22-21-16,22 21 0,21 0 0,-21 22 15,21-22-15,-21 0 0,21 21 16,0-20-16,0-1 0,0 0 0,0 0 16,0 21-16,21-20 0,-21-1 15,21 0-15,0-21 0,0 0 16,1 21-16,-1-21 0,0 0 0,0 0 16,0 0-16,0 0 0,1 0 0,-1 0 15,21-21-15,-21 21 0,0-21 16,1 0-16,-1 21 0,0-22 0,0 1 15,0 0-15,-21 0 0,21 0 16,-21 0-16,0-1 16,0-20-16,0 21 0,22 0 0,-22 0 0,0-1 15,21 1-15,-21 0 16,21 21 0,0 0-16,-21 21 0,21 0 15,-21 1-15,0-1 16,21 0-16,-21 0 0,22 0 0,-22 0 15,0 1-15,0-1 0,0 0 0,21 0 16,-21 0-16,0 0 16,0 1-16,21-22 15,0 0 17,-21-22-32,0 1 15,21 0-15,-21 0 0,21 0 0,1 0 16,-22-1-16,0 1 0,21-21 15,-21 21-15,21 0 0,0-22 0,-21 22 16,21 0-16,-21 0 0,21 21 0,-21-21 16,22 21-16,-1 0 15</inkml:trace>
  <inkml:trace contextRef="#ctx0" brushRef="#br0" timeOffset="189671.02">20405 9017 0,'0'21'32,"0"0"-32,-22 1 15,1-1-15,21 21 0,0-21 16,0 0-16,0 1 0,0-1 0,0 0 15,0 0-15,-21 0 0,21 0 16,0 1-16,0-1 16,0 0-1,0-42 17,0 0-17,0-1-15,0 1 16,0 0-16,0 0 0,0 0 15</inkml:trace>
  <inkml:trace contextRef="#ctx0" brushRef="#br0" timeOffset="189881.42">20447 8869 0,'0'0'16,"21"21"30,0 0-30,0-21 15,-21 21-15,22-21 0</inkml:trace>
  <inkml:trace contextRef="#ctx0" brushRef="#br0" timeOffset="190268.2">20637 9123 0,'0'21'16,"22"-21"0,-1 0-1,0 0-15,0 0 16,-21-21-16,21 0 0,-21 0 15,21 21-15,1-22 0,-22 1 16,21 21-16,-21-21 0,0 0 16,0 42 15,-21-21-15,21 21-16,0 0 0,-22-21 0,22 22 15,-21-1-15,21 0 0,-21 0 16,21 0-16,0 0 0,0 1 0,0-1 15,0 0-15,0 0 0,0 0 16,21-21 0,0 0-16,1 0 15,-1 0-15,0 0 0,0 0 16,0 0-16,0-21 16,1 21-16,-1-21 0,0 0 0,0 21 15,0-21-15</inkml:trace>
  <inkml:trace contextRef="#ctx0" brushRef="#br0" timeOffset="190891.84">21167 8996 0,'0'-21'16,"-64"148"-16,149-275 0,-106 190 0,42-63 47,-21 42-47,0 0 0,0 0 0,0 0 16,0 1-16,0-1 0,0 0 15,-21 0-15,21 0 0,0 0 0,0 1 16,0-1-16,0 0 15,0 0 1,21-21 0,0 0-16,0 0 15,-21-21-15,21 21 0,0-21 16,-21 0-16,22 21 0,-1-22 0,0 1 16,-21 0-16,21 0 0,0 21 0,-21-21 15,0 0-15,21 21 0,1 0 16,-22 21-1,0 0-15,0 0 16,-22 0-16,1 0 16,21 1-16,0-1 0,0 0 15,0 0-15,0 0 0,0 0 16,0 1 0,21-22-16,1 0 0,-1 0 0,0 0 15,0 0-15,0 0 0,0 0 16,1 0-16,-1 0 0,0-22 15,0 1-15,0 0 0,0 0 16,-21 0-16,0 0 0,0-1 16,0-20-16,0 21 0,0 0 15,0-22-15,0 22 0,0 0 0,-21 0 16,0-21-16,0 42 0,21-22 16,-21 22-16,0 0 15,42 0 32,0 0-47,0 0 0,0 0 0,0 0 16,1 0-16,-1 0 15,0 0-15,0-21 0,0 21 0,0 0 16,1 0-16</inkml:trace>
  <inkml:trace contextRef="#ctx0" brushRef="#br0" timeOffset="191791.54">19431 9906 0,'0'0'0,"0"-21"0,0 0 15,0 0-15,0-1 16,0 1-16,0 0 0,0 42 47,0 22-47,0-22 16,0 21-16,0-21 0,0 22 0,-21-1 15,21 0-15,0 1 0,0-1 0,-21 0 16,21 1-16,-22-1 15,22 0-15,-21-21 0,21 22 0,0-22 0,0 21 16,0-21-16,0 1 0,-21-1 16,21 0-16,0 0 15,-21-21-15,0-21 32,21 0-32,-21 21 15,21-21-15,0-1 0,0 1 0,-22 0 16,1-21-16,21 21 0,-21-1 15,21 1-15,0-21 0,-21 21 0,21 0 16,-21 21-16,21-22 0,0 44 31,0-1-15,0 21-16,0-21 0,21 0 0,-21 1 16,21 20-16,-21-21 0,21 0 15,-21 0-15,0 1 0,21-1 0,1 0 16,-1-21-16,0 21 0,0-21 15,0 0-15,0 0 16,1 0-16,20-21 0,-21 0 0,0 21 16,0-21-16,22-1 0,-22 1 0,0 21 15,0-21-15,0 0 0,-21 0 16,0 0-16,0-1 0,0 1 0,0 0 16,0 0-1,-21 21 1,0 0-16,0 0 0,0 0 0</inkml:trace>
  <inkml:trace contextRef="#ctx0" brushRef="#br0" timeOffset="192543.16">15642 10880 0,'0'0'0,"0"-21"0,0-1 0,0 1 15,0 0-15,0 0 16,0 0-16,0 0 15,0-1-15,0 44 47,0-1-47,0 21 0,0-21 16,0 22-16,0-22 0,0 21 16,0 0-16,0 22 0,0-22 0,0 1 15,0 20-15,0-21 0,-21 22 16,21-22-16,-21 1 0,21-1 15,-21 0-15,21 1 0,-22-1 0,22-21 16,0 0-16,0 22 0,0-22 0,-21-21 16,21 21-16,0 0 0,0-42 62,0 0-62,0 0 16,0-1-16,0 1 0</inkml:trace>
  <inkml:trace contextRef="#ctx0" brushRef="#br0" timeOffset="193965.01">15748 10943 0,'0'0'15,"0"-21"-15,0 0 16,21 21 46,0 0-62,0 0 16,1 21-16,-1-21 16,0 0-16,0 0 0,21 21 15,1-21-15,-1 0 0,0 0 0,22 0 16,-1 21-16,1-21 0,-1 0 0,22 0 15,0 0-15,-22 0 0,22 0 16,0 0-16,-1 0 0,1 0 0,0 22 16,-1-22-16,22 0 0,-21 0 0,21 0 15,-1 0-15,-20 0 0,21 0 16,0 0-16,21 0 0,-21 0 0,21 0 16,21 0-16,0 0 0,-21 0 15,42 0-15,-21 0 0,22 0 0,-1 0 16,-21 0-16,22 0 0,-1 0 15,0 0-15,1 0 0,-1 0 16,21 21-16,-20-21 0,-1 0 0,-21 0 16,22 0-16,-1 0 0,0 0 0,1 0 15,-22 0-15,21 0 0,-21 0 16,0 0-16,1 0 0,-1 0 0,0 0 16,-21 0-16,21 0 0,-21 0 15,-21 0-15,21 0 0,-21 0 0,0 0 16,-1 0-16,-20 0 0,0 0 0,-22 0 15,1 0-15,-1 0 0,-20 0 16,-22 0-16,0 0 0,0 0 16,0 0-16,0-21 0,1 21 93,-1 0-77,0 0 15,-21 21 1,0 0-32,0 0 15,0 0-15,0 22 16,0-22-16,0 0 0,0 0 0,0 21 15,0 1-15,0-22 0,0 21 0,0 1 16,0-22-16,-21 21 0,21-21 16,0 22-16,0-1 0,-21-21 0,21 0 15,-22 22-15,22-22 0,-21 0 0,21 0 16,-21 21-16,21-20 0,0-1 16,-21 0-16,0 0 0,0 0 0,-1 0 15,22 1-15,-21-1 0,0 0 16,21 0-16,-21-21 0,0 21 15,0 0-15,-1-21 0,1 22 0,0-22 16,0 0-16,0 0 0,-22 21 0,1-21 16,21 0-16,-21 0 0,-1 0 15,1 0-15,0 0 0,-1 0 0,-20 0 16,20 0-16,-20 0 0,-1 0 16,1 0-16,-22 0 0,22 0 0,-22 0 15,-21 0-15,22 0 0,-22 0 0,0 0 16,0 0-16,0 0 0,-21 0 15,0 0-15,0 0 0,-21 0 0,21 0 16,-21 0-16,0 0 0,-22 0 0,1 0 16,0 0-16,21 0 15,-22 21-15,1-21 0,0 0 0,-22 21 16,22-21-16,-1 21 0,1-21 0,0 0 16,-1 21-16,1-21 0,0 0 15,-1 22-15,22-1 0,-21-21 0,21 0 16,0 0-16,-1 21 0,1-21 0,21 0 15,0 0-15,0 0 0,21 0 16,1 21-16,20-21 0,0 0 0,1 0 16,41 0-16,-20 0 0,20 0 0,1 0 15,21 0-15,0 0 0,0 0 16,-1 0-16,22-21 16,-21 21-16,0 0 0,0 0 15,21-21-15,-21 21 16,0 0-16,-1 0 0,1 0 0,0 0 15,0-21-15,-21 21 0,20 0 16,1 0-16,0 0 0,0 0 16,-21 0-16,20 0 0,1 0 0,0 0 15,0 0-15,0 0 0,0 0 16,-1-22-16,1 22 0,0 0 0,0 0 16,0 0-16,0 0 0,-1 0 15,22-21-15,0 0 16,0 0-1,22 0-15,-1 21 16,0-21-16,0-1 0,0 1 16,22 21-16,-22-21 0</inkml:trace>
  <inkml:trace contextRef="#ctx0" brushRef="#br0" timeOffset="195565.65">16827 11218 0,'0'-21'16,"22"21"30,-1 0-46,0 0 16,0 0-16,0 0 0,22 0 0,-22 0 16,21-21-16,-21 0 0,0 21 15,22-21-15,-22 0 0,0 21 0,0-22 16,0 22-16,1-21 0,-22 0 16,0 0-1,0 0-15,0 0 16,-22 21 15,22 21-31,-21 0 0,21 0 0,0 0 16,0 0-16,0 22 0,0-1 15,0 0-15,0 1 0,0-1 0,0 0 16,0 1-16,0-1 0,0 0 0,0 1 16,0-1-16,0 0 0,-21-20 15,21 20-15,0-21 0,-21 0 0,21 0 16,0 1-16,-21-1 0,21 0 15,-21-21 1,-1 0-16,1 0 0,0 0 16,0 0-16,0-21 15,0 21-15,-1-21 0,22-1 16,-21 1-16,21 0 0,-21 0 0,0 0 16,21 0-16,0-1 0,-21 1 15,21 0-15,-21 0 0,21 0 16,0 42-1,0 0 1,0 0-16,0 0 0,0 1 0,0-1 16,0 21-16,21-21 0,0 0 15,0 1-15,0-1 0,0 0 16,1 0-16,20 0 0,-21-21 0,0 21 16,22-21-16,-22 0 0,21 0 15,-21 0-15,22 0 0,-1 0 0,-21 0 16,21-21-16,1 0 0,-22 21 0,21-21 15,1 0-15,-22 0 0,21-1 16,0 1-16,-20 0 0,-1 0 0,0 0 16,0 0-16,-21-22 0,0 22 0,0 0 15,0 0-15,0 0 0,0-1 16,0 1-16,0 0 0,-21 21 16,0 0-16,0 0 15,-1 21-15,22 0 0,-21 1 16,21-1-16,-21 0 0,0 21 0,21-21 15,-21 22-15,21-22 0,0 0 0,0 21 16,0-20-16,0-1 0,0 0 16,0 0-16,0 0 0,21-21 15,0 0-15,0 0 0,0 0 16,22 0-16,-22 0 0,0 0 16,0 0-16,22-21 0,-22 21 0,0-21 15,21 0-15,-21 0 0,1 21 16,-1-22-16,21 1 0,-21 0 15,0-21-15,-21 21 0,22-1 0,-22 1 16,0 0-16,0 0 16,0 42-1,-22-21 1,22 21-16,0 0 0,0 1 16,0-1-16,0 0 0,0 0 0,0 0 15,0 0-15,0 1 0,22-22 16,-1 21-16,-21 0 0,21-21 15,0 21-15,0-21 16,-42 0 31,0 0-47,0 0 16,0-21-16,-1 21 15,1 0-15,21 21 31,0 0-15,0 0-16,21-21 16,1 22-16,-1-22 0,0 0 15,0 0-15,0 0 16,0 0-16,1 0 0,-1 0 0,0 0 16,21 0-16,-21-22 0,1 22 15,-1-21-15,21 21 0,-21-21 16,22 0-16,-22 0 0,0 0 0,21-1 15,-21 1-15,1 0 0,-1-21 0,0 21 16,0-22-16,0 1 0,0 0 16,-21-1-16,22 22 0,-22-21 15,21-1-15,-21 22 0,0-21 0,0 21 16,0 0-16,0-1 0,0 44 16,0-1-1,0 0-15,-21 0 0,21 21 16,-22-20-16,22 20 0,-21 0 0,21-21 15,0 22-15,-21-1 0,21-21 16,-21 22-16,21-22 0,0 21 16,0-21-16,0 0 0,0 1 0,0-1 15,0 0-15,0 0 0,21-21 32,0 0-32,0 0 15,1-21 1,-22 0-16,0 0 15,0-1-15,0 1 0,0 0 16</inkml:trace>
  <inkml:trace contextRef="#ctx0" brushRef="#br0" timeOffset="195783.52">18457 11409 0,'21'0'47,"1"0"-47,-1 0 16,21 0-16,-21 0 0,0 0 0,1 0 15,-1-21-15,0 21 0,0 0 0,21 0 16,-42-21-16,22 21 0,-1 0 16,0 0-16,-21-22 15</inkml:trace>
  <inkml:trace contextRef="#ctx0" brushRef="#br0" timeOffset="199291.92">19516 11430 0,'-22'0'16,"44"0"-16,-65 0 0,22 0 0,0 0 15,42-21 1,0 21 0,0-21-16,1 21 0,20-21 15,-21 21-15,21-22 0,1 1 16,-1 21-16,-21-21 0,22 0 0,-1 0 16,-21 0-16,21-1 0,-20 22 15,-1-21-15,-21 0 0,0 0 0,0 0 16,0 0-16,0-1 0,-21 22 15,-22 0-15,22 0 0,0 0 16,-21 0-16,20 0 0,-20 22 16,21-1-16,-21-21 0,20 21 0,1 0 15,0 0-15,0 22 0,21-22 16,0 0-16,0 21 0,0-21 16,0 22-16,21-22 0,0 0 0,0 0 15,1 0-15,-1 1 0,21-22 16,-21 21-16,22-21 0,-22 21 0,21-21 15,-21 0-15,22 0 0,-22 0 0,21 0 16,-21 0-16,0 0 0,1 0 16,-1-21-16,-21 0 0,-21 21 31,-1 0-31,1 0 0,0 0 16,-21 0-16,21 0 0,-22 21 0,22 0 15,-21 0-15,21-21 0,-1 42 16,1-20-16,0-1 0,0 0 15,21 0-15,-21 21 0,21-20 0,0-1 16,0 0-16,0 0 0,0 0 16,0 0-16,21-21 0,0 0 15,0 0-15,0 0 0,1 0 0,-1 0 16,0 0-16,0 0 0,0 0 16,0 0-16,1-21 0,-1 0 0,0 0 15,0 21-15,0-21 0,0 0 0,22-22 16,-22 22-16,0 0 0,0 0 15,22-22-15,-22 22 0,0 0 16,21 0-16,-21 0 0,1 0 0,-1-1 0,0 22 16,0 0-16,-21 22 15,0-1-15,0 0 16,0 0-16,0 0 0,0 0 0,-21 1 16,21-1-16,-21 21 0,21-21 15,-21 0-15,21 1 0,0-1 0,-22 0 16,1 0-16,21 0 0,0 0 15,-21-21-15,42 0 32,0-21-32,1 0 15,-1 0-15,0 0 16,0 0-16,0-1 0,-21 1 0,21-21 16,1 21-16,-1-22 0,0 22 15,0-21-15,0 21 0,0 0 16,-21-1-16,0 1 0,22 0 0,-44 42 47,1 0-47,21 1 0,-21-1 0,21 0 15,-21 21-15,21-21 0,0 1 16,0-1-16,0 0 0,0 0 0,0 0 16,0 0-16,0 1 0,0-1 15,0 0-15,21-21 0,0 21 0,0-21 16,1 0-16,-1 0 0,0 0 15,0 0-15,21 0 0,-20 0 0,-1 0 16,21 0-16,-21 0 0,0 0 0,22-21 16,-22 21-16,0-21 0,0 0 15,22-1-15,-22 1 0,0 0 0,-21 0 16,0 0-16,21 0 0,-21-1 16,0 1-16,0 0 0,0 0 0,0 0 15,0 0-15,-21 21 0,0 0 0,0 0 16,-1 0-16,1 21 15,21 0-15,-21 0 0,21 0 16,-21 0-16,21 1 0,-21-1 0,21 0 0,0 0 16,0 21-16,0-20 0,0-1 15,0 0-15,0 0 16,21-21-16,0 21 0,0-21 0,0 0 16,1 0-16,-1 0 0,0 0 15,0 0-15,0 0 0,0 0 0,1 0 16,-1 0-16,0 0 0,0-21 0,0 21 15,0-21-15,1 0 0,-1 0 16,0 21-16,0-22 0,-21 1 0,21 0 16,-21 0-16,21 0 0,-21 0 0,0-1 15,22 1-15,-22 0 16,21 21-16,-21 21 31,0 0-15,0 1-16,0-1 15,21-21 1,0 0 15,-21-21-15,0-1 0,0 1-16,0 0 0,0 0 15,0 0 1,-21 21-16,0 0 15,0 0 1,-1 0-16,22 21 0,-21 0 0,21 0 16,0 0-16,-21 1 0,21-1 15,-21 0-15,21 0 0,0 0 0,0 0 16,0 1-16,0-1 0,0 0 16,0 0-16,0 0 0,0 0 15,21-21-15,0 22 0,0-22 16,1 0-16,-1 0 15,0 0-15,0 0 0,0 0 0,0 0 16,22-22-16,-22 1 0,0 0 0,0 21 16,0-21-16,1 0 0,-1 0 15,0-1-15,-21 1 0,0 0 16,21 0-16,-21 0 0,21 21 0,-21-21 16,0-1-16,0 1 0,0 42 31,0 1-16,0-1-15,0 0 16,0 0-16,0 0 0,0 0 0,0 1 16,0-1-16,0 0 0,0 0 15,0 0-15,21-21 16,1 0-16,-1 0 16,0 0-16,0 0 0,0 0 15,0 0-15,1 0 16,-1-21-16,-21 0 0,21 0 15,-21 0-15,21-1 0,-21 1 16,21 0-16,-21 0 0,0 0 16,0 0-16,0-1 0,21 1 0,-21 0 15,0 42 17,0 0-32,0 1 0,0-1 15,0 0-15,0 0 0,0 0 0,0 0 16,0 1-16,0-1 0,0 0 15,0 0-15,22-21 16,-22 21-16,21-21 0,0 0 16,0 0-16,0 0 15,0 0-15,1 0 0,-1 0 16,0-21-16,0 21 0,-21-21 0,21 0 16,0 0-16,-21-22 15,22 22-15,-22 0 0,21 0 0,-21-22 16,0 22-16,21-21 0,-21 0 15,21 20-15,-21-20 0,21 0 0,-21 21 16,0-22-16,0 22 0,0 0 16,0 0-16,0 0 0,0 42 31,0 21-31,0-21 16,0 0-16,0 22 0,-21-1 15,21-21-15,0 22 0,0-1 0,-21-21 16,21 21-16,-21-20 0,21 20 15,0-21-15,0 0 0,0 0 0,0 1 16,0-1-16,0 0 0,21-21 31,0 0-31,0 0 0,0 0 16,1 0-16,-1 0 0,0-21 16,0 0-16,0-1 15,0 1-15,-21 0 16,22 0-16,-1 0 0,-21 0 0,21-1 15,-21 1-15,0 42 47,0 1-47,0-1 16,0 0-16,0 0 0,0 0 16,0 0-16,0 1 0,0-1 31,21-21-31,0 0 15,0 0-15,1 0 0,-1 0 0,0 0 16,0 0-16,0 0 0,0 0 16,1-21-16,-1 21 0,0-22 15,-21 1-15,21 0 0,0 0 16,-21 0-16,21 0 16,-21-1-16,0 1 0,0 42 46,0 1-46,0-1 16,-21 0-16,21 0 16,-21 0-16,0 0 15,21 1-15,0-1 0,0 0 16,21-21 15,0 0-31,0 0 0,1 0 16,-1-21-1,0 0-15,-21-1 16,0 1-16,0 0 0,0 0 16,0 0-16,-21 21 15,0-21-15,-1 21 0,1 0 0,21-22 16,-21 22-16,0 0 16,0 0-1,42 0 16,0-21-31,0 21 16,0 0-16,1 0 0,-1-21 0,0 21 16,0-21-16,0 21 0,0 0 0,1 0 15,-1 0-15,0 0 16,0 0-16,-21 21 16,0 0-16,0 0 15,0 1-15,0-1 16,0 0-16,0 0 15,0 0-15,0 0 16,-21-21-16,21 22 16,-21-22-16,21 21 15,-21-21-15,-1 0 16,1 0 0,21-21-1,0-1 1,0 1-16,0 0 15,21 0-15,1 0 0,-1-22 0,0 22 16,0 0-16,0 0 0,0-21 16,22-1-16,84-20 31,-85 63-31,-21 0 0,-21 21 16,21 0-16,1 0 0,-22 0 15,0 1-15,0-1 0,0 0 0,0 0 16,0 21-16,0-20 0,0-1 15,-22 0-15,1 0 0,21 0 0,-21-21 16,0 21-16,21 1 0,-21-22 0,0 21 16,21 0-16,-22-21 15,22 21-15,0-42 47,0 0-47,0 0 16,-21-1-16,21 1 0</inkml:trace>
  <inkml:trace contextRef="#ctx0" brushRef="#br0" timeOffset="199508.8">22945 11134 0,'0'0'0,"-22"0"0,22-21 0,-21 21 16,0 0 62,0 0-62,0 21-16</inkml:trace>
  <inkml:trace contextRef="#ctx0" brushRef="#br0" timeOffset="199759.65">21971 11430 0,'0'0'0,"-21"0"0,42 0 31,0 0-31,0 0 16,0 0-16,1-21 0,-1 21 15,0 0-15,0 0 0,0-21 0,0 21 16,1-21-16,-1 21 0,0 0 0,0 0 16,0 0-16,0 0 15,-42 21 1,0 0 0,0 0-16</inkml:trace>
  <inkml:trace contextRef="#ctx0" brushRef="#br0" timeOffset="200547.43">19621 12637 0,'0'0'0,"22"-22"0,-22 1 15,0 0-15,21 0 0,-21 0 16,0 0-16,0 42 31,0 0-15,0 21-16,0-21 0,0 22 15,0-1-15,0 0 0,0 1 16,0 20-16,0-20 0,0-1 0,0 21 16,0-20-16,0-1 0,0 0 0,0 1 15,0-22-15,-21 21 0,21-21 16,-22 1-16,22-1 0,0 0 16,0 0-16,-21 0 0,0 0 15,0-21-15,0 0 16,0 0-1,21-21-15,0 0 16,-22 0-16,22 0 0,-21 0 16,21-1-16,0 1 0,0 0 0,0 0 15,0 0-15,-21 21 0,21 21 32,0 0-17,0 0-15,0 0 16,0 1-16,0-1 0,21-21 15,-21 21-15,21 0 0,1-21 0,-1 0 16,0 21-16,0-21 16,0 0-16,0 0 0,1 0 0,-1 0 15,0-21-15,0 0 0,21 21 0,-20-21 16,-1 0-16,0 21 0,0-22 16,0 1-16,0 0 0,1 0 0,-1 0 15,-21 0-15,0-1 0,0 1 0,0 0 16,-21 21-16,-1 0 15</inkml:trace>
  <inkml:trace contextRef="#ctx0" brushRef="#br0" timeOffset="201135.86">16806 13504 0,'-21'-21'0,"42"42"0,-63-63 31,42 63-15,-21 0-16,21 1 15,0-1-15,-21 21 0,21 0 0,0 1 16,0-1-16,0 0 0,0 1 0,0 20 16,0-20-16,0-1 0,0 0 15,0 22-15,0-22 0,-22 0 0,22-20 16,0 20-16,0 0 0,-21-21 15,21 22-15,0-22 0,0 0 0,0 0 16,0 0-16,21-21 31,-21-21-31,22 0 16,-22 0-16,0 0 0,21 0 0,-21-1 16,21-20-16,-21 21 0</inkml:trace>
  <inkml:trace contextRef="#ctx0" brushRef="#br0" timeOffset="202355.78">16827 13737 0,'0'-21'0,"0"42"0,0-63 0,0 21 16,0 0-16,22-1 15,-1 22 1,0 0-16,0 0 0,0 0 16,0 0-16,22 0 0,-1 22 15,0-22-15,1 0 0,20 0 0,1 21 16,20-21-16,-20 0 0,21 0 15,-1 0-15,1 21 0,0-21 0,-1 0 16,1 0-16,21 0 0,-22 21 16,22-21-16,-21 0 0,21 0 0,-22 21 15,22-21-15,-21 0 0,0 0 0,20 0 16,1 0-16,0 0 0,21 0 16,0 0-16,21 0 0,0 0 0,22 0 15,-1 0-15,0-21 0,22 21 16,-22-21-16,22 21 0,-1-21 15,1 21-15,-1-21 0,1 21 0,-1 0 16,-20-22-16,20 22 0,-21 0 16,1 0-16,-1 0 0,-21 0 0,0 0 15,1-21-15,-22 21 0,21 0 16,-21 0-16,0 0 0,0 0 0,0 0 16,-21 0-16,-1-21 0,1 21 0,-21 0 15,0 0-15,-1 0 0,1 0 16,0-21-16,-22 21 0,1 0 0,-22 0 15,0 0-15,-21 0 0,1 0 16,-1 0-16,0-21 0,-21 42 78,0 0-62,0 0-16,21 0 0,-21 1 0,0-1 15,0 0-15,0 21 0,21-21 16,-21 1-16,0 20 0,0-21 0,0 21 16,0-20-16,0 20 0,0-21 15,0 0-15,0 22 0,0-22 16,0 21-16,0-21 0,0 0 0,0 1 16,-21 20-16,21-21 0,-21 0 0,21 0 15,-21 1-15,21-1 0,-21 0 16,-1 0-16,1 0 0,0 0 15,0 1-15,0-22 0,0 21 16,-1-21-16,1 21 0,-21-21 0,21 0 16,0 21-16,-1 0 0,-20-21 0,21 0 15,0 0-15,-22 21 0,22-21 16,-21 0-16,0 0 0,-1 0 16,1 22-16,-22-22 0,22 0 0,-21 0 0,-1 0 15,1 0-15,-22 0 16,0 0-16,22 0 0,-43 0 0,21 0 15,-21 0-15,1 0 0,-1 0 0,-21 0 16,21 0-16,-21 0 0,-21 0 16,21 0-16,0 0 0,-21 0 0,-1 21 15,22-21-15,-21 0 0,0 0 0,0 0 16,0 0-16,-22 0 0,22 0 16,-21 0-16,21 0 0,-22 0 15,1-21-15,21 21 0,-21-22 0,-1 22 0,22 0 16,-21 0-16,21 0 0,-22-21 15,22 21-15,0 0 0,0 0 0,21 0 16,-127 0-16,148 0 16,0 0-16,0-21 0,22 21 15,-1 0-15,0 0 0,22 0 0,-22-21 16,22 21-16,20 0 0,-20 0 16,20-21-16,1 21 0,0 0 0,-1 0 15,1-21-15,0 21 0,21 0 0,-22 0 16,22-22-16,-21 22 0,21 0 15,-1 0-15,-20 0 0,21-21 0,0 21 16,0 0-16,-22 0 0,22 0 0,-21 0 16,21 0-16,-22 0 0,22 0 15,0 21-15,-21-21 0,20 0 0,1 22 16,0-22-16,0 0 16,0 21-16,0-21 0,-1 0 15,1 0-15,0 0 16,42 0 31,0 0-47,1 0 0,-1-21 0,21-1 15,-21 22-15,22-21 0,-1 21 0</inkml:trace>
  <inkml:trace contextRef="#ctx0" brushRef="#br0" timeOffset="203519.78">17568 13949 0,'-21'0'31,"21"21"-31,0 0 16,0 0-16,0 1 0,0-1 0,-21 21 15,21-21-15,0 22 0,0-22 0,0 21 16,0-21-16,0 22 0,-21-1 15,21-21-15,0 0 0,0 22 16,0-22-16,0 0 0,0 0 0,-21-21 0,21 21 16,0-42 15,0 0-31,0 0 16,0 0-16,0-1 0,0-20 15,0 21-15,0-21 0,21 20 0,-21-20 16,0 21-16,21-21 0,-21-1 15,0 1-15,21 0 0,0-1 0,0 1 16,1 0-16,-1 20 0,0-20 0,0 21 16,0 0-16,22 0 0,-22 21 15,0 0-15,21 0 0,-21 0 0,1 0 16,-1 21-16,0 0 0,0 0 16,-21 0-16,0 0 0,0 1 15,0-1-15,0 0 0,-21 21 0,0-21 16,0 1-16,-1-1 0,-20 0 15,21 0-15,0 0 0,-22-21 0,22 21 16,-21 1-16,21-22 0,0 0 16,-1 0-16,1 0 0,0 0 15,42 0 32,-21 21-47,21-21 0,1 21 16,-1 0-16,0-21 0,0 21 15,0 0-15,0 1 0,-21-1 16,22 0-16,-1-21 0,0 21 0,0 0 16,0 0-16,0-21 15,1 0-15,-1 0 0,0 0 16,0 0-16,0 0 0,0 0 16,1 0-16,-1-21 15,0 21-15,0-21 0,0 0 16,0 21-16,1-21 0,-22 0 0,21-1 15,0 1-15,0 0 0,-21 0 16,0 0-16,0 0 0,0-1 0,0 1 0,0 0 16,0 0-1,-21 21-15,0 0 0,0 0 16,-1 21-16,1-21 0,21 21 16,-21 0-16,21 1 0,0-1 15,-21 0-15,21 21 0,0-21 0,0 1 16,0-1-16,0 0 0,0 0 0,0 0 15,21 0-15,0 1 0,0-22 16,1 0-16,-1 0 0,0 0 0,21 0 16,-21 0-16,22 0 0,-1 0 15,-21 0-15,22-22 0,-1 1 16,0 21-16,1-21 0,-1 0 0,-21 0 16,21 0-16,-20-1 0,-1 1 0,-21 0 15,0 0-15,21 0 0,-21 0 16,0-1-16,0 44 31,-21-1-31,21 0 16,0 0-16,0 21 0,0-20 0,0 20 15,0 0-15,-21 1 0,21 20 16,0-21-16,0 22 0,0-22 0,0 22 16,-22-22-16,22 22 0,0-1 0,0 1 15,0-1-15,0 1 0,-21-1 16,21-21-16,-21 22 0,21-1 15,0-20-15,0 20 0,-21-20 0,21-1 16,0-21-16,0 21 0,0-20 16,0-1-16,0-42 31,0-1-31,0 1 0,0-21 0,21 0 16,-21-1-16,21 1 0,-21 0 15,21-22-15</inkml:trace>
  <inkml:trace contextRef="#ctx0" brushRef="#br0" timeOffset="203828.61">18648 14415 0,'0'0'16,"0"-64"-16,0 22 0,0 21 0,0-22 15,0 22-15,0 0 0,0 0 16,21 0-16,0 21 0,0-22 16,0 22-16,1 0 15,-1 0-15,0 0 16,0-21-16,0 21 0,0 0 0,1 0 15,-1 0-15,0 0 0,0 0 16,0 21-16,-21 1 0,0-1 16,0 0-16,0 0 0,-21 0 15,0-21-15,0 21 0,0 1 16,-1-1-16,1 0 0,0-21 16,21 21-16,-21-21 0,0 21 0,0-21 15,-1 0-15,44 0 31,-1-21-15,-21 0-16,21 21 0,0-21 16</inkml:trace>
  <inkml:trace contextRef="#ctx0" brushRef="#br0" timeOffset="204523.27">19092 14118 0,'0'0'15,"-21"21"16,21 1-31,-21-1 0,21 0 16,0 0-16,0 0 16,0 0-16,0 1 0,0-1 0,0 0 15,0 0-15,0 0 0,0 0 16,21-21-16,0 0 16,0 0-16,1 0 0,-1 0 15,0 0-15,0-21 0,0 21 0,0-21 16,-21 0-16,22 21 0,-1-21 15,-21 0-15,21-1 0,-21 1 16,0 0-16,0 0 0,0 0 0,0 0 0,0-1 16,-21 1-16,0 0 0,-1 0 15,1 0-15,0 21 0,0 0 16,0 0-16,0 0 0,-1 0 0,1 0 16,0 0-16,21 21 15,-21 0-15,21 0 0,0 0 16,0 1-16,0-1 0,21-21 15,0 0-15,0 0 16,1 21-16,-1-21 0,0 0 0,21 0 16,-21 0-16,1 0 0,-1-21 15,21 21-15,-21-21 0,0 21 0,1-22 16,20 1-16,-21 21 0,-21-21 16,21 21-16,0-21 0,1 0 0,-22 0 15,21 21-15,0 0 16,-21-22-16,21 22 0,0 0 15,0 22 1,-21-1-16,0 0 0,0 0 16,22 0-16,-22 0 0,0 1 0,0-1 15,0 0-15,0 0 0,0 0 16,0 22-16,0-22 0,0 0 16,0 0-16,0 0 0,0 0 15,21-21 1,0-21-1,-21 0-15,21 21 16,-21-21-16,0 0 0,0 0 16,21-1-16,-21 1 0,21 0 0,-21 0 15,0 0-15,22 0 0,-22-22 0,21 22 16,0 0-16,-21 0 0,21 0 16,0-1-16,-21 1 0,21 0 0,1 21 15,-1-21-15,0 0 0</inkml:trace>
  <inkml:trace contextRef="#ctx0" brushRef="#br0" timeOffset="204771.12">20108 13801 0,'21'-21'0,"-105"105"0,147-147 16,-20 42-16,-43 42 31,0 0-31,0 0 0,0 0 16,0 22-16,-22-22 0,22 21 0,0-21 15,-21 22-15,21-1 0,0-21 0,0 21 16,-21-20-16,21-1 0,0 21 15,-21-21-15,21 0 0,0 1 0,0-1 16,0 0-16,0 0 0,0 0 0,0 0 16,21-21-16,-21 22 15,21-22-15,0 0 16,1 0-16,-22-22 16,0 1-16,0 0 15,0 0-15</inkml:trace>
  <inkml:trace contextRef="#ctx0" brushRef="#br0" timeOffset="204962.01">19981 14118 0,'0'0'0,"21"0"31,1 0-15,-1 0-16,0 0 0,0 0 15,21 0-15,-20 0 0,-1 0 16,0 0-16,0 0 0,0-21 15,0 21-15,1 0 0,-1 0 0,0-21 16,0 21-16,0 0 0,-21-21 16,0 0-16,21 21 0</inkml:trace>
  <inkml:trace contextRef="#ctx0" brushRef="#br0" timeOffset="208322.58">21484 13843 0,'0'0'0,"0"-21"16,-21 0-16,0 21 15,0 0-15,-1 0 16,1 21 0,0 0-16,21 0 0,0 22 0,-21-1 15,0 0-15,21 1 0,-21-1 16,21 0-16,0 1 0,-22-1 0,1 0 15,21 1-15,-21-1 0,0 0 16,21 1-16,0-22 0,0 0 16,-21 0-16,21 0 0,-21 0 0,21 1 15,0-44 17,0 1-32,21-21 0,-21 21 15,21-22-15,-21 22 0,21-21 16,0 0-16,-21-1 0,21 1 0,1 0 15,-22-22-15,21 22 0,-21-1 16,21 1-16,0 0 0,-21-1 0,0 22 16,0-21-16,21 42 0,-21-21 0,21 21 15,-21 21 1,0 21-16,22-21 0,-22 22 16,21-1-16,-21 0 0,21 1 0,-21-1 15,0 0-15,21 22 0,-21-22 16,0 1-16,21-1 0,-21 0 0,0-21 15,0 22-15,0-22 0,0 0 16,0 0-16,21 0 0,-21 1 16,22-22-16,-1 0 15,-21-22 1,0 1-16,0 0 0,0 0 16,0-21-16,0 20 0,0 1 15,0-21-15,-21 21 0,-1-22 16,1 22-16,0-21 0,0 21 0,-21 0 15,20-1-15,1 22 0,0 0 16,0 0-16,0 0 0,0 0 0,-1 22 16,22-1-16,-21 0 0,21 21 0,0 1 15,0-22-15,0 21 0,0 0 16,0-20-16,0 20 0,21-21 0,1 21 16,-1-20-16,0-1 0,0 0 0,21-21 15,-20 21-15,-1-21 0,21 0 16,0 0-16,-20 0 0,20 0 0,0 0 15,-21-21-15,22 0 16,-1 0-16,-21-1 0,22 1 0,-1 0 16,-21 0-16,0 0 0,0-22 0,1 22 15,-1-21-15,0 21 0,-21 0 16,0-1-16,0 1 0,0 0 0,0 42 31,0 0-15,0 1-16,0-1 0,0 0 0,-21 0 15,21 0-15,0 22 0,-21-22 16,21 0-16,0 0 0,0 0 0,0 0 16,0 1-16,0-44 47,0 1-32,0 0-15,21 0 0,-21 0 16,21-22-16,0 22 0,-21-21 0,0 21 15,21-22-15,-21 22 0,21 0 16,-21 0-16,22 21 0,-1 0 16,0 0-1,-21 21-15,0 0 0,21 0 16,-21 22-16,21-22 0,-21 0 16,0 0-16,0 22 0,0-22 15,21 0-15,-21 0 0,22-21 0,-1 21 16,0 0-16,0-21 0,0 0 15,22 0-15,-22 0 0,0 0 16,0 0-16,21 0 0,-20 0 0,20-21 16,-21 21-16,0-21 0,22 0 15,-22 0-15,0 0 0,0-1 0,0 1 16,-21 0-16,0 0 0,21-21 0,-21 20 16,0 1-16,0 0 0,0 0 15,-21 0-15,0 21 16,0 0-16,0 0 0,0 0 15,-1 21-15,1-21 0,0 21 16,0 0-16,0 0 0,0 22 0,21-22 16,-22 0-16,22 21 0,-21-20 15,21-1-15,0 0 0,0 0 0,0 0 16,0 0-16,0 1 0,21-22 16,1 0-16,-1 0 15,0 0-15,0 0 0,0 0 0,-21-22 16,21 22-16,1-21 0,-1 0 0,0 0 15,0 0-15,0 0 0,-21-1 16,0-20-16,21 21 0,-21 0 16,0-22-16,0 22 0,0 0 0,0 0 15,0 42 17,0 0-32,0 0 0,0 1 15,0-1-15,0 0 0,0 21 0,0-21 16,0 1-16,0-1 0,0 21 0,22-42 15,-22 21-15,0 0 0,21 1 16,0-22-16,0 0 0,-21 21 0,21-21 16,0 0-16,1 0 0,-1 0 15,21 0-15,-21 0 0,0-21 0,22 21 16,-22-22-16,0 1 0,0 0 16,0 0-16,1 0 0,-1 0 15,0-1-15,0-20 0,0 0 0,-21 21 16,0-22-16,0 1 0,21 0 0,-21-1 15,22 1-15,-22 21 0,0-22 16,0 1-16,0 21 0,0 0 0,0 0 16,0-1-16,0 44 15,-22-22 1,22 21-16,-21 21 0,21-21 0,0 22 16,0-22-16,0 21 0,-21 0 15,21-20-15,0 20 0,0 0 0,0-21 16,0 22-16,0-22 15,0 21-15,0-21 0,0 1 0,0-1 16,0 0-16,0 0 0,0 0 16,21-21-16,0 0 15,1 0-15,-1 0 16,0-21-16,0 21 0,0-21 16,-21 0-16,21 0 0,1-1 15,-1 1-15,0 0 0,-21 0 0,21 0 16,-21 0-16,21-1 0,0 22 0,-21-21 15,0 42 1,0 1 0,0-1-16,0 0 0,0 0 15,0 0-15,0 0 0,0 1 0,0-1 16,0 0-16,0 0 16,22-21-1,-1 0-15,0 0 0,0 0 16,0 0-16,0 0 0,1 0 15,-1 0-15,0-21 0,0 21 0,0-21 16,0 0-16,1-1 0,-1 1 16,-21 0-16,0 0 0,21 0 0,-21 0 15,21-1-15,-21 1 0,21 21 16,-21-21-16,0 42 31,0 0-31,0 1 16,-21-1-16,21 0 15,0 0-15,-21 21 0,21-20 0,0-1 16,0 0-16,0 0 0,0 0 0,0 22 16,0-22-16,0 0 0,0 21 15,21-21-15,-21 1 0,0 20 0,0-21 16,0 0-16,0 22 0,0-22 0,0 0 16,0 21-16,0-21 0,0 1 15,0-1-15,0 0 0,0 0 16,0 0-16,-21 0 0,0 1 0,21-1 15,-21-21-15,-1 21 0,1 0 16,0-21-16,0 0 0,0 0 16,0 0-16,-1 0 0,1 0 15,0 0-15,21-21 0,-21 21 16,21-21-16,0 0 0,0-1 0,0-20 16,0 21-16,0-21 0,21-1 0,0 1 15,0 0-15,1-1 0,-1 1 16,21-64-16,0 64 15,-20-1-15,-1 1 0,21 0 0,-21 21 0,0-1 16,22-20-16,-22 21 0,0 21 16,0-21-16,0 0 0,1-1 15,-1 1-15,0 21 0,0-21 16,0 21 31,0 0-47,-21 21 15,0 0-15,22 1 0,-22-1 16,0 0-16,21 0 16,0 0-16,-21 0 15,-21-21 48,0 0-63,-1 0 0,1 0 15,0 0-15,0 0 0,0 22 16,0-22-16,21 21 0,-22-21 16,22 21-16,0 0 0,0 0 15,0 0 1,0 1-16,22-22 16,-1 0-16,0 0 0,0 0 15,0 0-15,0 0 0,1 0 16,-1 0-16,0-22 0,0 22 15,0-21-15,0 21 0,1-21 0,-1 0 16,0 0-16,0 0 16,0-1-16,-21 1 0,0 0 0,21 0 15,-21 0-15,22 0 0,-22-1 16,21 1-16,-21 42 31,0 1-31,0-1 16,0 0-16,0 0 0,-21 0 0,21 0 15,0 1-15,0-1 16,21-21 15,0 0-31,0 0 0,0 0 16,0 0-16,1-21 16,-1 21-16,-21-22 0,21 1 0,0 0 15,-21 0-15,21 21 0,0-21 16,-21 42 15,0 0-31,0 0 16,0 0-16,0 1 0,0-1 0,-21-21 15,21 21-15,0 0 0,0 0 0,-21-21 16,21 21-16,-21-21 16,21 22-16,-21-44 46,0 1-30,21 0-16</inkml:trace>
  <inkml:trace contextRef="#ctx0" brushRef="#br0" timeOffset="208531.46">24320 13928 0,'22'-21'16,"-22"-1"0,0 1 46</inkml:trace>
  <inkml:trace contextRef="#ctx0" brushRef="#br0" timeOffset="209303.02">20722 14986 0,'0'0'0,"0"-21"0,0 0 0,0 0 16,0-1-16,0 1 0,0 0 16,0 0-1,21 21 16,-21 21-31,0 0 0,0 0 0,21 1 16,-21 20-16,0 0 0,0 1 0,0-1 16,0 0-16,0 1 0,0-1 15,0 0-15,0 1 0,0-1 0,-21 0 16,0 1-16,21-22 0,0 0 0,0 21 16,0-21-16,-21-21 0,21 22 15,0-1-15,-21-21 0,21 21 16,0-42 15,0 0-31,0-1 0,0 1 16,-21 21-16,21-21 0,0 0 15,-22 0-15,22 0 0,0-1 0,-21 22 16,21 22 0,0-1-1,0 0-15,0 0 0,0 0 0,0 0 16,0 1-16,0-1 0,0 0 15,0 0-15,21-21 0,1 21 0,-1-21 16,0 0-16,0 0 0,0 0 0,0 0 16,1 0-16,20 0 0,-21 0 15,0 0-15,22 0 0,-22-21 0,0 0 16,0 21-16,0-21 0,0 0 16,-21-1-16,22 1 0,-22 0 15,0 0-15,0 0 0,0 0 16,-22 21-16,1 0 0,21-22 0,-21 22 15,0 0-15</inkml:trace>
  <inkml:trace contextRef="#ctx0" brushRef="#br0" timeOffset="209927.66">16510 16171 0,'0'0'0,"-21"-21"0,-22-63 15,22 62 1,0 22 0,0 0-16,0 0 15,21 22-15,0 20 0,0-21 16,0 21-16,0 1 0,0 20 16,21-20-16,-21 20 0,21-21 15,0 22-15,-21-1 0,0 1 0,21-1 16,-21 1-16,22-22 0,-22 22 15,0-1-15,0 1 0,0-22 0,0 22 16,0-22-16,0 21 0,0-20 16,0-1-16,0 0 0,0-20 0,0 20 15,0-21-15,0 0 0,0 0 16,0 1-16,0-44 31,0-20-15,0 21-16,0 0 0,0-22 0,0 1 15,0 0-15</inkml:trace>
  <inkml:trace contextRef="#ctx0" brushRef="#br0" timeOffset="211323.86">16552 16341 0,'0'0'0,"0"-21"0,21-22 15,-21 22-15,0 0 16,0 0-16,22 21 0,-22-21 15,21 21-15,0 0 0,0 0 16,0 0 0,22 0-16,-22 0 0,21 0 0,0 0 15,1 0-15,20 0 0,1 0 16,20 0-16,1 0 0,0 0 0,21 0 16,-22 0-16,22 0 0,0 0 0,21 0 15,-21 0-15,21 0 0,0 0 16,0 0-16,0 0 0,0 0 0,0 0 15,21 0-15,0 0 0,21 0 16,1 0-16,-1 0 0,22 0 0,-1 0 16,1 0-16,-1 0 0,22 0 0,-1 0 15,-20 0-15,21 0 16,-1-22-16,1 22 0,0 0 0,-22 0 0,22 0 16,-22-21-16,22 21 0,-22 0 15,-20 0-15,20 0 0,1 0 16,-1 0-16,-20 0 0,-1 0 0,0 0 15,1 0-15,-1 0 0,-21 0 16,21 0-16,-42 0 0,22 0 0,-22 0 16,-22 0-16,1 0 0,0 0 15,-21 0-15,-1 0 0,1 0 0,-21 0 16,-1 0-16,1 0 0,-22 0 16,-21 0-16,21 0 0,-20 0 0,-1-21 15,0 21-15,0 0 0,-21 21 63,0 0-48,0 1-15,0 20 16,0-21-16,0 0 0,0 22 0,0-1 16,0-21-16,0 21 0,0 1 0,0-1 15,0 0-15,0 1 0,0-1 16,0 0-16,0 22 0,0-22 0,0 1 15,0 20-15,0-21 0,0 1 16,21 20-16,-21-20 0,0-1 16,0 0-16,0 22 0,21-22 15,-21 0-15,0 1 0,0-1 0,0 0 16,0-20-16,-21 20 0,0 0 0,0-21 16,0 22-16,0-22 0,-1 0 15,1 0-15,-21 0 0,21 1 0,0-22 16,-22 0-16,22 21 0,0-21 15,0 0-15,-22 0 0,22 0 16,-21 0-16,21 0 0,-22 0 0,1 0 16,21 0-16,-43 0 0,22 0 15,-21 0-15,20 0 0,-41-21 0,20 21 16,-21 0-16,22-22 0,-22 1 16,1 21-16,-22-21 0,21 21 15,-21 0-15,0-21 0,1 21 0,-22 0 16,0 0-16,0-21 0,0 21 15,0 0-15,0 0 0,-22 0 0,1 0 16,0 0-16,21 0 0,-21 0 16,0 0-16,0 0 0,-1 0 0,-20 0 15,21 0-15,-21 0 0,20 0 16,-20 0-16,0 0 0,21 0 0,-22 0 16,1 0-16,21 0 0,-22 0 15,22 21-15,21-21 0,-21 0 0,0 21 16,0-21-16,21 0 15,-21 21-15,21-21 0,0 0 0,0 0 16,0 21-16,21-21 0,-21 0 16,21 0-16,-21 0 0,21 0 0,0 22 15,0-22-15,1 0 0,-1 0 16,21 21-16,-21-21 0,22 0 0,-22 0 16,21 0-16,22 0 0,-22 0 15,0 0-15,22 0 0,-1 0 0,1 0 16,20 0-16,-20 0 0,21 0 15,20 0-15,-20 0 0,21 0 0,0 0 16,0 0 0,-1 0-1,1 0 48,0 0-63,0 0 0,0 0 15,0 0-15,-1 0 0,1 0 16,0 0-16,0-21 0,0 21 16,0 0-16,-1 0 0,1-22 15,0 22-15,0-21 0,0 21 16,21-21-16,-21 21 0,21-21 16,-22 21-16,22-21 15,0 0-15,0-1 16,0 1-1,22 0-15,-1 0 0,0 21 16,0-21-16,0 0 0</inkml:trace>
  <inkml:trace contextRef="#ctx0" brushRef="#br0" timeOffset="212119.4">17124 16531 0,'0'-42'16,"0"63"15,0 0-31,0 0 0,0 1 0,0-1 16,0 21-16,0-21 0,0 22 15,0-1-15,0-21 0,0 21 0,0 1 16,0-22-16,0 21 0,0-21 16,0 1-16,0-1 0,0 0 15,0 0-15,0 0 16,-21-42 15,21 0-31,0 0 0,0 0 16,0-1-16,0-20 0,0 21 0,0 0 15,0-22-15,0 1 0,0 21 16,0-21-16,0-1 0,0 22 0,0-21 16,21 21-16,-21-1 0,0 1 15,21 0-15,0 0 0,0 21 16,0 21 0,1 0-16,-22 0 0,0 1 15,21 20-15,0-21 0,-21 21 0,21 1 16,-21-1-16,0 0 0,21 1 15,-21-22-15,21 21 0,-21-21 0,22 22 16,-22-22-16,0 0 0,0 0 16,21-21-16,0 0 31,-21-21-31,21 0 16,0 0-16,-21 0 0,21-1 15,1-20-15,-22 21 0,21-21 0,0-1 16,-21 1-16,21 0 0,0-22 0,-21 22 15,21-1-15,1 22 16,-1-21-16,0 21 0,-21 0 0,21-1 16,0 22-16,0 0 0,-21 22 15,22-1-15,-22 0 0,21 0 16,-21 21-16,0-20 0,0 20 0,0 0 16,0 1-16,0-1 0,0-21 15,0 21-15,0 1 0,0-22 0,0 21 16,0-21-16,0 1 0,0-1 15,0 0-15,0 0 0,0 0 16,21-21-16,0 0 16,0 0-16,0 0 15,1 0-15,-1 0 0,0 0 16,21-21-16,-21 0 0</inkml:trace>
  <inkml:trace contextRef="#ctx0" brushRef="#br0" timeOffset="214419.79">18309 16764 0,'0'0'0,"21"-21"0,-21 0 0,0 0 16,0-1-16,-21 1 16,0 21-16,0 0 0,0 0 15,-1 0-15,1 21 0,0-21 16,0 22-16,0-1 0,0 0 16,21 21-16,-22-21 0,22 1 15,-21 20-15,21-21 0,0 0 0,0 22 16,0-22-16,0 0 0,0 0 15,0 0-15,21-21 0,1 21 0,-1-21 16,0 0-16,0 0 0,0 0 16,0 0-16,1 0 0,-1-21 15,0 0-15,0 0 0,0 0 16,0 0-16,-21-1 0,0 1 16,22 0-16,-22 0 0,0 0 0,0 0 15,0-1-15,0 1 0,0 0 16,0 0-16,0 42 31,0 0-31,0 0 16,0 1-16,0-1 0,0 0 0,0 0 15,0 0-15,0 0 0,0 1 16,0-1-16,0 0 0,21 0 0,0-21 16,-21 21-16,21 0 0,0-21 15,0 0-15,1 0 0,-1 0 16,0 0-16,0 0 0,0 0 0,0-21 15,1 0-15,-1 21 0,0-21 16,0 0-16,0 0 0,0-1 16,1-20-16,-22 21 0,0 0 0,0 0 15,0-1-15,0 1 0,0 42 47,0 1-47,0 20 0,0-21 16,0 0-16,0 0 0,0 1 15,0-1-15,0 0 0,0 0 0,0 0 16,0 0-16,21 1 16,0-22-16,0 0 15,0 0-15,0 0 0,1 0 16,-1 0-16,-21-22 16,21 1-16,0 0 0,0 21 0,0-21 15,1-21-15,-22 20 0,0 1 16,21 0-16,-21 0 0,0-21 0,21 20 15,-21 1-15,0 0 0,0 0 16,0 42 0,0 0-16,0 0 15,0 1-15,-21 20 0,21-21 16,-21 0-16,21 22 0,0-22 0,0 0 16,0 0-16,0 0 0,-22-21 15,22 21-15,0 1 0,22-22 31,-22-22-15,0 1-16,21 21 0,-21-21 0,21 0 16,-21 0-16,0 0 0,21-1 15,-21 1-15,21 0 0,-21 0 0,0 0 16,0-22-16,0 22 16,21 0-16,1 21 15,-22 21-15,0 0 16,0 1-16,0-1 0,0 0 0,0 0 15,0 0-15,0 0 0,0 1 16,21-1-16,0 0 16,0-21-16,0 0 15,0 0-15,1 0 0,-1 0 16,0 0-16,0 0 0,21-21 0,-20 21 16,-1-21-16,0-1 0,21 1 0,-21 0 15,1 0-15,-1-21 0,0 20 16,0-20-16,0 21 0,-21-21 0,0-1 15,21 1-15,-21 0 0,22-1 16,-22 1-16,0 0 0,0-1 0,0 22 16,0 0-16,0 0 0,0 0 15,0 42 1,0 0-16,0 0 16,-22 0-16,1 22 0,21-1 15,-21-21-15,21 21 0,-21 1 0,21-1 16,0 0-16,0-20 0,0 20 15,0 0-15,0-21 0,0 1 0,0 20 16,0-21-16,0 0 0,21-21 0,0 21 16,0 1-16,1-22 0,-1 0 15,0 0-15,21 0 0,-21 0 0,1 0 16,20 0-16,-21 0 0,21 0 16,-20-22-16,-1 1 0,21 21 0,-21-21 15,0 0-15,1 0 0,-1 0 16,-21-1-16,0 1 0,0-21 15,0 21-15,0 0 0,0-1 0,0 1 16,0 0-16,0 0 0,-21 21 16,-1 0-16,1 0 15,0 0-15,0 21 0,0 0 16,21 0-16,-21 1 0,21-1 0,-22 0 16,22 21-16,0-21 0,0 1 15,0-1-15,0 0 0,0 0 0,0 0 16,0 0-16,0 1 0,22-22 31,-1 0-31,0 0 16,0-22-16,-21 1 15,21 0-15,0 0 0,-21 0 16,0 0-16,0-1 0,0 1 0,0 0 16,0 0-16,22 0 0,-22 0 15,0-1-15,0 44 31,0-1-31,0 0 16,0 0-16,0 21 0,0-20 16,0-1-16,0 0 0,0 0 0,0 0 15,0 0-15,21-21 16,-21 22-16,21-22 16,0 0-16,0 0 0,0 0 15,1 0-15,-1-22 16,0 22-16,0-21 0,0 0 0,0 0 15,1 0-15,-1 0 16,-21-1-16,21 1 0,-21 0 0,0 0 16,0 0-16,21 0 0,-21-1 0,0 44 47,0-1-47,0 0 0,0 0 15,0 0-15,0 0 0,0 1 0,0-1 16,0 0-16,0 0 15,0 0-15,0 0 16,21-21-16,0 0 16,1 0-16,-1 0 15,0 0-15,0 0 0,0 0 0,0-21 16,1 21-16,-1-21 0,0 21 16,0-21-16,0 0 0,-21 0 0,21-1 15,1 1-15,-22 0 0,21 0 0,-21 0 16,21 0-16,-21-1 0,0 1 15,21 0-15,-21 42 47,0 0-47,0 1 0,0-1 0,-21 0 16,21 0-16,0 0 0,0 0 16,0 1-16,0-1 15,21-42 16,0-1-15,0 1-16,1 0 16,-22 0-16,21 0 0,-21 0 15,21 21-15,-21-22 0,21 1 16,0 0-16,0 21 31,-21 21-31,0 0 0,0 1 16,0-1-16,0 0 0,0 0 0,0 0 15,0 0-15,0 1 16,0-1-16,0 0 16,22-21-1,-1 0 1,-21-21 0,21 21-16,-21-21 15,0-1-15,0 1 16,0 0-16,0 0 15</inkml:trace>
  <inkml:trace contextRef="#ctx0" brushRef="#br0" timeOffset="214619.19">20722 16447 0,'0'0'16,"-21"0"-1,0 0-15,21 21 31,-21-21 32</inkml:trace>
  <inkml:trace contextRef="#ctx0" brushRef="#br0" timeOffset="-214629.68">19918 16510 0,'0'0'0,"-21"0"0,-1 0 16,1 0-16,42 0 47,1 0-47,-1-21 0,0 21 0,0 0 15,0-21-15,0 21 0,1 0 16,-1 0-16,0-21 0,0 21 0,0-22 16,-21 1-1,-21 21 1</inkml:trace>
  <inkml:trace contextRef="#ctx0" brushRef="#br0" timeOffset="-214418.8">19325 16468 0,'0'0'0,"-21"0"16,0 0-1,21-21 1,21 21 15,0 0-31,0 0 0</inkml:trace>
  <inkml:trace contextRef="#ctx0" brushRef="#br0" timeOffset="-212988.79">21780 16404 0,'22'0'203,"-1"0"-172,0 0 16,0 0-16,0 0-31,0 0 16,1 0 0,-22-21-1,0 0 1,-22 21 0,1-21-16,0 21 0,0 0 15,0 0-15,-22 0 0,22 0 0,0 0 16,0 0-16,0 21 0,0 0 15,-1 0-15,1-21 0,21 21 16,0 1-16,0-1 16,0 0-16,0 0 15,21-21-15,1 21 16,-1-21-16,0 0 0,0 0 0,0 0 16,0 0-16,1 0 0,-1 21 0,0-21 15,0 0-15,0 0 16,0 0-16,-42 0 31,0 22-31,0-22 0,0 0 16,0 21-16,-1-21 0,1 21 15,0-21-15,0 21 0,0-21 0,0 21 16,-1-21-16,22 21 0,0 1 16,0-1-1,22-21 16,-1 0-31,0 0 0,0 0 0,0 0 16,0 0-16,1 0 0,-1-21 16,-21-1-16,21 22 0,0 0 0,0 0 15,0 0-15,-21-21 0,22 21 16,-22 21-16,0 1 16,0-1-16,0 0 15,0 21-15,0-21 0,-22 1 0,22 20 16,-21-21-16,0 21 0,21-20 15,-21-1-15,21 21 0,0-21 16,-21 0-16,21 1 0,0-1 0,0 0 16,0 0-16,21-21 31,0 0-31,0 0 0,0 0 16,1-21-16,-1 0 0</inkml:trace>
  <inkml:trace contextRef="#ctx0" brushRef="#br0" timeOffset="-212513.06">22712 16828 0,'0'-22'31,"21"1"-16,0 0-15,-21 0 0,21 21 0,0-21 16,1 0-16,-1-22 0,0 22 16,0 0-16,0-21 0,0 20 0,1-20 15,-1 21-15,-21 0 0,0-22 0,0 22 16,0 0-16,-21 21 16,-1 0-16,1 0 15,0 0-15,0 0 0,0 21 16,0 0-16,-1 1 0,22-1 0,0 21 15,0-21-15,0 0 0,0 1 0,22 20 16,-1-21-16,0 0 0,0 22 16,0-22-16,0 21 0,1-21 0,-1 0 15,0 1-15,-21-1 0,21 0 16,-21 0-16,21-21 0,-21 21 0,0 0 31,-21-21-31,0 0 0,0 0 16,0 0-16,-22 0 0,22 0 15,0-21-15,0 21 0,0-21 16,-1 0-16,1 21 0,0-21 0,21 0 16,0-1-16,0 1 15,0 0-15,0 0 0,0 0 0,21 0 16</inkml:trace>
  <inkml:trace contextRef="#ctx0" brushRef="#br0" timeOffset="-212269.2">23326 16298 0,'0'22'16,"0"-1"-1,0 0-15,-22 0 0,1 0 16,21 22-16,-21-22 0,21 0 0,-21 21 16,21-21-16,-21 22 0,0-22 15,21 21-15,0-21 0,0 1 0,0 20 16,0-21-16,0 0 0,0 0 15,0 1-15,0-1 0,0 0 16,21-21 0,0 0-16,-21-21 15,21 21-15,0-21 0</inkml:trace>
  <inkml:trace contextRef="#ctx0" brushRef="#br0" timeOffset="-211920.42">23453 16574 0,'0'21'31,"0"0"-15,-22 0-16,22 0 0,0 0 15,0 1-15,0-1 0,0 0 16,0 0-16,0 0 0,22 0 16,-1-21-16,0 0 15,21 0-15,-21 0 0,1 0 0,-1 0 16,0 0-16,21 0 0,-21 0 15,1 0-15,-1-21 0,0 21 0,0-21 16,-21 0-16,0 0 16,0 0-16,0-1 0,0 1 15,0 0-15,-21 0 0,0 0 0,0 0 16,-1-1-16,1 1 0,0 21 0,0 0 16,0 0-16,0 0 15,-1 0-15,1 0 0,21 21 16,-21 1-1,21-1-15,21-21 16</inkml:trace>
  <inkml:trace contextRef="#ctx0" brushRef="#br0" timeOffset="-211528.01">23834 16489 0,'0'0'0,"0"-21"0,21 21 15,-21-21-15,21 21 16,0 0-16,0 0 16,0 0-16,1 0 0,-1 0 15,0 21-15,0-21 0,0 21 16,-21 0-16,0 0 0,21 0 0,-21 1 16,0-1-16,0 0 0,0 0 15,0 0-15,0 0 0,0 1 16,-21-1-16,21 0 0,-21-21 15,21 21-15,0-42 47,0 0-47,0 0 0,0-1 16,21 22-16,0-21 0,-21-21 0,22 21 16,-1 0-16,-21-1 0,21 1 15,0-21-15,0 21 0,-21 0 16,21-1-16,1 1 0,-22 0 0,21 21 15,0 0-15,0 0 16,-21 21 0</inkml:trace>
  <inkml:trace contextRef="#ctx0" brushRef="#br0" timeOffset="-211165.22">24278 16552 0,'21'22'16,"0"-22"-1,1 0-15,-1 0 16,0-22-16,0 22 16,0-21-16,0 21 0,1-21 0,-1 0 15,0 21-15,0-21 0,0 0 16,-21-1-16,0 1 16,0 0-16,0 0 15,-21 21 1,0 0-16,0 21 0,0-21 15,-1 21-15,1 0 0,0 1 0,0-1 16,21 0-16,0 0 0,-21 0 16,21 0-16,0 1 0,0-1 0,0 0 15,0 0-15,0 0 16,0 0-16,21-21 0,0 22 16,0-22-16,0 0 0,1 0 15,-1 0-15,0 0 0,21 0 16,-21 0-16,1-22 0,-1 22 0,21-21 15,-21 21-15,0-21 0,1 21 16,-1-21-16,-21 0 0,21 0 0,0-1 16</inkml:trace>
  <inkml:trace contextRef="#ctx0" brushRef="#br0" timeOffset="-210876.39">23114 16256 0,'0'0'0,"-42"0"0,20 0 0,1 0 0,0 0 16,21-21-16,0 0 15,21 0-15,0 21 16,1 0-16,20-22 0,-21 22 15,21 0-15,1-21 0,-1 21 0,22 0 16,-22-21-16,0 21 0,22-21 0,-22 21 16,0 0-16,-20 0 15,20 0-15,-21 0 0</inkml:trace>
  <inkml:trace contextRef="#ctx0" brushRef="#br0" timeOffset="-210012.88">18754 17209 0,'0'0'0,"-22"0"0,1 0 16,21 21 0,0 0-1,0 0-15,21-21 0,1 0 16,-1 0-16,0 0 0,0 0 15,0 0-15,0 0 0,22 0 16,-22-21-16,0 21 0,-21-21 16,21 21-16,0-21 0,1-1 0,-1 1 15,-21 0 1,-21 21 15,21 21-15,0 0-16,0 22 0,0-22 0,0 0 15,0 21-15,0 1 0,0-22 16,0 21-16,0-21 0,0 22 0,0-1 16,0-21-16,0 0 0,0 1 15,-22-1-15,22 0 0,0 0 0,0 0 16,-21 0-16,0-21 16,0 0-16,0 0 0,0 0 15,-1 0-15,1 0 16,0 0-16,0-21 0,0 0 15,21 0-15,-21 0 16,21 0-16,0-1 0,0 1 0,0 0 16,0 0-16,21 0 15,0 21-15,0 0 0,0 0 16</inkml:trace>
  <inkml:trace contextRef="#ctx0" brushRef="#br0" timeOffset="-209501.17">19283 17463 0,'0'0'0,"63"0"16,-42 0-16,1 0 16,-1 0-16,0-22 15,0 1-15,0 0 16,-21 0-16,0 0 16,0 0-16,-21 21 15,0 0-15,0 0 16,0 0-16,-1 0 0,1 21 15,21 0-15,-21 0 0,0 0 16,21 0-16,-21 1 0,21-1 16,0 0-16,0 0 0,0 0 0,0 0 15,0 1-15,0-1 16,21-21-16,0 0 0,0 0 16,0 0-16,1 0 0,-1 0 15,0 0-15,21 0 0,-21 0 0,1 0 16,20-21-16,-21-1 0,0 1 15,22 21-15,-22-21 0,0 0 0,0 0 16,0 0-16,0-22 0,1 22 16,-22 0-16,0 0 0,0 0 15,0 42 17,0 0-32,0 0 15,0 0-15,0 22 0,0-22 0,0 0 16,0 0-16,0 0 0,0 0 15,0 1-15,0-1 0,0 0 16,0 0-16,0 0 0,-22-21 16</inkml:trace>
  <inkml:trace contextRef="#ctx0" brushRef="#br0" timeOffset="-209269.31">20108 17272 0,'0'0'0,"0"21"15,0 0-15,0 1 16,0-1-16,0 0 16,0 21-16,0-21 0,0 1 0,0-1 15,0 0-15,-21 0 0,21 0 16,-21 0-16,21 1 0,-21-1 0,21 0 15,0 0-15,0-42 47</inkml:trace>
  <inkml:trace contextRef="#ctx0" brushRef="#br0" timeOffset="-209076.42">19918 17441 0,'0'0'0,"0"-21"16,21 21 0,0 0-1,0 0-15,0 0 0,1 0 16,-1 0-16,0-21 0,0 21 0,0 0 16,0 0-16,1-21 0,-1 21 15,0-21-15,0 21 0,0-21 16,22 21-16,-22-22 0,0 22 15</inkml:trace>
  <inkml:trace contextRef="#ctx0" brushRef="#br0" timeOffset="-208664.65">20849 17187 0,'0'0'0,"21"0"0,-21-21 15,0 0 1,-21 21-16,0 0 15,0 0-15,0 0 0,-1 0 0,1 0 16,-21 21-16,21 0 0,-22 1 16,1-22-16,21 21 0,-21 0 15,20 0-15,1 21 0,0-20 16,0-22-16,21 21 0,0 0 0,0 0 16,21 0-16,21-21 15,-20 0-15,-1 21 0,21-21 0,0 0 16,-20 22-16,20-22 0,-21 21 15,21-21-15,-20 0 0,-1 21 0,0 0 16,-21 0 0,0 0-16,-21-21 15,0 22-15,-1-22 0,-20 21 16,21-21-16,-21 0 16,-1 21-16,22-21 0,-21 0 0,21 0 15,-22 0-15,22 21 0,0-21 16,0 0-16,0 0 0,21-21 31,21 0-31,0 21 0,0-21 16,0 21-16</inkml:trace>
  <inkml:trace contextRef="#ctx0" brushRef="#br0" timeOffset="-208035.68">21040 17378 0,'21'0'0,"-42"0"0,42-21 15,-21 0 1,-21 21 0,-1 0-16,1 0 0,0 0 15,21 21-15,-21-21 0,0 21 0,21 0 16,0 0-16,-21 0 0,21 1 16,-22-1-16,22 0 0,0 0 0,0 0 15,0 0-15,0 1 16,22-22-16,-1 0 15,0 0-15,0 0 0,0 0 16,0 0-16,1 0 0,-1-22 0,0 22 16,0-21-16,0 0 15,0 0-15,1 21 0,-1-21 0,-21 0 16,21-1-16,0 1 0,0 0 16,-21 0-16,0 42 31,0 0-16,0 0-15,0 1 0,0-1 16,0 0-16,0 0 16,21-21-1,1 0 1,-1 0-16,0 0 0,0 0 0,0 0 16,0 0-16,1 0 15,-1-21-15,0 21 0,0-21 0,0 0 16,0 21-16,1-22 0,-1 22 15,-21-21-15,0 42 47,0 1-47,0-1 16,-21-21-16,21 21 0,-22 0 16,44-42 46,-22 0-46,21 21-16,-21-21 0</inkml:trace>
  <inkml:trace contextRef="#ctx0" brushRef="#br0" timeOffset="-207877.21">21632 17272 0,'0'0'0,"0"-21"15,0 0 1,0 42 15,0 0-15,0 0-1,21-21-15,-21 21 16,22-21-16,-1 0 0</inkml:trace>
  <inkml:trace contextRef="#ctx0" brushRef="#br0" timeOffset="-207587.08">22034 17336 0,'0'42'16,"0"-21"-16,0 0 15,0 0 1,0 1-16,0-1 0,0 0 0,0 0 0,0 21 16,0-20-16,-21-1 0,21 0 15,-21 0-15,0 0 0,21 0 16,-21 22-16,0-22 0,21 0 0,-22 0 15,22 0-15,-21 1 0,0 20 16,0-21-16,21 0 0,-21 0 0,0 1 16,21-1-16,0 0 0,-22 0 15,22 0 1,0-42 15,22 0-31,-22 0 16</inkml:trace>
  <inkml:trace contextRef="#ctx0" brushRef="#br0" timeOffset="-207284.26">22034 17526 0,'0'0'0,"0"-21"0,22 0 0,-22 0 16,21-1-16,-21 1 0,0 0 16,0 0-16,21 0 0,0 21 15,-21-21-15,21 21 16,0 0-16,1 0 0,-1 0 15,0 21 1,-21 0-16,21-21 0,-21 21 0,0 0 16,0 0-16,0 1 0,0-1 0,0 0 15,0 0-15,0 0 16,-21 0-16,0-21 0,21 22 16,-21-22-16,-1 21 0,1-21 15,0 21-15,0-21 0,0 0 16,42-21 31,0 0-47</inkml:trace>
  <inkml:trace contextRef="#ctx0" brushRef="#br0" timeOffset="-206965.44">22585 17230 0,'0'-21'0,"0"42"0,21-64 15,-21 22 1,0 42 15,0 1-31,0-1 16,0 0-16,0 0 0,-21 0 16,0 0-16,21 1 0,-22-1 15,22 0-15,-21 0 0,21 0 0,0 0 16,0 1-16,0-1 15,0 0-15,0 0 0,0 0 16,21-21 31,1 0-31,-22-21-16,21 0 0,-21 0 15,21 0-15,0-1 16</inkml:trace>
  <inkml:trace contextRef="#ctx0" brushRef="#br0" timeOffset="-206737.57">22521 17314 0,'0'0'16,"-21"0"-16,42 0 47,0 0-47,1 0 0,-1 0 15,0 0-15,21 0 16,-21 0-16,1 0 0,-22-21 0,21 21 16,0 0-16,0 0 0,0 0 0,0 0 31</inkml:trace>
  <inkml:trace contextRef="#ctx0" brushRef="#br0" timeOffset="-205973.01">23939 17251 0,'22'-21'0,"-44"42"0,86-63 15,-43 20-15,21 1 0,-20 0 16,-1 0-16,0 0 0,0 0 0,-21-1 15,0 1-15,0 0 16,-21 21-16,0 0 0,-22 0 16,22 0-16,-21 21 15,0 0-15,20 1 0,-20 20 0,0-21 16,-1 21-16,22 1 0,0-1 16,0 0-16,0 1 0,21-1 0,-21 0 15,21-20-15,0 20 0,0-21 16,21 21-16,0-20 0,21-1 0,1-21 15,-22 21-15,21-21 0,0 0 16,1 0-16,-1 0 0,-21 0 0,22 0 16,-22-21-16,0 21 0,0-21 15,0-1-15,-21 1 0,0 0 16,0 0-16,0 0 0,0 0 16,-21-1-16,0 22 0,0-21 15,0 21-15,-1 0 0,1-21 0,0 21 16,0-21-16,42 21 31,0 0-15,0 0-16,1 21 0,-1 0 15,0 0-15,-21 1 0,21-1 16,-21 0-16,21 0 0,-21 21 0,21-20 16,-21 20-16,0 0 0,0-21 15,0 22-15,0-1 0,0-21 0,0 22 16,0-1-16,0-21 15,0 0-15,-21 22 0,21-22 0,-21 0 16,21 0-16,-21 0 0,21 0 16,-21 1-16,21-1 0,0 0 15,0-42 17,21 0-32,0-1 0,0 1 15,0 0-15,1 0 0</inkml:trace>
  <inkml:trace contextRef="#ctx0" brushRef="#br0" timeOffset="-205749.14">24617 17399 0,'0'-21'0,"0"42"0,0-63 0,0 63 32,0 0-17,0 0-15,0 0 0,0 1 16,0-1-16,0 21 0,0-21 0,0 0 15,0 1-15,0-1 16,0-42 31,0-1-47</inkml:trace>
  <inkml:trace contextRef="#ctx0" brushRef="#br0" timeOffset="-205457.27">24680 17187 0,'-21'0'31,"21"22"-31,21-22 31,0 0-31,1 0 16,-1 0-16,-21-22 0,0 1 15,0 0 1,0 0-16,0 0 16,-21 21-1,-1 0-15,1 0 0,0 0 16,21 21 0,0 0-16,0 0 15,21-21 1</inkml:trace>
  <inkml:trace contextRef="#ctx0" brushRef="#br0" timeOffset="-205181.43">25146 17082 0,'0'0'0,"0"-22"0,-21 22 31,0 0-15,21 22-16,0-1 15,-22 21-15,22-21 0,0 0 0,-21 22 16,21-22-16,0 21 0,0-21 16,0 1-16,-21 20 0,21-21 0,0 0 15,0 22-15,0-22 16,0 0-16,0 0 0,0 0 0,0 0 16,0-42 30,21 21-46,-21-21 0,0 0 0,0 0 16</inkml:trace>
  <inkml:trace contextRef="#ctx0" brushRef="#br0" timeOffset="-203845.64">24871 17336 0,'-21'0'0,"-1"0"15,44 0 16,-1 0-31,21 0 16,-21 0-16,0 0 0,22 0 0,-22 0 16,21 0-16,1-22 0,-22 22 0,21 0 15,0-21-15,-20 0 0,-1 21 16,21-21-16,-21 0 0,0 21 0,1-21 16,-1 21-16,-21-22 0,21 1 15,-21 0-15,0 0 0,21 21 0,-21-21 16,0 0-16,0-1 0,0 1 15,0 42 17,0 1-32,-21-1 0,21 0 15,0 0-15,-21 0 0,21 0 16,0 22-16,0-22 0,0 0 0,-21 21 16,21-20-16,-22-1 0,1 0 15,21 0-15,0 0 0,0 0 0,-21 1 16,21-1-16,-21 0 15,21-42 32,21 21-47,0-21 0,-21-1 16,21 1-16,1 0 0,-22 0 16,21 21-16,0-21 0,-21 0 0,0-1 15,21 22-15,0 0 16,-21 22-1,0-1 1,0 0-16,0 0 0,0 0 16,0 0-16,0 1 15,0-1 1,21-21-16,1 0 0,-1 0 16,0 0-16,0 0 15,0 0-15,0 0 16,1 0-16,-22-21 0,21-1 15,-21 1-15,21 21 0,-21-21 16,0 0-16,0 0 0,0 0 16,21 21-16,-21-22 0,0 44 47,0-1-47,0 0 15,-21-21-15,21 21 0,0 0 16,0 0-16,0 1 15,21-22 1,0 0 0,0 0-16,1 0 0,-1 0 15,0 0-15,0-22 0,0 22 16,-21-21-16,21 21 0,-21-21 16,22 0-16,-22 0 0,0 0 15,21-1-15,-21-20 0,0 21 16,21-21-16,-21 20 0,0-20 0,0 0 15,0-1-15,21 1 0,-21 21 16,21-21-16,-21 20 0,0 1 16,0 42-1,0 1-15,-21-1 0,0 21 16,21-21-16,0 22 0,-21-22 16,0 21-16,21-21 0,-22 0 15,22 22-15,0-22 0,0 0 0,0 0 16,-21 0-16,21 1 0,0-1 15,0 0-15,0 0 0,0 0 16,0 0 0,0-42 15,0 0-15,0 0-16,21 0 15,1 0-15,-22-1 16,21 1-16,0 0 0,0 21 0,0-21 15,22 0-15,-22 21 0,0 0 16,0 0-16,21 0 0,-20 0 0,-1 0 16,0 0-16,-21 21 15,21-21-15,-21 21 0,0 0 0,0 0 16,0 1-16,-21-1 16,0 0-16,0-21 0,-1 21 15,-20 0-15,21-21 0,0 21 16,0-21-16,-22 22 0,22-22 0,0 21 15,-21-21-15,20 21 0,1-21 0,0 21 16,0-21-16,0 0 16,21-21 46,0 0-62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58:16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677 0,'-21'-21'0,"0"21"16,0 0-16,0 0 31,0 0-15,21 21-1,0 1-15,0-1 0,0 0 16,0 0-16,0 0 0,0 0 15,0 1-15,0-1 0,0 0 16,21 0-16,0-21 0,0 21 16,0-21-16,0 0 0,1 21 0,-1-21 15,0 0-15,21 0 0,-21 0 16,22 0-16,-22-21 0,21 21 16,1-21-16,-22 0 0,21 0 15,0 0-15,-20-1 0,20 1 0,-21 0 16,21 0-16,-20 0 0,-1-22 15,-21 22-15,0 0 0,0-21 16,0 21-16,0-1 0,0 1 0,0 0 16,0 0-16,-21 21 0,-1 0 15,1 0-15,0 0 0,-21 0 0,-1 0 16,1 0-16,0 21 0,-1 0 16,1 0-16,-21 1 0,20-1 15,1 21-15,0-21 0,-1 22 16,22-1-16,0 0 0,0 1 0,0-1 15,21 0-15,0 1 0,0-22 0,0 21 16,0-21-16,21 22 16,0-22-16,0 0 0,0 0 0,22-21 15,-22 21-15,0 0 0,21-21 16,-21 0-16,22 22 0,-22-22 16,21 0-16,1 0 0,-22 0 0,0 0 15,21 0-15,-21 0 0,1 0 16,-1-22-16,0 22 0,-21-21 15,0 0-15,-21 21 16,0 0-16,-22 0 0,22 0 0,-21 0 16,-22 0-16,22 21 15,0 0-15,-1-21 0,1 22 0,0-1 16,-1 0-16,1 21 0,21-21 16,-22 1-16,22-1 0,21 21 15,0-21-15,0 0 0,0 1 0,0-1 16,0 0-16,0 0 0,0 0 15,0 0-15,21 1 0,1-22 0,-1 21 16,21-21-16,-21 0 0,22 0 16,-1 0-16,0 0 0,-21 0 15,22 0-15,20-21 0,-20 21 0,-1-22 16,0 1-16,-21 21 0,22-21 16,-1 0-16,-21 0 0,22 0 0,-22-1 15</inkml:trace>
  <inkml:trace contextRef="#ctx0" brushRef="#br0" timeOffset="235.86">2900 1207 0,'0'-22'15,"0"44"17,0-1-32,0 0 15,21 0-15,0 0 0,0 0 16,-21 1-16,21-1 15,1 0-15,-22 0 0,21 0 0,0 0 16,0-21-16,-21 22 0,0-1 16,21-21-16,-21 21 0,21-21 0,1 21 15,-1-21 1,0 0 0,-21-21-16</inkml:trace>
  <inkml:trace contextRef="#ctx0" brushRef="#br0" timeOffset="463.73">3302 1228 0,'0'0'0,"0"-21"0,-21 21 15,0 0-15,-1 0 0,1 0 16,0 21-16,0 0 16,0-21-16,0 21 0,-1 0 15,1 0-15,0 1 0,0-1 0,0 0 16,0 0-16,-1 0 0,1 22 15,0-22-15,21 0 0,-21 0 0,21 0 16,-21 0-16,21 1 16,21-22-1,0 0-15</inkml:trace>
  <inkml:trace contextRef="#ctx0" brushRef="#br0" timeOffset="848.51">3641 1143 0,'0'0'0,"-22"0"0,1 0 15,0 21-15,21 0 16,-21 1-16,21-1 0,0 0 0,0 21 15,0-21-15,-21 22 16,21-1-16,0 0 0,0 1 0,0 20 16,0 1-16,0-1 0,0 1 15,0 20-15,0-20 0,0 21 0,0-1 16,0 1-16,0 0 0,0-1 0,-21 1 16,21-22-16,0 22 0,0 0 15,0-22-15,0 1 0,0-1 0,0-20 16,-22-1-16,22 0 0,0 1 15,0-22-15,0 0 0,0 0 0,0-42 32,0 0-17,0 0-15,0-22 0,0 22 0,0-21 16,0-1-16,0-20 0</inkml:trace>
  <inkml:trace contextRef="#ctx0" brushRef="#br0" timeOffset="1184.32">3619 1355 0,'0'0'15,"0"-21"-15,22-1 0,-22 1 0,21 0 16,0 0-16,0 0 0,0 0 0,0-1 16,1 1-16,-1 21 15,21-21-15,-21 21 0,22 0 0,-22 0 16,0 0-16,21 0 0,-21 21 15,1 0-15,-1 1 0,-21-1 0,0 21 16,0-21-16,0 0 0,0 22 16,0-22-16,-21 21 0,-22-21 0,22 22 15,0-22-15,-21 0 0,20 21 16,-20-20-16,21-1 0,-21 0 0,20 0 16,1-21-16,0 21 0,0-21 15,0 0-15,21-21 31,21 21-15,0-21-16,0 0 0,0-22 0,1 22 16</inkml:trace>
  <inkml:trace contextRef="#ctx0" brushRef="#br0" timeOffset="1477.66">4403 762 0,'0'0'0,"0"-21"16,-22 21 15,22 21-31,-21 21 0,21-20 0,0 20 16,0 0-16,0 1 0,0 20 16,-21-21-16,21 22 0,-21-22 15,21 22-15,0-22 0,0 0 0,-21 1 16,21-1-16,-21 0 0,21-20 0,-22 20 15,22-21-15,0 0 0,0 0 16,0 1-16,0-1 16,22-21-1,-1-21-15,0 21 0,0-22 16,0 1-16</inkml:trace>
  <inkml:trace contextRef="#ctx0" brushRef="#br0" timeOffset="2667.98">4889 1291 0,'0'0'0,"22"-21"0,-22 0 15,0-21 1,0 20-16,0 1 0,0 0 0,-22 0 16,1 21-16,21-21 0,-21 21 0,0 0 15,0 0-15,-22 0 0,22 0 16,0 0-16,0 0 0,0 21 15,0 0-15,-1 0 0,1 0 16,0 1-16,21-1 0,-21 21 0,0-21 16,21 22-16,-21-22 0,21 21 15,0-21-15,0 22 0,0-22 0,0 0 16,0 21-16,0-21 16,0 1-16,21-22 0,0 0 15,0 0-15,0 0 0,0 0 16,22 0-16,-22 0 0,0-22 0,0 1 15,0 21-15,22-21 0,-22 0 16,0 0-16,0 0 0,0-22 0,-21 22 16,22 0-16,-22-21 0,21 20 15,-21 1-15,0 0 0,0 0 16,0 0-16,0 42 31,0 0-31,0 0 16,0 0-16,0 1 0,0-1 15,0 21-15,0-21 0,0 0 0,0 1 16,0-1-16,0 0 0,0 0 16,0 0-16,0 0 0,21-21 0,0 22 15,0-22-15,0 0 0,22 0 16,-22 0-16,0 0 0,0 0 0,22-22 16,-22 22-16,21-21 0,-21 0 15,0 0-15,1 0 0,-1 0 16,-21-1-16,21 1 0,-21 0 0,21 0 15,-21 0-15,0 0 0,0-1 16,0 1-16,0 42 31,-21-21-31,21 22 0,0-1 16,0 0-16,-21 0 0,21 0 0,0 22 16,0-22-16,0 0 0,0 0 15,0 0-15,21-21 0,0 21 0,-21 1 16,21-22-16,0 21 0,22-21 15,-22 0-15,0 0 0,21 0 16,1 0-16,-22 0 0,21 0 16,-21-21-16,1 21 0,20-22 0,-21 22 15,0-21-15,0 0 0,1 0 0,-22 0 16,0 0-16,21-1 0,-21 1 16,0 0-16,0 0 0,0 0 0,0 0 15,-21 42 16,21 0-31,0 0 16,0 0-16,-22 0 0,22 22 16,0-22-16,-21 0 0,21 0 0,-21 0 15,21 1-15,0 20 16,-21-21-16,21 0 0,0 0 16,-21-21-16,21 22 15,0-44 1,0 1-1,0 0-15,0-21 16,21 21-16,0-1 0,0-20 0,-21 0 16,21 21-16,1-22 0,20 1 15,-21 0-15,0 20 0,0-20 16,1 21-16,20 0 0,-21 0 0,0 21 16,0 0-16,1 0 0,-1 0 15,-21 21-15,21 0 0,0 0 0,-21 0 16,0 0-16,21 1 0,-21 20 15,0-21-15,0 0 0,0 22 0,0-22 16,-21 21-16,0-21 0,21 0 16,-21 22-16,21-22 0,0 0 0,-21-21 15,21 21-15,-22 0 0,22 1 16,0-44 15,0 1-31,0 0 16,0 0-16,0 0 0,0-22 15,0 22-15,0 0 16</inkml:trace>
  <inkml:trace contextRef="#ctx0" brushRef="#br0" timeOffset="2864.27">5503 995 0,'0'0'0,"-63"0"15,42 0-15,-1 0 0,1 0 16,21 21 15,0 0-15,21-21-16,1 0 16,-1 0-16</inkml:trace>
  <inkml:trace contextRef="#ctx0" brushRef="#br0" timeOffset="3439.7">8255 1122 0,'0'0'0,"21"-21"0,-21 0 16,0-1-16,0 1 0,0 0 16,-21 21-16,0 0 15,0 0-15,-1 0 0,1 0 0,-21 0 16,0 0-16,20 21 0,-20 0 15,21 1-15,-21-1 0,20 21 0,-20-21 16,21 22-16,0-1 0,0 0 16,21 1-16,0-1 0,-22 0 0,22 1 15,0-1-15,0 0 0,0 1 16,0-1-16,22-21 0,-1 21 16,0-20-16,0-1 0,0 0 0,0-21 15,1 21-15,-1-21 0,21 0 0,-21 0 16,22 0-16,-22 0 0,21-21 15,0 0-15,1 0 0,-22-1 0,21-20 16,1 21-16,-22-21 0,21 20 16,0-20-16</inkml:trace>
  <inkml:trace contextRef="#ctx0" brushRef="#br0" timeOffset="3923.42">8678 868 0,'0'0'0,"0"-21"0,0 0 16,-21-22-16,21 22 0,-21 21 15,0 0 1,21 21-16,0 22 0,0-22 16,0 21-16,0 22 0,0-22 15,-21 0-15,21 22 0,0-22 0,0 22 16,0-22-16,-22 0 0,22 1 16,0-1-16,0 0 0,0 1 0,0-22 15,0 0-15,-21 0 0,21 0 0,0 0 16,0 1-1,-21-22-15,21-22 16,0 1 0,0 0-16,0 0 0,0 0 15,0-22-15,0 22 0,21-21 16,0 0-16,1 20 0,-1-20 0,0 21 16,0-21-16,0 20 0,22 1 0,-22 0 15,0 21-15,21 0 0,-21 0 16,22 0-16,-22 0 0,21 21 0,-21 0 15,1 1-15,-1-1 0,-21 21 16,0-21-16,21 22 0,-21-22 0,0 0 16,0 21-16,0-21 15,0 1-15,0 20 0,-21-21 0,21 0 16,0 0-16,-21-21 0,21 22 0,-22-1 16,22-42 30,0-1-46,0 1 16,0 0-16</inkml:trace>
  <inkml:trace contextRef="#ctx0" brushRef="#br0" timeOffset="5727.9">9673 1418 0,'21'0'15,"0"0"1,-21-21-16,0 0 16,0 0-16,0 0 0,0-1 15,0 1-15,0 0 16,-21 21-16,0-21 0,21 0 0,-21 0 15,0-1-15,0 1 0,-1 0 0,1 0 16,0 21-16,0 0 16,0 0-16,0 0 0,-1 0 0,1 0 15,0 21-15,0 0 0,0 0 16,0 1-16,-1-1 0,1 21 0,0-21 16,21 22-16,0-22 0,0 21 0,0-21 15,0 22-15,0-22 0,0 0 16,0 21-16,0-21 0,0 1 15,21-22-15,0 0 16,1 0-16,-1 0 0,0 0 16,0 0-16,0-22 0,0 22 15,1-21-15,-1 0 0,0 0 16,0 0-16,-21 0 0,21-1 0,-21-20 16,21 21-16,-21 0 0,0-22 15,0 22-15,0 0 0,0 0 0,0 0 16,0 0-16,0-1 0,0 44 31,0-1-31,0 0 0,0 0 16,0 21-16,0-20 0,0 20 15,0 0-15,0-21 0,0 22 0,0-22 16,0 21-16,0-21 16,22 22-16,-22-22 0,0 0 0,0 0 15,21-21-15,0 21 0,0-21 0,0 0 16,0 0-16,1 0 0,-1 0 15,0 0-15,0 0 0,0 0 0,0-21 16,1 0-16,20 0 0,-21 0 16,0-22-16,0 22 0,1-21 0,-1 21 15,0-22-15,0 1 0,-21 0 0,0-1 16,21-20-16,-21 21 0,0-22 16,0 22-16,0-1 0,0-20 0,0 21 15,0 20-15,0-20 0,0 21 16,0 0-16,0 42 31,0 0-31,0 0 0,-21 22 16,21-1-16,0 0 0,0 1 15,0 20-15,0-21 0,0 1 0,0 20 16,0-20-16,0-1 0,0 0 0,0 1 16,0-1-16,0 0 0,0-21 15,0 1-15,0 20 0,0-21 0,21 0 16,0-21-16,-21 21 0,22 1 15,-1-22-15,0 0 0,0 0 16,0 0-16,0 0 0,1-22 16,-1 1-16,0 0 15,0 0-15,0-21 0,0 20 0,1-20 16,-1 0-16,0-1 0,0 1 0,0-21 16,0 20-16,1-20 0,-22-1 15,0 22-15,21-22 0,-21 22 0,21-21 16,-21 41-16,0-20 0,21 21 15,-21 0-15,0 0 0,0 42 32,0 0-32,0 0 0,-21 0 0,21 22 15,-21-1-15,21 0 0,0 1 16,0-1-16,-21 21 0,21-20 0,-22-1 16,22 0-16,-21 1 15,21-1-15,0 0 0,0-20 0,0 20 16,0-21-16,0 21 0,0-20 0,0-1 15,21-21-15,1 21 0,-1 0 16,0-21-16,0 0 0,0 0 0,0 0 16,1 0-16,20 0 0,-21-21 15,21 0-15,-20 0 0,20 21 0,-21-22 16,0 1-16,22-21 0,-22 21 0,0 0 16,-21-22-16,21 22 0,-21 0 15,0 0-15,0 0 0,0-1 0,0 1 16,-21 21-1,0 21 1,0 1-16,-1-22 0,22 21 16,0 21-16,0-21 0,-21 0 15,21 1-15,0-1 0,0 0 0,0 0 16,0 0-16,0 0 0,0 1 0,21-1 16,1-21-16,-1 0 15,0 21-15,0-21 0,0 0 0,0 0 16,22 0-16,-22 0 0,21 0 15,-21-21-15,22 21 0,-22-21 0,0-1 16,0 1-16,0 21 0,1-21 0,-22-21 16,0 21-16,0-1 0,0 1 15,0 0-15,0 0 0,0 0 16,0 0-16,0-1 16,0 44-1,0-1 1,0 0-16,-22 0 0,22 0 15,-21 0-15,21 22 0,0-22 0,0 0 16,-21 0-16,21 0 0,-21 1 0,21-1 16,-21 0-16,21 0 15,0 0-15,-21-21 0,21-21 47,0 0-47,0-21 16,0 20-16,0 1 0,21 0 15,0-21-15,0 21 0,0-22 0,0 1 16,1 21-16,-1 0 0,21-1 16,-21 1-16,22 0 0,-22 0 0,0 21 15,0 0-15,21 0 0,-20 0 0,-1 21 16,-21 0-16,0 0 0,21 1 16,-21-1-16,0 0 0,0 0 0,0 0 15,0 22-15,0-22 0,0 0 16,0 0-16,-21 0 0,21 0 15,0 1-15,-21-1 0,-1-21 0,22 21 0,-21-21 16,21 21 0,0-42-1,0 0 1,0 0-16</inkml:trace>
  <inkml:trace contextRef="#ctx0" brushRef="#br0" timeOffset="7056.21">12319 1482 0,'0'0'0,"-21"-21"15,21-1 1,0 1-16,0 0 0,0 0 16,0 0-16,0 0 15,0-1-15,0 1 0,-21 0 16,-1 0-16,22 0 0,-21 0 16,0 21-16,0 0 0,0-22 0,0 22 15,-1 0-15,1 0 0,-21 0 16,21 22-16,0-1 0,-22 0 15,22 0-15,0 0 0,0 0 0,0 22 16,-1-22-16,1 21 0,21 1 0,0-22 16,0 21-16,0-21 0,0 0 15,0 1-15,0-1 0,0 0 0,21 0 16,1 0-16,20-21 16,-21 0-16,0 0 0,0 0 0,1 0 15,20 0-15,-21 0 0,0-21 0,22 0 16,-22 0-16,0 0 15,0 21-15,0-22 0,0 1 0,1 0 16,-22-21-16,21 21 0,-21-1 0,0 1 16,0 0-16,0 0 15,0 0-15,0 42 32,0 0-32,0 0 15,21 0-15,-21 22 0,0-22 16,0 21-16,0-21 0,0 22 15,0 20-15,0-20 0,0-1 0,0 21 16,0-20-16,0 20 0,0 1 0,0-1 16,0 1-16,0-1 15,0 1-15,0-1 0,21 1 0,-21 20 16,0-20-16,0-1 0,0 1 0,21-1 16,-21 1-16,0-1 0,0-20 15,0 20-15,0-20 0,0-1 0,0-21 16,0 21-16,-21-20 0,0-1 0,0 0 15,21 0-15,-21-21 0,-1 0 0,1 0 16,0 0-16,0 0 0,0-21 16,-22 0-16,22 0 0,-21-1 0,21 1 15,-22-21-15,22 0 0,0-1 0,0 1 16,0-22-16,0 1 16,21-1-16,0 1 0,0-1 0,0 1 15,21-1-15,0 22 0,0-21 0,0-1 16,22 22-16,-22-22 0,21 22 15,0-22-15,1 22 0,-1-21 0,22-1 16,-22 22-16,0-22 0,1 1 0,-1 20 16,0-20-16,1 21 0,-1-1 15,-21 1-15,21 0 0,-20 20 0,-1-20 16,0 21-16,-21 0 16,-21 21 15,0 21-16,-1 0-15,22 0 0,-21 0 16,0 1-16,21-1 0,-21 0 16,21 0-16,0 0 0,0 0 15,0 1-15,0-1 0,0 0 16,21-21 0,-21 21-16,21-21 0,0 0 0,1 0 15,20 0-15,-21-21 0,21 0 16,-20 0-16,20 21 0,0-22 0,1 1 15,-1-21-15,-21 21 0,21 0 0,1-1 16,-1-20-16,-21 21 0,22 0 16,-43 0-16,21-1 0,-21 1 15,0 0-15,-21 21 16,-1 0 0,1 0-16,0 21 0,0 0 15,0 1-15,0-1 16,21 0-16,0 0 0,0 0 0,0 0 15,0 1-15,21-1 16,0 0-16,0 0 0,-21 0 0,21-21 16,-21 21-16,21 1 0,-21-1 0,0 0 15,0 0-15,0 0 16,-21-21-16,0 0 0,0 21 16,0-21-16,0 0 15,-1 0-15,1 22 0,0-22 0,0 0 16,0 0-16,21-22 31,0 1-31</inkml:trace>
  <inkml:trace contextRef="#ctx0" brushRef="#br0" timeOffset="7872.25">14372 1566 0,'0'0'0,"0"-21"16,0-21 0,0 21-16,0 0 0,0-1 0,21 1 15,0 0-15,1 0 0,20 0 16,-21 0-16,21-1 0,-20 1 16,20 21-16,-21 0 0,21-21 0,1 21 15,-22 0-15,0 0 0,0 21 16,0 0-16,1 1 0,-1-1 0,-21 0 15,0 0-15,0 21 0,0-20 0,0 20 16,-21 0-16,21-21 0,-22 22 16,1-22-16,21 0 0,0 21 0,0-20 15,0-1-15,0 0 16,21-21 0,-21-21-1,22 0-15,20-1 0,-21 1 16,0 0-16,0 0 0,22-21 0,-22 20 15,0-20-15,21 21 0,-20-21 16,-1 20-16,0 1 0,0-21 0,0 21 16,-21 0-16,0-1 0,0 1 15,0 42 1,0 1 0,0-1-16,-21 21 0,0-21 15,0 22-15,21-1 0,0 0 0,-21 1 16,-1 20-16,22-21 0,-21 22 15,21-1-15,0-20 0,0 20 16,0-20-16,0 20 0,0 1 0,0-22 16,0 21-16,0 1 0,0-1 0,0 1 15,-21-1-15,21 1 0,-21-1 16,0-20-16,0 20 0,-1 1 0,1-1 16,0-20-16,0-1 0,-21 0 0,20 1 15,1-22-15,-21 21 0,21-42 0,-22 21 16,22-21-16,0 0 0,0 0 15,-21 0-15,20-21 0,1 0 0,-21 0 16,21 0-16,0-22 0,-1 22 0,1-21 16,0-1-16,0 1 15,21 0-15,0-1 0,0 1 0,0 0 16,0-1-16,0 1 0,21 0 0,0-1 16,0 1-16,1 0 0,20-1 15</inkml:trace>
  <inkml:trace contextRef="#ctx0" brushRef="#br0" timeOffset="8796.74">15557 1291 0,'0'0'0,"-21"0"0,-21 0 15,21 0-15,0 0 0,-1 0 16,1 0-16,0 0 0,0 0 0,21 21 15,-21-21-15,0 22 0,-1-1 16,1 21-16,21-21 0,-21 0 0,0 22 16,21-22-16,0 21 0,0 1 0,0-22 15,0 0-15,0 21 0,0-21 16,0 1-16,0-1 0,0 0 0,21-21 16,0 21-16,0-21 0,1 0 15,-1 0-15,0 0 0,21 0 0,-21 0 16,1-21-16,20 0 0,-21 0 0,0 21 15,0-43-15,22 22 16,-43 0-16,21 0 0,0-22 0,-21 22 16,0-21-16,0 21 0,0-22 0,0 22 15,0-21-15,0 21 0,-21 0 16,0-1-16,0 22 0,-1 0 0,1 0 16,-21 0-16,21 0 0,0 0 15,-22 0-15,22 22 0,0-1 0,0 0 16,0 0-16,-1 0 0,1 22 0,21-22 15,0 21-15,0 0 0,0 1 16,0-22-16,0 21 0,0-21 0,0 22 16,0-22-16,21 0 0,1 0 15,-1 0-15,0 1 0,0-22 16,21 0-16,-20 0 0,20 0 0,-21 0 16,21 0-16,1 0 0,-22-22 15,21 22-15,1-21 0,-22 0 0,21-21 16,-21 21-16,0-1 0,1-20 0,-1 21 15,0-21-15,-21 20 0,0 1 16,21-21-16,-21 21 0,0 0 0,0-1 16,0 44 15,0-1-31,0 21 16,0-21-16,0 0 0,0 22 0,0-22 15,0 0-15,0 21 0,0-20 16,0-1-16,0 0 0,21 0 0,-21 0 15,0 0-15,21-21 0,1 0 16,-1 0-16,0 0 0,0 0 16,0 0-16,0 0 0,1-21 15,-1 0-15,0 0 0,0 0 0,0 0 16,0-22-16,1 22 0,-22-21 0,21 21 16,0-22-16,0 1 0,-21 0 15,0-1-15,0 22 0,21-21 16,-21 21-16,0-1 0,0 44 31,0-1-31,-21 21 16,21-21-16,0 0 0,0 22 15,0-22-15,0 0 0,0 21 0,0-20 16,0 20-16,0-21 0,0 0 16,21 0-16,0 1 0,1-1 0,-1 0 15,0 0-15,0-21 0,-21 21 16,21-21-16,-21-21 31</inkml:trace>
  <inkml:trace contextRef="#ctx0" brushRef="#br0" timeOffset="9611.78">17738 1757 0,'0'0'0,"0"-21"32,0 0-32,21-1 0,0 1 15,0 0-15,0 0 0,22-21 16,-22 20-16,21-20 0,-21 21 0,22-21 16,-22-1-16,21 22 0,-21-21 0,0-1 15,1 1-15,-22 21 0,0-21 16,0-1-16,0 22 0,0 0 15,0-21-15,-22 20 16,1 1-16,-21 21 0,21 0 16,0 0-16,-1 0 0,1 21 15,0 1-15,-21 20 0,21 0 0,-1 1 16,1 20-16,0 1 0,0-1 16,0 22-16,21-1 0,0-20 0,-21 21 15,21-1-15,-22 1 0,22 0 0,0-1 16,0-20-16,-21 20 0,21 1 15,-21 0-15,0-22 0,0 22 0,21 0 16,-21-22-16,-1 22 0,22-22 0,0 1 16,-21-1-16,21-20 15,-21 20-15,21-21 0,0 1 0,0-22 16,0 21-16,0-21 0,21 1 16,0-22-16,1 0 15,-1-22-15,21 1 0,-21 0 0,0 0 16,22-21-16,-22-1 0,21 1 0,-21 0 15,1-1-15,20-20 0,-21-1 16,-21 1-16,0-1 0,0 1 0,0-1 16,0 1-16,-21-1 0,0 1 15,-22-1-15,22 22 0,-21 0 0,0-1 16,-22 1-16,22 0 0,-1 20 16,1 1-16,21 0 0,-21 0 15,20 0-15,1 21 0,0 0 0,21-21 16,21 21-1,0 0-15,22-22 16,-1 22-16,0 0 0,1 0 0,-1-21 16,22 21-16,-1-21 0,-21 0 15,22 0-15,-1 0 0,1-1 0,-1 1 16,1 0-16,-1-21 0,1 21 16</inkml:trace>
  <inkml:trace contextRef="#ctx0" brushRef="#br0" timeOffset="10619.49">18627 1355 0,'0'0'16,"0"-21"-16,0-1 0,-22 22 16,1 0-16,0 0 15,0 0-15,0 0 0,0 0 0,-1 22 16,1-1-16,-21 0 0,21 21 16,0-21-16,-1 22 0,1-22 0,0 21 15,21-21-15,0 22 0,-21-22 16,21 0-16,0 0 0,0 0 0,0 1 15,0-1-15,21 0 16,0-21-16,0 0 16,1 0-16,20 0 0,-21-21 0,0 0 15,0 21-15,1-22 16,-1 1-16,0 0 0,0 0 0,0 0 16,-21-22-16,0 22 0,21 0 0,-21 0 15,22 21-15,-22-21 0,0 0 16,0 42-1,0 0-15,0 0 16,0 0-16,21 0 0,-21 1 0,21-1 16,-21 0-16,21 0 0,-21 0 15,0 0-15,21 1 0,0-1 16,1 0-16,-1-21 0,0 0 16,0 0-16,0 0 0,0 0 15,1 0-15,-1-21 0,0 21 16,0-21-16,-21-1 0,21 1 15,0 0-15,1 0 0,-1-21 0,0 20 16,0 1-16,0 0 0,0 0 0,1 0 16,-22 0-16,0-1 0,21 22 15,0 0-15,-21 22 32,0-1-17,21 0-15,0-21 31,-21-21 1,0 0-32,21 21 15,-21-22-15,0 1 0,0 0 16,-21 21 0,0 0-1,0 0-15,0 21 16,0 0-16,-1 1 0,22-1 0,-21 0 15,0 0-15,0 0 0,21 22 0,0-22 16,-21 21-16,21-21 16,0 0-16,0 1 0,0 20 0,0-21 15,21 0-15,0 0 16,0-21-16,0 0 0,1 0 0,-1 0 16,0 0-16,21 0 0,1 0 0,-1 0 15,0-21-15,22 21 0,-1-21 16,-20 0-16,-1 0 0,21 0 0,-20-22 15,-22 22-15,21 0 0,-21-21 16,1 20-16,-1 1 0,-21 0 16,0 0-16,0 0 0,0 0 0,0-1 0,-21 22 31,-1 0-31,1 0 0,0 0 16,0 0-16,0 22 0,21-1 15,-21 0-15,21 0 0,-22 21 0,22-20 16,0-1-16,0 0 0,0 21 0,0-21 15,0 1-15,0-1 0,0 0 16,22 0-16,-1 0 0,0-21 0,0 21 16,-21 1-16,42-22 0,-20 0 15,-1 0-15,0 0 0,21 0 0,-21 0 16,22 0-16,-22 0 0,21 0 16,1-22-16,-1 1 0,0 21 0</inkml:trace>
  <inkml:trace contextRef="#ctx0" brushRef="#br0" timeOffset="11125.94">20405 1503 0,'0'0'0,"0"-21"0,0-22 16,-22 22-16,1 21 15,0 0-15,0 0 0,0 0 16,0 0-16,-22 0 0,22 21 16,0-21-16,0 22 0,0-1 0,-1 0 15,1 21-15,0-21 0,0 1 16,0 20-16,21-21 0,0 21 0,-21-20 15,21-1-15,0 21 0,0-21 0,0 0 16,0 1-16,0-1 16,21-21-16,0 0 0,0 0 15,0 0-15,0 0 16,1 0-16,20 0 0,-21-21 0,0-1 16,22 1-16,-22 0 0,0 0 0,0-21 15,21 20-15,-20-20 0,-1 0 16,0-1-16,0-20 0,0 21 0,0-22 15,1 1-15,-22 20 0,21-20 16,0-1-16,-21 22 0,0 0 0,0-1 16,21 22-16,-21-21 0,0 63 31,0 21-31,-21-21 16,21 22-16,-21-1 0,0 0 0,-1 22 15,22-22-15,-21 1 0,0 20 16,21-21-16,-21 1 0,21-1 15,0 0-15,0 1 0,0-1 0,0 0 16,0-20-16,0 20 0,0-21 16,0 0-16,21 0 0,0-21 0,0 22 15,-21-1-15,22-21 0,-1 0 0,0 0 16,0 0-16,21 0 0,-20 0 16,20-21-16,-21-1 0,43 1 0,-22 21 15</inkml:trace>
  <inkml:trace contextRef="#ctx0" brushRef="#br0" timeOffset="11408.78">21717 1397 0,'0'0'0,"0"21"0,-21-21 0,0 21 0,-1 1 16,22-1-16,-21 0 0,0 0 15,21 0-15,-21 0 0,21 22 16,0-22-16,0 0 0,0 0 0,0 0 16,-21 1-16,21-1 15,0 0-15,0 0 0,0 0 0,0 0 16,21-21 15,-21-21-31,0 0 16,21 0-16,-21 0 0,0 0 15,21-1-15</inkml:trace>
  <inkml:trace contextRef="#ctx0" brushRef="#br0" timeOffset="11559.69">21632 1312 0,'-21'-21'0,"42"42"0,-63-63 16,42 21-16,0 0 0,-21 21 16,0 0-16,21-21 15,0 42 16,21-21-31,0 0 16,0 21-16,0-21 0,22 0 16</inkml:trace>
  <inkml:trace contextRef="#ctx0" brushRef="#br0" timeOffset="12016.43">22077 1312 0,'0'22'0,"0"-1"15,0 0-15,-21-21 16,21 21-16,-22 0 0,22 0 0,0 1 16,0-1-16,-21 0 15,21 0-15,0 0 0,0 0 0,0 1 16,0-1-16,0 0 0,0 0 16,0 0-16,0 0 0,-21-21 31,21-21-16,0 0 1,0 0-16,0 0 16,0-22-16,0 22 0,21-21 15,-21 21-15,21-22 0,22 1 16,-22 0-16,21-1 0,-21 1 0,22 0 16,-1 21-16,0-1 0,1 1 15,-1 21-15,0 0 0,-20 0 0,20 21 16,-21 1-16,0-1 0,0 0 0,1 21 15,-22 1-15,0-22 0,0 21 16,0 0-16,0 1 0,-22-1 0,1-21 16,0 22-16,0-22 0,21 21 15,-21-21-15,0 0 0,-1 1 0,22-1 16,-21 0-16,0-21 16,0 0-1,0 21-15,0-21 0,-1 0 16,1 0-16</inkml:trace>
  <inkml:trace contextRef="#ctx0" brushRef="#br0" timeOffset="12912.34">8149 2519 0,'0'0'16,"0"-21"-16,0 0 0,-21-1 0,21 1 15,0 0-15,0 0 0,0 0 0,0 0 16,-21-1-16,0 22 16,-1 0-16,1 0 15,0 22-15,21 20 0,-21 0 16,0 1-16,21-1 0,-21 21 15,-1 1-15,1-1 0,0 1 0,0-1 16,21-20-16,-21 20 0,-22 43 16,22-42-16,0-22 0,21 0 15,-21 1-15,21-1 0,0-21 0,0 0 16,0 0-16,0 1 0,21-22 31,0-22-31,-21 1 0,21 0 0,1-21 16,-1 21-16,0-22 15,-21 1-15,21 0 0,0-1 0,0-20 16,1-1-16,-1 22 0,21-22 0,-21-20 16,0 20-16,1 1 0,-22-1 15,21 1-15,-21-1 0,21 22 0,-21 0 16,0-1-16,0 22 0,0 0 16,0 0-16,0 42 15,0 0-15,0 0 16,0 22-16,0 20 0,0-21 0,21 22 15,-21-1-15,0 1 0,21-1 0,0 1 16,-21-1-16,22 1 0,-22-22 16,0 22-16,0-22 0,0 0 15,21 1-15,-21-22 0,0 21 0,0-21 16,0 1-16,0-1 0,0 0 16,21-21-16,-21-21 31,-21 21-31,21-21 0,-21-1 15,-1 1-15,1 0 0</inkml:trace>
  <inkml:trace contextRef="#ctx0" brushRef="#br0" timeOffset="14097.92">7853 3048 0,'0'0'0,"-21"0"0,-1 0 16,1 0-16,0 0 0,21 21 16,0 0-1,21-21-15,0 22 16,1-22-16,20 0 0,-21 0 0,21 0 15,1 0-15,-1 0 0,0 0 0,1-22 16,-1 22-16,0-21 0,1 0 16,-1 0-16,0 0 0,-20 21 0,20-21 15,-21-1-15,21 1 0,-20 0 16,-22 0-16,21 0 0,-21 0 16,0 42 15,0 0-31,0 0 15,0 0-15,0 0 0,0 22 0,0-22 16,0 0-16,0 21 0,21-20 16,-21-1-16,0 21 0,0-21 0,21 0 15,0 1-15,-21-1 16,21-21-16,1 0 0,-1 0 16,0 0-16,0 0 0,0-21 15,0-1-15,1 1 0,-1 0 16,0 0-16,0-21 0,0 20 0,-21-20 15,21 21-15,1-21 0,-22 20 16,21-20-16,-21 21 0,0-21 0,0 20 16,0 1-16,0 42 31,0 1-31,0-1 16,0 21-16,0-21 0,0 0 0,0 22 15,0-22-15,0 21 0,0-21 16,0 22-16,21-22 0,0 21 0,-21-21 15,21 1-15,0-1 0,1 0 0,20-21 16,-21 21-16,0-21 0,22 0 16,-22 0-16,0 0 0,21 0 0,-21-21 15,22 0-15,-22 0 0,21-1 16,-21 1-16,22-21 0,-22 21 0,0-22 16,0 22-16,0-21 0,1 0 15,-1-22-15,0 22 0,-21-22 16,0 22-16,0-22 0,0 1 0,0-1 15,0 1-15,0-1 0,0 22 0,0-21 16,0 41-16,0-20 0,0 21 16,0 0-16,0 42 15,0 0-15,0 0 16,0 22-16,0-1 0,0 21 0,-21 1 16,21-1-16,-21-20 0,21 20 15,-22 1-15,22-1 0,0 1 0,0-22 16,0 22-16,0-22 0,0 0 0,0 1 15,0-1-15,0 0 16,0-21-16,0 22 0,0-22 0,22 0 16,-1-21-16,21 21 0,-21-21 0,0 0 15,1 0-15,20 0 0,-21 0 16,0-21-16,22 0 0,-22 0 0,21 0 16,-21-1-16,22 1 0,-22-21 0,0 21 15,0 0-15,0-22 0,0 22 16,-21-21-16,0 21 0,0-22 0,0 22 15,0 0-15,0 0 0,0 42 32,0 0-32,0 0 0,0 0 15,0 1-15,-21 20 16,21-21-16,0 21 0,0-20 0,0-1 16,0 21-16,0-21 0,0 0 0,0 1 15,21-1-15,1-21 0,-1 21 16,0-21-16,0 0 0,0 0 0,22 0 15,-22 0-15,21 0 0,-21-21 0,0 0 16,22-1-16,-22 22 0,0-21 16,0-21-16,-21 21 0,0 0 0,0-1 15,0 1-15,0-21 0,0 21 0,0 0 16,-21-22-16,0 22 16,0 0-16,-22 0 0,22 0 0,0 21 15,-21 0-15,21 0 0,-1 0 0,-20 0 16,21 0-16,0 0 0,0 21 15,-1 0-15,1-21 0,21 21 0,-21 0 16,0 0-16,21 1 16,-21-22 15</inkml:trace>
  <inkml:trace contextRef="#ctx0" brushRef="#br0" timeOffset="14316.24">9334 2773 0,'43'0'0,"-86"0"0,22 0 0,0 0 0,21-21 0,0 0 15,42 21 1,-20 0-16,-1 0 0,21-22 16,0 22-16,1 0 0,-1 0 0,0-21 15,22 21-15,-22 0 0,22 0 16,-22 0-16,22-21 0,-22 21 0,0 0 15,1 0-15,-22 0 0,0 0 0,0 0 16,0 0-16,0 0 0,1 0 16</inkml:trace>
  <inkml:trace contextRef="#ctx0" brushRef="#br0" timeOffset="15109.98">10816 2985 0,'0'0'0,"-21"0"0,0-22 15,0 22-15,21-21 0,-22 21 0,1 0 16,21 21 15,0 1-31,0-1 16,0 0-16,0 21 0,0-21 0,0 22 16,0-22-16,0 0 0,0 21 0,0-20 15,0-1-15,0 0 0,0 0 16,0 0-16,0 0 15,0-42 1,0 0 0,0 0-16,0 0 0,0-22 15,0 22-15,0-21 0,0 21 0,21-22 16,1 1-16,-22 0 0,21 21 16,0-22-16,0 22 0,0 0 0,22 0 15,-22 0-15,0 21 0,21 0 16,-21 0-16,22 0 0,-22 21 0,21-21 15,-21 21-15,22 21 0,-22-21 0,0 1 16,0 20-16,-21-21 0,0 0 16,21 22-16,-21-22 0,0 21 0,0-21 15,0 0-15,0 1 0,0-1 16,0 0-16,0 0 0,-21-21 16,21-21 15,0 0-31,0 0 15,0-22-15,0 22 0,0 0 0,21-21 16,1-1-16,-1 22 0,0-21 0,0-1 16,0 22-16,0-21 0,1 21 15,20 0-15,-21 21 0,0 0 16,22 0-16,-22 0 0,0 21 0,0-21 16,0 21-16,0 21 0,1-21 0,-1 1 15,-21 20-15,0-21 0,0 0 16,0 22-16,0-22 0,0 21 15,0-21-15,0 0 0,-21 1 0,-1-1 16,1 0-16,21 0 0,0 0 0,-21 0 16,0-21-16,21 22 15,0-44 1,0 1-16</inkml:trace>
  <inkml:trace contextRef="#ctx0" brushRef="#br0" timeOffset="17055.82">12573 3154 0,'0'0'0,"21"0"0,-21-21 0,21 0 15,0-1-15,-21 1 16,0 0-16,0 0 16,0 0-16,0 0 0,0-1 15,-21 1-15,0 0 16,0 0-16,0 0 0,0 0 0,-1-1 16,-20 22-16,21 0 0,0 0 0,-22 0 15,22 0-15,-21 22 0,21-22 16,0 21-16,-22 21 0,22-21 0,0 22 15,0-22-15,0 21 0,-1 0 0,22-20 16,-21 20-16,21 0 16,0 1-16,0-22 0,0 0 0,0 21 0,0-21 15,21-21-15,1 22 0,-1-1 16,0-21-16,0 0 0,0 0 0,22 0 16,-22 0-16,0-21 0,0-1 15,21 22-15,-20-21 0,-1 0 0,0 0 16,21-21-16,-21 20 0,1 1 15,-1-21-15,-21 21 0,21-22 0,-21 1 16,21 21-16,-21-21 0,0-1 16,0 22-16,0 0 0,0 0 0,0 0 15,0 42 1,0 0 0,0 0-16,0 21 0,0-20 0,0 20 15,0-21-15,0 21 0,0 1 16,0-1-16,0-21 0,0 22 0,0-1 15,21-21-15,0 0 0,1 22 0,-22-22 16,21 0-16,0-21 0,0 21 16,0-21-16,0 0 0,22 0 15,-22 0-15,0 0 0,0 0 0,22-21 16,-22 21-16,0-21 0,21 0 16,-21-22-16,1 22 0,-1-21 0,21 21 15,-21-22-15,0 1 0,1 0 0,-1-22 16,0 22-16,-21-22 0,21 1 15,0 20-15,-21-20 0,21-1 0,-21 1 16,0 21-16,0-22 0,0 22 16,0-1-16,0 22 0,0 0 15,0 0-15,0 0 0,0 42 16,0 0-16,0 21 16,0 1-16,0-1 0,0 0 0,0 22 15,0-22-15,0 22 0,-21-1 0,21-20 16,0 20-16,-21-21 0,21 1 15,0-1-15,0 22 0,0-43 0,0 21 16,0 0-16,0-20 0,21 20 0,0-21 16,-21 0-16,22 0 0,-1-21 15,0 22-15,0-22 0,0 0 0,0 0 16,1 0-16,-1 0 0,0-22 16,0 1-16,21 0 0,-20 21 15,-1-42-15,0 21 0,0-1 0,0-20 16,0 21-16,1-21 0,-1 20 0,0-20 15,0 0-15,-21 21 0,0-1 16,0 1-16,0 0 0,0 0 0,0 42 31,0 0-31,0 22 16,0-22-16,0 0 0,0 0 0,0 21 16,0-20-16,0-1 0,0 21 15,0-21-15,0 0 0,0 1 0,0 20 16,0-21-16,0 0 15,21 0-15,0-21 0,1 0 16,-1 0-16,0 0 0,0 0 0,0 0 16,0 0-16,1 0 0,-1-21 0,21 0 15,-21 0-15,0 0 0,1 0 16,20-1-16,-21-20 0,0 21 0,0-21 16,-21 20-16,22 1 0,-1 0 15,-21-21-15,0 21 0,0-1 16,21 22-16,-21 22 31,-21-1-31,21 0 0,-21 0 16,21 0-16,0 0 0,0 22 15,0-22-15,-22 0 0,22 0 0,0 22 16,0-22-16,0 0 0,0 0 16,0 0-16,22 0 0,-1-21 15,0 22-15,0-22 0,0 0 16,0 0-16,1 0 0,-1 0 15,0-22-15,0 22 0,-21-21 0,21 0 16,0 0-16,-21 0 0,22 0 0,-22-1 16,0-20-16,0 21 0,0-21 15,0 20-15,0-20 0,0 21 0,-22 0 16,1 0-16,0-1 0,0 1 16,0 0-16,0 21 0,-1 0 15,1 0-15,0 0 0,0 0 0,42 0 47,0 0-31,0 0-16,22 0 0,-22 0 15,0 0-15,21-21 0,-20 21 0,20 0 16,-21 0-16,21-21 0,-20 21 0,-1 0 16,21 0-16,-21 0 0,0 0 15,1 21-15,-1 0 16,-21 0-16,0 0 0,0 1 15,0-1-15,0 0 16,0 0-16,0 0 0,0 0 0,0 1 16,0-1-16,0 0 0,0 0 15,0 0-15,0 0 0,-21-21 16,21 22-16,-22-22 0,22 21 16,-21-21-1,0 0 1,21-21-16,0-1 15,0 1-15,0 0 0,0 0 16,0-21-16,21 20 0,0-20 0,1 0 16,20-1-16,-21 22 0,0-21 15,22 0-15,-22 20 0,21-20 16,22 21-16,-43 0 0,21 21 16,-21 0-16,0 0 0,1 21 0,-1-21 15,-21 21-15,0 21 0,21-20 16,-21-1-16,0 21 0,0-21 0,0 22 15,0-22-15,0 0 0,0 21 0,-21-21 16,0 22-16,21-22 0,-22 0 16,22 0-16,-21 22 0,21-22 0,-21 0 15,21 0-15,-21 0 16,21-42 31,0 0-32,21 0-15,-21 0 0,0-1 16,0-20-16,0 21 0,0 0 0</inkml:trace>
  <inkml:trace contextRef="#ctx0" brushRef="#br0" timeOffset="17271.68">14690 2498 0,'0'0'0,"-22"0"0,1 0 0,0 0 15,21-21-15,-21 21 0,0 0 16,21 21 31,0 0-16,-21-21-15,-1 0-16</inkml:trace>
  <inkml:trace contextRef="#ctx0" brushRef="#br0" timeOffset="17503.56">13441 2794 0,'0'0'0,"21"0"31,0 0-31,0-21 16,0 21-16,22 0 0,-22 0 0,0-21 16,21 21-16,-20-21 0,20 21 15,-21 0-15,21 0 0,-20 0 0,-1-22 16,0 22-16,0 0 0,-42 0 31,0 0-31</inkml:trace>
  <inkml:trace contextRef="#ctx0" brushRef="#br0" timeOffset="18265.09">2752 4403 0,'0'0'16,"0"-21"-16,21-64 15,0 64-15,-21 0 0,21-1 0,-21 1 16,0 0-16,0 42 31,0 22-31,0-22 0,0 21 16,0 0-16,0 1 0,0 20 15,0-20-15,0-1 0,0 21 16,0-20-16,0 20 0,0-20 16,0 20-16,0-21 0,0 1 0,0-1 15,0-21-15,0 0 0,0 22 16,0-22-16,0-42 31,0 0-31,0-1 0,0 1 16</inkml:trace>
  <inkml:trace contextRef="#ctx0" brushRef="#br0" timeOffset="18559.91">3365 4636 0,'0'0'15,"22"21"-15,-22 0 0,21 0 16,0-21-1,0 0-15,0 0 0,0-21 16,1 21-16,-22-21 16,0 0-16,0-1 0,0 1 15,0 0 1,0 0-16,-22 21 0,1 0 0,0 0 16,0 0-16,0 0 15,0 0-15,-1 0 0,1 0 16,21 21-16,0 0 15,21-21 1,1 0-16,-1 0 16</inkml:trace>
  <inkml:trace contextRef="#ctx0" brushRef="#br0" timeOffset="19999.61">5524 4487 0,'-21'22'0,"42"-44"0,-63 44 15,42-44 17,0 1-32,0 0 0,21 21 0,0-21 15,1 0-15,-1-22 0,0 22 0,21 0 16,-21 0-16,1-21 16,-1 20-16,0-20 0,0 21 0,0 0 15,-21-22-15,0 22 0,0 0 16,0 0-16,0 0 0,-21 21 0,0 0 15,-21 0-15,-1 0 0,1 0 0,0 0 16,-1 21-16,-20-21 0,20 21 16,1 21-16,-21-20 0,20-1 15,1 0-15,0 21 0,-1-21 0,22 1 16,0 20-16,0-21 0,21 0 16,0 0-16,0 1 0,0-1 15,0 0-15,21 21 0,0-21 0,21 1 16,-20-1-16,20 21 0,0-21 0,1 0 15,-1 22-15,0-22 0,1 21 16,-1 1-16,0-1 0,-21-21 0,1 21 16,20 1-16,-42-22 0,0 21 15,0 1-15,0-22 0,0 21 0,-21-21 16,0 0-16,-22 1 0,22-1 16,-21 0-16,-1 0 0,22-21 0,-21 0 15,0 0-15,-1 0 0,1 0 0,0 0 16,-1-21-16,1 0 15,0 0-15,20-1 0,-20-20 0,21 0 16,0-1-16,-22 1 0,22-21 16,0 20-16,0-20 0,21 20 0,0 1 15,-21 0-15,21-1 0,0 1 0,0 0 16,0 21-16,21-1 0,0 22 16,0 0-16,0 0 0,1 22 15,-1-22-15,21 42 0,-21-21 16,0 0-16,1 22 0,20-1 0,-21 0 15,0 1-15,0-1 0,-21 0 16,22 1-16,-1-22 0,0 21 0,0 0 16,-21-20-16,21-1 0,0 0 15,1 0-15,-1 0 0,0 0 16,21-21-16,-21 0 0,1 22 0,20-22 16,-21 0-16,21 0 0,-20 0 15,20-22-15,-21 22 0,21-21 0,-20 0 16,20 0-16,-21 0 0,21 0 15,-20-22-15,20 22 0,-21 0 0,0-21 16,0 20-16,1-20 0,-22 21 0,0-21 16,0 20-16,0 1 0,0 0 15,0 42 1,0 0 0,0 1-16,0-1 0,0 21 0,0-21 15,0 0-15,0 22 0,0-22 16,0 0-16,0 0 0,0 0 15,0 1-15,0-1 0,21-21 0,0 0 16,0 0-16,0 0 16,0 0-16,1 0 0,-1-21 0,0-1 15,0 22-15,0-42 0,0 21 0,1 0 16,-1-22-16,0 1 0,0 21 16,-21-21-16,21 20 0,-21-20 0,21 21 15,-21 0-15,0 0 16,0 42 15,0 0-31,0 0 0,0 0 16,0 22-16,-21-22 0,0 21 0,21 0 15,-21 1-15,21 20 0,0-20 0,0-1 16,0 21-16,-21 1 0,21-22 16,0 22-16,0-1 0,0 1 0,0-1 15,0 1-15,0 20 0,0-20 0,0-1 16,0 1-16,0 21 0,0-22 15,0 1-15,0-22 0,0 21 0,-21 1 16,-1-22-16,1 1 0,0-1 0,0 0 16,0 1-16,0-22 15,-1 0-15,1 0 0,-21-21 0,21 0 16,-22 0-16,22 0 0,-21-21 0,0 21 16,-1-42-16,-20 20 0,20-20 15,-20 21-15,21-21 0,-22-22 0,1 22 16,20-22-16,1 22 0,-22-22 0,43 1 15,-21-1-15,21 22 0,21-21 16,0 20-16,0-20 0,0 20 0,0 1 16,21 0-16,21-1 0,-21 1 15,22 0-15,-1-1 0,0 1 0,22 0 16,-22-1-16,22 1 0,-1 0 16,1-1-16,-1 1 0,1 0 15,-1 21-15</inkml:trace>
  <inkml:trace contextRef="#ctx0" brushRef="#br0" timeOffset="20461.71">6519 4614 0,'0'0'0,"0"-21"0,0 42 47,0 1-32,0-1-15,0 21 0,0-21 0,0 22 16,0-22-16,0 21 0,0 0 15,0-20-15,0 20 0,0-21 16,0 0-16,0 0 0,0 1 0,-21-1 16,21 0-16,-21-21 31,21-21-31,0 0 16,0-1-16,0 1 0,0 0 15,0-21-15,0 21 0,0-22 0,0 1 16,0 0-16,21 20 0,0-20 15,0 21-15,1 0 0,-1 0 0,21-1 16,-21 1-16,0 21 0,22 0 0,-22 0 16,0 0-16,0 21 15,0 1-15,1-1 0,-1 0 0,0 0 0,-21 0 16,0 22-16,0-22 16,0 21-16,0-21 0,0 22 0,0-22 15,0 0-15,0 0 0,-21 21 0,21-20 16,-21-22-16,21 21 0,-22 0 15,22-42 17,22 0-17,-1-1-15,21 1 0</inkml:trace>
  <inkml:trace contextRef="#ctx0" brushRef="#br0" timeOffset="20742.55">7345 4551 0,'0'0'0,"0"-21"0,-21 21 0,21-21 0,-22 21 16,1 0-16,0 0 0,0 0 15,0 0-15,21 21 0,-21 0 16,-1 21-16,22-21 0,-21 1 16,21 20-16,0-21 0,0 21 15,0 1-15,0-1 0,0 0 0,0-20 16,0 20-16,0-21 0,0 21 15,0-20-15,0-1 0,21 0 16,1 0-16,-1-21 0,0 0 16,0 0-16,21 0 0,-20 0 15,-1-21-15,0 0 0,0 0 16,21-1-16,-20 1 0,20 0 0,-21-21 16,0-1-16,22 1 0</inkml:trace>
  <inkml:trace contextRef="#ctx0" brushRef="#br0" timeOffset="21183.29">7705 4318 0,'0'-21'0,"0"42"0,0-84 0,0 41 0,0 1 0,0 42 31,0 1-31,0-1 16,0 21-16,0 0 0,0-20 0,0 20 16,0 0-16,0 1 0,0-1 15,0 0-15,-22 1 0,22-1 0,0 0 16,-21 1-16,21-1 0,0 0 0,0-21 15,0 1-15,0 20 0,0-21 16,-21-21-16,21 21 0,0 0 0,0-42 31,0 0-15,0 0-16,0 0 0,0-22 16,0 22-16,21-21 15,0 21-15,1-22 0,-1 1 0,0 21 16,21-21-16,-21 20 0,22 1 0,-22 0 15,21 0-15,-21 21 0,1 0 16,20 0-16,-21 21 0,-21 0 0,21 0 16,-21 1-16,21-1 0,-21 0 15,0 0-15,0 21 0,0-20 0,0 20 16,0-21-16,0 0 0,-21 0 0,0 22 16,21-22-16,0 0 0,-21-21 15,21 21-15,-21 0 0,0-21 16,21 22-16,21-22 31,0 0-31,21 0 0,-21-22 16</inkml:trace>
  <inkml:trace contextRef="#ctx0" brushRef="#br0" timeOffset="21660.03">8488 4678 0,'0'0'0,"-21"0"0,-22-42 16,22 20-1,21 1-15,0 0 16,0 0-16,21 21 15,0 0-15,1 0 0,-1 0 16,0 0-16,0 0 0,0 21 0,0 0 16,22 0-16,-22 1 0,0-1 0,0 21 15,0-21-15,1 22 0,-22-1 16,0-21-16,0 21 0,0-20 0,0 20 16,0-21-16,-22 0 0,1 0 15,21 1-15,-21-1 0,0-21 16,0 0-16,0 0 15,-1 0-15,22-21 16,0-1-16,0 1 16,0 0-16,0-21 0,0 21 0,0-22 15,0 1-15,0 21 0,22-22 16,-1 22-16,0-21 0,-21 21 0,21 0 16,0-1-16,0 22 0,1-21 0,-1 21 15,0 0-15,0 0 0,0 0 16,0 0-16,1 0 0,-1 0 0,0 0 15,0 0-15</inkml:trace>
  <inkml:trace contextRef="#ctx0" brushRef="#br0" timeOffset="22080.78">9229 4551 0,'0'-21'15,"-22"21"1,1 0-16,0 0 0,0 0 15,0 0-15,0 21 0,-1-21 16,1 21-16,21 0 0,-21 22 16,0-22-16,21 21 0,-21-21 0,21 22 15,0-1-15,-21-21 0,21 21 16,0-20-16,0 20 0,0-21 16,0 0-16,0 0 0,21 1 15,0-22-15,0 0 0,21 0 16,-20 0-16,-1 0 0,0 0 15,0-22-15,21 1 0,-20 21 0,-1-21 16,0 0-16,0 0 0,0-22 0,0 22 16,-21-21-16,0 21 0,0-22 15,0 22-15,0-21 0,0 21 16,0-22-16,-21 22 0,0 0 0,0 0 16,0 0-16,0 0 0,-1 21 15,-20 0-15,21 0 0,0 0 0,0 0 16,-1 0-16,1 21 0,0 0 15,21 0-15,0 0 0,0 0 16,0 1-16,0-1 0,21-21 16,0 0-16,1 0 0,-1 0 15,21 0-15</inkml:trace>
  <inkml:trace contextRef="#ctx0" brushRef="#br0" timeOffset="22525.53">9588 4572 0,'0'0'0,"0"21"31,0 0-15,0 1-16,0-1 15,0 0-15,0 0 0,-21 21 16,21-20-16,0-1 0,-21 0 0,21 0 16,-21 0-16,21 0 0,0 1 15,0-1-15,-21 0 0,21 0 0,-21-21 16,21-21 31,0 0-47,0-22 0,0 22 15,21 0-15,-21-21 0,21 21 16,21-22-16,-21 1 0,1 0 0,20 20 16,-21-20-16,21 21 0,-20 0 0,20 0 15,-21 21-15,0 0 0,0 0 16,1 0-16,-1 0 0,0 21 0,-21 0 15,21 0-15,-21 21 0,0-20 16,0-1-16,0 0 0,0 21 0,0-21 16,0 1-16,0 20 0,0-21 0,0 0 15,0 0-15,-21 1 0,21-1 16,-21-21-16,21 21 0,0 0 16,0-42 15,21 21-31,0-21 0</inkml:trace>
  <inkml:trace contextRef="#ctx0" brushRef="#br0" timeOffset="22731.41">10266 4614 0,'0'0'0,"0"22"47,0-1-47,-21 0 0,-1 21 16,22-21-16,0 1 0,0-1 15,0 0-15,-21 0 0,21 0 16,0 0-16,-21 1 0,21-1 16,0 0-1,0-42 1</inkml:trace>
  <inkml:trace contextRef="#ctx0" brushRef="#br0" timeOffset="22899.31">10350 4487 0,'-42'-21'15,"21"21"-15,0 0 16,0 0-16</inkml:trace>
  <inkml:trace contextRef="#ctx0" brushRef="#br0" timeOffset="23659.88">10837 4657 0,'0'-21'0,"0"42"0,0-64 15,0 22-15,21 21 16,1-21-16,-1 21 0,0 0 16,0 0-16,0 0 0,0 0 15,22 0-15,-22 0 0,0 21 0,21-21 16,-20 21-16,-1 1 0,0 20 16,-21-21-16,0 21 0,0-20 0,0 20 15,0-21-15,0 21 0,0 1 0,-21-22 16,0 21-16,-1-21 0,1 1 15,-21 20-15,21-21 0,-22 0 0,22 0 16,-21 1-16,21-22 0,0 21 0,-1-21 16,1 0-16,0 0 0,0 0 15,21-21 17,21 21-17,0-22-15,22 22 0,-22 0 0,0 0 16,21 0-16,1 0 0,-22 0 15,21 22-15,0-1 0,1 0 0,-1 0 16,-21 0-16,22 0 0,-22 1 0,21 20 16,-21-21-16,0 21 0,-21 1 15,0-1-15,0-21 0,0 43 0,0-22 16,-21 0-16,0 1 0,-21 20 16,21-20-16,-43-1 0,22 0 0,-1 1 15,-20-1-15,21-21 0,-22 21 16,22-20-16,-22-1 0,22-21 0,-22 21 15,22-21-15,-21 0 0,20 0 0,-20 0 16,-1-21-16,22 0 0,-22-1 16,22 1-16,0 0 0,-1 0 0,22-21 15,0-1-15,0 22 0,21-21 0,0-1 16,0 22-16,0-21 0,0 0 16,21-1-16,0 22 0,0-21 0,1 21 15,-1-1-15,0-20 0,21 21 16,-21-21-16,22 20 0,-22 1 15,21-21-15</inkml:trace>
  <inkml:trace contextRef="#ctx0" brushRef="#br0" timeOffset="25476.14">11726 4805 0,'0'0'0,"0"-21"0,21 0 0,-21-1 15,0 1-15,0 0 16,0 0-16,0 0 0,0 0 0,-21-1 16,0 1-16,0 21 15,0 0-15,0 0 0,-1 0 16,1 0-16,0 21 0,0 1 16,0-1-16,0 21 0,-1-21 15,1 22-15,0-1 0,21 0 0,-21 1 16,0-22-16,21 21 0,-21-21 0,21 22 15,0-22-15,0 0 0,0 0 16,21-21-16,0 0 16,0 0-16,0 0 15,0-21-15,1 21 0,-1-21 0,0 0 16,0-1-16,0 1 0,0 0 16,1 0-16,-1-21 0,0 20 15,0-20-15,0 0 0,-21 21 0,0-1 16,21-20-16,-21 21 0,22 21 0,-22-21 15,0 42 1,0 0 0,0 0-16,0 0 0,-22 22 15,22-22-15,0 21 0,0-21 0,0 22 16,0-1-16,0-21 0,0 0 0,0 22 16,0-22-16,0 0 0,22-21 15,-1 21-15,0 0 0,0-21 0,0 0 16,0 0-16,1 0 0,-1 0 15,21 0-15,-21 0 0,22-21 16,-22 0-16,21 0 0,-21 0 0,22 0 16,-22-1-16,21-20 0,-21 21 0,0-21 15,22-1-15,-22 1 0,-21 0 16,21-1-16,-21-20 0,21 20 0,-21 1 16,0 0-16,0 21 0,0-22 15,0 22-15,0 0 0,0 0 0,-21 21 16,21 21-1,-21 0-15,21 21 0,0-20 16,-21 20-16,21 0 0,-21 1 0,21-1 16,0 0-16,0 22 0,0-22 15,0 0-15,0 1 0,0-1 16,0-21-16,0 22 0,0-22 0,0 0 16,0 0-16,21 0 0,0-21 15,0 21-15,0-21 0,0 0 16,1 0-16,-1 0 0,0-21 0,0 21 15,21-21-15,-20 0 0,-1 0 16,0 0-16,0-22 0,0 22 0,0-21 16,1 21-16,-22-22 0,0 22 0,21-21 15,-21 21-15,21-1 0,-21 1 16,0 0-16,0 42 31,0 0-31,0 1 16,0-1-16,-21 21 0,21-21 0,-21 0 15,21 22-15,-22-22 0,22 0 16,0 21-16,0-20 0,0-1 0,0 0 16,0 0-16,22-21 15,-1 21-15,0-21 0,0 0 16,0 0-16,0 0 0,1 0 0,-1-21 16,0 21-16,0-21 0,0 21 15,0-21-15,1 0 0,-22-1 0,21 1 16,0 0-16,0 0 0,-21-21 15,21 20-15,0-20 0,-21 21 16,0 0-16,22 0 0,-22-1 0,21 1 16,-21 42 15,0 1-31,0-1 0,0 0 0,-21 0 16,21 0-16,-22 0 0,22 1 0,0 20 15,0-21-15,0 0 0,0 0 16,0 1-16,0-1 0,22-21 15,-1 21-15,0-21 16,0 0-16,0 0 0,0 0 16,1 0-16,-1-21 0,0 21 15,-21-21-15,21 21 0,-21-22 16,21 1-16,-21 0 0,0 0 16,0 0-16,0 0 0,0-1 0,0-20 15,-21 21-15,0 21 0,0-21 16,0 0-16,-1 21 0,1 0 0,0 0 15,0-22-15,0 22 0,0 0 0,42 0 47,0 0-31,21 0-16,-21 0 0,22-21 0,-22 21 16,21-21-16,-21 21 0,22 0 15,-22 0-15,0 0 0,21 0 16,-20 0-16,-1 0 0,0 0 0,0 0 15,-21 21-15,21 0 0,-21 1 16,0-1-16,0 0 16,0 0-16,0 0 0,0 0 0,0 1 15,0-1-15,0 0 0,0 0 16,0 0-16,0 0 0,0 1 0,-21-22 16,21 21-16,0 0 0,-21-21 15,0 21-15,0-21 16,21-21 15,0 0-15,0 0-16,0-1 0,0-20 15,0 21-15,21-21 0,-21-1 0,21 22 16,0-21-16,0-1 0,22 1 16,-22 21-16,0-21 0,42-1 15,-20 22-15,-1 0 0,-21 21 16,22 0-16,-22 0 0,21 0 0,-21 0 15,0 0-15,1 21 0,-1 0 0,0-21 16,-21 21-16,0 1 0,0 20 16,0-21-16,0 0 0,0 0 15,0 22-15,0-22 0,0 21 0,-21-21 16,21 1-16,-21 20 0,-1-21 16,1 0-16,21 0 0,-21 1 0,0-1 15,21 0-15,0 0 0,-21-21 0,0 21 16,-1-21-1,22 21-15,0-42 32,0 0-32,0 0 15,0 0-15,0 0 0,0-1 0,0 1 16,0 0-16,0-21 0</inkml:trace>
  <inkml:trace contextRef="#ctx0" brushRef="#br0" timeOffset="25701.02">13123 4297 0,'0'0'0,"-21"0"16,0 0-16,-43 0 16,43 0-16,0 0 62,0 0-46,0 0-16</inkml:trace>
  <inkml:trace contextRef="#ctx0" brushRef="#br0" timeOffset="25927.89">11938 4424 0,'0'0'0,"-21"0"0,0 0 16,42 0-1,0 0-15,0 0 16,0 0-16,0 0 0,22-21 16,-1 21-16,-21-21 0,22 21 0,-1 0 15,-21 0-15,21 0 0,-20 0 0,-1-22 16,0 22-16,0 0 0,-42 0 31,0 0-31</inkml:trace>
  <inkml:trace contextRef="#ctx0" brushRef="#br0" timeOffset="26947.31">2540 6414 0,'0'0'0,"-21"-22"0,0 1 0,-1 0 15,1 21-15,21-21 0,-21 0 16,21 0-16,-21-1 0,21 1 0,0 0 16,0 0-16,0 0 0,21 0 15,0-1-15,0 22 0,1 0 16,-1 0-16,21 0 0,-21 0 16,22 22-16,-1-1 0,-21 0 0,21 21 15,-20 1-15,-1-1 0,0 0 16,-21 1-16,0 20 0,0-21 15,0 1-15,-21-1 0,0 0 16,-1 1-16,-20-1 0,21 0 0,-21-20 16,-22 20-16,22-21 0,-22 0 15,22 0-15,-22 1 0,22-22 0,-21 21 16,20-21-16,1 0 0,0 0 16,-1 0-16,22-21 0,0 21 0,0-43 15,0 22-15,-1 0 0,22-21 16,0 20-16,0-20 0,0 0 0,0-1 15,0 22-15,22 0 0,-1 0 16,21 0-16,-21 21 0,22 0 0,-1 0 16,21 0-16,-20 21 15,-1 21-15,22-21 0,-22 22 0,0-1 16,1 0-16,-22 1 0,0-22 16,0 21-16,0 1 0,-21-1 0,0-21 15,0 21-15,21-20 0,-21-1 16,0 0-16,0 0 0,0 0 0,0 0 15,0-42 17,0 0-32,0 0 0</inkml:trace>
  <inkml:trace contextRef="#ctx0" brushRef="#br0" timeOffset="27119.91">3048 6668 0,'0'0'0,"21"0"0,0 0 0,0 0 47,1 0-31,-1 0 0,0 0-16</inkml:trace>
  <inkml:trace contextRef="#ctx0" brushRef="#br0" timeOffset="28643.4">4530 6795 0,'0'-22'0,"0"1"0,21 21 15,0-21-15,-21 0 0,0 0 0,21 0 16,0-1-16,0-20 0,1 21 16,-22-21-16,21-1 0,0 1 0,0 21 15,0-22-15,0 1 0,1 0 16,-22-1-16,0 1 0,0 21 0,0-21 15,0 20-15,0 1 0,0 0 0,-22 0 16,1 21-16,0 0 0,0 0 16,0 21-16,21 0 0,-21 0 15,21 22-15,0-1 0,0 0 16,0 22-16,0-1 0,0 1 0,0-1 16,21 1-16,0-1 15,-21 1-15,21-22 0,-21 22 0,21-22 16,-21 0-16,21 1 0,-21-22 0,0 21 15,0-21-15,0 1 0,0-1 16,0 0-16,0 0 0,-21-21 0,0 0 16,0 0-16,0 0 15,-22 0-15,22 0 0,0-21 0,-21 0 16,21 21-16,-22-21 0,22-1 0,-21 1 16,-1 0-16,1 0 0,0 0 15,-1 0-15,22-1 0,0 1 0,0 21 16,0 0-16,0 0 15,21 21 1,21 1-16,0-1 0,0 0 16,21 0-16,-20 0 0,20 0 15,-21 1-15,21-22 0,1 21 0,-1 0 16,0-21-16,1 0 0,-1 0 16,0 0-16,1 0 0,-1 0 0,0 0 15,22 0-15,-22-21 0,1 0 0,-1-1 16,0 1-16,1 0 0,-1 0 15,0-21-15,-21 20 0,1 1 16,-1-21-16,0 21 0,-21-22 0,0 22 16,0 0-16,0 0 0,0 42 31,-21 0-15,21 22-16,0-22 0,0 0 0,0 21 15,-21-21-15,21 22 0,0-22 0,0 21 16,-22-21-16,22 1 0,0-1 15,0 0-15,0 0 0,0 0 0,-21 0 16,21-42 15,0 0-31,0 0 16,21 0-16,-21 0 16,22-22-16,-1 22 0,0-21 0,0-1 15,0 22-15,0-21 0,1 0 0,20 20 16,-21-20-16,0 21 0,22 0 15,-22 21-15,0 0 0,21 0 0,-21 0 16,1 21-16,-1 0 0,0 0 16,-21 0-16,0 1 0,21 20 0,-21-21 15,0 21-15,0-20 0,0-1 0,0 21 16,0-21-16,0 0 0,0 1 16,0-1-16,0 0 0,21 0 0,0-21 15,1 0-15,-1 0 16,0 0-16,0 0 15,0-21-15,0 0 0,1 21 16,20-21-16,-21-1 0,0-20 0,22 21 16,-22 0-16,0 0 0,21-22 15,-21 22-15,1-21 0,-22 21 0,21-1 16,-21 1-16,21 0 0,-21 0 16,0 42-1,0 0 1,0 0-16,-21 1 0,21 20 15,-21-21-15,21 0 0,0 22 0,0-22 16,0 0-16,0 21 0,0-21 16,0 1-16,0-1 0,0 0 15,0 0-15,21-21 0,0 21 0,0-21 16,0 0-16,0 0 0,1 0 0,-1 0 16,0 0-16,21-21 0,-21 21 15,1-21-15,20 0 0,-21 0 0,0-1 16,22 1-16,-22 0 0,0-21 0,0 21 15,0-22-15,0 1 0,1 0 16,-22-1-16,21 1 0,-21 0 0,0-22 16,0 22-16,0-22 0,0 22 15,0 0-15,0-1 0,0 22 0,0 0 16,0 0-16,-21 42 31,21 21-31,0 1 0,-22-22 16,22 42-16,0-20 0,-21-1 0,21 21 15,0-20-15,0-1 0,0 22 16,-21-22-16,21 0 0,0-21 0,0 22 16,0-22-16,0 21 0,0-21 15,0 1-15,0-1 0,0 0 16,21-21-16,0 0 0,1 0 0,-1 0 16,0 0-16,0 0 0,0-21 15,-21 0-15,21-1 0,1 1 0,-22 0 16</inkml:trace>
  <inkml:trace contextRef="#ctx0" brushRef="#br0" timeOffset="28847.28">6519 6689 0,'0'0'0,"-21"0"0,42-21 31,0 21-15,1 0-16,-1 0 0,0-22 0,21 1 15,-21 21-15,1-21 0,20 21 16,-21-21-16,21 21 0,-20-21 0,-1 21 16,21-21-16,-21-1 15,-21 1-15</inkml:trace>
  <inkml:trace contextRef="#ctx0" brushRef="#br0" timeOffset="29032.19">5905 6498 0,'0'0'15,"-21"0"-15,0 0 0,21 21 16,21-21 15,0 22-31,1-22 16,-1 0-16,0 0 15</inkml:trace>
  <inkml:trace contextRef="#ctx0" brushRef="#br0" timeOffset="29431.96">7133 6625 0,'0'0'15,"-21"21"17,21 1-32,-21-1 15,21 0-15,0 21 0,-21-21 16,21 1-16,-22-1 0,22 21 0,0-21 16,0 0-16,-21 1 0,21-1 15,0 0-15,-21 0 0,21 0 16,0-42 15,21 21-31,0-21 0,-21 0 0</inkml:trace>
  <inkml:trace contextRef="#ctx0" brushRef="#br0" timeOffset="29599.87">7175 6456 0,'0'0'16,"0"-21"-16,0 0 0,0 42 62,22-21-62,-22 21 16,21 0-16,0-21 0</inkml:trace>
  <inkml:trace contextRef="#ctx0" brushRef="#br0" timeOffset="31282.41">8064 6837 0,'0'0'0,"22"0"16,-1-21-16,0 0 16,-21-1-16,0 1 0,0 0 15,0 0-15,0 0 0,0-22 16,0 22-16,0 0 0,0 0 0,-21 0 15,0 0-15,-1-1 0,1 22 0,0 0 16,0 0-16,0 0 0,0 0 16,-1 0-16,1 22 0,0-1 15,0 21-15,0-21 0,0 0 0,-1 22 16,1-22-16,21 21 0,-21 1 16,21-22-16,0 0 0,0 21 0,0-21 15,0 1-15,0-1 0,0 0 16,21-21-16,0 21 0,1-21 15,-1 0-15,0 0 0,0 0 16,0-21-16,0 0 0,1 21 0,-1-21 16,0-1-16,0 1 0,0 0 15,0 0-15,-21 0 0,22 0 0,-22-1 16,21-20-16,-21 21 0,0-21 16,0 20-16,0-20 0,0 21 15,0 0-15,0 0 0,0 42 31,0 0-31,0 0 16,0 0-16,0 0 0,0 22 0,0-22 16,21 21-16,-21 1 0,0-22 15,0 21-15,0-21 0,21 0 0,-21 22 16,21-22-16,0 0 0,-21 0 0,22-21 16,-1 21-16,0-21 0,0 0 15,21 0-15,-20 0 0,-1 0 16,0 0-16,0-21 0,0 21 0,0-21 15,1 0-15,20 0 0,-21 0 16,0-1-16,0-20 0,1 21 16,-1-21-16,0-1 0,-21 1 0,21 0 15,-21-1-15,21-20 0,-21-1 16,0 22-16,0-22 0,0 22 0,0 0 16,0-1-16,0 1 0,0 0 0,0 21 15,0-22-15,0 22 0,0 0 16,0 42-1,0 0-15,0 0 16,-21 22-16,21-1 0,0 0 16,-21 1-16,21-1 0,0 22 15,0-1-15,-21-21 0,21 22 0,0-22 16,0 22-16,0-22 0,0 0 16,0-20-16,0 20 0,0-21 0,0 21 15,21-20-15,0-1 0,0 0 16,0-21-16,1 0 0,-1 0 15,0 0-15,0 0 0,21 0 0,-20 0 16,-1-21-16,0 0 0,21-1 16,-21 1-16,1 0 0,-1-21 0,0 21 15,0-22-15,0 1 0,-21 0 16,21-1-16,-21-20 0,22 20 0,-22 1 16,21-21-16,-21 20 0,0 22 15,0-21-15,0 21 0,0-1 0,0 1 16,0 42-1,0 1-15,0-1 0,0 21 16,0 0-16,0-20 0,-21 41 0,21-21 16,-22 1-16,22-1 0,-21 0 15,21 1-15,0-1 0,0 0 0,0-20 16,0 20-16,0-21 0,0 0 0,0 0 16,0 1-16,0-1 0,21 0 0,1-21 15,-1 0-15,0 0 0,0 0 16,0 0-16,22 0 0,-22-21 0,21 0 15,0 21-15,-20-22 0,-1 1 16,21 0-16,-21 0 0,0-21 16,1 20-16,-1 1 0,-21-21 0,21 21 15,-21 0-15,21 21 0,-21-22 0,0 44 32,-21-1-17,21 0-15,-21 0 0,21 0 0,0 0 16,0 1-16,0-1 0,0 0 15,-21 0-15,21 0 0,0 0 16,0 1-16,21-22 16,0 0-16,0 0 15,21 0-15,-20 0 0,20 0 16,-21 0-16,21 0 0,-20-22 0,20 1 16,-21 0-16,0 21 0,22-21 0,-22 0 15,0 0-15,-21-22 0,21 22 16,-21 0-16,21 0 0,-21 0 0,0-1 15,0 1-15,-21 42 32,0 1-17,21-1-15,-21 0 0,0 0 0,21 21 16,-22-20-16,1-1 16,21 21-16,-21 0 0,21 1 0,0-1 0,0 22 15,0-22-15,0 21 0,0-20 16,0 20-16,0 1 0,0-1 0,21 1 15,-21 20-15,21-20 0,1-1 16,-22 1-16,0-1 0,21 1 0,-21 21 16,21-22-16,-21 1 0,0-22 0,0 21 15,0-20-15,0 20 0,-21-20 0,0-22 16,-22 21-16,22-21 0,-21 0 16,21 1-16,-22-22 0,1 0 0,0 0 15,-1 0-15,1 0 0,0 0 0,-1 0 16,1-22-16,0 1 0,20 0 15,-20-21-15,21-1 0,0 1 16,0 0-16,21-22 0,0 1 0,0-1 16,0-20-16,0 20 0,0-21 0,0 1 15,0-1-15,0 0 0,21 1 16,0-1-16,21 22 0,-21-1 0,1 1 16,20-1-16,-21 1 0,21 20 15,1 1-15,-1 0 0,0-1 0,1 22 16,-1-21-16,0-1 0,1 22 15,-1-21-15</inkml:trace>
  <inkml:trace contextRef="#ctx0" brushRef="#br0" timeOffset="32344.67">11684 6414 0,'0'0'0,"0"-22"0,0-20 16,0 21-16,0 0 0,0 0 0,0-1 15,0 1-15,0 0 16,0 42 0,0 0-16,0 1 0,0 20 15,-21-21-15,21 21 0,0 1 16,-21-1-16,21 0 0,-22 1 0,1-1 16,21 0-16,-21-20 0,0 20 0,21-21 15,0 21-15,0-20 0,-21-1 16,21 0-16,21-42 47,-21 0-47,21-1 0,0 1 0,0 0 15,1 0-15,-22-21 0,21 20 0,0-20 16,0 0-16,0-1 0,0 1 16,1 0-16,-22 21 0,0-22 0,21 22 15,-21 0-15,21 21 0,-21 21 31,21 0-31,-21 0 0,0 1 0,21 20 16,-21-21-16,0 21 0,0 1 16,21-22-16,-21 21 0,22-21 0,-22 22 15,0-22-15,21 0 0,-21 21 16,21-42-16,-21 22 0,21-1 16,0-21-16,0 0 0,1 0 15,-1 0-15,0 0 0,0 0 0,0-21 16,0-1-16,1 1 15,-1 0-15,0 0 0,0-21 0,-21 20 16,21-20-16,0 21 0,1-21 0,-22-1 16,0 1-16,0 0 0,21-1 15,-21 22-15,0 0 0,0 0 0,0 0 16,0-1-16,0 44 31,0 20-31,0-21 16,0 21-16,0-20 0,0 20 0,0 0 15,0 1-15,0-22 0,0 21 16,0 0-16,0-20 0,0 20 0,0-21 16,21 0-16,-21 0 0,21 1 0,0-22 15,0 21-15,1-21 0,-1 0 16,0 0-16,21 0 0,-21 0 0,1 0 16,20-21-16,-21-1 0,0 22 0,22-21 15,-22 0-15,0-21 0,21 21 16,-21-1-16,1-20 0,20 0 0,-21 21 15,0-22-15,0 1 0,-21 0 16,0-1-16,0 1 0,0 21 16,0-22-16,0 22 0,0 0 0,-21 21 15,0 0-15,0 0 0,0 0 0,0 21 16,-1 0-16,1 22 16,0-1-16,0-21 0,21 22 0,0-1 15,0 0-15,0 1 0,0-1 0,0 0 16,0-21-16,0 1 0,0 20 15,0-21-15,0 0 0,0 0 0,21-21 16,-21 22-16,21-22 0,0 0 16,1 0-16,-1 0 15,0 0-15,0 0 0,0 0 0,0-22 16,1 1-16</inkml:trace>
  <inkml:trace contextRef="#ctx0" brushRef="#br0" timeOffset="34057.69">13716 6731 0,'0'0'15,"-21"21"-15,0-21 0,-1 0 0,1 0 0,0 0 16,21-21 0,0 0-1,0 0-15,21 0 0,0-22 0,1 22 16,-1-21-16,21-1 0,-21 1 16,22 0-16,-1-1 0,-21-20 0,21 21 15,1-1-15,-22 1 0,21-22 16,-21 22-16,1 0 0,-1-1 15,-21 1-15,0 0 0,0 21 0,0-1 16,0 1-16,0 0 0,-21 21 16,-1 0-16,1 0 0,0 21 15,0 0-15,0 22 0,0-1 0,-1 0 16,1 1-16,0 20 0,21-20 16,-21 20-16,21 1 0,-21-22 0,21 21 15,-21 1-15,21-22 0,0 1 16,0-1-16,0 0 0,-22 1 0,22-22 15,0 0-15,0 0 0,0 0 16,0-42 15,0 0-31,22 0 0,-22 0 0,21-1 16,0-20-16,-21 21 0,21-21 16,0-1-16,0 1 0,1 0 0,-1 20 15,0 1-15,-21 0 0,21 0 0,0 21 16,0 0-16,1 0 0,-1 0 15,0 21-15,-21 0 0,21 22 0,0-22 16,-21 21-16,21-21 0,-21 22 16,22-22-16,-1 21 0,-21-21 0,21 0 15,0 22-15,-21-22 0,21-21 0,0 21 16,1 0-16,-1-21 0,21 0 16,-21 0-16,0 0 0,22 0 15,-22 0-15,21 0 0,-21-21 0,22 0 16,-1 0-16,-21 0 0,22-1 15,-1 1-15,-21-21 0,0 21 0,0-22 16,1 1-16,-22 0 0,0-1 0,0 22 16,0-21-16,0 21 0,0-22 15,-22 22-15,1 0 0,0 21 0,0 0 16,0 0-16,-22 0 0,22 0 0,-21 0 16,21 21-16,0 0 0,-22 1 15,22-1-15,-21 21 0,21 0 0,-1 1 16,1-1-16,21 0 0,0-20 15,0 20-15,0 0 0,0-21 16,0 1-16,0-1 0,0 0 0,21 0 16,1 0-16,-1-21 0,0 0 15,0 0-15,0 0 0,0 0 0,1 0 16,-1-21-16,21 21 0,-21-21 0,0 0 16,1 0-16,20-1 0,-21 1 15,0-21-15,0 21 0,1-22 16,-22 22-16,0-21 0,21 0 0,-21 20 0,0 1 15,0 0-15,0 0 0,0 0 16,0 42 0,0 0-16,0 0 0,0 0 15,0 22-15,0-22 16,0 21-16,0-21 0,0 22 0,0-22 16,0 21-16,0-21 0,0 1 0,0-1 15,21 0-15,0 0 0,-21 0 16,21 0-16,0-21 0,1 0 0,-22 22 15,21-22-15,0 0 0,0 0 0,0 0 16,0 0-16,1-22 0,-1 1 16,0 21-16,0-21 0,0 0 0,-21 0 15,21 0-15,1-22 0,-1 22 0,0-21 16,-21 21-16,21-22 0,-21 22 16,21-21-16,-21 21 0,21-1 0,-21 1 15,0 0-15,0 42 31,0 0-31,0 1 0,0-1 16,0 0-16,0 21 0,0-21 16,0 1-16,0-1 0,0 21 0,0-21 15,0 0-15,0 1 0,0-1 16,22 0-16,-1-21 0,0 0 16,-21 21-16,21-21 0,0 0 0,0 0 15,1 0-15,-1 0 0,-21-21 0,42 0 16,-21 21-16,0-21 0,1-1 15,-1 1-15,0-21 0,0 21 0,0-22 16,0 22-16,-21-21 0,22 21 16,-22-22-16,21 22 0,-21-21 15,0 21-15,0 0 0,0 42 32,0 0-32,0 0 0,0 0 15,0 22-15,0-22 0,0 21 0,-21-21 16,21 22-16,0-22 0,0 0 0,0 21 15,0-21-15,0 1 0,0-1 16,21 0-16,0-21 0,0 21 16,21-21-16,-20 0 15,-1 0-15,0 0 0,0 0 0,21-21 16,-20 0-16,20 21 0,-21-21 16,0-1-16,0 1 0,22 0 0,-22-21 15,0 21-15,0-22 0,-21 22 16,0-21-16,21 21 0,-21-22 0,0 22 15,0 0-15,0 0 0,-21 21 16,0 0-16,0 0 0,0 0 0,0 21 16,-1 0-16,1 0 0,0 0 0,0 22 15,21-22-15,0 21 0,0-21 16,-21 22-16,21-22 0,0 0 0,0 0 16,0 0-16,0 1 0,0-1 15,0 0-15,21-21 0,-21 21 16,21-21-16,0 0 0,0 0 15,1 0-15,-1-21 16,-21 0-16,21 21 0</inkml:trace>
  <inkml:trace contextRef="#ctx0" brushRef="#br0" timeOffset="34864.74">17441 6498 0,'0'0'0,"-21"21"15,21 1-15,21-22 16,0 0-16,1-22 0,20 22 0,0-21 16,1 0-16,20 0 0,-21 0 15,22-22-15,-1 22 0,1 0 16,-1-21-16,1 21 0,-22-22 16,22 22-16,-1-21 0,-20-1 0,-1 1 15,-21 0-15,0-1 0,0 1 0,-21 0 16,0-1-16,0 1 0,-21 0 15,0-1-15,0 22 0,0-21 0,0 21 16,-22 0-16,22-1 0,-21 1 16,21 21-16,-22 0 0,22 21 0,-21 1 15,21-1-15,-22 21 0,22 22 16,0-22-16,0 21 0,-22 22 0,22-21 16,0 20-16,0 1 0,0-22 15,-22 43-15,22-21 0,0 0 0,0-1 16,0-20-16,21 20 0,-21 1 15,-1-21-15,1 20 0,0 1 0,0 0 16,0-22-16,0 22 0,-1-1 0,1-20 16,0 21-16,0-22 0,0 1 15,21 20-15,0-41 0,-21 20 0,21 1 16,0-22-16,0 0 0,0 1 0,0-1 16,0-21-16,0 0 0,21 0 15,0-21-15,0 0 0,21-21 16,-20 0-16,-1 0 0,21 0 0,0-22 15,1 22-15,-22-21 0,21 0 0,1-22 16,-1 22-16,-21-22 16,21 22-16,-20-22 0,-1 1 0,0-1 15,-21 1-15,0-1 0,0 1 0,0-1 16,-21 1-16,-22-1 0,22 1 16,-21 21-16,0-1 0,-22 1 0,22 0 15,-1 20-15,1 1 0,0 0 0,-1 0 16,1 21-16,21 0 0,0 0 15,0 0-15,63 0 32,-21 0-32,0 0 0,22 0 0,-1-21 15,0 21-15,1-21 0,20 21 16,-21-22-16,1 1 0,20 0 0,1 0 16,-1 0-16</inkml:trace>
  <inkml:trace contextRef="#ctx0" brushRef="#br0" timeOffset="36368.04">18690 6160 0,'0'0'0,"-21"-22"0,0 22 0,-22-21 0,22 0 15,-21 21-15,21 0 0,-22 0 16,1 0-16,21 0 0,-21 21 16,20 0-16,-20 1 0,21-1 0,0 21 15,0 0-15,-1 1 0,1-1 16,0 0-16,21 1 0,-21-1 0,21 0 15,0-20-15,0 20 0,0 0 0,0-21 16,0 1-16,0-1 0,21-21 16,0 21-16,0-21 0,1 0 0,-1 0 15,0 0-15,0 0 0,21-21 0,-20 21 16,-1-21-16,21-1 0,-21 1 16,0 0-16,1-21 0,-1 21 0,21-22 15,-42 22-15,21-21 0,0-1 16,1 22-16,-22 0 0,0 0 15,0 0-15,0 0 0,0 42 32,0 0-32,0 0 0,0 0 15,0 22-15,21-22 0,-21 21 0,0-21 16,0 0-16,21 22 0,0-22 16,0 0-16,0 0 0,1-21 0,-22 21 15,21-21-15,0 0 0,0 0 0,0 0 16,0 0-16,1 0 0,-1 0 15,0 0-15,0-21 0,0 0 0,-21 0 16,21 0-16,1 0 0,-22-1 16,0 1-16,21-21 0,0 21 15,-21-22-15,21 22 0,-21-21 0,0 21 16,21 0-16,0-1 16,1 22-16,-1 0 15,-21 22-15,0-1 16,0 0-16,0 0 15,0 0-15,21 0 16,0-21 15,0-21-15,-21 0-16,21 0 16,-21 0-16,0 0 15,0-1-15,-21 22 31,0 0-31,0 0 16,0 22-16,0-1 0,21 0 16,-22 0-16,1 21 0,21-20 15,0 20-15,-21-21 0,21 21 0,0-20 16,0-1-16,0 21 0,0-21 0,0 0 16,0 1-16,0-1 0,21 0 15,0-21-15,-21 21 0,22-21 0,20 0 16,-21 0-16,0 0 0,22 0 0,-22 0 15,21 0-15,0 0 0,-20 0 16,20-21-16,0 0 0,-21 0 16,22-1-16,-1 1 0,-21 0 0,0 0 15,22-21-15,-22 20 0,-21-20 16,21 0-16,-21 21 0,0-22 0,0 22 16,0 0-16,0 0 0,0 0 15,-21 21-15,0 0 16,0 0-16,-1 21 0,1 0 0,21 0 15,-21 0-15,0 0 0,21 1 16,-21 20-16,21-21 0,0 0 0,0 22 16,0-22-16,0 0 0,0 0 0,0 0 15,21 0-15,0 1 16,0-22-16,0 21 0,1-21 0,-1 0 16,0 21-16,21-21 0,-21 0 0,22 0 15,-1 0-15,0 0 0,1 0 16,-22 0-16,21-21 0,1 0 0,-1 21 15,0-22-15,1 1 0,-22 0 0,21 0 16,0 0-16,-20 0 0,-1-1 16,0-20-16,0 21 0,0-21 0,0 20 15,-21 1-15,0 0 0,0 0 16,0 0-16,0 0 0,-21 21 16,0 0-16,0 0 0,0 0 0,0 21 15,-1 0-15,1 0 16,-21 0-16,21 0 0,0 1 0,-1-1 15,1 21-15,0-21 0,21 0 16,0 1-16,0-1 0,0 0 0,0 0 16,0 0-16,0 0 0,0 1 15,21-22-15,0 0 0,1 0 16,-1 0-16,0 0 0,0-22 16,21 22-16,-20-21 0,-1 0 0,0 0 15,0 0-15,21 0 0,-20-1 16,-1-20-16,0 0 0,0-1 0,0 1 15,0 0-15,1-1 0,-22 1 16,0 0-16,21-22 0,0 1 0,-21 20 16,0 1-16,0-21 0,0 41 15,0-20-15,0 21 0,0 0 0,0 42 16,0 0 0,0 0-16,0 22 0,0-1 0,-21 0 15,21 1-15,-21-1 0,21 0 0,-22 1 16,22-1-16,-21 0 0,21 22 15,0-22-15,0 0 0,0 1 16,-21-22-16,21 21 0,0-21 0,0 22 16,0-22-16,0 0 0,0 0 15,21 0-15,0-21 16,1 0-16,-1 0 0,0-21 16,0 0-16</inkml:trace>
  <inkml:trace contextRef="#ctx0" brushRef="#br0" timeOffset="37907.43">21844 6287 0,'0'0'16,"0"-22"-16,21 1 0,0 0 0,0 0 16,1 0-16,-1-22 0,0 22 15,0 0-15,0-21 0,0 21 0,1-22 16,-1 1-16,-21 21 0,0 0 0,21-1 15,-21 1-15,0 0 0,0 42 32,-21 0-32,0 22 15,-1-1-15,1 0 0,0 22 0,0-22 16,0 22-16,0-1 0,-1 1 0,1-1 16,0 1-16,-21-22 0,21 22 15,-1-22-15,1 0 0,0 1 0,0-22 16,0 21-16,0-21 0,-1 0 15,1 1-15,0-22 16,0 0-16,21-22 16,-21 1-1,21-21-15,0 21 0,0 0 16,0-22-16,0 1 0,0 0 0,0-1 16,21 1-16,-21 0 0,21-1 15,-21 1-15,21 21 0,0 0 0,-21-1 16,22 22-16,-1 0 0,-21 22 15,0-1-15,21 0 16,-21 21-16,21-21 0,-21 22 0,21-1 16,0-21-16,-21 22 0,0-22 15,22 21-15,-1-21 0,0 0 0,-21 1 16,21-1-16,0 0 0,0 0 16,1-21-16,-1 0 0,0 0 0,21 0 15,-21 0-15,1 0 0,20 0 16,-21 0-16,21-21 0,-20 0 0,20 0 15,0 21-15,-21-43 0,1 22 16,20 0-16,-21-21 0,0 20 0,-21-20 16,0 0-16,21 21 0,-21-22 0,0 22 15,0 0-15,-21 21 32,21 21-32,-21 0 15,0 0-15,21 22 0,0-22 0,-21 21 16,0-21-16,21 1 0,0 20 15,-22-21-15,22 0 0,0 0 16,0 1-16,0-1 0,22 0 0,-1 0 16,0 0-16,0-21 0,0 0 0,0 0 15,1 0-15,-1 0 0,21 0 16,-21 0-16,22 0 0,-22-21 0,0 21 16,21-21-16,-21 0 0,22 0 0,-22-1 15,0 1-15,0 0 0,0-21 16,-21 21-16,0-22 0,0 1 0,0 0 15,0 20-15,0-20 0,0 0 16,-21 21-16,21-22 0,-21 22 16,0 21-16,0-21 0,0 21 0,-1 0 15,-20 0-15,21 0 0,0 21 16,0 0-16,-1 0 0,1 1 0,0 20 16,0-21-16,21 21 0,0-20 0,0 20 15,0-21-15,0 21 0,0-20 16,21 20-16,0-21 0,0 0 0,1 0 15,20 1-15,-21-22 0,21 0 16,1 21-16,-1-21 0,-21 0 0,22 0 16,-1 0-16,0-21 0,22-1 0,-22 22 15,0-21-15,1 0 0,-22 0 16,21-21-16,1 20 0,-22-20 0,0 0 16,21-1-16,-21 1 0,1 0 15,-1-1-15,-21 1 0,21-21 0,0 20 16,-21 1-16,0 0 0,0 20 15,0-20-15,0 21 0,0 63 32,-21-21-32,0 22 0,0-22 15,21 21-15,0 1 0,-22 20 16,22-21-16,-21 1 0,21-1 0,0 0 16,0 1-16,0-1 0,0-21 0,0 22 15,0-22-15,0 0 0,0 0 16,21 0-16,1 0 0,-1-21 15,0 0-15,0 0 16,0 0-16,0 0 0,1 0 16,-1-21-16,0 0 0,-21 0 15,21 0-15,0 0 0,0-1 16,1-20-16,-22 21 0,21 0 0,0 0 16,0-1-16,-21 1 0,0 0 0,21 21 15,-21 21 1,0 0-16,0 1 0,0 20 15,-21-21-15,21 0 0,-21 0 0,21 1 16,0-1-16,-21 0 0,0 0 16,21 0-16,0 0 0,0 1 15,-22-22-15,22 21 0,-21 0 16,21-42 31,0 0-47,0-1 0,0 1 15,0 0-15</inkml:trace>
  <inkml:trace contextRef="#ctx0" brushRef="#br0" timeOffset="38136.47">22966 6117 0,'21'0'16,"0"0"-16,0 0 15,0 0-15,1 0 0,20 0 16,-21 0-16,21-21 0,1 21 0,-22 0 16,21 0-16,1-21 0,-1 21 15,0 0-15,1 0 0,-1-21 0,-21 21 16,21 0-16,-20 0 0,-1 0 0,-42 0 31,-1 0-31,-20 0 0,0 21 0</inkml:trace>
  <inkml:trace contextRef="#ctx0" brushRef="#br0" timeOffset="39406.28">5038 7916 0,'0'0'0,"0"-21"0,0 0 16,0 0 0,0 0-16,0 42 31,0 0-16,0 0-15,0 22 0,0-1 0,0 0 16,-22 22-16,22-22 0,-21 22 0,21-1 16,-21-21-16,21 22 0,0-1 15,0-20-15,0-1 0,0 0 0,0-20 16,0-1-16,0 21 0,21-42 0,0 21 16,1-21-16,20 0 0,-21 0 15,0 0-15,0 0 0,1-21 0,-1 0 16,21 21-16,-21-21 0,0-22 0,1 22 15,-1 0-15,0-21 16,-21 21-16,0-22 0,0 22 0,0-21 16,0-1-16,0 1 0,-21 21 0,-22-21 15,22-1-15,-21 22 0,21-21 16,-22 21-16,1-1 0,21 1 0,-21 21 16,20 0-16,-20 0 0,21 0 15,0 0-15,21 21 0,0 1 0,0-1 16,0 0-16,21 0 15,0-21-15,0 0 0,22 0 16,-22 0-16,21 0 0,0 0 0,1 0 16,-1 0-16,22-21 0,-22 0 15,21 0-15,-20-1 0,20 1 0,-20 0 16,20-21-16,-21 21 0,1-1 0,-1 1 16,-21 0-16,22 0 0,-22 0 15,-21 0-15,0 42 31,-21 0-15,21 0-16,-22 21 0,22 1 0,-21-1 16,21 0-16,-21 22 0,21-1 0,0 1 15,0-22-15,0 22 0,0 20 16,0-20-16,0-1 0,0 1 0,0 21 16,0-22-16,21 22 0,-21-22 0,21 22 15,1-22-15,-1 1 0,0 21 16,0-22-16,0 1 0,0 20 15,-21-20-15,22-1 0,-22 1 0,21-1 16,-21 1-16,0-22 0,0 22 0,0-22 16,0 0-16,0 1 0,-21-1 15,-1 0-15,1-21 0,0 1 0,0-1 16,0 0-16,0-21 0,-1 0 0,-20 0 16,21 0-16,-21 0 0,-1-21 0,1 0 15,21-1-15,-22 1 0,1-21 16,21 0-16,0-1 0,-22-20 0,22-1 15,0 1-15,0-1 0,0 1 16,21-22-16,0 22 0,0-22 0,-21 0 16,21 1-16,0-1 0,0 0 0,0 1 15,21 20-15,0-21 0,0 22 16,21-1-16,-20 1 0,20 21 16,0-22-16,1 22 0,-1-1 0,0 1 15,1 21-15,20-21 0,-21 20 16,1-20-16,20 21 0,-20 0 0,-1 0 15</inkml:trace>
  <inkml:trace contextRef="#ctx0" brushRef="#br0" timeOffset="43072.1">7324 8488 0,'-22'0'0,"44"0"0,-65 0 16,22 0-1,21-21-15,0 0 16,0-1-16,0 1 0,0 0 0,0-21 15,0 21-15,21-22 16,0 1-16,1 0 0,-1-1 0,0 1 16,0 0-16,0-1 0,22 22 0,-22-21 15,0 21-15,21-1 0,-21 1 16,1 21-16,-1 0 0,0 0 0,0 0 16,0 0-16,-21 21 15,21-21-15,-21 22 0,0-1 0,0 0 16,0 0-16,0-42 62,0 0-46,0 0-16,0-1 0,0 1 16,0 0-16,-21 0 15,0 21-15,0 0 0,0 0 16,0 0-16,-1 0 0,1 0 0,-21 0 15,21 0-15,0 0 0,-1 21 16,1 0-16,0 0 0,0 22 0,0-1 16,0 0-16,21 1 0,0-1 0,0 22 15,0-22-15,0 21 0,0-20 16,0-1-16,21 0 0,-21 1 0,21-1 16,21-21-16,-21 0 0,22 1 15,-22-1-15,21-21 0,1 0 16,-1 0-16,0 0 0,1 0 0,-1 0 15,21 0-15,-20 0 0,-1-21 0,22-1 16,-22 1-16,0 0 0,1-21 16,-1 21-16,0-22 0,1 1 0,-22 21 15,0-43-15,0 22 0,-21 0 16,0-22-16,0 22 0,0-1 0,0-20 16,0 21-16,0-1 0,0 1 0,0 21 15,0 0-15,0-1 0,0 1 0,0 42 31,-21 1-31,21-1 16,0 21-16,0 0 0,-21-20 0,21 41 16,0-21-16,0 1 0,0-1 15,-21 0-15,21 1 0,-22-1 0,22 0 16,0-20-16,0-1 0,0 21 0,0-21 16,0-42 15,0 0-16,22 0-15,-22 0 16,21-1-16,-21 1 0,21 0 0,-21 0 0,0 0 16,21 0-16,-21-1 0,21 22 15,0 0-15,1 0 16,-1 22-16,-21-1 16,0 21-16,21-21 0,0 0 0,-21 1 15,21 20-15,0-21 0,-21 0 16,22 0-16,-1 1 0,0-1 0,0 0 15,0 0-15,0-21 0,1 0 0,20 21 16,-21-21-16,21 0 0,-20 0 16,20 0-16,-21 0 0,21-21 0,-20 21 15,20-21-15,0 0 0,-21 0 16,22-1-16,-22 1 0,21 0 0,-21 0 16,-21 0-16,22 0 0,-22-22 15,0 22-15,0-21 0,0 21 0,0-22 16,0 22-16,-22-21 0,1 21 15,0-1-15,0 22 0,0 0 16,0 0-16,-1 0 0,1 0 0,0 22 16,0-1-16,0 0 0,0 21 15,-1-21-15,1 22 0,21-1 0,0 0 16,-21-20-16,21 20 0,0-21 0,0 0 16,0 0-16,0 1 0,0-1 15,0 0-15,21-21 0,0 0 16,1 0-16,-1 0 15,0 0-15,0 0 0,0 0 0,0-21 16,1 0-16,-1 21 0,-21-22 16,21 1-16,0-21 0,0 21 0,0 0 15,-21-1-15,0-20 0,22 21 0,-22-21 16,0 20-16,0 1 0,0 0 16,0 0-16,21 21 15,-21 21 1,0 0-16,0 22 0,0-22 15,0 0-15,0 21 0,0-21 0,21 1 16,-21 20-16,21-21 0,-21 0 16,21 0-16,0 1 0,1-1 0,-1 0 15,0 0-15,0-21 0,0 21 16,0-21-16,22 0 0,-22 0 16,0 0-16,0 0 0,0 0 15,22 0-15,-22-21 0,0 0 0,0 21 16,0-21-16,1 0 0,-1-22 0,0 22 15,0-21-15,0-1 0,0 22 16,1-42-16,-22 20 0,21 1 0,-21-21 16,21 20-16,-21-20 0,0 20 15,0 1-15,0 0 0,0-1 0,0 1 16,0 21-16,0-21 0,0 20 16,0 1-16,0 42 31,-21 1-31,21-1 0,0 0 0,0 21 15,-21-21-15,21 22 0,0 20 16,0-20-16,0-1 0,0 21 0,0-20 16,0-1-16,0 22 0,0-22 0,0 0 15,0 1-15,0-1 0,0-21 16,21 21-16,0-20 0,-21-1 0,21 0 16,0 0-16,0 0 0,1-21 15,-1 0-15,0 21 0,0-21 0,0 0 16,0 0-16,1 0 0,20-21 15,-21 21-15,0-21 0,0 0 0,22 0 16,-22 0-16,0-1 0,0-20 0,0 21 16,1-21-16,-1-1 0,0 1 15,0 0-15,0-1 0,-21-20 0,0 20 16,21 1-16,-21 0 0,0 21 0,0-1 16,0 1-16,0 0 0,-21 42 31,0 0-31,21 1 0,0-1 0,0 21 15,-21 0-15,21-20 0,-21 20 16,21 0-16,-21 1 0,21-1 16,0-21-16,0 21 0,0-20 0,0 20 15,0-21-15,0 0 0,0 0 0,0 1 16,0-1-16,21 0 0,0-21 16,0 21-16,0-21 0,22 0 0,-22 0 15,21 0-15,-21 0 0,22 0 0,-22 0 16,21 0-16,-21 0 0,22-21 15,-22 0-15,0 0 0,0-1 0,0 22 16,0-42-16,1 21 0,-1 0 16,-21 0-16,0-1 0,0-20 0,0 21 15,0 0-15,0 0 0,0-1 16,-21 22-16,-1 0 16,1 0-16,0 22 15,21-1-15,-21-21 0,21 42 16,0-21-16,-21 0 0,21 1 0,-21-1 15,21 0-15,0 0 0,0 0 0,0 0 16,0 1-16,21-1 16,0-21-16,0 0 0,0 21 0,0-21 15,22 0-15,-1 0 0,0 0 0,1 0 16,-1 0-16,0 0 0,-20 0 16,20-21-16,0 21 0,-21-21 0,1-1 15,-1 22-15,0-21 0,-21 0 16,0-21-16,0 21 0,21-1 0,-21 1 15,0 0-15,0 0 0,0 0 16,0 42 0,-21 0-1,0 0-15,21 0 0,0 1 16,-21-1-16,-1-21 0,22 21 0,-21 0 16,21 0-16,0 0 0,0 1 15,-21-22-15,21 21 16,21-42 15,0-1-15,1 1-16,-1 0 0,0 0 15,0 0-15,0-22 0,0 22 0,1 0 16,41-42-16,-63 41 16,21-20-16,0 42 0,1-21 0,-1 21 15,-21 21 1,0 0-1,0 0-15,0 22 0,0-22 0,0 0 16,0 0-16,0 0 0,0 22 0,0-22 16,0 0-16,0 0 0,0 0 0,0 1 15,0-1-15,21-21 16,0 21-16,0-21 0,22 0 16,-22 0-16,21 0 0,0 0 0,-20 0 15,20 0-15,0 0 16,-21 0-16,22 0 0,-22 0 0,0-21 15,21 0-15,-20-1 0,-22 1 0,21 0 16,0 0-16,-21 0 0,21 0 16,-21-1-16,0 1 0,0-21 0,0 21 15,0 0-15,-21 21 0,0 0 0,0 0 16,-1 0-16,1 0 16,-21 0-16,21 21 0,0 0 0,-1 0 15,1 0-15,0 0 0,21 1 0,-21-1 16,0 0-16,21 0 15,0 0-15,0 0 0,0 1 0,21-22 16,0 0 0,0 0-16,0 0 0,1 0 15,-1 0-15,0-22 0,0 22 16,0-21-16,0 21 0,1-21 0,-1 0 16,-21 0-16,21 0 0,-21-1 15,0 1-15,21 0 0,-21 0 16,0 0-16,-21 21 31,0 21-31,21 0 16,-21 0-16,-1 0 15,1 1-15,0-1 0,0 0 0,0 21 16,0-21-16,-43 43 0,43-22 16,-21 43-16,20-22 15,1 1-15,21-1 0,0 1 0,0-1 16,0 1-16,0 21 0,0-22 0,0 1 15,0-1-15,21 1 0,1 20 0,-1-20 16,0-1-16,0 1 0,0-1 16,0 1-16,1-22 0,-1 0 0,0 22 15,-21-22-15,0 22 0,0-43 16,0 0-16,0 0 0,-21-21 16,0 0-16,-1 0 15,1 0-15,-21-21 0,21 0 16,-22 0-16,1 0 0,0-22 0,-1 22 15,22-21-15,-21-1 0,0-20 16,-22-43-16,22 43 0,-1-43 16,43 42-16,0 1 0,0-1 15,0-20-15,0 20 0,22 1 0,20-1 16,-21 1-16,21-1 0,-20 1 16,20-1-16,0 1 0,43-43 15,-43 42-15,1 22 0,-1 0 16,43-43-16,-43 43 0,0 20 15,22-41-15,-43 42 16,0 0-16,0 21 0,-21-22 16,-21 22-1,0 22-15,0-1 0,0 0 16,-22 0-16,22 0 0,0 0 0,0 1 16,21 41-16,-21 1 15,21-43-15,0 0 0,0 0 0,0 0 16,21 0-16,0 1 0,-21-1 15,42-21-15,-21 0 0,1 0 0,-1 0 16,0 0-16,21 0 0,-21 0 0,22-21 16,-22 21-16,21-22 15,-21 1-15,22 21 0,-22-21 0,0 0 16,21 0-16,-20-22 0,-1 22 0,21-42 16,-42-1-1,0 43-15,0-21 0,0 21 0,0-1 16,0 1-16,0 0 0,0 42 31,0 0-31,0 1 0,0-1 16,0 0-16,0 0 0,0 0 0,21 22 15,-21-22-15,21 0 0,-21 0 16,0 21-16,0-20 0,0-1 0,0 0 16,0 0-16,0 0 15,-21 0-15,0 1 0,-21-22 16,21 21-16,-1-21 0,1 0 0,-21 21 15,21-21-15,0 0 0,-1 0 0,1 0 16,0 0-16,0 0 0,0 0 16,21-21-16,0 0 0</inkml:trace>
  <inkml:trace contextRef="#ctx0" brushRef="#br0" timeOffset="43435.9">13525 8128 0,'0'0'0,"0"-42"15,0 21-15,0 42 32,0 0-32,22 0 15,-22 0-15,0 0 0,0 22 16,0-22-16,0 0 0,0 0 0,0 0 16,0 1-16,0-1 0,0 0 15,0 0-15,0-42 47,0 0-47,21 0 0,-21-1 16</inkml:trace>
  <inkml:trace contextRef="#ctx0" brushRef="#br0" timeOffset="43595.8">13631 7916 0,'0'0'0,"0"-21"15,0 0-15,0 0 0,0 0 16,0 0-16,0 42 47,21-21-47,-21 21 0,22 0 0,-1-21 15,-21 21-15,21 0 0,0 1 16,0-22-16</inkml:trace>
  <inkml:trace contextRef="#ctx0" brushRef="#br0" timeOffset="44001.58">13991 8065 0,'0'0'0,"0"21"16,0 0-16,0 0 0,0 0 15,0 0-15,0 1 0,0-1 0,0 0 16,-21 0-16,21 0 0,0 0 16,0 1-16,0-1 0,0 0 0,-21 0 15,21 0-15,-21 0 0,-1-21 31,1-21-15,21 0-16,0 0 16,0 0-16,0 0 15,0-1-15,21-20 0,1 0 0,-1 21 16,0-22-16,0 1 0,0 0 0,22-1 16,-22 1-16,21 21 0,0 0 15,-20 21-15,20 0 0,-21 0 0,0 0 16,22 21-16,-22 0 0,0 21 0,-21-21 15,0 22-15,21-22 0,-21 21 16,0 1-16,0-22 0,0 21 0,0-21 16,0 22-16,-21-22 0,21 0 0,-21 0 15,21 0-15,0 0 16,-21-21-16</inkml:trace>
  <inkml:trace contextRef="#ctx0" brushRef="#br0" timeOffset="45935.66">15515 8382 0,'0'0'0,"-21"0"16,-64 21 0,64-21-16,0 0 0,21-21 15,0 0-15,0 0 0,21 0 16,0-1-16,0 1 0,1 0 16,-1-21-16,21-1 0,0 1 0,-20 0 15,20-22-15,0 22 0,1-22 0,-1 22 16,-21-21-16,21-1 15,-20 22-15,-1-22 0,0 1 0,-21 20 0,0-20 16,0 21-16,0-1 0,0 1 16,0 21-16,-21 0 0,0-1 0,-1 22 15,1 0-15,0 22 16,-21-1-16,21 21 0,-1 0 16,1 22-16,0-22 0,0 22 0,0 20 15,21-20-15,-21 21 0,-1-1 0,22 1 16,-21 0-16,0-1 0,0 1 15,0 0-15,21-22 0,-21 22 0,-1-1 16,1 1-16,-21 0 0,21-1 0,0 22 16,-1-21-16,1 0 0,-21-1 15,21 1-15,0 0 0,-1-1 0,1 1 16,0 0-16,0-1 0,0 1 16,0 0-16,21-22 0,0 1 0,-22-1 15,22-21-15,-21 1 0,21-1 16,0-21-16,0 0 0,21-42 15,1 0-15,-1 0 16,0-21-16,21-1 0,-21 1 16,22-22-16,-1 1 0,-21-22 0,22 22 15,-1-22-15,-21 0 0,0 1 0,0-1 16,1 0-16,-22 1 0,0-1 0,0 0 16,0 1-16,-22-1 0,1 22 15,0-1-15,0 1 0,-21-1 0,20 22 16,1-1-16,0 22 0,0 0 15,0 0-15,0 0 0,-1 0 16,1 21-16,0 0 16,42 21-1,0-21 1,1 0-16,-1 0 0,21 0 0,-21 0 16,22-21-16,-22 21 0,21-22 0,0 22 15,1-21-15,-22 0 0,21 0 16,1 0-16,-22 0 0,21-1 15,-21 1-15,0 0 0,1 0 0,-1 21 16,-21-21-16,0 0 0,0 42 31,0 0-15,-21-21-16,21 21 0,-22 0 0,22 0 16,0 1-16,0-1 0,0 0 0,0 0 15,0 0-15,0 0 0,0 1 16,22-1-16,-1-21 0,0 21 0,0-21 15,0 0-15,0 0 0,22 0 0,-22 0 16,0 0-16,21 0 0,-20 0 16,20-21-16,-21 21 0,21-21 0,-20-1 15,20 22-15,-21-21 0,21 0 16,-20 0-16,-1-21 0,0 20 0,-21 1 16,0 0-16,0-21 0,0 21 15,0-1-15,0 1 0,-21 0 0,0 0 16,-1 0-16,-20 21 0,21 0 15,0 0-15,0 0 0,-1 0 0,1 21 16,-21 0-16,21 0 0,0 22 0,21-22 16,-22 0-16,22 21 0,-21-21 15,21 1-15,0-1 0,0 21 0,0-21 16,0 0-16,0 1 0,21-22 16,1 21-16,-1-21 15,0 0-15,0 0 0,0 0 0,0 0 16,1-21-16,-1-1 0,0 22 0,0-21 15,0 0-15,0 0 0,1 0 16,-1 0-16,-21-1 0,0 1 16,0-21-16,0 21 0,0 0 15,0-1-15,-21 22 16,-1 0-16,1 22 16,21-1-16,0 0 0,-21 21 15,21-21-15,0 1 0,0-1 16,0 0-16,0 0 0,21 0 0,0 0 15,1-21-15,-1 22 0,0-22 0,0 0 16,21 0-16,-20 0 16,20 0-16,-21 0 0,21 0 0,-20 0 0,20-22 15,-21 1-15,21 0 0,-20 21 0,-1-21 16,0 0-16,0-22 16,0 22-16,-21 0 0,21 0 0,-21 0 15,0-22-15,0 22 0,0 0 16,0 0-16,-21 21 15,21 21-15,-21 0 0,21 0 16,0 1-16,0-1 0,0 0 0,-21 0 16,21 21-16,0-20 0,-21-1 15,21 0-15,0 0 0,0 0 0,0 0 16,0 1-16,0-1 0,0 0 16,0-42 15,0 0-16,0-1-15,0 1 0,0 0 16,21 0-16,0-21 0,-21 20 0,21-20 16,0 21-16,-21-21 0,22 20 0,-1 1 15,0 0-15,0 0 0,0 21 16,0 0-16,1 0 0,-22 21 16,0 0-16,21 0 0,-21 1 0,21-1 15,-21 0-15,0 0 0,0 21 16,0-20-16,0-1 0,0 0 0,0 0 15,0 0-15,0 0 0,0 1 16,0-1-16,-21-21 16,21 21-16,-21-21 0,21-21 31,0 0-31,0-1 16,0 1-16,0 0 0,21-21 0,0 21 15,0-22-15,-21 22 0,21-21 0,22-1 16,-22 22-16,0-21 0,0 21 15,21 21-15,-20-21 0,-1 21 16,0 0-16,-21 21 0,21 0 0,-21 0 16,0 0-16,0 22 15,0-22-15,0 0 0,0 21 0,0-21 0,0 1 16,-21-1-16,21 21 0,0-21 16,0 0-16,-21-21 0,21 22 15,-21-1-15,-1-21 0,22 21 16,0-42 15,0 0-31,22-1 0,-1 22 16</inkml:trace>
  <inkml:trace contextRef="#ctx0" brushRef="#br0" timeOffset="46280.46">17335 8276 0,'22'0'16,"-1"0"-1,0 0 1,0 0-16,0-21 0,0 21 16,1 0-16,-1-21 0,0 21 15,0-21-15,0 0 0,0 21 0,-21-22 16,22 22-16,-22-21 0,0 0 0,0 0 16,0 0-16,0 0 15,-22 21-15,1 0 0,0 0 16,0 0-16,0 0 15,0 21-15,-1 0 0,1 0 16,0 0-16,0 22 0,21-22 0,-21 21 16,21-21-16,0 0 0,0 22 0,0-22 15,0 0-15,0 0 0,0 0 16,0 1-16,21-1 0,0-21 16,0 0-16,0 0 0,1 0 0,-1 0 15,0 0-15,0 0 0,21 0 16,-20-21-16,20 21 0,-21-22 0,21 1 15</inkml:trace>
  <inkml:trace contextRef="#ctx0" brushRef="#br0" timeOffset="46860.49">18076 7832 0,'0'0'0,"0"-43"0,0 22 16,-21-21-16,0 42 15,0 0-15,21 21 16,-21 0-16,21 0 0,-22 22 0,22-1 15,-21 0-15,0 1 0,21-1 16,-21 22-16,21-22 0,-21 0 0,21 1 16,-21-22-16,21 21 0,0-21 0,0 22 15,0-22-15,0 0 16,0 0-16,21-21 16,0 0-16,0-21 15,-21 0 1,21 21-16,0-21 0,1-1 0,-22 1 15,21-21-15,0 21 0,-21 0 0,21-22 16,0 22-16,-21 0 0,0 0 16,21 21-16,1 0 0,-22 21 15,0 0 1,0 0-16,0 22 0,0-22 16,0 0-16,0 0 0,0 0 0,0 0 15,0 1-15,0-1 0,0 0 0,21 0 16,0-21-16,0 21 15,0-21-15,0 0 0,1 0 16,-1 0-16,21 0 0,-21 0 0,0-21 16,1 21-16,20-21 0,-21 0 0,0 0 15,0-1-15,1-20 0,-1 0 16,-21 21-16,21-22 0,-21-20 0,21 20 16,-21-20-16,0 21 0,0-22 15,0 22-15,0-1 0,0 1 0,0 0 16,0 21-16,0-1 0,-21 1 0,0 21 15,0 0-15,-1 0 16,1 21-16,0 1 0,21-1 0,-21 0 16,0 0-16,0 0 0,21 22 15,0-22-15,-22 0 0,22 0 16,0 0-16,0 0 0,0 1 0,0-1 16,0 0-16</inkml:trace>
  <inkml:trace contextRef="#ctx0" brushRef="#br0" timeOffset="47255.25">18944 7980 0,'-21'0'16,"0"0"-16,0 21 0,-22 0 16,22 0-16,0 1 0,-21-1 15,20 0-15,1 21 0,0-21 16,0 1-16,0 20 0,21-21 0,-21 0 15,21 0-15,0 1 0,0-1 0,0 0 16,21 0-16,0-21 0,0 21 16,0-21-16,0 0 0,1 0 15,20 0-15,-21 0 0,0-21 0,0 21 16,1-21-16,-1 0 0,0 21 16,0-21-16,0-1 0,0-20 0,-21 21 15,0 0-15,0-22 0,0 1 16,0 21-16,0 0 0,0 0 0,0-1 15,0 1-15,-21 21 0,0 0 16,0 0-16,0 0 0,0 0 16,-1 21-16,1 1 0,0-22 15,0 21-15,21 0 0,0 0 0,0 0 16,0 0-16,0 1 0,0-1 16,21-21-16,0 0 15,0 0-15,1 0 0</inkml:trace>
  <inkml:trace contextRef="#ctx0" brushRef="#br0" timeOffset="47564.08">19219 8128 0,'21'-21'0,"1"0"15,-22 42 17,0 0-32,0 0 15,0 0-15,0 1 0,0-1 16,0 0-16,0 0 0,0 21 0,0-20 15,0-1-15,0 0 0,0 0 16,0 0-16,0 0 16,0-42 31,0 0-47,0 0 15,0 0-15,21 0 0,0-1 0,-21-20 16,21 21-16,0-21 0,0 20 15,-21-20-15,22 21 0,-1-21 0,0 20 16,-21-20-16,21 21 0,0 0 0,0 0 16,1-1-16</inkml:trace>
  <inkml:trace contextRef="#ctx0" brushRef="#br0" timeOffset="48071.66">19939 7599 0,'-21'0'15,"0"21"-15,-1 0 0,1 0 16,0 1-16,0-1 0,21 21 16,-21-21-16,21 22 0,-21-1 0,21 0 15,-22 1-15,22-1 0,-21 0 0,21-21 16,-21 22-16,0-1 0,0-21 16,21 22-16,-21-22 0,-1 0 0,1 0 15,0 0-15,21 0 0,-21 1 0,0-22 16,21 21-16,-21-21 15,21-21 1,0-1 0,21 1-16,-21 0 0,21 0 15,21 0-15,-21 0 0,1-22 0,20 22 16,-21 0-16,21-21 0,-20 20 0,20 1 16,-21 0-16,0 21 0,0-21 15,1 21-15,-44 0 31,1 0-31,0 21 0,0 0 16,0-21-16,0 21 0,-1 1 0,1-1 16,0 0-16,21 0 15,0 0-15,0 0 0,0 1 0,0-1 16,0 0-16,21 0 0,0-21 16,1 21-16,-1 0 0,0-21 0,0 22 15,0-22-15,0 0 0,1 21 16,-1-21-1,-21-21 17,0-1-32,-21 1 0</inkml:trace>
  <inkml:trace contextRef="#ctx0" brushRef="#br0" timeOffset="50071.94">21272 7705 0,'0'0'0,"22"-21"0,-22-1 0,0 1 16,0-21-16,0 21 0,0 0 16,0-22-16,0 22 0,0 0 0,-22 0 15,1 0-15,0-1 0,-21 22 16,21 0-16,-1 0 0,-20 0 16,0 0-16,21 22 0,-22 20 0,22-21 15,-21 21-15,-1 22 0,22-22 16,0 22-16,-21-22 0,21 22 0,-1 20 15,1-20-15,0-1 0,21 1 0,0-22 16,0 22-16,0-22 0,0 0 16,0 1-16,21-22 0,22 0 0,-22 0 15,0 0-15,21 0 0,-21-21 16,22 0-16,-1 0 0,-21 0 0,22 0 16,-1 0-16,0-21 0,1 0 0,-1 0 15,-21 0-15,21 0 0,1-1 16,-22 1-16,0-21 0,0 21 15,0-22-15,-21 22 0,0-21 0,0 21 16,0-22-16,0 22 0,0 0 16,-21 21-16,0 0 15,0 21-15,21 0 0,-21 1 16,21 20-16,-21-21 0,21 21 16,0 1-16,0-22 0,0 21 0,0-21 15,0 22-15,0-22 0,0 0 16,21 0-16,0-21 0,0 21 0,0-21 15,0 22-15,1-22 0,-1 0 0,21 0 16,-21 0-16,0 0 0,1-22 16,-1 1-16,21 21 0,-21-21 15,0 0-15,1 0 0,-22 0 0,0-1 16,0 1-16,0-21 0,0 21 16,0-22-16,0 22 0,-22 0 0,1-21 15,0 21-15,0-1 0,0 22 0,0 0 16,-22 0-16,22 0 0,0 0 15,0 22-15,0-1 0,21 0 0,-22 0 16,22 0-16,0 0 0,0 1 0,0-1 16,0 0-16,0 0 0,0 0 15,22 0-15,-1-21 16,0 0-16,0 0 0,0 0 0,22 0 16,-22 0-16,0 0 15,0-21-15,0 21 0,0-21 0,22 0 16,-22 0-16,0 21 0,0-21 0,0-1 15,-21 1-15,22 21 0,-22-21 16,21 21-16,-21 21 31,0 0-31,0 1 0,0-1 0,0 0 16,0 0-16,0 0 0,0 0 0,0 1 16,0-1-16,-21 0 0,21 0 15,0 0-15,-22-21 16,22-21 15,22 0-15,-22 0-16,21 21 0,0-43 0,0 22 15,-21 0-15,21-21 0,0 21 16,1-22-16,-1 1 0,0 21 0,0-22 16,0 22-16,0 0 0,1 21 15,-1 0-15,0 0 0,-21 21 16,21 0-16,-21 1 0,0-1 15,0 21-15,0-21 0,0 22 16,0-22-16,0 0 0,0 0 16,0 21-16,0-20 0,0-1 0,0 0 15,21 0-15,0-21 0,1 0 16,-1 0-16,0 0 16,0 0-16,0 0 0,0 0 0,22 0 15,-22-21-15,0 21 0,0-21 16,0 0-16,1-1 0,20-20 0,-42 21 15,21-21-15,0 20 0,0-20 0,1 0 16,-22-22-16,21 22 0,0 0 16,-21-1-16,0-20 0,0 20 0,21 1 15,0 0-15,0-1 0,-21 22 16,0 0-16,22 0 0,-22 0 16,21 21-16,-21 21 15,0 0-15,0 21 0,-21-20 16,-1 20-16,1 0 0,0 1 15,0 20-15,0 1 0,0-1 0,-22 1 16,22-22-16,0 43 0,0-43 16,-22 21-16,22 1 0,0-1 0,0 1 15,0-1-15,0-20 0,-1 20 16,1 1-16,0-1 0,0-20 16,21 20-16,0-21 0,0 1 0,0-1 0,0-21 15,0 22-15,0-22 0,0 0 16,21 0-16,0 0 0,0 0 15,1-21-15,20 0 0,-21 0 16,0 0-16,0-21 0,1 21 0,-1-21 16,0 0-16,0 0 0,0 0 15,-21-22-15,21 22 0,-21-21 0,22 21 16,-22-22-16,0 1 0,0 0 0,0-1 16,0 1-16,0 0 0,-22-1 15,1 1-15,0 0 0,0 20 0,0 1 16,0 0-16,-22 0 0,22 0 15,0 21-15,42 0 32,-21-21-17,21 21-15,0 0 0,22 0 16,-22-22-16,0 1 0,0 21 0,22-21 16,-22 0-16,0 0 0,21 21 0,-21-21 15,22-1-15,-22 1 0,0 0 16,0 0-16,0 0 0,1 0 15,-1 21-15,0-22 0,-21 44 47,0-1-47,-21-21 0,21 21 16,0 0-16,-21 0 0,21 0 0,0 1 16,0-1-16,-22-21 15,22 21-15,0 0 16,-21-21-1,21-21 1,0 0 0,0 0-16</inkml:trace>
  <inkml:trace contextRef="#ctx0" brushRef="#br0" timeOffset="50267.35">22902 8022 0,'0'0'0,"0"-21"15,0 0 1,-21 21-16,21 21 63,0 0-48,0 0-15,0 1 0,21-1 16</inkml:trace>
  <inkml:trace contextRef="#ctx0" brushRef="#br0" timeOffset="50961.09">23283 8192 0,'21'0'0,"-42"0"0,42-22 0,-21 1 15,0 0-15,0 0 16,0 0-16,-21 21 15,0 0-15,0 0 0,0 0 16,0 21-16,-1-21 0,22 21 16,-21 0-16,0 0 0,0 1 0,21-1 15,0 0-15,0 0 16,0 0-16,0 0 0,0 1 16,21-22-1,0 0-15,0 0 16,1 0-16,-1 0 0,0 0 15,0 0-15,-21-22 0,21 1 16,0 0-16,-21 0 16,22 21-16,-22-21 0,0 0 15,0 42 17,-22 0-32,1 0 15,0 21-15,0-20 16,21-1-16,0 0 0,-21 21 0,21-21 15,-21 22-15,21-22 0,-22 21 16,22-21-16,0 22 0,0-1 16,0 0-16,0 1 0,0-1 0,0 0 15,0 1-15,0-1 0,0 0 0,0 1 16,0-1-16,0 0 0,0 1 16,0-1-16,0 0 0,-21 1 0,0-1 15,21-21-15,-21 22 0,21-1 0,0 0 16,0 1-16,0-22 0,0 21 15,0 0-15,0-20 0,-21-1 0,0 0 16,-1 0-16,22 0 0,-21-21 0,0 0 16,0 0-16,0 0 0,0 0 0,-1-21 15,1 0-15,0 0 16,0 0-16,21-1 0,-21 1 0,0-21 16,21 0-16,-22 20 0,22-20 0,0 0 15,0-1-15,0-20 0,0 21 16,0-1-16,0-20 0,0 20 0,0 1 15,22-21-15,-1 20 0,0 1 0,0 0 16,0-1-16,0 1 0,1 21 16,-1-22-16,0 22 0,21-21 0,-21 21 15,1-22-15,20 22 0</inkml:trace>
  <inkml:trace contextRef="#ctx0" brushRef="#br0" timeOffset="52579.67">23431 8107 0,'0'0'0,"0"-21"0,0 0 16,-21 21-1,21 21-15,-21 0 16,21 0-16,0 0 0,0 0 16,-21 1-16,21-1 0,0 0 15,0 0-15,0 0 0,0 0 0,0 1 16,0-1-1,21-21 1,0 0 0,0 0-16,1 0 0,-1-21 15,0 21-15,0-22 0,0 1 16,0 0-16,1 0 0,-1 0 16,0 0-16,-21-1 0,0 1 0,21 0 15,-21 0-15,21 21 16,-21 21-1,0 0 1,0 0-16,0 1 0,0-1 16,0 0-16,0 0 15,0 0-15,0 0 16,0 1-16,21-22 16,1 0-1,-1 0-15,0 0 16,0 0-16,0-22 0,0 22 15,-21-21-15,22 21 0,-1-21 0,0 0 16,-21 0-16,21 0 0,0-1 16,0 22-16,-21-21 0,0 0 0,22 21 15,-22-21-15,0 42 32,0 0-17,0 0-15,0 1 0,0-1 16,0 0-16,0 0 15,0 0-15,21-21 16,0 0-16,-21 21 0,21-21 16,0 0-16,0 0 0,1 0 0,-1 0 15,0 0-15,0 0 0,0 0 0,0 0 16,1-21-16,-1 0 16,0 0-16,-21 0 0,0 0 15,0-1-15,0 1 16,0 0-16,0 0 0,0 0 15,0 0-15,-21 21 16,0 0-16,-1 0 0,1 0 16,21 21-16,-21 0 0,0-21 0,21 21 15,-21 0-15,21 0 0,0 1 16,0-1-16,0 0 16,0 0-16,0 0 15,21-21 1,0 0-1,0 0-15,-21-21 0,0 0 16,21 21-16,-21-21 16,22 21-16,-22-21 0,0-1 15,21 22 1,-21 22 15,0-1-31,0 0 16,21 0-1,0-21 1,0 0-16,0 0 16,1 0-16,-1 0 0,0 0 15,0-21-15,-21 0 16,21 0-16,0-1 16,-21 1-16,0-21 0,0 21 0,0 0 15,22-22-15,-22 1 0,21 21 16,-21-22-16,0 1 0,0 21 15,0-21-15,21 20 0,-21-20 0,21 42 16,-21-21-16,0 0 0,0 42 16,0 0-1,0 0-15,0 22 0,-21-22 0,21 21 16,-21 0-16,0 1 0,21-1 16,-22 0-16,22-20 0,-21 20 0,21 0 15,-21-21-15,21 1 0,0-1 16,0 21-16,0-21 0,0 0 15,21-21 1,0 0-16,1 0 16,-1 0-16,0-21 15,-21 0-15,21 0 0,0 21 0,-21-21 16,21 0-16,1-1 0,-1 1 0,0 0 16,-21 0-16,0 0 0,21 21 15,0-21-15,-21 42 16,0 0-1,0 0-15,0 0 0,0 0 16,0 1-16,0-1 16,0 0-1,0 0-15,21-21 32,1 0-17,-22-21-15,21 0 0,-21 0 16,21 21-16,-21-22 0,21 1 15,-21 0-15,21 21 0,0-21 16,-21 42 15,0 0-31,0 0 0,0 1 16,0-1-16,0 0 16,-21-21-16,21 21 0,0 0 31,21-21 0,-21-21-31,0 0 16,0 0-16,0 0 15,0-1-15</inkml:trace>
  <inkml:trace contextRef="#ctx0" brushRef="#br0" timeOffset="52808.54">23939 8001 0,'-21'0'0,"42"0"0,-63 0 0,42-21 15,21 21 1,0 0-16,1 0 0,-1 0 0,21-21 16,-21 21-16,22 0 0,-1 0 0,-21 0 15,21 0-15,1 0 0,-22 0 16,0 0-16,0 0 0,0 0 0,-21 21 15,-21-21 1,0 21-16,-21 0 0,-22-21 0</inkml:trace>
  <inkml:trace contextRef="#ctx0" brushRef="#br0" timeOffset="53871.5">1355 10351 0,'-22'0'0,"1"0"16,0 0-16,0 0 0,0 0 15,21-22-15,-21 22 0,21-21 16,0 0-16,0 0 16,21 21-16,0-21 0,0 21 0,0 0 15,22 0-15,-22 0 16,0 0-16,21 0 0,-21 0 0,1 21 16,-1 0-16,0 0 0,0 0 15,-21 22-15,0-22 0,0 21 0,0-21 16,0 22-16,-21-22 0,-21 21 15,20-21-15,1 22 0,-21-22 0,0 0 16,20 0-16,-20 0 0,21 1 16,0-1-16,-22-21 0,22 0 0,0 0 15,0-21 1,21-1-16,0 1 0,21 0 16,0 0-16,0 0 15,22 0-15,-1-1 0,0 22 0,1 0 16,-1 0-16,0 0 0,1 0 0,-1 22 15,0-1-15,1 0 0,-22 21 16,0-21-16,0 1 0,-21 20 16,0-21-16,0 21 0,0 1 0,-21-22 15,0 21-15,0-21 0,-22 1 16,22 20-16,-21-21 0,0 0 0,-22 0 16,22 1-16,-1-1 0,1-21 15,0 0-15,-1 0 0,1 0 0,0 0 16,-1 0-16,1 0 0,21-21 15,0 21-15,0-22 0,-1 1 16,1 0-16,21 0 0,0 0 16,0 0-16,0-1 0,0 1 15,21 0 1,1 21-16,-1-21 0,0 21 16,21-21-16,-21 21 0,22-21 15</inkml:trace>
  <inkml:trace contextRef="#ctx0" brushRef="#br0" timeOffset="54059.39">1968 10626 0,'22'0'0,"-44"0"0,65 0 0,-43 21 78</inkml:trace>
  <inkml:trace contextRef="#ctx0" brushRef="#br0" timeOffset="54491.87">3006 9927 0,'0'0'0,"-22"-21"0,-20-42 16,42 41 0,0 1-16,0 0 0,-21 21 15,0 21-15,21 22 16,0-22-16,0 42 0,0-20 16,0 20-16,0 1 0,0 20 0,0-20 15,0 20-15,0 1 0,0 0 16,0-1-16,-21-20 0,21-1 0,-22 1 15,22-1-15,-21-20 0,21-1 0,0 0 16,0 1-16,0-22 0,0 0 16,0-42 15,0 0-31,21 0 0,-21-22 16,22 22-16,-1-21 0,-21-1 0</inkml:trace>
  <inkml:trace contextRef="#ctx0" brushRef="#br0" timeOffset="54707.26">2836 9970 0,'0'0'15,"0"-22"-15,0 1 0,0 0 0,0 0 0,21 0 16,1 21-16,-1-21 0,0-1 0,21 1 16,-21 21-16,22-21 0,-22 0 15,21 21-15,1-21 0,-1 21 0,0 0 16,1 0-16,-1 0 0,0 0 15,1 0-15,-22 0 0,21 0 16,-21 0-16,0 21 0,-21 0 16,0 0-16,0 0 0,-21 1 15,0-1-15,-21 21 0</inkml:trace>
  <inkml:trace contextRef="#ctx0" brushRef="#br0" timeOffset="54888.16">2836 10372 0,'0'0'0,"21"0"16,1 0 0,-1 0-16,21 0 0,-21 0 0,0 0 15,22 0-15,-22-21 16,21 21-16,1 0 0,-1-22 0,0 22 16,-21-21-16,22 21 0,-1 0 0,-21 0 15,0 0-15,1 0 0,-1 0 16</inkml:trace>
  <inkml:trace contextRef="#ctx0" brushRef="#br0" timeOffset="55311.91">3408 10605 0,'-21'0'16,"21"-22"-16,0 1 0,0 0 15,0 0-15,21 21 16,0-21-16,0 21 0,0 0 0,22-21 16,-22 21-16,21 0 0,-21 0 0,22 21 15,-22 0-15,21 0 0,-21 0 16,22 0-16,-22 22 0,-21-22 0,21 21 16,-21 1-16,0-1 0,0-21 15,0 21-15,0 1 0,0-22 0,-21 21 16,21-21-16,-21 1 0,21-1 15,-22 0-15,1-21 0,21 21 16,-21-21 0,21-21-16,0 0 0,0 0 15,0-1-15,0 1 0,0 0 16,0 0-16,0-21 0,21-1 0,0 1 16,-21 0-16,0-1 0,22 1 0,-1 0 15,0 20-15,0-20 0,-21 21 16,21 0-16,0 0 0,1-1 0,-22 1 15,21 21-15,0 0 16,0 0 0</inkml:trace>
  <inkml:trace contextRef="#ctx0" brushRef="#br0" timeOffset="56521.14">4106 10859 0,'21'0'0,"1"0"16,-22-22-16,21 1 0,0 21 16,0-21-16,0 0 0,0 0 15,1 0-15,-1-1 0,0-20 0,0 21 16,0 0-16,0-22 0,-21 22 15,0-21-15,0 21 0,0 0 0,0-22 16,0 22-16,-21 0 0,0 0 0,0 21 16,-21 0-16,20 0 0,-20 0 15,21 0-15,-21 21 0,-1 0 0,22 0 16,-21 22-16,-1-1 0,22 0 16,-21 1-16,21-1 0,0 0 15,-1 1-15,1 20 0,21-21 0,0 1 0,0-22 16,0 21-16,0-21 0,0 1 15,0-1-15,21 0 0,1-21 16,-1 0-16,0 0 0,0 0 0,0 0 16,0 0-16,64-21 15,-64 0-15,0-1 0,1 1 16,-1 0-16,21-21 0,-21 21 0,0-22 16,1 1-16,-22 21 0,21-22 15,-21 1-15,21 0 0,-21 21 0,0-1 16,0 1-16,0 0 0,0 0 0,0 42 15,0 0 1,0 0-16,0 1 0,0-1 0,0 21 16,0-21-16,0 22 0,0-22 15,0 21-15,0-21 0,0 22 16,21-22-16,-21 0 0,21 0 0,0 0 16,-21 0-16,22-21 0,-1 0 0,0 0 15,0 0-15,21 0 0,-20 0 16,-1 0-16,21 0 0,-21 0 0,22-21 15,-22 0-15,0 0 0,21 0 0,-21 0 16,1-22-16,-1 22 0,0-21 16,-21 21-16,0-22 0,0 22 0,0-21 15,0 21-15,0-22 0,0 22 16,-21 42 0,21 0-16,-21 1 15,21-1-15,0 0 0,0 21 16,0-21-16,0 22 0,0-22 15,0 21-15,0-21 0,0 22 0,0-22 16,0 0-16,0 0 0,0 0 0,0 1 16,0-1-16,-22-21 15,1 0 1,21-21 0,0-1-16,0 1 0,0-21 15,0 21-15,0 0 16,0-22-16,0 1 0,0 21 0,21-22 0,1 1 15,-1 0-15,0 21 16,0-1-16,0 1 0,22 0 0,-22 21 16,0 0-16,0 0 0,21 0 0,-20 21 15,-1 0-15,0 1 0,0 20 16,-21-21-16,21 0 0,-21 22 0,21-22 16,-21 21-16,0-21 0,0 0 0,0 1 15,0 20-15,0-21 0,0 0 16,0 0-16,-21 1 0,0-22 15,21 21-15,0-42 32,0-1-32,0 1 0,0 0 15,0 0-15,0 0 0,21-22 16,0 22-16,1-21 0,-1 0 16,21-1-16,-21 1 0,0 21 0,1-22 15,20 22-15,-21 21 0,0 0 0,0 0 16,1 0-16,-1 0 0,-21 21 0,0 1 15,0-1-15,0 21 0,0-21 16,0 0-16,0 22 0,0-22 0,0 21 16,0-21-16,0 22 0,-21-22 0,21 0 15,0 21-15,-22-20 0,22-1 16,-21 0-16,21 0 0</inkml:trace>
  <inkml:trace contextRef="#ctx0" brushRef="#br0" timeOffset="56911.91">5715 10859 0,'0'0'0,"21"0"15,0 0 1,0 0-16,1 0 0,-22-22 16,21 1-16,0 21 0,-21-21 0,21 0 15,0 21-15,-21-21 0,21 0 16,1-1-16,-22 1 0,0 0 0,0 0 16,0 0-16,0 0 0,0-1 15,0 1-15,-22 21 16,1 0-16,0 0 0,0 21 0,-21 1 15,20-1-15,1 0 0,0 0 16,0 21-16,0-20 0,0 20 0,21 0 16,0-21-16,0 22 0,0-22 15,0 21-15,0-21 0,0 1 0,21-1 16,0 0-16,0 0 0,21 0 0,-20-21 16,20 0-16,0 0 0,-21 0 15,22 0-15,-1 0 0,0 0 0,-20-21 16,20 21-16,-21-21 0,0 0 0,0 21 15,1-21-15,-1-1 0</inkml:trace>
  <inkml:trace contextRef="#ctx0" brushRef="#br0" timeOffset="57700.81">6392 10139 0,'0'0'0,"21"-21"0,1 0 0,-1-1 15,0 22-15,-21-21 0,21 0 0,0 21 16,-21 21 0,0 0-16,0 1 0,0 20 15,0 21-15,0-20 0,-21 20 16,21 1-16,-21-1 0,0 1 0,0-22 16,-1 22-16,22-1 0,-21-21 0,0 1 15,0-1-15,0 0 0,21 1 16,0-22-16,-21 0 0,21 0 0,21-42 47,-21 0-47,21-21 15,0 20-15,0 1 0,0-21 0,1 0 16,-1-1-16,0 1 0,21 0 0,-21-22 16,1 22-16,-1 21 0,0-22 15,0 22-15,-21 0 0,21 21 0,0 0 16,-21 21-16,0 0 0,22 0 15,-22 22-15,0-1 0,0-21 16,21 22-16,-21-1 0,0 0 0,0 1 16,0-1-16,0 0 0,0 1 0,0-22 15,21 21-15,-21-21 0,21 0 16,0 1-16,0-1 0,1 0 16,-1-21-16,0 0 0,21 0 0,-21 0 0,22 0 15,-1 0-15,-21-21 0,22 0 16,-22-1-16,21 1 0,-21 0 15,22-21-15,-22 21 0,0-22 0,21 1 16,-21 0-16,-21-22 0,22 22 0,-22-22 16,21 1-16,-21 20 0,0-20 15,0-1-15,0 1 0,-21 21 0,-1-1 16,1 1-16,0 0 0,0-1 0,0 22 16,0 0-16,-1 0 0,1 21 15,0 0-15,0 0 0,0 0 0,0 21 16,-1 0-16,22 0 0,0 0 15,0 22-15,0-22 0,0 21 16,0-21-16,22 22 0,-22-22 16,21 21-16,0 1 0,-21-22 0,0 0 15</inkml:trace>
  <inkml:trace contextRef="#ctx0" brushRef="#br0" timeOffset="58097.59">7535 10499 0,'0'0'0,"-21"0"16,0 0-16,0 21 15,21 0-15,-21 0 0,-1 22 16,22-22-16,0 0 0,0 21 16,0-21-16,0 22 0,0-22 0,0 0 15,0 21-15,0-20 0,0-1 0,0 0 16,0 0-16,22-21 0,-1 21 0,0-21 15,0 0-15,0 0 0,0 0 16,1 0-16,-1 0 0,0 0 0,0 0 16,0-21-16,0 0 0,22 0 0,-22 0 15,0-1-15,-21 1 0,21-21 16,-21 21-16,0-22 0,0 1 16,0 0-16,0-1 0,0 22 0,0-21 15,-21 21-15,0 0 0,0-1 16,0 22-16,-1 0 0,1 0 0,0 0 15,0 0-15,0 22 0,0-1 0,-1-21 16,1 21-16,0 0 0,0 0 0,0 0 16,21 1-16,-21-1 0,21 0 15,0 0-15,0 0 16</inkml:trace>
  <inkml:trace contextRef="#ctx0" brushRef="#br0" timeOffset="58519.52">7832 10647 0,'0'0'0,"0"-42"15,21 20-15,0 1 16,0 21-16,0 0 0,-21-21 0,21 21 15,1 0-15,-1 0 0,0 0 0,0 21 16,0 0-16,0 1 16,-21-1-16,22 0 0,-22 0 0,21 0 15,-21 0-15,0 1 0,0 20 0,0-21 16,0 0-16,0 0 0,0 1 0,0-1 16,0 0-16,-21 0 0,-1-21 15,22 21-15,-21-21 0,0 0 16,0 0-16,21-21 31,0 0-31,0 0 0,0 0 16,0-1-16,0 1 0,0 0 0,0-21 15,21 21-15,-21-22 0,21 1 16,0 0-16,-21-1 0,22 1 16,-1 0-16,0-1 0,0 1 0,0 0 15,0 20-15,1-20 0,-1 0 0,0 21 16,0-1-16</inkml:trace>
  <inkml:trace contextRef="#ctx0" brushRef="#br0" timeOffset="59037.87">8467 10012 0,'0'0'16,"21"-21"-1,-21 42 1,0 0-16,-21 21 0,21-20 16,-22 20-16,22 0 0,-21 1 15,0-1-15,0 0 0,21 1 0,-21 20 16,0-21-16,21 1 0,0 20 15,-22-20-15,22-1 0,-21-21 16,21 21-16,0 1 0,0-22 0,0 0 16,0 0-16,0 0 0,0 1 0,0-1 15,21-42 17,-21-1-17,22 1-15,-1 0 0,0 0 0,0 0 16,0-22-16,0 1 0,1 21 15,-1-21-15,21 20 0,-21-20 0,0 21 16,1 0-16,-1 21 0,-21-21 16,0 42-1,-21 0 1,21 0-16,-22-21 0,-20 21 16,21 0-16,0 1 0,0-22 15,-1 21-15,1 0 0,0-21 0,0 21 16,21 0-16,0 0 0,0 1 15,0-1-15,0 0 0,0 0 16,0 0-16,21 0 0,0 1 16,0-1-16,1-21 0,-22 21 0,21 0 15,0-21-15,0 0 0,0 21 0,0-21 16,1 0-16,-1 0 16,0 0-16,-21-21 31,0 0-16</inkml:trace>
  <inkml:trace contextRef="#ctx0" brushRef="#br0" timeOffset="59684.01">10583 10181 0,'21'-21'0,"-21"0"15,0 0-15,0 0 16,22-1 0,-22 44 62,0-1-78,0 0 0,0 0 15,0 0-15,0 0 0,0 1 0,0-1 16,0 21-16,0-21 0,0 22 16,0-22-16,0 21 0,0 0 0,0-20 15,0 20-15,0-21 0,-22 0 0,22 22 16,-21-22-16,21 0 0,0 0 16,-21 0-16,21 0 0,-21 1 15,21-44 32,0 1-47,0 0 0,0 0 0,0 0 16</inkml:trace>
  <inkml:trace contextRef="#ctx0" brushRef="#br0" timeOffset="60027.81">10647 10054 0,'0'0'0,"-21"-21"0,-1 21 15,1 0-15,0 0 16,21 21 0,0 0-1,21-21-15,0 0 16,1 0-16,-1 0 0,21 0 16,-21 0-16,0-21 0,1 21 15,20-21-15,-21 0 0,0 0 0,-21 0 16,21-1-16,-21 1 0,0 0 15,0 0-15,-21 0 16,0 0-16,0 21 0,0 0 0,0-22 16,-1 22-16,1 0 0,0 0 15,0 22-15,0-1 0,0 0 16,21 0-16,0 0 0,0 0 0,-22 1 16,22 20-16,0-21 0,0 0 15,0 0-15,22 22 0,-1-22 16,0-21-16,21 21 0,-21 0 0,22-21 15</inkml:trace>
  <inkml:trace contextRef="#ctx0" brushRef="#br0" timeOffset="60471.06">11218 10224 0,'0'21'16,"0"0"-1,0 0-15,-21 0 0,21 0 0,-21 1 16,0 20-16,21-21 0,-21 21 15,-1-20-15,22-1 0,0 21 16,-21-21-16,0 0 0,21 1 0,-21-1 16,21 0-16,0 0 15,-21-21-15,0 0 16,21-21 0,0 0-1,0 0-15,0-1 0,0 1 0,0-21 16,21 21-16,0-22 0,0 1 0,21 0 15,-20-22-15,20 43 0,0-21 16,1-1-16,-22 22 0,21 0 0,0 0 16,1 21-16,-22 0 0,21 0 0,-21 21 15,1 0-15,-1 22 0,0-22 16,-21 21-16,0 0 0,0 1 16,0-22-16,0 21 0,0 1 0,0-1 15,0 0-15,0-21 0,0 22 0,-21-22 16,21 0-16,-21 0 0,21 0 15,-22 1-15,22-1 16,0-42 15,22-1-31,-1 1 0,-21 0 16,21-21-16</inkml:trace>
  <inkml:trace contextRef="#ctx0" brushRef="#br0" timeOffset="60720.92">11874 9948 0,'0'0'16,"0"-21"-16,22 0 0,-22 0 0,0 42 16,0 0-1,0 0-15,0 22 0,0-22 0,-22 21 16,1 1-16,21-1 0,-21 21 16,21-20-16,0-1 0,-21 0 0,0 1 15,21-1-15,-21 0 0,21 1 0,0-22 16,0 21-16,0-21 0,0 1 15,0-1-15,0 0 16,21-21-16,0 0 16,0 0-16,0-21 15,0 0-15,1-1 16,-22 1-16</inkml:trace>
  <inkml:trace contextRef="#ctx0" brushRef="#br0" timeOffset="60883.99">11663 10372 0,'0'-21'16,"21"-1"-1,0 22-15,0 0 16,22-21-16,-22 21 0,0-21 0,21 21 16,-21-21-16,1 21 0,20-21 15,-21 21-15,0 0 0,0 0 0</inkml:trace>
  <inkml:trace contextRef="#ctx0" brushRef="#br0" timeOffset="61287.75">12192 10499 0,'0'0'0,"0"21"15,0-42 17,21 21-32,0-21 15,0-1-15,1 22 0,-1-21 16,21 0-16,-42 0 0,21 0 0,0 0 16,1-1-16,-22 1 0,0 0 0,0 0 15,0 0-15,0 0 0,-22 21 16,1 0-16,0 0 15,-21 21-15,21-21 0,-1 21 16,1 21-16,-21-21 0,21 1 16,0 20-16,-1 0 0,1-21 0,0 22 15,0-22-15,21 21 0,0-21 0,0 1 16,0-1-16,0 0 0,0 0 16,21 0-16,0-21 0,0 0 0,22 0 15,-22 0-15,21 0 0,-21 0 0,22 0 16,-1 0-16,0 0 0,1-21 0,-1 21 15,0-21-15</inkml:trace>
  <inkml:trace contextRef="#ctx0" brushRef="#br0" timeOffset="63639.63">12996 10414 0,'21'-21'0,"-42"42"0,42-63 0,-21 21 0,0-1 16,0 1-16,0 0 0,-21 0 15,0 21-15,0 0 0,0 0 0,0 0 16,-22 0-16,22 21 0,0-21 15,0 21-15,-22 22 0,22-22 0,0 0 16,21 21-16,-21-21 0,21 22 0,-21-22 16,21 21-16,0-21 0,0 22 15,0-22-15,0 0 0,0 0 0,0 0 16,21-21-16,0 22 16,0-22-16,0 0 0,22 0 15,-22 0-15,0-22 0,0 1 0,22 21 16,-22-21-16,0 0 0,0 0 0,21 0 15,-20-1-15,-22 1 0,21-21 0,0 21 16,-21 0-16,0-1 0,0-20 16,0 21-16,0 0 0,0 0 15,0-1-15,-21 44 16,21-1 0,-21 0-16,21 0 0,0 0 0,0 0 15,-22 22-15,22-22 0,-21 21 0,21 1 16,-21-22-16,21 21 15,0 0-15,0 1 0,0-1 0,-21 0 16,21 22-16,0-22 0,0 22 0,0-1 16,0 1-16,0 63 0,21-43 15,0-20-15,-21 21 0,21-1 16,1 1-16,-1 0 0,0-1 0,-21 1 16,21 0-16,0-1 0,-21 1 0,0-22 15,0 1-15,0-1 0,0 1 0,-21-22 16,0 1-16,0-22 0,-22 0 15,1 0-15,21 0 0,-21-21 0,-1 0 16,1 0-16,0 0 0,-1-21 16,1 0-16,0 0 0,-1-22 0,1 1 15,0 0-15,-1-1 0,1 1 16,21-21-16,0-1 0,-1 1 0,22-1 16,0-21-16,0 22 0,22-22 0,-1 1 15,0-1-15,0-21 0,21 21 0,1-20 16,-1 20-16,0-21 0,22 21 15,-1 1-15,1-1 0,-1 0 0,22 22 16,-21-22-16,20 22 0,-20 20 0,20-20 16,-20 21-16,-22 20 0,1 1 15,-1 0-15,-21 0 0,0 21 0,-42 21 16,0 0 0,0 0-16,0 1 15,-1-1-15,1 0 0,0 21 0,0-21 16,21 1-16,-21-1 0,21 0 0,0 0 15,-21-21-15,21 21 0,0 0 16,21-21-16,0 0 16,0 0-16,0 0 0,0 0 0,1 0 15,-1 0-15,0 0 0,0 0 16,21 0-16,-20 0 0,-1 0 0,0 0 16,0-21-16,0 21 0,0-21 0,1 0 15,-1 21-15,0-21 0,0 21 0,-21-21 16,0-1-16,21 1 0,-21 0 15,0 0-15,0 0 16,-21 21 0,0 0-16,0 0 15,21 21-15,-21-21 0,-1 21 16,22 0-16,0 0 0,0 1 0,0-1 16,-21-21-16,21 21 0,0 0 15,0 0-15,21-21 31,1 0-15,-1 0-16,-21-21 0,21 21 0,-21-21 16,21 0-16,-21 0 0,21-1 15,-21 1-15,0 0 16,0 0 0,0 42-1,0 0-15,0 0 0,0 1 16,0-1-16,0 0 0,0 0 15,0 0-15,0 0 0,0 1 0,0-1 16,21 0-16,1-21 16,-1 21-16,0-21 15,0 0-15,0 0 0,0 0 16,1-21-16,-1 21 0,0-21 0,0 0 16,0 21-16,0-22 0,1-20 15,-1 21-15,0 0 0,0-22 16,-21 1-16,0 0 0,21-1 0,-21 1 15,21 0-15,-21-1 0,0 1 0,0 0 16,0-1-16,22 1 0,-22 21 16,0-21-16,0 20 0,0 1 15,0 42 1,0 1-16,-22-1 0,22 21 16,-21 0-16,0 1 0,21-1 0,-21 22 15,21-22-15,-21 0 0,0 22 0,21-22 16,0 0-16,0 1 0,0-1 15,0-21-15,0 22 0,0-22 16,0 0-16,0 0 0,0 0 0,21-21 16,0 21-16,0-21 15,0 0-15,0 0 0,1-21 16,-1 21-16,0-21 0,0 0 0,0 0 16,0 0-16,1-1 0,20 1 15,-21-21-15,0 21 0,0-22 16,-21 22-16,22-21 0,-1 21 0,-21 0 0,0-1 15,0 44 1,0-1 0,0 0-16,0 0 0,0 0 0,-21 0 15,21 1-15,-22 20 0,1-21 16,21 0-16,0 22 0,0-22 0,0 0 16,0 0-16,0 0 0,0 0 15,21-21 1,1 0-16,-1 0 0,0 0 15,0 0-15,0-21 0,0 0 16,22 21-16,-22-21 0,0 0 16,0 0-16,0-1 0,1 1 15,-1 0-15,-21 0 0,0 0 0,21 0 0,-21-1 16,-21 44 15,0-1-31,-1 0 16,22 0-16,-21 0 0,21 0 15,0 1-15,0-1 0,0 0 16,0 0-16,0 0 16,21-21-1,1 0-15,-1-21 16,0 21-16,-21-21 16,21 0-16,-21 0 15,0-1-15,0 1 0,0 0 0,0 0 16,0-21-16,0 20 0,0 1 15,0 0-15,0 0 16,0 0-16,21 21 63,0 0-63,1 0 0,-1 0 0,0 0 15,0-21-15,0 21 16,0 0-16,1 0 0,-1 0 0,0 0 15,-21 21-15,21 0 16,-21 0-16,0 0 0,0 0 0,0 1 16,0-1-16,0 0 0,0 0 15,0 0-15,0 0 0,0 1 0,0-1 16,-21 0-16,21 0 0,-21 0 16,0-21-1,-1 0 1,22-21-1,0 0-15,0 0 16,0 0-16,22-1 0,-1 1 0,0-21 16,21 0-16,-21 20 0,1-20 15,20 0-15,0-1 0,-21 1 16,22 21-16,-22 0 0,21 0 0,-21 21 16,22 0-16,-22 0 0,-21 21 15,0 21-15,0-21 0,0 0 16,0 22-16,0-22 0,-21 21 0,21-21 15,-21 22-15,-1-22 0,1 21 16,0-21-16,21 1 0,-21-1 0,21 0 16,-21-21-16,21 21 0,0 0 15,-21-21 1,21-21 0,0 0-16,0 0 15,0 0-15,0-1 0,0 1 16</inkml:trace>
  <inkml:trace contextRef="#ctx0" brushRef="#br0" timeOffset="63815.52">15071 10181 0,'0'0'0,"-22"0"0,1 0 16,0 0-16,0 0 62,0 0-46</inkml:trace>
  <inkml:trace contextRef="#ctx0" brushRef="#br0" timeOffset="63984.43">14160 10308 0,'0'0'0,"-42"21"16,0-21-16,-1 22 0,1-22 0,0 0 15,21 21-15,-1-21 0,44 0 32,-1 0-32,0 0 0,21 0 15,1 0-15,-1 0 0,-21 0 16,21 0-16,1-21 0,-1 21 0,0-22 16</inkml:trace>
  <inkml:trace contextRef="#ctx0" brushRef="#br0" timeOffset="64991.03">16362 10012 0,'0'0'16,"0"-21"-16,0-22 0,0 22 0,0 0 15,0 0-15,21 21 0,0 0 16,-21 21-16,0 0 0,0 0 15,0 1-15,0 20 0,0 0 16,0 1-16,0-1 0,0 21 0,0-20 16,0-1-16,0 22 0,0-22 15,-21 0-15,21 1 0,-21-1 16,0-21-16,-1 0 0,22 22 0,0-22 16,0 0-16,0-42 31,0 0-31,0-1 0,22 1 0,-22 0 15,21 0-15,0 0 0,0-22 16,0 1-16,0 0 0,1-1 0,-1 22 16,-21-21-16,21 0 0,0-1 0,0 22 15,0 0-15,-21 0 0,22 21 16,-1 0-16,-21 21 16,0 0-16,0 21 0,21-20 15,-21 20-15,21-21 0,-21 21 16,0 1-16,0-1 0,21 0 0,0-20 15,-21 20-15,22-21 0,-1 0 0,-21 0 16,21 1-16,0-1 0,0 0 16,0-21-16,22 0 0,-22 0 0,0 0 15,0 0-15,22-21 0,-22 0 0,0-1 16,21-20-16,-21 21 0,22 0 16,-22-22-16,0 1 0,0 0 0,0-1 15,1-20-15,-22 21 0,0-1 0,21 1 16,-21-22-16,0 22 0,0 0 15,0-1-15,0 1 0,0 21 16,0 0-16,-21 21 16,21 21-16,-22 0 0,1 0 15,21 22-15,-21-1 0,21 0 0,0 1 16,0-1-16,0 0 0,0 1 0,0-1 16,0 0-16,0 1 0,0-1 15,0-21-15,0 21 0,0-20 0,21-1 16,-21 0-16,21 0 0,1-21 15,-1 0-15,0 0 0,0 0 0,0 0 16,0 0-16,1-21 0,-1 21 0,0-21 16,0 0-16,0-1 0,0-20 0,-21 21 15,22 0-15,-1-22 16,0 22-16,-21-21 0,0 21 0,0 0 16,0-1-16,0 1 0,0 42 31,0 1-31,-21-1 0,21 0 15,-21 0-15,21 0 0,-22 0 0,22 1 16,0-1-16,0 0 0,0 0 16,-21 0-16,21 0 0</inkml:trace>
  <inkml:trace contextRef="#ctx0" brushRef="#br0" timeOffset="65316.2">17568 10139 0,'0'0'0,"0"-42"0,0 20 0,0 1 0,0 0 16,0 0-16,0 0 0,0 0 15,-21 21-15,0 0 0,0 0 16,21 21 0,0 0-16,0 0 15,21-21 1,0 0-1,0 0-15,0 0 16,-21-21 0,0 0-1,0 0-15,-21 21 16,0 0-16,0-22 0,0 22 0,0 0 16,-1 0-1,1 0-15,21 22 31,0-1-31,0 0 16,21-21-16,1 0 0,-1 0 16,0 0-16</inkml:trace>
  <inkml:trace contextRef="#ctx0" brushRef="#br0" timeOffset="65592.03">18140 9716 0,'0'0'0,"0"-43"16,-21 43 0,-1 0-16,1 21 0,21 1 15,-21 20-15,0 0 0,21 1 16,-21-1-16,0 0 0,21 1 0,-22 20 16,1-21-16,0 22 0,21-22 15,-21 22-15,0-22 0,0 0 16,21 1-16,0-1 0,0-21 0,0 22 15,0-22-15,0 0 0,0 0 0,0 0 16,21-21 0,0-21-1,0 0-15,0 0 0,0-22 16</inkml:trace>
  <inkml:trace contextRef="#ctx0" brushRef="#br0" timeOffset="66044.78">18373 9843 0,'21'-43'0,"-42"86"0,42-128 16,0 64-16,-21 0 0,0 42 16,0 0-1,0 0-15,-21 21 0,21 1 0,-21-1 16,-1 22-16,22-22 0,-21 0 0,21 22 16,-21-22-16,0 0 0,21 22 15,-21-22-15,21 1 0,0-22 0,-21 21 16,21-21-16,-22 22 0,22-22 0,-21-21 15,21 21-15,0-42 32,21 0-17,1-1-15,-22-20 16,21 21-16,0-21 0,21 20 0,-21-20 16,1 21-16,-1 0 0,0 0 0,0-1 15,0 22-15,0 0 16,-21 22-16,0-1 15,0 0-15,0 0 0,0 0 0,0 22 16,0-22-16,0 0 0,0 0 16,0 0-16,0 0 0,22-21 15,-22 22-15,21-22 0,0 0 16,0 0-16,0 0 16,0 0-16,1 0 0,-1-22 0,0 1 15,0 21-15,0-21 0,-21 0 16,21 0-16,-21 0 0,22-1 0,-22-20 15,0 21-15,0 0 0,0 0 16</inkml:trace>
  <inkml:trace contextRef="#ctx0" brushRef="#br0" timeOffset="66247.67">17780 9991 0,'0'0'0,"21"0"31,0 0-31,22 0 16,-22 0-16,21-21 0,0 21 15,1 0-15,-1-22 0,0 22 0,1 0 16,-1 0-16,-21 0 0,22 0 0,-22 0 16,0 0-16</inkml:trace>
  <inkml:trace contextRef="#ctx0" brushRef="#br0" timeOffset="66643.53">19367 9864 0,'0'0'0,"0"-21"0,0-1 16,0 1-16,0 0 0,0 0 16,0 0-16,0 42 15,0 0-15,0 0 16,22 22-16,-22-1 0,21 0 0,-21 22 15,0-22-15,0 22 0,0-22 0,0 21 16,0 1-16,0-22 0,0 1 16,0-1-16,0 0 0,0 1 0,0-1 15,0-21-15,0 0 0,0 0 0,-21 1 16,-1-22-16,22-22 31,0 1-31,0 0 16,0 0-16</inkml:trace>
  <inkml:trace contextRef="#ctx0" brushRef="#br0" timeOffset="67132.27">19452 10054 0,'0'0'15,"0"-42"-15,0 0 0,21-22 0,-21 22 16,0-1-16,21 22 0,1-21 0,-22 21 16,21 0-16,0-1 0,0 1 15,0 21-15,0 0 0,22 0 0,-22 21 16,0 1-16,21-1 0,-20 21 0,-1 0 15,0 1-15,0-1 0,-21 0 16,0 1-16,0 20 0,0-20 0,0-1 16,0 0-16,0 1 0,0-22 15,0 21-15,0-21 0,0 0 16,0 1-16,-21-1 0,21 0 0,-21-21 16,21-21-1,0 0 1,0-1-16,0 1 0,0 0 0,0-21 15,0 21-15,0-22 0,21 1 0,0 0 16,0-22-16,0 22 0,1-22 16,-1 1-16,0 20 0,21-20 0,-21 21 15,1-1-15,-1 22 0,21 0 0,-21 0 16,0 21-16,1 21 16,-22 0-16,21 0 0,-21 22 0,21-1 15,-21 0-15,0 22 0,0-22 0,0 22 16,0-1-16,0-21 0,-21 22 15,0-22-15,21 1 0,0 20 0,0-21 16,-22 1-16,22-22 0,0 21 0,-21-21 16,21 22-16,0-22 0,-21 0 15,21 0-15,0 0 0,21-42 32,0 0-17,1 21-15,-1-21 0</inkml:trace>
  <inkml:trace contextRef="#ctx0" brushRef="#br0" timeOffset="68608.85">20616 10287 0,'21'-21'0,"-42"42"0,42-63 0,-21 21 15,0-1-15,0 1 0,0 0 16,0 0-16,0 0 0,0 0 0,-21 21 16,0 0-16,0 0 0,-21 0 15,20 0-15,1 0 0,-21 21 16,21 0-16,0 0 0,-1 0 0,-20 0 15,21 22-15,0-22 0,0 21 0,-1 1 16,22-22-16,0 21 16,-21-21-16,21 22 0,0-22 0,0 0 15,0 0-15,0 0 0,0 0 0,21-21 16,1 22-16,-1-22 16,0 0-16,0 0 0,0 0 15,0-22-15,1 1 0,-1 0 0,0 21 16,0-21-16,0-21 0,0 20 15,1 1-15,-1-21 0,0 21 0,0-22 16,-21 22-16,21-21 0,0 21 0,-21 0 16,0-1-16,0 1 0,22 21 15,-22 21 1,0 1 0,0-1-16,0 0 0,0 21 15,0-21-15,0 22 0,0-22 0,0 0 16,0 0-16,0 22 0,0-22 0,21 0 15,-21 0-15,21-21 0,-21 21 16,21 0-16,0-21 0,0 0 0,1 0 16,-1 0-16,0 0 0,0 0 15,0-21-15,0 21 0,1-21 16,-1 0-16,0 0 0,0 0 0,0-1 16,0 1-16,1-21 0,-1 21 0,0-22 15,-21 22-15,0-21 0,21 21 16,-21 0-16,21-1 0,-21 1 15,0 0-15,0 42 32,0 0-32,0 1 0,0-1 0,0 0 15,0 0-15,0 0 0,-21 0 0,21 1 16,0 20-16,0-21 0,-21 0 16,21 0-16,0 1 0,0-1 15,21-21-15,0 0 16,0 0-16,1 0 0,-1 0 15,0 0-15,0-21 0,0 21 16,0-22-16,1 1 0,-1 0 0,-21 0 16,21 0-16,0 0 15,-21-22-15,21 22 0,-21 0 0,0-21 16,0 20-16,21 1 0,-21 0 0,0 0 16,0 42 15,-21-21-31,21 21 0,-21 0 0,21 22 15,0-22-15,-21 0 0,0 0 16,21 22-16,-21-22 0,21 0 0,0 0 16,0 21-16,0-20 0,0-1 15,0 0-15,0 0 0,21-21 16,0 21-16,0-21 16,21 0-16,-20 0 0,-1 0 0,21 0 0,-21 0 15,22-21-15,-22 0 0,21 21 16,-21-21-16,0 0 0,1-1 15,-1 1-15,0 0 0,0-21 0,0 21 16,-21-22-16,0 22 0,0 0 0,21 0 16,-21 0-16,0-1 0,-21 22 15,0 0 1,0 22-16,0-1 0,0 0 16,-1 0-16,1 0 0,21 0 15,0 1-15,-21 20 0,21-21 0,0 0 16,0 0-16,0 1 0,0-1 15,21-21-15,-21 21 16,21-21-16,1 0 0,-1 0 0,21 0 16,-21 0-16,0 0 0,22-21 15,-22 21-15,0-21 0,0-1 16,0 22-16,1-21 0,-1-21 0,0 21 16,0 0-16,-21-1 0,0 1 15,0-21-15,21 21 0,-21 0 16,0 42-1,0 0 1,-21 0-16,0 0 0,21 0 0,-21 1 16,0 20-16,21-21 0,-22 0 0,22 0 15,0 1-15,-21-1 0,0 0 16,21 0-16,0 0 16,0-42 15,0 0-16,0 0-15,0 0 0,0-1 0,0 1 16,21 0-16,0-21 0,1 21 16,-1-22-16,0 22 0,0-21 15,21 21-15,-20-1 0,-1 1 0,0 0 16,0 21-16,0 0 0,0 0 0,1 0 16,-1 21-16,-21 22 15,0-22-15,0 0 0,0 0 16,0 0-16,0 0 0,0 22 15,-21-22-15,21 0 0,-22 0 0,22 0 16,-21 1-16,0-1 0,21 0 16,0 0-1,-21-21-15</inkml:trace>
  <inkml:trace contextRef="#ctx0" brushRef="#br0" timeOffset="69095.6">22437 10245 0,'0'0'0,"-22"0"0,44 0 31,-1 0-15,0 0-16,0 0 0,0 0 15,0 0-15,1 0 0,20 0 0,-21 0 16,0 0-16,0 0 0,22 0 16,-22 0-16,0 0 0,0 0 0,0 0 15,1 0-15,-1 0 0,-21-21 16,21-1-16,-21 1 16,-21 0-1,0 21-15,-1 0 16,1 0-16,0-21 0,0 21 0,0 0 15,0 0-15,-1 0 0,1 0 16,42 0 15,1 0-31,-1 0 16,0 0-16,0 0 0,0 0 0,0 0 16,1 0-1,-22 21-15,0 0 0,0 0 16,-22 1-16,1-1 15,0 0-15,0 21 0,-21-21 0,20 1 16,-20-1-16,0 0 0,-1 0 0,22 0 16,-21-21-16,0 21 0,20 1 15,1-22-15,0 0 0,0 0 0,0 21 16</inkml:trace>
  <inkml:trace contextRef="#ctx0" brushRef="#br0" timeOffset="69871.69">23622 9970 0,'0'0'0,"21"-22"0,0 22 0,0-21 16,1 0-16,-22 0 0,0 0 0,0 0 15,0-1-15,-22 1 16,1 21-16,-21 0 0,21 0 0,-22 0 16,22 0-16,-21 21 0,0 1 0,20-1 15,-20 21-15,21 0 0,-21-20 16,20 20-16,-20 21 0,21-20 0,0-1 16,0 0-16,21 1 0,0 20 15,0-20-15,0-1 0,0 0 16,0-21-16,0 22 0,21-22 0,0 0 15,0 0-15,0-21 0,22 21 0,-22-21 16,21 0-16,0 0 0,1 0 16,-1 0-16,0-21 0,-20 21 0,20-21 15,0 0-15,-21 0 0,22 0 0,-22-1 16,-21 1-16,0 0 0,0-21 16,0 21-16,0-1 0,0 1 0,0 0 15,-21 0-15,0 0 0,-1 21 16,1 0-16,0 0 0,0 0 15,0 0-15,0 0 0,21 21 16,0 0-16,0 0 0,0 0 16,0 1-16,0 20 0,0 0 15,0 1-15,0-1 0,0-21 0,0 21 16,0 1-16,0-1 0,21 0 0,-21 1 16,0-1-16,0 0 0,0 1 0,0-1 15,0 0-15,0 1 0,-21-1 16,21-21-16,-22 22 0,1-1 0,0-21 15,0 21-15,0-20 0,0-1 0,-1 0 16,1 0-16,0-21 16,21 21-16,-21-21 0,21-21 15,0 0 1,0 0-16,0-22 0,0 22 16,0-21-16,21 21 0,0-22 15</inkml:trace>
  <inkml:trace contextRef="#ctx0" brushRef="#br0" timeOffset="70080.17">23876 10245 0,'21'-21'0,"-42"42"0,42-64 15,0 22-15,-21 42 16,0 1 0,0-1-16,0 0 15,0 0-15,0 0 0,0 0 0,0 1 16,0-1-16,0 0 0,0 0 0,0 0 15,0-42 17,0 0-32,0 0 15,21 0-15</inkml:trace>
  <inkml:trace contextRef="#ctx0" brushRef="#br0" timeOffset="70320.03">23982 9927 0,'0'0'0,"0"21"47,0 1-31,0-44 31,0 1-32,0 0 1,21 0 0</inkml:trace>
  <inkml:trace contextRef="#ctx0" brushRef="#br0" timeOffset="70572.66">24299 9737 0,'21'0'16,"-21"21"-16,0 0 16,0 0-16,0 0 0,-21 22 0,21-22 15,-21 21-15,0 1 0,21-1 16,0 0-16,-21 1 0,0-1 16,21 0-16,-22 1 0,22-22 0,0 21 0,-21 0 15,21-20-15,0-1 0,0 0 0,0 0 16,0 0-16,0 0 15,21-21 1,1 0 0,-22-21-16,21 0 0</inkml:trace>
  <inkml:trace contextRef="#ctx0" brushRef="#br0" timeOffset="70760.55">24109 10160 0,'-21'0'0,"42"0"32,0 0-32,0 0 0,0 0 15,0 0-15,1 0 0,-1 0 16,0 0-16,0 0 0,0 0 0,22 0 16,-22 0-16,0 0 0,21 0 0,-21 0 15,1 0-15,20 0 0</inkml:trace>
  <inkml:trace contextRef="#ctx0" brushRef="#br0" timeOffset="71180.42">24553 10181 0,'0'0'0,"-21"0"16,42 0-1,0 0 1,1 0-16,20 0 0,-21 0 0,21 0 15,-20 0-15,20 0 0,-21 0 0,21 0 16,1 0-16,-22 0 0,0-21 16,0 21-16,0 0 0,-21-21 15,-21 21 1,0 0-16,0-21 16,0 21-16,0 0 0,-1 0 15,44 0 48,-1 0-63,0 0 15,-21 21-15,0 0 0,0 0 16,0 0-16,0 1 0,0-1 16,0 0-16,-21 0 15,0-21-15,-1 21 0,1 0 0,0-21 16,0 0-1</inkml:trace>
  <inkml:trace contextRef="#ctx0" brushRef="#br0" timeOffset="73323.97">25104 9821 0,'0'0'0,"21"0"0,-21-21 0,21 21 16,0-21-16,0 21 0,0-21 0,1 21 16,-1-21-16,0 21 0,0-21 15,0 21-15,0-22 0,1 22 0,-1-21 16,0 21-16,0 0 0,0 0 16,0-21-16,1 21 0,-22 21 31,-22 0-31,1 1 0,0-1 15,0 0-15,-21 0 0,20 0 0,-20 0 16,21 1-16,0-1 0,0 21 16,-1-21-16,1 0 0,21 1 0,0-1 15,0 0-15,0 21 0,0-21 0,0 1 16,0-1-16,0 21 0,0-21 16,0 0-16,0 22 0,0-22 15,0 0-15,0 21 0,0-20 0,0-1 16,0 0-16,0 21 0,0-21 15,0 1-15,0-1 0,-21-21 16,0 0-16,0 21 0,0-21 16,-1 0-16,1 0 0,0 0 15,0 0-15,0-21 0,0 0 16,21-1-16,-22 1 0,22 0 16,0 0-16,0 0 15,0 42 16,22 0-15,-22 0-16,0 0 0,21 1 16,-21-1-16,21-21 0,0 21 0,0 0 15,0-21-15,1 0 16,-1 0-16,0 0 0,0 0 0,0 0 16,0 0-16,1 0 0,-1 0 0,0 0 15,0-21-15,0 0 0,0 21 16,1-21-16,-1-1 0,0 1 0,-21 0 15,0 0-15,21 0 0,-21 0 0,21-1 16,-21 1-16,0 0 0,0 0 16,-21 21 15,0 21-31,0 0 16,21 0-16,0 1 0,0-1 15,0 0-15,0 0 0,0 0 16,0 0-16,21-21 31,0 0-31,0 0 16,0 0-16,1-21 0,-1 0 15,0 0-15,-21 0 0,21 0 16,0-1-16,-21 1 0,0 0 16,0 0-16,21 21 15,-21 21 16,0 0-31,-21 0 0,21 1 16,-21-1-16,21 0 16,-21 0-16,21 0 0,0 0 15,21-21 32,-21-21-47,21 0 16,0 21-16,-21-21 0,22 0 15,-1 21-15,-21 21 47,0 0-31,0 0-16,0 0 31,21-21-31,0 0 16,0 0-16,0 0 0,1 0 0,-1 0 15,0 0-15,0 0 0,0 0 16,-21-21-16,21 0 0,1 0 16,-1 0-16,-21-22 15,0 22-15,0 0 0,21-21 16,-21 21-16,21-22 0,-21 1 0,0 21 16,0-22-16,21 1 0,-21 21 0,21-21 15,-21 20-15,0 1 0,0 0 16,0 42-1,0 0-15,0 1 16,0-1-16,-21 21 0,0-21 16,21 22-16,-21-22 0,0 0 0,0 21 15,21-21-15,-22 1 0,1-1 0,21 0 16,-21 0-16,21 0 0,0 0 16,-21 1-16,21-1 0,0 0 15,0-42 32,21 0-47,-21-1 16,21 22-16,0 0 0,-21-21 15,22 21-15,-22-21 16,21 21-16,-21 21 31,0 0-31,-21 1 16,-1-22-16,22 21 0,0 0 0,0 0 15,-21-21-15,21 21 16,0 0-16,0 1 0,0-1 16,21-21-1,1 0 1,-1 0-16,0 0 16,0 0-16,0 0 0,0-21 0,1-1 15,-1 22-15,0-21 16,0 0-16,0 0 0,0 0 0,1 0 15,-1-1-15,0 1 0,-21 0 16,21 21-16,-21 21 31,-21 0-15,0 1 0,21-1-16,-21 0 0,21 0 15,0 0 1,-22-21-16,44 0 31,-22-21-15,21 0-16,0 21 0,-21-21 15,21 21-15,0-21 0,-21-1 0,21 22 16,-21-21-16,22 21 0,-1 0 16,-21 21 15,0 1-16,-21-1-15,-1 0 0,22 0 16,0 0 0,22-21 31,-1-21-47,-21 0 15,21 0-15,0 21 0,-21-21 0,21-1 16,-21 1-16,21 21 15,-21 21 1,0 1 0,-21-1-16,0 0 0,21 0 15,0 0-15,-21-21 0,0 21 16,21 1-16,0-1 0,-21 0 16,21 0-1,0-42 32,0 0-31,0 0-16,0-1 15</inkml:trace>
  <inkml:trace contextRef="#ctx0" brushRef="#br0" timeOffset="73535.49">26120 9970 0,'0'0'0,"0"-22"0,0 1 16,-22 21-16,22-21 16,0 0-16,-21 21 78,0 0-63,0 0-15,0 0 0</inkml:trace>
  <inkml:trace contextRef="#ctx0" brushRef="#br0" timeOffset="74696.27">1778 12552 0,'0'0'0,"0"-21"0,-21 21 15,0 0 1,21 21-16,-22 0 15,22 0-15,0 22 0,0-1 16,0 21-16,0-20 0,0 20 16,0 1-16,0-22 0,0 22 0,0-22 15,0 0-15,0 1 0,0-1 16,22-21-16,-22 0 0,21 0 0,-21 1 16,0-1-16,21-21 0,0 0 15,0 0-15,0 0 16,1-21-16,-1-1 0,0 1 15,0 0-15,-21 0 0,21 0 0,0 0 16,1-1-16,-1-20 0,-21 21 16,0 0-16,0 0 0,21 21 0,0 0 31,-21 21-31,0 0 0,0 21 16,0-21-16,0 1 0,0-1 15,0 0-15,0 21 0,0-21 0,0 1 16,0-1-16,0 0 0,0 0 15,0 0-15,0 0 16,0 1 0</inkml:trace>
  <inkml:trace contextRef="#ctx0" brushRef="#br0" timeOffset="74885.16">2434 13102 0,'0'0'0,"21"0"0,0 0 79,1-21-79,-1 21 15</inkml:trace>
  <inkml:trace contextRef="#ctx0" brushRef="#br0" timeOffset="75648.73">4000 12383 0,'0'0'0,"-21"-22"16,21-20-1,0 63 1,0 22-16,0-22 15,0 21-15,0 0 0,0 22 16,0-22-16,0 22 0,0-1 16,0 1-16,0-22 0,0 22 0,0-22 15,0 21-15,-21-20 0,21-22 16,-21 21-16,0-21 0,21 1 0,0-1 16,0-42-1,0-1 1,0 1-16,0 0 0,0-21 0,0-1 15,0 22-15,0-21 0,21 0 16,-21-1-16,21-20 0,-21 20 16,0 22-16,21-21 0,0 21 0,-21 0 15,22-1-15,-1 22 16,0 43-16,0-22 16,-21 21-16,21 1 0,0-1 15,-21 21-15,22-20 0,-1 20 0,-21-20 16,21-1-16,0 0 0,0 1 15,0-1-15,1-21 0,-1 0 0,21 0 16,-21 1-16,22-22 0,-22 0 16,21 0-16,-21 0 0,22-22 0,-1 22 15,-21-21-15,21 0 0,-20 0 0,20-21 16,0 20-16,-21-20 0,1 0 16,20-1-16,-21-20 0,0-1 15,0 22-15,-21-21 0,0-1 16,0 1-16,0-1 0,0 22 0,-21-22 15,-21 1-15,21 20 0,-22 1 0,22 0 16,-21 21-16,0-1 0,20 1 16,1 0-16,0 21 0,-21 0 0,21 0 15,-1 21-15,1 0 0,21 1 16,0 20-16,0-21 0,0 21 0,0 1 16,0-22-16,0 21 0,21 1 15,1-22-15,-1 21 0,21-21 0,-21 22 16,22-22-16,-1 0 0</inkml:trace>
  <inkml:trace contextRef="#ctx0" brushRef="#br0" timeOffset="76043.5">5313 12615 0,'0'0'0,"0"-21"0,-21 21 15,-1 0-15,1 0 0,0 0 16,0 0-16,0 21 0,0 1 15,-1 20-15,22-21 0,0 21 16,-21-20-16,21 20 0,-21 0 0,21-21 16,0 22-16,0-1 15,0-21-15,0 22 0,0-22 0,0 0 16,21-21-16,0 21 0,1-21 0,-1 0 16,0 0-16,21 0 15,-21 0-15,1-21 0,-1 0 0,0 21 16,0-21-16,0-1 0,0-20 15,1 21-15,-22 0 0,0-22 0,0 22 16,0-21-16,0 0 0,0 20 0,0-20 16,0 21-16,-22-21 0,1 20 15,0-20-15,0 21 0,0 0 0,0 21 16,-1 0-16,1 0 16,0 0-16,21 21 15,-21 0-15,0 0 0,0 0 16,21 1-16,0 20 0,0-21 15,0 0-15,0 0 0</inkml:trace>
  <inkml:trace contextRef="#ctx0" brushRef="#br0" timeOffset="76411.28">5630 12658 0,'0'0'15,"0"-21"-15,21-1 0,1 1 16,-1 21-16,-21-21 15,21 21-15,0 0 0,0 0 0,0 0 16,1 0-16,-1 0 0,0 0 0,0 21 16,0 0-16,0 1 0,1 20 15,-1-21-15,0 21 0,0 1 0,-21-22 16,0 21-16,0 1 0,0-1 16,0-21-16,-21 21 0,0-20 0,0 20 15,-1-21-15,1 0 0,21 0 0,-21-21 16,21 22-16,-21-22 0,0-22 31,21 1-31,0 0 16,0 0-16,0-21 0,0 20 15,0 1-15,0-21 0,0 0 0,0-1 16,0 1-16,0 0 0,21-1 16,-21 1-16,21 0 0,0 20 0,0 1 15,-21-21-15,22 21 0,-1 0 0,0 21 16,0-22-16,0 22 0,0-21 15,1 21-15,-1 0 0</inkml:trace>
  <inkml:trace contextRef="#ctx0" brushRef="#br0" timeOffset="77667.52">6498 12192 0,'0'0'0,"0"-21"0,-21 0 15,21 0-15,-21 21 16,0 0-16,21 21 15,-22 0-15,22 21 0,-21 1 16,21-1-16,0 0 0,0 1 0,0 20 16,0-21-16,0 22 0,0-22 15,-21 22-15,21-22 0,0 22 0,0-22 16,-21 0-16,21 1 0,-21-1 0,21 0 16,0-21-16,0 1 0,-21 20 15,21-21-15,-22-21 0,22-21 47,0 0-47,0 0 0,0-1 0,22-20 16,-1 0-16,0 21 0,0-22 15,0 1-15,0 0 0,1-1 0,-1 1 16,0 21-16,0 0 0,0-1 0,0 1 16,1 0-16,-1 21 0,0 0 15,-21 21 1,0 0-16,0 1 0,-21-1 15,0 0-15,-1 0 0,1 0 16,0-21-16,0 21 0,0 1 16,0-1-16,-1 0 0,1 0 0,0-21 15,0 21-15,0 0 0,21 1 16,0-1-16,0 0 0,0 0 16,0 0-16,0 0 0,21 1 15,-21-1-15,21-21 0,0 21 16,0 0-16,1-21 0,-1 0 0,0 21 15,0-21-15,0 0 0,22 0 16,-22 0-16,0 0 0,21 0 0,-21 0 16,1 0-16,-1-21 0,0 0 15,0 21-15,0-21 0,0 0 16,1 21-16,-1-22 0,0 1 0,-21 0 0,21-21 16,0 21-16,0-1 0,1 1 15,-22 0-15,21-21 0,0 42 16,0-21-16,0 21 15,0 0-15,-21 21 16,22 0-16,-1 0 16,-21 0-16,0 0 0,0 1 15,0-1-15,21 0 0,-21 0 16,21-21-16,-21 21 16,21-21-1,0 0-15,1 0 0,-22-21 16,21 0-16,0 0 15,0 0 1,0 21 0,0 21 15,-21 0-31,0 0 0,0 0 16,0 0-16,22 1 0,-1-22 15,-21 21-15,21 0 0,0 0 0,0-21 16,0 0-16,22 21 0,-22-21 0,21 0 15,-21 0-15,22 0 0,-1 0 16,0 0-16,-20 0 0,20-21 16,0 0-16,-21 21 0,22-21 0,-22 0 15,0-22-15,0 22 0,0 0 16,1-21-16,-22-1 0,0 1 0,0 21 16,0-22-16,0 1 0,0 0 15,-22 21-15,1-1 0,0 1 0,0 0 16,0 21-16,-22 0 0,22 0 0,-21 0 15,21 21-15,0 0 0,-22 1 16,22-1-16,0 0 0,0 21 0,0 1 16,21-22-16,0 21 0,-22 0 0,22 1 15,0-22-15,0 21 0,0 1 16,0-22-16,0 21 0,0 0 16,0-20-16,0 20 0,0 0 0,0 1 15,0-1-15,0 0 0,0 1 16,0-1-16,0 21 0,0-20 0,0 20 15,0 1-15,0-1 0,0-20 0,0 20 16,-21 1-16,0-22 0,21 21 16,-21-20-16,0 20 0,0-20 0,21-1 15,-22-21-15,1 21 0,0-20 0,21-1 16,-21 0-16,0-21 16,0 0-1,-1-21-15,22-22 16,0 22-16,0 0 15,-21-21-15,21-1 0,0 1 0,0-21 16</inkml:trace>
  <inkml:trace contextRef="#ctx0" brushRef="#br0" timeOffset="77868.12">6943 12679 0,'-22'-21'0,"44"42"0,-44-63 15,1 20-15,21 44 47,21-1-31,1 0 0,-22 0-16,21-21 0</inkml:trace>
  <inkml:trace contextRef="#ctx0" brushRef="#br0" timeOffset="79324.53">8784 12615 0,'0'0'0,"21"0"16,0 0-16,-21 22 15,0-1 1,0 0-16,0 21 0,0-21 16,0 22-16,-21-22 0,21 21 0,-21-21 15,0 22-15,21-22 0,-21 21 0,0-21 16,21 1-16,0-1 0,-22 0 15,22-42 17,0 0-32,0-1 0,0 1 15,22 0-15,-22 0 0,21-21 16,-21 20-16,21-20 0,0 0 16,-21 21-16,21-22 0,0 22 0,1 0 15,-22 0-15,21 0 0,0 21 16,0 0-16,-21 21 15,21 0-15,-21 0 0,21 0 16,-21 22-16,0-22 0,0 21 16,22-21-16,-1 22 0,-21-22 0,21 21 15,0-21-15,-21 0 0,21 1 0,-21-1 16,21 0-16,1-21 0,-1 0 16,-21 21-16,21-21 0,0 0 15,0 0-15,0 0 0,22 0 0,-22-21 16,0 21-16,0-21 0,0 0 15,22-1-15,-22 1 0,0-21 0,0 21 16,0-22-16,1 1 0,-22 21 16,0-21-16,0-1 0,0 22 0,0-21 15,0 21-15,0-1 0,0 1 0,-22 21 16,1 0-16,0 0 16,0 0-16,21 21 15,-21 1-15,21 20 0,0-21 16,0 0-16,0 22 0,0-22 0,0 21 15,0 0-15,0-20 0,0-1 16,0 21-16,0-21 0,0 0 16,0 1-16,21-22 0,0 21 0,0-21 15,0 0-15,1 0 0,20 0 0,-21 0 16,21 0-16,-20-21 0,-1 21 16,21-22-16,-21 1 0,22 0 0,-22 0 15,0 0-15,0 0 0,0-1 16,0-20-16,1 21 0,-1 0 0,0 0 15,-21-1-15,0 1 0,0 0 16,21 21 0,-21 21-16,0 0 15,0 1-15,0-1 0,0 21 16,0-21-16,0 0 0,0 22 16,0-22-16,0 0 0,0 0 0,0 0 15,0 1-15,0-1 0,0 0 16,0 0-16,21-21 0,0 0 15,1 0-15,-1 0 0,0 0 16,0-21-16,0 21 0,0-21 16,1 0-16,-1-1 0,0 1 0,0 0 15,0 0-15,-21-21 0,21 20 0,1 1 16,-22 0-16,0-21 0,21 21 16,-21-1-16,0 44 31,0-1-31,0 0 0,0 0 15,0 0-15,-21 0 0,21 22 0,0-22 16,0 0-16,0 0 0,0 22 16,0-22-16,0 0 0,0 0 0,0 0 15,21 0-15,0-21 16,0 0-16,0 0 0,0 0 0,1 0 16,-1 0-16,21 0 0,-21 0 0,0 0 15,1-21-15,-1 21 0,0-21 16,0 0-16,0 0 0,-21 0 15,0-1-15,0 1 0,0 0 0,0 0 0,0 0 16,-21-22-16,21 22 16,-21 0-16,0 0 0,0 21 0,-1-21 15,1 21 1,42 0 15,1 0-15,-1 0-16,0 0 0,0 0 15,0 0-15,0 0 0,-21-21 0,22-1 16,-1 22-16,0-21 0,0 21 16,0-21-16,0 21 0,1-21 15</inkml:trace>
  <inkml:trace contextRef="#ctx0" brushRef="#br0" timeOffset="79819.25">12446 12150 0,'0'0'16,"21"-21"-16,0-22 0,-21 22 0,43-64 15,-43 64-15,0 0 16,0 42-1,0 0-15,0 22 16,-22-22-16,22 42 0,-21-20 16,0 20-16,21 1 0,-21-22 0,0 22 15,0-1-15,-1 1 0,1-1 0,0-21 16,21 22-16,-21-22 0,21 22 16,-21-22-16,21-21 0,-21 22 0,21-22 15,0 0-15,0 0 0,0 0 0,0 0 16,21-21-1,0 0 1,-21-21-16,0 0 16,0 0-16,0 0 0</inkml:trace>
  <inkml:trace contextRef="#ctx0" brushRef="#br0" timeOffset="80028.14">12192 12594 0,'21'0'31,"0"0"-15,0 0-16,1 0 0,-1 0 0,0 0 15,21 0-15,-21 0 0,22 0 0,-22 0 16,21 0-16,-21 0 0,22 0 16,-22 0-16,21-21 0,-21 21 15,1 0-15,20 0 0,-21-21 0,0 21 16,0-21-16,1 21 0,-1 0 15</inkml:trace>
  <inkml:trace contextRef="#ctx0" brushRef="#br0" timeOffset="80380.16">12869 12658 0,'0'0'0,"0"21"0,21-21 0,1 0 16,-1 0-1,0 0-15,0 0 0,0 0 0,0 0 16,1 0-16,-1 0 0,0 0 15,0-21-15,0 21 0,22-21 16,-22-1-16,0 22 0,0-21 0,-21 0 16,21 0-16,-21 0 15,0 0-15,-21 21 0,0-22 16,-21 22-16,20 0 0,1 0 16,-21 0-16,21 0 0,0 22 15,-22-1-15,22 0 0,0 0 0,0 0 16,0 0-16,-1 22 0,22-22 0,0 21 15,0-21-15,0 22 0,0-22 16,0 0-16,0 0 0,22 0 0,-1 1 16,0-1-16,0 0 0,0-21 15,0 0-15,1 0 0,20 0 16,-21 0-16,21 0 0,1 0 0,-1 0 16,0-21-16,1 0 0,-1-1 15,0 1-15,1 0 0</inkml:trace>
  <inkml:trace contextRef="#ctx0" brushRef="#br0" timeOffset="83812.73">13737 12531 0,'0'0'0,"0"-21"0,0-43 16,-21 64-1,0 0-15,0 0 0,-1 0 16,1 0-16,0 21 0,0 0 16,0 1-16,0 20 15,-1-21-15,1 21 0,0-20 0,21 20 16,-21 0-16,21 1 0,0-22 0,0 21 15,0 0-15,0-20 0,0-1 16,21 21-16,-21-21 0,21-21 0,0 21 16,22-21-16,-22 0 0,0 0 15,0 0-15,22 0 0,-22 0 0,21 0 16,0-21-16,-20 21 0,20-21 0,-21 0 16,21 0-16,1 0 0,-22-22 15,0 22-15,21-21 0,-20-1 0,-1 1 16,0 0-16,0-1 0,-21 1 0,0 0 15,21-22-15,-21 22 16,0-22-16,21 1 0,-21 21 0,0-22 16,0 22-16,0-1 0,0 1 15,0 0-15,0 21 0,0 42 16,0 0-16,0 21 16,0-21-16,0 22 0,0 20 15,0-20-15,0 20 0,-21-21 0,21 22 16,0-22-16,-21 1 0,21 20 0,-21-21 15,0 1-15,21-1 0,0 0 16,-21 1-16,21-22 0,-22 21 0,22-21 16,0 1-16,0-1 15,-21-21-15,21-21 32,0-1-32,0 1 0,0 0 15,0 0-15,21 0 0,1-22 0,-1 22 16,0-21-16,0 0 0,0 20 0,22-20 15,-22 21-15,21 0 0,-21 0 16,22-1-16,-22 22 0,0 0 0,0 0 16,0 0-16,-21 22 0,0-1 15,0 0-15,0 0 0,0 21 16,0-20-16,0-1 0,0 21 16,0-21-16,0 0 0,0 22 0,0-22 15,0 0-15,21 21 0,1-20 16,-22-1-16,21-21 0,0 21 0,0 0 15,0-21-15,0 0 0,1 0 16,-1 0-16,0 0 0,0 0 0,0 0 16,0 0-16,1-21 0,-1 21 15,0-21-15,0 0 0,0-1 0,0-20 16,-21 21-16,22-21 0,-1 20 0,-21-20 16,21 0-16,-21 21 0,0-22 15,0 22-15,0 0 0,0 0 0,0 42 31,0 0-15,0 0-16,-21 0 0,0 1 16,-1 20-16,22-21 0,0 0 0,-21 22 15,21-22-15,-21 0 0,21 0 16,0 0-16,0 0 0,0 1 16,0-44 30,21 1-46,0 0 0,-21 0 16,22 0-16,-1-22 0,0 22 16,0 0-16,-21-21 0,21 21 0,0-1 15,1 1-15,-1 0 0,0 0 16,0 21-16,0 0 16,-21 21-16,0 0 15,0 0-15,0 1 16,0-1-16,0 0 0,0 0 0,0 0 15,0 0-15,0 1 0,21-1 16,-21 0-16,22 0 0,-1-21 0,-21 21 16,21 0-16,0-21 0,0 0 0,0 0 15,1 0-15,-1 0 0,0 0 16,0 0-16,0 0 0,0-21 16,1 0-16,-1 21 0,0-21 0,0 0 15,0 0-15,0-1 0,1 1 16,-1 0-16,-21 0 0,0 0 0,21 0 15,-21-1-15,21 1 0,-21 0 16,0 42 0,0 0-16,-21 1 15,0-1-15,0 0 0,21 0 16,-22 0-16,22 0 0,0 1 16,0-1-16,0 21 0,0-21 0,0 0 15,0 1-15,0-1 0,22-21 16,-22 21-16,21-21 0,0 0 15,0 0-15,0 0 0,0 0 0,1 0 16,-1 0-16,0 0 0,0 0 16,0-21-16,0 0 0,1-1 0,-1 1 15,-21-21-15,21 21 16,-21 0-16,0-1 0,0-20 0,0 21 16,0-21-16,0 20 0,0-20 0,0 21 15,0 0-15,-21 0 0,0 21 16,-1 0-16,1 0 0,0 0 0,0 0 15,-21 0-15,20 0 0,1 0 16,-21 21-16,21 0 0,0 0 16,-22 21-16,22-20 0,21-1 0,0 21 15,0-21-15,0 22 0,0-22 16,0 0-16,0 0 0,0 0 0,0 0 16,21 1-16,0-1 0,22 0 0,-22-21 15,0 0-15,21 0 0,-20 0 16,20 0-16,-21 0 0,21 0 0,1 0 15,-22 0-15,21-21 0,1 21 0,-22-21 16,0-1-16,21 1 0,-21 0 16,1 0-16,20-21 0,0-22 15,-21 22-15,1-1 0,-1 1 16,-21 0-16,0-1 0,21 1 0,-21 0 16,21-1-16,-21 1 0,0 21 15,0-21-15,0 20 0,0 1 16,0 64-1,-21-22-15,0 0 0,0 21 16,21-21-16,-22 22 0,1-1 16,0 0-16,0-20 0,21 20 0,0 0 15,-21-21-15,21 22 0,0-22 16,0 21-16,0-21 0,0 1 0,0-1 16,0 0-16,0 0 0,21-21 0,-21 21 15,21-21-15,0 0 0,0 0 16,22 0-16,-22 0 0,21 0 0,-21 0 15,22 0-15,-22 0 0,21-21 16,-21 21-16,1-21 0,-1 0 16,0 0-16,0-1 0,0 1 0,0 0 15,-21 0-15,0 0 0,0 0 16,0-1-16,-21 22 31,0 22-31,0-1 0,21 0 16,0 0-16,-21 0 0,21 0 0,-21 1 15,21-1-15,0 0 16,0 0-16,0 0 0,0 0 0,21-21 16,0 22-16,0-22 0,0 0 0,0 0 15,1 0-15,20 0 0,-21 0 16,0 0-16,22 0 0,-22 0 16,21 0-16,0 0 0,-20 0 0,-1-22 15,21 22-15,-21-21 0,0 0 16,-21 0-16,0 0 0,22-22 0,-22 22 15,0 0-15,0-21 0,0-1 0,0 22 16,0 0-16,-22-21 0,22 21 16,-21-1-16,-21 1 0,21 21 0,0 0 15,-22 0-15,22 0 0,-21 0 16,21 0-16,-1 0 0,1 21 0,0 1 16,0-1-16,21 0 0,0 0 0,0 0 15,0 22-15,0-22 16,0 0-16,0 21 0,0-21 0,21 1 15,-21-1-15,42 0 0,-20 0 0,-1-21 16,21 21-16,-21 0 0,22-21 16,-22 0-16,21 0 0,0 22 0,1-22 15,20 0-15,-20 0 0,-1 0 16,21 0-16,-20 0 0,20 0 0,-20-22 16,-1 1-16,0 0 0,-21 0 0,22 0 15,-22 0-15,0-22 0,0 22 16,0 0-16,-21-21 0,0 20 15,0 1-15,0-21 0,0 21 0,-21 21 16,0-21-16,0 21 0,0-22 16,0 22-16,-22 0 0,22 0 0,0 0 15,-21 22-15,20-1 0,1 0 16,-21 0-16,21 0 0,0 0 0,-1 1 16,1-1-16,0 21 0,0-21 15,21 0-15,0 1 0,0-1 16,0 0-16,21 0 0,0-21 15,0 0-15,1 0 0,-1 0 16,0 0-16,0 0 0,21 0 0,-20 0 16,-1 0-16,0-21 0,0 21 15,0-21-15,0 0 16,1-1-16,-22 1 0,0 0 0,0 0 16,21 0-16,-21 0 0,0-1 15,21 22-15,-21-21 0,0 0 16,0 42 31,0 0-47,0 1 0,0-1 15,0 0-15,0 0 0,0 0 16,-21 22-16,21-22 0,-21 0 0,21 21 16,-22-21-16,22 1 0,0 20 15,-21-21-15,0 21 0,21-20 16,-21 20-16,21 0 0,0 1 0,0-1 15,0 0-15,0 1 0,0 20 0,0-21 16,0 1-16,0-1 0,0 0 16,0 1-16,0-1 0,0 0 0,0 1 15,0-22-15,0 0 0,0 21 0,0-20 16,-21-22 0,0 0-16,-1 0 15,1 0-15,0-22 0,0 1 0,0 0 16,0 0-16,-1 0 15,1 0-15,0-22 0,21 1 0,0 0 16,0-1-16,0 1 0,0 0 0,0-22 16,21 22-16,0-22 0,22 1 15,-22-1-15,21 1 0,1-1 0,-1 1 16,43-43-16,-22 42 0,-21 22 16,22 21-16,-22-21 0,1 20 15,-1 1-15,0 0 0,-21 0 0,22 21 16,-22-21-16,0 21 0,0 0 15,0 0-15,1 0 0,-22 21 32,-22 0-32,22 0 15,-21 0-15,21 1 0,-21-1 0,21 0 16,0 0-16,0 0 0,0 0 16,0 1-16,21-1 0,0-21 15,1 0-15,-1 21 0,0-21 0,0 0 16,0 0-16,0 0 0,1 0 15,-1 0-15,0-21 0,0 0 0,0 21 16,0-22-16,1 1 0,-1 0 16,0 0-16,0 21 0,0-21 0,0 0 15,-21-1-15,0 1 0,22 0 16,-22 0-16,0 42 31,0 0-15,0 0-16,-22 1 0,22-1 15,0 21-15,0-21 0,0 22 0,0-1 16,-21 0-16,21 1 0,-21-1 0,21 0 16,0 1-16,0-1 0,-21 0 15,21 1-15,-21-1 0,21 0 0,-21-21 16,21 22-16,-22-1 0,1 0 0,0-20 16,21 20-16,-21-21 0,0 21 15,0-20-15,-1 20 0,1 0 16,0-21-16,0 1 0,21-1 15,-21-21-15,21 21 0,-21-21 16,-1 0 0,22-21-16,0 0 0,0-1 15,0 1-15,0 0 16,0-21-16,0 21 0,0-22 0,0 22 16,22-21-16,-1-1 0,21 1 15,-21 0-15,22-1 0,-22-20 16,21 21-16,0-1 0,1-20 0,-22 20 15,42-20-15,-20 42 16,-1-22-16,-21 1 16</inkml:trace>
  <inkml:trace contextRef="#ctx0" brushRef="#br0" timeOffset="84988.06">2011 14415 0,'0'0'0,"-21"0"0,-1 0 0,-20 0 16,21 0-16,0 0 0,21-22 16,0 1-1,21 0-15,0 0 16,21 21-16,1-21 0,-1 0 15,22 21-15,-22-22 0,21 1 0,-20 21 16,20-21-16,-20 21 0,-1 0 16,-21 0-16,21-21 0,-20 21 15,-1 0-15,-42 0 16,-1 0 0,-20 0-16,21 21 0,-21-21 15,-1 0-15,1 21 0,0-21 0,-1 21 16,1-21-16,0 22 0,-1-22 15,1 21-15,0-21 0,20 21 16,-20 0-16,0-21 0,21 21 16,-1 0-16,-20-21 0,21 22 0,0-1 15,0-21-15,21 21 0,0 0 16,0 0-16,21-21 16,0 0-1,21 0-15,-21 0 0,1 0 16,20 0-16,-21 0 0,21 0 0,1 0 15,-1 0-15,-21 0 0,22 0 16,-1 21-16,0-21 0,1 22 0,-22-1 16,0 0-16,0 0 0,-21 0 15,0 22-15,0-22 0,0 0 16,-21 0-16,0 0 0,0 0 16,-1 1-16,-20-1 0,21 0 0,0-21 15,-22 0-15,22 21 0,0-21 16,-21 0-16,21 0 0,-1 0 0,1 0 15,0 0-15,0-21 0,0 21 16,0-21-16,-1 0 0,22-1 16,-21 1-16,21 0 15,0 0-15,21 0 0,1 21 16,-1-21-16,0-1 0,21 22 16,-21-21-16</inkml:trace>
  <inkml:trace contextRef="#ctx0" brushRef="#br0" timeOffset="85155.48">2730 14584 0,'0'0'16,"43"0"-16,-1 0 0,-21 0 0,0 0 15,1 0-15,-22 21 32,0 0-1</inkml:trace>
  <inkml:trace contextRef="#ctx0" brushRef="#br0" timeOffset="87492.15">4318 14034 0,'0'0'16,"21"-43"-16,0 1 16,-21 21-16,0 63 15,0-21-15,0 22 16,0-1-16,0 0 0,0 22 16,0-1-16,0 1 0,0-1 15,0 1-15,0-1 0,-21 1 16,0-22-16,0 22 0,21-22 0,-21 0 15,-1 1-15,1-1 0,0-21 16,-21 0-16,21 0 0,-1 1 0,1-1 16,0-21-16,0 0 0,0-21 15,21-1-15,0 1 16,0 0-16,0-21 0,0-1 0,0 1 16,0 0-16,0-1 0,0 1 15,0-21-15,0 20 0,0 1 0,0 0 16,0-1-16,0 22 0,0 0 15,21 21-15,0 21 16,-21 0-16,21 22 0,0-22 16,1 21-16,-22 0 0,21 1 15,0-1-15,21 0 0,-21 1 0,1-1 16,-1-21-16,0 22 0,0-22 16,0 21-16,22-21 0,-22 0 0,0-21 15,21 22-15,1-22 0,-1 0 16,0 0-16,1 0 0,-1 0 0,0-22 15,1 22-15,-1-21 0,0 0 0,1-21 16,-1 21-16,-21-22 16,21 22-16,-20-21 0,-1-1 0,-21-20 0,0 21 15,0-22-15,0 22 0,0-22 16,0 22-16,-21-22 0,-1 22 16,1-21-16,0 20 0,-21 1 0,-1 0 15,1 20-15,0-20 0,-1 21 16,1 21-16,0 0 0,-1 0 0,-20 0 15,42 0-15,-22 21 0,1 0 16,21 22-16,0-1 0,21 0 0,0 22 16,0-1-16,0 1 0,0-1 15,0 1-15,21-1 0,0 1 16,21-1-16,-20-20 0,20-1 0,-21 0 0,21 1 16,1-1-16,20-21 0,-20 0 15,-1 0-15,21-21 0,-20 0 16,20 0-16,-20 0 0,20 0 15,1 0-15,-22 0 0,21-21 0,1 0 16,-22 21-16,1-21 0,-1 0 0,0-22 16,1 22-16,-22 0 0,0 0 15,0 0-15,-21-22 0,0 22 0,0 0 16,0 0-16,0 0 0,-21 0 16,0 21-16,0 0 15,-1 0-15,1 21 0,0 0 0,21 0 16,-21 0-16,21 0 0,-21 22 15,21-22-15,0 0 0,0 21 0,0-20 16,0-1-16,0 21 0,0-21 16,0 0-16,21-21 0,0 22 15,0-1-15,0-21 0,1 0 0,-1 0 16,0 0-16,21 0 0,-21 0 0,1 0 16,20-21-16,0-1 0,1 1 15,-22 21-15,21-42 0,0 21 16,-20 0-16,-1-1 0,21 1 0,-21 0 15,-21-21-15,21 21 0,-21-1 0,0 1 16,22 0-16,-22 0 0,0 0 16,0 42-1,0 0 1,0 0-16,0 0 0,-22 1 0,22-1 16,0 21-16,0-21 0,-21 0 15,21 1-15,0 20 0,0-21 0,0 0 16,0 0-16,0 1 0,21-1 15,1-21-15,-1 0 0,0 0 16,0 0-16,0 0 0,0 0 0,1 0 16,-1 0-16,0 0 0,0-21 15,0-1-15,0 1 0,22 0 0,-22 0 16,0 0-16,0 0 0,-21-1 16,21-20-16,-21 21 0,22-21 15,-22 20-15,0 1 0,0 0 0,0 0 16,0 0-16,0 0 0,0 42 31,-22-21-31,1 21 0,21 21 16,0-21-16,0 1 0,-21 20 15,21-21-15,0 0 0,0 22 0,0-22 16,0 0-16,0 21 0,0-21 16,0 1-16,0-1 0,21-21 0,0 21 15,1 0-15,-1-21 0,0 0 0,0 0 16,21 0-16,-20 0 0,-1 0 15,21 0-15,-21-21 0,22 21 16,-22-21-16,21 21 0,-21-21 0,0-1 16,22 1-16,-22 0 0,0 0 15,0 0-15,-21-22 0,0 22 0,21 0 16,-21-21-16,0 21 0,0-1 0,0-20 16,0 21-16,0 0 0,-21 21 15,0 0-15,0 0 0,0 0 16,0 21-16,-1 0 0,22 0 15,0 0-15,0 1 0,-21 20 16,21-21-16,0 0 0,0 22 0,0-22 16,0 0-16,0 0 0,0 0 15,0 0-15,21 1 0,-21-1 16,22-21-16,-1 21 0,0-21 0,0 0 16,0 0-16,0 0 0,22 0 0,-22 0 15,0 0-15,21-21 0,-20 0 16,20-1-16,-21 1 0,21 0 0,-20 0 15,-1 0-15,0 0 0,21-22 0,-21 1 16,1 21-16,-1-22 0,-21 1 16,21 0-16,-21-22 0,21 22 0,-21 0 15,0-1-15,0 1 0,0 0 16,0 20-16,0 1 0,0 0 0,0 0 16,-21 21-1,0 21-15,21 0 16,0 0-16,-21 22 0,21-22 0,-22 21 15,22 1-15,-21 20 0,0-21 0,21 1 16,0-1-16,-21 0 0,21 1 16,-21-1-16,21 0 0,0-20 0,0 20 15,0-21-15,0 0 0,0 0 0,0 1 16,0-1-16,0 0 0,0 0 16,42-21-16,-21 0 0,0 0 0,1 0 15,-1 0-15,21 0 0,-21 0 16,0 0-16,1-21 0,-1 21 15,0-21-15,0 0 0,0-1 0,0 1 16,1 0-16,-22 0 0,0 0 0,21 0 16,0-43-1,-21 43-15,0 0 0,0 42 32,-21 0-32,21 0 0,-21 0 15,21 1-15,-22 20 0,22-21 0,0 0 16,0 0-16,0 1 0,0-1 0,0 0 15,0 0-15,22-21 32,-1 0-32,0 0 15,0-21-15,0 21 0,0-21 16,1 0-16,-1-1 0,0 1 0,-21 0 16,21 0-16,0 0 0,-21 0 0,21-1 15,-21 1-15,0 0 0,0-21 16,0 21-16,0-1 0,0 1 0,0 0 15,-21 0-15,0 21 0,0 0 16,0 0-16,0 0 0,-1 0 0,1 0 16,0 0-16,0 21 0,0 0 0,0-21 15,21 21-15,-22-21 0,22 22 16,-21-22-16,0 21 16,21 0-16</inkml:trace>
  <inkml:trace contextRef="#ctx0" brushRef="#br0" timeOffset="87936.51">8001 14732 0,'-21'0'0,"42"0"0,-42-21 15,0 0-15,21 0 16,0-1-16,0 1 0,0 0 16,0 42 15,0 0-31,0 1 0,0 20 16,0-21-16,0 21 0,0 1 0,0 20 15,0-20-15,0 20 0,0 1 0,0-1 16,0 1-16,0-1 0,0 1 15,0-1-15,0 1 0,0-1 0,-22 1 16,1-1-16,0-21 0,0 22 16,21-1-16,-21-20 0,0 20 15,-1-20-15,1-1 0,0 0 0,0 1 16,0-1-16,0-21 0,21 0 0,0 0 16,-22 1-16,1-22 15,0 0 1,21-22-16,-21 1 0,21 0 15,0-21-15,0 21 0,-21-22 0,21 1 16,0 0-16,-21-1 0,21-20 0,0 20 16</inkml:trace>
  <inkml:trace contextRef="#ctx0" brushRef="#br0" timeOffset="88199.4">7726 14944 0,'0'0'0,"21"-43"15,0 1-15,0 21 0,22-21 16,-22 20-16,21-20 0,-21 21 0,22 0 15,-1 21-15,-21-21 0,21-1 16,-20 22-16,20 0 0,-21 0 0,21 0 16,-20 0-16,-22 22 0,21-1 15,-21 0-15,0 0 0,0 21 16,0-20-16,-21-1 0,-1 0 0,1 0 16,0 0-16,0 22 0,0-43 15,0 21-15,-1 0 0,-20 0 0,21-21 16,0 21-16,0-21 0,42 0 47,0-21-47,0 21 0,0-21 15</inkml:trace>
  <inkml:trace contextRef="#ctx0" brushRef="#br0" timeOffset="89716.33">8467 14690 0,'21'-21'0,"-42"42"0,63-42 0,-21 21 15,-21 21 1,0 0-16,0 0 16,0 0-16,0 0 0,0 1 15,0-1-15,0 0 0,0 0 16,0 0-16,0 0 0,0 1 0,0-1 16,0 0-16,0 0 0,0 0 15,0 0-15,0-42 47,0 0-47,0 0 16,21 0-16,-21 0 0,0-1 0,21 1 15,1-21-15,-1 21 0,-21 0 16,21-22-16,0 22 0,0 0 0,0 21 16,1 0-16,-1 0 15,0 0-15,-21 21 16,21 0-16,0 0 0,0 1 0,-21 20 15,0-21-15,22 0 0,-1 22 16,-21-22-16,0 21 0,21-21 0,-21 0 16,21 1-16,-21-1 0,0 0 0,0 0 15,0 0-15,21-21 32,-21-21-32,21 21 15,-21-21-15,0 0 0,22 0 0,-1-1 16,-21 1-16,21 0 0,0 0 0,0-21 15,0 20-15,1-20 0,-1 0 16,0 21-16,0-22 0,21 22 16,-20 0-16,-1 0 0,0 0 0,0-1 15,0 22 1,-21 22-16,0-1 0,21 0 0,-21 0 16,0 0-16,0 0 0,0 22 0,0-22 15,0 0-15,0 21 0,0-20 16,0-1-16,0 0 0,22 0 0,-1 0 15,-21 0-15,21 1 0,0-22 0,0 21 16,0-21-16,1 0 16,-1 0-16,0 0 0,0 0 0,0-21 15,22 21-15,-22-22 0,0 22 16,0-21-16,0 0 0,0 0 16,1 0-16,-1 21 0,0-43 0,-21 22 15,21 0-15,-21 0 0,0 0 0,0 0 16,0-1-16,0 1 0,0 0 15,0 0-15,-21 0 0,0 21 16,0 0-16,-1 0 0,22 21 0,-21-21 16,21 21-16,-21 0 0,21 22 15,0-22-15,0 0 0,0 0 0,0 21 16,0-20-16,0-1 0,0 0 16,0 0-16,0 0 0,0 0 0,21 1 15,0-22-15,1 0 0,-1 21 16,0-21-16,0 0 0,0 0 15,22 0-15,-22 0 0,21-21 0,-21-1 16,22 1-16,-22 21 0,0-21 0,21 0 16,-21 0-16,1 0 0,-1-1 15,0-20-15,0 21 0,-21 0 0,21-22 16,-21 22-16,21 0 0,-21 0 0,0 0 16,0 0-16,0 42 15,0 0 1,0 0-16,-21 0 0,21 0 15,0 22-15,-21-22 0,21 0 16,0 0-16,0 0 0,0 1 16,0-1-16,-21 0 0,21 0 15,21-42 32,-21 0-47,21 21 0,0-21 16,-21-1-16,22 1 0,-1 0 0,0 0 15,-21 0-15,21 0 0,0-1 0,0 1 16,1 0-16,-1 0 16,0 21-16,-21 21 15,0 0-15,0 0 16,0 1-16,0-1 0,0 0 16,0 0-16,0 0 0,0 0 0,0 1 15,21-1-15,-21 0 16,21 0-16,0-21 0,1 0 15,-1 0-15,0 0 0,0 0 0,0 0 16,0 0-16,1 0 16,-1-21-16,0 0 0,0 21 0,0-21 15,-21-1-15,21 1 0,1-21 0,-1 21 16,-21-22-16,21 1 16,-21 0-16,21-1 0,-21 1 0,21 0 15,-21-22-15,0 22 0,0-22 0,0 22 16,0 0-16,0-1 0,0 22 15,0 0-15,0 0 0,0 42 16,0 0-16,0 0 0,-21 22 16,0-1-16,21 0 0,-21 1 15,21-1-15,0 0 0,0 22 0,-21-22 16,21 1-16,0-22 0,0 21 0,0 0 16,0-20-16,0-1 0,0 0 15,0 0-15,0 0 0,0 0 16,0 1-16,0-1 0,21-21 15,0 0-15,0 0 0,0 0 16,0 0-16,1 0 0,-1 0 16,0 0-16,0-21 0,0 21 0,-21-22 15,21 1-15,1 0 0,-22 0 16</inkml:trace>
  <inkml:trace contextRef="#ctx0" brushRef="#br0" timeOffset="89917.79">10668 14520 0,'0'0'0,"-21"22"16,21-1-1,21-21 1,0 0-16,0 0 16,0 0-16,1 0 0,-1 0 0,0 0 15,0 0-15,0 0 0,0 0 0,1 0 16,-1 0-16,0 0 15,0-21-15,0 21 0</inkml:trace>
  <inkml:trace contextRef="#ctx0" brushRef="#br0" timeOffset="90940.54">12573 14711 0,'0'0'0,"0"-21"0,0 0 0,-21-1 15,21 1-15,0 0 0,0 0 16,-21 0-16,21 0 0,0-1 15,0 44 17,0-1-17,-22 0-15,22 0 0,-21 21 0,21-20 16,-21-1-16,21 21 0,0-21 16,-21 22-16,21-22 0,-21 21 0,21-21 15,0 0-15,0 1 0,0-1 0,21 0 16,0-21-16,0 0 15,0 0-15,1 0 0,-1 0 16,0 0-16,0-21 0,0 21 16,0-21-16,22-1 0,-22 1 15,-21 0-15,21 0 0,-21-21 0,0 20 16,0 1-16,0-21 0,0 21 0,0-22 16,0 22-16,-21-21 0,0 21 15,0 0-15,-1 21 0,1-22 0,0 1 16,0 21-1,42-21 1,0 21-16,0 0 16,1 0-16,-1 0 0,21 0 15,-21-21-15,22 21 0,-1-21 0,0 0 16,22-1-16,-22 22 16,22-21-16,-22 0 0,21 0 0,-20 0 15,-1 0-15,0 21 0,1-22 0,-22 22 16,0 0-16,0-21 0,0 21 15,-42 0 1,0 0-16,0 21 16,0 1-16,0-1 0,21 0 15,-22 0-15,1 21 0,21 1 0,0-22 16,0 21-16,-21 1 0,21-1 16,0 0-16,0 1 0,0-1 0,0 0 15,0 1-15,0 20 0,0-21 0,0 1 16,0 20-16,0 1 15,0-22-15,0 22 0,0-1 0,0 1 16,-21-1-16,0 1 0,0-1 0,-1-21 16,1 22-16,0-1 0,0 1 15,0-1-15,-22 1 0,22-1 0,0-20 16,-21 20-16,21 1 0,-1-22 0,1 0 16,0 1-16,0-1 0,-21-21 15,20 0-15,1 1 0,0-1 0,0-21 16,0 0-16,21-21 0,-21 21 15,21-43-15,0 22 0,0-21 16,0-1-16,0-20 0,0-1 16,0 1-16,0-1 0,0-20 0,21 20 15,0-20-15,0-1 0,0 0 16,-21-21-16,43 22 0,-22-1 0,0 0 16,21 1-16,-21 20 0,22-20 0,-1 20 15,0 22-15,1-22 0,-1 22 16,0 0-16,1 20 0,-1-20 0,0 21 15,1 0-15,-1 0 0,-21 21 16,22-22-16,-22 1 0,21 21 0,-21 0 16,0-21-16</inkml:trace>
  <inkml:trace contextRef="#ctx0" brushRef="#br0" timeOffset="92967.23">14859 14838 0,'0'0'16,"-21"21"-16,0-21 0,-1 0 0,1 0 15,21-21 1,0 0-16,21 21 16,1-21-16,-1-1 0,21 1 0,0-21 15,1 21-15,-1-22 0,22 1 0,-22 21 16,21-21-16,-20-22 0,20 22 16,-20-1-16,-22 1 0,21 0 0,-21-1 15,0 1-15,-21 0 0,0-1 16,0 22-16,0-21 0,0 21 0,0 0 15,0-1-15,0 1 0,-21 21 16,0 0 0,0 21-16,0 1 0,21-1 15,-21 21-15,-1 0 0,1 1 0,21 20 16,-21-20-16,0 41 0,0-20 16,0-1-16,21 1 0,-22 20 0,1-20 15,0 21-15,0-22 0,0 22 16,0-22-16,-1 22 0,1 0 0,0-1 15,0 1-15,0 0 0,0-1 16,-1 1-16,1 0 0,0-1 0,0 1 16,0 0-16,0 20 0,-1-20 0,-20 0 15,21-22-15,0 1 16,0-1-16,-1 1 0,22-22 0,0 0 0,0 1 16,0-22-16,43-42 15,-22 0 1,0-1-16,21-20 0,1 0 0,-1-1 15,0-20-15,1 21 0,20-22 0,-20 1 16,-22-1-16,21 1 0,-21-1 16,0 22-16,-21-22 0,0 1 0,0-1 15,0 22-15,0-22 0,-21 1 0,0 21 16,-21-22-16,21 22 0,-22-1 16,22 1-16,0 0 0,-21-1 0,20 22 15,-20-21-15,21 21 0,0 21 16,0-21-16,21-1 15,-22 22-15,22-21 32,22 21-32,-1-21 15,0 21-15,21-21 0,-21 0 0,22 0 16,-1-1-16,0-20 0,1 21 16,-1-21-16,0 20 0,1-20 0,-22 0 15,21-1-15,1 1 0,-22 21 16,0 0-16,0-22 0,0 43 15,-21-21-15,0 0 0,0 42 16,0 0 0,0 1-16,0-1 0,0 0 15,0 0-15,0 0 0,0 0 16,0 1-16,0-1 0,0 0 16,21 0-16,1 0 0,-1 0 0,0 1 15,0-1-15,0 0 0,0-21 0,22 21 16,-22-21-16,21 0 0,1 0 15,-1 0-15,0 0 0,1 0 0,20 0 16,-21 0-16,22-21 0,-1 0 16,1 0-16,-22-1 0,22 1 0,-1 0 15,-20 0-15,-22 0 0,21 0 16,-21-1-16,-21-20 0,0 21 0,0-21 16,0 20-16,0 1 0,0 0 15,-21 0-15,-21 0 0,21 0 0,-1 21 16,1 0-16,-21 0 0,21 0 15,0 21-15,-22-21 0,22 21 0,-21 21 16,21-21-16,-1 1 0,1 20 16,0-21-16,0 21 0,21-20 0,0 20 15,0-21-15,0 0 0,0 0 16,0 1-16,21-1 0,0-21 16,0 0-16,1 0 0,-1 0 0,0 0 15,0 0-15,21 0 0,-20-21 0,-1 21 16,21-22-16,-21 1 15,0 0-15,1 0 0,-1 0 0,0 0 16,0-1-16,-21-20 0,0 21 0,0 0 16,0-22-16,0 22 0,0 0 15,0 0-15,-21 21 16,0 21 0,21 0-16,0 0 0,0 1 0,0-1 15,0 0-15,0 0 0,0 0 0,0 22 16,0-22-16,21-21 0,0 21 15,0 0-15,0 0 0,1-21 0,-1 0 16,0 21-16,0-21 0,0 0 16,0 0-16,22 0 0,-22 0 0,0 0 15,21-21-15,-20 0 0,-1 0 16,21 21-16,-21-21 0,0 0 16,-21-22-16,22 22 0,-22 0 0,21 0 15,-21-22-15,0 22 0,0 0 0,0-21 16,0 21-16,0-1 15,0 44 1,0-1 0,-21 0-16,21 0 0,0 21 0,-22-20 15,22-1-15,0 0 0,0 0 0,0 21 16,0-20-16,0-1 16,-21 0-16,21 0 0,0 0 15,0-42 16,0 0-15,0 0-16,0 0 0,0-1 16,0 1-16,0 0 0,0-21 15,21 21-15,-21-22 0,22 22 0,-1-21 16,0 21-16,-21-22 0,21 22 16,0 0-16,22 21 0,-22 0 0,0 0 15,21 0-15,-21 0 0,1 21 0,-1 0 16,0 0-16,0 1 0,-21 20 15,0-21-15,0 0 0,0 22 0,0-22 16,0 0-16,0 0 16,0 0-16,0 0 0,0 1 0,0-1 15,0 0-15,0 0 16,-21-21 15,21-21-31,0 0 0,0 0 16,0-22-16,21 22 15,-21 0-15,21 0 0,0-22 16,1 1-16,20 21 0,-21-21 0,0 20 16,22-20-16,-1 42 0,0-21 15,1 21-15,-22 0 0,21 0 0,-21 21 16,0 0-16,1 0 0,-1 22 16,-21-22-16,0 21 0,0-21 0,0 22 15,0-1-15,0-21 0,-21 0 0,-1 22 16,22-22-16,-21 0 0,0 0 15,21 0-15,-21 1 0,42-22 47,0-22-47,0 1 16</inkml:trace>
  <inkml:trace contextRef="#ctx0" brushRef="#br0" timeOffset="93334.02">17907 14690 0,'21'0'15,"0"0"1,0 0-16,1 0 0,-1 0 16,0-21-16,21-1 0,-21 1 15,1 21-15,-1-21 0,0 0 16,0 0-16,-21 0 0,0-1 0,21 1 15,-21 0-15,0 0 0,0 0 16,-21 0 0,0 21-16,0 0 0,0 0 0,-1 21 15,1 0-15,0 0 0,0 0 0,21 0 16,-21 1-16,21 20 0,-21-21 16,21 0-16,-22 22 0,22-22 0,0 0 15,0 0-15,0 0 0,0 0 16,0 1-16,0-1 0,22 0 15,-1-21-15,0 0 0,0 0 16,0 0-16,0 0 0,1 0 16,-1 0-16,0-21 0,0 21 15,0-21-15</inkml:trace>
  <inkml:trace contextRef="#ctx0" brushRef="#br0" timeOffset="93983.65">19304 13970 0,'-21'0'16,"0"0"-16,-1 0 16,1 21-16,0 0 0,0 22 0,0-22 15,0 21-15,-1-21 0,1 22 16,0 20-16,0-20 0,0-1 0,0 21 15,-1-20-15,1-1 0,0 0 0,0 1 16,21-22-16,-21 21 0,0-21 16,21 1-16,0-1 0,0 0 0,0 0 15,0 0-15,21-42 32,-21 0-32,21 0 15,0 0-15,0-1 16,22 1-16,-22-21 0,0 21 0,0-22 0,0 22 15,22-21-15,-22 0 0,0 20 16,0 1-16,0 0 0,-21 42 31,0 0-31,0 22 0,0-22 16,0 0-16,0 0 0,0 22 16,0-22-16,0 0 0,0 0 0,0 0 15,0 0-15,0 1 0,0-1 0,21 0 16,22-21-16,-22 21 15,0-21-15,0 0 0,22 0 0,-1 0 16,-21 0-16,21 0 16,-20-21-16,20 0 0,-21 21 0,21-21 15,-20-1-15,-1 1 0,21-21 0,-21 21 16,0-22-16,1 1 0,-22 0 16,0-1-16,21-20 0,-21 21 0,0-1 15,0 1-15,0 0 0,0-1 0,-21 22 16,-1 0-16,22 0 0,-21 0 15,21-1-15,-21 22 0,0 0 16,0 0-16,21 22 0,-21-22 16,21 21-16,-22 0 0,1 0 0,21 0 15,0 0-15,0 1 0,0-1 0,0 0 16,0 0-16,0 0 0,0 0 16</inkml:trace>
  <inkml:trace contextRef="#ctx0" brushRef="#br0" timeOffset="94379.42">20108 14309 0,'0'0'0,"0"-21"0,-21 21 16,0 0-16,0 0 16,0 21-16,-1 0 0,1 0 15,0 0-15,0 0 0,0 1 16,0 20-16,-1-21 0,22 21 15,-21-20-15,21-1 0,-21 0 0,21 21 16,0-21-16,0 1 0,0-1 16,0 0-16,21-21 0,0 0 15,-21 21-15,22-21 0,-1 0 0,0 0 16,0 0-16,0 0 0,0 0 16,1-21-16,-1 21 0,0-21 0,0 0 15,0 21-15,0-22 0,1-20 16,-1 21-16,-21 0 0,21-22 0,-21 1 15,21 21-15,-21-21 0,0-1 0,0 22 16,0-21-16,0 21 0,0-1 16,0 1-16,-21 21 15,0 0-15,0 0 0,-1 0 0,1 0 16,0 0-16,0 0 16,21 21-16,0 1 0,0-1 15,0 0-15</inkml:trace>
  <inkml:trace contextRef="#ctx0" brushRef="#br0" timeOffset="94817.17">20637 14330 0,'0'0'0,"-21"-21"0,0 21 0,0 0 0,0-21 16,21 42 15,0 0-31,21 0 16,-21 0-16,21 0 0,0 1 0,-21-1 16,21 21-16,-21-21 0,0 0 0,0 1 15,0 20-15,0-21 0,0 0 16,0 0-16,0 1 0,0-1 0,-21-21 15,0 21-15,0 0 0,0-21 16,0 0-16,-1 0 16,1 0-16,0 0 15,21-21-15,0 0 16,0 0-16,0-1 16,21 1-16,0 0 0,1 0 0,-1-21 15,0 20-15,0-20 0,21 0 16,-20 21-16,-1-22 0,21 1 0,-21 21 15,0 0-15,22-1 0,-22 1 0,0 0 16,0 21-16,0 0 0,-21-21 16,22 21-16</inkml:trace>
  <inkml:trace contextRef="#ctx0" brushRef="#br0" timeOffset="95627.79">21421 14012 0,'0'0'16,"0"-21"-16,0 0 0,0 0 0,0 0 16,0 0-16,-22 21 15,22 21 1,0 0-16,0 0 0,0 0 16,0 0-16,0 22 0,-21-22 0,21 21 15,0 1-15,0-22 16,0 21-16,-21 0 0,21 1 0,0-22 15,0 21-15,-21 1 0,0-1 0,0-21 16,21 21-16,0-20 0,-22 20 16,1-21-16,0 0 0,21 0 0,-21 1 15,21-1-15,0 0 0,-21 0 0,21 0 16,0-42 31,0 0-47,0 0 0,0 0 15,0-1-15,21-20 0,0 21 16,0-21-16,0 20 0,1-20 16,20 0-16,-21-22 0,21 22 0,1 21 15,-22-22-15,21 22 0,1 0 0,-1 0 16,-21 0-16,0 21 0,0 0 16,1 0-16,-22 21 0,0 0 0,0 0 15,0 0-15,0 1 0,0-1 16,-22 0-16,1 21 0,0-21 0,0 1 15,-21-1-15,20 0 0,1 0 0,-21-21 16,21 21-16,0-21 16,-1 0-16,1 21 0,0-21 0,0 22 15,0-22-15,0 0 0,-1 0 16,1 0 0,21-22-16,21 44 46,1-1-46,-22 0 0,0 0 16,21 0-16,0 0 16,0 1-16,0-1 0,0 0 15,1-21-15,-1 21 0,0-21 0,0 0 16,21 0-16,-20 21 0,20-21 16,0 0-16,-21 0 0,22 0 0,-1 0 15,0 0-15,-20 0 0,20 0 16,-21 0-16,0 0 0,0 0 15,1 0-15,-1-21 0,0 21 0,0-21 16,0 0-16,0 21 0,-21-21 16,22-1-16,-22 1 15,0 0-15,0 0 16,0 0 0,-22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00:23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995 0,'22'0'15,"-22"-21"-15,0 0 0,21 21 16,-21-22-16,21 22 0,-21-21 15,0 0-15,0 0 16,0 0 0,0 42 46,0 0-46,0 0-16,0 22 0,0-22 15,0 0-15,0 21 0,0 1 16,0-1-16,0 0 0,0 1 0,0-1 16,0 0-16,0 1 0,-21-1 15,21 0-15,-21 1 0,21-22 0,0 21 16,-22 0-16,22-20 0,-21 20 16,21-21-16,-21 0 0,21 0 0,0 1 15,0-1-15,0 0 16,0-42 62,0 0-62,0-1-1,0 1-15</inkml:trace>
  <inkml:trace contextRef="#ctx0" brushRef="#br0" timeOffset="571">2180 1439 0,'-21'0'47,"0"0"-31,21 22-1,0-1-15,0 0 0,0 0 16,0 0 0,0 0-16,0 1 15,21-22 17,0 0-32,0 0 15,0 0 1,-21-22-16,22 22 15,-22-21-15,0 0 16,0 0-16,0 0 16,-22 21-1,1 0 1,0 0-16,21 21 31,-21-21-31,21 21 16,0 0-1</inkml:trace>
  <inkml:trace contextRef="#ctx0" brushRef="#br0" timeOffset="2999.33">1778 1101 0,'0'-21'16,"21"21"-16,-21-22 15,0 1-15,21 21 0,-21-21 16,0 0-16,0 0 15,0 0-15,0-1 16,0 44 15,0-1-31,0 0 16,0 21-16,0-21 0,0 22 16,-21-1-16,21 0 0,0 22 15,-21-1-15,21-20 0,-21 41 16,21-20-16,0-1 0,-21 22 0,21-21 15,-22-1-15,22 1 0,0-1 16,0-21-16,0 1 0,0-1 0,-21-21 16,21 0-16,0 1 0,0-1 0,0-42 31,0-1-15,0 1-16,0 0 0,0-21 15,0-1-15,0 1 0</inkml:trace>
  <inkml:trace contextRef="#ctx0" brushRef="#br0" timeOffset="3891.2">1714 1249 0,'0'0'0,"0"-21"0,0 0 0,0-1 16,0 1-16,22 0 0,-1-21 0,0 21 15,0-1-15,0 1 0,22-21 16,-22 21-16,21 0 0,-21-1 0,22 1 15,-1 21-15,0 0 0,1 0 16,-1 0-16,0 0 0,1 21 16,-22 22-16,0-22 0,0 21 0,-21 1 15,0-1-15,0 0 0,-21 1 16,0-1-16,-22 0 0,22 1 16,-21-1-16,0 0 0,-1 1 0,22-22 15,-21 21-15,-1-21 0,22 0 16,-21 1-16,21-22 0,-22 21 0,22-21 15,0 0-15,0 0 0,0 0 16,21-21-16,-21 21 16,21-22-16,0 1 15,21 21 1,0 0-16,0 0 0,0 0 16,0 21-16,1 1 0,20-1 15,-21 0-15,0 0 0,0 21 16,1-20-16,-1 20 0,0-21 0,-21 21 15,21 1-15,0-22 0,0 0 16,1 21-16,-1-20 0,0-1 0,0 0 16,0-21-16,22 0 0,-22 21 15,0-21-15,0 0 0,0 0 0,22 0 16,-22-21-16,0 0 0,0 0 16,0-1-16,22 1 0,-22 0 0,0-21 15,0-1-15,0 22 0,0-21 16,1 0-16,-1-1 0,0 1 0,-21 0 15,21 20-15,-21-20 16,0 21-16,21 0 0,-21 0 0,0-1 16,-21 22-1,0 0 1,21 22-16,-21-1 0,21 21 16,-21-21-16,21 22 0,0-22 15,0 21-15,0 0 0,0 1 0,0-22 16,0 21-16,0 1 0,0-22 15,0 21-15,0-21 0,0 0 0,0 1 16,21-1-16,21-21 16,-21 0-16,0 0 0,1 0 15,20-21-15,-21 21 0,0-22 16,22 1-16,-22 0 0,0-21 16,0 21-16,0-22 0,-21 22 0,0-21 15,0-1-15,0 1 0,0 21 16,0-21-16,0 20 0,-21-20 0,0 21 15,0 21-15,0-21 0,-1 21 16,1 0-16,0 0 0,-21 0 0,21 0 16,-1 0-16,-20 21 0,21-21 15,0 21-15,0 0 0,-1-21 0,22 21 16,0 1-16,0-1 0,0 0 16,0 0-16,22-21 15,-1 0-15,21-21 16,-21 0-16,22 21 0</inkml:trace>
  <inkml:trace contextRef="#ctx0" brushRef="#br0" timeOffset="4183.03">3514 953 0,'0'0'0,"-22"0"31,22 21-31,0 0 0,-21 0 15,0 21-15,21-20 0,-21 41 16,21-21-16,0 1 0,-21-1 16,0 22-16,21-1 0,-22-21 0,22 22 15,-21-1-15,0 1 0,21-22 16,0 22-16,-21-22 0,21 0 0,-21 1 16,21-1-16,0-21 0,0 0 15,0 1-15,0-1 0,21-42 31,-21-1-15,21 1-16,-21 0 0,21 0 16,0 0-16</inkml:trace>
  <inkml:trace contextRef="#ctx0" brushRef="#br0" timeOffset="4538.83">3471 1693 0,'21'0'16,"-21"22"-16,22-22 15,-1 0-15,0 0 16,0 0-16,0 0 0,0 0 16,1 0-16,20-22 0,-21 22 15,0-21-15,0 0 0,1 21 16,-1-21-16,-21 0 0,21 21 0,-21-21 16,0-1-16,0 1 0,0 0 15,0 0-15,-21 0 16,-22 21-16,22 0 0,0 0 15,0 0-15,-21 0 0,20 0 16,1 21-16,0 0 0,0 0 0,0 0 16,0 22-16,-1-22 0,1 21 15,21-21-15,0 22 0,0-1 0,0-21 16,0 0-16,0 22 0,0-22 16,0 0-16,21 0 0,1 0 0,-1 1 15,0-22-15,0 0 0,0 0 16,22 0-16,-22 0 15,0 0-15,21 0 0,-21-22 0,22 22 16,-1-21-16</inkml:trace>
  <inkml:trace contextRef="#ctx0" brushRef="#br0" timeOffset="4978.58">4508 1566 0,'0'0'0,"43"-21"0,-22 0 0,0 0 0,0 0 15,-21 0-15,0-1 16,-21 22-16,0 0 0,0 0 15,0 0-15,-22 0 0,22 0 0,-21 0 16,-1 22-16,22-1 0,-21-21 16,0 21-16,20 0 0,1 21 15,-21-20-15,42-1 0,-21 0 16,21 0-16,0 0 0,0 0 0,0 1 16,0-1-16,21 0 0,0 0 15,21-21-15,-20 0 0,-1 0 16,0 21-16,21-21 0,-21 0 0,1 0 15,20 21-15,-21-21 0,0 0 16,0 22-16,1-1 0,-1-21 0,-21 21 16,0 0-16,0 0 15,-21-21-15,-1 21 0,1-21 16,-21 22-16,21-22 0,-22 0 16,1 21-16,21-21 0,-21 0 15,-1 0-15,1 0 0,21 0 0,-22 0 16,22 0-16,-21 0 0,21 0 15,0 0-15,-1-21 0,1 21 0,0 0 16,21-22-16,-21 22 0,21-21 16,0 0-1,0 0-15,21 21 0,-21-21 16,21 21-16,0-21 0,22-1 16,-22 1-16</inkml:trace>
  <inkml:trace contextRef="#ctx0" brushRef="#br0" timeOffset="5728.99">5948 1207 0,'0'-22'0,"0"1"0,0 0 16,0 0-16,0 0 0,0 0 15,0-1-15,0 1 0,0 0 16,-21 0-16,-1 21 0,1-21 0,0 21 16,0 0-16,-21 0 0,20 0 15,1 0-15,-21 21 0,21 0 16,-22 0-16,22 0 0,0 1 0,-21 20 16,21-21-16,-1 21 0,1 1 15,0-1-15,21-21 0,0 22 0,0-22 16,0 0-16,0 21 0,0-21 15,0 1-15,21-1 0,0-21 0,22 21 16,-22 0-16,0-21 0,21 0 0,1 0 16,-22 0-16,21 0 0,1 0 15,-1 0-15,-21 0 0,0 0 0,22 0 16,-22 0-16,0 0 0,-21-21 16,-21 21-1,0 0 1,-1 0-16,1 0 0,-21 0 15,21 0-15,-22 21 0,1 0 0,0-21 16,-1 43-16,1-22 0,0 0 0,21 0 16,-1 0-16,-20 22 0,21-22 15,21 0-15,0 0 0,0 0 0,0 0 16,21-21 0,0 0-16,0 0 15,1 0-15,-1 0 0,21 0 0,-21-21 16,22 0-16,-22 0 15,0 21-15,21-21 0,-21 0 0,1-1 0,20 22 16,-21 0-16,0-21 0,0 21 16,-21 21-1,0 1-15,0-1 16,0 21-16,0-21 0,-21 22 16,21-1-16,-21 0 0,0 1 0,0-1 15,21 0-15,-21 22 0,-1-22 0,1 0 16,0 1-16,0-1 0,21 0 15,-21 1-15,21-22 0,-21 0 0,21 21 16,0-20-16,0-1 0,0-42 47,0-1-47,21-20 0,0 21 16,-21 0-16</inkml:trace>
  <inkml:trace contextRef="#ctx0" brushRef="#br0" timeOffset="6298.66">7789 804 0,'0'0'0,"0"-21"0,0 0 0,-21 0 0,21 0 15,0 0-15,-21-1 16,0 1-16,0 21 0,21-21 16,0 42-1,0 0-15,0 1 0,0 20 16,0 0-16,0 1 0,0 20 0,0 1 15,21-1-15,-21 1 0,0-1 16,0 1-16,0-1 0,0 1 0,0-1 16,-21 1-16,-1-1 0,1 1 15,0-22-15,0 0 0,0 22 16,0-22-16,21-21 0,0 22 0,-22-22 16,22 0-16,-21 0 0,21 0 0,0-42 46,0 0-46,0-21 0,0 20 16,0-20-16,0 0 0,0-1 0</inkml:trace>
  <inkml:trace contextRef="#ctx0" brushRef="#br0" timeOffset="6791.38">7451 1143 0,'0'0'0,"-22"-42"0,1 21 0,21-1 16,-21-20-16,21 21 0,0-21 0,0 20 15,0-20-15,0 21 0,0-21 0,21 20 16,22 1-16,-22-21 0,21 21 16,-21 0-16,22-1 0,-1 1 0,21 21 15,-20 0-15,-1 0 0,0 0 16,22 0-16,-22 0 0,1 21 0,-1 1 16,0 20-16,1 0 0,-22 1 15,0 20-15,-21-21 0,0 22 0,0-22 16,-21 22-16,0-22 0,-22 0 15,22 1-15,-42-1 0,20-21 16,1 22-16,0-22 0,-1 0 0,22-21 16,-21 21-16,21-21 0,-1 0 0,1 0 15,0 0-15,0 0 0,0 0 16,21-21-16,0 0 16,21 21-1,0 0 1,0 0-16,0 21 0,1 0 0,-1 0 15,0 0-15,0 1 0,0-1 16,0 21-16,1-21 0,-1 0 0,0 22 16,0-22-16,0 0 0,0 0 15,-21 0-15,22 1 0,-1-1 16,-21 0-16,21 0 0,-21 0 16,21-21-16,0 0 0,0 0 15,1 0-15,-1 0 16,0 0-16,0-21 0,-21 0 15,0 0-15,21 0 0,-21-22 16,21 22-16</inkml:trace>
  <inkml:trace contextRef="#ctx0" brushRef="#br0" timeOffset="7711.15">8234 1461 0,'0'21'0,"0"0"15,0 0-15,0 0 0,0 0 16,0 1-1,21-22 17,0 0-32,0 0 0,22-22 0,-22 22 15,0-21-15,21 0 0,-21 0 0,22 21 16,-22-21-16,0 0 0,0-1 16,0 1-16,1 0 0,-22 0 0,0 0 15,0 0-15,-22 21 16,1 0-1,0 0-15,0 0 0,0 21 0,0 0 16,-1 0-16,1 0 0,0 0 16,0 1-16,0-1 0,21 21 0,0-21 15,0 22-15,0-22 0,0 21 0,0-21 16,0 22-16,0-22 0,0 21 16,0-21-16,0 0 0,0 1 0,21-1 15,0 0-15,0-21 0,0 0 16,1 0-16,-1 0 0,0 0 15,0 0-15,0 0 0,22 0 0,-22 0 16,0-21-16,0 0 0,21 21 0,-20-22 16,-1 1-16,0-21 0,21 21 15,-21 0-15,1-22 0,-1 22 16,0-21-16,0-1 0,0 22 0,0-21 16,1 21-16,-1-22 0,-21 22 15,0 0-15,21 0 0,-21 0 0,0 0 16,0-1-16,-21 22 47,21 22-47,0-1 15,-21-21-15,21 21 16,-22-21 78,22 21-94,-21-21 15,0 21-15,0 0 0,0 1 16,0-1-16,-1 0 0,1 0 0,0 0 16,0 0-16,0 1 0,21-1 15,0 0-15,0 0 0,0 0 0,0 0 16,0 1-16,21-1 15,0 0-15,0-21 0,0 21 16,22 0-16,-22-21 0,0 21 0,0 1 0,22-22 16,-22 21-16,-21 0 0,21 0 15,-21 0-15,0 0 16,0 1-16,0-1 0,-21-21 16,0 21-16,-1-21 0,1 0 15,0 0-15,0 0 0,-21 0 16,20 0-16,1 0 0,0 0 0,0 0 15,0 0-15,21-21 0,0 0 16,0-1 0,0 1-16,0 0 15,21 21-15,0-21 0,0 0 16,0 0-16</inkml:trace>
  <inkml:trace contextRef="#ctx0" brushRef="#br0" timeOffset="8074.95">9398 1397 0,'0'0'0,"0"-21"16,0 0-1,-21 21-15,0 0 16,-1 21-16,22 0 16,0 0-16,-21 22 0,21-22 0,0 21 15,-21 0-15,21 22 16,0-22-16,0 22 0,-21-1 0,0 22 15,0-22-15,21 22 0,0 0 0,-22-1 16,22 1-16,-21 0 0,0-1 0,21 22 16,0-21-16,0 0 0,-21-1 15,21 1-15,0 0 0,0-1 0,-21-20 16,21-1-16,0 22 0,0-22 0,0-20 16,0 20-16,0-42 0,0 22 0,0-22 15,0 0-15,0 0 0,0-42 16,0 0-1,0 0-15,0 0 0,0-22 0,0 1 16,0 0-16,0-1 0,0 1 16,0-22-16,0 1 0,0-1 15,0-20-15,0 20 0</inkml:trace>
  <inkml:trace contextRef="#ctx0" brushRef="#br0" timeOffset="8370.62">9356 1545 0,'0'0'0,"0"-42"0,21 0 16,-21-1-16,0 22 0,21-21 16,0 21-16,-21-1 0,21 1 15,0 21-15,1-21 0,-1 21 0,0 0 0,0 0 16,0 0-16,0 0 16,1 21-16,-1 0 0,0-21 0,-21 22 15,0-1-15,0 0 0,0 0 0,0 21 16,-21-20-16,0-1 0,-1 0 15,1 0-15,-21 0 0,21 0 0,0 1 16,-22-1-16,22 0 0,0 0 0,0-21 16,0 21-16,-1 0 15,1-21-15,21 22 0,21-22 32,1 0-32,20-22 15,-21 1-15,0 21 0</inkml:trace>
  <inkml:trace contextRef="#ctx0" brushRef="#br0" timeOffset="9670.37">10054 1334 0,'0'0'15,"-21"0"1,0 0-16,0 0 0,-1 21 16,1-21-16,-21 21 0,21 0 15,0 0-15,-1 0 0,1 1 0,0 20 16,0-21-16,21 0 0,-21 22 15,21-22-15,0 0 0,0 0 16,0 0-16,0 0 0,21 1 0,0-1 16,0 0-16,0-21 0,22 0 15,-22 0-15,0 0 0,21 0 0,-20 0 16,-1 0-16,21-21 0,-21 0 0,0 21 16,1-22-16,-1 1 0,0-21 15,0 21-15,-21 0 0,0-1 0,0 1 16,0-21-16,0 21 0,-21 0 0,21-1 15,-21 1-15,0 0 0,-1 21 16,1 0-16,0-21 0,0 21 0,0 0 16,42-21 15,0 21-31,0 0 0,22 0 16,-22 0-16,21 0 0,-21 0 15,0 0-15,22 0 0,-22 0 0,21 0 16,-21 0-16,22 21 0,-22 0 0,0-21 15,0 21-15,0 0 0,1 1 16,-1-1-16,-21 21 0,0-21 0,0 0 16,0 22-16,0-22 0,0 21 0,0-21 15,0 1-15,-21 20 0,21-21 16,-22 0-16,22 0 0,-21-21 31,21-21-15,0 0-16,0 0 15,0 0-15,0 0 0,21-22 16,1 22-16,-1-21 0,0-1 0,0 22 16,0-21-16,0 0 0,1 20 0,-1-20 15,21 21-15,-21 0 0,0 0 16,1 21-16,-1 0 0,0 0 0,0 0 16,0 0-16,-21 21 0,0 0 15,0 0-15,0 0 0,0 0 16,0 1-16,0 20 0,0 0 15,0-21-15,0 22 0,0-22 0,0 21 16,0-21-16,0 22 0,0-22 16,0 0-16,0 0 0,0 0 0,21-21 15,1 0-15,-1 22 0,0-22 0,0 0 16,21 0-16,-20 0 0,-1-22 16,21 1-16,-21 21 0,22-21 0,-22 0 15,21-21-15,-21 20 0,22 1 0,-22 0 16,0-21-16,0 21 0,0-22 15,-21 22-15,21 0 0,-21 0 0,0 0 16,0-1-16,0 1 0,-21 21 16,0 0-16,0 0 15,0 0-15,0 21 0,-1 1 0,22-1 16,0 21-16,-21-21 0,21 0 0,0 22 16,0-22-16,0 21 0,0-21 15,0 22-15,0-22 0,21 0 0,1 0 16,-22 0-16,21-21 0,-21 22 0,21-1 15,-42-21 32,21-21-47,-21 21 0,-1-22 16,1 1-16,0 21 0,0-21 0,0 21 16,0 0-1,-1 0-15,22 21 31,0 0-31,22-21 0,-1 0 16,0 22-16,0-22 0,0 0 16,0 0-16,1 0 0,-1 0 0,0 0 15,21 0-15,-21 0 0,1-22 0,-1 22 16,21-21-16,-21 0 0,0 21 16,1-21-16,-1 0 0,0-22 0,0 22 15,-21 0-15,21-21 0,-21 21 16,0-22-16,0 22 0,0-21 0,0 21 15,0-1-15,0 1 16,0 42 0,0 1-16,-21-22 15,21 42-15,0-21 0,0 0 0,-21 22 16,21-22-16,0 0 0,0 0 16,0 21-16,0-20 0,0-1 0,0 0 15,0 0-15,0-42 47,21 0-47</inkml:trace>
  <inkml:trace contextRef="#ctx0" brushRef="#br0" timeOffset="9832.28">11663 1270 0,'0'0'0,"-21"-21"0,-1 0 0,1 21 16,0-21-1,21 42 32,21-21-47,0 0 16</inkml:trace>
  <inkml:trace contextRef="#ctx0" brushRef="#br0" timeOffset="11583.9">12128 1185 0,'0'0'16,"-21"0"-16,0-21 0,0 0 0,21 0 15,-21 21-15,0-21 0,21 0 0,-22-1 16,22 1-16,-21 21 15,21 21 1,0 1-16,0-1 0,0 0 16,0 21-16,0 1 0,0-1 0,0 0 15,0 1-15,0-1 0,0 0 16,0 22-16,-21-22 0,21 0 0,-21 22 16,21-22-16,0 1 0,-21-1 0,21 0 15,-21-21-15,21 1 0,0-1 16,0 0-16,0 0 0,0 0 0,0-42 31,0 0-15,0 0-16,0 0 0,21-1 0,0-20 15,-21 21-15,21-21 0,0-1 0,0 1 16,1 0-16,-1 20 16,0-20-16,0 21 0,0-21 0,0 20 15,22 22-15,-22-21 0,0 21 0,0 0 16,0 0-16,22 21 0,-22-21 15,0 22-15,0-1 0,0 0 0,-21 0 16,22 0-16,-22 22 0,21-22 0,-21 0 16,0 0-16,0 21 0,0-20 0,0-1 15,-21 0-15,-1-21 0,1 21 16,0 0-16,0-21 0,0 0 0,0 21 16,-1-21-16,1 0 15,0 0-15,0 0 0,0 0 16,21-21-16,0 0 0,-21 21 0,-1-21 15,22 0-15,-21 21 0,21-21 0,0-1 16,0 44 15,21-1-31,1 0 16,-1 0-16,0 0 16,0 0-16,0-21 0,0 0 15,1 22-15,-1-22 0,0 0 0,0 0 16,21 0-16,-20 0 0,-1 0 15,21 0-15,-21 0 0,0 0 16,22-22-16,-22 1 0,21 0 0,-21 0 16,1 0-16,20 0 0,-21-1 15,0-20-15,0 21 0,1 0 0,-1-22 16,-21 22-16,0-21 0,21 21 0,-21-22 16,0 22-16,21 0 0,-21 0 15,0 42 1,0 0-1,0 0-15,-21 1 0,21 20 16,0-21-16,-21 0 0,21 22 0,0-22 16,0 21-16,0-21 0,0 0 0,0 22 15,0-22-15,0 0 0,0 0 16,0 0-16,21-21 16,0 0-16,0 22 0,0-22 0,1 0 15,-1 0-15,0 0 0,0-22 0,0 22 16,0-21-16,1 0 0,-1 0 15,0 0-15,0 0 0,21-22 0,-20 1 16,-1 0-16,0-1 0,0 1 0,0 0 16,0-1-16,1-20 0,-1-1 15,0 1-15,-21 20 0,21-20 0,-21-1 16,0 22-16,21 0 0,-21-1 0,0 22 16,0 0-16,0 0 15,0 42 1,-21 21-16,0-20 0,21 20 0,-21 0 15,21 22-15,-21-22 0,-1 0 16,22 22-16,-21-22 0,0 22 0,21-22 16,0 0-16,-21 22 0,21-22 0,-21 1 15,21-1-15,-21 0 0,21 1 16,0-22-16,0 21 0,0-21 0,0 0 16,0 1-16,0-1 0,21 0 0,0 0 15,0-21-15,0 0 16,0 0-16,22 0 0,-22 0 0,0 0 15,0-21-15,0 21 0,22-21 0,-22 0 16,0-1-16,0 1 16,0 0-16,1-21 0,-1 21 0,0-22 15,-21 22-15,0 0 0,21 0 0,-21 0 16,0-1-16,0 1 0,0 42 31,0 1-31,0-1 16,-21 0-16,21 0 0,0 0 15,0 0-15,0 1 0,0-1 0,0 0 16,0 0-16,0 0 0,0 0 16,21-21-16,0 0 15,0 0-15,1 0 16,-1 0-16,0 0 0,0-21 16,0 21-16,0-21 0,-21 0 0,22 0 15,-1 0-15,0-1 0,0 1 16,0 0-16,0 0 0,-21 0 0,0 0 15,0-1-15,22 1 0,-22 0 16,-22 21 15,22 21-31,0 0 0,-21 1 0,21-1 16,-21 0-16,0 21 0,21-21 16,0 22-16,0-1 0,-21 0 0,21 1 15,-21-1-15,21 0 0,0 22 16,0-22-16,-22 1 0,22 20 15,0 1-15,-21-1 0,21 1 0,0 20 16,0-20-16,0 20 0,0-20 0,0-1 16,0 1-16,0-1 0,0-20 15,0-1-15,0 0 0,0-20 0,0-1 16,0 0-16,0 0 0,-21-21 16,0 0-16,0 0 15,0 0 1,21-21-16,-22 21 0,1-21 0,0 0 15,0-1-15,21 1 16,-21 21-16,0-21 0,21 0 16,-22 0-16,1 0 0,21-22 0,-21 22 15,0-21-15,0-1 0,0 1 0,-1 0 16</inkml:trace>
  <inkml:trace contextRef="#ctx0" brushRef="#br0" timeOffset="11799.33">12912 1228 0,'0'0'0,"-22"-21"0,1-1 16,0 22 0,0 0 46,0 0-62</inkml:trace>
  <inkml:trace contextRef="#ctx0" brushRef="#br0" timeOffset="13011.1">1270 2180 0,'-64'21'15,"128"-42"-15,-170 42 0,85-21 0,-21 0 16,20 0-16,1 0 0,0 0 0,0 0 16,21 22-1,21-22 1,0 0 0,0 0-16,22 0 0,-22 0 15,21 0-15,-21 0 0,22 0 16,20 0-16,-20 21 0,20-21 0,1 0 15,-1 0-15,1 0 16,-1 0-16,1 0 0,20 0 0,-20 0 16,-1 0-16,22 0 0,0 0 15,20 0-15,-20 0 0,21 0 0,0 0 16,0 0-16,-1 0 0,1 0 16,21 0-16,0 0 0,0 0 0,0 0 15,0 0-15,21 0 0,1 0 16,-1 0-16,0 0 0,21 0 0,-21 0 15,22 0-15,-1 0 0,0 0 16,1 0-16,-1 0 0,0 0 0,22 0 16,-22 0-16,1 0 0,-1 0 0,21 0 15,-20 0-15,20 21 16,-20-21-16,20 0 0,1 0 0,-1 0 16,1 0-16,-1 0 0,1 0 15,-1 21-15,1-21 0,-1 0 0,1 0 16,-1 0-16,1 0 0,-1 21 15,1-21-15,-1 0 0,-21 0 0,22 0 16,-22 0-16,22 0 0,-22 21 0,22-21 16,-22 0-16,0 0 0,-21 0 15,22 0-15,-1 0 0,-21 0 0,22 0 16,-22 0-16,-21 0 0,21 0 16,-21 0-16,0 0 0,-21 0 15,21 0-15,-21 0 0,-1 22 0,-20-22 16,0 0-16,-1 0 0,-20 0 15,-1 0-15,-20 0 0,-1 0 0,0 0 16,-20 0-16,-1 0 0,0 0 16,0 0-16,0 0 0,-42 0 47,0 0-47,0 0 0,0 0 15,-22 0-15,22 0 0,-21 0 16,-1 0-16</inkml:trace>
  <inkml:trace contextRef="#ctx0" brushRef="#br0" timeOffset="14590.9">720 3450 0,'0'21'16,"-22"-21"31,1 0-32,0 0 1,0-21-16,0 21 0,0 0 16,-1 0-16,1 0 0,0 0 15,-21 0-15,21 0 0,-1 0 16,-20 0-16,21 0 0,-21 0 16,20 0-16,-20 0 0,21 21 0,0-21 15,0 0-15,-1 0 0,1 0 16,0 0-16,0 0 15,42 0 17,0 0-32,22 0 0,-1 0 15,0 0-15,1 0 0,-1 0 16,21 0-16,1 0 0,-1 0 0,1 0 16,-1 0-16,1 0 0,-1 0 15,-20 0-15,20 0 0,1 0 0,-1 0 16,1 0-16,-22 0 0,22 0 15,-22 0-15,0 0 0,1 0 16,-1 0-16,-21-21 0,0 21 16,0 0-16,1 0 0,-1 0 15,-21-21 1,-21 0 0,-1 21-16,1-21 0,0 21 15,0-21-15,0-1 0,0 22 16,-1-21-16,-20 21 0,21-21 15,0 0-15,0 21 0,-1-21 0,1 21 16,0 0-16,0 0 0,0-21 16,0 21-16,-1 0 15,1 0 1,21 21 0,0 0-1,21-21-15,1 21 16,-1-21-16,0 0 0,0 0 15,21 21-15,-20-21 0,-1 0 0,21 0 16,-21 0-16,22 0 0,-22 0 16,0 0-16,21 0 0,-21 0 15,1 21-15,-1-21 0,0 0 0,0 0 16,-21 22 0,0-1-16,0 0 15,0 0 1,-21 0-16,-21 0 0,20 22 15,-20-22-15,21 0 0,-21 21 16,-1-20-16,1-1 0,0 21 16,-1-21-16,1 0 0,21 22 0,0-22 15,-1 0-15,-20-21 0,42 21 16,-21 0-16,0-21 16,0 22-16,42-44 93,0 1-93,0 21 16,0-21-16,0 21 0</inkml:trace>
  <inkml:trace contextRef="#ctx0" brushRef="#br0" timeOffset="20262.75">3281 3196 0,'21'0'15,"-21"-21"32,0 0-31,21 21-16,-21-21 16,0 0-16,0-1 15,0 1 1,-21 0-1,0 21-15,0 0 0,-1 0 0,-20 0 16,21 0-16,0 0 0,-22 21 16,1 0-16,21 1 0,-21-1 15,20 21-15,1-21 0,0 22 16,0-1-16,21 0 0,0 22 0,0-22 16,-21 0-16,21 1 0,0-1 15,0-21-15,0 22 0,0-22 0,0 0 16,21 0-16,0-21 15,0 0-15,0 0 0,1 0 16,20-21-16,-21 0 0,0 0 16,0-1-16,1 1 0,20 0 15,-21-21-15,0 21 0,22-22 0,-22 1 16,0 21-16,0-22 0,0 22 16,0-21-16,-21 21 0,0 0 15,0-1-15,0 1 0,0 42 31,-21 1-31,21-1 16,0 21-16,-21-21 0,21 22 16,0-1-16,0 0 0,0 1 0,0-22 15,0 21-15,0 0 0,0-20 16,21 20-16,0-21 0,1 0 16,-1 0-16,0-21 0,0 22 15,0-22-15,22 0 0,-22 0 0,21 0 16,0 0-16,1 0 0,-22-22 15,21 22-15,1-21 0,-1 0 0,-21 0 16,21-21-16,-20 20 0,20-20 16,-21 21-16,0-21 0,0-1 0,1 1 15,-22-22-15,0 22 0,21 0 16,-21-1-16,0 1 0,0 0 0,0-1 16,0 22-16,0-21 0,0 21 15,0 0-15,0-1 0,0 44 31,0-1-31,-21 21 16,21-21-16,0 22 0,0 20 0,-22-21 16,22 22-16,-21-22 0,21 22 15,0-22-15,0 0 0,0 1 0,0-1 16,0 0-16,0-20 0,21-1 16,1 0-16,-22 0 0,21 0 0,0 0 15,0-21-15,0 0 0,0 0 16,1 0-16,-1 0 0,0-21 0,0 0 15,21 0-15,-20 0 0,20 0 16,-21-22-16,0 22 0,22-21 0,-22-1 16,0 1-16,0-21 0,0 20 15,0-20-15,1 20 0,-22 1 16,0-21-16,21 20 0,-21 1 0,0 21 16,0-22-16,0 22 0,0 0 15,0 0-15,-21 21 16,-1 21-16,22 0 15,-21 0-15,0 1 0,0 20 0,21 0 16,0 1-16,-21 20 0,0-21 16,21 22-16,0-22 0,0 22 0,0-22 15,0 0-15,0 1 0,0-1 16,0 0-16,0-20 0,21 20 0,0-21 16,0 0-16,0 0 15,22-21-15,-22 22 0,0-22 0,21 0 16,1 0-16,-22 0 0,21 0 0,0-22 15,-20 1-15,20 0 0,0 0 16,-21 0-16,1-22 0,20 22 0,-21-21 16,0 21-16,0-22 0,-21 1 15,0 0-15,0-1 0,0 22 0,0 0 16,0-21-16,0 21 0,0-1 16,-21 22-16,0 0 15,0 22-15,0-1 16,21 0-16,0 0 0,-21 21 0,21-20 15,-22 20-15,22-21 0,0 21 16,0-20-16,0 20 0,22-21 16,-1 0-16,-21 0 0,21 1 0,0-1 15,0-21-15,22 21 0,-22-21 16,0 0-16,21 0 0,-21 0 0,22 0 16,-22 0-16,21 0 0,-21-21 15,22 0-15,-22-1 0,0 1 0,21 0 16,-20 0-16,-1 0 0,-21 0 15,0-1-15,21-20 0,-21 21 0,0 0 16,0 0-16,0-1 0,0 44 47,0-1-47,-21 0 0,21 0 16,0 0-16,0 0 0,0 22 0,-21-22 15,21 0-15,-22 0 0,22 0 0,0 1 16,0-1-16,0 0 0,0 0 15,0 0-15,22-42 32,-22 0-17,21 21-15,0-21 0,-21 0 16,21-1-16,0 1 0,-21 0 0,21-21 16,1 21-16,-1-1 0,0 1 15,0 0-15,0 21 0,0-21 16,1 21-16,-1 0 0,0 0 0,0 0 15,0 0-15,-21 21 0,21-21 16,1 21-16,-1 0 0,-21 1 0,21-1 16,-21 0-16,0 0 0,21 0 0,0 0 15,-21 1-15,21-1 0,-21 0 16,22-21-16,-1 0 16,0 0-16,0 0 15,0 0-15,0-21 16,1 21-16,-1-21 0,0-1 15,0 1-15,0 0 0,0 0 16,22 0-16,-22-22 0,0 22 0,21 0 16,-20-21-16,-1 21 0,0-1 15,21 1-15,-21 0 0,1 21 16,-1 0-16,0 0 0,0 0 0,-21 21 16,21-21-16,-21 21 0,0 1 15,0-1-15,0 0 0,0 0 16,0 0-16,0 0 0,0 1 0,0-1 15,0 0-15,0-42 63,0 0-63,0-1 16,0 1-16,0 0 0,0 0 15,0 0-15,-21 0 0,0-1 16,0 22-16,0 0 0,21-21 0,-22 21 15,-20 0-15,21 0 0,0 0 16,0 21-16,-22 1 0,22-1 0,0 0 16,-21 0-16,20 0 0,1 0 15,0 22-15,21-22 0,0 0 0,-21 21 16,21-20-16,0-1 0,0 0 16,0 0-16,0 0 0,21 0 15,0-21-15,0 0 0,1 22 16,-1-22-16,21 0 0,-21 0 15,0 0-15,1 0 0,20-22 0,-21 22 16,0-21-16,0 0 0,1 0 0,-1 0 16,0-22-16,0 22 0,0-21 15,-21 0-15,21-1 0,-21 1 0,22-22 16,-22 22-16,0-21 0,21-1 16,-21 22-16,21-22 0,-21 22 15,0 0-15,21-1 0,-21 1 0,0 21 16,0 0-16,0-1 0,0 1 15,0 42 1,0 1 0,0-1-16,0 21 0,-21 0 0,21 1 15,0-1-15,0 0 0,-21 1 16,21 20-16,0-20 0,-21-1 0,21 21 16,0-20-16,0-1 0,0 0 15,0 1-15,0-22 0,0 21 0,21-21 16,0 1-16,0-1 0,-21 0 0,21 0 15,0-21-15,1 0 0,-1 0 16,0 0-16,0 0 0,0 0 16,0 0-16,1 0 0,-1 0 15,0-21-15,0 21 0,0-21 16,0 0-16,1 21 0,-22-22 0,0 1 16,21 0-16,-21 0 0,0 0 15,0 0-15,0-1 0,0 1 0,0 0 16,-21 0-16,-1 0 0</inkml:trace>
  <inkml:trace contextRef="#ctx0" brushRef="#br0" timeOffset="20539.59">4085 3260 0,'0'0'0,"-21"0"0,42-21 31,21 21-31,-20-22 0,41 1 0,-21 21 16,22-21-16,-1 21 0,1-21 16,21 21-16,-22 0 0,1-21 0,20 0 15,-20 21-15,-22 0 0,22 0 16,-22 0-16,0 0 0,-21 0 15,1 0-15,-1 0 0,0 0 16</inkml:trace>
  <inkml:trace contextRef="#ctx0" brushRef="#br0" timeOffset="22847.3">9123 3662 0,'-21'21'16,"42"-42"15,0 0-31,0 0 0,0-1 16,0 22-16,-21-42 15,22 21-15,-1 0 0,-21 0 0,0-1 16,21 1-16,-21-21 0,0 21 0,0 0 15,0-22-15,0 22 0,-21 21 16,0-21-16,-1 0 0,-20 21 0,21 0 16,-21 0-16,20 21 0,-20 0 15,21-21-15,-21 21 0,20 22 0,-20-22 16,21 21-16,0-21 0,-22 22 16,22-1-16,0-21 0,0 21 0,21-20 15,0 20-15,0-21 0,0 0 0,0 0 16,0 1-16,0-1 0,21-21 15,0 0-15,0 0 0,1 0 16,20 0-16,0 0 0,-21-21 16,22 21-16,-1-22 0,0 1 0,-20 0 15,20 0-15,0-21 0,1 20 0,-22-20 16,21 21-16,-21-21 0,22-1 16,-22 1-16,0-22 0,0 22 0,-21 0 15,0-1-15,21 1 0,-21-21 16,0 41-16,0-20 0,0 0 0,0 21 15,0-22-15,-21 22 0,0 21 16,0 0-16,0 0 0,-1 0 16,1 0-16,0 42 0,21-20 0,-21 20 15,21 0-15,-21 1 16,21 20-16,-21-21 0,21 22 0,0-1 16,0-20-16,0 20 0,0-20 15,21-1-15,0 0 0,0 1 0,0-22 16,0 0-16,1 21 0,-1-21 0,0-21 15,21 22-15,1-22 0,-1 0 16,0 0-16,1 0 0,-1 0 0,0 0 16,1 0-16,-1-22 0,21 1 15,-20 0-15,-1 0 0,0 0 16,1 0-16,-22-1 0,21-20 0,-21 21 16,1-21-16,-22-1 0,0 22 15,0-21-15,0-1 0,0 22 0,0-21 16,-22 21-16,1 0 0,0 21 15,0 0-15,-21 0 0,20 0 0,1 0 16,0 21-16,0 0 0,-21 21 0,20-21 16,1 22-16,0-22 0,0 21 15,21-21-15,0 22 0,-21-1 0,21-21 16,0 0-16,0 1 0,0 20 16,0-21-16,21 0 0,0-21 15,0 0-15,0 0 0,1 0 16,-1 0-16,0 0 0,21 0 15,-21-21-15,1 0 0,-1 0 0,0 21 16,21-21-16,-21-22 16,1 22-16,-22 0 0,21 0 0,-21 0 15,21-22-15,-21 22 0,0 0 0,0 0 16,0 0-16,0 42 31,0 0-31,0 0 16,0 0-16,0 0 0,0 1 0,0 20 15,0-21-15,0 0 0,0 0 0,0 1 16,0-1-16,21 0 0,-21 0 16,21-21-16,0 21 0,1-21 15,-1 0-15,0 0 0,0 0 0,0 0 0,0 0 16,22 0-16,-22 0 16,0-21-16,0 21 0,0-21 0,22 0 15,-22 0-15,0-1 0,-21 1 16,21 0-16,-21 0 0,21 0 0,-21 0 15,0-22-15,0 22 0,0 0 16,0 0-16,0 42 31,0 0-31,0 0 16,0 0-16,0 1 0,0-1 16,0 0-16,0 0 0,0 0 0,0 0 15,0 1-15,0-1 0,0 0 0,22 0 16,-1-21-16,0 0 0,0 21 15,21-21-15,-20 0 16,-1 0-16,0 0 0,21 0 0,-21 0 16,22-21-16,-22 0 0,21 21 0,-21-21 15,1 0-15,-1-1 0,0-20 16,0 21-16,0-21 0,0-1 16,1 1-16,-22 0 0,21-1 0,0-20 15,0 20-15,0 1 0,-21 0 0,0-22 16,21 22-16,-21 21 0,0-22 15,22 22-15,-22 0 0,0 0 16,-22 42 0,1 0-16,0 0 15,21 22-15,-21-1 0,0 0 0,0 1 16,-1 20-16,1 1 0,21-22 16,0 22-16,-21-22 0,21 0 0,0 22 15,0-43-15,0 21 0,0 1 0,0-22 16,0 21-16,21-21 0,0 0 15,1 1-15,-1-22 0,0 0 16,0 0-16,0 0 0,22 0 0,-22 0 16,0 0-16,0-22 15,21 1-15,-20 0 0,-1 21 0,0-21 16,0 0-16,0 0 0,0-22 0,1 22 16,-22 0-16,0 0 0,21 0 15,-21-1-15,0 44 47,0-1-47,0 0 0,0 0 0,0 0 16,0 0-16,0 1 15,0-1-15,0 0 0,21 0 16,0-21-16,0 0 0,0 0 16,1 0-1,-1 0-15,0 0 0,0 0 0,0 0 16,0 0-16,1-21 0,-22 0 0,21 21 15,0-21-15,-21-1 0,0 1 16,21 0-16,-21 0 0,21 0 0,-21 0 16,0-22-16,0 22 0,0 0 15,0 0-15,0 0 0,21 21 32,-21 21-32,0 0 15,0 0-15,0 0 0,0 0 0,0 1 16,0 20-16,0-21 0,0 21 0,0 1 15,0-1-15,0 0 16,0 1-16,0-1 0,0 22 0,0-1 16,0 1-16,22-1 0,-1 1 0,-21-1 15,21 22-15,-21-22 0,21 1 16,-21-1-16,0 1 0,21-1 0,-21 1 16,21-1-16,-21-20 0,0 20 0,0 1 15,0-22-15,0 0 0,0 1 0,0 20 16,-21-42-16,21 0 15,-21 1-15,0-22 16,21-22-16,-21 1 16,21 0-16,-21-21 0,21 21 15,0-22-15,-22 1 0,22 0 16,-21-1-16,0-20 0,21-1 0,0 1 16,-21-1-16,21 1 0,-21-1 0,21 1 15,0-1-15,0 1 0,0-1 16,0 1-16,0 20 0,21 1 0,0 0 15,0-1-15,22 1 0,-22 21 16,0-21-16,21 20 0,1 1 0,-22 0 16,21 0-16,-21 0 0,22 0 15,-22-1-15,0 1 0,0 0 0,-21 0 16,21 0-16,-21 0 0,0-1 0</inkml:trace>
  <inkml:trace contextRef="#ctx0" brushRef="#br0" timeOffset="23068.17">10456 3069 0,'0'0'0,"-21"-21"0,0 21 16,21-21-16,-21 21 47</inkml:trace>
  <inkml:trace contextRef="#ctx0" brushRef="#br0" timeOffset="24283.22">13779 3196 0,'0'0'0,"22"0"0,-22-21 16,21 0-16,0 21 0,0-21 0,0 21 16,-21-21-16,21 21 0,1-22 15,-1 1-15,0 0 0,0 0 16,0 0-16,-21 0 0,0-1 16,0 1-16,0 0 0,0 0 15,0 0-15,-21 0 0,0 21 16,-21 0-16,-1 0 0,22 0 15,-42 0-15,20 0 0,1 21 0,0-21 16,-1 21-16,1 0 0,0 21 0,-1-20 16,22-1-16,0 21 0,0-21 15,21 22-15,0-1 0,0-21 0,21 21 16,0-20-16,21 20 0,1-21 16,-22 0-16,21 0 0,1 1 15,-1-1-15,0 0 0,1-21 0,-1 21 16,0 0-16,-21 0 0,1 1 15,-1-1-15,-21 0 0,0 0 16,0 0-16,-21-21 0,-1 21 16,-20 1-16,0-22 0,-1 21 0,1-21 15,0 0-15,-1 0 0,-20 0 0,21 0 16,-1 0-16,1 0 0,21 0 16,-22 0-16,1 0 0,21-21 0,0 21 15,-22-22-15,22 1 0,0 0 16,0 0-1,21 0-15,0 0 16,21 21 15,-21-22-31,21 22 32,0 0 61,1 0-30,-1 0-48,0 0-15</inkml:trace>
  <inkml:trace contextRef="#ctx0" brushRef="#br0" timeOffset="24695.08">14541 3027 0,'0'0'16,"22"-21"-16,-22 0 0,0-1 0,0 1 15,0 0-15,0 0 0,0 42 47,0 0-47,-22 22 0,1-1 0,21 0 16,-21 1-16,0-1 0,0 21 15,0-20-15,-1 20 0,1-20 0,0 20 16,0-21-16,0 1 0,0-1 0,-1 0 16,22-20-16,-21 20 0,21-21 15,0 0-15,0 0 0,21-21 16,1 0-16,-1 0 15,0 0-15,0-21 0,0 21 16,0-21-16,1 0 0,-1 0 0,-21 0 16,0-1-16,0 1 0,0-21 15</inkml:trace>
  <inkml:trace contextRef="#ctx0" brushRef="#br0" timeOffset="24847.59">14182 3366 0,'0'0'15,"21"0"1,0 0 0,0 0-16,21 0 0,-20 0 0,-1-22 15,21 22-15,0 0 0,-20-21 16,20 21-16,-21-21 0,21 21 0</inkml:trace>
  <inkml:trace contextRef="#ctx0" brushRef="#br0" timeOffset="26927.12">15049 3514 0,'0'0'0,"22"0"16,-22-21 0,21 21-16,-21-22 0,0 1 0,21 0 15,-21 0-15,0 0 16,0 0-16,0-1 0,-21-20 0,0 21 15,-1 0-15,1 21 0,0-21 16,0-1-16,0 22 0,-22 0 16,22 0-16,0 22 0,-21-1 0,21 0 15,-1 0-15,-20 21 0,21-20 16,0 20-16,0 0 0,21-21 0,0 22 16,-22-22-16,22 21 0,0-21 0,0 1 15,0-1-15,0 0 0,0 0 16,22-21-16,-1 21 0,0-21 0,0 0 15,0 0-15,0 0 0,1 0 16,20 0-16,-21-21 0,21 21 0,-20-21 16,20 0-16,-21 0 0,21-1 15,-20 1-15,-1-21 0,0 21 16,0-22-16,0 22 0,-21 0 0,21-21 16,-21 21-16,0-1 0,0 44 31,-21-1-31,21 0 15,-21 0-15,21 0 0,0 22 16,0-22-16,0 0 0,0 21 0,0-21 16,0 1-16,0-1 0,0 0 15,0 0-15,0 0 0,0 0 16,21-21-16,0 0 16,1 0-16,-1 0 0,0 0 15,0-21-15,0 0 0,0 21 0,1-21 16,-1 0-16,0 0 0,0-1 0,0 1 15,0-21-15,-21 21 0,22 0 16,-22-1-16,21 1 0,-21 0 0,0 0 16,0 0-16,0 42 31,0 0-31,0 0 0,0 0 16,0 1-16,0-1 0,0 0 15,0 0-15,0 0 0,0 0 0,0 1 16,21-1-16,0-21 15,0 21-15,0-21 16,1 0-16,-1 0 0,0 0 16,0 0-16,0 0 0,0-21 15,1 21-15,-1-21 0,0 21 0,0-22 16,-21 1-16,21 21 0,0-21 0,-21 0 16,22 21-16,-1 0 15,-21 21 1,0 0-1,21-21-15,-21 21 0,21 1 0,-21-1 16,21 0-16,-21 0 0,21-21 16,1 21-16,-1 0 0,0-21 0,0 22 15,0-22-15,0 0 0,1 0 16,-1 0-16,0 0 0,0 0 16,0 0-16,0 0 0,22 0 0,-22-22 15,0 22-15,0-21 0,22 0 0,-22 21 16,21-21-16,-21-21 0,0 20 15,1 1-15,-1-21 0,-21 21 0,0-22 16,0 22-16,0-21 0,0 21 16,0-22-16,-21 22 0,-1 0 0,1 21 15,-21-21-15,21 21 0,-22 0 0,1 0 16,21 0-16,-21 21 0,-1-21 16,1 21-16,0 22 0,20-22 15,-20 0-15,21 21 0,0-21 16,21 1-16,0 20 0,0-21 0,0 0 15,0 22-15,0-22 0,21 0 0,0 0 16,0-21-16,0 21 0,1 0 16,-1-21-16,0 0 0,21 0 0,-21 0 15,1 0-15,20 0 0,-21 0 0,0-21 16,22 0-16,-22 21 0,0-21 16,0 0-16,0 0 0,0-22 0,1 22 15,-1-21-15,0-1 0,0 1 16,-21 0-16,0-22 0,21 22 0,-21-22 15,21 22-15,-21-21 0,0 20 16,0 1-16,0 0 0,0-1 16,0 1-16,0 21 0,0 0 0,0-1 15,-21 22-15,0 22 16,21-1-16,-21 0 0,0 21 16,0-21-16,21 22 0,0 20 15,-22-20-15,22 20 0,0-21 0,0 22 16,0-1-16,0-20 0,0-1 0,22 0 15,-22 1-15,21-22 0,-21 21 16,21-21-16,0 1 0,-21-1 16,21 0-16,0-21 0,-21 21 0,22-21 0,-1 0 15,0 0-15,0 0 0,0 0 16,0 0-16,1 0 0,-1 0 16,0 0-16,0-21 0,0 21 15,0-21-15,22 0 0,-22-1 0,0 1 16,0 0-16,0 0 0,1 0 0,-1-22 15,0 22-15,0 0 0,-21 0 16,0 0-16,0 42 31,-21 0-31,0 0 16,21 0-16,-21 1 0,21-1 16,0 21-16,0-21 0,0 0 15,0 1-15,0-1 0,0 0 16,0 0-16,21-21 15,0 0 1,0 0-16,0 0 0,0 0 16,1 0-16,-1-21 0,0 21 15,0-21-15,0 0 0,0-1 0,1 1 16,-1 0-16,-21 0 0,21-21 0,-21 20 16,21 1-16,-21-21 0,0 21 15,0 0-15,0 42 31,0 21-15,0-21-16,0 0 0,0 1 0,0-1 16,0 0-16,0 0 0,0 0 15,0 0-15,0 1 0,21-1 0,0-21 16,1 21-16,-1-21 0,0 21 0,0-21 16,21 0-16,-20 0 0,-1 0 15,0 0-15,21 0 0,-21 0 0,1-21 16,20 0-16,-21 0 0,0-1 15,0 1-15,1 0 0,-1 0 0,0 0 16,-21-22-16,0 22 0,21 0 0,-21-21 16,21 21-16,-21-1 15,0 44 1,0-1 0,0 0-16,0 0 0,-21 21 0,0-20 15,21 20-15,0 0 0,-21-21 0,0 22 16,21-22-16,-22 21 0,22 1 15,0-22-15,-21 21 0,0 0 0,0 1 16,0-1-16,21 22 0,-21-22 0,-1 21 16,1-20-16,21 20 0,-21 1 15,21-22-15,0 22 0,0-22 0,0 0 16,0 1-16,0-22 0,0 0 16,0 0-16,0 0 0,0 0 0,0-42 46,0 0-46,21 0 0,-21-21 16,0 20-16,21-20 0,-21 0 0,22-1 16</inkml:trace>
  <inkml:trace contextRef="#ctx0" brushRef="#br0" timeOffset="27186.97">17695 3535 0,'-21'-42'0,"42"84"0,-42-106 0,21 22 16,-21 21-16,21 0 0,0-22 0,0 22 15,21 0-15,0 0 0,22 21 16,-22 0-16,21-21 16,0 21-16,-20 0 0,20 0 0,-21 21 15,21-21-15,-20 21 0,-1 21 16,0-20-16,-21-1 0,0 21 0,0-21 16,0 22-16,0-22 0,-21 0 0,0 0 15,-1 0-15,1 0 0,0 1 16,0-1-16,-21-21 0,20 0 0,-20 21 15,21-21-15,0 0 0,-22 0 16,22 0-16,-21 0 0,0 0 0,-1 0 16,1 0-16,-22 0 0</inkml:trace>
  <inkml:trace contextRef="#ctx0" brushRef="#br0" timeOffset="28408.48">677 4741 0,'0'0'0,"-42"0"0,0 0 16,-1-21-16,1 21 0,-22 0 16,22 0-16,0 0 0,-1 0 15,1 0-15,0 0 0,-1 0 0,22 0 16,0 0-16,0 0 0,21 21 16,21-21-1,0 22-15,43-22 0,-22 0 16,22 0-16,20 0 15,1 0-15,-22 0 0,22 0 16,0 0-16,21 0 0,-22 0 0,1 0 16,0 0-16,20 0 0,-20 0 15,0 0-15,-22 0 0,22 0 0,-43 0 16,22 0-16,-22 0 0,0 0 16,-20 0-16,-1 0 0,0-22 15,-42 1 1,0 21-16,-1-21 15,-20 21-15,21 0 0,-21 0 0,-1-21 16,1 21-16,0 0 0,-1 0 16,1 0-16,0-21 15,20 21-15,1 0 0,0 0 0,0 0 16,21-21 0,21 21-1,0 0-15,0 0 0,22 0 0,-1 0 16,-21 0-16,22 0 0,-22 0 15,21 21-15,-21-21 0,0 21 0,1 0 16,-1 0-16,-21 0 0,21 22 16,-21-22-16,0 0 0,0 21 15,-21 1-15,0-22 0,-1 21 0,1-21 16,0 22-16,-21-22 0,-1 0 16,1 21-16,21-20 0,-21-1 15,-1 0-15,22-21 0,0 21 16,21 0-16,42-42 15</inkml:trace>
  <inkml:trace contextRef="#ctx0" brushRef="#br0" timeOffset="30254.83">2836 5186 0,'0'0'0,"-21"0"16,21-21-1,21 0-15,0-1 0,-21 1 0,43 0 16,-22 0-16,0-21 0,21 20 16,-20-20-16,20 0 0,0-1 15,-21 1-15,22 0 0,-22-1 16,0 1-16,0 0 0,0-1 0,-21 1 16,0 0-16,0 21 0,0-22 15,0 22-15,0 0 0,0 0 0,-21 0 16,0-1-16,0 22 0,0 0 15,0 0-15,21 22 0,-22 20 16,22-21-16,0 21 0,0 1 16,0-1-16,0 22 0,0-1 0,0 1 15,0 20-15,0-20 0,0 20 16,0-20-16,0-1 0,0 22 0,0-21 16,0-1-16,0 1 15,0-22-15,0 21 0,0 1 0,0-22 16,0 22-16,0-22 0,0 0 15,0-20-15,-21 20 0,21-21 0,-21 0 16,0-21-16,0 0 16,0-21-1,21 0-15,-22 0 0,22-22 16,0 22-16,0-21 0,0 0 0,0-22 16,0 22-16,0-22 0,0 22 15,0-22-15,0 1 0,0-1 0,22-20 16,-1 20-16,0 1 0,0-1 15,0 1-15,22 20 0,-1 1 16,0 0-16,1 21 0,-1-1 16,0 1-16,1 21 0,-1 0 0,0 0 15,-21 0-15,22 21 0,-22 1 16,-21-1-16,0 21 0,0-21 0,0 22 16,0-22-16,0 0 0,-21 21 15,21-21-15,-21 1 0,-1-1 0,-20 0 16,21-21-16,0 21 0,0-21 15,-1 0-15,1 0 0,0 0 0,0 0 16,0 0-16,0 0 0,21-21 16,-22 21-16,1-21 0,21 42 62,21-21-62,1 21 0,-1-21 0,-21 21 16,21 0-16,0-21 0,0 0 15,0 22-15,1-22 0,20 0 0,-21 0 16,0 0-16,22 0 0,-1 0 16,-21 0-16,21 0 0,1-22 0,-22 22 15,21-21-15,1 0 0,-22 21 16,21-21-16,-21-21 0,22 20 0,-22 1 16,0 0-16,0-21 15,0-1-15,-21 22 0,21 0 0,-21-21 16,0 21-16,0-1 0,0 1 15,0 0-15,0 42 16,-21 0 0,21 22-16,0-22 15,-21 21-15,21-21 0,0 22 0,0-1 16,0-21-16,0 22 0,0-1 16,0-21-16,0 0 0,0 0 0,0 1 15,0-1-15,21 0 0,0-21 16,1 0-16,-1 0 0,0 0 15,0 0 1,0 0-16,0-21 0,1 0 0,-1-1 16,21 1-16,-21 0 0,0 0 15,1 0-15,-1-22 0,21 22 0,-21-21 16,0 0-16,-21 20 0,0-20 16,22 21-16,-22 0 0,0 0 0,0-1 15,0 44 16,0-1-31,-22 0 0,22 0 16,0 0-16,0 22 0,0-22 16,0 21-16,0-21 0,0 22 0,0-22 15,0 21-15,0-21 0,0 0 0,0 1 16,0-1-16,22 0 0,-1 0 16,0-21-16,0 0 0,0 0 15,0 0-15,1 0 0,-1 0 0,0 0 16,21 0-16,-21 0 0,1-21 15,20 0-15,-21 0 0,21-1 0,-20 1 16,-1 0-16,21-21 0,-21 21 16,22-22-16,-22 1 0,0 0 15,21-1-15,-21 1 0,1 0 0,-22 20 16,0-20-16,0 0 0,0 21 16,0-1-16,0 1 0,0 0 0,0 0 15,0 42 1,0 0-1,-22 22-15,22-22 16,0 21-16,0-21 0,-21 22 0,21-1 16,0 0-16,-21 22 0,21-22 0,0 0 15,0 1-15,0-22 0,0 21 16,0-21-16,0 1 0,0-1 0,0 0 16,21 0-16,0-21 15,1 0-15,-1 0 0,0 0 0,0 0 16,0 0-16,0-21 15,1 0-15,-1 0 0,0-1 0,0 1 0,-21 0 16,21-21-16,0-1 0,1 1 16,-1 0-16,-21-1 0,21 1 15,-21 0-15,21-1 0,-21 1 0,0 0 16,0-1-16,0 1 0,0 21 16,0 0-16,0 0 0,-21 21 15,0 42 1,21-21-16,0 21 0,0 1 15,0-1-15,0 0 0,0 22 16,0-22-16,21 1 0,0 20 0,0-21 16,-21 1-16,21-1 0,1 0 15,-1-20-15,-21-1 0,21 21 16,0-21-16,0 0 0,0-21 16,1 22-16,-1-22 0,0 0 0,0 0 15,0 0-15,0 0 0,1-22 16</inkml:trace>
  <inkml:trace contextRef="#ctx0" brushRef="#br0" timeOffset="32339.37">7091 5186 0,'21'0'0,"-42"0"0,0 0 0,-1 0 0,1 0 15,0 0-15,0-21 16,21 0-16,0-1 0,0 1 15,0 0-15,0-21 0,21-1 16,-21 22-16,21-42 0,0 20 0,1 1 16,-1 0-16,0-1 0,0-20 15,0 21-15,0-1 0,1 1 0,-22 21 16,0-22-16,0 22 0,0 0 16,0 0-16,0 0 0,-22 21 15,1 21 1,0 0-16,0 21 0,0-20 15,21-1-15,-21 21 0,21 0 0,-22 1 16,22 20-16,0-20 0,0 20 16,0-21-16,0 22 0,0-22 15,0 1-15,0-1 0,22 0 16,-1 1-16,0-22 0,21 0 0,-21 21 16,1-42-16,20 21 0,-21 1 0,21-22 15,1 0-15,-1 0 0,0 0 16,1 0-16,20-22 0,-20 1 0,20 0 15,1 0-15,-22 0 0,21-22 16,1 22-16,-22-21 0,1 21 0,-1-22 16,0 1-16,-21 0 0,1-1 0,-22 1 15,0 21-15,0 0 0,0 0 16,0-1-16,-22 1 0,1 21 0,0 0 16,0 0-16,0 0 15,-22 0-15,22 21 0,-21 1 0,21-1 16,0 0-16,-22 0 0,22 21 15,0-20-15,21 20 0,-21 0 0,0-21 16,21 22-16,-22-22 0,22 21 0,0-21 16,0 1-16,0-1 0,0 0 15,0 0-15,22-21 0,-1 0 0,0 0 16,0 0-16,0 0 16,0 0-16,22-21 0,-22 0 0,0 21 15,0-21-15,22-1 0,-22-20 0,0 21 16,0 0-16,0-22 15,-21 22-15,0-21 0,0 21 0,21-22 0,-21 22 16,0 0-16,0 0 16,0 0-16,0 42 15,-21-21 1,21 21-16,0 21 0,0-20 0,0 20 16,-21-21-16,21 21 0,0 1 0,0-22 15,0 21-15,0-21 0,21 1 16,-21-1-16,21 0 0,1 0 0,-1 0 15,0-21-15,0 0 0,0 0 16,0 0-16,22 0 0,-22 0 0,21-21 16,-21 21-16,22-21 0,-22 0 0,21 0 15,1-22-15,-1 22 0,0-21 16,1-1-16,-22 1 0,21-21 16,0 20-16,-20 1 0,-1 0 15,-21-1-15,0 1 0,0 0 0,0-1 16,0 1-16,0 21 0,0 0 0,0-1 15,0 1-15,-21 42 32,-1 22-32,22-22 15,0 21-15,-21 1 0,0-1 16,21 0-16,-21 22 0,21-22 0,-21 22 16,21-22-16,0 0 0,0 1 0,0-1 15,0 0-15,0 1 0,21-22 16,0 0-16,0 0 0,0 0 15,22 0-15,-22 1 0,0-22 0,21 0 16,-20 0-16,20 0 0,-21 0 0,21 0 16,-20 0-16,20-22 0,-21 22 15,21-21-15,-20 0 0,20-21 0,-21 21 16,0-1-16,0-20 0,1 0 16,-1 21-16,-21-22 0,0 1 0,0 0 15,0 20-15,0-20 0,0 21 16,0 0-16,-21 21 15,-1 0-15,1 21 16,21 0-16,0 0 16,0 0-16,-21 22 0,21-22 0,0 21 15,0-21-15,0 1 0,0 20 0,0-21 16,0 0-16,0 0 0,0 1 16,21-1-16,0 0 0,1-21 15,-1 0-15,0 0 0,0 0 16,0 0-16,0 0 0,1-21 15,-1 21-15,0-21 0,0-1 0,21 1 16,-20 0-16,-1 0 16,0-21-16,21-1 0,-42 1 15,0 21-15,21 0 0,-21-1 16,22 1-16,-22 42 16,0 1-16,0-1 15,0 0-15,0 0 0,0 0 16,0 22-16,0-22 0,0 0 0,0 0 15,0 0-15,0 0 0,21 1 16,-21-1-16,21 0 0,-21 0 0,0 0 16,21-21-16,-42 0 47,0-21-47,0 0 15,21 0-15,-22 21 0,1-21 16,0-1-16,21 1 0,-21 21 0,0-21 15,0 21-15,-1 0 16,22 21 0,0 0-16,0 1 15,0-1-15,0 0 0,22 0 16,-1 0-16,-21 0 0,21-21 0,21 22 16,-21-22-16,1 0 0,-1 0 15,21 0-15,0 0 0,-20 0 16,20 0-16,0 0 0,1 0 0,-22 0 15,21-22-15,0 1 0,1 21 16,-1-21-16,-21-21 0,22 21 0,-22-1 16,0-20-16,0 0 0,0-1 15,0 1-15,-21 0 0,22-22 0,-22 22 16,21 0-16,-21-1 0,0-20 0,21 42 16,-21-22-16,21 1 0,-21 21 15,0 0-15,0-1 0,0 44 31,0-1-31,0 0 0,0 21 0,0-21 16,0 22-16,0-1 0,0 0 0,-21 22 16,21-22-16,0 1 0,-21-1 15,21 0-15,0 1 0,0-1 16,0 0-16,0-21 0,0 22 0,0-22 16,0 0-16,0 0 0,0 0 15,21-21-15,0 0 16,0 0-16,0 0 15,1 0-15,-1 0 0,0-21 0,0 21 16,-21-21-16,21 0 0,0 21 0,1-21 16,-22 0-16,0-1 0,21 1 15,-21-21-15,0 21 0,0 0 0,0-22 16,0 22-16</inkml:trace>
  <inkml:trace contextRef="#ctx0" brushRef="#br0" timeOffset="32571.3">10012 4657 0,'21'0'31,"0"0"-31,0 0 0,22 0 0,-22 0 16,21-21-16,0 21 0,1 0 16,-1 0-16,0-22 0,1 22 0,-22 0 15,21-21-15,-21 21 0,22 0 0,-22-21 16,0 21-16,-21-21 0,21 21 15,-21-21 1,-21 21 0,0 0-16,0 0 0,-22-21 0,22 21 15,-21 0-15</inkml:trace>
  <inkml:trace contextRef="#ctx0" brushRef="#br0" timeOffset="32824.79">8276 4699 0,'0'0'0,"21"0"32,22 0-32,-22-21 0,21 21 15,0 0-15,1 0 0,-1-21 0,22 21 16,-1-21-16,-21 21 0,22 0 0,-1 0 15,-20 0-15,-1 0 0,0 0 16,1 0-16,-22 0 0,0 0 0,-21-22 16,21 22-1</inkml:trace>
  <inkml:trace contextRef="#ctx0" brushRef="#br0" timeOffset="34979.24">11938 5122 0,'0'22'16,"0"-44"-16,0 65 0,21-43 31,0 0-31,0-21 0,1 21 0,-1-22 16,21 1-16,-21 0 0,22 0 15,-1-21-15,0 20 0,1-20 16,-22 0-16,21-1 0,-21 22 0,22-21 16,-22 0-16,0-1 0,0 1 15,-21 0-15,0-1 0,0 1 0,0 0 16,0 20-16,0-20 0,0 21 15,0-21-15,0 20 0,-21 22 0,0 0 16,0 0 0,-1 22-16,1-1 0,0 0 0,0 21 15,21 1-15,-21 20 0,0 1 0,21-1 16,-22 22-16,22-1 0,-21-20 16,0 21-16,21-1 0,0 1 0,-21 0 15,0-1-15,21 1 0,-21 0 16,-1-22-16,1 22 0,21-22 0,-21 22 15,21-22-15,-21-20 0,21 20 16,0-20-16,0-1 0,0 0 0,0 1 16,0-1-16,21-21 0,0 0 15,-21 0-15,21 1 0,1-22 0,20 0 16,-21 0-16,0 0 0,0-22 0,22 1 16,-22-21-16,0 21 0,21-22 15,-20 1-15,-1 0 0,0-1 0,0-20 16,-21 21-16,0-22 0,0 1 0,0-1 15,0 1-15,0-1 0,0 22 16,0-22-16,-42 22 0,21-22 0,-22 22 16,22 21-16,-21-21 0,-1 20 15,1 1-15,21 21 0,0 0 16,-22-21-16,22 21 0,42 0 31,1 0-31,-1 0 16,0 0-16,21-21 0,-21 0 0,22 21 15,-1-21-15,0-1 0,-20 1 16,20 0-16,0 0 0,1 0 0,-1 0 16,0-22-16,-21 22 0,22 0 15,-22 0-15,21 0 0,-21-1 16,-21 1-16,22 21 0,-22 21 31,0 1-31,-22 20 0,22-21 16,0 0-16,-21 22 0,21-22 15,-21 21-15,21-21 0,0 0 0,0 22 16,0-22-16,0 0 0,0 0 16,21-21-16,0 21 0,1-21 0,20 22 15,-21-22-15,21 0 0,1 0 0,-1 0 16,0 0-16,22-22 0,-22 1 16,22 21-16,-1-21 0,1 0 0,-22 0 15,22-22-15,-22 22 0,0 0 16,-21-21-16,1-1 0,-1 22 0,-21-21 15,0 21-15,0-22 0,0 22 16,-21 0-16,-1 0 0,1 0 16,0 0-16,-21 21 0,-1 0 0,22 0 15,-21 0-15,0 21 0,20 0 16,-20 21-16,21-21 0,0 22 0,0-22 16,-1 21-16,22 1 0,-21-22 15,21 21-15,0-21 0,0 22 0,0-22 16,0 0-16,21 0 0,1-21 0,-1 21 15,0-21-15,0 0 0,0 0 16,0 0-16,22 0 0,-22 0 0,0 0 16,0-21-16,22 0 0,-22 0 0,0 21 15,0-43-15,0 22 16,0 0-16,-21 0 0,0-21 0,22 20 16,-22-20-16,0 21 0,0 0 15,0 0-15,0-1 0,0 44 31,0-1-31,0 0 0,0 0 16,0 0-16,0 0 0,0 1 0,0-1 16,0 0-16,0 21 0,21-21 15,-21 1-15,21-1 0,0-21 16,0 0-16,0 0 16,22 0-16,-22 0 0,0 0 15,21 0-15,-20-21 0,-1 21 0,21-22 16,-21 1-16,0 0 0,1 0 15,-1-21-15,-21 20 0,21 1 0,-21-21 16,0 21-16,0 0 0,0-22 0,0 22 16,-21 42-1,21 0-15,0 1 16,-21-1-16,21 0 0,0 0 16,0 21-16,0-20 0,0 20 0,0-21 15,0 21-15,0-20 0,0-1 0,0 0 16,0 21-16,0-21 15,0 1-15,0-1 16,0-42 15,21-1-31,-21 1 0,21 0 0,-21 0 16,0 0-16,21 0 0,0-22 16,0 1-16,1 21 0,-22-22 15,21 1-15,0 21 0,0-21 0,-21 20 0,21 1 16,0 21-16,1 0 0,-1 0 15,0 21-15,0 1 0,-21-1 16,21 0-16,0 0 16,1 21-16,-22-20 0,0-1 0,21 21 15,-21-21-15,0 0 0,21 22 0,-21-22 16,0 0-16,0 0 16,0 0-16,0-42 31,21 0-16,-21 0-15,21 0 0,0 0 16,1-22-16,-1 22 0,0-21 16,0 21-16,0-22 0,0 1 0,1 21 15,-1-22-15,0 22 0,0 0 16,0 21-16,0 21 16,-21 0-16,0 22 15,0-22-15,0 21 0,0-21 16,0 22-16,0-22 0,0 21 0,0-21 15,0 1-15,0 20 0,0-21 16,0 0-16,0 0 0,22-21 16,-1 22-16,0-22 15,0 0-15,0 0 16,0-22-16,1 1 0,-1 0 16</inkml:trace>
  <inkml:trace contextRef="#ctx0" brushRef="#br0" timeOffset="35295.06">14922 5122 0,'22'-21'16,"-1"21"0,0-21-1,0 21-15,0-21 0,0 21 16,1-21-16,-1 0 0,0-1 0,0 22 16,0-21-16,0 0 0,1 0 0,-22 0 15,21 0-15,-21-1 0,0 1 16,-21 21-16,-1 0 0,1 0 15,0 0-15,0 0 0,-21 21 16,20 1-16,1-1 0,0 0 0,-21 0 16,21 0-16,-1 22 0,22-22 0,-21 0 15,21 0-15,0 0 16,0 0-16,0 1 0,0-1 0,0 0 16,0 0-16,21-21 0,1 21 15,-1-21-15,0 21 0,0-21 0,0 0 16,0 0-16,1 0 0,20 0 0,-21 0 15,0-21-15,0 0 0,22 21 16,-22-21-16,21 0 0</inkml:trace>
  <inkml:trace contextRef="#ctx0" brushRef="#br0" timeOffset="35818.76">15557 4847 0,'0'-21'16,"0"42"-16,0-63 0,0 63 15,0 0 1,-21 0-16,0 1 0,21-1 0,-21 21 15,21-21-15,0 22 0,-21-22 16,21 21-16,-21-21 0,21 0 0,0 1 16,0-1-16,0 0 0,0 0 15,0 0-15,21-21 16,0 0 0,0 0-16,-21-21 0,21 21 15,0-21-15,1 0 0,-1 21 0,0-21 16,-21-1-16,21 1 15,0 21-15,-21-21 0,0 0 0,21 0 0,1 21 16,-22 21 15,0 0-31,0 0 0,0 0 16,0 1-16,0-1 0,0 0 16,21-21-16,-21 21 0,21 0 0,-21 0 15,21-21-15,0 0 0,0 22 0,1-22 16,-1 0-16,0 0 0,0 0 15,0 0-15,22 0 0,-22-22 0,0 1 16,0 0-16,0 21 0,0-21 0,1-21 16,-22 20-16,0 1 15,21-21-15,-21 21 0,0-22 0,0 1 0,0 0 16,0-1-16,-21 22 16,-1-21-16,22 21 0,-21 0 0,0-1 15,0 22-15,0 0 0,0 0 0,-1 0 16,1 0-16,0 22 0,21-1 15,-21 0-15,21 0 0,0 0 16,0 0-16,0 1 16,0-1-16,21-21 0,0 21 15</inkml:trace>
  <inkml:trace contextRef="#ctx0" brushRef="#br0" timeOffset="36211.53">16468 4784 0,'0'-21'16,"-22"21"-16,1 0 0,0 0 15,0 0-15,0 21 0,21 0 0,-21 0 16,-1 0-16,1 0 0,21 1 16,0 20-16,0-21 0,-21 21 0,21-20 15,0 20-15,0-21 0,0 0 16,0 0-16,0 1 0,21-1 0,-21 0 15,21 0-15,1-21 0,-1 0 16,21 21-16,-21-21 0,0 0 16,1 0-16,-1 0 0,0 0 0,0-21 15,0 0-15,0 21 0,1-21 0,-22 0 16,0-1-16,21-20 0,-21 21 16,0-21-16,0 20 0,0-20 0,0 0 15,-21 21-15,-1-1 0,22-20 16,-21 21-16,0 21 0,0-21 0,0 21 15,0 0-15,-1 0 0,1 0 16,0 21-16,0 0 0,0-21 0,21 21 16,0 0-16,0 1 0,0-1 15,0 0-15,0 0 16,21 0-16</inkml:trace>
  <inkml:trace contextRef="#ctx0" brushRef="#br0" timeOffset="36563.33">16976 4890 0,'0'0'0,"0"-22"0,0 1 16,0 0-16,21 21 16,0 0-1,-21 21-15,0 0 16,21 1-16,-21 20 0,21-21 0,-21 0 15,0 22-15,0-22 0,0 0 16,0 21-16,0-21 0,0 1 0,0-1 16,0 0-16,0 0 0,-21-21 15,21 21-15,0-42 32,0 0-32,0 0 15,0 0-15,0-1 16,0 1-16,0 0 0,0-21 15,21 21-15,-21-22 16,0 22-16,21-21 0,1-1 0,-1 22 16,0-21-16,21 0 0,-21 20 0</inkml:trace>
  <inkml:trace contextRef="#ctx0" brushRef="#br0" timeOffset="37027.07">17589 4445 0,'-21'21'15,"0"0"-15,0 22 0,0-22 16,0 0-16,-1 21 0,1 1 0,0-22 16,0 21-16,0 1 0,21-1 0,0 0 15,-21-21-15,21 22 16,-22-22-16,22 21 0,0-21 0,-21 1 16,21-1-16,0 0 0,0 0 0,0 0 15,21-42 32,1 0-47,-1 21 0,0-21 16,0 0-16,0-1 0,0 22 0,1-21 15,-1 0-15,0 0 0,0 0 16,0 0-16,-21-1 16,-21 22-1,0 0 1,0 0-16,0 22 0,-1-22 0,1 21 15,0 0-15,0 0 0,21 0 16,0 0-16,0 1 0,0-1 0,0 0 16,0 0-16,0 0 0,0 0 15,0 1-15,21-1 0,0-21 16,0 0-16,1 0 0,-1 0 16,0 0-1,-21-21 1,0-1-16,0 1 15,0 0-15</inkml:trace>
  <inkml:trace contextRef="#ctx0" brushRef="#br0" timeOffset="37779.26">19156 4593 0,'0'0'0,"0"-21"0,0 0 0,0 0 15,0 0-15,0-1 0,0 1 16,0 0-16,0 0 0,0 0 16,0 0-16,-21 21 15,-1 0-15,1 21 0,0 0 16,0 0-16,0 0 0,-22 22 16,22-22-16,0 21 0,0 0 15,0 1-15,-22-1 0,22 22 0,0-22 0,0 0 16,0 1-16,21-1 15,0 0-15,0-21 0,0 22 0,0-22 16,0 0-16,0 0 0,21 0 16,0 1-16,0-22 0,0 0 0,1 0 15,20 0-15,-21 0 0,21 0 0,-20 0 16,-1 0-16,21 0 0,-21-22 16,22 1-16,-22 0 0,0 21 0,-21-21 15,0 0-15,0-22 0,0 22 16,0 0-16,0 0 0,0 0 0,-21 0 15,21-1-15,-21 1 0,-1 0 16,1 21-16,21-21 16,0 42-1,0 0-15,0 0 16,0 1-16,0-1 0,0 0 0,0 21 16,0-21-16,21 22 0,1-1 15,-22 0-15,0 1 0,0-22 0,0 21 16,0 1-16,0-1 0,0 0 0,0 1 15,0-1-15,0 0 0,-22 1 16,1-1-16,0 0 0,21-21 16,-21 22-16,21-22 0,-21 0 0,0 0 0,21 0 15,0 1-15,-22-22 16,22 21-16,0-42 31,0-1-31,0 1 16,0-21-16,0 21 0,22-22 15,-22 22-15,21-21 0</inkml:trace>
  <inkml:trace contextRef="#ctx0" brushRef="#br0" timeOffset="38027.24">19558 4826 0,'0'0'0,"21"-21"15,-21 0-15,0 42 31,0 0-31,0 0 0,-21 0 16,21 22-16,-21-22 0,21 0 0,0 0 16,0 22-16,-21-22 0,21 0 15,0 0-15,0 0 0,0 0 16,0-42 15,0 0-15,0 0-16,0 0 15,0 0-15</inkml:trace>
  <inkml:trace contextRef="#ctx0" brushRef="#br0" timeOffset="38299.11">19643 4636 0,'0'0'0,"0"-22"0,0 1 16,0 0-16,21 21 62,0 0-62,0 0 0,-21-21 16,21 21-16,-21-21 16,0 0-16,0-1 15,0 1 1,-21 21-16,21-21 16,-21 21-16,0 0 15,0 0-15,21 21 16,0 0-1,21-21 1,0 0-16,0 0 0</inkml:trace>
  <inkml:trace contextRef="#ctx0" brushRef="#br0" timeOffset="38590.94">20129 4339 0,'22'-21'0,"-44"42"0,44-63 0,-22 21 16,0 0-16,0-1 0,0 44 31,-22-1-15,22 0-16,0 21 0,-21 1 0,0-1 15,21 0-15,-21 1 0,21-1 16,-21 0-16,21 1 0,-21-1 0,21 0 16,-22 1-16,22-1 0,0 0 0,0 1 15,0-22-15,0 21 0,0-21 16,0 0-16,0 1 0,0-1 0,0 0 15,22-21 1,-1 0-16,0 0 16,0-21-16,0 0 15,-21-1-15,21 1 0,-21 0 16,0 0-16,0-21 0</inkml:trace>
  <inkml:trace contextRef="#ctx0" brushRef="#br0" timeOffset="38825">19897 4551 0,'0'0'0,"-22"0"0,22-21 0,22 21 31,-1 0-31,21-21 0,-21 21 16,22 0-16,-1 0 0,0 0 15,22 0-15,-22-22 0,22 22 0,-22 0 16,0 0-16,1 0 0,-1 0 0,-21 0 15,0 0-15,-42 0 32,-21 0-32,21 0 0,-43 0 15,22 0-15</inkml:trace>
  <inkml:trace contextRef="#ctx0" brushRef="#br0" timeOffset="39998.87">444 6562 0,'0'-21'16,"-21"21"0,0-22-16,0 22 0,0 0 15,0 0-15,-1 0 0,22-21 16,-21 21-16,0 0 0,0 0 16,0 0-16,42 0 31,0 0-31,0 0 0,22 21 15,-1-21-15,0 0 16,22 0-16,20 0 0,-20 0 16,42 0-16,-22 0 0,22 0 0,0 0 15,0 0-15,21 0 0,-21 0 16,0 0-16,-1 0 0,-20 0 0,0 0 16,-22-21-16,1 21 0,-1 0 15,1 0-15,-22 0 0,-21-21 0,22 21 16,-22 0-16,-21-21 15,-21 0 1,-1 21-16,-20 0 0,21-21 16,-21 21-16,20 0 0,-20-22 15,0 22-15,-1 0 0,1-21 16,0 21-16,21-21 0,-22 21 16,22 0-16,-21 0 0,21 0 0,-1 0 15,44-21 16,-1 21-31,0 0 0,0 0 16,21 0-16,-20 0 0,20 0 0,0 0 16,1 0-16,-1 0 0,-21 0 15,21 0-15,-20 0 0,-1 0 16,0 0-16,0 21 0,-21 0 0,0 22 16,0-22-16,0 0 15,0 21-15,-21-21 0,0 22 16,-22-22-16,22 21 0,-21 1 15,0-1-15,-1-21 0,1 21 0,0-20 16,20 20-16,-20-21 0,21 0 16,-21 0-16,20 1 0,1-22 0,0 21 15,21 0 1,21-21 0,0-21-1,1 21-15,-1-21 0</inkml:trace>
  <inkml:trace contextRef="#ctx0" brushRef="#br0" timeOffset="43810.25">4487 6541 0,'0'-22'32,"0"1"-32,21 0 15,1 0 1,-22 0-16,21 21 0,-21-21 16,0-1-16,0 1 0,21 0 0,-21 0 15,0 0-15,0 0 0,0-22 0,0 22 16,0 0-16,-21 0 0,0 0 15,-1-1-15,-20 1 0,21 0 16,-21 21-16,-1 0 0,22 0 0,-21 0 16,-22 21-16,22 0 15,21 1-15,-22-1 0,22 0 0,-21 21 16,21 1-16,0-1 0,-1 0 16,1 1-16,21-1 0,0 0 0,0 1 15,0-1-15,0 0 0,0-21 16,0 1-16,0 20 0,21-42 0,1 21 15,-1 0-15,0-21 0,0 0 16,0 0-16,22 0 0,-22 0 16,0-21-16,21 21 0,-21-21 0,22 0 15,-22 0-15,21-22 0,1 22 16,-22-21-16,21 21 0,0-22 0,1 1 16,-22 21-16,21-22 0,-21 1 15,1 21-15,-1-21 0,0 20 0,-21 1 16,21 0-16,-21 0 0,0 0 0,0 42 31,-21 0-15,0 21-16,21-20 0,0 20 15,0-21-15,0 21 0,0 1 0,0-1 16,0 0-16,0-20 0,0 20 16,0-21-16,0 21 0,0-20 15,0-1-15,0 0 0,21-21 0,0 0 16,0 0-16,0 0 0,1 0 15,20 0-15,-21 0 0,21-21 0,-20 0 16,20-1-16,0 1 0,1 0 16,-1 0-16,0-21 0,-21-1 15,22 22-15,-1-21 0,0-1 0,1 1 0,-1 21 16,-21-21-16,0 20 16,1-20-16,-22 21 0,0 0 0,0 0 0,-22 21 15,1 0 1,0 0-16,0 0 0,0 0 0,0 0 15,-1 21-15,1 0 0,0 0 0,21 0 16,0 22-16,0-22 0,0 21 16,0-21-16,0 22 0,0-22 0,0 0 15,21 21-15,0-21 0,22 1 16,-22-1-16,0 0 0,0 0 16,22-21-16,-22 21 0,21-21 0,-21 0 15,0 21-15,1-21 0,-1 0 0,-42 0 47,-22 0-47,22-21 0,0 21 0,0-21 16,-22 0-16,22 21 0,0 0 0,0-21 15,0 21-15,0 0 0,-1 0 16,1 0-16,0 0 0,21 21 16,0 0-1,0 0-15,0 0 16,0 1-16,0-1 0,21 0 15,0-21-15,1 21 0,-1-21 16,0 0-16,0 0 0,0 0 0,0 0 16,1 0-16,20 0 15,-21 0-15,21 0 0,1-21 0,-22 0 16,21 21-16,1-21 0,-1-1 0,0-20 16,1 21-16,-22-21 0,21-1 15,0 22-15,-20-21 0,20-1 0,-21 1 16,0 0-16,-21 21 0,0-22 15,0 22-15,0 0 0,0 0 0,-21 21 32,0 21-32,21 0 0,0 0 15,-21 0-15,21 1 0,0 20 0,0-21 16,0 21-16,0 1 0,21-22 16,-21 21-16,21-21 0,0 1 15,-21 20-15,21-21 0,1 0 0,-22 0 16,21 1-16,-21-1 15,0 0-15,-21-21 32,-1 0-32,1 0 0,0 0 15,0-21-15,0 21 0,0-21 0,-1 21 16,1-22-16,0 22 16,0 0-16,21 22 31,21-22-31,0 21 15,0 0-15,1-21 0,-1 21 16,0-21-16,21 0 0,-21 21 16,1-21-16,20 0 0,-21 0 0,0 0 15,22 0-15,-22 0 0,21-21 0,-21 0 16,0 21-16,22-21 0,-22 0 16,0-1-16,0 1 0,0 0 0,1 0 15,-1 0-15,0-22 0,0 22 16,-21-21-16,0 21 0,0 0 0,0-22 15,0 22-15,0 0 0,0 42 32,0 0-32,0 0 15,0 1-15,-21-1 16,21 0-16,0 21 0,0-21 0,0 1 16,-21-1-16,21 0 0,0 0 0,0 0 15,0 0-15,0 1 0,0-1 16,0-42 15,0-1-31,0 1 16,0 0-16</inkml:trace>
  <inkml:trace contextRef="#ctx0" brushRef="#br0" timeOffset="43975.15">6456 6244 0,'0'0'0,"0"-21"0,0 0 16,0 42 46,0 0-62,21-21 16,0 21-16,0-21 0,-21 22 16</inkml:trace>
  <inkml:trace contextRef="#ctx0" brushRef="#br0" timeOffset="44666.75">7027 6519 0,'0'0'0,"21"-21"0,-21 0 16,22 0 0,-1 0-16,0 0 0,-21-1 0,0 1 15,21 0-15,-21 0 0,0 0 0,0 0 16,-21 21-1,0 0-15,0 0 0,-1 0 0,1 21 16,-21 0-16,21 0 0,0 0 16,-1 0-16,1 1 0,0 20 0,0-21 15,0 0-15,21 22 0,-21-22 16,21 0-16,0 0 0,0 0 0,0 0 16,21-21-16,0 22 15,0-22-15,0 0 0,0 0 0,1 0 16,-1 0-16,0-22 0,0 22 15,0-21-15,0 0 0,1 0 0,-1 0 16,0 0-16,0-1 0,-21-20 16,0 21-16,21 0 0,-21 0 15,21-1-15,-21 1 0,0 0 0,0 0 16,0 42 15,0 0-31,0 0 0,0 22 16,-21-22-16,21 0 0,-21 21 15,21-20-15,0 20 0,0 0 0,0 1 16,0-22-16,0 21 0,0 0 0,0 1 16,0-1-16,0 0 0,0 22 15,0-1-15,21-20 0,-21 20 0,21 1 16,-21 20-16,0-20 0,0-1 0,0 1 16,0-22-16,0 22 0,0-1 15,0-20-15,0-1 0,0 0 0,0 1 16,-21-1-16,0-21 0,0 21 0,0-20 15,0-1-15,-1-21 0,-20 21 0,21-21 16,-21 0-16,-1 0 16,1 0-16,0 0 0,-1-21 0,1 0 15,0-1-15,-1 1 0,1 0 0,0 0 16,-1 0-16,22 0 0,-21-1 0,21-20 16,-1 21-16,1 0 0,0 0 15,21-1-15,0 1 0,0-21 0,0 21 16,0 0-16,0-22 0,21 1 0,0 0 15,1-1-15,-1 1 0,21 0 16,0-22-16</inkml:trace>
  <inkml:trace contextRef="#ctx0" brushRef="#br0" timeOffset="45132.49">7556 6308 0,'0'0'0,"0"-21"0,0 42 32,-21-21-17,21 21-15,0 0 0,0 21 16,-21-20-16,21-1 0,0 0 16,0 0-16,0 21 0,0-20 0,0-1 15,-21 0-15,21 0 16,0 0-16,-21-21 0,21-21 47,0 0-47,0 0 0,0 0 0,21-1 15,0 1-15,-21-21 0,21 21 16,0-22-16,-21 22 0,22-21 0,-1 21 16,0 0-16,0-1 0,0 1 15,22 0-15,-22 21 0,0 0 0,0 0 16,0 0-16,0 21 0,1 0 15,-1 1-15,-21 20 0,21-21 16,0 21-16,-21-20 0,21 20 0,-21 0 16,0-21-16,0 22 0,0-22 15,0 0-15,0 0 0,0 0 0,-21 1 16,21-1-16,-21 0 0,0 0 16,0-21-16,-1 0 15</inkml:trace>
  <inkml:trace contextRef="#ctx0" brushRef="#br0" timeOffset="47726.8">9779 6329 0,'0'-21'0,"0"42"0,0-63 16,0 20-16,21 1 16,-21 42 15,0 1-31,0-1 16,0 0-16,0 0 0,0 21 15,0-20-15,0 20 0,0 0 0,0-21 16,0 22-16,0-22 0,0 0 0,0 0 15,0 0-15,0 1 16,0-1-16,0 0 16,21-21-1,-21-21-15,0 0 16,0-1-16,0 1 0,0 0 0,0 0 16,21-21-16,-21 20 0,0-20 15,0 21-15,22-21 0,-22-1 0,21 1 16,0 21-16,-21-22 0,21 22 0,0-21 15,-21 21-15,21 21 0,1 0 16,-1 0-16,0 0 0,0 0 0,0 0 16,0 21-16,1 21 0,-1-21 0,0 22 15,-21-22-15,21 21 16,0 1-16,0-22 0,-21 21 0,22 0 16,-22-20-16,0-1 0,0 21 0,21-21 15,0 0-15,-21 1 16,21-22-1,0 0-15,0-22 16,-21 1-16,0 0 0,22 0 16,-22 0-16,21 0 0,-21-1 0,21 1 15,0-21-15,-21 0 0,21 20 16,0-20-16,-21 21 0,22-21 0,-1 20 16,-21 1-16,21 21 15,0 0-15,0 0 16,-21 21-16,0 1 0,0-1 15,21 0-15,-21 21 0,0-21 0,0 1 16,22 20-16,-22-21 0,0 21 16,0-20-16,0-1 0,21 0 0,-21 0 15,21 0-15,-21 0 0,21 1 16,0-22-16,0 0 0,1 0 16,-1 0-16,0 0 0,0 0 0,0-22 15,0 1-15,1 21 0,-1-21 16,0-21-16,21 21 0,-42-1 0,21 1 15,1-21-15,-1 21 0,0-22 16,-21 22-16,0 0 0,0 0 16,0 0-16,21 21 0,-21 21 31,0 0-31,0 0 0,0 0 16,0 1-16,0 20 0,0-21 0,0 21 15,0-20-15,0 20 0,0-21 0,0 0 16,0 0-16,21 1 0,-21-1 15,21 0-15,1 0 0,-1 0 0,0-21 16,0 0-16,0 0 0,22 0 16,-22 0-16,0 0 15,0 0-15,0-21 0,22 21 0,-22-21 16,0 0-16,-21 0 0,0-1 0,21 1 16,-21-21-16,0 21 0,0 0 15,0-22-15,0 22 0,-21-21 0,0 21 16,0-1-16,-1 1 0,1 0 15,0 21-15,0 0 0,0 0 0,0 0 16,-1 0-16,44 0 31,-1 0-31,0 0 0,0 0 16,21 0-16,1 0 0,-1 0 0,0 0 16,1 0-16,20 0 15,1 0-15,-1 0 0,1 0 0,-1 0 16,1 0-16,-22 0 0,22 0 0,-43 0 15,21 0-15,-21 0 0,0-21 16,-42 21 0,0 0-1,0 0-15,-21 21 0,20-21 0,1 21 16,-21 0-16,21 1 0,0-1 0,-22 0 16,22 0-16,0 0 0,0 22 15,21-22-15,0 21 0,-21-21 0,21 0 16,0 22-16,0-22 0,0 0 0,0 0 15,0 0-15,0 1 16,21-22-16,0 0 16,0 0-16,0 0 0,0 0 15,1 0-15,-1 0 0,0 0 16,21-22-16,-21 1 0,1 0 0,-1 0 16,0 0-16,0-22 0,0 22 0,-21-21 15,21 0-15,1-1 0,-1-20 16,0 20-16,0 1 0,0 0 0,0-22 15,1 22-15,-1 0 0,0-1 16,0 1-16,-21 21 0,0 0 0,21-1 16,-21 1-16,0 0 0,0 42 31,-21 0-31,0 1 0,21-1 0,0 0 16,-21 21-16,21 1 0,-21-1 0,21 0 15,0 1-15,0-1 0,0 21 16,0-20-16,0-1 0,0 0 0,0 1 15,0-1-15,0 0 0,0-20 0,0-1 16,21 0-16,0 0 0,0 0 16,-21 0-16,21-21 0,0 0 0,1 0 15,-1 0-15,0 0 16,0 0-16,0-21 0,0 21 0,1-21 16,-1 0-16,0 0 0,0 0 15,-21-1-15,21-20 0,0 21 0,-21 0 16,22-22-16,-1 1 0,-21 21 15,0-21-15,0 20 0,21 1 0,-21 0 16,0 42 15,0 0-31,0 1 0,0 20 0,0-21 16,0 0-16,0 22 0,0-22 0,0 0 16,0 0-16,0 0 0,0 0 15,0 1-15,0-1 0,0 0 16,21-21-16,0 0 15,0 0 1,1 0-16,-1 0 0,0-21 16,0 0-16,0-1 0,0 1 0,1-21 15,-1 21-15,-21 0 16,21-1-16,-21-20 0,0 21 0,0 0 16,21 0-16,-21-1 0,0 1 0,0 42 31,0 1-16,0 20-15,0-21 0,0 0 16,0 0-16,0 22 0,0-22 0,0 0 16,0 0-16,0 0 0,0 1 0,21-1 15,0 0-15,1 0 16,-1-21-16,0 0 0,0 0 16,0 0-16,0 0 0,1 0 0,-1 0 15,0 0-15,0-21 0,0 0 16,0 21-16,1-21 0,-1-22 0,0 22 15,0 0-15,0-21 0,0-1 0,1 1 16,-1 0-16,0-1 0,0 1 16,0 0-16,-21-1 0,21 1 0,-21 0 15,22 20-15,-22-20 0,0 21 0,0 0 16,0 0-16,0-1 0,0 44 31,0 20-31,0-21 16,-22 0-16,1 22 0,21-22 15,-21 21-15,21 0 0,0 1 0,0-1 16,0 0-16,0 1 0,0-1 0,0 0 16,0-20-16,0 20 0,0-21 15,0 0-15,0 0 0,21 1 0,0-1 16,1-21-16,-1 0 0,0 21 16,0-21-16,0 0 0,0 0 0,22 0 15,-22 0-15,0 0 0,0-21 0,0 21 16,1-21-16,20-1 0,-21 1 15,0 0-15,0 0 0,1-21 16,-1-1-16,-21 1 16,0 21-16,0-22 0,0 22 0,0 0 15,-21 21-15,-1 0 16,1 0-16,0 21 0,0 0 16,0 1-16,21-1 0,0 21 15,-21-21-15,21 22 0,0-22 0,0 0 16,0 0-16,0 0 0,0 0 0,0 1 15,0-1-15,21 0 0,0 0 16,0-21-16,0 0 0,0 0 16,1 0-16,-1 0 15,0 0 1,-21-21-16,21 0 0,0 0 16,-21-1-16</inkml:trace>
  <inkml:trace contextRef="#ctx0" brushRef="#br0" timeOffset="48324.46">16214 6752 0,'0'0'0,"-22"0"0,-20 21 16,21-21-16,21-21 46,21 21-46,0-21 0,0 0 16,1 0-16,20 0 0,-21-1 0,0 1 16,22-21-16,-22 0 0,0-1 15,0 1-15,21 0 0,-20-1 0,-1 1 16,0-22-16,0 22 0,-21 0 16,21-1-16,-21 1 0,0 0 0,0-1 15,0 1-15,0 21 0,0-21 0,0 20 16,-21 22-16,0 0 15,0 0-15,0 0 0,-1 22 0,1-1 16,0 21-16,0 0 0,21 1 16,0-1-16,-21 0 0,21 1 15,0 20-15,0 1 0,0-22 0,0 22 16,0-22-16,0 0 0,21 1 16,0-1-16,0 0 0,0-21 0,1 1 15,-1 20-15,0-42 0,0 21 0,21 0 16,-20-21-16,-1 0 0,0 0 15,0 0-15,0 0 0,0 0 0,1-21 16,-22 0-16,21 0 0,-21 0 16,0-1-16,0 1 0,0-21 15,0 21-15</inkml:trace>
  <inkml:trace contextRef="#ctx0" brushRef="#br0" timeOffset="48515.48">16256 6287 0,'21'0'16,"0"0"-1,0 0-15,1 0 0,20 0 16,-21 0-16,0 0 0,22-22 0,-22 22 16,21 0-16,-21-21 0,22 0 0,-22 21 15,0-21-15,0 21 0,0 0 16,0-21-16,1 21 0</inkml:trace>
  <inkml:trace contextRef="#ctx0" brushRef="#br0" timeOffset="49975.81">16827 6477 0,'0'0'15,"0"21"-15,0 0 0,22-21 0,-1 0 16,0 0-1,0 0-15,0 0 0,0 0 0,22 0 16,-22-21-16,21 0 0,-21 21 16,22-21-16,-22 0 0,21 0 0,-21-1 15,1 1-15,-1 0 0,0 0 0,-21 0 16,0-22-16,0 22 16,0 0-16,0 0 0,0 0 0,-21 21 15,0 0-15,-1 0 0,1 0 0,-21 0 16,21 0-16,0 0 0,-1 21 15,1 0-15,-21 0 0,21 22 0,21-22 16,-21 21-16,21-21 0,0 22 16,0-1-16,0-21 0,0 21 0,0-20 15,0-1-15,21 0 0,0 0 0,21 0 16,-21 0-16,1 1 0,20-22 16,0 0-16,1 0 0,-1 0 0,0 0 15,1 0-15,-1 0 0,21 0 16,-20-22-16,-1 22 0,0-21 15,1 21-15,-1-21 0,0 0 0,1 0 16,-22 0-16,21-1 0,-21 1 16,22-21-16,-22 21 0,0 0 0,-21-22 15,21 22-15,-21-21 0,0 21 0,0-1 16,0 1-16,0 0 0,0 0 16,-21 21-16,0 0 0,0 0 15,0 0-15,-1 0 0,1 0 16,0 0-16,0 21 0,0 0 0,0 0 15,21 1-15,-22 20 0,1-21 16,21 0-16,-21 22 0,21-22 16,0 0-16,0 0 0,0 0 0,0 0 15,0 1-15,0-1 0,21 0 16,0-21-16,1 21 0,-1-21 16,0 0-16,0 0 0,0 0 15,0 0-15,1-21 0,-22 0 16,21 21-16,0-21 0,-21-1 0,0 1 15,21 0-15,-21-21 0,21 21 0,-21-1 16,21-20-16,-21 21 0,0 0 16,0-22-16,0 22 0,0 0 15,0 42 17,0 0-32,0 1 0,0-1 15,0 0-15,0 21 0,0-21 16,0 1-16,0 20 0,22-21 0,-22 0 15,21 0-15,0 1 0,0-1 0,-21 0 16,21-21-16,0 0 0,1 21 16,-1-21-16,0 0 0,0 0 0,0 0 15,0 0-15,1-21 0,-1 21 0,0-21 16,0 0-16,0 21 16,0-22-16,1 1 0,-1-21 0,0 21 15,-21 0-15,0-1 0,21-20 0,-21 21 16,21 0-16,-21 0 0,0-1 15,0 44 17,0-1-32,0 0 0,0 0 0,0 0 15,-21 0-15,0 22 0,21-22 0,0 0 16,0 0-16,-21 0 0,21 1 16,0-1-16,0 0 0,0 0 0,-21 0 15,21-42 32,0 0-31,0 0-16,21 0 0,-21-1 15,21-20-15,0 21 0,-21-21 0,21 20 16,0-20-16,1 21 0,-1-21 16,0 20-16,0 1 0,0 0 15,0 0-15,1 21 0,-1 0 0,0 0 0,0 0 16,0 0-16,-21 21 0,21 0 15,-21 0-15,0 1 0,0 20 0,0-21 16,0 21-16,0-20 0,0-1 16,0 21-16,0-21 0,0 0 0,0 1 15,0-1-15,-21 0 0,21 0 16,0 0 0,-21-21-16,21-21 31,0 0-31,0 0 15,21 0-15,-21-1 0,21 1 0,1 0 16,-1 0-16,0-21 0,0 20 0,0-20 16,0 21-16,22-21 0,-22 20 15,0 1-15,21 0 0,-20 21 16,-1 0-16,0 0 0,0 0 0,-21 21 16,21-21-16,-21 43 0,0-22 0,0 0 15,0 21-15,0-21 0,0 1 0,0 20 16,0-21-16,0 21 15,-21-20-15,21-1 0,-21 0 0,21 0 16,-21-21-16,21 21 0,0 0 0,-21-21 16,21 22-16,-22-22 15,1 0-15,0 0 0,0 0 16,0 0-16,0-22 0,-1 1 0,1 21 16</inkml:trace>
  <inkml:trace contextRef="#ctx0" brushRef="#br0" timeOffset="50858.62">20108 6138 0,'0'0'0,"21"-42"16,-21 63 15,0 0-15,0 1-16,0-1 0,-21 0 0,21 0 15,0 21-15,0-20 0,-21 20 16,21-21-16,-21 0 0,21 22 0,-21-22 16,21 0-16,0 0 0,-21 0 15,21-42 32,0 0-47,0-21 16,21 20-16,-21 1 0,21 0 0,-21-21 15,21 21-15,0-22 0,-21 22 16,21 0-16,1-21 0,-1 20 0,0 1 16,0 0-16,0 0 0,22 21 15,-22 21-15,0 0 16,0 0-16,0 1 0,0-1 0,-21 0 15,0 21-15,0-21 16,0 22-16,0-22 0,0 21 0,0-21 16,0 22-16,0-22 0,0 0 15,0 0-15,0 0 0,0 1 16,-21-22 0,21-22-1,0 1-15,0 0 16,0-21-16,0 21 15,0-1-15,21-20 0,1 21 0,-1-21 16,0-1-16,0 22 0,0-21 16,22 21-16,-22-1 0,21 1 15,0 0-15,1 0 0,-22 21 0,21 0 16,1 0-16,-1 0 0,-21 21 16,21 0-16,-20 0 0,-1 1 0,0 20 15,0-21-15,0 21 0,-21-20 0,0 20 16,0-21-16,0 0 0,0 22 15,0-22-15,0 0 0,-21 0 0,0 0 16,0 0-16,21 1 0,-21-1 16,-1-21-16,22-21 47,0-1-47,22 1 0</inkml:trace>
  <inkml:trace contextRef="#ctx0" brushRef="#br0" timeOffset="51863.26">21124 6329 0,'0'0'0,"21"21"15,1-21-15,-1 0 16,0 0-16,0 0 16,0 0-16,0 0 0,22 0 15,-22 0-15,21 0 0,-21 0 0,22-21 16,-22 21-16,21 0 0,-21-21 15,1 0-15,-1 21 0,0-22 16,-21 1-16,0 0 0,0 0 16,0 0-16,-21 0 0,0-1 0,-1 22 15,1-21-15,0 21 0,0 0 16,-21 0-16,20 0 0,-20 0 0,21 21 16,-21 1-16,20-1 0,1 0 15,0 21-15,0-21 0,21 22 0,0-22 16,0 21-16,0-21 0,0 1 0,0 20 15,0-21-15,0 0 0,21 0 16,0 1-16,22-22 0,-22 21 0,0-21 16,21 21-16,-21-21 15,22 0-15,-1 0 0,-21 0 0,22 0 16,-1-21-16,-21 0 0,21 21 0,-20-22 16,20 1-16,-21 0 0,0 0 15,0 0-15,1-22 0,-1 22 0,-21-21 16,21 21-16,-21-22 0,0 22 0,0 0 15,0 0-15,-21 21 32,21 21-32,-21 0 15,21 0-15,0 1 0,-22-1 0,22 0 16,0 21-16,0-21 0,0 1 0,0-1 16,0 0-16,0 0 0,0 0 15,0 0-15,0 1 16,-21-22-1,21-22 1,0 1 0,0 0-16,0 0 0,0 0 15,0 0-15,0-22 0,21 22 0,1-21 16,-1 21-16,-21-22 0,21 22 0,0 0 16,0 0-16,0 0 0,1-1 15,-1 22-15,0 0 0,0 0 0,0 0 16,0 0-16,-21 22 0,22-1 15,-1 0-15,0 21 0,-21-21 16,0 1-16,21 20 0,-21-21 0,0 0 16,0 22-16,0-22 0,0 0 15,0 0-15,0 0 0,0 0 16,-21-21-16,21 22 16,-21-22-16,0 0 15,21-22-15,0 1 16,0 0-16,0 0 15,0 0-15,21-22 0,0 22 0,0 0 16,0-21-16,0 21 0,1-22 16,-1 1-16,21 21 0,-21 0 0,0-1 15,22 1-15,-22 21 0,0 0 16,0 0-16,0 0 0,1 21 16,-1-21-16,-21 22 0,0 20 0,0-21 15,0 0-15,0 0 0,0 22 0,0-22 16,0 21-16,0-21 0,0 1 15,0-1-15,-21 0 0,21 0 0,0 0 16,0 0-16,-22 1 16,22-44 31,22 1-47,-1 0 0,0 0 15</inkml:trace>
  <inkml:trace contextRef="#ctx0" brushRef="#br0" timeOffset="52373.4">22796 5736 0,'0'0'15,"0"-21"-15,0 0 0,0 0 0,0 0 16,0 42 0,0 0-16,0 0 15,0 0-15,0 22 0,0-1 0,0 0 16,0 1-16,0 20 0,0-21 15,0 1-15,0-1 0,0 22 0,0-22 16,0 0-16,0 1 0,0-1 16,0-21-16,0 21 0,-21-20 15,21 20-15,-21-21 0,21 0 16,0 0-16,-21-21 0,0 0 16,0 0-1,21-21-15,0 0 0,0 0 16,0 0-16,0 0 15,0-1-15,21-20 0,0 21 0,0 0 16,0-22-16,0 22 0,1-21 0,20 21 16,-21 0-16,21-1 15,-20 22-15,20 0 0,-21 0 0,21 0 16,-20 0-16,-1 0 0,0 22 16,-21-1-16,0 0 0,21 0 0,-21 21 15,0-20-15,0-1 0,0 0 0,0 0 16,-21 21-16,0-20 0,0-22 15,-1 21-15,1 0 0,0 0 0,-21-21 16,21 21-16,-1-21 0,-20 0 0,21 0 16,0 0-16,0 0 0,-1 0 15,1 0-15,0 0 0,0 0 16,21-21 0,21 0-16,0 0 15,0 21-15,1-21 0</inkml:trace>
  <inkml:trace contextRef="#ctx0" brushRef="#br0" timeOffset="52739.19">23177 6329 0,'43'0'16,"-22"0"-16,0 0 0,0 0 0,0 0 16,1 0-16,-1 0 0,21-21 15,-21 21-15,22-21 0,-22 21 0,21-22 16,-21 22-16,0-21 0,1 0 0,-1 0 15,-21 0 1,0 0-16,0-1 0,0 1 0,0 0 16,0 0-16,-21 21 0,-1 0 15,1 0-15,0 0 16,0 21-16,0 0 0,0 0 0,-1 1 16,22-1-16,0 21 0,0-21 0,0 0 15,0 22-15,0-22 0,0 21 16,0-21-16,22 1 0,-22-1 0,21 0 15,0 0-15,0 0 0,0 0 16,0-21-16,1 22 0,-1-22 16,0 0-16,0 0 15,0-22 1,0 1 0,-21 0-16,0 0 0,0 0 0,22 0 15</inkml:trace>
  <inkml:trace contextRef="#ctx0" brushRef="#br0" timeOffset="53090.99">23812 6202 0,'0'0'0,"43"-64"16,-43 43-16,21 21 16,-21-21-16,21 21 0,0 0 15,0 0 1,1 21-16,-22 0 0,21 1 16,-21-1-16,0 0 0,0 0 0,0 21 15,0-20-15,0 20 16,0-21-16,0 0 0,0 22 0,0-22 15,0 0-15,0 0 0,0 0 16,0 0-16,0 1 0,0-44 47,0 1-47,0 0 16,0 0-16,0 0 0,0 0 0,0-22 15,21 22-15,0-21 0,0 21 16,0-22-16,-21 1 0,22 21 0,-1-22 15,0 22-15,0 0 0,-21 0 16,21 0-16,0 21 16,1 0-16,-1 0 31,0 21-31</inkml:trace>
  <inkml:trace contextRef="#ctx0" brushRef="#br0" timeOffset="53535.74">24553 6181 0,'21'0'16,"-42"0"-16,64 0 0,-22-21 15,0 21-15,0-22 0,0 22 0,0-21 0,1 0 16,-1 0 0,-21 0-16,0 0 15,-21 21-15,-1 0 0,1 0 16,0 0-16,0 0 0,-21 0 15,20 21-15,1-21 0,0 21 0,0 0 16,0 0-16,0-21 0,21 21 16,0 1-16,0-1 0,0 0 0,0 0 15,0 0-15,0 0 16,21 1-16,0-22 16,0 21-16,0 0 0,0 0 15,1 0-15,-1-21 0,-21 21 0,0 1 16,21-22-16,-21 21 0,0 0 15,-21 0 1,0-21-16,-1 0 16,1 0-16,-21 0 0,21 0 0,0 0 15,-22 0-15,22 0 0,0 0 0,-21 0 16,20 0-16,1 0 0,21 21 16,-21-21-16,0 0 0,0 0 46,0 0-30</inkml:trace>
  <inkml:trace contextRef="#ctx0" brushRef="#br0" timeOffset="54990.79">1016 7895 0,'0'0'0,"-21"21"0,0-21 16,-1 0-16,1 0 0,0 22 0,-21-22 16,21 0-16,-22 0 0,1 0 15,21 0-15,-22 0 0,1 0 16,0 0-16,-1 0 0,1 0 15,0 0-15,21 0 0,-22 0 16,22 0-16,0 0 0,0 0 0,0 0 16,42 0-1,0 0-15,21 0 16,1 0-16,-1 0 0,21 0 16,1 0-16,-1 0 0,22 0 15,0 0-15,-1 0 0,22 0 0,0 0 16,0 0-16,21 0 0,-21 0 15,0 0-15,-22 0 0,1 0 0,0 0 16,-22 0-16,1 0 16,-22 0-16,21 0 0,-41 0 0,20 0 15,-21 0-15,0 0 0,0 0 16,-21-22-16,0 1 16,-21 21-1,0-21-15,0 0 0,0 21 0,0-21 16,-22 21-16,22-21 0,-21 21 15,-1-22-15,22 22 0,-21-21 0,0 0 16,-1 21-16,1-21 16,21 21-16,0 0 0,-1 0 0,1-21 0,0 21 15,0 0-15,42 0 32,0 21-17,0-21-15,22 0 0,-22 0 16,21 21-16,-21-21 0,22 0 0,-1 0 15,0 0-15,-20 0 0,20 0 16,0 0-16,-21 0 0,22 0 0,-22 0 16,21 0-16,-21 21 0,1-21 15,-22 21-15,0 1 16,0-1-16,0 0 0,-22 0 16,1 0-16,0 22 0,0-22 0,0 21 15,-22 0-15,1 1 0,21-1 16,-21 0-16,-1 1 0,22-22 15,-21 21-15,21-21 0,-22 22 16,22-22-16,0 0 0,-21 0 0,20 0 16,1 1-16,0-22 0,0 21 15,21 0-15,21-42 47</inkml:trace>
  <inkml:trace contextRef="#ctx0" brushRef="#br0" timeOffset="57942.95">4212 7535 0,'0'-21'31,"0"0"0,0 0-31,0 0 16,0 0 0,0-1-16,0 1 15,0 0 1,0 0-16,0 0 16,-21 21-16,21 21 31,0 21-16,0 1-15,0-1 0,0 0 0,0 22 16,0-22-16,0 22 0,0-1 16,0 1-16,0-22 0,0 21 0,0 1 15,0-1-15,0-20 0,0-1 16,0 0-16,0 1 0,0-1 0,0-21 16,0 0-16,0 1 0,0-1 0,0 0 15,0-42 32,0 0-47,0-1 0,0 1 16,-21-21-16,21 21 0,-21-22 0,21 22 15</inkml:trace>
  <inkml:trace contextRef="#ctx0" brushRef="#br0" timeOffset="58254.77">3937 7747 0,'-21'-21'0,"42"42"0,-63-63 0,42 21 0,0-1 15,0 1-15,0 0 0,0 0 0,0 0 16,21-22-16,0 22 0,0 0 16,21 0-16,1 21 0,-1-21 15,0 0-15,22 21 0,-22 0 0,22 0 16,-1 0-16,1 21 0,-22 0 16,22 0-16,-22 0 0,-21 22 0,21-22 15,-20 21-15,-22 0 0,0-20 16,0 20-16,-22-21 0,1 21 0,-21-20 15,0-1-15,20 0 0,-20 0 0,0 21 16,-1-42-16,1 22 0,0-1 16,21 0-16,-1-21 0,1 0 0,0 0 15,21 21-15,-21-21 16,21-21 0,21 0-16,0 21 0,0-21 15,22-1-15,-22 22 0,21-21 16</inkml:trace>
  <inkml:trace contextRef="#ctx0" brushRef="#br0" timeOffset="58674.53">5059 7620 0,'0'0'0,"0"-21"16,0 42-1,-21 0-15,-1-21 0,1 21 16,0 22-16,21-22 0,-21 0 0,21 21 15,-21-20-15,21 20 0,0 0 16,-21-21-16,21 22 0,-22-1 0,22 0 16,0-20-16,0 20 0,0 0 0,0-21 15,0 1-15,0 20 0,0-21 16,22 0-16,-1-21 0,0 0 16,0 0-16,0 0 0,0-21 15,22 0-15,-22 21 0,0-21 0,21-22 16,-20 22-16,-1 0 0,0-21 15,0-1-15,0 22 0,-21-21 16,21 0-16,-21-1 0,0 1 0,0 21 16,0-22-16,-21 1 0,0 21 15,0-21-15,0 20 0,0 1 0,-22 21 16,22 0-16,0 0 0,-21 0 0,20 0 16,-20 0-16,21 0 0,0 0 15,0 21-15,-1 1 0,22-1 0,0 0 16,0 0-16,0 0 15,22 0-15,-1-21 0,0 22 0,0-22 16,21 0-16,-20 0 0,-1 0 0</inkml:trace>
  <inkml:trace contextRef="#ctx0" brushRef="#br0" timeOffset="59334.16">5694 7662 0,'0'0'0,"0"-21"0,-21 21 15,-1 0 1,22 21-16,-21-21 0,21 22 16,-21-1-16,21 0 0,0 0 0,0 0 15,0 22-15,0-22 0,0 0 16,0 21-16,0-21 0,0 1 0,0 20 16,0-21-16,0 0 0,0 0 15,0 1-15,0-1 0,0 0 16,0 0-16,0-42 31,0 0-31,0 0 16,0-22-16,0 22 0,0 0 15,0-21-15,0 20 0,0-20 0,0 21 16,0-21-16,0-1 0,0 22 16,21 0-16,-21-21 0,21 20 0,22 1 15,-22 21-15,0 0 0,0 0 16,22 0-16,-22 0 0,0 0 0,21 21 15,-21 1-15,1 20 0,-1-21 16,0 0-16,0 22 0,0-22 16,-21 21-16,0-21 0,0 0 0,21 22 15,-21-22-15,0 0 0,0 0 0,0 0 16,0 1-16,0-1 0,0 0 16,-21-21-16,0 0 31,21-21-31,0 0 0,0-1 0,0 1 15,0 0-15,0 0 0,21-21 0,0 20 16,-21-20-16,22 0 0,-1 21 16,0-22-16,0 22 0,0-21 0,0 21 15,1-1-15,-1 22 0,0 0 16,0 0-16,0 0 16,0 22-16,1-1 0,-1 0 0,-21 0 15,0 0-15,21 22 0,-21-22 16,0 0-16,0 21 0,0-21 0,0 22 15,0-22-15,0 0 0,0 0 0,0 0 16,-21 1-16,21-1 0,0 0 16,0 0-16</inkml:trace>
  <inkml:trace contextRef="#ctx0" brushRef="#br0" timeOffset="59835.09">8276 7324 0,'0'0'16,"0"-21"-16,0-1 0,0 44 31,0-1-31,0 21 16,0-21-16,0 43 0,0-22 15,0 0-15,0 22 0,0-1 0,0-20 16,0 20-16,0-20 0,0 20 16,0-21-16,0 22 0,0-22 0,0 1 15,0-1-15,0-21 0,0 21 0,-21-20 16,21-1-16,0 0 0,0 0 15,0 0-15,-21-21 0,21-21 32,0 0-32,0 0 0,-21 0 15,21-1-15,0-20 0,0 21 0,0-21 16</inkml:trace>
  <inkml:trace contextRef="#ctx0" brushRef="#br0" timeOffset="60114.93">8149 7557 0,'0'0'0,"0"-43"15,42-126 1,-20 127-16,-1-1 0,21 1 16,-21 0-16,22 20 0,-1 1 0,0 0 15,1 21-15,-1 0 0,0 0 0,1 0 16,-1 0-16,0 21 0,1 22 16,-1-1-16,-21 0 0,0 1 0,0-1 15,-21 0-15,0 1 0,0-1 16,-21 0-16,0 1 0,0-1 0,-21-21 15,20 21-15,-20-20 0,0-1 16,21 0-16,-22 0 0,22 0 16,-21-21-16,21 0 0,-1 21 0,1-21 15,21 22 1,21-22 0,1 0-1</inkml:trace>
  <inkml:trace contextRef="#ctx0" brushRef="#br0" timeOffset="61283.35">9250 7895 0,'0'0'0,"42"0"0,-21 0 0,0 0 0,1 0 16,-1 0-16,0-21 0,0 0 0,0 0 15,0 0 1,-21-1-16,0 1 0,0 0 15,0 0-15,-21 0 0,0 21 0,21-21 16,-21-1-16,0 22 0,0 0 16,-1 0-16,-20 0 0,21 0 0,0 0 15,0 22-15,-1-1 0,-20-21 0,21 21 16,-21 21-16,20-21 0,1 1 16,0 20-16,0-21 0,0 21 0,0-20 15,21 20-15,0-21 0,0 0 16,0 22-16,0-22 0,0 0 15,0 0-15,0 0 0,21-21 16,0 0-16,0 0 0,0 0 16,22 0-16,-22 0 0,0-21 0,21 0 15,-21 0-15,1 0 0,20-1 0,-21 1 16,21 0-16,-20 0 0,-1-21 16,-21 20-16,21 1 0,-21 0 0,0 0 15,0 0-15,0 0 0,0 42 31,0 0-15,0 0-16,0 0 16,0 22-16,0-22 0,0 0 15,21 0-15,0 0 0,-21 0 0,21 22 16,1-22-16,-1-21 0,0 21 16,21 0-16,-21-21 0,1 0 0,20 21 15,0-21-15,1 0 0,-1 0 0,0 0 16,1 0-16,-1-21 0,0 21 15,1-21-15,-1 0 0,-21 0 0,21 0 16,1-1-16,-1-20 0,-21 21 0,0-21 16,1 20-16,-1 1 15,0-21-15,-21 21 0,0-22 0,0 22 16,0 0-16,0 0 0,-21 0 0,0 0 16,-22 21-16,22 0 0,0 0 15,-21 0-15,-1 0 0,22 0 0,-21 21 16,21 0-16,-22 0 0,22-21 0,-21 42 15,21-20-15,-1-1 0,1 0 16,21 0-16,0 0 0,0 0 0,0 1 16,0-1-16,0 0 0,0 0 15,0 0-15,21 0 0,1-21 16,-1 0-16,0 0 0,0 0 0,0 0 16,22 0-16,-22-21 15,0 21-15,21-21 0,-21 0 0,1 21 16,-1-21-16,0 0 0,0-1 0,-21 1 15,21 0-15,-21 0 16,21 21-16,-21 21 47,0 0-47,0 22 0,0-22 16,0 0-16,0 21 0,0 1 0,0-1 15,0 0-15,0 1 0,0-1 16,0 0-16,0 1 0,22-1 15,-22 0-15,21 1 0,-21 20 0,21-21 16,-21 1-16,0-1 0,0 0 0,0 1 16,0 20-16,0-20 0,0-1 15,0 0-15,0 1 0,0-1 0,0 0 16,0-21-16,-21 22 0,0-22 0,-1 0 16,1 0-16,-21 0 0,21-21 15,0 0-15,-1 0 0,1 0 0,0 0 16,-21 0-16,21-21 0,-1 0 0,22 0 15,-21-21-15,21-1 0,-21 1 16,21 0-16,0-22 0,0 22 0,0-22 16,0 1-16,21-1 0,0 1 15,1-1-15,-1 1 0,0-1 0,21 22 16,-21-22-16,22 22 0,-1 0 16,-21-1-16,22 1 0,-1 0 15,0-1-15,1 22 0,-22-21 0,21 21 16,-21 0-16,22-22 0,-22 22 0,0 0 15,0 0-15,0 21 0,0-21 0</inkml:trace>
  <inkml:trace contextRef="#ctx0" brushRef="#br0" timeOffset="61950.97">10647 7789 0,'0'22'0,"21"-22"47,0 0-47,0-22 0,0 22 15,1-21-15,-22 0 0,21 21 16,0-21-16,0 21 0,-21-21 0,0 0 16,21 21-16,-21-22 0,0 1 15,0 0-15,-21 21 16,0 0 0,0 0-16,0 21 15,-1 0-15,22 1 0,0-1 0,-21 0 16,21 0-16,-21 0 0,21 0 0,0 1 15,0-1-15,0 21 16,0-21-16,0 0 0,0 1 0,0-1 16,21 0-16,0 0 0,1-21 15,-1 0-15,0 21 0,0-21 16,0 0-16,0 0 0,1 0 0,20 0 16,-21-21-16,21 0 0,-20 21 0,20-21 15,-21 0-15,21-1 0,1 1 16,-1 0-16,-21 0 0,22 0 0,-22 0 15,21-22-15,-21 22 0,0-21 0,1 21 16,-22-1-16,0 1 0,21 0 16,-21 0-16,-21 21 15,-1 0 1,1 0-16,0 21 0,0 0 16,0 0-16,21 1 0,0-1 0,0 0 15,0 0-15,0 0 0,0 0 16,0 1-16,0-1 0,21 0 0,0 0 15,0 0-15,-21 0 0,21-21 0,1 22 16,-22-1-16,21-21 0,-21 21 16,0 0-16,0 0 15,-21-21-15,-1 0 16,1 0-16,0 0 0,0 21 16,0-21-16,-22 0 0,22 22 0,0-22 15,-21 0-15,21 0 0,-1 0 16,1 0-16,0 0 15,0 0 1,0 0 0,0 0-1,-1 0-15,1 21 0</inkml:trace>
  <inkml:trace contextRef="#ctx0" brushRef="#br0" timeOffset="62959.91">1439 9462 0,'-21'0'0,"42"0"0,-63 0 16,21 0-16,0 0 0,-1 0 16,1 0-16,0 0 15,0 0-15,0 0 0,0 0 16,-1 0-16,1 0 0,0 0 16,0 0-16,0 0 15,0 0-15,42 0 31,0 21-31,21-21 0,1 21 16,-1-21-16,21 0 0,1 21 16,21-21-16,-22 0 0,22 0 0,-1 0 15,1 0-15,0 0 0,-1 0 16,1 0-16,0 0 0,-1 0 0,1 0 16,0 0-16,-22 0 0,1 0 15,-22 0-15,22 0 0,-43 0 0,21 0 16,-21 0-16,-21-21 15,0 0 1,-42 21-16,21-21 16,0 21-16,-22-22 0,1 22 15,0-21-15,-1 21 0,1 0 16,0 0-16,-1-21 0,1 21 0,0 0 16,20 0-16,1 0 0,0-21 15,0 21-15,42 0 16,0 0-1,0 0-15,22 0 0,-1 0 0,0 0 16,1 0-16,-1 0 0,0 0 0,-20 0 16,20 0-16,0 21 0,-21-21 15,1 21-15,-1 0 0,-21 1 0,0 20 16,0-21-16,0 0 16,-43 0-16,22 22 0,0-22 15,0 0-15,-21 21 0,-1-20 16,22-1-16,-21 0 0,-1 0 0,22 0 15,-21 0-15,21 1 0,-22-22 16,22 21-16,0 0 0,0-21 0,42 0 47</inkml:trace>
  <inkml:trace contextRef="#ctx0" brushRef="#br0" timeOffset="65731.16">4593 9208 0,'0'0'0,"0"-22"15,0 1-15,0 0 0,0 0 16,-21 0-16,21 0 0,0-1 0,0 1 15,-21 0-15,21 0 0,-21 21 16,-1 0 0,1 0-16,21 21 15,-21 0-15,21 0 16,0 22-16,0-1 0,0 0 0,0 1 16,0 20-16,0-20 0,0 20 15,0-21-15,0 22 0,-21-22 0,0 22 16,0-22-16,21 0 0,-22 1 0,1-1 15,0-21-15,0 22 0,0-22 16,21 0-16,-21 0 0,-1-21 0,1 0 16,0-21-1,21 0-15,0 0 16,-21-22-16,21 22 0,0-21 0,0 21 16,0-22-16,0 1 0,0 0 15,0-1-15,0 22 0,0-21 16,0-1-16,21 1 0,-21 21 15,21 0-15,-21 0 0,21-1 0,1 22 16,-1 0-16,0 22 0,0-22 16,-21 21-16,21 21 0,0-21 15,-21 22-15,22-1 0,-1-21 0,-21 21 16,21 1-16,-21-1 0,21 0 16,0 1-16,0-1 0,-21-21 0,22 22 15,-1-22-15,21 0 0,-21 0 0,0-21 16,1 0-16,20 21 0,-21-21 15,21 0-15,-20 0 0,20 0 16,0-21-16,1 0 0,-22 0 0,21 0 16,0-1-16,-20-20 0,20 21 15,-21-21-15,0-1 0,22 1 0,-22 0 16,0-22-16,-21 22 0,0-1 16,0 1-16,0-21 0,0 20 0,0-20 15,0 20-15,0-20 0,-21 21 0,-22-1 16,22 1-16,-21 21 0,21-22 15,-22 22-15,1 21 0,0 0 0,-1 0 16,-20 0-16,21 0 0,-1 21 16,1 22-16,0-22 0,-1 21 15,1 1-15,21-1 0,0 0 0,-1 22 16,22-22-16,0 22 0,0-22 16,22 21-16,-1-20 0,21 20 0,-21-20 15,22-1-15,-1 0 0,0 1 16,1-1-16,-1 0 0,0-21 0,1 1 15,-1-1-15,21-21 0,-20 0 0,-1 0 16,22 0-16,-22 0 0,21 0 16,-20 0-16,20 0 0,1-21 0,-1-1 15,-20 1-15,20 0 0,-21-21 16,22 21-16,-22-1 0,1-20 16,-22 21-16,0-21 0,0 20 0,-21 1 15,0 0-15,0-21 0,0 21 0,-21-1 16,0 22-16,-22 0 15,22 0-15,-21 0 0,21 0 0,-22 0 16,22 22-16,-21-1 0,21 0 16,0 0-16,21 21 0,0-20 0,0-1 15,0 21-15,0-21 0,0 22 16,0-22-16,0 0 0,0 0 0,21 0 16,0 0-16,0-21 0,0 22 0,22-22 15,-22 0-15,21 0 0,0 0 16,-20 0-16,20 0 0,0 0 15,1-22-15,-1 22 0,0-21 0,1 0 0,-22 0 16,21 0-16,-21 0 16,22-1-16,-22 1 0,0 0 0,0 0 15,-21 0-15,0 0 0,0-1 0,0 1 16,0 0-16,0 42 31,0 0-31,0 1 0,0-1 16,0 0-16,0 21 0,0-21 0,0 1 15,0 20-15,0-21 0,0 0 0,0 22 16,0-22-16,0 0 16,0 0-16,0 0 0,21-21 15,0 0-15,1 0 0,-1 0 16,0 0-16,0-21 16,0 0-16,0 21 0,1-21 0,-1 0 15,0-1-15,0-20 0,0 21 0,0 0 16,1-22-16,-1 22 0,-21-21 15,21 21-15,-21-22 0,21 22 0,0 0 16,-21 0-16,0 42 31,0 0-31,0 0 16,0 1-16,0-1 0,0 21 16,0-21-16,0 0 0,0 22 0,0-22 15,0 0-15,0 0 0,0 0 16,0 1-16,0-1 0,0 0 0,21-21 15,1 0-15,20 21 0,-21-21 16,0 0-16,0 0 0,22 0 0,41-21 16,-62 0-1,-1 21-15,21-21 0,-21-1 0,0 1 16,1 0-16,-1 0 0,-21 0 0,0-22 16,0 22-16,0 0 0,0-21 15,0 21-15,0-1 0,0 1 0,0 0 16,0 0-16,-21 21 0,-1 0 0,1 0 15,0 0 1,0 0-16,21 21 0,-21 0 0,0 0 16,21 22-16,-22-22 0,22 21 0,0-21 15,0 22-15,0-1 0,0-21 16,0 0-16,0 22 0,0-22 0,22 0 16,-1 0-16,0 0 0,0-21 0,21 22 15,-20-22-15,-1 0 0,21 0 16,-21 0-16,22 0 0,-22 0 0,0 0 15,21-22-15,-21 22 0,1-21 0,-1 0 16,21 0-16,-21-21 0,0 20 16,1-20-16,-1 0 0,0-1 15,0 1-15,0 0 0,0-1 0,1-20 16,-1 21-16,0-22 0,-21 1 16,21 20-16,-21 1 0,0-22 0,0 22 15,0 21-15,0-21 0,0 20 16,0 65-1,0-22 1,-21 21-16,21-21 0,0 22 16,0-1-16,0 0 0,0 22 0,0-22 15,0 1-15,0 20 0,0-21 0,0 1 16,0 20-16,0-20 0,0-1 16,0-21-16,0 21 0,0-20 15,0 20-15,0-21 0,0 0 0,21-21 16,0 21-16,0-21 15,1 0-15,-1 0 0,0 0 0,0 0 16,21-21-16,-20 0 0,-1 21 0,0-21 16,0 0-16,21 0 0,-20-22 15,-1 22-15,0 0 0,-21-21 0,21 20 16,-21-20-16,21 21 0,-21 0 16,0 0-16,-21 21 15,0 21 1,21 0-16,-21 0 15,21 0-15,0 0 0,0 1 0,0 20 16,0-21-16,0 0 0,0 0 0,0 1 16,0-1-16,21-21 0,0 21 15,0 0-15,0-21 0,1 0 16,-1 0-16,0 0 0,0 0 0,0 0 16,0-21-16,1 0 0,-1 21 15,0-21-15,0-1 0,-21 1 0,0-21 16,0 21-16,21 0 0,-21-22 0,0 22 15,0-21-15,0 21 0,-21-1 16,0-20-16,0 42 0,0-21 0,21 0 16,-43 21-16,22 0 0,0 0 0,0 0 15,0 0-15,-22 0 16,22 21-16,0-21 0,-21 0 0,20 21 16,1 0-16,0-21 0</inkml:trace>
  <inkml:trace contextRef="#ctx0" brushRef="#br0" timeOffset="66230.87">8784 9377 0,'0'0'0,"0"-21"0,21-22 15,-21 65 1,0-1 0,-21 21-16,21-21 0,0 22 15,0 20-15,0-21 0,0 22 0,0-1 16,0 1-16,0-1 0,0 1 16,0-22-16,0 22 0,0-1 0,0 1 15,0-1-15,-21 1 0,21-1 0,-21 1 16,0-1-16,-1 1 0,1-1 15,0 1-15,0-22 0,0 22 0,0-22 16,21 0-16,0 1 0,-22-22 0,22 0 16,-21 0-16,21 0 0,0 0 15,-21-42 1,21 0 0,0-21-16</inkml:trace>
  <inkml:trace contextRef="#ctx0" brushRef="#br0" timeOffset="66514.71">8509 9546 0,'0'0'0,"0"-42"0,0 0 0,21 20 16,0 1-16,0 0 0,1 21 0,-1 0 15,0-21-15,21 21 0,-21 0 0,22 21 16,-22 0-16,0 0 15,0 1-15,-21 20 0,0-21 0,0 21 16,0 1-16,0-1 0,0 0 0,-21 1 16,0-1-16,0 0 0,-22-20 15,22 20-15,0-21 0,-21 0 0,21 0 16,-1 1-16,1-22 0,0 21 16,42-42-1,0-1 1,22 22-16</inkml:trace>
  <inkml:trace contextRef="#ctx0" brushRef="#br0" timeOffset="68030.96">9377 9398 0,'0'0'16,"0"21"-1,0 0-15,0 1 0,0-1 0,-21 21 16,21-21-16,-22 22 0,22-22 15,0 21-15,-21-21 0,21 22 0,-21-1 0,21-21 16,0 0-16,-21 22 0,21-22 16,0 0-16,0 0 0,0 0 15,0-42 17,0 0-32,0-21 15,21 20-15,-21 1 0,21 0 16,-21-21-16,21 21 0,-21-22 15,0 1-15,0 21 0,22-22 0,-22 22 16,21 0-16,-21 0 0,21 21 16,0 0-1,-21 21-15,21-21 0,-21 42 0,0-20 16,21-1-16,1 0 0,-22 21 16,21-21-16,-21 22 0,0-22 0,21 0 15,-21 0-15,21 0 0,-21 1 16,0-1-16,0 0 0,21-21 15,0 21-15,1-21 16,-1 0-16,0 0 16,-21-21-16,21 21 0,0-21 15,-21 0-15,21-1 0,1 1 0,-22 0 16,21 0-16,0-21 0,-21 20 16,21 1-16,-21-21 0,0 21 0,21 0 15,-21-1-15,21 1 0,-21 0 0,22 21 16,-22 21-1,0 0-15,0 1 16,0-1-16,0 0 0,0 21 16,0-21-16,0 1 0,0-1 15,21 0-15,0 0 0,-21 0 0,21 0 16,0 1-16,0-1 0,1 0 0,20-21 16,-21 0-16,21 0 0,-20 0 15,20 0-15,-21 0 0,21 0 0,1 0 16,-1 0-16,-21-21 0,22 0 15,-22-1-15,21 1 0,-21 0 0,22 0 16,-22 0-16,0 0 0,0-22 16,0 22-16,-21-21 0,0-1 15,0 22-15,0 0 0,0 0 0,0 0 0,-21 0 16,0-1-16,0 22 0,0 0 16,-1 0-16,1 22 15,0-1-15,0 0 0,21 0 0,-21 0 16,21 22-16,-21-1 0,21-21 15,0 21-15,0-20 0,0 20 0,0-21 16,21 0-16,0 0 0,0 1 0,0-1 16,0 0-16,1-21 0,20 0 15,-21 0-15,21 0 0,-20 0 0,20 0 16,0 0-16,-21 0 0,22 0 0,-22-21 16,21 21-16,-21-21 15,1-1-15,-1 1 0,0 0 0,0 0 0,0 0 16,-21-22-16,0 22 0,0 0 15,0-21-15,0 21 0,0-1 16,0 1-16,0 42 31,0 1-31,0-1 16,0 0-16,-21 0 0,21 0 0,0 0 16,0 1-16,-21-1 0,21 0 15,0 0-15,0 0 0,0 0 16,21-21 15,0-21-31,0 21 0,-21-21 16,22 0-16,-1 21 0,0-21 0,0 0 15,0-1-15,-21 1 0,21 0 16,1 0-16,-22 0 0,0 0 0,21-1 16,0 22-16,-21 22 31,0-1-31,0 0 0,21 0 15,-21 0-15,0 0 0,21 22 16,-21-22-16,0 0 0,0 0 16,21-21-16,1 21 0,-1 1 0,0-22 15,0 21-15,0-21 16,0 0-16,1 0 16,-1 0-16,0-21 0,0-1 0,0 22 15,0-21-15,-21 0 0,22 0 16,-1 0-16,0 0 0,-21-22 0,21 1 15,-21 21-15,21-22 0,0 1 0,-21 0 16,0-1-16,0 1 0,22-21 16,-22 20-16,0 1 0,21 0 0,-21 20 15,0-20-15,0 21 0,0 0 16,0 0-16,0 42 16,0 0-16,-21 21 0,21 1 15,-22-22-15,22 21 16,0 0-16,0 22 0,0-22 0,0 1 15,0-1-15,0 0 0,0 1 0,0-1 16,0 0-16,0-21 0,22 22 16,-22-22-16,21 0 0,-21 0 0,0 0 15,21 1-15,0-1 16,0-21 0,0 0-16,1 0 0,-22-21 15,21-1-15,0 1 0,-21 0 16,0 0-16,0 0 0,0-22 15,0 22-15,0 0 0</inkml:trace>
  <inkml:trace contextRef="#ctx0" brushRef="#br0" timeOffset="68198.38">11472 9462 0,'0'0'16,"-21"0"-1,21-22-15,21 22 0,0 0 16,1 0-16,-1-21 0,21 21 15,-21 0-15,0 0 0,22-21 0,-22 21 16,21 0-16,-21-21 0,1 21 0,-1-21 16,21 0-16,-21 21 15,0-22-15,1 22 0</inkml:trace>
  <inkml:trace contextRef="#ctx0" brushRef="#br0" timeOffset="69144.84">13652 9165 0,'0'-21'0,"0"42"0,0-63 16,-21 21-16,0 0 0,0 21 0,21-22 16,0 1-16,-21 0 0,0 21 15,-1 0-15,1 0 0,0 0 16,0 0-16,0 21 0,0 0 0,-1 1 16,22 20-16,-21-21 0,0 21 15,0 1-15,0-1 0,0 0 0,-1 1 16,22-1-16,0 0 0,0-20 15,0 20-15,0 0 0,0-21 16,22 1-16,-1-1 0,0 0 0,0-21 16,0 0-16,22 0 0,-22 0 0,21 0 15,0 0-15,-20 0 0,20-21 16,-21 0-16,21-1 0,-20 1 0,20 0 16,-21 0-16,0 0 0,0-22 15,1 22-15,-22 0 0,0-21 0,0-1 16,0 1-16,0 21 0,0-21 0,0-1 15,-22 22-15,1-21 16,0 21-16,21-1 0,-21 1 0,0 21 16,42 21 15,0-21-31,0 22 16,22-22-16,-22 0 0,21 0 15,-21 0-15,22 0 0,-1 0 0,0 0 16,1 0-16,-1 0 0,0 0 0,1 0 15,-1-22-15,-21 22 0,21 0 16,-20 0-16,-22-21 0,21 21 16,-42 21 15,-1 1-31,22-1 0,-21 21 0,0-21 16,21 22-16,0-1 0,0 0 0,-21 22 15,21-22-15,0 22 0,0-1 16,0 22-16,0-22 0,0 1 0,0-1 15,0 22-15,0-22 0,0 1 16,0 21-16,0-22 0,0 1 0,-21-1 16,21 22-16,-21-22 0,21 1 0,0-1 15,0 1-15,-22-1 0,22-20 16,-21 20-16,21-21 0,0 1 0,0-1 16,0 0-16,0 1 0,-21-22 0,21 0 15,-21-21 1,0 0-16,0-21 15,21 0-15,-22 0 0,1-1 0,-21-20 0,21 0 16,0-1-16,-1 1 0,1 0 16,21-22-16,0 1 0,0-1 0,0 1 15,0-22-15,0 22 0,0-22 16,0 21-16,0-20 0,21 20 0,22-20 16,-22-1-16,21 21 0,-21-20 15,22 20-15,-1 1 0,0-1 0,1 1 16,20-1-16,-20 1 0,-1 20 0</inkml:trace>
  <inkml:trace contextRef="#ctx0" brushRef="#br0" timeOffset="69530.44">16065 8678 0,'0'0'0,"0"-21"0,-21 21 15,0-21-15,0 21 0,21-21 16,-21 21-16,0 0 0,-1 0 31,22 21-31,0 0 0,-21 0 16,21 22-16,0-1 0,0 0 0,0 22 15,0-22-15,0 22 0,0-22 16,-21 22-16,21-22 0,-21 0 0,21 1 16,0-1-16,0 0 0,-21-21 15,21 1-15,0-1 0,-21 0 0,21 0 16,0 0-16,0-42 31,0 0-15,0 0-16,21 0 0,0-1 15,0 1-15,0-21 0</inkml:trace>
  <inkml:trace contextRef="#ctx0" brushRef="#br0" timeOffset="70198.6">16256 8763 0,'0'0'16,"21"-42"-16,0 21 0,0-1 0,1 1 0,-1 21 16,-21 21-1,0 1-15,0-1 0,0 21 0,-21-21 16,-1 22-16,22 20 0,-21-21 15,0 1-15,0-1 0,0 0 0,0 1 16,-1-1-16,1 0 0,0-20 0,0 20 16,0-21-16,0 0 15,21 0-15,0 1 0,-22-22 16,44-22 15,-1 1-31,0 0 16,0 0-16,0 0 0,0 0 15,1-22-15,-1 22 0,0 0 0,0 0 16,0 0-16,0-1 0,-21 1 0,22 21 16,-1 0-16,0 21 15,-21 1-15,0 20 16,0-21-16,0 0 0,0 0 16,0 22-16,0-22 0,0 0 15,0 0-15,21 0 0,-21 1 0,21-1 16,0 0-16,-21 0 0,22-21 15,-1 21-15,0-21 0,0 0 0,0 0 16,22 0-16,-22 0 0,0 0 0,0 0 16,21 0-16,-20 0 0,-1-21 15,21 0-15,-21 21 0,0-21 0,1 0 16,-1-1-16,0-20 0,0 21 0,0 0 16,0-22-16,-21 22 0,22-21 15,-22 0-15,0 20 0,0-20 0,0 21 16,0 0-16,-22 21 15,1 0-15,0 0 0,0 0 16,0 21-16,21 0 0,-21 0 0,21 22 16,-22-22-16,22 21 0,0-21 15,0 0-15,0 22 0,0-22 0,0 0 16,0 0-16,22 0 0,-1 1 16,0-22-16,0 0 0,0 21 15,0-21-15,1 0 0,-1 0 0,0 0 16,0 0-16,0 0 0,0 0 15,1 0-15,-1 0 0,0-21 0,0 21 16,0-22-16,-21 1 0,0 0 16,0 0-16,0 0 0,0 0 15,-42-22-15</inkml:trace>
  <inkml:trace contextRef="#ctx0" brushRef="#br0" timeOffset="70399.49">15727 8784 0,'0'0'15,"21"0"1,0 0-16,0 0 0,22 0 16,-1-21-16,0 21 0,1-21 15,20 21-15,1 0 0,-22-21 16,21 21-16,1 0 0,-22-21 0,22 21 15,-22 0-15</inkml:trace>
  <inkml:trace contextRef="#ctx0" brushRef="#br0" timeOffset="70870.78">18965 8636 0,'0'0'0,"-84"-42"16,62 21-16,1-1 0,0 22 15,21-21-15,0 0 0,0 0 0,0 0 16,0 0-16,0-1 0,0 1 16,21 21-1,0 21 1,-21 1-16,22 20 0,-22-21 16,0 21-16,0 1 0,0 20 15,0 1-15,0-22 0,0 22 0,0-1 16,0 1-16,-22-1 0,1-21 0,0 1 15,21 20-15,-21-42 0,0 22 16,0-1-16,-1-21 0,1 0 0,0 1 16,0-1-16,0-21 0,21 21 15,0-42 1,0 0-16,0-1 16,0 1-16,0 0 15,0 0-15</inkml:trace>
  <inkml:trace contextRef="#ctx0" brushRef="#br0" timeOffset="71210.59">18648 8784 0,'0'0'16,"0"-42"-16,0 21 0,0-22 0,0 22 15,0-21-15,0 21 0,0 0 0,0-1 16,21 1-16,0 21 0,0-21 0,0 21 16,1 0-16,20 0 0,0 0 15,1 21-15,-1-21 0,21 43 0,1-22 16,-22 21-16,22 0 15,-1 1-15,-20-1 0,-1 0 0,0 22 16,-21-22-16,1 1 0,-22-1 0,0 0 16,-22 1-16,1-1 0,-21-21 15,0 21-15,-1-20 0,1-1 0,0 0 16,-22 0-16,22 0 0,-1 0 0,-20-21 16,21 0-16,20 22 0,-20-22 15,0 0-15,21 0 0,-1 0 0,1 0 16,0 21-16,42-21 31,0 0-31,1 0 16,-1-21-16,21 21 15,-21-22-15,0 22 0,22-21 0,-1 0 16,0 0-16</inkml:trace>
  <inkml:trace contextRef="#ctx0" brushRef="#br0" timeOffset="72121.07">19473 9123 0,'0'0'0,"21"0"0,1 0 16,-22-21-16,21 21 0,0-21 16,0 21-16,0-22 0,0 22 15,-21-21-15,43 0 0,-22 21 16,0-21-16,0 0 0,0 0 0,1-1 16,-1 1-16,0 0 0,0 0 15,0 0-15,-21 0 0,0-1 16,-21 22-1,0 0-15,0 22 16,0-22-16,-1 21 0,-20 21 0,21-21 16,0 0-16,0 22 0,-1-22 15,1 21-15,0-21 0,21 22 0,-21-22 16,21 0-16,0 0 0,0 0 0,0 1 16,0-1-16,21 0 0,0-21 15,0 21-15,1-21 0,-1 0 0,0 0 16,21 0-16,-21 0 0,22 0 0,-22 0 15,21 0-15,1-21 16,-1 0-16,-21 21 0,21-21 0,1-1 16,-1 1-16,0 0 0,1-21 0,-1 21 15,-21-22-15,22 22 0,-22-21 16,0 21-16,0-1 0,-21 1 0,0 0 16,0 0-16,-21 21 15,0 0-15,0 0 0,-1 21 0,1 0 16,-21 0-16,21 1 0,0-1 15,-1 21-15,1-21 0,21 0 0,-21 22 16,21-22-16,0 0 0,0 0 0,0 0 16,0 1-16,21-1 0,-21 0 15,21-21-15,1 21 0,-1 0 16,0-21-16,0 0 16,-42-21 15,0 0-31,0 21 0,21-21 15,-22 0-15,1 21 0,0 0 16,0-22-16,21 44 31,0-1-15,21 0-16,0-21 0,0 0 16,1 21-16,-1-21 0,0 21 15,0-21-15,0 0 0,0 0 16,22 0-16,-22 0 0,21 0 0,1 0 15,-22 0-15,21 0 0,0-21 16,1 21-16,-1-21 0,-21 0 0,22 21 16,-22-21-16,0-1 0,0 1 0,0-21 15,-21 21-15,0 0 0,21-22 16,-21 22-16,0 0 0,-21 21 31,21 21-31,-21 0 16,0 22-16,21-22 0,-21 0 0,21 0 15,0 0-15,0 0 16,0 1-16,0-1 0,-21-21 0,21 21 16,0 0-16,0-42 62,0 0-62</inkml:trace>
  <inkml:trace contextRef="#ctx0" brushRef="#br0" timeOffset="72302.97">20764 8805 0,'0'0'0,"0"-21"0,22 0 0,-22 0 16,0 42 31,0 0-32,21-21-15,-21 21 16,21-21-16,-21 22 0,0-1 16</inkml:trace>
  <inkml:trace contextRef="#ctx0" brushRef="#br0" timeOffset="73003.03">21188 9123 0,'0'0'0,"21"0"16,-21-21-16,21 21 16,-21-21-16,21-1 0,-21 1 0,21 0 15,-21 0-15,0 0 0,0 0 16,0-1-16,0 1 0,0 0 0,-21 21 16,0 0-16,0 0 0,0 0 15,0 0-15,-1 0 0,1 21 16,-21 0-16,21 22 0,0-22 0,-1 0 15,1 21-15,21-20 0,0-1 16,-21 0-16,21 0 0,0 0 16,0 0-16,0 1 0,21-22 0,-21 21 15,21-21-15,1 0 0,-1 0 16,0 0-16,0 0 0,0 0 0,22 0 16,-22 0-16,0 0 0,-21-21 0,21-1 15,0 22-15,0-21 0,1 0 16,-22 0-16,0 0 0,21 0 15,-21-1-15,0 1 0,0 0 16,0 42 15,0 0-31,0 1 0,0 20 16,0-21-16,-21 21 0,21-20 0,0 20 16,0 0-16,0 1 0,0-1 0,0 21 15,0-20-15,-22-1 0,22 22 16,-21-1-16,21 1 0,0-1 0,0 1 15,-21-1-15,21 1 0,0-1 0,-21 22 16,21-22-16,0 22 0,0 0 16,0-22-16,0 22 0,-21-22 0,0 1 15,-1-22-15,1 22 0,0-43 0,0 21 16,0-21-16,-22 0 0,22 1 0,-21-22 16,21 0-16,-22 0 0,1 0 15,0-22-15,21 1 0,-22 0 16,1-21-16,21 21 0,-22-22 0,22 1 15,0 0-15,-21-22 0,21 1 16,-1 20-16,1-20 0,0-1 0,21 1 16,0-1-16,0 1 0,0-1 0,0 22 15,42-22-15,-20 1 0,20 21 16,0-22-16,1 22 0,-1-1 0,21-20 16,-20 21-16,20-1 0,1 1 0,-22 0 15,22-1-15,-1 1 0</inkml:trace>
  <inkml:trace contextRef="#ctx0" brushRef="#br0" timeOffset="73442.35">21759 8869 0,'-21'0'16,"0"21"-1,21 0-15,0 0 0,0 1 0,0-1 16,-21 0-16,21 0 0,0 0 15,0 0-15,0 1 0,0-1 0,0 0 16,0 0-16,0 0 16,-21-21-1,21-21 17,0 0-32,0 0 15,0 0-15,0-1 0,21 1 0,0 0 16,0-21-16,0 21 0,0-22 15,1 22-15,-1-21 0,21-1 0,-21 22 16,0 0-16,1 0 0,-1 21 16,0 0-16,0 0 0,0 0 0,0 0 15,1 0-15,-22 42 0,0-21 0,21 22 16,-21-22-16,0 21 0,0 1 16,0-22-16,0 21 0,0 0 15,0-20-15,0-1 0,0 21 16,-21-21-16,-1 0 0,22 1 0,-21-22 15,0 21-15,21 0 0,-21-21 0,0 0 16,0 21-16,-1-21 0,1 0 16,0 21-16,-21-21 0,21 0 0,-22 0 15</inkml:trace>
  <inkml:trace contextRef="#ctx0" brushRef="#br0" timeOffset="74574.7">1164 11621 0,'0'0'0,"-21"0"0,0 0 0,-22 0 15,1 0-15,0 0 0,-1 0 0,22 0 16,-21 0-16,0 0 0,20 0 16,1 0-16,0 0 0,42 0 31,0 0-31,22 0 0,-1 0 16,22 0-16,-1 0 0,1 0 15,20 0-15,1 0 0,-22 0 0,22 0 16,0 0-16,-1 0 0,-20 0 15,21-22-15,-22 22 0,1 0 0,-22 0 16,21-21-16,-20 21 0,-22 0 16,21 0-16,-21-21 0,1 21 0,-1 0 15,-21-21-15,0 0 16,-21 0 0,-1 21-16,1-22 0,0 22 15,0-21-15,0 0 0,0 0 0,-1 0 0,1 21 16,0-21-16,0-1 15,0 22-15,0-21 0,42 42 32,0 1-17,0-1-15,0 0 0,0 0 16,1 0-16,-1 0 0,-21 1 0,21 20 16,-21-21-16,0 0 0,0 22 15,0-22-15,0 0 0,0 0 0,0 21 16,-21-20-16,0-1 0,-1 0 15,1 21-15,0-21 0,0 1 16,0-22-16,0 21 0,-1-21 16</inkml:trace>
  <inkml:trace contextRef="#ctx0" brushRef="#br0" timeOffset="76147.5">3492 11388 0,'0'-21'16,"0"-1"-16,0 1 0,0 0 0,0-21 15,0 21-15,0-22 0,22 22 0,-1-21 16,-21-1-16,0 22 0,21-21 16,-21 0-16,21 20 0,-21-20 15,0 21-15,0-21 0,0 20 16,0 1-16,0 0 0,-21 21 0,0 0 15,0 0-15,-1 0 0,1 0 16,21 42-16,0-20 0,0 20 16,0 0-16,0 1 0,0-1 0,21 21 15,-21 1-15,22-22 0,-22 22 16,21-1-16,-21 1 0,0-22 0,0 0 16,0 22-16,0-22 0,0 1 15,0-22-15,0 21 0,0-21 0,-21 0 16,-1 1-16,1-1 0,0-21 15,0 0-15,0 0 16,0 0-16,-1 0 0,1 0 16,0 0-16,0-21 0,-21-1 0,20 1 15,1 0-15,-21 0 0,21 0 0,-22 0 16,22-1-16,-21-20 0,21 21 16,-22 0-16,22 0 0,0 21 0,0 0 15,21 21 1,0 0-16,0 0 15,21 21-15,-21-20 0,21-1 16,0 21-16,1-21 0,-1 0 0,0 1 16,0-1-16,21 0 0,-20 0 15,-1 0-15,21-21 0,0 21 16,-20-21-16,20 0 0,0 0 16,1 0-16,-1 0 0,21 0 0,-20-21 15,-1 0-15,0 21 0,1-21 0,20 0 16,-42-22-16,22 22 0,-1 0 15,-21-21-15,0 21 0,1-22 0,-22 22 16,21-21-16,-21-1 0,0 22 16,0 0-16,0 0 0,0 0 0,-21 21 31,-1 0-31,22 21 0,0 0 16,0 21-16,0-20 0,0-1 15,-21 0-15,21 21 0,-21-21 16,21 1-16,0 20 0,0-21 0,0 0 15,0 0-15,0 1 0,0-1 16,21-21 15,0-21-31,1-1 16,-22 1-16,21 0 0,-21 0 16,0 0-16,21 0 0,-21-1 15,21 1-15,-21 0 0,21 0 0,-21 42 47,0 0-47,21 0 0,-21 1 16,0-1-16,0 0 0,0 0 15,22 0-15,-22 0 0,21 1 0,0-1 16,-21 0-16,21 0 0,0 0 16,0 0-16,1-21 0,-1 0 15,0 0-15,21 0 0,-21 0 0,1 0 16,20-21-16,-21 21 0,21-21 15,-20 0-15,20 0 0,0 0 16,-21-1-16,22-20 0,-22 21 16,21-21-16,-21-1 0,22 1 0,-22-22 0,0 22 15,0-21-15,-21 20 0,0-20 16,0 20-16,0-20 0,0 21 16,0-1-16,0 1 0,0 0 0,0 20 15,0 1-15,-21 0 0,21 0 16,-21 21-16,0 0 0,0 21 15,21 21-15,0-20 16,0 20-16,-22 0 0,22 1 0,0-1 16,0 21-16,0-20 0,0 20 0,0-20 15,0 20-15,0-21 0,0 1 16,0-1-16,22-21 0,-1 22 0,0-22 16,-21 0-16,21 0 0,21 0 15,-20-21-15,-1 0 0,0 0 16,21 0-16,-21 0 0,1 0 0,20 0 15,-21 0-15,21-21 0,-20 21 16,-1-21-16,0 0 0,0 0 0,0-1 16,0 1-16,-21 0 0,0 0 15,0 0-15,0 0 0,0-1 0,0 1 16,0 0-16,-21 21 16,0 21-16,21 0 15,-21 1-15,21-1 0,-21 0 0,21 0 16,0 0-16,0 0 0,0 1 15,0-1-15,0 0 0,0 0 16,21 0-16,0 0 0,-21 1 0,21-22 16,0 0-16,1 21 0,-1-21 15,0 0-15,0 0 0,0 0 16,0 0-16,1 0 0,-1 0 0,0 0 16,0-21-16,-21-1 0,0 1 15,0 0-15,0 0 16,0 0-16,0-22 0,-21 22 15</inkml:trace>
  <inkml:trace contextRef="#ctx0" brushRef="#br0" timeOffset="76330.39">4657 11303 0,'21'0'31,"0"0"-16,0 0-15,0 0 0,22-21 16,-22 21-16,21-21 0,-21 21 0,22 0 16,-1-21-16,-21-1 0,21 22 15,-20 0-15,-1 0 0,0 0 0</inkml:trace>
  <inkml:trace contextRef="#ctx0" brushRef="#br0" timeOffset="78722.72">5757 11705 0,'21'21'16,"-42"-42"-16,64 42 0,-22-21 0,0 0 0,42-21 15,-41 0 1,-1 21-16,0-21 0,0 0 0,-21 0 15,0-1-15,21 1 0,-21 0 16,0-21-16,0 21 0,0-1 16,0 1-16,-21-21 0,0 21 0,0 0 15,0-1-15,-22 1 0,22 0 0,-21 0 16,21 21-16,-22 0 0,1 0 16,21 21-16,-22 0 0,1 0 0,21 1 15,0-1-15,0 0 0,-1 21 16,1-21-16,21 22 0,0-1 0,0-21 15,0 22-15,0-22 0,0 21 0,0-21 16,0 0-16,0 1 0,21-1 16,1 0-16,-1-21 0,21 0 15,-21 0-15,22 0 0,-22 0 0,21 0 16,-21 0-16,22-21 0,-22 0 16,21 21-16,-21-22 0,0 1 0,1 21 15,-22-21-15,0 0 0,21 0 16,-21 0-16,0-1 0,0 1 15,21 21 17,-21 21-32,0 1 0,0-1 15,0 0-15,0 21 0,21-21 0,-21 22 16,21-1-16,-21 22 0,0-22 16,0 21-16,21 1 0,1-1 15,-22-20-15,21 20 0,-21 1 0,0 20 16,0-41-16,0 20 0,0 1 15,0-1-15,0 1 0,0-1 0,0 1 16,-21-22-16,21 22 0,-22-22 16,1 0-16,0 1 0,0-1 0,0-21 15,21 21-15,-43-42 0,22 22 0,0-22 16,0 0-16,-21 0 0,20 0 16,-20-22-16,21 1 0,-21-21 0,20 21 15,1-22-15,0-20 0,21 21 0,0-22 16,0 1-16,0-22 0,0 21 15,21-20-15,0 20 0,1-20 16,20-1-16,-21 0 0,21-21 0,1 22 16,-1-1-16,0 0 0,1 22 15,20-22-15,-20 22 0,-1-22 0,0 22 16,1 20-16,-1-20 0,-21 20 0,21 1 16,-20 21-16,-22 0 0,0 0 15,0 42 1,0 0-1,0 0-15,0 0 0,0 22 0,0-22 16,0 0-16,0 21 0,0-21 16,0 1-16,0-1 0,0 0 15,21 0-15,-21 0 0,21 0 0,0-21 16,0 22-16,0-22 0,22 0 16,-22 0-16,21 0 0,-21 0 0,22 0 15,-1 0-15,-21 0 0,22-22 0,-1 22 16,0-21-16,-21 0 0,22 0 15,-22 0-15,0 21 0,0-43 0,0 22 16,-21 0-16,0 0 0,0 0 16,0 0-16,0-1 0,-21 1 0,0 0 15,21 0-15,-21 21 0,-21 0 0,20 0 16,1 0-16,0 0 0,0 0 16,0 21-16,0 0 0,-1 0 0,1 1 15,0-1-15,0 0 0,21 0 16,0 21-16,0-20 0,0-1 15,0 0-15,0 0 0,0 0 0,0 0 16,0 1 0,21-22-16,0 0 0,0 0 15,1 0-15,-1 0 0,0-22 0,-21 1 16,21 21-16,0-21 0,0 0 16,1 0-16,-22 0 0,21-1 0,-21 1 15,21 0-15,-21 0 0,0 0 16,0 0-16,0-1 0,0 1 0,0 42 31,0 1-15,0-1-16,0 21 0,0-21 15,0 0-15,0 22 0,0-22 0,21 0 16,0 0-16,-21 22 0,21-22 16,1-21-16,-1 21 0,0 0 0,0 0 15,0-21-15,0 0 0,22 0 0,-22 0 16,0 0-16,0 0 0,0 0 15,1 0-15,-1-21 0,0 21 0,0-21 16,0 0-16,0 0 0,1-1 16,-1-20-16,-21 21 0,21-21 15,-21-1-15,21 1 0,-21 0 0,0-22 0,0 22 16,0-22-16,0 22 16,0-22-16,0 22 0,0 0 0,0-1 15,0 1-15,0 21 0,0 0 0,0 0 16,0 42-1,0 0-15,0 0 0,0 0 16,0 22-16,0 20 0,-21-21 16,21 22-16,0-22 0,0 22 0,0-22 15,0 22-15,0-22 0,0 21 0,0-20 16,0-1-16,0-21 0,0 22 16,0-22-16,0 0 0,0 0 0,0 0 15,0 0-15,21-21 16,0 0-1,0 0-15,1 0 0,-1 0 16,-21-21-16,21 0 0,0 0 16,0 0-16,0 0 0,-21-1 15,22 1-15,-1 0 0,0 0 0,0 0 0,0 0 16,0 21-16,-21-22 16,22 22-16,-1 22 15,-21-1-15,0 0 16,0 0-16,0 0 0,0 0 15,0 1-15,0-1 0,0 0 16,0 0-16,0 0 16,21-21-1,0 0-15,0 0 16,0 0-16,1-21 0,-1 21 16,-21-21-16,21 0 0,0 0 15,-21-1-15,21 1 0,0 0 16,-21 0-16,0 0 0,22 21 15,-22-21-15,21 21 16,-21 21 0,0 0-16,0 0 15,21 0-15,-21 0 0,21 1 16,-21-1-16,21-21 0,-21 21 16,21-21-16,1 0 0,-22 21 15,21-21-15,0 21 0,0-21 0,0 0 16,0 0-16,1 0 0,-1 0 0,0 0 15,0 0-15,0 0 0,22 0 16,-22 0-16,0 0 0,0 0 0,0-21 16,0 0-16,1 0 0,-1 21 15,0-21-15,-21-1 0,0 1 16,21 0-16,-21 0 0,0-21 0,0 20 16,0 1-16,0 0 0,0 0 15,0 0-15,-21 21 16,0 0-16,0 0 0,-1 0 0,1 0 15,0 0-15,0 21 0,0 0 16,0-21-16,21 21 0,-22 0 0,22 1 16,-21-22-16,21 21 0,-21 0 0,21 0 15,0 0-15,0 0 16,0 1 0,21-22-16,0 21 15,-21 0-15,22 0 16,-1 0-16,-21 0 0,21 1 0,-21 20 15,0-21-15,0 21 0,0 1 16,0-1-16,0 0 0,0 22 16,0-22-16,0 22 0,0-1 0,0-20 15,0 20-15,0 1 0,0-22 0,-21 21 16,0-20-16,21 20 0,-22-20 16,1 20-16,21-21 0,-21 1 0,21-1 15,0 0-15,-21-20 0,21 20 0,-21-42 16,21 21-16,0 0 0,0-42 31,0 0-31,0 0 0,0 0 16,0-22-16,0 22 15,0-21-15,0-1 0,0 1 0,0-21 16,21 20-16,-21-20 0,0-1 0</inkml:trace>
  <inkml:trace contextRef="#ctx0" brushRef="#br0" timeOffset="78914.6">8318 11113 0,'0'0'0,"-21"-22"15,-21-20-15,42 21 16,-21 21 46,0 0-62,-1 0 16</inkml:trace>
  <inkml:trace contextRef="#ctx0" brushRef="#br0" timeOffset="79130.48">7027 11197 0,'0'0'15,"-21"0"-15,0 21 0,42-21 32,0 0-32,0 0 15,22 0-15,-22 0 0,21 0 0,-21 0 16,22 0-16,-22 0 0,0 0 0,21 0 16,-20 0-16,20 0 0,-21 0 15,0 0-15,22 0 0,-22 0 0,0 0 16</inkml:trace>
  <inkml:trace contextRef="#ctx0" brushRef="#br0" timeOffset="79639.5">10499 11113 0,'0'0'0,"42"-22"0,-21-20 0,0 21 0,0 0 16,1 0-16,-22-1 0,21 22 16,-21 22-1,0-1-15,0 21 16,-21 0-16,-1 1 15,22-1-15,-21 22 0,0-22 0,21 21 16,-21-20-16,0 20 0,21-20 16,0 20-16,-21-21 0,21 1 0,-22-22 15,22 21-15,-21-21 0,21 1 0,0-1 16,0 0-16,0-42 47,-21 0-47</inkml:trace>
  <inkml:trace contextRef="#ctx0" brushRef="#br0" timeOffset="80154.75">10266 11240 0,'0'0'0,"0"-22"0,0-20 0,0 0 16,0 21-16,0-22 0,0 22 0,0 0 15,21 0-15,0 0 0,0-1 0,0 22 16,1 0-16,20 0 0,0 0 15,1 0-15,-1 0 0,0 22 0,22-1 16,-22 21-16,22 0 0,-22 1 16,21-1-16,-20 0 0,-22 1 0,21 20 15,-21-20-15,-21-1 0,0 0 0,0 1 16,0-22-16,0 21 0,-21-21 16,21 0-16,-21 1 0,0-1 15,0 0-15,0-21 0,-1 0 0,1 0 16,0 0-1,0 0-15,21-21 0,0 0 16,0-1-16,0 1 0,0 0 16,0-21-16,21-1 0,0 1 0,22 0 15,-22-22-15,21 22 0,-21-22 0,22 1 16,-1 21-16,21-22 0,-20 22 16,-1 21-16,0-1 0,1 1 0,-1 0 15,0 21-15,1 0 0,-1 0 0,-21 21 16,22 22-16,-22-22 0,0 21 15,0 0-15,0 1 0,-21-1 0,0 22 16,0-22-16,0 0 16,0 22-16,-21-22 0,0 0 0,0 1 15,21-1-15,-21-21 0,-1 22 0,22-22 16,-21 0-16,0 0 0,21 0 16,-21 0-16,0 1 15,0-22-15,21-22 31,21 1-31</inkml:trace>
  <inkml:trace contextRef="#ctx0" brushRef="#br0" timeOffset="81674.88">11980 11599 0,'21'-21'0,"-42"42"0,64-63 0,-22 42 15,0-21-15,-21 0 16,21 0-16,-21-1 0,0 1 0,0 0 15,0 0-15,0 0 0,0 0 16,-21-22-16,0 22 0,0 0 0,-1 21 16,1-21-16,0 21 0,0 0 0,-21 0 15,20 0-15,-20 0 0,21 21 16,0 0-16,0 0 0,-22 0 16,43 22-16,-21-22 0,0 21 15,0-21-15,21 22 0,-21-22 0,21 21 16,0-21-16,0 1 0,0-1 0,0 0 15,0 0-15,0 0 0,0 0 16,21-21-16,0 0 16,0 0-16,0 0 0,0 0 0,1 0 15,20-21-15,-21 0 0,0 21 16,22-21-16,-22 0 0,0 0 0,0-1 16,0 1-16,0 0 0,1 0 15,-22-21-15,0 20 0,21 1 0,-21 0 16,0 0-16,0 0 0,0 42 31,0 0-31,0 0 16,0 0-16,0 1 0,0-1 0,0 0 15,0 21-15,0-21 0,0 1 16,21-1-16,-21 0 0,0 0 0,21 0 16,0-21-16,-21 21 0,21 1 0,1-22 15,-1 0-15,0 0 16,21 0-16,-21 0 0,1 0 0,-1 0 15,0 0-15,0 0 0,0-22 0,0 1 16,1 21-16,-1-21 0,0 0 16,0 0-16,0 0 0,0-22 15,-21 22-15,0 0 0,0-21 0,0 20 16,22 1-16,-22 0 0,0 0 16,0 42 15,0 0-31,-22-21 0,22 21 15,0 1-15,0 20 0,0-21 0,0 0 16,0 0-16,0 1 0,0-1 16,0 0-16,0 0 0,22 0 15,-1-21-15,0 21 0,21-21 16,-21 0-16,1 0 16,20 0-16,-21 0 0,0 0 15,22-21-15,-22 21 0,21-21 0,-21 0 16,0 0-16,1 0 0,-1 21 15,0-43-15,-21 22 0,0 0 0,0 0 16,0 0-16,0-1 0,0 1 16,0 0-16,0 0 0,-21 21 15,0 0 1,21 21-16,0 0 16,0 0-16,0 1 0,0-1 0,0 0 15,0 0-15,0 21 0,0-20 16,0-1-16,0 0 0,21 0 15,0-21-15,-21 21 0,21-21 16,0 0-16,22 0 0,-22 0 16,0 0-16,21 0 0,1 0 0,-1 0 15,-21 0-15,21 0 0,1 0 0,-22-21 16,21 21-16,-21-21 0,1 0 16,-1 0-16,0-1 0,0 1 0,-21 0 15,0 0-15,0 0 0,0-22 0,0 22 16,0 0-16,0 0 0,-21 21 15,0 0-15,0 0 0,-1 0 16,1 21-16,0-21 16,21 21-16,0 22 0,0-22 0,0 0 15,0 0-15,0 21 0,0-20 16,0-1-16,0 0 0,21 0 0,0-21 16,1 21-16,-1 0 0,0-21 15,0 0-15,0 0 0,0 0 0,1 0 16,-1 0-16,0 0 0,0 0 15,0 0-15,0 0 0,1-21 0,-1 21 16,0-21-16,0 0 0,-21 0 0,0 0 16,21-1-16,-21 1 0,0-21 15,21 21-15,-21 0 0,0-22 0,0 22 16,0 0-16,0 42 31,0 0-31,0 0 16,0 1-16,-21-1 0,21 0 0,-21 21 15,21-21-15,0 1 0,0-1 16,-21 0-16,21 0 0,0 0 0,-21-21 16,21 21-16,0-42 47,0 0-32,21 0-15,0 0 0,0 0 0,22-22 16,-22 22-16,0-21 0,21 21 0,-21-22 15,1 22-15,20 0 0,-21 0 16,0 0-16,0 21 0,1 0 16,-1 0-16,0 21 0,-21 0 0,0 0 15,0 0-15,0 22 0,0-22 16,0 21-16,0-21 0,0 0 0,0 1 16,0-1-16,0 21 0,-21-21 15,21 0-15,-21-21 0,21 22 16,21-22 15</inkml:trace>
  <inkml:trace contextRef="#ctx0" brushRef="#br0" timeOffset="82151.75">14541 11536 0,'-21'0'16,"42"0"0,22 0-1,-22 0-15,21 21 0,1-21 0,20 0 16,-21 0-16,1 0 0,20 0 16,-20 0-16,20 0 0,-21 0 0,1 0 15,-1 0-15,0 0 0,1 0 16,-22 0-16,0 0 0,0 0 15,0 0-15,-21-21 16,-21 21-16,0-21 16,0 21-16,-21 0 0,20-21 15,1 21-15,-21 0 0,21-22 0,0 22 16,-1 0-16,1 0 0,42 0 47,1 0-47,-1 0 0,0 0 15,0 0-15,0 0 0,0 0 16,1 0-16,-22 22 0,0-1 16,0 0-16,0 0 15,0 0-15,-22 0 0,22 1 16,-21-1-16,0-21 0,21 21 16,-21 0-16,0-21 0,0 21 0,-1-21 15,1 21-15,0-21 16,0 0-16,0 0 15</inkml:trace>
  <inkml:trace contextRef="#ctx0" brushRef="#br0" timeOffset="82899.28">16616 11091 0,'0'0'0,"21"-21"0,0 0 16,0 0-16,22 0 0,-22 0 0,0-1 15,0 1-15,0 0 0,-21 0 16,0 0-16,0 0 0,0-1 16,-21 22-16,0 0 15,-21 0-15,20 0 0,-20 22 0,0-1 16,-22 0-16,22 21 0,-22-21 16,22 43-16,-21-22 0,20 22 0,-20-22 15,20 22-15,1-1 0,21-21 0,-21 22 16,20-22-16,1 1 15,21-1-15,0 0 0,0-21 0,21 22 16,22-22-16,-22-21 0,21 21 0,1 0 16,20-21-16,-21 0 0,1 0 15,20 0-15,-20 0 0,-1 0 0,0 0 16,1 0-16,-1-21 0,0 0 16,-21 21-16,1-21 0,-1 0 0,-21-1 15,0 1-15,0 0 0,0 0 0,-21 21 16,-1-21-16,1 0 0,0-1 15,0 1-15,0 0 0,0 21 0,-1 0 16,22-21-16,-21 21 0,42 0 31,1 21-31,-1-21 0,-21 21 16,21 22-16,0-22 0,0 0 16,0 21-16,1-21 0,-1 22 0,0-1 15,-21 0-15,0 1 0,0-1 0,0 0 16,0 1-16,0 20 0,0-20 15,-21 20-15,0-21 0,-1 22 0,1-22 16,0 22-16,-21-22 0,21 0 0,-22 1 16,22-22-16,0 21 0,0-21 15,0 1-15,-1-1 0,1-21 16,21-21 15,0-1-31,0 1 0,21 0 16,1-21-16,-1 21 0,-21-22 15,21 1-15</inkml:trace>
  <inkml:trace contextRef="#ctx0" brushRef="#br0" timeOffset="83114.35">17124 11409 0,'0'21'31,"0"0"-31,-21 0 15,-1 1-15,22-1 0,-21 0 16,21 0-16,-21 0 0,21 0 0,0 1 16,0-1-16,0-42 47</inkml:trace>
  <inkml:trace contextRef="#ctx0" brushRef="#br0" timeOffset="83436.17">17145 11091 0,'0'22'47,"0"-1"-31,21-21-16,0 0 15,0 0-15,1 0 0,-1 0 16,-21-21 0,0-1-16,0 1 0,0 0 15,-21 21-15,-1-21 16,1 0-16,0 21 0,0 0 0,0 0 16,0-21-16,-1 21 0,1 0 0,0 0 15,0 0 1,21 21-16,0 0 0,0 0 15,0 0 1,21 0-16,0-21 0,0 0 16,1 0-16,20 0 0</inkml:trace>
  <inkml:trace contextRef="#ctx0" brushRef="#br0" timeOffset="83734.99">17738 10880 0,'0'0'0,"0"-64"16,-22 85 15,1 1-31,0-1 16,21 21-16,-21 0 0,0-20 0,0 20 16,-1 21-16,1-20 0,0 20 15,21-20-15,-21-1 0,0 21 0,21-20 16,0-1-16,-21-21 0,21 22 0,0-22 15,0 21-15,0-21 0,0 0 16,21 1-16,0-22 16,-21 21-16,21-21 15,0 0 1,-21-21-16,0-1 16,21 1-16</inkml:trace>
  <inkml:trace contextRef="#ctx0" brushRef="#br0" timeOffset="83942.88">17420 11303 0,'0'0'0,"-21"0"0,42 21 32,0-21-32,0 0 15,1 0-15,20 0 0,-21 0 0,0 0 16,22 21-16,-22-21 0,0 0 15,0 0-15,0 0 0,0 0 0,1 0 16,-1 0-16,0 0 0,-21-21 16,21 21-16,0 0 0,0 0 15</inkml:trace>
  <inkml:trace contextRef="#ctx0" brushRef="#br0" timeOffset="84394.94">18140 11345 0,'0'0'16,"21"0"0,0 0-16,0 0 0,0 22 0,1-22 15,20 0-15,-21 0 0,21 0 0,1 21 16,20-21-16,-20 0 0,-1 0 16,21 0-16,-20 0 0,-1 0 0,0 0 15,1 0-15,-22 0 0,21 0 16,-21 0-16,-21-21 15,-21-1 1,0 22-16,-21-21 16,21 21-16,-1 0 0,1-21 15,-21 21-15,21 0 0,0-21 16,-1 21-16,22-21 16,22 21 15,-1 0-31,0 0 0,0 0 15,0 21-15,-21 0 0,0 0 16,21 0-16,-21 1 0,0-1 0,0 0 16,0 0-16,0 0 0,0 0 0,0 1 15,-21 20-15,0-42 0,0 21 16,0 0-16,0 0 0,-1 1 0,1-22 16,0 21-16,0-21 0,0 0 15,0 0-15,-1 0 16,1 0-16,0 0 0,0-21 0,0-1 15</inkml:trace>
  <inkml:trace contextRef="#ctx0" brushRef="#br0" timeOffset="84971.15">19621 11430 0,'0'-21'31,"22"0"-31,-1 21 0,0-21 0,0-1 15,0 1-15,0 0 0,1 0 0,-1 0 16,0 0-16,0-1 0,21 1 16,-42 0-16,22 0 0,-1 0 15,0 0-15,-21-1 0,0 1 16,0 42 0,0 1-16,0-1 15,0 21-15,0 0 0,0 1 16,0 20-16,0-20 0,0 20 0,-21 1 15,21-1-15,0-21 0,-21 22 0,21 21 16,0-22-16,0 1 0,0-1 16,0 22-16,0-22 0,0 22 0,0-22 15,-22 1-15,1-1 0,21 1 16,-21-1-16,0-20 0,0 20 0,0-20 16,-1-1-16,1 0 0,0 1 15,-21-22-15,21 21 0,-22-21 16,22 0-16,-21-21 0,21 0 0,-22 0 15,1 0-15,21 0 0,-22-21 0,1 0 16,21 0-16,-21-21 0,20 20 16,-20-20-16,21 0 0,21-22 0,0 22 15,0-22-15,0 1 0,0-1 16,0-20-16,0 20 0,42-20 0</inkml:trace>
  <inkml:trace contextRef="#ctx0" brushRef="#br0" timeOffset="85175.02">20066 10795 0,'0'0'0,"-21"0"0,0 0 16,-1 0-16,1 0 15,42 21 16,-21 0-15,0 1 0</inkml:trace>
  <inkml:trace contextRef="#ctx0" brushRef="#br0" timeOffset="87294.97">20341 11367 0,'0'0'16,"21"0"-16,0 0 0,1 0 16,-1 0-16,0-22 15,0 1-15,0 0 0,0 21 16,-21-21-16,22 0 0,-22 0 16,21-1-16,-21 1 0,0 0 0,0 0 15,0 0-15,-21 21 31,-1 0-31,1 21 0,0 0 16,0 0-16,0 0 0,0 1 16,-1 20-16,1-21 0,0 21 0,0-20 15,21-1-15,0 21 0,0-21 0,0 0 16,0 1-16,21-1 16,0-21-16,22 0 0,-22 0 15,0 0-15,21 0 0,-21 0 16,22 0-16,-22 0 0,21 0 0,1-21 15,-1 21-15,-21-22 0,21 1 16,-20 0-16,20 0 0,-21 0 16,0-22-16,0 22 0,-21 0 0,22 0 15,-22 0-15,0 0 0,21-1 0,-42 22 32,-1 22-32,22-1 0,-21 0 15,0 0-15,0 0 0,0 22 16,21-22-16,-21 0 0,-1 0 0,22 0 15,0 0-15,0 1 0,-21-1 16,21 0-16,21-42 31,1 0-15,-1-1-16,-21 1 16,21 0-16,0 0 0,0 0 0,0 0 15,-21-22-15,22 22 0,-1 0 16,0-21-16,0 20 0,0 1 0,-21 0 15,0 0-15,21 21 0,1 0 16,-22 21-16,0 0 16,0 0-16,0 22 0,0-22 0,0 21 15,0-21-15,0 22 0,21-22 16,-21 0-16,0 21 0,21-20 0,0-1 16,-21 0-16,21 0 0,0-21 15,-21 21-15,22-21 0,-1 21 16,0-21-16,0 0 0,0 0 0,0 0 15,1 0-15,-1-21 0,0 21 16,-21-21-16,21 0 0,0 0 0,-21 0 16,0-1-16,0-20 0,21 21 0,-21-21 15,22-1-15,-22-20 0,0 20 16,21 1-16,0-21 0,-21 20 0,21-20 16,0 20-16,0 1 0,1 0 15,-1 21-15,-21-22 0,21 43 16,0-21-16,0 21 0,-21 21 15,0 0-15,0 1 0,0-1 16,0 21-16,0-21 0,-21 22 16,0-1-16,0 0 0,21 1 15,-21-1-15,-1 0 0,1-21 0,21 22 16,-21-1-16,21-21 0,-21 0 0,21 1 16,0-1-16,-21 0 0,21-42 46,0 0-46,21-1 0,-21 1 16,21 0-16,0 0 0,0 0 0,1 0 16,-1-1-16,0 1 15,0 0-15,-21 0 0,21 0 0,0 21 16,1 0-16,-22 21 31,0 0-31,-22 0 16,1 0-16,0-21 0,-21 0 15,21 22-15,-1-22 0,1 21 0,0-21 16,-21 21-16,21-21 0,-1 21 16,1 0-16,21 0 0,-21-21 15,21 22-15,0-1 0,0 0 0,0 0 16,0 0-16,0 0 0,0 1 16,21-22-16,0 21 0,1 0 15,-1-21-15,0 0 0,21 21 0,-21-21 16,22 0-16,-22 0 0,21 0 15,-21 0-15,22 0 0,-1 0 0,0 0 16,1 0-16,-1 0 0,-21-21 16,22 0-16,-22 21 0,21-21 0,-21-1 15,0 1-15,1 0 0,-1-21 0,-21 21 16,0-1-16,21-20 0,-21 21 16,0 0-16,0 0 0,-21 21 31,0 0-31,-1 21 0,22 0 0,0 0 15,-21 0-15,21 0 0,-21 1 16,21-1-16,0 21 0,0-21 16,0 0-16,0 1 0,0-1 0,0 0 15,21-21 1,0 21-16,1-21 0,-1 0 16,0 0-16,0 0 0,0 0 0,0 0 15,1 0-15,-1-21 0,0 21 16,0-21-16,0 0 0,0 21 0,1-22 15,-22-20-15,21 21 0,0 0 16,-21 0-16,0-22 0,0 22 0,21 0 16,-21 42 15,-21 0-31,21 0 0,0 1 16,-21-1-16,0 0 0,-1 0 0,22 21 15,-21-20-15,21-1 0,0 0 16,-21-21-16,21 21 0,0 0 0,-21-21 15,42-21 17,0 21-32,-21-21 15,21 0-15,1 0 0,20-1 16,-21 1-16,0 0 0,22 0 16,-1-21-16,-21 20 0,0 1 15,22 0-15,-22 0 0,0 0 0,0 21 16,0 0-16,-21 21 15,0 0-15,0 0 0,0 0 16,0 1-16,0 20 0,0-21 0,0 0 16,0 0-16,0 22 0,0-22 15,0 0-15,0 0 0,0 0 0,0 1 16,0-1-16,21-21 0,1 0 16,-1 0-16,0 21 0,21-21 15,-21 0-15,22 0 0,-22 0 0,21 0 16,-21-21-16,22 0 0,-22 21 0,0-22 15,21 1-15,-20 0 0,-1-21 16,0 21-16,0-22 0,0 22 16,0-21-16,1-1 0,-1 1 15,-21 21-15,0-21 0,0 20 0,0 1 16,-21 21 0,-1 0-16,1 0 15,21 21-15,-21 1 0,21-1 0,0 0 16,0 21-16,0-21 0,0 1 15,0-1-15,0 21 0,0-21 0,21 0 16,0 1-16,-21-1 0,0 0 0,0 0 16,0 0-16,0 0 0,0 1 15,0-1 1,-21-21 0,0 0-16,0 0 15,0 0-15,0-21 16,21-1-16,-22 1 15,1 0-15,0 0 0,21 0 16,-21-22-16,0 22 0</inkml:trace>
  <inkml:trace contextRef="#ctx0" brushRef="#br0" timeOffset="87502.85">22796 10795 0,'0'0'0,"-21"0"47,0 0-47,0 0 16,0 0-16,0 0 15,-1 0-15,1 0 0,0 0 0</inkml:trace>
  <inkml:trace contextRef="#ctx0" brushRef="#br0" timeOffset="89026.74">1672 13208 0,'-21'0'15,"0"0"-15,0 0 16,-1 0-16,1 0 0,-21 0 0,0 21 15,20-21-15,-20 0 0,0 0 16,-22 0-16,22 0 0,0 21 0,20-21 16,-20 0-16,0 0 0,21 0 15,-1 0-15,1 0 0,0 0 16,42 0 31,0 0-47,22 0 0,20 22 0,-20-22 15,20 0-15,1 0 0,-1 21 16,1-21-16,-1 0 0,22 0 16,-22 0-16,1 0 0,-1 0 15,22 0-15,-22 0 0,22 0 0,0 0 16,-1 0-16,1 0 0,-21 0 16,-1-21-16,1 21 0,-1 0 0,-21 0 15,1 0-15,-22 0 0,0 0 16,0 0-16,0 0 0,-21-22 15,-21 22 1,0 0-16,0-21 0,0 21 0,-22 0 16,22-21-16,-21 0 0,0 21 15,-1-21-15,1 21 0,21-21 0,-22 21 16,1-22-16,0 1 16,-1 21-16,1 0 0,21-21 0,0 21 15,0 0-15,-1 0 16,22-21-16,22 21 15,-1 0-15,21 0 16,-21-21-16,22 21 0,-22 0 0,21 0 16,0 0-16,1 0 0,-1 0 15,-21 0-15,22 0 0,-22 0 0,0 0 16,0 0-16,0 21 0,0-21 16,-21 21-16,0 0 0,0 0 0,0 1 15,-21-1-15,0 21 0,0-21 16,-21 22-16,20-1 0,-20 0 15,0-21-15,-1 22 0,1-1 16,0 0-16,-1 1 0,1-1 0,0-21 16,-1 22-16,22-22 0,-21 0 15,21 0-15,0 0 0,-22 0 0,22 1 16,21-1-16,-21-21 0,21 21 16,21-21 15,0 0-16,0-21-15</inkml:trace>
  <inkml:trace contextRef="#ctx0" brushRef="#br0" timeOffset="90846.4">4360 12848 0,'0'-21'0,"21"0"0,1 0 15,-22 0-15,21 21 0,-21-22 16,0 1-16,21 0 0,-21 0 0,0 0 15,0 0-15,-21 21 32,0 21-32,21 0 15,0 21-15,-22 1 0,22-1 16,0 0-16,0 22 0,0-1 0,0-20 16,0 20-16,0 1 0,0-22 15,0 0-15,22 1 0,-22 20 0,0-42 16,0 22-16,0-1 0,0 0 15,0-21-15,0 22 0,0-22 0,0 0 16,0 0-16,0 0 0,0-42 47,0 0-47,-22 0 0</inkml:trace>
  <inkml:trace contextRef="#ctx0" brushRef="#br0" timeOffset="92130.63">4254 12975 0,'0'0'16,"0"-42"-16,0 21 0,0-22 0,0 1 15,0 0-15,0-1 0,0 22 0,22-21 16,20 21-16,-21-22 0,21 22 16,1 21-16,-1-21 0,0 21 0,1 0 15,-1 0-15,22 0 0,-22 21 16,21 0-16,-20 1 0,-1 20 0,0 0 15,1 1-15,-22-1 0,0 21 16,-21-20-16,0-1 0,0 0 16,-21 1-16,0-1 0,0 0 0,-22 1 15,22-22-15,-21 0 0,-1 21 16,22-20-16,-21-22 0,0 21 0,20-21 16,1 0-16,-21 0 0,21 0 15,0 0-15,-1 0 0,1 0 16,42 21 15,1 0-31,-22 0 16,21 0-16,0 1 0,0-1 15,0 0-15,0 21 0,1-21 16,-1 1-16,0 20 0,0-21 16,21 0-16,-20 0 0,-1 1 0,0-1 15,0 0-15,21 0 0,-20-21 0,-1 0 16,21 0-16,-21 0 0,22 0 15,-22 0-15,21-21 0,0 21 0,-20-21 16,20 0-16,0-1 0,1 1 16,-1-21-16,-21 21 0,21-22 15,-20 22-15,-1-21 0,0 21 0,-21-22 16,0 22-16,0-21 0,0 21 0,0 0 16,-21-1-16,0 22 15,-1 0-15,1 0 0,0 0 16,0 0-16,0 0 0,0 22 0,-1-1 15,1 0-15,21 0 0,-21 21 16,21-20-16,0 20 0,0-21 0,0 21 16,0-20-16,0 20 0,0-21 0,0 0 15,21 0-15,0 1 0,1-22 16,20 21-16,-21-21 0,0 0 0,22 0 16,-1 0-16,0 0 0,1 0 15,-22-21-15,21-1 0,0 22 0,1-21 16,-22 0-16,21 0 0,-21 0 15,1 0-15,20-1 0,-42 1 0,21 0 16,0 0-16,-21 0 0,21 0 16,-21-1-16,0 1 15,0 42 1,0 1-16,0-1 16,0 0-16,0 21 15,0-21-15,0 1 0,0-1 0,0 0 16,0 0-16,0 0 0,0 0 15,22 1-15,-1-1 0,0-21 16,0 0-16,0 0 16,0 0-16,1 0 15,-1 0-15,0-21 0,0 21 16,-21-22-16,21 1 0,0 0 0,-21 0 16,0 0-16,22-22 0,-22 22 15,21 0-15,-21 0 0,0 0 0,21 0 16,-21-1-16,0 1 15,0 42 1,0 1 0,0-1-16,0 0 0,0 0 15,0 0-15,0 0 0,0 1 0,0-1 16,0 0-16,0 0 0,21 0 16,-21 0-16,21 1 0,0-1 15,-21 0-15,22-21 0,-1 0 0,0 21 16,0-21-16,0 0 15,22 0-15,-22 0 0,0-21 0,0 0 16,0 21-16,22-21 0,-22-1 0,0 1 16,-21 0-16,21 0 0,0-21 15,-21 20-15,21 1 0,-21 0 0,0-21 16,0 21-16,0-1 0,0 1 16,22 0-16,-22 42 15,0 0 1,0 1-16,0-1 0,0 0 15,0 0-15,0 0 0,0 0 16,0 1-16,0 20 0,0-21 0,0 0 16,0 0-16,0 1 15,0-1-15,0-42 47,0-1-31</inkml:trace>
  <inkml:trace contextRef="#ctx0" brushRef="#br0" timeOffset="92303.1">6689 13208 0,'0'0'0,"-22"-42"16,1 21-1,42 21 16,1 21-15,-22 0-16,21-21 0,0 21 16</inkml:trace>
  <inkml:trace contextRef="#ctx0" brushRef="#br0" timeOffset="93233.01">6943 13504 0,'0'0'0,"0"22"0,21-22 31,0 0-15,0 0-16,0 0 0,0-22 15,1 1-15,-1 21 0,0-21 16,0 0-16,-21 0 0,21 0 0,-21-1 16,21 1-16,-21 0 0,0 0 0,0 0 15,0 0-15,-21 21 16,0 0-16,0 0 15,0 0-15,0 0 16,-1 21-16,1 0 0,0 0 0,0 0 16,21 0-16,0 22 0,0-22 0,-21 21 15,21-21-15,0 22 0,0-22 16,0 0-16,0 0 0,21 0 0,-21 1 16,21-1-16,0 0 0,0-21 0,1 0 15,-1 0-15,0 0 0,21 0 16,-21 0-16,1 0 0,-1-21 0,21 0 15,-21-1-15,0 1 0,1 0 16,20 0-16,-21 0 0,0 0 0,22-1 16,-22-20-16,0 21 0,0 0 15,0 0-15,0 21 0,-21-22 16,22 1-16,-22 42 31,0 1-31,0-1 0,-22-21 16,22 21-16,-21 0 0,21 0 0,0 0 15,0 1-15,0-1 0,0 0 16,0 0-16,0 0 16,21-21-1,1 0 1,-1-21-16,0 0 0,0 0 16,0 0-16,0-1 15,1 1-15,-22 0 0,21 0 16,0 21-16,-21 21 31,0 0-31,0 0 16,0 1-16,0-1 0,0 0 0,0 0 15,0 0-15,0 0 0,0 1 16,0-1-16,0 0 0,21 0 0,0-21 16,0 21-16,1-21 0,-1 0 0,0 0 15,21 0 1,-21 0-16,1 0 0,-1 0 0,0-21 15,0 21-15,0-21 0,0 0 0,1 0 16,-1-1-16,-21 1 0,0 0 16,0 0-16,0 0 0,0-22 0,0 22 15,0 0-15,0 0 0,0-21 0,-21 20 16,-1 1-16,1 0 16,0 21-16,21-21 0,-21 21 0,21 21 46,21-21-46,0 0 16,0 0-16,1 0 16,-1 0-16,0 0 15,0 0-15,0 0 0,0 0 16,1-21-16,-1 21 16,21-21-16,-21 0 0</inkml:trace>
  <inkml:trace contextRef="#ctx0" brushRef="#br0" timeOffset="93642.77">9567 12954 0,'-42'-21'0,"84"42"0,-105-42 15,42 0-15,-22 21 0,22 0 0,21-21 16,0-1 0,0 1-16,21 21 15,0-21-15,22 21 0,-1 0 0,22 0 16,-1 0-16,1 0 15,-1-21-15,1 21 0,-1 0 0,22 0 0,-22 0 16,-20 0-16,20 0 16,-21 0-16,1 0 0,-1 0 0,-21 0 15,0 0-15,1 0 0,-1 21 16,-21 0 0,-21-21-16,-1 0 0,1 21 15,0-21-15,0 0 0,-21 0 16,20 0-16,-20 0 0,21 0 0</inkml:trace>
  <inkml:trace contextRef="#ctx0" brushRef="#br0" timeOffset="93878.57">9927 12827 0,'0'0'16,"-21"0"-16,0 0 16,0 21-16,21 0 0,0 1 15,0 20-15,0 0 0,0-21 16,0 22-16,0-1 0,0 22 0,0-22 15,0 0-15,0 1 0,0-1 0,0 0 16,0 1-16,0-22 0,0 21 16,-22 0-16,22 1 0,-21-22 0,0 21 15,21-21-15,0 1 0,0-1 16,0 0-16,21-21 16,0 0-1,1-21-15,-1 0 0,0-1 16</inkml:trace>
  <inkml:trace contextRef="#ctx0" brushRef="#br0" timeOffset="94403.2">10118 13483 0,'21'0'16,"0"0"0,0 0-16,0 0 0,0-21 15,1 21-15,-1 0 0,0-21 16,0 21-16,-21-21 15,21 0-15,0 21 0,1-22 0,-1 1 16,-21 0-16,0 0 0,0 0 0,0 0 16,0-1-16,0 1 15,0 0-15,-21 21 16,-1 0-16,1 0 16,21 21-16,-21 0 0,0 1 15,21-1-15,0 21 0,-21-21 0,21 0 16,0 22-16,0-22 0,0 0 15,0 0-15,0 0 0,21 1 0,0-1 16,0-21-16,0 21 0,1-21 0,-1 21 16,0-21-16,21 0 0,-21 0 15,1 0-15,-1 0 0,0-21 16,0 0-16,0 21 0,0-21 0,1-1 16,-22 1-16,21 0 0,0 0 15,0 0-15,0 0 0,-21-1 16,21 1-16,1 0 0,-22 42 47,0 0-47,-22 1 0,1-1 15,0 0-15,21 0 0,-21 0 0,0 0 16,21 1-16,0-1 0,-21 0 0,-1 0 16,22 0-16,0-42 46</inkml:trace>
  <inkml:trace contextRef="#ctx0" brushRef="#br0" timeOffset="94678.56">10901 13018 0,'0'0'0,"0"-43"0,0 1 15,0 21-15,0 0 0,0 42 31,0 0-31,0 21 16,0 1-16,0-1 0,0 0 16,-21 1-16,21-1 0,0 0 0,0 1 15,-22-1-15,22 0 0,-21 1 0,21-22 16,0 21-16,0-21 0,0 0 16,0 22-16,0-22 0,0 0 15,0 0-15,21-21 31,-21-21-31,0 0 16,0 0-16,0 0 16</inkml:trace>
  <inkml:trace contextRef="#ctx0" brushRef="#br0" timeOffset="94834.47">10710 13314 0,'0'-21'16,"0"0"-1,21 21-15,1-22 16,-1 22-16,0-21 16,0 21-16,0-21 0,0 21 15,1-21-15,-1 0 16</inkml:trace>
  <inkml:trace contextRef="#ctx0" brushRef="#br0" timeOffset="95431.06">11726 13250 0,'0'0'15,"0"-21"1,21 0 0,22 0-16,-22 21 0,21-21 0,1 0 15,-1-1-15,0 1 0,1 0 16,-1-21-16,0 21 0,1-22 0,-1 22 16,-21-21-16,0 21 0,0-22 15,-21 1-15,0 21 0,-21 0 0,0-22 16,-21 43-16,-1-21 0,1 0 0,-21 21 15,20 0-15,-20 0 0,-1 0 16,22 0-16,-22 0 0,22 21 0,0 0 16,21 0-16,-1 1 0,1-1 15,21 0-15,0 0 0,0 21 16,0-20-16,0 20 0,21-21 0,1 21 16,20-20-16,-21 20 0,21-21 15,1 21-15,-22-20 0,21 20 0,1-21 16,-22 0-16,0 22 0,0-22 0,0 0 15,-21 0-15,0 0 0,0 0 16,-21 1-16,0-1 0,0 0 0,-22-21 16,1 21-16,0 0 0,-1-21 15,1 0-15,0 0 0,-22 0 0,22 0 16,0 0-16,20 0 0,-20 0 0,0-21 16,21 0-16,-1 21 0,1-21 15,21 0-15,0-1 16,0 1-16,0 0 0,0 0 0,0 0 15,0 0-15,21-22 0,1 22 16,-1 0-16,0 0 0,21 0 0,-21-1 16,22 1-16</inkml:trace>
  <inkml:trace contextRef="#ctx0" brushRef="#br0" timeOffset="96103.1">12340 13060 0,'0'0'0,"0"-21"32,-21 21-17,0 0-15,0 21 16,-1-21-16,1 21 0,0 0 0,0 22 16,0-22-16,0 0 0,21 21 0,0-21 15,-22 22-15,22-22 0,0 0 16,0 0-16,0 22 0,0-22 0,0 0 15,22 0-15,-1-21 16,0 0-16,0 0 0,21 0 0,-20 0 16,20 0-16,-21 0 0,21 0 0,-20 0 15,20-21-15,0 0 0,-21 21 16,22-21-16,-22-1 0,21 1 16,-21 0-16,1 0 0,-1 0 0,-21 0 15,0-1-15,0 1 0,0-21 16,0 21-16,-21 0 0,-1 21 15,1 0-15,0 0 0,0 0 16,0 21-16,21 0 16,0 0-16,0 0 0,0 0 0,0 1 15,0-1-15,0 0 0,0 0 16,0 0-16,21-21 0,0 21 0,-21 1 16,21-22-16,0 21 0,1-21 15,-1 0-15,0 0 0,0 0 16,0 0-16,0 0 0,1 0 0,-1 0 15,0 0-15,0 0 0,0-21 16,0-1-16,1 1 0,-22 0 16,21 0-16,-21 0 0,21 0 15,-21-1-15,0 1 16,0 0-16,0 42 31,-21 0-31,21 1 16,0-1-16,-21 0 0,21 0 0,0 0 15,-22 0-15,22 1 16,-21-1-16,21 0 16,0-42 31</inkml:trace>
  <inkml:trace contextRef="#ctx0" brushRef="#br0" timeOffset="96262.2">12933 13081 0,'0'0'0,"0"-21"0,0 0 16,0 0-16,0-1 0,0 44 47,0-1-47,0 0 15,21-21-15,0 21 16,-21 0-16</inkml:trace>
  <inkml:trace contextRef="#ctx0" brushRef="#br0" timeOffset="96551.04">13144 13229 0,'0'0'0,"-21"64"15,21-43-15,-21 0 16,21 0-16,0 22 0,0-1 0,0 0 15,0 1-15,0-1 0,0 0 16,-21 22-16,21-22 0,0 0 0,0 1 16,-21 20-16,0-20 0,-1-1 0,1 0 15,0 1-15,0-1 0,0 0 16,0 1-16,-1-1 0,1-21 0,0 0 16,21 0-16,0 1 0,-21-1 0,21-42 46,0-1-46,0 1 0,0 0 0,0-21 0,0 21 16,0-22-16,0 1 16</inkml:trace>
  <inkml:trace contextRef="#ctx0" brushRef="#br0" timeOffset="96799.9">13187 13166 0,'21'-21'16,"-42"42"-16,63-64 0,-21 22 0,0 21 0,1 0 15,-1 0-15,0 0 0,0 0 16,0 0-16,0 21 16,-21 1-16,0-1 0,0 0 0,0 0 15,0 21-15,-21-20 0,0-1 16,0 0-16,0 0 0,0 0 16,-22 0-16,22-21 0,0 22 0,-21-1 15,20-21-15,1 0 0,0 21 16,0-21-16,0 0 0,21-21 31,21 0-31,0 21 0</inkml:trace>
  <inkml:trace contextRef="#ctx0" brushRef="#br0" timeOffset="97322.59">13779 12700 0,'0'0'15,"0"-21"-15,0 42 16,-21 0-16,0 0 0,0 1 16,0 20-16,0 0 0,-1 1 15,1-1-15,0 0 0,0 1 0,0-1 16,21 0-16,-21-21 0,21 22 16,-22-22-16,22 21 0,0-21 0,0 1 15,0-1-15,0 0 0,0 0 16,22-21-16,-1 0 15,21 0-15,-21 0 0,0 0 16,22 0-16,-1 0 0,0 0 0,-20-21 16,20 21-16,0-21 0,1 0 15,-22-1-15,21 1 0,-21 0 0,0 0 16,1 0-16,-1 0 0,-21-1 16,0 1-16,0 0 0,-21 21 15,-1 0-15,1 0 0,0 0 16,-21 0-16,21 21 0,-1 0 15,1 1-15,0-1 0,21 0 16,0 0-16,0 0 0,0 0 16,21 1-16,0-22 15,1 21-15,-1-21 0,0 21 0,0-21 16,0 21-16,0-21 0,1 0 16,-1 21-16,-21 0 0,0 1 15,-21-22 1,-1 0-16,1 0 0,-21 21 15,21-21-15,0 0 0,-1 0 0,1 0 16,-21 0-16,21 0 0,0-21 16,-1 21-16,22-22 0,-21 1 0,0 21 15,0-21-15</inkml:trace>
  <inkml:trace contextRef="#ctx0" brushRef="#br0" timeOffset="97526.47">13504 12869 0,'0'0'0,"21"0"16,-21-21-16,22 21 0,-1-21 0,0 21 15,0 0-15,0-21 0,0 21 16,22 0-16,-1 0 0,0 0 0,-20-21 16,20 21-16,0 0 0,1 0 15,-22 0-15,0 0 0,0 0 0,-21 21 16,-42-21-16,21 21 15</inkml:trace>
  <inkml:trace contextRef="#ctx0" brushRef="#br0" timeOffset="97778.33">2900 14478 0,'0'0'0,"-43"0"0,22-21 0,-21 0 16,0 21-16,20-21 0,-20-1 15,21 22-15,0-21 0</inkml:trace>
  <inkml:trace contextRef="#ctx0" brushRef="#br0" timeOffset="98542.71">889 14817 0,'0'0'0,"-21"0"0,-43 0 16,22 0-16,21 0 0,0 0 0,63 0 31,0 0-15,1 0-16,20 0 0,22 0 0,-1 0 15,22 0-15,0 0 0,0-21 16,0 21-16,-22-22 0,22 22 0,0 0 16,-21-21-16,-1 21 0,22 0 15,-21 0-15,-22-21 0,22 21 16,-21 0-16,-1 0 0,1 0 16,-22-21-16,0 21 0,1 0 0,-22 0 15,0 0-15,-21-21 16,-21 21-1,0-21-15,-1 21 0,-20-22 16,21 22-16,-21-21 0,-1 0 0,1 21 16,21-21-16,-22 0 0,22 21 15,-21-21-15,21-1 0,0 1 0,21 0 16,-22 21 0,44 0-1,-1 0-15,0 0 16,0 0-16,21 21 0,-20-21 0,20 21 15,-21 1-15,0-1 0,0 0 16,1 0-16,-1 0 0,-21 22 0,0-22 16,0 0-16,0 0 0,0 21 15,-21-20-15,21-1 0,-43 0 0,22 0 16,0 0-16,-21 0 0,-1-21 16,22 22-16,-21-1 0,-1 0 15,22-21-15,-21 21 0,21-21 0,-22 0 16,22 21-16,21-42 31,21 21-31</inkml:trace>
  <inkml:trace contextRef="#ctx0" brushRef="#br0" timeOffset="99235.12">4233 14351 0,'0'0'0,"0"-21"0,0 0 0,0 0 15,21-22-15,-21 1 16,0 21-16,0 0 0,0-1 16,-21 22-16,0 0 0,0 0 0,0 0 15,-22 0-15,22 22 0,-21-1 16,21 21-16,-22 0 0,1 1 0,21 20 16,-21-20-16,20 20 0,-20 1 15,21-1-15,0 1 0,0-22 16,21 21-16,0-20 0,0-1 15,0 0-15,21-20 0,21-1 0,-21 0 16,22 0-16,-1-21 0,0 0 16,1 0-16,-1 0 0,0 0 0,1 0 15,-1 0-15,0-21 0,-21 21 16,22-21-16,-1 0 0,-21-1 0,0 22 16,-21-21-16,0 0 0,0 0 0,0 0 15,0 0-15,-21 21 0,0-22 16,0 1-16,0 0 0,0 21 15,-22 0-15,22-21 0,0 21 16,0 0-16,0 0 16,21 21-16,0 0 15,0 0-15,0 1 0,0-1 0,0 21 16,21 0-16,0 1 0,-21-1 16,0 0-16,0 1 0,0 20 0,0 1 15,0-22-15,0 22 0,0-1 0,-21 1 16,0-22-16,-1 21 0,1-20 15,0-1-15,21 0 0,-21 1 0,21-1 16,-21-21-16,21 0 16,0 1-16,0-1 0,0 0 0,0-42 31,0 0-31,0-1 0,21 1 16,0 0-16,-21-21 0,21 21 0</inkml:trace>
  <inkml:trace contextRef="#ctx0" brushRef="#br0" timeOffset="101683.11">4466 15071 0,'0'-21'15,"0"42"-15,21-42 16,0-1 0,1 22-16,-1 0 0,0-21 15,0 0-15,0 21 16,0-21-16,1 21 0,20-21 0,-21 0 15,0-1-15,0 22 0,1-21 16,-1 0-16,-21 0 0,21 0 0,-21 0 16,0-1-16,0 1 0,0 0 0,-21 21 15,0-21-15,-1 21 0,1 0 16,0 0-16,0 0 0,0 0 0,0 21 16,-1 0-16,22 0 0,0 1 15,-21-1-15,21 0 0,0 21 0,0-21 16,0 22-16,0-22 0,0 0 15,21 0-15,-21 22 0,22-22 0,-1-21 16,0 21-16,21 0 16,-21-21-16,1 0 0,-1 0 0,21 0 15,-21 0-15,0 0 0,22 0 0,-22 0 16,0-21-16,21 0 0,-20 21 16,-1-21-16,0-1 0,21 1 0,-21 0 15,-21 0-15,22 0 0,-22 0 16,21-1-16,-21 1 0,-21 42 47,21 1-47,-22-1 0,1 21 15,21-21-15,0 0 0,0 1 16,0-1-16,0 0 0,0 0 16,0 0-16,0 0 15,0-42 16,21 0-15,-21 0-16,22 0 0,-1 0 0,-21-1 16,0 1-16,0 0 0,21 0 15,-21 0-15,21 0 0,-21-1 0,21 22 32,-21 22-17,21-22-15,-21 21 0,22 0 16,-22 0-16,0 0 0,21 22 15,-21-22-15,21 0 0,0 0 0,0 0 16,0 0-16,1-21 0,-1 22 16,0-1-16,0-21 0,0 0 0,22 0 15,-22 0-15,21 0 0,-21 0 0,22 0 16,-22-21-16,21-1 0,0 22 16,-20-21-16,20 0 0,-21 0 0,0 0 15,0-22-15,1 22 0,-22 0 16,0 0-16,0-21 0,0 20 0,0 1 15,0 0-15,-22 0 16,1 21-16,0 0 0,0 0 16,0 0-16,0 21 0,-1-21 15,1 21-15,21 0 0,-21 1 16,21-1-16,0 21 0,0-21 0,0 0 16,0 1-16,0-1 0,0 0 0,21 0 15,0 0-15,1 0 0,-1-21 16,0 22-16,0-22 0,0 0 0,22 0 15,-22 0-15,0 0 0,0 0 16,0 0-16,0-22 0,22 22 0,-22-21 16,0 0-16,0 0 0,0 0 15,1 21-15,-1-43 0,0 22 16,0 0-16,-21 0 0,21 0 0,0 0 16,-21-1-16,22 22 31,-22 22-31,21-1 15,-21 0-15,0 0 0,21 0 16,-21 22-16,0-22 0,21 0 16,0 0-16,0 0 0,-21 0 15,22 1-15,-1-1 0,0 0 0,0-21 16,0 21-16,0-21 0,1 0 0,20 0 16,-21 0-16,0 0 0,0 0 15,1 0-15,-1-21 0,0 0 16,0 0-16,0 21 0,0-22 0,1-20 15,-1 21-15,-21 0 0,21 0 16,-21-1-16,0-20 0,0 21 0,0 0 16,0 0-16,0-1 0,-21 1 15,-43 0 1,22 21-16,21 0 0,0 0 0,-1 0 0,1 21 16,0 0-16,0 1 0,0-1 15,0 0-15,-1 0 0,22 0 16,0 0-16,0 1 0,0-1 0,0 0 15,0 0-15,22 0 16,-1-21-16,0 0 0,0 0 16,0 0-16,0 0 0,1 0 15,-1 0-15,0 0 0,-21-21 16,21 0-16,0 21 0,-21-21 0,0 0 16,0-1-16,21 1 0,-21 0 15,0 0-15,0 0 0,0 0 16,0-1-16,0 44 31,0-1-31,0 0 16,0 0-16,0 21 0,22-20 15,-22-1-15,0 0 0,0 21 16,21-21-16,0 1 0,0-1 0,0 0 16,0 0-16,1-21 15,-1 0-15,0 0 0,0 0 0,0 0 16,0 0-16,1 0 0,20 0 0,-21-21 15,0 0-15,0 0 0,1-1 16,-1 1-16,0 0 0,0 0 0,0-21 16,0-1-16,1 22 0,-22-21 15,21-1-15,0 1 0,-21 0 0,21-22 16,-21 22-16,21 0 0,-21-1 16,0 1-16,0 0 0,0 20 0,0 1 15,-21 21 1,0 43-16,21-22 15,0 21-15,0-21 0,-21 22 16,21-1-16,0 0 0,-21 1 0,21-1 16,0-21-16,0 21 0,0 1 15,0-22-15,0 21 0,-22-21 0,22 1 16,0-1-16,0 0 0,0 0 0,0 0 16,0 0-1,22-21-15,-1 0 16,0-21-16,-21 0 15,21 21-15,-21-21 0,21 0 0,0 0 16,-21-1-16,22 1 0,-1 21 16,-21-21-16,21 0 0,0 0 15,0 21-15,-21-21 0,21 21 16,1 0 0,-22 21-16,0 0 15,0 0-15,0 0 0,21 0 16,-21 1-16,0-1 0,21-21 15,-21 21-15,21 0 0,0-21 16,-21 21-16,21-21 0,1 0 16,-1 0-1,0 0-15,0 0 16,0 0-16,0 0 0,-21-21 16,22 0-16,-1 21 0,-21-21 15,21 0-15,0-1 0,-21 1 0,21 21 16,0-21-16,1 0 0,-1 0 0,0 0 15,0-1-15,0 22 0,-21-21 16,21 21-16,1 0 16,-44 0 15,1 0-15,0 0-1,0 0 1,0 0-16,21-21 0,0 0 15,0 0 1,0 0-16,-21 21 31,-1 21-31,22 0 16,0 0-16,0 0 0,-21 22 16,21-22-16,-21 0 0,0 21 0,21-21 15,0 22-15,0-22 0,-21 21 16,0 1-16,21-1 0,-22-21 0,22 21 15,0 1-15,-21-1 0,0-21 16,21 22-16,-21-1 0,0-21 16,21 21-16,-21 1 0,-1-22 0,1 21 15,21 1-15,-21-1 0,0-21 0,0 21 16,21-20-16,-21-1 0,-1 21 16,1-21-16,21 0 0,0 1 15,0-44 1,0 1-16,0 0 15,0 0-15,0-21 0,0 20 0,21-20 16,-21 0-16,0-1 0,0 1 16,0-21-16</inkml:trace>
  <inkml:trace contextRef="#ctx0" brushRef="#br0" timeOffset="101878.99">7705 14605 0,'0'0'0,"0"-21"0,0 0 0,0 0 0,0-1 15,0 44 32,0-1-47,-22-21 16,22 21-16,-21-21 16,0 0-16,0 0 15,0 0-15,-22 0 0,22 0 16</inkml:trace>
  <inkml:trace contextRef="#ctx0" brushRef="#br0" timeOffset="102079.88">6752 14605 0,'0'0'0,"-21"0"0,21 21 0,-21-21 16,21 21-16,21-21 31,0 0-31,0 0 0,22 0 0,-22 0 15,21 0-15,0 0 0,-20 0 0,20 0 16,0 0-16,1 0 0,-22 0 16,21 0-16,-21 0 0,0 0 0,1-21 15,-1 21-15</inkml:trace>
  <inkml:trace contextRef="#ctx0" brushRef="#br0" timeOffset="104917.04">9461 14732 0,'0'0'0,"-21"0"0,21-21 15,-21 0-15,21 0 0,0-1 0,0 1 16,0 0-16,21 0 0,0 0 16,-21-22-16,22 22 0,-1 0 0,0 0 15,-21 0-15,0 0 0,0-1 0,21 1 16,-21 42 15,-21 1-31,21-1 0,0 21 16,-21 0-16,0-20 0,-1 20 0,22 21 15,0-20-15,0-1 0,-21 0 16,21 1-16,-21-1 0,21 0 0,-21 1 16,21-22-16,0 21 0,0 1 0,0-22 15,-21 0-15,21 21 0,0-21 16,-21 1-16,21-44 31,0 1-15,0 0-16,0 0 0,0 0 0,0 0 15,0-1-15,0-20 0,0 21 16,21-21-16,0-1 0,-21 1 0,21 0 16,0-1-16,0-20 0,-21 20 0,22 1 15,-1 0-15,0-1 0,21 1 16,-21 0-16,22 21 0,-22-1 0,21 1 15,-21 0-15,22 21 0,-22 0 16,21 0-16,-21 0 0,1 21 0,-1 0 16,-21 1-16,0-1 0,0 0 15,0 0-15,0 0 0,-21 0 16,-22 22-16,1-22 0,21 0 0,-22 0 16,1 0-16,0 1 0,-1-1 15,22 0-15,-21-21 0,21 0 0,0 21 16,-1-21-16,1 0 0,0 0 15,21 21 17,0 0-32,0 1 15,0-1-15,21 0 0,0-21 0,-21 21 16,22 0-16,-1 0 0,-21 1 16,21-1-16,0-21 0,-21 21 0,21 0 15,0-21-15,1 21 0,-1-21 16,0 0-16,0 0 0,0 0 15,0 0-15,22 0 0,-22 0 0,21 0 16,-21 0-16,22 0 0,-1 0 0,0 0 16,1-21-16,-1 21 0,0-21 15,-20 0-15,20 0 0,-21 21 0,21-22 16,-20 1-16,-22 0 0,0 0 16,21 0-16,-21 0 0,0-1 0,0 1 15,0 0-15,-21 21 0,-1 0 16,1 0-16,0 0 15,0 0-15,0 21 0,0 0 0,-1-21 16,22 22-16,0-1 0,0 0 16,-21 0-16,21 0 0,0 0 15,0 1-15,0-1 0,0 0 0,0 0 16,21 0-16,1 0 0,-1-21 16,0 22-16,0-22 0,0 0 0,0 21 15,1-21-15,20 0 0,-21 0 0,0 0 16,22 0-16,-22 0 0,21-21 15,0 21-15,-20-22 0,20 22 0,-21-21 16,21 0-16,-20 0 0,-1 21 16,0-21-16,0 0 0,-21-1 0,21 22 15,-21-21-15,0 0 0,0 0 16,-21 21 0,0 0-1,21 21-15,0 0 16,0 0-16,0 1 0,0-1 15,0 21-15,0-21 0,0 22 0,0-22 16,0 21-16,0 0 0,0 1 16,0-1-16,0 22 0,0-22 0,0 0 15,0 1-15,0-1 0,0 0 0,0 1 16,0-22-16,0 21 16,0 0-16,0-20 0,0 20 0,0-21 15,0 0-15,0 22 0,-21-22 0,21 0 16,-21 0-16,-1 0 15,1-21 1,0 0 0,0-21-1,21 0-15,0 0 0,0 0 0,0-1 16,0 1-16,0-21 0,0 0 16,0 20-16,0-20 0,0-21 0,0 20 15,0-20-15,0-1 0,0 1 0,0-1 16,21 1-16,0-1 15,0 1-15,1-1 0,-1 22 0,0-22 16,0 22-16,21 0 0,-20-1 0,-1 1 16,21 21-16,-21 0 0,0 0 15,1-1-15,-1 22 0,0 0 0,0 22 16,-21-1 0,0 0-16,0 0 0,0 0 0,0 0 15,0 1-15,0-1 0,-21 0 0,0 0 16,0-21-16,-1 21 0,1 0 15,0-21-15,0 22 0,0-1 16,0-21-16,-1 0 0,1 0 16,0 0-1,0 0 1,21 21 15,21 0-15,0 0-16,0-21 15,-21 21-15,22-21 0,-1 0 0,0 22 16,0-22-16,0 0 0,22 0 16,-22 21-16,0-21 0,21 0 0,1 0 15,-22 0-15,21 0 0,-21 0 0,22 0 16,-1-21-16,-21-1 0,21 22 16,1-21-16,-22 21 0,0-21 15,0 0-15,22 0 0,-22 0 0,-21-1 16,21 1-16,-21 0 0,21 0 15,-21 0-15,21 21 0,-21-21 0,0-1 16,0 44 15,0-1-31,0 0 16,-21 0-16,21 0 0,0 0 16,-21 1-16,21-1 0,0 0 0,0 0 15,0 0-15,0 0 0,0 1 16,0-1-16,21-21 0,0 21 15,0-21-15,1 0 16,-1 0-16,0 0 16,0 0-16,0 0 0,0-21 15,1 0-15,-1 21 0,0-22 0,0 1 16,0 0-16,-21 0 16,0 0-16,0 0 0,0-1 0,0 1 15,0-21-15,0 21 0,0 0 16,-21-1-16,0 1 0,0 21 0,0-21 15,-1 21-15,1 0 0,0 0 16,0 0-16,0 0 0,0 21 16,-1-21-16,1 21 0,21 1 15,0-1-15,-21 0 0,21 0 0,0 0 16,0 0-16,0 1 16,21-22-1,0 0-15,-21 21 0,22-21 16,-1 0-16,0 0 0,0 0 0,0 0 15,0 0-15,1-21 0,20 21 0,-21-22 16,0 22-16,0-21 0,22 0 16,-22 21-16,0-21 0,21 0 0,-20 0 15,-1-1-15,0 22 0,0-21 16,-21 0-16,0 42 47,0 0-32,0 1-15,21-1 0,0-21 16,-21 21-16,22 0 16,-1 0-16,0-21 0,-21 21 0,21 1 15,0-1-15,-21 0 16,0 0-16,0 0 0,0 0 16,0 1-16,0-1 0,0 0 15,0 0 1,0 0-16,21-21 31,1 21-31,-1-21 16,0 0-16,0 0 0,0 0 15,0 0-15,1-21 0,-1 0 16,0 0-16,0 0 0,0 21 0,0-43 16,-21 22-16,22 0 0,-1-21 0,0 21 15,0-22-15,0 1 0,0 0 16,1-22-16,-1 22 0,0-1 0,-21 1 15,0 0-15,21-1 0,-21 1 0,0 21 16,0 0-16,0 0 0,0-1 16,-21 44-1,21-1 1,-21 0-16,21 21 0,0 1 0,-21-22 16,21 21-16,-22 0 0,22 1 0,0-1 15,0 0-15,0 1 0,0-1 16,0 0-16,0 1 0,0-22 0,0 21 15,0-21-15,22 22 0,-22-22 16,21 0-16,0 0 0,-21 0 0,0 1 16,21-22-16,0 21 0,0-21 15,1 0-15,-1 0 16,0 0-16,0 0 16,0 0-16,-21-21 0,0-1 15,0 1 1,21 21-16,-21-21 0,0 0 0,0 0 15,0 0-15,0-1 0,0 1 16</inkml:trace>
  <inkml:trace contextRef="#ctx0" brushRef="#br0" timeOffset="107350.36">12467 14732 0,'0'0'0,"0"-21"16,21 21 0,0-21-16,1 21 15,20 0-15,-21 0 0,0 0 16,22-21-16,-22 21 0,0 0 0,21 0 16,-21 0-16,22 0 0,-22 0 0,0 0 15,21 0-15,-20 0 0,-1 0 16,0 0-16,0 0 0,0 0 15,0 0 79,-21-22 16,0 1 593,-21 21 578,0 0-1281,0 0 0,0 0 16</inkml:trace>
  <inkml:trace contextRef="#ctx0" brushRef="#br0" timeOffset="108698.61">1693 16277 0,'0'0'0,"-42"0"16,0 0-16,-1 0 0,1 0 15,0 0-15,-1 21 0,1-21 0,21 0 16,-22 0-16,22 0 0,-21 0 16,21 0-16,0 0 0,-1 0 15,22 22 16,22-1-31,-1-21 0,0 21 16,21-21-16,1 21 0,-1 0 16,0-21-16,22 21 0,-1-21 15,1 22-15,-1-22 0,22 0 0,-22 21 16,1-21-16,-1 0 16,22 0-16,-21 0 0,20 0 0,-20 0 15,-1 0-15,1 0 0,-1 0 16,1 0-16,-22 0 0,22 0 0,-43 0 15,21 0-15,0 0 0,-20-21 16,-1 21-16,-21-22 16,0 1-16,-21 0 15,-1 0-15,1 21 0,0-21 16,0 21-16,0-21 16,-22-1-16,22 22 0,0-21 0,0 0 15,-21 21-15,20 0 0,22-21 0,-21 21 16,0 0-16,42 0 47,0 0-47,1 0 15,20 0-15,-21 0 0,21 0 16,1 0-16,-22 0 0,21 0 0,1 0 16,-22 0-16,21 0 0,-21 21 15,22-21-15,-22 21 0,0 0 16,-21 1-16,0-1 15,0 0-15,0 0 0,-21 0 0,0 22 16,-1-22-16,-20 0 0,0 0 16,-1 21-16,1-20 0,0-1 15,-1 0-15,1 0 0,0 0 16,-1 0-16,1 1 0,0-1 0,-1 0 16,1 0-16,0-21 0,21 21 15,-1-21-15,1 0 0,0 21 0,0-21 16,0 0-1,42 0 1,0 0 0,0-21-16,0 21 15,22-21-15,-1 21 0</inkml:trace>
  <inkml:trace contextRef="#ctx0" brushRef="#br0" timeOffset="109890.75">4805 16425 0,'0'-21'62,"21"21"-46,0-21-16,-21 0 0,21 21 16,-21-21-16,21 21 0,-21-21 0,22 21 15,-22-22-15,0 1 16,0 0-16,0 0 15,-22 0-15,1 21 16,0-21-16,0 21 0,0-22 0,-22 22 16,1 0-16,21 0 0,-21 0 15,-1 0-15,1 0 0,0 0 0,-1 22 16,22-1-16,-21 0 16,-1 0-16,22 0 0,0 22 0,0-22 15,0 21-15,0 0 0,-1 1 16,1-1-16,21-21 0,0 22 0,0-22 15,0 21-15,0-21 0,0 0 16,21 1-16,1-22 0,-1 0 16,21 0-16,-21 0 0,22 0 0,-1 0 15,0 0-15,1-22 0,-1 1 16,0 0-16,1 0 0,-1 0 0,-21 0 16,21-1-16,-20 1 0,-1 0 15,0 0-15,0 0 0,-21 0 16,21-1-16,-21 1 0,0 42 47,0 1-47,0-1 0,0 0 15,0 21-15,0-21 0,0 22 0,0-1 16,0 0-16,0 22 0,0-22 16,0 22-16,0-1 0,0 1 0,0-1 15,0 1-15,-21-1 0,21 1 16,-21-1-16,0 1 0,21-1 0,-21 1 15,-1-1-15,1 1 0,0-22 16,0 22-16,0-22 0,0-21 16,-1 21-16,1-20 0,-21-1 15,21 0-15,0 0 0,-22-21 0,1 0 16,21 0-16,-22-21 0,22 0 16,-21 0-16,21-1 0,0-20 0,-1 0 15,22-1-15,0-20 0,0 21 16,0-22-16,0 1 0,22-1 0,-1 1 15,21 20-15,0-20 0,22-1 16,-1 1-16,1-1 0,-1 1 0,22-1 16,-21 22-16,20-22 0,-20 22 15,-1 0-15,1 21 0,-22-22 16,0 22-16,1 0 0,-22 0 16,0 21-16,-21 21 31,0 0-31,0 21 0,0-20 15,0-1-15,0 0 0,0 0 16,0 21-16,0-20 0,0-1 0,0 0 16,0 0-16,0 0 15,-21-21 17,21-21-17,0 0-15,0 0 16,0 0-16,0-1 0</inkml:trace>
  <inkml:trace contextRef="#ctx0" brushRef="#br0" timeOffset="110051.66">5228 16510 0,'0'-21'0,"0"0"16,21 21 31,0 0-32,1 0-15,-22 21 16,21-21-16,0 21 16</inkml:trace>
  <inkml:trace contextRef="#ctx0" brushRef="#br0" timeOffset="111370.45">5588 16595 0,'0'0'0,"21"0"0,-21 21 16,0 0-16,0 0 15,0 0-15,0 1 16,0-1-16,0 0 0,0 0 0,0 0 16,0 0-16,0 1 15,0-1-15,0 0 0,0 0 0,0 0 16,0 0-16,0 1 16,21-22-16,0 0 15,1 0 1,-1-22-16,0 1 15,0 0-15,0 0 0,0-21 16,1 20-16,-22 1 0,21-21 0,0 21 16,-21 0-16,21-1 0,-21 1 0,0 0 15,0 42 17,0 0-32,0 1 15,0-1-15,-21 0 0,21 21 0,0-21 16,-21 1-16,21 20 0,0-21 15,0 0-15,0 0 0,0 1 0,0-1 16,21 0-16,0-21 0,0 21 16,0-21-16,22 0 0,-22 0 15,0 0-15,21 0 0,-20-21 16,-1 21-16,21-21 0,-21 0 0,0-1 16,1 1-16,-1 0 0,0 0 15,0 0-15,-21 0 0,0-1 0,0-20 16,0 21-16,0 0 0,0 0 15,0-1-15,-21 22 32,0 22-32,21-1 15,0 0-15,0 0 0,0 0 0,0 22 16,0-22-16,0 0 0,0 0 16,0 0-16,0 0 0,0 1 0,21-1 15,0-21-15,-21 21 0,21-21 16,0 0-16,1 0 0,-1 0 0,0 0 15,0 0-15,0 0 0,22 0 16,-22-21-16,0 0 0,21 21 0,-21-22 16,1 1-16,-1 0 0,0 0 15,0 0-15,0 21 0,-21-21 16,21-1-16,-21 1 0,22 21 16,-22 21 15,-22 1-31,22-1 0,-21 0 15,0 0-15,21 0 0,-21-21 16,21 21-16,0 1 0,0-1 16,-21-21-16,42-21 47,0 21-47,-21-22 0,21 1 0,0 0 15,-21 0-15,22 0 0,-1 0 0,-21-1 16,21 1-1,0 0-15,0 21 0,0 0 16,1 0-16,-22 21 16,0 0-16,0 1 0,21-1 15,-21 0-15,21 0 0,-21 0 16,0 0-16,0 22 0,21-22 0,0 0 16,0-21-16,-21 21 0,22 0 15,-1 1-15,0-22 0,0 0 0,21 0 16,-20 0-16,-1 0 0,21 0 15,-21 0-15,22 0 0,-22 0 0,21-22 16,-21 22-16,22-21 0,-22 0 16,21 0-16,-21 0 0,0-22 15,1 22-15,-1 0 0,-21-21 16,0 21-16,0-22 0,0 22 0,0-21 16,0 21-16,-21-1 0,-1 1 0,1 0 15,0 21-15,0 0 0,0-21 16,0 21-16,-1 0 0,1 0 15,0 21-15,21 0 0,-21-21 16,21 21-16,0 1 0,0 20 0,0-21 16,0 0-16,0 22 15,0-22-15,0 21 0,0 0 0,0 1 16,0-22-16,0 21 0,0 1 16,0-1-16,0 0 0,0 1 0,0-1 15,0 0-15,0 22 0,0-22 16,0 0-16,0 1 0,-21-1 0,0 0 15,-1 1-15,1-1 0,-21 0 16,21 1-16,0-22 0,-1 21 0,-20-21 16,21 1-16,0-22 0,21 21 15,-21-21-15,21-21 16,0-1-16,0 1 0,0 0 16,0 0-16,0-21 0,0-1 15,0 1-15,0 0 0</inkml:trace>
  <inkml:trace contextRef="#ctx0" brushRef="#br0" timeOffset="111582.3">6689 16341 0,'-22'0'16,"22"-21"-16,-21 21 0,0 0 31</inkml:trace>
  <inkml:trace contextRef="#ctx0" brushRef="#br0" timeOffset="112119.62">8784 16235 0,'0'0'0,"21"-21"0,0 0 0,-21-1 15,0-20-15,22 21 0,-22-21 16,21 20-16,-21-20 0,21 21 0,-21 0 15,0 0-15,0-1 0,0 44 32,0-1-32,0 0 15,0 21-15,0 1 0,-21-1 0,0 0 16,21 1-16,-22-1 0,1 21 16,21-20-16,0-1 0,-21 0 0,0 1 15,21-1-15,0 0 0,-21-20 16,0 20-16,21-21 0,-22 0 0,22 0 15,0 1-15,0-1 16,22-42 15,-1-1-31,0 22 0,21-21 16,-21 0-16,1 0 0,20-21 0,-21 20 16,21 1-16,-20-21 0,20 0 15</inkml:trace>
  <inkml:trace contextRef="#ctx0" brushRef="#br0" timeOffset="112518.39">9313 16193 0,'43'-22'16,"-192"128"-16,255-190 0,-42 62 0,-64 44 16,-21-1-1,-1-21-15,1 21 0,-21 0 0,21 0 16,-22 0-16,1 1 0,21-22 16,-21 21-16,-1 0 0,22-21 0,-21 0 15,21 21-15,-1-21 0,1 0 0,0 0 16,0 0-16,21-21 15,0 0 1,21 21 15,0 21-31,-21 0 0,21 0 16,1 0-16,-22 22 0,21-22 0,0 21 16,-21-21-16,21 22 0,0-22 15,0 21-15,-21-21 0,22 22 16,-22-22-16,21 0 0,0 0 0,-21 0 15,21 1-15,0-1 0,0-21 16,1 0-16,-1 21 0,0-21 0,0 0 16,0 0-16,0 0 0,1 0 15,-1-21-15,-21 0 0,21 21 0,0-22 16,0 1-16,-21 0 0,0 0 16,21 0-16,-21 0 0,22 21 0,-22-43 15,21 22-15,-21 0 0,0 0 16,21 0-16,-21-1 0,21 1 0</inkml:trace>
  <inkml:trace contextRef="#ctx0" brushRef="#br0" timeOffset="112787.69">9715 16277 0,'0'0'0,"-21"0"16,0 21-1,42-21-15,0 0 16,1 0-16,-1 0 16,0 0-16,21 0 0,-21 0 0,22 0 0,-22 0 15,21 0-15,1 0 16,-22 0-16,21 0 0,-21 0 0,0 0 16,1 0-16,-44 0 31,1 0-31,0 0 15,0 0-15,0 0 0,0 0 16</inkml:trace>
  <inkml:trace contextRef="#ctx0" brushRef="#br0" timeOffset="112998.57">9885 16298 0,'0'0'0,"0"22"0,0-1 15,0 0-15,-21 0 0,21 0 16,0 22-16,0-22 0,0 0 0,-22 21 15,22-21-15,0 22 0,0-22 16,0 21-16,0-21 0,0 1 0,0 20 16,0-21-16,0 0 0,0 0 15,0 1-15,0-1 0,0 0 16,0 0 0,0-42-1,22 0-15</inkml:trace>
  <inkml:trace contextRef="#ctx0" brushRef="#br0" timeOffset="113807.1">11430 16806 0,'0'0'0,"0"-21"15,0 0 1,21 21-16,-21-21 0,21-21 0,0 20 16,1 1-16,-1-21 0,0 21 15,0-22-15,0 1 0,0 21 0,1-21 16,-1-22-16,0 22 0,0-1 0,0-20 15,-21 21-15,0-1 0,0 1 16,0 0-16,0-1 0,0 22 0,0 0 16,0 0-16,-21 42 15,0 0-15,21 21 16,-21 1-16,21-22 0,0 42 16,0-20-16,-21-1 0,21 0 15,-22 22-15,22-22 0,-21 1 16,21-1-16,0 0 0,0 1 0,0-1 15,0-21-15,0 21 0,0-20 16,0-1-16,21 0 0,1-21 0,-1 0 16,0 21-16,0-21 0,0 0 15,22 0-15,-22-21 0,0 21 0,0-21 16,0 0-16,22-1 0,-22 1 16,0 0-16,0 0 0,0 0 0,-21-22 15,21 22-15,-21 0 0,22 0 0,-22 0 16,0 42 15,0 0-15,0 0-16,-22 0 0,22 1 0,0-1 15,0 0-15,0 0 0,0 0 16,0 0-16,0 1 0,22-1 16,-1 0-16,0-21 0,0 0 15,0 0-15,0 0 0,1 0 0,-1 0 16,0 0-16,0 0 0,0-21 0,0 21 15,1-21-15,-1-1 0,0 1 16,0 0-16,-21 0 0,0-21 0,0 20 16,0 1-16,0 0 0,0 0 15,0 0-15,0 0 0,0-1 16,-21 1-16,0 21 0,0 0 16,-1 0-16,1 0 0,0 0 0,0 0 15,0 0-15,0 0 0,-1 0 0,1 21 16,0-21-16,0 22 0,0-22 15,0 21-15,-1-21 0,1 0 16,0 0 0</inkml:trace>
  <inkml:trace contextRef="#ctx0" brushRef="#br0" timeOffset="114041.86">11388 16320 0,'0'-22'16,"21"22"-1,0 0-15,0 0 0,21 0 16,-20 0-16,20-21 0,0 21 0,1 0 16,-1 0-16,0 0 0,1 0 15,-22 0-15,21 0 0,-21 0 16,0 0-16,1 0 0,-1 0 0,0 0 15</inkml:trace>
  <inkml:trace contextRef="#ctx0" brushRef="#br0" timeOffset="114538.6">13144 16637 0,'0'21'0,"22"-21"31,-22-21-15,0 0-16,21 21 0,0-21 0,0 0 15,0-1-15,0 1 0,1-21 16,-1 21-16,0 0 0,21-22 0,-21 1 16,1 0-16,-1-1 0,0 1 15,-21 0-15,0-1 0,21 22 0,-21-21 16,0-1-16,0 22 0,0 0 16,0 0-16,-21 21 15,0 0-15,0 21 0,-1 0 16,1 0-16,0 22 0,0-1 15,0 0-15,21 1 0,-21 20 0,21-20 16,-22-1-16,22 0 0,0 1 16,0-1-16,0-21 0,0 21 0,0 1 15,0-22-15,0 0 0,0 0 16,0 0-16,0 1 0,22-22 0,-1 0 16,0 21-16,0-21 0,0 0 15,0 0-15,1 0 0,-1-21 16,0 21-16,-21-22 0,0 1 15,21 0-15,-21 0 0,0 0 16,0 0-16</inkml:trace>
  <inkml:trace contextRef="#ctx0" brushRef="#br0" timeOffset="114718.49">13335 16362 0,'0'21'16,"21"-21"-1,0 21 1,0-21-16,1 0 0,-1 0 0,0 0 16,0 0-16,21 0 0,-20 0 15,-1 0-15,0 0 0,0 0 16,0 0-16,0 0 0,1 0 0</inkml:trace>
  <inkml:trace contextRef="#ctx0" brushRef="#br0" timeOffset="115115.27">13864 16552 0,'0'0'0,"0"22"0,0-1 15,0 0 1,21-21 15,0 0-31,1 0 16,-1 0-16,0-21 0,0 0 0,0 21 15,0-22-15,1 1 0,-1 21 0,-21-21 16,21 0-16,-21 0 0,0 0 16,0-1-16,0 1 0,0 0 0,0 0 15,-21 0-15,0 21 16,-1 0-16,1 0 0,0 0 16,0 21-16,0-21 0,0 21 15,-1 0-15,1 0 0,0 22 0,21-22 16,-21 0-16,21 0 0,0 22 15,0-22-15,0 0 0,0 0 16,0 21-16,21-20 0,0-1 0,22 0 16,-22 0-16,0-21 0,21 21 15,-21-21-15,22 0 0,-1 0 0,0 0 16,-20 0-16,20 0 0,0 0 16,1 0-16,-1 0 0,-21 0 0,21-21 15</inkml:trace>
  <inkml:trace contextRef="#ctx0" brushRef="#br0" timeOffset="116210.51">14711 16510 0,'0'0'16,"0"-42"-16,0 21 0,0-1 0,0 1 15,0 0-15,0 0 16,-21 21-16,-1 0 0,1 0 16,0 0-16,0 21 0,0 0 15,0-21-15,-1 21 0,1 1 0,0-1 16,0 21-16,0-21 0,0 0 15,-1 1-15,22-1 0,0 21 0,-21-21 16,21 0-16,0 1 0,0-1 0,0 0 16,21 0-16,1-21 15,-1 0-15,0 0 0,0 0 16,0 0-16,0 0 16,1-21-16,-1 0 0,0 0 0,0 21 15,0-22-15,0 1 16,1-21-16,-22 21 0,21 0 0,-21-1 15,21-20-15,-21 21 0,0 0 16,0 0-16,0-1 0,0 1 0,0 42 47,0 1-47,0-1 0,0 0 0,0 21 16,0-21-16,0 1 0,0-1 15,0 0-15,21 0 0,-21 0 0,21 0 16,0 1-16,1-1 15,-1-21-15,0 0 0,0 0 16,0 0-16,0 0 16,1 0-16,-1-21 0,0-1 0,0 22 15,0-21-15,0 0 0,1 0 0,-1 0 16,0 0-16,-21-22 0,0 22 16,21 0-16,-21 0 0,0-22 0,0 22 15,0 0-15,0 0 0,0 42 47,-21 0-47,21 0 0,-21 22 0,21-22 16,0 0-16,0 0 0,0 0 0,0 1 15,0-1-15,0 0 0,0 0 16,0 0-16,0 0 16,0 1-1,0-44 16,0 1-31,0 0 16,0 0-16,0 0 0,21-22 16,-21 22-16,21 0 0,0 0 15,-21-21-15,21 20 0,1-20 0,20 21 16,-21 0-16,0 0 16,22-1-16,-22 1 0,0 21 0,0 0 0,0 0 15,0 21-15,1-21 16,-1 22-16,-21-1 0,0 21 0,21-21 15,-21 0-15,21 22 0,-21-22 0,0 0 16,0 0-16,0 22 0,0-22 16,0 0-16,0 0 0,0 0 15,0 0 1,0-42 15,0 0-15,0 0-16,21 21 15,0-21-15,1 0 0,-1-1 0,0 1 16,0 0-16,0-21 0,0 21 0,22-1 16,-22 1-16,0 0 0,21 21 15,-20 0-15,-1 0 0,21 0 0,-21 0 16,-21 21-16,21 22 16,-21-22-16,0 21 0,0-21 0,0 22 15,0-22-15,-21 21 0,0 0 16,21-20-16,-21 20 0,0-21 0,21 0 15,0 0-15,-21 1 0,21-1 16,-22-21-16,22 21 0,0-42 31,0 0-15</inkml:trace>
  <inkml:trace contextRef="#ctx0" brushRef="#br0" timeOffset="119230.68">17378 16425 0,'0'0'0,"-21"-21"0,21 0 15,0 0-15,0 0 0,0 0 16,0-1-16,0 1 0,0 0 0,0 0 16,0 0-16,0 42 31,0 0-31,21 0 15,-21 0-15,0 1 0,0 20 16,0-21-16,0 0 0,0 22 16,0-22-16,0 0 0,0 0 0,0 0 15,0 0-15,0 1 0,0-1 0,0 0 16,0-42 31,21 0-47,0-1 0,0 1 15,-21 0-15,21 0 0,1 0 16,-22-22-16,21 22 0,0-21 0,-21 21 16,21-22-16,0 22 0,0 0 15,-21 0-15,22 0 0,-1 0 0,0 21 16,0 0-16,0 0 16,0 21-16,-21 0 0,22 0 15,-1 0-15,0 22 0,-21-22 0,0 0 16,21 21-16,0-21 0,-21 1 15,21 20-15,-21-21 0,0 0 0,0 0 16,22 1-16,-1-1 16,0-21 15,0-21-15,-21-1-16,0 1 0,0 0 0,0 0 15,21 0-15,0 0 16,1-1-16,-22-20 0,21 21 0,0-21 15,0 20-15,0-20 0,0 21 16,1 0-16,-22 0 0,21 21 0,0 0 16,-21 21-1,0 0-15,0 0 0,0 21 16,0-20-16,0-1 0,0 21 0,0-21 16,0 0-16,21 22 0,0-22 15,-21 0-15,21 0 0,1 22 0,-1-22 16,0 0-16,0 0 0,0-21 15,22 21-15,-22 0 0,0-21 0,0 0 16,21 0-16,-20 0 0,20 0 16,-21 0-16,0 0 0,22-21 15,-22 21-15,0-21 0,0 0 0,0 0 16,0 0-16,1-22 0,-22 22 16,21 0-16,-21-21 0,0 20 0,0-20 15,0 21-15,0 0 0,0 0 16,0-1-16,-21 22 0,-1 0 15,1 0-15,0 22 0,21-1 0,-21 0 16,0 0-16,0 0 0,21 0 16,0 1-16,0 20 0,-22-21 0,22 0 15,0 0-15,0 1 16,0 20-16,22-21 0,-1 0 0,0 0 16,0-21-16,0 22 0,0-1 15,22-21-15,-22 0 0,0 21 0,21-21 16,-20 0-16,-1 0 0,21 0 0,-21 0 15,0-21-15,1 0 0,-1 21 16,0-22-16,0 1 0,-21-21 0,21 21 16,-21-22-16,21 22 0,-21-21 15,0 21-15,0-22 0,0 22 0,0 0 16,0 0-16,0 42 31,0 0-31,0 0 16,0 1-16,0-1 0,0 0 15,0 0-15,0 21 0,0-20 0,0-1 16,0 0-16,0 0 0,0 0 16,0 0-16,0 1 15,0-44 17,0 1-32,0 0 15,0 0-15,0 0 0,22 0 16,-1-22-16,-21 22 0,21 0 0,0-21 15,0 20-15,0-20 16,1 21-16,-1 0 0,0 21 0,0-21 16,0 21-16,0 0 0,1 21 15,-1 0-15,-21 0 0,0 0 16,0 22-16,21-22 0,-21 0 16,21 0-16,-21 0 0,21 0 0,-21 1 15,0-1-15,0 0 0,21-21 47,1 0-31,-22-21-16,0 0 0,21-1 15,0 22-15,-21-21 0,21 0 16,0-21-16,0 21 0,1-1 16,-1-20-16,0 21 0,0 0 0,0-22 15,0 43-15,1-21 0,-1 21 16,0 21-1,-21 1-15,0-1 0,0 0 16,0 21-16,0-21 0,0 22 0,0-22 16,0 0-16,21 21 0,-21-20 0,21-1 15,-21 0-15,21 0 0,1 0 16,-1 0-16,0 1 16,0-22-16,0 0 0,0 0 0,1 0 15,-1 0-15,0 0 0,0-22 16,0 1-16,0 0 0,1 0 15,-22 0-15,21-22 0,-21 22 0,21-21 16,0 0-16,-21-1 0,0 1 16,0 0-16,21-22 0,0 1 0,-21 20 15,22-20-15,-22-1 0,21 22 0,-21-22 16,21 43-16,-21-21 0,0 21 16,0 0-16,0 42 15,0 21-15,0-21 16,-21 43-16,0-22 0,21 0 15,-22 22-15,22-22 0,0 22 16,-21-22-16,21 22 0,-21-22 0,21 0 16,0 1-16,0-1 0,-21 0 0,21-21 15,-21 22-15,21-22 0,-21 0 16,21 0-16,0 0 0,0 1 16,0-44 15,0 1-31,0 0 15,0 0-15,21 0 0,0 0 0,0-1 16,0-20-16,0 21 0,22-21 16,-22 20-16,21 1 0,-21 0 15,22 0-15,-1 21 0,-21 0 0,22 0 16,-22 0-16,0 0 0,0 0 16,0 21-16,0 0 0,-21 0 0,0 1 15,0-1-15,0 0 0,0 0 16,0 0-16,0 0 0,0 1 0,0-1 15,-21 0-15,0 0 0,0 0 16,0-21-16,0 21 0,-1-21 0,1 0 16,0 0-16,0 0 0,0 0 0,0 0 15,-1 0-15,1 0 0,0-21 16,0 21-16,21-21 0,0 0 0,-21 21 16,21-21-16,-21 21 15,21-21-15,0 42 47,21 0-47,0 0 16,0 0-16,0-21 0,0 21 15,1 1-15,-1-22 0,0 21 0,0-21 16,21 21-16,-20-21 0,-1 0 16,21 0-16,-21 21 0,0-21 0,22 0 15,-22 0-15,21 0 0,-21 0 16,1 0-16,-1-21 0,0 0 15,0 0-15,0-1 0,0 1 0,1 0 16,-1 0-16,-21-21 0,0 20 16,21 1-16,-21 0 0,0 0 0,21 0 15,-21 0-15,-21 42 16,0 0 0,0 0-16,-1 0 0,22 0 15,-21 1-15,0-1 0,0 0 0,21 0 16,0 0-16,0 0 0,0 1 0,0-1 15,0 0-15,0 0 16,0 0-16,21-21 0,0 0 0,0 21 16,1-21-1,-1 0-15,0 0 0,0 0 0,0 0 16,0-21-16,1 21 0,20-21 16,-21 0-16,0 0 0,0 0 0,1-1 15,-1 1-15,0 0 0,0-21 16,0 21-16,0-1 0,-21 1 0,0 0 15,22 21-15,-22 21 32,0 0-32,0 1 15,0-1-15,0 0 0,0 0 16,-22 0-16,22 0 0,0 1 0,0-1 16,0 0-16,0 0 15,0 0-15,0 0 0,0 1 0,22-1 16,-1-21-16,-21 21 0,21-21 0,0 0 15,0 0-15,0 0 0,1 0 16,-1 0-16,0 0 0,0 0 0,0 0 16,22-21-16,-22 0 0,0-1 15,21 1-15,-21 0 0,22 0 16,-22-21-16,0-1 0,0 1 16,0 21-16,1-22 0,-22 1 0,21 21 15,-21 0-15,0 0 0,0-1 0,-21 22 31,-1 22-31,1-1 0,0 0 0,21 0 0,0 0 16,0 0-16,-21 1 16,21 20-16,0-21 0,0 0 0,0 0 15,0 1-15,0-1 0,21 0 16,-21 0-16,21 0 0,-21 0 16,21-21-16,1 0 0,-44 0 46,1 0-30,0 0-16,0 0 0,0 0 16,0 0-16,-1 0 15,1 0-15,0 0 16</inkml:trace>
  <inkml:trace contextRef="#ctx0" brushRef="#br0" timeOffset="119430.57">21865 16870 0,'-21'0'94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12:47.5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4784 9673 0,'0'-21'15,"-22"0"-15,22 0 16,0 0-1,-21-1 1,21 1 0,0 0-16,0 0 15,0 0-15,0 0 16,-21 21-16,21-22 16,-21 22-1,21-21-15,-21 42 31,21 1-15,0-1-16,-21 0 0,21 21 16,0-21-16,0 22 0,0-1 0,0 22 15,0-22-15,0 21 16,0-20-16,0 20 0,0 1 0,0-1 16,0 1-16,0-1 0,0 22 0,0 0 15,0-22-15,0 22 0,0-1 16,0-20-16,0-1 0,0 22 0,0-21 15,0-1-15,0 1 0,0 20 16,0-20-16,0-1 0,0 1 0,0-1 16,-22 1-16,22-1 0,0 1 15,0-1-15,-21-20 0,21-1 0,-21 0 16,21 1-16,0-1 0,0-21 16,-21 21-16,21-20 0,0-1 0,-21 0 15,21 0-15,0-42 31,-21 0-31,21 0 16,0-1-16,-22 1 0,22 0 0,0-21 16,0-1-16,0 1 0</inkml:trace>
  <inkml:trace contextRef="#ctx0" brushRef="#br0" timeOffset="1507.31">4847 9673 0,'0'0'0,"21"0"0,-21-21 15,21 21-15,-21-21 16,22 21 78,-1 0-79,0 21-15,0-21 16,0 0-16,22 0 0,-22 0 15,0 0-15,21 0 0,1 0 16,-1 0-16,0 0 0,22 0 0,-1 0 16,1 0-16,-1 0 0,22 0 15,0 0-15,-1 0 0,1 0 0,0 0 16,-22 0-16,22 0 0,-1 0 16,1 0-16,0 0 0,-1 0 0,-20 0 15,21 0-15,-1 0 0,1 0 16,0 0-16,-22 0 0,22 0 0,-22 0 15,1 0-15,-1 0 0,-20 0 16,20 0-16,-21 0 0,1 0 16,-1 0-16,0 0 0,1 0 15,-1 0-15,0 0 0,1 0 0,-22 0 16,21 0-16,1 0 0,-22 0 0,21 0 16,-21 0-16,0 0 0,1 0 15,20 0-15,-21 0 0,0 0 16,-21 21 15,-21 0-15,0 1-16,0-22 0,21 21 15,0 0-15,0 0 0,-21 0 16,21 0-16,0 1 0,-22-1 0,22 0 16,0 0-16,0 0 0,0 22 0,0-22 15,0 0-15,0 21 0,0-21 16,0 22-16,0-22 0,0 21 0,0 1 15,0-1-15,0 0 0,0 1 16,0-1-16,0 0 0,-21 22 0,21-22 16,0 0-16,0 1 0,-21-1 0,21 0 15,0 1-15,0-1 0,-21 0 16,0 1-16,21-1 0,0-21 0,-21 22 16,21-1-16,-22 0 0,22 1 15,-21-1-15,21 0 0,0 1 16,0-1-16,-21 0 0,21 1 0,-21-22 15,21 21-15,0-21 0,0 22 16,0-22-16,0 0 0,0 0 0,0 0 16,0 0-16,0 1 0,-21-1 15,21 0 1,-21-21-16,21 21 16,-22-21-16,1 0 15,21 21-15,-21-21 0,0 0 16,0 0-16,0 0 0,-1 21 15,1-21-15,0 0 16,0 0-16,0 0 16,0 0-16,-1 0 0,1 0 15,0 0-15,0 0 0,0 0 0,-22 0 16,1 0-16,21 0 0,-21 0 16,-1 0-16,1 0 0,-22 0 0,22 0 15,-21 0-15,-1 0 0,1 0 0,-1 0 16,1 0-16,-1 0 0,1 0 15,-1 0-15,1 0 0,-1 0 0,22 0 16,-22 0-16,1 0 0,20 0 16,1 0-16,-21 0 0,20 0 15,1 0-15,-22 0 0,22 0 0,-21 0 16,-1 0-16,22 22 0,-22-22 16,1 0-16,-1 0 0,22 0 0,-22 0 15,1 0-15,21 0 0,-22 0 0,22 0 16,-1 0-16,1 0 0,0 0 15,21 0-15,-22 0 0,1 0 0,0 0 16,20 0-16,-20 0 0,0 0 16,21 0-16,-22 0 0,22 0 0,-21 0 15,21 0-15,-1 0 0,1 21 16,0-21-16,0 0 0,0 0 16,0 0-1,42 0 16,0 0-15,0 0-16,0 0 0,0 0 16,22 0-16,-22 0 0,0 0 0,21 0 15</inkml:trace>
  <inkml:trace contextRef="#ctx0" brushRef="#br0" timeOffset="2339.75">5990 11917 0,'0'0'0,"21"0"16,-42 21 15,0 0-31,0-21 16,0 21-16,-1 1 0,-20-1 16,21 0-16,-21 0 0,-1 21 0,1-20 15,0 20-15,-1-21 0,1 21 16,0-20-16,-1 20 0,1 0 0,21-21 15,-22 22-15,1-22 0,21 0 0,0 21 16,-22-20-16,22-1 0,0-21 16,0 21-16,21 0 0,-21-21 0,21 21 15,-21-21-15,42 0 78,0 0-78,0 0 0,0 0 0,0-21 16,1 21-16,-1 0 16,0-21-16,0 21 0,0 0 0,22 0 15,-22 0-15,0-21 0,21 21 0,-21 0 16,22 0-16,-1 0 0,-21 0 16,22-21-16,-1 21 0,0 0 0,1 0 15,-22 0-15,21 0 0,0 0 0,-20 0 16,20 0-16,-21 0 0,0 0 15,0 0-15,1 0 0,-1 0 16,0 0-16,0 0 16,0 0-1,-21-22 1,0 1 0,0 0-16,0 0 15,-21 0-15,0 0 0,0-1 0,0 1 16,-1 0-16,1 0 0,0 0 15,0-22-15,0 22 0,0-21 16,-1 0-16,1 20 0,0-20 0,0 0 0,0 21 16,21-22-16,-21 22 0,21 0 15,-22 0-15,22 0 0,-21 21 16,21-22-16,21 22 31,1 0-15,-1 0-16,0 0 0,0 0 15,0 0-15,0 0 0</inkml:trace>
  <inkml:trace contextRef="#ctx0" brushRef="#br0" timeOffset="3559.05">4635 13716 0,'0'0'0,"0"-42"0,0-22 15,0 43-15,0 0 16,-21 21 0,21 21-16,-21 0 15,0 22-15,21-1 0,-21 0 0,0 1 16,-1-1-16,22 0 0,-21 22 15,0-22-15,0 0 0,0 22 0,0-22 16,21 1-16,-22-1 0,22 0 16,-21-21-16,21 22 0,0-22 0,0 0 15,0-42 17,0 0-32,0 0 0,21-22 15,1 22-15,-1-21 0,0-1 16,-21-20-16,21 21 0,0-22 0,43-211 31,-43 211-31,-21 22 0,21-21 0,-21 20 16,0 22-16,0-21 0,0 21 15,0 42 17,0 21-32,0-21 0,21 43 0,-21-22 15,21 22-15,-21-1 0,0-21 16,0 22-16,22-1 0,-1 1 15,-21-1-15,21-20 0,-21 20 0,0-20 16,0-1-16,21 0 0,-21 1 16,21-1-16,-21-21 0,0 0 0,0 0 15,0 1-15,21-22 0,-21-22 32,0 1-17,-21 0-15,0 0 0</inkml:trace>
  <inkml:trace contextRef="#ctx0" brushRef="#br0" timeOffset="3755.03">4381 14203 0,'22'-21'15,"-1"21"-15,0-21 16,0 21-16,0-22 0,22 1 0,-22 21 15,21-21-15,-21 21 0,22 0 16,-22-21-16,21 21 0,-21 0 0,22-21 16,-22 21-16,0 0 0,0-21 15</inkml:trace>
  <inkml:trace contextRef="#ctx0" brushRef="#br0" timeOffset="4132.99">4953 14012 0,'0'-21'16,"0"0"0,0 0-16,0 0 15,21 21-15,0 0 0,0 0 16,1 0-16,-1 0 0,0 0 16,0 21-16,0-21 0,0 21 15,1 0-15,-1 22 0,0-22 0,-21 0 16,0 21-16,0 1 0,0-22 15,0 21-15,0 0 0,0-20 16,0 20-16,0-21 0,0 0 0,0 0 16,0 1-16,-21-22 15,21-22 1,0 1-16,0 0 0,0 0 16,0-21-16,0 20 0,0-20 15,0 0-15,0-1 0,0 22 0,0-21 16,0 0-16,0-1 0,21 1 15,0 21-15,0 0 0,22-1 0,-22 1 16,21 0-16,-21 0 0,22 0 16,-1 21-16,0-21 0,1 21 15,-22 0-15</inkml:trace>
  <inkml:trace contextRef="#ctx0" brushRef="#br0" timeOffset="5587.28">2349 13928 0,'0'-21'16,"0"-1"-16,0 1 15,0 0-15,22 0 0,-22 0 16,0 0-16,21-1 0,0 1 15,-21-21-15,0 21 0,0-22 0,0 22 16,0 0-16,0-21 0,0 21 16,-21 21-16,0-22 0,-1 22 15,1 0-15,-21 0 0,21 0 0,-22 22 16,22-1-16,-21 0 16,21 0-16,-22 0 0,22 22 0,0-22 15,-21 0-15,21 21 0,-1-21 16,22 1-16,0 20 0,0-21 0,0 0 15,0 0-15,22 1 16,-1-1-16,0 0 0,0 0 0,21 0 16,1-21-16,-1 21 0,-21 1 15,22-1-15,-1-21 0,0 21 0,1 0 16,-1 0-16,-21 0 0,21 1 16,-42-1-16,0 0 0,0 0 15,0 0-15,0 0 0,-21 1 0,0 20 16,0-21-16,-21 0 0,-1 0 15,1 1-15,0-1 0,20-21 16,-20 0-16,0 21 0,-1-21 0,22 0 16,-21 0-16,0-21 0,20 21 15,1-21-15,-21-1 0,21 1 16,0 0-16,-1 0 0,1 0 0,21 0 16,0-1-16,0 1 0,0 0 15,21 0-15,1 0 0,-1 21 0,0-21 16,21-1-16,-21 22 0,22-21 15,-22 21-15</inkml:trace>
  <inkml:trace contextRef="#ctx0" brushRef="#br0" timeOffset="6019.69">2688 13970 0,'21'0'63,"0"21"-63,1 0 0,-1-21 16,0 22-16,0-1 0,0 0 15,0 0-15,-21 0 0,0 0 0,22 22 16,-22-22-16,0 0 0,0 21 15,0-20-15,0 20 0,0-21 0,0 0 16,0 0-16,0 1 0,-22-22 16,1-22 15,21-20-31,0 21 0,0 0 16,0-22-16,0 22 0,0-21 15,0 0-15,0-1 0,0 1 16,0 21-16,0-22 0,21 1 15,1 21-15,-1 0 0,0-22 0,0 22 16,0 21-16,0-21 0,1 0 16,-1 21-16,0 0 15,-21 21-15,21 0 16</inkml:trace>
  <inkml:trace contextRef="#ctx0" brushRef="#br0" timeOffset="6449.12">3429 14118 0,'0'21'0,"0"1"16,0-1 0,21-21-1,0 0-15,0 0 32,1-21-32,-22-1 15,0 1-15,0 0 16,0 0-16,0 0 15,0 0-15,-22-1 16,1 22-16,0 0 16,21 22-1,0-1-15,-21-21 16,21 21-16,0 0 0,0 0 16,0 0-16,0 1 15</inkml:trace>
  <inkml:trace contextRef="#ctx0" brushRef="#br0" timeOffset="8219.93">5482 10245 0,'-21'0'16,"0"0"-16,0 0 15,-1 0 1,1 0-16,0 0 15,42 0 17,0 0-32,22 0 15,-22 0-15,21 0 0,22 0 16,-22 0-16,22 0 0,-1 0 0,1 0 16,20-21-16,-20 21 0,-1 0 15,22 0-15,-22 0 0,1 0 0,21 0 16,-22 0-16,22 0 0,-1-22 0,-20 22 15,-1 0-15,1-21 0,-1 21 16,1 0-16,-22 0 0,1 0 0,-1 0 16,-21 0-16,0 0 0,0 0 15,1 0-15,-44 0 47,1 0-47,0 0 0,0 0 16,0 0-16,0 0 0,-22 0 0,22 21 15,-21-21-15,21 22 0</inkml:trace>
  <inkml:trace contextRef="#ctx0" brushRef="#br0" timeOffset="8649.95">5609 10605 0,'0'0'0,"21"0"32,0 0-32,1 0 15,-1 0-15,21 0 0,0 0 16,1 0-16,-1 0 0,0 0 0,22 0 15,-22 0-15,22 0 0,-1-22 16,1 22-16,-22-21 0,22 21 0,-1 0 16,1 0-16,-1 0 0,1-21 0,-22 21 15,21 0-15,-20 0 0,-1 0 16,0 0-16,-20-21 0,20 21 0,-21 0 16,0 0-16,0 0 0,1 0 15,-44 0 32,1 0-31,0 21-16,0-21 0,-21 0 15,20 21-15,1-21 0,0 0 16,-21 21-16</inkml:trace>
  <inkml:trace contextRef="#ctx0" brushRef="#br0" timeOffset="9007.37">5673 10964 0,'0'0'0,"21"0"47,0 0-47,21 0 0,-21 0 0,22 0 15,-1 0-15,0 0 0,1 0 16,20 0-16,-20 0 0,-1 0 0,0 0 16,1-21-16,-1 21 0,0 0 0,1 0 15,-1 0-15,0-21 0,1 21 16,-1 0-16,0 0 0,1 0 0,-22 0 16,21 0-16,-21 0 0,0 0 15,22 0-15,-22 0 0,0 0 16,0 0-16,0 0 15,-42 0 17,0 0-32,0 0 0,0 0 15,0 0-15</inkml:trace>
  <inkml:trace contextRef="#ctx0" brushRef="#br0" timeOffset="9355.81">5651 11367 0,'0'0'0,"43"0"16,-22 0-1,0 0-15,21 0 0,-20 0 0,20 0 16,0 0-16,22 0 0,-22-22 0,0 1 15,1 21-15,20-21 0,-20 21 16,-1-21-16,0 21 0,1-21 16,20 21-16,-21 0 0,1-21 0,-22 21 0,21 0 15,1 0-15,-22 0 16,0-22-16,0 22 0,0 0 0,0 0 16,1 0-16,-1 0 15,0 0-15,0 0 16</inkml:trace>
  <inkml:trace contextRef="#ctx0" brushRef="#br0" timeOffset="10791.16">6731 9335 0,'0'0'0,"0"21"16,0 0 15,0 0-15,0-42 62,0 0-78,21 21 0,0-21 0,0-1 16,1 1-16,-1 0 15,0 0-15,-21 0 0,21 0 16,-21-1-16,21-20 0,0 21 16,1 0-16,-22 0 0,0-1 15,21-20-15,0 21 0,-21-21 0,0-1 16,21 22-16,0-21 0,0-1 0,-21 22 15,22-21-15,-1 21 0,0-22 16,0 22-16,0-21 0,0 21 0,1-22 16,-1 22-16,0-21 0,0 21 15,0 0-15,0-22 0,1 22 0,20-21 16,-21 21-16,0-22 0,22 22 16,-22-21-16,21 21 0,-21-22 15,22 1-15,-1 0 0,0-1 0,1 1 16,-1 0-16,0 20 0,1-20 0,-1 0 15,0-1-15,1 1 0,-1 0 16,0-1-16,1 1 0,-1 0 0,21-1 16,-20 1-16,-1-21 0,0-1 15,22 22-15,-1-22 0,-20 22 0,20-22 16,1 22-16,-1-21 0,1-1 0,-1 22 16,1-22-16,20 1 0,-20 20 15,-1-20-15,1-1 0,-1 1 0,1 21 16,21-22-16,-22 1 0,1 20 15,20-20-15,1 20 0,0 1 16,-1-21-16,1 20 0,0 1 0,-1 0 16,1-1-16,0-20 0,-1 20 15,1 1-15,0 0 0,-1-1 0,1 1 16,0 0-16,20-1 0,-20 1 0,0 0 16,-1-1-16,1 22 0,-21-21 15,20 21-15,-20-22 0,20 22 0,-20 0 16,-1-21-16,1 21 0,-1-1 15,-20 1-15,-1 0 0,22 0 16,-43 21-16,21-21 0,-21 21 0,22 0 16,-22-21-16,0 21 0,0 0 15,0 0-15,0-22 0,1 22 16,-1 0 0,0-21-1,0 21-15,-21-21 16,21 21-16,0 0 0,1 0 15,-1 0 17,-21-21-17,0 0 1,0 0 0</inkml:trace>
  <inkml:trace contextRef="#ctx0" brushRef="#br0" timeOffset="11312.03">11980 4805 0,'0'0'0,"0"21"46,0 0-46,21-21 16,1 21-16,-1-21 16,0 0-16,0 0 0,0 0 0,22 22 15,-22-22-15,21 0 0,-21 0 16,22 0-16,-22 0 0,0 0 0,21 0 16,-21 0-16,1 0 0,-1 0 15,0 0-15,0 0 0,0 0 16,-21-22-16,21 22 15,-21 22 17,-21-1-32,0-21 15,0 21-15,0 0 0,21 0 0,-21 0 16,-1 22-16,1-22 0,0 0 0,0 21 16,0-20-16,0 20 0,-1-21 15,1 21-15,21-20 0,-21 20 0,0-21 16,0 21-16,0-20 0,-1-1 15,22 0-15,0 0 0,-21 0 0,21 0 16,-21 1-16,21-1 0,-21 0 16,21 0-16,0 0 0,0 0 15,-21-21 17,0 0-32,-1 0 15,1 0-15</inkml:trace>
  <inkml:trace contextRef="#ctx0" brushRef="#br0" timeOffset="12055.89">6265 5334 0,'0'0'0,"-21"0"0,0-21 16,0 0-1,0 21-15,21 21 31,0 0-31,0 0 16,0 22-16,0-22 0,0 21 16,0 0-16,21 22 0,0-22 0,0 22 15,-21-1-15,21-20 0,-21 20 16,0 1-16,21-1 0,-21-21 0,22 22 16,-22-22-16,0 1 0,21-1 0,-21-21 15,0 21-15,0-20 16,0-1-16,0 0 0,0 0 15,0 0-15,0-42 47,-21 0-47,21 0 0,-22 21 16,22-21-16,-21-1 0,21 1 0,0 0 16,0 0-16,0 0 0,-21 0 15,21-22-15</inkml:trace>
  <inkml:trace contextRef="#ctx0" brushRef="#br0" timeOffset="12451.84">5842 5567 0,'-21'-21'0,"42"42"0,-63-42 0,42 0 15,-22-1-15,22 1 0,0 0 16,0 0-16,0 0 0,0 0 15,22-1-15,-1 1 0,0 0 0,21 0 16,1 0-16,-22 0 16,21-1-16,0 1 0,1 21 0,20 0 0,-20-21 15,-1 21-15,0 0 16,1 0-16,-1 21 0,0 0 0,1 1 16,-1-1-16,-21 0 0,0 21 15,0-21-15,-21 22 0,0-22 0,0 21 16,0 1-16,-21-1 0,0-21 15,0 21-15,0 1 0,0-1 0,-22 0 16,22-20-16,0 20 0,0-21 0,0 0 16,-1 0-16,1 1 0,21-1 15,0 0-15,-21-21 0,0 0 16,21-21 31,21 21-47</inkml:trace>
  <inkml:trace contextRef="#ctx0" brushRef="#br0" timeOffset="12935.79">6773 5673 0,'0'21'31,"0"0"-15,0 0-16,0 0 15,0 1-15,0-1 0,0 0 0,0 0 16,0 0-16,0 0 0,0 1 16,0-1-16,0 21 0,0-21 0,0 0 15,0 1-15,0-1 0,0 0 0,0 0 16,0 0-16,21 0 0,1-21 15,-1 22-15,0-22 0,0 0 16,0 0-16,0 0 16,1 0-16,-1 0 0,0-22 15,0 1-15,0 0 16,0 0-16,1 0 0,-22-22 16,21 22-16,-21 0 0,21-21 0,-21-1 15,0 22-15,0-21 0,0 0 16,0-1-16,0 22 0,0-21 0,0 21 15,0-1-15,0 1 0,0 0 16,0 42 31,0 0-31,21-21-16,-21 22 15,0-1-15</inkml:trace>
  <inkml:trace contextRef="#ctx0" brushRef="#br0" timeOffset="13464.68">7599 5482 0,'0'0'0,"0"-21"16,-21 21 15,-1 21-31,1-21 0,21 21 16,-21 1-16,0-1 0,0-21 0,21 21 15,-21 0-15,21 0 0,-22 0 0,1 1 16,21-1 0,0 0-16,0 0 15,0 0 1,21-21-16,1 0 0,-1 21 15,0-21-15,0 0 16,0 0-16,0 0 0,1 0 16,-1 0-16,0 22 0,0-22 15,0 0-15,0 0 0,-21 21 16,22-21-16,-22 21 0,0 0 16,0 0-1,0 0-15,-22-21 0,1 22 16,0-1-16,0-21 0,0 21 15,0-21-15,-1 0 0,1 21 0,0-21 16,0 0-16,0 0 0,0 0 0,-1 0 16,1 0-16,0 0 15,0 0-15,0 0 0,0 0 16,-1 0 0,22-21 15,0 0-31,0 0 15,0-1-15</inkml:trace>
  <inkml:trace contextRef="#ctx0" brushRef="#br0" timeOffset="14099.07">7874 4932 0,'0'0'0,"-21"0"16,21 21-1,0 0 1,0 0-16,0 22 16,0-22-16,0 0 0,0 21 0,21-20 15,0 20-15,-21 0 0,0-21 16,0 22-16,21-1 0,-21 0 0,0-20 15,21 20-15,-21-21 0,0 21 0,22-20 16,-22 20-16,0-21 0,0 21 16,0-20-16,0-1 0,0 0 15,0 0-15,21 0 0,-21 0 16,0 1-16,0-44 47,0 1-47,0 0 15,0 0-15,0 0 0,0 0 16,0-1-16,0 1 0,0-21 0,0 21 16,0 0-16,21 21 0,-21-22 15,21 1-15,0 0 0,0 0 0,1 21 16,-1-21-16,0 0 0,21 21 0,-21 0 16,1-22-16,-1 22 0,0 0 15,21 0-15,-21 0 0,1 0 0,-1 0 16,0 22-16,-21-1 0,21-21 15,-21 21-15,21 0 0,-21 0 16,21 0-16,-21 1 0,0-1 0,0 21 16,0-21-16,0 0 0,0 1 15,0 20-15,-21-21 0,21 0 0,0 0 16,-21 1-16,21-1 0,-21-21 0,21 21 16,0 0-16,0 0 15,-21-21 1</inkml:trace>
  <inkml:trace contextRef="#ctx0" brushRef="#br0" timeOffset="16296.96">12425 2879 0,'0'-21'0,"-21"21"16,-1 0-1,44 0 48,-1 0-63,0 0 15,0 0-15,0 0 0,0 0 0,1 0 16,-1 0-16,21 0 0,0 0 16,1 0-16,20 0 0,1 0 0,20 0 15,-20 0-15,21 0 16,-1 0-16,1 0 0,21 0 0,-22 0 15,1 0-15,0 0 0,21 0 0,-1 21 16,22-21-16,-21 0 0,21 0 16,-21 0-16,21 0 0,-21 0 0,21 0 15,-21 0-15,21 0 0,0 0 16,0 0-16,0 0 0,0 0 0,-21 0 16,-1 0-16,1 0 0,0-21 15,21 21-15,-21-22 0,21 22 0,-21-21 16,0 21-16,21-21 15,-22 0-15,-20 21 0,21-21 0,0 21 16,0-21-16,-22 21 0,22-22 0,-21 22 16,-1-21-16,1 21 0,-21-21 15,-1 21-15,1-21 0,-1 0 16,-21 21-16,1-21 0,-1 21 0,0-22 16,-20 1-16,-1 21 0,21-21 15,-21 0-15,-21 0 0,0 0 16,0-1-16,0 1 15,0 0-15,-21 0 0,0 21 0,0-21 16,-22 21-16,1-21 0,0 21 16,-1-22-16,1 22 0,0-21 0,-1 21 15,-20 0-15,21-21 16,-22 21-16,22 0 0,-22-21 0,22 21 16,-22 0-16,22 0 0,0-21 15,-22 21-15,22 0 0,-22 0 0,22 0 16,-21 0-16,-1 0 0,-21 0 15,1 0-15,-1 0 0,0 0 0,1 0 16,-22 0-16,21 0 0,-21 0 16,22 0-16,-1 0 0,0 0 0,1 0 15,-1 0-15,0 0 0,1 0 16,-1 0-16,0 0 0,1 21 0,-1-21 16,22 0-16,-22 21 0,21-21 15,1 21-15,-22-21 0,22 0 16,-22 21-16,22-21 0,-22 22 15,0-1-15,1-21 0,-1 21 0,0-21 16,1 21-16,20-21 0,1 0 16,-1 21-16,1-21 0,20 0 0,1 0 15,0 21-15,-1-21 0,1 0 16,21 0-16,-22 22 0,1-22 0,0 0 16,-1 21-16,1-21 0,0 21 15,-1-21-15,1 0 0,21 0 0,-21 0 16,-1 0-16,1 0 0,21 0 15,-22 0-15,22 0 0,-21 0 0,21 21 16,-22-21-16,22 0 0,-21 0 16,21 0-16,0 0 0,-22 21 15,22-21-15,0 0 0,0 0 16,21 21-16,-21-21 0,-1 0 16,1 0-1,21 22-15,-21-22 16,21 21-1,0 0 1,0 0 0,0 0-16,0 0 15,0 1-15,0-1 16,0 0-16,0 0 0,21 0 16,-21 0-16,21 1 0,-21-1 0,0 21 15,22-21-15,-22 0 0,21 1 16,0 20-16,-21-21 0,0 21 0,0 1 15,21-1-15,-21 0 0,21 1 16,-21-1-16,21 22 0,-21-22 0,0 0 16,0 1-16,22 20 0,-22-21 15,0 1-15,0-1 0,21 0 0,-21 1 16,0-1-16,0 22 0,0-22 16,0 21-16,0 1 0,0-1 0,0 1 15,0 21-15,0-22 0,0 1 16,0-1-16,0 1 0,0-1 15,0 1-15,0-1 0,0 22 0,0-22 16,0 1-16,0-1 0,0 1 16,0 20-16,0-41 0,0 20 0,0 1 15,0-1-15,0 1 0,0-22 16,0 22-16,0-1 0,-21-21 0,21 22 16,-22-1-16,22-20 0,0 20 15,0-20-15,0-1 0,-21 0 0,21 1 16,0-1-16,-21 0 0,21 1 15,0-22-15,-21 21 0,21-21 0,0 22 16,0-22-16,0 21 0,0-21 16,0 0-16,0 1 0,0-1 15,0 0-15,0 0 0,0 0 0,0 0 16,0 1-16,0-1 16,0 0-16,0 0 15,0 0 16,-21-21-31,0 0 79</inkml:trace>
  <inkml:trace contextRef="#ctx0" brushRef="#br0" timeOffset="16859.86">12615 6646 0,'0'22'0,"21"-22"62,1 0-62,-1 0 0,0 0 16,0 0-16,0 0 0,0 0 0,22 0 15,-22 0-15,21 0 0,-21 0 16,22-22-16,20 22 0,-20 0 0,-1-21 16,21 21-16,1 0 0,21 0 0,-22-21 15,22 21-15,-1 0 0,22 0 16,0 0-16,0 0 0,0 0 0,21 0 15,-21 0-15,21 0 0,-22 0 16,1 0-16,0 0 0,21 0 16,-21 0-16,0 21 0,21-21 0,-21 0 15,21 0-15,-22 0 0,1 0 16,0 0-16,0 0 0,21 0 0,-21 0 16,0 0-16,-1 0 0,1 0 15,0 0-15,0 0 0,-21 0 0,-1 0 16,1 0-16,0 0 0,-1 0 15,-20 0-15,20 0 0,-20 0 0,-1 0 16,1 0-16,-22 0 0,1 0 0,-1 0 16,0 0-16,1 0 15,-22 0-15,21 0 0,-21 0 0,0 0 16,1 0-16,-22-21 47,-22 21-47,1 0 15,0-21-15,21 0 0,-21 0 16,21-1-16,0-20 0,0 21 0</inkml:trace>
  <inkml:trace contextRef="#ctx0" brushRef="#br0" timeOffset="17888.34">17928 2604 0,'0'0'0,"0"-22"0,0 1 16,0 0 15,0 42-15,0 0 0,0 1-16,-21-1 0,21 0 15,-21 21-15,21 1 0,0-1 16,0 21-16,0-20 0,-21 20 15,21-20-15,0 20 0,0 1 16,-22-1-16,22 22 0,0-22 0,0 1 16,-21 20-16,21-20 0,0 21 15,0-22-15,0 22 0,-21-1 0,21 1 16,-21 0-16,21-1 0,0 1 16,0 0-16,0-1 0,0-20 0,0 21 15,0-1-15,0 1 0,0 0 16,0-22-16,0 22 0,0-1 0,0 1 15,0-21-15,0 20 0,0-20 16,0-1-16,0 1 0,0 20 16,0-20-16,0-1 0,0 1 0,0-1 15,0-20-15,0 20 0,0-20 16,-21 20-16,21-21 0,0 1 0,0-1 16,0 0-16,-21-20 0,21 20 15,0 0-15,0 1 0,0-22 0,0 21 16,0-21-16,0 22 0,0-22 15,0 0-15,0 0 0,0 0 0,0 0 16,0 1-16,0-1 0,0 0 16,0 0 15,0-42 31,0 0-46,-22 0-16,1-1 16,0 1-16,0 0 0,0 0 15,-22 0-15,22 0 0</inkml:trace>
  <inkml:trace contextRef="#ctx0" brushRef="#br0" timeOffset="19107.16">14097 4466 0,'0'0'0,"21"-21"0,0 0 15,-21 0-15,0 0 0,0-1 16,-21 22-16,0 0 0,-21 0 15,20 0-15,1 0 0,-21 0 0,0 0 16,20 22-16,-20-1 0,0 0 16,21 0-16,-22 0 0,1 22 0,21-22 15,-22 21-15,22 0 0,0 1 16,0 20-16,0 1 0,0-1 0,-1 1 16,1-22-16,21 22 0,0-1 15,0-21-15,0 22 0,0-22 0,0 1 16,0-1-16,21-21 0,1 21 15,-1-20-15,21-1 0,-21-21 16,22 21-16,-22-21 0,21 0 16,0 0-16,1 0 0,-1 0 0,0 0 15,1 0-15,-1-21 0,22 21 16,-22-21-16,0-1 0,1 1 0,-22 0 16,21 21-16,-21-21 0,-21 0 0,0 0 15,0-1-15,0 1 0,-21 0 16,0 0-16,0 0 0,-22 0 0,1-1 15,0 22-15,-1 0 0,22-21 16,-21 21-16,0 0 0,20 0 16,-20 0-16,21 0 0,0 0 15,0 0-15,-1 0 0,1 0 0,42 0 47,1-21-31,20 21-16,-21-21 0,21 21 0,-20-21 15,20 21-15,0 0 0,-21-21 16,22 21-16,-22 0 0,21 0 0,-21 0 16,1 0-16,-1 0 15,-21 21-15,0 0 16,0 0-16,0 0 0,0 0 16,0 22-16,0-22 0,0 21 0,0-21 15,0 22-15,0-1 0,0 0 16,0 1-16,-21-1 0,21 0 15,-22 1-15,22 20 0,-21-20 0,21-1 16,0 0-16,-21 1 0,21-1 16,-21 0-16,21 1 0,-21-22 0,21 0 15,0 21-15,0-21 0,0 1 16,0-1-16,0 0 16,0-42 15,0 0-31,0-1 15,0 1-15,0-21 16,0 21-16,21 0 0</inkml:trace>
  <inkml:trace contextRef="#ctx0" brushRef="#br0" timeOffset="19415.12">14541 4974 0,'0'0'0,"0"-21"0,0 0 16,0 42 15,0 0-15,0 0-16,0 1 0,0 20 0,0-21 15,0 21-15,-21-20 0,21 20 0,0 0 16,0-21-16,0 1 0,0 20 15,0-21-15,0 0 0,0 0 16,0 1-16,0-1 16,0-42 15,0-1-31,0 1 16,0 0-16</inkml:trace>
  <inkml:trace contextRef="#ctx0" brushRef="#br0" timeOffset="19815.09">14541 4657 0,'0'21'16,"0"-42"-16,0 63 0,0-21 15,0 0-15,0 1 16,22-22 0,-1 0-1,0-22-15,0 1 16,0 0-16,-21 0 0,21 21 16,-21-21-16,22 0 0,-22-1 15,0 1-15,0 0 0,0 0 16,-22 0-16,1 21 0,0-21 15,0 21-15,0 0 0,0 0 16,-1 0-16,1 21 0,0 0 16,0 0-16,21 0 15,0 0-15,0 1 0,0-1 16,0 0-16,0 0 16,21-21-16,0 0 15,0 0-15,1 0 16</inkml:trace>
  <inkml:trace contextRef="#ctx0" brushRef="#br0" timeOffset="20184.05">15028 4297 0,'0'42'15,"-21"-21"1,21 1-16,0-1 0,0 21 0,0-21 16,0 22-16,0-22 0,0 21 0,-21 0 15,21 1-15,-21-1 0,21 0 16,-21 22-16,21-1 0,0-20 0,-22 20 16,22-20-16,-21-1 0,21 21 15,0-20-15,0-22 0,0 21 0,0 1 16,0-22-16,0 0 0,0 0 15,0 0-15,0 0 0,0 1 16,0-1 0,21-21-1,1 0-15,-22-21 16,21-1-16,0 22 0,-21-21 16,21 0-16,-21 0 0,0-21 0,21 20 15,-21 1-15</inkml:trace>
  <inkml:trace contextRef="#ctx0" brushRef="#br0" timeOffset="20384.06">14774 4995 0,'0'22'16,"21"-22"0,1 0-1,20 0-15,-21 0 16,0 0-16,22 0 0,-22-22 0,21 22 15,-21-21-15,22 21 0,-1-21 16,-21 21-16,0-21 0,0 21 0,1-21 16,-1 0-16,0 21 0,0-22 15</inkml:trace>
  <inkml:trace contextRef="#ctx0" brushRef="#br0" timeOffset="21014.04">15642 4360 0,'0'0'16,"0"-21"-16,-21 21 0,0 0 16,0 0-1,-1 21 1,1-21-16,21 22 0,0-1 15,0 21-15,-21-21 0,21 22 0,0-22 16,-21 21-16,21 0 0,0 1 0,0-1 16,0 22-16,-21-22 15,21 0-15,0 1 0,-21 20 0,21-21 16,-22 1-16,22-22 0,0 21 16,0 1-16,-21-22 0,21 0 0,-21 21 15,21-21-15,0 1 16,0-1-16,-21-21 0,21 21 15,-21-21-15,21-21 32,0 0-32,0-1 15,0 1-15,0 0 16,0 0-16,0 0 0,21 0 0,-21-1 16,21 1-16,0-21 0,0 21 15,1 0-15,-1-1 0,0 1 0,0 0 16,0 21-16,0 0 0,85 21 31,-85 0-15,-21 1-16,0-1 0,0 21 0,0-21 15,0 0-15,0 1 16,0-1-16,0 21 0,0-21 0,0 0 16,0 1-16,0-1 0,0 0 15,0-42 48,22 21-63,-22-21 0,0-1 15,21 1-15,0 0 0</inkml:trace>
  <inkml:trace contextRef="#ctx0" brushRef="#br0" timeOffset="21451.45">15917 4784 0,'0'0'16,"0"-21"-16,0 42 31,0 0-31,0 0 16,0 0-16,0 0 0,0 1 0,0 20 16,0-21-16,0 21 0,0-20 15,0-1-15,0 21 0,0-21 0,0 0 16,0 1-16,0-1 0,0 0 0,0 0 15,0 0-15,0 0 16,21-21 0,1 0-1,-1 0-15,0 0 0,0 0 0,0 0 16,0-21-16,1 0 0,-1 0 16,0 0-16,0 0 0,0-1 0,0-20 15,1 21-15,-22 0 0,21-22 16,-21 22-16,21 21 0,-21-21 0,0 0 15,0 0 1,0 0-16,0-1 16,0 1 62</inkml:trace>
  <inkml:trace contextRef="#ctx0" brushRef="#br0" timeOffset="22172.87">16573 4318 0,'0'0'0,"0"-21"15,0 42 17,-21 0-32,21 0 0,-21 1 15,21-1-15,-21 0 0,21 21 16,0 1-16,0-22 0,-21 21 0,21 22 16,-21-22-16,-1 0 0,22 22 15,0-22-15,0 0 0,0 1 0,-21-1 16,21 0-16,0 1 0,0-1 15,0-21-15,0 22 0,0-22 0,0 0 16,0 0-16,0 0 0,0 0 16,0 1-16,0-44 47,0 1-47,0 0 15,0 0-15,0 0 0,0 0 16,0-1-16,0 1 0,0 0 0,21-21 15,1 21-15,-1-1 0,21 1 16,-21-21-16,0 21 0,22 0 0,-22-1 16,21 1-16,-21 0 0,22 0 15,-1 21-15,-21 0 0,22 0 0,-22 0 16,21 0-16,-21 0 16,0 0-16,1 21 0,-1 0 0,0 0 15,0 1-15,-21-1 0,0 0 16,0 21-16,0-21 0,0 1 0,0-1 15,-21 21-15,0-21 0,0 0 16,-1 1-16,1-1 0,-21 0 0,21 0 16,-22 0-16,1 0 0,21-21 15,-21 22-15,-1-22 0,1 0 0,0 21 16,-1-21-16,22 0 0,-21 0 16,-1 0-16,1 21 0,21-21 0,-21 0 15,20 0-15,1 0 0,0 0 0,0 0 16,0 0-1</inkml:trace>
  <inkml:trace contextRef="#ctx0" brushRef="#br0" timeOffset="27579.82">12509 10097 0,'0'-22'0,"0"1"15,0 0-15,0 0 16,0 0-16,0 0 0,0-1 15,0 1-15,0-21 0,0 21 0,0 0 16,0-1-16,0 1 0,0 0 0,0 0 16,0 0-16,0 0 15,0 42 17,0 0-17,0 0-15,0 0 0,0 22 16,0-22-16,0 21 0,0 0 0,0 1 15,0-1-15,0 22 0,0-22 16,0 21-16,0-20 0,-21 20 0,21 1 16,0-1-16,0 1 0,0-1 0,-21 1 15,21-1-15,-21 1 0,21-1 16,0-20-16,0 20 0,-21 1 0,0-1 16,21 1-16,-22-1 0,22-21 15,0 22-15,0-1 0,-21-20 16,21 20-16,-21-20 0,21-1 0,-21 21 15,21-41-15,0 20 0,-21 0 16,21-21-16,0 22 0,0-22 0,0 0 16,0 0-16,0-42 47,0 0-47,0 0 15,21 0-15,0-22 0,-21 22 0,0-21 16,0-1-16,21 1 0,0 0 0</inkml:trace>
  <inkml:trace contextRef="#ctx0" brushRef="#br0" timeOffset="28929.76">12509 9821 0,'0'0'0,"0"-21"16,22 21 31,-1 0-47,0 0 15,0 0-15,21 0 16,-20 0-16,20 0 0,0 0 0,1 0 16,20 0-16,1 0 0,-1 0 15,1 0-15,20 0 0,-20 0 16,20 0-16,1 0 0,21 0 15,-21 0-15,20 0 0,1 0 0,21 0 16,-21 0-16,21 0 0,0 0 16,-21 0-16,0 0 0,21 0 0,-21 0 15,21 0-15,0 0 0,-22 0 16,22 0-16,0 0 0,-21 0 0,0 0 16,-21 0-16,21 0 0,-22-21 15,1 21-15,-22 0 0,22 0 0,-21 0 16,-1 0-16,1 0 0,-22-21 15,0 21-15,1 0 0,-1 0 0,0 0 16,-21 0-16,1 0 16,-1 0-16,0 0 0,0 0 0,-21 21 31,0 0-31,0 0 16,0 1-16,0-1 0,0 0 15,0 0-15,-21 21 0,21-20 0,-21 20 16,0 0-16,-1 1 0,22-1 0,-21 0 15,0 1-15,21-1 0,-21 21 16,21 1-16,0-22 0,0 22 0,0-1 16,-21 1-16,21-1 0,0-20 15,0 20-15,0-21 0,0 22 16,0-22-16,0 22 0,0-22 16,0 22-16,0-22 0,0 21 0,21-20 15,-21-1-15,0 22 0,0-22 0,0 0 16,0 1-16,0-22 0,0 21 15,0 0-15,0-20 0,0 20 0,0-21 16,0 0-16,0 0 0,0 1 16,-21-1-16,0 0 0,-1 0 0,22 0 15,0 0-15,-21 1 0,0-1 0,0-21 16,21 21-16,0 0 0,-21-21 16,0 21-16,-1-21 0,1 0 15,0 21-15,0-21 16,0 0-16,0 0 15,-1 22-15,1-22 0,0 0 0,-21 0 16,21 0-16,-1 0 0,-20 0 16,21 0-16,-21 0 0,-1 21 0,1-21 15,0 0-15,-1 0 0,1 0 0,-22 0 16,22 0-16,-21 0 0,-1 0 16,1 0-16,20 0 0,-20 0 0,-1 0 15,-20 0-15,20 0 0,1 0 16,-22 0-16,21 0 0,-20 0 0,-1 0 15,0 0-15,-20 0 0,20 0 16,0 0-16,1 0 0,-1 0 16,0 0-16,22 0 0,-1 0 0,1 21 15,-1-21-15,1 0 0,-1 0 16,1 0-16,-1 0 0,1 0 0,-22 0 16,0 0-16,22 0 0,-22 21 0,1-21 15,20 0-15,1 0 0,-1 0 16,22 0-16,-1 0 0,1 0 0,0 0 15,21 0-15,-22 0 0,22 0 16,0 0-16,0 0 0,0 0 16,-1 0-1,1 0 63,0 0-62,42-21 47,0 21-63,22 0 15,-22 0-15</inkml:trace>
  <inkml:trace contextRef="#ctx0" brushRef="#br0" timeOffset="29808.14">14012 12192 0,'0'-21'0,"0"42"47,0 0-47,0 0 0,0 1 16,-21-1-16,0 0 16,21 0-16,-21 21 0,0-20 0,-1 20 15,1-21-15,0 21 0,-21 1 16,21-22-16,-22 21 0,22 1 0,-21-1 15,21 0-15,-22-21 0,22 22 0,-21-22 16,21 21-16,-1-21 0,1 1 16,21-1-16,-21 0 0,0-21 0,21 21 15,-21-21-15,21 21 16,-21-21-16,42 0 78,0 0-78,0 0 0,0 0 16,22-21-16,-22 21 0,21 0 15,0 0-15,-20 0 0,41-21 0,-21 21 16,1 0-16,20 0 0,-20 0 0,20 0 16,1 0-16,-22 0 0,21 0 15,-20 0-15,-1 0 0,0 0 0,1 0 16,-1 0-16,-21 0 0,0 0 15,1 0-15,-1 0 0,0 0 0,0 21 16,-21-42 31,0 0-31,-21 0-16,0-1 0,0 1 15,-1 0-15,1-21 0,0 21 0,-21-22 16,21 1-16,-22 0 0,1 20 15,21-20-15,-22 0 0,22 21 0,-21-1 16,21 1-16,0 0 0,21 0 16,-22 0-16,1 21 0,21-21 15,0-1 17,0 1-32,0 0 0,0-21 15,0 21-15</inkml:trace>
  <inkml:trace contextRef="#ctx0" brushRef="#br0" timeOffset="30429.44">13547 10329 0,'-43'0'16,"22"0"-1,42 0 32,0 0-47,22 0 0,-1 0 16,0 0-16,22 0 0,-1 0 15,22 0-15,0 0 0,-1 0 0,22 0 16,-21 0-16,21 0 0,-22 0 16,22 0-16,-21 0 0,0-21 15,-1 21-15,22 0 0,-42 0 0,20 0 16,1 0-16,-22 0 0,1 0 15,-1 0-15,-20 0 0,-1 0 0,0 0 16,-20 0-16,-1 0 0,0 0 16,0 0-16,-42 0 31,0 0-31,-22 0 0,1 0 0,0 21 16,-22-21-16,22 22 0,-22-1 15</inkml:trace>
  <inkml:trace contextRef="#ctx0" brushRef="#br0" timeOffset="30797.74">13610 10859 0,'0'21'0,"21"-21"15,0 0-15,1 0 0,20 0 16,-21 0-16,21 0 0,1 0 16,20 0-16,1 0 0,-1 0 15,1 0-15,20-21 0,-20 21 0,21-22 16,-22 22-16,22 0 0,-22 0 16,1 0-16,20-21 0,-20 21 0,-1 0 15,1 0-15,-22 0 0,22 0 16,-22 0-16,22 0 0,-22 0 0,-21 0 15,21 0-15,-20 0 0,-1 0 16,0 0-16,-42 0 31,-22 0-31,1 0 16,0 0-16,-1 0 0,-20 21 16,21-21-16,-22 22 0</inkml:trace>
  <inkml:trace contextRef="#ctx0" brushRef="#br0" timeOffset="31164.05">13695 11240 0,'0'21'0,"21"-21"16,0 0-16,21 0 15,1 0-15,-1 0 0,0-21 0,22 21 16,-22 0-16,43-22 0,-22 22 16,1 0-16,21-21 0,-22 21 0,22 0 15,-22 0-15,22 0 0,-22-21 16,1 21-16,-1 0 0,1 0 0,-22 0 16,22 0-16,-22 0 0,0 0 15,-20 0-15,20 0 0,-21 0 0,0 0 16,0 0-16,1 0 0,-44 0 62,1 0-62,0 0 0,0 0 16,-21 0-16,20 0 0,1 0 0,-21 0 16,21 0-16</inkml:trace>
  <inkml:trace contextRef="#ctx0" brushRef="#br0" timeOffset="31933.14">13928 11599 0,'21'0'15,"0"0"-15,21 0 16,1 0-16,-22 0 0,42 0 0,-20 0 16,20 0-16,1 0 0,-1 0 15,1 0-15,-1-21 0,22 21 0,-22-21 16,1 21-16,20 0 0,-20 0 0,-22 0 16,22-21-16,-1 21 0,-20 0 15,-1 0-15,0 0 0,1 0 16,-22 0-16,21 0 0,-21 0 15,0 0-15,1 0 16,-22-21 422</inkml:trace>
  <inkml:trace contextRef="#ctx0" brushRef="#br0" timeOffset="33535.94">11599 14055 0,'21'0'31,"-21"-21"-15,22 21-16,-1-22 0,-21 1 15,21 0-15,0 21 0,0-21 0,0 0 16,1 0-16,-1-22 0,0 22 15,0 0-15,0 0 0,0 0 16,1-1-16,-22-20 0,0 21 0,0 0 16,0 0-16,0-1 15,-22 1-15,1 21 0,0 0 0,-21 0 16,21 0-16,-22 0 0,22 0 16,-21 0-16,21 21 0,-22-21 0,22 22 15,-21-1-15,21 0 0,-1-21 16,-20 21-16,21 0 0,0 22 0,0-22 15,-1 0-15,1 0 0,21 0 16,0 0-16,0 1 0,0-1 0,0 0 16,0 0-16,21-21 0,1 21 15,20 0-15,-21-21 0,0 22 16,22-1-16,-22-21 0,21 21 0,0 0 16,-20 0-16,20-21 0,-21 21 15,0 1-15,0-1 0,1 0 16,-1 0-16,-21 0 0,0 22 0,0-22 15,0 0-15,0 0 0,0 0 0,-21 22 16,-1-22-16,1 0 0,0 0 16,0-21-16,0 21 0,-22 0 0,22-21 15,-21 0-15,21 0 0,-22 0 16,1 0-16,21 0 0,-21 0 0,-1 0 16,22 0-16,-21-21 15,-1 0-15,22 0 0,-21 0 0,21 0 16,0-1-16,-22 1 0,22 0 15,0-21-15,0 21 0,0-1 0,21 1 16,0 0-16,0 0 16,21 21-1,0 0-15,21 0 0,-21 0 0,22 0 16,-1 0-16,-21 0 0,22-21 16</inkml:trace>
  <inkml:trace contextRef="#ctx0" brushRef="#br0" timeOffset="34007.08">11917 14097 0,'0'-21'16,"21"21"-1,0 0-15,0 0 16,0 0-16,1 0 0,-1 21 16,-21 0-16,21-21 0,0 21 15,0 1-15,-21-1 0,21 0 16,-21 0-16,22 21 0,-22-20 0,0-1 16,0 21-16,0-21 0,0 22 15,0-22-15,0 0 0,0 0 0,0 0 16,0 0-16,0 1 0,-22-22 15,1 0 1,21-22 0,0 1-16,0 0 0,0 0 15,0 0-15,0-22 0,0 22 16,0-21-16,0 21 0,21-22 16,1 1-16,-1 21 0,0-21 0,0 20 15,0 1-15,0 0 0,1 0 16,20 0-16,-21 21 0,0-21 15,0 21-15</inkml:trace>
  <inkml:trace contextRef="#ctx0" brushRef="#br0" timeOffset="34299">12594 14309 0,'0'0'0,"0"21"0,21 0 15,0-21 1,1 0-16,-1 0 16,-21-21-16,21 0 15,-21 0-15,0-1 16,-21 1-1,0 21-15,21-21 16,-22 21-16,1 0 16,0 0-1,21 21 1,21-21 15</inkml:trace>
  <inkml:trace contextRef="#ctx0" brushRef="#br0" timeOffset="34971.36">13441 13949 0,'0'0'0,"-21"-21"0,-1 0 15,22-1 1,-21 22-16,0-21 16,21 42-1,-21 1 1,21-1-16,0 21 0,0-21 16,-21 0-16,21 1 0,0 20 15,0-21-15,0 21 0,-21-20 0,21 20 16,-22 0-16,22-21 0,-21 22 15,21-22-15,0 0 0,0 0 0,-21 22 16,21-22-16,-21 0 16,21 0-16,0-42 31,0 0-15,0 0-16,0-1 0,0 1 15,0-21-15,0 21 0,0-22 16,0 1-16,21 0 0,0-1 0,-21 1 15,21 0-15,-21-22 0,22 22 0,-1-22 16,0 22-16,0-21 0,0 20 16,22 1-16,-22 21 0,21-22 15,-21 22-15,22 0 0,-22 0 16,0 21-16,0 0 0,0 0 0,0 0 16,1 0-16,-1 21 0,0 21 15,0-20-15,-21 20 0,0 0 0,21 1 16,-21 20-16,0-21 0,0 1 15,0-1-15,0 0 0,0 1 0,0-1 16,0 0-16,0 1 0,0-1 16,0 0-16,-21-20 0,21 20 0,0-21 15,0 0-15,0 0 0,0 1 16,0-1-16,0-42 47,0-1-32,0 1-15,0 0 0,0 0 16</inkml:trace>
  <inkml:trace contextRef="#ctx0" brushRef="#br0" timeOffset="35227.12">13293 14182 0,'0'0'0,"21"0"31,0 0-31,0-21 16,0 21-16,22 0 0,-22 0 0,21-22 15,-21 22-15,22 0 0,-22 0 16,21-21-16,-21 21 0,0 0 0,22 0 16,-22 0-16,0-21 0,0 21 15,0 0-15</inkml:trace>
  <inkml:trace contextRef="#ctx0" brushRef="#br0" timeOffset="35528.56">13991 14139 0,'0'0'0,"21"0"16,0 0-16,1 0 15,-22-21 1,21 21-16,-21-21 16,0 0-1,-21 21-15,-1 0 16,1 0-1,0 0 1,21 21 0</inkml:trace>
  <inkml:trace contextRef="#ctx0" brushRef="#br0" timeOffset="35975.87">14436 13737 0,'0'-21'0,"0"42"0,0-63 0,0 21 16,0 42 15,0 0-16,-22 0-15,22 22 0,0-22 0,0 0 16,-21 21-16,21-21 0,-21 22 16,21-22-16,-21 21 0,21 1 15,0-22-15,0 21 0,-21-21 0,21 22 16,0-22-16,0 0 0,0 21 16,0-21-16,0 1 0,0-1 0,0 0 15,21 0-15,-21 0 0,21 0 16,0-21-16,0 22 0,1-22 0,-1 0 15,0 0-15,0 0 0,21 0 0,-20 0 16,-1 0-16,0 0 0,0 0 16,0 0-16,0 0 0,1-22 0,-1 22 15,0-21-15,0 21 0,0-21 16,0 0-16,1 0 0,-1 0 16,0-1-16,-21 1 15,0 0-15,21 21 0,-21-21 16,0 0-16,0 0 15,0-1 1</inkml:trace>
  <inkml:trace contextRef="#ctx0" brushRef="#br0" timeOffset="36240.73">14520 14012 0,'0'22'16,"21"-22"15,1 0-31,-1 0 0,0 0 16,0-22-16,0 22 0,0 0 0,1 0 15,-1-21-15,0 21 0,0 0 16,0 0-16,0-21 0,-21 0 15,22 21-15,-22-21 16,0 0 0</inkml:trace>
  <inkml:trace contextRef="#ctx0" brushRef="#br0" timeOffset="36555.62">14499 13695 0,'0'0'0,"21"0"32,0 0-32,1 0 0,-1 0 0,0-21 15,0 21-15,0 0 0,0 0 16,1-21-16,-1 21 0,0 0 15,0 0-15,0-22 0,0 22 16,1 0-16,-1 0 0,0 0 16,0 0-1</inkml:trace>
  <inkml:trace contextRef="#ctx0" brushRef="#br0" timeOffset="41227.24">17039 10224 0,'0'0'0,"0"21"16,0 0 0,0 0-1,0 0-15,0 0 0,0 1 16,0-1-16,0 0 0,0 0 0,0 0 15,0 22-15,0-22 16,0 0-16,0 21 0,0-21 0,0 1 16,0 20-16,0-21 0,0 0 15,0 0-15,0 1 0,0-1 0,0 0 16,0 0-16,0 0 0,0-42 62,0 0-46</inkml:trace>
  <inkml:trace contextRef="#ctx0" brushRef="#br0" timeOffset="41631.53">16933 10308 0,'0'0'0,"-21"-21"15,21 0 1,21 21 0,0-21-16,1 21 15,-1 0-15,0 0 0,0 0 16,0 0-16,0 0 0,22 0 15,-22 0-15,0 0 0,0 0 0,0 21 16,1-21-16,-1 21 0,0 0 16,-21 0-16,0 1 0,0-1 0,0 0 15,0 0-15,0 0 0,-21 0 16,0 1-16,-22-22 0,22 21 0,0 0 16,0 0-16,0 0 0,-1-21 15,1 21-15,0-21 0,0 0 0,21 22 16,-21-22-1,42 0 17,0-22-17</inkml:trace>
  <inkml:trace contextRef="#ctx0" brushRef="#br0" timeOffset="42115.62">17505 10351 0,'-21'0'16,"-1"0"-16,22 21 0,0 0 15,-21-21-15,21 21 0,-21 0 0,21 0 16,-21 1-16,21-1 0,0 21 15,0-21-15,0 0 0,0 1 16,0-1-16,0 0 0,0 0 16,0 0-16,0 0 0,0 1 15,0-1-15,21-21 32,0 0-32,0 0 0,1 0 15,-1 0-15,0-21 16,0 21-16,0-22 0,-21 1 0,21 21 15,1-21-15,-22 0 0,0 0 16,21 0-16,-21-22 0,21 22 16,-21 0-16,0 0 0,0-22 0,0 22 15,0 0-15,0 0 0,0 0 16,-21 0-16,0 21 0,-1 0 16,1 0-16,0 0 15,0 0 1,21 21-16,-21-21 15,21 21 1</inkml:trace>
  <inkml:trace contextRef="#ctx0" brushRef="#br0" timeOffset="42471.41">17907 10266 0,'0'0'0,"0"21"16,0 0 0,0 0-16,0 1 15,0-1-15,0 0 0,0 0 16,0 0-16,0 0 0,0 1 0,0-1 15,0 0-15,0 21 0,0-21 0,0 1 16,0-1-16,0 0 0,0 0 16,0 0-16,0 0 15,0 1 1,0-44 31,0 1-47,0 0 15,0 0-15,0 0 16</inkml:trace>
  <inkml:trace contextRef="#ctx0" brushRef="#br0" timeOffset="42751.25">17865 10308 0,'0'21'47,"0"1"-47,21-1 16,0-21-16,-21 21 0,0 0 15,21 0-15,0 0 0,0-21 0,-21 22 16,0-1-16,22-21 0,-22 21 16,21-21-16,-21 21 0,0 0 15,0-42 48</inkml:trace>
  <inkml:trace contextRef="#ctx0" brushRef="#br0" timeOffset="43439.38">18288 10287 0,'-21'0'16,"0"0"-16,21 21 16,-22-21-16,1 21 0,0 1 15,0-1-15,0 0 16,0 0-16,-1 0 0,1 0 15,21 1-15,0-1 0,-21-21 16,21 21-16,21-21 31,-21-21-15,21 21-16,1-21 0,-22-1 16,21 22-16,0-21 0,-21 0 15,21 0-15,0 0 0,-21 0 16,21-1-16,-21 1 0,22 21 0,-1-21 15,-21 0 1,21 21-16,-21 21 63,0 0-63,21-21 0,-21 21 15,0 1-15,0-1 0,0 0 0,0 0 16,21 0-16,-21 0 0,0 1 15,0-1-15,0 0 0,0 0 0,0 21 16,0-20-16,0-1 0,0 0 16,0 0-16,21 0 0,-21 0 15,0 1 1,22-22 31,-22-22 47,0 1-63</inkml:trace>
  <inkml:trace contextRef="#ctx0" brushRef="#br0" timeOffset="58343.26">14097 6816 0,'0'-21'16,"0"-1"15,0 1-15,0 0-1,21 0-15,-21 0 16,0 0-16,21 21 16,-21-22-16,0 44 93,0-1-93,0 0 0,0 0 16,0 0-16,0 0 16,0 1-16,0-1 0,0 0 15,0 0-15,0 0 0,0 0 16,0 1-16,0-1 0,0 0 0,0 0 15,0 0-15,0 0 0,0 1 16,0-1-16,0 0 0,0 21 0,-21-21 16,21 22-16,0-22 0,0 0 0,-21 21 15,21 1-15,0-22 0,0 21 16,0-21-16,0 22 0,-21-1 16,21-21-16,0 22 0,-21-22 15,21 21-15,0-21 0,0 22 0,-22-22 16,22 21-16,0-21 0,0 22 15,0-22-15,0 21 0,-21 0 0,21-20 16,0 20-16,-21 0 0,21 1 0,-21-1 16,21 0-16,0-21 0,0 22 15,-21-1-15,21-21 0,-21 22 0,21-1 16,-22-21-16,22 21 0,0-20 16,0 20-16,-21-21 0,21 21 0,-21-20 15,21 20-15,-21 0 0,21-21 16,0 22-16,-21-1 0,0 0 15,-1-20-15,22 20 0,0 0 0,-21 1 16,21-22-16,-21 21 0,21-21 0,-21 22 16,21-22-16,0 21 0,0-21 15,0 0-15,0 1 0,-21-1 0,21 0 16,0 0-16,0 0 0,0 0 0,-21 1 16,21-1-16,0 0 15,0 0-15,0 0 16,0 0 15,0 1-15,0-1-1,0 0 1,0 0 0,0 0 15,0 0 47,0-42-16</inkml:trace>
  <inkml:trace contextRef="#ctx0" brushRef="#br0" timeOffset="58788.22">13356 9229 0,'-21'0'15,"42"0"-15,-42-21 0,0 21 16,21-22-16,21 22 47,0 22-47,0-1 15,0 0-15,1 0 0,-1 0 16,0 0-16,0 1 0,-21-1 0,21 0 16,0 0-16,-21 0 0,22 22 0,-22-22 15,0 0-15,21 0 16,-21 0-16,21 0 0,-21 1 0,0-1 16,0 0-1,21-21 32,-21-21-31,0 0-16,21 21 15,-21-22-15,21 22 0,-21-21 0,22 0 0,-22 0 16,0 0-16,21 21 16,0-21-16</inkml:trace>
  <inkml:trace contextRef="#ctx0" brushRef="#br0" timeOffset="59110.18">14012 9144 0,'-21'0'31,"0"21"-16,21 0-15,-21 1 16,0-1-16,-1-21 0,22 21 16,-21 0-16,0 0 0,0 0 0,21 1 15,-21-1-15,0 0 0,-1 21 0,22-21 16,-21 1-16,21-1 0,-21 0 16,0 0-16,21 0 0,0 0 0,-21 1 15,0-1-15,-1-21 16,22-21 15,0-1-31,0 1 0</inkml:trace>
  <inkml:trace contextRef="#ctx0" brushRef="#br0" timeOffset="59931.7">11451 7768 0,'0'0'0,"21"0"16,-21-21-16,0 0 15,0 0 1,0 42 31,0 0-47,0 21 0,0-20 15,0 20-15,0-21 0,0 21 16,0 22-16,0-22 0,0 1 16,0 20-16,0-21 0,0 22 0,-21-22 15,21 1-15,0-1 0,0 0 0,0-21 16,0 22-16,0-22 0,0 21 15,-21-21-15,21 1 0,0-1 16,0 0-16,0-42 47,0 0-47,0-1 0,0 1 16,0 0-16,-21 0 15,21 0-15</inkml:trace>
  <inkml:trace contextRef="#ctx0" brushRef="#br0" timeOffset="60377.51">11218 7895 0,'0'0'15,"0"-21"1,-21 21-16,21-21 0,0 0 0,0 0 16,0-1-16,21 22 15,0-21-15,1 21 0,-1-21 16,0 21-16,0-21 0,21 21 0,-20 0 16,20-21-16,-21 21 0,21 0 0,-20-21 15,-1 21-15,21 0 0,-21 0 16,22 0-16,-22 0 0,0 21 0,0-21 15,-21 21-15,0 0 0,21 0 16,-21 0-16,0 1 0,0 20 0,0-21 16,-21 0-16,21 22 0,-21-22 0,0 21 15,-22-21-15,22 22 16,0-22-16,0 21 0,-21-21 0,20 0 0,1 1 16,0-1-16,0 0 15,0 0-15,0-21 0,21 21 0,-22-21 16,22 21-1,22-21 17</inkml:trace>
  <inkml:trace contextRef="#ctx0" brushRef="#br0" timeOffset="61795.7">11832 8213 0,'0'0'0,"0"-43"16,0 22-16,0 0 15,0 0 1,0 42 31,0 0-47,0 0 16,0 1-16,0-1 0,0 0 15,0 0-15,0 21 0,0-20 0,-21-1 16,21 21-16,0-21 0,0 0 15,0 1-15,0-1 0,-21 0 0,21 0 16,0 0-16,0 0 0,0 1 16,0-1-16,21-21 31,0 0-31,0-21 16,-21-1-16,21 22 0,1-21 15,-22 0-15,21 0 0,0 0 0,-21 0 16,0-1-16,0-20 0,21 21 0,-21 0 15,21-22-15,-21 22 0,0 0 16,0-21-16,0 21 0,0-1 0,0 1 16,0 0-16,21 0 0,-21 0 15,0 0-15,0 42 32,0 0-17,0 0-15,0 0 0,0 0 16,0 22-16,0-22 0,0 0 0,0 21 15,0-20-15,0-1 0,0 21 16,0-21-16,0 0 0,0 1 0,0-1 16,0 0-16,0 0 0,22 0 15,-22 0-15,21-21 0,-21 22 16,21-22-16,0 0 0,0 0 16,0 0-16,1 0 0,-1 0 15,0 0-15,0-22 0,0 1 16,0 21-16,1-21 0,-1 0 0,0 0 15,-21 0-15,21-1 16,0-20-16,0 21 0,-21-21 0,0 20 16,22-20-16,-22 0 0,0-1 15,21 1-15,-21 0 0,0-1 0,0 1 16,0 0-16,0 21 0,0-1 0,0 1 16,0 0-16,0 0 0,0 0 15,0 0-15,-21 42 31,21 0-31,-22-21 0,22 42 16,-21-21-16,21 1 0,-21 20 0,21 0 16,0-21-16,0 22 0,-21-1 15,21 0-15,0 1 0,0-22 16,0 21-16,-21-21 0,21 22 0,0-22 16,0 0-16,0 0 0,0 22 15,0-22-15,0 0 0,0 0 0,0 0 16,0 0-16,21-21 15,0 0-15,-21 22 0,21-22 0,0 0 16,1 0-16,-1 0 0,0 0 16,0 0-16,0 0 0,0 0 15,1-22-15,-1 22 0,0-21 0,0 21 16,0-21-16,0 0 0,-21 0 0,22 0 16,-1-1-16,-21 1 0,21 0 15,-21 0-15,21-21 0,0 20 16,-21-20-16,0 0 0,0 21 15,21-22-15,-21 1 0,0 0 0,22 20 16,-22 1-16,0-21 0,0 21 0,0 0 16,0-1-16,0 1 15,0 0-15,0 0 16,-22 21-16,1 0 16,0 0-16,21 21 15,0 0-15,-21 0 16,21 22-16,0-22 0,-21 21 0,21 1 15,0-1-15,0 0 0,0 1 0,-21-1 16,21 0-16,0 1 16,0-22-16,0 21 0,0-21 0,0 22 15,0-22-15,0 0 0,0 0 0,0 0 16,21 0-16,0-21 16,0 0-16,0 0 0,0 0 15,1 0-15,20 0 0,-21 0 16,0 0-16,0 0 0,1 0 0,-1-21 15,0 21-15,0-21 0,0 21 0,-21-21 16,21 21-16,1-21 16,-22 0-16,21 21 15,-21-22 17</inkml:trace>
  <inkml:trace contextRef="#ctx0" brushRef="#br0" timeOffset="75707.61">15769 9779 0,'0'21'0,"0"0"0,0 1 15,0-1 17,0-42 61,0-1-77,0 1 0,0 0-1,0 0 17,0 0-17,0 0 1,0-1-1,0 1 1,0 0 0,0 0-1,0 0 1,0 0-16,0-1 16,0 1-1,-21 0 1,21 0-1,0 0 1,0 0 0,-21 21-1,21-22-15,0 1 32,0 0-1,0 0-16,0 0-15,0 0 16,0-1 0,0 1-16,0 0 15,0 0-15,0 0 16,0 0 0,0-1-16,0 1 15,0 0-15,0 0 16,0 0-16,21 21 0,-21-21 15,0-1-15,0 1 0,21 21 0,-21-21 16,0 0-16,0 0 0,0 0 16,21-1-16,-21 1 0,0 0 15,0 0-15,0 0 0,0 0 16,0-1-16,0 1 0,21 0 16,-21 0-16,0 0 0,0 0 15,0-1-15,22 1 16,-22 0-16,0 0 0,0 0 15,0 0-15,0-1 0,0 1 16,0 0-16,21 21 0,-21-21 16,0 0-16,21 0 0,-21-1 0,21 1 15,-21 0-15,0 0 16,0 0-16,0 0 0,0-1 0,21 1 16,-21 0-16,0 0 0,0 0 0,21-22 15,-21 22-15,22 0 0,-22 0 16,21-21-16,-21 20 0,0 1 15,0-21-15,21 21 0,-21 0 0,21-1 16,-21-20-16,21 21 0,-21 0 16,0 0-16,0-1 0,21 1 0,-21 0 15,22 0-15,-22-21 0,0 20 16,0 1-16,21 0 0,-21 0 0,21 0 16,-21 0-16,0-1 0,0 1 0,0-21 15,0 21-15,21 0 0,-21-1 16,0 1-16,0 0 0,0 0 0,0 0 15,0 0-15,21-1 0,-21 1 16,0 0-16,0 0 0,0 0 16,21 0-16,-21-1 0,0 1 15,0 0-15,0 0 16,0 0-16,0 0 16,0-1-1,0 1 1,0 0-1,0 0 17,0 0-17,0 0-15,0-1 16,0 1 0,0 0-16,0 0 15,-21 21-15,21-21 16,0 0-16,0-1 0,0 1 15,0 0-15,0 0 0,0 0 0,0 0 16,0-1-16,0 1 0,0 0 16,0 0-16,0 0 0,0 0 15,0-1 1,0 1 0,0 42 109,-21-21-125,0 0 0,21 22 0,0-1 15,-21-21-15,21 21 0,-21 0 0,-1 0 16,1-21-16,21 21 0,-21 1 15,0-1-15,21 21 0,-21-21 16,0 0-16,-1 1 0,1-1 16,21 0-16,-21 0 0,0 0 0,21 0 15,-21-21-15,21 22 0,0-1 0,-21-21 16,21 21-16,-22-21 16,22 21-16,0-42 78,22 0-63,-1 0 1,0 21-16,-21-22 0,21 22 0,0-21 16,-21 0-16,21 0 0,1 21 0,-22-21 15,21 0-15,0-1 0,0 22 16,0-21-16,-21 0 0,21 21 0,-21-21 15,22 21-15,-22-21 0,21 21 16,-21-21-16,21 21 0,0 0 16,-21-22-16,21 22 31,0 0-15,-21 22-1,0-1-15,0 0 0,22-21 16,-22 21-16,0 0 0,0 0 15,21 1-15,0-1 0,-21 0 16,21 0-16,-21 21 0,21-20 0,0-1 16,-21 0-16,22 0 0,-1 0 15,-21 0-15,21 1 0,0-1 16,-21 0-16,21 0 0,-21 0 0,0 0 16,21 1-16,-21-1 0,22-21 15,-22 21-15,21-21 0,-21 21 0,0 0 16,21-21-1,-21-21 64</inkml:trace>
  <inkml:trace contextRef="#ctx0" brushRef="#br0" timeOffset="76615.63">16595 8403 0,'0'-21'0,"0"42"63,0 0-63,0 1 0,0-1 15,0 0-15,0 0 0,0 0 16,0 22-16,-22-22 0,22 21 15,0 0-15,0 1 0,0-1 0,0-21 16,-21 22-16,21-1 0,0-21 16,-21 21-16,21-20 0,0-1 0,0 0 15,0 0-15,0 0 0,0 0 16,0 1-16,0-44 62,0 1-62,0 0 16,0 0-16,0 0 16,0 0-16</inkml:trace>
  <inkml:trace contextRef="#ctx0" brushRef="#br0" timeOffset="77074.88">16446 8509 0,'-21'-21'16,"0"21"-16,21-21 0,0 0 16,0-1-16,0 1 15,0 0 1,21 0-16,0 21 0,1-21 15,-1 21-15,21-21 0,-21-1 16,22 22-16,-1 0 0,-21-21 0,21 21 16,-20 0-16,-1 0 0,21 0 15,-21 0-15,0 0 0,1 21 0,-1 1 16,-21-1-16,0 0 0,21 0 16,-21 0-16,0 0 0,0 1 0,0-1 15,0 0-15,-21 0 0,0 0 16,-1 0-16,-20-21 0,21 22 15,0-1-15,0 0 0,-1 0 0,1-21 16,0 21-16,0 0 0,0-21 0,21 22 16,-21-22-16,-1 0 15,44 0 32,-1 0-31</inkml:trace>
  <inkml:trace contextRef="#ctx0" brushRef="#br0" timeOffset="77610.62">16806 8742 0,'21'0'0,"-21"21"63,0 0-47,0 0-16,0 1 0,0-1 15,0 0-15,0 0 0,0 0 0,0 0 16,0 1-16,0-1 15,0 0-15,0 0 0,0 0 16,0 0-16,0 1 16,22-22-1,-1 0 1,0 0-16,-21-22 16,21 1-16,0 21 0,-21-21 0,21 21 15,-21-21-15,22 0 0,-1 0 16,-21-1-16,0 1 0,21 0 15,-21 0-15,21 0 0,-21 0 0,0-22 16,0 22-16,0 0 16,21 0-16,-21 0 15,0 42 63,21-21-62</inkml:trace>
  <inkml:trace contextRef="#ctx0" brushRef="#br0" timeOffset="78228.6">17399 8678 0,'0'0'0,"0"-21"0,0 0 31,0 0-31,-21 21 32,0 0-17,-1 21-15,1-21 16,0 21-16,0 0 0,0-21 0,0 22 15,-1-1-15,22 0 0,-21 0 0,21 0 16,0 0 0,0 1-16,21-22 31,1 0-31,-1 0 0,0 0 0,0 0 16,0 0-16,0 0 15,1 0-15,-22 21 0,21-21 0,0 0 16,0 21-1,0-21-15,-21 21 16,0 0-16,0 0 16,0 1-1,-21-22-15,0 21 0,0-21 16,0 21-16,-1-21 16,1 21-16,0-21 0,0 0 15,0 0-15,0 0 0,-1 0 16,1 0-16,0 0 0,0 0 15,0 0 1,0 0-16,21-21 94,21 0-79,0 21-15,0-21 16</inkml:trace>
  <inkml:trace contextRef="#ctx0" brushRef="#br0" timeOffset="79056.69">17674 8255 0,'-21'21'31,"21"0"-15,0 1-16,0-1 0,0 0 15,0 0-15,0 0 0,-21 22 16,21-22-16,0 0 15,0 0-15,0 0 0,0 0 0,0 1 16,0-1-16,0 21 0,0-21 0,0 0 16,0 22-16,0-22 0,0 0 15,0 21-15,0-20 0,-21-1 0,21 0 16,0 0-16,0 0 0,0 0 16,0 1-16,0-1 0,-22 0 0,22 0 15,0 0 1,0-42 46,0 0-62,0 0 16,0 0-16,0-1 16,0 1-16,22 21 0,-1-21 0,-21 0 15,0 0-15,21 0 0,0-1 16,-21 1-16,21 21 0,-21-21 0,21 0 15,1 21-15,-1-21 0,0 21 16,0 0-16,-21-21 0,21 21 16,0 0-16,1 0 15,-1 0-15,0 0 16,0 0-16,-21 21 16,21 0-16,0 0 0,1 0 15,-22 0-15,0 1 16,0-1-16,0 0 0,0 0 15,0 0-15,0 0 16,0 1-16,-22-1 0,1-21 0,21 21 16,-21-21-16,21 21 0,0 0 15,-21-21-15,0 21 16,21-42 109,0 0-109,0 0-1</inkml:trace>
  <inkml:trace contextRef="#ctx0" brushRef="#br0" timeOffset="90163.53">20934 10012 0,'0'-21'0,"0"42"0,0-63 0,0 20 15,0 1-15,0 0 16,0 0-16,0 0 0,0 0 16,0-1-1,0 44 17,0-1-32,0 0 0,0 21 15,0-21-15,0 22 0,0-1 16,21 0-16,-21 1 0,21 20 15,-21-20-15,0 20 0,0 1 0,0-1 16,0 22-16,21-22 0,-21 1 16,0-1-16,21 22 0,-21-22 0,0 1 15,0-1-15,0 1 0,0-1 16,0 1-16,0-1 0,0 1 0,0-22 16,0 22-16,0-22 0,0 0 0,0 1 15,-21-1-15,21-21 0,0 22 16,0-22-16,0 0 0,0 0 15,0-42 17,0 0-17,21 0-15,-21-1 0,22-20 16,-22 21-16,0-21 0,0-1 0,0 1 16,0 0-16</inkml:trace>
  <inkml:trace contextRef="#ctx0" brushRef="#br0" timeOffset="91136.07">20955 9843 0,'0'0'15,"0"-22"-15,0 1 0,0 0 0,0 0 16,21 21 15,0 0-31,0 0 0,22 0 16,-22 0-16,0 0 0,21 0 15,1 0-15,-1 0 0,22 0 0,-1 0 16,1 0-16,-1 0 0,22 0 16,-1 0-16,1 0 0,0 0 0,21 0 15,-22 0-15,22 0 0,-21 0 16,21 0-16,21 0 0,-22 0 15,22 0-15,0 0 0,-21-21 16,0 21-16,0 0 0,0 0 0,0 0 16,-22-21-16,22 21 0,-21 0 15,-1 0-15,-20 0 0,-1 0 0,1-22 16,-22 22-16,22 0 0,-22 0 16,-21 0-16,22 0 0,-22 0 0,0 0 15,0 0-15,0 0 0,0 0 16,1 0-16,-1 22 15,0-22-15,-21 21 16,21 0-16,-21 0 0,0 0 0,0 22 16,0-22-16,0 21 0,0-21 15,0 22-15,0-22 0,0 21 0,0 0 16,0 1-16,0-1 0,0 0 16,0 22-16,0-22 0,0 22 0,0-22 15,0 22-15,0-22 0,0 21 0,0-20 16,0-1-16,0 22 0,0-22 15,0 0-15,0-21 0,0 22 0,0-1 16,0-21-16,0 22 0,-21-1 16,21-21-16,0 21 0,-21-20 0,21 20 15,-21-21-15,21 21 0,0-20 16,0-1-16,-22 0 0,22 21 16,-21-21-16,21 1 0,0-1 0,0 0 15,0 0-15,-21 0 16,21 0-16,-21 1 0,21-1 15,-21 0-15,21 0 16,-21-21-16,21 21 16,-22-21-16,1 0 0,21 21 0,-21-21 15,0 0-15,0 22 0,0-22 16,-1 0-16,1 0 0,0 21 0,-21-21 16,21 0-16,-22 0 0,1 21 0,-22-21 15,22 0-15,-21 0 16,20 21-16,-20-21 0,-1 0 0,1 0 15,-1 21-15,-20-21 0,-1 0 0,0 0 16,-21 21-16,1-21 0,-1 0 16,-21 0-16,0 22 0,0-22 0,0 0 15,-21 0-15,-1 21 0,22-21 0,-21 0 16,21 0-16,0 0 0,21 0 16,1 0-16,-1 21 0,21-21 0,0 0 15,1 0-15,20 0 0,1 21 16,20-21-16,1 0 0,-21 21 0,41-21 15,-20 0-15,21 0 0,0 21 16,42-21 0,0 0-16,21 0 0,1 0 15,-1 0-15,0 0 0</inkml:trace>
  <inkml:trace contextRef="#ctx0" brushRef="#br0" timeOffset="91705.74">22352 11790 0,'0'21'0,"-64"21"15,43-42-15,0 22 16,0-1-16,0 0 0,0 21 15,-22-21-15,22 22 0,-21-22 0,-1 21 16,1 1-16,0-1 0,-1 0 16,1 1-16,0-1 0,-1 0 0,1 1 15,0-1-15,-1 0 0,1 1 0,21-1 16,-21 0-16,20-21 0,-20 22 0,21-22 16,21 0-16,0 0 0,-21 0 15,21 1-15,0-1 0,21-21 47,0 0-47,0 0 0,0 0 16,22 0-16,-22 0 0,0-21 15,21 21-15,1 0 0,-1 0 0,0 0 16,1 0-16,-1-22 0,0 22 0,1 0 16,-22-21-16,21 21 0,-21 0 15,22 0-15,-22 0 0,0-21 0,0 21 16,0 0-16,1 0 0,-22-21 0,21 0 15,-21 0-15,0-1 16,0 1-16,0-21 16,0 21-16,-21 0 0,-1-22 0,1 1 15,0 21-15,-21-22 0,21 1 16,-1 0-16,-20-1 0,21 1 0,0 0 16,0-1-16,-1 1 0,1 21 15,0-21-15,21 20 0,0 1 0,0-21 16,0 21-16,0 0 0,0-1 0</inkml:trace>
  <inkml:trace contextRef="#ctx0" brushRef="#br0" timeOffset="92163.84">21590 10520 0,'0'0'0,"-21"0"0,0 0 0,-1 0 0,22-21 16,22 0 0,20 21-16,0 0 0,1 0 15,-1-22-15,21 22 0,1 0 16,-1 0-16,22 0 0,-21 0 0,20-21 16,22 21-16,-21 0 0,21 0 15,-22 0-15,1 0 0,21-21 0,-43 21 16,22 0-16,-22 0 0,1 0 15,-1 0-15,-20 0 0,-1 0 0,-21 0 16,22 0-16,-22 0 0,-42 0 31,-1 0-15,-20 0-16,21 21 0,-43-21 16,22 21-16</inkml:trace>
  <inkml:trace contextRef="#ctx0" brushRef="#br0" timeOffset="92443.68">21823 10816 0,'0'0'0,"-21"43"15,21-22 1,21-21-16,0 0 0,0 0 16,21 0-16,1 0 0,-1 0 15,0 0-15,22 0 0,-22 0 0,43 0 16,-22 0-16,1 0 0,-1 0 15,22 0-15,-21 0 0,-1 0 0,1 0 16,-1-21-16,1 21 0,-1 0 16,-21 0-16,1 0 0,-1 0 0,-21 0 15,22 0-15,-22 0 0,-42 0 32,-1 21-17,1-21-15,-21 0 0,0 21 16</inkml:trace>
  <inkml:trace contextRef="#ctx0" brushRef="#br0" timeOffset="92715.52">21759 11303 0,'0'0'0,"-42"21"0,21 0 0,0-21 0,-1 22 15,44-22 1,-1 0-16,21 0 0,-21 0 15,43 0-15,-22 0 0,22 0 16,-22 0-16,21 0 0,1 0 16,21-22-16,-22 22 0,22 0 0,-22-21 15,1 0-15,20 21 0,-20 0 16,-1 0-16,1-21 0,-22 21 0,1 0 16,-1 0-16,0 0 0,-21 0 15,1 0-15,-1 0 0,-21 21 16,-21-21-1,-1 21-15</inkml:trace>
  <inkml:trace contextRef="#ctx0" brushRef="#br0" timeOffset="93343.93">20235 13885 0,'0'22'31,"0"-1"-31,0 21 0,0-21 15,0 22-15,0-1 0,0 0 0,0 1 16,0-1-16,0 21 0,0-20 16,0 20-16,0-20 0,0 20 0,0-42 15,-21 22-15,21-1 16,0-21-16,0 0 0,-21 0 0,21 1 16,0-44 15,0 1-16,0 0-15,0-21 0,0 21 0</inkml:trace>
  <inkml:trace contextRef="#ctx0" brushRef="#br0" timeOffset="93583.3">20151 13970 0,'21'0'16,"0"0"-16,0-21 16,0 21-16,0 0 0,1 0 15,20-21-15,-21 21 0,0-21 0,22 21 16,-22 0-16,21 0 0,-21 0 16,0 0-16,1 0 0,-1 0 0,0 0 15,0 0-15</inkml:trace>
  <inkml:trace contextRef="#ctx0" brushRef="#br0" timeOffset="93796.18">20172 14266 0,'0'0'16,"21"0"-1,0 0 1,0 0-16,0 0 0,22 0 16,-22 0-16,0 0 0,21-21 15,-20 21-15,-1 0 0,0 0 16,21 0-16,-21-21 16,1 21-16,-1 0 0</inkml:trace>
  <inkml:trace contextRef="#ctx0" brushRef="#br0" timeOffset="94246.96">20553 14288 0,'-21'0'16,"21"-22"-16,0 1 15,0 0 1,21 21-16,-21-21 0,21 21 15,0 0-15,0 0 0,0-21 16,1 21-16,-1 0 0,0 0 0,0 0 16,0 0-16,0 0 0,-21 21 15,22 0-15,-1 0 0,0 0 0,0 22 16,-21-22-16,0 21 0,0 1 0,0-22 16,0 21-16,0-21 0,0 22 15,0-22-15,0 0 0,0 0 0,0 0 16,0 0-16,0-42 47,0 0-47,0 0 0,0 0 15,0 0-15,21-1 0,0 1 0,1 0 16,-22-21-16,0-1 0,21 22 16,0-21-16,-21 21 0,21-22 0,-21 22 15,21-21-15,-21 21 0,21 0 16,-21-1-16,22 22 15,-1 0 1,-21 22-16,0-1 16</inkml:trace>
  <inkml:trace contextRef="#ctx0" brushRef="#br0" timeOffset="94459.29">21294 14351 0,'0'0'0,"21"0"93</inkml:trace>
  <inkml:trace contextRef="#ctx0" brushRef="#br0" timeOffset="98263.24">22437 14161 0,'21'0'15,"0"0"1,0-22-16,21 22 16,-20-21-16,-1 21 0,21-21 0,-21 0 15,22 21-15,-22-21 0,21 0 16,0-1-16,-20 1 0,-1 0 0,0 0 16,0 0-16,0 0 0,-21-1 15,0 1-15,0 0 0,0 0 0,-21 0 16,0 0-16,0 21 0,-22 0 15,1 0-15,0 0 0,-1 0 16,1 0-16,0 21 0,-1 0 0,1 0 16,21 0-16,-21 22 0,20-22 15,1 21-15,0-21 0,21 22 0,0-22 16,0 21-16,0-21 0,0 0 16,0 1-16,21-1 0,0 0 0,1 0 15,-1-21-15,21 21 0,-21-21 16,0 0-16,1 0 0,20 0 0,-21 0 15,21 0-15,-20 0 0,-1 0 0,0 0 16,0 0-16,-21-21 16,-21 21 15,0 0-31,0 0 0,-1 0 0,1 21 16,-21 0-16,21 1 0,0-1 15,-1 0-15,1 21 0,21-21 0,-21 22 16,21-22-16,-21 0 0,21 21 0,0-20 15,0-1-15,0 0 0,0 0 16,0 0-16,21 0 0,0-21 0,0 0 16,1 0-16,20 0 15,-21 0-15,0 0 0,0 0 16,22 0-16,-22-21 0,0 21 16,21-21-16,-20 0 0,-1 0 0,21 0 15,-21-22-15,0 22 0,1-21 0,-1 21 16,21-22-16,-42 22 0,21-21 15,0 21-15,1 21 0,-1-22 0,-21 1 16,21 21-16,0 0 0,0 0 16,0 21-16,-21 1 15,0-1-15,0 0 16,0 0-16,0 0 0,0 22 0,0-22 16,0 0-16,0 0 0,-21 0 15,21 0-15,-21 1 0,21-1 16,-21 0-16,21 0 0,0-42 47,0 0-32,0 0-15,0-1 0,21 1 0,0 0 16,0 0-16,-21-21 0,22 20 0,-1-20 16,0 0-16,-21 21 0,21-1 15,0-20-15,-21 21 0,21 0 16,-21 0-16,22 21 0,-22 21 47,-22-21-47,1 21 0,21 0 15,0 0-15,-21 22 0,0-22 0,21 21 16,-21-21-16,21 22 0,0-22 16,0 0-16,0 21 0,0-21 0,0 1 15,0-1-15,0 0 0,21-21 16,0 21-16,0-21 0,0 0 15,1 0-15,20 0 0,-21 0 16,0 0-16,0-21 0,22 21 0,-22-21 16,21 0-16,-21-1 0,22 1 0,-22 0 15,0 0-15,21 0 16,-20 0-16,-1-1 0,-21-20 0,0 21 16,0 0-16,0-22 0,0 22 15,0 0-15,0 0 0,-21 0 0,21 0 16,-22 21-16,1 0 0,0 0 0,0 0 15,0 0-15,0 21 16,-1-21-16,22 21 0,-21 0 0,0 0 16,21 0-16,0 1 0,0 20 15,0-21-15,0 0 0,0 22 0,0-22 16,0 0-16,0 0 0,21 0 16,0 0-16,1 1 0,-1-22 15,0 21-15,0-21 0,0 0 16,0 0-16,1 0 0,-1 0 15,0 0-15,0 0 0,0-21 0,0-1 16,1 22-16,-1-21 0,0 0 16,0 0-16,0 0 0,0 0 0,-21-1 15,22 1-15,-1-21 0,-21 21 0,0 0 16,21-22-16,-21 22 0,21 0 16,-21 0-16,0 0 0,21 21 15,0 0-15,-21 21 16,22-21-1,-22 21-15,0 0 0,21 0 16,-21 0-16,0 1 16,0-1-1,21-21 1,-21-21 15,0-1-31,0 1 16,0 0-16,0 0 15,0 0-15,0 0 16,-21 21-16,0 0 0,-1 0 31,1 21-15,21 0-16,-21 0 0,21 0 0,0 0 16,0 22-16,-21-22 0,21 0 15,0 21-15,-21-20 0,21-1 0,0 0 16,0 0-16,0 0 0,0 0 15,0 1-15,0-1 0,0 0 0,21-21 16,0 21-16,0-21 0,0 0 16,1 0-16,-1 0 0,0 0 15,0 0-15,0 0 0,0 0 0,1 0 16,-1-21-16,0 0 0,0 21 16,0-21-16,0-1 0,1 1 0,-22 0 15,21 0-15,0-21 16,-21 20-16,0 1 0,0-21 0,0 21 15,21 0-15,-21-1 0,0 1 0,0 0 16,0 42 15,0 0-31,0 1 16,0-1-16,0 0 0,0 0 0,0 0 16,0 22-16,0-22 0,0 0 0,0 0 15,0 0-15,0 0 16,0 1-16,21-22 15,0 0-15,1 0 16,-1 0-16,0 0 0,0 0 16,0 0-16,0-22 0,1 22 15,-22-21-15,21 0 0,0 21 16,-21-21-16,0 0 0,21 0 0,0-1 16,-21 1-16,0 0 0,0 0 15,0 0-15,0 0 0,0-1 0,0 1 16,0 0-16,0 42 47,0 0-47,0 1 0,0-1 15,0 0-15,0 0 0,0 0 0,0 0 16,0 1-16,0-1 0,0 0 16,0 0-16,0 0 0,21-21 15,-21 21-15,22-21 0,-1 0 0,0 0 16,0 0-1,0 0-15,0 0 0,1 0 16,-1 0-16,-21-21 0,21 0 0,0 21 16,-21-21-16,21 0 0,-21-22 15,21 22-15,-21 0 0,22-21 0,-22 21 16,21-22-16,-21 22 0,0-21 16,0-1-16,0 22 0,0-21 0,21 21 15,-21-22-15,0 22 0,0-21 16,0 21-16,0 0 0,0-1 15,0 1-15,0 42 32,0 1-32,0-1 0,0 0 15,0 21-15,0-21 0,21 22 16,-21-22-16,0 21 0,0-21 0,0 22 16,0-1-16,0-21 0,0 22 0,0-1 15,0-21-15,0 21 0,0-20 16,0-1-16,0 21 0,0-21 0,0 0 15,0 1-15,21-1 16,0-21-16,-21 21 0,22-21 16,-1 0-16,0 0 0,0 0 15,0 0-15,0 0 16,-21-21-16,22 0 0,-1-1 16,-21 1-16,21 0 15,-21 0-15,0 0 0,21-22 0,-21 22 16,21 0-16,-21-21 0,0 21 15,0-1-15,0 1 0,0 0 0,21 0 16,1 21 0,-22 21-1,0 0-15,0 0 0,21 1 16,-21-1-16,0 0 0,0 0 16,0 0-16,0 0 0,0 1 15,0-1-15,0 0 0,0 0 0,0 0 16,0 0-16,0 1 15,21-22 1,-21 21-16,21-21 0,0 0 16,0 0-16,1-21 15,-1-1-15,0 22 0,-21-21 16,21 0-16,0 0 0,-21 0 16,21 0-16,1-1 0,-22 1 15,0 0-15,21 0 0,0 21 16,-21-21-16,0 42 15,0 0 1,0 0-16,0 0 16,0 1-16,0-1 0,-21 0 0,21 0 15,0 0-15,0 0 16,0 1-16,0-1 0,0 0 31,21-21-31,0 0 16,0 0-16,0 0 15,-21-21-15,0 0 16,22-1-16,-22 1 16,0 0-16,0 0 0,0 0 0,0 0 15,-22 21-15,1-22 0,21 1 16,-21 0-16,0 0 0,0 21 0,0-21 16,-1 21-1,44 0 32,-1 0-31,0 0-16,0 0 0,0 0 15,0 21-15,1-21 16,-1 0-16,0 0 0,-21 21 0,21-21 16,0 0-16,-21 21 0,21 0 15,-21 1-15,22-22 0,-22 21 16,21-21-16,-21 21 0,0 0 15,0 0-15,0 0 16,0 1-16,0-1 16,-21 0-1,21 0-15,-22-21 0,22 21 32,0-42-1,0 0-16,0 0-15,0 0 0,0-1 16,0 1-16,22 0 0,-1 0 16,-21 0-16,21-22 0,0 22 0,21-21 15,-20 21-15,-1 0 0,21-1 16,-21 1-16,0 0 0,1 0 0,20 21 16,-21 0-16,0 0 0,0 0 15,1 0-15,-22 21 16,0 0-16,0 0 0,0 1 15,0-1-15,0 0 0,0 21 16,0-21-16,0 1 0,-22-1 16,22 0-16,-21 0 0,21 0 15,-21 0-15,0 1 16,0-1-16,0 0 16,-1-21-1,22 21-15,-21-21 16,21-21 15,0 0-15,0 0-16,0-1 0,0 1 15,0 0-15,0 0 0</inkml:trace>
  <inkml:trace contextRef="#ctx0" brushRef="#br0" timeOffset="98527.09">25866 13949 0,'0'0'16,"-22"0"-16,22-21 31,-21 21 31,0 0-46,0 0-16</inkml:trace>
  <inkml:trace contextRef="#ctx0" brushRef="#br0" timeOffset="98831.5">24913 14139 0,'0'0'0,"21"0"31,0 0-31,1 0 0,-1 0 16,0 0-16,0 0 0,0 0 16,0 0-16,1 0 15,-1 0-15,0 0 16,0 0 0</inkml:trace>
  <inkml:trace contextRef="#ctx0" brushRef="#br0" timeOffset="101191.59">17822 5059 0,'21'0'93,"1"0"-93,-1 0 16,0 0-16,0 0 0,0 0 16,0 0-16,1 0 15,-1 0-15,0 0 0,0 0 0,21 0 16,-20 0-16,-1 0 0,0 0 15,21 0-15,-21 0 0,22 0 0,-22 21 16,21-21-16,1 0 16,-22 21-16,21 0 0,0-21 0,1 22 15,-1-22-15,0 0 0,1 21 16,-1-21-16,0 21 0,1-21 0,-1 21 16,0-21-16,1 21 0,-1-21 15,-21 21-15,22 1 0,-1-22 0,0 21 16,1-21-16,-22 21 0,21-21 15,0 21-15,1 0 0,-1-21 0,0 21 16,1-21-16,-1 22 0,-21-1 16,22 0-16,-1-21 0,0 21 15,-21 0-15,22 0 0,-22 1 0,21-1 16,1 0-16,-22 0 0,21 21 16,-21-20-16,0-1 0,22 0 15,-22 21-15,0-21 0,21 1 0,-20 20 16,-1-21-16,0 0 0,21 22 15,-21-22-15,1 0 0,20 21 0,-21-21 16,0 1-16,0-1 0,1 0 16,20 21-16,-21-21 0,0 1 0,0-1 15,1 0-15,-1 0 0,0 0 16,0 0-16,0 1 0,0-1 0,1 21 16,-22-21-16,21 22 0,0-22 15,0 21-15,0-21 0,-21 22 16,21-22-16,1 21 0,-1 0 0,0-20 15,0 20-15,0-21 0,0 21 16,1 1-16,-1-22 0,0 21 0,0 1 16,0-22-16,0 21 0,1 0 15,-1 1-15,0-1 0,0 0 0,0 1 16,0-1-16,-21 0 0,22 1 16,-1-1-16,0 0 0,0 22 0,-21-22 15,21 1-15,0-1 0,1 0 16,-1 1-16,0-1 0,0 0 0,0 1 15,-21-1-15,21 0 0,1 1 16,-1 20-16,0-21 0,0 22 16,0-22-16,0 1 0,1-1 0,-1 21 15,0-20-15,0-1 0,0 0 16,0 1-16,1-1 0,-1 0 0,0 1 16,0-1-16,0 0 0,0 1 15,-21-1-15,22 0 0,-1-20 0,-21 20 16,0 0-16,21 1 0,-21-22 15,0 21-15,21-21 0,-21 0 0,0 1 16,0-1-16,0 21 0,0-21 16,0 0-16,0 1 0,0-1 15,0 0-15,0 0 16,0 0 0,0 0-16,0 1 15,0-1 1,0 0-1,0 0 17,0 0-32,0 0 15,0 1-15,0-1 16,0 0 0,0 0-16,0 0 0,0 0 15,0 1-15,0-1 16,0 0-1,0 0-15,0 0 16,0 0 0,0 1-1,0-1-15,0 0 32,0 0-17,21-21 63,-21-21-62,0 0-16,0 0 16,0-1-16,0 1 15</inkml:trace>
  <inkml:trace contextRef="#ctx0" brushRef="#br0" timeOffset="101705.3">21294 9335 0,'0'0'0,"-22"0"0,1 0 0,0-22 16,21 1-16,0 42 47,21 1-32,0-22-15,1 21 16,-22 0-16,21 0 0,0-21 0,0 21 0,0 0 15,0 1-15,1-22 16,20 21-16,-21 0 0,0 0 0,0 0 16,1-21-16,-22 21 0,21 1 15,0-1-15,0-21 0,-21 21 0,0 0 16,21-21-16,0 21 0,-21 0 16,22-21-1,-22 22-15,21-22 0,0 0 47,0 0-16,0 0-15,-21-22-16,0 1 16,0 0-1,21 0-15,1 0 16,-22 0-16,0-1 0</inkml:trace>
  <inkml:trace contextRef="#ctx0" brushRef="#br0" timeOffset="102156.04">22140 9102 0,'0'-21'15,"0"42"32,0 0-31,0 0-16,-21 0 0,21 0 16,-21 1-16,0-1 0,21 0 0,-21 0 15,-22 64 1,22-64-16,21 0 0,-21 0 15,0 22-15,0-22 0,-1 0 0,1 0 16,0 0-16,21 0 0,-21 22 16,0-43-16,21 21 0,0 0 0,-21 0 15,-1 0-15,1 1 16,21-1-16,0 0 16,0-42 77,21 0-93,-21-1 16,22 1-16,-22 0 0</inkml:trace>
  <inkml:trace contextRef="#ctx0" brushRef="#br0" timeOffset="102704.76">20129 7959 0,'0'0'0,"0"-21"0,-21 21 16,21-22-16,0 1 16,-21 21-1,21 21 17,-21 1-32,21-1 0,0 0 15,0 21-15,0 1 0,0-1 0,0 0 16,0 1-16,0-1 0,0 0 15,0 1-15,0-1 0,21-21 0,-21 21 16,0 1-16,21-22 16,-21 0-16,0 0 0,0 22 0,0-22 15,0 0-15,0 0 16,0 0-16,0-42 47,21 0-47</inkml:trace>
  <inkml:trace contextRef="#ctx0" brushRef="#br0" timeOffset="103143.51">20045 7938 0,'0'0'0,"0"-43"15,0 22-15,21 0 16,0 21-16,0-21 0,0 21 16,22-21-16,-22 21 15,0-22-15,21 22 0,1 0 0,-22 0 0,21 0 16,-21 0-16,22 0 15,-22 22-15,0-22 0,0 21 0,-21 21 16,0-21-16,0 0 0,0 1 16,0 20-16,0-21 0,-21 21 0,-21-20 15,21 20-15,-1-21 0,1 0 16,-21 22-16,21-22 0,0-21 0,-1 21 16,22 0-16,-21 0 0,0 0 15,0 1 1,21-1 15</inkml:trace>
  <inkml:trace contextRef="#ctx0" brushRef="#br0" timeOffset="104608.11">20489 8319 0,'0'21'15,"0"0"1,0 0-16,0 0 15,0 0-15,0 1 0,0-1 16,0 0-16,0 0 0,0 0 16,0 0-16,0 1 0,21-1 15,-21 0-15,0 0 0,0 0 16,22-21-16,-1 21 16,0-21-1,0 0-15,0 0 0,0 0 16,1-21-16,-1 0 0,0 0 15,0 0 1,0 0-16,-21-1 0,21 1 16,-21-21-16,0 21 0,22 0 0,-22-1 15,0 1-15,0 0 0,0 0 16,0 0-16,0 42 47,0 0-32,0 0-15,0 0 0,0 1 16,0-1-16,0 0 0,0 0 16,0 0-16,0 0 0,0 1 15,0-1-15,0 0 16,21 0-16,0-21 16,0 0-1,0 0 1,0 0-16,-21-21 0,22 21 15,-1-21-15,-21 0 0,21-1 16,0 1-16,-21 0 16,0 0-16,0-21 0,0 20 0,0-20 15,0 21-15,0-21 0,0 20 16,0-20-16,0 21 0,0 0 0,0 0 16,0-1-16,0 1 0,0 0 15,0 42 16,0 0-31,0 1 16,0-1-16,0 0 0,0 0 16,0 0-16,0 22 0,0-22 0,0 0 15,0 0-15,0 0 0,0 22 16,0-22-16,0 0 0,0 0 0,0 0 16,0 0-16,0 1 15,0-1-15,0 0 16,0 0-16,21-21 31,0 0-31,1 0 16,-1 0-1,0 0-15,0-21 0,0 0 16,-21 0-16,21 21 0,-21-22 16,22 1-16,-22 0 0,0 0 15,21 0-15,-21 0 0,21-22 0,-21 22 16,0 0-16,0-21 0,0 20 15,0 1-15,0 0 0,0 0 16,0 0-16,0 0 0,0-1 16,0 1-16,0 42 47,0 1-32,0-1-15,0 21 0,0-21 16,0 0-16,0 1 0,-21 20 15,21-21-15,0 0 0,-21 0 0,21 22 16,0-22-16,0 0 0,0 0 16,0 0-16,-22 1 0,22-1 0,0 0 15,0 0-15,0 0 16,0 0-16,0 1 16,0-1-1,0 0 1,22-21 140,-1 0-109,0-21-16,-21 0 0</inkml:trace>
  <inkml:trace contextRef="#ctx0" brushRef="#br0" timeOffset="108859.55">23516 9546 0,'0'21'0,"0"1"32,0-44 30,0 1-46,0 0-1,0 0-15,0 0 16,0 0 0,0-1-16,0 1 0,0 0 15,0 0-15,0 0 0,0 0 0,0-1 16,0 1-16,0 0 0,0 0 16,0-21-16,0 20 0,-21 1 0,21-21 15,-21 21-15,21-22 0,-21 1 16,21 21-16,-22-21 0,1-1 0,21 22 15,-21-21-15,0-1 0,21 1 0,0 21 16,-21-21-16,0-1 0,21 22 16,-22-21-16,22-1 0,-21 22 0,21-21 15,0 21-15,-21-22 0,0 1 16,21 21-16,0-21 0,-21-1 16,0 1-16,-1 0 0,1-1 0,0 1 15,21 0-15,-21-1 0,0 1 16,0 0-16,21-1 0,-22 1 0,1-22 15,0 22-15,21 0 0,-21-1 16,0 1-16,21 0 0,-21-22 0,-1 22 16,1 0-16,0-22 0,0 22 0,0-1 15,0-20-15,-1 21 0,1-1 16,0 1-16,0 0 0,0-1 0,0-20 16,-1 20-16,-20 1 0,21 0 15,0-1-15,0 1 0,-1-21 16,-20 20-16,21 1 0,0-22 0,0 22 15,-1 0-15,1-1 0,-21-20 16,21 21-16,0-1 0,-1 22 0,1-21 16,-21-1-16,21 1 0,0 0 0,-1-1 15,-20 1-15,21 21 0,0-21 16,-22-1-16,22 1 0,0 0 0,-21-1 16,21 22-16,-1-21 0,-20-1 15,21 1-15,-21 21 0,20-21 0,-20-1 16,21 22-16,-21-21 0,20-1 15,-20 22-15,21-21 0,0 21 0,-22-22 16,22 1-16,0 21 0,-21-21 16,21 20-16,-22-20 0,22 0 15,0-1-15,-21 22 0,20-21 0,1 0 16,-21 20-16,21-20 0,-22 21 16,1-21-16,21 20 0,-21-20 0,-1 21 15,1 0-15,21-22 0,-22 22 0,1-21 16,0 21-16,-1-22 0,1 22 15,-21 0-15,20-21 0,1 21 0,0-22 16,-1 22-16,1-21 0,0 21 16,-22-22-16,22 1 0,-1 21 0,1-22 15,0 22-15,-1-21 0,1 21 0,-21-22 16,20 22-16,1 0 16,0 0-16,-22 0 0,22 0 0,-1-1 15,-20 1-15,21 0 0,-22 0 16,22 0-16,-1 21 0,-20-21 0,21-1 15,-1 22-15,1-21 0,0 0 0,-1 21 16,-20-21-16,20 21 0,1 0 16,21-21-16,-21 21 0,-1 0 0,1-21 15,21 21-15,-22 0 0,22 0 16,0 0-16,0 0 0,0-22 0,0 22 16,-1 0-16,1 0 0,0 0 15,0 0-15,0 0 0,0 0 31,-1 0-31,1 0 16,0 0-16,0 0 16,0 22-16,0-22 0,-1 0 15,1 0-15,0 0 0,0 0 16,0 21-16,0-21 16,-1 0-1,1 0 1,0 0 15,0 0-15,0 0 109,21 21-94,-21-21 0,21-21 0,0 0-15,0-1-16,21 22 0,0-21 0</inkml:trace>
  <inkml:trace contextRef="#ctx0" brushRef="#br0" timeOffset="109346.87">18732 3069 0,'-21'21'31,"0"-21"-31,21 22 16,-42-22-16,21 21 0,-1 0 0,-20 0 16,0 0-16,-1 0 0,1 1 15,0 20-15,-1-21 0,-20 0 0,21 0 16,-1 1-16,1 20 0,0-42 15,-1 21-15,22 0 0,0-21 0,0 0 16,0 21-16,-1-21 0,44 0 63,-1 0-63,0 0 0,21 0 15,1 22-15,-22-1 0,21-21 0,22 21 16,-22 0-16,0-21 0,1 21 15,-1 0-15,21 1 0,-20-22 0,-1 21 16,0-21-16,1 21 0,-1-21 16,-21 21-16,22-21 0,-22 0 0,0 0 15,0 21-15,0-21 16,0 0 0,1-21 30,-1 0-46,0 0 16</inkml:trace>
  <inkml:trace contextRef="#ctx0" brushRef="#br0" timeOffset="109740.31">20320 2646 0,'0'-21'0,"0"42"0,0-63 0,0 20 16,0 1-16,0 42 31,0 22-15,0-22-16,0 21 0,0 1 0,0-22 15,0 42-15,0-20 0,0-1 16,0 0-16,0 1 0,0-1 16,0 0-16,0-21 0,0 22 15,0-1-15,0-21 0,0 22 0,0-22 16,0 0-16,0 0 0,0 0 16,0 0-16,0-42 46,0 0-46,0 0 16,0 0-16,0-22 0</inkml:trace>
  <inkml:trace contextRef="#ctx0" brushRef="#br0" timeOffset="110103.61">20151 2582 0,'0'0'15,"0"-21"-15,-22 0 0,22 0 0,0 0 16,0 0-16,0-1 0,0 1 16,0 0-16,22 0 0,-1 0 15,0 21-15,0-21 0,0-1 0,22 22 16,-1 0-16,-21-21 0,21 21 16,1 0-16,-22 0 0,21 0 0,-21 0 15,1 21-15,-1 1 0,0-1 16,0 0-16,-21 0 0,0 0 15,0 22-15,0-22 0,0 21 16,0-21-16,-21 0 0,0 22 0,0-22 16,-1 0-16,1 0 0,0 0 15,-21 1-15,21-1 0,-1 0 0,1-21 16,0 21-16,0 0 16,0-21-16,0 21 0,21 1 15,0-1 1,0 0-16,21-21 31</inkml:trace>
  <inkml:trace contextRef="#ctx0" brushRef="#br0" timeOffset="110543.36">20659 2900 0,'0'21'62,"0"0"-62,-22 0 0,22 1 16,-21-1-16,21 0 0,0 21 16,0-21-16,-21 1 0,21 20 15,0-21-15,0 0 0,0 22 16,0-22-16,0 0 0,0 0 0,0 0 15,21 0-15,0-21 16,1 0-16,-1 0 0,0 0 16,0 0-16,0 0 0,0 0 0,22-21 15,-22 0-15,0 0 0,0 0 16,0 0-16,1-1 0,-1 1 0,-21 0 16,21-21-16,0 21 0,-21-22 15,0 22-15,0-21 0,21 21 16,-21-1-16,0 1 0,0 0 15,0 0-15,21 21 0,-21-21 16,0 42 15,0 0-31,0 0 16,0 0 0</inkml:trace>
  <inkml:trace contextRef="#ctx0" brushRef="#br0" timeOffset="111111.03">21378 2963 0,'0'-21'16,"0"0"-16,0 0 15,0 0 1,-21 21-1,0 0 1,0 21-16,0-21 0,-1 21 16,1 0-16,0-21 0,0 21 0,0 1 15,21-1-15,-21 0 16,-1 0-16,22 0 16,0 0-16,0 1 15,22-22 1,-1 0-1,0 0-15,0 21 0,0-21 0,0 0 16,1 0-16,-1 0 0,0 21 16,21-21-16,-21 0 0,1 21 0,-1-21 15,0 0-15,0 21 0,0-21 16,0 21-16,1-21 0,-22 22 0,21-22 16,-21 21-16,0 0 15,0 0-15,-21 0 16,-1-21-16,1 0 0,0 21 15,0-21-15,0 0 0,0 22 16,-22-22-16,22 0 0,0 0 16,0 0-16,0 0 0,-1 0 15,1 0 1,0 0 0,0 0 15,21-22-16,0 1-15,0 0 16,21 0-16,0 0 16</inkml:trace>
  <inkml:trace contextRef="#ctx0" brushRef="#br0" timeOffset="111799.65">21780 2498 0,'0'0'0,"0"-21"16,22-43 0,-22 43-16,0 0 0,0 42 31,0 0-15,0 0-16,0 22 0,0-22 15,0 21-15,0 0 0,0 1 0,0-1 16,0 0-16,0 1 0,0-1 15,0 0-15,0-20 0,0 20 0,0 0 16,0 1-16,0-22 0,0 21 16,0-21-16,0 0 0,0 22 0,0-22 15,0 0-15,0 0 0,0 22 16,0-22-16,0 0 0,0 0 16,-22-21-16,22 21 15,0-42 16,0 0-31,0 0 16,0 0-16,0-1 0,0 1 16,0 0-16,0 0 0,22 0 0,-1 0 15,-21-1-15,21 1 0,-21 0 16,21 0-16,0 0 0,0 0 16,1-1-16,-1 22 0,0-21 15,0 21-15,0 0 0,0 0 0,1 0 16,-1 0-16,0 0 15,0 0-15,-21 21 0,21 1 16,-21-1-16,21 0 16,-21 0-16,0 0 15,0 0-15,0 1 0,0-1 0,0 0 16,0 0-16,0 0 0,0 0 16,0 1-16,0-1 0,0 0 0,0 0 15,0 0-15,0 0 16,0 1-16,0-44 109</inkml:trace>
  <inkml:trace contextRef="#ctx0" brushRef="#br1" timeOffset="119442.41">6329 6816 0,'0'0'0,"-21"0"0,21 21 16,-22-21-16,1 0 0,0 21 15,0-21-15,0 0 16,0 0 0,42 0 30,0 0-46,0 0 0,21 0 16,1-21-16,20 21 0,1-21 16,20 0-16,-20 21 0,42-22 0,-22-20 15,22 21-15,-21 0 0,21 0 16,0-22-16,-1 22 0,-20 0 16,21-21-16,0 20 0,0-20 15,-22 21-15,1 0 0,0 0 0,-1-1 16,-20 1-16,-1 0 0,-20 0 15,-1 0-15,0 21 0,1 0 0,-22-21 16,21 21-16,-21 0 0,0 0 0,1-22 31,-44 22 1,1 0-32,0 0 0,0 0 15,-21 22-15,-1-22 0,1 21 16</inkml:trace>
  <inkml:trace contextRef="#ctx0" brushRef="#br1" timeOffset="119899.49">6286 7027 0,'22'0'16,"-1"0"-16,0 0 16,21 0-16,1-21 0,20 21 15,1-21-15,20 21 0,1-21 0,0 0 16,20 0-16,-20-22 0,21 22 15,0 0-15,0-21 0,21 20 0,-22 1 16,22-21-16,-21 21 0,0 0 16,0-22-16,-21 22 0,20 0 0,-41 0 15,21 0-15,-22-1 0,1 1 16,-22 0-16,0 21 0,1-21 0,-22 21 16,21 0-16,-21 0 15,0-21-15,1 21 47,-1 0-31</inkml:trace>
  <inkml:trace contextRef="#ctx0" brushRef="#br1" timeOffset="120770.99">11197 9144 0,'0'0'16,"-21"0"-16,63 0 31,-21 0-16,22 0-15,-1 0 16,0 0-16,1 0 0,20 0 0,1-21 16,-22 21-16,22 0 0,-1-21 0,1 21 15,-1-21-15,1 21 0,-22 0 16,21-22-16,1 22 0,-22 0 0,22 0 16,-22-21-16,0 21 0,1 0 15,-1 0-15,-21 0 0,22 0 0,-22-21 16,0 21-1,-42 0 17,0 0-32,-1 21 0,1-21 0,0 0 15,0 0-15,-21 0 0,20 0 16,-20 21-16</inkml:trace>
  <inkml:trace contextRef="#ctx0" brushRef="#br1" timeOffset="121095.03">11134 9335 0,'0'0'15,"-22"21"-15,1-21 0,42 0 32,22 0-32,-22 0 15,21 0-15,1 0 16,-1 0-16,21 0 0,1 0 0,-22 0 15,22-21-15,-1 21 0,1-22 0,20 22 16,-20-21-16,-1 21 0,22 0 16,-21-21-16,-1 0 0,1 21 0,-1-21 15,1 21-15,-1 0 0,-21-21 16,1 21-16,-1 0 0,-21-22 0,22 22 16,-22-21-16,0 21 15,0 0-15,-21-21 16,21 21-1</inkml:trace>
  <inkml:trace contextRef="#ctx0" brushRef="#br1" timeOffset="121963.8">16637 9462 0,'0'0'0,"-21"0"0,0 0 16,42 0 31,0 0-47,0 0 0,21-22 15,1 22-15,-1 0 0,22 0 0,-1 0 16,1-21-16,20 21 0,1 0 15,0 0-15,-22-21 0,22 21 0,-1 0 16,-20 0-16,21-21 0,-22 21 16,1 0-16,-1 0 0,1-21 0,-22 21 15,0 0-15,1 0 0,-1 0 0,0 0 16,-21 0-16,1 0 16,-44 0 15,1 0-31,0 0 0,0 0 15,0 0-15</inkml:trace>
  <inkml:trace contextRef="#ctx0" brushRef="#br1" timeOffset="122295.61">16785 9546 0,'0'21'15,"21"-21"-15,0 0 16,1 0-16,20 0 0,0 0 0,1 0 16,-1 0-16,21 0 0,1 0 15,21 0-15,-1-21 0,-20 21 0,20-21 16,1 21-16,0-21 0,-22 21 0,22-21 15,0 21-15,-22-21 0,22 21 16,-22-22-16,1 22 0,-1 0 0,-20-21 16,-1 21-16,0 0 0,1 0 15,-22 0-15,0 0 0,0 0 32,-21-21-32</inkml:trace>
  <inkml:trace contextRef="#ctx0" brushRef="#br1" timeOffset="122847.87">20786 9059 0,'21'0'0,"0"0"16,21 0-16,-21 0 0,22 0 15,-1 0-15,22-21 0,-22 21 0,0 0 16,22-21-16,-1 21 0,-20-21 0,20 21 16,1 0-16,-22 0 0,0-21 15,22 21-15,-22 0 0,0 0 16,-20 0-16,20 0 0,-21 0 16,0 0-16,-42 0 31,0 0-31,0 0 15,0 0-15,-1 0 0,-20 0 0,21 21 16</inkml:trace>
  <inkml:trace contextRef="#ctx0" brushRef="#br1" timeOffset="123101.25">20701 9271 0,'0'0'0,"21"0"16,0 0-16,0 0 0,22 0 16,-1 0-16,0 0 0,1-21 0,-1 21 15,22-21-15,-22 21 0,21 0 0,1-21 16,-22 21-16,22-22 0,-1 22 16,-20 0-16,-1-21 0,21 0 0,-20 21 15,-1 0-15,0 0 0,-20-21 16,20 21-16,-21 0 0,-21-21 15,0 0 1,0-1-16</inkml:trace>
  <inkml:trace contextRef="#ctx0" brushRef="#br1" timeOffset="123984.75">21040 3810 0,'21'21'31,"0"-21"-31,0 0 0,21 0 0,-20 0 16,41 0-16,1 0 0,-1 0 15,22-21-15,21 21 0,-22 0 0,1-21 16,21 21-16,-22 0 0,1 0 16,-21-21-16,20 21 0,1 0 0,-22 0 15,1 0-15,-22 0 0,22 0 16,-43 0-16,21 0 0,-21 0 0,1 0 16,-1 0-16,-42 0 15,-1 0 1,1 0-16,0 0 0,-21 0 15,21 0-15,-1 0 0,-20 0 16,21 0-16,-21 0 0,20 0 0</inkml:trace>
  <inkml:trace contextRef="#ctx0" brushRef="#br1" timeOffset="124359.89">21124 4064 0,'0'0'15,"21"0"-15,22 0 0,-22 21 0,21-21 16,22 0-16,-22 0 0,22 0 0,-1 0 15,22-21-15,-22 0 0,22 21 16,-22-21-16,1 21 0,21-21 0,-22 21 16,1-22-16,-1 22 0,-21-21 15,22 21-15,-1 0 0,-20-21 0,-1 21 16,0 0-16,1 0 16,-1 0-16,-21-21 0,0 21 0,-42 0 46,0 0-46,0 0 16,0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25:38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9250 1037 0,'0'0'0,"0"-21"15,0 0 1,0 0 0,0 0-1,0-1-15,0 1 16,0 0-16,0 0 15,0 0-15,0 0 16,0-1-16,0 1 31,0 42 1,0 1-17,0-1-15,0 0 0,0 0 16,0 21-16,0-20 0,0 20 0,0 0 15,0 1-15,0-1 0,0 0 16,0 1-16,0-1 0,0 0 0,0 1 16,21-1-16,-21 0 0,0 1 15,0-1-15,0 0 0,0 1 0,0-22 16,0 21-16,0 0 0,0 1 0,0-22 16,0 21-16,0-21 0,0 1 15,0 20-15,0-21 0,0 0 16,0 0-16,0 1 15,0-1-15,0-42 32,0-1-17,-21 1-15,21 0 0,0 0 0,0 0 16,0 0-16,0-1 0</inkml:trace>
  <inkml:trace contextRef="#ctx0" brushRef="#br0" timeOffset="397.76">9250 1058 0,'0'0'0,"-21"0"0,21-21 0,0 0 16,0 0-1,0 0 17,21 21-32,0 0 0,0-21 15,21 21-15,-20-22 16,-1 22-16,21-21 0,-21 21 0,22 0 16,-1-21-16,0 21 0,1 0 15,-1 0-15,0 0 0,1 0 0,-1 0 16,0 0-16,1 0 0,-22 0 15,0 0-15,0 21 0,0-21 0,0 0 16,1 0-16,-22 21 31,-22-21-15,1 0 0,0 22-16,0-22 15,0 0-15</inkml:trace>
  <inkml:trace contextRef="#ctx0" brushRef="#br0" timeOffset="724.09">9292 1439 0,'21'0'31,"0"0"-31,1 0 0,-1 0 16,0 0-16,0 0 0,0 0 16,0 0-16,1 0 0,-1 0 0,0 0 15,0 0-15,21 0 0,-20-21 16,-1 21-16,0 0 0,0 0 15</inkml:trace>
  <inkml:trace contextRef="#ctx0" brushRef="#br0" timeOffset="1327.33">9715 1545 0,'0'0'0,"0"-21"16,0 0-1,22 21 1,-22-21-16,21 21 0,0 0 16,0 0-1,0 0-15,0 0 0,1 0 16,-1 0-16,0 0 16,0 21-16,0 0 15,0 0-15,-21 0 0,0 1 0,22-1 16,-22 0-16,21 0 0,-21 0 15,0 22-15,21-22 0,-21 21 16,0-21-16,0 0 0,0 22 16,0-22-16,0 0 0,0 0 0,0 0 15,-21 1-15,21-1 0,-21 0 16,-1-21 0,22-21 15,0 0-31,0-1 0,0 1 0,0 0 15,0 0-15,0 0 0,0-22 16,0 22-16,22 0 0,-22 0 0,21-21 16,0 20-16,-21 1 15,21 0-15,0 0 0,-21 0 0,21 0 16,1 21-16,-22-22 0,21 22 0,0 0 16,-21-21-16,21 21 15,0 0-15</inkml:trace>
  <inkml:trace contextRef="#ctx0" brushRef="#br0" timeOffset="2068.44">10689 1820 0,'0'0'16,"0"-21"-16,0 0 0,21 0 15,-21 0-15,0 0 0,0-1 16,0 1-16,0 0 15,0 0-15,0 0 0,0 0 0,0-1 16,0 1-16,0 0 16,-21 0-16,0 0 0,0 21 15,0-21-15,-1 21 0,1 0 16,0 0-16,0 0 16,0 0-16,21 21 0,-21-21 0,-1 21 15,1 0-15,0 0 0,0 22 16,0-22-16,21 21 0,-21-21 0,-1 22 15,1-1-15,21 0 0,-21-21 0,21 22 16,0-1-16,0-21 0,0 22 16,0-22-16,0 0 0,0 0 0,0 0 15,0 0-15,0 1 16,21-1-16,0-21 0,1 0 16,-1 0-16,0 0 15,0 0-15,0 0 0,0 0 0,-21-21 16,22 21-16,-1-22 0,0 1 0,0 0 15,0 0-15,0 0 0,1 0 16,-1-1-16,0-20 0,-21 21 0,21-21 16,-21 20-16,0-20 0,0 21 15,0-21-15,21 20 0,-21 1 0,0 0 16,0 0-16,0 0 0,21 21 16,-21-21-16,0 42 31,0 0-31,0 21 15,0-21-15,0 1 0,-21-1 0,21 21 16,0-21-16,0 0 0,0 22 16,0-22-16,0 0 0,0 0 0,0 0 15,0 1-15,0-1 0,0 0 16,0 0-16,21-21 0,1 0 16,-1 0-1,0 0-15,0 0 0,0 0 16,0 0-16,-21-21 0,22 21 15,-1-21-15,-21 0 16,21-1-16</inkml:trace>
  <inkml:trace contextRef="#ctx0" brushRef="#br0" timeOffset="2960.03">11112 1588 0,'0'0'15,"0"21"17,0 0-17,0 0-15,0 0 0,0 0 16,0 1-16,-21-1 0,21 0 0,0 0 16,0 0-16,0 0 0,0 1 15,-21-1-15,21 0 0,0 0 0,0 0 16,0 0-16,0 1 15,0-1-15,0 0 16,-21-21 0,0-21 15,21 0-15,0-1-16,0 1 15,0 0-15,0 0 16,0 0-16,0 0 0,0-1 0,0 1 15,0 0-15,0 0 0,21 0 0,0 0 16,-21-1-16,21 1 0,0 21 16,1-21-16,-1 0 0,0 21 15,0-21-15,0 21 0,0 0 16,1 0-16,-1 0 0,0 0 16,-21 21-16,21 0 15,-21 0-15,0 0 0,21 1 16,-21-1-16,0 0 15,0 21-15,0-21 0,0 1 0,0-1 16,0 0-16,0 0 0,0 0 0,0 0 16,0 1-16,0-1 15,0 0-15,0 0 0,0 0 16,0 0 0,-21-21 15,21-21-16,0 0-15,0 0 0,0 0 16,0 0-16,0-1 0,0 1 16,0-21-16,0 21 0,21-22 0,0 22 15,1 0-15,-1-21 0,-21 21 16,21-1-16,0 1 0,0 0 16,0 0-16,1 0 0,-1 0 0,0 21 15,0 0-15,0 0 0,0 0 16,1 0-16,-1 0 0,0 0 0,0 21 15,-21 0-15,21 0 16,-21 21-16,0-20 0,0-1 0,0 0 16,0 21-16,0-21 0,0 1 0,0-1 15,0 21-15,0-21 16,-21 0-16,21 1 0,0-1 16,0-42 46,0-1-62,0 1 16,0 0-16</inkml:trace>
  <inkml:trace contextRef="#ctx0" brushRef="#br0" timeOffset="3439.75">11874 1799 0,'22'0'0,"-1"0"16,0 0-16,0 0 0,0 0 16,0 0-16,1-21 0,-1 21 15,0-21-15,0 21 0,0-21 0,0 0 16,1-1-16,-1 22 0,0-21 15,0 0-15,-21 0 0,21 0 0,-21 0 16,21-1-16,-21 1 0,0 0 16,-21 21-1,0 0-15,0 0 16,0 0-16,0 0 0,-1 0 16,-20 0-16,21 21 0,0-21 0,0 21 15,-1 1-15,1-1 0,0 0 0,0 21 16,0-21-16,21 22 0,-21-22 15,21 21-15,0-21 0,0 1 0,0 20 16,0-21-16,0 0 0,0 0 16,0 1-16,0-1 0,0 0 0,0 0 15,21 0-15,0 0 0,0-21 16,0 22 0,0-22-16,1 0 0,-1 0 15,0 0-15,0 0 0,0 0 16,0-22-16,1 22 0,-1-21 0,0 0 15,0 21-15,0-21 0,-21 0 0,21 0 16</inkml:trace>
  <inkml:trace contextRef="#ctx0" brushRef="#br0" timeOffset="4207.88">12785 1101 0,'0'0'0,"0"-43"16,-22 22-1,1 21 1,21 21 0,-21 1-16,21-1 15,-21 21-15,21-21 0,0 22 0,-21-1 16,21 21-16,0-20 15,0-1-15,0 22 0,0-1 0,0-21 0,0 22 16,0-1-16,0-20 0,0-1 16,0 0-16,0 1 0,0-22 15,0 21-15,0-21 0,0 1 0,0-1 16,0 0 0,21-21 15,0-21-31,-21 0 0,21 21 15,-21-22-15,0 1 0,21 0 16,-21 0-16,22 0 0</inkml:trace>
  <inkml:trace contextRef="#ctx0" brushRef="#br0" timeOffset="4532.14">13039 1503 0,'0'0'0,"21"0"16,-21 21-1,0 0 1,0 0-16,0 1 0,0-1 0,0 0 16,0 21-16,-21-21 0,-1 22 15,1-1-15,0-21 0,0 22 16,0-22-16,0 0 0,-1 21 15,1-21-15,21 1 0,-21-22 0,21 21 16,-21-21-16,21 21 0,0-42 47,0 0-31,0-1-16,21 1 0,-21 0 0,21 0 15,0 0-15,1 0 0</inkml:trace>
  <inkml:trace contextRef="#ctx0" brushRef="#br0" timeOffset="4800.47">13102 1566 0,'0'0'0,"21"-21"16,0 21 0,1 0-1,-1 21-15,-21 1 0,21-1 16,-21 0-16,0 0 0,21 0 15,0 0-15,-21 1 0,21 20 0,-21-21 16,0 0-16,0 22 0,22-22 0,-22 0 16,21 0-16,-21 0 0,0 0 15,0 1-15,21-22 0,-21 21 16,21-21-16,-21 21 16,21-21-16,0 0 15,-21-21-15,22 0 16,-22-1-16,21 1 15</inkml:trace>
  <inkml:trace contextRef="#ctx0" brushRef="#br0" timeOffset="5136">13525 1016 0,'0'21'16,"-21"0"0,21 1-16,0-1 0,0 0 0,0 21 15,0-21-15,0 22 0,0-1 16,0 0-16,0 1 0,0-1 0,-21 0 16,21 1-16,0-1 0,0 0 15,0 1-15,0-1 0,0-21 0,0 22 16,0-1-16,0-21 0,0 0 0,0 0 15,0 22-15,0-22 16,0 0-16,0 0 16,0-42 15,0 0-15,0 0-16</inkml:trace>
  <inkml:trace contextRef="#ctx0" brushRef="#br0" timeOffset="5660.69">13779 1503 0,'-21'21'0,"0"0"15,21 0-15,-21 1 0,21-1 0,0 0 16,-21 0-16,21 0 0,-21 0 16,21 22-16,-22-22 0,22 0 0,0 21 15,0-20-15,0-1 0,0 0 16,0 0-16,0 0 0,0 0 16,0 1-16,0-1 15,22-21-15,-1 0 0,0 0 0,0 21 16,0-21-16,0 0 0,1 0 15,-1 0-15,0-21 0,21 21 16,-21-21-16,1 21 0,-1-22 0,0 1 16,0 0-16,0 21 0,0-21 15,-21-21-15,22 20 0,-22 1 0,0 0 16,0-21-16,0 21 0,0-22 16,0 22-16,0-21 0,-22 21 0,1-1 15,0 1-15,0 0 0,0 0 0,0 0 16,-1 21-16,1 0 15,0 0-15,0 0 0,0 0 0,0 0 16,-1 0-16,22 21 16,-21-21-16,21 21 0,-21 0 0,21 0 15,0 1-15,0-1 16,0 0-16,0 0 0,0 0 16,0 0-16,21-21 15,0 0-15,1 0 0</inkml:trace>
  <inkml:trace contextRef="#ctx0" brushRef="#br0" timeOffset="6176.01">14182 1609 0,'0'-21'16,"21"-1"-1,0 22 1,0 0-16,0 0 16,0 0-16,1 0 15,-1 0-15,0 22 16,0-22-16,-21 21 0,0 0 0,21 0 16,0 0-16,-21 0 0,0 1 0,0-1 15,0 0-15,22 0 16,-22 0-16,0 0 0,0 1 0,0-1 15,0 21-15,0-21 0,0 0 16,0 1-16,0-1 0,0 0 16,-22-21-16,22 21 0,0-42 62,0 0-62,0 0 0,0-22 16,0 22-16,0 0 0,0 0 0,0-22 15,0 22-15,0-21 0,22 21 16,-22 0-16,21-1 0,-21 1 16,21 0-16,-21 0 15,21 21-15,-21-21 16,21 21 0,0 0-16,-21-21 15,22 21-15,-1 0 16,-21-22-16,21 22 15</inkml:trace>
  <inkml:trace contextRef="#ctx0" brushRef="#br0" timeOffset="7381.32">14986 1101 0,'-21'0'15,"21"21"1,0 0-16,0 0 16,0 0-16,0 1 15,0-1-15,0 0 0,0 21 0,0-21 16,0 1-16,0 20 0,-21-21 0,21 0 15,0 22-15,-22-22 0,22 21 16,0 0-16,0-20 0,-21 20 0,21 0 16,-21-21-16,21 22 0,0-22 15,0 21-15,-21-21 0,21 1 0,-21-1 16,21 21-16,0-21 0,0 0 16,0 1-16,0-1 0,0 0 15,0 0-15,0-42 63,0 0-63,0 0 15,0-1-15,0 1 0,0-21 16,0 21-16,0 0 0,21-1 16,0-20-16,0 21 0,-21-21 0,21 20 15,1 1-15,-1-21 0,0 21 16,-21 0-16,42-1 0,-42 1 0,43 21 15,-43-21-15,42 0 0,-21 21 16,0-21-16,0 21 0,1 0 16,-1 0-16,0 0 15,-21 21 1,0 0-16,0 0 0,0 0 16,0 1-16,-21-1 0,0 0 15,-1 0-15,1 0 0,0 0 16,0-21-16,21 22 0,-21-1 0,0-21 15,-1 0-15,1 21 0,0-21 16,0 0-16,0 0 0,0 0 31,-1 0-31,1 0 0,21-21 0,-21 0 16,21-1 0,-21 22-1,21-21-15,0 42 47,0 1-47,21-22 16,-21 21-16,21 0 0,-21 0 15,21 0-15,1 0 0,-1 1 16,-21-1-16,0 0 0,21 0 0,0 0 16,0 0-16,-21 1 0,21-22 15,1 21-15,-1-21 16,0 21-16,0-21 0,0 0 0,0 0 15,1 0-15,-1 0 0,0 0 16,0 0-16,0 0 16,0-21-16,1 21 0,-22-21 0,21 21 15,-21-22-15,21 1 0,0 0 16,-21 0-16,0 0 0,0 0 16,21 21-16,-21-22 15,0 1-15,-21 21 219</inkml:trace>
  <inkml:trace contextRef="#ctx0" brushRef="#br0" timeOffset="17983.96">16954 931 0,'0'0'0,"0"-21"0,0 0 16,22 0-16,-22 0 0,0 0 16,0-1-16,0 1 15,0 0-15,0 0 16,0 42 15,0 0-15,-22 22-16,1-1 0,21 0 15,-21 1-15,0 20 0,21-21 0,-21 22 16,0-22-16,21 22 0,-22-22 16,1 22-16,0-22 0,21 21 0,-21-20 15,21-1-15,-21 0 0,21 1 16,0-1-16,-21 0 0,21 1 16,0-22-16,-22 0 0,22 0 0,0 0 0,0 1 15,0-1-15,0-42 47,0-1-47,0 1 16,0 0-16,0-21 0,0 21 15,22-22-15,-22 1 0,21 0 0</inkml:trace>
  <inkml:trace contextRef="#ctx0" brushRef="#br0" timeOffset="18348.27">16997 910 0,'21'-21'0,"-42"42"0,42-63 0,0 0 0,0 20 16,0 1-16,1 0 15,-22 0-15,0 42 32,0 0-32,0 0 15,0 22-15,0-1 0,0 0 16,0 22-16,0-22 0,-22 22 15,22-22-15,-21 22 0,21-22 0,0 21 16,0-20-16,0-1 0,0 0 16,0 1-16,0-1 0,0 0 15,0 1-15,0-1 0,0-21 0,0 22 16,0-22-16,0 0 0,0 0 16,0 0-16,0 0 0,0 1 15,0-44 32,0 1-47,0 0 0,0 0 16,-21 0-16,21 0 15</inkml:trace>
  <inkml:trace contextRef="#ctx0" brushRef="#br0" timeOffset="18608.12">16764 1566 0,'0'-21'47,"21"21"-47,0 0 0,0 0 15,-21-21-15,22 21 0,-1 0 0,0 0 16,0-21-16,0 21 15,0 0-15,1 0 0,-1-21 0,0 21 16,0 0-16,0 0 16,0 0-1,1 0-15</inkml:trace>
  <inkml:trace contextRef="#ctx0" brushRef="#br0" timeOffset="19129.34">17208 1461 0,'0'-22'0,"0"1"16,0 0-1,22 21-15,-1-21 16,-21 0-16,21 21 0,0 0 15,0 0-15,0-21 0,1 21 16,-1 0-16,0 0 16,0 0-16,0 21 0,0 0 0,1 0 15,-22 0-15,21 0 0,-21 1 16,21-1-16,-21 0 0,0 0 0,0 21 16,0-20-16,0 20 0,0-21 15,0 0-15,0 0 0,-21 22 16,0-22-16,-1 0 0,22 0 15,-21-21 1,21-21 15,0 0-31,0 0 0,0 0 0,0-1 16,0 1-16,0 0 0,21-21 16,-21 21-16,22-22 0,-22 22 0,21 0 15,0-21-15,-21 20 0,21 1 16,0 0-16,0 0 0,1 0 15,-1 21 1,0 0 15,-21 21-15</inkml:trace>
  <inkml:trace contextRef="#ctx0" brushRef="#br0" timeOffset="19504.12">17970 1376 0,'0'0'0,"0"-21"16,0 0-16,0-1 15,0 1 1,-21 21-1,0 0-15,0 0 16,0 21-16,21 1 0,-21-22 16,-1 21-16,22 0 0,0 0 0,-21 0 15,21 0-15,-21 22 16,21-22-16,-21 0 0,21 0 0,0 0 0,0 22 16,0-22-16,0 0 0,0 0 15,0 0-15,0 1 0,0-1 16,0 0-16,21-21 15,0 0-15,-21 21 0,21-21 0,1 0 16,-1 0-16,0 0 16,0 0-16,0 0 0,-21-21 0,21 21 15,1-21-15,-1 0 0,0-1 16,0 1-16,21 0 0,-20 0 0,-1 0 16</inkml:trace>
  <inkml:trace contextRef="#ctx0" brushRef="#br0" timeOffset="20111.91">18351 974 0,'0'0'15,"22"-21"-15,-22-1 0,0 1 16,0 0-16,0 42 31,0 0-31,0 1 0,0-1 0,0 0 16,0 21-16,-22-21 0,22 22 15,0-1-15,0 0 0,0 1 0,0-22 16,-21 21-16,21 1 0,-21-22 16,21 21-16,0-21 0,0 22 15,-21-22-15,21 21 0,-21-21 0,21 0 16,0 1-16,0-1 0,0 0 16,0 0-16,0 0 0,-21 0 15,21-42 32,0 0-31,0 0-16,0 0 15,0 0-15,0-1 0,0 1 0,21 0 16,-21 0-16,21 0 16,0 0-16,-21-1 0,21 1 0,0 0 0,1 0 15,20 0-15,-21 21 0,0-21 16,22-1-16,-22 22 0,21 0 15,-21 0-15,22 0 0,-22 0 16,0 0-16,0 0 0,0 0 0,-21 22 16,0-1-16,21 0 0,-21 0 15,0 0-15,0 0 0,0 22 0,0-22 16,0 0-16,0 0 0,-21 0 16,21 22-16,0-22 0,-21 0 15,0 0-15,21 0 0,-21 1 16,21-1-16,0-42 47,0-1-32,0 1-15,21 0 16</inkml:trace>
  <inkml:trace contextRef="#ctx0" brushRef="#br0" timeOffset="20411.73">18986 1334 0,'0'0'0,"0"21"32,0 0-32,0 0 15,0 0-15,0 0 0,0 1 16,0-1-16,-21 0 15,21 0-15,0 0 0,0 0 0,-21 1 16,21-1-16,0 0 0,0 0 16,0 0-16,0 0 15,0-42 32,0 0-31</inkml:trace>
  <inkml:trace contextRef="#ctx0" brushRef="#br0" timeOffset="20804.03">18965 1164 0,'0'0'16,"-21"0"-16,21 21 0,-21 1 15,21-1 1,0 0-16,21-21 31,0 0-15,0 0-16,1 0 16,-1-21-16,0 21 0,-21-21 15,0-1-15,0 1 16,0 0-16,0 0 0,0 0 0,0 0 15,0-1-15,0 1 16,-21 21-16,0 0 16,-1 0-1,22 21-15,-21-21 0,21 22 0,0-1 16,-21 0 0,21 0-16,0 0 15,21-21 16,0 0-31</inkml:trace>
  <inkml:trace contextRef="#ctx0" brushRef="#br0" timeOffset="21229.79">19389 889 0,'0'0'0,"0"-21"16,0 42 31,0 0-31,0 0-16,-22 1 0,22 20 0,0-21 15,0 0-15,0 22 0,0-1 16,-21-21-16,21 21 0,-21 1 15,0-1-15,21-21 0,0 22 16,0-1-16,-21 0 0,21-21 0,-21 22 0,21-22 16,-22 21-16,22-21 0,0 1 15,0-1-15,0 0 0,0 0 16,0 0-16,0 0 0,0 1 0,0-1 16,22 0-16,-1-21 15,0 0-15,0 0 0,0 0 16,0 0-16,1 0 15,-1 0-15,0-21 0,0 21 16,-21-21-16,21-1 16,0 1-16,-21 0 15,0 0-15,0 0 0</inkml:trace>
  <inkml:trace contextRef="#ctx0" brushRef="#br0" timeOffset="21523.62">19304 1376 0,'0'0'0,"21"0"31,0 0-31,0 0 0,1 0 15,-1 0-15,0 0 16,0-21-16,0 21 0,0 0 16,1 0-1,-22-21 17</inkml:trace>
  <inkml:trace contextRef="#ctx0" brushRef="#br0" timeOffset="22284.18">19960 1503 0,'0'0'0,"0"21"15,21-21 48,0 0-63,1 0 0,-1 0 0,0 0 16,0-21-16,0 21 0,0-21 15,1 21-15,-1-21 0,0 21 0,0-22 16,0 22-16,-21-21 0,0 0 0,0 0 15,0 0 1,0 0-16,-21 21 16,0 0-16,0-22 0,0 22 15,-1 0-15,1 0 0,0 0 16,0 0-16,0 22 0,0-22 16,-1 21-16,1 0 0,0 0 0,0 0 15,21 0-15,0 1 0,-21-1 16,21 21-16,0-21 0,0 0 0,0 1 15,0-1-15,0 0 0,0 0 16,0 0-16,0 0 0,0 1 16,21-1-16,0-21 0,0 21 15,0-21-15,1 0 16,-1 0-16,0 0 16,0 0-16,0 0 0,0 0 0,1 0 15,20-21-15,-21 21 0,0-21 16</inkml:trace>
  <inkml:trace contextRef="#ctx0" brushRef="#br0" timeOffset="22767.23">20595 1355 0,'0'21'0,"0"-42"0,0 42 46,0 0-30,0 0-16,-21 0 0,21 1 16,0-1-16,-21 0 0,21 0 15,0 0-15,0 0 0,0 1 0,0-1 16,0 0-16,0 0 0,0 0 16,0 0-16,0 1 0,21-1 31,0-21-31,-21 21 0,21-21 0,0 0 15,1 0-15,-1 0 0,0 0 16,0 0-16,0 0 16,0 0-16,1 0 0,-1-21 15,-21 0-15,21 21 0,0 0 0,-21-22 16,21 22 0,-21-21-16,0 0 125</inkml:trace>
  <inkml:trace contextRef="#ctx0" brushRef="#br0" timeOffset="40136.22">20870 1334 0,'0'-22'141,"21"22"-141,-21-21 16,0 0-1,0 0 1,0 0-16,-21 0 15,0 21 1,0 0-16,0 0 16,0 0-16,-1 0 0,1 0 0,0 0 15,0 21-15,0-21 0,0 21 16,-1 0-16,1 0 0,0 0 16,0 1-16,0-1 0,0 0 0,21 21 15,0-21-15,0 22 0,0-22 0,0 21 16,0-21-16,0 1 15,0 20-15,0-21 0,0 0 0,0 0 16,21 1-16,0-1 0,0-21 16,-21 21-16,21-21 0,0 0 0,1 0 15,-1 0-15,0 0 16,0 0-16,0-21 16,-21 0-16,21-1 0</inkml:trace>
  <inkml:trace contextRef="#ctx0" brushRef="#br0" timeOffset="41151.62">21251 931 0,'0'0'0,"0"-21"15,0 0-15,0 0 0,0 0 16,0 0-16,0-1 16,-21 22 15,0 22-31,21-1 15,0 0-15,0 21 0,-21-21 0,21 22 16,0-1-16,0 0 0,-21 1 16,21-1-16,0 0 0,0 1 0,0-1 15,0 0-15,0 1 0,0-1 16,-22 0-16,22 1 0,0-22 0,0 21 16,0-21-16,0 1 0,0 20 15,0-21-15,0 0 0,0 0 0,0 1 16,22-1-16,-22 0 15,21-21 1,0 0-16,0 0 16,0 0-16,0-21 15,1 0-15,-1-1 16,0 1-16,-21 0 0,0 0 16,21 0-16,0 0 0,0-1 15,-21 1-15,0 0 0,22 0 0,-22 0 16,21 0-16,-21-1 0,0 1 15,0 0-15,0 0 0,0 0 32,0 42-17,0 0 1,0 0-16,0 0 16,0 1-16,0-1 0,-21 0 0,21 0 15,-22 21-15,22-20 0,0-1 16,-21 0-16,21 0 0,0 0 0,0 0 15,0 1-15,0-1 16,0 0-16,21-21 0,1 0 16,-1 0-16,0 0 0,0 0 15,0 0-15,0 0 0,1 0 16,-1 0-16,0-21 16,0 0-16,0 21 0,0-22 0,1 1 15,-22 0-15,21 0 0,0 0 16,-21 0-16,0-1 0,21 1 0,-21 0 15,21 0-15,-21 0 0,0 0 16,0-1-16,0 1 0,0 0 16,0 42 31,0 0-47,0 1 0,0-1 0,0 0 15,0 0-15,0 0 0,0 22 16,0-22-16,0 0 0,0 0 15,0 0-15,0 0 0,0 1 0,0-1 16,0 0-16,0 0 16,0 0-16,21-21 47,-21-21-32,0 0-15</inkml:trace>
  <inkml:trace contextRef="#ctx0" brushRef="#br0" timeOffset="41743.3">21992 1461 0,'0'-22'15,"0"1"17,21 21-32,0 0 15,1-21 1,-1 21-16,0 0 0,0 0 16,0 0-1,0 0-15,-21 21 0,22 0 16,-22 1-16,21-1 0,-21 21 15,0-21-15,0 0 16,0 1-16,0-1 0,0 0 16,0 0-16,0 0 0,0 0 0,0 1 15,-21-1-15,21 0 0,-22 0 16,22 0-16,0-42 47,0 0-47,0 0 15,0 0-15,0-1 16,0 1-16,0-21 0,22 21 0,-22 0 16,21-22-16,0 22 0,-21 0 15,0 0-15,21 0 0,0-1 0,-21 1 16,0 0-16,21 21 16,1 0-16,-22-21 0,21 21 31,0 0-31,0 0 31,-21 21 0</inkml:trace>
  <inkml:trace contextRef="#ctx0" brushRef="#br0" timeOffset="42303.52">22479 1524 0,'0'0'0,"21"0"0,0 0 16,0 0-16,1 0 16,-1 0-16,0 0 15,0 0-15,0 0 0,0 0 16,1-21-16,-1 21 0,0-21 15,0 0-15,0 21 16,-21-22-16,21 1 0,1 21 0,-22-21 16,0 0-16,21 0 15,-21 0-15,0-1 16,-21 22 0,-1 0-16,1 0 15,0 0-15,0 0 16,0 0-16,0 0 0,-1 22 0,1-22 15,21 21-15,-21 0 16,0-21-16,21 21 0,-21 0 0,0 0 16,21 1-16,-22-1 0,22 0 15,0 0-15,-21 0 0,21 0 0,0 1 16,-21-1-16,21 0 0,0 0 16,0 0-16,0 0 0,0 1 0,0-1 15,0 0-15,0 0 16,21 0-16,0-21 0,1 21 0,-1-21 15,0 0-15,0 0 0,0 22 16,0-22-16,1 0 0,-1 0 0,21 0 16,-21 0-16,0 0 0,22-22 15,-22 22-15,0-21 0,21 21 16,-20-21-16,20 0 0,-21 21 0,0-21 16,0 0-16,1-1 0,-1 1 15,0 0-15,-21 0 0,0 0 0,0 0 16,0-1-16,0 1 15,0 0-15</inkml:trace>
  <inkml:trace contextRef="#ctx0" brushRef="#br0" timeOffset="42900.69">21167 1080 0,'0'0'0,"21"0"47,0 0-47,0 0 0,0 0 16,22 0-16,-1 0 0,0 0 0,1-22 16,-1 22-16,0 0 0,22 0 15,-22 0-15,22-21 0,-22 21 0,21 0 16,-20-21-16,-22 21 0,21 0 15,-21 0-15,1 0 0,-1 0 0,0 0 16,-21 21 62</inkml:trace>
  <inkml:trace contextRef="#ctx0" brushRef="#br0" timeOffset="44455.88">9631 2392 0,'0'0'0,"-21"0"0,-1 0 16,1 0-16,0 0 0,0 0 16,0 0-16,0 0 0,-1 0 0,1 0 15,0 0-15,0 0 0,0 0 0,0 0 16,-1 0-16,1 0 15,0 0-15,42 0 79,0 0-79,-21 21 15,22-21-15,-1 0 0,0 0 0,0 0 16,0 0-16,0 0 0,1 0 15,20 0-15,-21 0 0,21 0 0,1 0 16,-22 0-16,21 0 0,1 0 16,-1 0-16,0 0 0,1 0 0,-22 0 15,21 0-15,0 0 0,1 0 0,20 0 16,-20 0-16,-1 0 0,0-21 16,1 21-16,-1 0 0,0 0 0,1 0 15,-1 0-15,0 0 16,1 0-16,-1-21 0,21 21 0,-20 0 15,-1 0-15,22 0 0,-22 0 16,21 0-16,-20 0 0,20 0 0,-20 0 16,20 0-16,1 0 0,-22 0 0,0 0 15,22 0-15,-22 0 0,0 0 16,22 0-16,-22 0 0,1 0 0,-1 0 16,0 0-16,22 0 0,-22 0 15,0 0-15,1 0 0,20 0 0,-20 0 16,-1 0-16,0 0 0,22 0 15,-22 0-15,0-21 0,22 21 0,-22 0 16,1 0-16,-1 0 0,21 0 16,-20 0-16,-1 0 0,0 0 15,1-22-15,-1 22 0,0 0 0,22 0 16,-22 0-16,1 0 0,20 0 0,-21 0 16,22 0-16,-1 0 0,-20 0 15,20 0-15,1-21 0,-22 21 0,22 0 16,-1 0-16,-21 0 0,22 0 15,-22 0-15,1 0 0,-1 0 0,0 0 16,1 0-16,-1 0 0,0 0 16,-21 0-16,22 0 0,-1 0 15,0 0-15,-20 0 0,20 0 0,0 0 16,-21 0-16,22 0 0,-22 0 16,21 0-16,-21 0 0,22 0 0,-22 0 15,0 0-15,21 0 0,-20 0 0,-1 0 16,0 0-16,21 0 0,-21 0 15,1 0-15,-1 0 0,0-21 0,0 21 16,0 0-16,0 0 16,1 0-16,-1 0 15,0 0-15,-42 0 78,0 0-62,-1 0-16,1 0 0,0-21 16</inkml:trace>
  <inkml:trace contextRef="#ctx0" brushRef="#br0" timeOffset="45888.22">17060 2392 0,'-63'0'15,"42"0"-15,-1 0 16,22-21 47,22 21-17,-1 0-46,0 0 0,0 0 16,0-21-16,0 21 0,1 0 16,-1 0-16,21 0 0,0 0 15,-20 0-15,20 0 0,21 0 0,-20 0 16,-1 0-16,0 0 0,22 0 16,-22 0-16,22-22 0,-22 22 0,0 0 15,1 0-15,20 0 0,-20 0 16,20 0-16,-21 0 0,22 0 0,-22 0 15,22 0-15,-1 0 0,1 0 16,-1 0-16,1 0 0,-1 0 0,1 0 16,-1 0-16,1 0 0,-1 0 15,-20 0-15,20 0 0,1 0 0,-1 0 16,-21 0-16,22 0 0,-22 0 16,22 0-16,-22 0 0,22 0 15,-22 0-15,0 0 0,22 0 0,-22 0 16,22 0-16,-22 0 0,21 0 15,-20 0-15,20 0 0,-20 0 0,-1 0 16,0 0-16,1 0 0,20 0 16,-21 0-16,-20 0 0,20 0 0,0 0 15,1 0-15,-1 0 0,0 0 16,1 0-16,-1 0 0,0 0 0,1 0 16,-1 0-16,0 0 0,1 0 15,-1 0-15,21 0 0,-20 0 0,-1 0 16,0 0-16,1 0 0,-1 0 15,0 0-15,1 0 0,-1 0 16,0 0-16,1 0 0,-1 0 0,-21 0 16,22 0-16,-1 0 0,-21 0 15,21 0-15,1 0 0,-22 0 0,21 0 16,1 0-16,-1 0 0,-21 0 16,21 0-16,1 0 0,-1 0 0,0 0 15,1 0-15,-1 0 0,-21 0 16,22 0-16,-1 0 0,-21 0 0,21 0 15,-20 0-15,-1 0 0,0 0 0,0 0 16,0 0-16,0 0 0,1 0 16,-1 0-16,0 0 0,0 0 0,0 0 15,0 0 1,1 0-16,-1 0 0,0 0 16,0 0-1,0 0-15,0 0 16,-42 0 62,0 0-78,21-21 0,-21 0 16,21 0-16</inkml:trace>
  <inkml:trace contextRef="#ctx0" brushRef="#br0" timeOffset="74947.85">10435 3429 0,'0'-21'32,"0"0"-32,0 0 15,0-1 1,0 1-1,0 0-15,0 0 16,0 0 0,0 42 62,-21 0-63,21 0-15,0 0 16,0 1-16,0-1 16,0 0-16,0 0 15,0 0-15,0 0 0,0 1 16,0-1-16,0 0 16,0 0-16,0 0 0,0 0 15,-21 1-15,21-1 16,0 0-16,0 0 0,0 0 15,0 0-15,0 1 0,0-1 16,0 0-16,0 0 16,-21-21-16,21 21 0,0 0 0,0 1 15,-22-22-15,22 21 0,0 0 16,-21-21-16,21 21 0,0 0 0,0 0 16,0 1-16,-21-1 15,21 0-15,-21 0 16,21 0-16,0 0 15,0 1-15,0-1 16,0 0-16,-21 0 0,21 0 16,0 0-16,-21 1 15,21-1-15,0 0 16,0 0-16,0 0 0,0 0 16,0 1-1,0-1-15,0 0 16,0 0-16,0 0 15,-22-21-15,22 21 0,0 1 16,-21-1-16,21 0 16,0 0-1,0 0-15,0 0 16,0 1-16,0-1 0,0 0 16,-21-21-16,21 21 0,0 0 15,0 0-15,-21 1 0,21-1 16,0 0-16,0 0 0,0 0 0,0 0 15,0 1-15,0-1 16,0 0-16,-21 0 0,21 0 0,0 0 16,0 1-16,0-1 15,0 0-15,0 0 16,-21-21 0,21-21 30,0 0-30,0 0-16,21-1 0</inkml:trace>
  <inkml:trace contextRef="#ctx0" brushRef="#br0" timeOffset="78277.53">10456 3514 0,'0'0'0,"0"-21"31,21 21 94,1 0-110,-1 0-15,0 0 16,0 0 0,0 0-16,0 0 0,1 0 15,-1 0-15,0 0 16,0 0-16,0 0 0,0 0 0,22 0 16,-22 0-16,21 0 0,-21 0 0,1 0 15,20 0-15,-21 0 0,21 0 16,-20 0-16,20 0 0,-21 0 0,21 0 15,-20 0-15,-1 0 0,21 0 16,-21 0-16,22 0 0,-1-22 16,-21 22-16,21 0 0,1 0 15,-1 0-15,0 0 0,1 0 0,-1 0 16,0 0-16,1 0 0,-1 0 16,0 0-16,1 0 0,-1 0 0,0 0 15,-20 0-15,20 0 0,0 0 0,1 0 16,-1 0-16,-21 0 0,21 0 15,1 0-15,-1 0 0,0 0 0,22 0 16,-22 0-16,1 0 0,-1 0 16,21 0-16,-20 0 0,-1 0 0,22 0 15,-22 0-15,21 0 16,-20 0-16,20 0 0,-20 0 0,20 0 16,-21 0-16,22 0 0,-22 0 15,22-21-15,-22 21 0,22 0 0,-22 0 16,21 0-16,-20 0 0,20 0 0,-20 0 15,20 0-15,-21 0 0,1 0 16,20 0-16,-20 0 0,20 0 0,-21 0 16,1 0-16,20 0 0,-20 0 15,-1 0-15,0-21 0,1 21 0,20 0 16,-21 0-16,1 0 0,-1 0 16,-21 0-16,22 0 0,-1 0 15,0 0-15,1 0 0,-22 0 16,21 0-16,-21 0 0,22 0 0,-22 0 15,0 0-15,21 0 0,-21 0 0,1 0 16,-1 0-16,0 0 0,21 0 16,-21 0-16,22 0 0,-1 0 0,-21 0 15,22 0-15,-1 0 0,21 0 16,-20 0-16,-1 0 0,0 0 0,1 0 16,-22 0-16,21 0 0,1 0 15,-1 0-15,-21 0 0,21 0 0,1 0 16,-22 0-16,21 0 0,-21 0 15,1 0-15,20 0 0,-21 0 0,0 0 16,0 0-16,1 0 0,-1 0 16,0 0-16,0 0 0,0 0 15,0 0-15,1 0 0,-1 0 16,0 0 0,0 0-16,-21-21 0,21 21 15,0 0-15,1 0 0,-1 0 16,0 0-16,0 0 0,21 0 15,-20 0-15,-1 0 0,0 0 16,21 0-16,-21 0 0,1 0 0,20 0 16,-21 0-16,21 0 0,-20 0 15,20 0-15,-21 0 0,21 0 16,1 0-16,-1 0 0,0 0 0,1 0 16,-1 0-16,0 0 0,-20 0 15,20 0-15,0 0 0,-21 0 0,22 0 16,-22 0-16,0 0 0,21 0 15,-20 0-15,-1 0 0,21 0 0,-21 0 16,0 0-16,1 21 16,-22 0 62,0 0-63,0 1 1,0-1-16,-22 0 16,1 0-1,21 0-15,-21-21 16,21 21-16,0 1 16,-21-1-16,0 0 15,21 0-15,0 0 16,-21-21-16,21 21 0,-22-21 15,22 22-15,0-1 0,0 0 16,0 0-16,0 0 16,0 0-16,0 22 0,0-22 0,0 0 15,0 21-15,0 1 0,0-22 0,0 21 16,0 1-16,0-1 0,0-21 16,0 21-16,22 1 0,-22-1 0,0-21 15,0 22-15,0-22 0,0 21 16,21-21-16,-21 22 0,0-22 0,0 0 15,21 21-15,-21-21 0,0 1 16,0-1-16,0 21 0,0-21 0,0 0 16,0 22-16,0-22 0,21 0 0,-21 0 15,0 22-15,0-22 16,0 0-16,0 0 0,21-21 0,-21 21 16,0 0-16,0 1 0,0-1 15,0 0 1,0 0-1,-21-21 1,0 0 0,21 21-16,-21 0 15,0-21 1,21 22 0,-22-22-1,22 21 1,-21-21-16,21 21 15,-21 0 1,0-21 0,21 21-16,-21-21 15,21 21-15,-21-21 16,-1 22 0,22-1-1,-21-21-15,0 0 16,21 21-16,-21-21 15,0 0 1,0 0 0,-1 0-16,1 0 0,0 0 15,0 0-15,0 0 0,0 0 16,-1 0-16,1 0 0,0 0 16,-21 0-16,21 0 0,-1-21 0,-20 21 15,21 0-15,-21 0 0,20 0 16,-20 0-16,0 0 0,21 0 0,-22 0 15,1 0-15,21 0 0,-43-21 16,22 21-16,0 0 0,20 0 16,-20 0-16,21 0 0,-21 0 0,-1 0 15,22 0-15,-21 0 0,21 0 16,-22-22-16,22 22 0,-21 0 16,-1 0-16,22 0 0,-21 0 0,21 0 15,-22 0-15,22 0 0,-21 0 16,0 0-16,20-21 0,-20 21 0,0 0 15,-1 0-15,22 0 0,-21 0 16,0 0-16,20 0 0,-20 0 0,21 0 16,-21-21-16,-1 21 0,1 0 0,21 0 15,-22 0-15,22 0 16,-21 0-16,0 0 0,20-21 0,-20 21 0,0 0 16,21 0-16,-1 0 0,-20 0 15,21 0-15,-21 0 0,20 0 16,1 0-16,0 0 0,-21-21 0,21 21 15,-1 0-15,1 0 0,-21 0 16,21 0-16,0 0 0,-1-21 0,-20 21 16,21 0-16,-21 0 0,20 0 0,-20 0 15,21 0-15,-21 0 0,-1 0 16,22-22-16,0 22 0,-21 0 0,20 0 16,-20 0-16,21 0 0,0 0 15,-22 0-15,22 0 0,0-21 0,0 21 16,-21 0-16,20 0 0,-20 0 15,21 0-15,-21 0 0,20-21 16,-20 21-16,0 0 0,-1 0 0,1 0 16,0 0-16,-1 0 0,1 0 15,21 0-15,-21 0 0,-1-21 0,1 21 16,21 0-16,-22 0 0,22 0 16,-21 0-16,0 0 0,20 0 0,-20 0 15,0 0-15,21-21 0,-22 21 0,1 0 16,0 0-16,-1 0 0,1 0 15,0 0-15,-1 0 0,1 0 0,0 0 16,20 0-16,-20 0 0,0 0 16,21 0-16,-22 0 0,22 0 15,0 0-15,-21 0 0,20 0 0,-20 0 16,21 0-16,-21 0 0,20 0 16,-20 0-16,21 0 0,-21 0 0,-1 0 15,1 0-15,21 0 0,-22 0 16,1 0-16,21 0 0,-21 0 0,20 0 15,-20 0-15,21 0 0,0 0 16,-22 0-16,22 0 0,0 0 0,0-21 16,-21 21-16,20 0 0,1 0 0,0 0 15,-21 0-15,21 0 0,-1 0 16,-20 0-16,21 0 0,-21 0 16,-1 0-16,1-22 0,21 22 15,-22 0-15,22 0 0,-21 0 0,21 0 16,0 0-16,-22 0 0,22 0 0,0 0 15,0 0-15,0 0 0,-1 0 16,1 0-16,0 0 0,0 0 0,0 0 16,-22 0-16,22 0 0,0 0 15,0 0-15,0 0 0,-22 0 0,22 0 16,0 0-16,-21 0 0,21 0 16,-1 0-16,1 0 0,0 0 0,0 0 15,0 0-15,0 0 0,-1 0 0,1 0 16,0 0-1,0 0-15,0 0 16,0 0 0,-1 0-16,1 0 31,0 0-15,0 0-1,0 0 1,0 0-16,-1 0 15,1 0 1,0 0-16,42-21 78,0 21-78</inkml:trace>
  <inkml:trace contextRef="#ctx0" brushRef="#br0" timeOffset="79360.08">11324 2646 0,'0'-21'0,"21"21"16,-21-21-16,0-1 0,0 1 15,0 0-15,0 0 16,0 42 15,0 0-31,-21 0 16,0 22-16,21-22 0,-21 21 15,0 1-15,21-1 0,-22 0 0,1 1 16,0-1-16,0 0 0,0 1 16,21-1-16,-21 0 0,-1 1 0,1-1 15,21 0-15,0-21 0,0 1 16,-21-1-16,21 0 0,0 0 16,0 0-16,0-42 31,0 0-16,0 0-15,21 0 0,-21-1 16,0 1-16,0 0 0,21-21 0,-21 21 16,22-22-16,-22 22 0,0-21 15,21-1-15,-21 1 0,21 0 0</inkml:trace>
  <inkml:trace contextRef="#ctx0" brushRef="#br0" timeOffset="79611.94">11282 2582 0,'0'0'0,"0"22"16,21-1-16,-21 0 0,0 0 16,21 21-16,-21-20 0,0 20 15,0-21-15,0 21 0,0 1 0,0-22 16,0 21-16,0 1 0,0-1 16,0-21-16,0 21 0,0-20 0,0 20 15,0-21-15,0 21 0,0-20 16,0-1-16,0 0 0,0 0 15,0-42 32,0 0-47,-21 21 0,0-21 16</inkml:trace>
  <inkml:trace contextRef="#ctx0" brushRef="#br0" timeOffset="79827.86">11007 3090 0,'0'0'0,"21"0"47,0 0-47,0 0 0,0 0 0,0 0 16,1 0-16,20-21 0,-21 21 15,21-21-15,-20 21 0,20 0 0,-21-21 16,21 0-16,-20 21 0,-1 0 15,0 0-15,0-21 0,0 21 0,-21-22 16,21 22-16</inkml:trace>
  <inkml:trace contextRef="#ctx0" brushRef="#br0" timeOffset="80315.57">11557 2921 0,'0'21'46,"0"0"-46,0 1 16,0-1-16,0 0 0,0 0 16,0 0-16,0 0 0,0 1 15,0-1-15,0 21 0,0-21 0,0 0 16,0 1-16,0-1 16,0 0-16,21-21 0,-21 21 15,21-21 1,0 0-16,1-21 15,-1 21-15,0-21 0,0 0 16,-21-1-16,21 1 0,0 0 0,1 0 16,-1 0-16,0 0 0,-21-1 15,21 1-15,-21 0 0,21 0 0,-21 0 16,0 0-16,0-1 0,0 1 16,21 21-16,-21 21 31,0 1-16,0-1-15,0 0 0,-21 0 0,21 0 16,0 0-16,0 1 0,0-1 16,0 21-16,0-21 0,0 0 15,0 1-15,0-1 0,0 0 16,0 0-16,21-21 31,1 0-31,-1 0 0,0 0 16,0-21-16,0 0 0,0 0 15,1-22-15,-1 22 0,0 0 0,-21-21 16</inkml:trace>
  <inkml:trace contextRef="#ctx0" brushRef="#br0" timeOffset="80615.92">12234 2646 0,'0'0'0,"0"21"31,0 0-31,0 0 16,-21 1-16,21-1 0,-21 0 0,21 21 15,0-21-15,-21 22 0,21-1 16,-21-21-16,21 22 0,-22-22 0,22 21 16,0-21-16,0 22 0,0-22 15,0 0-15,0 21 0,0-21 0,0 1 16,0-1-16,0 0 0,0 0 15,22-21 1,-1 0 0,0 0-16,0-21 15,-21 0-15,21 0 0,0-1 0,1 1 16</inkml:trace>
  <inkml:trace contextRef="#ctx0" brushRef="#br0" timeOffset="80987.72">12446 3006 0,'0'21'32,"0"0"-17,0 0-15,0 0 0,0 1 16,0-1-16,0 0 0,0 0 0,0 0 16,0 0-16,0 1 15,0-1-15,21 0 0,0-21 16,22 0-1,-22 0-15,0 0 0,0 0 0,0-21 16,0 21-16,-21-21 16,0-1-16,22 1 0,-22 0 15,0 0-15,0 0 0,0 0 16,0-1-16,0 1 0,0 0 16,-22 0-16,22 0 0,-21 0 15,0 21-15,0-22 16,0 22-16,0 0 0,-1 0 15,22 22 1,0-44 31</inkml:trace>
  <inkml:trace contextRef="#ctx0" brushRef="#br0" timeOffset="81285.55">12128 2858 0,'-21'0'16,"42"0"-16,1 0 16,-1 0-16,21 0 0,0-22 15,-20 22-15,20 0 0,0-21 0,1 0 16,-1 21-16,0 0 0,1 0 15,-1-21-15,0 21 0,-21 0 0,22 0 16,-22-21-16,0 21 0,0 0 16,0 0-16,1 0 15,-44 0 17,1 0-32,0 0 15,21 21-15</inkml:trace>
  <inkml:trace contextRef="#ctx0" brushRef="#br0" timeOffset="81723.81">13314 2900 0,'0'0'0,"21"-21"0,0 21 0,-21-21 16,0-1-16,21 22 0,-21-21 0,0 0 16,0 0-16,0 0 15,-21 21-15,21-21 0,-21-1 0,0 22 16,0 0-16,-22 0 0,22 0 15,0 0-15,0 0 0,0 0 16,-22 22-16,22-1 0,-21 0 16,21 0-16,-1 0 0,1 0 0,0 22 15,0-22-15,0 21 0,21-21 16,-21 22-16,21-22 0,0 21 0,0-21 16,0 22-16,0-22 0,0 0 0,0 0 15,0 22-15,21-22 0,0-21 16,0 21-16,0 0 0,0-21 0,1 0 15,-1 0-15,0 0 0,21 0 16,-21 0-16,1 0 0,20 0 0,-21 0 16,21-21-16,-20 0 15,20 0-15</inkml:trace>
  <inkml:trace contextRef="#ctx0" brushRef="#br0" timeOffset="82155.56">13589 3006 0,'0'0'0,"0"-21"16,-21 21 15,0 0-15,-1 21-16,1 0 0,0 0 15,0 0-15,0 0 0,21 1 16,0-1-16,-21 0 0,21 0 0,-22 0 16,22 0-16,0 1 15,0-1-15,0 0 0,0 0 0,22 0 16,-1-21-16,-21 21 0,21-21 15,0 0-15,21 0 0,-20 0 0,-1 0 16,0 0-16,0 0 0,21 0 0,-20-21 16,-1 0-16,0 21 0,0-21 15,0 0-15,0 0 0,-21-1 0,0 1 16,22 0-16,-22 0 0,0 0 16,0 0-16,0-22 0,0 22 0,-22 0 15,1 0-15,0 0 0,0-1 16,0 22-16,0 0 0,-1 0 15,1 0-15,0 0 16,0 0-16,0 22 0,0-22 16,21 21-16,0 0 0,-22 0 0,22 0 15,0 0-15,0 1 16,0-1-16,0 0 0,22-21 16,-1 0-16,0 0 15,0 0-15,0 0 0,0 0 0</inkml:trace>
  <inkml:trace contextRef="#ctx0" brushRef="#br0" timeOffset="82648.28">13991 2985 0,'0'0'0,"0"21"47,-21 0-31,21 0-16,0 0 0,-21 0 15,21 1-15,0-1 0,0 0 16,0 0-16,0 0 0,0 0 0,0 1 16,0-1-16,0 0 0,0 0 15,0 0 1,0-42 15,0 0-15,0 0-16,0 0 0,0-1 15,0 1-15,0 0 0,0 0 0,21 0 16,-21 0-16,21-22 0,0 22 16,0 0-16,1 0 0,-1 0 0,0-1 15,21 22-15,-21-21 0,22 21 0,-22 0 16,21 0-16,-21 0 0,1 0 16,-1 21-16,0-21 0,0 22 0,0-1 15,-21 0-15,21 0 0,-21 0 16,0 0-16,0 1 0,0-1 0,0 0 15,0 0-15,0 0 16,0 0-16,-21 1 0,0-22 0,21 21 16,0 0-16,-21-21 0,21 21 0,-21-21 15,21-21 17,0 0-17,21 21-15</inkml:trace>
  <inkml:trace contextRef="#ctx0" brushRef="#br0" timeOffset="83100.03">14753 3006 0,'21'0'0,"-42"0"0,63 0 0,-42-21 0,22 21 16,-22-22-16,0 1 15,-22 21 1,1 0-1,0 0-15,0 0 0,0 0 16,0 21-16,-1 1 0,1-1 16,0-21-16,21 21 0,0 0 15,0 0-15,0 0 16,21-21 0,0 22-16,1-22 15,-1 0-15,0 0 16,0 21-16,0-21 0,0 0 0,1 0 15,-1 21-15,0-21 0,-21 21 16,21 0-16,-21 0 16,0 1-16,0-1 0,-21-21 15,0 21-15,0-21 0,-1 21 16,1-21-16,0 0 0,0 0 0,-21 21 16,20-21-16,1 0 0,0 0 15,0 0-15,0 0 0,0 0 0,-1 0 16,1 0-1,21-21-15,0 0 16,0 0-16,0 0 16,0-1-16,21 22 0,1-21 15,-1 0-15</inkml:trace>
  <inkml:trace contextRef="#ctx0" brushRef="#br0" timeOffset="83427.84">15134 2731 0,'-21'21'47,"21"0"-47,-21 0 15,21 0-15,-21 0 0,21 1 16,0-1-16,-22 21 0,22-21 0,-21 22 15,21-22-15,0 0 0,-21 21 0,21-21 16,-21 1-16,21-1 0,0 0 16,-21 0-16,21 0 0,0 0 0,0 1 15,21-22 1,0 0 0,0 0-16,0-22 15,1 22-15,-22-21 16,0 0-16,21 21 0,-21-21 15,21 0-15</inkml:trace>
  <inkml:trace contextRef="#ctx0" brushRef="#br0" timeOffset="83624.25">14965 2985 0,'21'0'31,"0"0"-16,0-22-15,0 22 0,1 0 16,-1 0-16,0 0 16,0-21-16,0 21 15,-21-21 1</inkml:trace>
  <inkml:trace contextRef="#ctx0" brushRef="#br0" timeOffset="84272.88">15557 2921 0,'-42'0'15,"21"0"-15,0 0 0,0 0 16,-22 0-16,22 0 0,0 21 15,-21-21-15,20 21 0,-20 1 0,21-1 16,0 0-16,0 0 0,-1 0 16,1 0-16,0 1 0,21 20 0,-21-21 15,21 0-15,0 0 0,0 1 16,0-1-16,21 0 0,0-21 16,0 0-16,1 0 0,-1 0 15,0 0-15,0 0 0,0 0 0,0 0 16,22 0-16,-22-21 0,0 0 15,0-1-15,0 22 0,22-21 0,-22 0 16,0 0-16,0 0 0,-21 0 16,21-1-16,1 1 0,-22 0 15,21 0-15,-21 0 0,0 0 0,0-1 16,0 44 15,0-1-15,-21 0-16,21 0 0,0 0 0,-22 0 15,22 1-15,0-1 0,0 0 16,0 0-16,0 0 0,0 0 0,0 1 16,0-1-16,22-21 15,-1 0-15,0 0 16,0 0-16,0 0 16,0 0-16,1-21 15,-1-1-15</inkml:trace>
  <inkml:trace contextRef="#ctx0" brushRef="#br0" timeOffset="84798">16002 3006 0,'0'-21'15,"-21"21"17,0 0-32,-1 21 15,22 0-15,0 0 16,-21 0-16,21 0 15,-21 1-15,21-1 0,0 0 16,0 0-16,0 0 0,0 0 16,0 1-16,0-1 15,0 0 1,0-42 15,0 0-15,0-1-16,0 1 15,0 0-15,0 0 0,21 0 16,0 0-16,1-1 0,-22 1 16,21 0-16,0 0 0,0 0 0,0 21 15,0 0-15,1-21 0,-1 21 16,0 0-16,0 0 0,0 0 0,0 0 16,1 21-1,-1 0-15,-21 0 0,0 0 16,0 0-16,0 1 0,0-1 15,0 0-15,0 0 0,0 0 16,0 0-16,0 1 16,0-1-16,-21-21 15,21 21-15,0-42 47,0 0-31,0-1-16,21 1 0,0 0 0</inkml:trace>
  <inkml:trace contextRef="#ctx0" brushRef="#br0" timeOffset="85140.86">16573 2731 0,'0'0'0,"0"-22"0,0 44 46,-21-1-46,21 0 0,-21 0 16,21 0-16,0 0 0,0 1 0,-21 20 16,0-21-16,0 0 0,21 22 15,-22-22-15,22 0 0,-21 21 0,21-21 16,-21 1-16,21-1 0,0 21 16,0-21-16,0 0 0,0 1 0,-21-22 15,21 21-15,0 0 0,0 0 16,21-21-1,0 0 1,0 0-16,1 0 0,-1 0 0,0 0 16,0 0-16,0-21 0,0 0 15,1 21-15,-1-21 0,0-1 16,0 1-16,-21 0 0,21 0 0,0 0 16,-21 0-16,0-1 0</inkml:trace>
  <inkml:trace contextRef="#ctx0" brushRef="#br0" timeOffset="85363.8">16468 2921 0,'0'0'0,"-22"0"0,44 0 47,-1 0-47,0 0 0,0 0 0,0 0 16,0 0-16,1 0 0,20 0 15,-21 0-15,0 0 0,0-21 0,1 21 16,-1 0-16,0 0 16,0 0-16,-21-21 0,21 21 15,0-21 1</inkml:trace>
  <inkml:trace contextRef="#ctx0" brushRef="#br0" timeOffset="85721.11">17357 2625 0,'0'-21'15,"0"42"32,0 0-31,0 0-16,0 0 15,0 0-15,0 1 0,-22-1 0,22 0 16,0 0-16,0 21 0,-21-20 16,0-1-16,21 0 0,0 0 15,-21-21-15,21 21 0,0 0 16,21-21 31,-21-21-47</inkml:trace>
  <inkml:trace contextRef="#ctx0" brushRef="#br0" timeOffset="85976.97">17145 2942 0,'0'0'0,"0"21"16,21-21-1,0 0 1,22 0-16,-22 0 0,0 0 0,0 0 16,21 0-16,-20 0 0,-1 0 15,21 0-15,-21 0 0,0 0 0,1 0 16,-1 0-16,0 0 15,-21-21-15,21 21 0,0 0 16,-21-21-16,0 0 16,0 0-16,0 0 15</inkml:trace>
  <inkml:trace contextRef="#ctx0" brushRef="#br0" timeOffset="86211.83">17251 2625 0,'21'0'16,"0"0"-1,0 0-15,0 0 0,1 0 0,-1 0 16,0 0-16,0 0 15,0-21-15,0 21 0,1 0 16,-1-22-16</inkml:trace>
  <inkml:trace contextRef="#ctx0" brushRef="#br0" timeOffset="86859.38">17674 2350 0,'-21'-22'15,"0"22"-15,0-21 16,-1 21-16,1 0 0,0 0 16,0 0-16,0 0 0,-22 0 0,22 0 15,0 0-15,-21 0 0,21 0 16,-22 0-16,22 21 0,-21-21 15,21 22-15,-1-1 0,-20 0 0,21 0 16,-21 0-16,20 0 0,1 1 16,0-1-16,-21 21 0,21-21 0,21 22 15,-22-22-15,1 21 0,21-21 16,-21 22-16,21-22 0,0 21 0,0-21 16,0 0-16,0 22 0,0-22 15,0 0-15,0 0 0,0 22 0,0-22 16,21 0-16,0-21 0,1 21 0,-1 0 15,0 0-15,21-21 16,-21 22-16,1-22 0,20 0 0,0 21 16,1-21-16,-22 0 0,21 0 15,0 0-15,1 0 0,-1 0 0,0 0 16,1 0-16,-1-21 0,-21 21 16,22-22-16,-22 22 0,21-21 0,-21 0 15,0 0-15,22 0 0,-43-22 16,21 22-16,0-21 0,-21 21 0,21-22 15,-21 1-15,0 0 0,0-1 16,0 1-16,0 0 0,0-22 0,0 22 16,0 21-16,-21-22 0,0 1 15,0 21-15,0 0 0,-1 0 16,1-1-16,0 1 0,0 21 0,-21-21 16,20 21-16,-20 0 0,21-21 15,-21 21-15,20 0 0,-20 0 0,0 0 16,21 0-16,-1 0 0,-20 0 15,21 21-15,0-21 0,-22 21 0,22-21 16,0 21-16,0 1 0,0-22 16,0 21-16,-1 0 0,1-21 0,0 21 15,0 0-15,0 0 0</inkml:trace>
  <inkml:trace contextRef="#ctx0" brushRef="#br0" timeOffset="89037.5">10901 4212 0,'0'-21'0,"0"0"16,0 0-16,0 0 16,0-1-16,0 1 15,0 0-15,0 0 0,0 0 0,0 0 16,0-1-16,0 1 0,0 0 15,0 0-15,0 0 0,0 0 16,0 42 31,0 0-47,0 0 0,0 21 16,0-20-16,0 20 0,0 21 0,0-20 15,0-1-15,0 0 0,-21 1 16,21-1-16,-22 0 0,22 1 0,-21-22 15,21 21-15,0-21 0,-21 1 16,21-1-16,-21 0 0,21 0 16,0-42 46,0 0-62,0 0 0,21-1 16</inkml:trace>
  <inkml:trace contextRef="#ctx0" brushRef="#br0" timeOffset="89460.26">11176 3979 0,'0'0'0,"0"22"15,-21-22 1,21 21-16,-21 0 0,-1 0 0,1 0 15,0-21-15,0 21 0,-21 1 16,20-1-16,1 0 0,0 0 0,0 0 16,0-21-16,0 21 0,-1-21 15,1 0-15,21 22 0,21-22 78,1 21-78,-1 0 0,0-21 0,0 21 16,0 0-16,0 0 0,1-21 16,-22 22-16,21-1 0,0 0 0,0 0 15,0 0-15,0 0 16,-21 1-16,22-22 0,-22 21 0,21-21 16,0 21-16,0-21 31,0 0 0,-21-21-31,21 0 16</inkml:trace>
  <inkml:trace contextRef="#ctx0" brushRef="#br0" timeOffset="89860.03">11345 4360 0,'21'0'16,"1"0"-16,-1 0 15,0 0-15,-21-21 0,21 21 16,0-21-16,0 0 0,1 21 0,-1-21 16,-21 0-16,21 21 0,0-22 15,-21 1-15,0 0 0,0 0 16,-21 21-1,0 0-15,0 0 16,-1 0-16,1 0 0,0 21 0,0-21 16,0 21-16,0 0 0,21 1 15,0-1-15,-22 21 0,22-21 0,0 0 16,-21 1-16,21-1 16,0 0-16,0 0 0,0 0 0,0 0 15,0 1-15,21-22 0,-21 21 16,22-21-16,-1 0 0,0 0 15,0 0-15,0 0 0,0 0 16,1 0-16,-1 0 0,0-21 16,0 21-16,0-22 0,0 1 15,1 0-15,-1 21 0</inkml:trace>
  <inkml:trace contextRef="#ctx0" brushRef="#br0" timeOffset="90479.84">11811 4212 0,'0'-21'0,"0"42"0,0-63 15,0 63 1,0 0 0,0 0-16,0 1 15,-21-1-15,21 0 0,0 0 0,0 21 16,0-20-16,0-1 0,0 0 16,0 0-16,0 0 0,0 0 15,0 1-15,21-22 16,0 0-16,0 0 15,0 0-15,1 0 0,-1 0 16,0 0-16,0-22 0,0 22 16,0-21-16,1 0 0,-1 0 0,0 0 15,0 0-15,0-1 0,-21 1 0,21 0 16,-21 0-16,22 0 0,-22 0 16,0-1-16,0 1 0,0 0 15,0 42 16,0 0-15,0 1-16,0-1 0,0 0 16,0 21-16,-22-21 0,22 1 15,0 20-15,0-21 0,0 21 16,-21-20-16,21 20 0,0 0 0,0 1 16,0-1-16,0 0 0,0 1 15,0-1-15,0 0 0,-21 22 0,21-22 16,-21 0-16,21 1 0,0-1 15,-21 0-15,0 1 0,21-1 0,0-21 16,-22 0-16,1 1 0,0-1 0,21 0 16,-21 0-16,0-21 15,0 0-15,-1 0 0,1 0 16,0 0-16,0 0 0,0 0 0,0-21 16,-1 21-16,-20-42 15,21 20-15,21 1 0,-21 0 0,21 0 16,-21 0-16,21 0 15,0-1-15,0 1 16,0 0-16,0 0 16,21 21-16,0-21 0,0 0 15,0-1-15,0 1 0</inkml:trace>
  <inkml:trace contextRef="#ctx0" brushRef="#br0" timeOffset="90769.68">12531 4509 0,'0'-22'16,"0"44"30,0-1-30,0 0-16,0 0 16,0 0-16,-22 0 15,1 1-15,21-1 0,-21-21 16,0 21-16,0-21 0,0 21 16,-1-21-16</inkml:trace>
  <inkml:trace contextRef="#ctx0" brushRef="#br0" timeOffset="91279.82">13123 4064 0,'0'0'0,"-21"-21"0,21 0 0,-21 21 0,21-21 15,0-1-15,0 44 32,0-1-17,21 0-15,0 21 0,-21 1 0,21-1 16,1-21-16,-22 21 0,0 1 15,21-1-15,-21 0 0,21-20 0,-21 20 16,0-21-16,21 0 0,-21 0 16,0 1-16,0-1 0,0 0 15,21-42 17,-21 0-32,21 21 15,-21-22-15,22 1 0</inkml:trace>
  <inkml:trace contextRef="#ctx0" brushRef="#br0" timeOffset="91531.74">13568 3895 0,'0'0'16,"21"-21"-16,-21-1 0,0 44 31,-21-1-15,0 21-16,-1-21 0,22 22 15,-42-1-15,21 0 0,0 1 0,0-1 16,-1 0-16,1 1 0,0-1 16,0-21-16,0 21 0,0-20 0,-1-1 15,1 0-15,21 0 0,0 0 0,0 0 16,0-42 15</inkml:trace>
  <inkml:trace contextRef="#ctx0" brushRef="#br0" timeOffset="92103.42">13779 4318 0,'0'0'15,"22"0"-15,-22-21 0,21 0 16,0 21-16,-21-21 0,0-1 15,0 1-15,0 0 16,0 0-16,0 0 0,0 0 16,0-1-16,0 1 0,-21 0 15,0 21-15,-1 0 16,1 0-16,0 0 0,0 0 16,0 21-16,21 0 0,-21 1 15,-1 20-15,1-21 0,0 21 0,0 1 16,0-1-16,21-21 0,0 22 15,0-22-15,0 21 0,0-21 0,0 0 16,0 1-16,0-1 16,21-21-16,0 0 0,0 0 15,0 0-15,1 0 16,-1 0-16,0-21 0,0 21 0,0-22 16,0 1-16,-21 0 0,22 21 15,-1-21-15,0 0 0,-21 0 16,21-22-16,-21 22 0,21 0 0,-21 0 15,0-22-15,0 22 0,0 0 16,0 0-16,0 0 0,0 42 31,0 0-15,0 21-16,0-20 0,0-1 16,0 0-16,0 21 0,0-21 0,0 1 15,0-1-15,0 0 0,0 0 0,0 0 16,0 0-16,21-21 15,1 0 1,-1 0-16,0 0 16,0 0-16,-21-21 15,21 0-15,0 21 0</inkml:trace>
  <inkml:trace contextRef="#ctx0" brushRef="#br0" timeOffset="92837.08">14287 3874 0,'0'0'0,"0"-43"16,-21 43 15,21 21-31,0 1 16,0-1-16,0 0 0,-21 21 0,21-21 16,0 22-16,0 20 0,0-20 15,0-1-15,0 0 0,0 1 0,-21-1 16,21 0-16,0-21 0,0 22 15,0-22-15,0 21 0,0-21 0,0 1 16,0-1-16,21-21 16,0 21-16,0-21 0,1 0 15,-1 0-15,0 0 0,0 0 0,0-21 16,0 21-16,1-21 0,-1-1 16,0 1-16,0 0 0,0 0 0,0 0 15,-21 0-15,0-1 16,22 1-16,-22-21 0,0 21 0,0 0 15,0-1-15,0 1 0,0 42 32,0 1-17,0-1-15,0 0 0,0 0 16,0 0-16,0 22 0,0-22 0,0 0 16,-22 0-16,22 0 0,0 0 15,0 1-15,0-1 16,22-21-1,-1 0-15,0 0 0,0 0 16,0 0-16,0 0 16,1-21-16,-1-1 0,0 1 15,0 0-15,0 21 0,0-21 0,1-21 16,-22 20-16,21 1 0,-21 0 16,21 0-16,-21 0 0,0 0 0,0-1 15,0 1 1,0 42-1,0 1-15,-21-1 0,21 0 16,0 0-16,0 0 0,0 0 16,-21 22-16,21-22 0,0 0 0,0 0 15,0 0-15,0 1 0,0-1 16,0 0-16,0 0 16,21-21-16,0 21 15,0-21-15,0 0 16,0 0-16,1 0 0,-22-21 15,21 21-15,0-21 0,0 0 16,0 0-16,-21-1 0,21 1 16,1 0-16</inkml:trace>
  <inkml:trace contextRef="#ctx0" brushRef="#br0" timeOffset="93223.86">15092 4318 0,'0'0'0,"0"21"15,0 0 1,21-21-16,0 0 16,0 0-16,0 0 0,22 0 15,-22-21-15,0 21 0,21-21 0,-20 0 16,-1 21-16,0-21 0,0 0 16,0-1-16,0 22 0,-21-21 0,0 0 15,0 0-15,0 0 16,0 0-16,-21 21 0,0 0 15,0 0-15,0 0 16,-22 0-16,22 0 0,0 21 0,-21 0 16,21 0-16,-22 0 0,22 22 0,0-22 15,0 0-15,21 21 0,0-21 16,0 1-16,0-1 0,0 21 0,0-21 16,0 0-16,21 1 15,-21-1-15,21-21 0,0 21 0,0-21 16,1 0-16,20 0 0,-21 0 15,0 0-15,22 0 0,-22 0 0,21 0 16,-21 0-16,0 0 0,1 0 0,-1 0 16,0 0-16,0-21 0</inkml:trace>
  <inkml:trace contextRef="#ctx0" brushRef="#br0" timeOffset="93444.25">15642 4445 0,'21'0'0,"-21"21"16,0 0-16,0 1 16,0-1-1,0 0-15,0 0 0,0 0 16,0 0-16,0 1 16,-21-1-16,21 0 0,-21 0 0,0-21 0,0 21 15,-1 0-15,22 1 16,-21-22-16,0 21 0,0 0 0,0-21 15</inkml:trace>
  <inkml:trace contextRef="#ctx0" brushRef="#br0" timeOffset="93880">16235 3958 0,'0'-21'0,"0"42"0,0-63 16,0 21-16,-21 21 16,-1 0-1,22 21-15,-21 21 0,21-21 16,0 22-16,0-1 0,-21 0 16,21 1-16,0-1 0,-21 0 15,21 1-15,0-1 0,0 0 0,0 1 16,-21-22-16,21 21 0,0-21 15,-21 1-15,21-1 0,0 0 0,0 0 16,21-21 15,-21-21-15,21 0-16,-21 0 16</inkml:trace>
  <inkml:trace contextRef="#ctx0" brushRef="#br0" timeOffset="94187.72">16044 4064 0,'-21'-21'0,"42"42"0,-63-63 0,42 21 16,-21-1-16,21 1 0,0 0 15,0 0-15,0 0 0,0 0 0,0-1 16,21 22-16,0-21 16,0 0-16,0 21 0,22-21 0,-22 21 15,21 0-15,1 0 0,-1 0 16,0 0-16,1 0 0,-1 0 0,0 21 15,-21 0-15,1 0 16,-1 1-16,-21-1 0,0 21 0,0-21 16,0 22-16,0-22 0,-21 21 15,-1-21-15,1 0 0,-21 22 0,21-22 16,-22 0-16,22 0 0,-21-21 0,21 21 16,0 1-16,-1-22 0,1 0 15,21 21-15,21-21 31</inkml:trace>
  <inkml:trace contextRef="#ctx0" brushRef="#br0" timeOffset="94708.74">16595 4276 0,'0'-21'15,"0"-1"1,0 1 0,0 0-16,0 0 15,-22 21 1,1 0 0,0 0-16,0 0 0,21 21 15,-21 0-15,0 0 0,-1 1 16,1-1-16,0 0 0,0 0 0,0 21 15,21-20-15,0-1 0,-21 0 16,21 0-16,0 0 0,0 0 16,21-21-1,0 0-15,0 0 16,0 0-16,0 0 0,1-21 0,-1 0 16,0 21-16,0-21 0,-21 0 15,21 21-15,0-21 0,1-1 0,-22 1 16,0 0-16,21 0 15,-21 0-15,0 0 0,21 21 0,-21-22 16,0 44 15,0-1-31,0 0 16,0 0-16,0 0 0,0 0 0,0 1 16,0-1-16,0 0 0,0 0 15,21-21 16,0 0-31,0-21 16,1 0-16,-1 0 16</inkml:trace>
  <inkml:trace contextRef="#ctx0" brushRef="#br0" timeOffset="94983.58">16933 3895 0,'0'-21'0,"0"42"0,0-64 0,0 22 0,0 42 47,0 1-47,0-1 15,0 21-15,0-21 0,0 0 0,0 22 16,0-1-16,0-21 0,0 22 16,0-1-16,0-21 0,0 21 15,0-20-15,0 20 0,0-21 16,0 0-16,-21 0 0,21 1 0,0-1 15,0 0-15,21-42 47,-21 0-47</inkml:trace>
  <inkml:trace contextRef="#ctx0" brushRef="#br0" timeOffset="95535.77">17187 3810 0,'0'0'0,"0"-21"0,0 42 47,0 0-47,0 0 16,0 22-16,0-22 0,0 21 15,0-21-15,0 22 0,0-1 0,0-21 16,0 22-16,0-22 15,0 21-15,-21-21 0,21 0 0,-21 22 0,21-22 16,0 0-16,0 0 0,0 0 16,0 1-16,-21-22 15,21 21-15,0-42 47,0-1-47,0 1 0,0 0 16,21 0-16,-21 0 0,21 0 0,0-1 15,-21-20-15,21 21 0,1 0 16,-1-22-16,21 22 0,-21 0 0,0 0 16,1 0-16,20 0 0,-21 21 15,0 0-15,0 0 0,1 0 16,-1 0-16,-21 21 16,21 0-16,-21 0 0,0 0 0,0 22 0,0-22 15,0 0-15,0 21 0,0-21 16,0 1-16,0 20 0,0-21 15,0 0-15,0 0 16,0 1-16,0-1 0,-21-21 16,21 21-16,-21-21 47,21-21-47,0 0 15,-22-1-15,22 1 0,-21 0 16</inkml:trace>
  <inkml:trace contextRef="#ctx0" brushRef="#br0" timeOffset="95811.61">16827 3979 0,'0'0'0,"-21"0"0,0 0 0,21-21 15,21 0 1,0 21-16,1 0 16,-1 0-16,0 0 15,0 0-15,0 0 0,0 0 0,1 0 16,-1 0-16,0 0 0,0 0 16,-21-21-16,21 21 15,-42 0 16</inkml:trace>
  <inkml:trace contextRef="#ctx0" brushRef="#br0" timeOffset="107860.27">10499 7049 0,'0'0'0,"-22"0"187</inkml:trace>
  <inkml:trace contextRef="#ctx0" brushRef="#br0" timeOffset="124851.68">10393 6646 0,'0'-21'0,"-21"21"0,21-21 32,0 0-17,0 0 1,0 42 15,0 0-15,0 0-16,0 0 15,0 1-15,0-1 0,0 0 16,0 0-16,0 0 16,0 0-16,0 1 0,0 20 0,0-21 15,0 0-15,0 0 0,0 1 0,0-1 16,0 0-16,0 21 0,0-21 16,0 22-16,0-22 0,0 21 0,0-21 15,0 22-15,0-1 0,0 0 16,0-20-16,0 20 0,0 0 0,0 1 15,0-22-15,0 21 0,0 0 16,0-20-16,0 20 0,0-21 0,0 21 16,-22-20-16,22 20 0,0-21 15,0 0-15,-21 22 0,21-22 0,0 0 16,0 21-16,0-21 0,0 1 0,0 20 16,0-21-16,-21 21 0,21-20 15,0 20-15,0-21 0,-21 0 0,21 22 16,0-22-16,0 21 0,0-21 15,0 0-15,0 1 0,0 20 16,0-21-16,0 0 0,0 0 0,-21 1 16,21-1-16,0 0 0,0 0 15,0 21-15,0-20 0,0-1 0,-21 21 16,21-21-16,0 0 0,0 1 16,0-1-16,0 0 0,0 0 15,0 21-15,0-20 0,0-1 0,0 21 16,0-21-16,0 22 15,0-22-15,0 21 0,0-21 0,0 22 16,0-1-16,0-21 0,0 21 0,0-20 0,0 20 16,0-21-16,0 0 15,0 22-15,0-22 0,0 0 0,0 21 16,0-21-16,0 1 0,0 20 0,0-21 16,0 21-16,0-20 0,0 20 15,0-21-15,0 0 0,0 22 0,0-22 16,0 21-16,0-21 0,0 0 0,0 1 15,0-1-15,0 21 0,0-21 16,0 0-16,0 1 0,0-1 0,0 0 16,0 0-16,0 0 0,0 0 15,0 1-15,0-1 0,0 0 16,0 0-16,0 0 0,0 0 16,0 1-16,0-1 0,0 0 15,0 0 1,-22-21-16,22-21 15,-21 21 1,21-21-16,0 0 0,0-22 16,0 22-16,-21-21 0,21-22 0,0 22 15</inkml:trace>
  <inkml:trace contextRef="#ctx0" brushRef="#br0" timeOffset="129427.89">10329 6773 0,'21'0'47,"1"0"-31,-1 0-1,0 0-15,0 0 16,0 0-16,0 0 16,1 0-16,-1 0 0,21 0 0,-21 0 15,22 0-15,-22 0 16,21 0-16,0 0 0,1 0 0,-1 0 15,0 0-15,1 0 0,-1 0 16,0 0-16,1 0 0,-1 0 0,0 0 16,-20 0-16,20 0 0,0 0 15,1 0-15,-1 0 0,0 0 0,1 0 16,-1 0-16,0 0 0,22 0 16,-22 0-16,0 0 0,22 0 0,-22 0 15,22 0-15,-22 0 0,22 0 0,-1 0 16,-21 22-16,22-22 0,-22 0 15,22 0-15,-22 0 0,0 0 0,22 0 16,-22 0-16,1 0 16,20 0-16,-21 0 0,22 0 0,-22 0 15,22 0-15,20 0 0,-20 0 16,-1 0-16,22 0 0,0 0 0,-22 0 16,22 0-16,-22 0 0,1 0 15,21 0-15,-22 0 0,-21 0 0,22 0 16,-1 0-16,-20 0 0,20 0 15,-20 0-15,20 0 0,-21 0 0,22 0 16,-1 0-16,-20 0 0,20-22 0,-20 22 16,20 0-16,1 0 0,-22 0 15,21 0-15,-20 0 0,20 0 0,-20 0 16,-1 0-16,0-21 16,1 21-16,-1 0 0,0 0 0,1 0 15,-1 0-15,-21 0 0,21 0 16,1 0-16,-1 0 0,-21 0 0,22 0 15,-1 0-15,0 0 0,-21 0 16,22 0-16,20 0 0,-20 0 0,-1-21 16,0 21-16,1 0 0,-1 0 15,0 0-15,1 0 0,-22 0 0,21 0 16,-21 0-16,0 0 0,1 0 0,-1 0 16,0 0-16,0 0 0,0 0 15,-21-21-15,21 21 0,1 0 16,-1 0-16,0 0 0,0 0 15,21 0-15,-20 0 0,-1-21 0,0 21 16,0 0-16,0 0 0,0 0 16,1 0-16,-1 0 0,0 0 0,0 0 15,0 0-15,0 0 0,1 0 16,-1 0-16,0 0 0,0 0 16,0 0-16,0 0 0,1 0 15,-1 0-15,0 0 0,0 0 0,0-21 16,0 21-16,1 0 0,-1 0 0,0 0 15,0 0-15,0 0 0,0 0 16,1 0-16,-1 0 16,0 0-16,-21-22 15,21 22-15,0 0 16,0 0-16,-21-21 16,22 21-16,-1 0 15,0 0 1,-21-21-16,21 21 0,0 0 15,0 0 1,1 0 0,-1 0-1,0 0 1,-21-21-16,21 21 16,0 0-1,0 0 32,1 0-47,-1 0 16,-21 21-1,21-21-15,-21 21 16,0 0 0,0 1-16,0-1 15,0 0 1,0 0-16,0 0 0,0 0 15,0 1-15,-21-1 16,21 0-16,-21-21 0,21 21 0,-22 0 16,22 0-16,0 1 0,0-1 0,-21 0 15,21 0-15,-21 0 0,0 0 16,21 1-16,0-1 0,0 0 16,0 0-16,0 0 0,-21 0 15,21 1-15,0 20 0,0-21 0,0 0 16,0 0-16,0 22 0,0-22 15,0 0-15,0 21 0,0-20 16,0-1-16,0 0 0,0 21 0,0-21 16,0 1-16,0-1 0,0 0 15,0 0-15,0 0 0,0 0 0,0 1 16,0-1-16,0 0 0,0 0 16,0 0-16,0 0 0,0 1 0,0-1 15,0 0-15,0 0 0,0 0 16,0 0-16,0 1 0,0-1 15,0 0-15,0 0 0,0 0 16,0 0-16,0 1 16,0-1-16,0 0 0,0 0 15,0 0-15,0 0 16,-21-21-16,21 22 0,0-1 0,0 0 16,0 0-16,0 0 15,0 0-15,0 1 16,0-1-16,0 0 0,0 0 15,0 0-15,0 0 16,0 1-16,0-1 0,0 0 16,0 0-16,0 0 15,0 0-15,0 1 0,0-1 16,0 0-16,0 0 16,0 0-16,-22 0 15,22 1-15,0-1 0,0 0 16,0 0-16,0 0 0,0 0 15,0 1-15,0-1 16,0 0-16,0 0 0,0 0 0,0 0 16,0 1-16,0-1 0,0 0 15,0 0-15,0 0 0,0 0 0,0 1 16,0-1-16,0 0 0,0 0 0,0 0 16,0 0-16,0 1 0,0-1 15,0 0-15,0 21 0,0-21 0,0 1 16,0-1-16,0 0 0,0 0 15,0 21-15,0-20 0,0-1 0,0 21 16,0-21-16,0 22 0,0-22 16,0 21-16,0 0 0,0-20 15,0 20-15,0-21 0,0 21 0,0-20 16,0 20-16,0-21 0,0 0 0,0 22 16,0-22-16,0 0 0,0 0 15,0 0-15,0 0 0,0 1 0,0-1 16,0 0-16,0 0 0,0 0 15,0 0-15,0 1 16,0-1-16,0 0 16,0 0-16,0 0 15,0 0 1,-21-21-16,21 22 0,0-1 31,0 0-31,-21 0 16,21 0-16,-21 0 15,21 1-15,0-1 0,0 0 16,0 0-16,-21 0 0,21 0 0,0 1 16,0-1-16,0 0 0,0 0 15,-21 0-15,21 0 0,0 1 16,0-1-16,0 0 0,0 0 0,0 0 16,0 0-1,0 1-15,0-1 0,-22 0 0,22 0 16,0 0-16,-21 0 0,21 1 15,0-1-15,0 0 16,0 0-16,0 0 0,-21 0 16,21 1-16,0-1 0,0 0 15,0 0-15,-21 0 16,21 0-16,0 1 0,0-1 16,0 0-1,0 0-15,0 0 16,0 0-16,0 1 15,-21-22-15,21 21 0,0 0 16,-21-21-16,21 21 16,0 0 15,-22-21-31,1 0 16,0 0-1,0 0 1,0 0-16,0 0 0,-1 0 15,1 0-15,0 0 0,0 0 16,0 0-16,0 0 0,-1 0 16,1 0-16,0 0 0,0 0 15,0 0-15,0 0 0,-1 0 0,1 0 16,-21 0-16,21 0 0,0 0 16,-1 0-16,1 0 0,-21 0 0,21 0 15,0 0-15,-1 0 0,1 0 0,0 0 16,0 0-16,0 0 0,0 0 15,-1 0-15,1 0 0,0 0 16,0 0-16,0 0 0,-22 0 0,22 0 16,0 0-16,-21 0 0,21 0 15,-22 0-15,22 0 0,-21 0 0,-1-21 16,22 21-16,-21 0 0,0 0 16,-1 0-16,22 0 0,-21 0 15,-1 0-15,1 0 0,21 0 0,-21 0 16,-1 0-16,1-21 0,0 21 0,-1 0 15,1 0-15,0 0 0,-1 0 16,1-21-16,-22 21 0,22 0 0,0 0 16,-1 0-16,-20-21 0,21 21 15,-22 0-15,22 0 0,-1 0 0,-20-22 16,21 22-16,-1 0 0,1 0 0,0-21 16,-1 21-16,1 0 0,21 0 15,-22 0-15,22-21 0,-21 21 0,21 0 16,0 0-16,-22 0 0,22 0 0,0-21 15,0 21-15,-22 0 16,22 0-16,0 0 0,0 0 0,0 0 16,-22-21-16,22 21 0,0 0 0,-21 0 15,21 0-15,-1 0 0,-20 0 16,21 0-16,-21-21 0,-1 21 0,22 0 16,-21 0-16,21 0 0,-22 0 0,1 0 15,21-22-15,-22 22 0,22 0 16,-21 0-16,0 0 0,-1 0 0,22 0 15,-21-21-15,-1 21 0,1 0 0,0 0 16,-1 0-16,1 0 0,0 0 16,-1-21-16,1 21 0,0 0 0,-1 0 15,1 0-15,0 0 0,-1-21 16,1 21-16,0 0 0,-1 0 16,22 0-16,-21 0 0,0 0 0,-1 0 15,1 0-15,0 0 0,20 0 16,-20 0-16,0 0 0,-1 0 0,22 0 15,-21 0-15,0 0 0,20 0 0,-20 0 16,21-21-16,-21 21 0,20 0 16,1 0-16,0 0 0,-21 0 15,21 0-15,-1 0 0,1 0 0,0 0 16,0 0-16,0 0 0,0 0 16,-1 0-16,1 0 0,0 0 0,0 0 15,0 0-15,0-21 16,-1 21-16,1 0 0,0 0 15,0 0-15,0 0 0,0 0 16,-1 0 0,1 0-16,0 0 0,0 0 15,0 0-15,0 0 16,-1 0-16,1 0 16,0 0-16,0 0 15,0 0-15,0 0 0,-1 0 16,1 0-16,0 0 15,0 0-15,0 0 16,0 0-16,-1 0 16,1 0-16,0 0 15,0 0-15,0 0 16,0 0 0,-1 0-16,1 0 31,0 0-16,0 0 17,0 0-17,0 0 1,-1 0-16,1 0 0,0 0 31,21 21-31,-21-21 16,21-21 62,0-1-62,0 1-1,0 0 1,0 0-16,0 0 15,0 0-15,0-1 16,0 1 0,0 0-1,0 0 1,0 0 0,0 0-16,0-1 31,0 1 31,0 0-46,21 0 0,-21 0-16,0 0 15,0-1 1,0 1 15,0 0-31,0 0 16,0 0-1,0 0-15,0-1 16,0 1-16,0 0 16,0 0-1,0 0-15,0 0 16,0-1-1,0 1 1,0 0 0,0 0-1,0 0 1</inkml:trace>
  <inkml:trace contextRef="#ctx0" brushRef="#br0" timeOffset="130424.24">11451 6117 0,'21'0'0,"-42"0"0,42-21 0,0 0 16,-21 0-16,0 0 16,0 42 31,0 21-32,0-21-15,0 0 0,0 1 0,0 20 16,0 0-16,0-21 0,0 22 15,0-1-15,0 0 0,0 1 0,-21-22 16,21 21-16,0-21 0,-21 22 16,21-22-16,0 0 0,0 0 0,0 0 15,0-42 32,0 0-47,0 0 16,0 0-16,0 0 0,0-1 0,0-20 15</inkml:trace>
  <inkml:trace contextRef="#ctx0" brushRef="#br0" timeOffset="131011.41">11324 6117 0,'0'0'0,"0"-42"16,0 21-1,21 21-15,0-21 0,1-1 0,-1 22 0,21-21 16,-21 21-16,0 0 16,22-21-16,-1 21 0,-21 0 0,22 0 15,-22 0-15,21 0 0,-21 0 16,22 21-16,-22 0 0,0 1 0,-21-1 16,0 0-16,0 0 0,0 21 15,0-20-15,-42-1 0,20 0 0,1 21 16,-21-21-16,21 1 0,-22-1 15,22 0-15,0-21 0,0 21 0,0 0 16,0-21-16,-1 0 16,22-21-1,0 0 1,22 0-16,-1 0 16,0 21-16,0 0 15,0-22-15,0 1 0,1 21 0,20 0 16,-21 0-16,21 0 0,-20 0 15,20 0-15,0 0 0,-21 0 0,1 21 16,20 1-16,-42-1 0,21 0 16,-21 0-16,0 0 0,0 0 0,0 1 15,0 20-15,-21-21 0,0 0 16,0 0-16,-1 22 0,1-22 0,-21 0 16,21-21-16,-22 21 15,22 0-15,0-21 0,0 0 0,-21 22 16,20-22-16,1 0 0,0 0 15,0 0-15,0 0 0,0 0 16,-1 0-16,1-22 16,0 22-16,21-21 15,0 0 1,21 21 0,0-21-16,1 0 0</inkml:trace>
  <inkml:trace contextRef="#ctx0" brushRef="#br0" timeOffset="131607.4">12573 6287 0,'0'0'0,"0"-22"16,0 1-16,0 0 15,0 0-15,-21 21 0,21-21 16,-21 21-16,21-21 0,-22-1 16,1 22-16,0 0 15,0 0-15,0 0 0,0 0 0,-1 0 16,-20 0-16,21 22 0,-21-1 16,20 0-16,1 0 0,0 0 0,-21 22 15,21-22-15,-1 21 0,22-21 16,-21 22-16,21-22 0,-21 21 0,21-21 15,0 22-15,0-22 0,0 0 16,0 0-16,21 0 0,0-21 16,1 0-16,-1 0 0,0 0 15,0 0-15,0 0 0,0 0 0,1 0 16,-1-21-16,0 0 0,0 0 16,0 0-16,0-1 0,1 1 15,-1 0-15,0 0 0,0-21 16,0 20-16,-21 1 0,0 0 0,0 0 15,0 0-15,0 0 0,0-1 0,0 1 16,0 42 15,0 1-15,0-1-16,0 0 0,0 0 0,0 0 16,0 22-16,0-22 0,0 0 15,0 0-15,0 0 0,0 0 0,0 1 16,0-1-16,0 0 15,0 0 1,21-21 0,1 0-16,-22-21 15,21 21-15,0-21 0</inkml:trace>
  <inkml:trace contextRef="#ctx0" brushRef="#br0" timeOffset="132066.14">12996 6244 0,'0'-21'16,"-21"21"-1,0 0-15,0 0 16,0 0-16,-1 0 0,-20 0 0,21 0 16,0 0-16,-22 0 0,22 21 15,0 0-15,0-21 0,0 22 0,21-1 16,0 0-16,0 0 0,-21-21 0,21 21 15,0 0-15,0 1 0,0-1 16,21-21-16,-21 21 16,21-21-16,0 0 0,0 0 15,0 21-15,1-21 0,-1 21 0,0-21 16,0 0-16,0 21 0,0-21 16,1 22-16,-22-1 0,0 0 15,0 0 1,-22 0-16,1-21 15,0 21-15,0-21 0,0 22 16,0-22-16,-1 0 0,1 0 0,0 21 16,0-21-16,0 0 0,0 0 15,-1 0-15,1 0 16,21-21-16,0-1 16,0 1-1,0 0 1,0 0-16,0 0 15,21 21-15,-21-21 0</inkml:trace>
  <inkml:trace contextRef="#ctx0" brushRef="#br0" timeOffset="132475.44">13081 6414 0,'21'0'47,"0"-22"-47,0 22 15,-21-21-15,22 21 0,-1-21 0,0 21 16,0-21-16,-21 0 16,21 21-16,0-21 0,-21-1 15,0 1-15,-21 21 31,0 0-31,-21 0 0,21 0 16,-1 0-16,-20 21 0,21 1 0,-21-1 16,20 0-16,1 0 0,0 21 15,0-20-15,21-1 0,0 21 0,0-21 16,0 0-16,0 1 0,0-1 16,0 0-16,0 0 0,21 0 15,0-21-15,0 0 0,1 21 16,-1-21-16,0 0 15,0 0-15,0 0 0,0 0 0,1 0 16,-1 0-16,0 0 0,-21-21 16,21 0-16,0 21 0,0-21 0,-21 0 15,22 0-15</inkml:trace>
  <inkml:trace contextRef="#ctx0" brushRef="#br0" timeOffset="132800.23">13589 6244 0,'0'0'0,"0"-21"16,0 0-1,-21 21 1,0 0 0,-1 0-16,1 21 0,21 0 15,-21 0-15,0-21 0,21 22 0,0 20 16,-21-21-16,21 0 0,-21 22 15,21-22-15,0 0 0,0 21 0,0-21 16,0 1-16,0-1 0,0 0 16,0 0-16,21 0 0,0 0 15,0-21-15,0 0 16,0 0-16,1 0 0,-1 0 16,0 0-16,0-21 15,0 21-15,0-21 0,1 0 0,-22 0 16,21 0-16,0-1 0,0 1 15</inkml:trace>
  <inkml:trace contextRef="#ctx0" brushRef="#br0" timeOffset="133100.17">14012 5990 0,'-21'0'0,"0"0"16,0 0-16,21 21 15,-21 1-15,21-1 0,-22 0 16,22 0-16,0 0 0,-21 22 16,21-22-16,0 0 0,0 21 0,0-21 15,0 1-15,0 20 0,0-21 16,0 21-16,0-20 0,0-1 0,0 0 16,0 0-16,0 0 0,0 0 15,0 1-15,0-1 0,21-21 63,-21-21-63,22-1 15,-1 22-15</inkml:trace>
  <inkml:trace contextRef="#ctx0" brushRef="#br0" timeOffset="133671.84">14372 6350 0,'21'-21'15,"-21"0"-15,0 0 16,0-1-16,0 1 0,0 0 16,0 0-1,-21 21-15,0 0 0,0 0 16,0 0-16,-1 0 0,1 0 15,0 0-15,0 0 0,0 0 0,0 21 16,-1 0-16,1 0 0,-21 1 0,21-1 16,21 21-16,-21-21 0,-1 22 15,22-22-15,-21 0 0,21 21 0,0-21 16,0 1-16,0-1 0,0 0 16,21 0-16,1-21 0,-1 21 0,0-21 15,0 0-15,0 0 0,0 0 16,1 0-16,-1 0 0,0 0 15,0 0-15,0 0 0,0-21 16,1 0-16,-1 0 0,-21 0 0,21-1 16,-21 1-16,21 0 0,-21 0 15,0-21-15,0 20 0,0 1 0,0 0 16,0-21-16,0 21 16,0-1-16,0 1 0,0 42 31,0 1-16,0-1-15,0 21 0,0-21 0,0 0 16,0 22-16,0-22 0,0 0 16,0 0-16,0 22 0,0-22 15,0 0-15,0 0 16,0 0-16,21-21 31,0 0-31,1-21 16,-1 21-16,-21-21 0</inkml:trace>
  <inkml:trace contextRef="#ctx0" brushRef="#br0" timeOffset="134171.56">14859 6202 0,'0'-21'15,"-21"21"-15,0 0 0,-1 0 16,1 0-16,0 0 16,0 0-16,0 21 15,21 0-15,-21 0 0,-1-21 0,22 21 16,-21 1-16,21-1 0,0 0 16,0 0-16,0 0 0,0 0 15,0 1-15,0-1 16,21 0-16,1-21 15,-1 0-15,0 0 0,0 0 0,21 0 16,-20 0-16,-1 0 16,0 0-16,0 0 0,0 21 15,-21 0 1,0 0-16,0 1 16,-21-1-1,0-21-15,0 21 0,0-21 16,-1 21-16,1-21 0,0 0 0,0 21 15,0-21-15,0 0 0,-1 0 16,1 21-16,0-21 0,0 0 0,0 0 16,0 0-1,42-21 48,0 0-63,0 0 0</inkml:trace>
  <inkml:trace contextRef="#ctx0" brushRef="#br0" timeOffset="134835.6">15409 6265 0,'0'-21'16,"0"0"-1,-21 0 1,0 21-16,0 0 16,0 0-16,-1 0 0,1 0 15,0 0-15,0 0 0,0 21 0,0 0 16,-1-21-16,1 21 0,0-21 15,0 22-15,0-1 0,0 0 16,21 0-16,-22 0 0,22 0 16,0 1-16,0-1 0,0 0 15,22-21 1,-1 0-16,0 21 0,0-21 16,0 0-16,22 0 0,-22 0 15,0 0-15,0 0 0,0 0 0,0 0 16,1 0-16,-1 0 0,0 21 15,0-21-15,0 0 0,0 0 16,1 21-16,-22 1 16,21-22-16,-21 21 0,0 0 15,0 0-15,-21-21 16,-1 21-16,1 0 0,0-21 16,0 22-16,0-22 0,-22 21 0,22-21 15,0 21-15,-21-21 0,21 0 0,-22 0 16,22 21-16,0-21 0,0 0 15,0 0-15,-22 0 0,22 0 16,0 0-16,0 0 0,0 0 31,-1 0-15,22-21 62,0 0-78,22 21 0,-22-21 16,21 21-16</inkml:trace>
  <inkml:trace contextRef="#ctx0" brushRef="#br0" timeOffset="135844.04">15854 5398 0,'0'0'0,"21"-22"0,-21 1 15,21 0-15,-21 0 16,0 0 0,0 0-1,0 42 32,0 0-47,0 0 16,-21 0-16,21 0 0,0 1 0,-21-1 15,21 21-15,0-21 0,0 22 16,0-22-16,0 21 0,0 0 16,0 1-16,0-1 0,0 0 15,0-20-15,0 20 0,0 0 0,0 1 16,0-22-16,0 21 0,0-21 16,0 22-16,0-1 0,0-21 0,0 21 15,21-20-15,-21 20 0,0-21 16,0 21-16,0 1 0,0-22 0,0 21 15,0-21-15,0 22 0,0-22 16,0 21-16,0-21 0,0 22 0,0-22 16,0 0-16,0 0 0,0 0 15,0 1-15,0-1 16,0 0-16,0-42 62,0 0-62,0-1 16,0 1-16,21 0 0,-21 0 16,0-21-16,21 20 0,-21-20 0</inkml:trace>
  <inkml:trace contextRef="#ctx0" brushRef="#br0" timeOffset="136715.85">16002 5207 0,'0'0'15,"-21"0"-15,0 0 16,-1 0-16,1 0 15,0 0-15,0 0 16,0 21-16,0 0 16,-1 1-16,1-1 0,0 21 15,0-21-15,0 22 0,0-22 16,-1 21-16,1-21 0,0 22 16,0-22-16,0 21 0,21-21 15,0 0-15,0 1 0,-21-1 0,21 0 16,21-21 46,-21-21-62,21 0 0,0 21 0,-21-22 16,21 1-16,0 0 0,-21 0 16,22 0-16,-1 0 0,0-1 15,0 1-15,-21-21 0,21 21 16,0 0-16,1-1 0,-1-20 0,-21 21 15,21 0-15,-21 0 16,21 21-16,0 0 31,0 21-31,-21 0 0,0 0 16,0 0-16,22 0 0,-1 1 16,-21-1-16,21 0 0,0 0 0,0 21 15,0-20-15,-21-1 0,22 21 16,-1-21-16,0 0 0,0 1 15,0 20-15,-21-21 0,21 0 16,-21 0-16,22-21 0,-22 22 0,21-1 16,-21 0-1,21-21-15,-21 21 16</inkml:trace>
  <inkml:trace contextRef="#ctx0" brushRef="#br0" timeOffset="138681.95">16870 6054 0,'0'0'0,"0"-21"15,0-1 17,-21 22-17,-1 0-15,1 0 16,0 22-16,0-1 16,0-21-16,21 21 0,0 0 0,-21-21 15,21 21-15,-22 0 0,22 1 16,0-1-16,0 0 0,0 0 15,0 0 1,22-21 0,-1 0-1,0 0-15,0 0 0,0 0 16,0 0 0,1 0-16,-22-21 15,21 21-15,-21-21 16,21 21-16,0-21 15,-21 0-15</inkml:trace>
  <inkml:trace contextRef="#ctx0" brushRef="#br0" timeOffset="139347.16">16912 5779 0,'21'0'0,"-42"0"0,0 0 0,0 0 15,0 0-15,-1 0 16,1 0-16,0 0 0,-21 0 0,21 0 16,-1 21-16,1-21 15,-21 21-15,21-21 0,-22 21 0,22 0 16,0 0-16,-21 1 0,21-1 15,-1 0-15,1 0 0,0 0 0,0 0 16,0 1-16,21-1 0,0 21 16,0-21-16,0 0 0,0 1 0,0-1 15,0 0-15,0 0 0,0 0 16,0 0-16,21 1 0,0-22 0,0 21 16,0 0-16,1 0 0,-1 0 15,0 0-15,0 1 0,0-22 0,0 21 16,22-21-16,-22 0 0,0 0 15,0 0-15,0 0 0,1 0 16,-1 0-16,0 0 0,0 0 0,0 0 16,0 0-16,1-21 0,-1-1 15,0 22-15,0-21 0,0 0 0,0 0 16,1 0-16,-1 0 0,0-1 16,0 1-16,0 0 0,-21 0 0,0 0 15,21 0-15,-21-22 0,0 22 16,0 0-16,0 0 0,0-22 0,0 22 15,0 0-15,0 0 0,0 0 16,-21 0-16,0-1 0,0 1 0,0 0 16,0 0-16,-22 21 15,22-21-15,-21 21 0,21 0 0,-1 0 16,-20 0-16,21 0 0,0 0 16,-22 0-16,22 0 0,0 21 0,0 0 15,0 0-15,0-21 0,-1 21 16,22 1-16,-21-1 0,21 0 0,-21 0 15,21 0-15,-21 0 16,0 1-16,21-1 0,0 0 16</inkml:trace>
  <inkml:trace contextRef="#ctx0" brushRef="#br0" timeOffset="139940.04">16785 6054 0,'0'0'0,"21"0"0,0 0 16,-21-21-1,22 21-15,-1 0 16,0 0-1,-21-22 1,-21 22 78,0 0-79,-1 0 1,1 0-16,0 0 16,0 0-1,21 22-15,0-1 0,-21 0 16,21 0 0,0 0-16,0 0 0,-21 1 15,21-1-15,0 0 16,0 0-16,0 0 15,21-21 1</inkml:trace>
  <inkml:trace contextRef="#ctx0" brushRef="#br0" timeOffset="144748.94">12171 7514 0,'0'-21'32,"21"21"-32,-21-21 15,0 0-15,0 0 16,0-1-16,0 1 15,0 0-15,0 0 16,-21 0-16,21 0 0,-21-1 16,-1 22-16,1 0 15,0 0-15,0 0 16,0 22-16,0-1 16,-1 0-16,1 21 0,21-21 15,0 1-15,-21-1 0,0 0 0,21 21 16,0-21-16,0 1 15,0-1-15,0 0 0,0 0 0,0 0 16,0 0-16,0 1 16,0-1-16,21-21 15,0 0-15,0 0 0,1 0 16,-1 0-16,0 0 16,0 0-16,0-21 0,0 21 0,1-22 15,-1 1-15,0 0 0,0 0 16,0-21-16,-21 20 0,0 1 15,21 0-15,-21 0 0,22 0 0,-22-22 16,21 22-16,-21 0 0,0 0 16,0 42 31,0 0-47,0 0 15,0 1-15,0-1 0,0 0 0,0 0 16,-21-21-16,21 21 0,0 0 0,0 1 15,0-1-15,0 0 0,0 0 16,0 0-16,21-21 0,0 21 16,0-21-16,0 0 15,0 0-15,1 0 0,-1 0 16,0 0-16,0 0 0,0-21 16,0 21-16,-21-21 0,0 0 15,22 0-15,-1 0 0,-21-22 16,0 22-16,0 0 15,0 0-15,0-22 0,0 1 0,0 21 16,0-21-16,-21-1 0,21 22 16,-22-21-16,1 21 0,0-22 0,0 22 15,0-21-15,0 21 0,-22-1 0,22 1 16,-21 0-16,21 21 0,-22-21 16,22 21-16,-21 0 0,-1 0 0,22 0 15,-21 0-15,0 21 0,-1 0 16,22 0-16,-21 1 0,-1 20 15,22-21-15,-21 21 0,21 1 0,-22-1 16,22 22-16,-21-22 0,21 0 16,0 22-16,-1-22 0,22 0 0,0 1 15,-21-1-15,21-21 0,0 22 16,0-1-16,0-21 0,0 21 0,0-20 16,0 20-16,21-21 0,-21 0 15,22 0-15,-1 1 0,0-1 0,0 0 16,0 0-16,22-21 0,-22 0 15,21 21-15,0-21 0,1 0 0,-1 0 16,0 0-16,1 0 0,-22-21 0,21 21 16,1-21-16,-22 0 0,0 21 15,21-21-15,-21-1 0,-21 1 0,22 0 16,-1 0-16,0 0 0</inkml:trace>
  <inkml:trace contextRef="#ctx0" brushRef="#br0" timeOffset="145184.68">13017 7345 0,'0'0'0,"0"-21"0,0 0 16,-21 21-16,21-22 0,0 1 16,-21 21-1,0 0-15,21 21 16,0 1-16,0-1 0,-21 0 15,21 0-15,0 0 0,0 22 16,0-22-16,0 21 0,0-21 0,-21 22 0,21-22 16,0 21-16,0-21 15,0 0-15,-22 22 0,22-22 0,0 0 16,-21 0-16,21 0 0,0 1 16,0-44 15,0 1-16,21 0-15</inkml:trace>
  <inkml:trace contextRef="#ctx0" brushRef="#br0" timeOffset="145804.32">12954 7366 0,'0'0'0,"0"-21"0,0 0 16,0 0-1,0-1 1,21 22-16,0-21 0,0 21 0,1 0 16,20 0-16,-21-21 0,21 21 15,1 0-15,-22 0 0,21 0 0,-21 0 16,1 0-16,20 0 0,-21 0 16,-21 21-16,21 0 0,-21 1 15,0 41 1,0-42-16,0 0 0,-21 1 0,0-1 15,-21 0-15,-1 0 0,22 0 0,-21 0 16,-1 1-16,22-1 0,-21-21 16,21 21-16,0-21 0,-1 0 0,1 0 15,42-21 32,1 21-47,-1 0 0,0 0 0,0-21 16,0 21-16,0-22 0,22 22 15,-22 0-15,0 0 0,21 0 16,-20 0-16,20 0 0,-21 0 0,0 0 16,0 22-16,1-1 0,-1-21 15,0 21-15,-21 0 0,21-21 0,-21 21 16,0 0-16,0 1 0,0-1 16,-21 0-16,0-21 15,0 21-15,-1 0 0,1-21 0,-21 21 16,21-21-16,-22 22 0,22-22 15,-21 0-15,0 21 0,20-21 0,-20 0 16,0 0-16,21 0 0,-22 0 0,1 0 16,21 0-16,-22 0 0,22 0 15,0 0-15,0 0 0,0 0 16,0 0-16,-1 0 0,1 0 16,21-21-1,21 21 1,1 0-16,-1-22 0,21 22 15,-21 0-15</inkml:trace>
  <inkml:trace contextRef="#ctx0" brushRef="#br0" timeOffset="146713.98">13801 7345 0,'0'0'16,"-22"0"-16,1 0 0,21-21 0,-21 21 31,21 21-31,-21 0 0,21 0 16,0 0-16,0 1 0,0-1 15,-21 21-15,21-21 0,0 0 0,0 1 16,0-1-16,0 0 0,0 0 15,0 0-15,-21 0 0,21 1 0,0-1 16,-22 0-16,22 0 16,0 0-1,0-42 32,0 0-47,0 0 16,0 0-16,0-1 0,0 1 15,0 0-15,0 0 0,0 0 0,0 0 16,22-22-16,-22 22 0,21-21 16,0 21-16,-21-1 0,21-20 15,0 21-15,0 0 0,1 0 0,-1-1 16,0 1-16,0 21 0,0 0 16,0 0-16,1 0 0,-1 0 15,-21 21-15,21 1 0,0 20 16,0-21-16,-21 0 0,0 22 0,21-22 15,-21 0-15,0 21 0,0-21 16,0 1-16,0-1 0,0 0 0,0 0 16,0 0-16,0 0 0,0 1 15,0-1 1,-21-21-16,21-21 62,0-1-62,0 1 16,0 0-16,0 0 0,0 0 0,0 0 16,0-1-16,0 1 0,21 0 15,1-21-15,-1 21 0,0-1 0,-21 1 16,21-21-16,0 21 0,0 0 0,1 21 16,20-22-16,-21 1 0,0 21 15,0 0-15,1 0 0,-1 0 0,0 0 16,0 21-16,-21 1 0,21-1 15,0 0-15,-21 0 0,22 21 0,-22-20 16,0 20-16,0-21 16,0 0-16,0 22 0,0-22 0,0 0 15,0 0-15,0 0 0,0 0 0,-22-21 16,22 22-16,0-1 0,-21 0 16,0 0-1,0-21 16,0 0-15,0 0 0</inkml:trace>
  <inkml:trace contextRef="#ctx0" brushRef="#br0" timeOffset="147216.21">12700 8128 0,'0'21'0,"21"-21"16,0 0-1,22 0-15,-22 0 0,21 0 0,22 0 16,-1 0-16,1 0 0,-1 0 15,22 0-15,-1 0 0,-20 0 16,21 0-16,-1 0 0,-20-21 0,20 21 16,-20 0-16,-1 0 0,1 0 15,-22 0-15,22 0 0,-22 0 0,-21 0 16,22 0-16,-22 0 0,0 0 0,0 0 16,0 0-16,-42 0 46,0 0-46,0 0 16,0 0-16,-1 0 0,1 0 16,0 0-16</inkml:trace>
  <inkml:trace contextRef="#ctx0" brushRef="#br0" timeOffset="147673.94">12615 8297 0,'0'22'16,"21"-22"0,1 0-16,-1 0 0,0 0 15,0 0-15,21 0 0,1 0 0,-1 0 16,22 0-16,-22 0 0,21 0 0,1 0 16,21 0-16,-22 0 0,1 0 15,-1 0-15,22 0 0,-43 0 0,22 0 16,-1 0-16,-21 0 0,22 0 15,-22 0-15,1 0 0,-22 0 16,21 0-16,0 0 0,-20 0 0,-1 0 16,0 0-16,0 0 0,0 0 15,0 0-15,-42 0 47,0 0-47,0 0 0,0 0 0,0 0 16,-1 0-16,-20 0 0,0 0 0</inkml:trace>
  <inkml:trace contextRef="#ctx0" brushRef="#br0" timeOffset="148099.7">12573 8573 0,'21'0'15,"0"0"1,0 0-16,1 0 0,-1 0 0,21 0 16,-21 0-16,22 0 15,20 0-15,-21 0 0,22 0 0,-1 0 0,1 0 16,-1 0-16,1 0 0,-1 0 15,1 0-15,-1 0 0,-20 0 16,20 0-16,-20 0 0,20 0 0,-21 0 16,1 0-16,-1 0 0,0 0 15,-20 0-15,20 0 0,-21 0 0,0-22 16,0 22-16,1 0 0,-1 0 0,0 0 16,-42 0 30,0 0-30,-1 0-16,1 0 0,0 0 16,0 0-16,0 0 0,0 0 0,-22 0 15,22 0-15</inkml:trace>
  <inkml:trace contextRef="#ctx0" brushRef="#br0" timeOffset="148483.57">12658 8742 0,'0'0'0,"-22"0"0,1 0 0,0 21 15,0-21-15,21 21 16,21-21 15,0 0-31,0 0 0,22 0 0,-1 0 16,0 0-16,22 0 0,-1 0 15,1 0-15,-1 0 0,22 0 0,-21 0 16,20-21-16,1 21 0,-22 0 16,22-21-16,0 21 0,-22 0 0,1 0 15,20-21-15,-20 21 0,-1 0 0,1 0 16,-22 0-16,22 0 0,-22 0 16,0 0-16,1-21 0,-22 21 15,21 0-15,-21 0 0,1 0 0,-1 0 31,-42 0 1,-1 0-17,1 21-15</inkml:trace>
  <inkml:trace contextRef="#ctx0" brushRef="#br0" timeOffset="149644.35">11959 9885 0,'21'0'0,"0"0"16,-21-21-16,0 0 15,22 21-15,-22-22 16,21 22-16,0-21 0,-21 0 15,0 0-15,0 0 0,0 0 16,0-1-16,0 1 16,0 0-16,-21 21 0,0-21 0,-1 0 15,1 21-15,0 0 0,0 0 0,0 0 16,0 0-16,-1 0 0,1 0 16,0 21-16,21 0 0,-21 0 0,0 0 15,21 1-15,-21-1 0,21 0 16,0 0-16,0 0 0,0 0 15,0 1-15,0-1 0,0 0 0,0 0 16,0 0-16,0 0 16,21-21-1,0 0-15,0-21 16,0 21-16,-21-21 0,21 0 16,1 0-16,-1 21 0,-21-21 0,21-1 15,0 1-15,-21 0 0,0 0 16,21 0-16,-21 0 0,21-1 0,-21 1 15,0 0-15,22 21 16,-22 21 15,21-21-31,-21 21 0,0 1 16,0-1-16,0 0 0,0 0 0,0 0 16,0 0-16,21 1 0,0-1 15,-21 0-15,21-21 16,0 21-16,1-21 0,-1 0 15,0 0-15,0 0 0,0 0 16,0 0-16,-21-21 0,22 21 16,-1-21-16,0 0 0,0 21 0,-21-22 15,21 1-15,-21 0 0,21 0 16,-21 0-16,0 0 0,0-22 0,0 22 16,0-21-16,0 21 0,0-22 15,-21 1-15,0 21 0,-21-22 16,21 1-16,-22 21 0,1 0 0,-22-22 15,22 22-15,-21 0 0,20 21 0,-20-21 16,-1 21-16,22 0 0,-22 0 16,22 0-16,0 21 0,-1 0 0,1 0 15,0 1-15,21 20 0,-22 0 16,22 1-16,0-1 0,0 0 0,0 22 16,21-22-16,0 22 0,0-22 15,0 21-15,0-20 0,0-1 0,0 0 16,21 1-16,0-1 0,0-21 0,-21 22 15,21-22-15,0 0 0,1 0 16,-1-21-16,21 21 0,-21-21 16,0 0-16,22 0 0,-22 0 0,21 0 15,-21 0-15,22 0 0,-22 0 0,21 0 16,-21 0-16,22 0 0,-22-21 16,21 21-16,1-21 0,-22 0 0,21 0 15</inkml:trace>
  <inkml:trace contextRef="#ctx0" brushRef="#br0" timeOffset="150216.01">12933 9525 0,'0'0'0,"-21"-21"15,-1 21 1,1 0-16,0 0 0,0 0 0,21 21 15,-21-21-15,0 21 0,21 0 16,-22 1-16,22-1 0,0 21 0,-21-21 16,21 0-16,-21 1 0,21 20 15,0-21-15,0 0 0,0 22 0,0-22 16,0 0-16,0 0 0,0 0 16,0 0-16,0-42 46,0 0-30,0 0-16,0 0 0,0 0 16,0-22-16,0 22 0,21 0 0,-21-21 15,21 20-15,-21-20 0,22 0 16,-1 21-16,-21-22 0,21 1 0,0 21 16,0 0-16,0-22 0,22 22 15,-22 21-15,0-21 0,21 21 16,-20 0-16,-1 0 0,21 0 0,-21 0 0,0 0 15,1 21-15,-1 0 0,0 0 16,-21 22-16,21-22 0,-21 21 16,21 1-16,-21-22 0,0 21 0,21 0 15,-21-20-15,0 20 0,0-21 16,0 21-16,0-20 0,0-1 0,0 0 16,0 0-16,0 0 0,0 0 15,-21-21-15,0 0 31,0 0-15,0 0-16,0-21 16,-1 0-16,1 21 0</inkml:trace>
  <inkml:trace contextRef="#ctx0" brushRef="#br0" timeOffset="150415.93">12742 9800 0,'21'0'16,"1"0"0,-1 0-16,0 0 0,0 0 15,0 0-15,22-21 0,-22 21 0,21 0 16,-21 0-16,22-21 0,-22 21 16,21-21-16,-21 21 0,22 0 0,-22 0 15,0-21-15,0 21 0,0 0 0,0-22 16,1 22-16</inkml:trace>
  <inkml:trace contextRef="#ctx0" brushRef="#br0" timeOffset="151191.26">13674 9504 0,'0'0'0,"0"-21"16,0 42 15,0 0-15,-22 0-16,22 0 0,0 1 15,0-1-15,0 0 0,0 0 16,0 0-16,0 22 0,0-22 0,0 0 16,0 0-16,0 0 0,0 0 15,0 1-15,0-1 16,-21-21 15,21-21-15,0-1-16,0 1 15,0 0-15,0 0 16,0 0-16,0-22 0,0 22 0,0 0 16,0-21-16,0 21 0,0-1 0,21-20 15,-21 21-15,22 0 0,-1-22 16,-21 22-16,21 21 0,0-21 0,0 0 15,0 21-15,1 0 0,-1 0 16,-21 21-16,21 0 16,0 0-16,-21 1 0,0-1 0,0 0 15,0 0-15,0 0 0,0 22 16,21-22-16,-21 0 0,0 0 0,0 21 16,0-20-16,0-1 0,0 0 15,0 0-15,0 0 16,0 0-16,0-42 47,0 0-47,0 0 15,0 0-15,0 0 0,0-1 16,0 1-16,0-21 0,21 21 16,-21-22-16,22 22 0,-1-21 0,0 21 15,0 0-15,0-1 0,0 1 16,1 0-16,-1 21 0,0 0 0,0 0 15,21 0-15,-20 0 0,-1 21 16,0 0-16,0 1 0,-21-1 16,0 0-16,21 0 0,-21 21 0,0-20 15,0-1-15,0 21 0,0-21 0,0 0 16,0 1-16,0-1 0,0 0 16,-21 0-16,0 0 0,21 0 15,-21-21-15,0 22 0,-1-22 16,1 0-16,21 21 0,-21-21 15,0 0-15,0 0 0,0 0 0,-1 0 16</inkml:trace>
  <inkml:trace contextRef="#ctx0" brushRef="#br0" timeOffset="151687.99">12912 10245 0,'-22'21'15,"44"-21"17,-1 0-32,21 0 15,-21 0-15,22 0 0,-1 0 0,0 0 16,22 0-16,-1 0 0,-20 0 0,20 0 15,22 0-15,-22 0 0,1 0 16,-1 0-16,1 0 0,-1 0 16,-20 0-16,20 0 0,-21 0 0,1 0 15,-1 0-15,0 0 0,-20 0 0,-1 0 16,0 0-16,-63 0 31,20 21-31,1-21 16,0 0-16,-21 0 0,-1 0 15,1 0-15,0 21 0,-1-21 0</inkml:trace>
  <inkml:trace contextRef="#ctx0" brushRef="#br0" timeOffset="151995.81">12912 10520 0,'0'0'15,"-43"21"-15,22-21 0,42 0 31,0 0-31,1 0 16,-1 0-16,21 0 0,0 0 0,22 0 16,-22 0-16,22 0 0,-1 0 15,1 0-15,-1 0 0,1 0 0,-1 0 16,-20 0-16,-1 0 0,21 0 16,-20 0-16,-22 0 0,21 0 0,-21 0 15,22 0-15,-22 0 0,0 0 16,0 0-1,-42 0 1,0 0 0,0 0-16,21 21 0,-21-21 0,-1 0 15,1 0-15,-21 0 0,21 21 16,0-21-16,-22 0 0</inkml:trace>
  <inkml:trace contextRef="#ctx0" brushRef="#br0" timeOffset="152307.63">12785 10795 0,'-22'0'0,"44"0"0,-44 21 0,44-21 31,-1 0-31,21 0 0,-21 0 16,43 0-16,-22 0 0,22 0 0,-22 0 15,21 0-15,1 0 0,-1 0 16,1 0-16,-1 0 0,-20 0 0,20 0 15,-20 0-15,-1 0 0,0 0 0,-21 0 16,22 0-16,-22 0 0,0 0 16,0 0-16,0 0 0,1 0 31,-44 0 0,1 0-31,0 0 0,0 21 16,0-21-16,-22 0 0,22 0 0,-21 22 15,21-22-15</inkml:trace>
  <inkml:trace contextRef="#ctx0" brushRef="#br0" timeOffset="152567.48">12890 10986 0,'0'0'0,"0"21"0,22-21 31,-1 0-31,0 0 0,0 0 16,21 0-16,1 0 0,-1 0 0,22 0 16,-22 0-16,21 0 0,1 0 0,-22 0 15,22 0-15,-1 0 0,-20 0 0,-1 0 16,0 0-16,1 0 0,-1 0 16,-21 0-16,0-21 0,0 21 0,1 0 15,-1 0-15,-21-22 31,21 22-15,-21-21-16</inkml:trace>
  <inkml:trace contextRef="#ctx0" brushRef="#br0" timeOffset="153596.07">18457 7641 0,'0'-21'0,"0"42"0,-21-63 0,21 21 0,0 0 16,0-1-16,-21 22 15,21-21-15,0 0 0,0 0 0,0 0 16,0 42 31,0 0-47,0 0 0,0 0 0,21 1 15,-21-1-15,21 21 0,-21-21 16,0 22-16,0-1 0,0-21 0,0 21 16,0 1-16,0 20 0,0-20 15,0-1-15,0 21 0,0-20 0,0 20 16,0-20-16,0 20 0,0 1 16,0-22-16,0 21 0,0 1 15,0-22-15,0 22 0,0-1 0,0-20 16,0 20-16,0 1 0,-21-1 15,21-21-15,-21 22 0,0-22 0,21 1 16,-21 20-16,21-21 0,0 1 0,0-1 16,0-21-16,-22 22 0,22-22 15,0 21-15,0-21 0,0 0 0,0 1 16,0-1-16,0 0 0,0 0 16,0-42 15,0 0-31,0 0 15,22-1-15,-22 1 0,0 0 16,0 0-16,21 0 0,-21-22 16,21 22-16,-21-21 0,21 0 15</inkml:trace>
  <inkml:trace contextRef="#ctx0" brushRef="#br0" timeOffset="155046.24">18648 7514 0,'0'-21'16,"21"21"46,0 0-46,0 0-16,0 0 16,1 0-16,-1 0 15,0 0-15,0 0 0,21 21 0,-20-21 16,-1 0-16,21 0 0,0 0 16,1 0-16,-1 0 0,22 0 0,-1 0 15,1 0-15,20 0 0,-20 0 16,20 0-16,1 0 0,0 0 0,-1 0 15,1 0-15,0 0 0,21 0 16,-22 0-16,1 0 0,0 0 0,-1 0 16,1 0-16,0 0 0,-1 0 15,1 0-15,-22 0 0,1 0 16,-1 0-16,1 0 0,-1 0 0,1 0 16,-22 0-16,22 0 0,-1 0 15,-20 0-15,-1 0 0,21 0 0,-20 0 16,-1 0-16,0 0 0,1 0 15,-22 0-15,21 0 0,-21 0 0,1 0 16,-1 0-16,0 0 0,-21 21 47,0 1-31,0-1-16,0 0 15,0 0-15,0 0 0,0 0 0,0 1 16,0-1-16,0 21 0,0-21 15,0 22-15,0-1 0,0 0 0,0 1 16,0-1-16,0 0 0,0 1 0,0-1 16,0-21-16,0 21 0,0 1 15,0-1-15,0 0 0,0-20 0,0 20 16,0 0-16,0-21 0,0 22 16,0-1-16,0-21 0,0 22 15,-21-22-15,21 21 0,0 0 0,0 1 16,-21-1-16,21-21 0,0 22 15,0-1-15,0-21 0,0 21 0,0 1 16,0-22-16,0 0 0,0 21 16,0-20-16,0-1 0,-22 0 0,22 0 15,0 0-15,0 0 0,-21 1 0,21-1 16,-21 0-16,21 0 16,0 0-16,0 0 15,0 1-15,-21-1 16,21 0-1,-21-21 1,21 21-16,-21-21 16,21 21-16,-22-21 15,22 21-15,-21-21 16,0 0-16,21 22 16,-21-22-16,0 0 15,0 0-15,-1 0 16,1 21-16,0-21 15,0 0-15,0 0 0,0 0 0,-1 0 16,-20 0-16,21 0 0,-21 0 0,-1 0 16,1 0-16,0 0 0,-1 0 15,1 0-15,0 21 0,-22-21 16,22 0-16,-22 0 0,22 0 0,-22 0 16,22 0-16,-21 0 0,-1 0 15,1 0-15,-1 0 0,1 0 0,-1 0 16,1 0-16,-22 0 0,21 0 0,1 0 15,-22 0-15,22 0 0,-22 0 16,22 0-16,-1 0 0,1 0 0,-1 0 16,22 0-16,-22 0 0,22 0 15,0 0-15,-1 0 0,1 0 0,21 0 16,-22 0-16,1 0 0,21 0 0,-21 0 16,-1 0-16,1 0 0,21 0 15,-22 0-15,1 0 0,21 0 16,-21 0-16,20 0 0,-20 0 0,21 0 15,-21 0-15,20 0 0,1 0 16,0 0-16,0 0 0,0 0 16,0 0-16,-1 0 15,22-21 32,0 0-47,22-1 16,-22 1-16,21 0 0</inkml:trace>
  <inkml:trace contextRef="#ctx0" brushRef="#br0" timeOffset="155629.9">18457 7535 0,'0'0'0,"21"-21"62,1 21-62,-1 0 0,0 0 0,0 0 16,0 0-16,0 0 0,1-21 0,20 21 16</inkml:trace>
  <inkml:trace contextRef="#ctx0" brushRef="#br0" timeOffset="156283.53">19833 7938 0,'0'0'16,"0"21"-16,-21-21 16,42 0 15,0 0-31,22 0 15,-22 0-15,0 0 0,0 0 0,21 0 16,-20 0-16,20 0 0,-21 0 16,21 0-16,-20 0 0,-1 0 15,0 0-15,0 0 0,0 0 16,0 0 15</inkml:trace>
  <inkml:trace contextRef="#ctx0" brushRef="#br0" timeOffset="156639.82">20574 7811 0,'21'21'47,"0"0"-47,0-21 0,-21 21 15,0 0-15,22 0 0,-1-21 16,-21 22-16,0-1 0,21 0 0,0 0 15,0 0-15,-21 0 16,21 1-16,1-22 31,-22-22 1</inkml:trace>
  <inkml:trace contextRef="#ctx0" brushRef="#br0" timeOffset="156932.67">20913 7811 0,'0'0'0,"-22"0"47,1 0-31,0 0-16,0 21 0,0 0 0,0-21 15,-1 21-15,1 0 0,0 0 0,0 1 16,0-1-16,21 0 0,-21 0 16,-1-21-16,1 21 0,0 0 0,0 1 15,21-1-15,-21-21 16,21 21-16,21-21 47,0 0-47,-21-21 15,21 21-15,0 0 0</inkml:trace>
  <inkml:trace contextRef="#ctx0" brushRef="#br0" timeOffset="157531.39">21167 7853 0,'0'-21'32,"0"42"-1,0 0-15,-22 0-16,1 0 15,21 1-15,-21-1 0,21 0 0,0 0 16,0 0-16,0 0 0,0 1 15,0-1-15,0 0 0,0 0 16,21-21-16,0 0 16,1 21-16,-1-21 15,0 0-15,0 0 0,0 0 16,0 0-16,-21-21 0,22 21 0,-1-21 16,-21 0-1,21 0-15,0-1 0,-21 1 0,0 0 16,0 0-16,0 0 0,0 0 0,0-1 15,0 1-15,0 0 0,0 0 16,0 0-16,-21 21 0,0-21 16,0 21-16,-1 0 15,1 0-15,0 0 16,0 0-16,0 0 16,21 21-16,-21-21 0,-1 0 15,1 0-15,0 0 0</inkml:trace>
  <inkml:trace contextRef="#ctx0" brushRef="#br0" timeOffset="158319.98">17081 7557 0,'0'0'16,"-63"21"-1,42-21-15,0 0 0,-1 21 16,44-21 31,-1 0-47,0 21 15,21-21-15,-21 0 0,22 0 16,20 0-16,-20 0 0,20 0 0,1 0 16,-1 0-16,1 0 0,20 0 15,-20 0-15,20 0 0,-20 0 0,-1 0 16,22 0-16,-21 0 0,-1 0 0,1 0 15,-1-21-15,1 21 0,-22 0 16,0 0-16,1 0 0,-1 0 0,-21 0 16,0 0-16,0 0 0,1 0 15,-22-21 17,-22 21-17,1 0-15,0 0 16,0 0-1,0 0-15,21-21 0,-21 21 16</inkml:trace>
  <inkml:trace contextRef="#ctx0" brushRef="#br0" timeOffset="158684.67">18330 7451 0,'0'0'0,"-21"0"16,0 0-1,21 21 32,21-21-47,0 0 16,0 21-16,1-21 0,-1 0 16,0 0-16,0 0 0,0 0 15,0 0-15,1 21 0,-22 0 31,0 1-15,-22-22-16,1 21 0,0 0 0,0-21 16,0 21-16,0 0 0,-22 0 15,22-21-15,0 22 0,0-1 0,0-21 16,-1 21-16,1-21 0,21 21 16,-21-21-16,0 21 15</inkml:trace>
  <inkml:trace contextRef="#ctx0" brushRef="#br0" timeOffset="159539.28">16785 9229 0,'-21'0'31,"42"0"0,0 0-31,0 0 16,1 0-16,-1 0 0,21 0 15,-21 0-15,22 0 0,20 0 0,-21 0 16,22 21-16,-22-21 0,22 0 16,-1 0-16,1 0 0,-1 0 0,1 0 15,-1 0-15,1 0 0,-22 0 0,0 0 16,22 0-16,-22 0 0,1 0 16,-22 0-16,21 0 0,0 0 0,-20 0 15,-1 0-15,0 0 0,0 0 16,0 0-16,0 0 0,1 0 31,-22-21 47,-22 21-78,22-21 16</inkml:trace>
  <inkml:trace contextRef="#ctx0" brushRef="#br0" timeOffset="159996.01">17949 8996 0,'-21'0'0,"0"0"16,42 0 15,-21 21-31,21-21 0,0 0 16,1 21-16,-1-21 15,0 0-15,0 21 0,0-21 16,0 0-16,1 0 0,-1 0 0,0 0 16,0 0-16,-21 22 0,21-22 15,0 0-15,1 0 16,-22 21-16,0 0 15,-22 0 1,1-21-16,0 21 16,0 0-16,0-21 0,21 22 15,-21-1-15,-1 0 0,1-21 16,0 21-16,0 0 0,0 0 0,0 1 16,-1-1-16,1 0 0,0-21 15,0 21-15,21 0 0,-21-21 16,21 21-16,-21-21 0,21 22 15,-22-22 1,22 21-16,-21-21 16,21-21 15</inkml:trace>
  <inkml:trace contextRef="#ctx0" brushRef="#br0" timeOffset="161391.82">25590 4191 0,'0'0'0,"0"-21"31,0 0-31,0 0 16,0-1-1,0 1-15,0 0 31,22 21-31,-22 21 47,0 0-31,0 1-16,0-1 0,0 0 16,0 0-16,0 0 0,0 22 15,0-22-15,0 21 0,0-21 0,0 22 16,0-22-16,0 21 0,0 0 15,0-20-15,0 20 0,0 0 0,0 1 16,0-1-16,0 0 0,0 1 16,0 20-16,0-21 0,0 1 0,0-1 15,0 0-15,0 1 0,0-1 0,0 0 16,0-20-16,-22 20 16,22-21-16,0 21 0,0-20 0,0-1 15,0 0-15,0 0 0,0 0 16,0 0-1,0-42 17,0 0-17,0 0-15,0 0 16,0 0-16,0-22 16,0 22-16,0-21 0,0 21 0,0-22 15</inkml:trace>
  <inkml:trace contextRef="#ctx0" brushRef="#br0" timeOffset="163355.78">25675 4064 0,'0'0'0,"0"-21"0,-21 21 16,21-21-16,0 0 31,0-1 1,21 22 30,0 0-46,0 0-16,1 0 15,-1 0-15,21 0 0,-21 0 16,22 0-16,-22 0 0,21 0 16,0 0-16,1 0 0,-1 0 0,22 0 15,-22 0-15,0 0 0,22 0 16,-22 0-16,22 0 0,-22 0 0,21 0 15,1 0-15,-1 0 0,1 0 16,21 0-16,-22 0 0,22 0 0,-22 0 16,1 0-16,20 0 0,-20 0 15,-1 0-15,1 0 0,-1 0 0,1 0 16,-1 0-16,1-21 0,-1 21 16,1 0-16,-1 0 0,22 0 15,-21 0-15,20 0 0,-20 0 0,20 0 16,-20 0-16,21 0 0,-22 0 15,22 0-15,-1 0 0,1 0 16,0 21-16,21-21 0,-22 0 16,22 0-16,-21 22 0,21-22 0,-22 0 15,22 21-15,-21-21 0,-1 0 16,1 0-16,0 21 0,21-21 0,-22 0 16,1 0-16,0 21 0,-1-21 15,1 0-15,0 0 0,-1 0 0,-20 0 16,-1 0-16,1 21 0,-1-21 15,1 0-15,-1 0 0,-20 0 16,-1 0-16,0 0 0,1 0 16,-1 0-16,0 0 0,1 0 15,-1 0-15,-21-21 0,21 21 0,-20 0 16,20 0-16,-21 0 0,0 0 16,0 0-16,-21-21 0,22 21 15,-22 21 32,0 0-31,-22 0-16,1 1 0,21-1 15,-21 0-15,0 0 16,21 0-16,-21 0 0,0 1 0,-1-1 16,1 21-16,21-21 0,-21 0 15,0 22-15,0-22 0,0 0 16,-1 21-16,22-20 0,-21-1 0,21 21 15,-21-21-15,21 22 0,-21-22 16,21 21-16,0-21 0,0 22 0,0-1 16,0 0-16,-21 1 0,21-22 15,0 21-15,0 0 0,0 1 0,0-1 16,0 0-16,0 1 0,0-22 16,0 21-16,0 1 0,0-22 0,0 21 15,0-21-15,0 22 0,0-22 16,0 0-16,0 21 0,0-21 15,0 1-15,0-1 0,0 0 0,0 0 16,0 0-16,-21 0 16,21 1-16,0-1 15,-22 0 1,1-21-16,0 0 16,21 21-16,-21-21 15,0 0-15,0 0 0,-1 0 16,1 0-16,0 0 15,0 0-15,0 0 0,0 0 0,-22 0 16,22 0-16,0 0 16,0 0-16,0 0 0,-22 0 15,22 0-15,-21 0 0,-1 0 0,1 0 16,0 0-16,-1 0 0,-20 0 16,21 0-16,-1 0 0,-20 0 0,20 0 15,1 0-15,0 0 0,-22 0 16,22 0-16,0 0 0,-1 0 0,1 0 15,0 0-15,-1 0 0,1 0 0,0 0 16,-1 0-16,-20 0 0,20 0 16,1 0-16,-21 0 0,20 0 0,-20 0 15,-1 0-15,1 0 0,20 0 16,-20 0-16,21 0 0,-22 0 16,22 0-16,-1 0 0,1 0 15,-21 0-15,20 0 0,1 0 0,0 0 16,-22 0-16,22 0 0,-22 0 0,22 0 15,-22 0-15,1 0 0,-1 0 16,1 0-16,-1 0 0,1 0 0,-1 0 16,1 0-16,21 0 0,-22 0 15,22 0-15,-22 0 0,22 0 0,-22 0 16,22 0-16,-21 0 0,20 0 0,1 0 16,-22 0-16,22 0 0,0 0 15,-22 0-15,22 0 0,0 0 16,-22 0-16,22 0 0,-1 0 15,-20 0-15,21 0 0,-1 0 0,1 0 16,21-21-16,-22 21 0,22 0 0,-21 0 16,21 0-16,0 0 0,-1 0 15,1-21-15,-21 21 0,21 0 16,0 0-16,-1 0 0,1 0 16,0 0-16,21-21 0,-21 21 15,0 0 1,0 0-16,-1 0 15,1 0 1,21-22-16,-21 22 16,0 0-16,0 0 0,0 0 15,-1 0-15,1 0 16,0 0-16,0 0 0,0 0 0,0 0 16,-1 0-16,1 0 0,0 0 0,-21 0 15,21 0-15,-1 0 16,1 0-16,0 0 0,0 0 0,0 0 15,0 0-15,-1 0 0,1 0 16,0 0-16,0 0 0,0 0 16,0 0-16,21-21 0,-22 21 15,1 0-15,0-21 32,0 21-17,21-21 16,0 0-15,0 0-16,0-1 16,0 1-1,21 0-15,0 0 0</inkml:trace>
  <inkml:trace contextRef="#ctx0" brushRef="#br0" timeOffset="164312.03">26035 2773 0,'0'0'0,"-21"21"16,21 0 0,0 0-1,21-21-15,0 0 0,-21 22 16,21-22-16,0 0 0,1 0 15,-1 0-15,0 0 0,0 0 16,0 0-16,0 0 16,1 0-16,-1 0 0,0 0 0,-21-22 15,21 22-15,0-21 16,-21 0-16,0 0 31,0 0-31,-21 21 16,0 0-16,0 0 0,-22 0 15,22 0-15,-21 0 0,0 0 0,-1 0 16,1 0-16,0 21 0,-1 0 16,1-21-16,0 21 0,-1 0 0,22 1 15,0-1-15,0 0 0,0 0 16,21 0-16,-22 0 0,22 1 0,0-1 16,0 0-16,0 0 0,22-21 15,20 21-15,-21 0 0,0-21 0,22 0 16,-22 22-16,21-22 15,0 0-15,1 0 0,-1 0 0,-21 0 0,22 0 16,-1 0-16,-21 0 16,0 0-16,0 0 0,-42 0 31,0 0-31,0 0 16,-21 0-16,-1 21 0,1-21 0,0 21 15,-1 0-15,1 0 0,0 0 16,-1 1-16,1 20 0,21-21 0,-22 0 15,1 22-15,21-22 16,0 0-16,21 21 0,0-21 0,0 1 0,0-1 16,0 0-16,0 0 0,21-21 15,0 21-15,21 0 0,1-21 0,-22 0 16,21 22-16,1-22 16,-1 0-16,21 0 0,-20 0 0,-1 0 15,0 0-15,1 0 0,-22 0 16,21-22-16,1 1 0,-22 21 0,21-21 15,-21 0-15,22 21 0,-22-21 0</inkml:trace>
  <inkml:trace contextRef="#ctx0" brushRef="#br0" timeOffset="164583.88">26585 3112 0,'0'21'15,"0"0"1,0 0-16,21 0 0,1 0 16,-22 1-16,21 20 0,0-21 15,0 0-15,0 0 0,-21 1 0,21-1 16,-21 0-16,22 0 0,-22 0 16,0 0-16,0 1 0,21-22 15,-21 21-15,21-21 16,-21-21 15,21 21-31,-21-22 0,21 1 16</inkml:trace>
  <inkml:trace contextRef="#ctx0" brushRef="#br0" timeOffset="164823.48">26882 3112 0,'0'0'16,"-22"0"-1,1 21-15,0 0 16,0 0-16,0 0 0,0 22 16,-22-22-16,22 0 0,0 21 15,0-21-15,0 22 0,-1-22 16,1 0-16,0 21 0,0-20 0,0-1 0,21 0 16,0 0-1,0 0-15,21-21 31,0 0-31,0-21 0,0 0 16,22 0-16,-22 0 0</inkml:trace>
  <inkml:trace contextRef="#ctx0" brushRef="#br0" timeOffset="165196.26">27326 2688 0,'0'0'16,"-21"21"-1,21 1 1,-21-1-16,0 0 0,21 21 0,0-21 16,0 22-16,-22-1 0,22-21 15,-21 22-15,21-1 0,-21 0 0,21 1 16,0-22-16,0 21 0,0 0 15,0 1-15,0-1 0,0 0 16,0-20-16,0 20 0,0-21 16,0 0-16,21 0 0,-21 1 0,21-1 15,-21 0-15,0 0 0,0 0 16,22-21-16,-1 21 0,0-21 16,0 0-1,0 0-15,-21-21 16,0 0-16,21 0 0,-21 0 15,0 0-15,0-1 0,0 1 16,0 0-16</inkml:trace>
  <inkml:trace contextRef="#ctx0" brushRef="#br0" timeOffset="165404.15">27114 3239 0,'0'0'0,"0"21"0,-21-21 0,21 21 0,21-21 31,1 0-31,-1 0 16,0 0-16,0 0 0,0 0 15,0 0-15,1-21 0,20 21 0,-21 0 16,0-21-16,0-1 0,1 22 16,-1-21-16,0 21 15,-21-21-15</inkml:trace>
  <inkml:trace contextRef="#ctx0" brushRef="#br0" timeOffset="165832.9">27495 3344 0,'0'0'0,"0"22"16,0-1-16,22-21 47,-22-21-47,21 21 0,0-22 0,0 22 15,0-21-15,0 21 0,1-21 16,-1 21-16,0-21 0,-21 0 0,0 0 16,-21 21 15,0 0-31,-1 0 0,1 0 15,0 21-15,0-21 0,21 21 0,-21 0 16,0 0-16,-1 0 16,22 1-16,-21-1 0,21 0 0,0 0 15,0 0-15,0 0 0,0 1 0,0-1 16,0 0-16,21 0 16,1 0-16,-1-21 0,0 21 15,0-21-15,0 0 0,0 0 16,1 0-16,-1 0 0,0 0 15,0 0-15,0 0 16,0 0-16,-21-21 0,22 0 0,-1 21 16</inkml:trace>
  <inkml:trace contextRef="#ctx0" brushRef="#br0" timeOffset="166215.85">27876 3323 0,'0'0'0,"0"-21"16,0 0-16,-21 21 15,42 0 32,1 21-47,41 21 16,-42-20-16,0-1 16,1 0-16,-1 0 0,0-21 0,-21 21 15,0 0-15,0 1 0,0-1 0,0 0 16,0 0-16,0 0 15,-21 0-15,0-21 0,21 22 0,-22-22 16,1 0-16,21 21 0,-21-21 0,21-21 47,0-1-47,0 1 0,0 0 16,21 0-16,-21 0 0,21 0 0,1-1 15,-1 1-15,0 0 0,0 0 16,0-21-16,0 20 0,1 1 0,-1 0 15,-21 0-15,21 21 0,0-21 16,-21 0-16,0-1 0</inkml:trace>
  <inkml:trace contextRef="#ctx0" brushRef="#br0" timeOffset="166844.71">28533 3471 0,'0'0'0,"42"0"16,-42-21 0,21 21-16,-21-21 0,21 0 0,-21 0 15,0 0-15,0-1 16,0 1-16,0 0 0,0 0 15,-21 0-15,0 0 16,0 21-16,0 0 0,-1 0 16,1 0-16,0 0 0,0 0 0,0 0 15,0 0-15,-1 21 0,1 21 0,0-21 16,0 0-16,0 1 0,0 20 16,-1-21-16,22 21 0,0-20 0,0 20 15,0-21-15,0 0 0,0 0 16,0 1-16,22-22 0,-1 21 15,0-21-15,0 0 0,0 0 16,0 0-16,1 0 0,-1 0 0,0 0 0,0 0 16,0-21-16,0-1 15,1 1-15,-1 0 0,-21 0 16,0 0-16,21 0 0,-21-1 16,0 1-16,21 0 0,-21 0 0,0-21 15,0 20-15,0 1 0,0 0 16,0 0-16,0 0 0,0 0 15,0 42 1,0 0 0,0 0-16,0 0 15,0 0-15,0 1 0,0 20 0,0-21 16,0 0-16,21 0 0,-21 1 0,0-1 16,0 0-16,0 0 0,21 0 15,1-21 1,-1 0-1,0 0-15,0 0 16,0-21-16,-21 0 16,21 0-16,1 0 0,-22-1 0</inkml:trace>
  <inkml:trace contextRef="#ctx0" brushRef="#br0" timeOffset="167132.06">28998 2836 0,'0'0'0,"-21"22"31,0-1-31,21 0 16,-21 0-16,21 0 0,0 0 16,0 22-16,-21-22 0,21 21 0,-22 1 15,22-1-15,0 0 0,0 1 16,-21-22-16,21 21 0,0 0 0,0-20 15,0-1-15,0 0 0,0 0 16,0 0-16,0 0 0,0 1 16,0-1-1,21-21-15,1 0 16,-1 0-16,-21-21 0,0-1 16</inkml:trace>
  <inkml:trace contextRef="#ctx0" brushRef="#br0" timeOffset="167504.84">29443 2836 0,'0'-21'16,"-21"21"-1,21 21-15,-22 1 0,22-1 0,0 0 16,0 0-16,0 21 0,0-20 16,0 20-16,-21 0 0,21 1 15,0-1-15,0 21 0,0-20 0,0-1 16,-21 0-16,21 1 0,-21-1 15,21 0-15,-21-20 0,0 20 16,21-21-16,0 0 0,-22 0 0,22 1 16,-21-22-16,21-22 31,0 1-15</inkml:trace>
  <inkml:trace contextRef="#ctx0" brushRef="#br0" timeOffset="168380.09">29337 3027 0,'0'0'0,"0"-21"0,0 0 15,0-1-15,0 1 0,0 0 0,0 0 16,21 0-16,-21 0 0,21-1 16,0 1-16,1 21 0,-1-21 15,0 21-15,0 0 0,0 0 16,0 0-16,22 0 0,-22 0 15,0 0-15,0 0 0,0 21 0,1 22 16,-22-22-16,0 0 0,0 21 16,0-21-16,0 22 0,0-22 15,-22 0-15,1 21 0,0-20 0,-21-1 16,21 21-16,-22-21 0,1 0 16,0-21-16,20 22 0,-20-1 0,0-21 15,21 0-15,-1 0 0,1 0 16,0 0-16,0 0 0,21-21 31,0-1-31,21 22 16,0 0-1,0 22-15,1-1 16,-1 0-16,0 21 0,-21-21 0,21 1 16,0 20-16,0-21 0,1 0 15,-1 22-15,-21-22 0,21 0 16,0 0-16,-21 0 0,21 0 0,0 1 15,1-1 1,-1-21-16,0 0 31,0 0-31,0 0 0,-21-21 16,21-1-16,1 22 16,-1-21-16,-21 0 0,21 0 0,-21 0 15,21 21-15,0-21 0,-21-1 16,21 1-16,-21 0 0,0 0 0,22 21 15,-22-21-15,0 0 16,0-1-16,0 1 16,0 0-1,0 0 1,0 0 15,0 0-15,-22 21 15,22 21-15,-21-21-16,21 21 15,-21 0-15,21 0 0,0 0 0,-21 22 16,21-22-16,0 0 0,-21 0 16,21 0-16,0 1 0,0-1 0,0 0 15,0 0-15,21 0 16,0-21-16,0 0 15,0 0-15,1 0 16,-1 0-16,0 0 16,0 0-16,0 0 0,-21-21 0,21 0 15,1 21-15,-1-21 0,21 0 16,-21-1-16,0 1 0,1 0 16</inkml:trace>
  <inkml:trace contextRef="#ctx0" brushRef="#br0" timeOffset="168751.8">30247 3239 0,'42'-43'0,"-84"86"0,84-107 15,-42 43-15,-21 21 16,0 0 0,0 0-16,-21 0 0,20 21 0,1-21 15,-21 21-15,21 0 0,0 1 16,-1-1-16,1 0 0,0 0 0,21 0 16,0 0-16,0 1 0,0-1 15,0 0-15,0 0 0,21 0 16,0-21-16,1 21 0,-1-21 15,0 0-15,0 22 0,0-22 0,0 0 16,1 21-16,-1-21 16,0 0-16,0 21 0,0-21 0,0 0 15,1 21-15,-22 0 16,-22 0 0,1-21-16,0 0 15,0 0-15,0 0 0,-22 0 0,22 0 16,0 0-16,0 0 0,0 0 15,0 0-15,-1 0 0,1 0 0,0 0 16,42 0 31,0-21-47,1 21 16</inkml:trace>
  <inkml:trace contextRef="#ctx0" brushRef="#br0" timeOffset="169184.55">30459 3344 0,'0'0'16,"0"-21"-16,0 0 0,21 0 0,0 21 15,-21-21-15,0 42 32,-21 0-17,0 0-15,21 0 0,-21 1 16,21 20-16,-22-21 0,22 0 0,-21 0 15,21 22-15,0-22 0,0 0 16,0 0-16,0 0 0,0 1 0,0-1 16,0 0-16,21-21 15,1 0-15,-1 0 0,0 0 0,0 0 16,0 0-16,0 0 16,1 0-16,-1-21 0,0 0 15,-21-1-15,21 22 0,-21-21 16,0 0-16,0-21 0,0 21 0,0-1 15,0-20-15,0 21 16,0 0-16,0 0 0,0-22 0,-21 22 16,21 0-16,-21 21 15,0 0-15,-1 0 0,1 0 16,0 21-16,0-21 16,21 21-16,0 0 0,-21 1 15,21-1-15,0 0 16,21-21-1</inkml:trace>
  <inkml:trace contextRef="#ctx0" brushRef="#br0" timeOffset="169596.57">30734 3281 0,'0'0'0,"21"-21"0,0 21 16,0 0-16,-21 21 31,0 0-31,0 0 0,0 0 16,0 1-16,0-1 0,-21 21 15,21-21-15,0 0 0,0 1 0,0-1 16,-21 0-16,21 0 0,0 0 16,0 0-16,0 1 0,21-22 31,0 0-31,1 0 15,-1 0-15,0 0 16,-21-22-16,21 22 0,0-21 0,-21 0 16,21 0-16,1 0 0,-22 0 15,0-1-15,21 1 0,-21 0 0,21 0 16,-21 0-16,0 0 0,0-1 16,0 1-16,0 0 15,-21 42 16,21 0-15,0 1 0</inkml:trace>
  <inkml:trace contextRef="#ctx0" brushRef="#br0" timeOffset="170011.34">31094 3323 0,'0'-21'16,"21"0"0,0 21-16,0 0 15,0 0 1,1 21 0,-22 0-16,0 0 0,0 1 0,21-1 15,-21 0-15,0 0 0,0 0 16,0 22-16,0-22 0,0 0 0,0 0 15,0 0-15,-21-21 0,21 21 16,0 1-16,-22-22 0,22 21 16,0-42 31,0-1-47,0 1 15,0 0 1,0 0-16,22 0 0,-1 0 0,-21-1 15,21 1-15,-21 0 0,21 0 16,-21 0-16,21 0 0,-21-1 0,21 1 16,1 0-16,-22 0 15,21 21-15,0-21 0,0 21 16,0 0 0,0 0-16</inkml:trace>
  <inkml:trace contextRef="#ctx0" brushRef="#br0" timeOffset="170477.07">31665 3281 0,'-21'0'93,"0"0"-93,0 21 16,21 0-16,-21 0 0,21 1 0,-22-1 16,22 0-16,-21 0 15,21 0-15,0 0 0,0 1 16,0-1 0,21-21-16,1 0 0,-1 0 0,-21 21 15,21-21-15,0 0 0,-21 21 16,21-21-16,-21 21 31,0 0-15,0 1-16,-21-22 15,0 0-15,0 21 16,0-21-16,-1 0 0,22 21 0,-21-21 16,0 0-16,0 0 0,0 0 15,0 0-15,-1 0 16,1 0-1,21-21 17,0 0-32,21 21 0,22 0 15,-22-22-15</inkml:trace>
  <inkml:trace contextRef="#ctx0" brushRef="#br0" timeOffset="170871.84">31729 3514 0,'21'0'15,"-21"-21"1,21 21-16,0 0 0,0-22 16,1 22-1,-1 0-15,-21-21 16,21 0-16,0 0 0,-21 0 16,21 0-1,-21-1-15,0 1 0,0 0 16,0 0-1,-21 21 1,0 0-16,21 21 16,-21-21-16,0 21 0,-1 0 0,22 1 0,-21-1 15,21 0-15,-21 0 0,21 0 16,-21 0-16,21 1 0,0-1 16,0 0-16,0 0 0,0 0 15,0 0-15,0 1 0,21-22 16,0 0-16,0 21 0,1-21 15,-1 0-15,0 0 16,0 0-16,0 0 0,0 0 16,1 0-16,-1 0 15,-21-21-15,21-1 16</inkml:trace>
  <inkml:trace contextRef="#ctx0" brushRef="#br0" timeOffset="171739.56">26628 4445 0,'0'-21'15,"0"0"16,0 42 1,0 0-32,0 0 0,0 0 15,0 1-15,0 20 0,0-21 16,0 21-16,0 1 0,0-22 0,-22 21 16,22 1-16,-21-1 0,21-21 0,-21 21 15,21 1-15,-21-22 0,21 21 16,0-21-16,0 1 0,0-1 0,0 0 15,0 0-15,0 0 0,0-42 47,21 21-47,-21-21 16,0 0-16</inkml:trace>
  <inkml:trace contextRef="#ctx0" brushRef="#br0" timeOffset="172083.36">26458 4593 0,'0'-21'0,"0"42"0,0-63 16,0 21-16,0 0 0,0-1 15,0 1-15,0 0 0,21 0 0,1 0 16,20 0-16,-21-1 16,21 1-16,-20 21 0,20 0 0,0 0 15,1 0-15,20 0 0,-21 0 16,1 21-16,-1-21 0,0 22 0,1 20 15,-22-21-15,0 0 0,0 0 16,-21 22-16,0-22 0,0 0 0,0 0 16,0 0-16,-21 1 0,0-1 0,0-21 15,-22 21-15,22 0 0,0-21 16,-21 21-16,21-21 0,-1 0 0,1 21 16,0-21-16,0 0 15,42 0 32,0 0-31</inkml:trace>
  <inkml:trace contextRef="#ctx0" brushRef="#br0" timeOffset="172508.13">26987 4784 0,'22'0'16,"-22"-21"0,21 21-16,0-22 0,0 22 15,0 0-15,0-21 16,1 21-16,-1 0 0,0 0 16,0 0-16,0 0 0,0 21 15,1-21-15,-22 22 0,21-1 16,-21 0-16,21 0 0,-21 0 0,0 0 15,0 22-15,0-22 0,0 0 16,0 0-16,0 0 0,0 22 0,-21-43 16,0 21-16,-1 0 0,22 0 15,-21-21 1,21-21 15,0 0-31,0 0 16,0 0-16,21-1 0,-21 1 15,0 0-15,0 0 0,22 0 0,-22 0 16,21-1-16,-21 1 0,0 0 16,21 0-16,0 0 0,0 21 0,-21-21 15,21 21-15,1 0 16,-22-22-16,21 22 0,0 0 0,0 0 16</inkml:trace>
  <inkml:trace contextRef="#ctx0" brushRef="#br0" timeOffset="172939.88">27855 4720 0,'-21'0'16,"0"0"-16,0 0 16,0 0-16,-1 0 0,1 21 0,0-21 15,0 22-15,0-1 0,0 0 16,-1 0-16,22 0 0,-21 22 0,0-22 15,21 0-15,-21 21 0,21-21 16,0 1-16,0-1 0,0 0 0,0 0 16,0 0-16,0 0 0,21 1 15,0-22-15,0 0 0,1 21 0,-1-21 16,0 0-16,0 0 0,0 0 16,0 0-16,22 0 0,-22 0 15,0-21-15,0-1 0,0 1 0,1 21 16,-1-21-16,0 0 0,0 0 15,-21 0-15,0-22 0,0 22 0,0-21 16,0 21-16,0-22 0,0 22 16,-21 0-16,21 0 0,-21 0 0,0-1 15,-1 22-15,1 0 0,-21 0 16,21 0-16,0 0 0,-1 0 16,1 0-16,0 22 0,21-1 15,0 0-15,0 0 16,0 0-16,21-21 0,0 21 15,1-21-15,-1 0 0,21 22 16</inkml:trace>
  <inkml:trace contextRef="#ctx0" brushRef="#br0" timeOffset="173287.68">28257 4784 0,'0'-21'16,"-21"21"-1,0 0-15,21 21 32,0 0-32,0 0 0,0 0 15,0 22-15,0-22 0,0 21 0,0-21 16,0 22-16,0-22 0,0 21 16,0 0-16,0 1 0,0-1 0,0 0 15,0 1-15,-21-1 0,0 0 16,0-20-16,-1 20 0,1 0 0,0 1 15,21-22-15,-21 21 0,21-21 0,-21 0 16,21 1-16,-21-1 0,21 0 16,0 0-1,0-42 17,0 0-32,21 0 0,-21-1 15,0 1-15,21 0 0,-21-21 16,21 21-16</inkml:trace>
  <inkml:trace contextRef="#ctx0" brushRef="#br0" timeOffset="173612.5">28215 4784 0,'0'0'16,"0"-21"-16,0-1 0,0 1 15,0 0-15,21 21 0,0-21 16,1 0-16,-1 21 0,0 0 15,0 0-15,0 0 0,0 0 0,1 0 16,-1 0-16,21 0 0,-21 0 16,0 0-16,1 21 0,-22 0 15,0 0-15,0 0 0,0 1 16,0 20-16,-22-21 0,1 0 0,0 0 16,0 1-16,0-1 0,-22 21 15,22-42-15,0 21 0,0 0 0,0 1 16,0-22-16,-1 21 0,1-21 15,21 21 1,21-21 15,1-21-31,-1 21 16</inkml:trace>
  <inkml:trace contextRef="#ctx0" brushRef="#br0" timeOffset="173976.29">28511 4974 0,'22'-21'0,"-1"21"0,0 0 15,-21-21-15,21 21 16,0-21-16,-21 0 16,21-1-16,1 22 0,-22-21 0,0 0 15,0 0-15,21 0 16,-21 0-16,-21 21 31,-1 0-31,1 0 0,0 21 16,21 0-16,-21 0 15,21 0-15,-21 0 0,21 22 0,0-22 16,0 0-16,0 0 0,0 0 16,0 1-16,0-1 0,0 0 0,21 0 15,0-21 1,0 21-16,0-21 0,1 0 15,-1 0-15,0 0 0,0 0 16,0 0-16,0-21 16,-21 0-16,22 0 15</inkml:trace>
  <inkml:trace contextRef="#ctx0" brushRef="#br0" timeOffset="174328.09">28956 4763 0,'0'0'0,"21"0"0,-21 21 47,21 0-31,-21 0-16,0 0 0,0 0 0,0 1 16,21-1-16,-21 0 0,0 0 15,0 0-15,0 0 0,0 1 0,0-1 16,0 0-16,0 0 15,-21-21 1,21-21 15,0 0-15,0 0-16,0-1 16,0 1-16,0 0 0,0 0 0,0 0 15,0 0-15,0-1 0,0 1 16,21 0-16,-21 0 0,22 0 0,-1 0 15,-21-1-15,21 1 16,0 0-16,0 21 0,0-21 0</inkml:trace>
  <inkml:trace contextRef="#ctx0" brushRef="#br0" timeOffset="175203.61">29464 4487 0,'0'-21'16,"-21"21"0,0 0-16,-1 21 15,22 1-15,0-1 0,0 0 16,-21 0-16,21 0 0,-21 22 16,21-22-16,0 0 0,0 21 0,-21-21 15,21 22-15,0-22 0,-21 21 16,21-21-16,0 22 0,0-22 0,0 0 15,0 0-15,0 0 0,0 1 16,0-1-16,21-21 31,0 0-31,0 0 0,0 0 16,1 0-16,-1 0 0,-21-21 16,21 21-16,0-22 0,-21 1 15,0 0-15,21 21 0,-21-21 0,21 0 16,-21 0-16,0-1 15,0 44 17,0-1-32,0 0 0,0 0 15,0 0-15,0 0 16,0 1-16,0-1 0,0 0 16,0 0-16,22-21 15,-1 21-15,0-21 16,0 0-16,0 0 0,0 0 15,1 0-15,-1 0 16,0-21-16,0 0 0,-21 0 16,21 21-16,-21-21 0,21-1 15,-21 1-15,22 21 0,-22-21 0,0 0 16,0 0-16,0 0 16,0-1-16,0 44 31,0-1-16,0 0-15,0 0 0,0 0 16,0 0-16,0 1 0,0-1 16,0 21-16,0-21 0,0 0 0,0 1 15,0-1-15,0 21 0,0-21 16,0 0-16,0 22 0,-22-22 0,22 0 16,0 0-16,0 22 0,-21-22 0,0 0 15,21 21-15,0-21 0,0 1 16,-21-1-16,21 0 0,-21 0 15,21 0-15,-21-21 0,21 21 16,-22-21-16,22 22 0,-21-22 0,0 0 16,0 0 15,0-22-15,21 1 15,0 0-16,0 0-15,0 0 16,0 0-16</inkml:trace>
  <inkml:trace contextRef="#ctx0" brushRef="#br0" timeOffset="177031.57">29189 4699 0,'21'0'47,"0"0"-47,21-21 0,-20 21 0,-1 0 16,0 0-16,21 0 0,-21 0 15,1 0-15,20-21 0,-21 21 0,0 0 16,0 0-16,1 0 16,-1 0-16</inkml:trace>
  <inkml:trace contextRef="#ctx0" brushRef="#br0" timeOffset="177944.07">29781 4868 0,'0'0'0,"43"0"15,-43 22 1,21-22-16,0 0 0,0 0 0,0 0 15,1 0-15,-1 0 16,0-22-16,0 22 0,0-21 16,0 0-16,1 21 15,-22-21-15,0 0 0,0 0 16,21 21-16,-21-22 0,21 1 16,-21 0-16,0 0 0,0 0 15,0 0-15,-21 21 31,0 0-31,-1 21 16,1 0-16,0 0 0,21 0 16,-21 22-16,0-1 0,21 0 0,0 1 15,0-1-15,-21 0 0,21 1 16,-22-1-16,22 21 0,0-20 0,0-1 16,0 0-16,0 1 0,-21-1 15,21 0-15,-21 1 0,21-1 16,-21 0-16,21 1 0,0-22 15,0 21-15,-21 1 0,21-1 0,-21 0 16,21-21-16,0 1 0,0 20 0,0-21 16,0 0-16,0 0 15,21-21-15,0 0 0,0 0 16,0 0-16,22 0 0,-22 0 0,0 0 16,21 0-16,-21 0 0,1-21 15,-1 0-15,0 21 0,0-21 0,0 0 16,-21 0-16,21-1 0,-21 1 15,0-21-15,0 21 0,0-22 16,0 22-16,0-21 0,0 0 0,0-1 16,0 22-16,-21-21 0,0-1 15,0 22-15,0-21 0,0 21 0,-1 0 16,1-1-16,21 1 0,-21 21 16,21-21-16,-21 21 15,21-21 16,21 21-31,0 0 16,0-21-16,1 21 0,-1-21 0,0 21 16,0-22-16,0 22 0,0-21 15,1 21-15,-1-21 0,0 0 16,0 21-16,0-21 0,0 0 0,1-1 16,-22 1-16,21 0 15,-21 0-15,0 42 47,0 0-47,0 0 16,0 1-16,0-1 0,0 0 0,0 0 15,0 0-15,0 0 0,0 1 16,0-1 0,0-42 30,0-1-46,21 1 16</inkml:trace>
  <inkml:trace contextRef="#ctx0" brushRef="#br0" timeOffset="178276.64">30459 4763 0,'-21'0'15,"21"21"-15,0 0 0,-22-21 16,22 21-16,22-21 31,-1 0-15,0 0 0,-21-21-16,0 0 15,21 21-15,-21-21 0,0-1 16,0 1-16,0 0 15,-21 0-15,0 21 32,0 0-32,-1 0 15,22 21 17</inkml:trace>
  <inkml:trace contextRef="#ctx0" brushRef="#br0" timeOffset="178615.45">30692 4614 0,'-22'0'46,"22"22"-46,0-1 0,0 0 0,-21 0 16,21 0-16,-21 22 0,21-22 16,0 21-16,0 0 0,0-20 0,0 20 15,0-21-15,0 21 0,0-20 16,0 20-16,0-21 0,0 0 0,0 0 16,0 1-16,0-1 15,0 0-15,0-42 63,0 0-48,21 21-15,0-22 16</inkml:trace>
  <inkml:trace contextRef="#ctx0" brushRef="#br0" timeOffset="178959.25">30670 5101 0,'22'0'15,"-1"0"1,0 0 0,0 0-16,-21-21 0,21 21 15,0-21-15,1 0 16,-22 0 0,21 21-16,-21-22 0,0 1 0,0 0 15,-21 21 1,-1 0-1,1 0-15,0 21 0,21 0 16,-21 1-16,0-1 0,0 0 0,21 0 16,0 0-16,-22 0 15,22 1-15,0-1 0,0 0 16,0 0 0,22-21-16,-1 0 15,0 0 1,0 0-16,-21-21 47</inkml:trace>
  <inkml:trace contextRef="#ctx0" brushRef="#br0" timeOffset="182103.4">25781 7641 0,'0'0'0,"0"-21"0,0 0 0,0 0 15,0 0 1,0-1-16,0 1 0,0 0 16,0 42 46,0 0-46,0 1-16,0-1 0,0 0 0,0 0 15,0 0-15,0 0 0,0 22 16,0-22-16,0 0 0,0 21 0,0-20 16,0 20-16,0 0 0,0 1 15,0-1-15,-21 21 0,21-20 0,0 20 16,0-20-16,0 20 0,-21-21 0,21 1 16,0 20-16,0-20 15,0 20-15,0-21 0,0 1 0,0 20 16,0-20-16,0 20 0,0 1 15,0-22-15,0 21 0,-22-20 0,22-1 16,-21 22-16,0-22 0,21 0 0,-21 1 16,21-1-16,0 0 0,-21 1 15,21-22-15,-21 21 0,21 0 0,0-20 16,-22 20-16,22 0 0,0-21 0,0 22 16,0-1-16,0-21 0,-21 22 15,21-22-15,0 0 0,-21 0 0,21 0 16,0 0-16,0 1 0,0-1 15,0-42 17,0-1-32,0 1 0,0-21 15,0 21-15</inkml:trace>
  <inkml:trace contextRef="#ctx0" brushRef="#br0" timeOffset="183784.44">25929 7662 0,'0'0'0,"-21"0"0,21-21 16,-21 21 0,21-21-16,-21 21 15,42 0 63,0 0-78,0 0 0,0 0 16,0 0-16,22 0 16,-1 0-16,-21 0 0,22 0 0,-1 0 15,0 0-15,1 0 0,-1 0 16,21 0-16,-20 0 0,20 0 0,1 0 16,-1 0-16,1 0 0,-1 0 15,22 0-15,-22 0 0,22 0 0,-21 0 16,20 0-16,-20 21 0,20-21 15,-20 0-15,-1 0 0,1 0 0,21 0 16,-22 0-16,1 0 0,20 0 16,1 0-16,0 21 0,-22-21 0,43 0 15,-21 0-15,-22 0 0,22 22 16,-1-22-16,1 0 0,0 0 16,-1 0-16,1 0 0,0 0 0,-1 0 15,1 0-15,-21 0 0,20 0 16,-20 0-16,-1 0 0,1 0 0,-22 0 15,22 0-15,-22 0 0,-21 0 16,21 0-16,-20 0 0,20 0 16,-21 0-16,0 0 0,0 0 0,1 0 15,-1 0-15,0 0 16,0 0-16,0 0 16,0 0-1,-21 21 1,0 0-1,0 0-15,0 0 16,0 0-16,0 1 0,0-1 16,0 0-16,0 0 0,0 21 15,-21-20-15,21 20 0,-21-21 16,0 21-16,21-20 0,-21 20 0,21 0 16,-21 1-16,-1-1 0,1 0 0,21 1 15,-21-22-15,21 21 0,-21 0 16,21 1-16,0-1 0,0 0 0,0-20 15,0 20-15,0 0 0,0 1 16,0 20-16,0-21 0,0 1 0,0-1 16,21 0-16,-21 1 15,0-1-15,0 0 0,0 1 0,0-1 16,0-21-16,0 22 0,0-1 16,0 0-16,0-21 0,0 22 0,0-1 15,0-21-15,-21 22 0,21-1 0,0 0 16,0-21-16,0 22 0,0-1 15,-21 0-15,21-20 0,0 20 0,0 0 16,0-21-16,0 1 0,0 20 16,0-21-16,0 0 0,0 0 15,0 1-15,0-1 0,-21 0 0,21 0 16,0 0 0,-22-21-16,22 21 15,-21-21-15,0 0 16,0 0-1,0 0-15,0 0 0,-1 0 16,1 0-16,0 0 16,0 0-16,0 0 0,0 0 0,-1 0 15,1 0-15,-21 0 0,21 0 0,-22 0 16,22 0-16,-21 0 0,0 0 16,-1 0-16,1 0 0,0 0 15,-1 0-15,1 0 0,-22 0 0,22 0 16,0 0-16,-1 0 0,1 0 15,0 0-15,-1 0 0,1 0 0,0 0 16,-22-21-16,22 21 0,0 0 0,-22 0 16,22 0-16,-22-21 0,22 21 15,-22 0-15,1 0 0,21-21 0,-22 21 16,1 0-16,-1 0 0,22 0 0,-22 0 16,22-21-16,-22 21 0,22 0 15,0 0-15,-1 0 0,1 0 0,0 0 16,-1-21-16,1 21 0,-21 0 0,20 0 15,1-22-15,-22 22 16,22 0-16,0 0 0,-22-21 0,22 21 16,-22 0-16,22 0 0,-21 0 0,20 0 15,1-21-15,-22 21 0,22 0 16,0 0-16,21 0 0,-22 0 0,1-21 16,21 21-16,-22 0 0,22 0 15,-21 0-15,21 0 0,-22 0 0,22-21 16,0 21-16,-21 0 0,21 0 0,-22 0 15,22 0-15,-21 0 0,-1 0 16,22 0-16,-21 0 0,21 0 0,0 0 16,-22 0-16,22 0 0,0 0 0,0 0 15,0 0 1,-1-21-16,1 21 16,21-22-16,0 1 15,0 0-15,0 0 16</inkml:trace>
  <inkml:trace contextRef="#ctx0" brushRef="#br0" timeOffset="185315.69">26098 6816 0,'0'-21'0,"0"42"0,0-64 16,0 22-16,0 0 0,0 0 0,0 0 16,0 0-16,22 21 15,-22-22-15,0 44 47,0-1-47,0 0 0,-22 0 16,22 21-16,-21-20 0,21 20 0,0-21 15,0 21-15,0 1 0,-21-1 16,21-21-16,0 22 0,0-1 0,0-21 16,0 21-16,0-20 0,0-1 15,0 21-15,0-21 0,0 0 16,21 1-16,0-1 15,1-21-15,-1 0 0,0 0 16,0 0-16,0 0 16,0 0-16,1 0 0,-1-21 0,0-1 15,0 22-15,0-21 0,0-21 16,1 21-16,-1 0 0,0-1 0,0-20 16,0 21-16,-21-21 0,21 20 15,1-20-15,-22 21 0,0-21 0,21-1 16,-21 1-16,21 0 0,-21-1 15,0 22-15,0-21 0,0-1 0,0 22 16,0-21-16,0 21 16,0 0-16,0-1 15,0 44 1,0-1-16,0 0 0,0 0 16,0 21-16,0-20 0,0 20 15,0-21-15,0 21 0,0 1 0,-21-22 16,21 21-16,0 1 0,0-22 15,0 21-15,0 0 0,0-20 0,0 20 16,0-21-16,0 21 0,0-20 16,0-1-16,0 0 0,0 0 0,0 0 15,21 0-15,-21 1 0,21-22 16,0 0-16,0 0 0,1 0 16,-1 0-16,0 0 0,0 0 0,0 0 15,0-22-15,1 1 0,-1 0 16,0 0-16,0 0 0,0 0 0,0-1 15,1-20-15,-1 21 0,-21-21 16,21 20-16,-21-20 0,21 21 0,-21-21 16,21-1-16,-21 1 0,0 0 15,0-1-15,0 22 0,0-21 0,0-1 16,0 22-16,0-21 0,0 21 16,0 0-16,0-1 0,0 44 31,0-1-31,-21 0 0,21 0 15,0 21-15,0-20 0,0 20 16,-21 0-16,21 1 0,-21-22 0,21 21 16,0 0-16,0 1 0,-21-22 15,21 21-15,-22-21 0,22 22 0,0-22 16,0 21-16,0-21 0,0 22 16,0-22-16,0 0 0,0 0 15,0 0-15,22-21 0,-1 0 16,0 0-16,0 0 0,0 0 15,0 0-15,1 0 0,20 0 0,-21-21 16,21 0-16,-20 0 0,-1 21 16,0-21-16,0 0 0,0-1 0,0 1 15,1 0-15,-22 0 0,21 0 16,-21 0-16,0-1 0,0 1 0,0 0 16,0 42 15,0 0-31,0 1 15,0-1-15,0 0 0,0 0 16,0 21-16,0-20 0,0-1 16,0 0-16,0 0 15,0 0-15,0 0 0,21-21 16,0 0-16,0 0 16,0 0-16,1 0 15,-22-21-15,21 0 16,-21 0-16,0 0 0,21 0 15,-21-1-15,0 1 0,0 0 16</inkml:trace>
  <inkml:trace contextRef="#ctx0" brushRef="#br0" timeOffset="185531.57">27495 6668 0,'-21'-22'15,"21"1"1,-21 21 47,0 0-48</inkml:trace>
  <inkml:trace contextRef="#ctx0" brushRef="#br0" timeOffset="185728.46">27009 6816 0,'0'0'16,"-22"0"-16,22 21 0,22-21 31,-1 0-31,0 0 0,0 0 0,0 0 15,0 0-15,1 0 0,-1 0 16,21 0-16,-21 0 0,0 0 0,1 0 16,-1 0-16,0 0 0,0 0 15,0 0-15</inkml:trace>
  <inkml:trace contextRef="#ctx0" brushRef="#br0" timeOffset="187075.63">27644 7218 0,'0'0'0,"-22"0"16,44-21 15,-1 21-15,0-21-16,0-1 0,0 1 0,0 21 15,1-21-15,-1 0 0,0 0 16,0 0-16,0-22 0,22 22 0,-22 0 16,0 0-16,0-22 0,0 22 15,0-21-15,1 21 0,-1-22 0,-21 22 16,21-21-16,-21 21 0,0 0 16,0-22-16,0 22 0,0 0 0,-21 0 15,0 21-15,-1 0 16,1 0-16,0 21 15,0 0-15,21 0 0,-21 22 16,21-22-16,-21 21 0,-1-21 16,22 22-16,0-22 0,0 21 15,0-21-15,-21 22 0,21-22 0,0 21 16,0-21-16,0 0 0,0 22 16,0-22-16,0 0 0,21 0 0,1 0 15,-1 1-15,0-1 0,0 0 16,0-21-16,0 0 0,1 21 0,-1-21 15,21 0-15,-21 0 0,0 0 16,1 0-16,-1 0 0,0-21 0,0 0 16,0 0-16,0 21 0,1-22 15,-1 1-15,0 0 0,0 0 16,-21 0-16,0 0 0,21-1 16,-21 1-16,21 0 0,-21 0 0,0 0 15,0 0-15,0 42 47,0 0-47,0 0 16,0 0-16,-21 0 0,21 1 15,0-1-15,0 0 0,0 0 16,0 0-16,0 0 0,0 1 16,0-1-16,21-21 15,1 21-15,-1-21 16,0 0-1,0 0-15,0 0 0,0 0 0,1 0 16,-1-21-16,0 21 16,21-21-16,-21 21 0,1-22 0,-1 1 15,0 0-15,0 21 0,-21-21 16,21 0-16,0 0 0,1-1 0,-22 1 16,0 0-16,0 0 0,0 0 15,0 0 1,-22 21 15,1 21-31,0 0 0,0 0 16,0 0-16,21 0 15,-21-21-15,21 22 0,0-1 0,0 0 16,0 0-16,0 0 0,0 0 16,0 1-16,0-1 0,0 0 15,0 0-15,21-21 0,-21 21 16,21-21-16,0 0 0,0 0 0,0 0 15,1 0-15,-1 0 16,0 0-16,0 0 0,0 0 0,22-21 16,-22 21-16,21-21 15,-21 0-15,22 21 0,-22-21 0,21-1 0,0 1 16,-20 0-16,20 0 0,-21-21 16,0 20-16,22 1 0,-22 0 15,0 0-15,0 21 0,-21-21 0,0 0 16,-21 21-1,0 0 1,0 0-16,-22 21 0,22 0 16,0-21-16,0 21 0,0 0 0,21 0 15,0 1-15,0-1 16,0 0-16,0 0 0,42 21 16,-21-20-16,0-22 15,0 21-15,1 0 0,-1-21 16,-21 21-16,21-21 0,-21 21 15,21-21-15,-21 21 0,0 1 16,-21-22 0,0 0-1,0 0-15,-1 0 0,1 0 16,0 0-16,0 0 0,0 0 16,0-22-16,-1 22 15,22-21-15,-21 21 16,21-21-1,-21 21-15,21-21 0,0 0 16,-21 0-16</inkml:trace>
  <inkml:trace contextRef="#ctx0" brushRef="#br0" timeOffset="187343.48">28850 6562 0,'0'-21'0,"0"-1"16,0 1 0,-21 21-1,21-21-15,-21 21 47,0 0-47,-1 21 16,1-21-16,21 21 0,-21-21 0</inkml:trace>
  <inkml:trace contextRef="#ctx0" brushRef="#br0" timeOffset="187600.33">27898 6795 0,'0'0'0,"21"0"31,0 0-31,0 0 16,0 0-16,0 0 0,1 0 15,-1 0-15,0 0 16,0 0-16,0 0 0,0 0 16</inkml:trace>
  <inkml:trace contextRef="#ctx0" brushRef="#br0" timeOffset="193876.41">7874 13568 0,'21'0'15,"-21"-21"1,21 21-16,-21-21 15,0-1 1,21 1 0,-21 0 46,0 0-31,22 0 1,-22 0-17,21 21 1,-21 21 62,0 0-62,0 0-16,0 0 0,0 0 15,0 1-15,0-1 16,0 0-16,0 21 0,0-21 0,0 1 0,0 20 16,0-21-16,0 21 15,0-20-15,0 20 0,0-21 0,0 21 16,0-20-16,0 20 0,0-21 15,0 21-15,0-20 0,0 20 0,0-21 16,0 21-16,0 1 0,0-22 0,0 21 16,0 1-16,0-1 0,0 0 15,0 1-15,0-1 0,0 0 0,0 1 16,0-1-16,0-21 0,0 21 16,0 1-16,0-1 0,0-21 15,0 22-15,0-1 0,0-21 16,0 21-16,0 1 0,0-22 0,-21 21 15,21 1-15,-22-1 0,22 0 0,0-21 16,-21 22-16,21-1 0,0 0 16,0 1-16,0-1 0,0 0 0,0 1 15,-21-1-15,21 0 0,0-20 16,0 20-16,0 0 0,0-21 0,0 22 16,0-22-16,0 21 0,0-21 15,0 22-15,0-1 0,0 0 0,-21 1 16,21-22-16,0 21 0,0 1 15,0-1-15,0 0 0,0 1 16,-21-1-16,21 0 0,0 1 0,0-1 16,-21 0-16,21 1 0,0-22 15,0 21-15,0 0 0,-22 1 0,22-22 16,-21 21-16,21 1 0,0-1 16,0 0-16,-21 1 0,21-1 0,-21 0 15,21 1-15,0-22 0,0 21 16,-21 0-16,21 1 0,0-1 0,-21 0 15,21-20-15,0 20 0,-22 0 16,22-21-16,0 22 0,0-22 0,0 21 16,0-21-16,0 22 0,0-22 15,-21 0-15,21 21 0,0-20 16,0-1-16,-21 0 0,21 0 16,0 21-16,0-20 0,0-1 0,0 0 15,0 0-15,-21 0 16,21 0-16,0-42 31,0 0-31,0 0 16,0-21-16,0 20 0,0-20 15,0 0-15,0-1 0,21-20 0,-21 21 16,0-22-16,21 1 0</inkml:trace>
  <inkml:trace contextRef="#ctx0" brushRef="#br0" timeOffset="197491.35">8043 13335 0,'0'0'0,"-21"21"0,0-21 16,21 21 31,21-21-1,0 0-46,0 0 0,1 0 16,-1 0-16,0 0 0,0 0 16,0 0-16,0 0 0,1 0 0,-1 0 15,21 0-15,-21 0 0,0 0 16,22 0-16,-22 0 0,21 0 0,-21 0 16,22 0-16,-1 0 0,0 0 0,1 0 15,-1 0-15,22 0 0,-22 0 16,0 0-16,22 0 0,-22 0 0,22 0 15,-1 0-15,-21 0 0,22 0 16,-1 0-16,1 0 0,-1 0 0,1 0 16,-1 0-16,22 0 0,-21 0 15,20 0-15,1 0 0,0-21 16,-1 21-16,1 0 0,0 0 16,-1 0-16,-20 0 0,-1-21 0,22 21 15,-22 0-15,1 0 0,21 0 0,-22 0 16,22-21-16,-22 21 0,22-21 15,0 21-15,-22 0 0,22 0 0,-22 0 16,22-21-16,-22 21 0,1 0 16,21 0-16,-22 0 0,22 0 0,-1-22 15,1 22-15,0 0 16,-1 0-16,1 0 0,0 0 0,-1 0 0,-20 0 16,21 0-16,-22 0 0,1-21 15,20 21-15,-20 0 0,20 0 16,1 0-16,0 0 0,-1 0 0,1 0 15,0-21-15,-1 21 0,1 0 16,0 0-16,-1 0 0,-20 0 0,21 0 16,-1 0-16,22 0 0,-21 0 15,-1-21-15,22 21 0,-21 0 0,0 0 16,-1 0-16,1 0 0,0 0 16,-1 0-16,-20 0 0,20 0 0,1 0 15,0 0-15,-1 0 0,1 0 16,21 0-16,-21 0 0,-1 0 0,1 0 15,0 0-15,-1 0 16,1 0-16,0 0 0,-1 0 0,1 0 16,0 0-16,-1 0 0,22 0 15,-21 0-15,-1 0 0,1 21 0,-21-21 16,20 0-16,1 0 0,-22 0 0,1 0 16,21 0-16,-1 0 0,-20 0 15,20 0-15,1 0 0,-21 0 0,20 0 16,1 21-16,-22-21 0,22 0 15,-21 0-15,20 0 0,-20 0 0,-1 0 16,1 0-16,-1 0 0,22 0 16,-22 0-16,1 21 0,21-21 0,-22 0 15,1 0-15,-1 0 16,1 0-16,-1 0 0,1 0 0,-1 0 16,-21 0-16,22 0 0,-22 0 15,22 0-15,-1 0 0,-20 0 0,20 0 16,1 0-16,-1 0 0,-21 0 15,22 0-15,-22 0 0,22 0 0,-22 0 16,0 0-16,1 0 0,-1 0 0,0 0 16,-20 0-16,-1 0 0,0 0 15,0 0-15,0 0 0,0 0 16,1 0 0,-22 22 46,0-1-62,0 0 16,0 0-16,0 0 15,0 0-15,-22-21 0,22 22 16,0-1-16,-21 0 0,21 0 16,0 0-16,0 0 0,0 1 0,-21 20 15,21-21-15,-21 0 0,21 22 16,0-22-16,0 0 0,-21 21 0,21-21 15,0 22-15,0-22 0,-21 0 16,21 21-16,0-20 0,0 20 16,0-21-16,0 21 0,0-20 0,0 20 15,0-21-15,0 21 0,0-20 16,0 20-16,21 0 0,-21 1 0,21-1 16,-21 0-16,0 1 0,0-1 15,0 0-15,21 22 0,-21-22 0,21 0 16,-21 1-16,0-1 0,0 0 0,21 1 15,-21-1-15,0 0 0,0 1 16,22-1-16,-22 0 0,21 22 0,-21-22 16,0 1-16,0 20 0,0-21 15,21 1-15,-21 20 0,0-20 16,0-1-16,0 0 0,21 1 16,-21-1-16,0 0 0,0 1 0,0-1 15,0 0-15,0 1 0,0-1 16,0 0-16,0 1 0,0-1 0,0 0 15,21 1-15,-21-1 0,0 0 16,0 1-16,0-22 0,0 21 0,0 0 16,0 1-16,0-22 0,0 21 15,0 1-15,0-22 0,0 21 0,0-21 16,0 22-16,0-22 0,0 21 16,0 0-16,0-20 0,0 20 0,0-21 15,0 21-15,0-20 0,0 20 16,0-21-16,0 21 0,-21-20 15,21-1-15,0 21 0,-21-21 0,21 0 16,0 1-16,0-1 0,0 0 16,0 0-16,-21 0 0,21 0 0,0 1 15,-21-1-15,21 0 0,0 0 16,0 0-16,0 0 0,0 1 0,-22-22 16,22 21-16,0 0 0,-21 0 15,21 0-15,0 0 16,0 1-16,-21-1 15,21 0 1,-21-21-16,21 21 0,0 0 31,-21-21-31,0 0 16,21 21 0,-22-21-16,1 0 31,0 0-31,0 0 15,0 0-15,0 0 0,-1 0 16,1 0-16,0 0 16,0 0-16,0 0 0,0 0 15,-1 0-15,1 0 16,0 0-16,0 0 0,0 0 16,0 0-16,-1 0 0,1 0 0,-21 0 15,21 0-15,0 0 0,-22 0 16,1 0-16,21 0 0,-22 0 0,1 0 15,21 0-15,-21 0 0,-1 0 16,1 0-16,0 0 0,-1 0 16,22 0-16,-21 0 0,-1 0 0,-20 0 15,21 0-15,-1 0 0,1 0 16,-22 0-16,22 0 0,-21 0 0,20 0 16,1 0-16,-22 0 0,22-21 15,-21 21-15,20 0 0,1 0 16,-22 0-16,1 0 0,21 0 15,-22-21-15,1 21 0,-1 0 0,22 0 16,-22-21-16,1 21 0,-1 0 16,-20 0-16,41 0 0,-20-21 0,-1 21 15,1 0-15,20 0 0,-20 0 16,21 0-16,-1-21 0,-20 21 0,20 0 16,1 0-16,0 0 0,-1 0 15,1 0-15,0-22 0,-1 22 0,1 0 16,0 0-16,-1 0 0,1 0 15,-21 0-15,20 0 0,1 0 16,-22-21-16,22 21 0,-21 0 16,20 0-16,1 0 0,-22 0 0,22 0 15,-21 0-15,20 0 0,1-21 16,-22 21-16,22 0 0,-21 0 0,20 0 16,-20 0-16,-1 0 0,22 0 15,-22 0-15,1 0 0,-1-21 0,1 21 16,21 0-16,-22 0 0,1 0 15,20 0-15,-20 0 0,-1 0 0,22 0 16,-22-21-16,1 21 0,-1 0 16,22 0-16,-21 0 0,-1 0 0,1 0 15,-1 0-15,1 0 0,-1-21 16,1 21-16,20 0 0,-20 0 16,-1 0-16,22 0 0,-22 0 0,22 0 15,-21-22-15,20 22 0,-20 0 16,20 0-16,-20 0 0,21 0 0,-22 0 15,1 0-15,20 0 0,-20 0 16,-1 0-16,22 0 0,-22 0 0,1 0 16,21 0-16,-22 0 0,22 0 15,-1 0-15,-20 0 0,21 0 0,-22 0 16,22 0-16,-22-21 0,22 21 16,-22 0-16,1 0 0,-1 0 15,22 0-15,-21 0 0,-1 0 16,1 0-16,-1 0 0,1 0 0,-1 0 15,1 0-15,-1 0 0,22 0 16,-22 0-16,1 0 0,20 0 0,-20 0 16,-1 0-16,1 0 0,-1 0 15,1 0-15,-1 0 0,1 0 0,-1 0 16,1 0-16,-1 0 0,1 0 16,-1 0-16,1 0 0,-1 0 0,1 0 15,21 0-15,-22 0 0,22 0 16,-22 0-16,22 0 0,0 0 0,-22 0 15,22 0-15,-1 0 0,1 21 16,21-21-16,-21 0 0,-1 0 16,22 0-16,-21 0 0,21 0 15,-22 0-15,22 0 0,0 0 0,0 0 16,0 0-16,-1 0 0,1 0 16,0 0-16,0 0 0,0 0 15,0 0-15,-1 0 16,1 0-16,0 0 0,0 0 15,0 0-15,0 0 0,-1 0 16,1 0-16,0 0 0,0 0 16,0 0-16,0 0 0,-1 0 15,-20 0-15,21 0 0,-21 0 0,-1 0 16,1 0-16,-22 0 0,1 0 16,-1 0-16,1 0 0,-1 0 15,1 0-15,-1 0 0,-20 0 0,20 0 16,1 22-16,-1-22 0,-20 0 15,20 0-15,1 21 0,-1-21 16,1 0-16,-1 0 0,22 0 0,-22 0 16,22 0-16,0 0 0,-1 0 15,1 0-15,21 0 0,-22 21 0,22-21 16,0 0-16,0 0 0,0 0 16,0 0-16,21-21 93,0 0-93,21-1 16,-21 1-16</inkml:trace>
  <inkml:trace contextRef="#ctx0" brushRef="#br0" timeOffset="198603.66">10287 12446 0,'0'-21'31,"0"0"-31,0 0 16,0-1 15,0 44 344</inkml:trace>
  <inkml:trace contextRef="#ctx0" brushRef="#br0" timeOffset="199600.18">10287 12531 0,'0'0'0,"0"-21"16,0-1-1,0 1-15,0 0 16,0 0-16,0 0 0,0 42 62,0 0-62,0 0 0,0 0 16,0 1-16,0-1 0,0 21 0,0-21 16,0 22-16,0-1 0,0 0 15,0 1-15,0-1 0,0 0 0,0 1 16,0-1-16,0 0 0,0 1 16,0-22-16,0 21 0,0-21 0,0 0 15,0 1-15,0-1 0,0 0 16,21-21-1,-21-21 1,0 0 0,0-1-16,0 1 0,0 0 15,0 0-15</inkml:trace>
  <inkml:trace contextRef="#ctx0" brushRef="#br0" timeOffset="199975.97">10266 12615 0,'-21'0'16,"-1"-42"-1,22 21-15,0 0 0,0 0 16,22-1-16,-1 1 16,0 21-16,0-21 0,0 21 15,0-21-15,1 21 0,-1 0 0,0 0 16,0 0-16,0 0 0,0 0 0,1 0 15,-1 21-15,0 0 16,-21 0-16,0 1 0,0-1 16,0 0-16,0 0 0,0 0 15,-21 0-15,0 1 0,-1-1 0,1 0 16,0 0-16,21 0 0,-21 0 16,0 1-16,0-1 0,-1-21 15,1 0-15,0 21 0,0-21 16,42 0 31,0 0-47,0 0 15</inkml:trace>
  <inkml:trace contextRef="#ctx0" brushRef="#br0" timeOffset="200468.2">10837 12510 0,'0'21'32,"-21"-21"-32,21 21 0,0 0 15,-21-21-15,21 21 0,0 0 0,0 1 16,0-1-16,0 21 0,0-21 15,0 0-15,0 22 0,-21-1 0,21-21 16,0 22-16,0-22 0,0 21 0,0-21 16,0 0-16,0 1 0,0-1 15,21 0-15,0 0 0,0-21 0,22 0 16,-22 0 0,0 0-16,0 0 0,0 0 0,22 0 15,-22-21-15,0 0 0,21 0 0,-21 21 16,1-22-16,-1 1 0,0-21 15,0 21-15,0 0 0,0-22 0,-21 22 16,0-21-16,0 21 0,0-22 16,0 22-16,0 0 0,-21-21 0,0 20 15,0 1-15,0 0 0,0 0 0,-1 0 16,1 0-16,0 21 0,0 0 16,0-22-16,0 22 0,-1 0 15,1 0-15,0 22 16,0-22-16,21 21 0,-21 0 15,21 0-15,0 0 0,0 0 16,0 1-16,0-1 0,0 0 16,0 0-16,21-21 0,0 21 0</inkml:trace>
  <inkml:trace contextRef="#ctx0" brushRef="#br0" timeOffset="200756.04">11515 12552 0,'-22'0'15,"1"0"1,0 21-16,21 0 16,0 0-16,0 1 0,0-1 15,0 21-15,0-21 0,-21 0 16,21 22-16,0-22 0,0 0 0,-21 21 15,21-20-15,0-1 0,0 0 16,0 0-16,0 0 0,0 0 0,0 1 16,-21-1-16,21-42 47</inkml:trace>
  <inkml:trace contextRef="#ctx0" brushRef="#br0" timeOffset="200983.91">11451 12594 0,'0'0'0,"0"-21"16,21 21 0,-21 21-16,21 0 0,1-21 15,-22 22-15,0-1 0,21 0 0,0 0 16,0 0-1,-21 0-15,0 1 0,0-1 0,21 0 16,-21 0-16,0 0 16,21-21-1</inkml:trace>
  <inkml:trace contextRef="#ctx0" brushRef="#br0" timeOffset="201476.63">11980 12531 0,'-21'0'31,"0"21"-31,0-21 0,0 21 0,-1 0 16,1-21-16,0 21 0,0 1 15,0-1-15,0 0 0,-1 0 0,1 0 16,0 0-16,0 1 0,21-1 15,-21-21-15,21 21 0,-21 0 0,42-21 47,0-21-47,0 0 0,0 0 16,0-1-16,1 1 0,-1 0 16,0 0-16,0 0 0,0 0 15,0-1-15,1 1 0,-22 0 0,21 0 16,0 0-16,-21 0 0,0-1 15,21 22-15,-21 22 32,0-1-32,0 0 15,0 0-15,0 0 0,0 22 0,0-22 16,0 21-16,0-21 0,0 22 16,0-22-16,0 21 0,0-21 15,0 22-15,0-22 0,0 0 0,0 21 16,0-21-16,0 1 0,0-1 15,0 0-15,0 0 0,0 0 16,0-42 15</inkml:trace>
  <inkml:trace contextRef="#ctx0" brushRef="#br0" timeOffset="202008.33">14033 12425 0,'0'-21'15,"0"-22"1,0 65 15,0-1-31,22 21 16,-22-21-16,0 0 0,0 22 0,0-1 16,0 0-16,0 1 0,0-1 15,0 0-15,0 1 0,0-22 16,-22 21-16,1 1 0,21-1 0,-21-21 15,21 0-15,-21 0 0,21 1 16,0-1-16,0 0 16,0-42-1,0 0 1,0-1-16,0 1 16,0 0-16</inkml:trace>
  <inkml:trace contextRef="#ctx0" brushRef="#br0" timeOffset="202490.07">13843 12573 0,'0'0'0,"-21"-21"0,0-21 16,21 20-16,0 1 0,0 0 15,0 0-15,0 0 16,21 0-16,21-1 0,-21 22 16,0-21-16,22 0 0,-1 21 0,0 0 15,22 0-15,-22 0 0,1 0 16,20 0-16,-21 0 0,1 21 0,-1 0 15,0 1-15,-20-1 0,-1 0 16,-21 0-16,0 21 0,0-20 0,0-1 16,-43 21-16,22-21 0,-21 0 15,21 1-15,-22-1 0,1 0 16,0 0-16,-1-21 0,22 21 0,-21-21 16,21 0-16,0 0 0,-1 0 15,1 0-15,0 0 0,21-21 31,0 0-31,21 21 16,0 0 0,1 21-16,-1-21 0,0 21 15,0 0-15,0 1 0,0-1 16,1 21-16,-1-21 0,0 0 16,0 1-16,0-1 0,0-21 0,1 21 15,-22 0-15,21-21 0,0 21 16,0-21-16,-21 21 0,21-21 15,0 22-15,1-22 16,-1 0-16,0 0 16,0 0-16,0-22 15,-21 1-15,21 21 0,-21-21 16</inkml:trace>
  <inkml:trace contextRef="#ctx0" brushRef="#br0" timeOffset="202873.85">14690 12806 0,'21'0'32,"0"0"-17,0 0-15,0 0 16,0 0-16,1-21 0,-1 0 16,0-1-16,0 22 15,0-21-15,0 21 0,-21-21 0,0 0 16,0 0-1,-21 21-15,0-21 16,0 21-16,0 0 0,0 0 16,-1 0-16,1 0 0,0 0 0,0 21 15,0 0-15,21 0 0,0 0 0,-21 0 16,21 1-16,0-1 16,0 21-16,0-21 0,0 0 0,0 1 15,0-1-15,21 0 0,0 0 16,-21 0-16,21 0 0,0-21 0,0 22 15,1-22-15,-1 0 0,0 21 16,0-21-16,0 0 0,22 0 16,-22 0-16,0 0 0,0 0 0,0 0 15,0 0-15,1-21 0,-1-1 16,21 22-16,-21-21 0</inkml:trace>
  <inkml:trace contextRef="#ctx0" brushRef="#br0" timeOffset="203189.67">15282 12700 0,'0'0'0,"0"-21"0,0 0 16,-21 21 15,21 21-31,0 0 16,0 0-16,0 0 0,-21 1 0,21 20 16,0-21-16,0 21 0,0 1 15,0-1-15,0 0 0,0 1 0,0-1 16,0 0-16,0 1 0,0-1 15,0 22-15,0-22 0,0 0 16,0 22-16,0-22 0,0 0 0,0 1 16,0-1-16,0 0 0,0 1 15,0-1-15,0-21 0,0 0 0,0 1 16,0-1-16,0 0 16,0-42-1,0 0 1,0-1-16,0 1 0,0 0 0,0 0 15,0-21-15,0-1 0</inkml:trace>
  <inkml:trace contextRef="#ctx0" brushRef="#br0" timeOffset="203507.48">15240 12827 0,'0'0'0,"0"-42"16,0 21-16,0-1 0,0 1 15,21 21-15,0-21 0,0 0 16,1 21-16,-1-21 0,0 21 16,21 0-16,-21 0 0,1 0 0,-1 0 15,0 0-15,0 0 0,0 0 16,0 21-16,-21 0 0,0 0 0,0 0 16,0 1-16,0-1 15,-21 0-15,0 0 0,0 0 0,0 0 16,0 1-16,-1-1 0,-20-21 0,21 21 15,0 0-15,0-21 0,-1 21 16,1-21-16,0 0 0,0 0 0,0 21 16,42-42 15,0 21-31,0-21 0,0 21 16</inkml:trace>
  <inkml:trace contextRef="#ctx0" brushRef="#br0" timeOffset="203924.25">15811 12637 0,'0'0'0,"0"-22"15,-21 22 17,0 0-32,21 22 0,-21-1 15,0 0-15,21 21 0,-21-21 16,21 1-16,-22-1 0,22 0 15,0 21-15,0-21 0,0 1 0,0-1 16,0 0-16,0 0 0,0 0 16,22 0-16,-22 1 0,21-22 0,0 21 15,0-21-15,0 0 16,0 0-16,1 0 0,-1 0 16,0-21-16,0 21 0,0-22 0,0 1 15,1 0-15,-1 0 0,-21 0 16,0 0-16,21-1 0,-21 1 0,0-21 15,0 21-15,0 0 0,0-22 0,0 22 16,0 0-16,-21 0 0,21 0 16,-21 21-16,-1-22 0,1 22 0,0 0 15,0 0-15,0 0 16,0 0-16,-1 0 0,22 22 16,-21-22-16,21 21 0,0 0 15,0 0-15,0 0 16,21-21-1</inkml:trace>
  <inkml:trace contextRef="#ctx0" brushRef="#br0" timeOffset="204391.98">16425 12637 0,'21'-22'0,"-42"44"0,42-65 16,-21 22-16,-21 21 15,0 0 1,0 0-16,-21 0 0,20 0 16,1 21-16,-21-21 0,21 21 15,0 1-15,-1-1 0,1 0 0,0 0 16,0 0-16,21 0 0,0 1 0,0-1 16,0 0-16,0 0 15,21-21-15,0 0 0,0 21 0,1-21 16,-1 0-16,0 0 0,0 0 15,21 21-15,-20-21 0,-1 0 0,0 0 16,0 0-16,0 22 0,0-22 16,1 0-16,-22 21 0,0 0 15,-22 0 1,1-21 0,0 0-16,0 21 0,0-21 0,-22 0 15,22 0-15,-21 0 0,21 21 0,0-21 16,-1 0-16,1 0 0,0 0 15,0 0-15,0 0 0,0 0 0,21-21 32,21 0-1,0 21-15,0 0-16,0 0 0,0 0 15</inkml:trace>
  <inkml:trace contextRef="#ctx0" brushRef="#br0" timeOffset="204671.82">16722 12700 0,'0'0'0,"0"-21"16,0 42 15,0 0-31,-22-21 15,22 21-15,0 1 0,0-1 0,0 21 16,0-21-16,0 0 0,0 1 16,0-1-16,0 0 0,0 0 15,0 0-15,0 0 0,0 1 16,0-44 31</inkml:trace>
  <inkml:trace contextRef="#ctx0" brushRef="#br0" timeOffset="205039.61">16785 12467 0,'0'0'0,"-21"0"16,0 0-16,0 0 15,21 21 1,21-21 15,0 0-31,0 0 0,0 0 16,0 0-16,-21-21 16,0 0-1,0 0-15,0 0 16,0 0-16,0-1 15,0 1-15,-21 21 0,0 0 16,21-21-16,-21 21 0,0 0 0,0 0 16,-1 0-16,22 21 15,-21 0-15,21 1 0,-21-22 16,21 21-16,0 0 0,0 0 16,0 0-16,0 0 0,0 1 0,0-1 15,21-21-15,0 0 0,-21 21 16</inkml:trace>
  <inkml:trace contextRef="#ctx0" brushRef="#br0" timeOffset="205385.41">17103 12319 0,'0'0'16,"0"-21"-16,-22 21 31,1 21-31,21 0 0,-21 0 16,21 1-16,0-1 0,0 0 15,-21 0-15,21 21 0,0-20 16,-21 20-16,21-21 0,0 21 16,0-20-16,0 20 0,0 0 0,0 1 15,0-22-15,0 21 0,0-21 0,0 22 16,0-22-16,0 0 0,0 0 15,0 0-15,0 0 0,0 1 32,0-44-1,21 22-31,-21-21 0,21 0 16</inkml:trace>
  <inkml:trace contextRef="#ctx0" brushRef="#br0" timeOffset="205800.17">17357 12700 0,'-22'0'32,"1"21"-32,0 0 15,21 1-15,-21-1 0,0 0 0,21 0 16,0 0-16,0 0 15,0 1-15,0-1 0,0 0 16,0 0-16,0 0 16,21-21-16,0 0 0,0 0 15,0 0-15,1 0 0,-1 0 16,0 0-16,0 0 16,0 0-16,-21-21 0,21 0 15,1 21-15,-22-21 0,0 0 0,0-1 16,0 1-16,0 0 0,0 0 15,0 0-15,0-22 0,0 22 0,0 0 16,0 0-16,-22 21 16,1-21-16,0 21 15,0 0-15,0 0 16,0 0-16,-1 0 16,1 0-16,0 0 15,0 0 16</inkml:trace>
  <inkml:trace contextRef="#ctx0" brushRef="#br0" timeOffset="206059.75">16976 12594 0,'21'0'31,"0"0"-15,0 0-16,0 0 0,22 0 16,-22 0-16,21 0 0,0 0 0,1-21 15,-22 21-15,21 0 0,1 0 0,-22 0 16,21-21-16,-21 21 0,0 0 16,1 0-16,-1 0 0</inkml:trace>
  <inkml:trace contextRef="#ctx0" brushRef="#br0" timeOffset="206576.47">17738 12658 0,'-22'0'16,"22"-21"15,0-1-15,22 22-1,-22-21-15,21 21 16,0 0-16,0 0 15,0 0-15,0 0 16,-21 21-16,22 1 0,-22-1 16,21 0-16,-21 0 0,0 0 0,0 22 15,0-22-15,0 0 0,0 0 16,0 0-16,0 0 0,0 1 0,0-1 16,0 0-16,0 0 15,0 0-15,-21-21 16,21-21 15,0 0-31,0 0 16,0 0-16,0-1 15,0 1-15,0 0 0,0 0 16,21 0-16,-21 0 0,21-1 0,-21 1 16,21 0-16,-21 0 0,21 0 15,0 0-15,-21-1 0,22 22 0,-1-21 16,0 21-16,0 0 15,0-21-15,0 21 16</inkml:trace>
  <inkml:trace contextRef="#ctx0" brushRef="#br0" timeOffset="207543.9">18224 12573 0,'22'-21'16,"-22"42"46,0 0-62,-22-21 0,22 21 16,0 1-16,0-1 0,0 0 16,0 21-16,0-21 0,0 1 0,0-1 15,0 0-15,0 21 0,0-21 0,0 1 16,22-1-16,-1 0 15,0-21-15,-21 21 0,21-21 16,0 0-16,0 0 0,1 0 0,-1 0 16,0 0-16,0-21 15,-21 0-15,21 21 0,0-21 0,-21-1 16,22 22-16,-1-21 0,0 0 16,-21 0-16,21 0 0,-21 0 0,21-22 15,-21 22-15,21 0 0,-21 0 16,22 0-16,-1-1 0,-21 1 15,0 0-15,0 0 0,21 21 16,-21 21 15,0 0-15,-21 0-16,21 1 16,0 20-16,-21-21 0,21 21 0,0-20 15,0 20-15,0-21 0,0 21 16,0 1-16,0-1 0,0-21 0,0 22 15,0-1-15,0-21 0,0 21 0,0-20 16,0 20-16,0 0 16,0-21-16,0 22 0,0-1 0,0 0 15,0 1-15,0-1 0,0 0 0,0 1 16,0-1-16,0 0 0,0 1 16,0-1-16,0-21 0,0 22 0,0-22 15,0 0-15,0 0 0,0 0 16,0 0-16,-22-21 31,1 0-31,0 0 16,0-21-16,0 21 0,0-21 15,-1 0-15,1 0 0,0 21 0,0-21 16,21-1-16,-21-20 0,21 21 16,-21-21-16,21 20 0,0-20 15,0 0-15,0-1 0,0 1 0,0 0 16,21-1-16,0 1 0,0 0 15,0-1-15,0 1 0,22 0 0,-22-1 16,21 1-16,-21 0 0,22 21 0,-1-1 16,-21-20-16,22 21 15,-1 0-15,-21 21 0,0-21 0,22-1 0,-22 22 16,0 0-16,0-21 0,0 21 16,0 0-1,-21 21 110,-21-21-109</inkml:trace>
  <inkml:trace contextRef="#ctx0" brushRef="#br0" timeOffset="209859.85">9271 14118 0,'0'0'0,"0"-21"16,0 0-1,0 0 1,-21 21-16,0 21 31,21 0-15,0 0-16,0 0 0,0 22 16,0-22-16,0 21 0,0-21 15,0 22-15,0-1 0,0 22 0,0-22 16,0 0-16,0 22 0,0-22 15,0 0-15,0 22 0,0-22 0,0 22 16,0-22-16,0 0 0,-22 1 0,22-1 16,-21 22-16,21-22 0,-21 0 15,21 1-15,0-1 0,-21 0 0,21 1 16,-21-1-16,21-21 0,-21 21 16,21-20-16,0-1 0,0 0 15,0 0-15,0 0 0,0 0 16,0-42 15,0 0-31,21 0 16,0 0-16,-21-22 0,21 22 15,-21 0-15,0-21 0,21-1 0</inkml:trace>
  <inkml:trace contextRef="#ctx0" brushRef="#br0" timeOffset="210863.98">9334 14139 0,'0'0'0,"0"-21"0,0 0 16,-21 21-1,21-21-15,0 0 47,21 21-47,1 0 16,-1 0-16,0 0 0,21 0 16,-21 0-16,1 0 0,20 0 0,0 0 15,22 0-15,-22-21 0,22 21 16,-1 0-16,22 0 0,-22 0 0,22-22 15,0 22-15,-1 0 0,-20 0 16,20 0-16,1 0 0,-21 0 0,20 0 16,-20 0-16,-1 0 0,1 0 15,-1 0-15,-20 0 0,20 0 16,-21 0-16,-20 0 0,20 0 0,-21 0 16,0 0-16,0 0 0,1 0 15,-1 0-15,0 0 0,0 0 16,0 0-16,0 22 15,1-1 1,-22 0-16,0 0 16,0 0-16,21 0 0,-21 1 15,0-1-15,0 0 0,0 21 0,0-21 16,0 22-16,0-1 0,0 0 16,0 1-16,21-1 0,-21 0 0,0 1 15,0-1-15,21 0 0,-21 1 16,0-1-16,0 0 0,0-20 15,0 20-15,0 0 0,21-21 0,-21 22 16,0-22-16,0 21 0,21 1 0,-21-1 16,0 0-16,0-21 0,0 22 15,0-1-15,0 0 0,0 1 0,0-1 16,0-21-16,0 22 0,0-22 0,0 21 16,0-21-16,0 0 0,0 1 15,0-1-15,0 0 0,0 0 16,0 0-1,-21-21 17,0 0-17,21 21-15,-21-21 0,0 0 16,0 22-16,-22-22 0,22 0 0,0 0 16,-21 21-16,-1-21 0,1 0 0,0 0 15,-1 0-15,1 21 0,0-21 16,-22 0-16,22 0 0,-22 0 0,1 0 15,20 21-15,-20-21 0,-1 0 0,1 0 16,-1 0-16,-20 0 0,20 0 16,1 0-16,-1 0 0,1 0 0,-1 0 15,-20 0-15,20 0 0,1 0 0,-1 0 16,1 0-16,20 0 16,-20 0-16,-1 0 0,1 0 0,-1 0 15,22 0-15,-22 0 0,22 0 0,0 0 16,-1 0-16,1 0 0,21 0 15,-21-21-15,20 21 0,1 0 16,21-21 0,0 0-16,21-1 15,1 1-15,-1 0 0,0 21 16</inkml:trace>
  <inkml:trace contextRef="#ctx0" brushRef="#br0" timeOffset="211621.86">9250 14203 0,'0'-21'16,"21"42"62,0 0-78,-21 0 16,21 0-16,0 22 0,1-22 15,-1 0-15,-21 0 0,21 0 0,0 1 16,21-1-16,-20 0 16,-1 0-16,21-21 0,-21 21 0,22 0 15,-1-21-15,0 0 0,1 0 0,-1 0 16,21 0-16,-20 0 0,20 0 15,1 0-15,-1 0 0,1-21 16,-1 21-16,22-21 0,-22 21 0,1-21 16,-1 0-16,22 0 0,-21 21 0,-1-22 15,22 1-15,-22 0 0,-20 0 16,20 0-16,-21 21 0,1-21 0,-1-1 16,-21 22-16,0-21 0,1 21 15,-22-21-15,-22 21 63,1 21-63,0 0 15,0 1-15,21-1 0,-21-21 16,0 21-16,-22 21 0</inkml:trace>
  <inkml:trace contextRef="#ctx0" brushRef="#br0" timeOffset="212368.48">10012 14859 0,'21'-21'16,"-21"0"0,0 0 15,0 42 0,0 0-31,0 0 0,0 0 0,0 0 16,0 1-16,0 20 0,0-21 15,0 21-15,0 1 0,0-1 16,0 0-16,0 1 0,0-22 0,0 21 16,0 1-16,0-1 0,-21-21 15,21 0-15,0 0 0,-21 1 0,21-1 16,0 0-16,0-42 31,-22 0-31,22-1 16,0 1-16,0 0 0,-21 0 15,21-21-15,0 20 0,0 1 0,0 0 16,0 0-16,0 0 0,0 0 0,0-1 16,0 1-16,21 21 31,1 0-31,-1 21 0,0 1 16,0-1-16,0 0 15,0-21-15,1 21 0,-1 0 0,0 0 16,0-21-16,0 22 0,0-1 15,1-21-15,-1 21 0,0-21 16,0 0-16,0 0 16,0 0-1,-21-21-15,0 0 16</inkml:trace>
  <inkml:trace contextRef="#ctx0" brushRef="#br0" timeOffset="212640.27">10583 14838 0,'0'0'0,"0"21"16,0 0 0,0 0-16,0 22 15,0-22-15,0 0 0,0 0 0,0 0 16,0 22-16,0-22 0,0 21 0,0-21 15,0 1-15,0 20 0,0-21 16,0 0-16,0 0 0,0 1 16,0-1-16,0 0 0,0 0 15,21-42 17</inkml:trace>
  <inkml:trace contextRef="#ctx0" brushRef="#br0" timeOffset="212952.09">10647 14859 0,'0'0'0,"0"-21"16,21 21-1,0-21-15,0 21 0,0 0 16,1 0-16,-1-21 0,0 21 15,21 0-15,-21 0 0,1 0 0,-1 21 16,0-21-16,-21 21 0,21-21 0,0 21 16,-21 0-16,0 0 0,0 1 15,0-1-15,0 0 0,-21 0 16,0 0-16,0 0 16,-22-21-16,22 22 0,0-22 0,-21 21 15,21-21-15,-1 0 0,1 21 16,0-21-16,0 0 0,0 0 15,0 0-15,21-21 16,0 0-16</inkml:trace>
  <inkml:trace contextRef="#ctx0" brushRef="#br0" timeOffset="213647.48">12531 14118 0,'0'-21'15,"0"0"1,-22 21 15,22 21-15,0 0-16,0 0 0,0 1 15,0-1-15,0 21 0,0 0 0,0 22 16,0-22-16,0 22 0,0-22 16,0 22-16,0-1 0,0 1 0,0-1 15,0-21-15,0 22 0,0-22 16,0 22-16,0-22 0,0 22 0,0-22 16,0 0-16,0 1 0,0-1 0,0-21 15,0 21-15,0-20 0,0-1 16,0 0-16,0 0 0,0 0 0,0 0 15,0-42 48,0 0-47,0 0-16,0 0 0,0 0 15,0-1-15</inkml:trace>
  <inkml:trace contextRef="#ctx0" brushRef="#br0" timeOffset="-214655.93">12573 14055 0,'21'0'94,"0"0"-94,0 0 16,1 0-16,-1 0 15,0 0-15,0 0 16,0 0-16,0 0 0,1 0 0,-1 0 16,21 0-16,0 0 0,1 0 15,-1 0-15,0 0 0,22 0 0,-1-21 16,1 21-16,-1 0 0,1-22 15,-1 22-15,22 0 0,-21 0 0,-1-21 16,22 21-16,-1 0 0,-20 0 16,21 0-16,-1 0 0,1-21 15,0 21-15,-22 0 0,1 0 0,-1 0 16,1 0-16,-22 0 0,0 0 16,1 0-16,-22-21 0,21 21 0,-21 0 15,0 0-15,1 0 0,-1 0 16,0 0-16,0 0 15,0 0-15,0 0 16,1 0 15,-22 21-31,0 0 0,0 0 16,0 1-16,21-1 16,-21 0-16,0 0 0,0 0 0,0 0 15,0 1-15,0 20 0,21-21 16,-21 21-16,0 1 0,0-1 0,0 0 15,0 1-15,0-1 0,0 0 16,0 1-16,0-1 0,0 0 0,0 1 16,0-1-16,0-21 0,-21 22 0,21-1 15,0-21-15,0 21 0,0-20 16,0 20-16,0-21 0,0 0 0,0 22 16,0-22-16,0 0 0,0 0 15,0 0-15,0 0 0,21 1 16,-21-1-16,21 0 0,-21 0 0,0 0 15,0 0-15,21 1 0,-21-1 16,21 0-16,-21 0 16,0 0-16,0 0 15,0 1 1,-21-1 15,0-21-15,0 21-16,0-21 0,0 0 15,21 21-15,-22-21 0,1 0 0,0 0 16,0 21-16,0-21 16,0 0-16,-1 0 0,-20 0 0,21 21 15,-21-21-15,-1 0 0,1 0 0,-22 0 16,22 0-16,-21 22 0,-1-22 16,1 0-16,-1 0 0,-21 0 0,22 0 15,-22 0-15,22 21 0,-1-21 0,1 0 16,20 0-16,-20 0 0,21 0 15,-22 0-15,22 0 0,-22 0 0,1 0 16,-1 0-16,1 0 0,-1 0 16,1 0-16,-1 0 0,1 0 0,-1 0 15,22 0-15,-22 0 0,1 0 16,21 0-16,-22 0 0,22 0 16,-1 0-16,1 0 0,0 0 0,-1 0 15,22 0-15,0 0 0,0 0 0,0 0 16,21-21-1,0-1 17,21 1-32,0 21 0</inkml:trace>
  <inkml:trace contextRef="#ctx0" brushRef="#br0" timeOffset="-213984.45">12763 14224 0,'-21'0'0,"-21"-21"16,21 0 15,0 21-31,21 21 62,0 0-46,21 0-16,0 0 0,0 1 16,0-1-16,0 0 15,22 0-15,-22 0 0,0 0 0,21-21 16,1 22-16,-1-1 0,0-21 15,1 21-15,-1-21 0,22 0 0,-22 0 16,21 21-16,-20-21 0,20 0 0,1 0 16,-1 0-16,-20 0 0,20-21 15,1 21-15,-1-21 0,1 0 0,-22-1 16,21 1-16,1 21 0,-22-21 16,22 0-16,-22 0 0,0 0 0,1-1 15,-1 1-15,0 0 0,-20 0 16,-1 0-16,0 21 0,-21-21 15,0-1 1,-21 22 0,0 0-1,-1 0-15,1 22 16,0-22-16,0 21 0,0 0 0,-22-21 16,22 21-16,-21 0 0</inkml:trace>
  <inkml:trace contextRef="#ctx0" brushRef="#br0" timeOffset="-213608.67">13229 14859 0,'-21'0'16,"21"-21"-16,0 42 31,-21 0-15,21 0-16,0 1 0,0-1 15,0 21-15,0-21 0,-21 0 0,21 22 16,0-22-16,-22 0 0,22 21 15,0-20-15,0-1 0,0 0 0,-21 0 16,21 0-16,0 0 0,0 1 16,0-1-16,0-42 47,0-1-47,21 22 0</inkml:trace>
  <inkml:trace contextRef="#ctx0" brushRef="#br0" timeOffset="-213296.85">13525 14753 0,'0'-21'16,"0"42"15,0 0-31,0 1 0,0-1 15,0 0-15,0 0 0,0 0 16,22 22-16,-22-22 0,0 0 16,0 21-16,0-21 0,0 1 0,0 20 15,0-21-15,0 0 0,0 0 16,0 1-16,0-1 0,0 0 0,0 0 16,0 0-16,0 0 15,-22-21 16,1-21-15,0 21-16</inkml:trace>
  <inkml:trace contextRef="#ctx0" brushRef="#br0" timeOffset="-213090.96">13208 15134 0,'-21'0'0,"21"21"31,21-21-31,0 0 16,0 0-16,0 0 0,1 0 16,-1 0-16,21 0 0,-21 0 0,0 0 15,22-21-15,-22 21 0,21 0 0,-21 0 16,1 0-16,-1 0 16,0-21-16,0 21 0,0 0 0,0-21 15,1 0-15,-1 21 0</inkml:trace>
  <inkml:trace contextRef="#ctx0" brushRef="#br0" timeOffset="-212801.13">13949 14859 0,'0'0'0,"0"21"31,0 0-15,0 1-16,0-1 0,0 0 15,0 0-15,0 0 0,0 0 16,0 1-16,0 20 0,0-21 0,0 0 0,0 0 16,0 22-16,0-22 15,0 0-15,0 0 0,0 0 0,0 1 16,0-1-16,0 0 0,0 0 16,0 0-1,21-21 1,-21-21-1,21 21 1,-21-21-16</inkml:trace>
  <inkml:trace contextRef="#ctx0" brushRef="#br0" timeOffset="-212481.31">14012 14965 0,'0'0'0,"0"-21"0,-21 21 0,21-21 16,-21 21-16,21-22 15,0 1-15,0 0 16,21 21 0,0 0-16,0 0 0,1-21 0,-1 21 15,0 0-15,0 0 0,0 0 0,0 0 16,1 0-16,-1 21 0,0-21 16,0 21-16,0 0 0,0-21 15,-21 22-15,0-1 0,0 0 16,0 0-16,0 0 0,-21 0 15,0-21-15,0 22 0,0-22 16,-22 21-16,22-21 0,0 21 0,0-21 16,-21 0-16,20 21 0,1-21 15,0 21-15,0-21 0,0 0 0,0 0 16,21-21 0</inkml:trace>
  <inkml:trace contextRef="#ctx0" brushRef="#br0" timeOffset="-211768.72">16044 14097 0,'0'0'0,"0"-21"16,0 0-16,0 42 47,0 0-47,0 0 16,0 0-16,0 22 0,0-1 0,0 0 15,0 22-15,0-22 0,0 22 16,21-1-16,-21 1 0,22-22 0,-22 22 15,0-1-15,21 1 0,-21-22 16,0 21-16,0-20 0,0 20 16,0 1-16,0-22 0,0 0 0,0 22 15,0-22-15,0 1 0,-21-1 16,21-21-16,-22 21 0,1-20 0,21-1 16,0 0-16,0 0 0,0 0 0,-21-21 15,21 21-15,0-42 47,0 0-47,0 0 16,0 0-16,0 0 0,0-1 0,0-20 15,0 21-15</inkml:trace>
  <inkml:trace contextRef="#ctx0" brushRef="#br0" timeOffset="-210747.97">16044 14139 0,'0'0'0,"0"-21"0,0 0 15,21 21 1,1 0-16,-1 0 0,0-21 15,0 21-15,0 0 0,0 0 16,1 0-16,-1 0 0,21 0 16,-21 0-16,0 0 0,22 0 0,-22 0 15,21 0-15,1 0 0,20 0 16,-21 0-16,1 0 0,20 0 0,1 0 16,20 0-16,-20 0 0,21 0 0,-1 0 15,22 0-15,-21 0 0,21 0 16,-1 0-16,-20 0 0,21 0 0,-21 0 15,20 0-15,-20 0 0,21 0 16,-21-21-16,20 21 0,-20 0 16,0 0-16,-1 0 0,-20 0 15,21 0-15,-22 0 0,1 0 0,-22 0 16,21 0-16,-20 0 0,-22 0 0,21 0 16,-21 0-16,1 0 0,-1 0 15,0 0-15,0 21 31,-21 0-31,0 0 16,21 0-16,-21 1 16,0-1-16,21 0 0,-21 0 15,22 21-15,-22-20 0,21 20 0,-21-21 16,21 21-16,0 1 16,-21-22-16,0 21 0,0 1 0,21-1 15,-21 0-15,0 1 0,0-1 0,0 0 16,0 1-16,0-22 0,0 21 15,0 0-15,0 1 0,0-1 0,0 0 16,0-20-16,0 20 0,0 0 0,0-21 16,-21 22-16,21-22 0,0 0 15,0 21-15,0-20 0,0-1 0,0 0 16,-21 0-16,21 0 0,-21 0 16,21 1-16,0-1 0,0 0 0,0 0 15,-21 0-15,-1 0 16,22 1-16,-21-22 0,21 21 15,-21-21 1,0 0-16,0 0 16,0 21-16,-1-21 15,1 0-15,0 0 16,-21 0-16,21 0 0,-22 0 0,1 0 16,0 0-16,-22 0 0,1 0 0,-1 0 15,-21 0-15,22 0 0,-22 0 16,1 0-16,-1 0 0,0 0 15,22 0-15,-22 0 0,0 0 0,1 0 16,-1 0-16,22 0 0,-22 0 0,0 0 16,1 0-16,-1 0 0,21 0 15,-20-21-15,-1 21 0,0 0 0,22 0 16,-22 0-16,1 0 0,-1 0 16,21 0-16,1-21 0,-1 21 0,1 0 15,-1-22-15,22 22 0,0 0 16,-1 0-16,22 0 0,0-21 0,0 21 15,0 0-15,0 0 0,-1 0 0,22-21 16,0 0 0,0 0-1,0 0-15,0-1 16</inkml:trace>
  <inkml:trace contextRef="#ctx0" brushRef="#br0" timeOffset="-210169.12">16277 14161 0,'0'0'0,"21"21"62,0-21-62,-21 21 0,22-21 0,-1 21 16,0 0-16,0 0 0,0 1 15,0-1-15,1-21 0,20 21 0,-21 0 16,21-21-16,1 21 0,-1 0 16,0-21-16,1 22 0,20-22 15,-20 0-15,20 21 0,1-21 0,-1 0 16,22 0-16,-22 0 0,22 0 16,0 0-16,-1 0 0,1 0 0,0 0 15,-22 0-15,22-21 0,-1 21 16,1-22-16,-21 1 0,20 0 0,1 21 15,-22-21-15,22 0 0,-21 0 0,-1 21 16,-21-22-16,22 1 0,-43 21 16,21-21-16,-20 21 0,-1 0 15,0-21-15,0 0 0,-21 42 63,-21-21-63,0 21 15,0 0-15,-1-21 0,1 21 16,0 1-16,-21-1 0,21 0 0</inkml:trace>
  <inkml:trace contextRef="#ctx0" brushRef="#br0" timeOffset="-209709.37">17420 14859 0,'0'-21'0,"0"0"15,-21 21 1,0 0 0,0 0-16,-1 0 15,1 0-15,0 21 0,0-21 0,0 21 16,0 0-16,-1-21 0,1 21 16,0 1-16,0-1 0,21 21 0,0-21 15,-21 0-15,21 1 0,0 20 0,0-21 16,0 21-16,0-20 0,0-1 15,0 0-15,0 0 0,0 0 0,21 0 16,0 1-16,0-1 0,0-21 0,1 21 16,-1-21-16,0 0 0,21 0 15,-21 21-15,1-21 0,20 0 16,-21 0-16,0 0 0,22 0 0,-22 0 16,21-21-16,-21 21 0,0-21 15,1 21-15,-1-21 0,0 21 0,0-22 16,0 1-16</inkml:trace>
  <inkml:trace contextRef="#ctx0" brushRef="#br0" timeOffset="-209358.57">18055 14859 0,'0'0'0,"0"-21"0,0 0 15,0 42 32,0 0-31,0 0-16,0 0 0,0 1 0,0-1 15,0 21-15,0-21 0,0 0 0,0 22 16,0-22-16,0 0 0,0 21 16,0-20-16,0-1 0,0 0 0,0 0 15,0 0-15,0 0 0,0 1 0,0-1 16,0 0-16,0 0 15,0-42 32,0 0-31,0 0-16,0-1 16,0 1-16,0 0 0</inkml:trace>
  <inkml:trace contextRef="#ctx0" brushRef="#br0" timeOffset="-209000.76">18055 15028 0,'0'-84'16,"0"168"-16,0-189 0,0 83 0,0 1 0,0 0 16,0 0-16,0 0 15,21 21-15,-21-21 0,21 21 0,-21-22 16,22 22 0,-22-21-16,21 21 0,0 0 15,0 0-15,0 0 16,0 0-16,1 0 15,-1 0-15,0 0 0,-21 21 16,21-21-16,0 22 0,-21-1 0,0 0 16,21-21-16,-21 21 0,0 0 15,0 0-15,0 1 0,0-1 16,0 0-16,-21-21 16,0 0-16,21 21 0,-21-21 0,0 0 15,0 21-15,-1-21 0,1 0 0,0 0 16,0 0-16,0 0 15,0 0-15,-1 0 16,1 0 0,0 0-16,0 0 15,0 0-15,0 0 16,-1 0-16,1 0 0</inkml:trace>
  <inkml:trace contextRef="#ctx0" brushRef="#br0" timeOffset="-202784.86">3048 5334 0,'0'0'0,"0"-21"16,-21 0-16,0 0 15,21-1-15,0 1 16,0 0-1,0 0-15,0 0 16,0 0 0,0-1-16,0 1 0,0 0 15,-22 21 1,22-21-16,-21 21 16,21-21-16,0 42 62,0 0-62,0 0 16,0 0-16,0 1 15,0-1-15,0 0 0,0 0 0,0 21 16,0-20-16,0-1 0,0 0 16,0 0-16,0 21 0,0-20 0,0-1 15,0 21-15,0-21 0,0 0 16,0 22-16,0-1 0,0 0 0,0-20 15,0 20-15,0 0 0,0 1 16,0-1-16,-21 0 0,21 1 0,0-1 16,0 0-16,0 1 0,-21-1 15,21 0-15,0 1 0,0-22 0,0 21 16,-21 0-16,21-20 16,0 20-16,0 0 0,0 1 0,0-22 15,0 21-15,-21 0 0,21 1 16,0-1-16,-22 0 0,22 1 0,0-1 15,0-21-15,0 22 0,0-1 16,-21 0-16,21 1 0,0-22 0,0 21 16,0 0-16,0 1 0,0-1 15,0-21-15,0 22 0,0-1 0,0 0 16,0 1-16,0 20 0,0-42 16,0 22-16,0-1 0,0 0 0,0 1 15,0-1-15,0 0 0,0 1 16,0-1-16,21 0 0,-21 1 15,0-1-15,0 0 0,0 1 0,0-1 16,0 0-16,0 22 0,0-22 16,0 0-16,0 1 0,0 20 0,0-20 15,0-1-15,0 0 0,0 1 16,0-1-16,0 0 0,0 1 0,0-1 16,0 0-16,0 1 0,0-1 15,-21 0-15,21 1 0,0 20 0,0-21 16,-21 1-16,21-1 0,0 0 0,0 1 15,0-1-15,0-21 0,0 22 16,0-1-16,0 0 0,0-21 16,-21 22-16,21-22 0,0 21 15,0-21-15,0 22 0,0-22 0,-21 0 16,21 0-16,0 0 0,0 1 16,0-1-16,0 0 0,0 0 15,0-42 16,0 0-31,0 0 16,0-1-16,0 1 0,0-21 16,0 21-16</inkml:trace>
  <inkml:trace contextRef="#ctx0" brushRef="#br0" timeOffset="-199624.48">2984 5080 0,'0'-21'15,"0"0"1,-21 21-16,21-21 0,0-1 63,21 22-48,1 0-15,-1 0 0,0 0 16,0 0-16,21 0 15,-20 0-15,-1 0 0,21 0 0,0 0 16,1 0-16,-1 0 0,0 0 16,1 0-16,-1 0 0,0 0 0,22 0 15,-22 0-15,1 22 0,20-22 16,-21 0-16,1 0 0,20 0 0,-20 21 16,-1-21-16,21 0 0,-20 0 15,-1 0-15,22 21 0,-1-21 0,1 0 16,-1 0-16,1 0 0,20 0 15,1 0-15,-22 0 0,22 0 0,-21 0 16,20 0-16,-20 0 16,20 0-16,-20 0 0,-1 0 0,22 0 15,-21 0-15,20 0 0,-20 0 16,20 0-16,1 0 0,-21 0 0,20-21 16,-20 21-16,63 0 15,-43-21-15,-41 21 0,20 0 0,1 0 16,-1-22-16,1 22 0,-1 0 15,1 0-15,-1-21 0,1 21 0,-1 0 16,1 0-16,-1 0 0,1-21 16,-22 21-16,22 0 0,-22 0 15,0 0-15,1 0 0,-1 0 0,0 0 16,-21 0-16,1 0 0,20 0 16,-21 0-16,0 0 0,0 0 0,1 0 15,-1 0-15,0 0 16,0 0-16,0 0 0,0 0 15,1 0-15,-1 0 16,0 0-16,0 21 0,0-21 16,0 0-16,1 0 0,-1 0 15,0 0-15,0 0 0,0 0 16,0 0-16,1 0 0,-1 0 0,0 0 16,0 21-16,0-21 15,0 0-15,1 0 0,-1 0 0,0 0 16,0 0-16,0 0 0,0 0 15,1 0-15,-1 0 0,0 0 0,0 0 16,0 0 0,-21 22 15,0-1 0,21-21-15,-21 21-1,0 0 32,22-21-47,-1 0 94,0 0-94,-21 21 78,0 0-62,0 1-1,0-1-15,0 0 16,0 0-16,-21 0 16,21 0-16,-21 1 0,-1-1 15,22 0-15,-21-21 0,21 21 16,-21 0-16,0 0 0,21 22 0,0-22 16,-21 0-16,21 0 0,-21 22 0,21-22 15,-22 21-15,22 0 16,0 1-16,0-22 0,0 21 0,0 1 15,0-1-15,0 0 0,0 1 16,0-22-16,0 21 0,0 0 0,0 1 16,0-22-16,-21 21 0,21 1 0,0-22 15,0 21-15,0 0 0,0 1 16,0-1-16,0 0 0,0 1 0,0-1 16,0 0-16,0 1 0,0 20 15,0-20-15,0-1 0,0 0 0,0 1 16,0-1-16,0 0 0,0 1 0,0-1 15,0 0-15,0 1 0,0-1 16,0 0-16,0 22 0,0-22 16,0 22-16,0-22 0,0 21 15,0-20-15,0-1 0,0 22 0,0-22 16,0 21-16,21-20 0,-21-1 0,0 22 16,0-22-16,0 21 0,0-20 15,0 20-15,22 1 0,-22-22 0,0 22 16,21-22-16,-21 21 0,0-20 0,0-1 15,0 22-15,0-22 0,0 0 16,0 22-16,0-22 0,21 0 0,-21 22 16,0-22-16,0 22 0,0-22 0,0 0 15,0 1-15,0-1 0,0 22 16,0-43-16,0 21 0,0 0 16,0 1-16,0-1 0,0-21 0,0 22 15,0-22-15,0 21 0,0-21 16,0 0-16,0 22 0,0-22 0,0 0 15,0 21-15,0-20 0,0-1 0,0 0 16,0 0-16,0 0 0,0 0 16,0 1-16,0-1 0,0 0 0,0 0 15,0 0-15,0 0 16,0 1 15,-21-22-31,0 0 16,-1 0-1,1 0-15,0 21 0,0-21 16,0 0-16,0 0 16,-1 0-16,1 0 0,0 21 0,0-21 15,0 0-15,0 0 0,-1 0 0,1 0 16,-21 0-16,21 0 0,0 0 16,-1 0-16,-20 0 0,21 0 0,0 0 15,-22 0-15,22 0 0,-21 0 0,21 0 16,-22 0-16,22 0 15,0 0-15,-21 0 0,21 0 0,-22 0 0,1 0 16,21 0-16,-22 0 0,1 0 16,21 0-16,-21 0 0,-1 0 15,1 0-15,0 0 0,-1 0 0,1 0 16,0 0-16,-22 0 0,22 0 0,-1 0 16,-20 0-16,21 21 0,-22-21 15,22 0-15,-22 0 0,22 0 0,-22 0 16,22 0-16,-21 0 0,-1 0 0,1 0 15,20 0-15,-20 21 0,-1-21 16,1 0-16,-1 0 0,1 0 0,20 0 16,-20 0-16,-1 0 0,22 0 15,-21 0-15,20 0 0,-20 0 16,20 0-16,1 0 0,0 0 0,-1 0 16,1 0-16,0 0 0,-1 0 15,1 0-15,0 0 0,-1 0 0,1 0 16,21 0-16,-21 0 0,20 0 0,-20 0 15,21-21-15,0 21 0,0 0 16,-22 0-16,22 0 0,0 0 0,0 0 16,0 0-16,-1 0 0,-20 0 15,21 0-15,0 0 0,0 0 0,-22 0 16,22 0-16,0 0 0,0 0 16,-22 0-16,22 0 0,0 0 15,0 0-15,-21 0 0,20 0 0,1 0 16,0 0-16,0 0 0,0 0 15,0 0-15,-1 0 0,1 0 0,0 0 16,0 0-16,0 0 16,0 0-16,-1 0 0,1 0 15,0 0-15,0 0 0,0 0 0,0-21 16,-1 21-16,1 0 0,0 0 16,0 0-16,0 0 0,-22 0 0,22 0 15,0 0-15,0 0 0,0 0 16,0 0-16,-1 0 0,1 0 31,0 0-31,21-21 0,-21 21 16,0 0-1,0 0-15,-1 0 16,1 0 0,0 0-16,0 0 31,21-21-31,-21 21 0,0 0 15,-1 0 1,1 0-16,0 0 16,0 0-1,0 0 1,21-22-16,0 1 31,0 0-15,0 0-1,0 0-15,0 0 0,21 21 16,-21-22-16,21 1 0,-21 0 16,0 0-16,0 0 0,0 0 15,0-1-15,0 1 0,0 0 16,0 0-16,0 0 0</inkml:trace>
  <inkml:trace contextRef="#ctx0" brushRef="#br0" timeOffset="-198760.98">3789 5906 0,'0'-43'15,"-21"43"-15,21-21 0,-22 0 16,22 0 0,-21 21 15,21 21-31,-21 0 16,21 21-16,0-20 0,0-1 15,0 21-15,0-21 0,0 22 16,0-1-16,0 0 0,0 1 0,21-1 15,-21 0-15,0 22 0,0-22 16,0 22-16,21-1 0,-21-21 0,0 22 16,0-22-16,0 22 15,0-22-15,0 0 0,0 1 0,0-22 16,0 21-16,0-21 0,0 22 16,0-22-16,0 0 0,0 0 0,0 0 15,22 1-15,-22-44 63,0 1-63,0 0 0,0 0 15,0 0-15,0 0 0,0-1 16</inkml:trace>
  <inkml:trace contextRef="#ctx0" brushRef="#br0" timeOffset="-197832.51">3810 5800 0,'0'-21'15,"0"-1"16,21 22-31,0 0 16,0 0 0,1 0-16,-1 0 0,0-21 0,0 21 15,0 0-15,0 0 0,1 0 16,-1 0-16,21 0 0,0 0 0,1 0 16,-1 0-16,22 0 0,-1 0 15,1 0-15,20 0 0,1-21 0,0 21 16,-1 0-16,22 0 0,-21 0 15,-1 0-15,1 0 0,0 0 16,-22 0-16,22 0 0,0 0 16,-22 0-16,1 0 0,20 0 0,-41 0 15,20 0-15,-21 0 0,1 0 16,-1 0-16,0 0 0,1 0 0,-22 0 16,0 0-16,0 0 0,0 0 0,1 0 15,-1 0-15,0 0 0,-21 21 16,0 0-16,21-21 0,-21 22 15,0-1-15,0 0 0,0 0 16,0 0-16,0 0 0,0 1 0,0-1 16,0 21-16,21-21 0,-21 22 15,0-22-15,0 21 0,0-21 16,0 22-16,0-22 0,0 21 0,0 0 16,0 1-16,0-22 0,0 21 15,0 1-15,0-1 0,0-21 0,0 21 16,0 1-16,0-22 0,0 21 15,0 1-15,0-22 0,0 21 0,0-21 16,0 22-16,0-22 0,0 0 0,-21 21 16,21-21-16,0 1 0,-21-1 15,21 0-15,0 0 0,0 0 0,0 0 16,0 1-16,-21-1 0,21 0 0,-21-21 16,21 21-16,-22 0 0,22 0 15,-21-21-15,0 0 16,0 22-16,0-22 0,0 21 0,-1-21 15,1 0-15,0 0 0,-21 0 16,-1 0-16,1 0 0,0 0 0,-1 0 16,-20 0-16,-1 0 0,1 0 15,-1 0-15,1 0 0,-1 0 0,-20 0 16,20 0-16,-20 0 0,20 0 0,-21 0 16,22 0-16,-22 0 0,22 0 15,-22 0-15,0 0 0,22 0 0,-1 0 16,-20 0-16,20 0 0,1 0 15,-1 0-15,22 0 0,-22 0 0,22 0 16,0 0-16,-1 0 0,1 0 16,21 0-16,-21-21 0,20 21 15,22-22-15,-21 1 16,21 0 0,0 0-16,21 21 0,1-21 0,-1 0 15,0-1-15,0 1 16,0 0-16</inkml:trace>
  <inkml:trace contextRef="#ctx0" brushRef="#br0" timeOffset="-196947.67">4424 6202 0,'0'-21'0,"0"0"31,0-1-15,-21 1-16,-1 21 16,1 0-16,0 0 15,0 0-15,0 0 16,21 21-1,-21 1-15,21-1 0,0 0 16,0 0-16,0 0 16,0 0-16,0 1 0,0-1 15,0 0 1,21-21-16,0 0 16,0 0-16,0 0 15,-21-21-15,21 21 0,1-21 16,-1-1-16,0 1 15,-21 0-15,21 0 16,0 0 0,-21 42 15,21 0-15,-21 0-16,0 0 15,22 1-15,-1-22 0,-21 21 16,21 0-16,-21 0 0,21 0 15,0-21-15,-21 21 16,21-21-16,1 0 0,-1 0 16,0 0-16,0 0 15,0-21-15,-21 0 16,21 21-16,-21-21 0,22 0 0,-22 0 16,0-1-16,0 1 15,0 0-15,0 0 0,0 0 0,0 0 16,0-1-16,-22 1 0,1 0 15,0 0-15,0 0 0,-21 0 0,20-1 16,-20 1-16,21 0 0,-21 0 16,-1 0-16,1 21 0,21 0 0,-22 0 15,1 0-15,0 0 16,-1 0-16,1 0 0,21 0 0,-21 21 0,20-21 16,-20 21-16,21 21 0,-21-20 15,20-1-15,1 21 0,21-21 16,0 22-16,0-1 0,0-21 15,0 21-15,0 1 0,0-22 0,0 21 16,0-21-16,21 22 0,-21-22 16,22 0-16,-1 0 0,0 0 0,0-21 15,0 22-15,0-22 0,1 0 0,-1 0 16,0 0-16,0 0 0,21 0 16,-20 0-16,20 0 0,-21 0 0,21 0 15,-20-22-15,20 1 0,-21 0 16,0 0-16,22 0 0,-1 0 15</inkml:trace>
  <inkml:trace contextRef="#ctx0" brushRef="#br0" timeOffset="-196675.83">4995 6011 0,'21'0'32,"1"0"-32,-1 0 15,0-21-15,0 21 0,0 0 0,22 0 16,-22-21-16,0 21 16,21 0-16,-21 0 0,1 0 0,-1 0 15,0 0-15,-21-21 0,-21 21 31</inkml:trace>
  <inkml:trace contextRef="#ctx0" brushRef="#br0" timeOffset="-196442.96">5165 5969 0,'0'0'0,"0"21"0,0 0 16,0 1-16,0-1 15,0 0-15,0 0 0,0 0 16,0 0-16,0 1 0,0 20 0,0-21 16,0 0-16,-22 0 0,22 1 15,0-1-15,0 0 0,0 0 16,0 0-16,0 0 16,22-21 15,-1 0-31,-21-21 0,0 0 15</inkml:trace>
  <inkml:trace contextRef="#ctx0" brushRef="#br0" timeOffset="-195909.22">5292 6265 0,'21'0'15,"0"0"1,0 0-16,-21-21 15,21 21-15,0 0 16,-21-21-16,22 21 0,-1-21 16,-21 0-1,0 0-15,0-1 16,-21 22 0,-1 0-1,1 0-15,0 0 0,0 0 16,0 22-16,21-1 0,0 0 15,-21 0-15,21 0 0,0 0 16,0 1-16,0-1 16,21 0-1,0-21-15,0 0 0,0 0 16,0 0-16,1 0 16,-1-21-1,0 21-15,-21-21 16,21 21-16,-21-22 0,21 1 15,0 0-15,-21 0 16,0 42 31,0 0-47,0 0 16,0 1-16,0-1 15,-21 0-15,21 0 0,0 0 16,-21-21-16,21 21 0,0-42 47</inkml:trace>
  <inkml:trace contextRef="#ctx0" brushRef="#br0" timeOffset="-195596.4">5588 5927 0,'0'0'0,"0"21"31,0 0-15,0 0-16,0 0 0,0 1 0,0-1 16,0 0-16,0 0 0,0 0 15,0 0-15,0 1 0,0-1 0,0 0 16,0 0-16,0 0 0,0 0 0,0 1 15,0-1-15,0 0 0,0 0 16,0 0-16,0 0 16,21-21-1,0 0 1,-21-21 0,0 0-16,0 0 0,0 0 15</inkml:trace>
  <inkml:trace contextRef="#ctx0" brushRef="#br0" timeOffset="-195370.53">5524 6075 0,'0'-21'16,"22"21"0,-1 0-16,0 0 0,0 0 15,0 0-15,0-21 0,1 21 16,-1 0-16,0 0 0,0-22 0,0 22 15,22 0-15,-22-21 0,0 21 16,0 0 0,0 0-16,-21-21 0</inkml:trace>
  <inkml:trace contextRef="#ctx0" brushRef="#br0" timeOffset="-194708.97">3852 7980 0,'0'0'0,"0"-21"0,0 0 15,0-1 1,0 44 15,-21-1-31,21 0 0,0 21 16,0 1-16,0-1 15,0 0-15,0 1 0,0-1 0,0 0 16,0 1-16,0 20 0,0-21 0,0 1 16,-21-1-16,21 0 0,0 22 15,0-22-15,0 1 0,-21-1 0,0 21 16,-1-20-16,22-1 0,0 22 15,-21-22-15,0-21 0,0 21 0,21 1 16,0-22-16,0 0 0,0 0 16,0 0-16,0 1 0,0-1 15,0-42 17,0-1-32,21 1 15,-21 0-15,0 0 0,21 0 0,-21 0 16</inkml:trace>
  <inkml:trace contextRef="#ctx0" brushRef="#br0" timeOffset="-193756.51">3789 8086 0,'21'-43'0,"-42"86"0,42-107 15,-21 43-15,0 0 0,21 0 16,0 21-16,0-21 15,1 21-15,-1 0 0,0-22 16,0 22-16,0 0 0,22 0 16,-22 0-16,0 0 0,21 0 0,1 0 15,-1 0-15,0 0 0,22 0 16,-1 0-16,1 0 0,20-21 0,1 21 16,0 0-16,-1 0 0,1 0 0,0-21 15,-1 21-15,22 0 0,-21 0 16,21-21-16,0 21 0,-1-21 0,-20 21 15,21 0-15,-21 0 16,-1-21-16,1 21 0,-22 0 0,22 0 16,-21 0-16,-1-22 0,1 22 0,-22 0 15,21 0-15,-20 0 0,-22 0 16,21 0-16,-21 0 0,1 0 0,-1 0 16,0 0-16,-21 22 31,0-1-31,0 0 15,0 0-15,0 0 0,0 0 16,0 1-16,21 20 0,-21-21 0,0 21 16,21-20-16,-21 20 0,0 0 0,0-21 15,0 22-15,0-1 16,0 0-16,0-20 0,0 20 0,0 0 16,0 22-16,0-22 0,0 0 0,0 1 15,0-1-15,0 22 0,0-22 16,21 0-16,-21 22 0,0-22 0,0 0 15,0 1-15,0-22 0,22 21 0,-22-21 16,0 22-16,0-22 0,0 0 16,0 0-16,0 0 0,0 1 0,0-1 15,0 0-15,0 0 0,-22 0 0,22 0 16,0 1-16,0-1 0,0 0 16,-21 0-16,21 0 15,-21-21-15,21 21 0,-21-21 16,21 22-16,-21-22 15,0 0-15,-1 21 16,1-21-16,0 0 0,0 0 16,0 0-16,0 0 0,-1 0 0,1 0 15,0 21-15,-21-21 0,21 0 0,-22 0 16,1 0-16,21 0 0,-22 0 16,1 0-16,-21 0 0,20 0 0,1 0 15,-22 0-15,1 0 0,-1 0 0,1 0 16,-22 0-16,22 0 0,-1 0 15,-20 0-15,20 0 0,-21 0 16,1 0-16,-1 0 0,0 0 0,1 0 16,-22 0-16,21 0 0,-21 0 15,22 0-15,-1 0 0,0 0 0,1 0 16,20 0-16,1 0 0,-1 0 0,1 0 16,20 0-16,1 0 0,0 0 15,21 0-15,-22 0 0,1 0 0,21 0 16,0 0-16,-22 0 0,22 0 15,0 0-15,0 0 0,0 0 0,-1 0 16,1 0-16,0 0 0,0 0 16,21-21-16,-21 21 0,21-21 0,-21 21 15,21-22-15,0 1 0,0 0 16</inkml:trace>
  <inkml:trace contextRef="#ctx0" brushRef="#br0" timeOffset="-192897">4678 8255 0,'0'0'0,"-21"-21"0,-1 21 0,1 0 15,0 0-15,0 0 0,0 0 16,0 21-16,-1 0 0,1-21 16,21 21-16,-21 1 0,0-1 15,21 0-15,0 0 0,0 0 0,0 0 16,0 1-16,0-1 15,0 0-15,21-21 32,0 0-32,0 0 15,1 0-15,-1-21 0,0 0 16,0 21-16,-21-22 0,21 22 16,0-21-16,1 0 0,-22 0 0,21 0 15,-21 0-15,21 21 0,-21-22 16,0 44 15,0-1-15,0 0-16,21-21 0,-21 21 0,21 0 15,-21 0 1,21-21 0,1 0-16,-1 0 0,0 0 15,0 0-15,0 0 16,0 0-16,1 0 15,-22-21-15,21 0 0,0 21 16,-21-21-16,0 0 0,0 0 16,0-1-16,0 1 0,0 0 0,0 0 15,0 0-15,-21-22 0,0 22 0,-1-21 16,1 21-16,0 0 0,-21-22 16,-1 22-16,1 0 0,0 0 0,-1 21 15,1-21-15,-21-1 16,20 22-16,1 0 0,0 0 0,-1 0 15,1 22-15,0-1 0,20 0 0,-20 21 16,21-21-16,21 22 0,0-1 16,-21 0-16,21 1 0,0-1 0,0 22 15,0-22-15,0 0 0,0 1 16,0-22-16,0 21 0,21-21 0,0 22 16,-21-22-16,21 0 0,0 0 15,1 0-15,-1 0 0,0 1 0,0-22 16,0 21-16,0-21 0,1 0 15,20 0-15,-21 0 0,0 0 0,22 0 16,-22 0-16,0 0 0,21 0 0,-21 0 16,1-21-16,-1-1 0,0 22 15</inkml:trace>
  <inkml:trace contextRef="#ctx0" brushRef="#br0" timeOffset="-192611.17">5038 8149 0,'21'0'32,"0"0"-32,0 0 15,0 0-15,0-21 0,1 21 0,-1 0 16,0 0-16,0-21 0,21 21 0,-20 0 15,-1-21-15,21 21 0,-21 0 16,0 0-16,1-21 0,-1 21 0,0 0 16,-42 0 15,0 0-15,-1 0-16</inkml:trace>
  <inkml:trace contextRef="#ctx0" brushRef="#br0" timeOffset="-192369.3">5270 8086 0,'0'21'15,"-21"-21"-15,21 21 0,0 0 0,0 0 16,0 1-16,0 20 0,0-21 16,0 0-16,0 0 0,0 1 15,0-1-15,0 21 0,0-21 0,0 0 16,0 1-16,0-1 0,0 0 0,0 0 15,0 0-15,-21 0 16,21 1 0,0-44 15,0 1-15</inkml:trace>
  <inkml:trace contextRef="#ctx0" brushRef="#br0" timeOffset="-191680.69">5397 8403 0,'0'0'0,"22"0"0,-1 0 0,0 0 15,-21-21-15,21 21 16,-21-21-16,0 0 15,21 21-15,-21-21 0,0-1 16,0 1-16,0 0 16,-21 21 15,0 0-31,0 21 16,0 0-16,21 1 0,-22-1 15,22 0-15,0 0 0,0 0 16,0 0-16,0 1 0,0-1 15,0 0-15,0 0 0,22-21 16,-22 21-16,21-21 0,0 0 16,0 0-16,0 0 15,0 0-15,1 0 0,-1 0 0,0 0 16,0-21-16,0 21 0,0-21 16,1 21-16,-1-21 0,0 0 15,0-1-15,0 1 0,-21 0 16,0 0-16,21 0 0,-21 0 15,0-1-15,0 1 16,-21 21 15,0 0-31,21 21 16,0 1-16,0-1 0,0 0 16,0 0-16,0 0 15,0 0-15,21 1 0,-21-1 16,21-21-16,1 0 0,-22 21 15,0 0 1,-22 0 15,1-21-31,0 0 16,0 0-16,0 0 16,0 0-16,-1 0 15,1 0 1,21-21-1,0 0-15</inkml:trace>
  <inkml:trace contextRef="#ctx0" brushRef="#br0" timeOffset="-191308.53">6054 8022 0,'0'0'0,"-22"21"31,22 1-15,0-1-16,0 0 16,0 0-16,0 0 0,-21 0 0,21 1 15,0 20-15,0-21 0,0 0 16,0 0-16,0 22 0,0-22 0,0 0 15,0 0-15,0 0 0,0 1 0,0-1 16,0 0-16,0 0 16,0 0-1,0 0-15,21-21 16,1 0 0,-1 0-1,-21-21 1,21 21-16,-21-21 15,0 0-15,21 0 0</inkml:trace>
  <inkml:trace contextRef="#ctx0" brushRef="#br0" timeOffset="-190813.3">5884 8234 0,'-21'0'16,"42"-21"15,0 21-31,1-21 16,-1 21-16,0 0 0,0 0 0,0-22 16,0 22-16,1 0 0,-1 0 15,0-21-15,0 21 16,0 0-16,-21-21 15</inkml:trace>
  <inkml:trace contextRef="#ctx0" brushRef="#br1" timeOffset="-183655.72">8318 6710 0,'-21'0'16,"42"0"93,1 0-93,-1 0-16,0 0 16,0 0-16,0 0 0,0 0 15,1 0-15,-1 21 0,0-21 16,0 0-16,0 0 0,0 0 0,22 0 16,-22 0-16,0 21 0,21-21 0,-20 0 15,20 0-15,0 0 16,-21 0-16,22 21 0,-1-21 0,-21 0 15,22 0-15,-1 0 0,0 0 16,-21 22-16,22-22 0,-1 0 0,-21 0 16,22 21-16,-1-21 0,-21 0 0,21 0 15,-20 0-15,20 21 0,-21-21 16,21 0-16,-20 0 0,-1 0 0,21 21 16,-21-21-16,22 0 0,-22 0 15,0 0-15,21 21 0,-21-21 0,22 0 16,-22 0-16,0 0 0,21 0 0,-20 0 15,20 0-15,-21 0 0,0 0 16,22 0-16,-22 0 0,21 0 16,-21 0-16,0 0 0,22 21 0,-22-21 15,0 0-15,0 0 0,0 0 16,22 0-16,-22 0 0,0 0 16,0 0-16,0 0 0,1 0 15,-1 0-15,0 0 16,0 0-16,0 0 15,0 0 1,1 22 0,-1-22-1,0 0 1,0 0-16,0 0 16,0 0-1,-42 0 32,0 0-47,0 0 0,0-22 0,-22 22 16,22-21-16,-21 21 0</inkml:trace>
  <inkml:trace contextRef="#ctx0" brushRef="#br1" timeOffset="-182100.48">9123 6287 0,'0'-22'62,"-21"22"32,21 22-94,-22-22 0,1 21 16,0 0-16,0 0 15,0-21-15,0 21 0,-1-21 16,1 21-16,0 1 0,0-22 0,0 21 16,-22 0-16,22-21 0,0 21 0,-21 0 15,21-21-15,-1 21 0,-20-21 16,21 22-16,-21-1 0,20-21 0,1 21 15,-21-21-15,21 0 16,0 21-16,-1-21 0,1 0 0,0 21 16,0-21-16,0 0 0,0 21 15,-1-21 1,1 0-16,21 22 16,-21-22-16,0 0 0,21 21 15,-21-21-15,0 0 16,21 21-16,-22-21 15,22 21 110,22-21-109,-1 0-16,0 0 16,0 0-16,-21 21 0,21-21 0,0 0 15,1 21-15,-1-21 0,0 0 16,-21 22-16,21-22 0,0 21 0,0-21 16,1 21-16,-1-21 0,0 21 15,0 0-15,0-21 16,0 21-16,1-21 0,-22 22 0,21-22 15,0 21-15,0-21 0,0 21 16,0 0-16,1 0 0,-1-21 16,0 21-16,0 1 0,0-22 15,-21 21-15,21-21 0,-21 21 0,22-21 16,-22 21-16,21-21 16,-21 21-16,21 0 15,-21 1 16,0-1-15,21 0 15,-21 0 1,21-21-17,-21 21 48,0-42 93,21 0-140,-21 0-16,22 21 0</inkml:trace>
  <inkml:trace contextRef="#ctx0" brushRef="#br1" timeOffset="-175544.55">17759 4445 0,'-21'0'31,"-1"0"-16,44 0 64,-1 0-79,0 0 0,0 0 15,0 0-15,0 0 0,22 0 16,-22 0-16,0 0 0,21 0 0,1 0 15,-22 0-15,21 0 0,1 0 16,20 0-16,-21 0 0,1 21 16,20-21-16,-20 0 0,20 0 0,-21 0 15,22 0-15,-22 21 0,22-21 16,-22 0-16,22 0 0,-22 0 0,21 0 16,-20 0-16,-1 22 0,0-22 15,22 0-15,-22 0 0,1 0 0,20 0 16,-21 0-16,1 21 0,20-21 15,-20 0-15,-1 0 0,21 0 0,-20 0 16,-1 0-16,0 0 0,1 21 16,-1-21-16,22 0 0,-22 0 0,0 0 15,22 0-15,-22 21 0,22-21 16,-22 0-16,21 0 0,1 0 16,-22 0-16,22 0 0,-1 0 0,-20 21 15,20-21-15,1 0 0,-1 0 16,1 0-16,-1 0 0,1 0 0,-1 0 15,-21 0-15,22 0 0,-1 0 16,-20 0-16,20 0 0,-20 0 0,20 0 16,1 0-16,-1 0 0,1 0 15,-22 0-15,21 0 0,1 0 0,-22 0 16,22 0-16,-22 0 0,0 0 0,1 0 16,-1 0-16,0 0 0,1 0 15,-1 0-15,0 0 0,-20 0 16,20 0-16,0 0 0,1 0 15,-22 0-15,21 0 0,0 0 0,1 0 16,-1 0-16,-21 0 0,22 0 16,-1 0-16,0 0 0,1 0 0,-1 0 15,0 0-15,1 21 0,20-21 16,-21 0-16,22 0 0,-1 0 0,1 22 16,-1-22-16,-20 0 0,20 0 0,1 0 15,-22 0-15,22 21 0,-1-21 16,-21 0-16,22 0 0,-22 0 0,22 0 15,-1 0-15,1 21 0,-1-21 16,-20 0-16,20 0 0,-21 0 16,22 0-16,-22 0 0,1 0 15,-1 0-15,0 0 0,1 0 0,-22 0 16,21 0-16,-21 0 0,22 0 0,-22 0 16,0 0-16,21 0 0,-21 0 15,1 0-15,-1 0 0,0 0 0,21 0 16,-21 21-16,1-21 0,20 0 15,-21 0-15,21 0 0,1 0 0,-1 0 16,-21 0-16,22 0 16,-1 0-16,-21 0 0,21 0 0,-20 21 0,-1-21 15,21 0-15,-21 0 0,0 0 16,1 0-16,-1 0 0,0 0 16,0 0-16,0 0 0,0 0 15,1 0-15,-1 0 0,0 0 16,0 0-16,0 0 15,0 0-15,1 0 16,-22 21-16,21-21 31,0 0 1,-42 0 30,0-21-62,-22 21 0</inkml:trace>
  <inkml:trace contextRef="#ctx0" brushRef="#br1" timeOffset="-174589.02">18330 4064 0,'21'0'16,"1"0"-16,-1 0 15,0 0 1,0 0-16,-21-21 0,21 21 0,0 0 16,1-21-1,-1 21-15,-42 0 63,-1 21-63,1 0 0,-21-21 0,21 21 15,-22 0-15,1-21 16,0 22-16,-1-1 0,1 0 0,0-21 16,-22 21-16,22 0 0,0 0 15,-1-21-15,1 22 0,21-22 0,-22 0 16,22 21-16,0-21 0,0 0 16,0 0-16,0 0 0,-1 0 31,22 21-16,0 0 1,22 0 0,-1-21-16,0 21 15,0 1-15,0-22 0,0 21 0,1 0 16,-1 0-16,21 0 0,-21 0 16,22 1-16,-22-1 0,21 0 15,0 0-15,-20 0 0,20 0 0,0 1 16,-21-1-16,22 0 0,-22 0 15,0 0-15,21 0 0,-20 1 0,-1-22 16,-21 21-16,21-21 0,-21 21 16,21-21-16,-42 0 47,0 0-32,0 0-15,-22 0 0,22 0 16</inkml:trace>
  <inkml:trace contextRef="#ctx0" brushRef="#br1" timeOffset="-173524.64">9038 4593 0,'0'0'0,"-21"0"0,0-21 16,0 21-16,42 0 78,0 0-78,0 0 15,0 0-15,0 0 0,22 0 16,-1 0-16,0 0 0,1 0 0,-1 0 16,0 0-16,1 0 0,-1 0 0,22 0 15,-1 0-15,1 0 0,-1 0 16,22 0-16,-1 0 0,1 0 0,0 0 15,-1 0-15,1 0 0,-21 0 16,-1 0-16,22 0 0,-43 0 0,22 0 16,-1 0-16,-21 0 0,22 0 15,-22 0-15,1 0 0,-1 0 0,-21 0 16,21 0-16,-20 0 0,-1 0 0,0 0 16,0 0-16,-42 0 62,0 0-46,0 0-16,-22 0 0,22 0 15</inkml:trace>
  <inkml:trace contextRef="#ctx0" brushRef="#br1" timeOffset="-172600.78">9419 4233 0,'0'0'0,"21"0"16,-21-21-1,21 21-15,-42 21 79,0-21-64,0 0-15,0 22 0,0-1 0,-1-21 16,-20 0-16,21 21 0,0-21 15,-22 0-15,22 21 0,-21-21 0,0 0 16,20 21-16,1-21 0,-21 0 0,21 0 16,0 21-16,-1-21 0,1 0 15,-21 0-15,21 0 0,0 0 0,-1 0 16,1 0-16,0 0 16,0 0-16,21 22 109,0-1-93,21-21-16,-21 21 0,21 0 15,0 0-15,1 0 0,-1 1 16,-21-1-16,21 0 15,0 0-15,0 0 16,0 0-16,1 1 16,-1-22-16,-21 21 0,21-21 15,0 21-15,0-21 0,-21 21 16,21-21-16,1 21 0,-1 0 0,0-21 16,0 22-16,0-1 15,0-21-15,-21 21 0,22-21 0,-1 0 16,-21 21-16,21-21 0,0 0 15,0 0 1,-21 21 31,-21-21-31,0 0-1</inkml:trace>
  <inkml:trace contextRef="#ctx0" brushRef="#br1" timeOffset="-149764.27">8255 8975 0,'-21'0'0,"0"0"31,-1 0 16,44 0 63,-1 0-95,0 0 1,0 0-16,0 21 15,0-21 1,1 0-16,-1 0 16,0 0-1,0 0 1,0 0-16,0 0 16,1 0-16,-1 0 15,-21 21-15,21-21 0,0 0 0,0 0 16,0 0-1,1 0-15,-1 0 0,0 0 16,0 0 0,0 0-16,-42 0 62,0 0-46,0 0-16,0 0 0,-1 0 15,1 0-15,0 0 16,21-21-16,-21 21 0,0 0 0,0 0 16,-1-21-16,1 21 15,0 0-15,0 0 0,0 0 16,0 0-16,-1 0 16,1-21-16,0 21 0,0 0 15,0 0-15,0 0 16,42 0 62,0 0-62,0 21-16,0-21 15,0 0-15,1 0 0,-1 0 0,0 0 16,0 0-16,21 0 0,-20 0 15,-1 0-15,0 0 16,21 0-16,-21 0 0,1 21 0,20-21 0,-21 0 16,21 0-16,-20 0 15,-1 0-15,21 0 0,-21 0 0,22 0 16,-22 0-16,21 0 0,-21 21 16,22-21-16,-22 0 0,0 0 0,0 0 15,0 0-15,0 0 0,1 0 16,-1 0-16,0 0 0,0 0 0,0 0 15,0 21-15,1-21 16,-1 0 0,0 0-16,0 0 31,0 0-31,0 0 31,1 0-15,-1 0 15,0 0 0,-21 21 16,0 1-31,0-1-1,0 0 1,-21-21-16,21 21 0,-21 0 16,21 0-16,0 1 15,0-1-15,0 0 16,-22-21-16,22 21 16,0 0-16,0 0 0,0 1 15,0-1-15,-21-21 16,21 21-16,0 0 0,0 0 15,0 0-15,0 1 16,0-1-16,0 0 0,0 0 16,0 0-16,-21 0 0,21 1 15,0-1-15,0 0 0,0 0 16,-21-21-16,21 21 0,0 0 0,0 1 16,0-1-16,0 0 0,0 0 0,0 21 15,-21-20-15,21-1 0,0 0 16,-21 0-16,21 0 0,0 0 0,0 1 15,0-1-15,0 0 0,0 21 16,-22-21-16,22 1 0,0-1 0,0 0 16,-21 0-16,21 0 0,0 0 0,0 1 15,0-1-15,0 0 16,0 0-16,0 0 0,0 0 0,0 22 16,0-22-16,0 0 0,-21 0 15,21 22-15,0-22 0,0 0 0,0 0 16,0 0-16,0 0 0,0 22 0,0-22 15,0 0-15,0 0 0,0 0 16,0 1-16,0-1 0,-21 0 0,21 0 16,0 0-16,0 0 0,0 1 15,0-1-15,0 0 0,0 0 16,0 0-16,0 0 0,0 1 0,0-1 16,0 0-16,0 0 15,0 0-15,-21 0 0,21 1 0,0-1 16,0 0-16,0 0 0,0 0 15,0 0-15,0 1 16,0-1-16,0 0 0,0 0 0,0 0 16,0 0-16,0 1 15,0-1-15,0 0 0,0 0 0,0 0 16,0 0-16,0 1 16,0-1-16,0 0 15,0 0-15,0 0 0,0 0 16,0 1-1,0-1-15,0 0 16,0 0-16,0 0 0,0 0 16,-21-21-16,21 22 15,0-1-15,0 0 0,0 0 16,-22 0-16,22 0 16,0 1-16,0-1 0,0 0 15,0 0-15,-21 0 0,21 0 16,0 1-16,0-1 0,-21 0 15,21 0-15,0 0 0,0 0 0,-21 1 16,21 20-16,0-21 0,0 0 0,0 0 16,0 1-16,-21-1 0,21 0 15,0 0-15,-21 21 0,21 1 16,0-22-16,0 0 0,0 0 16,0 0-16,-22 1 15,22-1-15,0 0 0,0 0 0,0 0 16,-21 0-16,21 1 0,0-1 15,0 0-15,0 0 0,0 0 0,0 0 16,0 1-16,-21-1 0,21 0 0,0 0 16,0 0-16,-21 0 15,21 1-15,0-1 0,0 0 0,0 0 16,0 0-16,0 0 16,0 1-16,0-1 0,0 0 15,0 0-15,0 0 16,0 0-16,0 1 15,0-1-15,-21-21 0,21 21 16,0 0 0,0 0-16,-21-21 15,21 21-15,0 1 32,0-1-1,0 0-16,0 0 17,0 0-17,-22-21 1,22 21 0,-21-21 46,21-21-62,0 0 16,0 0-16,0-21 15,0 20-15,0-20 0</inkml:trace>
  <inkml:trace contextRef="#ctx0" brushRef="#br1" timeOffset="-147540.62">8276 8975 0,'0'0'0,"-21"0"15,0 0 1,21-21 78,21 21-94,0-22 15,0 22 1,0-21-16,1 0 16,-1 21-16,0-21 0,0 21 0,-21-21 15,21 21-15,0-21 0,1 21 16,-1-22-16,0 1 0,0 21 0,0-21 16,0 21-16,1-21 0,-1 21 15,-21-21-15,21 21 0,0-21 0,0 21 16,0 0-16,-21-22 0,22 22 15,-1 0-15,-21-21 16,21 21-16,0 0 16,-42 0 77,0 21-93,0-21 16,-1 0-16,1 22 0,0-22 0,0 21 0,-21-21 16,20 21-16,1-21 0,0 0 15,-21 21-15,21-21 0,-1 21 16,1-21-16,0 0 0,0 21 0,0-21 16,0 0-16,-1 22 15,1-22-15,0 21 0,0-21 16,0 21-16,21 0 0,-21-21 15,-1 0-15,22 21 16,-21-21-16,0 21 0,0-21 16,0 22-1,0-22 17,21 21-32,0 0 31,21-21-16,-21 21-15,21-21 16,-21 21-16,21-21 16,-21 21-1,21-21-15,-21 22 16,21-22-16,-21 21 0,22 0 16,-22 0-1,21-21-15,-21 21 0,21-21 0,-21 21 16,21 1-16,0-22 0,0 21 15,-21 0-15,22 0 16,-1 0-16,-21 0 16,21 1-16,0-22 15,-21 21-15,21-21 0,-21 21 16,0 0-16,21 0 0,1 0 16,-22 1-16,21-22 15,-21 21-15,0 0 0,0 0 16,21 0-1,-21 0 17,0-42 124,-21 0-140,0 0-16,-1 21 15,1-21-15,0 0 0,0-1 16,0 1-16,0 0 15,-1 0-15,1 0 0,0 0 0,0-1 16,0 1-16,21 0 0,-21 21 0,-1-21 16,22 0-16,0 0 15,-21 21-15,21-22 16,0 1-16,0 0 16,-21 21 15,0 0 0,21 21-15</inkml:trace>
  <inkml:trace contextRef="#ctx0" brushRef="#br1" timeOffset="-142613.45">17378 10033 0,'0'-21'16,"-21"21"-16,42 0 125,0 0-125,0 0 15,0 0-15,0 0 16,1 0-16,-1 21 0,0-21 16,0 0-16,21 0 0,-20 0 15,-1 0-15,0 0 0,0 0 16,21 0-16,-20 21 0,20-21 0,-21 0 16,21 0-16,-20 0 0,20 0 15,0 0-15,-21 0 0,22 21 0,-1-21 16,0 0-16,1 0 0,-1 0 15,0 0-15,1 0 0,20 0 16,-20 0-16,-1 0 0,0 0 0,1 0 16,-1 0-16,21 0 0,-20 0 15,-1 0-15,0 0 0,1 0 0,-1 0 16,0 22-16,1-22 0,-1 0 16,0 0-16,1 0 0,-1 0 0,0 0 15,1 0-15,-1 0 0,0 0 16,-20 0-16,20 0 0,0 0 0,1 0 15,-1 0-15,0 0 0,1 0 0,-22 0 16,21 0-16,0 21 0,1-21 16,-22 0-16,21 0 0,1 0 0,-1 0 15,-21 0-15,21 0 16,1 0-16,-1 0 0,0 0 0,1 0 16,-22 0-16,21 0 0,1 0 0,-22 0 15,21 21-15,0-21 0,-20 0 16,20 0-16,-21 0 0,21 0 0,1 0 15,-22 0-15,21 0 0,1 0 16,-1 0-16,0 0 0,1 0 0,-1 0 16,0 0-16,1 0 0,-1 0 15,0 0-15,22 21 0,-22-21 0,0 0 16,1 0-16,-22 0 0,21 0 0,1 0 16,-1 0-16,0 0 0,-21 0 15,22 21-15,-22-21 0,21 0 16,-21 0-16,1 0 0,20 0 15,0 0-15,-21 0 0,22 0 0,-1 0 16,0 0-16,1 0 0,-1 0 0,0 0 16,1 0-16,-1 0 0,-21 0 15,22 0-15,-22 0 0,21 0 0,-21 0 16,0 0-16,22 0 0,-22 0 16,0 0-16,0 0 0,0 0 15,1 0-15,-1 0 0,0 0 16,0 0-16,0 0 0,0 0 0,1 0 15,-1 0-15,0 0 0,21 0 16,-21 0-16,1 0 0,-1 0 16,0 0-16,0 0 0,0 0 0,0 0 15,22 0-15,-22 0 0,0 0 16,0 0-16,0 0 0,22 0 0,-22 0 16,0 0-16,21 0 0,-20 0 15,20 0-15,-21 0 0,21 0 0,1 21 16,-22-21-16,21 0 0,1 0 0,-22 0 15,21 0-15,-21 22 0,22-22 16,-22 0-16,0 0 0,0 0 0,0 0 16,0 0-16,1 0 0,-1 21 15,0-21-15,0 0 0,0 0 16,0 0-16,1 0 0,-1 0 16,0 0-16,0 0 0,0 0 15,0 0-15,1 0 0,-1 21 16,0-21-16,0 0 0,0 0 15,0 0-15,1 0 0,-1 0 16,0 0-16,0 0 16,-21 21-16,21-21 0,0 0 0,1 0 15,-1 0-15,0 0 0,0 0 16,0 0-16,22 0 0,-22 0 16,0 21-16,0-21 0,0 0 0,0 0 15,1 0-15,-1 0 16,0 0-16,0 0 0,0 0 0,0 21 15,1-21-15,-1 0 0,0 0 16,0 0-16,0 0 0,0 0 0,1 0 16,-1 0-16,0 0 0,0 0 15,0 0-15,0 0 0,1 0 0,-1 0 16,0 0-16,-21 22 0,21-22 16,0 0-16,0 0 0,1 0 0,-1 0 15,0 0-15,0 0 16,0 0-16,0 0 0,1 0 15,-1 0-15,0 0 0,0 0 16,0 0 0,0 0-16,1 0 0,-1 0 15,0 0-15,0 0 16,0 0-16,0 0 16,1 0-16,-1 0 15,-21 21 1,21-21-16,0 0 15,0 0 1,0 0 0,1 0-1,-1 0 1,0 0 0,0 0 30,0 0 1,0 0-15,1 0-17,-1 0 1,0 0-16,0 0 15,0 0-15,0 21 0,1-21 16,-1 0 0,0 0-16,0 0 15,0 0 1,-21-21 15,0 0 0,0-1 16,0 1-15,0 0-17,0 0 1,21 0-16,-21 0 15,0-1-15,0 1 16,0 0-16,0 0 16,0 0-16,0 0 15,0-1-15,22 22 0,-22-21 16,21 0-16,-21 0 16,0 0-16,21 21 0,-21-21 15,21 21-15,-21-22 16,0 1 31</inkml:trace>
  <inkml:trace contextRef="#ctx0" brushRef="#br1" timeOffset="-141113.15">17589 9885 0,'22'0'16,"-1"0"0,-21-21-1,0 0 1,21 21 0,0 0-1,-21-22-15,-21 22 78,0 0-78,0 22 0,-1-1 16,1-21-16,0 21 0,-21-21 16,21 21-16,-22 0 0,22-21 0,-21 21 15,-1 1-15,1-1 0,0-21 16,-1 21-16,1 0 0,21-21 15,-21 21-15,20-21 0,-20 0 0,21 21 0,0-21 16,0 0-16,-1 0 16,22 22 31,22-22-16,-1 0-31,-21 21 0,21-21 0,0 21 15,0-21-15,0 21 0,1-21 16,-1 21-16,0 0 0,21-21 0,-21 22 16,22-1-16,-22 0 0,21 0 15,-21-21-15,22 21 0,-22 0 16,21 1-16,-21-1 0,1 0 0,-1-21 0,-21 21 16,21-21-16,0 0 15,-21 21-15,21-21 47,0 0-16,1 0-15,-1 0-16</inkml:trace>
  <inkml:trace contextRef="#ctx0" brushRef="#br0" timeOffset="-126180.7">741 11197 0,'0'-42'15,"21"21"1,-21 0-16,0-1 0,0 1 15,0 0-15,0 0 16,21 21-16,-21-21 0,0 0 16,21-1-16,-21 1 15,0 0-15,0 42 47,0 0-31,0 1-16,0-1 0,0 0 15,0 21-15,0 1 16,0-1-16,0 0 0,0 1 0,0 20 16,0-21-16,0 22 0,0-1 15,0 1-15,0-22 0,0 22 0,0-1 16,0 1-16,-21-1 0,21 22 16,-21-22-16,21 1 0,0-1 15,0 22-15,-21-21 0,0-1 0,21 1 16,-22-1-16,22-21 0,0 22 15,0-22-15,-21 22 0,21-22 0,0 0 16,-21 1-16,21-1 0,0-21 16,0 22-16,0-22 0,0 0 15,0 0-15,0 0 0,0-42 47,0 0-47,0 0 16,0-22-16,0 1 0,0 21 0,0-21 15,0-1-15,0 1 0,0-22 16</inkml:trace>
  <inkml:trace contextRef="#ctx0" brushRef="#br0" timeOffset="-124672.04">783 11303 0,'0'0'0,"0"-21"0,0-43 15,0 43-15,0 0 16,0 0-16,0 0 16,0 0-1,0-1 1,21 22-1,0 0-15,1 0 16,-1 0-16,0 0 0,0 0 16,0 0-16,0 0 15,22 0-15,-22 0 0,21-21 16,22 21-16,-1 0 0,1 0 0,-1 0 16,22 0-16,-22-21 0,22 21 15,0 0-15,-1 0 0,-20-21 0,21 21 16,-1 0-16,22 0 0,-21 0 15,42 0-15,-21 0 0,-1 0 0,22 0 16,-21 0-16,21 0 0,-21 0 16,21 0-16,0 0 0,21 0 15,-21 0-15,0 0 0,21 0 0,-21 0 16,0 0-16,0 21 0,22-21 16,-1 0-16,-21 0 0,21 21 0,-21-21 15,0 21-15,0-21 0,0 0 16,0 0-16,-21 22 0,21-22 0,-21 0 15,-1 0-15,1 0 0,-21 0 16,-22 0-16,22 0 0,-43 0 0,22 21 16,-22-21-16,1 0 0,-1 0 15,-21 0-15,21 0 0,-20 0 0,-1 0 16,0 0 0,-21 21 30,0 0-30,0 0-16,0 0 16,0 1-16,0-1 15,0 0-15,0 0 0,0 0 0,21 0 16,-21 22-16,0-22 0,0 21 16,0-21-16,0 22 0,0-1 0,21-21 15,-21 22-15,0-1 0,0-21 16,0 21-16,0 1 0,0-1 0,0 0 15,0-20-15,0 20 0,-21 0 0,21 1 16,0 20-16,-21-21 16,21 1-16,-21-1 0,21 0 0,0 1 15,-21-22-15,21 21 0,0 1 0,0-22 16,0 21-16,0-21 0,0 22 16,0-22-16,0 0 0,0 0 0,21 0 15,-21 0-15,0 22 0,0-22 0,0 0 16,0 0-16,0 0 15,0 1-15,0-1 0,0 0 16,0 0-16,-21-21 16,21 21-16,-22-21 15,22 21-15,-21-21 0,0 0 32,0 0-32,0 0 0,21 22 15,-21-22-15,-1 0 0,1 0 0,0 0 16,0 0-16,0 0 15,0 0-15,-1 0 0,1 0 0,0 0 16,0 0-16,-21 0 0,20 21 0,-20-21 16,21 0-16,-21 0 0,-1 0 15,1 0-15,-22 0 0,22 0 0,-21 0 16,-1 0-16,22 0 0,-22 0 0,1 0 16,20 0-16,-20 0 0,-1 0 15,22 0-15,0 0 0,-22 0 0,22 0 16,-22 0-16,22 0 15,-21 0-15,-1 0 0,22 0 0,-22 0 16,1 0-16,20 21 0,-20-21 0,-1 0 16,1 0-16,-1 0 0,22 0 15,-21 0-15,-1 0 0,1 0 0,-1 0 16,1 0-16,-1 0 0,1 0 16,-1 0-16,1 0 0,-1 0 0,1 0 15,-1 0-15,1 0 0,-1 0 16,1-21-16,-1 21 0,1 0 0,-1 0 15,-21-21-15,22 21 0,-1 0 0,-20 0 16,20-22-16,-20 22 0,-1 0 16,0 0-16,1 0 0,-1-21 15,0 21-15,22 0 0,-22 0 16,0 0-16,1 0 0,-1 0 0,22 0 16,-22 0-16,0 0 0,1 0 15,-1 0-15,0 0 0,22 0 16,-1 0-16,1 0 0,-1 0 0,1 0 15,20 0-15,1 0 0,0 0 16,-1 0-16,1 0 0,0 0 16,-1 0-16,22 0 0,0 0 0,-21 0 15,21 0-15,-1 0 0,1 0 16,0 0-16,0 0 0,0 0 16,21-21 15,0 0-16,0 0 1,0 0-16,21 21 0</inkml:trace>
  <inkml:trace contextRef="#ctx0" brushRef="#br0" timeOffset="-124219.86">1270 11557 0,'21'0'0,"0"0"16,0 0-16,1 0 0,-1-21 16,0 21-16,0 0 0,21 0 15,-20 0-15,20 0 0,0 0 0,1 0 16,-1 0-16,0 0 0,1 0 15,-22 0-15,21 0 0,0 0 0,-20 0 16,-1 0-16,0 0 0,0 0 16,0 0-16,-21 21 31,-21-21-15,0 21-16,0 0 15,0-21-15,-1 0 0</inkml:trace>
  <inkml:trace contextRef="#ctx0" brushRef="#br0" timeOffset="-123945.02">1736 11621 0,'0'21'31,"0"0"-31,0 0 0,0 0 16,0 0-16,0 1 0,0 20 15,0 0-15,0-21 0,0 22 16,0-1-16,0 0 0,0 1 0,0-1 16,0-21-16,0 22 0,0-22 15,0 0-15,0 21 0,0-21 0,0 1 16,0-1-16,0 0 16,21-21-1,0 0 1,-21-21-16,0 0 15</inkml:trace>
  <inkml:trace contextRef="#ctx0" brushRef="#br0" timeOffset="-123133.31">2074 12065 0,'21'0'16,"1"0"0,-1-21-16,0 21 15,-21-21-15,21 21 16,0-21-16,0-1 0,1 1 0,-22 0 16,21 21-16,0-21 0,-21 0 15,0 0-15,0-1 0,0 1 0,0 0 16,-21 21-1,0 0-15,-1 0 0,1 0 16,0 0-16,0 21 16,0 0-16,0 1 0,-1-1 0,22 0 15,0 21-15,0-21 0,0 22 16,0-22-16,0 21 0,0-21 16,0 1-16,0-1 0,0 0 15,0 0-15,0 0 0,0 0 0,22-21 16,-1 0-16,0 22 0,0-22 15,0 0-15,0 0 16,1 0-16,-1 0 0,0-22 0,21 1 16,-21 21-16,22-21 0,-22 0 15,21 0-15,-21 0 0,22-22 0,-1 22 16,-21 0-16,22-21 0,-22 20 16,0-20-16,0 21 0,0 0 0,0 0 15,-21-1-15,0 1 16,-21 21-1,0 21 1,0 1-16,0-22 0,0 21 16,21 0-16,0 0 0,-22 0 0,22 0 15,0 1-15,0-1 0,0 0 16,0 0-16,0 0 0,22 0 16,-22 1-16,21-22 15,0 0-15,0 0 0,0 21 0,0-21 16,1 0-16,-22 21 0,21-21 15,0 21-15,0-21 0,-21 21 16,0 0 0,-21 1-16,0-22 15,0 21-15,-1-21 16,-20 0-16,21 21 0,0-21 0,-22 0 16,22 0-16,-21 0 0,21 0 15,0 0-15,-1 0 0,1 0 16,0 0-16,21-21 31,21 0-15,0 21-16,1-22 0,-22 1 0,21 0 15,0 0-15,0 0 0</inkml:trace>
  <inkml:trace contextRef="#ctx0" brushRef="#br0" timeOffset="-122829.48">3027 11684 0,'0'0'0,"0"-21"0,0 0 0,0 0 16,0 42 15,0 0-31,0 0 16,0 21-16,0-20 0,0-1 15,-21 21-15,21 0 0,0-20 0,-22 20 16,22 0-16,0-21 0,0 22 15,0-22-15,0 21 0,0-21 16,0 1-16,0-1 0,0 0 16,0 0-16,0 0 0,0 0 15,22-21 17,-1 0-32,-21-21 15,0 0 1,0 0-16</inkml:trace>
  <inkml:trace contextRef="#ctx0" brushRef="#br0" timeOffset="-122644.58">2900 11959 0,'0'0'0,"21"0"46,0 0-46,-21-21 0,21 21 16,0-21-16,1 21 0,-1-21 16,0 0-16,0 21 0,21-22 0,-20 1 15,20 21-15</inkml:trace>
  <inkml:trace contextRef="#ctx0" brushRef="#br0" timeOffset="-122318.77">3725 11621 0,'0'0'0,"-21"0"15,0 0-15,0 0 0,0 0 0,-1 0 16,1 0-16,0 21 0,0 0 16,0 0-16,21 0 0,0 0 0,0 1 15,-21 20-15,21-21 0,0 21 16,-22 1-16,22-1 0,0-21 0,0 22 15,-21-1-15,21-21 0,0 21 16,0-20-16,0-1 0,0 0 16,-21 0-16,21 0 0,0 0 0,0 1 15,0-44 17,0 1-17,0 0-15,21-21 0,-21 21 16,21-1-16,-21-20 0,0 21 15</inkml:trace>
  <inkml:trace contextRef="#ctx0" brushRef="#br0" timeOffset="-122069.1">3535 11684 0,'0'0'16,"21"0"0,0 21-1,-21 0-15,0 1 0,21-1 16,0 21-16,-21-21 0,22 22 0,-1-22 15,0 21-15,-21-21 0,21 0 16,0 22-16,-21-22 0,0 0 0,21 0 16,-21 0-16,22 1 0,-1-1 15,-21 0 1,21-21 15,-21-21-15,0 0-16,0-1 0,21 22 15,-21-42-15</inkml:trace>
  <inkml:trace contextRef="#ctx0" brushRef="#br0" timeOffset="-121793.27">4022 11684 0,'0'-42'16,"-64"211"-16,128-296 0,-86 106 31,1 42-16,0 0-15,0 0 0,0 22 16,0-22-16,-1 0 0,1 21 16,0 1-16,0-22 0,0 21 0,21 1 15,-21-22-15,-1 42 16,1-42-16,21 1 0,0-1 0,0 0 16,0 0-1,21-21 1,1 0-16,-1 0 15,0-21-15,0 0 0,0 0 16,0-1-16,1 1 0</inkml:trace>
  <inkml:trace contextRef="#ctx0" brushRef="#br0" timeOffset="-121124.7">4233 11663 0,'0'-21'0,"0"0"15,-21 21 1,0 0 0,0 21-1,0 0-15,21 0 0,-22 0 0,1 0 16,21 22-16,-21-22 0,0 21 16,21-21-16,-21 22 0,21-1 0,-21-21 15,-1 22-15,22-22 0,0 21 16,0-21-16,0 22 0,0-22 15,0 0-15,0 0 0,0 0 16,22 0-16,-1-21 16,0 0-16,0 0 0,0 0 0,0 0 15,1 0-15,-1 0 0,0-21 16,0 21-16,0-21 0,-21 0 0,21 21 16,-21-21-16,22 0 0,-22-1 15,0 1-15,0 0 16,-22 21-16,1-21 0,0 0 0,0 21 15,0 0-15,0 0 16,-1 0-16,1 0 16,21-21 31,21 21-16,1 21-31,-22 0 0,21-21 15,-21 21-15,0 0 0,0 0 0,21 1 16,-21 20-16,0-21 0,0 0 16,0 22-16,0-22 0,0 21 0,0 0 15,0-20-15,0 20 0,0-21 0,0 21 16,0 1-16,0-22 16,-21 0-16,21 21 0,0-20 0,0 20 15,0-21-15,-21 0 0,21 0 16,0 1-16,-22-22 0,22 21 0,0 0 15,0-42 17,0 0-17,0-1-15,0 1 16,0 0-16,22-21 0</inkml:trace>
  <inkml:trace contextRef="#ctx0" brushRef="#br0" timeOffset="-120783.9">4572 11917 0,'-42'21'16,"42"0"-1,0 0-15,0 1 0,0-1 16,21-21 15,0 0-15,-21-21-16,21 21 15,-21-22-15,0 1 0,0 0 16,0 0 0,-21 0-16,0 21 15,0 0-15,-1 0 16,1 0-1</inkml:trace>
  <inkml:trace contextRef="#ctx0" brushRef="#br0" timeOffset="-120457.09">4953 11684 0,'0'21'47,"0"0"-32,0 1-15,21-1 0,-21 0 16,0 0-16,21 0 0,0 22 15,-21-22-15,22 0 0,-22 0 16,0 0-16,0 0 0,21 1 0,-21-1 16,21 0-16,-21 0 0,0 0 15,0 0 1,21-21 15,-21-21-31,0 0 16,21 21-16</inkml:trace>
  <inkml:trace contextRef="#ctx0" brushRef="#br0" timeOffset="-120193.24">5207 11748 0,'-21'0'0,"0"0"15,-1 0-15,1 0 16,21 21-16,-21 0 0,0-21 0,0 21 15,21 0-15,-21 0 0,-1 1 16,1-1-16,0 21 0,0-21 0,21 0 16,-21 1-16,0-1 0,21 0 15,-22 0-15,22 0 0,0 0 16,0 1-16,22-22 47,-1-22-47,0 22 15,-21-21-15</inkml:trace>
  <inkml:trace contextRef="#ctx0" brushRef="#br0" timeOffset="-119876.42">5355 11769 0,'-21'0'32,"21"21"-32,0 0 0,-21 0 15,21 0-15,-21 1 0,21-1 16,0 0-16,0 0 0,-22 0 0,22 0 16,0 1-16,-21-1 0,21 0 15,0 0-15,0 0 0,0 0 16,0 1-16,0-44 62,0 1-62,0 0 16,0 0-16</inkml:trace>
  <inkml:trace contextRef="#ctx0" brushRef="#br0" timeOffset="-119625.3">5313 11769 0,'21'-21'16,"-21"42"15,0 0-31,21-21 16,-21 21-16,21 0 0,-21 0 0,0 1 16,0-1-16,21 0 0,-21 0 15,22 0-15,-22 0 0,0 1 16,0-1-1,21-21 1,-21-21 31,21 21-47,-21-22 0</inkml:trace>
  <inkml:trace contextRef="#ctx0" brushRef="#br0" timeOffset="-119369.45">5588 11769 0,'-21'0'31,"0"0"-31,21 21 0,-22 0 16,1-21-16,21 21 15,0 0-15,-21 1 0,21-1 16,-21 0-16,21 0 0,0 0 15,0 0 1,0 1 0,21-22-16,0 0 15,0 0 1,-21-22-16,22 1 0,-1 21 0,0-21 16</inkml:trace>
  <inkml:trace contextRef="#ctx0" brushRef="#br0" timeOffset="-119056.64">5715 11748 0,'42'-43'16,"-84"128"-16,42-127 0,42 20 47,-42 44-47,0-1 16,0 0-16,0 0 15,0 0-15,0 0 0,0 1 0,0-1 16,0 0-16,0 0 0,0 0 15,0 0-15,0 1 0,0-1 16,0 0-16,0 0 0,0 0 16,0 0-16,0 1 15,0-44 63,21 1-78,1 0 16</inkml:trace>
  <inkml:trace contextRef="#ctx0" brushRef="#br0" timeOffset="-118669.33">6075 11684 0,'0'0'16,"0"21"15,0 0-31,0 1 16,0-1-16,0 0 15,0 0-15,0 0 0,0 0 0,0 1 16,0-1-16,0 0 0,-21 0 0,21 0 16,0 22-16,0-22 0,0 0 15,0 0-15,0 0 0,-22-21 0,22 21 16,0 1-16,0-1 0,0 0 15,0 0 1,22-21-16,-1 0 16,0 0-16,0 0 15,0 0-15,0 0 16,1 0-16,-1 0 16,0 0-16,0 0 15,-21-21-15,21 0 16,-21 0-1,0-1 1</inkml:trace>
  <inkml:trace contextRef="#ctx0" brushRef="#br0" timeOffset="-117840.39">3725 10033 0,'0'-21'16,"0"0"-16,0 0 31,0 42 0,0 0-15,0 0-16,0 21 0,0-20 15,0 20-15,0-21 0,0 43 0,0-22 16,0 0-16,0 22 0,0-1 0,0 1 16,0-22-16,0 22 0,0-22 15,0 0-15,0 1 0,0-1 0,0 0 16,0 1-16,0-22 0,0 21 15,0-21-15,0 0 0,0 1 16,0-1-16,0 0 0,0 0 16,0-42 31,0 0-47,0 0 15,0-1-15,0-20 0,0 21 0</inkml:trace>
  <inkml:trace contextRef="#ctx0" brushRef="#br0" timeOffset="-117425.05">3979 10097 0,'0'0'0,"-21"0"0,21-22 15,-21 22-15,21-21 32,-21 21-17,21 21-15,0 1 16,0-1-16,0 0 0,-21 0 16,21 21-16,0-20 0,0 20 0,0 0 15,0 1-15,0-1 0,0 21 16,0-20-16,-22 20 0,22-20 15,-21-1-15,0 21 0,21-20 16,-21-1-16,21 0 0,0 1 0,-21-22 16,0 21-16,21-21 0,0 22 0,0-22 15,0 0-15,0 0 0,0 0 16,0 1-16,0-1 0,0-42 62,0-1-46,0 1-16</inkml:trace>
  <inkml:trace contextRef="#ctx0" brushRef="#br0" timeOffset="-117025.28">3365 10710 0,'0'0'0,"-42"-21"16,42 0-16,-21 21 15,21-21-15,21 21 47,0 0-47,0 0 0,1 0 0,-1 21 16,0 0-16,21 0 0,-21 22 15,22-22-15,-22 0 0,21 0 0,-21 22 16,1-22-16,20 0 0,-21 0 16,0 0-16,0 0 0,1 1 0,-1-1 15,0 0-15,0 0 0,-21 0 16,21-21-16,-21 21 16,21-21-16,-21-21 46,0 0-30,0 0-16,22 0 16,-1 0-16,-21-1 0,21 1 15</inkml:trace>
  <inkml:trace contextRef="#ctx0" brushRef="#br0" timeOffset="-116653.45">4360 10626 0,'0'0'0,"-21"0"31,0 0-31,0 21 0,0 0 16,-1 0-16,-20-21 0,21 21 16,0 1-16,0-1 0,-1 0 0,1 0 15,0 21-15,0-20 0,0-1 16,0 0-16,-1 0 0,1 0 0,21 0 15,-21-21-15,0 22 0,21-1 0,-21 0 16,0 0-16,-1-21 16,22 21-16,-21-21 15,21-21 79,0 0-78</inkml:trace>
  <inkml:trace contextRef="#ctx0" brushRef="#br0" timeOffset="-115084.39">1376 14563 0,'-21'0'16,"21"-21"-16,-22 21 16,22-22-16,0 1 0,0 0 15,0 0-15,0 0 16,0 0-16,0-1 15,0 1-15,0 0 0,0 0 16,0 0 0,-21 21-16,21-21 15,-21 21 1,0 21 15,21 0-15,0 0-16,0 0 0,0 22 15,0-1-15,0 0 0,0-21 0,0 22 16,0-1-16,21 22 0,-21-22 16,21 0-16,-21 1 0,0-1 15,0 0-15,0 1 0,0-1 16,0 0-16,0 22 0,0-22 16,0 0-16,0 1 0,0-1 0,0 22 15,0-22-15,0-21 0,0 21 16,0-20-16,0 20 0,0-21 15,0 0-15,0 0 0,0 1 16,0-44 31,0 1-31,0-21-16,0 21 0,0 0 15,21-22-15,-21 22 16,0-21-16</inkml:trace>
  <inkml:trace contextRef="#ctx0" brushRef="#br0" timeOffset="-113448.74">1418 14415 0,'-21'-22'0,"42"44"15,-63-44-15,21 22 32,42-21-1,0 21-15,0 0-16,0 0 15,22 0-15,-22 0 0,21 0 16,-21 0-16,22 0 0,-1 0 0,0 0 15,1 0-15,-1 21 0,0-21 16,1 0-16,20 0 0,-21 0 0,22 0 16,-22 0-16,43 0 15,-22 0-15,1 0 0,21 0 0,-1 0 16,-20 0-16,20 0 0,1 0 16,-21 22-16,20-22 0,1 21 0,-22-21 15,22 0-15,0 21 0,21-21 16,-22 0-16,1 0 0,21 21 0,0-21 15,-22 0-15,22 0 0,-21 0 16,21 0-16,-1 0 0,1 0 0,0 0 16,0 0-16,0 21 0,0-21 15,-1 0-15,1 0 0,-21 0 0,21 0 16,-22 0-16,22 0 0,-21 0 16,21 21-16,-22-21 0,22 0 15,-21 0-15,0 0 0,-1 0 16,1 0-16,-22 0 0,22 0 0,-21 22 15,20-22-15,-20 0 0,-1 0 0,1 0 16,-1 0-16,-20 0 0,-1 0 16,21 0-16,-41 21 0,20-21 0,-21 0 15,21 0-15,-20 0 0,-1 0 16,0 0-16,0 0 0,0 0 16,0 0-16,1 0 0,-1 0 15,0 0-15,0 0 16,0 0-16,0 0 0,1 0 15,-1 0 1,0 0-16,0 0 0,0 0 16,0 0-16,1 0 15,-1-21-15,0 21 16,0 0 0,-21 21 46,0 0-62,0 0 16,0 0-16,0 0 15,0 1-15,-21-1 0,21 0 16,-21 0-16,21 21 0,0-20 0,0-1 16,0 0-16,-21 21 0,21-21 15,-22 22-15,22-22 0,-21 21 0,21-21 16,0 22-16,-21-1 0,0 0 15,0 1-15,21-1 0,-21 0 0,21 1 16,-22-1-16,22-21 0,-21 22 0,21-22 16,0 21-16,0-21 0,-21 0 15,21 1-15,0-1 0,-21 0 0,21 0 16,0 0-16,0 0 0,0 1 16,-21-1-16,21 0 15,-21-21-15,-1 21 16,1-21-1,21 21-15,-21-21 0,0 0 16,0 0-16,0 0 0,-1 0 16,1 0-16,0 0 0,0 0 15,0 0-15,0 0 0,-1 0 0,-20 0 16,21 0-16,0 0 0,-22 0 0,1 0 16,21 0-16,-21 0 0,20 0 15,-20 0-15,0 0 0,21 0 0,-22 0 16,22-21-16,-21 21 0,-1 0 15,22 0-15,-21 0 0,0 0 16,-22-21-16,22 21 0,-22 0 0,1 0 16,-1 0-16,-20 0 0,20 0 15,-21 0-15,1-21 0,20 21 0,-20 0 16,20 0-16,1 0 0,-1 0 0,-21 0 16,22 0-16,-1 0 0,1 0 15,-1 0-15,1 0 0,-1 0 0,-20-21 16,20 21-16,1 0 0,-1 0 15,-20 0-15,20 0 0,1-22 0,-22 22 16,21 0-16,1 0 0,-22-21 16,22 21-16,-22 0 0,22 0 15,-22-21-15,21 21 0,1 0 0,-1 0 16,1-21-16,-1 21 0,1 0 16,21 0-16,-22-21 0,1 21 0,20 0 15,-20 0-15,-1-21 0,1 21 16,20 0-16,-20 0 0,21-22 15,-22 22-15,22-21 0,-1 21 0,1 0 16,-21-21-16,20 21 0,1 0 16,0 0-16,-22-21 0,22 21 0,-1 0 15,1 0-15,0 0 0,-1 0 16,1 0-16,0 0 0,-1 0 0,1 0 16,0 0-16,-1 0 0,1 0 15,0 0-15,-1 0 0,1 0 0,21 0 16,-21 0-16,20 0 15,1-21-15,-21 21 0,21 0 16,0 0-16,-1 0 0,1 0 0,0 0 16,0 0-16,0 0 15,21-21-15,0-1 47,0 1-47,21 0 16,0 21-16,0-21 0</inkml:trace>
  <inkml:trace contextRef="#ctx0" brushRef="#br0" timeOffset="-112748.37">1820 14753 0,'0'0'0,"21"0"63,1 0-63,-1 0 15,0 0-15,0 0 16,0 0-16,0-21 0,1 21 15,-1-21-15,-21 0 16,21 21-16,-21-21 0,21-1 16,-21 1-16,0 0 15,-21 21 1,0 0 0,0 0-16,-22 0 0,22 0 0,0 0 15,0 21-15,0-21 0,-1 21 16,1 1-16,0-1 0,0 0 15,21 0-15,0 0 0,0 0 16,0 1-16,0-1 0,0 0 0,0 0 16,21 0-16,0 0 15,0-21-15,1 22 16,-1-22-16,0 0 0,0 0 0,0 0 16,0 0-16,1 0 0,-1 0 15,0 0-15,0 0 16,-42 0 15,0 0-31,0 0 0,-1 0 16,-20 21-16,21-21 0,0 21 15,-22 0-15,22-21 0,0 21 0,0 0 16,0 1-16,0-1 0,21 0 16,-22 0-16,22 0 0,0 0 0,0 1 15,0-1-15,0 0 0,22-21 16,-1 21-16,0-21 0,0 0 15,0 0-15,0 0 0,1 0 0,-1 0 16,21 0-16,-21 0 0,0 0 16,1-21-16,-1 21 0,21-21 0,-21 0 15,0 21-15,1-22 16,-1 1-16,0 0 0,0 0 0</inkml:trace>
  <inkml:trace contextRef="#ctx0" brushRef="#br0" timeOffset="-112500.47">2328 14859 0,'0'42'32,"0"-84"-32,0 63 0,0 0 15,0 1 1,0-1-16,21 0 0,1-21 16,-1 21-16,-21 0 0,21 0 0,0 1 15,0-22-15,-21 21 0,0 0 16,21 0-16,1-21 0,-22 21 15,0 0-15,0 1 16,0-1-16,0-42 31,21 21-15,-21-22-16</inkml:trace>
  <inkml:trace contextRef="#ctx0" brushRef="#br0" timeOffset="-112277">2561 14901 0,'-21'0'47,"0"22"-47,0-1 0,-22 0 0,22 0 16,0 0-16,-21 0 0,20 22 16,-20-22-16,21 0 0,0 0 15,0 0-15,-1 22 0,22-22 16,0 0-16,-21-21 0,42 0 31,1 0-31,-1 0 16,0-21-16,0 0 0,21 0 0</inkml:trace>
  <inkml:trace contextRef="#ctx0" brushRef="#br0" timeOffset="-111493.33">2730 15007 0,'0'21'0,"0"1"46,0-44 126</inkml:trace>
  <inkml:trace contextRef="#ctx0" brushRef="#br0" timeOffset="-109036.3">1693 14647 0,'0'0'0,"0"-21"0,0 0 15,21 0-15,-21 0 0,22 21 16,-22-21-16,0-1 0,21 22 15,-21-21-15,0 42 32,21 1-32,-21 20 15,0-21-15,0 21 0,0 1 0,0-1 16,0 0-16,21 1 0,-21-1 16,0 0-16,0 22 0,21-22 0,-21 1 15,0 20-15,0-21 16,0 1-16,0-1 0,0 0 0,0-20 15,0 20-15,0-21 0,0 0 16,0 0-16,0 1 0,0-44 47,0 1-47,0 0 16,0-21-16,0 21 15,0-1-15,0-20 0,0 21 0,0-21 16,0 20-16,0-20 15,0 0-15,0 21 0,0-22 0,0 1 16,0 21-16,0-22 0,0 1 16,0 0-16,0 21 0,21-22 15,-21 22-15,22 0 0,-1 0 0,0 0 16,-21-1-16,21 22 0,0 0 16,0 0-16,1 0 0,-1 0 0,0 22 15,0-1-15,-21 0 0,0 21 16,21-21-16,-21 22 0,0-22 15,0 21-15,0-21 0,0 22 0,-21-22 16,0 21-16,0-21 0,0 22 16,-1-22-16,22 0 0,-21 0 15,0-21-15,21 21 0,-21-21 16,0-21 15,21 0-31,0 0 16,21 21 15,0 0-31,0 0 0,-21 21 0,21 0 16,1 0-16,-1 1 0,0-1 15,-21 0-15,21 0 0,0 0 16,0 0-16,1-21 0,-22 22 16,21-1-16,0-21 0,0 21 15,0-21-15,0 21 0,1-21 16,-1 0-16,0 0 15,0 0-15,0-21 16,-21 0 0,0 0-16</inkml:trace>
  <inkml:trace contextRef="#ctx0" brushRef="#br0" timeOffset="-108629.03">2455 15113 0,'0'0'0,"0"21"16,21-21 0,1 0-16,-1 0 15,0 0-15,0-21 0,0 21 0,22-21 16,-22 0-16,0 21 0,0-21 16,21-1-16,-20 22 0,-1-21 15,-21 0-15,21 0 0,-21 0 31,-21 21-31,0 0 0,-1 0 0,1 0 16,0 0-16,0 0 0,0 21 16,-22-21-16,22 21 0,0 0 0,0 0 15,0 1-15,0-1 0,21 0 16,0 0-16,0 0 0,0 22 0,0-22 16,0 0-16,0 0 15,0 0-15,21 0 0,-21 1 0,21-22 16,0 21-16,0-21 0,0 0 15,1 0-15,-1 21 0,21-21 0,-21 0 16,0 0-16,1 0 0,20 0 16,-21-21-16,0 21 0,0-21 0,1-1 15,20 22-15,-21-21 0,0 0 16,0 0-16</inkml:trace>
  <inkml:trace contextRef="#ctx0" brushRef="#br0" timeOffset="-108329.2">3111 14965 0,'0'42'16,"-21"-84"-16,42 42 0,-63 0 0,21 0 0,0 0 16,21 21-16,0 0 0,-21 0 0,21 1 15,-22 20-15,22-21 0,0 21 16,0 1-16,0-1 0,0-21 0,0 43 16,0-22-16,0 0 0,0 1 15,0-1-15,0 22 0,0-22 0,0 21 16,0-20-16,0 20 0,22 1 15,-22-1-15,0-20 0,0 20 16,21 1-16,-21-22 0,21 0 16,-21 1-16,0-1 0,0-21 0,21 0 15,-21 0-15,0 1 0,0-44 32,0 1-32,0 0 15,0-21-15,0-1 0,0 1 0,0 0 16,0-22-16,0 22 0</inkml:trace>
  <inkml:trace contextRef="#ctx0" brushRef="#br0" timeOffset="-107997.39">3069 15028 0,'0'0'0,"0"-21"0,0 0 0,0 0 15,0 0-15,21 0 0,0 21 16,-21-22-16,22 22 15,-1 0-15,21 0 0,-21 0 16,0 0-16,22 0 0,-22 0 0,0 22 16,0-1-16,0-21 0,-21 21 15,0 0-15,0 0 0,0 22 0,0-22 16,0 0-16,0 0 0,0 21 16,-21-20-16,0-1 0,0 0 0,0 0 15,0 0-15,-1 0 16,1 1-16,0-22 0,0 21 0,0-21 15,42-21 32,0-1-47,0 1 16,0 21-16,22-21 0</inkml:trace>
  <inkml:trace contextRef="#ctx0" brushRef="#br0" timeOffset="-107580.64">3577 14965 0,'0'-21'16,"-42"127"-16,84-191 0,-63 64 31,0 21-31,0 0 0,-1 21 0,22 0 16,0 0-16,-21-21 0,21 43 15,-21-22-15,21 0 0,0 0 0,0 0 16,0 0-16,0 22 0,0-22 15,0 0-15,21 0 0,0 0 16,1-21-16,-1 0 0,0 0 16,0 0-16,0 0 0,0 0 0,1 0 15,-1 0-15,0 0 16,0-21-16,-21 0 0,21 0 0,0 0 16,-21 0-16,0-1 0,0 1 15,0 0-15,0 0 0,0 0 0,0 0 16,-21-1-16,0 1 0,0 0 15,0 21-15,0-21 0,-1 0 0,1 21 16,0 0-16,0 0 16,0 0-16,0 0 0,21 21 15,0 0 1,0 0-16,0 0 0,21 1 16,0-1-16,0-21 15,0 21-15,0-21 16,1 0-16,-1 0 0</inkml:trace>
  <inkml:trace contextRef="#ctx0" brushRef="#br0" timeOffset="-107212.84">3958 14965 0,'0'0'0,"21"0"15,-21 21 1,0 0-16,21 0 15,-21 1-15,0-1 16,0 0-16,0 0 0,22 0 16,-22 0-16,0 1 0,0-1 0,0 0 15,0 0-15,0 0 16,0 0-16,0-42 47,0 0-47,0 0 15,0 0-15,0 0 0,0-22 16,0 22-16,0 0 0,0 0 16,0 0-16,0-1 0,0 1 0,0 0 15,21 0-15,-21 0 0,21 21 16,-21-21-16,21 21 16,-21-22-16,21 22 0,0 0 31</inkml:trace>
  <inkml:trace contextRef="#ctx0" brushRef="#br0" timeOffset="-106813.08">4572 14753 0,'-21'0'0,"0"0"15,-1 0 1,1 0 0,21 21-16,0 1 15,0-1-15,0 0 0,0 0 16,0 21-16,0-20 0,0-1 0,0 21 16,0-21-16,0 22 0,0-22 15,0 21-15,0 0 0,0-20 0,0 20 16,0-21-16,0 0 0,0 0 15,0 1-15,0-1 0,0 0 0,0 0 16,21-21 0,1 0-1,-1 0-15,0 0 16,0 0-16,-21-21 16,21 0-16,0 0 15,1-1-15,-22 1 16,0 0-16,0 0 0,0 0 0,0 0 15,0-1-15,0 1 0</inkml:trace>
  <inkml:trace contextRef="#ctx0" brushRef="#br0" timeOffset="-106521.24">4445 14944 0,'0'0'0,"-21"0"16,21 21-16,21-21 31,21 0-31,-21 0 16,22 0-16,-1-21 0,-21 21 15,22-21-15,-1 21 0,0-22 0,1 1 16,-1 21-16,0-21 0,1 21 16,-22-21-16,21 21 0,-21 0 15,0 0-15,1-21 0,-44 42 47,1-21-31,0 21-16,0 0 15,0-21-15</inkml:trace>
  <inkml:trace contextRef="#ctx0" brushRef="#br0" timeOffset="-105745.14">1482 16002 0,'0'21'47,"0"22"-32,0-22-15,0 21 0,0-21 16,0 22-16,-22-1 0,22 0 0,0 1 16,-21-1-16,21 0 0,0 1 15,0-1-15,-21 0 0,21 1 0,-21-1 16,21-21-16,0 21 0,0-20 15,0-1-15,0 0 0,0 0 16,0-42 15,0 0-31,0 0 0,0-1 16,0 1-16,0-21 0,21 21 16</inkml:trace>
  <inkml:trace contextRef="#ctx0" brushRef="#br0" timeOffset="-105433.33">1376 16023 0,'0'-21'0,"0"42"0,0-63 0,0 21 15,21 0-15,0-1 16,21 22-16,-20-21 0,-1 21 16,21 0-16,-21-21 0,22 21 15,-1 0-15,-21 0 0,0 0 16,22 21-16,-22 0 0,0 1 0,-21-1 15,0 0-15,0 0 0,0 0 16,0 0-16,-21 1 0,21 20 0,-21-21 16,-22 0-16,22 0 0,0 1 15,-21-1-15,20 0 0,1 0 0,-21 0 16,21-21-16,0 21 0,-1-21 16,1 0-16,0 0 0,21 22 15,21-22 16,0 0-15</inkml:trace>
  <inkml:trace contextRef="#ctx0" brushRef="#br0" timeOffset="-104896.48">2222 16066 0,'0'0'0,"0"-22"0,22 22 16,-22-21-16,21 21 0,-21-21 0,0 0 16,0 0-16,0 0 15,-21 21 1,-1-22-16,1 22 0,0 0 16,0 0-16,0 0 15,0 0-15,-1 0 0,1 22 0,0-1 16,21 0-16,-21 0 0,0 21 15,0-20-15,21 20 0,0-21 0,0 21 16,-22 1-16,22-22 0,0 21 16,0-21-16,0 1 0,0-1 15,0 0-15,0 0 0,22-21 16,-1 0 0,0 0-16,0 0 0,0 0 0,0-21 15,1 0-15,-1 0 16,0-1-16,21 1 0,-21 0 0,1 0 15,-22 0-15,21 0 0,-21-1 16,21 1-16,-21 0 0,0 0 0,0 0 16,0 0-16,0-1 0,-21 22 31,21 22-15,0-1-16,0 0 0,0 0 15,0 0-15,0 0 0,0 1 0,0-1 16,0 0-16,0 0 0,0 0 15,21 0-15,-21 1 0,0-1 0,0 0 16,0 0-16,21 0 16,0-21-1</inkml:trace>
  <inkml:trace contextRef="#ctx0" brushRef="#br0" timeOffset="-104388.33">2815 16066 0,'0'0'0,"0"-22"16,0 1-16,0 0 15,-21 21 1,0 0-1,0 21-15,-1 0 16,1 1-16,0-1 0,21 0 16,-21 0-16,0 0 0,21 0 15,-21-21-15,21 22 0,0-1 0,0 0 16,0 0-16,0 0 16,21 0-16,0-21 15,0 0-15,0 22 16,0-22-16,1 0 0,-1 21 0,0-21 15,0 21-15,0-21 0,-21 21 16,0 0-16,0 0 16,0 1-16,-21-1 15,0-21-15,0 0 0,0 21 16,-1-21-16,-20 0 0,21 0 16,0 0-16,-22 0 0,22 0 0,-21 0 15,21 0-15,0 0 0,-1 0 16,1-21-16,0 21 0,0-21 0,0 21 15,21-22-15,-21 22 16,21-21-16,0 0 16,21 0-1,0 21-15,0-21 0,0 21 0</inkml:trace>
  <inkml:trace contextRef="#ctx0" brushRef="#br0" timeOffset="-103832.64">3344 16193 0,'0'0'16,"0"-22"-16,21 22 0,-21-21 0,22 21 15,-22-21-15,0 0 0,0 0 16,-22 21-16,22-21 15,-21 21-15,0 0 0,0-22 0,0 22 16,0 0-16,-1 0 16,1 0-16,0 0 0,0 22 0,0-22 15,0 21-15,-1 0 0,22 0 16,0 0-16,-21 0 0,21 1 0,-21-1 16,21 0-16,0 0 0,0 0 15,0 0-15,21-21 16,0 22-16,1-22 15,20 0-15,-21 0 0,0 0 16,0 0-16,1 0 0,-1 21 16,0-21-16,0 21 0,0-21 0,0 0 15,-21 21-15,0 0 16,0 0 0,-21-21-16,0 0 0,0 22 15,-21-22-15,20 0 0,1 0 16,0 0-16,0 0 0,-21 0 15,20 0-15,1 0 0,0 0 0,0 0 16,0 0-16,0 0 16,-1 0-16,22-22 15,-21 22-15,21-21 32,21 21-17,1-21-15,-1 21 16,0 0-16</inkml:trace>
  <inkml:trace contextRef="#ctx0" brushRef="#br0" timeOffset="-103461.34">3916 16023 0,'0'-21'0,"0"42"0,0-63 0,0 21 0,0 0 16,0-1-16,0 1 16,-21 0-16,-1 21 31,22 21-31,0 0 0,0 1 0,0-1 16,0 0-16,0 21 15,-21 1-15,21-22 0,-21 21 0,21 0 16,0 1-16,-21-1 0,0 0 15,21 1-15,-21-1 0,-1 0 0,1 1 16,21-1-16,-21-21 0,0 22 0,0-22 16,21 21-16,0-21 0,-21 0 15,-1 1-15,22-1 0,0-42 47,0-1-47,0 1 0,0 0 16</inkml:trace>
  <inkml:trace contextRef="#ctx0" brushRef="#br0" timeOffset="-102596.83">3979 16383 0,'21'0'32,"1"0"-32,-1 0 0,0 0 15,0 0-15,0-21 0,0 0 16,1 21-16,-1-21 0,0-1 0,21 1 16,-21 0-16,1 0 0,-1 0 15,-21 0-15,21-1 0,-21 1 16,21 0-16,-21 0 0,0 0 15,0 0-15,0-1 0,0 1 16,0 0-16,-21 0 16,0 21-16,0 0 15,-1 0-15,1 21 16,21 0-16,0 0 0,-21 1 0,0-1 16,21 21-16,-21 0 0,21 1 15,-21-1-15,21 0 0,-22 1 0,1-1 16,21 0-16,0 1 0,-21 20 15,0-20-15,21 20 0,-21 1 16,21-22-16,0 21 0,0 1 0,-21-1 16,21 1-16,-22-22 0,22 22 15,0-22-15,0 0 0,0 1 0,0-1 16,0-21-16,0 0 0,0 1 16,0-1-16,0 0 0,22-21 15,-1 0 1,0 0-16,0-21 0,0 0 0,0 21 15,1-22-15,20 1 0,-21 0 16,21-21-16,-20 21 0,20-1 0,-21-20 16,21 21-16,-20 0 0,-1-22 15,0 1-15,-21 21 0,0-21 0,0-1 16,0 22-16,-21-21 16,0-1-16,-22 22 0,22-21 0,-21 21 15,21 0-15,-22-1 0,1 1 16,21 0-16,-22 0 0,22 21 0,0 0 15,0 0 1,42-21 15,0 21-31,0-21 0,1 21 0,-1 0 16,21-22-16,-21 22 0,22-21 16,-1 0-16,-21 21 0,21-21 0,-20 0 15,20 21-15</inkml:trace>
  <inkml:trace contextRef="#ctx0" brushRef="#br0" timeOffset="-101609.4">4741 16256 0,'-21'0'16,"0"0"-16,0 0 16,0 0-16,-1 0 15,1 21-15,0 0 0,21 1 16,-21-1-1,0 0-15,21 0 0,-21 0 0,21 0 16,0 1-16,0-1 0,0 0 0,0 0 16,0 0-16,0 0 15,21-21 1,0 0-16,0 0 16,0 0-16,0 0 0,1-21 0,-1 21 15,-21-21-15,21 0 0,0 21 16,0-21-16,0 0 0,1-1 0,-22 1 15,21 0-15,-21 0 16,0 0-16,0 42 47,0 0-47,0 0 16,0 0-16,0 1 15,0-1-15,0 0 0,0 0 16,0 0-16,0 0 15,21-21-15,0 0 16,0 0 0,0 0-16,1 0 15,-1-21-15,-21 0 0,21 0 16,0 0-16,0 0 16,-21-1-16,0 1 0,0 0 15,21 0-15,-21 42 47,0 0-31,0 0-16,0 1 15,0-1-15,0 0 0,0 0 16,0 0-16,22 0 0,-1 1 16,0-22-1,0 0-15,0 0 16,0 0-1,1 0-15,-1-22 16,0 1-16,0 0 16,0 0-16,0 0 0,1 0 0,-1-1 15,0 1-15,0-21 0,0 21 0,-21-22 16,21 22-16,-21-21 0,22 0 16,-22 20-16,0-20 0,0 0 0,0 21 15,0-22-15,0 22 0,0 0 16,0 0-16,0 0 0,0-1 0,-22 22 15,1 0-15,21 22 16,-21-22-16,21 21 16,-21 21-16,21-21 0,0 22 15,0-22-15,0 21 0,0 0 16,0 1-16,0-22 0,0 21 0,0 1 16,0-22-16,0 0 0,0 21 15,0-21-15,21 1 0,-21-1 0,21-21 16,0 21-16,-21 0 0,22-21 15,-1 0-15,0 0 0,0 0 16,0 0-16,0 0 0,1 0 16,-1-21-16,-21 0 15,21 0 1,-21-1-16,0 1 16,0 0-16,0 0 0</inkml:trace>
  <inkml:trace contextRef="#ctx0" brushRef="#br0" timeOffset="-101404.52">5101 16044 0,'-21'22'0,"42"-22"62,0 0-46,0 0-16</inkml:trace>
  <inkml:trace contextRef="#ctx0" brushRef="#br0" timeOffset="-100938.79">6117 15896 0,'0'-21'0,"0"0"16,-21 21-16,0 0 31,21 21-15,0 21-16,0-20 0,-21 20 15,21-21-15,-22 21 0,22 22 0,-21-22 16,0 1-16,21-1 0,0 0 15,-21 22-15,0-22 0,0 0 16,-1 1-16,22-1 0,-21 0 0,0 1 16,0-1-16,0-21 0,21 22 15,0-22-15,-21 0 0,21 0 16,0-42 15,0 0-31,0 0 16,21 21-16,-21-22 0,21 1 15,0-21-15</inkml:trace>
  <inkml:trace contextRef="#ctx0" brushRef="#br0" timeOffset="-100469.04">6392 16214 0,'0'0'0,"21"0"0,1-21 0,-22-1 15,21 1-15,-21 0 16,0 0 0,-21 21 15,-1 21-31,1 0 0,0-21 16,0 21-16,21 1 0,-21-1 0,0-21 15,21 21-15,-22 0 0,22 0 0,0 0 16,0 1-16,0-1 15,0 0-15,22-21 16,-1 0-16,0 21 0,0-21 16,0 21-16,0-21 0,1 21 15,-1-21-15,0 22 0,-21-1 16,0 0 0,0 0-16,-21-21 15,0 21-15,-1-21 16,1 0-16,0 21 0,0-21 0,0 0 15,0 0-15,-1 0 0,1 0 16,0 0-16,0 0 0,0 0 0,0 0 16,21-21 15,0 0-15,21 21-16,-21-21 15,21 21-15,0-21 0</inkml:trace>
  <inkml:trace contextRef="#ctx0" brushRef="#br0" timeOffset="-99673.5">6773 16066 0,'0'0'0,"0"-22"16,0-20-1,0 21-15,0 42 31,0 0-31,0 0 0,0 1 16,0-1-16,0 0 0,0 0 0,-21 21 16,21-20-16,0 20 0,0-21 15,0 0-15,0 22 0,0-22 16,-21 0-16,21 0 0,0 21 0,0-20 16,0-1-16,-21 0 0,21 0 15,-21 0-15,21-42 47,0 0-31,21 0-16,0 0 15,-21-1-15,21 22 0,0-21 0,0 0 16,-21 0-16,22 0 0,-1 21 16,0-21-16,0 21 15,-21-22-15,21 22 0,-42 22 47,0-22-47,0 0 0,0 21 16,-1 0-16,1-21 0,0 0 15,0 21-15,0-21 0,21 21 16,0 0 0,0 1-16,0-1 15,21-21 1,-21 21-16,21-21 0,0 0 0,0 0 15,1 0-15,-1 0 0,0 0 16,0 0-16,0 0 16,0 0-16,1 0 0,-1 0 0,0 0 15,0-21-15,0 21 16,0-21-16,1-1 16,-22 1-16,0 0 0,0 0 15,21 21-15,-21 21 47,0 0-31,0 0-16,0 1 0,0-1 15,0 0 1,0-42 62,0 0-78</inkml:trace>
  <inkml:trace contextRef="#ctx0" brushRef="#br0" timeOffset="-99492.59">7091 16214 0,'-21'0'16,"-1"0"-1,22 21 1,0 0 0</inkml:trace>
  <inkml:trace contextRef="#ctx0" brushRef="#br0" timeOffset="-99201.04">7345 16108 0,'0'0'0,"0"21"32,0 0-32,0 0 0,0 1 15,0-1-15,0 0 0,0 0 16,0 0-16,0 22 0,0-22 0,0 0 15,0 0-15,0 21 0,-21-20 16,21 20-16,0-21 0,0 0 0,-22 22 16,22-22-16,0 21 0,0-21 15,0 0-15,-21 1 0,21-1 0,0 0 16,0 0-16,-21 0 0,21-42 47,21 0-47</inkml:trace>
  <inkml:trace contextRef="#ctx0" brushRef="#br0" timeOffset="-98895.21">7324 16193 0,'0'0'0,"0"-43"0,0 22 15,0 0-15,21 0 0,-21 0 16,21 21-16,-21-22 15,21 22-15,0 0 0,0 0 16,1 0-16,-1 0 0,0 0 16,0 0-16,0 22 0,0-22 15,1 21-15,-1-21 0,0 21 0,-21 0 16,0 0-16,0 0 0,0 1 16,0-1-16,-21 0 0,0 0 15,-1 0-15,1-21 0,-21 21 16,21-21-16,0 0 0,-1 22 15,1-22-15,0 0 0,0 0 16,0 0-16,0 0 16,21-22-16,-22 1 15,1 0-15</inkml:trace>
  <inkml:trace contextRef="#ctx0" brushRef="#br0" timeOffset="-97956.22">4276 12933 0,'-22'0'31,"22"21"-31,0 0 16,0 0-16,0 1 15,0 20-15,0-21 0,0 0 16,0 22-16,0-1 0,0 0 16,0 1-16,0-1 0,0 0 0,0 22 15,0-22-15,-21 22 16,21-1-16,-21-21 0,21 22 0,0-1 15,-21-20-15,0 20 0,21-20 0,-21-1 16,-1 0-16,22-21 0,0 22 16,0-22-16,-21 0 0,21-42 47,0 0-47,0 0 15,0-1-15,0 1 0,0 0 0,0 0 16,0 0-16</inkml:trace>
  <inkml:trace contextRef="#ctx0" brushRef="#br0" timeOffset="-97560.45">4360 13102 0,'0'-21'16,"0"42"-16,21-63 0,-21 21 0,0 0 15,0-1-15,0 1 16,-21 21 0,0 21-16,21 1 0,-21-1 15,21 0-15,0 21 0,-21-21 16,21 22-16,-21-1 0,21 0 16,0 1-16,0-1 0,0 22 0,-22-22 15,22 21-15,-21 1 0,21-22 16,0 22-16,0-22 0,0 22 0,0-22 15,0 0-15,0 1 0,0-1 16,0-21-16,0 21 0,0-20 0,0-1 16,0 0-16,0 0 0,0 0 15,0 0-15,0 1 16,-21-22 0,21 21-1,-21-21-15,0 0 16,0 0-16,-1 0 15,1 0-15</inkml:trace>
  <inkml:trace contextRef="#ctx0" brushRef="#br0" timeOffset="-97220.64">3746 13907 0,'0'0'0,"-21"-22"0,0-20 15,42 42 17,0 0-17,1 0-15,-1 21 0,21 0 0,-21 1 16,0-1-16,22 0 0,-22 0 0,0 21 16,0-20-16,22-1 0,-22 0 15,0 0-15,0 0 0,0 0 0,0 1 16,1-1-16,-1 0 0,0-21 15,-21 21-15,21 0 0,0-21 0,-21 21 16,0 1-16,21-22 0,1 0 16,-22 21-16,21-21 0,0 0 15,0 0 1,-21-21 0,0-1-16,0 1 0,21 0 15,0-21-15</inkml:trace>
  <inkml:trace contextRef="#ctx0" brushRef="#br0" timeOffset="-96956.79">4678 13801 0,'0'0'15,"0"-21"-15,21-1 0,0 22 16,-21 22 15,-21-1-31,0 21 0,0-21 16,-1 0-16,1 22 0,0-22 15,-21 21-15,21-21 0,-1 22 16,1-22-16,0 0 0,0 21 0,-21-20 16,42-1-16,-22 0 0,1 0 0,0 0 15,0-21-15,21 21 0,0 1 16,0-44 31</inkml:trace>
  <inkml:trace contextRef="#ctx0" brushRef="#br0" timeOffset="-94496.58">26120 12700 0,'0'-21'0,"21"0"15,-21 0-15,0-1 16,0 1-16,0 0 15,0 0-15,0 0 0,0 0 16,0-1 15,0 1-15,0 0 0,0 42 30,0 0-30,0 1-16,0-1 16,0 0-16,0 21 0,0-21 15,0 22-15,0-1 0,0 0 16,0 1-16,-21-1 0,21 22 0,0-22 16,0 0-16,0 1 0,0-1 15,-22 0-15,22 1 0,-21-1 0,21 0 16,-21 1-16,21-1 0,0 0 15,0 22-15,0-22 0,0 0 0,-21 22 16,21-22-16,0 22 0,0-22 0,0 22 16,0-22-16,-21 21 0,21-20 15,-21 20-15,21-20 0,0-1 16,-22 21-16,22-20 0,0 20 16,0-20-16,-21-1 0,0 21 0,21-20 15,-21-1-15,21 0 0,-21 1 0,21-1 16,-21 0-16,-1 1 0,22-22 15,0 21-15,-21 1 0,21-22 0,-21 21 16,21 0-16,-21-20 0,21 20 16,0 0-16,-21 1 0,21-22 0,0 21 15,-21 0-15,21 1 0,0-22 0,0 21 16,0-21-16,0 1 0,0 20 16,0-21-16,0 0 0,0 0 15,0 1-15,0-1 16,0 0-16,0-42 47,0 0-47,0-1 15,0-20-15,21 21 0,-21-21 16,21 20-16,-21-20 0</inkml:trace>
  <inkml:trace contextRef="#ctx0" brushRef="#br0" timeOffset="-92753.03">26183 12764 0,'0'0'0,"21"-43"15,-21 22-15,21 21 16,-21-21-16,0 0 0,0 0 16,0-1-16,0 1 15,0 0-15,0 0 16,0 0 0,22 21 15,-1 0-31,0 0 0,0 0 0,0 0 15,0 0-15,1 0 0,-1 0 16,0 0-16,21 0 0,-21 0 0,22 0 16,-1 0-16,0 21 0,1-21 15,-1 0-15,22 0 0,-1 0 0,1 0 16,-1 21-16,1-21 0,-1 0 16,1 0-16,20 0 0,-20 0 0,-1 0 15,1 0-15,-1 21 0,22-21 16,0 0-16,-1 0 0,1 0 0,21 0 15,0 0-15,-1 0 16,-20 0-16,21 0 0,0 0 0,21 0 16,-21 0-16,-1 0 0,22 21 15,-21-21-15,0 0 0,0 0 0,0 22 16,-22-22-16,22 21 0,-21-21 16,21 0-16,-22 21 0,1-21 0,21 0 15,-21 21-15,-1-21 0,1 0 16,0 21-16,-22-21 0,1 0 15,-1 0-15,1 21 0,-22-21 0,21 0 16,-41 0-16,20 0 0,0 22 16,-21-22-16,1 0 0,-1 0 15,0 0 17,-21 21-1,0 0-16,0 0-15,0 0 16,0 0-16,0 1 0,0-1 16,0 0-16,0 0 0,0 21 15,0-20-15,0 20 0,0-21 0,0 21 16,0-20-16,0 20 0,0 0 16,0 1-16,0-1 0,-21 0 0,21 1 15,0-1-15,-21 0 16,21 22-16,-22-22 0,22 22 0,-21-22 15,21 21-15,0-20 0,0 20 16,0 1-16,0-22 0,0 22 16,0-22-16,0 21 0,0-20 0,0 20 15,0 1-15,0-22 0,0 22 16,0-1-16,0-21 0,0 22 0,0-1 16,0-20-16,0 20 0,0-20 15,0-1-15,-21 0 0,21 22 0,-21-22 16,21 0-16,0 22 0,0-22 15,0 1-15,-21-1 0,21 0 0,-21 1 16,21-1-16,0 0 0,0 1 16,0-22-16,-22 21 0,22-21 15,-21 0-15,21 22 0,-21-22 16,21 0-16,0 0 0,-21 0 0,0-21 16,21 22-16,-21-1 0,-1 0 15,1 0 1,0-21-16,21 21 15,-21-21 1,0 0-16,0 0 0,21 21 16,-22-21-16,1 0 15,0 0-15,0 0 0,0 0 16,0 0 0,-1 0-16,1 0 0,-21 0 0,21 0 15,0 0-15,-22 0 0,22 0 16,-21 0-16,-1 0 0,1 0 0,0 0 15,-1 0-15,-20 0 0,21 0 16,-22 0-16,22 0 0,-22 0 0,22 0 16,-22 0-16,1 0 0,-1 0 15,1 0-15,-1 0 0,-20 0 0,20 0 16,-20-21-16,20 21 0,-21 0 0,22 0 16,-22 0-16,22 0 0,-1 0 15,1-21-15,-1 21 0,1 0 0,-1 0 16,1 0-16,-1-21 15,1 21-15,-1 0 0,1 0 0,-22-21 16,22 21-16,-1 0 0,1-21 0,-1 21 16,1 0-16,-22-22 0,21 22 15,1-21-15,-1 21 0,1 0 0,-1-21 16,1 21-16,-1 0 0,22 0 16,-21-21-16,-1 21 0,22 0 0,-22 0 15,22 0-15,-22 0 0,22 0 16,0-21-16,-22 21 0,22 0 0,0 0 15,-1 0-15,1 0 0,-22 0 16,22 0-16,21 0 0,-21 0 16,-1 0-16,1 0 0,0 0 0,-1 0 15,1 0-15,0 0 0,20 0 16,-20 0-16,21 0 0,0 0 0,0 0 16,-1 0-16,1 0 15,0 0 1,0 0-1,0 0-15,21-21 16,-21 21-16,-1 0 16,22-22-16,-21 1 15,0 21-15,0-21 0,0 0 0,0 0 0,-1 0 16,1-1-16</inkml:trace>
  <inkml:trace contextRef="#ctx0" brushRef="#br0" timeOffset="-91777.01">27072 11959 0,'0'-21'15,"21"0"-15,0 21 0,1-21 0,-1 0 16,0 21-16,0-22 16,0 22-16,0-21 0,1 0 0,-1 21 15,0-21-15,-21 0 16,0 0-16,-21 21 16,0-22-16,-1 22 0,1 0 15,-21 0-15,21 0 0,-22 0 16,1 0-16,0 0 0,-1 22 15,1-22-15,0 21 0,-1-21 16,22 21-16,-21 0 0,21 0 0,0-21 16,21 21-16,0 1 0,0-1 15,0 21-15,21-21 0,0 0 0,21 22 16,-21-22-16,22 0 0,-1 21 0,-21-20 16,22-1-16,-1 21 0,0-21 15,-21 0-15,1 22 0,-1-22 0,0 0 16,-21 0-16,0 0 0,0 1 15,0-1-15,-21 0 0,0 0 0,-1-21 16,1 21-16,-21-21 16,21 0-16,-22 0 0,1 21 0,0-21 15,-1 0-15,22 0 0,-21 0 0,21 0 16,0-21-16,-1 0 0,1 21 16,0-21-16,21 0 0,0 0 15,0-1-15,0 1 0,0 0 16,0 0-16,0 0 0,0 0 0,0-1 15,21 1-15,0 0 16,-21 0-16,22 21 0,-1 0 0,0-21 16,0 21-16,0 0 0,22 0 15</inkml:trace>
  <inkml:trace contextRef="#ctx0" brushRef="#br0" timeOffset="-90076.98">27495 12044 0,'0'-21'16,"0"0"-16,0 42 31,-21-21-15,21 21-16,0 0 0,0 0 15,-21 0-15,21 1 0,0-1 16,-21 21-16,21-21 0,0 0 0,0 1 0,0-1 15,0 21-15,0-21 16,0 0-16,0 1 0,0-1 16,21 0-16,0-21 0,0 21 15,1-21-15,-1 0 16,0 0-16,0 0 0,0 0 0,22 0 16,-22 0-16,21 0 0,-21 0 15,22-21-15,-22 21 0,0-21 0,21 0 16,-21-1-16,1 1 0,-22 0 15,21 0-15,-21 0 0,21 0 16,-21-1-16,0 1 0,0 0 0,0 0 16,-21 0-1,0 21-15,-1 0 0,1 0 16,21 21 0,21 0-1,1 0-15,-1 0 0,0 1 16,0-1-16,0 0 0,-21 0 15,0 0-15,0 0 16,0 1-16,0-1 0,21 0 16,-21 0-16,22 0 15,-1-21 1,0 0-16,0 0 16,0 0-16,0 0 0,1 0 15,-1 0-15,0 0 0,0 0 0,21 0 16,-20-21-16,-1 0 0,0 21 15,21-21-15,-21 0 0,1 21 0,-1-22 16,-21 1-16,21 0 0,-21 0 16,21 0-16,-21 0 0,0-1 0,0 1 15,0 0-15,0 0 0,0 0 16,-21 21-16,21-21 16,-21 21-16,0 0 0,-1 0 15,1 21-15,0 0 16,0 0-16,21 0 0,0 0 15,0 1-15,-21-1 0,21 0 16,0 0-16,0 21 0,0-20 0,0-1 16,0 0-16,21 0 0,0 0 15,0-21-15,0 21 16,1-21-16,-1 0 0,0 0 0,0 0 16,0 0-16,0 0 0,22 0 15,-22 0-15,21 0 0,-21-21 0,22 0 16,-22 21-16,0-21 0,0 21 15,0-21-15,1 0 0,-22-1 0,21 1 16,-21 0-16,0 0 0,0 0 16,0 0-16,0-1 0,0 1 15,-21 21-15,21-21 0,-22 21 16,1 0 0,0 21-16,21 0 0,-21-21 15,21 22-15,0-1 0,0 21 16,0-21-16,0 0 0,0 1 0,0-1 15,0 0-15,21 0 16,0-21-16,0 21 0,1-21 16,-1 0-16,0 0 0,0 0 15,21 0-15,-20 0 0,-1 0 0,21 0 16,-21 0-16,0-21 0,1 21 16,-1-21-16,-21 0 0,0 0 15,0-1-15,0 1 16,0 0-16,0 0 0,0 0 15,0 0-15,0-1 16,-21 22 0,-1 22-1,22-1-15,0 0 0,0 0 16,-21-21-16,21 21 0,-21 0 0,21 1 16,-21-1-16,21 0 0,0 0 15,0 0-15,-21-21 16,21 21-16,21-21 47,-21-21-47,21 0 0,0 0 15,0 21-15,-21-21 0,22 0 16,-1-1-16,0 22 0,0-21 16,0 0-16,0 0 0,-21 0 0,22 21 15,-1 0-15,-21-21 0,21 21 0,-21 21 31,0 0-31,0 0 0,0 0 16,0 0-16,0 1 16,0-1-16,0 0 0,0 0 0,0 0 15,0 0-15,0 1 16,21-22-16,0 0 0,0 21 16,1-21-16,-1 0 0,0 0 0,0 0 15,0 0-15,0 0 0,22 0 16,-22-21-16,0 21 0,0-22 0,0 22 15,1-21-15,-1 0 0,0 0 16,0 0-16,-21 0 0,0-1 16,0 1-16,0 0 0,0 0 15,0 0-15,-21 21 16,0 0-16,0 0 16,-1 0-16,1 0 0,21 21 15,0 0-15,0 0 16,0 0-16,0 1 0,0-1 0,0 0 15,21 0-15,-21 0 0,22 0 0,-22 1 16,0-1-16,0 0 16,0 0-16,-22-21 31,1 0-31,0 0 16,21-21-1,0 0-15,0 0 16,0-1-16,0 1 0</inkml:trace>
  <inkml:trace contextRef="#ctx0" brushRef="#br0" timeOffset="-89552.77">29824 12002 0,'0'-43'0,"0"22"0,-106 275 0,212-444 0,-85 105 16,-21 64-16,0 0 0,0-1 15,0 44 1,0-1-1,0 21-15,0-21 0,0 22 16,0-1-16,0 0 0,-21 1 0,21-1 16,0 0-16,0 1 0,0-1 15,0 0-15,0 1 0,0-1 16,-21-21-16,21 0 0,0 22 0,0-22 16,0 0-16,-22 0 15,22 0-15,0-42 47,0 0-47,0 0 0,22 0 16,-1 21-16,0-43 0,0 22 15,0 0-15,0 0 0,1-22 0,-1 22 16,21-21-16,-21 21 16,0-22-16,22 22 0,-22 0 0,0 0 15,0 21-15,0 0 0,1 0 16,-1 21-16,-21 0 0,0 22 15,0-22-15,0 21 0,0-21 16,0 22-16,0-22 0,0 21 0,0-21 16,0 0-16,0 1 0,0-1 15,0 0-15,0 0 0,0 0 0,-21-21 16,21 21-16,21-21 62,-21-21-62,0 0 0,21 0 0,0 21 16,0-21-16</inkml:trace>
  <inkml:trace contextRef="#ctx0" brushRef="#br0" timeOffset="-89160.99">30480 12234 0,'21'-42'16,"-63"106"-16,63-86 15,0 1 1,-21 42-16,-21 1 0,0 20 15,21-21-15,0 0 0,-21 0 16,21 1-16,0-1 0,-22 21 0,22-21 16,0 0-16,0 1 15,0-1-15,0 0 0,0 0 16,22-21 0,-1 0-16,0 0 0,0 0 15,0 0-15,0 0 16,1-21-16,-1 0 15,-21 0-15,21-1 0,-21 1 16,0 0-16,0-21 0,0 21 0,0-1 16,0-20-16,0 21 0,0 0 0,0 0 15,0-1-15,-21 1 0,0 21 16,-1 0 0,1 0-16,0 0 15,0 21-15,42-21 47,0 0-47,0 0 16,1-21-16</inkml:trace>
  <inkml:trace contextRef="#ctx0" brushRef="#br0" timeOffset="-88848.65">30819 11875 0,'21'-85'16,"-21"64"-16,-43 190 0,65-232 0,-1-64 15,-21 105-15,21 22 0,-21 22 32,0-1-32,0 0 0,-21 0 15,0 21-15,21 1 0,0-1 16,0 0-16,-22 1 0,22-1 0,-21 22 16,21-22-16,0 0 0,0 1 15,0-22-15,0 21 0,0 0 0,0-20 16,0 20-16,0-21 0,0 0 15,0 0-15,0 1 0,0-1 16,21-21-16,1 0 16,-1 21-16,0-21 15,0 0-15,0-21 16,0 21-16,-21-21 16,0-1-16,22 1 0,-1 0 15,-21 0-15</inkml:trace>
  <inkml:trace contextRef="#ctx0" brushRef="#br0" timeOffset="-88616.78">30586 12107 0,'0'0'0,"-21"-21"16,21 0 0,21 0-16,21 0 15,-21 21-15,22-21 0,-1 21 16,0-22-16,22 22 0,-22-21 15,22 21-15,-1 0 0,1 0 0,-1-21 16,1 21-16,-1 0 0,-21 0 16,-20 0-16,-1 0 0,0 0 0,-42 0 31,-22 0-31,22 21 0,-21-21 0,-22 21 16</inkml:trace>
  <inkml:trace contextRef="#ctx0" brushRef="#br0" timeOffset="-88080.82">26903 13441 0,'-64'-21'0,"128"42"0,-170-42 15,64 21-15,-1-21 0,22 21 16,-21-22-16,21 22 0,-1 0 0,1 0 15,42 0 1,1 0 0,20 0-16,0 0 0,1 0 0,20 0 15,22 0-15,-1 0 0,1 0 16,0 0-16,-1 0 0,22 0 16,0 0-16,0 0 0,21 0 15,0 0-15,0 0 0,0 0 0,0 22 16,-21-22-16,21 0 0,-21 0 0,21 0 15,-22 0-15,1 21 0,-21-21 16,0 0-16,-1 0 0,-20 0 0,-22 0 16,0 0-16,1 0 0,-22 0 15,0 0-15,-21 21 0,-21-21 32,-21 0-32,-1 21 15,1-21-15,-22 21 0,1-21 0,-1 0 16,-20 21-16</inkml:trace>
  <inkml:trace contextRef="#ctx0" brushRef="#br0" timeOffset="-87745">27093 13864 0,'0'0'0,"-63"0"0,20 21 0,1 1 0,0-22 15,21 0-15,-1 21 0,44-21 16,20 0-1,0 0-15,22 0 0,-1 0 16,1 0-16,20 0 0,1 0 0,21 0 16,0 0-16,0 0 0,-1 0 15,1 0-15,0 0 0,21 0 16,-21 0-16,0 0 0,-22 0 0,22 0 16,-21 0-16,0 0 0,-22 0 15,1 0-15,-1 0 0,-21 21 0,1-21 16,-22 0-16,0 0 0,0 0 15,-21 21-15,0 0 16,-21-21-16,0 21 0,0-21 16,0 0-16,-22 22 15,1-22-15,0 0 0,-1 21 0,-20-21 0,-1 0 16,22 21-16,-22-21 16</inkml:trace>
  <inkml:trace contextRef="#ctx0" brushRef="#br0" timeOffset="-87441.17">27114 14372 0,'0'0'0,"-63"21"16,21 1-16,-1-22 0,1 21 15,21 0-15,21 0 16,21-21-16,21 0 0,1 0 0,20 0 16,-21 0-16,43 0 0,-21 0 15,20 0-15,1 0 0,0 0 16,20 0-16,-20 0 0,21 0 0,-21 0 15,20 0-15,-20 0 0,21 0 16,-21 0-16,-1 0 0,-20 0 0,-1 0 16,22 0-16,-43 0 0,22 0 15,-22 21-15,-21-21 0,22 0 0,-22 0 16,0 21-16,-21 1 16,-21-22-1,0 21-15,-22-21 0,22 0 0,-21 21 16,-1-21-16,-20 0 0,21 21 15,-22 0-15</inkml:trace>
  <inkml:trace contextRef="#ctx0" brushRef="#br0" timeOffset="-87173.32">27157 14901 0,'0'0'0,"-43"22"0,1-22 0,21 21 15,0 0-15,0-21 0,21 21 16,0 0-16,21-21 15,0 0-15,0 0 16,21 21-16,1-21 0,-1 0 0,22 0 16,-1 0-16,-21 0 0,22 0 0,-1 0 15,22 0-15,-21 0 16,-1 0-16,22 0 0,-22 0 0,1 0 16,-1 0-16,1 0 0,-22-21 0,0 21 15,1 0-15,-1 0 0,0 0 16,-20-21-16,-1 21 0,0-21 15,0 21-15,-21-21 0,0 0 16</inkml:trace>
  <inkml:trace contextRef="#ctx0" brushRef="#br0" timeOffset="-86141.35">27728 8340 0,'0'0'0,"-21"0"15,0 0-15,0 0 0,0 0 16,-1 0-16,1 0 0,0 0 0,21-21 16,-21 21-16,42 0 31,21 0-31,-20 0 0,41 0 15,-21 0-15,43 0 0,-21 0 0,20 0 16,-20 21-16,20-21 0,1 0 16,0 0-16,-22 0 0,22 0 0,-22 0 15,22 0-15,-21 21 16,20-21-16,-20 0 0,-1 0 0,-20 0 16,20 0-16,-21 0 0,-20 0 15,-1 0-15,0 0 0,-21 21 16,-21-21-1,0 0-15,-22 0 0,22 0 16,-21 0-16,-1 0 0,1 21 16,0-21-16,-22 0 0,22 0 0,-22 0 15,1 21-15,-1-21 0</inkml:trace>
  <inkml:trace contextRef="#ctx0" brushRef="#br0" timeOffset="-85849.42">27453 8700 0,'-21'0'0,"0"21"16,296-127-16,-508 191 0,170-64 0,63 0 16,21-21-16,0 0 0,0 21 15,21-21-15,22 0 0,-1 0 16,1 21-16,-1-21 0,22 21 0,0-21 16,-1 0-16,1 0 0,0 0 0,-1 22 15,1-22-15,0 0 0,-1 0 16,-20 0-16,21 0 0,-22 0 0,1 0 15,-1 0-15,1 0 0,-22 0 16,0 0-16,-21 0 0,1 0 16,-1 0-16,-21 21 15,-21-21-15,-1 0 16,-20 0-16,0 21 0,-1-21 16,1 0-16,-21 0 0,20 21 0,-20-21 15,-1 0-15</inkml:trace>
  <inkml:trace contextRef="#ctx0" brushRef="#br0" timeOffset="-85612.37">27199 9250 0,'-63'63'16,"571"-295"-16,-953 401 0,382-84 16,84-85-16,0 21 0,0-21 15,21 0-15,1 21 0,20-21 0,-20 0 16,20 0-16,1 0 0,-1 0 15,22 0-15,-22 0 0,22 0 0,0 0 16,-1 0-16,1 0 0,-22 0 0,22 0 16,-21 0-16,-1 0 0,1 0 15,-22 0-15,0 0 0,1 0 0,-1 21 16,-21-21-16</inkml:trace>
  <inkml:trace contextRef="#ctx0" brushRef="#br2" timeOffset="-77524.8">18838 3048 0,'21'-21'15,"-21"0"1,22 0-1,-1-1-15,-21 1 16,0 0 0,0 0-16,0 0 15,0 42 48,0 0-63,0 0 15,0 0-15,0 1 0,0-1 0,-21 0 16,21 21-16,0-21 0,0 22 16,0-22-16,-22 21 0,22-21 0,0 22 15,0-22-15,0 0 0,0 21 16,0-20-16,0-1 0,0 0 16,0 0-16,-21-21 46,21-21-30,-21 0-16,21 0 16,0-1-16,0 1 0,0 0 15</inkml:trace>
  <inkml:trace contextRef="#ctx0" brushRef="#br2" timeOffset="-76740.74">19135 2604 0,'-22'0'0,"44"0"0,-65-22 0,22 1 16,0 21-16,0-21 15,0 21-15,-1-21 0,1 21 16,0 0-16,0 0 16,0 0-16,0 0 0,-22 0 15,22 0-15,0 21 0,0 0 0,-22-21 16,22 21-16,-21 1 0,0-1 16,20 0-16,-20 0 0,0 0 15,21 0-15,-22 1 0,22 20 16,-21-21-16,21 0 0,-1 22 0,1-22 15,0 21-15,0-21 0,21 22 16,-21-1-16,21-21 0,-21 21 0,21 1 16,0-1-16,0 0 0,0 1 15,0-22-15,0 21 0,0 1 0,0-22 16,21 21-16,0-21 0,0 0 16,0 22-16,0-22 0,1 0 0,-1 0 15,0 0-15,0-21 16,21 22-16,-20-1 0,-1-21 0,0 21 15,21-21-15,-21 0 0,1 0 16,20 21-16,-21-21 0,21 0 0,-20 0 16,-1 0-16,21 0 0,0 0 15,-20 0-15,20 0 0,-21 0 0,21-21 16,1 21-16,-22-21 0,21 0 16,1 21-16,-1-22 0,0 1 0,-21 0 15,22 0-15,-22 0 0,0 0 16,21-1-16,-20-20 0,-1 21 0,-21-21 15,21-1-15,-21 22 0,21-21 16,-21-1-16,0 1 0,0 0 16,0-1-16,0 1 0,0 0 15,0-1-15,0 1 0,-21 21 0,0-21 16,0 20-16,-1-20 0,1 21 16,0-21-16,0 20 0,0 1 0,0 0 15,-22 0-15,22 0 0,-21 0 16,21 21-16,-22-22 0,22 22 0,-21 0 15,21 0-15,-1 0 0,1 0 16,0 0-16,0 0 0,0 0 16,0 0-16,-1 0 0,1 0 15,0 22-15,0-1 0,0-21 16,0 21-16,-1-21 16,22 21-16</inkml:trace>
  <inkml:trace contextRef="#ctx0" brushRef="#br2" timeOffset="-59804.72">18161 6033 0,'21'0'0,"0"0"16,-21-22 78,0 1-79,0 0 1,21 0 0,1 0-16,-22 0 0,21 21 15,0-22-15,0 1 16,0 21-16,0 0 0,1-21 0,-1 21 16,0 0-1,0 0-15,0 0 0,0 0 16,1 21-16,-1 0 15,-21 1-15,0-1 0,21-21 0,-21 21 16,21 0-16,-21 0 0,0 0 0,0 1 16,0 20-16,0-21 0,0 0 15,0 0-15,-21 1 0,0-1 0,0 0 16,-1 21-16,1-21 0,0 1 16,0-1-16,0 0 0,0 0 0,-1 0 15,1 0-15,0 1 0,0-22 16,0 0-16,21 21 0,-21-21 15,-1 0-15,1 0 16,21-21-16,-21-1 16,21 1-16,0 0 15,0 0-15,0 0 0,0 0 16,0-1-16,0 1 16,21 21-16,0 0 0,1 0 15,-1 0-15,0 0 16,0 0-16,0 0 0,0 0 0,1 0 15,-1 21-15,0 1 0,0-22 16,0 0-16,0 21 0,1-21 16,-1 0-16,0 21 0,0-21 0,0 0 15,0 0-15,1 0 16,-1 0-16,0 0 16,0 0-16,-21-21 31,0 0-31,0-1 0,0 1 15,21 0-15,-21 0 16</inkml:trace>
  <inkml:trace contextRef="#ctx0" brushRef="#br2" timeOffset="-59019.17">18627 5503 0,'-22'0'0,"44"0"0,-44-21 0,1 21 0,0-21 16,-21 21-16,21 0 0,-22 0 16,22 0-16,-21 0 0,-1 0 0,1 0 15,21 0-15,-21 0 0,-1 0 0,1 0 16,0 0-16,20 21 15,-20-21-15,0 21 0,-1 1 0,22-22 16,-21 42-16,0-21 0,-1 0 16,22 22-16,-21-22 0,21 21 0,-22 0 15,22 1-15,0-1 0,0 0 16,21 1-16,0-1 0,-21 0 0,21 1 16,-22-22-16,22 21 0,0 1 15,0-22-15,0 21 0,0-21 0,0 22 16,0-1-16,0 0 0,22 1 0,-22-22 15,21 21-15,-21 0 16,21-20-16,0 20 0,-21 0 0,21-21 16,0 1-16,1-1 0,-1 0 15,-21 0-15,21 0 0,0 0 0,0 1 16,0-22-16,22 21 0,-22-21 0,0 0 16,0 0-16,22 0 0,-22 0 15,0 0-15,21 0 0,-21 0 0,22 0 16,-22 0-16,21-21 0,1 21 15,-1-22-15,-21 1 0,21 21 0,1-21 16,-1 0-16,-21 0 0,22 0 16,-1-1-16,-21 22 0,21-21 0,-20-21 15,-1 21-15,21 0 0,-21-1 16,0 1-16,1-21 0,-1 21 0,-21-22 16,21 22-16,0-21 0,-21 21 15,0 0-15,0-22 0,0 22 0,0-21 16,0-1-16,0 22 0,0-21 15,0 21-15,0-22 0,0 1 0,-21 21 16,0-21-16,0-1 0,-1 22 16,1-21-16,0 21 0,0-22 0,-21 22 15,20 0-15,1 0 0,-21 0 16,21-1-16,0 1 0,-22 0 0,22 0 16,0 0-16,0 21 0,0 0 15,-1 0-15,1-21 0,0 21 16,0 0-16,0 0 0,0 0 15,-1 0 1</inkml:trace>
  <inkml:trace contextRef="#ctx0" brushRef="#br2" timeOffset="-45720.7">24532 3006 0,'0'-21'78,"21"21"-78,0-22 16,1 22-16,-1 0 15,0 0-15,0-21 0,0 21 16,0 0-16,1 0 0,-1 0 16,0 0-16,0 0 0,0 0 15,0 0-15,1 0 0,-1 0 0,0 0 16,-21 21-1,0 1 1,0-1-16,0 0 16,-21 0-16,21 0 15,-21-21-15,-1 21 16,1-21-16,0 22 0,0-1 0,0-21 16,0 21-16,21 0 0,-22-21 15,1 21-15,0-21 0,21 21 16,-21-21-1,42-21 32,0 21-47,0-21 16,1 21-16,-1 0 16,0-21-16,0 21 15,0 0-15,0 0 16,1 0-16,-1 0 0,0 0 0,0 0 15,0 0-15,0 0 16,1 0-16,-1 0 0,0 0 0,0 21 16,0-21-16,-21 21 15,21 0-15,1 1 16,-22-1-16,0 0 16,0 0-16,0 0 15,-22-21-15,1 21 16,21 1-16,-21-22 0,0 21 0,0 0 15,0-21-15,-1 21 0,1-21 16,0 21-16,0-21 0,0 0 16,0 21-16,-1-21 0,1 0 15,0 0-15,0 0 0,0 0 0,0 0 16,-1 0 0,1 0-16,0 0 46,21-21 1,21 21-31,0-21 0,1 0-16,-1 21 15,0-21-15</inkml:trace>
  <inkml:trace contextRef="#ctx0" brushRef="#br2" timeOffset="-44760.74">25209 2752 0,'0'0'0,"0"-21"0,-21 21 0,0 0 16,21-22-16,0 1 0,-21 21 0,0-21 16,0 21-16,-1 0 15,1-21-15,0 21 0,0 0 16,0 0-16,0 0 0,-22 0 15,22 0-15,-21 0 0,21 0 0,-22 0 16,22 0-16,-21 21 0,-1 0 16,1-21-16,21 21 0,-21 1 15,20-22-15,-20 21 0,21 0 16,0 0-16,0 0 0,-1 0 0,1 1 16,21-1-16,0 21 0,-21-21 15,21 0-15,-21 22 0,21-22 0,-21 21 16,21-21-16,0 22 0,0-22 15,-21 21-15,21 1 0,0-1 0,0-21 16,0 21-16,0-20 0,0 20 16,0-21-16,0 21 0,0-20 0,0-1 15,0 21-15,21-21 16,-21 0-16,21 1 0,0-22 0,0 21 16,0 0-16,-21 0 0,22 0 15,-1-21-15,0 21 0,21 1 0,-21-22 16,1 21-16,-1-21 0,0 0 15,0 21-15,21-21 0,-20 0 0,-1 0 16,0 0-16,0 0 0,21 0 0,-20 0 16,-1 0-16,0 0 0,21 0 15,-21-21-15,1 21 0,-1-21 0,0 21 16,21-22-16,-21 22 0,1-21 16,-1 0-16,21 0 0,-21 0 0,0 21 15,22-21-15,-22-1 16,0 1-16,21-21 0,-20 21 0,20 0 15,-21-1-15,0 1 0,0 0 16,1-21-16,-1 21 0,0-1 0,0-20 16,-21 21-16,0-21 0,21 20 15,-21-20-15,21 21 0,-21 0 0,0-22 16,0 22-16,0 0 0,0-21 0,0 21 16,-21-1-16,0 1 0,0-21 15,0 21-15,0 0 0,21-1 0,-22 1 16,1 0-16,0 0 0,0 0 15,0 0-15,0-1 0,-1 22 16,22-21-16,-21 0 0,0 21 16,0-21-16,0 21 0,0 0 0,-1 0 15,1-21-15,0 21 0,0 0 16,-21 0-16,20 0 0,1 0 16,-21 0-16,21 0 0,-22 0 0,22 0 15,0 0-15,0 0 0,0 21 16,0-21-16,-1 0 0,1 0 0,0 21 15,0-21-15,0 0 0,0 21 16,-1 0-16,1 1 0,21-1 16,0 0-16,-21-21 15,21 21-15,0 0 0,-21-21 16</inkml:trace>
  <inkml:trace contextRef="#ctx0" brushRef="#br2" timeOffset="-41269.63">25358 6985 0,'0'-21'16,"0"0"15,0 0-15,0 42 31,0 0-47,0 0 15,0 0-15,0 0 16,0 1-16,-22-1 0,22 21 0,0-21 16,0 0-16,0 22 0,0-22 15,0 21-15,0-21 0,0 1 0,-21-1 16,21 21-16,0-21 0,0 0 15,0 1-15,0-1 0,0 0 16,0-42 31,0 0-31,0-1-16,0 1 0,0 0 15,0 0-15,0 0 0,0-22 16,0 22-16,0-21 0,0 21 0,0 0 15,21-22-15,-21 22 0,0-21 16,0 21-16,22-22 0,-22 22 0,0 0 16,0 0-16,0 0 0,0-1 15,21 1-15,-21 0 16,0 42 0,0 0-1,0 1-15,0-1 0,0 0 16,-21 0-16,21 0 0,-22 0 15,1 1-15,21-1 0,-21 0 0,0 0 16,0 0-16,0 0 0,-22 1 16,22-1-16,21 0 0,-21 0 0,0 0 15,0-21-15,-1 21 0,1-21 16,0 0 0,21-21 15,21 0-31,0 21 15,1 0-15,-1 0 0,0 0 16,0 0-16,0 0 16,0 0-16,1 0 0,-1 0 15,0 0-15,0 0 0,0 0 16,0 0-16,1 0 0,-1 0 16,0 0-16,0 0 0,0 0 15,0 0 1,1 0-16,-22-21 47,0 0-47,0 0 15</inkml:trace>
  <inkml:trace contextRef="#ctx0" brushRef="#br2" timeOffset="-40433.15">25167 6604 0,'0'0'16,"-21"0"-16,-21 0 0,-1 0 0,22 0 16,-21 21-16,-1-21 0,22 21 0,-21 1 15,21-1-15,-22 0 0,22 0 16,0 0-16,0 0 0,0 1 0,0 20 16,-1-21-16,1 21 0,0-20 15,21 20-15,0-21 0,0 21 0,-21-20 16,21 20-16,-21 0 0,21-21 15,0 22-15,0-1 0,0 0 0,0-20 16,0 20-16,0 0 0,0-21 16,21 1-16,-21 20 0,21-21 15,0 0-15,-21 0 0,21 1 0,1-1 16,-1 0-16,-21 0 0,21-21 16,0 21-16,0-21 0,0 21 0,1-21 15,-1 0-15,0 0 0,21 0 16,-21 0-16,1 0 0,20 0 0,-21 0 15,21 0-15,-20 0 0,20 0 16,-21 0-16,21 0 0,1 0 0,-1-21 16,0 21-16,1-21 0,-1 0 15,0 21-15,1-21 0,-22 21 0,21-21 16,1-1-16,-22 1 0,0 0 0,0 0 16,0 0-16,0 0 15,1-22-15,-22 22 0,0-21 0,21-1 16,-21 22-16,0-21 0,21 0 15,-21 20-15,0-20 0,0 21 0,0-21 16,0 20-16,0 1 0,0 0 16,0-21-16,0 21 0,0-1 0,-21 1 15,0 0-15,-1 0 0,22 0 16,-21 0-16,0-1 0,0 1 0,21 0 16,-21 0-16,0 21 0,-22-21 15,22 0-15,0-1 0,-21 22 16,20-21-16,-20 0 0,0 21 15,21 0-15,-22 0 0,1 0 0,0 0 16,-1 0-16,1 0 0,0 21 16,-1 0-16,1-21 0,0 22 0,-1-1 15,1-21-15,21 21 0,-22-21 16,22 21-16,-21 0 0,21-21 0,0 21 16,-1-21-16,1 22 0,21-1 15,-21 0-15,21 0 16,0 0-16,0 0 0,-21 1 15,21-1 1</inkml:trace>
  <inkml:trace contextRef="#ctx0" brushRef="#br2" timeOffset="-32727.81">13081 11896 0,'0'0'0,"-21"0"0,21-21 15,-21 21-15,-1 0 16,1 0-1,42 0 32,1 0-47,-1 0 0,0 0 16,21 0-16,-21 0 0,1 0 16,-1 0-16,0 0 0,0 0 0,0 0 15,0 0-15,1 0 0,-1 0 16,0 0-16,0 0 0,0 0 15,-42 0 32,0 0-31,0 21-16,0-21 0,-1 0 16,1 0-1,0 0-15,0 0 0,0 0 16,0 0-16,-1 0 15,1 0-15,0 0 16,0 0 0,0 0-1,21 21 1,-21 0-16,21 0 16,-22 0-16,22 1 15,0-1-15,-21-21 16,21 21-16,0 0 0,0 0 0,0 0 15,-21-21-15,21 22 0,-21-1 16,21 0-16,-21-21 0,21 21 0,0 0 16,0 0-16,-21-21 0,21 22 15,0-44 32,0 1-31,21 21-16,0-21 0,0 0 15,0 21-15,0-21 16,1 21-16,-1-21 0,0 21 0,0-22 16,0 22-16,0 0 0,1 0 15,-1-21-15,0 21 0,0 0 0,0 0 16,0 0-16,1 21 16,-1 1-16,-21-1 15,21 0-15,-21 0 16,0 0-16,0 0 15,0 1-15,0-1 0,0 0 16,0 0 0,0 0-16,-21-21 0,0 21 0,-1-21 15,1 22-15,0-22 16,0 0-16,0 21 16,0-21-16,-1 0 15,1 0-15,0 0 16,0 0 15,21-21 32,0-1-63</inkml:trace>
  <inkml:trace contextRef="#ctx0" brushRef="#br2" timeOffset="-31784.67">13568 11621 0,'0'-22'16,"0"44"-16,-21-44 0,-1 1 0,1 0 15,0 21-15,21-21 0,-21 21 16,0 0-16,0-21 0,-1 21 0,1 0 16,0 0-16,0 0 0,-21 0 15,20 0-15,1 0 0,0 0 0,0 0 16,-21 0-16,20 0 15,1 21-15,0-21 0,-21 21 0,21 0 0,-1-21 16,1 21-16,-21 1 0,21-1 16,0 0-16,-1 0 0,1 0 15,0 0-15,0 1 0,0-1 16,0 0-16,21 0 0,0 0 0,0 22 16,-22-22-16,22 21 0,-21-21 15,21 22-15,0-22 0,0 21 0,0 0 16,0-20-16,0 20 0,0-21 0,0 21 15,0-20-15,0-1 0,0 21 16,0-21-16,0 0 0,0 1 0,0-1 16,0 0-16,21 0 0,1 0 15,-1 0-15,-21 1 0,21-1 16,0-21-16,0 21 0,0 0 16,1-21-16,-1 21 0,0-21 0,0 21 15,0 1-15,0-22 0,1 21 0,20-21 16,-21 0-16,0 0 0,22 21 15,-22-21-15,21 0 0,-21 0 0,0 0 16,22 0-16,-22 0 0,21 0 16,-21 0-16,22 0 0,-22-21 0,21 21 15,-21-21-15,1 21 0,20-22 0,-21 22 16,0-21-16,0 0 0,1 21 16,-1-21-16,0 0 0,0 0 0,0 21 15,0-22-15,1 1 16,-22 0-16,21 0 0,0 0 0,-21-22 15,0 22-15,21 0 0,0 0 0,-21-21 16,21 20-16,-21-20 0,0 21 16,0-21-16,0-1 0,0 22 0,0-21 15,0-1-15,0 22 0,0-21 16,0 21-16,0 0 0,-21-1 0,21-20 16,-21 21-16,0 0 0,21 0 15,-21-1-15,0 1 0,-1 0 16,1 0-16,21 0 0,-21 0 15,0 21-15,0 0 16,21-22-16,-21 1 0,-1 21 0,1 0 16,0 0-16,0 0 15,0 0-15,0 0 0,-1 0 0,1 0 16,0 0-16,0 0 0,0 0 0,0 0 16,-1 0-16,1 0 0,0 0 15,0 0-15,0 0 0,0 0 16,21 21-16,-22 1 15,22-1-15,0 0 16,-21 0 0,21 0-16</inkml:trace>
  <inkml:trace contextRef="#ctx0" brushRef="#br2" timeOffset="-26777.16">5207 3874 0,'0'0'0,"0"-22"16,-21 22 46,0 22-62,-1-1 0,1 0 16,0 0-16,21 0 0,-21 22 16,0-22-16,21 21 0,-21-21 15,-1 22-15,22-22 0,0 21 0,-21 0 16,21-20-16,-21 20 0,21-21 15,0 21-15,0-20 0,0-1 16,0 0-16,21 0 0,0 0 16,1 0-16,-1-21 0,0 0 0,21 0 15,-21 0-15,1 0 0,-1 0 16,0 0-16,0 0 0,21 0 0,-20 0 16,-1 0-16,0-21 0,0 0 15,0 0-15,-21 0 16,0 0-16,0-1 15,0 1-15,-21 0 16,0 0-16,0 21 0,0 0 16,-1 0-16,1 0 15,0 0-15,0 0 0,0 0 16,0 21-16,-1 0 0,1-21 16,21 21-16,-21-21 0,21 22 15,0-1 1,0-42 31,0-1-32</inkml:trace>
  <inkml:trace contextRef="#ctx0" brushRef="#br2" timeOffset="-25914.65">5186 3556 0,'-21'0'0,"-1"-21"16,1 21-16,-21 0 15,21 0-15,0 0 0,-1 0 0,1 0 16,0 0-16,-21 0 0,21 0 16,-1 0-16,1 0 0,-21 0 15,21 21-15,-22-21 0,22 21 0,-21 0 16,21 1-16,0-1 0,-22 0 16,22 0-16,0 0 0,0 0 0,0 22 15,-1-22-15,1 21 0,21-21 16,0 22-16,0-1 0,0 0 0,0 1 15,0-1-15,0 0 16,0 22-16,0-22 0,0 1 0,0-1 16,0 0-16,0-21 0,0 22 15,21-1-15,1-21 0,-22 22 0,21-22 16,0 0-16,0 21 0,0-21 16,0 1-16,1-1 0,-1 0 0,21 0 15,-21 0-15,22-21 0,-22 21 16,21 1-16,-21-22 0,22 0 0,-22 21 15,21-21-15,-21 0 0,22 0 16,-1 0-16,-21 0 0,21-21 0,-20 21 16,20-22-16,0 1 0,-21 21 15,22-21-15,-1 0 0,-21 0 16,22 21-16,-22-21 0,0-1 16,0 1-16,21 0 0,-20 0 0,-22 0 15,21 0-15,0-1 0,0-20 16,-21 21-16,0 0 0,21-22 0,-21 1 15,21 21-15,-21-21 0,0-1 16,0 1-16,0 0 0,0 20 0,0-20 16,0 0-16,0-1 0,-21 22 15,0-21-15,0 21 0,0 0 16,0-1-16,-1-20 0,1 21 0,-21 0 16,21 0-16,0-1 0,-1 1 0,1 21 15,0-21-15,0 0 16,0 21-16,0-21 0,-1 21 0,1 0 15,0 0-15,0-21 0,0 21 16,0 0-16,-1 0 0,1 0 0,0-22 16,0 22-16,0 0 15,0 0-15,-1 0 0,1-21 0,0 21 16,0 0-16,0 0 16,0 0-1,-1 0 1,22 21-16,-21 1 15,0-22-15,0 21 16,0 0-16,0-21 16</inkml:trace>
  <inkml:trace contextRef="#ctx0" brushRef="#br2" timeOffset="-13881.62">6159 10499 0,'0'-21'0,"0"-1"16,0 1 0,-21 21-1,21 21 16,0 1-15,0-1 0,0 0-16,0 0 0,21 0 15,-21 0 1,22-21-16,-1 0 0,-21 22 16,21-22-16,0 0 0,0 0 15,22 0-15,-22 0 0,0 0 16,0 0-16,0 0 0,0 0 15,1-22-15,-1 22 0,0-21 0,0 21 16,-21-21-16,21 21 0,0-21 16,-21 0-16,0 0 15,0-1-15,-21 22 47,21 22-31,0-1-16,-21-21 0,21 21 15,0 0-15,-21 0 0,21 0 0,0 1 16,0-1-16,0 0 0,-21 0 0,21 21 16,0-20-16,0 20 0,-21-21 0,21 0 15,0 0-15,0 1 0,0-1 0,-22 0 16,22 0-16,-21 0 0,21 0 16,0 1-16,0-1 15,0 0 1,-21-42 62</inkml:trace>
  <inkml:trace contextRef="#ctx0" brushRef="#br2" timeOffset="-13582.79">6138 10901 0,'0'0'16,"-21"0"-16,42 0 47,22 0-47,-22 0 0,0 0 15,0 0-15,0 0 0,0 0 16,1-21-16,-1 21 0,0 0 0,21 0 16,-21 0-16,22-21 0,-22 21 0,0 0 15,0 0-15,0-22 0,1 22 16,-22-21 15,0 0-15</inkml:trace>
  <inkml:trace contextRef="#ctx0" brushRef="#br2" timeOffset="-12693.15">6689 10181 0,'0'0'0,"-43"-21"15,43 0-15,-21 21 0,0 0 0,0-21 16,0 21-16,-22 0 0,22 0 16,0 0-16,0 0 0,0 0 0,-1 0 15,-20 0-15,21 0 0,0 0 0,0 0 16,-22 0-16,22 0 0,0 21 0,0-21 15,-43 21-15,22-21 0,21 0 16,-22 21-16,1 0 0,21-21 0,-21 22 0,20-1 16,-20 0-16,0 0 0,21 0 0,-22 0 15,22 1-15,-21 20 0,21-21 0,-1 21 16,-20 22-16,21-43 0,21 21 16,-21-20-16,21 20 0,-21-21 0,21 21 15,-22-20-15,22-1 0,0 21 0,0-21 16,0 22-16,0-22 0,0 0 0,22 42 15,-1-41-15,-21-1 0,21 21 0,0-21 16,0 22-16,0-22 0,1 0 0,-1 0 16,0 21-16,0-20 0,0-1 0,0 0 15,1 0-15,-1 0 0,21 0 0,0 1 16,-20-22-16,-1 21 0,0-21 0,21 0 16,-21 0-16,1 21 0,20-21 0,-21 0 15,0 0-15,22 0 0,-22 0 0,0 0 16,42 0-16,-20 0 0,-1 0 15,-21-21-15,22 0 0,-1 21 0,-21-22 16,21 22-16,1-21 0,-22 0 0,21 21 16,1-21-16,-22 0 0,21 0 0,22-1 15,-43 1-15,21 0 0,-21 0 0,0 0 16,1 0-16,-1-1 0,21 1 0,-21 0 16,0 0-16,1 0 0,-1 0 0,-21-1 15,21 1-15,0-21 0,-21 21 0,21 0 16,-21-1-16,21 1 0,-21 0 0,0 0 15,0 0-15,0 0 0,0-1 0,0 1 16,0 0-16,0 0 0,0 0 16,0-43-16,0 43 0,0 0 0,-21 0 15,21 0-15,-21-1 0,0 1 0,21 0 16,-21 0-16,0-21 0,-1 20 0,1 1 16,0 0-16,0 0 0,0 0 0,21 0 15,-21-1-15,-22 1 0,22 0 0,0 0 16,0 21-16,21-21 0,-21 21 0,-1 0 15,1-21-15,0-1 0,0 22 0,0 0 16,0 0-16,-1-21 0,1 21 0,0 0 16,-21 0-16,21 0 0,-1 0 15,-20-21-15,-21 21 0,41 0 0,1 0 16,0 0-16,0 0 0,0 0 0,-22 0 16,43 21-16,-21 0 0,0-21 0,0 22 15,0-22-15,0 21 0,-1 0 0,22 0 16,-21 0-16,0 0 0,0 1 0,21-1 15,-21 21-15</inkml:trace>
  <inkml:trace contextRef="#ctx0" brushRef="#br2" timeOffset="-9590.72">6223 13928 0,'0'21'63,"0"0"-48,-21-21 1,21 21-16,-21-21 16,-1 0-1,1 0 1,21-21-1,0 0 1,0 0-16,0 0 16,0-1-16,0 1 0,0 0 15,0 0-15,0 0 16,0 0-16,21 21 0,1-22 0,-1 1 16,0 0-16,0 21 0,0 0 15,0-21-15,1 21 0,-1 0 0,0 0 16,0 0-16,0 0 15,0 21-15,-21 0 0,0 0 16,0 1-16,0-1 16,0 0-16,0 0 15,-21 0-15,0 0 0,0 1 0,21-1 16,-21 0-16,0 0 0,-1 0 0,1 0 16,0 22-16,0-22 0,0 0 0,21 0 15,-21 0-15,-1 1 0,22-1 0,-21 0 16,21 0-16,0 0 0,-21 0 15,21 1-15,0-1 0,0 0 16,21-21-16,0 0 16,1 0-16,-1 0 0,0 0 0,0 0 15,0-21-15,0 21 0,1-21 16,-1 21-16,0-22 0,0 1 0,0 21 16,0-21-16,1 0 0,-1 21 0,0-21 15,-21 0-15,0-1 0,0 1 16,0 0-16,0 0 0,-21 0 15,0 21-15,-1-21 0,1 21 0,0 0 16,0 0-16,0-22 0,0 22 0,-22 0 16,22 0-16,0 0 0,0 0 15</inkml:trace>
  <inkml:trace contextRef="#ctx0" brushRef="#br2" timeOffset="-8929.09">6583 13420 0,'0'0'0,"-21"0"0,-22-21 15,22 21-15,0 0 0,-21 0 16,20 0-16,1 0 0,0 0 16,0 0-16,-21 0 0,20 0 0,1 21 15,0-21-15,-21 21 0,21 0 0,-1 0 16,-20 22-16,21-22 0,0 21 0,0-21 16,-22 22-16,22-1 0,0 0 0,0 1 15,0-1-15,21 0 0,-22 1 0,1-1 16,21 0-16,-21-21 0,21 22 0,0-1 15,0-21-15,0 22 0,0-22 0,0 21 16,0-21-16,0 22 0,0-22 0,0 0 16,0 0-16,0 0 0,0 22 15,21-22-15,0 0 0,-21 0 0,22 0 16,-1-21-16,0 21 0,0-21 16,0 22-16,0-22 0,1 0 0,20 0 15,-21 0-15,0 0 0,0 0 0,22 0 16,-22 0-16,21 0 0,-21 0 0,22 0 15,-1-22-15,-21 1 0,22 21 0,-1-21 16,0 0-16,1 21 0,-22-21 0,21 0 16,0-1-16,1 1 0,-22 0 0,21 0 15,22-43-15,-22 43 0,-21 0 0,0 0 16,1-21-16,-22 20 0,0 1 0,21-21 16,-21 21-16,0-22 0,0 22 0,0-21 15,0 0-15,0 20 0,-21-20 16,21 0-16,-22 21 0,-20-22 0,21 1 15,0 21-15,-22-22 0,22 22 0,-21-21 16,0 21-16,20 0 0,-20-1 0,0 1 16,-1 21-16,1-21 0,21 21 0,-21 0 15,-1 0-15,22 0 0,0 0 0,-21 0 16,20 0-16,-20 0 0,21 21 0,0-21 16,0 21-16,-1-21 0,22 22 0,-21-1 15,0 0-15,0 0 16,21 0-16,0 0 15</inkml:trace>
  <inkml:trace contextRef="#ctx0" brushRef="#br2" timeOffset="-6077.01">25866 11959 0,'-22'0'0,"22"-21"47,0 0-32,22 21-15,-22-21 16,21 0 0,-21-1-16,0 1 15,0 0-15,0 0 0,-21 0 16,-1 0-16,1 21 15,0-22-15,0 22 0,0 0 16,0 0-16,-22-21 0,22 21 0,0 0 16,0 0-16,-22 0 0,22 0 15,0 0-15,0 0 0,-21 0 0,20 0 16,1 21-16,0 1 0,0-1 16,21 0-16,0 0 15,0 0-15,0 0 0,0 1 16,0-1-16,0 0 15,21-21 1,0 0-16,0 21 0,1-21 0,-1 0 16,0 0-16,21 0 0,-21 0 15,1 0-15,-1 0 0,0 0 16,0 0-16,0-21 0,0 21 0,1-21 16,-1 21-16,0-21 0,0 21 0,-21-22 15,21 1-15,0 21 0,-21-21 16,22 0-16,-22 0 0,21 21 15,-21-21-15,0 42 63,0 0-63,-21 0 16,21 0-16,0 0 0,-22 1 15,22-1-15,0 0 0,0 0 16,0 0-16,0 0 0,0 1 15,0-1-15,0 0 0,0 21 16,0-21-16,0 1 0,0-1 0,0 0 16,0 0-16,0 0 15,0 0-15,0 1 0,0-1 16,0 0 0,-21-21-16,0 0 0,0 0 15,0 0-15,0 0 0,-1 0 16,1 0-16,0 0 0,0-21 0,-21 21 15,20 0-15,1 0 0,0-21 16,0 21-16,0-22 0,0 22 0,-1 0 16,1-21-16,21 0 47,0 0-32,0 0 1,21 21-16,1-21 0</inkml:trace>
  <inkml:trace contextRef="#ctx0" brushRef="#br2" timeOffset="-5196">25908 11345 0,'0'-21'0,"0"42"0,-21-63 15,0 21-15,-1-21 0,1 20 0,0 1 16,-21 0-16,21 0 0,-1 0 0,-20 0 16,21-1-16,-21 1 0,-1 0 15,1 0-15,21 21 0,-22 0 0,1-21 16,0 21-16,21 0 0,-22 0 0,1 0 15,21 0-15,-22 0 0,22 21 16,-21-21-16,21 21 0,0 0 0,-1-21 16,1 43-16,-21-22 0,21 21 15,0 0-15,-1 1 0,-20-1 16,21 22-16,0-22 0,0 21 0,-22-20 16,22-1-16,0 22 0,0-22 15,0 0-15,21 1 0,-22-1 0,22 0 16,-21 1-16,21-1 0,0 0 0,0-21 15,0 22-15,0-1 0,0 0 16,0-20-16,0 20 0,0-21 0,0 21 16,0-20-16,21-1 0,1 21 0,-22-21 15,21 0-15,0 1 0,-21 20 16,21-21-16,0 0 0,0 0 0,1 1 16,-1-1-16,21 0 0,-21-21 15,0 21-15,22 0 0,-1-21 16,-21 21-16,22-21 0,-1 0 0,-21 0 15,21 0-15,1 0 0,-1 0 0,0 0 16,-20 0-16,20 0 0,0 0 16,1 0-16,-1 0 0,0-21 0,1 21 15,-22-21-15,21 0 0,0 21 0,1-21 16,-1 0-16,0-1 0,-20 1 16,20 0-16,0 0 0,-21-21 0,22 20 15,-22 1-15,0 0 0,21 0 0,-20-21 16,-1 20-16,0 1 0,-21-21 15,21 21-15,0-22 0,-21 22 0,0-21 16,21 21-16,1-22 0,-1 1 0,-21 21 16,0-21-16,0 20 0,21-20 15,-21 0-15,0 21 0,0-22 16,0 22-16,0-21 0,0 21 0,0-22 16,0 22-16,0-21 0,0 21 15,-21-22-15,0 22 0,21-21 0,-22 21 16,1-1-16,0-20 0,0 21 0,0 0 15,-22 0-15,22-22 0,0 22 16,-21 0-16,-1 0 0,1 21 0,0-21 16,-1-1-16,1 1 0,0 21 0,-22-21 15,22 21-15,-22-21 0,22 21 16,-21 0-16,20 0 0,1 0 16,0 0-16,-22 0 0,43 0 0,-21 0 15,-1 0-15,22 0 0,0 0 16,0 21-16,0-21 0,-1 0 0,1 0 15</inkml:trace>
  <inkml:trace contextRef="#ctx0" brushRef="#br2" timeOffset="-3260.62">18648 9948 0,'0'0'0,"0"-21"16,0 0-16,0 0 15,21 0-15,0 0 16,-21-1-16,0 1 16,0 0-16,0 42 46,0 0-46,0 1 0,0-1 16,0 0-16,0 21 16,0-21-16,0 22 0,21-22 0,-21 21 15,0-21-15,0 22 0,0-22 0,0 21 16,0-21-16,0 1 0,0-1 16,0 21-16,0-21 0,0 0 15,0 1-15,0-1 0,0 0 16,0-42 31,0 0-47,21-1 15,-21 1-15,22 0 0</inkml:trace>
  <inkml:trace contextRef="#ctx0" brushRef="#br2" timeOffset="-2777.89">19177 9927 0,'0'-21'16,"-21"21"0,0 0-1,-1 21-15,1-21 0,21 21 16,-21 1-16,21-1 0,-21 0 15,0 0-15,21 0 0,0 0 16,0 1-16,-21-1 0,21 0 0,-22 0 16,22 0-16,0 0 0,0 1 0,0-1 15,0 0-15,0 0 16,0 0-16,22-21 0,-1 0 16,0 0-16,0 0 0,0 0 15,0 0-15,1 0 0,20 0 0,-21 0 16,0 0-16,22-21 0,-22 0 0,0 21 15,0-21-15,0 0 0,0 21 16,1-22-16,-22 1 0,21 0 16,-21 0-16,0-21 0,0 20 0,0 1 15,0 0-15,0 0 0,0 0 16,0 0-16,-21-1 0,-1 1 0,1 21 16,0 0-16,0-21 0,0 21 15,0 0-15,-1 0 16,1 0-16,0 0 0,0 21 15,0-21 1</inkml:trace>
  <inkml:trace contextRef="#ctx0" brushRef="#br2" timeOffset="-2013.28">19410 9589 0,'0'0'0,"-21"-22"0,-22 1 15,22 0-15,0 21 16,0-21-16,0 21 0,-1 0 16,1 0-16,0-21 0,-21 21 0,21 0 15,-22-21-15,22 21 0,-21 0 0,-1 0 16,1 0-16,21 0 15,-21 0-15,-1 0 0,1 0 0,0 21 16,20 0-16,-20-21 0,0 21 16,-1 0-16,1 0 0,21 1 0,-21-1 15,-1 0-15,22 0 0,-21 0 0,21 22 16,-1-22-16,-20 21 0,21 0 16,0-20-16,0 20 0,-1 0 0,1-21 15,21 22-15,0-1 0,-21 0 0,21-20 16,0 20-16,0 0 0,0 1 15,0-22-15,0 21 0,0 0 0,21 1 16,0-1-16,1 0 0,-1-20 16,0 20-16,21-21 0,-21 21 15,22-20-15,-22-1 0,21 0 0,43 21 16,-64-21-16,21 1 0,1-22 16,-1 0-16,0 21 0,1-21 15,20 0-15,-20 0 0,-1 0 0,0 0 16,22 0-16,-22-21 0,0 21 0,22-22 15,-22 22-15,22-21 0,-22 0 16,22 0-16,-22 0 0,0 0 0,1-1 16,-1 1-16,0 0 0,1 0 15,-1 0-15,-21-22 0,21 22 16,-20 0-16,20-21 0,-21 21 0,0-1 16,0-20-16,-21 21 0,22 0 0,-22-22 15,0 22-15,0 0 0,0-21 16,0 21-16,0-22 0,0 22 0,0-21 15,0 21-15,0-22 0,-22 1 0,-20-43 16,21 43 0,21 21-16,-21 0 0,-22-22 0,22 22 15,0 0-15,0 0 0,-21 0 16,20 21-16,1-22 0,-21 22 0,21-21 16,-22 21-16,1 0 0,21 0 0,-21-21 15,20 21-15,1 0 16,-21 0-16,21 0 0,0 0 0,-1 0 15,1 0-15,0 0 0,0 0 16,0 0-16,21 21 16,-21 0-16,-1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34:12.7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974 2307 0,'-22'0'16,"1"0"31</inkml:trace>
  <inkml:trace contextRef="#ctx0" brushRef="#br0" timeOffset="1928.01">1249 1482 0,'0'0'0,"0"-21"0,0-1 15,0 1-15,0 0 0,0 0 0,0 0 16,0 0-16,0-1 0,0 1 16,0 0-16,0 0 15,0 0-15,0 0 16,0 42 15,0 0-31,0 0 16,0 0-16,0 0 0,0 1 0,0-1 15,0 21-15,0 0 0,0-20 16,0 20-16,0 21 16,0-20-16,0-1 0,0 0 0,0 1 15,0-1-15,0 0 0,0-20 16,0 20-16,0-21 0,0 0 16,0 0-16,0 1 0,21-1 0,0-21 15,-21 21-15,21-21 16,0 0-16,1-21 15,-1 21-15,-21-21 0,21-1 16,0 1-16,0-21 0,-21 21 16,21-22-16,1 1 0,-1 21 0,-21-21 15,0-1-15,21 1 0,0 21 16,-21 0-16,0-1 0,0 1 16,21 0-16,-21 0 0,21 21 15,-21 21 1,0 0-1,0 0-15,22 22 0,-22-22 16,0 21-16,0 1 0,0-22 16,0 21-16,0 0 0,0 1 0,0-22 15,0 21-15,21-21 0,-21 1 16,21-1-16,-21 0 0,0 0 0,21 0 16,0-21-16,0 0 0,1 0 15,-1 0-15,0-21 16,0 0-16,0 0 0,22 0 15,-22-1-15,0 1 0,0-21 16,0 0-16,0-1 0,1 1 0,-22 0 16,21-1-16,-21 1 0,21 0 15,-21-1-15,21 1 0,-21 0 16,0-1-16,0 22 0,0 0 0,0 0 16,0 0-16,0-1 0,0 1 15,0 42 16,0 1-31,-21-1 0,21 0 0,-21 0 16,21 0-16,-21 22 0,21-1 0,0 0 16,0 1-16,0-1 15,0 0-15,0 1 0,0-1 0,0-21 16,0 21-16,0-20 0,0 20 16,0-21-16,21 0 0,0 0 0,0-21 15,0 22-15,0-22 0,1 0 16,20 0-16,-21 0 0,21-22 15,1 1-15,-1 21 0,0-42 0,-20 21 16,20 0-16,0-22 0,-21 1 16,1 21-16,-1-22 0,0 1 0,-21-21 15,21 20-15,-21 1 16,0 0-16,0-1 0,0 1 0,0-22 16,0 43-16,0-21 0,-21 0 15,21 20-15,0 1 0,0 0 16,-21 21-16,0 0 15,21 21-15,0 0 0,0 1 16,0-1-16,0 21 0,0 0 0,0 1 16,0-1-16,-22 0 0,22 1 15,0 20-15,0-20 0,0-1 0,-21 0 16,21 1-16,-21-1 0,21 0 16,0-21-16,0 22 0,0-22 15,0 0-15,0 0 16,0-42 15,0 0-15,0 0-16,0 0 0,0-22 0,0 22 15,21-21-15,0 21 0,1-22 16,-1 1-16,0 21 0,21 0 0,-21-22 16,22 43-16,-22-21 0,21 21 15,-21 0-15,22 0 0,-22 0 16,0 0-16,0 0 0,0 21 0,1 0 15,-22 1-15,0-1 0,21 21 16,-21-21-16,0 0 0,0 22 16,0-22-16,0 0 0,0 21 15,0-20-15,-21-1 0,21 21 0,0-21 16,-22 0-16,1 1 16,21-1-16,-21-21 0,21 21 15,0-42 16,21 21-31,0-21 0</inkml:trace>
  <inkml:trace contextRef="#ctx0" brushRef="#br0" timeOffset="2719.62">3598 1672 0,'0'0'0,"0"-21"15,0-21-15,0 21 16,0-1-16,0 1 0,0 0 16,-21 0-16,0 0 0,0 0 15,0 21-15,-1 0 16,1 0-16,0 0 0,0 0 16,0 0-16,0 21 0,-1 0 0,-20 0 15,21 0-15,-21 22 0,20-1 16,-20 0-16,21 1 0,0-1 15,0 21-15,-1-20 0,22-1 16,0-21-16,0 22 0,0-22 0,0 0 16,0 0-16,0 0 0,22-21 15,-1 0-15,0 0 0,0 0 16,21 0-16,-20-21 0,-1 0 16,21 21-16,-21-42 0,0 20 0,22 1 15,-22 0-15,0-21 0,0 21 16,0-22-16,1 1 0,-1 0 0,-21-1 15,0 1-15,21 21 0,-21-22 16,0 22-16,0 0 0,0 0 0,0 0 16,0 0-16,0 42 31,0 0-31,0 0 0,0 0 16,0 22-16,0-22 0,0 21 0,-21 0 15,21-20-15,0 20 0,-21 0 16,21-21-16,0 22 0,0-22 0,0 0 15,0 0-15,0 0 0,21 1 16,0-22-16,0 0 0,0 0 0,22 0 16,-22 0-16,0-22 0,21 22 15,-21-21-15,22 0 0,-22 0 0,21 0 16,-21-22-16,22 22 0,-22-21 16,0 0-16,0 20 0,0-20 15,1 0-15,-1-1 0,-21 1 16,21 0-16,-21-1 0,0 1 0,0 21 15,0-21-15,0-1 0,0 22 16,0 0-16,0 0 0,0 42 31,0 21-31,0-21 0,0 1 16,-21 20-16,0 0 0,-1-21 16,22 22-16,0-1 0,-21 0 15,21 1-15,-21-1 0,21 0 16,-21 1-16,21-1 0,0-21 0,0 0 15,0 1-15,0-1 0,0 0 16,0 0-16,21-21 16,0 0-16,0 0 15,1 0-15,-22-21 0</inkml:trace>
  <inkml:trace contextRef="#ctx0" brushRef="#br0" timeOffset="2975.98">3852 1588 0,'-21'0'0,"42"0"32,0 0-32,1 0 0,-1-22 15,21 22-15,-21 0 0,22-21 0,-1 21 16,0-21-16,1 21 0,-1 0 15,0-21-15,-21 0 0,22 21 0,-22 0 16,0 0-16,0-21 16,0 21-16,-21-22 15</inkml:trace>
  <inkml:trace contextRef="#ctx0" brushRef="#br0" timeOffset="3407.68">5948 1482 0,'0'0'0,"0"-21"0,42-22 16,-42 22-16,21 0 15,-21 42 1,0 0-1,0 0-15,0 22 0,0-22 0,0 21 16,0 1-16,-21-1 0,21 0 16,-21 1-16,21-1 0,-21 0 15,21-21-15,-21 22 0,21-22 0,0 0 16,0 0-16,0 0 0,0 1 16,0-44 15,21 1-31</inkml:trace>
  <inkml:trace contextRef="#ctx0" brushRef="#br0" timeOffset="3843.43">6392 1524 0,'0'0'0,"21"-21"0,-21 0 0,0 0 15,0-1 1,-21 22-1,0 0-15,0 22 16,0-22-16,0 21 0,-1 0 0,1 0 16,21 0-16,-21 0 0,21 1 15,-21-1-15,21 0 0,0 0 0,0 0 16,0 0 0,21-21-1,0 0-15,0 0 0,1 0 0,-1 0 16,21 0-16,-21 22 0,22-22 15,-22 21-15,0-21 0,0 0 0,0 21 16,0-21-16,1 21 0,-22 0 16,0 0-16,0 1 0,-22-22 15,1 21-15,0 0 0,0 0 16,-21 0-16,20-21 0,1 21 0,0-21 16,0 0-16,-21 22 0,20-22 15,1 0-15,0 0 0,0 0 16,0 0 15,21-22-31,0 1 16,0 0-16,0 0 15,0 0-15,0 0 0</inkml:trace>
  <inkml:trace contextRef="#ctx0" brushRef="#br0" timeOffset="4056.31">6096 1185 0,'-21'0'16,"-22"-21"-16,86 21 16,-64 0-1</inkml:trace>
  <inkml:trace contextRef="#ctx0" brushRef="#br0" timeOffset="4851.85">8107 1630 0,'21'-21'31,"0"0"-31,0 21 16,0-22-16,1 1 16,-1 0-16,21-21 0,-21 21 0,0-1 15,22-20-15,-1 0 0,-21-1 16,22 22-16,-22-21 0,21 0 0,-21-1 16,-21 1-16,21-22 0,-21 22 15,0 21-15,0-21 0,0-1 0,0 22 16,0 0-16,0 0 0,-21 0 15,0 21-15,0 0 16,0 0-16,21 21 0,-21 0 0,21 0 16,-22 21-16,22 22 0,-21-22 15,21 22-15,-21-1 0,21 1 0,0-1 16,-21 22-16,0-22 16,21 22-16,-21 0 0,-1-1 0,22 22 15,-21-21-15,0 0 0,21-1 0,-21 22 16,0-21-16,0 21 0,21-1 15,-22-20-15,1 21 0,0-21 0,0-1 16,0 1-16,21-22 0,0 22 16,0-43-16,0 22 0,0-22 0,0-21 15,0 22-15,21-43 16,0 0-16,0 0 0,0-21 16,22-22-16,-22 22 0,0-21 15,21 21-15,1-43 0,-22 22 0,21-1 16,1-20-16,-1-1 0,-21 1 15,21-1-15,-20 1 0,-22-1 0,0-20 16,0 20-16,0 1 0,0 20 16,-22-20-16,1-1 0,-21 22 0,0 0 15,-1-1-15,-20 1 0,20 21 16,1 0-16,0 0 0,-1-1 0,1 22 16,21 0-16,0 0 0,0 0 15,-1 0-15,44 0 31,-1 0-31,0 0 0,0 0 16,21 0-16,-20 0 0,-1-21 0,21 0 16,0 21-16,-20-21 15,20 0-15,0 0 0,1-1 0,-22 1 16</inkml:trace>
  <inkml:trace contextRef="#ctx0" brushRef="#br0" timeOffset="5251.49">8848 1503 0,'-22'-42'15,"22"20"-15,0 1 0,0 0 16,0 0 0,22 21-16,-1 0 15,0-21-15,0 21 0,0 0 16,22 0-16,-22 0 0,21 0 0,-21 0 15,0 21-15,22 0 0,-22 0 16,0 0-16,0 1 0,-21 20 0,0-21 16,0 21-16,0-20 0,0 20 15,0-21-15,0 21 0,-21-20 0,0-1 16,0-21-16,21 21 0,0 0 0,-21-21 16,21-21-1,0 0-15,0 0 16,0-1-16,0 1 15,0 0-15,0 0 0,21-21 0,-21 20 16,21 1-16,0-21 0,-21 21 16,21 0-16,0-1 0,1 1 0,-22 0 15,21 0-15,0 0 0,0 21 16,0 0-16,-21-21 0,21 21 0,1 0 16,-1 0-16</inkml:trace>
  <inkml:trace contextRef="#ctx0" brushRef="#br0" timeOffset="5847.2">9652 1799 0,'0'0'0,"0"-21"15,0 0-15,0 0 0,0 0 16,21-1-16,0 1 0,-21 0 0,21 0 16,1-21-16,-1 20 0,-21-20 15,0 21-15,0-21 0,0 20 16,0-20-16,0 21 0,0 0 0,0 0 16,-21-1-16,-1 22 0,1 0 15,-21 0-15,21 0 0,-22 22 0,22-1 16,-21 0-16,21 0 0,-22 0 15,22 22-15,0-22 0,0 21 0,0 0 16,0 1-16,21-1 0,0 0 16,0 1-16,0-22 0,0 21 0,0-21 15,0 1-15,0-1 0,21 0 16,0-21-16,0 0 0,0 0 0,0 0 16,1 0-16,20-21 0,-21 21 15,21-21-15,-20-1 0,20 1 16,-21 0-16,21-21 0,-20 21 0,-1-22 15,0 22-15,0 0 0,0-21 16,0 20-16,-21-20 0,0 21 0,0 0 16,0 0-16,-21 21 31,0 21-31,0 0 16,21 0-16,0 0 0,0 0 0,-21 22 15,21-22-15,0 21 0,0-21 0,0 1 16,0 20-16,0-21 0,0 0 15,0 0-15,0 1 0,0-1 0,21-21 16,-21 21-16,21-21 16,0 0-16,0 0 0,1 0 0,-1 0 15,0-21-15,21 0 0,-21 21 0</inkml:trace>
  <inkml:trace contextRef="#ctx0" brushRef="#br0" timeOffset="6541.8">10287 1418 0,'0'0'0,"0"-21"0,0 42 31,-21 0-31,0 1 0,21-1 16,-22 0-16,22 0 16,0 21-16,0-20 0,0-1 0,0 21 15,0-21-15,0 0 0,0 1 16,0-1-16,0 0 0,-21 0 0,21 0 15,0 0-15,0 1 16,0-44 15,-21 1-31,21 0 16,0 0-16,0 0 0,0 0 0,0-22 16,0 1-16,0 21 0,0-22 15,0 1-15,21 21 0,0-21 0,1 20 16,-1-20-16,0 21 15,0 0-15,0 0 0,0 21 0,22 0 16,-22 0-16,0 0 0,0 0 0,0 21 16,22-21-16,-43 42 0,21-21 15,0 0-15,0 1 0,-21 20 0,0-21 16,0 21-16,0-20 0,0-1 16,0 21-16,0-21 0,0 0 0,0 1 15,0-1-15,0 0 0,-21-21 16,0 21-16,0-21 0,0 0 31,21-21-31,0 0 16,0 0-16,0-22 15,21 22-15,-21 0 0,21-21 16,0 20-16,0-20 0,22 21 0,-22 0 16,21-22-16,-21 22 0,22 0 15,-1 21-15,0 0 0,-21 0 0,22 0 16,-22 0-16,21 0 0,-21 0 15,1 21-15,-22 0 0,0 1 0,0-1 16,0 0-16,0 21 0,0-21 0,0 1 16,0-1-16,0 0 0,0 0 15,-22 0-15,1 0 0,21 1 0,-21-1 16,21 0-16,-21 0 16,0-21-1,21-21 16</inkml:trace>
  <inkml:trace contextRef="#ctx0" brushRef="#br0" timeOffset="7027.53">11303 1757 0,'21'-21'31,"0"0"-16,0 21-15,1-22 0,-1 1 0,0 0 16,21 0-16,-21 0 0,1 0 16,-1-1-16,0-20 0,0 21 15,-21 0-15,0 0 0,0-1 0,0 1 16,0 0-16,-21 21 16,0 0-16,0 0 0,-22 0 15,22 21-15,-21-21 0,21 21 16,-1 1-16,-20-1 0,21 21 0,0-21 15,21 0-15,-21 22 0,21-22 16,0 21-16,0-21 0,0 22 0,0-22 16,0 0-16,0 0 0,21 0 0,-21 1 15,21-1-15,0-21 0,0 0 16,0 21-16,1-21 0,20 0 0,-21 0 16,0 0-16,22 0 15,-22-21-15,21 0 0,0-1 0,-20 1 16,20 0-16</inkml:trace>
  <inkml:trace contextRef="#ctx0" brushRef="#br0" timeOffset="7687.66">12128 1164 0,'0'0'0,"0"-21"0,0 0 0,0 0 15,0 42 1,0 0-1,-21 0-15,21 0 0,0 1 16,0 20-16,-21 0 0,0 1 0,0-1 16,21 0-16,-21 1 0,-1-1 15,1 0-15,21 1 0,-21-22 0,21 21 16,-21 0-16,21-20 0,0-1 16,0 0-16,0 0 0,21-42 46,0 0-46,-21 0 0,21-1 16,1-20-16,-1 21 0,0-21 16,0 20-16,0-20 0,0 21 15,1 0-15,-1 0 0,0-1 0,0 1 16,-21 0-16,21 21 0,0 0 16,-21 21-1,0 0 1,0 1-16,0-1 0,0 0 0,0 21 15,0-21-15,0 1 0,0 20 16,0-21-16,0 21 0,0-20 0,0-1 16,22 0-16,-22 0 0,21 0 0,0 0 15,0-21-15,0 0 16,0 0-16,1 0 0,-1 0 0,0 0 16,0 0-16,21 0 15,-20-21-15,-1 0 0,21 0 0,-21-21 16,0 20-16,22-20 0,-22 0 15,0 21-15,0-22 0,-21-20 0,0 20 16,21 1-16,-21-21 0,0 20 0,0-20 16,0 20-16,-21 1 0,21 0 15,-21-1-15,0 1 0,21 21 0,-21 0 16,0 21 0,-1 0-16,1 21 15,21 0-15,-21 0 16,21 0-16,0 1 0,-21 20 0,21-21 15,0 0-15,0 0 16,0 1-16,0-1 0</inkml:trace>
  <inkml:trace contextRef="#ctx0" brushRef="#br0" timeOffset="8137.43">13039 1376 0,'0'0'0,"-22"0"0,1 0 16,0 0-1,0 0-15,0 21 0,0-21 16,21 21-16,-22 0 0,1-21 16,21 22-16,0-1 0,-21 0 0,0 21 15,21-21-15,-21 1 0,21-1 16,0 0-16,0 21 0,0-21 0,0 1 15,0-1-15,21 0 16,21 0-16,-21-21 0,1 0 0,20 0 16,-21 0-16,21 0 0,1 0 0,-22 0 15,21 0-15,-21-21 0,1 0 16,-1 21-16,0-21 0,0-1 0,-21 1 16,0 0-16,0-21 15,0 21-15,0-1 0,0-20 0,0 21 16,0-21-16,0 20 0,-21 1 0,0 0 15,0 0-15,-1 21 0,1 0 16,0-21-16,0 21 0,0 0 16,0 0-16,-1 0 0,1 21 15,21 0-15,-21-21 0,21 21 16,-21-21-16,21 21 0,0 1 16</inkml:trace>
  <inkml:trace contextRef="#ctx0" brushRef="#br0" timeOffset="8587.46">13398 1461 0,'0'0'15,"0"-22"-15,0 1 16,0 0-16,22 21 31,-1 0-31,0 0 16,0 0-16,0 0 0,-21 21 15,21 0-15,1 1 16,-22-1-16,0 0 0,21 0 0,-21 21 16,0-20-16,0-1 0,0 0 15,0 0-15,0 0 0,0 22 0,0-22 16,0 0-16,0 0 0,0 0 15,-21-21 1,21-21 0,0 0-1,0 0-15,0 0 0,0-1 16,0-20-16,0 21 0,0-21 0,0 20 16,21-20-16,0 0 0,-21 21 15,21-22-15,0 22 0,-21-21 0,21 21 16,-21-1-16,22 1 0,-1 21 15,-21-21-15,21 0 0,0 21 16,0 0-16,0 0 16,1 0-16</inkml:trace>
  <inkml:trace contextRef="#ctx0" brushRef="#br0" timeOffset="9283.62">14118 1058 0,'0'0'0,"0"-21"0,0 0 0,0 0 16,-21 21-1,0 21 1,21 0-16,0 0 16,-21 22-16,21-22 0,-22 0 0,22 21 15,0-20-15,0 20 0,-21 0 16,21-21-16,-21 22 0,21-1 0,0-21 15,0 22-15,0-22 0,-21 21 16,21-21-16,-21 22 0,21-1 16,0-21-16,0 0 0,-21 22 0,21-22 15,-22 0-15,22 0 0,-21 0 16,21 0-16,0-42 31,0 0-15,0 0-16,0 0 0,0 0 0,21-1 15,1-20-15,-22 21 0,21-21 16,0-1-16,0 22 0,0-21 0,0 21 16,1-22-16,20 22 0,-21 0 0,21 0 15,-20 0-15,-1-1 16,0 22-16,0 0 0,0 0 0,0 0 16,1 0-16,-1 0 0,-21 22 15,0-1-15,0 0 16,0 0-16,-21-21 0,-1 21 15,1 0-15,-21-21 0,21 22 16,-22-22-16,22 21 0,-21-21 0,21 0 16,0 0-16,-1 0 0,1 0 15,21 21-15,-21-21 0,21 21 32,0 0-17,0 0-15,21-21 0,-21 22 0,21-1 16,1 0-16,-1-21 0,0 21 15,0 0-15,0 0 0,0 1 16,1-1-16,20-21 0,-42 21 0,21 0 16,0-21-16,0 21 0,1-21 15,-22 21-15,21-21 16,0 0 0,-21-21-1,0 0 1</inkml:trace>
  <inkml:trace contextRef="#ctx0" brushRef="#br0" timeOffset="9656.95">15049 1736 0,'0'0'0,"0"21"94,22-21-79,-1 0 1,0-21-16</inkml:trace>
  <inkml:trace contextRef="#ctx0" brushRef="#br0" timeOffset="9835.9">15536 1693 0,'0'0'0,"21"-21"78,1 21-78,-1-21 15</inkml:trace>
  <inkml:trace contextRef="#ctx0" brushRef="#br0" timeOffset="10294.54">16637 1397 0,'0'-21'0,"0"0"16,-21 21-16,0-21 15,-1-1-15,1 22 0,21-21 16,-21 0-16,21 0 0,-21 0 0,21 0 15,0-1-15,0 1 0,0 0 0,0 0 16,0 0-16,0-22 0,21 22 16,21 0-16,-20-21 0,20 21 15,0-1-15,1 1 0,-1-21 0,0 21 16,22 21-16,-22-21 0,0 21 16,1 0-16,-1 0 0,-21 21 15,0 0-15,1 0 0,-22 0 0,0 22 16,0-22-16,0 21 0,0 0 0,0 1 15,-22-22-15,1 21 16,0 1-16,-21-22 0,21 21 0,-22 0 16,22-20-16,-21-1 0,21 21 0,-22-21 15,22 0-15,0 1 0,-21-1 16,20 0-16,1 0 0,0 0 0,21 0 16,-21-21-16,21 22 0,-21-22 15,21 21-15,0 0 31</inkml:trace>
  <inkml:trace contextRef="#ctx0" brushRef="#br0" timeOffset="11275.95">16446 2223 0,'0'-22'16,"-21"22"93,42 0-46,1-21-32,-44 21 47,22 21-78,-21 1 31,42-22 16,1 0-31,-1 0-16,0 0 16,-21-22-1,0 1 16,-21 21 79</inkml:trace>
  <inkml:trace contextRef="#ctx0" brushRef="#br0" timeOffset="14890.63">2222 3302 0,'0'0'0,"0"-21"0,0 0 16,0 0-16,0-1 15,0 1-15,0 0 0,0 0 16,0 42 15,0 0-31,0 0 16,0 1-16,0-1 0,0 21 15,0 0-15,0 1 0,0-22 16,0 21-16,0 1 0,0-1 0,0 0 16,0 1-16,0-1 0,0-21 15,0 21-15,-21-20 0,21 20 0,0-21 16,0 0-16,0 0 0,0 1 16,0-44 15,0 1-16,0 0-15,21 0 0,-21 0 16,0 0-16,22-1 0,-22 1 0,21-21 16,0 21-16,-21 0 0,21-1 15,-21 1-15,0 0 0,21 0 16,0 21-16,1 0 0,-1 0 16,0 0-16,-21 21 15,21-21-15,-21 21 0,21 0 0,0 22 16,-21-22-16,0 0 0,0 0 15,22 0-15,-22 22 0,21-22 0,0 0 16,-21 0-16,0 0 16,21-21-16,0 22 0,0-1 0,1-21 15,-1 0-15,0 0 16,0 0-16,0 0 0,0 0 0,1-21 16,-1-1-16,0 1 0,0 0 15,0 0-15,0 0 0,1 0 0,-1-1 16,-21-20-16,21 0 0,0 21 15,-21-22-15,21 1 0,-21 0 0,0 20 16,0-20-16,0 21 16,0 0-16,0-22 0,0 22 0,0 42 47,0 1-47,0-1 0,0 21 15,0-21-15,0 22 0,0-22 0,0 21 16,0-21-16,0 22 0,0-22 15,0 21-15,0-21 0,0 0 0,0 22 16,21-22-16,-21 0 0,22-21 16,-22 21-16,21 0 0,0-21 0,0 0 15,0 0-15,0 0 0,1 0 16,-1 0-16,0 0 0,21-21 0,-21 0 16,22 0-16,-22 0 0,21 0 15,-21-1-15,1 1 0,-1-21 16,0 21-16,-21-22 0,0 22 15,0-21-15,0 21 0,0-22 0,0 22 16,0-21-16,0 21 0,0 0 16,0-1-16,-21 22 0,0 0 15,-1 0-15,1 22 16,0-1-16,0 42 16,21-42-1,0 22-15,0-22 0,0 21 0,0 1 0,0-22 16,0 21-16,0-21 0,0 0 15,0 1-15,21-1 0,-21 0 0,21 0 16,0 0-16,1-21 16,20 0-16,-21 0 0,0 0 0,22 0 0,-22 0 15,21 0-15,-21 0 0,22 0 16,-1-21-16,-21 0 0,21 0 16,-20 0-16,20-1 0,-21-20 0,0 21 15,0-21-15,1-1 0,-1 1 16,-21 0-16,21-1 0,-21 1 0,0 0 15,0-22-15,0 22 0,0-1 16,0 22-16,0-21 0,0 21 0,0 0 16,0-1-16,-21 22 31,0 43-15,21-22-16,0 21 0,0-21 0,0 22 15,-22-1-15,22 22 0,0-22 16,-21 0-16,21 1 0,0-1 0,0 0 15,0-21-15,0 22 0,0-1 0,0-21 16,21 0-16,1 1 0,-1-1 16,0 0-16,-21 0 0,21-21 0,0 0 15,0 0-15,1 0 0,-1 0 16,21 0-16,-21 0 0,0 0 0,1-21 16,-1 0-16,21 21 0,-21-21 15,0-22-15,1 22 0,20 0 16,-21-21-16,0 20 0,0-20 0,1 0 15,-1-1-15,0 1 0,-21 0 16,0-22-16,0 22 0,0 0 0,0-1 16,0 1-16,0 0 0,0 20 15,0-20-15,0 21 0,-21 0 0,0 21 16,-1 0 0,1 0-16,21 21 0,-21 0 15,21 21-15,-21 1 0,21-1 16,0 0-16,0 1 0,0 20 0,0-20 15,0-1-15,0 21 0,0-20 16,0-1-16,21 0 0,-21-20 0,21 20 16,-21-21-16,21 0 15,1 0-15,-1 1 0,0-1 16,0-21-16,0 0 0,0 0 0,1 0 16,-1 0-16,0 0 0,0-21 15,0 21-15</inkml:trace>
  <inkml:trace contextRef="#ctx0" brushRef="#br0" timeOffset="15573.75">6519 3048 0,'21'-42'15,"-42"84"-15,64-105 0,-22 20 0,-21 22 16,0 0-16,21 0 0,-21 0 0,0-1 16,-21 22-1,0 22-15,-1-22 16,1 21-16,0 0 0,0 21 16,0 1-16,0-1 0,-1 0 0,1 1 15,21 20-15,-21 1 0,0-1 16,0 1-16,0-1 0,21-21 0,0 22 15,0-22-15,0 1 0,0-1 16,0 0-16,21-21 0,0 1 0,0-1 16,21-21-16,-20 0 0,20 0 15,0 0-15,1 0 0,-1 0 16,0 0-16,1-21 0,-1-1 0,0 1 16,22 0-16,-22-21 0,22-1 15,-22 1-15,0 0 0,-21-1 0,22 1 16,-22-21-16,0 20 0,-21 1 0,0-22 15,0 22-15,0 0 0,-21-1 16,0 1-16,-22 0 0,22-1 0,-21 22 16,0 0-16,-22 0 0,22 0 15,-1 21-15,-20 0 0,21 0 0,-1 0 16,1 21-16,0 0 0,20 0 16,1 0-16,0 1 0,0 20 15,21-21-15,0 21 0,0 1 16,0-1-16,0 0 0,0 1 0,21-22 15,0 21-15,0-21 0,1 22 16,-1-22-16,21 0 0,-21 0 0,22-21 16</inkml:trace>
  <inkml:trace contextRef="#ctx0" brushRef="#br0" timeOffset="15973.52">7154 3408 0,'-21'-21'0,"42"42"0,-63-63 16,42 20 0,0 1-16,0 0 0,0 0 15,21 0-15,0 21 0,0 0 0,1-21 16,20 21-16,-21 0 0,21 0 16,-20 21-16,-1-21 0,21 21 0,-21 0 15,22 0-15,-22 0 0,0 22 16,-21-22-16,0 0 0,0 21 0,0-20 15,0 20-15,0-21 16,0 0-16,0 0 0,-21 1 0,0-1 16,-1 0-16,1-21 15,21-21 1,0 0 0,0-1-16,0 1 0,0 0 15,0 0-15,0-21 0,0 20 0,21 1 16,-21-21-16,0 21 0,0-22 15,22 22-15,-22 0 0,21 0 0,0 0 16,-21 0-16,21-1 0,0 1 16,0 0-16,1 21 15,-1 0-15,0 0 0</inkml:trace>
  <inkml:trace contextRef="#ctx0" brushRef="#br0" timeOffset="16719.91">8276 3493 0,'0'0'0,"0"-22"0,0 1 16,0 0-16,21 0 15,-21 0-15,0 0 0,21-1 0,-21 1 0,0 0 16,0 0-16,0 0 0,0 0 15,-21 21-15,0-22 0,0 1 16,0 21-16,0 0 0,-1 0 16,1 0-16,-21 0 0,21 21 0,-22 1 15,22-1-15,-21 21 0,21-21 0,0 0 16,-1 22-16,1-1 0,0-21 16,21 22-16,-21-22 0,21 21 0,0-21 15,0 0-15,0 1 0,0-1 16,21-21-16,0 0 0,0 0 0,22 0 15,-22 0-15,21 0 0,-21 0 16,22 0-16,-22-21 0,21-1 16,-21 22-16,22-21 0,-22 0 0,0 0 15,0 0-15,0 0 0,1-1 16,-22-20-16,21 21 0,-21 0 0,0 0 16,0-1-16,0 1 0,-21 42 31,21 1-31,0-1 15,0 0-15,0 21 0,0 1 16,0-1-16,0 0 0,0 1 0,0-1 16,0 21-16,0-20 0,0 20 15,0 1-15,0-22 0,0 43 16,0-22-16,0 1 0,0 20 0,0-20 16,0-1-16,0 22 0,-22-21 15,22 20-15,-21-20 0,0 20 0,21-20 16,0-1-16,-21 1 0,0-22 0,21 22 15,-21-22-15,-1-21 0,1 22 16,0-22-16,-21-21 0,21 21 0,-22-21 16,1 0-16,0 0 0,-1 0 0,-20-21 15,20 0-15,-20-1 0,21-20 16,-1 0-16,1-1 0,0-20 0,-1-1 16,22 1-16,0-1 0,0-20 0,0 20 15,-1-20-15,22 20 0,0-21 16,0 1-16,0 20 0,0-20 15,22 20-15,-1 1 0,0 20 16,21-20-16,1 20 0,-1 1 0,0 0 16,22-1-16,-22 1 0,22 0 0,-22-1 15,21 22-15</inkml:trace>
  <inkml:trace contextRef="#ctx0" brushRef="#br0" timeOffset="17679.57">8678 3281 0,'0'0'0,"0"-21"0,0 0 15,0-1-15,0 1 16,0 0-16,-21 21 0,21-21 16,-21 0-16,0 21 0,0 0 15,-1 0-15,1 0 0,0 0 16,-21 0-16,21 0 0,-1 21 15,1 0-15,0 0 0,0 0 0,0 22 16,0-22-16,21 21 0,0 1 16,-22-22-16,22 21 0,0-21 0,0 22 15,0-22-15,0 0 0,0 0 0,0 0 16,22 0-16,-1-21 0,0 0 16,0 0-16,0 0 15,0 0-15,22 0 0,-22 0 16,0-21-16,0 0 0,0 0 0,22 0 15,-22 0-15,0-1 0,0 1 0,-21 0 16,21-21-16,-21 21 0,22-1 16,-22-20-16,0 21 0,0 0 0,0 0 15,0-1-15,-22 22 16,1 0 0,21 22-16,0-1 0,0 0 15,0 0-15,0 0 0,0 22 0,0-22 16,0 21-16,0-21 0,0 0 15,0 1-15,0 20 0,0-21 16,21 0-16,1 0 0,-1-21 16,0 0-16,0 0 0,0 0 15,0 0-15,1 0 0,-1 0 0,21 0 16,-21-21-16,0 0 0,1 0 16,-1 0-16,0 0 0,0-1 0,0 1 15,-21-21-15,0 21 0,21 0 0,-21-22 16,0 22-16,0-21 0,0 21 15,0-1-15,0 1 16,0 42 0,0 1-1,0-1-15,0 0 0,0 0 0,0 21 16,0-20-16,0 20 0,0-21 16,0 0-16,0 22 0,0-22 0,0 0 15,0 0-15,0 0 0,0 0 16,-21 1-1,21-44 1,0 1 0,0 0-16,0 0 0,0-21 15,0 20 1,21 1-16,1-21 0,-1 21 0,-21-22 0,21 22 16,0-21-16,0 21 0,0 0 15,22-1-15,-22 1 0,0 0 16,0 0-16,0 21 0,22 0 0,-22 0 15,0 0-15,0 21 0,0 0 16,-21 22-16,22-22 0,-1 0 0,-21 0 16,0 21-16,0-20 0,0 20 15,0-21-15,0 0 0,0 0 0,0 1 16,0-1-16,0 0 0,-21 0 0,21 0 16,-22-21-16,22 21 0,0-42 46,0 0-30</inkml:trace>
  <inkml:trace contextRef="#ctx0" brushRef="#br0" timeOffset="17903.43">9715 3260 0,'0'0'0,"0"21"31,0 0-31,0 0 16,0 0-16,0 22 0,0-22 16,0 0-16,0 0 0,0 0 0,0 1 15,0-1-15,-21 0 0,21 0 16,0 0-16,-21 0 0</inkml:trace>
  <inkml:trace contextRef="#ctx0" brushRef="#br0" timeOffset="18092.47">9758 3154 0,'0'0'0,"-21"-21"0,-1 0 15,1 21 1,42 0 15,1 0-15,-1 0-16,0 0 15</inkml:trace>
  <inkml:trace contextRef="#ctx0" brushRef="#br0" timeOffset="18744.41">9906 3408 0,'0'0'0,"0"-21"31,21 21-31,0-21 0,0 21 16,1 0-16,-1 0 0,0 0 15,0 0-15,21 0 0,-20 0 0,-1 0 16,0 0-16,0 21 0,0 0 0,0-21 15,-21 21-15,0 0 16,0 0-16,0 22 0,0-22 0,-21 0 16,0 0-16,-21 0 0,21 22 0,-22-22 15,1 0-15,0 21 0,-1-20 16,1-1-16,0 0 0,20-21 0,-20 21 16,21 0-16,0-21 0,0 0 15,-1 0-15,1 0 0,42-21 47,1 21-47,-1-21 0,0 21 16,0 0-16,0 0 0,0 0 0,1 0 15,-1 0-15,0 0 16,0 0-16,0 0 0,22 21 0,-22-21 16,0 21-16,0-21 0,0 21 0,0 1 15,1-1-15,-1 0 0,0 0 16,0 21-16,-21-20 0,0 20 0,0-21 15,0 21-15,0 1 0,0-1 0,0-21 16,-21 22-16,-21-1 0,20 0 16,-20-21-16,-21 22 0,20-22 0,-20 0 15,20 0-15,-20 0 0,-1 1 16,22-1-16,-21 0 0,20-21 0,1 21 16,-22-21-16,22 0 0,21 0 0,-21 0 15,-1 0-15,22 0 0,0 0 16,0 0-16,0 0 0,21-21 0,-22 21 15,22-21-15,0 0 16,0-1-16,0 1 16,22 0-16,-1 21 0,0-21 0,0 0 15,0 0-15,0-1 0,1 1 0,-1 0 16,0 0-16,21 0 0,-21 0 16</inkml:trace>
  <inkml:trace contextRef="#ctx0" brushRef="#br0" timeOffset="19131.28">10435 3493 0,'0'0'0,"0"-22"0,21 22 16,0-21-16,1 0 15,-1 21-15,0-21 0,0 0 0,0 21 16,0-21-16,1-1 0,-1 1 16,0 0-16,0 0 0,0 0 15,-21 0-15,0-1 16,-21 22 0,-21 0-16,21 0 0,-1 0 15,1 22-15,0-1 0,-21 0 16,21 0-16,-1 0 0,22 0 0,-21 1 15,21-1-15,-21 21 0,21-21 0,0 0 16,0 1-16,0-1 0,0 0 16,0 0-16,0 0 15,21-21-15,0 0 16,1 0-16,-1 0 0,0 0 0,0 0 16,21 0-16,-20-21 0,20 0 0</inkml:trace>
  <inkml:trace contextRef="#ctx0" brushRef="#br0" timeOffset="19656.74">11134 3302 0,'0'-21'15,"0"42"-15,0-63 0,0 21 0,0-1 16,-22 22-16,22-21 0,-21 21 16,0 0-16,0 0 0,0 0 15,0 0-15,-1 0 0,1 21 0,0 1 16,0-1-16,0 0 0,0 0 15,-1 0-15,1 22 0,21-22 0,0 0 16,-21 0-16,21 21 16,0-20-16,0-1 0,0 0 0,0 0 15,0 0-15,0 0 0,21-21 16,0 0-16,1 0 0,-1 0 16,0 0-16,0 0 0,0 0 0,0 0 15,22 0-15,-22-21 0,0 0 0,0 0 16,0 0-16,22 0 0,-22-22 15,-21 22-15,21-21 0,0-1 0,0 1 16,1-21-16,-22 20 0,0 1 16,21-22-16,-21 22 0,21-21 0,-21 20 15,0 1-15,0 0 0,0 20 16,21-20-16,-21 21 0,21 0 0,-21 0 16,0 42-1,0 0-15,0 0 16,0 21-16,0 1 0,-21-22 0,0 21 15,0 22-15,21-22 0,0 0 16,0 22-16,-21-22 0,21 22 0,0-22 16,0 0-16,0 1 0,0-1 0,0-21 15,0 22-15,0-22 0,21 0 16,-21 0-16,21-21 0,0 0 0,-21 21 16,21-21-16,0 0 0,1 0 0,-1-21 15,0 0-15,0 21 16,-21-21-16</inkml:trace>
  <inkml:trace contextRef="#ctx0" brushRef="#br0" timeOffset="20659.07">13504 3493 0,'0'0'16,"-21"0"-16,0 0 0,0 0 0,0 0 15,-1 0-15,22-22 16,0 1-16,0 0 16,0 0-16,22 0 0,-1-22 0,0 1 15,21 21-15,-21-21 0,22-22 16,-1 22-16,0-1 0,1-20 0,-1 21 16,0-22-16,1 22 0,-22-22 15,21 22-15,-21 0 0,1-1 16,-22 22-16,0 0 0,0 0 0,0 0 15,-22 21-15,-20 0 0,21 0 16,-21 21-16,20 0 0,-20 0 0,0 21 16,21-20-16,-1 20 0,1 0 0,21-21 15,0 22-15,0-1 0,0-21 16,0 22-16,0-22 0,21 21 0,1-21 16,-1 22-16,0-22 0,21 0 15,-21 21-15,1-21 0,-1 1 16,0-1-16,0 0 0,-21 0 0,0 0 15,-21-21 1,0 0 0,0 0-16,-1-21 0,1 0 15,-21 0-15,21 0 0,0-1 0,-1 1 16,1 0-16,0 0 0,0 0 16,0 21-16,21-21 0,0-1 0,-21 22 15,21 22 1,0-1-16,0 0 15,0 21-15,21-21 0,-21 1 16,21-1-16,0 0 0,0 0 16,0 0-16,1 0 15,-1-21-15,0 0 0,21 0 0,-21 0 16,1 0-16,20 0 0,-21 0 16,21 0-16,1-21 0,-22 0 0,21 0 15,-21 0-15,22-22 0,-22 22 16,21 0-16,-21-21 0,1-1 0,20 1 15,-21 0-15,0-1 0,-21 1 0,21-21 16,-21 20-16,22-20 0,-22 20 16,0-20-16,0 21 0,0-1 0,0 1 15,0 0-15,0 20 0,0 1 16,0 0-16,0 63 16,-22-20-1,22 20-15,-21 0 0,21 1 0,0-1 16,-21 21-16,0 1 0,0-22 0,21 22 15,-21-1-15,-1-20 0,22 20 16,0-21-16,0 22 0,0-22 0,0 1 16,0-22-16,0 21 0,0-21 15,0 0-15,0 1 0,22-1 0,-1-21 16,0 0-16,0 0 0,0 0 16,0 0-16,1 0 0,-22-21 15,21-1-15,0 22 0,0-21 0,-21-21 16,0 21-16,21 0 0</inkml:trace>
  <inkml:trace contextRef="#ctx0" brushRef="#br0" timeOffset="20851.97">14076 3027 0,'0'0'0,"0"-21"31,21 21-31,0 0 15,0-21-15,22 21 0,-22 0 0,21-22 16,0 22-16,1 0 0,-22 0 16,21 0-16,1 0 0,-22 0 15,0 0-15,0 0 0,0 0 0,0 0 16</inkml:trace>
  <inkml:trace contextRef="#ctx0" brushRef="#br0" timeOffset="21275.72">14626 3112 0,'0'-22'0,"-21"22"0,21-21 16,0 0-16,0 0 16,21 0-1,0 0-15,0 21 16,1 0-16,-1 0 0,0 0 15,0 21-15,-21 0 0,21 0 16,0 0-16,-21 0 0,0 1 0,0-1 16,0 21-16,0-21 0,0 22 0,0-22 15,0 0-15,-21 0 0,0 21 16,21-20-16,-21-22 0,21 21 0,0 0 16,0-42 15,0 0-16,0-1-15,0 1 0,0 0 16,21 0-16,-21-21 0,21 20 0,-21-20 16,0 21-16,21-21 0,1 20 15,-1 1-15,-21-21 0,21 21 0,-21 0 16,21-1-16,0 22 0,0-21 16,1 21-1,-1 0-15</inkml:trace>
  <inkml:trace contextRef="#ctx0" brushRef="#br0" timeOffset="21805.34">15240 3048 0,'0'0'0,"0"-42"15,0 21-15,-21 21 16,21-22-16,-21 22 16,-1 22-1,22-1-15,0 0 0,0 0 16,-21 0-16,21 22 0,0-22 16,-21 21-16,21-21 0,0 22 15,0-22-15,0 21 0,0-21 16,0 0-16,0 1 0,0-1 0,0 0 15,21 0-15,0-21 16,1 0-16,-1 0 16,21-21-16,-21 21 0,0-21 0,1 0 15,20-1-15,-21 1 0,0 0 16,22-21-16,-22 21 0,0-1 0,0-20 16,0 21-16,-21-21 0,21 20 0,-21-20 15,22 21-15,-22 0 0,0-22 16,0 22-16,0 0 15,0 42 1,0 0 0,0 1-16,-22-1 0,22 21 0,-21-21 15,21 0-15,0 22 0,0-22 16,0 21-16,0-21 0,0 1 0,0 20 16,0-21-16,0 0 0,0 0 15,0 1-15,21-22 0,1 0 16,-1 0-16,0 0 0,0 0 15,0 0-15,22-22 16</inkml:trace>
  <inkml:trace contextRef="#ctx0" brushRef="#br0" timeOffset="23183.95">16214 2794 0,'0'0'15,"0"-42"-15,0-1 0,0 22 0,0-21 16,-22 21-16,22 0 0,-21-1 0,21 1 15,0 0-15,-21 21 0,0 0 16,0 0-16,21 21 0,-21 0 16,21 1-16,-22-1 0,1 21 0,21 0 15,-21-20-15,0 41 16,0-21-16,21 1 0,-21-1 0,-1 0 16,22 1-16,0-1 0,0 0 15,-21-20-15,21 20 0,-21 0 0,21-21 16,0 22-16,0-22 0,0 0 15,0 0-15,0 0 0,0 1 0,0-1 16,0 0-16,21-21 31,-21 21 47,0 0-62,21 0 0,1-21-1,-1 0 1,0 0-16,0 0 16,0 0-16,0 0 0,1 0 0,-1 0 15,0-21-15,0 21 0,0-21 16,0 0-16,1 21 0,-1-21 0,0 0 15,0-1-15,0 1 0,-21 0 16,0 0-16,0 0 0,0 0 16,0-1-16,0 1 0,0 0 0,0 0 0,0 0 31,-21 42-15,21 0-16,-21 0 15,21 0-15,-21 1 0,21-1 16,0 0-16,0 0 0,-21 21 0,21-20 15,0-1-15,0 0 16,0 0-16,0 0 0,21-21 16,-21 21-16,21-21 0,0 0 15,0 0-15,0 0 0,1 0 16,-1 0-16,21 0 0,-21-21 0,0 0 16,22 0-16,-22 21 0,0-21 15,0 0-15,0-1 0,1-20 0,-22 21 16,0 0-16,21 0 0,-21-22 0,0 22 15,0 0-15,0 0 0,0 0 16,0-1-16,0 44 31,0-1-31,-21 0 16,21 0-16,0 0 0,0 0 0,0 1 16,-22-1-16,22 0 0,0 0 15,0 0-15,0 0 0,0 1 16,0-1-16,0 0 15,22-21-15,-1 0 0,0 0 16,0 0-16,0 0 0,0 0 16,1 0-16,20 0 0,-21-21 15,0 0-15,0-1 0,1 1 0,-1 0 16,0 0-16,0 0 0,0 0 16,0-1-16,1 1 0,-1-21 0,-21 21 15,0 0-15,21 21 0,-21 21 47,-21 0-47,21 0 16,0 0-16,0 0 0,-21 1 0,21-1 15,0 0-15,0 0 0,0 0 0,0 0 16,0 1-16,0-1 0,0 0 16,21-21-16,0 0 0,0 0 15,0 21-15,0-21 0,1 0 16,-1 0-16,0 0 0,21 0 0,-21-21 15,1 21-15,20-21 0,-21 0 0,0 21 16,0-22-16,22 1 16,-22 0-16,-21 0 0,21-21 0,0 20 0,-21 1 15,0 0-15,21-21 0,-21 21 16,0-1-16,0 1 16,-21 0-16,0 21 0,0 0 15,0 21-15,0 0 16,21 1-16,0-1 0,-22 0 0,22 21 15,-21-21-15,21 1 0,0 20 16,0-21-16,0 0 0,0 0 0,0 1 16,0-1-16,21-21 0,1 21 0,20-21 15,-21 21-15,0-21 16,0 0-16,22 0 0,-22 0 0,21 0 16,-21 0-16,22-21 0,-22 0 0,0 21 15,21-21-15,-20-1 16,-1 1-16,-21 0 0,21 0 0,-21 0 15,0 0-15,0-1 0,0 1 16,0 0-16</inkml:trace>
  <inkml:trace contextRef="#ctx0" brushRef="#br0" timeOffset="23410.83">15811 2900 0,'0'0'16,"22"0"15,-1 0-31,21 0 0,0 0 0,1 0 16,-1-21-16,22 21 0,-22 0 0,21-21 16,-20 21-16,-1-22 0,0 22 15,1 0-15,-22 0 0,0-21 0,0 21 16</inkml:trace>
  <inkml:trace contextRef="#ctx0" brushRef="#br0" timeOffset="24551.71">18373 3239 0,'0'0'0,"-22"0"0,1 0 15,0 0 1,21-22-1,0 1-15,0 0 0,21 0 16,0 0-16,1 0 0,-1-1 0,0-20 16,0 0-16,0 21 0,22-22 15,-22 1-15,0 0 0,0-1 0,0 1 16,0 21-16,1 0 0,-22-1 16,0 1-16,0 0 0,0 42 31,0 0-31,-22 1 0,1 20 0,21-21 15,-21 21-15,0 1 0,21-1 16,-21 0-16,0 1 0,21-1 0,0-21 16,-22 22-16,22-1 0,0-21 15,-21 21-15,21-20 0,0-1 16,0 0-16,21-21 0,1 0 16,-1 0-16,21 0 0,-21 0 15,22 0-15,-22 0 0,21-21 0,0 0 16,-20-1-16,20-20 0,-21 21 15,21 0-15,-20-22 0,-1 22 0,0-21 16,-21 21-16,0-22 0,0 22 16,0-21-16,0 21 0,0-22 0,-21 22 15,0 0-15,-1 0 0,-20 21 0,21 0 16,0 0-16,-22 0 16,22 0-16,0 0 0,0 21 0,0-21 15,0 21-15,21 0 16,0 1-16,0-1 0,21-21 15,0 21-15,0-21 0,21 0 16,-20 0-16,20 0 0,0 0 16,1 0-16,-1 0 0,0-21 0,22 0 15,-1-1-15,-20 22 0,20-42 16,-21 21-16,22 0 0,-22 0 0,1-1 16,-22 1-16,0 0 0,0 21 15,-21-21-15,0 0 0,0 0 0,0-1 31,-21 22-31,0 0 0,0 22 16,21-1-16,-22 0 16,22 0-16,-21 0 0,21 22 15,0-1-15,0 0 0,0 1 0,0-1 16,0 0-16,-21 22 0,21-22 16,0 22-16,0-1 0,-21 1 0,21-1 15,0 1-15,0-1 0,0 1 16,0 20-16,0-20 0,0 20 0,-21 1 15,21 0-15,0 21 0,0-1 16,0 1-16,0 0 0,-21 0 0,21 0 16,0 0-16,-22-1 0,22-20 15,-21 21-15,21-21 0,-21-1 0,0-20 16,0-22-16,0 22 0,-1-43 16,1 21-16,0-42 0,0 0 15,0 0-15,0 0 0,-1-21 0,-20-21 16,21 20-16,-21-20 0,20-21 15,1 20-15,-21-41 0,21 20 0,0-21 16,-1 1-16,22-1 0,-21-21 0,21 0 16,0 1-16,0-1 0,21 0 15,1 21-15,-1-21 0,21 22 0,0-1 16,1 22-16,-1-22 16,0 21-16,22 1 0,-22-1 0,22 1 15,-1 21-15,1-1 0,-22-20 0,22 20 16,-22 1-16,0 21 0,1-21 15,-1-1-15,0 22 0,1 0 0</inkml:trace>
  <inkml:trace contextRef="#ctx0" brushRef="#br0" timeOffset="24950.99">20955 2519 0,'0'0'16,"0"-42"-16,0 20 0,0-20 0,0 0 0,0 21 15,0-1-15,0 1 0,0 0 16,0 0-16,0 42 31,0 0-31,0 0 0,0 22 0,0-1 16,-21 22-16,21-1 0,-21 1 15,21-1-15,-22 1 0,1-1 0,0-21 16,21 22-16,-21-1 0,0-20 0,0-1 16,21 0-16,0 1 0,-22-1 15,22-21-15,-21 0 0,21 22 0,0-22 16,0 0-16,21-42 31,1 0-31,-1 0 0,-21-1 0,21 1 16</inkml:trace>
  <inkml:trace contextRef="#ctx0" brushRef="#br0" timeOffset="25639.76">21188 2540 0,'0'0'0,"0"-42"0,0-22 16,0 43-16,0 42 31,0 0-31,0 22 0,0-1 16,0 0-16,0 22 0,0-22 0,0 1 15,0 20-15,-21-21 0,21 22 16,-22-22-16,22 1 0,0-1 0,0 0 16,-21-21-16,21 22 0,-21-22 15,21 0-15,0 0 0,0 0 16,0-42 15,21 0-31,0 0 0,1 0 16,-22 0-16,21-1 0,0 1 15,0-21-15,0 21 0,-21 0 0,21-1 16,1 1-16,-22 0 0,21 21 16,-21 21-1,0 0 1,0 1-16,0-1 0,0 0 15,0 0-15,0 0 0,0 0 16,21 1-16,-21-1 0,0 0 16,21 0-16,0-21 0,-21 21 15,21-21-15,1 0 0,-1 0 0,21 0 16,-21 0-16,22 0 0,-22 0 16,21-21-16,-21 21 0,22-21 0,-1 0 15,-21 0-15,21-1 0,1 1 16,-22 0-16,0 0 0,0 0 0,0-22 15,-21 22-15,22 0 0,-22-21 0,0 21 16,0-22-16,0 22 0,0 0 16,-22 21-16,1 0 15,0 0-15,0 0 0,0 21 16,0 0-16,21 0 0,-22 1 16,22-1-16,-21 21 0,21-21 0,0 0 15,0 1-15,0-1 0,0 0 16,0 0-16,0 0 0,21 0 0,1 1 15,-1-22-15,0 21 0,0-21 16,0 0-16,0 0 0,1 0 0,20 0 16,-21 0-16,0 0 0,22 0 0,-22 0 15,0-21-15,0 21 0,0-22 16,0 22-16,1-21 0,-22 0 0,0 0 16,0 0-16,0 0 0,0-1 15,0 1-15</inkml:trace>
  <inkml:trace contextRef="#ctx0" brushRef="#br0" timeOffset="25873.33">20701 2731 0,'0'0'0,"-21"0"0,0 0 0,42 0 31,21 0-31,-21 0 0,22-22 16,-1 1-16,0 21 16,22 0-16,-1-21 0,-20 21 0,20 0 15,1-21-15,-22 21 0,21 0 16,-20 0-16,-1-21 0,-21 21 0,0 0 16,1 0-16</inkml:trace>
  <inkml:trace contextRef="#ctx0" brushRef="#br0" timeOffset="27924.01">24066 2625 0,'22'-21'0,"-44"42"0,65-42 0,-22-1 15,0 22-15,-21-21 0,21 0 0,-21 0 16,0 0-16,0 0 16,0-1-16,0 1 0,0 0 0,-21 21 15,21-21-15,-21 0 0,0 21 16,0 0-16,-1 0 0,1 0 15,0 0-15,-21 0 16,21 21-16,-1 0 0,1 21 0,0-20 16,-21 20-16,21 0 0,-1 22 0,-20-22 15,21 0-15,0 22 0,0-22 16,-1 1-16,1-1 0,0 0 0,21 1 16,0-1-16,0 0 0,0 1 15,0-22-15,0 21 0,21-21 0,-21 0 16,21 1-16,22-22 0,-22 21 15,0-21-15,21 0 0,-20 0 0,20 0 16,0 0-16,-21-21 0,22-1 16,-1 22-16,-21-21 0,22 0 0,-1 0 15,-21 0-15,21-22 0,-20 22 16,-1 0-16,0 0 0,-21-21 16,0 20-16,21 1 0,-21 0 0,0 0 15,0 0-15,0 0 0,-21 42 31,21 0-15,-21 0-16,21 0 0,-21 22 0,21-22 16,0 0-16,0 0 0,0 0 15,0 0-15,0 1 0,0-1 0,0 0 16,0 0-16,0 0 0,21 0 0,0-21 16,0 0-16,0 0 15,0 0-15,1 0 0,-1 0 0,21 0 0,-21 0 16,22-21-16,-1 0 15,-21 21-15,21-21 0,1 0 0,-22 0 16,21-1-16,-21 1 0,1 0 0,-1 0 16,-21-21-16,0 20 0,0 1 15,0-21-15,0 21 0,0-22 0,-21 22 16,-1 0-16,1 0 0,-21 0 16,21 0-16,0 21 0,-1 0 0,-20 0 15,21 0-15,0 0 0,-22 21 16,22 0-16,0-21 0,0 42 0,0-21 15,0 1-15,-1-1 0,22 21 16,0-21-16,0 0 0,0 1 0,0-1 16,0 0-16,0 0 0,22 0 15,-1-21-15,0 21 0,21-21 16,-21 0-16,1 0 0,20 0 0,0 0 16,1 0-16,-1 0 0,-21-21 15,21 21-15,1-21 0,-1 0 0,-21 21 16,22-21-16,-22 0 0,0-1 0,0 1 15,-21 0-15,0 0 0,21 0 16,-21 0-16,0-1 0,0 1 0,21 21 16,-21-21-1,0 42 1,0 0-16,0 1 0,0-1 0,0 0 16,0 0-16,0 0 0,-21 0 15,21 1-15,-21-1 0,21 0 0,0 0 16,0 0-16,0 0 15,-21-21-15,21 22 16,0-44 15,0 1-31,21 0 0,-21 0 16,21 0-16,0 0 16,1-22-16,-1 22 0,-21 0 15,21 0-15,0-22 0,0 22 16,0 0-16,1 0 0,-1 0 0,-21 0 15,21 21-15,0 0 0,-21 21 16,21 0-16,-21 0 16,0 0-16,0 0 0,0 1 0,21 20 15,-21-21-15,0 0 0,0 0 16,0 22-16,0-22 0,0 0 0,0 0 16,0 0-16,0 1 15,0-1 1,22-21-16,-1 0 15,0-21 1,-21-1-16,21 22 0,0-21 0,-21 0 16,21 0-16,1 0 0,-1 0 15,0-1-15,0-20 0,0 21 0,0 0 16,1-22-16,-1 22 0,0 0 16,0 0-16,0 21 15,-21 21-15,0 0 16,0 0-16,0 1 15,0 20-15,0-21 0,-21 0 0,21 0 16,-21 22-16,21-22 0,0 0 16,0 0-16,0 0 0,0 1 0,0-1 15,0 0-15,0 0 0,21 0 16,0-21-16,0 21 16,1-21-16,-1 0 0,0 0 0,0 0 15,0 0-15,0-21 0,1 0 16,-1 0-16,0 21 0,0-21 0,21 0 15,-20-1-15,-1-20 0,0 21 0,0 0 16,-21 0-16,21-22 0,-21 22 16,21-21-16,1 21 0,-22-1 0,0 1 15,0 0-15,0 0 0,0 0 16,0 0-16,0 42 31,0 0-31,-22-21 16,22 21-16,0 0 0,-21 0 0,0 22 15,0-22-15,21 0 0,-21 21 16,0 1-16,-1-22 0,1 21 0,0 22 16,21-22-16,-21 22 0,0-1 15,0 1-15,-1-1 0,1 1 0,0 20 16,0-20-16,21 20 0,-21 1 0,0 0 16,-1-1-16,22 1 0,-21 21 15,0-21-15,0-1 0,21 1 0,-21 0 16,0-22-16,21 22 0,-22-22 15,1 1-15,0-22 0,21 22 0,-21-22 16,0-21-16,0 0 0,-1 22 16,22-22-16,-21-21 0,0 0 15,21-21 1,0-1-16,0 1 16,0 0-16,0 0 0,0-21 0,0 20 15,21-20-15,0 0 0,1-22 0,20 22 16,-21-22-16,0-20 0,22 20 15,-22-20-15</inkml:trace>
  <inkml:trace contextRef="#ctx0" brushRef="#br0" timeOffset="28239.52">25802 3048 0,'0'0'0,"0"-42"0,21 21 15,-21-22-15,21 22 0,1 0 0,-22 0 16,21 0-16,0-1 0,0 22 0,21-21 15,-20 21-15,20 0 0,0 0 16,1 0-16,-1 0 0,0 0 0,-21 0 16,22 0-16,-1 0 0,-21 21 15,-21 1-15,0-1 0,0 0 16,0 0-16,-21 0 0,0 0 16,-21 1-16,20-22 0,-20 21 0,0 0 15,-1-21-15,1 21 0,0-21 16,21 0-16,-22 21 0,22-21 0,0 21 15,0-21-15,0 0 0,42 0 47,0 0-47,0-21 16,0 21-16,0-21 0,22 21 0</inkml:trace>
  <inkml:trace contextRef="#ctx0" brushRef="#br0" timeOffset="30368.35">26606 2752 0,'0'0'0,"22"0"0,-22-21 16,0-1-16,-22 22 31,1 0-31,0 22 16,0-22-16,0 21 0,0 0 15,-1 0-15,1 0 0,21 0 0,-21 22 16,0-22-16,21 0 0,-21 0 0,21 0 15,0 1-15,0-1 0,0 0 16,0 0-16,21 0 0,0 0 16,0-21-16,0 0 0,1 0 15,20 0-15,-21 0 0,21 0 16,-20 0-16,20-21 0,-21 21 0,0-21 16,22 0-16,-22 21 0,0-21 15,0-22-15,0 22 0,-21 0 0,0-21 16,0 21-16,0-22 0,0 22 15,0-21-15,0 21 0,-21-1 0,0 1 16,0 0-16,-22 21 0,22 0 16,-21 0-16,21 0 0,0 0 0,-22 0 15,22 21-15,-21-21 0,21 21 16,-1 1-16,1 20 0,0-21 0,21 0 16,0 0-16,0 22 0,0-22 15,0 0-15,0 0 0,0 0 16,21 1-16,0-1 0,1 0 0,20 0 15,0-21-15,-21 0 0,22 0 16,-1 0-16,0 0 0,1 0 0,-1 0 16,22 0-16,-22 0 0,-21 0 15,21-21-15,1 0 0,-22 0 0,0 21 16,0-22-16,0 1 0,1 0 0,-22 0 16,0 0-16,0 0 0,0-1 15,-22 44 16,22-1-31,-21-21 0,21 21 16,-21 0-16,0 0 16,21 0-16,-21 1 0,0-1 0,-1 0 15,22 0-15,0 0 0,-21-21 0,0 21 16,21 1-16,-21-22 0,21 21 16,0-42 15,0-1-16,21 1-15,0 0 0,0 0 16,1 0-16,-1-22 0,0 22 0,0 0 16,21-21-16,-20 21 0,-1-1 15,0 1-15,0 0 0,0 21 16,0 0-16,1-21 0,-22 42 31,0 0-31,0 0 0,0 1 16,0-1-16,0 0 0,0 0 15,0 0-15,0 0 0,0 1 0,0-1 16,21 0-16,0 0 0,-21 0 16,21-21-16,0 0 0,0 0 15,1 21-15,-1-21 0,0 0 0,21 0 16,-21 0-16,22 0 0,-22 0 16,21-21-16,1 21 0,-22-21 15,21 0-15,-21 0 0,22 0 0,-22-1 16,0 1-16,0 0 0,-21 0 15,0 0-15,21 0 0,-21-1 0,0 1 16,0 0-16,0 0 0,0 0 16,-21 21-16,0 0 0,0 0 15,0 0-15,-1 21 16,1 0-16,0 0 0,0 0 0,21 1 16,0-1-16,-21 0 0,21 0 15,0 0-15,0 0 0,0 1 0,0-1 16,0 0-16,21 0 0,0-21 15,0 0-15,0 21 16,1-21-16,-1 0 0,0 0 0,21 0 0,-21 0 16,1 0-16,20 0 15,-21 0-15,0 0 0,22-21 0,-22 21 16,0-21-16,0 0 0,0 0 0,0-1 16,1 1-16,-1 0 0,-21 0 15,0 0-15,21 0 0,-21-1 16,0 44 15,0-1-31,-21-21 0,0 21 16,21 0-16,-22 0 0,22 0 0,-21 1 15,21-1-15,0 0 0,0 0 16,0 0-16,-21-21 0,21 21 16,0 1-16,0-1 0,0-42 62,0-1-62,0 1 0,21 0 16,-21 0-16,21 0 0,1 0 0,-1-22 15,21 22-15,-21-21 0,0 21 16,22-22-16,-1 22 0,-21 0 0,22 0 16,-22 0-16,0-1 0,0 22 15,0 0-15,0 0 0,1 22 31,-22-1-31,0 0 0,0 0 0,0 0 16,0 22-16,0-22 0,0 0 16,0 0-16,0 0 0,0 0 0,0 1 15,0-1-15,21 0 0,0 0 16,0-21-16,0 0 16,0 0-16,1 0 0,-1 0 15,0 0-15,0-21 16,0 0-16,-21 0 0,0-1 15,21 1-15,1 0 0,-22-21 16,21 21-16,-21-22 0,21 1 0,0 0 16,-21-22-16,21 22 0,0-1 15,1-20-15,-22 21 0,21-1 16,0 22-16,-21-21 0,0 21 0,21-1 16,-21 1-16,0 0 0,0 42 31,0 0-31,-21 22 0,0-22 15,0 21-15,-1-21 0,1 22 0,21-1 16,-21 0-16,0 1 0,0-1 16,0 0-16,21 1 0,0-1 0,-22 0 15,22-20-15,0 20 0,0-21 16,0 0-16,0 0 0,0 1 0,0-1 16,0 0-16,22 0 15,-1-21-15,0 0 16,0 0-16,0 0 0,0 0 0,22 0 15,-22 0-15,0 0 0,21-21 16,-20 21-16,-1-21 0,21 0 0,-21 21 16,0-22-16,1 1 0,-1 0 0,0 0 15,0 0-15,0 0 0,-21-1 16,0 1-16,0 0 0,0 0 16,-21 42 15,21 0-16,-21 0-15,21 1 0,0-1 16,0 0-16,0 0 16,0 0-16,0 0 0,0 1 15,0-1-15,0 0 16,0 0 0,0 0-16,-21-21 15,0 0-15,21 21 0,-22-21 16,1 0-16,0 0 31,0 0-31,21-21 16,-21 0-1,0 0-15,21 0 16,-22 0-16,22-1 0,-21 22 16</inkml:trace>
  <inkml:trace contextRef="#ctx0" brushRef="#br0" timeOffset="30708.25">28406 2561 0,'0'-21'16,"21"21"-1,0-21-15,0 21 0,21 0 16,-20 0-16,20 0 0,0 0 0,-21 0 15,22-21-15,-1 21 0,0 0 16,1 0-16,-22 0 0,21 0 0,1 0 16,-22 0-16,0 0 0,21-21 0,-21 21 15,1 0-15,-1 0 16,-21-22 0,-21 22 46,-1 0-62,1 0 16,0 0-16,0 0 0,0 0 0</inkml:trace>
  <inkml:trace contextRef="#ctx0" brushRef="#br0" timeOffset="31867.47">5313 5271 0,'-21'-22'0,"21"1"15,0 0 1,-22 0-16,22 0 15,-21 21-15,21-21 0,0 42 47,0 0-47,0 21 0,0-21 16,0 22-16,0-22 0,0 21 16,0 1-16,0 20 0,0-21 0,0 1 15,0 20-15,0-20 0,-21-1 16,21 0-16,0 1 0,-21-1 0,21 0 15,0-21-15,0 1 0,0-1 16,0 0-16,0 0 0,0 0 16,0-42 15,0 0-31,0 0 16</inkml:trace>
  <inkml:trace contextRef="#ctx0" brushRef="#br0" timeOffset="32171.3">5524 5525 0,'0'0'0,"0"21"16,0 0-16,0 0 16,22 0-16,-1-21 15,0 0-15,0 0 16,0 0-16,0 0 15,1-21-15,-1 21 0,0-21 0,-21 0 16,21 0-16,-21-1 16,0 1-16,-21 21 15,0 0-15,0-21 0,-1 21 16,1 0-16,0 0 0,0 0 16,0 0-16,0 21 0,21 0 31,21 1-16,0-22-15,0 0 0</inkml:trace>
  <inkml:trace contextRef="#ctx0" brushRef="#br0" timeOffset="32816.08">6625 5313 0,'0'0'0,"21"0"47,0 0-47,1-21 0,-1 0 15,0-1-15,0 22 0,21-21 16,-20 0-16,-1-21 0,21 21 0,-21-1 16,0 1-16,1 0 0,-1 0 15,-21-21-15,0 20 0,0 1 0,0 0 16,0 0-16,0 0 0,-21 21 31,-1 21-31,1 0 0,21 21 16,-21-20-16,21 20 0,0 0 15,0 1-15,0 20 0,0-21 0,0 22 16,0-22-16,0 22 0,0-22 16,0 22-16,0-22 0,0 0 0,0 1 15,0-1-15,0 0 0,0 1 16,0-22-16,0 21 0,-21-21 15,21 0-15,-21-21 0,0 22 0,-1-22 16,1 0-16,0 0 0,0 0 16,-21 0-16,20 0 0,1-22 15,-21 1-15,21 0 0,-22 21 0,22-21 16,0 0-16,0 0 0,0-1 16,0 1-16,21 0 0,0 0 0,0 0 15,0 0 1,21 21-1,0 0-15,0-22 0,0 22 0,0 0 16,22 0-16</inkml:trace>
  <inkml:trace contextRef="#ctx0" brushRef="#br0" timeOffset="33471.23">7112 5673 0,'0'-21'32,"0"-1"-32,0 1 0,21 0 15,-21 0-15,21 0 0,-21 0 16,21-1-16,-21 1 0,0 0 16,0 0-16,0 0 15,0 0-15,0 42 31,0 0-15,-21 0-16,21 0 0,-21 0 0,21 22 16,0-1-16,0-21 0,0 22 0,0-1 15,0-21-15,0 21 0,0-20 16,0-1-16,0 0 0,0 0 0,0 0 16,0 0-16,21-21 0,0 0 15,1 0-15,-1 0 0,0 0 16,0 0-16,21 0 0,-20-21 0,-1 0 0,21 0 15,-21 0-15,0 0 16,22-1-16,-22-20 0,21 21 0,-21-21 16,1 20-16,-1-20 0,0 21 0,0 0 15,-21 0-15,0-1 0,0 1 16,-21 21 0,0 0-16,0 0 0,-1 21 15,1-21-15,21 22 0,0-1 0,-21 0 16,21 0-16,0 21 0,0-20 0,0-1 15,0 0-15,21 0 0,0 0 16,1-21-16,-1 21 0,0 1 16,0-1-16,0-21 0,0 21 0,1-21 15,-1 0-15,-21 21 0,21-21 16,-42 0 0,0 0-16,-1 0 0,1 0 15,-21 0-15,21 0 0,0 0 16,-1 0-16,1 0 0,0 0 0,0 0 15,21-21 1,0 0 0,0 0-16,21-1 0,0 1 15,22 0-15</inkml:trace>
  <inkml:trace contextRef="#ctx0" brushRef="#br0" timeOffset="33739.43">8170 5122 0,'0'-21'0,"0"42"0,0-63 0,0 21 16,-21 21-1,0 0-15,21 21 0,0 0 0,-21 0 16,0 1-16,21 20 0,-22-21 0,22 21 16,0 1-16,0-1 15,-21 0-15,21 1 0,-21-1 0,21 0 0,0 1 16,0-22-16,0 21 0,0 22 15,0-43-15,0 0 16,0 0-16,21-21 16,0 0-16,1 0 15,-1 0-15,-21-21 16,21 0-16,-21 0 0</inkml:trace>
  <inkml:trace contextRef="#ctx0" brushRef="#br0" timeOffset="33955.3">7895 5482 0,'0'0'0,"-21"-21"16,21 0-1,21 21-15,0-21 16,0 21-16,1 0 16,-1-21-16,0 21 0,0 0 0,21-22 15,-20 22-15,-1 0 0,0 0 0,0 0 16,21 0-16,-20 0 0,-1 0 15,0 0-15,0 0 16,0-21 0</inkml:trace>
  <inkml:trace contextRef="#ctx0" brushRef="#br0" timeOffset="35843.94">9419 5059 0,'0'0'0,"-21"-21"0,0 0 0,0 21 0,-1 0 16,22-22-16,-21 22 0,0 22 15,21-1 1,0 0-16,-21 0 0,21 0 0,-21 22 15,21-1-15,-21 0 0,21 1 16,0-22-16,-22 21 0,1 0 0,0 1 16,0-1-16,21 0 0,-21-20 0,0 20 15,-1-21-15,1 21 0,0-20 16,0-22-16,21 21 0,0 0 0,-21-21 16,0 0-16,21-21 15,0 0-15,0-1 16,0 1-16,0-21 0,0 21 15,0 0-15,0-1 0,0 1 16,0-21-16,0 21 0,0-22 0,0 22 16,21 0-16,-21 0 0,21 21 15,-21-21-15,21 21 16,0 21-16,0-21 16,-21 21-16,0 0 0,22 0 0,-22 1 15,21-1-15,0 0 0,-21 21 16,21-21-16,0 1 0,-21-1 0,21 0 15,1 0-15,-22 0 0,21 0 16,0 1-16,0-22 0,0 0 0,0 0 16,1 0-16,20 0 0,-21 0 0,21 0 15,-20 0-15,20-22 0,0 1 16,-21 0-16,22 0 0,-1 0 16,-21 0-16,22-22 0,-22 22 0,0-21 15,0 21-15,0-22 0,-21 1 16,0 0-16,0-22 0,0 22 0,-21-22 15,0 1-15,0 20 0,0-20 0,-22 21 16,22-1-16,-21 1 0,-1 21 16,22 0-16,-21-1 0,21 22 0,-22 0 15,1 0-15,21 22 0,0-1 16,-22 0-16,22 21 0,0 1 0,0-1 16,0 21-16,0-20 0,21 20 15,-22-20-15,22 20 0,0-21 16,0 22-16,0-22 0,22 1 0,-1-1 15,0 0-15,0 1 0,21-22 16,-20 0-16,20 21 0,0-21 0,1-21 16,-1 22-16,0-1 0,22-21 0,-22 0 15,22 0-15,-22 0 0,21 0 16,1 0-16,-22-21 0,22-1 0,-22 22 16,22-21-16,-22 0 0,0 0 0,1-21 15,-22 20-15,21 1 0,-21 0 16,-21-21-16,0 21 0,0-22 0,0 22 15,0 0-15,0-21 0,0 20 16,-21 1-16,-21 21 0,21-21 16,-1 21-16,1 0 0,-21 0 0,21 0 15,-22 21-15,22 0 0,0 1 16,0-1-16,0 0 0,0 0 0,-1 21 16,1-20-16,21-1 0,0 0 0,0 0 15,0 0-15,0 22 0,0-22 16,0 0-16,21-21 0,1 0 15,-1 21-15,0-21 0,0 0 0,0 0 16,22 0-16,-22 0 0,0-21 16,0 21-16,0-21 0,0 0 0,1-1 15,-1 1-15,0 0 0,0 0 16,0 0-16,-21 0 0,0-1 16,0-20-16,0 21 0,21 0 0,-21 0 15,0-1-15,0 44 31,0-1-31,0 0 0,0 0 16,-21 0-16,21 0 0,0 22 16,0-22-16,0 0 0,0 0 0,0 0 15,0 22-15,21-22 0,1-21 0,-1 21 16,0 0-16,0-21 0,0 0 16,0 0-16,1 0 0,-1 0 0,0 0 15,0 0-15,21-21 16,-20 0-16,-1 21 0,21-21 0,-21-22 15,22 22-15,-1 0 0,-21-21 0,21-1 16,-20 1-16,20 0 0,-21-1 16,0-20-16,22-1 0,-43 22 0,21-21 15,0-1-15,-21 1 0,0 20 0,0 1 16,0 0-16,0 20 0,0 1 16,0 0-16,-21 21 15,0 21-15,-1 0 0,22 22 16,-21-1-16,0 0 0,0 1 0,21 20 15,-21-20-15,21-1 0,-21 21 0,-1-20 16,22 20-16,0-20 16,0-1-16,0 0 0,0-21 0,0 22 15,0-22-15,0 21 0,22-21 0,-1 1 16,0-1-16,21-21 0,1 0 16,-22 21-16,21-21 0,0 0 0,1 0 15,-1 0-15,0-21 0,1 21 0,-1-21 16,0-1-16,-20 1 0,20 0 15,-21 0-15,0 0 0,0 0 16,1-1-16,-1-20 0,-21 21 0,0-21 16,0 20-16,0-20 0,0 21 0,0 0 15,-21 21-15,-1 0 16,1 0-16,0 0 16,0 21-16,0 0 0,0 0 0,-1 0 15,1 1-15,0-1 0,0 21 0,0-21 16,21 0-16,0 1 0,0-1 15,0 0-15,0 0 0,0 0 0,0 0 16,21-21 0,0 0-16,0 0 0,0 0 15,1 0-15,-1 0 0,0-21 16,0 21-16,-21-21 0,21 0 16,0 0-16,1 21 0,-22-21 0,0-1 15,21 1-15,-21 0 0,21 0 0,-21 0 16,0 0-1,0 42 1,0 0-16,0 0 16,0 0-16,0 0 0,0 1 15,0-1-15,0 21 0,0-21 0,0 0 16,21 1-16,-21-1 16,21 0-16,0-21 0,1 21 0,-1-21 15,21 0-15,-21 0 0,0 0 0,1 0 16,-1 0-16,0 0 0,21 0 15,-21-21-15,1 21 0,-1-21 0,0 0 16,0-1-16,0 1 0,-21-21 16,21 21-16,-21 0 15,0-22-15,0 1 0</inkml:trace>
  <inkml:trace contextRef="#ctx0" brushRef="#br0" timeOffset="35975.87">10795 4826 0,'-42'0'15,"84"0"-15</inkml:trace>
  <inkml:trace contextRef="#ctx0" brushRef="#br0" timeOffset="37056.33">7154 8827 0,'0'21'0,"-21"0"16</inkml:trace>
  <inkml:trace contextRef="#ctx0" brushRef="#br0" timeOffset="38415.73">5482 6816 0,'-21'0'16,"0"0"0,0 0-1,-1-21 32,22-1-47,0 1 16,0 0-16,0 0 0,0 0 0,0 0 15,0-1-15,22 22 16,-1 0-16,-21-21 0,21 21 0,0 0 16,0 21-16,0-21 0,1 22 0,-1 20 15,21-21-15,-21 21 0,0 1 16,-21-1-16,0 0 0,0 1 0,0-1 16,0 22-16,0-22 0,0 21 15,-42 1-15,21-22 0,-21 1 16,-1 20-16,1-21 0,0 1 0,-1-22 15,1 0-15,0 21 0,-1-42 16,1 22-16,0-22 0,-1 0 0,22 0 16,-21 0-16,21 0 0,-1-22 0,22 1 15,-21-21-15,21 21 16,0-22-16,0 22 0,0-21 0,0 0 16,21-22-16,-21 43 0,22-21 15,-1-1-15,0 22 0,0-21 0,0 21 16,0 21-16,1 0 0,-1 0 0,21 0 15,-21 0-15,0 0 16,1 21-16,20 0 0,-21 21 0,0-21 0,0 22 16,1-22-16,-22 21 0,0-21 15,21 22-15,-21-1 0,0-21 16,21 22-16,-21-22 0,0 0 0,0 0 16,0 0-16,0 0 0,0 1 15,21-22-15,0 0 16,0-22-16,1 22 15</inkml:trace>
  <inkml:trace contextRef="#ctx0" brushRef="#br0" timeOffset="38595.62">5905 7176 0,'0'0'0,"0"-22"0,0 1 0,0 0 93</inkml:trace>
  <inkml:trace contextRef="#ctx0" brushRef="#br0" timeOffset="39338.72">7599 6858 0,'0'0'16,"-21"-21"-16,21 0 15,0 0-15,0-1 0,0 1 16,0 0-16,0 0 0,21 0 0,-21-22 16,0 22-16,0 0 15,0 0-15,0 0 0,-21 21 16,-22 0-16,22 0 0,-21 0 15,-1 0-15,1 21 0,0 21 0,-1-21 16,1 22-16,0-1 0,-1 0 16,1 1-16,21 20 0,-21 1 15,20-22-15,1 22 0,0-1 0,0 1 0,21-22 16,0 21-16,0-20 16,0-1-16,21-21 0,0 22 0,0-22 15,22-21-15,-22 21 0,21-21 0,1 0 16,-1 0-16,0 0 0,22-21 15,-22 21-15,0-21 0,22-1 0,-22-20 16,1 21-16,20 0 0,-21-22 16,-20 22-16,20 0 0,-21 0 0,-21-21 15,0 20-15,0 1 0,0 0 16,-42 21-16,21 0 0,-1 0 16,-20 0-16,0 0 0,21 0 0,-22 0 15,22 21-15,-21 0 0,21 1 0,-1-1 16,1 21-16,21 0 15,0 1-15,0 20 0,0-20 0,0 20 16,0-21-16,0 22 0,0-22 0,0 22 16,0-1-16,0 1 0,0-1 15,0 1-15,0-1 0,0 1 0,0-1 16,0-20-16,-21 20 0,21 1 16,-21-22-16,21 0 0,0 1 0,0-1 15,0-21-15,0 0 0,0 0 0,0 1 16,-21-22-16,21-22 31,0 1-31,0 0 0,21 0 0,-21-21 16,21-1-16,0 1 0,0-22 15</inkml:trace>
  <inkml:trace contextRef="#ctx0" brushRef="#br0" timeOffset="41203.44">7810 7345 0,'0'-21'63,"22"0"-63,20 21 0,-21-22 16,21 1-16,-20 0 0,20 0 15,0 0-15,-21 0 0,22-22 16,-1 22-16,-21 0 0,22-21 0,-22 20 15,0 1-15,0 0 0,-21-21 16,0 21-16,0-1 0,0 1 16,-21 21-16,0 0 0,0 0 0,-1 0 15,1 0-15,0 21 0,0 1 16,0-1-16,0 0 0,-1 21 0,22-21 16,0 22-16,0-1 0,0-21 0,0 22 15,0-1-15,0-21 0,0 21 16,0-20-16,0 20 0,22-21 15,-1 0-15,0-21 0,0 21 0,0-21 16,0 0-16,1 0 0,20 0 16,-21 0-16,0-21 0,22 0 0,-22 0 15,21 0-15,-21 0 0,22-1 16,-22-20-16,21 21 0,-21-21 0,0 20 16,1-20-16,-1 21 0,-21 0 0,0-22 15,0 22-15,0 0 16,0 0-16,0 42 15,-21 0-15,21 0 16,0 1-16,0-1 0,0 21 16,-22-21-16,22 0 0,-21 22 15,21-22-15,-21 0 0,21 0 16,0 0-16,0 1 0,0-1 0,-21-21 16,21 21-16,0-42 31,0 0-31,21-1 15,-21 1-15,21-21 0,0 21 0,1 0 16,-1-1-16,-21-20 0,21 21 16,0 0-16,0 0 0,0-1 0,1 1 15,-1 21 1,-21 21-16,0 1 16,0-1-16,0 0 15,0 21-15,0-21 0,0 1 16,0 20-16,0-21 0,0 0 0,0 22 15,0-22-15,0 0 0,21 0 0,-21 0 16,21-21-16,0 21 0,0-21 16,1 0-16,20 0 15,-21 0-15,0 0 0,0-21 0,22 0 16,-22 21-16,21-21 0,-21 0 16,22 0-16,-22-1 0,0-20 15,0 21-15,0 0 0,1 0 0,-1-22 16,-21 22-16,0 0 0,0 0 0,0-22 15,0 22-15,0 0 16,0 0-16,-21 21 16,-1 0-16,1 21 0,21 0 15,-21 0-15,0 1 16,21 20-16,-21-21 0,21 0 0,0 22 16,0-22-16,0 0 0,0 0 0,0 21 15,0-20-15,0-1 0,21 0 16,0 0-16,0-21 0,0 0 15,1 0-15,20 0 0,-21 0 16,0 0-16,22-21 16,-22 21-16,0-21 0,21 0 0,-21-1 15,22 1-15,-22 0 0,21 0 0,-21 0 16,1 0-16,-1-1 0,0 1 16,-21 0-16,0 0 0,0-21 0,0 20 15,0 1-15,-21 21 16,0 0-16,-1 0 0,1 0 15,0 0-15,0 0 0,21 21 0,-21 1 16,21-1-16,0 0 0,0 0 16,0 0-16,0 0 0,0 22 15,0-22-15,21 0 0,-21 0 16,21 0-16,0 1 0,0-1 0,1 0 16,-1 0-16,0 0 0,0-21 0,0 21 15,0-21-15,22 0 0,-22 0 16,0 0-16,0 0 0,0 0 0,1 0 15,-1 0-15,0-21 0,0 0 0,0 21 16,0-21-16,1 0 0,-1 0 16,-21-1-16,0 1 0,21-21 0,0 21 15,0-22-15,-21 22 0,0 0 0,0 0 16,21-21-16,-21 20 16,0 1-16,0 42 15,0 1 1,0-1-16,0 0 15,-21 21-15,21-21 0,0 1 0,0-1 16,0 0-16,0 0 0,0 0 0,0 0 16,0 1-16,0-1 0,0 0 15,21 0-15,1 0 0,-1-21 16,0 0-16,0 0 0,0 0 0,0 0 16,1 0-16,-1 0 0,0-21 0,0 21 15,0-21-15,0 0 0,1 0 16,-1-1-16,0 1 0,0 0 15,0 0-15,0 0 0,1-22 0,-1 22 16,0 0-16,0-21 0,0 21 16,0-1-16,1 1 0,-1 21 15,-21 21 17,0 1-17,0-1 1,21-21 15,-21-21-15,0-1-16,0 1 15,0 0 1,0 0-16,-21 21 16,0 0-1,-1 0-15,1 21 16,0-21-16,21 21 0,-21 0 0,0 1 15,0 20-15,21-21 0,-22 21 0,22-20 16,0-1-16,0 21 0,0-21 16,0 0-16,0 1 0,0-1 0,0 0 15,0 0-15,22-21 0,-1 0 0,21 21 16,-21-21-16,0 0 0,22 0 16,-1 0-16,-21 0 0,22-21 0,-1 0 15,0 21-15,1-21 0,-22 0 16,21-1-16,-21 1 0,0 0 0,1 0 15,-1 0-15,-21 0 0,0-1 16,0 1-16,0 0 0,0 0 0,-21 0 16,-1 0-16,22-1 0</inkml:trace>
  <inkml:trace contextRef="#ctx0" brushRef="#br0" timeOffset="41383.33">10287 6689 0,'0'0'0,"-21"0"0,0 0 0,21-21 16,-22 21-16,1 0 16,42 0 31,1 0-47</inkml:trace>
  <inkml:trace contextRef="#ctx0" brushRef="#br0" timeOffset="41983.37">11811 6668 0,'0'-22'0,"0"-62"15,21 63-15,0-1 16,-21-20-16,0 21 0,21 0 16,-21-22-16,0 22 0,22 0 0,-22 0 15,0 42 16,0 0-31,0 22 0,0-22 0,0 21 16,-22 22-16,1-22 0,21 0 0,-21 22 16,0-22-16,0 0 0,-22 128 31,43-128-31,0-21 0,0 0 0,0 22 0,0-22 16,0 0-16,22 0 15,-1-21-15,0 0 0,0 0 0,0 0 16,22 0-16,-22 0 0,21-21 15,-21 0-15,22 21 0,-22-21 16,0 0-16,21-1 0,-21-20 0,1 21 0,-1 0 16,-21 0-16,0-1 0,21-20 15,0 21-15,-21 0 16,0 42 0,-21-21-1,21 21-15,-21 0 0,21 0 0,-21 1 16,21-1-16,0 0 0,0 0 0,0 0 15,0 0-15,0 1 16,21-22 15,0 0-31,-21-22 0,21 22 16,0-21-16</inkml:trace>
  <inkml:trace contextRef="#ctx0" brushRef="#br0" timeOffset="42250.85">12340 6731 0,'0'0'16,"-21"0"-16,0 0 0,0 0 16,-1 0-16,44 0 47,-1 0-47,0 0 15,0 0-15,-21-21 16,0 0-1,0 0-15,0-1 16,0 1-16,0 0 16</inkml:trace>
  <inkml:trace contextRef="#ctx0" brushRef="#br0" timeOffset="42786.76">12679 6435 0,'0'-21'0,"0"42"0,-21-42 16,-1-1-16,1 22 16,0 0-16,0 0 0,21 22 15,0-1-15,0 0 16,-21 0-16,21 0 0,0 22 0,0-1 15,-21 0-15,21-21 0,0 22 16,0-1-16,0 0 0,-22 1 0,22-1 16,0 0-16,-21 1 0,21-22 0,0 21 15,-21-21-15,21 22 0,0-22 16,0 0-16,0 0 0,0 0 16,-21 1-16,21-1 0,-21-21 15,21-21 16,0-1-31,0 1 0,0 0 16,21 0-16,0 0 0,0 0 0,-21-22 16,21 22-16,1 0 0,20-21 15,-21 20-15,0 1 0,0 0 0,22 0 16,-22 0-16,21 0 0,-21 21 0,22 0 16,-22 0-16,0 0 0,0 0 15,0 21-15,-21 0 0,0 0 16,0 0-16,0 0 0,0 1 15,0 20-15,-21-21 0,0 0 16,0 0-16,-21 1 0,20-1 0,-20 0 16,21 0-16,-21-21 0,20 21 0,1 0 15,-21-21-15,21 0 0,0 22 16,-1-22-16,1 0 16,0 0-1,0 0-15,0 0 0,0 0 16,-1 0-16</inkml:trace>
  <inkml:trace contextRef="#ctx0" brushRef="#br0" timeOffset="43781.71">5948 8509 0,'-43'0'0,"86"0"0,-107 0 0,43 0 0,0 0 15,0 0-15,0 0 0,-1 0 0,1-21 16,0 21-16,0 0 0,21-21 16,0 0-16,0-1 15,0 1 1,0 0-16,21 21 0,0 0 16,0 0-16,1 0 0,20 0 0,-21 0 15,21 21-15,-20 0 0,-1 22 0,0-22 16,0 0-16,-21 21 0,21 1 15,-21-22-15,0 21 0,0 1 16,-21-22-16,0 21 0,0-21 0,0 22 16,-1-22-16,1 0 0,0 0 15,0 0-15,0-21 0,0 21 0,-1-21 16,1 0 0,0-21-16,21 0 15,0 0-15,0 0 16,21 0-16,0 21 0,-21-22 15,22 1-15,-1 21 0,0 0 0,21 0 16,-21 0-16,1 0 0,20 21 16,-21 1-16,0-22 0,0 42 0,1-21 15,-1 0-15,-21 0 0,0 22 0,0-22 16,0 21-16,-21-21 0,-1 22 16,1-22-16,-21 21 0,21-21 0,-22 1 15,1-1-15,0 0 0,-1-21 16,1 21-16,0-21 0,-1 0 15,1 0-15,0 0 0,-1 0 0,1 0 16,0 0-16,-1-21 0,22 21 0,-21-21 16,21 0-16,0-1 0,21 1 15,-22 0-15,22 0 0,0 0 16,0 0-16,0-1 16,0 1-16,22 21 0,-1 0 15,0 0-15,0 0 0,21 0 0,-20 0 16,20 0-16</inkml:trace>
  <inkml:trace contextRef="#ctx0" brushRef="#br0" timeOffset="43973.11">6519 8869 0,'0'0'0,"0"-21"16,-21 21-1,42 0 17,0 0-17,22 0-15</inkml:trace>
  <inkml:trace contextRef="#ctx0" brushRef="#br0" timeOffset="44320.88">7705 8657 0,'0'0'15,"-43"-21"1,22 21-16,21 42 31,0-20-31,0-1 0,0 21 16,0 0-16,0 1 0,0 20 0,0-20 15,0-1-15,0 21 0,-21-20 0,21-1 16,-21 0-16,21 1 0,0-1 16,0-21-16,0 0 0,0 1 0,0-1 15,-21-42 32,21-1-47,0 1 0,0 0 16</inkml:trace>
  <inkml:trace contextRef="#ctx0" brushRef="#br0" timeOffset="44624.7">7429 8911 0,'0'0'0,"0"-42"0,-21 0 15,21-1-15,-21 22 0,21-21 0,-21-1 16,21 1-16,0 21 0,0-21 0,0-1 15,42 22-15,-21-21 0,1 21 16,20-1-16,-21 1 0,21 0 0,22 21 16,-22 0-16,1 0 0,20 0 15,-21 0-15,1 21 0,20 0 16,-20 1-16,-1 20 0,-21-21 0,0 0 0,0 22 16,-21-22-16,0 21 15,0-21-15,-21 22 0,0-1 0,-21-21 16,-1 21-16,1-20 0,0 20 0,-22-21 15,22 0-15,-22 0 0,22 1 16,0-1-16,-1-21 0,22 21 0,-21-21 16,21 0-16,42-21 31,0 21-31,0-21 0,22-1 16,-22 1-16</inkml:trace>
  <inkml:trace contextRef="#ctx0" brushRef="#br0" timeOffset="45027.47">8424 8488 0,'-42'0'16,"21"21"-16,0 0 16,-1-21-16,1 43 0,21-22 0,-21 0 15,0 21-15,0-21 0,0 22 16,21-1-16,0 0 0,-22 1 0,22-1 15,0 0-15,-21 1 0,21-1 16,0-21-16,0 22 0,0-22 0,0 0 16,21 0-16,1-21 0,-1 0 0,0 0 15,0 0-15,0 0 0,22 0 16,-22 0-16,0-21 0,0 21 16,0-21-16,0 0 0,1-1 0,-1 1 15,0-21-15,0 21 0,-21 0 0,0-22 16,0 22-16,0-21 0,0-1 15,0 1-15,0 21 0,-21-21 0,0-1 16,0 22-16,-1-21 0,1 21 16,0 21-16,0-22 0,0 22 0,0 0 15,-1 0-15,1 0 0,0 22 16,0-22-16,0 21 0,21 0 0,0 0 16,-21 0-16,21 0 0,0 1 15,0-1-15,0 0 0,0 0 16,21 0-16</inkml:trace>
  <inkml:trace contextRef="#ctx0" brushRef="#br0" timeOffset="45723.59">8826 8551 0,'0'0'0,"0"-21"15,0 0-15,-21 21 16,0 21-1,0-21-15,21 43 0,0-22 16,-21 0-16,21 21 0,0 1 0,-21-1 16,21-21-16,0 21 0,0 1 15,0-1-15,0 0 0,0 1 0,0-1 16,0-21-16,0 22 0,0-22 0,0 0 16,0 0-16,0 0 0,0-42 31,0 0-16,0 0-15,0 0 0,0-22 16,0 22-16,0 0 0,0-21 16,0-1-16,0 1 0,0 21 15,0-22-15,21 1 0,-21 21 0,21-21 16,-21 20-16,21 1 0,0 0 16,-21 0-16,21 0 0,1 21 0,-1 0 15,0 0-15,0 0 0,0 21 0,22 0 16,-22 0-16,0 0 0,0 1 15,0 20-15,0-21 0,1 21 0,-22-20 16,0 20-16,21-21 0,-21 21 0,0-20 16,0-1-16,0 0 0,0 0 15,0 0-15,0 0 0,0 1 16,-21-22 15,21-22-31,0 1 0,0 0 16,0 0-16,0 0 0,0 0 0,21-22 15,0 22-15,0-21 0,0-1 16,0 1-16,1 0 0,-1-1 0,21 1 16,-21 0-16,0-1 0,22 22 0,-1 0 15,-21 21-15,0 0 0,22 0 16,-22 0-16,0 0 0,0 21 0,0 0 16,1 1-16,-1 20 0,-21-21 0,0 21 15,0-20-15,0 20 0,0 0 16,0 1-16,0-22 0,0 21 15,-21-21-15,-1 22 0,1-22 0,0 0 16,21 0-16,-21 0 0,21 0 16,-21-21-16,0 0 0,-1 0 15</inkml:trace>
  <inkml:trace contextRef="#ctx0" brushRef="#br0" timeOffset="46175.33">10816 8509 0,'0'0'0,"21"-42"0,0 21 15,1-22-15,-1 22 0,-21 0 16,0 42-1,0 0-15,0 0 16,0 22-16,0-1 0,0 0 0,0 1 16,0-1-16,0 22 0,-21-22 15,21 21-15,-22-20 0,1 20 0,21-20 16,-21-1-16,0 0 0,21 1 0,0-22 16,-21 0-16,21 21 0,-21-42 15,21 21-15,0 1 0,0-44 31,0 1-31,0 0 0</inkml:trace>
  <inkml:trace contextRef="#ctx0" brushRef="#br0" timeOffset="46623.2">10710 8551 0,'0'0'0,"0"-42"0,-21 21 0,21-21 15,0 20-15,0-20 0,0 21 0,0-21 16,21 20-16,0-20 0,22 21 15,-1 0-15,0 0 0,1-1 0,-1 22 16,22 0-16,-1 0 0,-21 0 16,22 0-16,-22 22 0,1-1 15,-1 21-15,0-21 0,-21 22 0,1-1 16,-22 0-16,0 1 0,0-22 16,-43 21-16,22 0 0,-21 1 0,-1-22 15,-20 21-15,21-21 0,-22 1 0,22-1 16,-22 0-16,22 0 0,-22-21 15,22 0-15,0 0 0,-1 0 0,1 0 16,21 0-16,0 0 0,0-21 0,-1 21 16,22-21-16,0 0 0,0-1 15,0 1-15,22 21 16,-1 0-16,0 0 16,0 0-16,0 21 0,0 1 15,22-1-15,-22 21 0,21-21 0,1 22 16,-22-22-16,21 21 0,-21 0 0,22-20 15,-22 20-15,0-21 0,0 21 16,0-20-16,0-1 0,1 0 0,-1 0 16,0-21-16,0 0 0,0 21 0,0-21 15,1 0-15,-1 0 0,0 0 16,0-21-16,0 21 0,0-21 0,1 0 16,-1 0-16</inkml:trace>
  <inkml:trace contextRef="#ctx0" brushRef="#br0" timeOffset="46964.05">11493 8869 0,'22'0'31,"-1"0"-15,-21-21-16,21 21 0,0 0 0,0 0 16,0-21-16,1 21 0,-1-22 15,0 1-15,0 21 0,0-21 0,0 21 16,1-21-16,-1 0 0,-21 0 15,0-1-15,-21 22 16,-1-21-16,1 21 0,-21 0 16,21 0-16,-22 0 0,1 21 0,21 1 15,-21-1-15,20 0 0,-20 0 16,21 21-16,0 1 0,21-22 0,0 21 16,0 1-16,0-22 0,0 21 0,0-21 15,0 0-15,0 22 0,21-22 16,0-21-16,0 21 0,0-21 0,22 0 15,-22 0-15,21 0 0,1 0 0,-22 0 16,21 0-16,0 0 0,1-21 16,-22 0-16,21 0 0,1-1 15,-1 1-15</inkml:trace>
  <inkml:trace contextRef="#ctx0" brushRef="#br0" timeOffset="47231.89">12128 8700 0,'0'-43'0,"0"86"0,0-107 0,0 43 16,0 0-16,-21 42 15,21 0 1,-21 21-16,21-20 0,0 20 0,0 0 16,0 22-16,-21-22 0,21 22 15,-21-22-15,21 21 0,0-20 0,-21 20 16,-1 1-16,1-22 0,21 22 0,-21-1 16,0 1-16,21-1 0,-21 1 0,0 20 15,-1-20-15,22-1 0,-21 1 16,0-1-16,0-20 0,21-1 15,0 0-15,0 1 0,0-22 0,0 0 16,0 0-16,0-42 16,0 0-1,21 0-15,-21-1 0,21-20 0,-21 21 16,21-21-16</inkml:trace>
  <inkml:trace contextRef="#ctx0" brushRef="#br0" timeOffset="47511.73">11959 8869 0,'0'0'16,"0"-64"-16,0 22 0,21-43 16,0 43-16,-21 21 0,22 0 15,-1 0-15,-21-1 0,21 22 0,21 0 16,-21 0-16,1 0 0,20 0 0,-21 0 16,0 22-16,22-22 0,-22 21 15,0 0-15,0 0 0,-21 21 0,0-20 16,0-1-16,0 21 0,0-21 15,-21 22-15,0-22 0,-22 0 0,1 0 16,0 0-16,21 0 0,-22 1 0,1-1 16,21-21-16,-22 0 0,22 21 15,0-21-15,0 0 0,42-21 32,0 0-32,0 21 15</inkml:trace>
  <inkml:trace contextRef="#ctx0" brushRef="#br0" timeOffset="47896.22">12615 8509 0,'0'0'16,"-42"21"0,21 0-16,0-21 0,-1 22 15,1 20-15,0-21 0,0 0 0,0 22 16,0-22-16,-1 21 0,22-21 0,-21 22 15,21-22-15,0 0 0,0 0 16,0 0-16,21 0 0,1-21 0,-1 0 16,0 0-16,0 0 0,0 0 0,22 0 15,-22 0-15,0 0 0,0-21 16,21 0-16,-20 21 0,-1-21 0,0 0 16,0-22-16,0 22 0,-21 0 15,0 0-15,0-21 0,0 20 0,0-20 16,0 21-16,0 0 0,-21-22 0,0 22 15,0 21-15,0-21 0,-1 0 16,1 21-16,0 0 0,0 0 16,0 0-16,0 21 0,-1 0 15,22 0-15,-21 1 16,21-1-16,0 0 0,0 0 16,21-21-16,1 0 0,-1 21 0,21-21 15,0 0-15,1 0 0</inkml:trace>
  <inkml:trace contextRef="#ctx0" brushRef="#br0" timeOffset="48244.03">13208 8551 0,'0'0'0,"42"0"0,-21-21 0,1 21 0,-22-21 15,0 0-15,0 0 0,-22 21 16,1 0 0,0 0-16,-21 0 0,21 0 0,-22 0 15,1 21-15,21 0 0,-22-21 0,22 21 16,0 0-16,0 1 0,0-22 15,21 21-15,0 0 0,0 0 0,21 0 16,0-21-16,0 21 0,0-21 16,22 0-16,-22 22 0,21-22 15,-21 21-15,22-21 0,-22 21 0,0-21 16,0 21-16,0-21 0,-21 21 0,0 0 16,0 1-16,0-1 15,-21-21-15,0 21 0,-21-21 16,21 0-16,-22 0 0,1 21 15,21-21-15,-22 0 0,22 0 16,-21 0-16,21 0 0,0 0 0,-1 0 16,1 0-16,0 0 0,42-21 31,0 0-31,22 21 0,-22-21 16</inkml:trace>
  <inkml:trace contextRef="#ctx0" brushRef="#br0" timeOffset="48471.21">13610 8551 0,'0'-21'15,"0"42"1,0 1-16,0-1 16,0 0-16,0 0 0,0 0 0,0 0 15,0 1-15,0-1 0,0 0 16,0 0-16,-21 0 0,21 0 0,-21 1 15,21-44 32,21 22-47,-21-21 0</inkml:trace>
  <inkml:trace contextRef="#ctx0" brushRef="#br0" timeOffset="48759.41">13610 8340 0,'0'-21'0,"0"-1"31,0 1 1,21 0-32,-21 0 15,0 0-15,0 0 16,-21-1-1,0 22 1,0 0-16,0 0 0,-1 0 16,1 0-16,21 22 15,-21-22-15,21 21 0,0 0 0,0 0 16,21-21 0,0 0-16,1 0 15</inkml:trace>
  <inkml:trace contextRef="#ctx0" brushRef="#br0" timeOffset="49048.25">14266 7789 0,'0'0'0,"-21"0"16,0 0-16,0 0 0,0 0 0,-1 22 15,1-1-15,0 0 0,0 21 16,0-21-16,0 22 0,-1-1 0,1 22 15,0-22-15,21 21 0,-21-20 16,21-1-16,-21 22 0,21-22 0,0 0 16,-21 1-16,21-1 0,-22 0 0,22 1 15,-21-1-15,21-21 0,0 0 16,0 22-16,0-22 0,-21 0 16,21 0-16,0 0 15,0-42 1,21 21-16,0-21 0,1 0 15,20 0-15,-21-1 0</inkml:trace>
  <inkml:trace contextRef="#ctx0" brushRef="#br0" timeOffset="49351.24">14287 8382 0,'0'0'0,"-21"0"16,21 21-16,-21 0 0,0 1 15,0-1-15,0 0 0,21 0 16,-22 0-16,22 0 0,-21 1 0,21-1 15,0 0-15,0 0 0,0 0 16,0 0-16,21 1 0,1-22 16,-1 0-16,0 0 0,0 0 0,0 0 15,0 0-15,1 0 0,-1 0 16,0 0-16,0-22 0,0 22 0,0-21 16,-21 0-16,0 0 0,0 0 15,0 0-15,0-22 0,0 22 16,0 0-16,0 0 0,-21 0 0,0-1 15,0 1-15,0 21 0,0 0 16,-1-21-16,1 21 16,0 0-16,0 0 0,0 0 15,0 0-15,-1 0 0,1 0 16</inkml:trace>
  <inkml:trace contextRef="#ctx0" brushRef="#br0" timeOffset="49540.14">13716 8297 0,'0'-21'15,"21"21"-15,0 0 16,22-21 0,-22 21-16,0 0 0,21 0 0,-21 0 15,22 0-15,-1 0 0,0 0 0,-20 0 16,20 0-16,0 0 0,1 0 15</inkml:trace>
  <inkml:trace contextRef="#ctx0" brushRef="#br0" timeOffset="49927.71">14563 8446 0,'0'-22'15,"0"1"1,21 21 0,0 0-16,0 0 15,0 21-15,-21 1 16,0-1-16,0 0 16,0 0-16,0 0 0,0 0 0,0 1 15,0-1-15,0 0 0,0 0 0,0 0 16,0 0-16,-21-21 0,21 22 15,-21-22-15,0 0 0,21-22 47,0 1-47,21 0 0,0 0 16,0 0-16,-21 0 0,21-1 0,1 1 16,-1 0-16,-21 0 0,21 0 15,0 0-15,-21-1 0,21 22 0,-21-21 16,21 21-16,1 0 0,-1 0 15,0 0-15</inkml:trace>
  <inkml:trace contextRef="#ctx0" brushRef="#br0" timeOffset="50595.08">15113 8403 0,'0'21'0,"-21"-21"0,0 0 16,-1 22-16,1-1 0,0 0 15,0 0-15,0 0 16,21 0-16,0 1 0,-21-1 0,21 0 16,0 0-16,0 0 0,0 0 0,0 1 15,0-1-15,21 0 0,0-21 16,-21 21-16,21 0 0,0-21 0,22 0 16,-22 0-16,0 0 0,0 0 0,0 0 15,22 0-15,-22 0 0,0-21 16,0 21-16,21-21 0,-20 21 15,-1-21-15,0 0 0,-21-1 0,21 1 16,0 0-16,-21 0 0,21 0 16,-21 0-16,0-1 0,0 1 0,22 0 15,-22 0-15,21 0 0,-21 0 0,0 42 47,0 0-47,0 0 0,-21 21 16,-1-20-16,22-1 0,-21 21 15,0 0-15,21-20 0,-21 41 0,0-21 16,21 22-16,-21-22 0,21 22 16,0-1-16,0 1 0,0 20 15,-22-20-15,22-1 0,-21 1 0,21 21 16,0-1-16,0-20 0,0 20 0,-21-20 16,21-1-16,-21 1 0,21-1 0,0 1 15,0-1-15,-21-20 0,0-1 16,21 0-16,-22-20 0,1-1 0,0 0 15,0 0-15,0-21 0,0 0 16,-1 0-16,1-21 0,0 21 16,0-21-16,21 0 0,-21-22 0,0 22 15,21-21-15,0-1 0,0-20 0,0 21 16,0-22-16,0-21 0,21 22 16,0-22-16,21 1 0,-21-1 15,22 0-15,-1 1 0,0-1 0,1 21 16,20-20-16,-20 20 0,-1 22 0,0 0 15,1-1-15,-1 1 0,0 21 16,1 0-16,-22-1 0,0 1 0,0 21 16,0 0-16</inkml:trace>
  <inkml:trace contextRef="#ctx0" brushRef="#br0" timeOffset="51555.5">5609 10160 0,'0'-21'15,"-21"42"16,21 0-31,-21 0 0,0 1 16,-1-1-16,1 21 0,0 0 0,0 1 16,0-1-16,0 0 0,-1-20 15,1 20-15,0 0 0,0 1 0,0-22 16,0 21-16,-1-21 0,22 0 0,-21-21 16,21 22-16,-21-22 15,42 0 1,0-22-1,1 22-15,-1-21 0,0 21 0,21-21 16,-21 0-16,1 21 0,20-21 0,-21 21 16,21-21-16,-20 21 15,20-22-15,-21 22 0,21-21 0,-20 21 16,-1-21-16,0 21 0,0-21 16,0 21-16,0-21 0,-42 21 46,0 0-46,0 21 0,0 0 0,21 0 16,-21 22-16,-1-22 0,1 0 0,0 0 16,21 21-16,-21-20 0,0-1 15,0 21-15,-1-21 0,22 0 0,-21 1 16,21-1-16,-21 0 0,21 0 16,0 0-16,0 0 15,0 1 1,21-22-1,0-22-15,1 22 0,-1-21 16</inkml:trace>
  <inkml:trace contextRef="#ctx0" brushRef="#br0" timeOffset="51728.58">5969 10626 0,'0'0'0,"0"-21"15,0-1 63,21 22-62</inkml:trace>
  <inkml:trace contextRef="#ctx0" brushRef="#br0" timeOffset="52156.12">7408 10075 0,'0'0'0,"0"-42"16,0 21-16,0 0 0,0 0 16,0-1-16,0 65 31,0-22-31,-21 21 0,21 1 15,0 20-15,-21-21 0,21 22 16,-21-1-16,21 1 0,0-1 0,0 1 16,-21-1-16,21-20 0,-22-1 0,22 0 15,0 1-15,0-1 0,0-21 16,0 0-16,0 1 0,0-1 0,0-42 47,0-1-47</inkml:trace>
  <inkml:trace contextRef="#ctx0" brushRef="#br0" timeOffset="55312.03">7197 10054 0,'0'0'0,"0"-42"0,0 0 0,21-22 15,0 22-15,0-1 0,0 1 0,0 0 16,22 21-16,-22-1 0,21 1 15,1 21-15,-1 0 0,0 0 0,1 0 16,20 43-16,-21-22 16,-20 21-16,20 22 0,-21-22 0,0 0 15,-21 22-15,0-22 0,-21 22 0,0-22 16,-21 0-16,20 1 0,-20-1 16,0 0-16,-1 1 0,1-22 0,0 21 15,21-21-15,-22 0 0,22-21 16,-21 22-16,21-22 0,-1 0 0,1 0 15,0 0-15,0 0 0,21-22 16,0 1-16,0 0 16,0 0-16,21 21 15,0 0-15,-21 21 16,21 0-16,1 0 0,-1 1 16,0-1-16,0 21 0,0-21 0,0 22 15,1-22-15,-1 21 0,-21-21 16,21 0-16,0 22 0,0-22 0,0 0 15,1 0-15,-1 0 0,21-21 16,-21 0-16,0 0 0,1 0 16,20 0-16,-21 0 0,21 0 0,1 0 15,-22-21-15,21 0 0,1 21 0,-22-21 16,21 0-16,-21 0 0,22-22 16,-22 22-16,-21 0 0,21-21 0,-21-1 15,0 22-15,0-21 0,0-1 16,0 1-16,0 21 0,-21-21 15,21 20-15,-21 22 0,-1 0 0,1 0 16,0 0-16,0 22 16,21-1-16,0 0 0,-21 21 0,21-21 15,0 22-15,-21-1 0,21-21 0,0 22 16,0-1-16,0-21 0,0 0 16,0 22-16,0-22 0,21 0 0,-21 0 15,21-21-15,0 21 0,0-21 0,0 0 16,1 0-16,-1 0 0,0 0 15,21 0-15,-21 0 0,1 0 0,20-21 16,-21 0-16,21 0 0,1 0 16,-22-1-16,21 1 0,-21-21 15,22 21-15,-22-22 0,0 1 0,0 21 16,0-21-16,1-1 0,-22 22 16,0-21-16,0 21 0,0-1 0,0 1 15,-22 21 1,1 21-16,0 1 0,21-1 15,0 0-15,-21 0 0,21 21 0,0-20 16,0 20-16,0-21 0,0 0 0,0 22 16,0-22-16,0 0 0,0 0 15,21 0-15,-21 0 0,0 1 16,21-22-16,-21 21 0,21-21 0,-42 0 47,0-21-47,0 21 15,0-22-15,0 1 16,-1 21-16,22-21 0,-21 0 0,0 21 16,0 0-1,21 21 1,0 0-16,0 0 0,21 1 16,0-22-16,-21 21 0,21 0 15,1 0-15,-1-21 0,0 21 0,0-21 16,0 0-16,0 0 0,1 0 15,-1 0-15,0 0 0,0 0 16,21 0-16,-20 0 0,20-21 0,-21 21 16,0-21-16,22 0 0,-22 21 0,0-21 15,0-1-15,0 1 0,0 0 16,1-21-16,-1 21 0,-21-1 0,21-20 16,-21 21-16,0 0 0,0-22 15,0 22-15,0 0 0,21 0 0,-21 42 31,0 0-31,0 0 16,0 1-16,0-1 0,0 21 16,0-21-16,0 22 0,0-22 0,0 0 0,0 21 15,21-21-15,-21 1 16,21-1-16,1-21 0,-1 21 0,0-21 16,0 0-16,0 0 0,0 0 0,22 0 15,-22 0-15,0 0 0,21 0 16,-20 0-16,-1 0 0,0-21 0,0 0 15,0-1-15,0 22 0,1-21 0,-1-21 16,0 21-16,-21 0 0,0-1 16,0-20-16,0 0 0,0 21 0,0-22 15,0 1-15,-21 21 0,0-22 0,-1 22 16,1 0-16,0 0 16,0 21-16,0 0 0,0 0 0,-1 0 15,1 0-15,-21 0 0,21 21 0,0 0 16,-1 22-16,1-22 0,0 21 15,0-21-15,21 22 0,0-1 0,0-21 16,0 21-16,0-20 0,0-1 0,0 0 16,21 0-16,0 0 0,0 0 15,1 1-15,-1-22 0,21 0 16,-21 21-16,0-21 0,1 0 0,-1 0 0,21 0 16,-21 0-16,0-21 0,1 21 15,-1-22-15,0 1 0,0 0 16,21 0-16,-20 21 0,-1-21 0,0 0 15,0-22-15,-21 22 0,21 0 16,-21 0-16,21 0 0,-21-1 0,0 1 16,0 0-1,0 42 1,0 0-16,0 1 0,0-1 16,0 0-16,0 0 0,0 0 15,0 0-15,0 1 0,0-1 16,0 0-16,0 0 0,0 0 0,0 0 0,0 1 15,22-22 1,-1 21-16,0-21 0,0 0 16,0 0-16,0 0 0,1 0 0,20 0 15,-21 0-15,0-21 0,0-1 16,1 22-16,20-21 0,-21 0 0,0 0 16,0 0-16,-21 0 0,22-1 0,-22-20 15,21 21-15,-21 0 0,0 0 16,0-22-16,0 22 0,0 0 15,0 42 17,0 0-32,0 0 0,0 1 15,0 20-15,0-21 0,0 0 0,0 0 16,0 1-16,0-1 16,0 0-16,0 0 0,0 0 0,0 0 15,0 1-15,21-22 0,0 0 16,0 21-16,0-21 0,1 0 15,20 0-15,-21 0 0,0 0 0,0 0 16,1 0-16,20 0 0,-21-21 0,0-1 16,0 22-16,22-21 0,-22 0 15,0 0-15,0 0 0,-21 0 0,21-1 16,1 1-16,-1-21 0,-21 21 16,0-22-16,21 22 0,-21 0 15,21 0-15,-21 0 0,0 0 0,21 21 16,-21-22-16,21 22 15,-21 22 17,0-1-17,0-42 32,0-1-31,-21 22-1,0 0 1,0 0-16,0 0 16,21 22-1,-21-1-15,-1-21 0,22 21 0,0 0 16,-21 0-16,21 0 16,0 1-1,21-22 1,1 0-1,-1 0 1,0 0-16,0 0 0,-21 21 16,0 0-16,21 0 0,-21 0 15,21 0 1,-21 1-16,0-1 0,0 0 16,0 0-16,0 0 0,0 0 15,0 1-15,0-1 16,22-21-16,-1 0 15,-21 21-15,21-21 0,0 0 16,0 0-16,0 0 16,1 0-16,-1 0 0,0 0 15,0-21-15,0 21 0,-21-21 0,21-1 16,1 1-16,-1 0 0,-21 0 16,21-21-16,0 20 0,0-20 0,-21 21 15,21-21-15,1 20 0,-1-20 16,0 21-16,0 0 0,-21 0 15,21-1-15,0 22 16,-42 22 0,0-1-16,21 0 15,-21 0-15,21 0 0,-21 0 0,21 1 16,0-1-16,0 0 0,0 0 0,0 0 16,0 0-16,0 1 15,0-1-15,0 0 16,0 0-16,0 0 31,21-21-31,-42 0 47,0 0-47,-1 0 0,1 0 16,0 0-16,0 0 0,0 0 15,0 0-15,21-21 16,-22 21-16,22 21 31,0 0-15,22-21-16,-1 0 15,0 0-15,0 22 0,0-22 0,0 0 16,1 0-16,-1 0 16,0 0-16,0 0 0,21 0 0,-20 0 15,20 0-15,-21-22 0,21 22 0,-20 0 16,-1-21-16,21 0 0,-21 21 15,0-21-15,1 0 0,-1 0 0,0-1 16,-21 1-16,21 0 0,-21-21 16,0 21-16,0-1 15,0 1-15,0 0 0,0 0 0,0 0 0,0 0 16,-21 21-16,0 0 16,0 0-16,-1 21 0,1 0 15,0 0-15,0 0 0,21 0 16,0 1-16,-21 20 0,21-21 15,0 0-15,0 0 0,0 1 0,0-1 16,0 0-16,0 0 0,0 0 16,21-21-16,0 0 0,-21 21 15,21-21-15,0 0 0,22 0 0,-22 0 16,0 0-16,0 0 0,0 0 0,1 0 16,-1-21-16,0 21 15,0-21-15,0 0 0,-21 0 16,0 0-16,0-1 15,-21 22-15,0 0 16</inkml:trace>
  <inkml:trace contextRef="#ctx0" brushRef="#br0" timeOffset="56902.4">5313 12086 0,'0'-21'16,"21"21"-1,0 0 1,0-21-16,22 21 0,-1-21 0,0 21 16,1 0-16,20 0 0,-21-21 15,22 21-15,-22 0 0,1 0 0,-1-22 16,0 22-16,1 0 0,-22 0 0,0 0 15,0 0-15,-21-21 16,-21 21 0,0 0-16,0 0 0,-1 0 15,-20 0-15,0 0 0,21 0 0,-22 0 16,1 0-16,0 0 0,-1 0 0,1 21 16,0-21-16,20 0 15,-20 22-15,0-22 0,-1 21 0,22-21 16,0 21-16,0 0 0,-21-21 0,20 21 15,22 0-15,-21 1 0,21-1 16,0 0-16,0 0 0,0 0 0,0 0 16,0 1-16,0-1 15,0 0-15,21-21 63,1 0-48,-1 0-15,0-21 0,0 21 0,0 0 16,0 0-16,22 0 0,-22 0 16,21 0-16,1 0 0,-22 0 0,21 0 15,0 0-15,-20 21 0,-1 0 0,21 0 16,-21 0-16,0 1 0,-21-1 16,0 21-16,0-21 0,0 0 0,0 1 15,-21-1-15,0 0 0,-21 0 16,21 0-16,-22 0 0,22-21 0,-21 22 15,21-1-15,-22-21 0,22 0 16,0 21-16,-21-21 0,20 0 0,1 0 16,0 0-16,0 0 0,0 0 15,21-21 1,-21 0-16,21-1 16,21 1-16,21 0 15,-21 0-15,0 21 16</inkml:trace>
  <inkml:trace contextRef="#ctx0" brushRef="#br0" timeOffset="57011.34">6054 12446 0,'0'0'0,"0"-21"31</inkml:trace>
  <inkml:trace contextRef="#ctx0" brushRef="#br0" timeOffset="57095.29">6054 12425 0,'21'0'62</inkml:trace>
  <inkml:trace contextRef="#ctx0" brushRef="#br0" timeOffset="58711.56">7260 12002 0,'0'0'0,"-21"0"0,0 0 16,21 21-16,21-21 47,0 0-47,0-21 0,22 21 0,-22-22 16,21 1-16,0 0 0,1 0 15,-1 0-15,0 0 0,1-1 0,-1 1 16,-21 0-16,0 0 0,1 0 15,-1 0-15,-21-1 0,0 1 0,0 0 16,-21 0-16,-1 21 16,-20 0-16,21 0 0,0 0 15,0 21-15,-1 0 0,1 0 0,0 1 16,21 20-16,0 0 16,0 1-16,0-1 0,0 21 0,0-20 15,0 20-15,0 1 0,21-22 0,0 0 16,-21 1-16,0-1 0,0 0 15,0 1-15,0-22 0,0 21 0,0-21 16,0 1-16,0-1 0,0 0 16,-21-21-16,0 21 0,0-21 0,0 0 15,0 0-15,-1 0 0,1 0 16,-21 0-16,21 0 16,0-21-16,-1 21 0,1-21 0,0 0 0,0-1 15,0 1-15,21 0 0,-21 0 16,21 0-16,-22 0 0,22-1 15,-21 22-15,21-21 0,21 42 32,1-21-32,-1 22 0,0-1 15,0 0-15,0 0 0,0 0 0,1 0 16,-1 1-16,0-1 0,0 0 16,21 0-16,-20 0 0,-1-21 0,0 21 15,21-21-15,-21 0 0,22 22 16,-22-22-16,21 0 0,-21 0 0,22 0 15,-1 0-15,0-22 0,1 22 0,-22-21 16,21 0-16,1 0 0,-1 0 16,0 0-16,-21-1 0,22 1 15,-22 0-15,0 0 0,0-21 0,0 20 16,-21 1-16,22-21 0,-22 21 16,0 0-16,0-1 0,0 1 0,0 0 15,0 0-15,-22 21 16,1 21-1,21 0-15,0 0 0,-21 1 0,21-1 16,-21 21-16,21-21 0,0 0 16,0 1-16,0-1 0,0 0 0,0 21 15,0-21-15,0 1 16,21-1-16,0-21 0,0 0 0,-21 21 16,22-21-16,-1 0 0,0 0 15,0 0-15,0 0 0,22 0 16,-22-21-16,0 0 0,0 21 0,21-22 15,-20 1-15,-1 0 0,21 0 0,-21 0 16,0 0-16,1-22 0,-1 22 16,0-21-16,0 21 0,0-22 0,0 22 15,1 0-15,-22 0 0,21 21 16,-21 21 0,-21 0-16,-1-21 0,22 21 15,-21 22-15,21-22 0,0 0 16,0 0-16,0 0 0,0 0 0,0 1 15,0-1-15,0 0 16,0 0-16,0 0 16,0 0-16,0 1 15,-21-22 17,0 0-32,0-22 15,0 22-15,21-21 0,-22 21 16,22-21-16,-21 21 0,0 0 0,21-21 15,0 42 17,0 0-32,0 0 15,21-21-15,0 22 0,1-1 16,-1 0-16,0-21 16,21 0-16,-21 0 0,1 0 0,20 21 15,-21-21-15,21 0 0,-20 0 16,20 0-16,0 0 0,1 0 0,-22-21 15,21 0-15,-21 21 0,22-21 0,-22 21 16,0-22-16,0 1 0,0 0 16,0 0-16,1 0 0,-1-22 0,0 22 15,0-21-15,-21 0 0,0-1 16,21 1-16,-21 0 0,0-1 16,21 1-16,-21 0 0,0-1 0,0 1 15,22 21-15,-22-22 0,21 22 16,-21 42-1,0 1-15,0-1 0,0 21 16,-21 0-16,-1 1 0,22-1 16,-21 0-16,0 1 0,0 20 0,0-20 15,0-1-15,-1 0 0,22 1 0,0-22 16,-21 21-16,21-21 0,0 0 16,0 1-16,0-1 0,0 0 0,21 0 15,1-21 1,-1 0-16,0 0 0,0 0 15,0 0-15,0-21 0,-21 0 16,22 21-16,-22-21 0,21-1 16,-21 1-16,0 0 0,0 0 15</inkml:trace>
  <inkml:trace contextRef="#ctx0" brushRef="#br0" timeOffset="58875.46">9123 12129 0,'0'0'16,"0"-22"-1,21 22 1,0 0-16,0-21 0,0 21 16,1 0-16,20 0 0,-21-21 15,0 21-15,0 0 0,1 0 16,-1-21-16,0 21 0,0-21 16,0 21-16</inkml:trace>
  <inkml:trace contextRef="#ctx0" brushRef="#br0" timeOffset="60463.84">9969 12234 0,'-21'0'16,"42"0"-16,-63 0 0,42-21 15,0 0 1,21 0-16,0-21 0,1 20 16,-1 1-16,0-21 0,0 21 15,0-22-15,0 22 0,22-21 16,-22 0-16,0 20 0,0-20 0,0 21 15,-21 0-15,0 0 0,0-1 16,0 1-16,-21 21 0,0 0 0,-21 0 16,21 0-16,-22 0 0,22 0 15,-21 0-15,-1 21 0,1 1 0,0-1 16,21 0-16,-22 0 0,22 0 0,0 0 16,21 1-16,0 20 0,0-21 15,0 0-15,0 22 0,0-22 16,21 0-16,0 21 0,0-21 0,1 22 15,20-22-15,-21 0 0,0 21 0,22-20 16,-22-1-16,0 21 0,0-21 16,0 0-16,-21 1 0,0-1 15,0 0-15,0 0 0,0 0 0,-21 0 16,0-21-16,0 0 0,-22 22 16,22-22-16,-21 0 0,0 0 15,-1 0-15,1 0 0,0 0 0,-1-22 16,22 1-16,-21 21 0,21-21 15,-1 0-15,1 0 0,0 0 0,0-1 16,21 1-16,0 0 0,0 0 0,0 0 16,0 0-16,21 21 15,0 0-15,0 0 16,1 21-16,-1 0 16,0-21-16,0 21 0,0 0 0,0 0 15,1 1-15,-1-1 0,0 0 0,0-21 16,0 21-16,0 0 0,1-21 15,-1 0-15,0 21 0,0-21 0,0 0 16,0 0-16,1 0 0,-1 0 0,21 0 16,-21 0-16,0-21 0,22 0 15,-22 21-15,0-21 0,0 0 0,22 0 16,-22-1-16,0 1 0,0 0 16,0 0-16,0-21 0,-21 20 0,22 1 15,-22 0-15,0 0 0,0 0 0,0 0 16,21-1-16,-21 44 47,0-1-16,0-42 0,21-1-31,-21 1 16,0 0-16,0 0 15,0 0 1,0 0-16,0 42 31,-21 0-31,21 0 16,-21 0-16,21 22 0,-22-22 16,22 0-16,-21 21 0,21-21 0,0 1 15,0 20-15,0-21 0,-21 0 0,21 0 16,0 1-16,0-1 0,0 0 15,0 0-15,21-21 16,0 0-16,1 0 16,-1 0-16,0 0 0,0 0 0,0 0 15,0-21-15,22 0 0,-22 21 16,0-21-16,0-1 0,22 22 16,-22-21-16,0-21 0,0 21 0,0 0 15,0-1-15,1 1 0,-22-21 0,0 21 16,0 0-16,0-1 0,0 1 15,-22 21 1,1 0-16,0 0 0,0 21 16,21 1-16,-21-1 0,21 0 15,-21 21-15,21-21 0,0 1 0,0-1 16,0 0-16,0 21 0,0-21 16,0 1-16,0-1 0,21-21 15,0 21-15,0 0 0,0-21 0,0 0 16,1 21-16,-1-21 0,21 0 15,-21 0-15,0 0 0,1 0 0,20 0 16,-21 0-16,0-21 0,0 21 0,1-21 16,20 0-16,-21 21 0,0-21 15,0-1-15,1 1 0,-1 0 0,0 0 16,-21-21-16,0 20 0,21 1 16,-21 0-16,0-21 0,0 21 0,0-1 15,0 44 1,0-1-1,0 0-15,0 0 0,-21 0 0,21 0 16,-21 22-16,21-22 0,0 0 16,0 0-16,0 0 0,0 1 15,0-1-15,0 0 0,21-21 16,0 0-16,0 0 0,0 0 16,1 0-16,-1 0 0,0 0 0,0 0 15,0 0-15,0-21 0,1 0 0,-1 21 16,0-22-16,0 1 15,0 0-15,-21 0 0,0 0 16,0 0-16,0-1 16,-21 1-1</inkml:trace>
  <inkml:trace contextRef="#ctx0" brushRef="#br0" timeOffset="60695.74">11345 11980 0,'-21'-21'15,"0"21"-15,21-21 0,0 0 0,0 42 63,0 0-32,0 0-15</inkml:trace>
  <inkml:trace contextRef="#ctx0" brushRef="#br0" timeOffset="61214.83">11536 12086 0,'0'0'0,"0"-21"15,21-21-15,-21 21 16,0-1-16,0 44 31,0-1-15,0 0-16,0 21 0,0-21 0,0 22 15,-21-1-15,21 0 0,0 1 16,0 20-16,0-20 0,0-1 0,0 21 16,-21-20-16,21 20 0,0-20 0,-22 20 15,1 1-15,21-1 0,-21 1 16,0-1-16,0 1 0,0-1 0,-1-21 16,1 22-16,0-22 0,0 1 15,0-1-15,0-21 0,21 21 0,-22-20 16,44-44 15,-1 1-31,0 0 0,0-21 0,0 21 16,0-22-16,1 1 0,-1 0 15</inkml:trace>
  <inkml:trace contextRef="#ctx0" brushRef="#br0" timeOffset="61459.69">11599 12404 0,'0'-64'0,"0"128"0,0-191 16,0 84-16,21-20 0,1 21 0,-1-1 15,0 1-15,0 0 16,0 20-16,0 1 0,22 0 0,-22 21 16,0 0-16,0 0 0,22 0 0,-22 21 15,0 0-15,0 1 0,-21-1 16,21 21-16,-21-21 0,0 0 0,0 22 16,0-22-16,0 0 0,-21 0 15,0 22-15,0-22 0,0 0 0,-1 0 16,-20-21-16,21 21 0,0 0 0,0-21 15,-22 0-15,22 22 0,0-22 16,21-22 0,21 1-16,0 21 15</inkml:trace>
  <inkml:trace contextRef="#ctx0" brushRef="#br0" timeOffset="61800.96">12594 11536 0,'0'0'0,"0"-21"16,0 0-16,0-1 16,-21 44-1,0-22-15,21 42 0,-21-21 16,21 0-16,-22 22 0,1-1 0,21 0 16,-21 1-16,0-1 0,0 21 0,21-20 15,-21 20-15,-1-20 0,22-1 16,0 21-16,-21-20 0,21-1 15,-21 0-15,21 1 0,0-1 0,0-21 16,0 22-16,0-22 0,0 0 16,21-21-16,0 21 0,1-21 0,-1 0 15,0 0-15,0 0 0,0 0 0,0 0 16,1 0-16,-1-21 0,21 21 16,-21-21-16,0 0 0,1-1 0,-1 1 15,0 0-15,0 0 0,0 0 16,-21 0-16,0-22 0,0 22 0,0-21 15,0 21-15,0-1 0</inkml:trace>
  <inkml:trace contextRef="#ctx0" brushRef="#br0" timeOffset="62071.81">12382 11896 0,'0'0'0,"22"-21"31,-1 21-31,0-22 0,-1460 911 172</inkml:trace>
  <inkml:trace contextRef="#ctx0" brushRef="#br0" timeOffset="62775.4">5440 13780 0,'-43'0'16,"22"0"-16,0 0 15,0 0-15,0 21 16,21 0-16,0 0 16,-21 0-16,21 22 0,-22-22 15,1 21-15,21 0 0,0 22 16,-21-22-16,0 1 0,21 20 0,-21-21 15,21 22-15,0-22 0,0 1 16,0-1-16,0 0 0,0-21 0,21 22 16,0-22-16,0-21 0,22 21 0,-22-21 15,21 0-15,0 0 0,1 0 16,-22-21-16,21 21 0,1-21 0,-1 0 16,0-1-16,-21 1 15,1 0-15,-1 0 0,-21 0 0,0-22 0,0 22 16,0 0-16,0 0 0,-21 21 0,-1-21 15,-20 21-15,21 0 16,-21 0-16,20 0 0,-20 0 0,21 21 16,-21-21-16,20 21 0,1 0 15,0 0-15,-21 1 0,42 20 0,-21-21 16,-1 0-16,22 0 0,-21 1 16,21-1-16,0 0 0,0 0 15,21-21-15,22 0 16</inkml:trace>
  <inkml:trace contextRef="#ctx0" brushRef="#br0" timeOffset="62963.82">6181 14224 0,'0'0'0,"21"0"0,-21-21 31,21 21 32,0 0-63,21 0 15</inkml:trace>
  <inkml:trace contextRef="#ctx0" brushRef="#br0" timeOffset="64543.44">7641 13822 0,'-21'-21'0,"42"42"0,-63-42 0,-1 21 16,22 0-16,0 0 0,0 0 0,42 0 47,0 0-47,22-21 15,-1 21-15,0-22 0,1 1 0,-1 21 16,0-21-16,1-21 0,20 21 16,-21-1-16,1 1 0,-1 0 0,-21-21 15,22 21-15,-22-1 0,0 1 0,-21 0 16,0 0-16,0 0 0,-21 21 31,0 0-15,-1 21-16,1 21 0,21-21 0,-21 22 15,0 20-15,21-20 0,-21-1 0,21 21 16,0 1-16,0-22 0,0 22 16,-21-22-16,21 0 0,0 22 0,0-22 15,0 1-15,0-1 0,0 0 16,0-21-16,0 22 0,0-22 0,0 0 15,0 0-15,0 0 0,-22 1 16,1-22-16,0 0 16,0 0-16,0 0 0,0 0 15,21-22-15,-22 1 0,1 0 16,-21 0-16,21 0 0,0 0 16,-1-1-16,1 1 0,0 0 0,0 0 15,0 0-15,21 0 0,0-1 16,0 1-16,-21 21 0,42 21 31,0 1-31,-21-1 16,21 21-16,0-21 0,0 0 0,1 1 15,-1 20-15,0-21 0,0 0 16,0 0-16,22 1 0,-22-22 0,21 21 16,0-21-16,-20 0 0,20 0 0,0 0 15,1 0-15,-22 0 16,21-21-16,0-1 0,-20 1 0,20 0 0,0 0 15,-21 0-15,1 0 16,20-1-16,-21-20 0,0 21 0,0-21 16,-21 20-16,0-20 0,0 21 0,0-21 15,0 20-15,0 1 0,0 0 16,0-21-16,0 21 0,-21 21 16,0 0-16,0 21 15,21 0-15,0 0 16,0 0-16,0 0 0,0 22 0,0-22 15,0 21-15,0-21 16,0 22-16,0-22 0,0 21 0,21-21 16,0 1-16,0-1 0,1 0 15,-1 0-15,0-21 0,0 0 0,0 0 16,22 0-16,-22 0 0,21 0 0,-21 0 16,22-21-16,-22 0 0,21 0 15,0-1-15,-20 1 0,20 0 0,-21 0 16,0-21-16,22 20 0,-22 1 0,-21-21 15,0 21-15,21 0 0,-21-1 16,0-20-16,0 21 0,0 0 16,-21 21-1,21 21-15,-21 0 16,21 0-16,0 0 0,0 1 0,0-1 16,0 0-16,0 0 0,0 0 15,0 0-15,0 1 0,0-1 0,21 0 16,-21 0-16,21 0 0,0 0 15,-21 1-15,0-1 16,-21-21 15,0 0-31,0-21 16,-1 21-16,1-22 0,0 22 16,0 0-16,0-21 0,0 21 0,-1 0 15,22 21 16,0 1-31,0-1 0,22-21 16,-1 21-16,0 0 0,0 0 16,0-21-16,0 0 0,22 21 15,-22-21-15,0 0 0,21 0 0,-20 0 16,20 0-16,-21-21 0,21 0 16,1 21-16,-22-21 0,21 0 0,1 0 15,-22-1-15,21 1 0,-21-21 16,0 21-16,22 0 0,-22-22 0,0 22 15,-21-21-15,0-1 0,21 22 16,-21-21-16,0 0 0,0-1 0,0 1 16,0 0-16,0-22 0,0 43 15,0-21-15,0-1 0,0 22 0,0 42 32,0 0-32,0 22 0,0-1 15,0 0-15,0 1 0,0-1 16,0 22-16,0-22 0,-21 0 0,21 1 15,-21 20-15,21-21 0,0 1 0,-21-1 16,21 0-16,-21-20 0,21 20 16,0-21-16,0 0 0,0 0 0,0 1 15,21-22-15,0 0 0,0 0 16,0 0-16,0 0 0,1 0 16,-1-22-16,0 1 0,0 21 0,0-21 15,0 21-15,1-21 0,-1 0 16,0 0-16,0-1 15,-21 1-15</inkml:trace>
  <inkml:trace contextRef="#ctx0" brushRef="#br0" timeOffset="64639.38">9483 14034 0,'-43'0'0,"86"0"0,-107 0 0,43 0 0</inkml:trace>
  <inkml:trace contextRef="#ctx0" brushRef="#br0" timeOffset="64735.85">9398 14034 0,'42'0'16,"-21"0"-16,22 0 0,-22-22 0,0 22 16,0 0-16,22 0 0,-22 0 15,0-21-15,0 21 0,0 0 0,0-21 16,-21 0-16,22 21 0</inkml:trace>
  <inkml:trace contextRef="#ctx0" brushRef="#br0" timeOffset="65108.07">10329 13864 0,'0'0'0,"0"-21"0,0-21 15,0 21-15,21-1 0,-21 1 16,22 21-16,-1 0 16,-21 21-1,21 106 1,-21-105-16,0 20 0,0 0 16,0 1-16,0-22 0,0 21 15,0 0-15,-21-20 0,0-1 0,21 21 16,-22-21-16,22 0 0,0 1 15,-21-1-15,21 0 0,-21 0 0,21-42 47,21 0-47,-21 0 0,21-1 0,-21 1 16,22 0-16</inkml:trace>
  <inkml:trace contextRef="#ctx0" brushRef="#br0" timeOffset="65334.94">10393 13928 0,'0'42'0,"0"-84"0,0-1 0,0 1 16,0 21-16,0-21 15,0 20-15,0 1 0,0 0 0,0 0 16,21 21-16,0 21 16,-21 0-16,21 22 0,0-22 15,1 21-15,-1 0 0,0 1 0,0-22 16,0 21-16,0 1 0,1-1 16,-1-21-16,-21 21 0,0-20 0,21-1 15,0 0-15,-21 0 0,0 0 0,0 0 16,21 1-16,0-22 15,1 0-15,-1 0 16,0 0-16,0-22 0,0 1 16,0 0-16,1 0 15</inkml:trace>
  <inkml:trace contextRef="#ctx0" brushRef="#br0" timeOffset="65567.81">11049 13843 0,'0'0'15,"0"-42"-15,0-1 0,0 1 0,0 0 0,0-1 16,0 22-16,0 0 0,-21 21 15,0 21 1,-1 0-16,1 22 0,21-22 16,-21 21-16,0-21 0,21 22 15,-21-1-15,21 0 0,0 1 0,-21-1 16,21 0-16,-22-20 0,22 20 16,0-21-16,0 21 0,0-20 15,0-1-15,0 21 0,0-21 0,0 0 16,0 1-16,0-1 0,22-21 31,20-21-31,-21-1 0</inkml:trace>
  <inkml:trace contextRef="#ctx0" brushRef="#br0" timeOffset="66182.97">11832 13589 0,'0'0'15,"0"-21"-15,-21 0 0,0 21 0,0 0 16,-1 0-16,1 0 0,-21 0 0,21 21 16,-22 0-16,22 0 0,0 22 0,0-22 15,0 21-15,0 0 0,-1 1 16,1-1-16,0 0 0,0 1 0,21-1 16,0-21-16,0 22 0,0-1 15,0-21-15,0 0 0,0 0 0,0 1 16,0-1-16,21 0 0,0 0 0,0-21 15,1 0-15,-1 0 16,0 0-16,0 0 0,0 0 0,0-21 16,1 0-16,-1 21 0,-21-21 15,0-1-15,0 1 0,0 0 16,0 0-16,0 0 0,-21 0 16,21-1-16,-22 22 0,1 0 15,0 0-15,0 0 0,0 0 16,0 0-16,21-21 47,21 21-47,0 0 15,0 0-15,0-21 16,0 21-16,1 0 16,-22 21-16,0 0 15,0 1-15,0-1 0,0 0 16,0 0-16,0 21 0,0-20 0,0-1 15,-22 21-15,1 0 0,21-20 0,0 20 16,-21 0-16,0 1 0,21-1 16,-21-21-16,21 21 0,0 1 0,-21-1 15,21 0-15,0-20 0,0 20 16,0-21-16,0 0 0,0 0 0,0 1 16,0-1-16,0 0 15,0-42 16,21 0-31,0-1 0,0 1 16,0-21-16</inkml:trace>
  <inkml:trace contextRef="#ctx0" brushRef="#br0" timeOffset="66387.86">12128 14139 0,'0'0'0,"-21"0"0,21-21 15,-21 21-15,21-21 0,-21 21 0,42 0 79,0 0-64,0 0-15</inkml:trace>
  <inkml:trace contextRef="#ctx0" brushRef="#br0" timeOffset="66663.7">12679 13780 0,'0'21'46,"0"0"-46,0 0 0,0 0 16,0 22-16,0-22 0,0 0 0,0 0 16,0 21-16,21-20 0,-21-1 0,0 0 15,21-21-15,0 21 0,-21 0 16,0 0-16,21-21 0,1 0 31,-1 0-15,0 0-16,0-21 0</inkml:trace>
  <inkml:trace contextRef="#ctx0" brushRef="#br0" timeOffset="66887.57">12954 13907 0,'0'0'0,"0"-22"0,0 1 0,0 0 0,0 0 16,0 0-16,-21 21 16,0 0-16,-1 0 0,1 0 0,0 21 15,0 0-15,0-21 16,-22 42-16,22-20 0,0-1 0,0 21 15,-21-21-15,20 0 0,1 22 0,0-22 16,-21 0-16,21 21 0,-1-20 16,1-1-16,0 0 0,21 0 15,-21 0-15,42-21 32,0 0-32,0 0 0,22 0 0,-22 0 15,21-21-15</inkml:trace>
  <inkml:trace contextRef="#ctx0" brushRef="#br0" timeOffset="67623.41">13271 13885 0,'0'0'0,"22"-21"0,-22-21 15,0 21 1,-22 21 0,22 21-1,0 0-15,-21 0 0,21 0 0,-21 1 16,0-1-16,21 21 0,0-21 0,-21 0 15,0 1-15,-1-1 0,22 0 16,0 0-16,0 0 0,-21-21 0,21 21 16,0 1-16,-21-22 0,21 21 15,0-42 32,0-1-47,0 1 0,0 0 16,21 0-16,0 0 0,1-22 15,-1 22-15,0-21 0,0 21 16,0-22-16,22 1 0,-22 0 0,0-1 16,21 1-16,-21 21 0,22 0 0,-22 0 15,0-1-15,0 22 0,0 0 16,1 22-16,-22-1 16,0 0-16,0 21 0,0-21 15,0 22-15,0-22 0,0 21 0,0-21 16,-22 22-16,22-22 0,0 0 15,-21 21-15,0-20 0,0-1 0,21 0 16,-21-21-16,21 21 0,0 0 16,-21-21-16,21 21 15,-22-21-15,22-21 32,22 0-32,-1 0 15,0 21-15,-21-21 0,21-22 0,21 22 16,-20 0-16,-1-21 0,21 21 15,-21-22-15,22 22 0,-1-21 0,-21-1 16,21 22-16,1 0 0,-1 21 0,0-21 16,-20 21-16,-1 0 0,0 0 15,-21 21-15,0 0 0,0 0 16,0 1-16,0 20 0,0-21 0,-21 21 16,0-20-16,-1 20 0,1-21 15,21 0-15,-21 22 0,0-22 0,0 0 16,0 0-16,-1 0 0,22 0 15,0 1-15,-21-1 0,0 0 16,42-21 15,0-21-15,1 21-16,-1-21 0,0-1 0,21 1 16</inkml:trace>
  <inkml:trace contextRef="#ctx0" brushRef="#br0" timeOffset="67943.05">14351 13716 0,'21'-42'16,"-42"84"-16,63-127 0,-42 64 0,0 0 0,0 42 31,-21 0-31,0 22 16,-21-22-16,20 21 0,1-21 0,0 22 16,0-1-16,-21 0 0,20-20 15,1 20-15,0-21 0,21 21 0,-21-20 16,0-1-16,21 21 0,-21-21 15,21 0-15,0 1 0,0-1 0,0 0 16,0 0-16,21-21 0,0 21 16,21 0-16,-21-21 0,22 0 15,-1 22-15,0-22 0,1 0 0,-22 0 16,21 0-16,1 0 0,-22 0 0,21 0 16,-21-22-16,22 22 0,-22 0 15,0-21-15,0 0 0,0 0 16,0 21-16,-21-21 0,0 0 15,0-1 1,-21 22-16,0 0 0</inkml:trace>
  <inkml:trace contextRef="#ctx0" brushRef="#br0" timeOffset="68716.64">5757 15282 0,'0'22'15,"0"-1"1,21-21-16,1 0 16,-1 0-16,21 0 0,-21 0 0,22 0 15,-22 0-15,21 0 0,0 0 16,-20 0-16,20-21 0,-21-1 0,21 22 16,-20-21-16,-1 0 15,0 21-15,-21-21 0,0 0 0,21 21 16,-21-21-16,-21 21 31,21 21-31,-21-21 0,0 21 0,-1 21 16,1-21-16,21 22 0,0-1 15,-21 0-15,0 1 0,21-1 0,-21 0 16,21 1-16,0-1 0,0 0 16,-21 1-16,21-1 0,-22 0 0,22-20 15,0 20-15,0-21 0,0 21 0,0-20 16,0-1-16,0 0 15,-21-21 1,21-21 0,-21 0-1</inkml:trace>
  <inkml:trace contextRef="#ctx0" brushRef="#br0" timeOffset="68923.7">5694 15748 0,'0'0'15,"0"21"1,0 0-16,21-21 16,21 0-1,-21 0-15,1 0 0,20 0 16,0 0-16,-21 0 0,22 0 0,-1 0 16,0-21-16,-20 21 0,20 0 15,-21-21-15,0 21 0,22 0 0,-22-21 16,0 0-16,0 21 0,0-21 0,0 21 15,1 0-15</inkml:trace>
  <inkml:trace contextRef="#ctx0" brushRef="#br0" timeOffset="69143.57">6689 15663 0,'0'0'0,"42"0"16,-21 0-1,0 22-15,0-22 16,1 0 15,-1 0 16,0 0-47,0-22 0</inkml:trace>
  <inkml:trace contextRef="#ctx0" brushRef="#br0" timeOffset="70375.16">8509 15177 0,'0'-22'0,"0"44"0,0-65 16,0 22-16,0 0 15,0 42 1,0 21-16,0 1 16,21-1-16,-21 0 0,0 22 0,0-1 15,0-20-15,0 20 0,0 1 16,0-22-16,0 22 0,0-22 0,0 0 16,0 1-16,-21-1 0,21 0 15,0 1-15,-21-22 0,0 0 16,-1 0-16,22 0 0,-21-21 15,0 0-15,0-21 16,21 0-16,0 0 16,0 0-16,0-1 0,0-20 0,0 21 15,0-21-15,0-1 0,0 1 16,0 0-16,21-22 0,0 1 0,0 20 16,1-20-16,-1-1 0,21 1 15,-21-1-15,22 22 0,-1 0 0,0-1 16,1 22-16,-1-21 0,0 42 15,1 0-15,-1 0 0,-21 0 16,21 21-16,-20 0 0,-22 0 0,0 22 16,0-22-16,0 21 0,0 0 15,-22-20-15,1 20 0,-21 0 0,0-21 16,-1 22-16,1-22 0,0 0 16,-1 0-16,1 0 0,0 1 0,-1-1 15,22-21-15,-21 0 0,21 21 0,-1-21 16,22 21 15,0 0-31,0 0 16,22 1-16,-1-22 0,0 21 0,0 0 15,21 0-15,-20 0 0,-1 0 0,21 1 16,-21-1-16,22-21 0,-22 21 16,21 0-16,0-21 0,1 0 0,-1 0 15,0 0-15,1 0 0,-1 0 16,0 0-16,1-21 0,-1 21 0,0-21 15,1 0-15,-1-1 0,0 22 0,-20-21 16,-1 0-16,0 0 0,0 0 16,-21 0-16,0-1 0,0-20 0,0 21 15,0 0-15,0 0 0,-21-1 16,0 22-16,0 0 16,-1 0-16,1 0 0,0 22 15,21-1-15,-21 0 16,21 0-16,0 0 0,0 0 0,0 22 15,0-22-15,0 0 0,0 0 0,21 0 16,0 1-16,0-1 0,1-21 16,-1 21-16,0-21 0,21 0 0,-21 0 15,22 0-15,-22 0 0,21 0 0,-21-21 16,22 0-16,-22 21 0,0-22 16,21 1-16,-20 0 0,-1 0 15,0 0-15,0 0 0,0-1 0,-21 1 16,0 0-16,21 0 0,-21 0 15,22 0-15,-22-1 0,0 1 16,0 42 15,0 1-31,0-1 0,0 0 0,-22 0 16,1 21-16,21 1 0,-21-1 16,21 0-16,0 1 0,-21-1 0,0 0 15,21 22-15,-21-22 0,21 22 16,-22-22-16,1 22 0,0-22 0,21 0 15,-21 22-15,21-22 0,-21-21 0,21 22 16,0-22-16,-21 0 16,21 0-16,0 0 0,21-42 31,-21 0-31,21 0 0,0 0 16,0-22-16,0 1 0</inkml:trace>
  <inkml:trace contextRef="#ctx0" brushRef="#br0" timeOffset="70659">9800 15706 0,'0'0'0,"0"-43"16,0 1-16,0 0 0,0 21 0,0-1 0,0-20 15,21 21-15,0 0 0,1 0 16,-1-1-16,0 22 0,0-21 16,0 21-16,0 0 0,22 0 0,-22 0 15,0 0-15,0 0 0,0 0 16,1 21-16,-1 1 0,-21-1 0,21 0 15,-21 0-15,0 21 0,0-20 16,-21-1-16,0 0 0,-1 21 0,-20-21 16,21 1-16,-21-1 0,-1 0 0,1 0 15,21 0-15,-22 0 0,22-21 16,0 22-16,0-22 0,0 0 16,42 0-1,0 0-15,0-22 16,22 1-16,-22 21 0</inkml:trace>
  <inkml:trace contextRef="#ctx0" brushRef="#br0" timeOffset="71024.5">10287 15452 0,'0'-21'0,"0"42"0,0-64 16,0 22-16,-21 21 16,0 0-1,21 21-15,-22-21 0,22 22 16,-21-1-16,0 0 0,21 21 0,0-21 15,0 1-15,0-1 0,0 0 0,0 0 16,0 0-16,0 0 0,0 1 16,21-22-16,0 21 0,1-21 15,-1 0-15,0 0 0,0 0 16,0 0-16,0 0 0,1 0 16,-1-21-16,0-1 0,0 22 0,-21-21 15,0 0-15,21-42 16,-21 41-16,0 1 0,0-21 15,0 21-15,-21-22 0,0 22 0,0-21 16,0 21-16,-1 0 0,22-1 16,-21 22-16,0 0 0,0 0 0,0 0 15,0 0-15,21 22 16,0-1-16,0 0 0,0 0 16,0 0-16,0 0 0,0 1 15,0-1-15,21 0 0,0 0 16</inkml:trace>
  <inkml:trace contextRef="#ctx0" brushRef="#br0" timeOffset="71375.3">10541 15494 0,'0'0'0,"0"-21"0,0 0 16,0 0-16,0-1 0,0 1 16,0 0-16,0 0 0,21 21 15,0-21-15,-21 0 0,21 21 0,1 0 16,-1 0-16,0 0 0,0 0 15,0 21-15,0 0 0,-21 0 16,22 0-16,-22 0 0,21 1 0,-21-1 16,0 0-16,0 0 0,0 0 0,0 0 15,0 1-15,0-1 0,0 0 16,0 0-16,-21-21 0,-1 0 0,22 21 16,-21-21-16,0 0 15,0 0-15,21-21 16,0 0-16,0 0 0,0 0 15,0-1-15,0 1 0,0 0 16,0 0-16,0 0 0,21 0 16,0-22-16,0 22 0,1-21 0,-1 21 15,0-1-15,0-20 0,0 21 16,0 0-16,1 0 0,-1-1 16,0 22-16,0 0 0</inkml:trace>
  <inkml:trace contextRef="#ctx0" brushRef="#br0" timeOffset="71895">11388 14965 0,'0'0'0,"0"-42"16,-22 42 15,1 21-15,0 0-16,0 0 0,21 0 15,-21 22-15,0-22 0,21 21 0,-22 0 16,1 1-16,21-1 0,-21-21 15,21 22-15,0-1 0,0 0 0,-21-21 16,21 1-16,0 20 0,0-21 16,0 0-16,21 0 0,0-21 15,0 0-15,1 0 0,-1 0 0,21 0 16,-21 0-16,0 0 0,22 0 16,-22-21-16,0 0 0,21 0 0,-42 0 15,22 21-15,-1-21 0,-21-1 16,21 1-16,-21 0 0,0 0 15,0 0-15,0 0 0,0-1 0,0 1 16,-21 21 0,21 21-1,0 1-15,0-1 0,0 0 16,0 0-16,0 0 16,21 0-16,-21 1 0,21-22 15,-21 21-15,21 0 0,-21 0 16,21-21-16,-21 21 0,0 0 15,0 1-15,0-1 32,-21 0-32,0-21 0,0 0 0,0 0 15,0 0-15,-1 0 16,22-21 0,0 0-1,0-1-15,0 1 0,0 0 0</inkml:trace>
  <inkml:trace contextRef="#ctx0" brushRef="#br0" timeOffset="72179.11">11091 15050 0,'0'-22'0,"0"1"16,21 21-16,22-21 15,-22 21-15,21 0 0,1-21 16,-1 21-16,0 0 0,1-21 0,-1 0 16,0 21-16,1 0 0,-22 0 15,21-22-15,0 22 0,-20 0 0,-1 0 16,0 0-16,0 0 0,0 0 0,-21 22 62,-21-1-46</inkml:trace>
  <inkml:trace contextRef="#ctx0" brushRef="#br0" timeOffset="72995.45">5630 16806 0,'0'0'0,"-21"0"0,0 0 16,0 22-16,0-22 0,-1 0 0,1 0 15,0 0-15,0 0 0,0 0 16,-22 0-16,22-22 0,0 22 0,0-21 16,21 0-16,0 0 0,-21 0 15,21 0-15,0-1 0,0 1 0,0 0 16,21 0-16,0 0 15,0 0-15,22-1 0,-22 1 0,0 21 16,21 0-16,-21 0 0,1 0 0,20 0 16,-21 21-16,-21 1 15,0 20-15,0 0 0,0 1 0,0-1 16,-21 21-16,0-20 0,0 20 16,-1 1-16,1-22 0,0 22 0,-21-22 15,21 0-15,21 1 0,0-1 16,-22-21-16,22 0 0,0 0 0,0 1 15,0-1-15,22-21 16,-1 0-16,0 0 0,0 0 0,0 0 16,22-21-16,-22-1 0,0 1 15,21 0-15,-21 21 0,1-42 0,20 21 16,-21-1-16,-21 1 0,0 0 16,0 0-16,0-21 0,0 20 0,-21 1 15,0 0-15,0 21 0,-1-21 0,-20 21 16,21 0-16,0 0 0,-22 0 15,22 0-15,0 21 0,-21-21 0,21 21 16,-1 0-16,1 1 0,21-1 16,-21 0-16,21 0 0,0 0 15,0 0-15,21-21 16,0 0-16,1 0 0,-1 0 16</inkml:trace>
  <inkml:trace contextRef="#ctx0" brushRef="#br0" timeOffset="73167.35">6223 17039 0,'42'0'0,"-84"0"0,105 0 0,-41 0 0,-1 0 15,0-21-15,-21 0 63,0 0-63,21 21 15</inkml:trace>
  <inkml:trace contextRef="#ctx0" brushRef="#br0" timeOffset="74855.07">8064 16785 0,'0'0'0,"0"-42"0,0 21 0,0 0 0,0-22 16,0 22-16,-21 0 0,0-21 15,21 20-15,-21 1 0,0 0 0,0 0 16,-1 21-16,1-21 0,-21 21 0,21 0 15,-22 0-15,1 0 0,0 21 16,21 0-16,-22 0 0,1 0 0,0 22 16,20-1-16,1 22 0,-21-22 15,21 21-15,0 1 0,21-1 16,0 1-16,-22-1 0,22 1 16,0-1-16,0-20 0,22 20 0,-22-20 15,42-1-15,-21-21 0,0 21 16,22-20-16,-1-22 0,0 21 0,1-21 15,-1 0-15,0 0 0,1-21 0,-1-1 16,0 1-16,1 0 0,-1 0 16,0 0-16,1-22 0,-22 22 0,21-21 15,-21 21-15,22-22 0,-43 1 16,21 21-16,-21-21 0,0-1 0,0 22 16,0-21-16,0 21 0,-21-1 15,-1 1-15,1 21 16,0 0-16,0 0 0,21 21 0,-21 1 15,0-1-15,21 0 0,-22 0 16,22 21-16,0-20 0,0 20 0,0-21 16,0 21-16,0-20 0,0 20 15,0-21-15,0 0 0,22 0 0,-1 1 16,21-1-16,-21-21 0,0 0 16,22 0-16,-22 0 0,21 0 0,-21 0 15,22-21-15,-1-1 0,-21 1 16,0 0-16,22 0 0,-22 0 15,0-22-15,-21 22 0,0 0 0,0-21 0,0 21 16,0-1-16,-21-20 16,-21 21-16,20-21 0,-20 20 0,0 1 15,-1-21-15,1 21 0,0 21 16,-1 0-16,22 0 0,-21 0 0,0 0 16,20 21-16,1-21 0,0 42 15,21-21-15,0 1 0,0 20 0,0-21 16,0 21-16,0-20 0,21 20 0,0-21 15,22 0-15,-22 0 0,21 1 16,-21-1-16,22-21 0,-1 0 0,0 0 16,1 0-16,-1 0 0,0 0 15,1 0-15,-1 0 0,0-21 0,1 21 16,-22-22-16,21 1 0,-21 0 16,1 0-16,-22 0 0,21 21 15,-21-21-15,0-1 0,0 1 0,0 0 16,0 0-16,0 0 0,0 42 31,0 0-15,0 0-16,21 0 0,-21 1 0,0-1 15,0 0-15,0 21 0,0-21 0,0 1 16,0-1-16,0 0 16,0 0-16,0-42 46,0 0-46,21 21 0,-21-21 0,0-1 16,21 1-16,-21 0 0,0-21 16,0 21-16,21-1 0,1 1 0,-22-21 15,0 21-15,21 21 0,-21-21 16,21 21-16,0 0 0,0 0 16,-21 21-16,21 0 15,-21 0-15,22 0 0,-22 0 0,0 1 16,0-1-16,21 0 0,-21 0 0,21 0 15,-21 0-15,21 1 0,-21-1 16,21-21-16,0 21 0,1-21 16,-1 0-16,0 0 15,0 0-15,0 0 0,0 0 0,1 0 16,-1-21-16,-21 0 0,21 21 0,0-22 16,-21 1-16,21 0 0,-21 0 15,21 0-15,-21 0 0,22-1 0,-22 1 16,0 0-16,0 0 15,21 21-15,0 21 32,-21 0-32,0 0 0,0 1 15,0-1-15,0 0 0,0 21 0,0-21 16,0 1-16,21-1 0,0 0 16,-21 0-16,21 0 0,1 0 15,-1-21-15,-21 22 0,21-22 16,0 0-16,0 0 0,0 0 0,1 0 15,-1 0-15,0-22 0,0 22 16,-21-21-16,21 0 0,0 0 0,1 0 16,-22 0-16,0-22 0,0 22 15,0 0-15,0 0 0,0 0 16,0-1-16,0 1 0,0 0 0,0 42 31,0 0-31,0 1 0,0-1 16,0 0-16,0 21 0,-22 1 0,1-22 15,0 21-15,0 22 16,0-22-16,0 0 0,-1 22 0,1-22 16,0 22-16,0-1 0,0 1 15,-22-1-15,22 1 0,0-1 0,0 1 16,21-1-16,-21-21 0,21 22 16,-21-22-16,21 22 0,0-22 0,0-21 15,0 22-15,0-22 0,0 0 16,0-42 15,0 0-31,0-22 16,0 22-16,0 0 0,21-21 0,-21-1 15,21 1-15,-21 0 0,0-1 16,0-20-16</inkml:trace>
  <inkml:trace contextRef="#ctx0" brushRef="#br0" timeOffset="75143.89">9610 16976 0,'21'0'0,"-42"0"0,63 0 15,-21-21-15,0 21 0,0 0 0,22 0 0,-22-22 16,0 22-16,0 0 16,0 0-16,1 0 0,20 0 0,-21 22 15,0-22-15,0 21 0,1 0 16,-22 0-16,0 21 0,0-20 0,0-1 15,0 21-15,0-21 0,-43 0 0,22 1 16,0 20-16,-21-21 0,20 0 16,1-21-16,-21 21 0,21 1 0,0-22 15,-22 0-15,43 21 0,-21-21 16,42 0 15,0-21-31,1 21 0</inkml:trace>
  <inkml:trace contextRef="#ctx0" brushRef="#br0" timeOffset="76975.82">10393 16891 0,'0'0'0,"-21"0"16,-1 0-16,1 0 0,21 21 15,-21 0-15,0 1 0,21-1 16,-21 0-16,21 21 0,-21-21 0,21 22 15,-22-1-15,22-21 0,0 22 16,0-22-16,0 0 0,0 0 16,0 0-16,0 0 0,22 1 15,-1-1-15,0-21 0,0 0 0,0 0 16,0 0-16,1 0 0,-1 0 0,0 0 16,21 0-16,-21-21 0,1-1 15,-1 1-15,0 21 0,-21-21 0,21 0 16,0-21-16,-21 20 0,0 1 15,0-21-15,0 21 0,0-22 0,0 1 16,0 0-16,-21 21 0,21-22 16,-21 22-16,0 0 0,-22 0 0,22 21 15,0 0-15,0 0 0,0 0 16,0 21-16,-1 0 0,1 0 16,0 0-16,21 1 0,-21-1 0,21 0 15,0 21-15,0-21 0,0 1 16,0-1-16,21 21 0,0-21 0,0 0 15,1-21-15,-1 22 0,0-1 16,0-21-16,0 0 0,22 0 0,-22 0 16,0 0-16,21 0 0,-21 0 15,22 0-15,-22 0 0,21-21 0,-21-1 16,1 22-16,-1-21 0,0 0 0,0 0 16,0 0-16,0 0 15,1-1-15,-1 1 0,0 0 0,-21 0 0,0 0 16,0 42 15,0 0-15,0 0-16,0 0 0,0 1 15,0-1-15,0 0 0,0 0 16,0 0-16,0 0 16,0 1-16,0-1 15,0-42 32,0-1-47,0 1 0,21 0 16,0 0-16,-21 0 0,21-22 15,1 22-15,-1 0 0,0-21 16,0 21-16,0-1 0,0 1 0,1 0 16,-1 21-16,21 0 0,-21 0 0,0 0 15,-21 21 1,0 0-16,0 1 15,0-1-15,0 0 0,0 21 16,0-21-16,0 1 0,0-1 0,0 0 16,0 21-16,0-21 0,22 1 15,-22-1-15,21 0 0,0-21 16,0 0-16,0 21 0,0-21 0,22 0 16,-22 0-16,21 0 15,-21 0-15,22 0 0,-22-21 0,0 0 16,0 21-16,22-21 0,-22-1 15,-21 1-15,21 0 0,0-21 0,-21 21 16,0-1-16,0-20 0,0 21 0,0 0 16,0 0-16,0-1 0,0 1 15,-21 21-15,0 0 16,21 21 0,0 1-16,0-1 15,-21 0-15,21 0 0,0 0 0,0 0 16,0 1-16,0-1 0,0 0 0,0 0 15,21 0-15,0-21 16,0 21-16,0-21 16,0 0-16,1 0 0,-1 0 15,0 0-15,0 0 0,0-21 16,0 21-16,1-21 0,-22 0 16,21 21-16,0-21 0,-21 0 0,21-1 15,0 1-15,-21 0 0,21 0 16,-21 0-16,0 0 0,22-1 0,-22 1 15,21 21-15,-21 21 32,0 1-17,0-1-15,-21 0 16,21 0-16,-22 0 0,22 0 0,0 1 16,0-1-16,0 0 0,0 0 15,0 0-15,22-42 63,-1 0-63,0 0 0,0 0 15,0-22-15,0 22 16,1 0-16,-1-21 0,0 20 0,0 1 16,0-21-16,22 21 0,-22 21 0,0-21 15,0 21-15,0 0 0,0 0 16,1 0-16,-22 21 0,0 0 15,0 0-15,0 0 16,0 0-16,0 1 0,0-1 0,0 0 16,-22 0-16,22 0 0,0 0 15,0 1-15,0-1 16,22-21 15,-1 0-31,0 0 0,-21-21 16,0-1-16,21 22 0,-21-21 15,21 0-15,0 0 16,-21 0-16,0-22 0,0 22 0,0 0 16,22-21-16,-22-1 0,21 1 15,-21 0-15,21 21 0,0-22 0,0 1 16,0 0-16,-21 20 0,22 1 0,-1 0 16,-21 0-16,21 0 0,-21 42 15,0 0 1,0 0-16,0 0 0,0 1 0,-21-1 15,0 21-15,-1-21 0,22 22 16,-21-1-16,0 0 0,21-21 0,-21 22 16,0-1-16,21-21 15,0 22-15,0-22 0,-21 21 0,21-21 16,0 0-16,0 1 0,0-1 0,0 0 16,0 0-16,21-21 15,0 0-15,0 0 16,0 0-16,0 0 15,1 0-15,-22-21 0,21 21 16,0-21-16,-21 0 0,0-1 16,0 1-16,0 0 15,0 0-15,0 0 0</inkml:trace>
  <inkml:trace contextRef="#ctx0" brushRef="#br0" timeOffset="77250.66">12509 16785 0,'0'0'0,"-21"0"0,42 0 31,1 0-31,-1 0 16,0 0-16,0-21 0,0 21 15,0 0-15,1 0 0,-1 0 16,0-21-16,0 21 0,0 0 0,0 0 15,1 0-15,-1-21 0,0 21 32,-21-21-32,0-1 31,-21 22-31,0 0 16,-1 0-16</inkml:trace>
  <inkml:trace contextRef="#ctx0" brushRef="#br0" timeOffset="79988.22">8361 16849 0,'0'0'0,"-21"0"16,-1 0-16,1 0 15,0 0 1,0 0 0,42 21 30,0 0-46,0-21 0,1 21 0,20 0 16,0-21-16,1 22 0,20-1 16,1 0-16,-1-21 0,22 21 0,-1-21 15,22 0-15,0 21 0,0-21 0,0 0 16,0 21-16,21-21 0,0 0 16,0 0-16,21 22 0,-21-22 0,21 0 15,0 0-15,0 21 0,22-21 16,-22 0-16,0 21 0,-21-21 0,21 21 15,-21-21-15,-21 21 0,0-21 16,0 0-16,-22 0 0,1 0 16,-22 0-16,-20 0 0,20 0 15,-42 21-15,22-21 0,-22 0 0,0 0 16,0 0 0,0 0-1,-21-21 79,22 21-94</inkml:trace>
  <inkml:trace contextRef="#ctx0" brushRef="#br0" timeOffset="82271.16">13695 16701 0,'0'0'16,"21"-22"-16,21 1 0,-21 0 0,1 0 15,-1 0-15,0 0 0,0-1 0,0-20 16,0 21-16,1 0 0,-22 0 15,0-1-15,0 1 0,0 0 0,0 0 16,-43 21-16,22 0 0,-21 0 0,-1 0 16,1 0-16,-21 0 15,20 0-15,-20 21 0,20-21 0,1 21 16,0 0-16,-1 1 0,22-1 16,0 21-16,21-21 0,0 0 0,0 22 15,21-22-15,0 0 0,22 21 16,-22 1-16,21-22 0,1 21 0,-1 1 15,0-1-15,-21-21 0,22 21 0,-1 1 16,-21-1-16,22-21 0,-22 22 16,-21-22-16,0 0 0,0 0 0,0 0 15,0 0-15,-21 1 16,-1-1-16,1-21 0,0 0 0,-21 0 16,21 0-16,-22 0 0,22 0 15,-21 0-15,-1-21 0,22 21 0,-21-22 16,21 1-16,0 0 0,-22 0 15,22 0-15,0 0 0,21-1 0,0 1 16,-21 0-16,21 0 0,0 0 0,21 21 31,0 21-31,0 0 0,0 0 16,1 0-16,-1 1 0,0 20 16,0-21-16,0 0 0,0 0 0,1 1 15,-1-1-15,21 0 16,-21-21-16,22 21 0,-22-21 0,21 0 15,-21 0-15,22 0 0,-22 0 16,21 0-16,-21 0 0,22 0 0,-22-21 16,0 21-16,21-21 0,-21 0 15,1-1-15,20 1 0,-21-21 0,0 21 16,0-22-16,1 22 0,-22-21 0,21 0 16,0-1-16,0 22 0,-21-21 15,0 21-15,21-1 0,0 1 0,1 21 31,-22 21-31,0 1 16,0-1 0,0 0-16,0 0 0,0 0 15,21-21 17,-21-21-17,0 0 1,0 0-16,0 0 15,0-1-15,-21 1 16,-1 21-16,1 0 0,0 0 16,0 0-16,0 0 0,0 0 15,-1 21-15,1 1 16,21-1-16,-21 21 0,0-21 0,21 0 16,-21 22-16,21-22 0,-21 21 15,21-21-15,0 1 0,0-1 0,0 21 16,0-21-16,21-21 0,0 21 15,21 1-15,-21-22 0,1 0 0,20 21 16,0-21-16,-21 0 0,22 0 16,-1 0-16,0 0 0,-20 0 0,20-21 15,0-1-15,-21 22 0,22-21 0,-22 0 16,0-21-16,0 21 0,0-1 16,1-20-16,-22 21 0,21-21 0,-21 20 15,0 1-15,0 0 16,0 0-16,-21 21 0,-1 0 15,1 0-15,0 0 16,0 21-16,21 0 16,0 0-16,0 1 15,0-1-15,0 21 0,21-21 0,0 0 16,0 1-16,1-1 16,-1 0-16,-21 0 0,21 0 0,0-21 15,0 21-15,0-21 0,1 0 0,-1 0 16,21 0-16,-21 0 0,0 0 15,1 0-15,20 0 0,-21 0 16,0-21-16,22 21 0,-22-21 0,0 0 16,0 21-16,-21-21 0,21 0 15,0-22-15,1 22 0,-22 0 0,0-21 16,0 20-16,0 1 0,0-21 16,0 21-16,0 0 0,0-1 15,-22 22 1,1 0-16,0 22 0,0-22 15,0 21-15,0 0 0,21 0 16,-22 0-16,22 22 0,-21-22 0,21 0 16,0 0-16,0 0 0,0 22 15,0-22-15,21 0 0,1-21 16,-1 21-16,0 0 0,0-21 0,0 0 0,22 21 16,-22-21-16,21 0 15,0 0-15,1 0 0,-1 0 0,0 0 16,1 0-16,-1-21 0,0 21 15,-20-21-15,-1 0 0,0 0 0,0 0 16,0-1-16,0-20 0,-21 21 16,22 0-16,-22-22 0,0 22 0,0 0 15,0 0-15,0 0 0,0 0 0,-22 21 16,1 0-16,0 21 16,21 0-16,-21 0 15,21 0-15,-21 0 0,21 1 16,0-1-16,0 0 0,0 21 0,0-21 15,0 1-15,0-1 0,0 0 16,21 0-16,0 0 0,0-21 16,0 0-1,1 0 1,-22-21-16,0 0 16,0 0-16,0 0 0,0-1 15,0 1-15,21-21 0,-21 21 0,0-22 16,21 22-16,-21-21 0,0 21 15,21 0-15,0-1 0,-21 1 16,0 0-16,21 0 0,1 21 16,-22 21-1,0 0-15,0 0 0,0 1 16,0-1-16,0 21 0,0-21 16,0 0-16,0 1 0,-22-1 0,22 21 15,0-21-15,0 0 16,0 1-16,0-1 0,0 0 15,22-21-15,-1 0 16,0 0-16,0 0 0,0-21 16,0 21-16,1-21 15,-1-1-15,21 1 0,-21 0 16,0 0-16,43-21 0,-43-1 16,0 22-16,0-21 0,1-1 15,-1 22-15,0-21 0,-21 21 0,0-22 16,0 22-16,0 0 15,-21 21-15,0 0 16,21 21-16,-22-21 0,22 21 0,-21 1 16,21 20-16,0-21 0,0 0 15,0 22-15,0-22 0,0 0 0,0 21 16,21-21-16,1 1 0,-1-1 16,0 21-16,0-21 0,0 0 0,0 1 15,1-22-15,-22 21 0,0 0 16,-22-21 15,1 0-31,0 0 16,0 0-16,0 0 0,0 0 0,-1 0 15,1-21-15,0 21 0,0 0 0,0 0 16,0-21-16,21-1 16,0 1-16,21 0 15,0 21-15,21-21 0</inkml:trace>
  <inkml:trace contextRef="#ctx0" brushRef="#br0" timeOffset="83415.33">16700 16658 0,'0'0'0,"22"-42"0,-1 21 15,0-22-15,-21 22 0,0 0 0,0 0 16,0 0-16,0 42 31,0 0-31,-21 0 0,0 0 16,21 1-16,-22 20 0,1 0 0,21 1 15,-21-1-15,0 0 0,21 1 0,-21-1 16,0-21-16,21 21 0,0 1 16,-22-22-16,22 0 0,-21 21 0,21-20 15,0-1-15,21-21 32,1 0-17,-1-21-15,0 21 0,0-22 16,0 1-16,0 0 0,1 0 0,20-21 15,-21 20-15,0 1 0,0 0 16,1-21-16,-1 42 0,0-21 0,-21-1 16,21 22-16,-21 22 15,0-1 1,0 0-16,0 0 0,-21 0 16,21 0-16,0 1 0,0-1 15,0 0-15,0 0 0,0 0 16,0 0-1,21-21-15,0 0 0,0 0 0,1 0 16,-1 0-16,0 0 0,0 0 0,0 0 16,0 0-16,1 0 0,-1-21 15,0 0-15,0 21 0,0-21 0,0 0 16,1 0-16,-22-1 0,21 1 16,-21-21-16,21 21 0,0 0 15,-21-1-15,0 44 47,-21-1-47,21 0 0,0 0 16,0 0-16,0 0 15,0 1-15,21-1 16,0-21-16,0 0 16,1 0-16,-1 0 0,0 0 0,0 0 15,0 0-15,0 0 0,1 0 16,-1 0-16,0 0 0,-21-21 0,21-1 15,-21 1-15,21 0 0,-21 0 16,0 0-16,0-22 0,0 22 16,0 0-16,0 0 0,-21 0 0,0 0 15,0-1-15,0 1 0,-1 21 16,1 0-16,0 0 0,0 21 16,0 1-16,0-1 0,21 0 15,-22 0-15,22 0 0,0 22 16,0-22-16,0 0 0,0 0 0,0 21 15,0-20-15,0-1 0,22-21 0,-22 21 16,21 0-16,0-21 0,0 0 16,0 0-16,0 0 0,22 0 0,-22 0 15,0 0-15,0-21 0,0 21 16,1-21-16,-1 0 0,0-1 0,0 1 16,21-21-16,-20 21 0,-1-22 0,0 1 15,-21 0-15,21 21 16,0-43-16,0 22 0,22-1 0,-22-20 15,0 21-15,21-22 0,-20 22 0,-1-22 16,0 22-16,0 21 0,0-22 16,0 22-16,-21 0 0,22 21 0,-22 21 15,0 0 1,-22 1-16,1 20 0,0 0 0,0 1 16,-21-1-16,20 0 0,1 1 0,0-1 15,0 0-15,0 1 0,21-1 16,0 0-16,0 1 0,0-1 0,0 0 15,0-21-15,0 22 16,0-22-16,21 0 0,0 0 0,-21 0 16,21 1-16,0-1 0,1-21 0,-1 0 15,0 0-15,0 0 16,0 0-16,0 0 0,1 0 0,-1 0 16,0-21-16,0-1 0,0 1 15,0 0-15,1 0 0,-1 0 0,0 0 16,0-1-16,0 1 0,0 0 0,-21-21 15</inkml:trace>
  <inkml:trace contextRef="#ctx0" brushRef="#br0" timeOffset="83724.25">17843 16425 0,'0'-21'15,"22"21"17,-1 0-32,0 0 0,0 0 15,0 0-15,0 0 0,1 0 16,-1 0-16,0 0 0,0 0 16,0 0-16,-21-21 0,21 21 15,1 0-15,-22-21 16,21 21-16,0 0 15,0 0-15,-21-21 16</inkml:trace>
  <inkml:trace contextRef="#ctx0" brushRef="#br0" timeOffset="95354.86">19558 5990 0,'0'21'0,"0"1"32,0-1-32,0 0 31,21-21 0,0 0-15,-21-21-16,21 0 15,1-1-15,-1 22 0,-21-21 16,21 0-16,0-21 0,-21 21 0,21-1 16,0-20-16,-21 0 0,0 21 15,22-22-15,-22 1 0,21 0 0,-21-1 16,0 1-16,0 21 0,0-22 16,0 22-16,0 0 0,0 0 0,0 0 15,-21 42 16,-1 0-31,22 0 0,-21 0 16,0 1-16,21 20 0,0-21 16,0 0-16,0 22 0,0-22 0,0 0 15,0 0-15,0 0 16,21-21 0,0 0-1,1 0-15,-1 0 0,0-21 16,0 0-16,0 0 0,0 0 0,1-1 15,-1 1-15,0 0 0,0 0 16,0 0-16,0 0 0,-21-1 16,0 1-16,22 0 0,-22 0 15,21 21-15,-21 21 32,0 0-32,0 0 15,0 1-15,0-1 0,0 21 16,0-21-16,0 22 0,0-22 0,0 21 15,0-21-15,0 22 0,0-22 0,0 21 16,0-21-16,0 0 0,21 1 16,0-1-16,-21 0 0,21 0 0,0 0 15,1-21-15,-1 21 16,0-21-16,0 0 0,0 0 16,22 0-16,-22 0 0,0 0 0,0-21 15,0 0-15,22 21 0,-22-21 16,0 0-16,0 0 0,0-1 0,0 1 15,1-21-15,-1 21 0,-21 0 16,0-22-16,21 1 0,-21 21 0,0-22 16,0 1-16,0 21 0,0 0 15,0 0-15,0-1 0,0 1 0,-21 21 32,0 0-32,21 21 15,-22 1-15,1-1 0,0 21 0,21-21 16,0 22-16,0-22 15,-21 21-15,21-21 0,0 22 0,0-1 16,0-21-16,0 0 0,0 22 16,0-22-16,0 0 0,0 0 0,21 0 15,0 0-15,-21 1 0,21-22 0,1 21 16,-1-21-16,0 0 0,21 0 16,-21 0-16,22 0 0,-22 0 0,21 0 15,1 0-15,-1-21 0,0 21 16,-21-22-16,22 1 0,-1 0 0,0 0 15,-20 0-15,20 0 0,-21-22 16,0 1-16,0 21 0,1-22 16,-22 1-16,21 21 0,-21-21 0,0 20 15,0 1-15,0 0 0,0 0 16,0 0-16,-21 21 0,-1 0 16,1 0-16,0 21 0,0 0 15,21 0-15,-21 0 0,21 1 0,-21 20 16,21-21-16,0 0 0,0 22 15,0-22-15,0 0 0,0 0 0,21 0 16,0 0-16,-21 1 0,21-1 0,0-21 16,-21 21-16,0 0 0,21-21 15,1 21-15,-44-21 63,1 0-63,0 0 15,0-21-15,0 21 0,0-21 32,-1 21-17,22 21-15,0 0 16,0 0-16,22-21 16,-1 22-16,0-22 15,0 21-15,0-21 16,0 0-16,1 0 0,-1 0 0,0 0 15,0 0-15,0 0 16,0 0-16,1 0 0,-1 0 0,0-21 16,0-1-16,0 22 0,0-21 0,1 0 15,-1 0-15,0 0 0,0 0 16,0-22-16,0 22 0,1-21 0,-22 21 16,21-22-16,-21 22 0,21-21 15,-21 21-15,0-1 0,0 1 0,0 0 16,0 42 15,0 0-31,-21 1 0,21-1 0,0 21 16,-21-21-16,21 22 15,-22-22-15,22 0 0,0 21 0,0-21 16,0 1-16,0 20 0,0-21 16,0 0-16,0 0 0,0 1 15,22-22-15,-1 21 0,0-21 16,0 0-16,0 0 15,0 0-15,22 0 0,-22-21 0,0 21 16,0-22-16,0 1 0,1 0 16,-1 21-16,0-21 0,0-21 0,0 20 15,0 1-15,1-21 0,-22 21 16,0 0-16,21-22 0,-21 22 0,0 0 16,21 0-16,-21 0 0,0-1 15,0 44 16,0-1-31,0 0 16,-21 0-16,21 0 0,-21 0 0,21 1 16,0 20-16,0-21 0,0 0 0,0 0 15,0 1-15,0-1 0,0 0 16,0 0-16,0 0 0,0 0 0,21-21 16,0 22-16,0-1 0,0-21 15,0 0-15,1 21 0,20-21 16,-21 0-16,21 0 0,1 0 0,-1 0 0,0 0 15,1 0-15,-22 0 16,21 0-16,1 0 0,41-42 16,-63 42-16,1-22 15,-1 1-15,0 0 0,0 0 0,-21-21 16,21 20-16,0 1 0,-21-21 0,0 0 16,0 20-16,0-20 0,0 21 15,0 0-15,0 0 0,0-1 0,0 1 16,-21 21-1,0 0-15,0 0 0,0 21 0,0 1 16,-1-22-16,1 21 16,0 21-16,0-21 0,0 0 0,0 1 0,-1-1 15,1 21-15,21-21 0,0 0 16,-21 1-16,21-1 0,0 0 16,0 0-16,0 0 0,0 0 15,21 1 1,0-22-16,1 0 0,-1 0 15,0 0-15,0 0 0,0 0 0,0-22 16,1 1-16,-1 0 16,0 21-16,-21-21 0,0 0 0,0 0 15,0-1-15,0 1 16,0 0-16,0 0 0,-21-21 0,0 20 16,-1 1-16,1 21 0,-21-21 0,21 21 15,-22 0-15,1 0 0,21 0 16,0 0-16,0 0 0,21 21 15,-22 0-15,22 1 16,0-1-16,0 0 0,0 0 0,22 0 16,-1 0-16,0 1 0,21 20 15,-21-21-15,22 0 0,-22 0 16,21-21-16,1 22 0,20-1 0,-42 0 16,0-21-16,22 0 0,-22 0 15,21 0-15,-21 0 0,22 0 16,-22 0-16,0 0 0,0 0 0,22-21 15,-22 0-15,0 21 0,0-22 16,0 1-16,0 0 0,-21-21 0,22 21 16,-1-22-16,0 1 0,-21 0 15,21-1-15,-21 1 0,21 0 0,0-1 16,-21 1-16,0 0 0,0 20 16,22-20-16,-22 21 0,0 0 15,-22 21 16,22 21-31,0 0 0,-21 0 16,0 0-16,0 1 16,21 20-16,-21-21 0,21 21 0,0 1 15,-21-1-15,-1 0 0,22-20 16,0 20-16,0-21 0,-21 21 0,21-20 16,-21-1-16,21 0 0,0 0 0,0 0 15,0 0-15,0-42 47,0 0-31,0 0-16,21 0 0,0 0 0,1-1 15,-22 1-15,21-21 16,0 21-16,0 0 0,21-1 0,-20 1 16,-1 0-16,0 0 0,0 0 15,0 21-15,0 0 0,1 0 0,-1 0 16,0 0-16,-21 21 15,21 0-15,-21 0 0,0 0 16,0 1-16,0-1 0,0 0 0,0 0 16,0 0-16,0 0 0,-21 1 15,21-1-15,-21-21 0,0 21 0,-1 0 16,1-21-16,21 21 0,-21-21 16,0 0-16,0 0 15,0 0-15,-1 0 0,1 0 47,42 0 0,1 0-47,-1 0 16,0 0-16,0 0 0,0 0 15,0 0-15,1 0 0,-1 0 16,0 0-16,0 0 0,0 0 0,0-21 15,1 21-15,-1-21 0,0 21 0,21-21 16,-21 0-16,1 21 0,-1-22 16,0 1-16,21 0 0,-21-21 15,43-22-15,-43 22 0,0 0 16,0-1-16,1 1 0,-1 0 16,-21-1-16,21 22 0,0-64 15,-21 64-15,0-21 0,0 21 16,0 0-16,0-1 0,-21 22 31,0 0-31,0 22 0,-1 20 16,1-21-16,0 21 0,0 1 0,0-1 15,0 0-15,-1 1 16,22-1-16,-21 0 0,21 1 0,-21-1 16,21-21-16,0 22 0,0-22 0,0 0 15,0 0-15,0 21 0,0-20 0,0-1 16,0 0-16,21-21 15,0 21-15,1-21 0,-1 0 16,21 0-16,-21 0 0,0 0 16,22 0-16,-22-21 0,0 0 0,21 21 15,-20-21-15,20-1 0,-21 1 0,21 0 16,-20 0-16,-1-21 0,0-1 16,0 22-16,-21 0 0,21 0 15,-21 0-15,0-1 0,0 1 0,0 0 16,64 21-16,-107 0 15,22 0-15,-21 21 16,21 0-16,-22 1 0,22-1 0,0 0 16,0 0-16,0 0 15,0 43-15,21-22 0,0-21 16,0 0-16,0 1 16,0-1-16,21-21 0,0 0 15,0 0-15,0 0 16,0 0-16,1 0 15,-1 0-15,0 0 16,-21-21-16,21 21 0,-21-22 16,0 1-16,0 0 15,0 0-15,0 0 16,0 0-16</inkml:trace>
  <inkml:trace contextRef="#ctx0" brushRef="#br0" timeOffset="97271.51">25548 5990 0,'0'-21'31,"0"0"-31,0 0 16,0 0-16,0-1 16,21-20-16,-21 21 0,0 0 0,0-22 15,21 1-15,1 0 0,-22-1 16,21 1-16,0 0 0,-21-1 0,21 1 16,0 0-16,0-1 0,1 22 0,-1-21 15,21 21-15,-21-22 0,0 22 16,1 21-16,-1 0 0,0 0 0,0 0 15,0 0-15,0 0 0,-21 21 16,22 1-16,-22-1 0,21-21 16,-21 21-16,0 0 0,0 0 15,0 0-15,21 1 16,0-22 0,0 0-1,0 0 1,1-22-16,-22 1 0,0 0 15,21 0-15,-21 0 16,0 0-16,0-1 0,0 1 0,0 0 16,-21 0-16,-1 0 15,22 0-15,-21-1 0,0 1 16,0 21-16,0-21 0,0 21 16,-1 0-16,-20 21 15,21 0-15,0 1 0,-22 20 16,22 0-16,-21 1 0,21-1 0,-22 0 15,22 22-15,-21-22 0,21 22 0,0-1 16,-1-21-16,1 1 0,21-1 16,0 0-16,0 1 0,0-1 0,0-21 15,21 22-15,1-22 0,-1 0 16,0-21-16,0 21 0,21-21 0,-20 0 16,20 0-16,0 0 0,1 0 0,-1 0 15,21-21-15,-20 0 16,-1 0-16,22-1 0,-22 1 0,0 0 15,1-21-15,-1 21 0,-21-22 16,0 22-16,22-21 0,-43 21 0,21-1 16,-21-20-16,0 21 0,21 0 0,-21 0 15,-21 42 17,0-21-32,21 21 0,-22 21 15,22-21-15,-21 22 0,21-22 0,-21 21 16,21 1-16,0-1 0,0-21 15,0 21-15,0-20 0,0-1 0,0 0 16,0 0-16,0 0 0,0 0 16,21-21-16,0 0 0,1 0 15,-1 0-15,0 0 0,21 0 0,-21 0 16,1 0-16,20-21 0,-21 0 0,21 21 16,-20-21-16,20 0 0,-21-22 15,21 22-15,-20 0 0,-1 0 0,0-21 16,-21-1-16,0 22 0,0-21 15,0 21-15,0-22 0,0 1 0,-21 21 16,0 0-16,-1-1 0,-20 1 0,21 0 16,0 0-16,0 21 0,-1 0 15,-20 0-15,21 0 0,0 0 16,-22 21-16,22 0 0,0 22 16,0-22-16,0 21 0,0 0 0,-1 1 15,1-22-15,21 21 0,0 1 0,0-22 16,0 21-16,0-21 0,0 0 15,21 1-15,1-1 0,-1 0 0,0-21 16,0 0-16,0 0 0,0 0 16,22 0-16,-22 0 0,21-21 0,1 0 15,-1-1-15,0 1 0,1 0 16,-1 0-16,0 0 0,1 0 16,-1-22-16,-21 22 0,21-21 0,-20 21 0,-1-22 15,0 22-15,0-21 0,-21 21 16,21-1-16,-21 1 0,0 0 0,0 42 47,0 0-47,0 1 0,0-1 0,0 0 15,-21 21-15,21-21 0,0 22 16,0-22-16,0 21 0,-21-21 0,21 1 16,0-1-16,0 0 0,0 0 15,0 0-15,0 0 0,0 1 16,21-44 15,-21 1-31,0 0 16,21 0-16,-21 0 0,0 0 0,0-1 15,21-20-15,1 21 0,-22-21 16,21 20-16,-21-20 0,21 21 16,-21-21-16,21 20 0,0 1 0,-21 0 15,21 21-15,1 0 0,-1 0 16,0 0-16,0 21 15,0 0-15,-21 22 0,0-22 16,21 0-16,-21 21 0,22-20 16,-22 20-16,0-21 0,0 0 0,0 22 15,21-22-15,-21 0 0,0 0 16,0 0-16,0 0 16,0-42 15,21 0-16,-21 0-15,21 0 0,-21 0 16,21-22-16,0 22 0,-21-21 0,22-1 16,-1 22-16,21-21 0,-21 0 0,0-1 15,22 22-15,-22 0 16,21 0-16,-21 0 0,1 21 0,20 0 0,-21 0 16,0 0-16,-21 21 15,0 0-15,0 0 0,0 21 16,0-20-16,0 20 0,0-21 0,0 21 15,0 1-15,0-22 0,-21 0 16,21 21-16,0-20 0,0-1 0,0 0 16,0 0-16,0 0 15,-21-21-15,21 21 0,21-21 47,0-21-47,-21 0 0,21 21 0</inkml:trace>
  <inkml:trace contextRef="#ctx0" brushRef="#br0" timeOffset="97667.28">28152 5334 0,'-22'-21'15,"1"21"-15,21 21 16,-21 0-1,21 0-15,-21 1 0,21-1 16,0 0-16,0 21 0,0-21 16,0 22-16,0-22 0,0 21 0,0 1 15,-21-1-15,21 0 0,-21 1 0,-1-1 16,22 21-16,0-20 0,0 20 16,0 1-16,0-1 0,0 1 15,0-1-15,0 1 0,0-1 0,0-20 16,-21 20-16,0 1 0,0-22 15,0 0-15,21 1 0,-21-1 0,-1 0 16,1-21-16,0 1 0,21-1 16,0-42 15,21-1-31,0 1 16,1 0-16,-22 0 0,0 0 0,21 0 15,0-1-15,-21-20 0,21 21 16,-21-21-16,0-1 0,21 1 15,-21 0-15</inkml:trace>
  <inkml:trace contextRef="#ctx0" brushRef="#br0" timeOffset="97987.63">28067 5588 0,'0'0'0,"0"-42"0,0 21 16,0-22-16,0 22 0,0-21 15,0 21-15,0-1 0,0 1 0,0 0 16,21 0-16,0 21 15,0 0-15,1-21 0,-1 21 0,21 0 16,-21 0-16,0 0 0,22 0 0,-22 21 16,0 0-16,0-21 15,0 21-15,-21 0 0,0 22 0,0-22 16,0 0-16,0 0 0,0 22 16,-21-22-16,-21 0 0,21 0 0,-22 0 15,1 0-15,21 1 0,-21-1 16,20-21-16,-20 21 0,21-21 0,0 0 15,0 21-15,-1-21 0,22 21 0,-21-21 16,42 0 0,1 0-1,-1-21-15,0 0 0,21 21 16,-21-21-16,22 0 0</inkml:trace>
  <inkml:trace contextRef="#ctx0" brushRef="#br0" timeOffset="100084.22">28660 5376 0,'0'0'0,"0"-63"16,0 42-16,0 0 0,0-1 16,-22 22-1,1 0 1,0 0-16,0 22 0,21-1 0,-21 0 16,0 0-16,21 0 0,0 0 15,-22 22-15,22-22 0,-21 21 0,21-21 16,0 1-16,0 20 0,0-21 15,0 0-15,21 0 0,1 1 16,-1-1-16,0 0 0,0-21 16,0 0-16,0 0 0,1 0 15,-1 0-15,21 0 0,-21 0 0,0 0 16,43-42 0,-43 20-16,-21 1 0,0 0 0,21-21 15,-21 21-15,0-1 0,0-20 16,0 21-16,0 0 0,0-22 0,-21 22 15,0 0-15,0 0 0,0 0 0,-1 21 16,1 0-16,0 0 16,0 0-16,0 0 0,0 0 15,-1 21-15,1-21 0,21 21 16,0 0-16,0 0 0,0 1 0,0-1 16,0 0-16,0 0 0,0 0 15,21 0-15,1-21 0,-1 0 16,0 22-16,21-22 0,-21 0 0,22 0 15,-1 0-15,-21 0 0,22 0 16,-1-22-16,0 1 0,1 21 0,-1-21 16,0 0-16,-21 0 0,22 0 15,-22-1-15,0 1 0,0 0 16,0 0-16,1 0 0,-22 0 0,0-1 16,0 1-16,0 42 31,0 1-16,-22-1-15,1 0 0,21 0 0,-21 0 16,21 0-16,0 22 0,-21-22 16,21 0-16,-21 0 0,21 0 0,0 1 15,0-1-15,0 0 0,0 0 16,0 0-16,0 0 16,0-42 15,0 0-31,21 0 15,0 0-15,0 0 16,-21-1-16,21 1 0,1-21 0,-1 21 16,0 0-16,0-22 0,0 22 15,0 0-15,22-21 0,-22 20 0,0 22 16,0-21-16,22 0 0,-22 21 16,0 0-16,0 0 0,-21 21 15,0 0-15,0 1 0,0-1 0,0 0 16,0 0-16,0 0 0,0 0 15,0 22-15,0-22 0,0 0 16,0 0-16,0 0 0,0 1 0,0-1 16,21 0-16,-21 0 0,21-21 15,1 21-15,-1-21 0,0 0 16,0 0-16,0 0 0,22 0 16,-22 0-16,0 0 0,0 0 0,0-21 15,0 21-15,22-21 0,-22 0 16,0 0-16,0-1 0,-21 1 0,21 0 15,1-21-15,-1 21 0,0-1 16,0-20-16,-21 21 0,0 0 0,0 0 16,0-1-16,-21 22 15,0 0 1,0 22-16,-1-22 0,1 21 16,0 0-16,0 0 0,0 21 15,0-20-15,21-1 0,0 0 0,-22 0 16,22 0-16,0 0 0,0 1 15,0-1-15,0 0 0,0 0 0,22-21 16,-22 21-16,21-21 0,0 0 16,0 0-16,0 0 0,0 0 15,1 0-15,-1 0 0,21 0 16,-21-21-16,0 0 0,1 0 0,20 21 16,-21-21-16,0-1 0,0 1 15,22-21-15,-22 21 0,0 0 16,0-1-16,0 1 15,-21 42 17,-21-21-32,21 22 0,-21-1 0,21 0 15,-21 0-15,0 0 0,21 0 0,-21 1 16,21-1-16,-22 0 16,1 0-16,21 0 15,0-42 32,0 0-47,0 0 0,21 21 16,1-21-16,-1-22 0,0 22 15,0 0-15,0-21 0,0 20 0,22 1 16,-22-21-16,21 21 0,1 0 16,-22-22-16,21 43 0,-21-21 0,22 21 15,-43-21-15,21 21 0,0 21 16,-21 0-16,0 0 0,0 1 15,0-1-15,0 0 0,0 0 16,0 0-16,0 0 0,0 1 0,0-1 16,0 0-16,0 0 0,0 0 15,0 0-15,0 1 0,0-1 16,21-21 0,-21 21-16,21-21 15,0 0-15,1-21 16,-1 21-16,-21-21 0,0-1 15,21 1-15,0 21 0,-21-42 0,21 21 16,-21 0-16,21-22 0,1 22 16,-22-21-16,21-1 0,0 1 0,0 0 15,-21-1-15,21 1 0,0 21 16,-21-21-16,0 20 0,22 1 0,-22 0 16,0 0-16,0 0 15,0 42 1,0 0-16,-22 0 0,1 0 15,0 22-15,21-1 0,-21 0 16,0-20-16,0 20 0,-1 0 16,1 1-16,21-1 0,-21-21 0,21 21 15,-21-20-15,21-1 0,0 21 16,0-21-16,0 0 0,0 1 16,0-1-16,21-21 15,0 0-15,0 0 0,1 0 16,-1 0-16,0 0 15,0 0-15,0-21 0,0-1 16,1 1-16,-1 21 0,0-21 16,0 0-16,0 0 0,0 0 15,1-1-15,-1 22 0,-21-21 0,21 21 16,-42 0 15,21 21-31,-21-21 0,21 22 16,0-1-16,0 0 0,-22 0 15,22 0-15,0 0 16,0 1-16,0-1 16,0 0-16,0 0 15,-21-21 32,0-21 0,21 0-47,-21 0 0,0-1 16,21 1-16</inkml:trace>
  <inkml:trace contextRef="#ctx0" brushRef="#br0" timeOffset="100352.06">30692 5101 0,'21'0'16,"-21"-21"-16,21 21 0,0 0 0,21 0 15,-20 0-15,-1 0 0,21 0 16,0 0-16,1 0 0,-1 0 0,0 0 16,1 0-16,-1-21 0,22 21 15,-22 0-15,0 0 0,-21 0 0,22 0 16,-22-21-16,21 21 0,-21 0 15,1 0-15,-44 0 47,1 0-47,0 0 0,0 0 16</inkml:trace>
  <inkml:trace contextRef="#ctx0" brushRef="#br0" timeOffset="103151.29">21442 7578 0,'0'0'0,"21"0"0,-21 21 0,21-21 0,0 0 15,0 0-15,1 0 0,-1 0 16,-21-21 15,0 0-15,0-1-16,0 1 15,0 0-15,-21 21 0,-1-21 16,1 0-16,0 21 0,0-21 0,0 21 16,0 0-16,-1 0 0,1 0 15,-21 0-15,21 0 0,0 0 0,-1 21 16,1 0-16,0 0 0,0 0 15,0 0-15,0 22 0,21-22 16,0 21-16,0 1 0,0-22 0,0 21 0,0 0 16,0-20-16,0 20 0,0-21 15,21 21-15,0-20 0,-21-1 16,21 0-16,0-21 0,0 21 16,1-21-16,-1 0 0,0 0 15,21 0-15,-21-21 0,1 0 16,-1 21-16,21-21 0,-21-1 0,22-20 15,-1 21-15,-21 0 0,21 0 0,-20-22 16,20 1-16,-21 21 0,0-22 16,22 1-16,-22 0 0,0-1 0,0-20 15,-21 21-15,21-1 0,-21-20 16,0 20-16,0 1 0,0 0 0,0-1 16,0 22-16,0-21 0,0 21 15,0 0-15,0-1 0,-21 22 16,0 0-1,0 22-15,0-1 16,-1 0-16,22 21 0,0 1 0,-21-1 16,21 0-16,0 22 0,0-22 15,0 0-15,0 1 0,0-1 0,0 0 16,0 1-16,0-22 0,21 21 16,1-21-16,-22 1 0,21-1 0,0 0 15,0 0-15,0-21 0,0 0 16,22 21-16,-22-21 0,21 0 15,-21 0-15,1 0 0,20 0 0,-21-21 16,21 21-16,-20-21 0,-1 0 16,21 21-16,-21-21 0,0-1 0,-21 1 15,22 0-15,-22 0 0,0 0 16,0 0-16,0-1 0,0 1 16,-22 0-16,1 21 15,0 0 1,0 21-16,21 0 15,0 1-15,0-1 0,0 0 16,0 21-16,0-21 0,0 1 0,0-1 16,0 0-16,0 0 0,0 0 15,21 0-15,0-21 0,0 22 16,1-22-16,-1 0 0,0 0 16,0 0-16,21 0 0,-20 0 15,-1 0-15,0 0 0,21-22 0,-21 22 16,1-21-16,-1 0 0,0 21 0,0-21 15,0 0-15,0 0 0,-21-1 16,0 1-16,22 0 0,-22 0 0,0 0 16,0 0-16,0-1 15,0 44 17,0-1-32,0 0 0,21 0 15,-21 0-15,0 0 0,0 1 0,21-1 16,-21 0-16,0 21 0,0-21 15,0 1-15,21-1 0,0 0 16,0-21-16,-21 21 0,22-21 0,-1 0 16,0 0-16,0 0 15,0 0-15,0 0 0,1 0 0,-1-21 16,0 21-16,0-21 0,0 0 16,0-1-16,1 1 0,-1 0 0,0 0 15,-21 0-15,21 0 0,-21-1 16,21-20-16,-21 21 0,0 0 15,0 0-15,0-1 0,21 22 0,-21 22 32,0-1-17,0 0-15,0 0 0,0 0 16,0 0-16,0 1 0,0-1 0,0 0 16,0 0-16,0 0 0,22 0 15,-1 1-15,0-22 16,0 0-16,0 0 0,22 0 15,-22 0-15,0 0 0,0 0 16,21 0-16,-20-22 0,-1 22 16,21-21-16,-21 21 0,0-21 0,1 0 15,-1 0-15,0 0 0,0-1 16,-21 1-16,0 0 0,0 0 0,0-21 16,0 20-16,0 1 0,0 0 0,0 0 15,-21 21-15,0 0 16,0 0-16,-1 0 0,22 21 15,-21-21-15,0 21 0,0 0 16,0 22-16,21-22 0,0 0 0,-21 21 16,21-20-16,0-1 0,0 21 15,0-21-15,0 0 0,0 1 0,0-1 16,0 0-16,21-21 0,0 21 16,0-21-16,0 0 15,0 0-15,1 0 0,20 0 0,-21 0 16,21 0-16,-20 0 0,20-21 0,-21 0 15,21 0-15,-20 21 0,20-22 16,-21-20-16,0 21 0,0 0 0,1-22 16,-1 1-16,-21 0 0,0-1 15,21 1-15,-21 0 0,0-1 0,0-20 16,0 21-16,0-1 0,21 1 0,-21 0 16,0 20-16,0 1 0,0 0 15,0 0-15,0 42 31,0 0-31,0 22 0,0-1 0,0 0 16,-21 1-16,21-1 0,0 0 0,-21 22 16,21-22-16,0 0 0,0 1 15,0-1-15,0-21 0,0 22 0,0-22 16,0 21-16,0-21 0,0 0 16,0 1-16,21-22 0,0 21 0,0-21 15,0 0-15,1 0 0,-1 0 16,21 0-16,-21 0 0,0-21 15,1-1-15,-1 22 0,0-21 0,0 0 16,0 0-16,0 0 0,43-64 16,-43 64-1,-21 0-15,0 0 0,0-1 0,0 1 16,0 42 0,0 1-1,0-1-15,-21 0 0,21 0 16,-21 0-16,21 0 0,0 1 0,0-1 15,0 0-15,0 0 0,0 0 0,0 0 16,21-21-16,0 22 16,0-22-16,0 0 0,1 0 15,-1 0-15,0 0 0,0-22 16,21 1-16,-20 21 0,-1-21 0,0 0 16,0 0-16,0 21 0,-21-43 15,0 22-15,21 0 0,-21 0 16,0-21-16,0 20 0,0-20 0,0 21 15,-21-21-15,21 20 0,-21 1 0,0 21 16,0 0-16,0 0 0,-1 0 16,1 0-16,0 0 0,21 21 0,-21 1 15,0-1-15,0 0 0,21 0 16,-22 0-16,22 0 0,0 1 0,0-1 16,0 0-16,0 0 0,0 0 15,22-21-15,-1 0 16,0 0-16</inkml:trace>
  <inkml:trace contextRef="#ctx0" brushRef="#br0" timeOffset="103484.2">24955 7387 0,'-21'-21'16,"42"42"-16,-63-63 0,21 21 0,0 21 15,0 0 1,21 21-16,0 0 15,0 0-15,0 22 0,0-1 0,0-21 16,0 21-16,-22 1 0,22-1 0,0 0 16,0 1-16,-21-1 15,21 0-15,0 22 0,0 126 16,-21-126-16,21-22 16,-21 22-16,21-22 0,0 0 15,0 22-15,0-22 0,0 1 0,0-22 16,0 21-16,0-21 0,0 0 0,0 1 15,0-44 17,0 1-32,21 0 0,-21 0 15,21 0-15,-21-22 16,21 1-16,-21 0 0</inkml:trace>
  <inkml:trace contextRef="#ctx0" brushRef="#br0" timeOffset="103745.72">24744 7535 0,'0'-21'0,"84"466"0,-168-932 16,84 550-16,0-147 0,0 63 0,0-1 16,21 1-16,-21 0 0,21 0 0,0 0 15,0 21-15,1 0 0,-1 0 16,21 0-16,-21 0 0,0 0 0,1 21 16,-1 0-16,-21 0 0,0 0 15,0 22-15,0-22 0,0 21 16,0-21-16,0 1 0,-21 20 0,-1-21 15,1 0-15,-21 0 0,21 1 16,0-1-16,-22-21 0,22 21 0,0-21 16,0 0-16,0 21 0,21-42 31,21 0-15</inkml:trace>
  <inkml:trace contextRef="#ctx0" brushRef="#br0" timeOffset="105381.52">25294 7345 0,'0'0'16,"-21"0"-16,21 21 31,-21 0-15,21 0-16,0 1 0,0-1 0,0 0 15,0 21-15,0-21 0,0 1 16,0-1-16,0 0 0,0 0 16,0 0-16,0 0 15,-21-21 1,21-21 15,0 0-31,0 0 0,0 0 0,0 0 16,0-1-16,21 1 0,-21-21 15,21 0-15,0 20 0,-21-20 0,21 0 16,0 21-16,-21-22 0,22 22 16,-1 21-16,0-21 0,0 21 15,0 0-15,-21 21 16,21 0-16,-21 0 0,22 22 0,-22-22 16,21 21-16,-21-21 0,0 22 0,0-22 15,0 21-15,0-21 16,0 1-16,0-1 0,0 0 0,0 0 15,0 0-15,0 0 0,21-21 47,-21-21-31,21 0-16,-21 0 0,21 0 0,-21 0 16,21-1-16,1-20 0,-1 0 15,0 21-15,0-22 0,0 1 16,0 0-16,22-1 0,-22 22 0,21 0 0,-21 0 15,1 21-15,-1 0 0,0 0 16,0 0-16,-21 21 0,0 0 16,21 0-16,-21 0 15,0 22-15,0-22 0,0 0 0,0 21 16,0-20-16,0-1 0,-21 0 0,21 0 16,0 0-16,0 0 0,0 1 15,0-1-15,0 0 0,21-21 16,0 0-16,1 0 15,-1 0-15,0 0 0,21 0 16,-21 0-16,1 0 0,-1 0 0,0-21 16,21 0-16,-21 21 0,1-22 0,-1 1 15,0-21-15,21 21 0,-42 0 0,21-22 16,1 22-16,-22-21 16,21-1-16,-21 22 0,0 0 0,0 0 15,0 0-15,-21 21 16,-1 0-16,22 21 0,-21 0 15,0 0-15,0 0 0,21 1 16,0 20-16,-21-21 0,21 0 0,0 0 16,0 22-16,0-22 0,0 0 0,0 0 15,0 0-15,21 1 16,0-1-16,0-21 16,0 0-16,1 0 0,-1 0 0,21 0 15,-21 0-15,0 0 0,1 0 16,-1 0-16,0 0 0,0-21 0,0 21 15,0-22-15,1 1 0,-1 0 16,0 0-16,0 0 0,0 0 0,-21-1 16,21 1-16,-21 0 0,0 0 15,22 0-15,-44 42 16,22 0 0,-21 0-16,0 0 0,21 1 15,-21-1-15,21 0 0,-21 0 0,0-21 16,21 21-16,0 0 0,0 1 15,-22-22-15,22 21 0,-21 0 16,42-21 31,1-21-47,-22 0 0,21 21 0,0-22 16,0 1-16,-21 0 0,21 0 15,0 0-15,1-22 0,-1 22 0,-21 0 16,21 0-16,0 0 0,-21 0 15,21 21-15,-21 21 16,0 0 0,0 0-16,0 21 0,0-20 15,0-1-15,0 0 0,0 0 0,0 0 16,21-21-16,1 21 0,-22 1 16,21-1-16,0-21 0,0 21 15,0-21-15,0 0 16,1 0-16,-1 0 0,0 0 0,0 0 15,0 0-15,0 0 0,1-21 0,-1 0 16,0-1-16,-21 1 16,21 0-16,-21 0 0,21-21 0,0-1 15,-21 22-15,22-42 0,-1 20 16,-21 1-16,21 0 0,0-1 0,-21 1 16,0 0-16,21-1 0,-21 22 15,21 0-15,-21 0 0,-21 42 31,0 0-31,0 0 16,0 22-16,0-1 0,-1 0 0,1 1 16,0-1-16,21 21 0,-21-20 15,21-1-15,-21 0 0,21 1 0,0-1 16,0 0-16,0-20 0,0-1 0,0 0 16,0 0-16,0 0 0,0 0 15,21-21 1,0 0-16,0 0 15,0 0-15,1 0 0,-1-21 16,0 21-16,0-21 0,0 21 0,0-21 16,1 21-16,-22-21 0,0 0 15,21 21-15,-21-22 0,0 1 16,0 0 0,0 0-16,0 0 0</inkml:trace>
  <inkml:trace contextRef="#ctx0" brushRef="#br0" timeOffset="105599.4">27157 7324 0,'0'0'0,"21"0"16,0 0 0,0 0-16,0 0 0,1-21 15,-1 21-15,0 0 0,0 0 16,21 0-16,-20 0 0,-1 0 15,0 0-15,0 0 0,-21 21 47,0 0-47</inkml:trace>
  <inkml:trace contextRef="#ctx0" brushRef="#br0" timeOffset="105849.26">27580 7514 0,'0'21'16,"0"1"-1,0-1 1,0 0-16,0 0 16,0 0-16,-21-21 0,21 21 15,-21 1-15,21-1 0,-21 0 16,-1-21-16,1 21 0,0-21 15,0 21-15,0 0 0,0-21 0,-1 22 16,1-22-16,0 0 0,0 0 16,21 21-16,-21-21 0,0 0 15,-1 0-15</inkml:trace>
  <inkml:trace contextRef="#ctx0" brushRef="#br0" timeOffset="107823.59">28300 7091 0,'0'0'0,"21"-21"0,-21 42 47,0 0-47,0 21 16,0 1-16,0-1 0,0 0 0,0 1 15,0-1-15,0 0 0,0 1 16,0-22-16,0 21 0,0-21 0,0 1 15,0-1-15,0 0 0,0 0 16,0-42 31,0 0-47,0 0 0,0-1 0,0 1 16,0-21-16,0 21 0,0-22 15,0 1-15,0 0 0,21-1 0,0 1 16,0 0-16,1-1 0,-22 1 15,21 21-15,0 0 0,0 0 0,0-1 16,0 22-16,1 0 0,-1 22 16,0-1-16,-21 0 15,0 0-15,0 21 0,21 1 0,-21-1 0,21 0 16,-21 1-16,0-1 0,0-21 16,0 22-16,0-22 0,21 21 15,-21-21-15,22 0 0,-22 1 16,21-1-16,0-21 0,0 0 15,0 0-15,0 0 16,1 0-16,-1-21 0,-21-1 16,21 22-16,0-21 0,0-21 0,0 21 15,1 0-15,-22-22 0,21 22 16,0-21-16,0-1 0,0 1 0,0 0 16,1-1-16,-1 1 0,0 21 15,0 0-15,-21 0 0,0-1 16,0 44-1,0-1-15,0 0 16,0 21-16,-21-21 0,21 22 0,0-1 16,-21-21-16,21 22 0,-21-22 15,21 21-15,0-21 0,0 22 0,0-22 16,0 0-16,0 0 0,0 0 16,21 0-16,0-21 0,0 0 15,0 0-15,0 0 16,1 0-16,-1 0 0,0 0 0,0 0 15,0-21-15,0 21 0,22-21 0,-22 0 16,0 0-16,0 0 16,0-22-16,1 22 0,-1 0 0,0-21 15,0 20-15,0 1 0,-21 0 16,0 0-16,0 0 0,0 42 31,0 0-31,0 0 0,-21 0 0,0 22 16,21-22-16,-21 0 0,21 0 15,0 0-15,0 1 0,0-1 0,0 0 16,0 0-16,0 0 0,0 0 16,21-21-16,0 0 15,0 0-15,0 0 0,1 0 16,-1 0-16,0 0 16,0-21-16,0 0 0,-21 0 15,0 0-15,0 0 0,0-1 16,0 1-16,0 0 0,0-21 0,0 21 15,0-22-15,0 22 0,-21 0 16,0 0-16,0 0 0,0-1 0,21 1 16,-22 21-16,44 0 31,-1 0-15,0 0-16,21 0 0,-21 0 0,22 0 15,-1 0-15,0 0 0,1 0 0,-1 0 16,0 0-16,1 0 15,-1-21-15,0 21 0,1 0 0,-22 0 16,0 0-16,0 0 0,-42 0 31,0 0-31,0 0 16,0 0-16,-1 21 0,-20-21 0,21 21 16,0 1-16,-22-1 0,22 0 15,0 21-15,0-21 0,0 1 0,0-1 16,-1 21-16,22-21 0,0 0 0,0 1 15,0-1-15,0 0 0,0 0 16,0 0-16,0 0 0,22-21 0,-1 0 16,0 22-16,0-22 15,0 0-15,0 0 0,1 0 0,-1 0 16,0 0-16,0 0 0,0-22 16,0 1-16,1 21 0,-1-21 0,0 0 15,0 0-15,0 0 0,0-1 0,1-20 16,-22 0-16,21-1 0,0 1 15,0 0-15,-21-1 0,0 1 0,21 0 16,0-1-16,-21 1 0,0 0 16,0-1-16,0 22 0,0 0 0,0 0 15,-21 21 1,0 21-16,0 0 0,0 0 16,21 22-16,0-22 15,0 21-15,-21-21 0,21 22 0,0-1 16,0 0-16,0-20 0,0 20 15,0 0-15,0-21 0,0 22 0,21-22 16,-21 0-16,21 0 0,0 0 16,-21 1-16,21-22 0,0 0 0,1 21 15,-1-21-15,0 0 16,0 0-16,0 0 0,0-21 16,1-1-16,-22 1 0,21 21 0,-21-21 15,21 0-15,-21 0 0,0 0 16,21 21-16,-21-22 0,21 1 15,-21 42 1,0 1 0,0-1-16,-21 0 0,21 0 15,-21-21-15,21 21 0,0 0 0,0 1 16,0-1-16,0 0 16,21-21 30,0 0-46,-21-21 16,21 0-16,1 21 0,-22-22 0,21 1 16</inkml:trace>
  <inkml:trace contextRef="#ctx0" brushRef="#br0" timeOffset="108031.47">30649 7112 0,'-21'-21'16,"0"21"-1,0 0-15,21-21 16,21 21 78,0-21-94</inkml:trace>
  <inkml:trace contextRef="#ctx0" brushRef="#br0" timeOffset="108847.65">30586 7091 0,'0'21'16,"21"-21"-1,0 0 1,21 0-16,-20 0 15,-1 0-15,21 0 0,-21 0 0,0-21 16,22 0-16,-22 21 0,21-21 16,-21-1-16,1 1 0,-1 0 0,0 0 15,0-21-15,-21 20 0,0 1 16,0 0-16,0-21 0,0 21 0,0-1 16,0 1-16,-21 0 15,0 21-15,0 0 0,-1 0 16,1 0-16,0 21 15,0 22-15,0-22 0,0 21 0,-1-21 16,1 22-16,21-1 0,-21 0 16,0 22-16,0-22 0,21 22 15,0-22-15,-21 21 0,21-20 16,-22 20-16,22-20 0,0 20 0,-21-21 16,21 22-16,0-22 0,0 1 0,0-1 15,-21 0-15,21 1 0,-21-1 16,21 0-16,0 1 0,0-22 0,0 21 15,0 0-15,0-20 0,0-1 16,21 0-16,-21 0 0,21-21 0,0 0 16,1 0-16,-1 0 15,0 0-15,0-21 16,-21 0-16,21 21 0,-21-21 16,0-22-16,0 22 0,21 0 15,-21-21-15,0 20 0,0-20 0,0 0 16,0-1-16,0 1 0,0 21 15,0-21-15,-21-1 0,21 1 0,0 21 16,0 0-16,0-1 0,0 1 16,0 0-16,21 0 31,1 0-31,-1 21 0,0-21 16,0 21-16,0-22 0,0 22 15,1-21-15,-1 0 0,0 0 0,0 0 16,0 0-16,0-1 15,1 1-15,-22 0 0,0 0 0,0 0 16,0 0-16,0-1 16,0 44 15,0-1-31,-22-21 0,22 21 0,0 0 16,0 0-16,0 0 0,-21 1 15,21-1-15,0 0 0,0 0 0,-21 0 16,21 0-16,0 1 15,21-44 32,0 1-47</inkml:trace>
  <inkml:trace contextRef="#ctx0" brushRef="#br0" timeOffset="109031.54">31178 7006 0,'0'0'0,"-21"0"0,0 0 16,21 21 62,21-21-62</inkml:trace>
  <inkml:trace contextRef="#ctx0" brushRef="#br0" timeOffset="109304.39">31475 7070 0,'0'-21'32,"0"-1"-17,0 1-15,-21 21 31,21 21-31,-22 1 0,1-22 16,0 21-16,0 0 0,21 0 0,-21 21 16,0-20-16,-1-1 0,22 21 15,0-21-15,0 0 0,-21 1 0,21-1 16,0 0-16,0 0 0,0 0 16,21 0-16,1-21 15,-1 0-15,0 0 0,21 0 16,-21 0-16,22 0 0,-22 0 15,21-21-15,1 21 0,-22-21 16</inkml:trace>
  <inkml:trace contextRef="#ctx0" brushRef="#br0" timeOffset="110864.02">31771 7218 0,'0'-106'32,"0"233"-32,0-148 0,-21-85 0,0 106 15,0 0-15,-1 21 0,1-21 16,21 21-16,-21 1 0,0-1 15,0 0-15,21 0 0,0 0 0,0 0 16,0 1-16,0-1 16,0 0-16,21-21 31,0 0-31,0 0 16,0 0-16,-21-21 15,22 21-15,-1-21 0,0-1 0,-21 1 16,21 0-16,-21 0 0,21 0 15,-21 0-15,0-1 0,21 1 0,1 21 16,-22-21-16,0 42 31,0 0-31,0 1 0,0-1 16,0 0-16,0 0 0,0 0 16,0 0-16,0 1 0,0-1 15,0 0-15,0 0 31,21-21-31,0 0 0,0 0 16,0 0-16,0-21 16,1 0-16,-1 0 0,0-1 15,-21-20-15,21 21 0,0-21 16,-21 20-16,0-20 0,21 0 16,-21-1-16,22 1 0,-22 0 0,0-1 15,0 1-15,0 21 0,0-21 16,0 20-16,0 1 0,0 0 0,-22 21 15,1 0 1,21 21-16,-21 0 0,0 22 16,21-22-16,0 21 0,-21-21 15,21 22-15,-21-22 0,21 21 0,0 1 16,0-1-16,0-21 0,0 21 16,0-20-16,0-1 0,0 21 0,0-21 15,0 0-15,21-21 0,-21 22 16,21-1-16,0-21 0,0 0 15,0 0-15,1 0 16,-1 0-16,0-21 0,-21-1 0,21 22 16,0-21-16,-21 0 0,21 0 15,1 0-15,-22 0 0,21-1 16,0 1-16,0 21 16,-21 21-1,0 1 1,0-1-16,0 0 15,0 0-15,0 0 16,0 0 0,21-21-16,0 0 15,1 0-15,-1 0 16,0 0-16,0 0 16,0 0-16,0-21 0,1 21 0,-22-21 15,21 21-15,0-21 16,0 0-16,0 0 15,-21 42 17,0 0-32,0 0 15,-21 0-15,21 0 16,-21 1-16,21-44 78,0 1-78,21 0 0,-21 0 16,0 0-16,0 0 15,0-1-15,0 1 0,0 0 16,21 21 62,-21 21-78,21-21 0,1 0 16,-1 0-1,-21 21-15,21-21 16,-21 22 0,0-1-16,0 0 15,0 0 1,0 0-16,-21-21 15,21 21-15,0-42 63,0 0-47,21 0-16,0 0 0,-21 0 15,21 21-15,0-22 0,1 1 16,-1 0-16,0 21 0,0 0 15,0 0-15,-21 21 32,0 0-32,0 1 0,0-1 15,0 0-15,-21 0 0,0 0 16,21 0-16,-21-21 0,0 22 0,21-1 16,0 0-16,-22 0 15,1-21 1,21-21 31,21 21-47,-21-21 0,22 0 15,-22-1-15,0-20 16,21 21-16,-21 0 0</inkml:trace>
  <inkml:trace contextRef="#ctx0" brushRef="#br0" timeOffset="111035.92">32808 6900 0,'0'-21'16</inkml:trace>
  <inkml:trace contextRef="#ctx0" brushRef="#br0" timeOffset="111291.79">31750 7027 0,'0'0'0,"21"0"31,0 0-15,0 0-16,1 0 0,-1 0 0,21 0 15,-21 0-15,0 0 0,1 0 16,-1 0-16,0 0 0,0 0 16,0 0-16,-42 0 31,-21 0-16</inkml:trace>
  <inkml:trace contextRef="#ctx0" brushRef="#br0" timeOffset="115231.82">21907 9589 0,'0'0'0,"-21"0"16,21-22-16,0 1 16,0 0-16,0 0 0,21 0 15,1 0-15,-1-1 0,0 1 16,0 0-16,0-21 0,-21 21 0,21-1 15,1 1-15,-22 0 0,0 0 16,0-21-16,0 20 0,0 1 16,0 0-16,0 0 0,0 0 0,0 0 0,-22-1 15,22 1-15,-21 21 16,0 0-16,21-21 0,-21 21 0,0 0 16,0 0-16,-1 21 0,1 0 15,21 1-15,-21-1 0,21 21 16,-21-21-16,21 22 0,0-1 0,0-21 15,0 21-15,0 1 0,0-22 16,21 21-16,0-21 0,-21 22 0,21-22 16,1 0-16,-1 0 0,-21 0 15,21-21-15,0 0 0,0 0 0,0 0 16,1 0-16,-1 0 0,0 0 16,-21-21-16,21 0 0,0 21 0,0-21 15,1 0-15,20 0 0,-21-1 16,0-20-16,0 21 0,22 0 15,-22-22-15,21 22 0,1-21 0,-22 21 16,21 0-16,-21-1 0,0 1 0,1 0 16,-1 21-16,0 0 0,-21 21 15,0 0 1,0 1-16,0-1 0,0 21 16,0-21-16,0 0 0,0 1 0,0 20 15,0-21-15,0 0 0,0 0 16,-21 1-16,21-1 0,0 0 15,0 0-15,0-42 32,21 0-17,0 0-15,0-1 0,0 1 16,22-21-16,-22 21 0,0 0 16,0-22-16,0 22 0,1-21 0,-1 21 15,0-22-15,0 1 0,-21 21 16,0 0-16,0-1 0,0 1 0,0 42 31,-21 1-31,21-1 16,-21 0-16,21 0 0,-21 21 15,-1 1-15,22-22 0,0 21 16,0 1-16,0-22 0,0 21 0,0-21 16,0 0-16,0 22 0,0-22 0,22-21 15,-1 21-15,0 0 0,0-21 16,21 0-16,-20 0 0,-1 0 0,21 0 15,-21 0-15,22-21 0,-22 0 16,21 21-16,0-21 0,-20 0 0,20-1 16,-21 1-16,0-21 0,0 21 15,1 0-15,-1-1 0,-21-20 0,0 21 16,0 0-16,0-22 0,0 22 0,0 0 16,0 0-16,-21 0 15,-1 21-15,1 0 16,0 0-16,0 0 0,21 21 15,0 0-15,-21 21 0,21-20 16,0-1-16,0 21 0,0-21 0,0 22 16,0-22-16,0 0 0,0 21 15,0-21-15,21 1 0,-21-1 0,21 0 16,0-21-16,0 21 0,1-21 0,-1 0 16,0 0-16,0 0 15,0 0-15,22 0 0,-22 0 0,0-21 0,0 0 16,21 21-16,-20-21 0,-1-1 15,0 1-15,0 0 0,0 0 16,0 0-16,1 0 0,-1-22 0,-21 22 16,21 0-16,-21 0 0,21-22 15,-21 22-15,0 0 0,0 0 16,21 21-16,0 0 31,-21 21-31,0 0 16,0 0-1,0-42 48,0 0-63,-21 21 16,21-21-16,-21 0 0,0 21 15,0 0 1,21 21-1,-21 0-15,-1 0 0,22 0 16,-21 22-16,21-22 0,0 0 0,0 21 16,0-20-16,-21-1 0,21 21 15,0-21-15,0 0 0,0 1 16,0-1-16,0 0 0,0 0 0,0 0 16,21 0-16,0-21 0,1 0 15,-1 22-15,0-22 0,0 0 0,0 0 16,0 0-16,1 0 0,-1-22 15,21 1-15,-21 21 0,0-21 0,22 0 16,-22 0-16,0 0 0,21-1 0,-20 1 16,-1-21-16,0 21 0,0 0 15,-21-22-15,0 22 0,21-21 0,-21 21 16,0-1-16,21 1 0,-21 0 16,0 0-16,0 42 15,0 0 1,0 0-16,-21 1 0,21-1 15,-21 0-15,21 21 0,0-21 0,0 22 16,0-22-16,0 0 0,0 0 0,0 0 16,0 1-16,0-1 0,0 0 15,21-21-15,0 0 0,1 0 16,-1 0-16,0 0 16,0 0-16,21 0 0,-20-21 0,-1 21 15,0-21-15,0-1 0,0 1 0,0 21 16,1-21-16,-1 0 0,-21-21 15,0 20-15,21 1 0,-21 0 0,21-21 16,-21 21-16,0-1 0,0 1 16,0 0-16,0 0 0,0 42 31,0 0-31,0 0 0,0 1 0,-21-1 16,21 0-16,0 21 0,0-21 15,0 1-15,0-1 0,0 21 0,0-21 16,0 0-16,0 1 0,21-1 15,0 0-15,0-21 0,1 0 16,-1 21-16,21-21 0,-21 0 0,0 0 16,22 0-16,-22 0 0,21-21 15,-21 21-15,22-21 0,-22 0 0,0 21 16,21-22-16,-20 1 0,-1 0 16,0 0-16,-21-21 0,21 20 15,-21-20-15,21 0 0,-21-1 0,21 1 16,-21 0-16,0-1 0,0 1 15,0-21-15,0 20 0,0 1 0,0 21 16,0 0-16,0-1 0,0 1 0,0 42 31,0 1-31,0 20 0,0-21 16,0 21-16,-21 1 0,21-1 16,0 0-16,0 1 0,-21-1 0,21 0 15,0 1-15,-21-22 0,21 21 16,0-21-16,0 22 0,0-22 15,0 0-15,0 0 0,0 0 16,21 1-16,0-22 0,0 0 16,1 0-16,-1 0 15,0 0-15,0 0 0,0-22 16,0 1-16,1 21 0,-1-21 16,0 0-16,0 0 0,0 0 0,0-1 15,-21 1-15,22-21 0,-1 21 0,0 0 16,-21-1-16,0 1 0,21 21 15,-21-21-15,21 21 0,-21 21 16,0 0 0,0 1-16,0-1 15,-21 0-15,21 0 0,-21 0 0,21 0 16,0 1-16,0-1 0,0 0 16,0 0-16,0 0 0,0 0 15,21-21 1,0 0-1,0 0-15,1 0 0,-1 0 16,0-21-16,0 21 0,0-21 0,0 0 16,1 21-16,20-21 0,-42 0 15,21-1-15,0 1 0,0 0 0,1 0 16,-1 0-16,-21 0 16,21 21-16,-21 21 31,0 0-16,-21 0-15,0 0 0,21 0 0,-22 1 16,22-1-16,0 0 0,0 0 16,0 0-16,0 0 15,22-21 1,-1 0-16,0 0 0,0 0 16,0 0-16,0 0 15,1 0-15,-1 0 0,-21-21 16,0 0-16,0 0 0,0 0 15,0 0 1,0-1-16,-21 1 0,-1 0 16,1 21-16,21-21 0,-21 21 0,0 0 15,0-21-15,0 21 16,21-21 0,21 21-1,0-22-15,0 1 16,0 21-16,0 0 0,1 0 0,-1-21 15,0 21-15,0 0 0,0 0 16,22 0-16,-22 0 0,0 0 0,0 0 16,0 0-16,0 0 15,-21 21-15,0 0 0,0 1 16,0-1-16,0 0 0,0 0 0,0 0 16,0 0-16,0 1 0,0-1 15,0 0-15,-21 0 0,0 0 0,21 0 16,-21-21-16,0 22 0,21-1 15,-21-21 1,21-21 15,0-1-31,21 1 16,-21 0-16,21 0 0,0 0 16,0 0-16,0-22 0,1 1 15,-1 21-15,0-22 0,0 1 0,0 21 16,22-21-16,-22 20 0,0 1 0,21 21 15,-21 0-15,1 0 0,-1 0 16,0 0-16,-21 43 0,0-22 16,21 0-16,-21 0 0,0 0 15,0 22-15,0-22 0,0 0 0,0 0 16,0 0-16,0 0 0,0 1 0,0-1 16,-21-21-1,21 21-15,-21-21 0,21 21 16,0-42 31,0 0-32,0 0-15,0-1 16,0 1-16</inkml:trace>
  <inkml:trace contextRef="#ctx0" brushRef="#br0" timeOffset="115447.67">26289 8890 0,'-42'-21'15,"20"21"1,1 0 0,0 0 46,0 0-46</inkml:trace>
  <inkml:trace contextRef="#ctx0" brushRef="#br0" timeOffset="115663.55">25146 9059 0,'0'0'0,"-42"22"16,63-22-1,0 0-15,0 0 16,0 0-16,22 0 0,-22 0 16,21 0-16,0 0 0,-20 0 0,20 0 15,0 0-15,-21-22 0,22 22 16,-1 0-16,-21 0 0,22 0 0</inkml:trace>
  <inkml:trace contextRef="#ctx0" brushRef="#br0" timeOffset="115943.39">26712 9250 0,'0'0'16,"21"0"-16,-21 21 16,0 0-16,22 0 15,-22 1-15,0-1 16,0 0-16,0 0 0,0 0 16,0 0-16,0 1 0,0-1 15,0 0-15,0 0 16,-22-21-16,1 0 31</inkml:trace>
  <inkml:trace contextRef="#ctx0" brushRef="#br0" timeOffset="119163.73">27453 8827 0,'0'0'0,"0"-22"0,0 1 0,0 0 15,0 0-15,0 63 47,0-21-31,0 22-16,0-22 0,0 21 0,0 1 16,0-22-16,0 21 0,0 0 15,0-20-15,0-1 0,0 0 0,0 0 16,0 0-16,0 0 0,0 1 0,-21-22 15,21 21-15,-21-21 16,21-21 15,0-1-31,0 1 16,21 0-16,0-21 0,0 21 16,-21-22-16,21 22 0,1-21 15,-1-1-15,0 22 0,0-21 0,0 0 16,0 20-16,1 1 0,-1 0 15,0 21-15,0 0 0,0 0 0,0 0 16,-21 21-16,0 0 0,22 1 16,-22 20-16,21-21 0,-21 21 0,0 1 15,0-1-15,0 0 0,0 1 16,0-22-16,0 21 0,0-21 0,0 1 16,0-1-16,0 0 0,0 0 0,0 0 31,21-21-16,-21-21 1,21 21-16,-21-21 0,0 0 16,21 0-16,0-1 0,1-20 0,-1 21 15,0-21-15,0-1 0,0 22 16,0-21-16,1-1 0,-1 1 0,0 0 16,0 21-16,0-22 0,0 22 15,1 21-15,-1 21 16,-21 0-16,0 1 15,0 20-15,0-21 0,0 21 16,0 1-16,0-22 0,21 21 16,-21 1-16,0-22 0,0 0 15,21 21-15,-21-21 0,21 1 0,0-1 16,-21 0-16,22-21 0,-1 21 0,0 0 16,0-21-16,21 0 0,-20 0 15,-1 0-15,21 0 0,-21 0 0,0 0 16,22 0-16,-22-21 0,21 0 0,-21 21 15,1-21-15,-1 0 0,0-1 16,0 1-16,0 0 0,-21 0 0,0-21 16,0 20-16,0 1 0,0-21 15,0 21-15,0 0 0,0-1 0,-21 1 16,0 0-16,0 0 0,0 21 16,-1 0-16,1 0 0,0 0 15,0 21-15,0 0 0,0 0 0,-1 22 16,1-22-16,0 0 0,0 21 15,21 1-15,0-22 0,-21 0 0,21 21 16,0-20-16,0-1 0,0 0 0,0 0 16,0 0-16,0 0 15,21-21-15,0 0 0,0 0 16,0 0-16,1 0 16,-1 0-16,0 0 0,0-21 0,0 0 15,0 0-15,1 0 16,-1 0-16,-21-1 0,21-20 15,-21 21-15,0 0 0,0-22 0,0 22 16,0-21-16,0 21 0,0 0 0,0-1 16,0 1-16,0 42 31,0 1-31,0 20 16,0-21-16,0 0 0,0 22 0,0-22 15,0 21-15,0-21 0,0 0 0,0 1 16,0-1-16,0 0 0,0 0 15,21 0-15,-21 0 0,21-21 16,0 0-16,1 0 0,-1 0 0,0 0 16,0 0-16,0 0 15,0 0-15,1 0 0,20-21 0,-21 0 16,21 21-16,-20-21 0,-1 0 16,0 0-16,0-1 0,0 1 0,0-21 15,-21 21-15,0 0 0,0-22 0,0 22 16,22 0-16,-22 0 0,-22 42 47,1 0-47,21 0 0,0 0 0,0 1 15,0-1-15,-21 0 0,21 0 0,0 0 16,0 0-16,0 1 0,0-1 16,21 0-16,0-21 15,1 0-15,-1 0 0,0 0 16,0 0-16,0 0 0,22 0 15,-22 0-15,0 0 0,0 0 0,0-21 16,0 21-16,1-21 0,-1-1 16,0 1-16,-21 0 0,0 0 0,21 0 15,-21 0-15,21-1 0,-21 1 16,0 0-16,21 0 0,-21 42 31,-21 0-31,21 0 16,-21 1-16,0-1 0,21 0 0,0 0 15,-21 0-15,21 0 0,-21 1 16,21-1-16,0 0 16,0-42 31,21 21-32,0-21-15,-21-1 0,21 1 16,-21 0-16,21 0 0,-21 0 0,21 0 15,-21-1-15,0 1 0,22 0 16,-22 0-16,21 0 0,0 21 16,-21 21-1,0 0-15,0 0 16,0 0-16,0 1 0,0-1 16,0 0-16,0 0 0,0 0 15,0 0-15,0 1 0,0-1 16,21-21-16,0 0 0,0 21 15,1-21-15,-1 0 16,0 0-16,0 0 0,0 0 16,0-21-16,1 0 0,-22-1 15,21 1-15,0 0 16,-21 0-16,21 0 0,-21-22 0,0 22 16,0-21-16,0 21 0,21-22 15,-21 1-15,0 0 0,0-1 0,0 1 16,0 0-16,0-1 0,0 22 0,0-21 15,0 0-15,0 20 0,0 1 16,0 0-16,0 0 0,0 0 0,0 0 16,-21 21-1,0 0-15,21 21 0,0 0 16,-21 21-16,21-21 0,-21 22 16,21-1-16,-22 0 0,22 1 0,0-1 15,0 22-15,-21-22 0,21 0 0,0 1 16,0-1-16,0-21 15,0 0-15,0 22 0,0-22 0,0 0 16,0 0-16,0 0 0,21 0 0,-21 1 16,22-22-16,-1 0 0,-21 21 15,21-21-15,0 0 0,0 0 0,0 0 16,22 0-16,-22 0 0,0 0 16,21-21-16,-20 21 0,-1-22 0,0 1 15,21 0-15,-21 0 0,-21 0 0,22 0 16,-22-1-16,21 1 0,-21 0 15,0-21-15,21 21 0,-21-1 0,0-20 16,0 21-16,0 0 16,-21 42 15,0 0-31,-1 0 0,22 0 16,0 1-16,-21 20 0,0-21 0,21 0 15,-21 0-15,21 1 0,0-1 16,0 0-16,0 0 0,0 0 15,0 0-15,0 1 16,21-22 0,0 0-16,0 0 0,1 0 0,-1 0 15,0-22-15,0 1 16,0 21-16,0-21 0,-21 0 0,22 21 16,-22-21-16,21 0 0,-21-1 15,0 1-15,0 0 0,0 0 16,0 0-16,0 0 15,0-1 1,0 1 109,0 0-109,0 0-1,0 0 1,-21 0 0,-1 21-16,1 0 15,0 0-15,0 0 16,21 21-16,-21-21 0,0 21 0,-1 0 15,22 0-15,-21 0 0,0 22 0,21-22 16,0 0-16,0 0 0,0 0 16,0 1-16,0-1 0,0 0 15,0 0-15,0 0 16,21-21-16,0 0 16,1 0-16,-1 0 0,0 0 15,0 0-15,0-21 16,0 0-16,1 0 15,-22 0-15,0-1 0,0 1 16,21 0-16,-21 0 0,21 0 0,-21 0 16,0-1-16,21 1 0,-21 0 15,-21 42 17,0 0-32,21 1 15,-21-1-15,21 0 0,0 0 0,0 0 16,0 0-16,0 1 0,0-1 15,0 0-15,0 0 0,0 0 16,21-21 0,0 0-16,0 21 0,0-21 15,0 0-15,1 0 0,-1 0 16,21 0-16,-21-21 0,0 21 0,1-21 16,-22 0-16,42 21 0,-21-21 15,0 0-15,22-1 0,-22 1 0,0 0 16,0 0-16,-21-21 0</inkml:trace>
  <inkml:trace contextRef="#ctx0" brushRef="#br0" timeOffset="120587.65">30840 8848 0,'0'21'16,"0"-42"-16,0 63 15,-21-21-15,-1 0 0,22 1 0,-21-1 16,21 0-16,0 0 0,-21 0 16,0 0-16,21 1 0,-21-1 0,21 0 15,0 0-15,-21 0 16,21 0-1,0-42 32,0 0-47,21 0 16,-21 0-16,21 0 0,-21-1 16,21 1-16,0 0 0,-21-21 15,21 21-15,1-1 0,-1 1 16,0 21-16,0 0 15,0 0-15,-21 21 0,0 1 16,0-1-16,0 0 16,0 0-16,0 0 0,0 0 15,0 1-15,0-1 0,0 0 16,0 0-16,21-21 0,1 21 16,-1-21-16,0 0 15,0 0-15,0 0 16,0 0-16,1 0 0,-1 0 15,0-21-15,0 21 0,0-21 16,0 0-16,1 0 0,-1-1 0,0 1 16,0 0-16,-21-21 0,21 21 15,-21-1-15,21-20 0,-21 21 16,0 0-16,0 0 0,0 42 31,-21 0-15,21 0-16,0 0 0,-21 0 15,0 1-15,21-1 0,-21 0 0,21 0 16,0 0-16,0 0 0,0 1 16,0-1-16,0 0 0,0 0 15,21 0-15,0-21 16,0 0-16,0 0 0,1 0 16,-1 0-16,0 0 0,0 0 15,0 0-15,0 0 0,1-21 16,-22 0-16,21 21 15,-21-21-15,21 0 0,0-1 16,-21 1 0,0 42 15,0 1-31,0-1 16,0 0-16,0 0 15,0 0 1,0 0-1,21-21-15,0 0 0,1 0 16,-1 0-16,0 0 0,0 0 16,0 0-16,0 0 0,1-21 15,-1 21-15,0-21 16,-21 0-16,21 0 0,-21 0 0,21-1 16,0 1-16,-21-21 0,22 21 15,-1-22-15,-21 22 0,0 0 0,0-21 16,0 21-16,0-1 15,-21 22 1,-1 22-16,1-1 0,0 0 16,0 0-16,0 0 0,21 0 0,-21 1 15,-1-1-15,1 21 0,21-21 16,0 0-16,-21 1 0,21-1 0,0 0 16,0 0-16,0 0 15,21-21-15,0 0 0,1 0 16,-1 0-16,0 0 0,0 0 15,0 0-15,0 0 0,1 0 0,-1 0 16,0 0-16,0-21 16,0 0-16,0 21 0,1-21 0,-1 0 15,0-1-15,0 1 0,-21 0 16,21-21-16,0 21 0,-21-1 0,22 1 16,-1 0-16,-21 0 0,0 0 15,21 21-15,-21 21 31,0 0-31,0 0 0,0 0 0,0 1 16,0-1-16,0 0 16,0 0-16,0 0 0,0 0 0,0 1 15,0-1-15,21-21 32,0 0-32,0 0 0,1 0 15,-1 0-15,0-21 0,0 21 16,0-22-16,0 22 0,1-21 15,-1 0-15,0 0 16,0 0-16,0 0 0,0 21 0,1-22 16,-1 22-16,0 0 15,-21 22 1,0-1 0,0 0-16,0 0 0,0 0 15,21-21 16,0 0-15,0 0-16,-21-21 31</inkml:trace>
  <inkml:trace contextRef="#ctx0" brushRef="#br0" timeOffset="120880">29781 8763 0,'0'0'0,"0"-21"0,22 21 0,-1 0 16,0-21-16,0 0 0,21 21 15,1-22-15,-1 22 0,0-21 0,1 21 16,20 0-16,-20-21 16,-1 0-16,0 21 0,1 0 0,-22 0 15,0 0-15,0-21 0,-42 21 32,-21 0-32,20 0 0,-20 0 0</inkml:trace>
  <inkml:trace contextRef="#ctx0" brushRef="#br0" timeOffset="121087.88">28977 8530 0,'0'0'0,"-21"0"0,0 0 15,0 0 63</inkml:trace>
  <inkml:trace contextRef="#ctx0" brushRef="#br0" timeOffset="121698.87">24490 10901 0,'0'-21'15,"21"0"1,-21-1-16,21 22 0,0-21 16,0 0-16,1 21 0,-1-21 15,21 0-15,-21 0 0,0-1 0,1 1 16,-1 0-16,21 0 0,-42 0 16,21 0-16,0-1 0,-21 1 15,0 0-15,0 0 0,0 0 0,0 0 16,0-1-16,-21 22 15,0 0-15,0 0 0,0 0 0,0 0 16,-1 22-16,1-1 0,0 0 16,0 0-16,0 21 0,0-20 0,21 20 15,-22 0-15,22-21 0,-21 22 0,21-1 16,0-21-16,0 0 0,0 22 16,0-22-16,0 0 0,21-21 0,1 21 15,-1 0-15,0-21 0,21 0 0,-21 0 16,1 0-16,20 0 15,0 0-15,-21 0 0,22 0 0,-1 0 16,-21-21-16,22 0 0,-1 0 0,0 21 16</inkml:trace>
  <inkml:trace contextRef="#ctx0" brushRef="#br0" timeOffset="123134.92">25315 10668 0,'0'0'0,"0"-21"0,0-21 0,0 20 0,0 1 15,0 0-15,-21 0 0,0 21 16,0 0-1,0 21-15,-1 0 0,1 22 16,21-22-16,-21 0 0,0 21 16,0-21-16,21 1 0,-21 20 15,-1-21-15,22 21 0,0-20 0,-21-1 16,21 0-16,-21 0 0,21 0 16,0 0-16,21-21 15,0 0 1,1 0-16,-1 0 0,0 0 15,0-21-15,0 0 0,0 0 0,1 21 16,-22-21-16,21 0 0,0-1 16,0 1-16,-21-21 0,0 21 0,21 0 15,0-1-15,-21 1 0,22-21 16,-22 21-16,0 0 16,0 42 15,0 0-31,0 0 0,0 21 15,0-20-15,0-1 0,0 0 0,0 21 16,0-21-16,0 1 0,0-1 16,0 0-16,0 0 0,21 0 15,0-21-15,0 0 16,0 0-16,0 0 0,1 0 0,-1 0 16,0 0-16,0 0 0,0-21 0,22 21 15,-22-21-15,21 0 16,-21 0-16,0-1 0,22 1 0,-22-21 15,0 21-15,0-22 0,0 22 0,1-21 16,-22 21-16,0 0 0,0-22 16,0 22-16,0 42 31,-22-21-31,22 43 0,0-22 0,0 0 16,0 0-16,0 21 0,0-20 0,0-1 15,0 21-15,0-21 0,0 0 16,0 1-16,0-1 0,22 0 15,-22 0-15,21-21 0,-21 21 16,-21-21 15,-1 0-15,1-21-16,0 21 0,21-21 16,-21 21-16,0-21 0,21 0 15,-21 21-15,21 21 31,0 0-15,21-21 0,-21 21-16,21-21 0,0 0 0,0 0 15,0 0-15,1 0 0,-1 0 16,0 0-16,21 0 0,-21 0 16,1 0-16,20-21 0,-21 0 0,21 21 15,-20-21-15,20 21 0,-21-22 0,21 1 16,-20 21-16,-1-21 0,0 0 15,-21 0-15,0 0 0,0-1 0,21 1 16,-21 0-16,0 0 16,0 42-1,-21 0-15,21 0 16,-21-21-16,21 22 0,0-1 16,0 0-16,0 0 0,0 0 0,0 0 15,0 1-15,0-1 0,0 0 16,21-21-16,0 21 0,0-21 15,0 0-15,1 0 0,20 0 0,-21 0 16,21 0-16,-20 0 0,20 0 16,-21 0-16,21-21 0,-20 21 0,-1-21 15,0 21-15,0-21 0,0-1 0,-21 1 16,0 0-16,21 0 16,-21 0-16,0 0 0,0-1 15,0 1-15,0 0 0,22 21 0,-22-21 16,0 42 15,0 0-15,0 0-16,0 1 0,0-1 0,0 21 15,0-21-15,0 22 0,0-22 0,-22 21 16,22-21-16,0 22 0,-21-1 16,21 0-16,0-21 0,0 22 0,0-1 15,0 0-15,0 1 0,0-1 0,0 0 16,0 1-16,0-1 0,0 0 15,0 1-15,0 20 0,0-20 0,0-1 16,0 0-16,0 1 0,0-1 0,0 0 16,0-21-16,-21 22 0,0-22 15,21 0-15,-21 0 0,0 0 0,-1-21 16,1 0-16,0 0 16,0 0-16,0 0 0,0-21 15,-1 0-15,1 0 0,0 0 16,0 0-16,21-22 0,0 22 0,0-21 15,0-1-15,0 1 0,0-21 0,0 20 16,0-20-16,21-1 0,0 1 16,0-1-16,1 22 0,20-22 0,-21 1 15,21-1-15,-20 22 0,20 0 16,21-22-16,-20 22 0,20 0 16,-20-1-16,20 1 0,-21 0 0,22-1 0</inkml:trace>
  <inkml:trace contextRef="#ctx0" brushRef="#br0" timeOffset="123896">27601 10499 0,'0'21'16,"0"0"-16,0 0 0,21 0 16,1-21-16,-1 0 15,0 22-15,0-22 16,0 0-16,0 0 0,1 0 0,-1 0 16,0 0-16,0 0 0,0 0 15,-21 21 16,-21-21-31,0 21 16,0-21-16,0 21 0,-1 0 0,1-21 16,0 21-16,0 1 0,0-1 0,0-21 15,-1 21-15,1 0 0,21 0 16,-21-21-16,0 21 0,0 1 16,42-22 15,0 0-31,0 0 0,0 0 0,1 0 15,-1 0-15,0-22 0,21 1 16,-21 0-16,22 21 0,-22-21 16,21 0-16,1 0 0,-22-1 0,21 1 15,-21 0-15,0 21 0,-21 21 32,0 0-32,0 1 15,-21-1-15,21 0 0,-21 0 0,0 0 16,21 22-16,-21-22 0,21 0 0,-21 0 15,-1 0-15,22 0 0,0 1 16,0-1-16,-21 0 0,21 0 0,0 0 16,0 0-16,0 1 31,21-44-15,-21 1-1,22 0-15</inkml:trace>
  <inkml:trace contextRef="#ctx0" brushRef="#br0" timeOffset="124459.67">28575 10520 0,'0'0'0,"21"21"0,0-21 16,0 0-16,1 0 15,-1-21-15,0 0 0,0 21 16,0-21-16,0-1 0,22 1 0,-22 0 16,0 0-16,21 0 0,-20 0 15,20-1-15,-21 1 0,0 0 0,0-21 16,1 21-16,-22-1 0,0 1 15,0-21-15,0 21 0,0 0 0,0-1 16,0 1-16,0 0 0,-22 21 16,1 0-16,0 0 15,0 0-15,21 21 0,-21 0 0,0 1 16,-1-1-16,1 21 0,0 0 16,0 1-16,0 20 0,0 1 0,21-1 15,0 1-15,0-1 0,-22-20 0,22 20 16,0 1-16,-21-1 0,21 1 15,0-22-15,0 21 0,0 1 0,-21-22 16,21 22-16,0-1 0,0 1 16,0-22-16,-21 0 0</inkml:trace>
  <inkml:trace contextRef="#ctx0" brushRef="#br0" timeOffset="124755.5">28660 11811 0,'42'-21'0,"-21"21"15,0-21-15,22-22 0,-22 22 0,21 0 16,0-21-16,-20 21 0,-1-22 16,21 1-16,-21 0 0,-21-1 0,0 22 15,0-42-15,0 20 0,0 1 0,0 0 16,0-1-16,-21 22 0,0-21 16,0-1-16,0 22 0,-1 0 15,-20 0-15,21 0 0,0 0 0,0-1 16,-1 22-16,22-21 15,0 0-15,0 0 32,22 21-32,-1-21 0,0 21 0,0 0 15,0-21-15,0 21 0,22 0 16,-22-22-16,0 1 0,21 21 0,1-21 16,-1 21-16,-21-21 0,22 0 0</inkml:trace>
  <inkml:trace contextRef="#ctx0" brushRef="#br0" timeOffset="125251.37">29570 10435 0,'0'0'16,"0"-21"-16,0 0 0,0 0 16,-21 21-16,-1 0 0,1 0 15,0 0-15,0 21 16,0-21-16,0 21 0,21 0 0,-22 0 15,1 22-15,0-22 0,0 0 0,0 0 16,0 22-16,21-22 0,0 0 16,-22 0-16,22 0 0,0 0 0,0 1 15,0-1-15,0 0 16,22-21 0,-1 0-16,0 0 15,0 0-15,0-21 0,0 21 16,1-21-16,-1-1 0,0 1 0,0 21 15,0-21-15,-21 0 0,21 0 16,-21 0-16,22-22 0,-22 22 0,0 0 16,0 0-16,0 0 15,0 42 17,0 0-32,0 0 0,0 21 15,0-20-15,0-1 0,0 0 16,0 21-16,0-21 0,0 1 0,0-1 15,0 0-15,0 0 0,0 0 16,0 0-16,0 1 0,21-22 31,0 0-31,0 0 0,0 0 0,0 0 16,1 0-16,-1-22 0,0 1 0,0 21 16,0-21-16</inkml:trace>
  <inkml:trace contextRef="#ctx0" brushRef="#br0" timeOffset="125639.15">30014 10583 0,'85'-105'15,"-212"253"-15,169-191 16,64-84-16,-85 85 0,0 21 0,-21 0 16,0 0-16,0-1 15,-21 22-15,0 0 0,0 0 16,0 22-16,0-1 0,-1 0 16,1 0-16,0 0 0,0 0 0,21 1 15,0-1-15,-21 0 0,21 0 16,0 0-16,0 0 0,0 1 0,0-1 15,21 0-15,-21 0 0,21-21 16,0 0-16,0 0 0,1 21 16,-1-21-16,0 0 0,0 0 0,-21 21 15,21-21-15,0 22 16,-21-1-16,0 0 16,0 0-1,-21-21-15,0 0 0,0 0 16,0 21-16,0-21 0,-1 0 0,1 0 15,0 0-15,0 0 0,0 0 16,0 0-16,-1 0 0,1 0 0,0 0 16,0 0-16,21-21 31,0 0-15,21 21-16,0-21 0,0 0 15</inkml:trace>
  <inkml:trace contextRef="#ctx0" brushRef="#br0" timeOffset="125938.98">30480 10245 0,'0'0'16,"0"-21"-16,0-1 0,21 22 0,-21-21 16,21 21-16,-21-21 0,0 42 31,0 0-31,0 1 15,-21-1-15,21 0 0,-21 21 16,21-21-16,-21 22 0,21-1 16,0 0-16,-21-20 0,-1 20 0,22 0 15,0-21-15,-21 22 0,21-22 16,-21 0-16,0 0 0,21 0 0,0 1 16,-21-1-16,42-21 46,0-21-30,0-1-16,0 22 0</inkml:trace>
  <inkml:trace contextRef="#ctx0" brushRef="#br0" timeOffset="126335.27">30501 10583 0,'21'22'46,"0"-22"-46,1 0 0,-1 0 16,0 0-16,0 0 16,0 0-16,0 0 0,1-22 0,-1 22 15,0 0-15,-21-21 0,21 0 16,0 21-16,-21-21 0,21 0 0,-21 0 16,0-1-16,0 1 0,0 0 15,0 0-15,0 0 0,-21 42 31,0 0-31,0-21 16,0 42-16,0-20 0,-1-1 0,1 0 16,0 21-16,0-21 0,21 1 15,0-1-15,0 0 0,0 0 0,0 0 16,0 0-16,0 1 0,0-1 16,21-21-16,0 21 15,0-21-15,1 0 0,-1 0 16,0 0-16,0 0 15,0 0-15,0 0 0,-21-21 0,22 21 16,-1-21-16,-21-1 0,21 22 16,0-21-16,0 21 0,-21-21 15</inkml:trace>
  <inkml:trace contextRef="#ctx0" brushRef="#br0" timeOffset="126759.03">31115 10393 0,'0'0'0,"21"21"63,-21 0-63,0 0 0,0 22 16,0-22-16,0 0 0,0 0 15,0 0-15,0 22 0,0-22 16,0 0-16,0 0 0,0 0 0,0 1 15,0-1-15,-21-21 16,21 21-16,-21-21 16,21-21 15,0 0-15,0-1-16,21 1 15,0 0-15,0 0 0,0-21 16,1-1-16,-1 22 0,0-21 15,0-1-15,0 22 0,0-21 0,1 21 16,-1 0-16,0-1 0,0 1 16,0 21-16,-21-21 0,21 21 31</inkml:trace>
  <inkml:trace contextRef="#ctx0" brushRef="#br0" timeOffset="127047.19">30057 10181 0,'0'0'0,"-22"0"0,65 0 31,-22 0-31,0 0 0,21 0 16,1 0-16,-1 0 0,-21-21 15,22 21-15,-1 0 0,21 0 0,-20 0 16,-1 0-16,0 0 0,-20 0 0,20 0 16,-21 0-16,21 0 15,-20 0-15,-1 0 0,0 0 16,0 0-1</inkml:trace>
  <inkml:trace contextRef="#ctx0" brushRef="#br0" timeOffset="127393">31856 10224 0,'0'-22'16,"21"22"0,0 0 15,-21 22 16,-21-22-32,21 21 1,-21-21-16,42 0 31,0 0-31</inkml:trace>
  <inkml:trace contextRef="#ctx0" brushRef="#br0" timeOffset="127592.88">32046 10202 0,'0'22'62,"0"-1"-46,-21-21-16,21 21 15,-21-21-15,21 21 16,-21-21-16,0 21 16,-1-21-16,1 0 15,0 0-15</inkml:trace>
  <inkml:trace contextRef="#ctx0" brushRef="#br0" timeOffset="128832.17">18097 5461 0,'0'-21'31,"0"42"32,0 0-47,0 0-1,0 1 1,22-22-1,-22 21-15,21 0 16,0-21 0,0 0-16</inkml:trace>
  <inkml:trace contextRef="#ctx0" brushRef="#br0" timeOffset="129003.59">18394 5398 0,'0'21'32,"0"0"-17,0 0 17,0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36:5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529 0,'0'0'0,"21"-21"0,0 0 0,-21 0 0,21 0 15,0-1-15,1 1 0,-22 0 16,0 0-16,21 0 0,-21 0 0,0-1 15,0 44 17,0-1-32,0 0 0,-21 0 15,-1 21-15,1-20 0,0 41 16,0-21-16,0 1 0,-22 20 0,22 1 16,-21 20-16,0-20 0,-1-1 15,1 1-15,0 21 0,-1-22 16,22-21-16,-21 22 0,21-1 0,-22-20 15,22-1-15,0 0 0,0 1 16,21-22-16,0 0 0,0 0 16,-21 0-16,21 1 0,0-44 15,0 1 1,21 21-16,0-42 0,0 21 0,0-22 16,22 1-16,-22 0 0,21-1 15,0-20-15,-20-1 0,20 1 0,0-22 16,22 22-16,-22-22 0,0 22 15,1-22-15,-22 21 0,21-20 0,1 20 16,-22 22-16,0-22 0,0 22 16,0 0-16,-21 21 0,0-1 15,0 1-15,21 21 16,-21 21-16,0 22 0,0-1 16,0 22-16,0-22 0,0 21 0,0 22 15,0-21-15,0 20 0,-21 1 16,0-22-16,21 22 0,-21-21 0,0-1 15,21 1-15,-21-1 0,21-21 16,0 22-16,0-43 0,-22 21 0,22-20 16,0 20-16,0-21 0,0 0 15,0-42 32,0 0-47,-21 0 0,21 0 16</inkml:trace>
  <inkml:trace contextRef="#ctx0" brushRef="#br0" timeOffset="204.07">3217 1228 0,'0'0'16,"21"0"-16,-42 0 15,106-43 1,-43 43-16,-21-21 15,1 0-15,-1 21 0,21-21 16,-21 0-16,0 0 0,22-1 16,-22 22-16,21-21 0,-21 0 0,1 0 15,20 0-15,-21 21 0,0-21 16</inkml:trace>
  <inkml:trace contextRef="#ctx0" brushRef="#br0" timeOffset="919.8">4657 1439 0,'0'-21'0,"0"42"0,0-63 16,0 21-16,0 0 0,0 0 15,0-1-15,0 1 0,0 0 0,0 0 16,-22 0-16,22 0 0,-21-1 16,0 1-16,0 0 0,0 0 15,0 0-15,-1 21 0,-20 0 16,21 0-16,-21 0 0,-1 0 0,22 21 15,-21 0-15,-1 0 0,22 0 16,-21 1-16,21 20 0,-22 0 0,22 1 16,0-22-16,0 21 0,0 0 15,21 1-15,-21-1 0,21 0 16,0 1-16,0-22 0,0 21 0,21-21 16,0 1-16,0-22 0,0 0 15,22 0-15,-22 0 0,0-22 0,21 22 16,1-21-16,-22-21 0,21 21 15,0 0-15,1-22 0,-22 1 16,21 0-16,1-1 0,-1 1 16,0-22-16,1 1 0,-22-1 0,21 1 15,0-1-15,-20-20 0,-1-1 16,0 22-16,0-1 0,-21-21 0,0 22 16,0-1-16,0 22 0,-21-21 15,0 20-15,0 22 0,-1 0 0,1 0 16,0 21-16,0 21 15,0 0-15,0 21 0,-1 1 0,22-1 16,0 0-16,0 22 0,0-1 16,0 22-16,0-21 0,0-1 15,0 22-15,0-22 0,0 1 16,0-1-16,0-20 0,22-1 0,-22 0 16,0 1-16,21-1 0,0-21 15,-21 0-15,21 0 0,0 1 0,0-22 16,1 0-16,-1 0 0,0 0 15,0 0-15,0 0 0,0-22 0,1 1 16,-22 0-16,21 0 0</inkml:trace>
  <inkml:trace contextRef="#ctx0" brushRef="#br0" timeOffset="1271.59">5038 1101 0,'0'0'0,"0"21"31,0 0-16,21 0-15,-21 0 0,0 1 0,0-1 16,0 0-16,0 0 0,21 21 16,-21-20-16,21-1 0,-21 0 0,0 0 15,0 0-15,0 0 16,21-21-16,-21 22 0,21-22 16,1 0-1,-1-22-15,0 1 0,-21 0 16,0 0-16,21 0 15,0 0-15,-21-22 0,21 22 0,-21-21 16,0-1-16,22 22 0,-22-21 16,21 21-16,-21 0 0,0-1 0,21 1 15,-21 0-15,21 21 16,-21 21-16,0 0 16,21-21-16,-21 22 0,21-1 15,-21 0-15,0 0 0,22 0 0,-22 0 16,21 1-16,0-1 0,0 0 15</inkml:trace>
  <inkml:trace contextRef="#ctx0" brushRef="#br0" timeOffset="2252.05">5842 1312 0,'0'-21'15,"0"0"-15,0 0 0,0 0 16,0 0-16,0-1 16,0 1-16,0 0 0,0 0 15,-21 0-15,0 21 0,-1-21 16,1 21-16,0 0 0,0 0 16,0 21-1,0-21-15,-1 21 0,1 0 0,21 21 16,-21-20-16,0 20 0,0-21 15,0 21-15,21 1 0,-22-22 0,22 21 16,-21-21-16,21 1 0,0 20 16,0-21-16,0 0 0,21 0 15,1-21-15,-1 0 16,0 0-16,21 0 0,-21 0 0,1-21 16,-1 0-16,21 21 0,-21-21 15,0 0-15,1 0 0,-1-1 0,0 1 16,0-21-16,0 21 0,0 0 15,-21-1-15,0 1 0,0 0 16,0 0-16,0 0 0,0 0 0,0 42 47,0 0-47,0 0 0,0 0 16,0 0-16,0 1 0,0 20 0,0-21 15,0 0-15,22 0 0,-22 1 16,21-1-16,0-21 0,-21 21 0,21-21 15,0 0-15,0 21 0,1-21 16,-1 0-16,0 0 0,0 0 0,0 0 16,0-21-16,1 21 0,-1-21 15,0 0-15,0-1 0,0 1 16,0 0-16,1 0 0,-22 0 16,0 0-16,0-22 0,0 22 0,0 0 15,0-21-15,0 20 0,0 1 16,0 0-16,0 0 0,0 42 31,0 0-31,0 0 16,0 1-16,0-1 0,0 0 15,0 0-15,0 0 0,0 0 16,0 1-16,0-1 0,0 0 16,0 0-16,0 0 0,0 0 0,0 1 15,0-44 32,0 1-47,21 0 16,-21 0-16,21-21 0,-21 20 15,21-20-15,0 21 0,0-21 0,1-1 16,-1 22-16,0-21 0,0 21 16,0-1-16,22 22 0,-22 0 0,0 0 15,21 0-15,-21 0 0,1 0 16,-1 22-16,0-1 0,0 21 0,-21-21 15,0 0-15,0 22 0,21-22 16,-21 0-16,0 21 0,0-20 16,0-1-16,0 0 0,0 0 0,0 0 15,0 0-15,0 1 0,0-1 16,0 0-16,21-21 31,1-21-31,-1 0 0,0-1 16</inkml:trace>
  <inkml:trace contextRef="#ctx0" brushRef="#br0" timeOffset="2571.92">7175 466 0,'0'0'0,"0"-43"0,0 22 16,0 0-16,0 0 0,0 0 15,-21 42 1,21 0-16,0 0 0,0 22 15,0 20-15,0 1 16,-21-22-16,21 21 0,0-20 0,0 20 16,0 1-16,-21-1 0,21 1 15,0-22-15,-21 22 0,21-22 16,0 0-16,0 1 0,0-1 0,0-21 16,0 21-16,0-20 0,0-1 15,0 0-15,0 0 0,0 0 0,0 0 16,21-21-16,0 0 15,0 0 1,0 0-16,1 0 0,-22-21 16,0 0-16,0 0 0,21 0 0,-21 0 15,0-1-15,0 1 0</inkml:trace>
  <inkml:trace contextRef="#ctx0" brushRef="#br0" timeOffset="2768.81">6943 995 0,'-22'0'16,"22"-21"-16,0 0 15,22 21-15,-1 0 16,0-22-16,21 22 0,-21-21 0,22 21 16,-22-21-16,21 0 0,1 21 15,-1 0-15,0-21 0,-21 21 0,22 0 16,-22 0-16,0 0 0,0 0 15</inkml:trace>
  <inkml:trace contextRef="#ctx0" brushRef="#br0" timeOffset="4082.76">7895 1355 0,'0'0'0,"0"-21"16,0-1-16,21 1 0,-21 0 16,21 0-16,-21 0 0,22 21 15,-22-21-15,0-1 0,0 1 0,0 0 16,0 0-16,0 0 16,-22 21-16,1 0 0,0 0 0,0 0 15,-21 0-15,20 0 16,1 0-16,-21 21 0,21 0 0,0 0 0,-1 0 15,1 1-15,0 20 16,0-21-16,0 21 0,0 1 0,-1-1 16,22-21-16,0 22 0,0-1 15,0-21-15,0 0 0,0 0 0,0 1 16,22-22-16,20 0 16,-21 0-16,0 0 0,22 0 0,-1-22 15,-21 1-15,21 0 0,-20 0 16,20 0-16,0 0 0,-21-1 0,22 1 15,-22 0-15,0 0 0,0-21 16,0 20-16,1 1 0,-1 0 16,-21-21-16,21 21 0,-21-1 15,0 1-15,0 42 32,0 1-32,0-1 0,0 0 15,0 0-15,0 21 0,0-20 16,0 20-16,0-21 0,0 21 0,0-20 15,0-1-15,0 21 0,0-21 0,0 0 16,21 1-16,0-1 0,22-21 16,-22 0-16,21 21 0,0-21 0,1 0 15,-1 0-15,0-21 0,1 0 16,-1 21-16,0-22 0,1 1 0,20 0 16,-42 0-16,22 0 15,-1-22-15,-21 22 0,0 0 0,1-21 16,-22 21-16,0-22 0,0 22 15,0-21-15,0-1 0,0 22 0,-22 0 16,1 0-16,0 0 0,0 0 16,0 21-16,-22 0 0,22 0 0,0 0 15,0 21-15,-21 0 0,20 0 16,1 21-16,0-20 0,0 20 0,0 0 16,0-21-16,21 22 0,0-22 15,0 21-15,0-21 0,0 1 16,0-1-16,0 0 0,0 0 0,21-21 15,0 0-15,0 0 0,0 0 16,22 0-16,-22 0 0,21 0 0,-21-21 16,0 21-16,22-21 0,-22 0 15,0-1-15,0 22 0,-21-21 0,0 0 16,21 0-16,-21 0 0,0 0 16,0-1-16,0 1 0,0 0 15,0 0-15,0 42 31,0 0-31,0 0 0,0 1 16,0-1-16,0 21 0,0 0 0,0 1 16,0 20-16,0-20 0,0 20 0,0 1 15,0 20-15,0-20 16,0 20-16,0-20 0,0 21 0,-21-1 16,21 1-16,0 0 0,0-1 15,0 1-15,0 0 0,0-1 0,0 1 16,0 0-16,0-22 0,-21 22 0,21-22 15,0-20-15,-21 20 0,21-21 16,0-20-16,0-1 0,0 0 0,-21 0 16,0-21-16,-1-21 15,1 0-15,0 0 0,21-1 16,-21-20-16,0 0 0,-22-1 16,22-20-16,0-1 0,0 1 0,21-22 15,-21 1-15,21-1 0,0 0 16,0 1-16,0-22 0,0 21 0,0 22 15,0-22-15,21 21 0,0-20 16,0 41-16,22-20 0,-22-1 0,21 22 16,-21-21-16,22 20 0,-1 1 15,-21 0-15,21-1 0,1 22 0,-1-21 16</inkml:trace>
  <inkml:trace contextRef="#ctx0" brushRef="#br0" timeOffset="4714.26">9186 1397 0,'0'-21'15,"0"0"-15,21 21 16,1-21-16,-22-1 0,21 1 0,0 0 16,-21 0-16,0 0 0,21 0 15,-21-1-15,0 1 0,0 0 16,0 0-16,-21 21 15,0 0-15,0 0 16,-1 21-16,1 0 16,0 0-16,0 1 0,0 20 0,0 0 15,21-21-15,0 22 0,0-1 16,0 0-16,0-20 0,0 20 0,0-21 16,0 0-16,21 0 0,0 1 0,0-1 15,0-21-15,22 0 0,-22 0 16,21 0-16,0 0 0,-20-21 0,20 21 15,0-22-15,-21 1 0,22 0 16,-1 0-16,0 0 0,1-22 0,-1 22 16,-21 0-16,22-21 0,-22 21 15,0-22-15,0 22 0,0-21 0,-21 21 16,0-1-16,0 1 16,0 0-16,0 0 0,-21 21 15,0 0-15,0 21 16,0 0-16,-1 0 0,22 1 0,0-1 15,-21 0-15,21 0 0,0 0 16,0 22-16,0-22 0,21 0 0,-21 0 16,22 0-16,-1 0 0,0 1 0,0-22 15,0 21-15,-21 0 0,21 0 16,1 0-16,-22 0 0,0 1 16,-22-22-1,1 21-15,0-21 16,0 0-16,0 0 15,0 0-15,-1 0 0,1 0 0,0 0 16,0 0-16,0 0 16,0 0-16,-1 0 15,22-21 1</inkml:trace>
  <inkml:trace contextRef="#ctx0" brushRef="#br0" timeOffset="5828.08">11176 1249 0,'0'-21'0,"0"42"0,0-63 0,0 20 16,0 1-1,-21 21-15,0 0 16,-1 21-16,1 1 0,0-1 16,0 0-16,0 0 0,0 0 15,-1 22-15,22-22 0,-21 21 0,21-21 16,-21 0-16,21 22 0,0-22 16,0 0-16,0 0 0,0 0 0,0 1 15,0-1-15,21 0 16,0-21-16,1 0 0,-1 0 15,0 0-15,0 0 0,0 0 0,22-21 16,-22 21-16,0-21 0,0-1 16,21 1-16,-20 0 0,-22 0 0,0 0 15,21 0-15,-21-1 0,0 1 0,0 0 16,0 0-16,-21 0 0,-1 0 16,1 21-16,-21-22 0,21 22 0,0 0 15,-1 0-15,1 0 0,0 0 16,0 0-16,0 0 0,42 0 31,0 0-15,0 0-16,22-21 0,-22 0 15,21 21-15,-21-21 0,22 21 0,-1-21 16,0 0-16,-21-1 0,22 1 16,-1 0-16,-21 21 0,22-21 0,-22 0 15,0 0-15,0 21 0,-21-22 16,0 1-16,21 21 0,-21 21 47,-21 1-47,21-1 0,0 0 15,0 0-15,0 21 0,0-20 16,0 20-16,-21-21 0,21 21 0,0 1 16,0-1-16,0 22 0,0-22 15,0 21-15,0 1 0,0-1 0,0 1 16,0-1-16,0 1 0,0 21 15,0-22-15,0 1 0,0 20 0,21-20 16,-21-1-16,0 22 0,21-22 0,-21 22 16,0-21-16,0-1 0,0 22 15,0-22-15,0 1 0,0-1 0,0 1 16,0-1-16,0-20 0,0-1 16,-21 0-16,21 1 0,-21-1 0,0-21 15,21 0-15,-21 0 0,-1-21 16,1 0-16,0 0 0,0 0 15,0-21-15,-22 0 0,22 0 16,0-21-16,-21-1 0,21 1 0,-22 0 16,1-22-16,21 1 0,-22-22 15,22 0-15,-21 1 0,21-1 0,0 0 16,21 1-16,0-1 0,0 0 0,0 22 16,0-22-16,0 22 0,21-1 15,0 22-15,21-22 0,-21 22 0,1-22 16,20 22-16,-21 0 0,21-1 15,-20 1-15,20 21 0,0-21 0,1 20 16,-22 1-16,21 0 0,0 0 16,-20 0-16,20 0 0,-21 21 15,0-22-15,22 22 0,-22 0 0,0-21 16</inkml:trace>
  <inkml:trace contextRef="#ctx0" brushRef="#br0" timeOffset="6452.37">13547 931 0,'21'-21'15,"-21"0"-15,0 0 16,0 0-16,0 0 15,0-1-15,-21 22 32,-1 22-32,22-1 0,0 0 15,-21 21-15,21 1 0,-21-1 0,21 21 16,0-20-16,-21 20 0,21 1 16,0-22-16,0 22 0,-21-22 0,21 0 15,0 1-15,-21-1 0,21 0 16,0-21-16,0 22 0,0-22 0,0 0 15,0 0-15,0 0 0,21-21 16,0 0 0,-21-21-16,0 0 15,0 0-15,21 0 0,-21 0 0</inkml:trace>
  <inkml:trace contextRef="#ctx0" brushRef="#br0" timeOffset="6684.24">13398 974 0,'0'0'0,"-21"-43"0,0 22 0,21-21 16,0 21-16,0 0 0,0-1 15,0 1-15,21 0 16,0 0-16,1 21 0,-1-21 0,21 0 16,-21 21-16,0-22 0,1 22 15,20 0-15,-21 0 0,0 0 0,0-21 16,1 21-16,-1 0 0,0 0 15,0 0-15,-21 21 16,0 1-16,0-1 0,0 0 16,-21 0-16</inkml:trace>
  <inkml:trace contextRef="#ctx0" brushRef="#br0" timeOffset="6876.13">13293 1270 0,'0'0'0,"0"21"16,21-21 0,0 0-16,0 0 0,0 0 0,0 0 15,1-21-15,-1 21 0,0 0 16,0-21-16,21 21 0,-20-21 16,-1 21-16,0 0 0,0-21 0,0-1 15,0 22 1</inkml:trace>
  <inkml:trace contextRef="#ctx0" brushRef="#br0" timeOffset="7298.4">13695 1312 0,'0'-21'31,"0"0"-31,21 21 16,-21-21 0,21 21-16,0 0 0,0 0 0,1 0 15,-1 0-15,0 21 0,0 0 16,0 0-16,0 1 0,1-1 0,-1 21 16,-21-21-16,0 22 0,0-1 15,0-21-15,0 21 0,0-20 16,0 20-16,-21-21 0,21 0 15,-22 0-15,22 1 0,-21-22 16,21-22 0,0 1-1,0 0-15,0-21 0,0 21 16,0-1-16,0-20 0,21 21 16,-21-21-16,22 20 0,-1-20 0,0 21 15,-21-21-15,21 20 0,0-20 16,22 21-16,-22 0 0,0 0 0,0-1 15,0 22-15,0 0 0,1 0 16,-1 0-16,-21 22 0</inkml:trace>
  <inkml:trace contextRef="#ctx0" brushRef="#br0" timeOffset="7827.45">14605 1503 0,'0'0'0,"0"-85"16,0 64-1,21 0-15,-21 0 0,0-22 0,0 22 16,0 0-16,0 0 0,0-21 16,0 20-16,-21 22 0,21-21 15,-21 21-15,0 0 0,-1 0 0,1 0 16,0 0-16,0 21 0,-21-21 15,20 22-15,1 20 0,-21-21 0,21 21 16,0-20-16,-22 20 0,22 0 16,0-21-16,0 22 0,0-1 0,21-21 15,0 0-15,0 1 0,0-1 16,0 0-16,21 0 0,0-21 0,0 0 16,0 0-16,0 0 0,22 0 0,-22-21 15,21 21-15,-21-21 0,22 0 16,-22-1-16,21 1 0,-21 0 15,1 0-15,-1 0 0,0-22 16,0 22-16,-21 0 0,0-21 0,0 21 16,0-1-16,0 1 0,0 0 15,0 0-15,0 0 0,0 42 32,0 0-32,0 0 0,0 22 0,0-22 15,0 0-15,0 21 0,0-21 0,0 22 16,0-22-16,0 0 0,0 21 15,0-20-15,0-1 0,0 0 0,21-21 16,-21 21-16,21-21 0,1 0 16,-1 0-16,0 0 15,0 0-15,21 0 0,-20-21 16</inkml:trace>
  <inkml:trace contextRef="#ctx0" brushRef="#br0" timeOffset="8504.58">15049 1291 0,'0'0'15,"0"-42"-15,0 21 0,-21 0 16,0 21-16,21 21 16,-21 0-16,0 21 15,21-21-15,0 1 16,0-1-16,0 21 0,0-21 0,0 0 16,0 22-16,0-22 0,0 0 15,-21 21-15,21-20 0,0-1 0,0 0 16,0 0-16,0 0 15,0-42 17,0 0-17,0 0-15,0 0 0,0-1 16,0 1-16,0-21 0,0 21 0,21 0 16,-21-22-16,21 22 0,0-21 15,-21 21-15,21-22 0,0 22 0,1 0 16,-1 0-16,21 21 0,-21 0 15,0 0-15,1 0 0,-1 0 16,21 0-16,-21 21 0,0 0 0,1 0 16,-22 22-16,21-22 0,-21 0 15,21 21-15,-21-21 0,0 22 0,0-22 16,0 0-16,0 21 0,0-20 16,0-1-16,-21 0 0,21 0 0,-21 0 15,21-42 16,0 0-31,0 0 16,0 0-16,21-1 0,-21 1 16,21-21-16,0 21 0,21-22 15,-20 1-15,-1 21 0,0-21 16,21-1-16,-21 22 0,1-21 0,20 21 16,-21 21-16,21-22 0,-20 22 15,-1 0-15,0 22 0,0-22 0,0 21 16,-21 0-16,0 21 0,0-21 15,0 1-15,0 20 0,0-21 0,0 21 16,0-20-16,0 20 0,0-21 0,0 0 16,-21 0-16,21 1 0,0-1 15,-21 0-15,21 0 16,0-42 31,21 21-47</inkml:trace>
  <inkml:trace contextRef="#ctx0" brushRef="#br0" timeOffset="8872.37">15960 1439 0,'0'-21'47,"21"21"-32,0 0-15,0-21 0,0 0 0,0 21 16,22-21-16,-22 0 0,0 21 16,21-22-16,-20 1 0,-1 0 0,-21 0 15,0 0-15,0 0 16,0-1-16,0 1 0,-21 21 16,-1 0-16,1 0 0,0 0 15,0 0-15,0 21 0,0 1 16,-1-1-16,1 21 0,21-21 0,-21 0 15,21 22-15,-21-22 0,21 21 16,-21-21-16,21 22 0,0-22 0,0 0 16,0 0-16,0 0 15,0 1-15,0-1 0,21 0 0,0-21 16,0 0-16,0 21 0,1-21 0,-1 0 16,0 0-16,21 0 0,-21-21 15,22 21-15,-22-21 0,21 0 0</inkml:trace>
  <inkml:trace contextRef="#ctx0" brushRef="#br0" timeOffset="9492.66">16722 1058 0,'0'0'0,"0"-42"16,0 63-1,0 0-15,0 22 16,0-22-16,-22 21 0,22 1 0,-21-1 15,0 0-15,21 1 0,-21-1 16,0 0-16,0 1 0,21-22 0,0 21 16,-22-21-16,22 22 0,-21-22 15,21 0-15,0 0 0,0 0 0,0 0 16,21-21 0,1 0-1,-1-21-15,-21 0 0,21 0 0,0 21 16,0-42-16,0 20 15,-21 1-15,22 0 0,-1-21 0,0-1 16,0 22-16,0-21 0,0 21 16,-21 0-16,22-1 0,-1 22 15,-21 22 1,0 20-16,0-21 16,0 0-16,0 0 0,0 22 15,0-22-15,0 21 0,0-21 0,0 1 16,0-1-16,21 21 0,0-21 15,0 0-15,-21 1 0,21-22 16,22 0-16,-22 0 0,0 0 0,0 0 16,22 0-16,-22 0 15,21 0-15,-21-22 0,22 1 0,-22 0 16,21 0-16,-21-21 0,0 20 16,1-20-16,-22 0 0,0-1 0,21 1 15,-21-21-15,0 20 0,0-20 0,0-1 16,0 1-16,0 20 0,-21 1 15,21 0-15,0-1 0,-22 22 16,1 21-16,0 0 0,0 0 16,0 0-16,0 21 0,-1 1 15,1 20-15,0-21 0,21 0 0,0 22 16,-21-22-16,21 0 0,0 0 16,0 0-16,0 0 0,0 1 15,0-1-15</inkml:trace>
  <inkml:trace contextRef="#ctx0" brushRef="#br0" timeOffset="9944.57">17801 1207 0,'0'0'16,"-21"0"-16,0 0 0,0 0 0,-1 0 15,1 21-15,0-21 0,0 21 16,21 21-16,-21-21 0,0 1 0,-1 20 16,1-21-16,21 0 0,0 22 15,0-22-15,0 21 0,0-21 0,0 0 16,0 1-16,0-1 0,0 0 0,0 0 16,21 0-16,1-21 0,-1 0 15,0 21-15,0-21 0,0 0 0,0 0 16,22 0-16,-22-21 0,0 0 15,0 21-15,0-21 0,22 0 0,-22 0 16,-21-22-16,21 22 0,0 0 16,-21-21-16,21-1 0,-21 22 15,0-21-15,0 21 0,0-22 16,0 22-16,-21 0 0,0 0 0,0 0 16,0 21-16,-22 0 0,22 0 15,0 0-15,0 0 0,0 21 0,0 0 16,-1-21-16,1 21 0,21 0 0,0 0 15,0 1-15,0-1 0,0 0 16,0 0-16,0 0 0,21 0 16,1-21-16,-1 22 15,0-22-15</inkml:trace>
  <inkml:trace contextRef="#ctx0" brushRef="#br0" timeOffset="10337.45">18246 1228 0,'0'21'16,"0"0"-16,0 0 15,0 0-15,21 1 0,-21-1 16,21 0-16,-21 0 0,0 21 15,0-20-15,0-1 0,0 0 16,0 0-16,0 0 0,0 0 0,0 1 16,0-1-16,0 0 15,0 0-15,-21-21 16,21-21 15,0 0-31,0 0 16,0-1-16,21 1 0,-21-21 0,0 21 15,21 0-15,0-22 0,0 22 16,-21-21-16,22 21 0,-1-22 0,0 22 16,0-21-16,0 21 0,0-1 15,-21 1-15,22 0 0,-1 0 16,0 0-16,0 21 0</inkml:trace>
  <inkml:trace contextRef="#ctx0" brushRef="#br0" timeOffset="11108.53">18923 889 0,'0'-21'0,"0"42"0,0-63 15,0 21 1,0 42-1,0 0 1,0 0-16,0 21 16,-21-20-16,21 20 0,-21-21 0,21 21 15,0 1-15,0-1 0,-22 0 16,22 1-16,-21-1 0,0 0 0,21 1 16,-21-22-16,21 21 0,0-21 15,-21 22-15,21-22 0,-21 0 0,21 21 16,0-20-16,-22-1 0,22 0 15,0 0-15,-21-21 16,21-21 15,0 0-31,0 0 16,0-1-16,0-20 0,21 21 16,1-21-16,-1 20 0,0-20 0,0 21 15,0-21-15,0-1 0,22 22 16,-22-21-16,21 21 0,-21-1 0,1 1 15,20 0-15,-21 0 0,0 21 16,0 0-16,1 0 16,-22 21-1,0 0-15,0 0 16,-22 1-16,1-22 0,21 21 0,-21 0 16,-21-21-16,21 21 0,-1-21 15,1 0-15,0 21 0,0-21 0,0 0 16,0 0-16,-1 0 0,1 0 15,0 0-15,0 0 16,21 21 15,0 1-31,0-1 16,21 0-16,0 0 16,0 0-16,-21 0 0,22-21 15,-22 22-15,0-1 0,21-21 16,0 21-16,-21 0 0,0 0 15,21-21-15,-21 21 16,0 1 0,21-22 15,0 0-15</inkml:trace>
  <inkml:trace contextRef="#ctx0" brushRef="#br0" timeOffset="11292.42">19071 1588 0,'0'-22'109,"-21"22"-93,0 0-16,0 0 0</inkml:trace>
  <inkml:trace contextRef="#ctx0" brushRef="#br0" timeOffset="12683.68">4000 2159 0,'0'0'0,"-21"0"0,-21-21 0,21 21 15,0 0-15,-1 0 0,1 0 16,21-21-16,-21 21 0,42-21 47,0 21-31,1 0-16,-1 0 0,21 0 15,0 0-15,1 0 0,-1 0 0,22 0 16,-1 0-16,1-22 0,20 22 15,1 0-15,0 0 0,-1 0 0,1 0 16,21 0-16,-22 0 16,22 0-16,0 0 0,0 0 0,0 0 15,0 0-15,21 0 0,0 22 16,-22-22-16,22 0 0,0 0 0,22 21 16,-1-21-16,0 0 0,21 0 0,-21 0 15,22 0-15,-1 21 0,22-21 16,-22 0-16,21 0 0,1 0 0,21 0 15,-22 0-15,22 0 0,-1 0 16,1 0-16,21 0 0,0 0 0,0 0 16,-1 0-16,22 0 0,0 0 15,-21 0-15,21 0 0,0 0 0,0 0 16,21-21-16,-21 21 16,0 0-16,0 0 0,22 0 0,-22-21 15,0 21-15,0 0 0,21 0 0,-42 0 16,21 0-16,0 0 0,0 0 15,-22 0-15,1 0 0,0 0 0,0 0 16,-21 0-16,-1 0 0,1 0 16,-22 0-16,1 0 0,-22 0 0,1 0 15,-22 0-15,0 0 0,0-22 16,-42 22-16,0 0 0,0 0 0,-22 0 16,1 0-16,-22 0 0,-20 0 15,-1 0-15,-21 0 0,22 0 0,-43-21 16,-43 21 15,22 0-31,0 0 0,-21 0 16,-1 0-16,-20 0 0</inkml:trace>
  <inkml:trace contextRef="#ctx0" brushRef="#br0" timeOffset="13469.01">2900 3450 0,'0'0'0,"0"-42"16,0 21-16,-21 0 0,21-1 15,0 1-15,0 0 0,0 0 16,0 0-16,-22 0 0,22-1 0,0 1 15,0 0 1,0 42 0,0 0-16,0 1 15,0 20-15,0 0 0,0 22 0,0-22 16,0 22-16,0-1 0,0-21 16,0 22-16,22-1 0,-22-20 0,0 20 15,0-20-15,0-1 0,0 0 16,0 1-16,0-1 0,0-21 0,0 21 15,0-20-15,0-1 16,21-21 0,-21-21-1,21-1-15,-21 1 16,21 0-16,0-21 0,-21 21 16</inkml:trace>
  <inkml:trace contextRef="#ctx0" brushRef="#br0" timeOffset="13775.75">3196 3683 0,'0'0'0,"0"21"0,0 22 16,0-22-1,0 0-15,0 0 0,0 0 16,0 0-16,21-21 16,0 22-16,1-22 0,-1 0 15,0 0-15,0 0 16,0-22-16,0 1 0,1 21 0,-1-21 15,-21 0-15,21 0 0,-21 0 16,0-1-16,0 1 0,0 0 16,0 0-16,-21 0 15,0 0-15,-1 21 0,1 0 16,0 0-16,0 0 0,0 0 16,21 21-16,-21 0 0,-1-21 0,22 21 15,0 0-15,0 0 0,0 1 16,0-1-16,0 0 15,0 0-15,22-21 0</inkml:trace>
  <inkml:trace contextRef="#ctx0" brushRef="#br0" timeOffset="14572.31">4826 3471 0,'0'0'0,"0"-42"0,0 0 0,0-1 15,21 1-15,0 21 0,0-21 16,1 20-16,-1 1 0,-21 0 0,21 0 16,0 21-16,0 21 15,0 0-15,-21 22 0,22-1 0,-1 0 16,-21 22-16,21-22 0,-21 22 16,0-1-16,0 1 0,0-1 0,0-21 15,0 22-15,0-1 0,0-20 0,0-1 16,0 0-16,-21 1 15,21-1-15,0-21 0,0 0 0,-21 1 16,21-44 0,0 1-16,0 0 15,21 0-15,-21-21 0,21 20 16,-21-20-16,21 0 0,-21-1 0,21 1 16,-21 0-16,0-1 0,0 1 0,21 0 15,-21-1-15,22 1 0,-22 0 16,21 21-16,-21-1 0,21 22 15,-21 22-15,21-1 16,-21 0-16,0 21 0,0 1 0,21-1 16,-21 0-16,21 1 15,-21-1-15,0 0 0,0 1 0,22-1 16,-1 0-16,0 1 0,-21-22 16,21 21-16,0-21 0,0 0 0,22-21 15,-22 0-15,21 0 0,-21 0 0,22 0 16,-1-21-16,0 0 0,-20 0 15,20-21-15,0 20 0,1-20 0,-22 21 16,0-21-16,21-1 0,-42 1 16,21-22-16,-21 22 0,0-21 15,0-1-15,0 1 0,0-1 0,-21 1 16,0 20-16,0-20 0,-21 20 16,-1 22-16,22-21 0,-21 42 15,21-21-15,-1 21 0,-20 0 0,21 21 16,0 0-16,-22 0 0,43 22 15,-21-22-15,21 21 0,0 0 0,0 1 16,0-1-16,0 0 0,21 1 0,1-22 16,-1 21-16,0-21 0,0 1 15,21-1-15,-20-21 0</inkml:trace>
  <inkml:trace contextRef="#ctx0" brushRef="#br0" timeOffset="14941.1">6054 3789 0,'0'0'0,"21"0"0,-21 21 16,0 0-16,21-21 0,0 0 31,0 0-31,0 0 0,1 0 16,-1 0-16,-21-21 0,21 0 16,0 21-16,0-21 0,0 0 0,-21-1 15,0 1-15,22 0 0,-22 0 16,0 0-16,0 0 0,0-1 15,0 1-15,-22 21 0,1 0 0,0 0 16,0 0-16,0 0 0,0 0 16,-1 21-16,1 1 0,21-1 0,-21 0 15,0 21-15,0-21 16,21 22-16,0-1 0,0-21 0,-21 22 16,21-1-16,0-21 0,0 21 15,0-20-15,0-1 0,0 0 0,21 0 16,0-21-16,0 0 0,0 0 0,0 0 15,1 0-15,-1 0 0,0 0 16,21-21-16,-21 0 0,22 0 0,-1-1 16,0 1-16,-20-21 15,20 21-15</inkml:trace>
  <inkml:trace contextRef="#ctx0" brushRef="#br0" timeOffset="15191.95">6731 3387 0,'0'0'0,"0"-43"0,0-20 16,0 42-16,0-22 0,0 22 15,0 0-15,0 42 16,0 0 0,0 22-16,0-1 0,0 0 0,0 1 15,0-1-15,0 22 0,-21-22 16,21 21-16,0-20 0,-21 20 0,21-20 16,-22-1-16,22 0 0,0 1 0,0-1 15,0-21-15,-21 21 0,21-20 16,0-1-16,0 0 0,21-21 31,1 0-31,-1-21 16,0 0-16,0-1 0,0-20 0,0 21 15</inkml:trace>
  <inkml:trace contextRef="#ctx0" brushRef="#br0" timeOffset="15430.82">7048 3260 0,'0'0'16,"0"-43"-16,0 1 0,22 21 0,-22 0 15,0 0-15,0 42 16,0 0-16,0 21 16,0 1-16,0-1 0,0 21 15,0-20-15,0 20 0,-22 1 0,22-22 16,-21 22-16,21-22 0,0 21 16,-21-20-16,21-1 0,0 0 0,-21 1 15,21-22-15,0 21 0,0-21 0,0 1 16,0-1-16,0 0 15,21-21-15,0 0 16,0 0-16,1-21 16,-1 21-16</inkml:trace>
  <inkml:trace contextRef="#ctx0" brushRef="#br0" timeOffset="16049.17">8911 3323 0,'0'0'0,"0"-21"0,0-21 0,-21 21 15,21-1-15,0 1 0,-21 0 0,21 0 16,-21 21 0,-1 21-16,1 64 15,0-43-15,21 22 16,-21-1-16,21 1 0,-21-22 0,21 21 15,0 1-15,0-1 0,0-20 16,0 20-16,0-20 0,0-1 0,0 0 16,0 1-16,21-22 0,0 0 0,0 0 15,0 0-15,1-21 16,20 0-16,-21 0 0,0 0 0,22 0 16,-22-21-16,21 0 0,-21 0 15,0 0-15,22-1 0,-22-20 0,0 0 16,0 21-16,0-22 0,1 1 0,-22-22 15,21 22-15,-21-21 0,0-1 16,0-21-16,0 22 0,-21-1 0,-1 1 16,1 21-16,0-1 0,0 1 15,-21 21-15,20 0 0,1 21 0,-21 0 16,21 0-16,0 21 0,-1 0 16,1 21-16,21 1 0,0-1 15,0 0-15,0 1 0,0-1 0,0 0 16,0 1-16,0-1 0,21 0 15,1-21-15,-1 22 0,0-22 0,21 0 16,-21-21-16,22 21 0,-1-21 16</inkml:trace>
  <inkml:trace contextRef="#ctx0" brushRef="#br0" timeOffset="16408.96">9504 3598 0,'0'0'0,"0"-21"16,0 0-16,-21 0 15,21 0-15,0 0 0,0-1 16,21 1-16,0 21 16,0 0-16,0 0 0,22 0 15,-22 0-15,0 21 0,21 1 0,-21-1 16,1 0-16,-1 0 0,0 21 16,-21-20-16,0 20 0,0-21 0,0 21 15,0-20-15,0-1 0,0 0 0,0 0 16,0 0-16,0 0 0,-21 1 15,21-44 17,0 1-32,0 0 0,0 0 15,0 0-15,21 0 0,0-22 0,-21 22 16,21-21-16,-21-1 0,21 1 16,1 21-16,-1-21 0,0 20 0,-21 1 15,42-21-15,-21 42 0,1-21 16,-1 21-16,0 0 0,0 0 0,0 0 15,0 0-15,1 21 0,-1 0 0,0 0 16</inkml:trace>
  <inkml:trace contextRef="#ctx0" brushRef="#br0" timeOffset="17115.56">10604 3768 0,'0'0'0,"22"-21"15,-22-1-15,21 1 0,-21 0 16,0 0-16,0 0 0,0 0 0,0-22 16,0 22-16,0 0 0,0 0 15,0 0-15,-21-1 0,-1 1 0,1 21 16,0 0-16,0 0 0,0 21 16,0-21-16,-1 22 0,-20-1 0,21 21 15,0-21-15,0 0 0,-1 22 16,22-22-16,0 21 0,-21-21 15,21 1-15,0-1 0,0 0 0,0 0 16,0 0-16,21 0 0,1-21 0,-1 0 16,0 0-16,0 0 0,0 0 15,0 0-15,22-21 0,-22 0 0,0 21 16,0-21-16,0 0 0,1 0 16,-1-1-16,0 1 0,0 0 0,-21 0 15,0 0-15,0 0 0,0-1 16,0 44 31,0-1-47,0 21 0,0-21 0,-21 22 15,21-22-15,0 42 0,-21-20 0,21 20 16,0 1-16,0-1 0,0 1 16,0 20-16,0-20 0,0 20 0,0 1 15,0 21-15,0-21 0,0 20 16,0 1-16,0-21 0,0 21 0,21-22 15,-21 22-15,21-21 0,-21 0 0,0-22 16,0 1-16,0-1 0,0-21 0,0 1 16,0-1-16,0-21 15,0 0-15,0 1 0,-21-22 0,0 0 0,0 0 16,-1-22-16,1 22 0,0-21 16,-21-21-16,21 21 0,-22-22 15,1-20-15,0 21 0,-1-43 0,1 21 16,0-20-16,20-1 0,-20 0 0,21-20 15,0-1-15,0 0 0,21 0 16,0 21-16,0 1 0,0-1 0,21 0 16,21 1-16,-21 20 0,22 1 0,-1-1 15,0 1-15,1 20 0,20 1 16,1 0-16,-22-1 0,21 1 0,1 21 16,-1 0-16,-20 0 0,20-1 15</inkml:trace>
  <inkml:trace contextRef="#ctx0" brushRef="#br0" timeOffset="18016.09">11366 3556 0,'0'0'0,"0"-42"16,0 21-16,0-1 16,-21 1-16,0 0 0,0 0 15,0 21-15,0 0 16,-1 0-16,1 0 0,0 0 0,0 0 15,0 0-15,0 21 0,-1 0 0,1 0 16,0 1-16,0 20 0,0-21 16,0 21-16,-1 1 0,22-1 15,-21 0-15,21 1 0,0-22 16,0 21-16,0-21 0,21 1 0,1-1 16,20 0-16,-21-21 0,0 0 0,22 0 15,-22 0-15,0 0 0,0 0 16,0 0-16,22-21 0,-22 21 0,0-21 15,0-1-15,-21 1 0,21 0 0,0 0 16,-21 0-16,0-22 0,22 22 16,-22-21-16,0 21 0,0-22 15,0 22-15,0 0 0,0 0 0,0 0 16,0 42 0,0 0-1,0 0-15,0 22 0,0-22 16,0 0-16,0 21 0,0-21 0,0 1 15,0-1-15,0 21 0,21-42 16,0 21-16,-21 0 0,21 1 0,0-22 16,0 0-16,1 0 0,-1 0 0,21 0 15,-21 0-15,0 0 0,22-22 16,-22 22-16,21-21 0,1 0 0,-22 0 16,0 0-16,0 0 0,0-1 0,0 1 15,-21 0-15,0-21 0,0 21 16,0-1-16,0 1 0,0 0 0,0 0 31,0 42-15,0 0-16,0 0 0,-21 1 0,21-1 15,0 0-15,-21 0 0,21 0 16,0 22-16,0-22 0,-21 0 0,21 0 16,0 21-16,0-20 0,0-1 0,0 0 15,0 0-15,0 0 16,-21-21-16,21-21 31,0 0-15,0 0-16,0 0 0,21-1 0,0 1 0,-21-21 15,21 21-15,0-22 16,1 1-16,-1 21 0,21-21 0,-21-1 16,22 22-16,-22 0 0,21 0 15,0 21-15,1 0 0,-1 0 0,0 0 16,-20 0-16,20 0 0,-21 21 0,0 0 15,0 21-15,1-20 0,-1-1 16,-21 0-16,0 21 0,0-21 0,0 22 16,0-22-16,0 0 0,0 0 15,0 0-15,0 1 0,0-1 16,-21-21-16,-1 21 0,1-21 0,21 21 16,0-42 15,0 0-31,0 0 15</inkml:trace>
  <inkml:trace contextRef="#ctx0" brushRef="#br0" timeOffset="18230.48">12679 3535 0,'0'21'16,"0"0"-1,0 0-15,0 1 0,0-1 16,0 0-16,0 0 0,0 0 15,-21 0-15,21 1 0,0-1 16,0 0-16,0 0 0,0 0 0,0 0 16,0 1-16,0-1 15,21-42 17,0 21-32</inkml:trace>
  <inkml:trace contextRef="#ctx0" brushRef="#br0" timeOffset="18405.38">12763 3344 0,'0'0'0,"-21"-21"0,0 21 16,0 0-16,0 0 16,0 0-1,21 21 1,21-21-1,0 22-15,0-22 0</inkml:trace>
  <inkml:trace contextRef="#ctx0" brushRef="#br0" timeOffset="18957.06">13123 3620 0,'21'0'31,"1"0"-31,-1-22 0,0 22 16,0 0-16,21 0 0,-20 0 0,-1 0 15,0 0-15,0 0 0,-21 22 16,0-1-16,0 0 16,0 0-16,0 0 0,-21 0 0,0 1 15,0-1-15,-22 21 0,1-21 16,21 0-16,-22 1 0,1-1 15,21 0-15,-21 0 0,20 0 0,1-21 16,0 21-16,42-42 31,0 21-15,1 0-16,20-21 0,-21 21 16,0 0-16,22 0 0,-1 0 0,-21 0 15,21 0-15,-20 21 0,20-21 16,-21 21-16,21 1 0,-20 20 0,-1-21 15,-21 0-15,0 22 0,0-1 0,0-21 16,0 21-16,0 1 16,0-1-16,-21 0 0,-1 1 0,1-1 15,-21 0-15,21 1 0,-22-1 0,-20-21 16,21 22-16,-22-1 0,1-21 16,20 21-16,-20-20 0,20-1 0,-20 0 15,21-21-15,-1 21 0,1-21 0,21 0 16,-22 0-16,22 0 0,0-21 0,0 0 15,21 0-15,0-1 16,0-20-16,0 21 0,0-21 0,0 20 16,0-20-16,21 0 0,0-1 0,0-20 15,22-1-15,-1 22 16,0-21-16</inkml:trace>
  <inkml:trace contextRef="#ctx0" brushRef="#br0" timeOffset="19314.86">13441 3704 0,'21'0'47,"0"-21"-47,0 21 0,0-21 0,1 21 15,-1-21-15,0 0 0,0-1 16,0 22-16,0-21 0,1 0 15,-1 21-15,-21-21 0,0 0 0,-21 21 32,-1 0-32,1 21 15,0 0-15,0 0 0,0 0 0,-22 1 16,22-1-16,0 0 0,21 0 16,-21 21-16,21-20 0,0-1 0,0 0 15,0 0-15,21 0 0,0 0 16,22-21-16,-22 0 15,21 0-15,-21 0 0,22 0 0,-1 0 16,21 0-16,-20 0 0,20-21 16,-20 21-16,-1-21 0,21 0 15</inkml:trace>
  <inkml:trace contextRef="#ctx0" brushRef="#br0" timeOffset="19808.61">14351 3620 0,'0'0'0,"0"-22"0,21-41 15,-21 42-15,0 0 16,-21 21-16,0-22 0,0 22 15,-1 0-15,1 0 0,0 0 0,0 0 16,0 0-16,0 22 0,-1-1 0,1 0 16,-21 0-16,21 0 0,0 0 15,-1 22-15,1-22 0,21 0 0,0 21 16,-21-20-16,21-1 0,0 0 16,0 0-16,0 0 0,0 0 15,21 1-15,0-22 0,1 21 0,20 0 16,-21-21-16,0 0 0,0 0 15,1 0-15,-1 0 0,21-21 16,-21 0-16,0-1 0,1 1 0,-1 0 16,21 0-16,-21 0 0,0-22 0,-21 1 15,22 0-15,-1-1 0,0-20 16,0-1-16,-21 1 0,21-22 0,0 22 16,-21-1-16,0-20 0,22 20 15,-22 22-15,0-22 0,0 22 0,0 0 16,0 20-16,0 1 0,0 0 15,-22 42 1,22 0-16,-21 22 0,0-1 16,0 0-16,0 22 0,21-1 15,0 1-15,-21-1 0,21 22 0,0-21 16,0-1-16,0 1 0,0-1 0,21-21 16,0 1-16,0-1 0,0 0 15,0-20-15,22-1 0,-1 0 0,-21 0 16,22 0-16,20-21 0,-21 0 0,1 0 15,-1 0-15,0 0 0,22 0 16,-22 0-16,1 0 0,-1-21 0,-21 0 16,21 0-16,-20 0 0</inkml:trace>
  <inkml:trace contextRef="#ctx0" brushRef="#br0" timeOffset="21176.58">2984 5779 0,'-21'0'47,"0"0"-31,0 0-1,0-22 1,21 1 0,0 0-1,0 0-15,0 0 16,0 0-16,21-1 0,0 1 0,0 0 16,0 0-16,1 0 0,-1 0 15,0-1-15,0 22 0,0 0 16,0-21-16,1 21 0,-1 0 15,0 21-15,0 1 0,-21-1 16,0 0-16,21 21 0,-21-21 16,21 43-16,-21-22 0,0 1 15,0-1-15,0 0 0,0 1 0,0-1 16,-21 0-16,0 1 0,0-1 16,0-21-16,0 21 0,-1-20 0,1 20 15,-21-21-15,21 0 0,0 0 16,-22 1-16,22-1 0,-21-21 0,21 21 15,-1-21-15,-20 0 0,21 0 16,0 0-16,-22 0 0,22-21 0,0 0 16,21-1-16,-21 1 0,0 0 15,21-21-15,-21 21 0,21-22 0,0 22 16,0-21-16,0 21 16,0-1-16,0 1 0,21 0 0,0 0 15,0 0-15,0 0 0,0 21 16,1 0-16,-1 0 0,21 0 0,-21 21 15,0 0-15,22 0 0,-22 0 16,0 0-16,0 1 0,0-1 0,1 0 16,-1 21-16,0-21 0,0 1 15,0-1-15,0 0 0,1 0 0,-1 0 16,0 0-16,0 1 16,0-1-16,-21 0 15,21-21-15,1 0 16,-22-21-1,0 0-15,21 21 16,-21-22-16,21 1 0,-21 0 16,21 0-16</inkml:trace>
  <inkml:trace contextRef="#ctx0" brushRef="#br0" timeOffset="21496.27">3641 6054 0,'0'0'15,"0"21"1,0 0-16,21-21 31,0 0-31,0 0 16,0-21-16,0 0 16,-21 0-16,0-1 31,-21 22-16,0 0-15,0 0 16,21 22-16,0-1 16,-21-21-16,21 21 0,-21-21 15,21 21 1</inkml:trace>
  <inkml:trace contextRef="#ctx0" brushRef="#br0" timeOffset="22180.39">5567 6117 0,'0'0'0,"-21"0"0,-1 0 0,1 0 15,21-21 17,0 0-32,0 0 0,0 0 15,21-1-15,1 1 0,-1 0 16,21-21-16,-21 21 0,0-22 0,22 1 16,-22 0-16,21-1 0,-21 1 15,1 0-15,20-1 0,-21 1 0,0 0 16,-21-1-16,0 1 0,0 21 15,0 0-15,0-1 0,0 1 0,-42 21 16,21 0 0,0 0-16,-1 0 0,-20 21 0,21 1 15,0 20-15,0-21 0,21 21 16,0 1-16,0-1 0,0 0 16,0 1-16,21-1 0,0 0 0,0 1 15,21-1-15,-20-21 0,20 22 16,-21-22-16,0 21 0,22-21 0,-22 0 15,0 1-15,0-1 0,-21 0 0,0 0 16,0 0 0,-21-21-16,0 0 15,0 0-15,-22 0 0,22 0 16,-21 0-16,21 0 0,-22 0 0,22-21 16,0 0-16,0 21 0,0-21 0,-1 21 15,1-21-15,21-1 0,-21 22 16,21-21-16,0 0 0,0 0 15,0 0 1,21 0-16,0 21 0,1-22 0,-1 1 16,0 0-16,0 0 0</inkml:trace>
  <inkml:trace contextRef="#ctx0" brushRef="#br0" timeOffset="22456.3">6413 5038 0,'0'0'0,"0"-43"0,22 22 0,-22-21 0,0 21 0,0 0 16,0-1-16,-22 22 0,1 0 16,21 22-16,-21 20 15,21 0-15,0 1 16,0 20-16,0 1 0,0-1 0,0 1 16,0-1-16,0 1 0,0-1 15,0 1-15,0-1 0,0-21 0,0 22 16,0-22-16,0 1 0,0-1 0,0-21 15,0 21-15,0-20 0,0-1 16,0 0-16,0 0 0,0 0 0,21-21 16,0 0-1,1-21-15,-1 0 0,0 0 16</inkml:trace>
  <inkml:trace contextRef="#ctx0" brushRef="#br0" timeOffset="22812.1">6731 5503 0,'0'0'0,"0"-21"0,0 0 0,0 0 16,0 42 0,0 21-16,0-20 15,0 20-15,0-21 0,-21 21 0,21 1 16,0-1-16,-21 0 0,21 1 16,0-1-16,0-21 0,0 22 0,0-22 15,0 0-15,21 0 0,0 0 16,0 0-16,0-21 0,0 0 0,1 0 15,-1 0-15,21 0 0,-21 0 16,22-21-16,-1 0 0,-21 0 16,0 0-16,22 0 0,-22-1 0,-21 1 15,21 0-15,-21-21 0,0 21 0,0-22 16,0 22-16,0-21 0,0 21 16,0-22-16,-21 22 0,0 0 0,-1 0 15,1 0-15,0-1 0,-21 22 16,21 0-16,-1 0 0,1 0 0,-21 0 15,21 0-15,0 0 0,-1 0 0,-20 0 16,21 0 0,0 0-16,0 0 0,-1 0 0,1 0 15</inkml:trace>
  <inkml:trace contextRef="#ctx0" brushRef="#br0" timeOffset="23059.96">6159 5461 0,'0'0'0,"0"-21"16,22 21-16,-1 0 15,0-21-15,0 21 0,0 0 0,22-21 16,-22 21-16,21-22 0,0 22 16,-20 0-16,20-21 0,0 0 15,1 21-15,-1 0 0,0-21 0,1 21 16,-22 0-16,21 0 0,-21 0 15,0 0-15,1 0 0,-1 0 0,0 0 16,0 0-16,0 0 0,0 0 16,1 0-16,-1 0 0</inkml:trace>
  <inkml:trace contextRef="#ctx0" brushRef="#br0" timeOffset="23505.7">7218 5800 0,'-21'0'0,"42"0"0,-64 0 16,22 0-1,21-21-15,0-1 16,0 1-16,0 0 0,0 0 16,0 0-16,0 0 0,21-1 0,1 1 15,-1 21-15,0-21 0,0 0 0,0 21 16,0 0-16,22 0 0,-22 0 15,0 0-15,0 21 0,0-21 0,1 21 16,-1 22-16,-21-22 16,21 0-16,-21 21 0,21 1 0,-21-22 15,0 21-15,0-21 0,0 22 0,0-22 16,0 0-16,0 0 0,0 0 16,0 0-16,0 1 15,-21-22-15,21-22 16,0 1-1,0 0-15,0 0 16,0 0-16,0 0 0,0-1 0,21-20 16,-21 21-16,21-21 0,0 20 0,-21-20 15,22 0-15,-1 21 0,0-22 16,0 22-16,-21 0 0,21 0 16,0 0-16,1-1 0,-1 22 0,0 0 15,0 0-15,0 0 16</inkml:trace>
  <inkml:trace contextRef="#ctx0" brushRef="#br0" timeOffset="23847.5">7832 5821 0,'0'21'15,"21"21"1,0-20-16,0-22 0,0 0 0,0 0 16,1 0-16,-1 0 0,0 0 0,0-22 15,0 1-15,0 21 0,1-21 16,-1 0-16,0 0 0,0 0 15,0-1-15,-21 1 0,21 0 0,-21-21 16,22 21-16,-22-1 0,0-20 16,0 21-16,0 0 0,0 0 0,0-1 15,0 1-15,-22 21 16,1 0-16,0 21 0,0 1 16,0-1-16,0 21 0,-1-21 0,1 22 15,21-1-15,-21 0 0,21 1 16,-21-1-16,21 0 0,0 1 0,0-22 15,0 0-15,21 21 0,0-21 16,0 1-16,1-22 0,-1 21 0,0-21 16,0 0-16,21 0 0,-20 0 15,-1 0-15,21 0 0,-21 0 16,0-21-16,22-1 0,-22 1 0,21 0 16</inkml:trace>
  <inkml:trace contextRef="#ctx0" brushRef="#br0" timeOffset="24531.26">10499 5419 0,'0'0'0,"-43"0"0,22 0 0,0 0 0,0 0 0,-22 0 16,22 0-16,42 0 31,-21-21-15,43 21-16,-22-22 0,0 22 15,21-21-15,1 0 0,-22 0 0,21 21 16,1-42-16,-1 20 0,0 1 16,-21 0-16,22-21 0,-22 21 0,0-22 15,0 22-15,-21 0 0,0-21 16,0 20-16,0 1 0,0 0 0,0 0 16,0 0-16,-21 21 15,21 42 1,-21-21-16,21 22 0,0-1 0,0 21 15,0-20-15,0 20 16,0 1-16,0-1 0,0-20 0,0 20 0,0 1 16,0-1-16,-21-21 0,21 22 15,-21-22-15,21 1 0,0-1 16,0 0-16,-22-21 0,1 1 0,21 20 16,-21-42-16,0 21 0,21 0 15,-21-21-15,0 0 0,-1 0 0,1 0 16,0 0-16,0 0 0,0 0 0,0-21 15,-1 0-15,1 21 0,0-21 16,0 0-16,0-1 0,0 1 0,-1 0 16,22 0-16,-21 0 0,21 0 15,0-1-15,-21 1 0,21 0 16,21 21 0,0 0-1,1 0-15,-1 0 0,0 0 16,0 0-16,0 0 0,0 21 15,22 0-15,-22-21 0,0 22 0</inkml:trace>
  <inkml:trace contextRef="#ctx0" brushRef="#br0" timeOffset="25537.2">10964 5863 0,'0'0'0,"21"0"0,22 0 16,-22 0-16,-21-21 15,21 0-15,0 21 0,0-21 0,1 0 0,-1-1 16,0 1-16,0 0 0,0 0 15,-21 0-15,0 0 0,0-1 16,0 1-16,0 0 0,0 0 0,0 0 16,0 0-1,-21 21-15,0 0 0,0 21 16,0 0-16,21 0 0,0 0 16,0 22-16,-22-22 0,22 21 15,-21-21-15,21 22 0,-21-1 0,21-21 16,0 21-16,0-20 0,0-1 15,0 0-15,0 0 0,0 0 0,0 0 16,21-21-16,0 0 0,1 0 0,-1 0 16,21 0-16,-21 0 15,0 0-15,22 0 0,-22-21 0,0 0 16,21 0-16,-20 0 0,-1 0 0,21-1 16,-21-20-16,0 21 0,22-21 15,-22 20-15,0-20 0,0 0 0,0-1 16,1 22-16,-1-21 0,-21 21 15,0 0-15,0-1 0,0 44 32,-21-1-32,-1 0 0,1 0 15,21 21-15,0-20 0,0-1 0,0 21 16,0-21-16,0 0 0,0 1 16,0 20-16,0-21 0,0 0 15,0 0-15,21-21 0,-21 22 0,22-1 16,-22 0-16,21-21 15,-21 21-15,-21-21 47,-1 0-47,1-21 0,0 21 0,0-21 16,0 21-16,0-21 0,-1 21 16,1-22-16,0 22 0,0 0 15,21 22 16,0-1-31,21 0 16,0-21-16,0 21 0,-21 0 16,22-21-16,-1 0 0,0 21 0,0-21 15,21 0-15,-20 0 0,-1 0 0,0 0 16,21 0-16,-21 0 0,22 0 16,-22 0-16,21-21 0,1 0 0,-22 0 15,21 21-15,-21-21 0,22 0 0,-22-22 16,0 22-16,0-21 0,21 21 15,-20-22-15,-1 1 0,0 0 16,0-1-16,-21 1 0,21 0 0,-21-22 16,21 22-16,-21-1 0,0 1 15,0 0-15,0-1 0,0 22 0,0 0 16,0 0-16,0 0 0,0 42 16,0 21-1,-21-21-15,21 1 0,0 20 0,-21 0 16,21 1-16,0-1 0,0 0 15,0 22-15,0-22 0,0 0 0,0 1 16,0-1-16,0 0 0,0 1 16,0-22-16,0 0 0,0 21 0,0-20 15,0-1-15,21 0 0,0-21 16,1 0-16,-1 0 16,0 0-16,0 0 15,0-21-15,0 21 0,-21-21 16,0-1-16,0 1 15,0 0-15,0 0 0,0 0 0,0 0 16,0-1-16</inkml:trace>
  <inkml:trace contextRef="#ctx0" brushRef="#br0" timeOffset="25747.08">12065 5609 0,'0'0'0,"-21"0"0,42 0 31,0 0-16,0 0-15,22 0 0,-22 0 16,21-21-16,0 21 0,-20 0 16,20 0-16,-21-21 0,21 21 0,-20-21 15,-1 21-15,0 0 0,0 0 16,0-21-16,0 21 0,-21-22 16,0 1-1,22 21-15</inkml:trace>
  <inkml:trace contextRef="#ctx0" brushRef="#br0" timeOffset="25940.97">14055 5906 0,'0'0'0,"-43"0"0</inkml:trace>
  <inkml:trace contextRef="#ctx0" brushRef="#br0" timeOffset="27684.29">14118 5821 0,'21'-21'0,"0"0"16,1-1-16,-1 1 0,-21 0 15,0 0-15,21 0 0,-21 0 0,0-1 16,0-20-16,0 21 0,0 0 16,-21-22-16,0 22 0,-1 0 0,1 21 15,-21 0-15,21 0 0,-22 0 0,1 0 16,21 0-16,-21 21 0,-1 0 16,1 1-16,21-1 0,-22 21 0,22 0 15,0 1-15,0-1 0,0 0 16,0 22-16,21-22 15,0 1-15,0-22 0,0 0 0,21 0 16,0 0-16,0 0 0,0 1 16,22-22-16,-22 0 0,21 0 0,0 0 15,1 0-15,-22 0 0,21-22 0,1 1 16,-1 0-16,-21 0 0,21 0 16,-20 0-16,20-1 0,-21-20 0,0 21 15,0-21-15,1-1 0,-1 1 16,0 0-16,0-22 0,0 22 15,-21-22-15,21 22 0,-21-22 0,0 1 0,0-1 16,0 1-16,0 21 0,0-22 16,0 22-16,0-1 0,0 22 15,0 0-15,0 0 0,-21 21 16,0 21-16,0 0 0,0 22 16,0-1-16,21 0 0,-22 1 0,1 20 15,21-21-15,-21 1 0,21 20 16,0-20-16,0 20 0,0-21 0,0 1 15,0 20-15,21-20 0,0-1 0,1 0 16,-1 1-16,0-22 0,0 21 16,0-21-16,0 0 0,1 1 15,20-1-15,-21 0 0,0 0 0,22-21 16,-22 0-16,21 0 0,-21 0 16,0 0-16,22 0 0,-22-21 0,21 21 15,-21-21-15,1 0 0,20 21 16,-21-22-16,0 1 0,0-21 0,1 21 15,-1 0-15,0-1 0,-21-20 0,21 21 16,-21-21-16,0 20 0,0-20 16,0 21-16,0 0 0,0 0 0,-21 21 15,0 0-15,0 0 16,-1 0-16,1 21 0,0-21 16,0 21-16,0 0 0,21 21 0,-21-20 15,-1-1-15,1 21 0,21-21 16,0 0-16,0 1 0,0-1 15,0 0-15,0 0 0,0 0 0,0 0 16,21-21 0,1 0-16,-1 0 15,0 0-15,0 0 0,0-21 16,0 0-16,1 0 0,-1 0 16,-21 0-16,21-1 0,-21 1 0,21 0 15,-21 0-15,0-21 0,21 20 16,-21 1-16,21-21 0,-21 21 0,0 0 15,0-1-15,0 44 32,0-1-32,0 0 0,0 0 0,0 0 15,0 22-15,0-22 0,0 0 16,0 0-16,0 21 0,0-20 16,0-1-16,0 0 0,22 0 0,-1 0 15,0-21-15,0 21 0,0-21 16,0 0-16,1 0 0,-1 0 0,21 0 15,-21 0-15,22 0 0,-22 0 0,21-21 16,-21 0-16,0 0 0,22 0 16,-22 0-16,0-1 0,21-20 0,-20 0 15,-1-1-15,21 1 0,-21 0 16,0-22-16,1 22 0,-1-22 16,0 1-16,-21-1 0,21 1 0,0-1 15,-21 1-15,21-1 0,-21 22 16,0 0-16,0 21 0,0-1 0,0 1 15,0 42 1,-21 1-16,0-1 0,0 21 16,0 0-16,21 1 0,-21-1 0,-1 0 15,1 22-15,0-22 0,21 1 16,0 20-16,-21-21 0,21 1 0,-21-1 16,21 0-16,0 1 0,0-1 15,0 0-15,0-20 0,21 20 16,0-21-16,0 0 0,0 0 0,1 1 15,-1-1-15,21-21 0,-21 0 16,22 0-16,-1 0 0,-21 0 0,21 0 16,-20 0-16,20 0 0,0 0 0,-21-21 15,22-1-15,-22 1 0,0 0 16,0 0-16,0 0 0,1 0 0,-22-1 16,0-20-16,0 0 0,0 21 0,0-22 15,0 22-15,0-21 0,0 21 16,0-1-16,0 1 0,-22 21 0,1 0 15,0 0-15,0 0 0,0 21 16,0-21-16,21 22 0,-22-1 0,1 21 16,0-21-16,0 22 0,0-22 15,21 21-15,0-21 0,-21 22 16,21-22-16,0 0 0,0 0 0,0 0 16,0 0-16,21-21 15,0 0-15,0 0 16,0 0-16,0-21 0,1 21 15,-1-21-15,0 0 0,0 21 0,0-21 16,-21 0-16,21-1 0,1-20 16,-1 21-16,-21 0 0,21-22 15,0 22-15,-21 0 0,0 0 16,0 0-16,21 0 0,-21-1 0,-21 44 31,21-1-15,-21 0-16,21 0 0,0 0 0,-21 0 15,21 1-15,0-1 0,-21 0 0,21 0 16,0 0-16,0 0 0,0 1 16,0-1-16,0 0 0,0 0 0,21-21 15,0 21-15,0-21 0,0 21 16,0-21-16,1 0 16,-1 0-16,0 0 0,0 0 15,0 0-15,0 0 16,1-21-16,-22 0 0,21 21 15,-21-21-15,21 0 0,-21 0 16,0-1-16,0 1 16,0 0-16,0 0 0,0 0 0</inkml:trace>
  <inkml:trace contextRef="#ctx0" brushRef="#br0" timeOffset="28019.96">15134 5144 0,'0'0'16,"-21"21"-16,0-21 0,42 0 16,0 0-16,21 0 15,22 0-15,-1 0 0,1 0 0,-1-21 16,1-1-16,-1 22 0,22-21 15,-21 21-15,20 0 0,-20-21 0,20 21 16,-20 0-16,21-21 0,-22 21 0,1 0 16,-22-21-16,0 21 0,1 0 15,-1 0-15,-21 0 0,0 0 0,0 0 32,-21-21-17,22 21 16</inkml:trace>
  <inkml:trace contextRef="#ctx0" brushRef="#br0" timeOffset="38752.23">2879 7514 0,'-22'0'15,"1"0"16,0 0-31,0 0 16,0 0 0,0 0-16,-1 0 15,1 0 1,21-21 0,0 0-1,21 0-15,1 21 16,-1 0-16,0-21 0,0 21 0,0 0 15,0-22-15,1 22 0,-1 0 16,0 0-16,0 0 0,0 0 0,0 0 16,1 22-16,-1-1 15,-21 0-15,21 0 0,-21 21 16,0-20-16,0-1 0,0 0 16,0 21-16,-21-21 0,0 1 0,-1 20 15,1-21-15,0 0 0,0 0 16,21 1-16,-21-1 0,0 0 0,-1-21 15,22 21-15,0-42 47,0 0-47,22 21 16,-22-21-16,21-1 0,0 22 16,0 0-16,0-21 15,0 21-15,1 0 0,-1 0 16,0 0-16,0 0 0,0 0 0,0 21 15,1 1-15,-1-1 16,-21 0-16,0 0 0,0 0 0,0 22 16,0-22-16,0 21 0,0-21 15,-21 22-15,21-22 0,-22 21 0,1-21 16,0 0-16,0 1 0,0-1 16,0 0-16,-1-21 0,1 0 15,0 0-15,0 0 0,0 0 16,0 0-16,-1 0 0,1-21 0,0 0 15,0 21-15,21-22 16,-21 1-16,0 0 0,-1 0 0,1 21 16,21-21-16,-21 0 15,21-1-15,21 22 47,0-21-47,1 21 16</inkml:trace>
  <inkml:trace contextRef="#ctx0" brushRef="#br0" timeOffset="39094.55">3514 7895 0,'0'0'16,"0"21"-16,21-21 0,0 0 31,-21-21-31,21 0 16,-21 0-1,0 0 1,-21 21 0,0 0-16,0 0 15,-1 0 1,1 0-1,21 21 1,21-21 31</inkml:trace>
  <inkml:trace contextRef="#ctx0" brushRef="#br0" timeOffset="40636.31">4784 8043 0,'0'0'0,"0"-21"16,0 0-1,0 0-15,0 0 16,0 0-16,0-1 15,0 1-15,0 0 0,0 0 0,0 0 16,0-22-16,21 22 0,-21 0 16,21-21-16,-21 21 0,21-22 0,-21 1 15,0 21-15,0-22 16,0 1-16,0 0 0,0 21 0,0-22 16,0 22-16,0 0 0,0 0 15,0 0-15,-21 21 16,21 21-16,-21 0 0,21 0 15,0 21-15,-21-20 0,21 20 16,0 0-16,0 1 0,0 20 0,0-21 16,0 1-16,0-1 0,0 0 15,21 1-15,0 20 0,-21-20 0,21-22 16,0 21-16,0 0 0,-21-20 16,22 20-16,-1-42 0,0 21 0,0 0 15,0-21-15,0 0 0,1 0 16,-1 0-16,0-21 0,0 21 15,-21-21-15,21 0 0,0-22 0,1 22 16,-1-21-16,0 21 0,0-22 16,-21 22-16,21-21 0,-21 0 0,21-1 15,-21 1-15,0 0 0,0-1 16,0 1-16,0 0 0,0-1 0,0 1 16,0 0-16,0-1 0,0 1 15,0 21-15,0 0 0,-21 42 31,21 0-31,0 21 0,0-21 16,-21 22-16,21-1 0,0 0 16,0 1-16,0-1 0,0 0 15,0 1-15,0-1 0,0 0 0,0 1 16,0-1-16,0-21 0,0 22 16,21-22-16,0 0 0,1 0 0,-1 0 15,0-21-15,0 0 0,0 0 0,0 0 16,1 0-16,-1 0 0,21 0 15,-21 0-15,0-21 0,22 0 0,-22 0 16,21 0-16,-21-1 0,1 1 16,20-21-16,-21 21 0,0 0 15,0-22-15,1 22 0,-22-21 0,0 21 16,0-22-16,0 1 0,0 21 16,0-22-16,0 22 0,0 0 0,0 0 15,-22 21 1,1 0-16,21 21 0,-21 0 15,0 0-15,0 22 0,21-22 16,0 0-16,0 21 0,0-20 0,0-1 16,0 21-16,0-21 0,0 0 0,0 1 15,21-22-15,-21 21 0,21 0 16,0 0-16,0-21 0,1 21 0,-1-21 16,0 21-16,0-21 15,-21 22-15,-21-22 47,0 0-47,0 0 0,-1 0 0,1 0 16,0 0-16,0 0 15,0 0-15,0-22 0,21 44 63,0-1-48,0 0-15,21-21 0,-21 21 16,21 0-16,0-21 0,-21 21 0,21-21 16,0 22-16,1-22 15,-1 21-15,0-21 0,0 0 16,0 0-16,0 0 0,1 0 0,-1 0 16,0 0-16,0 0 0,21 0 15,-20-21-15,-1-1 0,21 1 0,-21 21 16,0-21-16,1 0 0,-1 0 15,0-22-15,0 22 0,0 0 0,-21 0 16,0 0-16,0 0 0,0-1 0,0-20 16,0 21-16,0 0 15,0 0-15,0 42 32,0 0-17,0 0-15,0 0 0,0 0 16,-21 1-16,21-1 0,0 0 15,0 0-15,0 0 0,0 0 0,0 1 16,0-1-16,0 0 0,0 0 16,21-21-1,0 0 1,1 0-16,-1 0 16,-21-21-16,0 0 0,21 21 15,0-21-15,-21-1 0,21 1 0,-21 0 16,21 0-16</inkml:trace>
  <inkml:trace contextRef="#ctx0" brushRef="#br0" timeOffset="40980.69">6329 7430 0,'-21'0'16,"42"0"-16,-64 0 0,22 0 0,21 21 15,0 0-15,-21-21 0,21 21 0,0 0 16,0 0-16,0 1 15,21-22 17,0 0-32,1 0 0,-22-22 0,0 1 15,21 21-15,0-21 0,-21 0 16,0 0-16,0 0 0,0-1 16,0 1-16,0 0 0,0 0 15,0 0-15,-21 0 0,0-1 0,21 1 16,-22 21-16,1 0 15,0 21-15,21 1 16,-21-22-16,21 21 0,0 0 0,0 0 16,0 0-16,0 22 0,0-22 15,0 0-15,0 0 0,0 0 0,0 0 16,0 1-16,21-22 16,-21 21-16,21-21 0,0 21 0</inkml:trace>
  <inkml:trace contextRef="#ctx0" brushRef="#br0" timeOffset="42377.7">6879 7641 0,'21'0'0,"-42"0"0,0-21 0,0 21 0,0 0 15,-1 0 1,1 21-16,21 0 0,0 1 16,0-1-16,0 21 0,0-21 15,0 0-15,0 1 0,0-1 16,0 0-16,0 21 0,0-21 0,0 1 16,0-1-16,21 21 0,-21-21 15,0 0-15,0 1 0,22-22 16,-22-22 15,0 1-31,0 0 0,21 0 16,-21 0-16,21 0 0,-21-22 15,21 22-15,0-21 0,-21 21 16,21-22-16,1 22 0,-22 0 0,21 0 16,0 0-16,0-1 0,-21 1 15,21 21-15,0 0 0,1 0 0,-1 0 16,0 21-16,0 1 0,0-1 15,-21 0-15,21 0 0,1 0 16,-22 0-16,21 1 0,-21-1 0,21 0 16,0 0-16,-21 21 0,21-20 0,0-22 15,-21 21-15,22 0 0,-1-21 16,0 0-16,0 0 0,0 0 16,0 0-16,1 0 15,-1-21-15,0 21 0,-21-21 16,21-1-16,0 1 0,0 0 0,1 0 15,-1 0-15,0-22 0,0 22 16,21 0-16,-20-21 0,-1-1 16,21 22-16,-21-21 0,0 21 0,22 0 0,-22-1 15,21 1-15,-21 21 0,1 0 16,-1 0-16,0 0 0,0 0 0,0 0 16,0 0-1,-21 21-15,22 1 0,-22-1 16,0 0-16,0 0 0,21-21 15,-21 21-15,21-21 16,-21 21-16,0-42 31,0 0-15,0 0-16,0 0 16,0 0-16,-21 21 0,0 0 15,-1-22-15,1 22 0,0 0 16,0 0-16,0 0 0,0 0 0,-22 0 15,22 0-15,0 22 0,0-22 16,0 21-16,-1 0 0,1 21 16,0-21-16,0 1 0,0-1 0,0 21 15,21-21-15,0 22 0,-22-1 16,22-21-16,0 21 0,0-20 0,0-1 16,0 0-16,0 21 0,0-21 0,22-21 15,-22 22-15,21-22 0,0 0 16,0 0-16,0 0 0,22 0 0,-22 0 15,0 0-15,0-22 0,0 22 0,0-21 16,1 0-16,20 0 0,-21 0 16,-21-22-16,21 22 0,0 0 0,1 0 15,-22-21-15,21 20 0,-21 1 0,0-21 16,0 21-16,21 0 16,-21-1-16,21 1 0,-21 0 0,0 0 15,0 42 16,0 0-31,0 0 16,0 1-16,0-1 0,0 0 16,0 0-16,0 0 0,0 22 0,0-22 15,0 21-15,0-21 0,0 22 0,0-1 16,21 0-16,0 22 0,-21-22 16,22 22-16,-1-22 0,0 21 0,21 1 15,-21-1-15,1 1 0,20-1 0,-21 1 16,0-1-16,22 1 0,-22-1 15,0 22-15,21-21 0,-21-1 16,-21-21-16,22 22 0,-22-22 0,0 1 16,0-1-16,0 0 0,0-21 0,-22 1 15,1-1-15,0 0 0,0 0 16,0-21-16,0 0 0,-1 0 0,-20 0 16,21 0-16,0-21 0,-22 0 0,22 0 15,0-22-15,0 1 0,0 0 0,-22-22 16,22 1-16,0-1 0,0-21 15,21 22-15,-21-43 0,21 21 16,0 1-16,0-22 0,0 21 0,0 1 16,0-22-16,21 42 0,0-20 15,0 20-15,0 1 0,1-1 0,20 22 16,-21-22-16,21 22 0,-20 0 16,-1-1-16,21 22 0,-21-21 0,22-1 15,-22 1-15,21 21 0,-21-21 0,22 20 16</inkml:trace>
  <inkml:trace contextRef="#ctx0" brushRef="#br0" timeOffset="44199.77">10626 6964 0,'0'0'0,"0"21"31,0 0-15,0 0-16,0 1 0,0-1 16,0 0-16,21-21 15,0 0-15,-21 21 0,21-21 0,0 0 16,0 0-16,1 0 0,-1 0 15,0 0-15,0 0 0,0-21 0,22 0 16,-22 21-16,0-21 0,0-1 0,21 1 16,-20 0-16,-1 21 15,0-21-15,-21 0 0,0 0 0,21-1 16,-21 1-16,0 0 16,0 0-16,-21 42 31,21 0-31,0 0 0,0 22 15,0-22-15,0 21 0,0 1 0,0 20 16,0-21-16,0 22 0,0-1 0,0-20 16,0 20-16,0 1 0,0-22 15,0 22-15,0-22 0,0 0 16,-21 1-16,21-1 0,0 0 0,-21-21 16,21 22-16,0-22 0,0 0 15,0 21-15,-22-20 0,1-22 16,0 0-1,0 0-15,0 0 0,0-22 0,-1 22 16,1-21-16,-21 0 0,21 0 0,0 0 16,-22-22-16,22 22 0,-21-21 15,21 21-15,-22-22 0,22 1 0,0 21 16,0-21-16,0 20 0,-1 1 0,22 0 16,0 42 15,0 0-31,22 1 0,-1-1 0,0 21 15,0-21-15,0 0 16,-21 1-16,43-1 0,-22 21 0,0-21 16,0 0-16,21 1 0,-20-1 0,20-21 15,0 21-15,1-21 0,-1 0 16,0 0-16,1 0 0,-1 0 0,21 0 16,-20 0-16,-1 0 0,22 0 0,-22-21 15,0 0-15,1-1 0,-1 22 16,0-21-16,-21 0 0,1 0 0,-1 0 15,0-22-15,-21 22 0,21 0 16,-21 0-16,0 0 0,0-22 0,0 22 16,-21 0-16,0 0 0,21 0 0,-21 0 15,21-1-15,-22 22 16,1 0-16,0 0 16,21 22-16,0-1 0,-21 0 0,0 0 15,21 0-15,0 22 0,0-22 16,-21 21-16,21-21 0,-22 22 0,22-22 15,0 21-15,0-21 0,0 22 0,0-22 16,0 0-16,22 0 0,-22 0 16,21-21-16,0 21 0,0-21 0,0 0 15,0 0-15,22 0 0,-22 0 16,21 0-16,-21-21 0,22 21 0,-22-21 16,21 0-16,1 21 0,-22-21 15,21-22-15,-21 22 0,22 0 0,-22 0 16,0-21-16,0 20 0,0 1 15,0-21-15,-21 21 0,0-22 0,22 22 16,-22 0-16,0 0 0,-22 21 31,1 0-31,0 21 0,21 21 16,0-20-16,0-1 0,0 0 16,0 0-16,0 0 0,0 22 0,0-22 15,0 0-15,0 0 0,0 0 16,0 0-16,0 1 0,21-22 15,-21 21-15,21-21 0,-42 0 63,0-21-63,0 21 0,0-22 0,0 22 16,-1-21-16,1 21 0,0 0 15,21-21-15,-21 21 0,21 21 31,0 0-15,0 1-16,21-22 0,0 21 16,0-21-16,1 21 0,-1 0 15,0-21-15,0 0 0,0 0 16,22 0-16,-22 0 0,0 0 0,0 0 16,21 0-16,-20-21 0,-1 0 0,21 21 15,-21-21-15,0-1 0,1 1 16,-1 0-16,0 0 0,0 0 0,0 0 15,0-22-15,-21 22 0,0-21 0,0-1 16,22 1-16,-22 0 0,0-1 16,0-62-16,0 62 0,0-20 15,0 20-15,0 1 0,0 0 0,0 21 16,0-22-16,0 22 16,21 0-16,0 42 31,-21 0-31,0 22 0,0-22 0,0 21 15,0 0-15,0 1 0,0-1 0,0 22 16,0-22-16,-21 0 0,21 22 16,0-22-16,0 0 0,-21 1 0,21-1 15,0 0-15,-22-20 0,22 20 0,0-21 16,0 0-16,0 0 0,0 1 16,0-1-16,22 0 15,-1-21-15,0 0 0,0 0 16,0 0-1,0-21-15,-21 0 0,22 21 0,-1-22 16,0 1-16,-21 0 0,0 0 16,21 0-16,-21 0 0,0-1 15,0 1-15,0 0 0,0 0 0</inkml:trace>
  <inkml:trace contextRef="#ctx0" brushRef="#br0" timeOffset="44403.65">12298 7387 0,'0'0'15,"-21"0"-15,-1 0 0,1 0 0,42 0 47,1 0-47,-1 0 0,0 0 0,0 0 16,0 0-16,0 0 0,1-21 16,-1 0-16,21 21 0,-21 0 0,0-21 15,1 21-15,-1-21 0,0-1 16,0 22-1,0 0-15,-21-21 0</inkml:trace>
  <inkml:trace contextRef="#ctx0" brushRef="#br0" timeOffset="44868.04">13166 7260 0,'0'-21'0,"0"42"0,0-84 15,0 42-15,0-22 0,0 22 16,0 0-16,0 0 0,-22 0 0,22 42 31,0 21-15,0 0-16,0 1 0,0-1 0,0 22 16,0-22-16,0 21 0,0-20 15,0-1-15,0 22 0,0-22 0,0 0 16,0 1-16,0-22 0,0 21 15,0-21-15,-21 0 0,21 1 0,0-1 16,0 0-16,0 0 16,0-42 15,0 0-31,0 0 16,0-1-16,0 1 0,0-21 15,0 21-15,0-22 0</inkml:trace>
  <inkml:trace contextRef="#ctx0" brushRef="#br0" timeOffset="45123.9">13123 7324 0,'0'0'16,"0"-43"-16,-21 22 0,21-21 0,-21 0 0,21 20 16,0 1-16,0 0 0,21 42 31,0 0-31,22 1 0,-22 20 16,0 0-16,21-21 0,1 22 15,-1-1-15,0 0 0,-21 1 16,22-1-16,-1 0 0,0-20 0,-20 20 15,-1-21-15,21 0 0,-21 0 16,0 1-16,1-1 0,-22 0 0,0 0 16,21-21-16,-21 21 15,0-42 17,0 0-32,0 0 15,0 0-15,0-1 0,21 1 16</inkml:trace>
  <inkml:trace contextRef="#ctx0" brushRef="#br0" timeOffset="45393.74">13906 7070 0,'0'0'0,"0"-43"0,0 22 0,0 0 16,0 0-16,0 42 16,-21-21-16,21 42 15,0-20-15,-21 20 0,0 0 16,21 1-16,-21-1 0,0 21 0,21-20 15,-22 20-15,1-20 0,0 20 16,21-21-16,-21 1 0,0-1 16,0-21-16,-1 22 0,22-22 0,0 0 15,-21 0-15,21 0 0,0 0 16,0 1-16,0-1 16,21-21-1,1 0-15,-1-21 16,0-1-16,0 22 0,21-21 0,-20 0 15</inkml:trace>
  <inkml:trace contextRef="#ctx0" brushRef="#br0" timeOffset="46181.22">14690 7239 0,'0'0'0,"0"-21"0,0-21 16,0-1-16,0 22 15,0 0-15,0 0 0,0 0 0,-22-1 16,1 22 0,0 0-16,0 22 0,0-1 15,-22 0-15,22 0 0,0 21 0,0 1 16,-21-22-16,20 42 0,1-20 16,-21-1-16,21 0 0,0 22 0,-1-22 15,1 1-15,0-1 0,0 0 16,21 1-16,0-1 0,0 0 0,0-21 15,0 22-15,0-22 0,21 21 16,0-21-16,0 1 0,22-22 16,-22 21-16,21-21 0,-21 0 0,22 0 15,-22 0-15,21 0 0,-21 0 0,22-21 16,-22 21-16,0-22 0,0 1 16,0 21-16,1-21 0,-1 0 0,-21 0 15,0 0-15,0-1 0,0 1 0,0 0 16,0 0-16,-21 0 0,-1 0 15,1-1-15,0 1 0,0 21 16,0 0-16,0 0 0,-1 0 0,1 0 0,0 0 16,0 0-16,0 0 15,0 0-15,-1 0 16,44 0 15,-1 0-31,0 0 16,0 0-16,0 0 15,0 0-15,1 0 0,-1-21 0,0 21 16,0 0-16,0 0 0,0 0 16,1 0-1,-22 21-15,21 0 0,-21 1 16,0-1-16,21 0 16,-21 0-16,0 0 0,0 0 0,0 22 15,0-22-15,-21 0 0,21 21 16,-21 1-16,-1-22 0,22 21 0,-21 1 15,0-1-15,21 0 0,-21 1 16,0-1-16,21 0 0,-21 1 0,-1-1 16,22 0-16,-21 1 0,21-22 0,-21 21 15,0 0-15,21-20 0,0 20 16,-21-21-16,0 0 0,21 0 0,-22 1 16,22-1-16,-21 0 0,21 0 15,0-42 16,0 0-31,0 0 16,21-1-16,-21 1 0,22 0 0,-1-21 16,0 21-16,0-22 0</inkml:trace>
  <inkml:trace contextRef="#ctx0" brushRef="#br0" timeOffset="48716.58">16722 7366 0,'0'21'15,"0"0"17,0 1 14,21-22-30,0 0 0,0 0-1,0 0 1,-21-22-16,21 1 16,1 21-16,-22-21 15,21 0-15,-21 0 0,21 0 0,0-1 0,-21 1 16,0 0-16,21 0 15,0 0-15,-21 0 0,0-22 0,0 22 16,0 0-16,0 0 0,0 0 16,0-1-16,0 1 0,0 0 0,0 0 15,0 0-15,0 0 0,0-1 0,0 1 16,0 0 0,22 21 77,-22-21 48,0 0-125,0 0-1,0-1 16,0 1-31,0 0 16,0 0 15,0 42-15,0 0-16,0 0 0,0 1 16,0 20-16,0 0 0,-22 1 0,22-1 15,0 0-15,0 22 0,0-1 16,-21-20-16,21 20 0,-21 1 15,21-22-15,0 0 0,0 22 0,0-22 16,0-21-16,0 22 0,0-22 16,21 0-16,0 0 0,-21 0 0,22-21 15,20 0-15,-21 0 0,0 0 16,0 0-16,1 0 0,-1 0 0,21 0 16,-21-21-16,0 0 0,1 0 0,-1 0 15,0-1-15,0 1 0,0 0 16,0-21-16,1 21 0,-22-22 0,21 22 15,-21 0-15,0-21 16,0 20-16,0 1 0,0 0 0,0 42 31,0 22-15,0-22-16,0 0 0,0 0 16,-21 21-16,21-20 0,0 20 15,0-21-15,0 21 0,0-20 0,0-1 16,21 0-16,-21 0 0,21 0 0,0-21 15,0 21-15,0-21 16,22 0-16,-22 0 0,0 0 0,0 0 16,0-21-16,1 21 0,-1-21 0,21 0 15,-42 0-15,21 0 16,0-1-16,1 1 0,-22 0 0,21 0 0,-21-21 16,0 20-16,0-20 0,0 0 15,0-1-15,-21 22 0,-1-21 16,1 0-16,0 20 0,-21 1 0,21 0 15,-1 0-15,-20 0 0,21 21 16,0 0-16,-22 0 0,22 0 0,0 21 16,0 0-16,-21 0 0,20 0 0,22 22 15,-21-1-15,0-21 0,21 22 16,0-1-16,0 0 0,0 1 0,0-1 16,0-21-16,21 21 0,0-20 15,1-1-15,20 0 0,-21 0 16,21-21-16,1 0 0,-22 0 0,21 0 15,1 0-15,-1 0 0,0 0 16,-21 0-16,22-21 0,-1 0 0,-21 0 16,22-1-16,-22 1 0,21-21 0,-21 21 15,0-22-15,1 1 0,-1 0 16,0-1-16,-21 1 0,0 0 0,21-1 16,-21 1-16,0-21 0,0 20 15,0 1-15,0 0 0,0-1 0,0 22 16,0 0-16,0 0 0,0 0 0,0 42 31,0 0-31,0 21 16,0-21-16,0 22 0,-21-1 15,21 0-15,0 1 0,0-1 0,0 0 16,-21 1-16,21 20 0,0-20 0,-21-1 16,21-21-16,0 21 0,0 1 15,0-22-15,0 0 0,0 0 0,0 0 16,21-21-16,-21 22 0,21-22 15,0 0-15,0 0 0,0 0 0,1 0 16,20 0-16,-21 0 0,0-22 0,0 1 16,22 21-16,-22-21 0,0 0 15,21 0-15,-20-22 0,20 22 0,-21 0 16,21 0-16,-20-21 0,-1 20 16,0 1-16,0 0 0,0 0 15,-21 0-15,-21 21 16,0 0-1,0 21-15,0 0 0,-1 0 0,1 0 16,0 1-16,0-1 0,21 0 16,0 0-16,0 0 0,0 0 0,0 1 15,0-1-15,21 0 0,0 0 16,0 0-16,-21 0 0,22-21 16,-1 22-16,0-22 0,-21 21 15,-21-21 16,0 0-15,-1 0-16,1 0 0,0 0 16,0-21-16,-21-1 15,20 1-15,1 0 0,0 21 0,0-42 16,-21 21-16,20-1 0,-20 1 0</inkml:trace>
  <inkml:trace contextRef="#ctx0" brushRef="#br0" timeOffset="48941.45">17780 7006 0,'0'-21'16,"21"21"-16,0 0 15,0 0-15,1 0 0,20-21 0,-21 21 16,21 0-16,1-21 0,-1 21 0,0-21 16,1 21-16,-1 0 0,0-22 15,1 22-15,-1 0 0,-21 0 0,22-21 16,-1 21-16,-21 0 0,0 0 15,0 0-15,1 0 0,-1 0 0</inkml:trace>
  <inkml:trace contextRef="#ctx0" brushRef="#br0" timeOffset="50056.32">19897 7493 0,'0'-21'0,"0"42"0,0-63 0,0-1 15,0 22-15,0-21 0,0 0 16,0-1-16,21 1 0,-21 0 0,21 20 16,0-20-16,-21 21 0,21 0 15,-21 0-15,21-1 0,-21 44 31,0 20-15,0-21-16,0 21 0,0 1 16,0-1-16,0 0 0,0 1 0,0-1 15,0 0-15,0-20 0,0 20 16,0-21-16,0 21 0,0-20 16,0-1-16,0 0 0,22-21 0,-22 21 15,21-21-15,0 0 0,0 0 0,0 0 16,0 0-16,1 0 0,-1-21 15,0 0-15,0 21 0,21-21 0,-20-1 16,-1 1-16,0 0 0,0-21 16,-21 21-16,0-22 0,0 22 0,0-21 15,0 21-15,0-22 0,0 1 0,0 21 16,-21-22-16,0 22 0,0 0 16,-1 0-16,1 0 0,-21 21 0,21 0 15,0 0-15,-1 0 16,1 0-16,0 0 0,0 21 0,21 0 15,0 0-15,0 0 16,0 1-16,21-22 0,21 21 16,-20-21-16,-1 0 0,21 0 0,0 0 15,1 0-15,-1 0 0,0 0 16,1 0-16,20-21 0,-20 21 0,-1-22 16,0 1-16,1 0 0,-1 0 15,-21 21-15,21-21 0,-20 0 0,-1-1 16,-21 1-16,0 0 0,21 21 15,-42 0 17,0 0-32,21 21 0,0 0 15,0 1-15,-22 20 0,22-21 16,-21 21-16,21 1 0,0 20 0,0-20 16,0 20-16,0-21 0,0 22 15,0-1-15,0 1 0,-21-1 0,21 1 16,0-1-16,0 1 0,0 21 0,0-1 15,0 1-15,0 0 0,-21-1 16,21 1-16,0 0 0,0 20 16,0-20-16,0 0 0,0-1 0,0 1 15,0 0-15,-21-1 0,21-20 16,0-1-16,-21 1 0,21-1 0,-22-20 16,22-1-16,0-21 0,-21 0 0,21 1 15,-21-22-15,0 0 0,0 0 0,0-22 16,-1 1-16,1 0 15,0 0-15,0-21 0,-21-1 0,20 1 16,1 0-16,0-22 0,0 1 0,0-1 16,0-21-16,-1 22 0,22-22 15,-21 22-15,21-22 0,0 22 0,0-22 16,0 21-16,0-20 0,21 20 16,1-20-16,-1 20 0,0 1 15,21-1-15,-21 1 0,22-1 0,-1 22 16,0-22-16,1 22 0,-1 0 15,0-1-15,1 1 0,-1 0 0,22-1 16,-22 22-16,0-21 0,1 21 16,-1-1-16,-21 1 0</inkml:trace>
  <inkml:trace contextRef="#ctx0" brushRef="#br0" timeOffset="52843.05">23072 7493 0,'0'0'16,"0"-63"-16,0 41 16,0 1-16,0 0 0,0 0 0,0-21 0,21 20 15,0-20-15,0 21 16,0-21-16,-21 20 0,0 1 0,21-21 16,-21 21-16,0 0 0,0-1 15,0 1-15,-21 0 0,0 21 16,0 0-16,-21 0 0,20 0 15,-20 0-15,0 21 0,-1 0 0,1-21 16,0 22-16,21 20 0,-22-21 0,1 21 16,0 1-16,20-1 0,1-21 15,0 22-15,21-1 0,0 0 0,0-21 16,0 22-16,0-22 0,0 0 16,0 0-16,21 0 15,0-21-15,1 0 0,-1 0 0,0 0 16,0 0-16,21 0 0,-20-21 15,-1 0-15,0 0 0,21 0 0,-21 0 16,1-1-16,-1 1 0,21 0 16,-21-21-16,0 21 0,1-1 0,-1-20 15,-21 21-15,0 0 0,0 0 16,0-22-16,0 22 0,0 0 16,0 42-1,0 21-15,0-20 16,0 20-16,0 0 0,0 1 15,0-1-15,0 0 0,0 1 16,0-1-16,0 0 0,21-21 0,0 22 16,0-22-16,0 21 0,22-21 0,-22 1 15,21-22-15,1 21 0,-22-21 16,21 0-16,0 0 0,22 0 0,-22 0 16,1 0-16,-1-21 0,0-1 15,1 1-15,-1 21 0,0-21 0,1 0 16,-22 0-16,0-22 0,0 22 15,0 0-15,0-21 0,-21 21 0,0-22 16,0 1-16,0 0 0,0 20 0,0-20 16,0 21-16,-21-21 15,0 20-15,0 22 0,0-21 0,0 21 16,-1 0-16,1 0 0,0 21 16,0 1-16,0-1 0,-22 0 0,22 21 15,0-21-15,0 22 0,0-1 0,0-21 16,-1 22-16,22-22 0,0 21 15,0-21-15,0 22 0,0-22 0,0 0 16,0 0-16,22-21 0,-1 21 16,0-21-16,0 0 0,0 0 0,0 0 15,1 0-15,20 0 0,-21 0 0,21-21 16,-20 21-16,-1-21 16,21 0-16,-21 0 0,22-1 0,-22-20 15,0 21-15,0-21 0,21-1 0,-20 1 16,-1 0-16,0-22 0,0 22 15,-21-1-15,21-20 0,0 21 0,1-22 16,-1 22-16,-21-1 0,0-20 16,21 21-16,-21-1 0,0 1 0,0 0 15,0-1-15,0 22 0,0-21 16,0 21-16,0-1 0,-21 22 16,0 0-16,-1 22 15,1 20-15,0 0 0,0 1 0,0-1 16,0 21-16,-1 1 0,-20-1 15,42 1-15,-21-1 0,0 1 16,21-1-16,-21 1 0,21-1 0,0 1 16,0-22-16,0 22 0,0-22 15,0-21-15,21 22 0,0-22 0,-21 0 16,21 0-16,0 0 0,0 0 0,1-21 16,-1 0-16,0 0 0,0 0 15,0 0-15,0 0 0,1 0 0,-1-21 16,0 21-16,0-21 0,0 0 15,0 0-15,1 0 0,-1-1 16,0-20-16,-21 21 0,0 0 0,21-22 16,-21 22-16,21 0 0,-21-21 15,0 21-15,0-1 0,0 44 32,0-1-32,0 0 0,0 0 15,0 0-15,0 22 0,0-22 0,0 21 16,0-21-16,0 22 0,0-22 15,0 0-15,0 0 0,0 0 0,0 0 16,0 1-16,21-1 0,1-21 16,-1 21-16,0-21 0,0 0 15,0 0-15,22 0 0,-22 0 0,0 0 16,0-21-16,0 0 0,0 21 16,1-22-16,-1 1 0,0 0 15,0-21-15,0 21 0,0-22 0,1 22 16,-1-21-16,-21-1 0,21 1 15,-21 21-15,21 0 0,-21 0 0,0-1 16,0 1-16,0 42 31,0 1-31,0-1 0,0 21 16,0-21-16,0 22 0,0-22 0,0 21 16,-21-21-16,21 22 0,0-22 0,0 21 15,0-21-15,0 0 0,0 1 16,21-1-16,0 0 0,0-21 0,1 21 15,-1-21-15,21 0 0,-21 0 16,22 0-16,-22 0 0,21 0 16,-21 0-16,0 0 0,22 0 0,-22-21 15,21 0-15,-21 0 0,1-1 16,-1 1-16,0 0 0,0-21 0,0-1 16,-21 1-16,0 0 0,21-1 0,-21 1 15,0 0-15,0-1 0,0 1 16,0 21-16,-21-21 0,0 20 0,0 22 15,0 0-15,0 0 16,-1 0-16,-20 0 0,21 22 0,0-1 0,-22 0 16,22 0-16,-21 21 0,21 1 15,0-1-15,-1-21 0,1 22 16,21-1-16,-21 0 0,21-21 0,0 22 16,0-22-16,0 0 0,21 0 15,0 0-15,1 1 0,-1-1 0,0 0 16,0-21-16,0 0 0,0 0 0,1 0 15,20 0-15,-21 0 0,0 0 16,0 0-16,1 0 0,-1-21 0,0 0 16,0-1-16,0 22 0,0-21 15,1-21-15,-1 21 0,-21 0 0,0-22 16,0 22-16,0-21 0,0-1 0,0 22 16,0 0-16,0 0 15,0 0-15,0 0 0,0 42 31,0 0-31,0 0 0,0 0 0,0 0 16,-21 1-16,21 20 0,0-21 0,0 0 16,0 22-16,0-22 0,0 0 15,0 0-15,21 0 0,-21 0 0,21-21 16,0 22-16,0-1 0,0-21 16,1 0-16,20 0 0,-21 0 0,21 0 15,-20 0-15,20 0 0,0 0 0,-21-21 16,22 21-16,-1-22 0,-21 1 15,0 0-15,1 0 0,-1 0 16,0-22-16,0 22 0,0-21 0,0 21 16,-21-22-16,0 22 0,0 0 15,0 0-15,0 0 0,0 42 32,0 0-32,0 0 0,-21 0 0,21 22 15,0-22-15,-21 0 0,0 21 16,0-20-16,21-1 0,0 0 0,0 21 15,-21-21-15,21 1 16,0-1-16,0 0 0,0 0 16,21-21 15,-21-21-31,21 0 16,0 21-16,-21-21 0,21-1 0,0 1 15,1 0-15,-22 0 0,21 0 16,0 0-16,0-1 0,0 1 0,-21 0 15,21 0-15,1 0 0,-1 21 16,-21 21 0,0 0-16,0 0 15,0 0-15,0 1 0,0 20 16,0-21-16,0 0 0,0 0 0,0 1 16,0-1-16,0 0 0,21 0 15,0-21-15,0 0 16,0 21-16,1-21 0,-1 0 0,0 0 15,0 0-15,21 0 0,-20-21 0,-1 21 16,0-21-16,0 0 0,0 21 16,-21-21-16,21-22 0,1 22 0,-1-21 15,0-1-15,0 1 0,0 0 16,0-1-16,1-20 0,-22-1 0,21 1 16,0-1-16,0 22 0,-21-21 0,0 20 15,0 1-15,21 0 16,-21 20-16,0 1 0,0 0 0,0 42 31,-21 0-31,21 22 0,-21-22 16,0 21-16,21 1 0,-21-1 0,-1 0 15,22 1-15,0-1 0,-21 21 16,0-20-16,21-1 0,0 0 0,-21 1 16,21-1-16,0 0 0,0-20 15,0 20-15,0-21 0,0 21 0,21-20 16,0-1-16,0 0 0,1 0 15,-1-21-15,0 0 16,0 0-16,0 0 0,0 0 0,1 0 0,-1 0 16,0 0-16,21 0 0,-21-21 15,1 21-15,-1-21 0,0 0 16,0-1-16,0 1 0,-21 0 0</inkml:trace>
  <inkml:trace contextRef="#ctx0" brushRef="#br0" timeOffset="52972.94">26670 7260 0,'0'0'0,"-42"0"16</inkml:trace>
  <inkml:trace contextRef="#ctx0" brushRef="#br0" timeOffset="53095.87">26797 7260 0,'63'-21'16,"-126"42"-16,148-42 0,-43 21 0,0-21 15,1 21-15,-22-21 0,21 21 0,-21-21 16,0 21-16,1 0 0,-1 0 16,0-22-16,-21 1 15,-21 21 1,0 0-16,-1 0 16</inkml:trace>
  <inkml:trace contextRef="#ctx0" brushRef="#br0" timeOffset="54600.21">27813 7684 0,'21'-22'16,"-21"1"0,21 0-16,-21 0 15,0 0-15,0 0 0,0-1 16,0-20-16,0 21 16,0 0-16,0 0 0,0-1 15,0 1-15,-21-21 0,0 21 0,0 21 16,-22-21-16,22 21 0,0-22 15,0 22-15,-21 0 0,20 0 0,1 22 16,-21-1-16,21 0 0,0 21 16,-1-21-16,1 22 0,0-22 0,0 21 15,0 1-15,21-1 0,-21-21 16,21 21-16,0-20 0,0-1 0,0 0 16,0 0-16,0 0 0,21 0 0,0 1 15,0-22-15,0 0 0,22 0 16,-22 0-16,0 0 15,0 0-15,0 0 0,22 0 0,-22-22 16,0 1-16,21 0 0,-21 21 16,1-21-16,-1 0 0,0 0 0,0-1 15,0-20-15,-21 21 0,0-21 16,21 20-16,-21-20 0,0 21 0,0 0 16,0 0-16,0-1 0,0 1 15,-21 42 1,21 1-16,-21 20 0,21-21 15,-21 0-15,0 22 16,21-22-16,0 21 0,0-21 0,0 22 0,0-22 16,0 0-16,0 21 0,0-21 15,21 1-15,0-1 0,0-21 16,0 21-16,22 0 0,-22-21 0,21 0 16,1 0-16,-1 0 0,21 0 15,-20 0-15,-1 0 0,0 0 0,1-21 16,-1 0-16,0 21 0,1-21 0,-1-1 15,-21 1-15,22 0 0,-22 0 16,0 0-16,0-22 0,0 22 0,0-21 16,-21 21-16,0-22 0,0 1 15,0 0-15,0-1 0,0 1 0,0 0 16,0 21-16,-21-1 0,0 1 16,21 0-16,-21 21 0,0 0 15,0 0-15,-22 21 0,22 0 0,-21 1 16,-1-1-16,22 21 0,-21-21 15,0 22-15,20-1 0,-20 0 0,21 1 16,21-1-16,0-21 0,0 21 16,0-20-16,0-1 0,0 0 0,21 0 15,0-21-15,22 21 0,-22-21 16,21 0-16,-21 0 0,22 0 0,-22 0 16,21 0-16,-21 0 0,22-21 0,-22 21 15,0-21-15,0 0 0,0 21 16,-21-21-16,0-1 0,21 1 0,-21 0 15,0 0-15,0 0 0,22 0 16,-22-1-16,0 1 0,0 0 16,0 0-16,0 0 0,0 0 0,0 42 31,0 0-15,0 21-16,0-21 15,0 1-15,0 20 0,0 0 0,-22-21 16,22 22-16,0-1 0,-21 0 0,21 1 15,0 20-15,0-20 0,0-1 16,-21 21-16,21 1 0,0-22 16,0 22-16,0-1 0,0-20 0,0 20 0,0 1 15,0-22-15,-21 21 16,21 1-16,-21-1 0,0-20 0,21 20 16,-22 1-16,1-1 0,21 1 0,0-22 15,-21 22-15,0-22 0,0 0 16,21-21-16,-21 22 0,-1-22 0,1 0 15,21 0-15,-21-21 0,0 0 16,0 0-16,21-21 16,-21 0-16,21 0 15,-22 0-15,22-22 0,0 1 16,-21 0-16,21-1 0,0 1 0,0-22 16,0 1-16,0-1 0,21 1 15,1-22-15,20 22 0,-21-22 0,0 22 16,0-22-16,22 21 0,-1 1 15,-21-1-15,22 1 0,-22-1 0,21 22 16,-21 0-16,22-1 0,-22 1 0,21 0 16,-21 21-16,0-22 0,1 22 15,20 0-15,-21-21 0,0 20 0,0 1 16,22 0-16,-22 0 0,0 0 16,0 21-16</inkml:trace>
  <inkml:trace contextRef="#ctx0" brushRef="#br0" timeOffset="55309.01">29083 7599 0,'0'0'0,"0"21"16,21-21 15,0 0-31,0-21 16,1 0-16,-1 0 15,0 21-15,0-22 0,0 1 0,0 0 16,1 0-16,-1 0 15,-21 0-15,0-1 0,0 1 16,0 0-16,0 0 0,0 0 0,0 0 16,-21 21-1,-1 0-15,1 0 0,0 0 16,0 21-16,0 0 0,21 0 16,-21 0-16,-1 22 0,1-22 0,0 21 15,0-21-15,21 22 0,0-22 16,0 0-16,0 21 0,0-21 0,0 1 15,0-1-15,0 0 0,21 0 16,-21 0-16,21-21 0,0 0 16,1 21-16,-1-21 0,21 0 0,-21 0 15,0 0-15,1 0 0,20 0 16,-21-21-16,0 21 0,0-21 16,22 0-16,-22 0 0,0 0 0,21-1 15,-20 1-15,-1 0 0,21-21 16,-21 21-16,22-22 0,-22 1 15,0 21-15,21-22 0,-21 1 0,1 21 16,-22-21-16,21 20 0,-21 1 0,0 0 16,-21 42-1,-1 0 1,1 1-16,-21-1 0,21 0 16,21 21-16,-21-21 0,21 1 0,0 20 15,0-21-15,0 0 16,0 0-16,0 1 0,0-1 0,0 0 0,21 0 15,-21 0-15,21 0 16,0 1-16,-21-1 0,0 0 16,21-21-16,-21 21 15,0 0-15,0 0 16,-21-21-16,0 0 16,21 22-1,-21-22-15,0 0 16,-1 0-1,1 0 1,0 0-16,0 0 16,0 0-16,0 0 0</inkml:trace>
  <inkml:trace contextRef="#ctx0" brushRef="#br0" timeOffset="57775.59">2963 10033 0,'0'-21'15,"0"0"1,0 0-16,-21-1 0,21 1 16,0 0-16,0 0 15,0 0-15,0 0 0,-21 21 0,21-22 16,0 44 15,0-1-15,0 21-16,0-21 0,21 22 0,-21-22 15,0 21-15,0 0 0,0-20 16,0 20-16,0 0 0,0 1 16,0-1-16,0 0 0,-21 1 0,0-1 0,21-21 15,0 21-15,0-20 16,-21-1-16,-1-21 16,22-21-1,0-1-15,0 1 16,0 0-16,0 0 0,0 0 15,0 0-15,0-1 0,0 1 0,0 0 16,0 0-16,22 21 16,-1-21-16,0 21 0,0-21 0,0 21 15,0 0-15,1-22 16,-1 22-16,0 0 0,0 0 16,0 0-16,0-21 0,1 21 0,-1 0 15,0 0-15,-21-21 0,21 21 16,0 0-16,-21-21 0,21 0 15,-21 0 1,0-1-16,0 1 16,0 0-16,-21 21 15,21-21-15,-21 0 0,0 21 16,21-21-16,0 42 31,0 0-31,-21 0 16,21 0-16,0 0 0,0 1 0,0-1 15,0 0-15,0 0 16,0 21-16,0-20 0,0-1 0,0 21 16,0-21-16,0 0 0,0 1 15,0 20-15,0-21 0,0 0 0,0 0 16,0 1-16,0-1 0,0 0 16,-21-21 62,21-21-63,0 0 17,0 42 93,0-42 156,0-1-266</inkml:trace>
  <inkml:trace contextRef="#ctx0" brushRef="#br0" timeOffset="58135.39">3810 10372 0,'0'0'0,"0"-21"47,0-1-32,21 22-15,-21-21 0,0 0 16,0 0-1,-21 21 1,0 0-16,0 0 16,-1 0-16,1 0 31,21 21-31</inkml:trace>
  <inkml:trace contextRef="#ctx0" brushRef="#br0" timeOffset="61524.29">5016 10224 0,'0'21'16,"0"0"-1,22-21 48,-22-21-63,21 21 15,-21-21-15,0-1 16,0 1-16,21 21 16,-21-21-16,21 0 0,-21 0 0,0 0 15,0-1-15,0 1 0,21 0 0,-21 0 16,0 0-16,0 0 0,0-22 16,0 22-16,0-21 0,0 21 0,0-22 15,0 22-15,0 0 0,0-21 16,0 20-16,0 1 0,0 0 15,0 42 17,0 0-32,0 1 0,0 20 0,0 0 15,0 1-15,0-1 0,0 0 16,0 1-16,21-22 0,-21 21 0,0 0 16,0 1-16,22-1 0,-22-21 15,21 0-15,-21 22 0,0-22 0,0 0 16,21-21-16,-21 21 0,21 0 15,0-21-15,0 0 16,1 0-16,-1 0 0,0-21 16,0 0-16,0 0 0,0 21 15,1-21-15,-1 0 0,0-1 0,0 1 16,0 0-16,0-21 16,-21 21-16,22-1 0,-22-20 0,21 21 15,-21-21-15,0-1 0,0 22 0,0-21 16,0-1-16,0 22 0,0-21 15,0 21-15,0 0 0,0-1 0,0 1 16,0 42 15,0 1-31,0-1 16,0 0-16,0 0 0,0 0 0,0 0 16,0 1-16,0-1 0,0 0 31,21-21-31,-21 21 0,21-21 31,-21 21-31,0 0 406,0 1-390,0-1-16,0 0 16,0 0-16,0 0 15,0 0-15,0 1 0,21-1 16,-21 0-16,21 0 0,-21 0 15,0 0-15,0 1 0,22-1 16,-1 0-16,0 0 0,-21 0 16,21 0-16,0-21 15,-21 22-15,21-22 16,1 0-16,-22 21 0,21-21 16,0 0-16,0 0 15,0 0-15,0 0 0,1 0 16,-1 0-16,0-21 0,0 21 15,0-22-15,0 1 0,1 21 16,-1-21-16,0 0 0,21 21 0,-21-21 0,1 0 16,-1-1-16,0 1 15,0 0-15,0 0 0,0 0 0,1 0 16,-22-1-16,21 1 0,-21 0 0,21 0 16,-21 0-16,0 0 0,0-1 15,0 1-15,0 0 0,0 0 0,0 0 16,-21 21 15,0 21-31,-1 0 16,22 0-16,0 0 15,0 1 1,0-1 15,-21-21-15,0 0 31,0 0 171,0 0-202,21 21 31,0 0-31,-21-21-16,21 21 0,0 0 15,0 1-15,0-1 16,0 0-16,0 0 15,0 0-15,21-21 16,0 21-16,0-21 16,-21 22-16,21-22 0,0 0 0,-21 21 15,22-21 1,-1 0-16,-21 21 0,0 0 16,0 0-16,0 0 15,0 1 1,-21-22-16,-1 0 0,22 21 15,-21-21-15,0 0 0,0 0 16,0 0-16,0 0 0,-1 0 16,1 0-16,0 0 0,21-21 15,-21 21-15,21-22 16,-21 22-16,42 22 47,0-22-47,-21 21 0,21-21 15,0 21-15,1-21 16,-1 21-16,0 0 0,0-21 16,0 0-16,0 0 0,22 0 15,-22 0-15,0 0 0,21 0 0,-20 0 16,20 0-16,0-21 0,1 21 0,-22-21 16,21 0-16,0 0 0,1-1 15,-22 1-15,21 21 0,1-21 0,-22-21 16,0 21-16,21-1 0,-21 1 0,1 0 15,-22 0-15,0 0 0,0 0 16,0-1-16,0 1 0,0 0 16,0 0-16,0 0 15,-22 21 1,1 0-16,0 0 0,21 21 0,-21-21 16,21 21-16,0 0 0,-21 0 15,21 1-15,0-1 0,0 0 0,0 0 16,0 0-16,0 0 0,0 1 0,0-1 15,0 0-15,21 0 0,0 0 16,-21 0-16,21 1 0,22-22 0,-22 21 16,0 0-16,21-21 0,1 0 15,-1 0-15,0 0 0,-21 0 0,22 0 16,-1 0-16,0 0 0,1 0 16,-1-21-16,0 21 0,1-21 15,-1-1-15,0 22 0,-20-21 0,20 0 16,-21 0-16,0 0 0,0 21 0,1-21 15,-22-1-15,21 1 0,-21 0 16,0 0-16,0 0 0,0-22 0,0 22 16,-21 0-16,-1 21 0,1-21 15,0 0-15,0 21 0,0 0 16,0 0-16,-1 0 0,1 0 0,0 21 16,0 0-16,0 0 15,21 0-15,0 1 0,0-1 0,-21 0 16,21 0-16,0 0 0,0 0 15,0 1-15,0-1 0,0 0 16,0 0-16,0 0 0,0 0 0,0 1 16,21-22-16,-21 21 15,21-21-15,0 0 0,0 0 0,0 0 16,1-21-16,-1-1 0,0 22 0,0-21 16,0 0-16,22 0 0,-22 0 15,0 0-15,0-1 0,-21-20 16,21 21-16,0 0 0,-21-22 0,0 1 0,0 0 15,0-1-15,0 1 0,0 0 16,0-1-16,0-20 0,0 21 0,0-1 16,0 1-16,0 0 0,0-1 15,0 22-15,0 0 0,0 0 16,0 0-16,0 42 16,0 0-1,0 0-15,0 21 0,0 1 0,0-1 16,0 0-16,0 22 0,0-22 15,0 1-15,0 20 0,0-21 0,0 1 16,0-1-16,0 0 0,0 1 0,0-1 16,22 0-16,-22-20 0,21-1 15,0 21-15,0-21 0,0-21 0,0 21 16,1 1-16,-1-22 0,0 0 16,0 0-16,0 0 0,0 0 15,1 0-15,-1-22 0,0 22 16,0-21-16,0 0 0,0 0 0,1 0 15,-1 0-15</inkml:trace>
  <inkml:trace contextRef="#ctx0" brushRef="#br0" timeOffset="62032">9694 9292 0,'0'0'0,"0"21"15,21 1-15,-21-1 16,0 21-16,0 0 0,0 1 15,22-1-15,-22 22 0,21-1 0,-21-21 16,0 22-16,0-1 0,0-20 16,0-1-16,0 0 0,0 1 0,0-1 15,0-21-15,0 0 0,0 1 0,0-1 16,0 0-16,0 0 16,21-21-1,0 0 1,-21-21-16,0 0 15,0 0-15,0-1 0,0 1 16</inkml:trace>
  <inkml:trace contextRef="#ctx0" brushRef="#br0" timeOffset="62368.34">9588 9546 0,'0'0'15,"-42"-63"1,42 42-16,0-1 0,0 1 0,0 0 15,0 0-15,21 0 16,0 0-16,22 21 0,-22-22 0,21 22 16,1 0-16,-1 0 0,21 0 0,-20 0 15,-1 0-15,22 0 0,-22 22 16,0-1-16,1 0 0,-1 0 0,-21 0 16,0 22-16,-21-22 0,0 21 15,0 0-15,-21-20 0,0 20 0,0 0 16,-22-21-16,22 1 0,-21 20 15,0-21-15,20 0 0,-20 0 16,21-21-16,0 22 0,0-22 0,-1 0 16,44 0 15,-1 0-31,0 0 16,0-22-16,0 22 0,0-21 15,1 0-15,20 21 0</inkml:trace>
  <inkml:trace contextRef="#ctx0" brushRef="#br0" timeOffset="62820.31">10520 9440 0,'0'0'0,"0"-21"0,0 0 16,0 42 15,-21 0-15,21 22-16,-22-22 0,22 21 0,0-21 15,0 22-15,0-1 0,-21 0 16,21-20-16,0 20 0,0 0 0,0-21 16,0 22-16,0-22 0,0 0 15,21 0-15,-21 0 0,22 1 0,-1-1 16,0-21-16,0 0 0,0 0 16,0 0-16,1 0 0,20 0 15,-21 0-15,0-21 0,22-1 0,-22 1 16,0 0-16,21 0 0,-21 0 15,1 0-15,-1-22 0,-21 22 16,0-21-16,0 21 0,0-22 0,0 1 16,0 21-16,-21-22 0,-1 22 15,1-21-15,-21 21 0,21 0 0,0-1 16,-22 1-16,22 21 0,0 0 16,0 0-16,0 0 0,-1 0 0,1 21 15,0 1-15,0-1 0,21 0 16,0 0-16,0 21 0,0-20 0,0-1 15,0 21-15,0-21 0,0 0 16,0 1-16,0-1 0,21 0 0,0-21 16,0 0-16,1 0 0,-1 0 0,21 0 15,-21 0-15</inkml:trace>
  <inkml:trace contextRef="#ctx0" brushRef="#br0" timeOffset="63548.72">11261 9462 0,'0'0'0,"0"-22"0,0 44 47,0 20-47,0-21 0,0 21 16,0-20-16,-22 20 0,22 0 16,0 1-16,-21-22 0,21 21 15,0 0-15,0-20 0,0 20 0,0-21 16,0 21-16,0-20 0,0-1 15,0 0-15,0 0 0,0 0 0,-21-21 16,21 21-16,0-42 31,0 0-15,0 0-16,0 0 0,0 0 0,0-1 16,0-20-16,0 21 0,0-21 15,0-1-15,0 1 0,21 0 0,-21-1 16,21 1-16,-21 0 0,22-1 15,-1 1-15,0 21 0,0 0 16,-21-1-16,21 1 0,0 21 0,1 0 16,-1 0-16,0 0 0,-21 21 15,21 1-15,0 20 0,-21-21 0,0 21 16,0-20-16,0 20 0,21 0 0,-21-21 16,0 22-16,0-1 0,0-21 15,0 0-15,22 1 0,-22-1 0,0 0 16,0 0-16,0 0 15,0-42 17,0 0-17,0 0-15,0 0 0,0-22 0,0 22 16,21-21-16,-21 21 0,21-22 0,0 1 16,-21-22-16,21 22 0,0 0 15,1-1-15,-1 1 0,0 21 0,0 0 16,0 0-16,0-1 0,22 22 0,-22 0 15,0 0-15,0 22 0,0-1 16,1 21-16,-1 0 0,0 1 0,0-1 16,-21 0-16,0 1 0,21 20 15,-21-20-15,0 20 0,0-21 0,0 1 16,0-1-16,0 0 0,0-20 16,0 20-16,0-21 0,0 0 0,0 0 15,0 1-15,-21-22 31,21-22-15,0 1-16,0 0 16</inkml:trace>
  <inkml:trace contextRef="#ctx0" brushRef="#br0" timeOffset="64878.68">13483 10097 0,'0'0'0,"-21"0"0,0 0 15,21-22-15,0 1 16,0 0-16,0 0 0,21 0 16,0 0-16,0-22 0,0 1 15,1 21-15,-1-22 0,21-20 16,-21 21-16,22-22 0,-22 22 0,21-22 16,-21 22-16,22-22 0,-22 22 0,0 0 15,-21 21-15,0-1 0,0 1 16,0 0-16,-21 21 15,0 0-15,-1 21 16,1 0-16,0 1 0,0 20 0,0-21 16,21 21-16,0-20 0,0 20 15,0 0-15,0 1 0,0-22 0,0 21 16,21 0-16,-21-20 0,21 20 0,0-21 16,0 21-16,1-20 15,-1-1-15,0 0 0,0 0 16,-21 0-16,21-21 0,-42 0 31,0 0-31,0 0 16,0 0-16,-1 0 0,1-21 0,0 21 15,0-21-15,0 0 0,0 0 16,-1-1-16,1 22 0,0-21 0,21 0 16,0 42 15,0 0-31,21-21 0,0 22 15,1-1-15,-1 0 0,0 0 16,0-21-16,0 21 0,0 0 0,1-21 16,-1 0-16,0 22 0,0-22 0,0 0 15,22 0-15,-22 0 0,0 0 16,0 0-16,21-22 0,-20 22 0,-1-21 16,0 0-16,21 0 0,-21 0 15,1 0-15,-1-1 0,0-20 0,0 21 16,0-21-16,-21-1 0,0 1 15,21 0-15,-21-1 0,22 1 16,-22-22-16,0 22 0,0 0 0,0-1 0,0-20 16,0 21-16,0 20 0,0-20 15,0 0-15,21 21 0,-21-1 16,0 44 0,0-1-1,0 21-15,0 0 0,0-20 0,0 20 16,0 21-16,0-20 0,0-1 15,0 22-15,0-1 0,0-21 0,-21 22 16,21-22-16,0 1 0,0-1 0,0 0 16,0-21-16,0 1 0,63 41 15,-42-63 1,0 0-16,1 0 0,-1 0 0,0 0 16,0 0-16,0-21 0,0 21 15,1-21-15,-1 0 0,-21-1 16,21 1-16,0 0 0,0 0 0,-21 0 15,0-22-15,21 22 0,-21 0 16,0-21-16,0 21 0,0-1 0,0 1 16,0 0-16,0 42 31,0 0-31,0 1 0,0 20 16,0-21-16,0 0 0,0 0 15,0 22-15,0-22 0,0 0 0,0 0 16,0 0-16,0 1 15,22-1-15,-1-21 0,0 21 0,0-21 16,0 0-16,0 0 0,1 0 16,-1 0-16,0 0 0,0-21 15,0 21-15,0-21 0,1-1 0,-1 22 16,0-21-16,0 0 0,-21 0 0,0 0 16,0 0-16,0-1 0,0-20 15,0 21-15,0 0 0,-21 0 0,21-22 16,-21 22-16,0 0 0,-1 0 15,1 0-15,0 21 0,0 0 0,21-22 16,-21 22-16,0 0 0,-1 0 16,22 22-1,-21-1-15,0-21 0,21 21 16,-21 0-16,0-21 16,0 21-16,-1-21 15,1 0 1</inkml:trace>
  <inkml:trace contextRef="#ctx0" brushRef="#br0" timeOffset="65120.17">14160 9419 0,'0'0'0,"22"-21"16,20 21-1,-21 0-15,0 0 0,22 0 16,-1 0-16,-21-21 0,21 21 0,1 0 16,-1 0-16,-21-21 0,22 21 0,-22 0 15,0 0-15,0 0 0,0 0 16,0 0-16,1 0 0,-22-21 0,21 21 16,0 0-1,0 0-15</inkml:trace>
  <inkml:trace contextRef="#ctx0" brushRef="#br0" timeOffset="65592.59">15113 9483 0,'-21'0'16,"0"0"-16,21-21 0,0-1 15,0 1 1,0 0-16,21 21 0,0-21 16,0 0-16,0 0 0,0 21 15,1 0-15,-1 0 0,21 0 16,-21 0-16,0 0 0,1 0 0,-1 21 16,0 0-16,0 0 0,0 0 15,-21 0-15,0 1 0,21 20 0,-21-21 16,0 21-16,0-20 0,0-1 0,0 21 15,0-21-15,0 0 0,-21 1 16,21-1-16,0 0 0,-21-21 16,21-21 15,0 0-31,21-1 16,-21 1-16,21-21 0,-21 21 15,0 0-15,22-1 0,-1-20 16,-21 21-16,21 0 0,0-22 15,-21 22-15,21 0 0,0 0 0,-21 0 16,22 0-16,-1-1 0,-21 1 0,21 21 16,0 0-1,-21 21 1,0 1-16</inkml:trace>
  <inkml:trace contextRef="#ctx0" brushRef="#br0" timeOffset="65940.98">15684 9610 0,'0'0'0,"22"21"0,-1-21 16,0 0-16,0 0 15,0 0-15,-21-21 0,21 21 0,1-21 16,-22-1-16,21 22 0,0-21 16,0 0-16,-21 0 0,0 0 0,21 21 15,-21-21-15,21-1 0,-21 1 0,0 0 16,0 0-16,0 0 0,-21 0 15,0 21-15,0 0 16,0 0-16,21 21 0,-21 0 16,-1 0-16,1 21 0,0 1 15,0-22-15,0 21 0,21 1 0,0-1 16,-21 0-16,21-21 0,0 22 16,0-22-16,0 21 0,0-21 0,21 1 15,0-1-15,0 0 16,0-21-16,22 0 0,-22 0 0,0 0 15,0 0-15,21 0 0,-20-21 0,-1 0 16,21 21-16,-21-22 0,0 1 16,22 0-16,-22 0 0,0 0 0,0 0 15</inkml:trace>
  <inkml:trace contextRef="#ctx0" brushRef="#br0" timeOffset="66608.11">17992 9144 0,'0'0'0,"0"-42"16,-22 42-1,1 0-15,0 21 16,0-21-16,21 21 0,-21 0 0,0 22 16,-1-1-16,1-21 0,21 21 15,-21 1-15,21-1 0,-21 0 16,21 1-16,0-1 0,0 0 0,0 1 16,0-1-16,0 0 0,0-20 15,0-1-15,21 0 0,0 0 0,0 0 16,1-21-16,-1 0 0,21 0 0,-21 0 15,0 0-15,22 0 0,-1 0 16,-21-21-16,22 0 0,-1 0 0,0 0 16,1-1-16,-22-20 0,21 21 15,-21-21-15,0 20 0,1 1 16,-22-21-16,0 0 0,0 20 0,0-20 16,-22 0-16,1 21 0,-21-22 15,21 1-15,-22 21 0,22-22 0,-21 22 16,21 0-16,-22 0 0,22 0 15,0 21-15,0 0 0,0 0 0,0 0 16,-1 21-16,22 0 0,-21 0 0,21 22 16,-21-22-16,21 0 0,0 0 15,0 21-15,0-20 0,0-1 0,0 0 16,0 0-16,0 0 0,21-21 16,22 0-16,-22 0 0,0 0 0</inkml:trace>
  <inkml:trace contextRef="#ctx0" brushRef="#br0" timeOffset="67600.53">18648 9017 0,'0'0'15,"0"-42"-15,0-1 0,0 22 0,0-21 0,0 21 16,0 0-16,0-1 0,0 1 16,-21 21-16,-1 21 15,22 1-15,-21 20 0,21-21 16,0 43-16,0-22 0,0 0 0,0 22 15,0-22-15,0 22 0,0-22 0,0 21 16,0-20-16,0-1 0,0 22 16,21-22-16,-21 0 0,0-21 15,0 22-15,0-22 0,0 21 0,0-21 16,0 1-16,0-1 16,-21-21-1,21-21 1,0-1-16,0 1 0,0 0 0,0 0 15,0-21-15,21 20 0,1-20 0,-22 21 16,21-21-16,0 20 0,0-20 16,0 21-16,0 0 0,1 0 0,-1-1 15,0 1-15,0 21 0,0 0 16,0 0-16,1 0 0,-1 0 16,0 21-16,0-21 0,0 22 0,0-1 15,-21 0-15,0 0 0,0 0 16,0 0-16,0 1 0,0 20 0,0-21 15,0 0-15,0 0 0,-21 1 16,0-1-16,0 0 0,0 0 0,0 0 16,-1 0-16,1-21 0,-21 22 0,21-22 15,0 0-15,-1 0 0,1 0 16,0 0-16,0 0 16,42 0 15,0 0-16,0 0-15,1 0 0,-1 0 16,21 0-16,-21 0 0,0 0 0,22 0 16,-1-22-16,-21 1 0,22 21 15,-22-21-15,21 21 0,-21-21 0,22 0 16,-22 0-16,0-1 0,0 1 0,0 21 16,0-21-16,-21 0 0,0 0 15,22 0-15,-22-1 0,0 1 0,0 0 16,0 0-16,0 0 0,0 0 0,0-1 15,0 44 17,0-1-32,0 0 15,0 0-15,0 0 0,0 0 0,0 22 16,0-22-16,0 21 0,0 1 0,0-22 16,0 21-16,0 0 0,0 22 15,0-22-15,0 1 0,0-1 0,0 0 16,0 22-16,0-22 0,0 22 0,0-22 15,0 21-15,-22 1 0,22-1 16,-21-20-16,0 20 0,21 1 0,-21-1 16,0-20-16,21 20 0,-21-21 0,-1 1 15,22-1-15,0-21 0,-21 0 16,21 1-16,-21-1 0,21-42 47,0-1-47,0 1 0,0 0 15,0 0-15,0 0 0,0 0 0,0-1 16,21-20-16,0 21 0,-21-21 0,0-1 16,22 1-16,-22 0 0,21-1 15,0-20-15,-21 20 0,21 1 0,-21-21 16,21 20-16,-21 1 0,21-22 0,1 22 16,-1-21-16</inkml:trace>
  <inkml:trace contextRef="#ctx0" brushRef="#br0" timeOffset="67828.41">19367 9165 0,'0'0'16,"-21"0"-16,-21-21 15,21 21-15,0 0 31,21 21-15,0 0 0,0 1-1,21-1 1</inkml:trace>
  <inkml:trace contextRef="#ctx0" brushRef="#br0" timeOffset="68183.73">19516 9567 0,'21'0'15,"0"0"1,0 0-16,0 0 0,0-21 0,1 0 16,-1 21-16,0-21 0,0 0 15,0 21-15,0-21 0,1-1 0,-1 1 16,-21 0-16,0 0 15,0 0-15,-21 21 16,-1 0 0,1 21-16,0-21 0,0 21 15,0 0-15,21 0 0,-21 1 0,21 20 16,-22-21-16,22 0 16,0 22-16,0-22 0,0 0 0,0 0 0,0 21 15,0-20-15,0-1 0,0 0 0,22-21 16,-1 21-16,0 0 0,0-21 15,0 0-15,0 0 0,1 0 16,-1 0-16,21 0 0,-21 0 16,0-21-16,22 0 0,-1 21 0</inkml:trace>
  <inkml:trace contextRef="#ctx0" brushRef="#br0" timeOffset="68807.47">20299 9398 0,'0'0'16,"0"-21"-16,0 0 0,0 0 0,0-1 15,0 1-15,0 0 0,-21 21 16,-1 0 0,1 0-16,0 21 15,21 0-15,0 1 0,-21-1 0,0 0 16,21 0-16,-21 0 0,21 22 0,0-22 16,0 0-16,0 21 0,0-21 15,0 1-15,0-1 0,0 0 0,0 0 16,0 0-16,0 0 0,0 1 15,21-1-15,0-21 0,0 0 0,0 21 16,0-21-16,1 0 0,-1 0 0,0 0 16,0 0-16,21-21 0,-20 0 15,-1 21-15,0-22 0,0 1 0,21 0 16,-20 0-16,-1-21 0,0 20 16,0 1-16,-21-21 0,21 0 15,0 20-15,1-20 0,-22 0 0,0-1 16,0 1-16,21 0 0,-21-22 15,0 22-15,21 0 0,-21-1 0,0 1 16,0 0-16,21-1 0,-21 22 16,0-21-16,0 21 0,0-1 15,0 44 1,0-1-16,-21 21 0,0 0 16,0-20-16,-1 41 0,22-21 0,-21 1 15,21-1-15,-21 0 0,0 1 16,21-1-16,0 0 0,-21 1 15,0-1-15,21-21 0,-22 22 0,22-1 16,-21-21-16,21 21 0,0-20 16,0 20-16,0-21 0,0 0 0,0 0 15,21 1-15,1-22 0,-1 0 16,0 0-16,0 0 0,0 0 16,0 0-16,1 0 0,-1 0 15,0 0-15,0 0 0,0-22 16,0 22-16,1-21 0,-1 0 0,0 21 15,0-21-15,0 0 0,0 21 0,-21-21 16,22-1-16,-22 1 0,21 0 16,-21 0-16</inkml:trace>
  <inkml:trace contextRef="#ctx0" brushRef="#br0" timeOffset="69065.33">20616 9271 0,'21'0'0,"1"0"16,-1-21-16,0 21 0,0 0 16,-21-21-16,42 21 0,-20 0 15,-1-21-15,0 21 0,0 0 16,-21-22-16,21 22 0,0 0 15,-21-21 17</inkml:trace>
  <inkml:trace contextRef="#ctx0" brushRef="#br0" timeOffset="72864.69">22860 9483 0,'0'-21'16,"0"-1"0,0 1-1,-21 0-15,21 0 16,-21 21-16,21-21 0,-22 0 0,22-1 15,-21 1-15,0 0 0,0 0 16,0 0-16,0 0 16,21-1-16,-22 22 0,1-21 0,0 21 15,0 0-15,0 0 0,0 0 16,-1 0-16,1 21 0,0 1 0,0-22 16,0 21-16,0 21 0,-1-21 0,1 22 15,0-22-15,21 21 0,-21 0 16,21 1-16,0-1 0,0 0 0,0 1 15,0-1-15,0 0 0,0 1 16,0-22-16,0 0 0,0 0 0,21 0 16,0-21-16,0 0 0,1 0 15,-1 0-15,0 0 0,21 0 16,-21-21-16,22 0 0,-22 0 0,21 0 16,-21 0-16,22-22 15,-22 22-15,21-21 0,-21 21 0,1-22 16,-22 22-16,21-21 0,-21 21 0,21-22 15,-21 22-15,0 0 0,0-21 16,0 20-16,0 1 0,0 0 16,0 42-1,0 0-15,0 1 16,0-1-16,21 21 0,-21-21 0,0 22 16,0-22-16,0 21 0,0-21 15,21 22-15,-21-1 0,21-21 0,-21 0 16,22 0-16,-1 1 15,0-1-15,0 0 0,0 0 0,22-21 16,-22 0-16,21 0 0,-21 0 0,22 0 16,-1 0-16,0 0 0,-21-21 15,22 0-15,-1 21 0,0-21 0,1-1 16,-1 1-16,-21 0 0,22-21 16,-22 21-16,0-1 0,0-20 0,-21 21 15,0 0-15,0 0 0,0-22 0,0 22 16,0 0-16,0 0 0,-21 0 15,21-1-15,-21 22 0,0 0 0,-1 0 16,1 0-16,0 0 0,0 0 16,0 0-16,-22 22 0,22-1 15,0 0-15,0 0 0,0 21 0,0-20 16,21 20-16,-22 0 0,22 1 16,-21-22-16,21 21 0,0-21 0,0 0 15,0 1-15,0-1 0,0 0 16,0 0-16,21-21 0,1 0 0,-1 0 15,21 0-15,-21 0 0,0 0 16,1-21-16,20 0 0,-21 21 16,21-21-16,-20-1 0,-1 1 0,0 0 15,21-21-15,-21 21 0,-21-22 16,22 22-16,-1-21 0,-21 21 16,21-22-16,-21 1 0,0 0 0,0 20 15,0-20-15,0 0 0,0-1 16,0 1-16,0 0 0,0 21 0,0-22 15,0 22-15,0 0 0,-21 21 16,0 21 0,21 0-16,-22 22 0,22-22 15,0 21-15,0 0 0,-21 1 16,21 20-16,-21-20 0,21-1 0,0 0 16,0 1-16,0-1 0,0 0 15,0 1-15,0-22 0,21 21 0,0-21 16,22 0-16,-22 1 0,0-1 15,21 0-15,-20-21 0,20 0 16,0 0-16,-21 0 0,22 0 0,-1 0 16,-21 0-16,22 0 0,-1-21 0,-21 21 15,21-21-15,1-1 0,-22 1 16,0 0-16,0 0 0,0 0 0,1 0 16,-22-1-16,0 1 0,0 0 15,0 0-15,0 0 0,0 0 0,0-22 16,-22 22-16,1 0 0,21 0 15,-21 21-15,0 0 0,0 0 16,0 0-16,21 21 0,-22 0 0,1 0 16,0 0-16,0 1 0,0-1 15,21 21-15,-21-21 0,21 22 16,-22-22-16,22 21 0,0-21 0,0 22 16,0-22-16,0 0 0,0 0 15,0 0-15,22-21 16,-1 0-16,0 0 0,0 0 15,0 0-15,0 0 0,1-21 16,-1 0-16,0 0 0,0 0 0,0-1 16,0 1-16,1 0 0,-1-21 15,0 21-15,-21-22 0,21 1 16,-21 0-16,21 20 0,-21-20 0,0-21 16,21 20-16,-21 1 0,0 0 15,22-1-15,-22 1 0,0 0 0,0-1 16,0 22-16,0 0 0,0 42 31,0 0-31,0 0 0,0 22 16,0-1-16,0-21 0,0 22 15,0-1-15,-22 0 0,22 1 0,0-22 16,0 21-16,0 0 0,0 1 0,0-1 16,0-21-16,0 22 0,0-22 15,0 21-15,0-21 0,22 0 16,-22 1-16,0-1 0,21-21 0,0 21 15,0-21-15,0 0 16,0 0-16,1 0 0,-1 0 0,0 0 16,0 0-16,0 0 0,0 0 15,1-21-15,-1 0 0,21-1 0,-21 1 16,0-21-16,1 21 0,-1 0 0,0-22 16,0 22-16,0 0 0,0 0 15,-21 0-15,0-1 16,22 22-16,-22 22 31,21-22-31,-21 21 0,0 0 16,0 0-16,0 0 15,0 0-15,0 1 0,21-1 16,-21 0-16,0 0 0,21 0 0,0-21 16,0 21-16,1-21 0,-1 0 15,-21 22-15,21-22 0,0 0 0,0 0 16,0 0-16,22 0 0,-22 0 15,0 0-15,0-22 0,0 1 0,1 21 16,-1-21-16,0 0 0,0 0 0,-21 0 16,0-1-16,21 1 0,-21 0 15,21 0-15,-21-21 0,0 20 0,22 1 16,-22-21-16,0 21 0,0 0 16,0-1-16,0 1 0,-22 21 31,1 0-31,21 21 15,-21 1-15,0-1 0,0 0 0,21 0 16,0 0-16,-21 0 0,21 22 0,0-22 16,-22 0-16,22 0 0,0 0 15,0 1-15,0-1 0,0 0 0,0 0 16,22-21-16,-1 21 0,0-21 16,0 0-16,0 0 0,0 0 15,1 0-15,-1 0 0,0 0 0,0 0 16,21-21-16,-20 0 15,20 0-15,-21 0 0,21-1 0,-20 1 16,20 0-16,-21 0 0,0-21 0,0 20 16,1-20-16,-1 21 0,0-21 15,-21 20-15,0 1 0,0 0 0,0 42 32,0 0-17,0 1-15,0-1 0,0 0 16,0 0-16,0 21 0,0-20 15,0-1-15,0 0 0,0 0 0,0 0 16,0 0-16,0 1 0,0-1 0,21-21 16,-21 21-16,0 0 15,0 0-15,-21-21 32,21 21-32,-21-21 0,0 0 15,-1 0-15,1 0 0,0-21 16,0 0-1,0 21-15,21-21 0,-21 21 0,21 21 47,0 0-31,0 0-16,21-21 16,0 22-16,0-22 15,0 0-15,0 0 0,1 0 16,-1 0-16,0 0 0,21 0 15,-21 0-15,1 0 0,20 0 0,-21 0 16,21-22-16,1 22 0,-22-21 0,21 0 16,-21 0-16,22 21 0,-22-21 15,21-22-15,-21 22 0,1 0 16,-1 0-16,0-21 0,21 20 16,-42-20-16,21 21 0,1 0 0,-22 0 15,21-22-15,-21 22 0,0 0 0,-21 21 31,-1 21-31,1-21 16,21 21-16,0 0 0,0 1 16,0 20-16,0-21 0,0 0 0,0 0 15,0 1-15,0 20 0,0-21 0,0 0 16,0 0-16,0 1 0,0-1 16,21 0-16,-21 0 0,22 0 15,-22 0-15,0 1 0,0-1 16,0 0-1,-22-21-15,1 0 0,21 21 16,-21-21-16,0 0 16,0 0-16,0 0 31,21-21-31,-22 21 16,22-21-16,0 0 0,-21 21 0,0-22 15,0 22-15</inkml:trace>
  <inkml:trace contextRef="#ctx0" brushRef="#br0" timeOffset="74459.8">2942 12023 0,'0'0'0,"-21"0"0,0 0 16,0 0 0,42 0 15,0 0-15,0 0-16,0 0 0,22 0 15,-22-21-15,0 21 0,21 0 0,-21 0 16,22-22-16,-22 22 0,21-21 15,-21 21-15,1 0 0,-1 0 0,0 0 16,0 0-16,-42 0 31,0 0-31,0 0 0,-1 0 16,1 0-16,0 21 0,0-21 16,-21 0-16,20 0 0,1 0 0,0 0 15,0 0-15,0 0 0,0 0 16,-1 22-16,1-22 0,0 0 15,0 21-15,0 0 16,21 0 0,0 0-16,0 0 0,-21 1 0,21-1 15,0 0-15,-22 0 0,22 0 16,0 0-16,0 1 0,-21-1 16,21 0-16,-21 0 0,21 0 15,0 0-15,0-42 63,0 0-63,21 0 15,0 21-15,-21-21 0,22 0 0,-1 21 16,0-22-16,0 22 0,21-21 16,-20 21-16,-1 0 0,0 0 0,21 0 15,-21 0-15,1 21 0,-1-21 16,21 22-16,-21-1 0,0 0 0,-21 0 15,0 21-15,0-20 0,0-1 16,0 21-16,0-21 0,0 0 16,-21 22-16,0-22 0,0 0 15,0 21-15,-22-20 0,22-1 0,0 0 16,-21 0-16,21-21 0,-1 21 16,1-21-16,0 21 0,0-21 0,0 0 15,0 0-15,-1 0 16,1 0-16,21-21 0,0 0 15,-21 21-15,21-21 0,-21 0 16,21 0-16,0-1 16,0 1-16,21 21 15,0-21-15,0 21 0,1-21 0,-1 21 16,0 0-16</inkml:trace>
  <inkml:trace contextRef="#ctx0" brushRef="#br0" timeOffset="74671.67">3789 12361 0,'0'0'0,"21"0"0,-21-21 16</inkml:trace>
  <inkml:trace contextRef="#ctx0" brushRef="#br0" timeOffset="75152.87">5567 11790 0,'0'0'16,"0"-21"-16,0 0 0,-21-1 0,21 1 16,-22 0-1,22 42 1,0 22-1,0-22-15,0 21 0,0 22 0,22-22 16,-1 21-16,-21 1 0,21-22 0,0 22 16,-21-1-16,0-20 0,0-1 15,0 21-15,0-20 0,21-22 0,-21 21 16,0-21-16,0 1 16,0-1-16,0 0 0,21-21 0,1 0 31,-22-21-16,0 0-15,0-1 0</inkml:trace>
  <inkml:trace contextRef="#ctx0" brushRef="#br0" timeOffset="75476.67">5482 12044 0,'-21'-42'0,"42"84"0,-63-106 0,21 22 15,-1 21-15,22 0 0,0 0 0,0-22 16,0 22-16,0 0 0,0 0 15,22 0-15,-1-1 0,0 1 0,21 0 16,-21 0-16,22 21 16,20 0-16,-20 0 0,-1 0 0,0 0 15,22 21-15,-22 0 0,0 0 0,-20 22 16,20-22-16,-21 21 0,-21 1 16,0-22-16,0 21 0,0 0 0,0 1 15,-21-22-15,0 21 0,0-21 16,-1 1-16,1-1 0,0 0 0,0 0 15,0 0-15,0-21 0,-1 0 0,1 21 16,0-21-16,0 0 0,0 0 16,42-21 15,0 0-31,0 0 0,0 21 16,1-21-16,20 0 0</inkml:trace>
  <inkml:trace contextRef="#ctx0" brushRef="#br0" timeOffset="75908.53">6308 11790 0,'0'0'0,"-22"21"31,22 0-15,-21 0-16,21 22 0,-21-22 0,21 21 15,0 1-15,0-1 0,0 0 16,0 1-16,0-1 0,0 0 15,0-21-15,0 22 0,0-22 16,0 21-16,0-21 0,21 1 0,0-1 16,1-21-16,-1 0 0,0 0 15,0 0-15,0 0 0,0 0 16,1-21-16,-1 21 0,21-22 0,-21 1 16,0 0-16,1 0 0,20 0 15,-21-22-15,0 22 0,-21 0 0,21-21 16,-21-1-16,0 22 0,0-21 0,0 0 15,0-1-15,-21 22 0,0-21 16,0 21-16,0-22 0,-22 22 16,22 0-16,0 0 0,-21 21 0,-22-21 15,43 21 1,0 0-16,0 21 0,21 0 0,-21-21 16,21 21-16,-22 0 0,22 0 15,-21 22-15,21-22 0,0 0 0,0 0 16,0 0-16,0 1 0,21-1 15,1 0-15,-1-21 0,21 0 0,-21 0 16</inkml:trace>
  <inkml:trace contextRef="#ctx0" brushRef="#br0" timeOffset="76655.64">7006 11748 0,'-21'21'15,"21"0"1,-21 0-16,21 0 0,0 0 16,0 22-16,0-22 0,0 21 0,0-21 15,0 22-15,0-1 0,0-21 0,0 22 16,0-22-16,0 21 0,0-21 16,0 0-16,0 1 0,0-1 0,0 0 15,0 0-15,-21-21 47,21-21-31,0 0-16,0 0 0,0-1 0,0 1 15,0-21-15,-22 21 0,22-22 0,0 1 16,0 0-16,0-1 0,0 1 16,0 0-16,0-1 0,22 1 0,-22 21 15,21 0-15,0-22 0,0 43 16,0-21-16,0 21 0,1 0 15,-1 0-15,0 21 0,0 1 0,0-1 16,0 21-16,1-21 0,-1 22 16,0-1-16,0-21 0,-21 21 15,21 1-15,-21-1 0,21-21 0,-21 22 16,0-22-16,0 21 0,0-21 16,0 0-16,0 1 0,0-44 46,0 1-46,0 0 16,0-21-16,0 21 0,0-22 16,0 22-16,0-21 0,22-1 0,-1 1 15,-21 0-15,0-1 0,21 1 0,0 0 16,0 21-16,0-1 0,-21-20 16,22 42-16,-1-21 0,0 21 15,0 0-15,0 0 0,0 21 16,-21 0-16,22 0 0,-1 1 0,-21 20 15,21-21-15,-21 21 0,21 1 0,-21-1 16,0 0-16,0-20 0,0 20 16,0 0-16,0 1 0,0-22 0,0 21 15,0-21-15,0 0 0,0 1 0,0-1 16,0 0-16,0 0 16,0-42 30,21 0-46,0 0 16</inkml:trace>
  <inkml:trace contextRef="#ctx0" brushRef="#br0" timeOffset="76911.5">7959 12150 0,'0'0'0,"21"0"16,0 0-1,0-21 1,0 21-16,-21-22 16,0 1-1,-21 21 17,0 0-32,0 0 15,21 21 1</inkml:trace>
  <inkml:trace contextRef="#ctx0" brushRef="#br0" timeOffset="77448.42">8551 11748 0,'0'0'16,"-21"-22"-16,0 1 15,0 0-15,21 0 16,0 42 15,21 0-15,0 22-16,0-22 0,0 21 15,22 0-15,-1 1 0,-21-1 0,22 0 16,-22 1-16,21-1 0,-21 0 16,0-20-16,1 20 0,-1-21 0,0 0 15,0 22-15,0-22 0,-21 0 16,0 0-16,21-21 0,-21-21 47,0 0-32,0 0-15,0-1 0</inkml:trace>
  <inkml:trace contextRef="#ctx0" brushRef="#br0" timeOffset="77720.25">9017 11684 0,'0'-42'16,"-21"42"15,0 21-31,-1 0 0,1 0 16,0 0-16,0 22 0,0-22 0,0 21 16,-1 1-16,1-22 0,0 21 15,0 0-15,-21 1 0,20-1 16,22 0-16,-21-20 0,0 20 0,0-21 15,21 0-15,0 0 0,0 1 16,21-22 15,0 0-31,0 0 0,1-22 16,-1 1-16,0 0 0,21 21 0,-21-21 16</inkml:trace>
  <inkml:trace contextRef="#ctx0" brushRef="#br0" timeOffset="78484.49">9356 11705 0,'0'0'0,"0"21"32,0 1-17,0-1-15,0 0 0,0 0 0,0 0 16,0 22-16,0-22 0,0 0 15,0 21-15,0-21 0,0 1 0,0 20 16,0-21-16,0 0 0,0 0 0,0 1 16,0-1-16,0 0 0,-22-21 15,22 21-15,-21-21 32,21-21-17,-21 0 1,21 0-16,0-1 0,0 1 15,-21 0-15,21 0 0,0-21 0,0-1 16,0 22-16,0-21 0,0-1 0,21 22 16,-21-21-16,21 21 0,0 0 15,-21-1-15,22 1 0,-1 0 0,0 21 16,0 0-16,0 0 16,0 0-16,1 21 0,-1 0 0,0 1 15,0-1-15,0 0 0,0 21 0,-21-21 16,0 22-16,22-22 0,-22 0 15,21 21-15,-21-20 0,0-1 16,0 21-16,0-21 0,0 0 0,0 1 16,0-1-16,0 0 15,-21-21-15,-1 0 16,22-21 0,0 0-1,0-1-15,0-20 0,0 21 16,0 0-16,22-22 0,-1 22 15,0-21-15,-21 0 0,21-1 0,0 22 16,0-21-16,1 21 0,-1-22 16,0 22-16,0 21 0,0-21 15,0 21-15,1 0 0,20 0 0,-21 21 16,0-21-16,-21 21 0,21 0 0,1 1 16,-1 20-16,-21-21 0,0 21 15,0-20-15,0 20 0,0-21 0,0 21 16,0-20-16,0 20 0,0-21 15,0 0-15,-21 0 0,21 1 0,0-1 16,0 0-16,-22 0 0,22 0 16,-21-21-1,42-21 1,1 0 0,-1 0-16,0 0 15</inkml:trace>
  <inkml:trace contextRef="#ctx0" brushRef="#br0" timeOffset="78884.25">10435 11642 0,'0'0'0,"21"-21"0,-21-1 0,0 1 15,0 0 1,0 42 0,0 0-16,0 1 15,0-1-15,0 0 0,0 0 16,0 21-16,-21-20 0,21 20 0,0 0 15,-21-21-15,0 22 0,21-1 16,-21 0-16,-1 1 0,1-22 16,0 21-16,21 1 0,0-22 0,0 0 15,0 0-15,0 0 0,0 0 0,0 1 16,0-1-16,21-21 16,0 0-16,1 0 0,-1 0 15,21 0-15,-21 0 0,22-21 16,-22 21-16,21-22 0,-21 1 0,22 21 15,-1-21-15,-21 21 0,0-21 0,22 0 16,-22 21-16,0-21 16,0 21-16,0 0 0,0 0 0,-21-22 15,22 22 1,-22-21 15,0 0-15,21 21-16,0 0 0</inkml:trace>
  <inkml:trace contextRef="#ctx0" brushRef="#br0" timeOffset="80291.52">12044 11938 0,'21'0'16,"0"0"-1,-21-21 1,21 0-16,-21 0 0,21 21 0,-21-22 16,0 1-16,0 0 0,22 21 15,-22-21-15,21 0 0,-21-22 0,0 22 16,0 0-16,21-21 0,-21 21 15,0-22-15,0 22 0,0 0 0,0-21 16,0 20-16,0 1 0,0 42 31,0 1-15,0 20-16,0-21 0,0 21 0,0-20 16,0 20-16,0 0 0,0 1 15,0-1-15,0 0 0,0-21 0,0 22 16,0-1-16,0-21 0,0 22 0,0-22 15,0 0-15,0 0 16,21-21-16,0 0 0,0 0 16,1 0-16,-1-21 0,0 21 15,0-21-15,0 0 0,0-1 16,1 1-16,-1-21 0,0 21 0,0 0 16,0-1-16,0-20 0,1 21 15,-1 0-15,-21-22 0,0 22 0,0 0 16,0 0-16,0 0 0,0 0 15,0 42 1,0 0-16,0 0 16,0 0-16,0 0 0,0 1 0,0 20 15,0-21-15,0 21 0,0-20 16,0-1-16,0 21 0,21-21 0,-21 0 16,21 1-16,-21-1 0,21-21 15,-21 21-15,21-21 0,1 0 16,-1 0-16,0 0 0,0 0 15,-21-21-15,21 21 0,0-21 16,1-1-16,-1 1 0,0 0 0,0 0 16,0 0-16,0 0 0,1-1 0,-1 1 15,-21-21-15,0 21 0,21 0 16,-21-1-16,0 1 0,0-21 0,0 21 16,0 0-16,0-1 0,0 44 31,0-1-16,0 0-15,0 0 0,0 21 16,0-20-16,0-1 0,0 0 16,0 21-16,0-21 0,0 1 0,0-1 15,0 0-15,0 0 0,21 0 16,0 0-16,0-21 0,1 0 16,-1 0-16,0 0 0,0 0 0,21 0 15,-20 0-15,-1-21 0,0 21 16,0-21-16,0 0 0,22 0 0,-22 0 15,0-1-15,0 1 0,0 0 0,0 0 16,1 0-16,-22 0 0,0-22 16,0 22-16,0 0 0,0 0 0,0-22 15,0 22-15,0 0 0,0 0 0,0 0 16,0 42 15,0 0-31,0 0 0,0 0 0,0 1 16,0 20-16,0-21 0,0 0 15,-22 22-15,22-22 0,0 21 0,0-21 16,0 0-16,0 22 0,0-22 16,0 0-16,0 0 0,22 0 15,-1-21-15,0 0 0,0 0 16,0 0-16,0 0 16,1 0-16,-22-21 15,21 21-15,-21-21 0,21 0 0,-21 0 16,0 0-1,0-1-15,0-20 0,0 21 0,0 0 16,0-22-16,0 22 0,-21 0 0,21-21 16,-21 21-16,21-1 15,0 1-15,-22 21 0,22 21 32,0 1-17,0-1-15,0 0 16,-21-21-16,0 0 15</inkml:trace>
  <inkml:trace contextRef="#ctx0" brushRef="#br0" timeOffset="81163.99">13356 11726 0,'0'-21'31,"0"0"-31,21 0 16,0 0-16,-21 0 0,0-1 0,22 1 15,-1 0-15,-21-21 0,21 21 16,-21-1-16,0-20 0,0 0 0,0 21 15,0-22-15,0 22 0,0-21 16,0 21-16,0-1 0,0 1 0,0 0 16,0 42-1,0 0-15,0 1 16,21-1-16,-21 21 0,21 0 0,-21 1 16,0-1-16,21 22 0,-21-22 15,22 0-15,-22 1 0,0-1 0,0 0 16,0 1-16,0-1 0,0 0 15,0 1-15,-22-1 0,22 0 16,-21-21-16,21 22 0,-21-22 0,21 0 16,0 0-16,0 0 0,0 1 15,0-44 1,0 1 0,0 0-16,0 0 0,21 0 15,0-22-15,-21 22 0,0-21 16,22 21-16,-1-22 0,0 22 0,-21-21 15,21 0-15,0 20 0,0 1 0,-21-21 16,22 21-16,-1 21 0,-21-21 16,21 21-16,0 0 0,0 0 15,-21 21-15,0 0 16,21 0-16,-21 0 0,0 0 16,0 1-16,0 20 0,0-21 0,0 0 15,22 0-15,-22 22 0,0-22 16,0 0-16,21 0 0,0 0 0,0 1 15,0-22-15,-21 21 0,21-21 0,1 0 16,-1 0-16,0 0 0,0 0 16,0 0-16,0 0 0,1-21 0,-1-1 15,0 22-15,0-21 0,0 0 16,-21 0-16,21 0 0,-21 0 16,22-1-16,-22 1 0,21 0 0,-21 0 0,0 0 15,0 0-15,0-1 0,0 1 16,0 0-16,0 42 31,0 0-31,0 1 16,0-1-16,0 0 0,0 0 15,0 0-15,-21 0 0,21 1 0,0-1 16,0 0-16,0 0 16,0 0-16,21-21 31,-21-21-16,21 21-15,-21-21 0,21 0 16,-21 0-16</inkml:trace>
  <inkml:trace contextRef="#ctx0" brushRef="#br0" timeOffset="81343.89">14224 11472 0,'-21'0'16,"0"0"-16,-1 0 15,1 0 1,21 22 15,21-22-15,1 0-16,-22 21 16</inkml:trace>
  <inkml:trace contextRef="#ctx0" brushRef="#br0" timeOffset="82121.28">14541 11515 0,'0'0'16,"0"-21"-16,0-1 0,-21 22 0,0 0 16,21-21-16,-21 21 15,0 21 1,21 1-16,0-1 0,0 0 15,0 0-15,0 21 0,0-20 16,0-1-16,0 21 0,0 0 0,0-20 16,0 20-16,0-21 0,0 0 0,0 22 15,0-22-15,21 0 0,0 0 16,0-21-16,-21 21 0,21-21 0,1 0 16,-1 0-16,21 0 0,-21 0 15,0 0-15,1 0 0,-1-21 16,21 21-16,-21-21 0,0 0 0,1 0 15,-1-1-15,0-20 0,0 21 16,-21 0-16,0-22 0,21 22 0,-21-21 16,0 0-16,0-1 0,0 1 0,0 0 15,0-1-15,0 1 0,0 0 16,0-22-16,0 43 0,0-21 0,0 20 16,0 1-16,0 0 0,0 42 15,0 0-15,0 1 16,0 20-16,0-21 0,0 21 0,0 1 15,-21-1-15,21 0 0,0 1 16,0-1-16,0 0 0,0 1 0,-21-1 16,21-21-16,-21 22 0,21-22 15,0 0-15,0 0 0,0 0 16,-21-21-16,21 21 0,0 1 0,0-44 47,0 1-47,0 0 15,21 0-15,-21 0 0,21 0 16,0-1-16,0-20 0,0 21 0,1-21 16,20 20-16,-21-20 0,21 21 15,-20 0-15,-1 0 0,21 21 0,-21 0 16,0 0-16,1 0 0,-22 21 0,0 0 16,21 0-16,-21 0 15,0 0-15,21 1 0,-21-1 0,0 21 16,0-21-16,0 0 0,0 1 0,0-1 15,0 0-15,0 0 0,0 0 16,0 0-16,-21-21 16,21 22-16,-21-22 31,21-22-15,0 1-16,0 0 15,0 0-15</inkml:trace>
  <inkml:trace contextRef="#ctx0" brushRef="#br0" timeOffset="84087.81">16700 11282 0,'0'0'16,"0"-21"-16,0 0 0,0-1 0,0 1 15,0 0-15,0 0 0,0 42 32,0 0-17,0 0-15,0 22 0,0-1 0,0 0 16,0 1-16,0-1 0,0-21 16,0 22-16,0-1 0,0 0 15,0-21-15,0 1 0,0 20 0,0-21 16,0 0-16,-21-21 0,21 21 15,21-21 17,-21-21-17,22 0-15,-22 0 0,21 0 0,0 0 16,0-1-16,-21 1 0,21 0 0,-21-21 16,21 21-16,-21-1 0,0-20 15,22 21-15,-1 0 0,0 21 31,-21 21-31,21 0 16,-21 0-16,0 0 0,0 1 0,0 20 16,21-21-16,-21 0 0,21 0 15,-21 1-15,0-1 0,22 0 0,-1 0 16,0 0-16,0-21 16,0 0-16,0 0 15,1 0-15,-1 0 0,0 0 0,0 0 16,0 0-16,-21-21 0,21 0 15,1 0-15,-1 21 0,0-21 0,0-1 16,0 1-16,-21 0 0,0 0 16,0-21-16,0 20 0,0 1 0,0-21 15,0 21-15,0-22 0,0 22 16,0 0-16,0 0 0,0 0 0,0 0 16,0 42-1,0 0-15,0 0 16,0 0-16,0 0 0,0 22 15,0-1-15,0-21 0,21 22 0,-21-22 16,0 21-16,0-21 0,22 0 0,-1 1 16,0-1-16,0 0 0,0 0 15,0 0-15,1-21 0,-1 0 16,0 21-16,0-21 0,21 0 0,-20 0 16,-1 0-16,0 0 0,21 0 0,-21-21 15,1 0-15,20 21 0,-21-21 16,0 0-16,0 0 0,1 21 0,-1-22 15,0 1-15,0 0 0,0 0 16,-21-21-16,0 20 0,0 1 0,0 0 16,0 0-16,0 0 0,0 0 15,0-1-15,0 44 47,0-1-16,0-42 79,0-1-95,0 1 17,0 42 30,0 1-62,0-1 16,0 0-16,-21 0 15,21 0-15,0 22 0,0-22 0,0 0 16,0 0-16,0 0 0,0 0 16,0 1-16,0-1 0,0 0 15,0 0-15,21-21 0,0 21 16,1-21-16,-1 0 16,0 0-16,0 0 0,0 0 15,22 0-15,-22 0 0,0 0 0,0 0 16,0-21-16,0 0 0,22 0 15,-22 21-15,0-21 0,0-1 0,0 1 16,1-21-16,-1 21 0,-21-22 0,21 22 16,-21-21-16,21 0 15,-21-1-15,0 1 0,0-22 0,0 22 0,0 21 16,0-21-16,0-1 0,0 1 0,0 21 16,0 0-16,0-1 0,0 1 15,-21 42 1,21 1-1,-21-1-15,21 0 0,-21 21 16,21 1-16,0-1 0,0 0 0,-22 1 16,22-1-16,-21 0 0,21 1 15,0-1-15,-21 0 0,21-21 0,0 22 16,0-22-16,0 21 0,0-21 0,0 1 16,21-1-16,0-21 0,1 21 15,-1 0-15,0-21 0,21 0 0,-21 0 16,1 0-16,-1 0 0,21 0 15,-21 0-15,0-21 0,22 0 0,-22 21 16,0-21-16,21-1 0,-20 1 0,-1 0 16,0 0-16,0-21 15,-21 20-15,21-20 0,-21 0 0,21-1 16,-21 1-16,0 0 0,0-22 0,0 22 16,0 0-16,0-1 0,0 1 15,0 0-15,0 20 0,0-20 0,0 21 16,0 0-16,0 42 15,0 0 1,-21 0-16,21 22 0,0-1 0,-21 21 16,21-20-16,0-1 0,0 22 15,0-22-15,0 21 0,0-20 0,0-1 16,0 0-16,0-20 0,0 20 16,0-21-16,0 21 0,0-20 15,0-1-15,0 0 0,0 0 0,21-21 16,0 21-16,1-21 15,-1 0-15,0 0 0,0-21 16,0 0-16,0 21 0,1-21 16,-1 0-16,-21-1 0,0 1 0,21 0 15,-21 0-15,0 0 0,0 0 16,0-22-16,0 22 0</inkml:trace>
  <inkml:trace contextRef="#ctx0" brushRef="#br0" timeOffset="84292.7">17928 11155 0,'0'0'16,"-21"0"-16,0 0 0,0 0 15,21 21-15,21-21 47,0 0-47</inkml:trace>
  <inkml:trace contextRef="#ctx0" brushRef="#br0" timeOffset="84852.3">20849 11578 0,'-21'-21'16,"21"0"-16,0 0 0,0 0 0,0-1 15,0 1-15,0 0 0,21 0 16,-21-21-16,21 20 0,-21-20 0,21 21 16,-21-21-16,22-1 0,-1 22 15,-21-21-15,0-1 0,21 22 16,-21-21-16,21 21 0,-21-22 0,0 22 0,0 0 15,0 0-15,0 0 16,0 0-16,0-1 0,-21 22 16,21 22-1,-21 20-15,21-21 0,0 21 16,0 1-16,0 20 0,0 1 0,0-22 16,0 22-16,0-1 0,0 1 15,0-22-15,0 21 0,0-20 0,0-22 16,0 21-16,0-21 0,0 1 0,0-1 15,21 0-15,0 0 16,0-21-16,0 0 0,1 0 0,-1 0 16,0 0-16,0 0 0,0-21 15,0 0-15,1 21 16,-1-21-16,-21-1 0,0 1 0,21 0 16,-21 0-16,0 0 0</inkml:trace>
  <inkml:trace contextRef="#ctx0" brushRef="#br0" timeOffset="85069.18">20870 11324 0,'0'0'0,"0"21"16,21-21-1,1 0-15,-1 0 0,0-21 16,0 21-16,0-21 0,0 21 15,22-21-15,-22 21 0,21-21 0,-21 21 16,22 0-16,-22-21 0,0 21 16,21 0-16,-20-22 0,-1 22 0,0 0 15,21 0-15</inkml:trace>
  <inkml:trace contextRef="#ctx0" brushRef="#br0" timeOffset="86440.72">21802 11599 0,'21'0'15,"0"0"1,0-21 0,0 0-16,-21 0 15,0 0-15,0 0 0,0-1 0,0 1 16,0 0-16,0 0 0,0 0 0,0 0 15,-21-1-15,0-20 0,0 21 16,0 0-16,-1-22 0,1 22 0,0 0 16,-21 21-16,21 0 15,-1 0-15,1 0 0,0 0 0,0 0 16,0 42-16,0-20 0,-1-1 0,1 21 16,0 0-16,0 1 0,0-1 15,21 0-15,0-20 0,0 20 0,0 0 16,0-21-16,0 1 0,0-1 0,0 0 15,0 0-15,21-21 0,0 0 16,0 21-16,0-21 0,1 0 0,20 0 16,-21 0-16,0 0 0,0-21 0,22 21 15,-22-21-15,0 0 16,0 0-16,0 21 0,1-22 0,-1 1 0,0 0 16,-21 0-16,0-21 15,0 20-15,0 1 0,0 0 0,0-21 16,0 21-16,0-1 0,0 1 0,0 0 15,0 42 1,0 0 0,0 1-16,0-1 0,0 21 0,0-21 15,0 0-15,0 22 0,0-22 16,0 0-16,0 0 0,0 0 0,21 1 16,0-1-16,0 0 0,1-21 15,-1 21-15,0-21 16,0 0-16,0 0 0,0 0 0,1 0 15,-1-21-15,0 21 0,-21-21 16,21 0-16,0 21 0,0-22 0,1 1 16,-22 0-16,0-21 0,21 21 0,0-22 15,-21 22-15,21-21 0,-21-1 16,0 1-16,0-21 0,0 20 0,0 1 16,21 0-16,-21-1 0,0 1 15,21 21-15,-21-22 0,0 22 0,22 0 16,-1 21-16,-21 21 15,21 0-15,-21 1 16,0 20-16,0 0 0,0 1 16,0-1-16,0 21 0,0-20 0,0-1 15,0 0-15,0 1 0,-21-1 16,0 0-16,21-20 0,-22 20 0,1-21 16,21 0-16,-21 0 0,21 1 15,-21-22-15,21 21 0,0-42 31,0-1-15,0 1-16,21 0 0,-21 0 0,21 0 16,0 0-16,1-22 0,-1 22 0,0 0 15,0-21-15,0 20 0,0 1 16,1 0-16,-1 0 0,0 0 16,0 21-16,0 0 15,-21 21 1,0 0-16,0 0 0,-21-21 0,0 21 15,0 1-15,21-1 0,-21-21 16,-1 21-16,1 0 0,-21-21 0,42 21 16,-21-21-16,0 0 0,-1 0 0,1 0 15,0 0 1,21 21 0,0 1-1,0-1 1,0 0-16,21-21 0,-21 21 15,0 0-15,21-21 0,1 21 16,-22 1-16,21-22 0,0 21 0,0-21 16,0 0-16,0 21 0,1-21 0,20 0 15,-21 0-15,21 0 0,-20 0 16,20 0-16,0 0 0,1 0 0,-1-21 16,-21 21-16,21-21 0,1 21 0,-22-22 15,21 1-15,-21 0 0,1 0 16,-1 0-16,0 0 0,-21-1 0,21-20 15,-21 21-15,0 0 0,0 0 16,0-22-16,0 22 0,0 0 16,-21 21-16,0 0 0,21 21 15,-21 0-15,-1 0 0,1 1 16,0-1-16,21 0 0,0 21 16,0-21-16,-21 1 0,21-1 0,0 0 15,0 0-15,0 0 0,0 0 16,0 1-16,21-22 15,0 0-15,0 0 0,1 0 16,-1 0 0,0 0-16,0-22 0,0 1 15</inkml:trace>
  <inkml:trace contextRef="#ctx0" brushRef="#br0" timeOffset="87828.26">24447 10943 0,'0'0'0,"22"-42"0,20-22 15,-42 22-15,0 21 16,0 0-16,0 0 0,0-1 0,0 1 15,-21 21 1,0 0-16,-1 0 0,1 0 16,0 0-16,0 21 0,0 22 15,0-22-15,-1 0 0,1 21 16,0 1-16,0-1 0,21 0 0,0 22 16,-21-22-16,21 22 0,-21-22 15,21 22-15,0-22 0,0 21 0,0-20 16,0-1-16,0 0 0,21 1 0,0-22 15,0 21-15,0-21 0,0 1 16,22-1-16,-22-21 0,21 0 0,1 0 16,-1 0-16,0 0 0,1 0 0,20 0 15,-21 0-15,1-21 0,20-1 16,-20 1-16,-1 0 0,21 0 16,-41 0-16,20-22 0,-21 22 0,0 0 15,0 0-15,-21-21 0,22 20 16,-22-20-16,0 21 0,0-21 0,-22 20 15,1 1-15,0 0 0,0 0 16,0 0-16,0 0 0,-1 21 0,1 0 16,-21 0-16,21 0 0,0 0 0,-1 21 15,1 0-15,0 0 0,0 21 16,0-20-16,0-1 0,-1 21 0,22-21 16,0 22-16,-21-22 0,21 21 15,0-21-15,0 0 0,0 1 0,0-1 16,0 0-16,0 0 0,21-21 0,1 21 15,-1-21-15,0 0 16,0 0-16,0 0 0,0 0 16,1-21-16,-1 0 0,0 21 0,0-21 15,0 0-15,0-1 0,1 1 0,-1 0 16,0 0-16,-21 0 0,0-22 16,0 22-16,21 0 0,-21-21 0,0 21 15,0-1-15,21 1 0,-21 0 16,0 0-16,0 42 15,0 0 1,0 0-16,0 1 0,0 20 16,0-21-16,0 21 0,0-20 15,0-1-15,0 21 0,0-21 0,0 0 16,0 1-16,21-1 0,1 0 16,-1-21-16,-21 21 0,21-21 0,0 0 15,0 0-15,0 0 0,1 0 16,-1 0-16,0 0 0,21 0 0,-21-21 15,1 0-15,-1 21 0,0-21 0,0-1 16,0 1-16,0 0 0,1 0 16,-1 0-16,-21 0 0,21-1 0,-21-20 15,21 21-15,-21 0 0,0 0 0,0-1 16,0 1-16,21 21 16,-21 21-1,0 1-15,0-1 16,0 21-16,0-21 0,0 0 15,0 1-15,0-1 0,0 0 0,0 0 16,0 0-16,0 0 0,0 1 0,0-1 16,21-21-16,1 21 0,-1-21 15,0 0-15,0 0 0,0 0 16,0 0-16,1 0 0,-1 0 16,0 0-16,0 0 0,21-21 0,-20 21 15,-1-21-15,0-1 0,0 1 16,0 0-16,0 0 0,-21 0 0,22-22 15,-22 22-15,21-21 0,-21 21 16,0-22-16,0 22 0,0 0 0,0 0 16,0 0-16,0 0 0,-21 21 15,-1 0-15,22 21 0,-21 0 16,0 0-16,21 0 0,0 0 0,-21 22 16,21-22-16,0 0 0,-21 21 15,21-20-15,0-1 0,0 0 0,0 0 16,0 0-16,0 0 0,0 1 15,21-22-15,-21 21 0,21-21 0,0 0 16,0 0-16,1 0 16,-1 0-16,0 0 15,0-21-15,0-1 16</inkml:trace>
  <inkml:trace contextRef="#ctx0" brushRef="#br0" timeOffset="88821.69">27474 10986 0,'0'0'16,"-21"-22"-16,0 22 0,0 0 0,0-21 16,-1 21-16,-20 0 0,21 0 0,0 0 15,0 0-15,-1 0 0,1 21 0,0 1 16,0-1-16,0 0 0,21 0 16,0 0-16,0 22 0,0-1 0,0 0 15,0-21-15,0 22 0,0-1 16,0-21-16,21 0 0,0 22 0,0-22 15,0 0-15,1-21 0,-1 21 16,0-21-16,0 0 0,0 0 16,0 0-16,1 0 0,20 0 0,-21 0 15,0-21-15,22 0 0,-22 0 0,0 0 16,21-1-16,-21 1 0,-21 0 16,22 0-16,-22-21 0,0 20 0,0-20 15,0 21-15,0 0 0,-22-22 16,1 22-16,0 0 0,0-21 0,0 21 15,0-1-15,-1 22 0,1-21 0,0 0 16,0 21 0,42 0-1,0 0 1,0 0-16,1-21 0,-1 21 16,21 0-16,-21 0 0,22 0 0,-1-21 15,-21 0-15,21 21 0,-20 0 16,20-22-16,0 22 0,-21-21 0,1 21 15,-1 0-15,0-21 0,-21 42 63,0 0-63,0 1 0,-21 20 16,0-21-16,21 21 0,0-20 0,0 20 15,-22 0-15,22 22 0,-21-22 16,0 22-16,21-22 0,-21 21 0,21-20 15,0 20-15,-21 1 0,0-22 0,21 22 16,0-1-16,0 1 0,-22-1 16,22 1-16,-21-1 0,21 1 0,-21-1 15,21 1-15,0-1 0,0 1 16,0-1-16,0 1 0,0-1 0,0 1 16,0-22-16,0 21 0,0-20 0,0-1 15,0-21-15,0 22 0,0-22 0,0 0 16,0-42 15,0 0-31,0-1 0,0 1 0,0 0 16,0-21-16,0 21 0,-21-22 15,0 1-15,21 0 0,0-22 0,-21 22 16,21-22-16,-22 1 0,22-1 0,0 1 16,0-1-16,0 1 0,0-1 15,0 1-15,0-1 0,22 22 0,-1-22 16,21 22-16,-21 0 0,22-1 15,-22 1-15,21 0 0,0-1 0,-20 1 16,20 21-16,-21-21 0,21-1 16,-20 22-16,20-21 0,-21-1 15,0 22-15,22 0 0</inkml:trace>
  <inkml:trace contextRef="#ctx0" brushRef="#br0" timeOffset="93093.07">29295 11197 0,'0'-21'31,"21"0"-31,0 0 16,0 0-16,0-1 15,-21 1-15,21 0 0,1 0 0,-22 0 16,0 0-16,0-1 16,0 1-16,0 0 0,0 0 0,0 0 15,-22 0-15,1 21 0,0 0 16,0 0-16,0 0 15,0 0-15,-1 0 0,-20 21 0,21 0 16,0 0-16,-22 0 0,22 0 16,0 1-16,0 20 0,-21-21 0,42 21 15,-22-20-15,22-1 0,0 21 0,0-21 16,0 0-16,0 1 0,0-1 16,22 0-16,-1-21 0,0 0 15,0 0-15,0 0 0,0 0 16,22 0-16,-22 0 0,21-21 0,-21 0 15,1-1-15,20 1 0,-21 0 16,21 0-16,-20 0 0,-1 0 16,0-22-16,0 22 0,0-21 0,-21-1 15,0 22-15,21-21 0,-21 0 16,22-1-16,-22 1 0,0 0 0,0-1 16,0 1-16,0 21 0,0-22 15,0 1-15,21 21 0,-21-21 0,0 20 16,0 1-16,0 42 31,0 1-31,0 20 0,-21 0 0,21 1 16,0-1-16,0 21 0,-22-20 15,22-1-15,0 22 0,0-22 16,0 0-16,0 1 0,0-1 16,0-21-16,0 21 0,0-20 0,22-1 15,-1 0-15,0 0 0,-21 0 0,21 0 16,0-21-16,0 0 0,1 0 15,-1 0-15,0 0 0,0 0 0,0 0 16,0-21-16,1 0 0,-1 0 16,0 0-16,0 21 0,-21-21 0,0-1 15,21 1-15,-21 0 0,0 0 0,0 0 16,0 0-16,0-1 0,0 1 16,-21 21-1,0 0 1,0 21-16,0 1 15,21-1-15,-22 21 0,22-21 0,0 0 0,0 1 16,0-1-16,0 0 16,0 0-16,0 0 0,22 0 0,-1 1 15,0-22-15,0 21 0,0-21 16,0 0-16,1 0 0,-1 0 0,0 0 16,21 0-16,-21 0 0,1 0 0,20 0 15,-21-21-15,21-1 0,-20 22 16,-1-21-16,0-21 0,0 21 0,0 0 15,0-1-15,1 1 0,-22 0 16,21 0-16,-21 0 0,21 0 16,-21-1-16,0 1 0,21 0 15,-21 42 17,0 0-32,0 1 15,0-1-15,0 0 0,0 0 0,0 21 16,0 1-16,0-1 0,-21 0 15,21 1-15,0-1 0,0 0 0,0 22 16,0-22-16,-21 1 0,21 20 16,0-21-16,0 22 0,-21-1 0,21 1 15,0-1-15,0 1 0,-22-1 0,1 1 16,21-1-16,-21 1 16,21-1-16,0 1 0,-21-1 0,21-20 15,0 20-15,0-20 0,-21-1 16,21-21-16,0 21 0,0-20 0,0-1 15,0-42 17,0-1-32,0 1 15,0 0-15,0-21 0,0 21 16,0-22-16,0 22 0,0-21 0,0-22 16,0 22-16,0-22 0,-21 1 0,21-1 15,0-20-15,0 20 0,-22 1 16,22-22-16,0 22 0,0-22 15,0 0-15,22 22 0,-1-1 16,0-20-16,0 20 0,0 1 0,0 20 16,1 1-16,-1 0 0,0-1 0,0 22 15,0 0-15,0 0 0,1 21 16,-1 0-16,0 0 0,0 0 0,0 21 16,-21 0-16,21 0 0,1 0 15,-22 22-15,21-1 0,-21-21 0,0 22 16,0-22-16,0 21 0,0-21 15,0 0-15,0 1 0,-21-1 0,-1 0 16,1 0-16,0-21 0,0 0 16,0 0-16,0 0 0,-1 0 15,1 0-15,0 0 0,0-21 16,21 0 0,0 0-16,-21 21 0,21-22 15,21 22 32,0 0-47,0 22 0,0-22 16,22 0-16,-22 0 15,0 0-15,0 0 0,22 0 16,-22 0-16,21 0 0,-21 0 0,0-22 0,22 22 16,-22-21-16,0 21 15,0-21-15,0 21 0,1-21 0,-1 0 16,-21 0-16,21-1 0,-21 1 15,0 0-15,0 0 0,0 0 0,0 0 16,0-1-16,0 1 0,0 0 16,0 0-16,-21 21 31,21 21-31,-21-21 0,-1 21 16,1 0-16,21 22 0,0-22 0,-21 0 15,21 21-15,0-20 0,0-1 16,0 0-16,0 0 0,21 0 15,0 0-15,1 1 16,-1-22-16,0 0 0,0 0 0,0 0 16,0 0-16,1 0 0,-1 0 15,0-22-15,21 1 0,-21 21 0,1-21 16,-1 0-16,0 0 0,-21 0 16,21-1-16,0-20 0,-21 21 0,21 0 15,-21 0-15,0-1 0,0 1 16,0 0-16,0 42 31,0 0-31,-21 1 16,0-1-16,21 0 0,-21 0 15,21 0-15,0 0 0,-21-21 16,21 22-16,-21-1 0,21 0 0,0 0 16,0-42 30,21 0-46,0 21 16,-21-21-16,21-1 0,0 1 16,-21 0-16,21 0 0,1 0 0,-1 0 15,-21-1-15,21 1 16,0 21-16,-21 21 31,21-21-31,-21 22 0,0-1 16,21 0-16,-21 0 0,0 0 0,0 0 15,0 1-15,0-1 0,22 0 16,-1 0-16,-21 0 0,21-21 16,0 0-16,0 0 0,0 21 15,1-21-15,-1 0 0,0 0 0,0 0 16,0 0-16,0-21 0,1 0 16,-1 21-16,0-21 0,-21 0 15,21 0-15,0-1 0,-21 1 0,0 0 16,21 0-16,-21-21 0,0 20 15,0 1-15,22 0 0,-22 0 16,0 0-16,0 0 0,-22 21 16,1 0-16,0 0 15,0 0-15,0 0 0,0 21 16,-1 0-16,1 0 0,0 21 0,21-20 16,-21-1-16,21 21 0,-21-21 15,21 0-15,0 1 0,0-1 0,0 0 16,0 0-16,0 0 0,0 0 15,21-21-15,0 0 0,0 0 16,0 0-16,1 0 16,-1 0-16,0-21 0,0 21 15,-21-21-15,21 0 0,0 0 16,-21 0-16,22-1 0,-22 1 16,21-21-16,0 21 0,-21-22 0,0 22 15,0-21-15,21 21 0,-21-22 16,21 1-16,-21 21 0,0-21 0,21-1 15,-21 22-15,0 0 0,0 0 16,0 0-16,22-1 0,-22 1 0,0 42 31,0 1-15,0-1-16,0 21 0,0-21 0,-22 22 16,22-1-16,-21-21 0,21 21 15,0 1-15,0-1 0,-21-21 16,21 22-16,0-22 0,0 21 0,0-21 15,0 0-15,0 1 0,0-1 16,0 0-16,0 0 0,21 0 16,0-21-16,1 0 15,-1 0-15,0 0 0,0 0 16,0-21-16,0 21 0,1-21 16,-1 0-16,0 0 0,0 21 15,0-22-15,-21 1 0,0 0 16,21 0-16,-21 0 0,0 0 0,0-1 15,-21 22 17,0 0-32,0 22 0,0-1 15,0 0-15,21 0 0,0 0 16,-22 0-16,22 1 0,0-1 16,0 0-16,0 0 15,0 0-15,22-21 0,-1 0 16,0 0-16,0 0 15,0 0-15,0 0 0,1 0 16,-1-21 0,0 21-16,0-21 0,0 21 0,0-21 15,-21 0-15,22-1 0,-1 1 16,-21 0-16,0 0 0,0 0 16,21 21-16,-21 21 31,-21 0-31,0 0 15,21 0-15,-22 1 0,1-1 16,21 0-16,0 0 0,0 0 16,-21 0-1,42-42 32,-21 0-47,21 0 16,1 21-16,-22-21 0,21 0 15,0-1-15,0 1 16,-21 0-16,21 21 0,0 0 16,1 21-1,-22 0 1,21-21-16,-21 22 0,0-1 16,21-21-16,0 21 15,-21 0-15,21-21 16,0 0-1,1 0 1,-22-21 0,21 0-16,0 0 0,-21-1 15,21 1-15,0 0 16,-21 0-16,0 0 0,21 21 0,1-21 16,-22-1-16,21 1 15,0 21 1,-21 21 46,-21-21-46,21 22-16,-21-22 16,21 21-1,-22-21 1,1 0-16,21 21 0,-21-21 15,21 21-15,-21 0 16,21 0-16,-21-21 0,21 22 0,0-1 16,0 0-16,0 0 0,0 0 15,0 0-15,0 1 16,21-1 0,0-21-16,0 0 15,0 0-15,1 0 0,-1 0 16,0 0-16,0 0 0,-21-21 0,21 21 15,0-22-15,1 1 0,-1 0 16,0 0 0,-21 0-16,0 0 0,0 42 47,-21 0-47,21 0 15,-21-21-15,21 21 0,0 0 16,0 1-16,0-1 0,0 0 15,21-21 1,0 21-16,0-21 16,0 0-16,0 0 15,1-21-15,-1 21 16,-21-21-16,0 0 16,21-1-16,-21 1 0,21 21 15,-21-21-15,0 0 0,0 0 0,0 0 16,0-1-16,21-20 0,-21 21 15,21 0-15,-21 0 0,0-1 16,0 1 0,0 42 15,0 1-31,0-1 16,-21 0-16,0 21 15,0-21-15,21 1 0,-21-1 16,21 21-16,-21-21 0,-1 0 15,22 22-15,-21-22 0,0 0 0,21 21 16,0-20-16,-21 20 0,21-21 0,-21 21 16,0-20-16,21 20 0,-22-21 15,1 21-15,0-20 0,21-1 0,-21 21 16,0-21-16,21 0 0,-21 1 16,21-1-16,0 0 0,-22 0 15,1 0-15,0 0 0,21 1 16,-21-22-1,0 0 1,0 0 15,21-22-15,-22 22-16,1-21 0,0 21 0</inkml:trace>
  <inkml:trace contextRef="#ctx0" brushRef="#br0" timeOffset="94805.03">3027 13631 0,'21'0'0,"0"0"16,-21-21-16,0 0 16,21 21-1,-21-21-15,0 0 0,0 0 16,-21 42 31,21 0-47,-21 0 0,0 0 15,21 0-15,0 22 0,-21-22 16,-1 21-16,1-21 0,21 22 0,-21-1 16,21 0-16,-21 1 15,21-1-15,-21 0 0,21 22 0,0-43 16,0 21-16,0 1 0,0-1 15,21 0-15,0 1 0,0-22 0,0 21 16,1-21-16,-1 1 0,0-1 16,0 0-16,0-21 0,0 0 15,1 0-15,-1 0 0,0 0 0,21 0 16,-21-21-16,1 21 0,-1-21 16,0-1-16,0 1 0,0 0 0,-21 0 15,0 0-15,21 0 0,-21-1 16,0 1-16,0 0 0,0 0 0,0 0 15,-21 0 1,0-1-16,0 22 0,0 0 0,0 0 16,-1 0-16,1 0 0,0 0 15,0 0-15,0 0 0,0 22 16,21-1-16,-22-21 0,22 21 16,0 0-16,0 0 0,-21-21 0,21 21 15,0 1-15,-21-1 0,21 0 16,0 0-16,0 0 0,0 0 0,0 1 15,0-1-15,0 0 0,0 0 16,21-21 0,0 0-16</inkml:trace>
  <inkml:trace contextRef="#ctx0" brushRef="#br0" timeOffset="95407.69">3704 14118 0,'0'-21'0,"21"21"16,-21-21 0,21 21-1,-21-21-15,-21 21 78,0 21-62,42-21 47,-21-21-63,21 21 15,-21-21-15,0-1 16,0 44 31,-21-22-32,21 21-15,0 0 0,0 0 16,0 0 0,0 0-1,21-21 16</inkml:trace>
  <inkml:trace contextRef="#ctx0" brushRef="#br0" timeOffset="97665.24">5059 14309 0,'0'21'16,"0"-42"0,21 0-16,0-1 0,-21 1 15,21 0-15,0 0 16,-21 0-16,22-22 0,-1 22 0,0-21 16,-21 21-16,21-22 0,-21 1 15,21 0-15,-21-1 0,0 1 0,0 0 16,0-1-16,0 1 0,0 0 15,0-1-15,0 1 0,0 21 0,-21 0 16,21-22-16,-21 43 0,21-21 16,-21 21-16,21 21 15,0 1-15,0-1 0,0 21 16,0 0-16,0 1 0,0 20 0,0-20 16,0 20-16,0 1 0,0-1 15,21-21-15,-21 22 0,21-22 16,-21 1-16,21-1 0,-21 0 0,0 1 15,21-22-15,1 0 0,-1 0 16,-21 0-16,21-21 0,0 0 0,21 0 16,-20 0-16,-1-21 0,0 0 15,21 21-15,-21-21 0,22-22 0,-22 22 16,0 0-16,21-21 0,-20 21 16,20-22-16,-21 1 0,0 0 0,0-1 15,-21 1-15,22 0 16,-22-22-16,0 22 0,0-1 0,0 1 15,0 0-15,0-1 0,0 1 0,0 21 16,0 0-16,-22 0 0,22-1 16,-21 22-16,21 22 15,0-1-15,0 21 0,0-21 16,0 22-16,0-1 0,0 21 0,0-20 16,0-1-16,0 22 0,0-22 15,0 0-15,0 1 0,21-1 0,-21 0 16,22-21-16,-1 1 0,0 20 15,0-42-15,0 21 0,22-21 0,-22 0 16,21 0-16,-21 0 0,22 0 16,-22 0-16,21-21 0,-21 0 0,22 0 15,-22-1-15,21 1 0,-21 0 16,0 0-16,1-21 0,20-1 16,-21 22-16,-21-21 0,21-1 0,-21 22 15,0-21-15,0 0 0,0 20 16,0 1-16,0 0 0,0 0 0,-21 0 15,0 21-15,0 0 0,21 21 16,-21-21-16,21 21 0,0 0 16,0 22-16,0-22 0,0 21 0,0-21 15,0 22-15,0-22 0,21 21 16,0-21-16,0 0 0,0 1 16,0-1-16,1 0 0,-1 0 15,0 0-15,0 0 0,0 1 16,0-22-16,-21 21 0,-21-21 31,0 0-31,0 0 16,0 0-16,0-21 15,-1-1-15,1 22 0,0-21 0,0 0 16,0 21-16,21-21 0,-21 21 16,-1 0-1,22 21-15,0 0 16,0 0-16,0 1 15,0-1-15,22 0 0,-1 0 16,0 0-16,0 0 0,21-21 0,-20 22 16,20-1-16,0-21 0,-21 0 15,22 0-15,20 0 0,-20 0 0,-1 0 16,0 0-16,1-21 0,-1 21 16,21-22-16,-20 1 0,-1 0 0,0 0 15,1 0-15,-1-22 0,0 22 16,-20 0-16,-1-21 0,0 21 0,0-22 15,-21 22-15,0-21 0,0 21 0,0-22 16,0 22-16,0 0 0,-21 0 16,0 0-16,0-1 0,-1 1 15,1 21-15,0 0 0,0 0 0,0 0 16,0 21-16,-1 1 0,22-1 16,-21 21-16,21-21 0,-21 22 0,21-22 15,0 21-15,-21-21 0,21 22 16,0-22-16,0 21 0,0-21 0,0 0 15,0 1-15,0-1 0,0 0 16,21-21-16,0 0 16,0 0-16,1-21 0,-1 21 15,0-21-15,-21-1 0,21 1 16,0 0-16,0 0 0,1 0 16,-22 0-16,0-1 0,0 1 0,0 0 0,21 0 15,-21-21-15,0 20 16,0 1-16,0 0 0,0 42 31,0 0-31,0 1 16,0-1-16,0 0 0,0 0 0,0 0 15,0 22-15,0-22 0,0 0 16,0 0-16,0 21 0,21-20 0,-21-1 16,21-21-16,0 21 0,0-21 15,1 0-15,-1 0 0,0 0 16,0 0-16,0 0 0,22 0 0,-22-21 15,0 0-15,21-1 0,-21 1 16,1 0-16,20 0 0,-21 0 0,0-22 16,-21 22-16,21-21 0,-21 21 0,22-22 15,-22 1-15,0 0 0,0-1 16,0 1-16,0 0 0,0-1 0,0 1 16,-22 21-16,22-21 0,-21 20 15,21 1-15,0 42 31,0 1-31,0-1 0,0 21 0,0 0 16,0 1-16,0-1 0,0 0 16,0 1-16,0-1 0,0 0 15,0 1-15,0-22 0,0 21 0,0-21 16,0 22-16,0-22 0,0 0 0,0 0 16,0 0-16,0-42 46,0 0-46,0 0 0,0 0 0,0 0 16,21-1-16,1 1 0,-1 0 0,0-21 16,0 21-16,0-1 0,0 1 15,1 0-15,-1 21 0,0 0 0,0 0 16,0 0-16,0 0 0,1 0 16,-1 0-16,0 21 0,0-21 15,0 21-15,0 1 0,-21-1 0,22 0 16,-22 0-16,0 0 0,0 0 15,0 22-15,0-22 0,-22 0 0,1 0 16,0 0-16,0-21 0,0 22 0,0-1 16,-1 0-16,1-21 0,0 0 15,0 0-15,0 0 0,0 0 0,-1 0 16,1 0-16,0 0 0,0 0 16,21-21-16,-21 21 15,21-21-15,-21 21 16,21-22-16,0 1 31</inkml:trace>
  <inkml:trace contextRef="#ctx0" brushRef="#br0" timeOffset="99440.14">8276 14139 0,'0'0'16,"0"22"-1,21-44 17,-21 1-17,0 0-15,21 21 0,1-21 0,-1 0 16,-21 0-16,0-1 16,0 1-16,21 0 0,-21 0 0,0-21 0,21 20 15,-21 1-15,0-21 16,0 21-16,0 0 0,0-1 0,0 1 15,-21 21-15,0 0 16,21 21-16,0 1 16,0-1-16,0 21 0,0-21 0,0 0 15,0 22-15,0-22 0,0 21 16,0-21-16,0 1 0,0 20 0,0-21 16,0 0-16,0 0 0,21 1 15,0-22-15,0 21 0,0-21 16,1 0-16,-1 0 0,0 0 0,0 0 0,0 0 15,22-21-15,-22-1 16,21 1-16,-21 0 0,22 0 0,-22 0 16,21 0-16,0-22 0,-20 22 0,-1-21 15,0-1-15,21 1 0,-42 0 16,0-1-16,21 1 0,-21 0 0,0-22 16,0 22-16,0 0 0,0-1 15,0 1-15,-21 21 0,21-22 0,0 22 16,-21 0-16,21 0 0,-21 0 15,0 21-15,21 21 16,0 0-16,0 21 0,0 1 16,0-1-16,0 0 0,0 22 15,0-1-15,0 1 0,0-22 0,0 22 16,0-1-16,0-20 0,0-1 16,21 0-16,0-21 0,0 22 0,-21-22 15,21 0-15,1 0 0,20-21 0,-21 0 16,0 0-16,0 0 0,1 0 15,20 0-15,-21-21 0,0 21 0,0-21 16,22 0-16,-22 0 0,0-22 16,0 22-16,0 0 0,1-21 0,-1 20 15,0 1-15,-21-21 0,0 21 16,0 0-16,0-22 0,0 22 0,0 0 16,0 42 15,0 0-31,0 0 0,0 22 15,0-22-15,0 0 0,0 21 16,0-20-16,0 20 0,0-21 0,0 0 16,21 22-16,0-22 0,0 0 15,1 0-15,-1-21 0,0 0 16,0 0-16,0 0 0,0 0 0,22 0 16,-22 0-16,0 0 0,21-21 15,-20 0-15,-1 0 0,21-1 16,-21 1-16,0 0 0,22-21 0,-22 21 15,0-22-15,-21 1 0,21 21 16,-21-22-16,21 1 0,-21-21 0,0 20 16,0 1-16,0 0 0,0-1 0,0 1 15,0 0-15,0 20 0,0-20 16,0 21-16,0 0 0,0 0 0,0 42 31,0 0-31,0 0 0,0 0 16,0 22-16,-21-1 0,21 0 15,0 1-15,-21-1 0,21 21 0,0-20 16,0-1-16,0 0 0,0 1 16,0-22-16,0 21 0,0-21 15,0 1-15,0-1 0,0 0 0,21 0 16,-21 0-16,21-21 0,1 0 0,-1 0 16,0 0-16,0 0 15,0 0-15,0 0 0,1-21 0,-1 0 16,0 0-16,0 0 0,0-1 15,0 1-15,1 0 0,-1 0 0,-21-21 16,21 20-16,-21 1 0,21 0 0,-21 0 16,21 0-16,-21 0 0,0-1 15,21 22 17,-21 22-32,0-1 0,0 0 0,0 0 15,0 0-15,0 22 0,0-22 0,0 0 16,0 0-16,22 0 0,-22 0 15,21 1-15,-21-1 0,0 0 0,21-21 16,0 21-16,0-21 16,0 0-16,1 0 0,-1-21 15,0 21-15,0-21 0,0 0 0,0-1 16,-21 1-16,22 0 0,-1-21 16,0 21-16,0-1 0,-21 1 0,0-21 15,21 21-15,-21 0 0,21-1 16,-21-20-16,0 21 0,0 0 15,0 0-15,0-1 0,0 44 32,0-1-17,0 0-15,0 0 0,0 0 16,0 22-16,-21-22 0,21 21 0,0-21 16,-21 22-16,21-1 0,0 0 0,0 1 15,0-22-15,0 21 0,21 0 16,0 1-16,1-1 0,-22 22 0,21-22 15,0 0-15,-21 22 0,21-1 0,0 1 16,-21-22-16,0 22 0,0-1 0,0 1 16,0-1-16,0 1 15,0-22-15,0 21 0,-21-20 0,0-1 16,-21 0-16,20 1 0,1-22 0,0 0 16,0 0-16,0 0 0,0 1 15,-1-22-15,1 0 0,0 0 0,0 0 16,0 0-16,0 0 0,21-22 0,0 1 15,-22 0-15,22 0 0,0 0 16,-21 0-16,21-1 0,0-20 0,0 21 16,0-21-16,0-1 0,0 1 0,0-22 15</inkml:trace>
  <inkml:trace contextRef="#ctx0" brushRef="#br0" timeOffset="99564.07">9821 13737 0,'21'0'0,"-42"0"0</inkml:trace>
  <inkml:trace contextRef="#ctx0" brushRef="#br0" timeOffset="99692">9864 13653 0,'0'0'0,"105"-64"16,-62 43-16,-1 0 15,0 21-15,1-21 0,-1-1 16,0 22-16,-20-21 0,20 21 0,0 0 15,-21-21-15,1 21 0,-1-21 0,0 21 16,-42 0 15,0 0-31</inkml:trace>
  <inkml:trace contextRef="#ctx0" brushRef="#br0" timeOffset="99911.87">9207 13610 0,'0'0'0,"-21"0"16,0 0 0,21-21-1,-21 21 16,0 0-15</inkml:trace>
  <inkml:trace contextRef="#ctx0" brushRef="#br0" timeOffset="100083.77">8742 13758 0,'0'0'0,"0"22"0,-21-22 15,21 21 1,21-21 0,0 0-1,21 0-15,-21 0 16,22 0-16</inkml:trace>
  <inkml:trace contextRef="#ctx0" brushRef="#br0" timeOffset="101651.99">12552 13377 0,'0'0'0,"0"-42"16,0 21-16,0 42 31,0 0-31,0 0 0,0 1 16,0 20-16,0 0 16,0-21-16,0 22 0,0-1 0,0 0 15,0 1-15,0-1 0,0 0 16,0-20-16,0 20 0,0-21 0,0 0 15,0 0-15,0 1 0,0-44 32,0 1-17,0 0-15,0 0 16,0 0-16,0-22 0,0 22 0,0-21 16,0 21-16,0-22 0,0 1 0,21 21 15,-21-21-15,21-1 16,0 22-16,-21 0 0,21 0 0,1 0 15,-1-1-15,0 22 16,0 0-16,0 22 0,-21-1 0,21 0 16,1 0-16,-22 21 0,0-20 15,0 20-15,21 0 0,-21 1 0,0-1 16,21-21-16,-21 21 0,0-20 0,0 20 16,0-21-16,0 0 0,21-21 15,-21 21-15,21-21 0,0 0 31,1 0-31,-22-21 0,21 21 0,0-21 16,0 0-16,0-21 0,0 20 16,1 1-16,-22-21 0,21 0 15,0-1-15,0 22 0,0-21 0,0-1 16,1 1-16,-1 0 0,0 21 16,0-1-16,-21 1 0,0 0 0,0 0 15,21 21-15,0 0 16,-21 21-16,0 0 0,0 0 15,22 22-15,-22-22 0,0 21 0,21 1 16,-21-1-16,0 0 0,0 1 16,0-1-16,21-21 0,-21 21 0,21 1 15,-21-22-15,21 21 0,0-21 16,1 1-16,-1-1 0,0-21 16,0 0-16,21 0 0,-20 0 0,-1 0 15,21 0-15,-21 0 0,22 0 16,-22-21-16,21-1 0,-21 1 0,22 0 15,-22-21-15,0 21 0,0-1 16,0-20-16,0 21 0,-21-21 0,0 20 16,0-20-16,0 0 0,0 21 15,0-1-15,-21-20 0,21 21 0,-21 0 16,0 0-16,0 21 0,0 0 0,-1 0 16,1 0-16,0 0 0,0 0 15,0 21-15,0 0 0,-1 0 0,1 0 16,21 22-16,-21-1 15,21-21-15,-21 21 0,21 1 0,-21-22 16,21 21-16,0-21 0,0 1 0,0-1 16,0 0-16,21 0 0,0-21 15,0 0-15,0 0 0,1 0 16,-1 0-16,0-21 16,0 0-16,0 0 0,0-1 0,1 22 15,-1-42-15,0 21 0,0 0 16,-21 0-16,21-1 0,-21 1 0,21 0 15,-21-21-15,0 21 0,0-1 0,0 1 16,0 0 0,0 42-1,0 0-15,0 1 16,0 20-16,0-21 0,0 21 0,0-20 16,0 20-16,0-21 0,0 0 0,22 22 15,-1-22-15,0 0 0,-21 0 16,21 0-16,0-21 0,0 21 0,1-21 15,20 0-15,-21 0 0,0 0 16,22 0-16,-22 0 0,21 0 0,-21-21 16,0 0-16,22 21 0,-22-21 15,0 0-15,0 0 0,0-22 0,1 22 16,-1 0-16,-21 0 0,0-22 0,21 22 16,-21 0-16,0 0 15,0 0-15,0 0 0,0-1 0,0 44 31,0-1-31,0 21 16,0-21-16,0 0 0,0 1 0,0-1 16,0 0-16,0 0 0,0 0 15,0 0-15,0 1 0,21-22 16,-21 21-16,21-21 16,0 0-16,1 0 15,-22-21 1,0-1-1,0 1-15,0 0 0</inkml:trace>
  <inkml:trace contextRef="#ctx0" brushRef="#br0" timeOffset="101819.89">14436 13399 0,'0'0'16,"0"-22"-16,-22 1 0,1 21 0,21-21 15,-21 21-15,42 0 63,0 0-63,1 0 0,-1 0 15,0 0-15</inkml:trace>
  <inkml:trace contextRef="#ctx0" brushRef="#br0" timeOffset="102553.48">14817 13420 0,'-22'0'0,"22"21"0,-21-21 16,21 21-16,0 0 15,0 0-15,0 1 0,0-1 16,0 21-16,0-21 0,0 0 16,0 1-16,0-1 0,0 0 15,0 0-15,0 0 0,0 0 16,0 1-16,0-1 15,0-42 17,0-1-32,0 1 15,0 0-15,21 0 0,1 0 0,-22 0 16,21-1-16,0-20 0,-21 21 16,21 0-16,0 0 0,-21-1 0,0 1 15,21 21-15,1 0 0,-1 0 31,-21 21-31,21 1 0,-21-1 0,0 0 16,0 21-16,0-21 0,0 1 16,0-1-16,0 21 0,21-21 0,-21 0 15,21 1-15,0-1 0,-21 0 16,22-21-16,-1 21 0,0-21 0,0 0 16,0 0-16,22 0 0,-22 0 0,21 0 15,-21-21-15,22 0 0,-22 0 16,0-1-16,21 1 0,-21 0 0,1 0 15,-1 0-15,0-22 0,0 1 16,0 21-16,-21-21 0,21-1 0,1 1 16,-22 0-16,0-1 0,0 1 15,0 0-15,0-22 0,0 22 16,0 21-16,0-22 0,0 22 0,0-21 16,-22 42-1,22 21-15,-21 0 16,21 21-16,-21-20 0,21 20 15,0 0-15,0 1 0,0-1 0,0 0 16,0 1-16,0-1 0,0 0 0,0 1 16,0-1-16,0 0 0,0 1 15,0-22-15,0 21 0,0-21 0,0 0 16,0 1-16,0-1 0,21 0 16,0-21-16,1 0 15,-1 0-15,0 0 0,0 0 16,0 0-16,0-21 15,1 21-15,-22-21 0,21-1 0,-21 1 16,21 0-16,-21 0 0,0 0 0,0 0 16</inkml:trace>
  <inkml:trace contextRef="#ctx0" brushRef="#br0" timeOffset="102772.35">15346 13462 0,'0'0'0,"-21"0"0,-1 0 0,1 0 0,42-21 47,1 21-47,20-21 0,-21 21 0,21-21 15,1 21-15,-1-22 0,0 22 16,-20-21-16,20 21 0,-21 0 0,21-21 16,-20 21-16,-1 0 0,-21-21 15,21 21-15,-21-21 16</inkml:trace>
  <inkml:trace contextRef="#ctx0" brushRef="#br0" timeOffset="105244.57">16002 13737 0,'0'0'0,"21"0"0,0-21 15,0 0-15,1 0 0,-1 0 16,0-1-16,0 1 0,0 0 16,0 0-16,1 0 0,-22 0 0,0-1 15,0-20-15,0 21 0,0 0 0,0 0 16,-22-1-16,1 1 0,-21 0 16,21 0-16,0 0 0,-22 21 0,22 0 15,0 0-15,-21 0 0,20 0 16,1 0-16,0 21 0,0 0 0,0 0 15,0 0-15,-1 22 16,22-22-16,0 21 0,0 1 0,0-1 16,0 0-16,0 1 0,0-1 0,0-21 15,0 0-15,22 22 0,-1-22 16,0-21-16,0 21 0,21-21 0,-20 0 16,-1 0-16,21 0 0,-21 0 15,22 0-15,-1-21 0,-21 0 0,0 21 16,22-22-16,-22 1 0,0 0 15,0 0-15,0 0 0,0 0 0,1-22 16,-22 22-16,0 0 0,0 0 0,0-22 16,0 22-16,0 0 15,0 0-15,0 0 0,-22 0 16,1 21-16,21 21 16,0 0-1,0 21-15,0-21 0,0 1 16,0-1-16,0 21 0,0-21 15,0 0-15,0 1 0,21-1 0,1 0 16,-1 0-16,0 0 0,0-21 16,0 0-16,0 0 0,22 0 0,-22 0 15,0 0-15,21-21 0,-20 0 16,-1 0-16,21 21 0,-21-21 0,0-1 16,1 1-16,-1 0 0,0 0 15,0-21-15,-21 20 0,0 1 16,0 0-16,0 0 0,0 0 0,0 0 15,0-1-15,0 1 16,0 42 0,0 1-16,0-1 0,0 0 15,0 0-15,0 0 0,0 22 16,0-22-16,-21 0 0,21 21 0,0-21 16,0 1-16,-21-1 0,21 0 15,0 0-15,0 0 0,0 0 0,0-42 47,21 0-47,0 0 16,-21 0-16,21 0 15,0-1-15,-21-20 0,22 21 0,-1 0 16,-21 0-16,21-22 0,-21 22 0,0 0 16,21 0-16,-21 0 0,21 21 15,0 21 1,-21 0-1,22 0-15,-22 0 16,0 22-16,0-22 0,0 0 0,0 0 16,21 0-16,-21 22 0,21-22 0,-21 0 15,21-21-15,0 21 0,0 0 16,1-21-16,-1 21 0,21-21 16,-21 0-16,0 0 0,22 0 0,-22 0 15,21 0-15,-21 0 0,22-21 16,-22 21-16,0-21 0,21 0 0,-20 0 15,-1 0-15,0-1 0,0 1 16,0 0-16,0 0 0,-21 0 0,0-22 16,0 22-16,0 0 0,0 0 0,0-21 15,0 20-15,0 1 0,0 0 16,0 42 15,0 0-31,-21 1 16,21-1-16,0 0 0,0 21 15,0-21-15,0 1 0,0-1 16,0 0-16,0 0 0,0 0 0,0 0 16,0 1-16,0-1 0,21 0 15,1 0-15,-1-21 0,-21 21 16,21-21-16,21 0 0,-21 21 0,1-21 16,-1 0-16,0 0 0,0 0 15,0 0-15,0 0 0,1 0 0,-1-21 16,0 21-16,0-21 0,0 0 15,0 0-15,1 0 0,-1 21 16,0-22-16,-21-20 0,21 21 0,0 0 16,-21 0-16,0-1 0,21 1 15,-21 42 17,0 1-17,0-1-15,0 0 0,-21 0 0,21 0 16,0 0-16,0 1 15,0-1-15,21-21 16,1 21-16,-1-21 0,0 0 16,0 0-16,21 0 0,-20 0 15,-1 0-15,0 0 0,0-21 16,0 21-16,0-21 0,1-1 16,-1 1-16,0 21 0,0-21 0,-21 0 15,0-21-15,0 20 0,0 1 16,0 0-16,0-21 0,0 21 0,0-22 15,0 22-15,-21 0 0,21-21 0,-21 20 16,0 1-16,-1 21 0,1 0 16,0 0-16,0 0 0,0 0 15,0 21-15,21 1 0,-22-1 16,1 0-16,21 0 0,-21 0 0,21 22 16,0-22-16,0 21 0,0-21 0,0 0 15,0 1-15,0-1 16,0 0-16,0 0 0,21 0 0,0-21 15,1 21-15,-1-21 0,0 0 16,21 0-16,-21 0 0,22 0 0,-22 0 16,21 0-16,1-21 0,-22 0 0,21 21 15,-21-21-15,22 0 16,-22 0-16,0-1 0,0 1 0,0-21 16,0 21-16,1 0 0,-1-1 0,-21 1 15,0 0-15,0 0 0,0 0 16,0 0-16,0 42 31,0 0-31,0 0 16,-21 0-16,-1 22 15,22-22-15,0 0 0,0 0 0,0 0 16,0 0-16,0 1 0,0-1 0,0 0 16,0 0-16,0 0 15,22 0-15,-1-21 0,0 22 0,0-22 16,0 0-16,0 0 15,1 0-15,-1 0 0,0 0 0,21 0 16,-21-22-16,1 1 0,-1 0 16,0 0-16,0 0 0,0 0 15,0-1-15,-21 1 0,22 0 0,-1 0 16,-21-21-16,0 20 0,21 1 16,0 0-16,-42 21 46,0 0-46,21 21 0,0 0 0,-21-21 16,21 22-16,-22-1 0,22 0 16,0 0-16,0 0 0,0 0 15,0 1-15,22-22 16,-1 0-16,0 0 16,0 0-16,0 0 0,0 0 15,1-22-15,-1 1 0,0 21 16,0-21-16,0 0 0,0 0 0,1 21 15,-1-21-15,0-1 0,0 1 0,0 0 16,0 0-16,1-21 0,-1 20 16,0 1-16,0 0 0,0 0 15,-21 0-15,0 42 32,0 0-32,0 0 0,0 0 15,0 1-15,0-1 0,0 0 16,-21 0-16,21 0 0,-21 0 15,21 1-15,0-1 0,0 0 16,-21 0-16,0 0 0,21 0 16,-22-21-16,22 22 0,-21-22 15,21 21-15,-21-21 16,0 0 0,21-21-16,0-1 15,0 1-15</inkml:trace>
  <inkml:trace contextRef="#ctx0" brushRef="#br0" timeOffset="107191.97">21272 13208 0,'0'0'0,"0"-21"0,0 0 16,0 0-16,0 42 47,0 0-47,0 0 0,0 21 0,0-20 16,0 20-16,0-21 0,0 21 15,0-20-15,0-1 0,0 21 0,0-21 16,-21 0-16,21 22 0,0-22 15,0 0-15,0-42 47,0 0-47,21 0 0,-21-1 16,22 1-16,-1 0 0,-21-21 16,21 21-16,0-22 0,-21 22 0,21-21 15,0 21-15,-21-22 0,22 1 16,-22 21-16,21-22 0,0 22 0,-21 0 15,21 0-15,-21 0 0,21 21 0,0 21 16,-21 0-16,22 0 16,-22 0-16,0 1 0,21 20 0,-21-21 15,21 21-15,-21-20 16,0-1-16,0 21 0,0-21 0,21 0 16,0 1-16,-21-1 0,21-21 0,-21 21 15,22-21-15,-1 0 0,0 0 16,0 0-16,0 0 0,22 0 0,-22 0 15,0-21-15,0 21 0,21-21 16,-20-1-16,-1 1 0,0 0 0,0 0 16,0 0-16,0-22 0,1 22 15,-1 0-15,0-21 0,0 21 0,-21-1 16,0-20-16,21 21 0,-21 0 0,21 0 16,-21 42 15,0 0-31,0 0 0,0 0 15,0 22-15,0-22 0,0 21 0,0-21 16,0 22-16,0-22 0,0 0 0,0 0 16,0 0-16,0 0 0,22 1 15,-22-1-15,0 0 0,21-21 0,0 0 16,0 21-16,0-21 0,0 0 16,1 0-16,-1 0 0,0 0 0,0 0 15,0-21-15,22 0 0,-22 21 16,0-21-16,21-1 0,-21 1 15,1 0-15,-1 0 0,0 0 0,0 0 16,0-1-16,-21 1 0,21 0 16,-21 0-16,0 0 0,0 42 31,-21 0-15,21 0-16,-21 0 0,0 1 0,21-1 15,0 0-15,0 0 0,0 0 16,0 0-16,0 1 0,0-1 15,21-21 1,0 0-16,0 0 0,1 0 16,-1 0-16,0 0 0,0 0 0,0 0 0,0 0 15,22-21-15,-22-1 0,0 22 16,0-21-16,-21 0 0,0 0 16,21 0-16,-21 0 0,0-1 15,0 1-15,0 0 0,0-21 0,0 21 16,-21-1-16,0 1 0,0 0 0,0 0 15,0 21-15,-1 0 16,1 0-16,0 0 16,21 21-1,0 0 1,21-21-16,0 0 16,22 0-16,-22 0 0,21 0 0,1 0 15,-1 0-15,0 0 0,22-21 0,-1 21 16,-20-21-16,20 0 0,1 21 15,-1-21-15,-21-1 0,22 22 0,-22-21 16,1 0-16,-1 21 0,-21 0 16,0-21-16,-42 21 31,0 21-31,-21 0 0,20 0 16,-20 1-16,21-1 0,-21 21 0,-1-21 0,22 22 15,-21-22-15,21 21 16,-1-21-16,1 22 0,0-22 0,0 0 15,21 21-15,0-21 0,0 1 16,0-1-16,0 0 0,0 0 16,21-21-16,0 0 0,0 0 15,1 0-15,-1 0 0,0 0 16,0 0-16,21 0 0,-20-21 0,-1 21 16,21-21-16,-21 0 0,22-1 15,-22 1-15,0 0 0,0-21 0,0 21 16,0-22-16,1 1 0,-1 0 15,0-1-15,-21 1 0,0 0 0,21-1 16,-21-20-16,21 20 0,-21 1 0,0-21 16,0 20-16,0 22 0,0-21 15,0 21-15,0-1 0,0 1 16,0 42 0,0 1-16,0-1 0,0 21 15,0-21-15,-21 43 0,0-22 16,0 0-16,21 1 0,-21-1 0,21 0 15,-22 1-15,22-1 0,0-21 0,0 22 16,0-22-16,0 0 0,0 21 16,0-21-16,22 1 0,-1-1 15,0-21-15,0 0 16,0 0-16,22 0 0,-22 0 0,0 0 0,21 0 16,-21 0-16,22 0 0,-22-21 0,0 21 15,21-22-15,-20 1 16,-1 0-16,0 0 0,-21 0 0,21 0 15,0-1-15,-21 1 0,21 0 16,-21 0-16,0 0 0,0 42 31,0 0-31,0 0 0,0 0 16,0 1-16,-21-1 0,21 0 0,-21-21 16,21 21-16,-21 0 0,21 0 15,0 1-15,0-1 16,0 0-1,0-42 17,21 0-17</inkml:trace>
  <inkml:trace contextRef="#ctx0" brushRef="#br0" timeOffset="107363.86">24236 12848 0,'0'0'16,"-21"0"0,-1 0-16,1-21 15,0 21-15,42 0 32</inkml:trace>
  <inkml:trace contextRef="#ctx0" brushRef="#br0" timeOffset="109729.16">24680 13208 0,'21'0'63,"1"0"-48,-1 0-15,21-21 0,-21 21 16,22-21-16,-22 0 0,21-1 0,0 1 15,-20 0-15,20 0 0,0 0 16,-21 0-16,22-22 0,-22 22 0,0-21 16,0 21-16,-21-22 0,0 22 15,21-21-15,-21-1 0,0 22 0,0 0 16,0-21-16,0 21 0,-21-1 16,0 22-16,21-21 0,-21 21 0,0 0 15,0 0-15,-1 0 16,1 21-16,21 1 0,-21-1 15,0 21-15,21 22 0,-21-22 0,0 21 16,21 1-16,-22-1 0,1 1 16,0 21-16,0-22 0,0 1 0,21 20 15,-21 1-15,-1 0 0,1-1 0,0-20 16,21 20-16,0 1 0,-21 0 16,0-22-16,21 1 0,0 20 0,0-20 15,0-1-15,0 1 0,0-22 16,0 22-16,0-22 0,0 0 0,0-20 15,0 20-15,0-21 0,21 0 0,0-21 16,0 0-16,0 0 16,1 0-16,20-21 0,-21 0 0,21 0 0,1 0 15,-1-22-15,-21 1 0,22 0 16,-1-1-16,-21 1 0,21 0 16,-20-1-16,-1 1 0,0 0 0,-21-22 15,21 22-15,-21-22 0,0 22 0,0-22 16,-21 1-16,0 21 0,0-22 15,-1 1-15,-20 20 0,21 1 0,-21-22 16,20 43-16,-20-21 0,0 21 16,21 0-16,-1-1 0,-20 1 0,21 21 15,0 0-15,21-21 0,-21 21 16,42 0 0,21 0-1,-21-21-15,0 21 16,22-21-16,-1 0 0,0 21 0,1-22 15,-1 1-15,0 0 0,1 0 0,-1 0 16,0-22-16,1 22 0,-1 0 16,0-21-16,-20 21 0,-1-1 0,-21 1 15,0 0-15,0 0 0,0 0 16,0 0-16,-21 21 16,-1 0-1,22 21-15,-21 0 0,0 0 0,21 0 16,-21 0-16,21 1 0,0-1 15,0 21-15,0-21 0,0 0 16,0 1-16,0-1 0,0 0 0,0 0 16,0 0-16,0 0 15</inkml:trace>
  <inkml:trace contextRef="#ctx0" brushRef="#br0" timeOffset="109916.05">25612 12848 0,'0'0'0,"0"-21"0,0 0 16,-22 21 0,22-21-16,-21 21 0,21 21 31,0 0-16,0 0-15,43 0 16</inkml:trace>
  <inkml:trace contextRef="#ctx0" brushRef="#br0" timeOffset="110724.12">26141 12912 0,'0'0'0,"0"-21"15,-21-1 1,-1 22-16,1 0 16,0 0-16,0 0 0,0 0 0,0 22 15,-1-1-15,1 0 16,21 0-16,-21 21 0,21-20 16,0-1-16,0 21 0,0-21 0,0 22 15,0-22-15,0 0 0,0 0 0,0 21 16,0-20-16,21-1 0,0-21 15,1 21-15,-1 0 0,0-21 16,21 0-16,-21 0 0,22 0 0,-22 0 16,21 0-16,1 0 0,-22 0 0,21 0 15,0 0-15,1-21 0,-22 0 0,21 21 16,1-21-16,-22-1 0,21 1 0,-21 0 16,0 21-16,-21-21 0,0 0 15,0-22-15,0 22 0,0 0 0,0 0 16,0 0-16,0 0 0,-21-1 0,0 1 15,0 21-15,0 0 0,0 0 16,-1 0-16,1 0 0,0 0 16,0 21-16,0 1 0,0-22 15,-1 42-15,1-21 0,21 0 0,-21 0 16,21 1-16,-21-1 0,21 21 0,0-21 16,-21 0-16,21 1 0,0-1 15,0 0-15,21-21 16,0 0-16,0 0 0,0 0 0,1 0 15,-1 0-15,0 0 0,0-21 16,0 21-16,0-21 0,1-1 0,-1 1 16,0 0-16,0 0 0,-21 0 15,21 0-15,-21-1 0,0 1 16,21 0-16,-21-21 0,22 42 16,-22-21-16,0-1 0,0 44 31,0-1-31,0 0 0,0 0 0,0 0 15,0 0-15,0 1 0,0 20 16,0-21-16,0 0 0,0 0 16,0 1-16,21-1 0,0-21 0,0 0 15,0 0-15,0 0 0,1 0 0,-1 0 16,0 0-16,21 0 0,-21 0 0,22-21 16,-22 21-16,21-22 0,-21 22 15,1-21-15,20 0 0,-21 0 0,0 0 16,-21-22-16,21 22 0,1 0 15,-1-21-15,-21-1 0,0 1 0,0 0 16,21-1-16,-21 1 0,21 0 0,-21-1 16,0 1-16,0 0 0,0-1 15,21 22-15,-21 0 0,0 0 0,0 0 16,0 42 0</inkml:trace>
  <inkml:trace contextRef="#ctx0" brushRef="#br0" timeOffset="111788.51">27114 12975 0,'0'21'0,"0"-42"0,0 85 15,0-43-15,0 0 0,0 0 0,0 22 16,0-22-16,0 0 0,22-21 0,-22 21 16,0 0-16,21-21 0,0 0 0,0 0 15,0 0 1,0 0-16,1 0 0,-1 0 0,0 0 16,0-21-16,0 0 0,0 21 0,1-21 15,-1 0-15,0-1 0,0-20 16,0 21-16,-21 0 0,21 0 0,-21-22 15,22 22-15,-22 0 0,0 0 16,0 0-16,0 42 16,0 0-1,0 0-15,0 21 0,0-20 16,-22-1-16,1 21 0,21-21 16,-21 0-16,21 1 0,0-1 15,0 0-15,0 0 0,0 0 0,0 0 16,21-21-16,0 0 0,1 0 15,-1 0-15,0 0 0,21 0 16,-21 0-16,1 0 0,-1 0 0,21-21 16,-21 0-16,0 21 0,1-21 15,-1 0-15,0 0 0,0-1 0,0 1 16,-21 0-16,0 0 0,21-21 0,-21 20 16,0 1-16,0 0 15,0 42 1,-21 0-1,0 1-15,21-1 0,-21 0 0,0 21 0,0-21 16,21 1-16,0-1 0,0 0 16,0 0-16,0 0 0,0 0 15,21 1 1,0-22-16,0 0 0,0 0 16,0 0-16,1 0 15,-1-22-15,0 22 0,0-21 0,-21 0 16,0 0-16,0 0 15,0 0-15,0-22 0,0 22 16,0 0-16,0 0 0,0 0 16,-21-1-16,0 1 0,21 0 15,-21 21-15,21-21 0,-22 21 0,22-21 16,22 21 15,-1 0-15,0 0-16,0 0 0,0 0 15,22 0-15,-22 0 0,0 0 0,0 0 16,0 0-16,22 0 0,-22 0 16,0 0-16,0 21 0,0 0 0,0 0 15,1 0-15,-22 1 0,0-1 0,0 0 16,0 0-16,0 0 16,0 0-16,0 1 0,-22-1 15,1 0-15,21 0 16,-21 0-16,0-21 0,0 0 15,21 21-15,-21-21 16,21-21 0,0 0-16,0 0 15,0 0-15,21 0 0,0-1 16,0-20-16,0 21 16,0-21-16,1-1 0,20 1 0,-21 0 15,21-1-15,-20 22 0,-1 0 0,21 0 16,-21 0-16,0 21 0,1 0 15,-1 0-15,0 0 0,0 21 16,-21 0-16,0 0 0,0 21 0,0-20 16,0-1-16,0 21 0,0-21 0,0 22 15,-21-22-15,0 0 0,0 0 16,21 0-16,-22 0 0,1 1 0,21-1 16,-21-21-16,21 21 0,0 0 15,-21-21-15,21-21 31,0 0-15</inkml:trace>
  <inkml:trace contextRef="#ctx0" brushRef="#br0" timeOffset="111992.39">28406 12615 0,'0'0'15,"-22"-21"-15,1 21 0,0 0 0,0-21 16,0 21-16,21-21 16,21 0 15,0 21-31,-42 0 31</inkml:trace>
  <inkml:trace contextRef="#ctx0" brushRef="#br0" timeOffset="112186.28">27199 12785 0,'-21'0'16,"42"0"-16,-63 0 0,21 21 0,42-21 31,0 0-31,0 0 0,21-21 15,1 21-15,-1 0 0,0-21 16,1 21-16,-1-22 0,0 22 16,1-21-16,-1 21 0,0-21 0</inkml:trace>
  <inkml:trace contextRef="#ctx0" brushRef="#br0" timeOffset="112632.03">29908 12764 0,'0'0'0,"64"-43"15,-64 22-15,21 0 16,0 21-16,0-21 0,1 0 0,-1-1 16,-21 1-1,0 42 1,-21 1-1,-1-1-15,1 21 16,0-21-16,21 0 0,-21 22 0,0-22 16,21 0-16,0 0 0,-21 22 15,-1-22-15,22 0 0,0 0 0,-21-21 16,21 21-16,0 0 0,21-21 16,1 0-16,20 0 15,-21 0-15,21 0 0,1 0 16,-1-21-16</inkml:trace>
  <inkml:trace contextRef="#ctx0" brushRef="#br0" timeOffset="113018.39">30649 12700 0,'21'-21'0,"-42"42"0,42-63 0,-21 21 16,0-1-16,0 1 0,-21 21 16,0 0-1,0 0-15,-21 0 0,20 0 16,-20 21-16,21 1 0,-21-1 0,20 0 15,1 0-15,0-21 0,0 21 16,21 0-16,0 1 0,21-1 31,0-21-31,0 0 0,1 0 0,20 0 16,-21 0-16,0 0 0,22 0 16,-22 0-16,0 21 0,21-21 0,-21 0 15,1 0-15,-22 21 0,21-21 0,-21 21 16,0 0-16,0 1 15,0-1-15,0 0 0,-21 0 16,-1-21-16,1 21 0,0-21 16,-21 21-16,21-21 0,-1 22 15,1-22-15,-21 0 0,21 0 0,0 21 16,-1-21-16,1 0 0,0 0 0,0 0 31,0 0-31,0 0 16,21-21-16,0-1 0,0 1 15</inkml:trace>
  <inkml:trace contextRef="#ctx0" brushRef="#br0" timeOffset="113236.08">30162 12361 0,'-21'-21'0,"0"0"16,0 21-16,0 0 63,0 0-63,-1 0 15</inkml:trace>
  <inkml:trace contextRef="#ctx0" brushRef="#br0" timeOffset="114272.53">6773 15706 0,'-21'0'16,"42"0"-16,-63 0 0,21 21 0,0-21 16,-1 21-16,22 0 15,-21-21-15,21 21 16,21-21-1,1 0-15,-1 0 0,0-21 0,21 0 16,-21 0-16,22 0 0,-1 0 0,0-22 16,1 22-16,-1-21 0,-21-1 15,22 1-15,-22 0 0,21-1 0,-21 22 16,0-21-16,-21 0 16,0-1-16,0 1 0,0 21 0,0-22 0,0 22 15,-21 21-15,0 0 16,0 0-16,0 0 0,0 0 15,-22 21-15,22 1 0,0 20 0,0-21 16,0 21-16,21 1 0,0-1 16,0 0-16,0 1 0,0-1 0,0 0 15,0-20-15,21 20 0,0-21 16,21 21-16,-21-20 0,1-1 0,20-21 16,-21 21-16,21-21 0,-20 0 15,20 0-15,0 0 0,1 0 0,-1 0 16,0 0-16,1-21 0,20 0 15,-21-1-15</inkml:trace>
  <inkml:trace contextRef="#ctx0" brushRef="#br0" timeOffset="115487.98">7980 15346 0,'0'-21'16,"-148"211"-16,296-359 0,-148 105 0,0 43 0,0 0 16,0 0-16,0 0 0,-21 0 0,-1 21 15,1 0-15,0 0 0,0 0 0,-21 0 16,20 0-16,1 0 0,-21 42 15,21-21-15,0 0 0,-1 22 0,1-1 16,0-21-16,0 21 0,21 1 16,-21-1-16,21 0 0,0 1 0,0-22 15,0 21-15,0-21 0,21 1 16,0-1-16,0-21 0,0 0 0,1 0 16,-1 0-16,0 0 0,21 0 15,-21-21-15,1 21 0,20-22 16,-21 1-16,0 0 0,0-21 0,1 21 15,-1-1-15,-21-20 0,0 21 16,21 0-16,-21-22 0,0 22 0,0 0 16,0-21-16,0 21 0,0-1 15,0 1-15,0 42 16,0 1 0,0-1-16,0 0 0,0 0 15,0 0-15,0 0 0,0 22 0,0-22 16,0 21-16,0-21 15,0 1-15,21-1 0,0 0 0,-21 0 16,21 0-16,1 0 0,-1-21 0,0 0 16,0 0-16,21 0 0,-20 0 15,-1 0-15,0 0 0,21-21 0,-21 21 16,1-21-16,20 0 0,-21-21 16,21 20-16,1 1 0,-22-21 0,0 21 15,0-22-15,0 1 0,1 21 16,-22-21-16,0 20 0,0-20 0,0 21 15,0 0-15,-22 21 16,22 21 0,0 0-16,-21 0 0,21 0 15,0 22-15,0-22 0,0 21 16,0-21-16,0 1 0,0 20 0,21-21 16,-21 0-16,22 0 0,-22 1 0,21-1 15,0-21-15,-21 21 0,0 0 16,21-21-16,-42 0 47,0 0-47,21-21 0,-21 21 15,-1 0-15,1-21 0,0 21 16,21-21-16,-21 21 0,21 21 47,21 0-47,0-21 15,0 0-15,-21 21 0,22-21 0,20 0 16,-21 0-16,0 0 0,0 0 0,1 0 16,20 0-16,-21 0 0,0-21 15,22 21-15,-1-21 0,-21 0 0,21-1 16,-20 1-16,20 0 0,-21 0 16,0 0-16,0 0 0,1-1 15,-1 1-15,-21 0 0,21 0 0,-21 0 16,0 0-16,0-1 0,-21 22 31,21 22-31,-21-1 0,21 0 16,0 0-16,0 0 0,0 0 15,0 22-15,0-22 0,0 0 0,0 0 16,0 0-16,0 1 0,0-1 16,21 0-16,0-21 0,0 0 15,0 0-15,0 0 0,22 0 0,-22 0 16,21-21-16,1 0 0,-22 21 15,21-22-15,-21 1 0,22 0 16,-22 0-16,0-21 0,0 20 0,0 1 16,0 0-16,-21 0 0,22-21 0,-22 20 15,0 1-15,0 0 0,0 0 16,-22 42 15,22 21-31,0-20 0,0-1 16,0 21-16,0 0 0,0 1 15,0-1-15,0 22 0,0-22 0,0 21 16,22-20-16,-22 20 0,21 1 16,0-1-16,0 1 0,-21-1 0,21 1 15,0-1-15,1 1 0,-22-1 0,0-20 16,21 20-16,-21 1 0,0-22 16,0 21-16,0 1 0,0-22 0</inkml:trace>
  <inkml:trace contextRef="#ctx0" brushRef="#br0" timeOffset="115675.88">9694 16891 0,'-21'-42'31,"42"84"-31,-63-105 0,42 41 0,0-20 16,-21 21-16,21-21 0,-21 20 0,21-20 15,0 0-15,0-22 0,0 22 16,0-22-16,0 1 0,0-1 0,0 1 16,0-1-16,0 1 0,0-22 15,0 22-15,0-22 0,21 22 16,0-1-16,0-21 0,0 22 0,22 21 0,-22-22 15,21 22-15,0-1 0,-20 1 16,20 21-16,0 0 0,22 0 16,-22-1-16</inkml:trace>
  <inkml:trace contextRef="#ctx0" brushRef="#br0" timeOffset="117511.82">12171 15092 0,'-21'-21'0,"42"42"0,-42-63 16,21 20-16,0-20 0,0 21 0,0-21 16,0-1-16,0 1 0,0 0 15,-22-1-15,22 1 0,0 0 0,-21 20 16,21-20-16,0 21 0,0 0 16,0 0-16,-21 21 0,0 0 15,21 21-15,0 0 16,0 21-16,0-21 0,0 22 15,0 20-15,0-20 0,0 20 0,0-21 16,0 22-16,0-1 0,0 1 16,0-1-16,0-20 0,0 20 0,0-20 15,0-1-15,21 0 0,0-21 0,0 22 16,1-22-16,-1-21 0,0 21 16,21-21-16,-21 0 0,1 0 0,20 0 15,-21-21-15,21 0 0,-20 0 16,-1-1-16,21 1 0,-21-21 15,0 0-15,22-1 0,-22 1 0,0 0 16,0-1-16,0-20 0,-21 20 16,0-20-16,0 21 0,0-22 0,0 22 15,0-22-15,0 22 0,0 0 0,0-1 16,0 22-16,0-21 0,0 63 31,0 0-31,0 21 16,0 1-16,0-22 0,0 42 0,0-20 15,0-1-15,0 0 0,0 22 16,0-22-16,0 1 0,0 20 0,0-21 16,0-20-16,22 20 0,-1-21 15,-21 21-15,21-20 0,0-22 16,0 21-16,0-21 0,1 0 0,20 0 16,-21 0-16,0-21 0,22-1 15,-1 1-15,-21 0 0,21 0 0,1 0 16,-1-22-16,-21 1 0,22 21 0,-1-21 15,-21-1-15,0 22 0,0-21 16,1 21-16,-22-1 0,0 1 0,0 0 16,0 0-16,0 0 0,-22 21 15,1 21 1,21 0-16,0 0 0,-21 0 16,21 1-16,-21-1 0,21 0 15,0 0-15,0 21 0,0-20 0,0-1 16,0 21-16,0-21 0,0 0 0,0 1 15,0 20-15,21-21 0,-21 0 16,21 0-16,-21 1 0,0-1 16,0-42 15,0-1-31,-21 1 16,0 0-16,0 0 15,0 0-15,-1 0 0,1-1 0,0 1 16,0 0-16,0 21 0,21-21 15,-21 21-15,21 21 16,0 0 0,0 0-16,0 22 0,0-22 15,21 0-15,0 0 0,0 0 16,0 1-16,0-1 0,1 0 0,-1-21 16,21 21-16,-21-21 0,22 0 15,-22 0-15,21 0 0,0 0 0,1 0 16,-1 0-16,0 0 0,-20-21 0,20 0 15,0 21-15,1-21 0,-22-1 16,21 1-16,-21-21 0,0 21 0,1 0 16,-1-1-16,-21-20 0,0 21 15,0 0-15,0 0 0,0-1 16,0 1-16,0 0 0,0 42 31,0 0-31,0 1 0,0-1 16,0 0-16,-21 0 0,21 0 0,0 0 15,0 22-15,-22-22 0,22 0 16,0 0-16,0 0 0,0 1 0,0-1 31,22-21-31,-1 0 0,0 0 0,0-21 16,0-1-16,0 1 0,1 0 0,-1 0 16,0 0-16,0 0 15,-21-1-15,21 1 0,0 0 0,-21 0 16,0 0-16,22 0 0,-1 21 0,-21-22 15,0 44 17,0-1-32,0 0 0,0 0 15,21 0-15,-21 0 0,0 1 16,21-1-16,-21 0 0,21 0 0,-21 0 16,21-21-16,1 21 15,20 1-15,-21-22 0,0 0 0,22 0 0,-1 0 16,-21 0-16,21 0 0,1 0 15,-1 0-15,0-22 0,-20 1 16,20 0-16,0 0 0,-21 0 0,1 0 16,-1-22-16,0 22 0,-21 0 0,21 0 15,-21-22-15,0 22 0,0 0 16,0 0-16,-21 0 0,0 0 0,0-1 16,-1 1-16,1 0 0,0 21 0,0 0 15,0 0-15,0 0 0,-1 0 16,1 0-16,21 21 0,-21-21 15,21 21-15,0 1 0,0-1 16,0 0-16,0 0 0,0 0 0,21 22 16,-21-22-16,21 0 0,-21 21 0,0-21 15,22 22-15,-1-22 16,-21 21-16,21 1 0,-21-1 0,0 0 16,0 1-16,0-1 0,0 0 0,0 22 15,0-22-15,0 22 0,0-1 16,0 1-16,0-1 0,0 22 0,0-22 15,0 22-15,0-22 0,0 22 0,0-21 16,21-1-16,0 1 0,0-22 16,1 0-16,-1 1 0,-21-1 0,21-21 15,0 0-15,-21 0 0,0-42 32,0 0-17,0 0-15,0 0 0,0 0 0,0-22 16,-21 22-16,0-21 0</inkml:trace>
  <inkml:trace contextRef="#ctx0" brushRef="#br0" timeOffset="117727.69">13801 14817 0,'0'0'0,"-22"0"0,1 0 0,0 0 16,21-21 0,21 21-1,0 0 1,1 0-16,-1 0 0,0 0 0,0 0 16,0 0-16,22 0 0</inkml:trace>
  <inkml:trace contextRef="#ctx0" brushRef="#br0" timeOffset="120534.57">16531 15113 0,'0'0'15,"-42"21"-15,21-21 0,-1 0 0,1 0 16,42-21 15,1 21-31,20-21 0,-21 0 16,21 0-16,-20-1 0,20 1 0,-21 0 15,21-21-15,1 21 0,-22-1 16,0-20-16,0 21 0,0 0 0,-21-22 16,0 22-16,0 0 0,0 0 0,0 0 15,0 0-15,-21-1 0,0 22 16,0 0-16,0 0 0,0 0 0,-1 22 16,1-22-16,0 42 0,21-21 15,-21 0-15,21 22 0,-21-1 0,21 0 16,0 1-16,0-22 0,0 21 15,0 0-15,0 1 0,21-22 0,0 21 16,0-21-16,0 1 0,1-1 16,20-21-16,-21 0 0,0 0 15,0 0-15,22 0 0,-22 0 0,0 0 16,0-21-16,0-1 0,22 1 0,-22 0 16,0 0-16,0 0 0,0-22 15,1 22-15,-1 0 0,0-21 0,0 21 16,0-22-16,0 22 0,1-21 15,20 21-15,-21-1 0,0 1 0,22 0 16,-22 21-16,0 0 0,21 0 0,-21 0 16,1 21-16,-1 0 15,-21 1-15,0-1 0,0 21 0,0-21 16,0 22-16,0-1 0,0-21 16,0 21-16,-21 1 0,-1-22 0,22 21 15,-21-21-15,0 1 0,0-1 0,21 0 16,-21 0-16,21-42 31,21-21-15,0 20-16,0 1 0,0 0 15,-21-21-15,22 21 0,-1-22 0,0 22 0,0-21 16,0-1-16,0 1 16,-21 21-16,22-21 0,-22 20 0,21 1 15,-21 0-15,0 0 0,0 42 31,0 0-31,0 0 0,-21 22 0,21-22 16,-22 0-16,22 21 0,-21 1 16,21-22-16,0 21 0,0 1 0,0-22 15,0 21-15,0-21 0,0 0 0,0 22 16,21-22-16,-21 0 0,22-21 16,-1 21-16,21-21 0,-21 0 0,22 0 15,-22 0-15,21 0 0,0-21 16,-20 21-16,20-21 0,0 0 15,1 0-15,-1-1 0,0-20 0,-21 21 16,22 0-16,-22-22 0,21 1 16,-21 0-16,1 21 0,-1-22 0,-21-20 15,0 20-15,21 1 0,-21-21 0,0 20 16,0-20-16,0 20 0,0-20 16,0 21-16,0-1 0,0 1 0,0 21 15,0 0-15,-21-1 0,21 1 16,-21 21-16,-1 21 15,22 1-15,-21 20 0,21-21 16,0 21-16,-21 22 0,0-22 16,21 22-16,-21-22 0,21 22 0,0-22 15,0 21-15,0-20 0,0-1 0,0 0 16,0 1-16,0-1 0,0 0 16,0 1-16,0-22 0,21 21 0,-21-21 15,21 1-15,0-1 0,22 0 16,-22-21-16,0 0 0,0 0 0,0 0 15,22 0-15,-22 0 0,21 0 0,-21 0 16,22-21-16,-22 0 0,21-1 16,-21 1-16,0 0 0,22 0 0,-22 0 15,0-22-15,-21 22 0,0 0 16,21 0-16,-21 0 0,0 0 16,0-1-16,0 1 0,0 0 0,-21 21 31,0 0-31,0 21 15,21 0-15,-21 1 0,21-1 16,-22 0-16,22 0 0,0 0 16,0 22-16,-21-22 0,21 0 0,0 0 15,0 0-15,0 0 0,0 1 0,0-1 16,0 0-16,21 0 0,1-21 16,-1 21-16,0-21 0,0 0 0,0 0 15,22 0-15,-22 0 0,21 0 16,0 0-16,-20-21 0,20 0 15,-21 0-15,21 0 0,-20-1 0,20 1 16,-21 0-16,0 0 0,0 0 16,1 0-16,-22-1 0,0-20 0,0 21 15,21 0-15,-21 0 0,0-1 0,0 1 16,0 0 0,0 42-1,0 0-15,0 1 16,0-1-16,0 0 0,0 0 15,0 0-15,0 0 0,0 1 0,0-1 16,0 0-16,0 0 0,21-21 16,-21 21-16,21 0 0,0-21 15,0 0-15,1 22 0,-1-22 0,21 0 16,-21 0-16,0 0 0,22 0 16,-1 0-16,-21 0 0,22-22 0,-22 1 15,0 21-15,21-21 0,-21 0 0,1 21 16,-1-21-16,0 0 0,-21-1 15,21 1-15,0 0 0,-21 0 0,21 0 16,-21 0-16,0-1 0,22 1 0,-22 0 16,21 21-16,-21-21 0,0 42 31,-21 0-31,-1-21 16,1 21-16,0 1 0,0-1 15,0 0-15,0 0 0,-1 0 0,1 0 16,0 1-16,21-1 0,-21 0 15,0 0-15,0 0 0,42-21 47,0-21-47,0 21 16,0-21-16,0 0 0,1 0 16,-1 21-16,-21-22 0,21 1 0,0 0 15,0 0-15,0 0 0,1 0 16,-22-1-16,21 1 0,0 21 15,-21 21 1,0 1 0,0-1-16,0 0 15,0 0-15,-21-21 0,21 21 0,0 0 16,0 1-16,0-1 0,0 0 16,0 0-16,21-21 15,0 0-15,0 0 0,0 0 0,1 0 16,-1 0-16,0 0 0,0 0 15,0 0-15,22 0 0,-22 0 0,21-21 16,-21 21-16,0-21 0,22 21 16,-22-21-16,0-1 0,0 22 15,0-21-15,1 0 0,-1 0 0,0 0 16,-21 0-16,21-1 0,0 1 0,-21 0 16,0 0-16,0 0 0,0 0 15,0-1-15,-21 22 16,0 0-16,0 0 0,0 0 15,-1 22-15,1-22 0,21 21 0,-21 0 16,0 0-16,0 0 0,0 0 0,21 1 16,-22-1-16,22 0 0,-21 0 15,21 0-15,0 0 0,0 1 16,21-22 15,1 0-31,-1 0 16,0-22-16,0 1 15,0 0-15,0 21 0,1-21 0,-22 0 16,21 0-16,0-1 0,-21 1 0,0 0 16,21 0-16,-21 0 0,21 0 15,-21-1-15,0 44 32,0-1-17,0 0-15,0 0 0,0 0 0,-21 0 16,21 1-16,-21-1 15,21 0-15,0 0 0,0 0 0,0 0 16,0 1-16,21-1 16,0-21-16,0 0 15,1 0-15,-1 0 0,0 0 0,0 0 16,0-21-16,0 21 0,22-22 0,-22 22 16,0-21-16,0 0 0,0 0 15,1 0-15,-1 0 0,0-1 16,0 1-16,0-21 0,-21 21 0,0-22 15,21 1-15,1 0 0,-22-1 0,21 1 16,-21 0-16,0-22 0,21 22 16,-21 0-16,21-1 0,-21 1 15,0 0-15,0 20 0,0 1 0,0 42 32,0 1-32,-21 20 0,0-21 15,0 21-15,21 22 0,-22-22 0,22 1 16,-21-1-16,21 0 0,-21 1 15,21-1-15,0 0 0,0-21 0,0 22 16,0-22-16,0 0 0,0 21 0,0-20 16,0-1-16,0 0 0,0 0 15,0 0-15,21-21 0,0 0 16,1 21-16,-1-21 0,0 0 16,0 0-16,21 0 15,-20 0-15,-1 0 0,0 0 0,0-21 16,0 21-16,0-21 0,-21 0 0,22 21 15,-22-21-15,0 0 16</inkml:trace>
  <inkml:trace contextRef="#ctx0" brushRef="#br0" timeOffset="120818.14">18076 14859 0,'0'0'0,"-21"0"0,0 0 0,42 0 16,21-21-16,-20 21 0,20-21 15,21 21-15,1-21 0,-1-1 16,1 22-16,-1-21 0,22 21 0,-21 0 15,-1-21-15,-21 0 0,22 21 16,-22 0-16,1 0 0,-22-21 0,0 21 16,0 0-16,0-21 0,0 21 0,1 0 15</inkml:trace>
  <inkml:trace contextRef="#ctx0" brushRef="#br0" timeOffset="124432.06">23050 14542 0,'0'0'0,"22"-22"0,-22 1 15,21 0-15,-21-21 0,0 21 0,0-22 16,0 22-16,0-21 0,0 21 16,0-22-16,0 22 0,0 0 0,0 0 15,0 0-15,-21 21 16,-1 21 0,22 0-16,0 0 15,0 21-15,0 1 0,0 20 0,0-20 16,-21 20-16,21 1 0,0-22 15,-21 21-15,21 1 0,0-22 0,0 1 16,-21-1-16,21 0 0,-21 1 0,21-22 16,0 0-16,0 21 15,-21-21-15,21 1 0,0-44 47,0 1-47,0 0 0,0 0 0,0-21 16,21 20-16,-21-20 0,0 21 15,21-21-15,0-1 0,-21-20 0,21 20 16,0-20-16,1-1 0,-1 1 16,0 21-16,0-22 0,0 1 0,0 20 15,1 1-15,-1 0 0,21 20 0,-21 1 16,0 0-16,1 21 16,-22 21-16,0 0 15,0 1-15,0-1 0,0 0 16,-22 0-16,22 21 0,-21-20 0,0 20 15,0-21-15,0 21 0,0-20 16,-1-1-16,1 0 0,0 0 0,0 0 16,0 0-16,0-21 0,-1 0 0,1 0 15,0 0 1,0 0-16,0 0 0,21-21 31,-21 21-31,21 21 16,0 1-1,0-1-15,21 0 0,-21 0 0,21 0 16,0 0-16,0 22 0,0-22 0,1 21 16,-1-21-16,-21 1 0,21-1 15,0 0-15,0 0 0,0 0 0,1 0 16,-1-21-16,0 0 0,21 22 16,-21-22-16,1 0 0,20 0 0,-21 0 15,21 0-15,-20 0 0,20-22 0,0 1 16,-21 21-16,1-21 0,20 0 15,-21 0-15,0 0 0,0-1 16,1 1-16,-1 0 0,-21 0 0,0 0 16,0-22-16,0 22 0,0 0 0,0 0 15,0 0-15,0 0 0,0-1 16,-21 22 0,-1 0-16,1 22 0,21-1 15,-21 0-15,21 0 0,0 0 0,0 0 16,0 22-16,-21-22 0,21 0 15,0 0-15,0 22 0,0-22 0,0 0 16,0 0-16,0 0 0,21 0 16,0-21-16,0 22 0,1-22 15,-1 0-15,21 0 0,-21 0 0,0 0 16,1 0-16,-1 0 0,21 0 16,-21-22-16,22 22 0,-22-21 15,21 0-15,-21 0 0,0 0 0,22 0 16,-22-1-16,0 1 0,0 0 15,22-21-15,-22-1 0,0 22 16,-21 0-16,0 0 0,0 0 16,0 0-16,-21 21 31,0 21-31,-1 0 0,1 0 16,0 0-16,21 22 0,0-22 0,-21 0 15,21 0-15,-21 0 0,21 0 16,0 1-16,0-1 0,0 0 15,0 0-15,0 0 0,0-42 79,0 0-79,0 0 15,0 42 16,0 0-15,0 0-16,21 0 16,0-21-1,-21 22-15,21-22 0,0 0 0,1 0 16,-1 0-16,0 0 16,21 0-16,-21 0 0,22 0 0,-22 0 15,21-22-15,1 22 0,-22-21 0,21 0 16,-21 21-16,22-21 0,-22 0 15,0 21-15,0-21 0,0-1 0,0 1 16,-21 0-16,0 0 0,22 0 0,-22 0 16,21-1-16,-21 44 47,0-1-47,-21 0 15,-1 0-15,22 0 0,-21 0 16,21 1-16,0-1 0,0 0 15,0 0-15,0 0 0,0 0 16,21-21-16,1 0 16,-1 0-16,0 0 0,21 0 15,-21 0-15,22 0 0,-22 0 0,0 0 16,21 0-16,-20-21 0,-1 0 0,21 21 16,-42-21-16,21 21 0,0-21 15,-21 0-15,22-1 0,-22 1 0,0 0 16,0 0-16,0 0 15,0-22-15,0 22 0,0 0 0,0 0 16,-22-21-16,1 20 0,0 1 0,21 0 16,-21 21-16,0 0 0,0 0 15,-1 0-15,1 0 0,0 0 0,-21 21 16,21 0-16,-1 1 0,1 20 16,0-21-16,0 21 0,0-20 0,21 20 15,-21-21-15,21 0 0,0 0 0,0 1 16,0-1-16,21 0 0,0-21 15,0 21-15,0-21 0,0 21 0,1-21 16,-1 0-16,0 0 0,0 0 16,21 0-16,-20 0 0,-1 0 15,0-21-15,0 0 0,21 21 0,-42-21 16,43 21-16,-43-21 0,42-1 16,-21 1-16,0 0 0,1 0 15,-1 0-15,0-22 0,-21 22 0,0 0 16,21 0-16,0 0 0,-21 0 15,0-1-15,0 44 32,0-1-32,0 0 0,0 0 15,0 0-15,0 0 0,-21 1 0,21-1 16,-21 0-16,21 0 0,0 0 16,0 0-16,0 1 15,0-1-15,21-21 16,0 0-16,0 0 15,1 0-15,-1 0 0,0 0 16,0 0-16,-21-21 16,21-1-16,0 22 0,-21-21 0,22 0 15,-22 0-15,21 0 0,0 0 16,-21-1-16,0 1 16,0 0-16,0 0 0,21 21 0,-21-21 15,21 0-15,-21 42 31,0 0-31,0 0 16,0 0-16,0 0 0,0 1 16,0-1-16,0 0 0,-21 0 15,21 0-15,0 0 0,0 1 16,0-1 0,21-21-16,0 0 15,1 0-15,-1 0 0,0 0 0,0 0 16,0 0-16,0 0 0,1-21 15,-1 21-15,0-22 0,0 22 16,0-21-16,0 21 0,-21-21 0,22 0 16,-1 0-16,0 0 15,-21-1-15,0 1 0,0 0 0,21 0 16,-21 0-16,21 21 0,-21-21 16,0-1-16,0 44 31,0-1-31,0 0 0,0 0 15,0 0-15,0 0 0,0 1 0,0-1 16,-21 0-16,21 0 0,0 0 16,-21 0-16,21 1 15,0-1-15,21 0 16,0-21-16,0 0 16,1 0-16,-1 0 0,0 0 15,0 0-15,0 0 0,0 0 16,1-21-16,-1 21 0,-21-21 15,21-1-15,0 22 0,0-21 0,0 0 16,-21 0-16,22 0 0,-1 0 0,0-1 16,0 1-16,0 0 0,0 0 15,22-21-15,-22 20 16,0 22-16,0 0 0,0 0 16,-21 22 15,0-1-16,-21-21 17,0 0-1,21-21-15,0-1-16,-21 22 15,0 0 1,0 0-1,-1 0-15,1 22 0,0-1 16,21 0-16,-21 0 0,21 0 16,-21 22-16,21-22 0,-21 0 15,21 0-15,0 0 0,0 0 16,0 1-16,0-1 0,0 0 16,0 0-1,21-21-15,0 0 0,0 0 16,0 0-16,0 0 0,22 0 0,-22 0 15,0 0-15,0 0 0,22 0 0,-22 0 16,0-21-16,0 21 0,0-21 16,0 21-16,1-21 0,-1-1 15,0 1-15,0 0 0,0 0 0,-21 0 16,21 0-16,1-1 0,-22 1 0,21 0 16,-21-21-16,0 21 0,21-1 15,-21 1-15,0 0 0,0 0 16,0 42-1,0 0 1,-21 0-16,0 1 0,-1-1 0,22 0 16,0 0-16,-21 0 0,0 0 0,21 1 15,0-1-15,-21 0 0,21 0 16,0 0-16,0 0 16,21-21-1,0 0 1,0 0-16,1 0 0,-1 0 0,0 0 15,0 0-15,21 0 0,-20-21 16,-1 21-16,0-21 0,0 0 16,0 21-16,0-21 0,1 0 15,-1-1-15,0 1 0,0 0 16,-21 0-16,21 21 16,-21-21-16,0 42 31,0 0-31,-21 0 0,21 0 15,0 1-15,0-1 0,-21 0 16,21 0-16,0 0 0,0 0 16,0 1-16,0-1 15,0 0 1,0 0 0,-21-21 15,0 0-16,-1 0-15,1 0 16,0 0-16,0 0 0,0 0 0,0 0 16,-22-21-16</inkml:trace>
  <inkml:trace contextRef="#ctx0" brushRef="#br0" timeOffset="125683.59">3111 16722 0,'-21'0'0,"21"-21"0,-21-1 16,0 22-1,21 22 1,0-1 0,21 0-16,0 0 0,0 0 15,1 0-15,-1-21 0,21 22 0,-21-1 16,22 0-16,-1-21 0,0 0 15,1 0-15,-1 0 0,0 0 0,1 0 16,-1-21-16,0 21 0,-21-21 16,22-1-16,-22 1 0,21 21 15,-21-21-15,-21 0 0,22 0 0,-22 0 16,0-1-16,0 1 16,0 0-16,0 0 15,-22 21-15,1 0 16,0 0-1,21 21-15,0 0 0,0 22 16,0-1-16,0 0 0,0 1 0,0 20 16,0-21-16,0 22 0,0-1 15,0-20-15,0 20 0,0-20 0,0-1 16,0 0-16,0 1 0,0-22 16,0 21-16,0-21 0,0 0 15,0 1-15,0-1 0,0 0 31,-21-21-31,0 0 16,0-21-16,-1 21 16,1-21-16,0 21 0,0 0 0</inkml:trace>
  <inkml:trace contextRef="#ctx0" brushRef="#br0" timeOffset="125952.46">3196 17293 0,'42'0'32,"-20"0"-32,-1 0 15,0 0-15,21 0 0,-21-21 16,22 21-16,-1-21 0,0 21 0,-20-21 16,20 21-16,0-21 0,1 21 15,-22 0-15,0-22 0,21 22 0,-21 0 16,1 0-1,-44 0 32</inkml:trace>
  <inkml:trace contextRef="#ctx0" brushRef="#br0" timeOffset="126154.35">4043 17039 0,'0'0'0,"21"0"0,0 0 15,-21 21 48</inkml:trace>
  <inkml:trace contextRef="#ctx0" brushRef="#br0" timeOffset="127736.09">5397 16849 0,'-21'0'0,"42"0"0,-63 0 0,21 0 16,0 0-16,0 0 0,-1 0 15,44 0 16,-1 0-31,0 0 0,0-21 0,0 21 16,22-22-16,-22 1 0,21 21 16,-21-21-16,22 0 0,-22 0 0,21 0 15,-21-1-15,0 1 0,1 0 16,-1 0-16,0 0 0,-21 0 16,0-1-16,0 1 0,0 0 15,-21 0 1,0 21-16,-1 0 0,1 0 15,0 0-15,21 21 0,0 0 16,0 0-16,0 22 0,0-1 16,0 0-16,21 22 0,0-22 0,-21 22 15,22-22-15,-1 0 0,-21 22 16,0-22-16,21 1 0,-21-1 0,0 0 16,0-21-16,0 22 0,0-22 15,0 21-15,0-21 0,0 1 0,0-1 16,-21-21-1,0 0-15,-1 0 0,1 0 16,0 0-16,0 0 0,0 0 16,0-21-16,-1-1 0,-20 1 0,21 0 15,0 0-15,0 0 0,-1 0 16,-20-1-16,21 1 0,0-21 0,0 21 16,21 0-16,-22 21 15,22 21 1,22 0-16,-1 0 15,0 0-15,21 0 0,-21 1 0,22 20 16,-22-21-16,21 0 16,1 0-16,-22 1 0,21-1 0,0-21 15,1 21-15,-1-21 0,-21 0 16,22 0-16,-22 0 0,21 0 0,-21 0 16,22 0-16,-22 0 0,0-21 15,21 0-15,-21 21 0,1-22 0,-1 1 16,21-21-16,-21 21 0,0 0 15,-21-22-15,0 22 0,22 0 0,-22-21 16,0 20-16,0-20 0,0 21 16,0 0-16,0 0 0,-22 21 15,22-22-15,-21 22 16,21 22-16,0-1 0,0 0 0,0 0 16,0 0-16,0 22 15,0-1-15,0-21 0,0 21 0,0-20 16,0-1-16,0 21 0,0-21 15,0 0-15,21 1 0,1-22 0,-22 21 16,21-21-16,0 0 0,0 0 16,0 0-16,0 0 0,1 0 0,-1-21 15,0-1-15,21 1 0,-21 0 16,1 0-16,20 0 0,-21 0 0,0-1 16,0-20-16,1 21 0,-1 0 15,0-22-15,-21 22 0,21 0 0,-21-21 16,0 21-16,0 42 31,0 0-31,0 0 16,0 0-16,0 0 0,0 1 0,0 20 15,0-21-15,0 0 0,0 0 16,0 1-16,0-1 0,0 0 0,0 0 16,21-21-16,-21 21 0,0 0 15,21-21-15,-42 0 31,0 0-15,0-21-16,0 21 16,0-21-16,-1 21 0,1-21 0,0 0 15,0 21-15,0-21 0,0 21 16,-1 0-16,22-22 0,0 44 31,22-1-31,-1 0 16,0 0-16,0-21 0,0 21 15,0 0-15,1 1 0,-1-22 0,0 21 16,21-21-16,-21 0 0,1 0 16,20 0-16,-21 0 0,0 0 15,22 0-15,-22 0 0,21 0 0,-21 0 16,0-21-16,1-1 0,20 1 16,-21 0-16,0 0 0,0-21 0,1 20 15,-1 1-15,0-21 0,0 0 16,-21-1-16,0 22 0,21-21 0,-21-1 15,0 1-15,0 0 0,0-1 16,0 1-16,0 0 0,0 21 0,0-1 16,0 1-16,0 42 15,0 1-15,0-1 16,0 21-16,0 0 0,0 1 16,0-1-16,0 0 0,0 1 0,0-1 15,0 0-15,0-20 0,0 20 16,0 0-16,0-21 0,0 1 15,0-1-15,0 0 0,21 0 16,-21 0-16,22-21 0,-1 0 16,0 0-1,0 0 1,0-21-16,-21 0 0,21 0 16,-21 0-16,0-1 0,0 1 15</inkml:trace>
  <inkml:trace contextRef="#ctx0" brushRef="#br0" timeOffset="127939.97">7133 16997 0,'0'0'0,"0"21"16,21-21-1,0 0 1,1 0-16,20-21 0,-21 21 15,0-21-15,0 21 0,22-21 0,-22-1 16,0 22-16,0-21 0,0 21 16,1-21-16,-1 21 0,0-21 15</inkml:trace>
  <inkml:trace contextRef="#ctx0" brushRef="#br0" timeOffset="129651.97">8149 17314 0,'0'-21'32,"0"0"-32,21 0 0,0 0 15,1 0-15,-1-1 0,0-20 16,0 0-16,0 21 0,0-22 0,1 1 16,-1 0-16,0-1 0,0 1 15,0-22-15,0 22 0,1 0 0,-1-1 16,0 22-16,-21-21 0,21 21 0,0 0 15,-21-1-15,21 22 16,1 0-16,-1 0 16,-21 22-16,0-1 15,0 0-15,21 0 0,-21 0 0,0 0 16,0 1-16,0-1 0,0 0 16,21 0-16,-21 0 15,21-21 1,-21-21-16,0 0 15,0 0-15,0 0 0,0-1 16,0 1-16,0 0 0,0 0 16,-21 0-16,0 21 0,0-21 15,0-1-15,-1 22 0,1 0 0,0 0 16,0 0-16,0 0 0,0 0 16,-1 0-16,1 22 0,0-22 15,21 42-15,0-21 0,-21 21 0,21-20 16,-21 20-16,21 21 0,0-20 15,0-1-15,0 22 0,0-22 0,21 0 16,0 1-16,0-1 0,0 0 16,22 1-16,-1-22 0,0 0 0,1 0 15,-1 0-15,22 0 0,-22-21 16,21 0-16,1 0 0,-22 0 0,22 0 16,-22 0-16,22 0 0,-22-21 15,21 0-15,-20 0 0,-1 0 0,0 0 16,1-1-16,-22-20 15,21 21-15,-21 0 0,1-22 0,-22 22 16,0-21-16,0 21 0,0-22 16,0 22-16,-22 0 0,1 0 0,0 0 15,0 0-15,0 21 0,-22 0 0,22 0 16,0 0-16,-21 0 0,21 21 16,-1 0-16,-20 0 0,21 21 0,0-20 15,0 20-15,21-21 0,0 21 16,0-20-16,0 20 0,0-21 0,0 0 15,0 22-15,0-22 0,21-21 16,-21 21-16,21-21 0,0 0 0,0 0 16,0 0-16,1 0 15,20 0-15,-21 0 0,0 0 0,0-21 16,1 0-16,-1-1 0,0 1 16,0 0-16,0 0 0,0-21 0,1 20 15,-22 1-15,0-21 0,0 21 16,0-22-16,0 22 0,0-21 0,0 21 15,0 0-15,0-1 0,0 1 0,-22 21 16,22 21 0,0 1-16,0-1 0,0 0 15,0 21-15,0-21 0,0 22 16,0-22-16,0 0 0,0 0 0,0 22 16,0-22-16,22 0 15,-22 0-15,21-21 0,0 21 16,0-21-16,0 0 0,0 0 15,22 0-15,-22 0 0,21 0 0,-21-21 16,22 21-16,-22-21 0,21 0 16,-21 0-16,22-1 0,-22 1 0,0 0 15,0 0-15,0-21 0,-21 20 16,0 1-16,0 0 0,0-21 0,0 21 16,0-1-16,0 1 0,-21 21 15,0 21 1,21 1-16,0-1 15,0 0-15,0 0 0,0 0 16,0 0-16,0 22 0,0-22 0,0 0 16,21 0-16,-21 0 0,0 1 15,0-1-15,21-21 0,-21 21 0,0 0 16,22-21-16,-22 21 16,0-42 15,0 0-16,0 0 1,-22 0-16,1 21 16,0 0-16,21 21 31,0 0-15,0 0-16,21-21 15,-21 21-15,21-21 0,1 0 0,-1 0 16,0 0-16,0 0 0,0 0 15,22 0-15,-22 0 0,21 0 0,0-21 16,-20 0-16,20 21 0,0-21 16,1 0-16,-22-1 0,21 1 15,0-21-15,-20 21 0,-1 0 0,0-1 16,0-20-16,0 21 0,-21 0 16,21 0-16,-21-22 0,0 22 15,0 0-15,0 0 0,-21 21 16,0 0-16,0 0 15,0 0-15,21 21 0,-21 0 0,21 0 16,-22 0-16,22 22 0,0-22 16,0 21-16,0-21 0,0 1 0,0 20 15,0-21-15,0 0 0,0 0 16,22 1-16,-1-22 0,0 0 16,0 0-16,0 0 0,0 0 15,1 0-15,-1 0 0,0 0 16,0 0-16,21 0 0,-20 0 0,20-22 15,0 1-15,1 21 0</inkml:trace>
  <inkml:trace contextRef="#ctx0" brushRef="#br0" timeOffset="130899.56">12806 17145 0,'0'0'16,"21"0"-1,0-21-15,0 0 16,-21 0-16,21-1 0,1 1 0,-1 0 15,0-21-15,-21 21 0,0-22 16,0 1-16,0 21 0,0-22 0,0 1 16,-21 21-16,0-21 0,-1 20 15,1 1-15,-21 0 0,21 21 0,-22 0 16,1 0-16,21 0 0,-21 0 16,20 0-16,-20 42 0,21-20 15,0 20-15,0-21 0,-1 21 0,1 1 16,21-1-16,-21 0 0,21 1 15,0-1-15,0-21 0,0 0 0,21 1 16,0-1-16,1 0 0,-1-21 16,0 0-16,0 0 0,21 0 0,-20 0 15,20-21-15,-21 21 0,21-21 16,-20-1-16,20 1 0,-21 0 0,0-21 16,0 21-16,-21-1 0,0 1 15,22 0-15,-22-21 0,0 21 0,0-1 16,0 1-16,0 0 0,0 0 15,-22 0-15,1 21 16,21 21 0,0 0-16,0 0 0,0 22 15,0-1-15,0-21 0,0 21 0,0 1 16,0 20-16,21-20 0,1-1 16,-1 0-16,-21 1 0,21 20 0,0-21 15,-21 22-15,0-1 0,0-20 16,21 20-16,-21 1 0,0-1 0,0 1 15,0-22-15,0 22 0,-21-22 16,0 0-16,0 1 0,0-22 0,-1 0 16,1 21-16,-21-42 15,21 21-15,-22-21 0,22 0 0,-21 0 16,21 0-16,-22 0 0,1-21 16,21 21-16,-21-42 0,20 21 0,1 0 15,0-22-15,21 1 0,0 0 16,0-22-16,0 22 0,0-22 0,21 1 15,0-1-15,1 1 0,-1-1 16,21 22-16,0-22 0,22 1 0,-22 21 16,22-22-16,-1 1 0,1 20 0,-1-20 15,-20 20-15,20 1 0,-21 0 16,1-1-16,-22 1 0,0 0 0,-21 21 16,0-1-16,0 1 15,0 0-15,-21 21 16,-21 0-16,42 21 0,-43-21 0,22 21 15,0 22-15,21-22 0,-21 0 16,21 21-16,-21 1 0,21-22 0,0 21 16,0-21-16,0 22 0,0-22 15,21 0-15,0 0 0,0 0 0,0 1 16,0-1-16,22-21 0,-22 0 16,21 0-16,-21 0 0,22 0 0,-22 0 15,21 0-15,-21-21 0,22 21 16,-22-22-16,21 1 0,-21 0 0,1-21 15,20 21-15,-21-22 0,0 22 16,0-21-16,-21-1 0,0 1 16,22 0-16,-22-1 0,0 1 0,0 0 15,0-1-15,0 1 0,0 21 16,0-21-16,-22 20 0,22 44 31,0-1-31,-21 0 0,21 21 16,0-21-16,0 22 0,-21-1 0,21 0 15,0 1-15,0-1 0,0 0 16,0 1-16,0-22 0,0 21 0,0-21 16,0 22-16,0-22 15,0 0-15,0 0 0,0 0 16,21-21-16,0 0 0,1 0 16,-1 0-16,0-21 15,0 0-15,-21 0 0,21 0 0,0-22 16,-21 22-16,0 0 15,0 0-15,0 0 0</inkml:trace>
  <inkml:trace contextRef="#ctx0" brushRef="#br0" timeOffset="131116.44">13525 16701 0,'0'21'15,"22"-21"1,-1 0-1,21 0-15,-21 0 0,22 0 16,-22-21-16,21-1 0,0 22 0,1-21 16,-1 21-16,22-21 0,-22 0 15,-21 21-15,21 0 0,-20-21 0,20 21 16,-21 0-16,-21-21 16</inkml:trace>
  <inkml:trace contextRef="#ctx0" brushRef="#br0" timeOffset="133476.06">15388 16933 0,'0'0'0,"21"-21"0,0 21 0,1-42 16,20 21-16,-21 0 0,21-22 0,-20 1 15,20 0-15,-21-1 0,21 1 16,-20 0-16,-1-1 0,-21 22 0,0-21 16,0-1-16,0 1 0,0 21 15,0-21-15,0 20 0,-21 1 16,21 0-16,-22 21 0,1 0 0,0 0 16,0 0-16,0 0 0,0 21 15,-1 0-15,1 22 0,0-22 0,21 21 16,-21 22-16,21-1 0,-21 1 15,21-1-15,0 22 0,0-22 0,-21 22 16,21 0-16,-22-1 0,22-20 16,0 21-16,0-1 0,-21 1 0,21-22 15,-21 22-15,21 0 0,0-22 16,0 22-16,0-22 0,0-20 0,0 20 16,0-20-16,0-22 0,0 21 15,0-21-15,21-21 0,0 0 16,1 0-16,-1 0 0,0 0 15,0-21-15,0 0 0,0-21 16,1 20-16,-1-20 0,-21 21 0,0-21 16,0-1-16,0 1 0,0 0 15,0-1-15,0 1 0,-21 0 0,-1-22 16,-20 22-16,21-1 0,-21 1 16,20 0-16,-20 21 0,21-22 0,-21 22 15,20 0-15,1 21 0,0-21 16,42 21-1,0 0 1,1 0-16,20-21 0,-21 21 0,21 0 16,1-22-16,-1 22 0,22-21 0,-22 21 15,0-21-15,22 0 16,-1 0-16,-20 0 0,20-1 0,1 1 16,-22 0-16,21-21 0,-20 21 15,-1-1-15,-21 1 0,0 0 0,1 0 16,-22 0-16,0 0 0,0-1 15,-22 1-15,1 0 0,0 21 0,0 0 16,-21-21-16,20 21 0,-20 0 0,21 0 16,-21 0-16,20 21 0,1 0 15,-21 0-15,21-21 0,0 43 16,21-22-16,0 0 0,-22 0 0,22 22 16,0-22-16,0 21 0,0-21 0,0 0 15,0 1-15,22-1 16,-1 0-16,0-21 0,0 21 15,0-21-15,0 0 0,1 0 16,-1 0-16,0 0 0,0-21 0,0 0 16,0 0-16,1-1 0,-1 22 0,0-21 15,0 0-15,0 0 0,-21-21 16,0 20-16,0 1 0,21 0 0,-21 0 16,0-21-16,0 20 0,0 1 15,0 0-15,0 0 16,0 42-1,0 0-15,0 0 16,0 1-16,0-1 0,0 21 0,0-21 16,0 22-16,0-22 0,22 21 15,-22-21-15,0 0 0,21 1 0,-21-1 16,21 0-16,-21 0 0,21 0 16,0-21-16,0 0 0,1 0 15,-1 0-15,0 0 16,0 0-16,0 0 0,-21-21 0,21 0 15,1 0-15,-1 21 0,0-21 16,0-1-16,0 1 0,-21-21 0,21 21 16,1 0-16,-1-22 0,-21 22 0,0 0 15,0-21-15,21 20 16,-21 1-16,0 0 0,0 42 31,0 0-31,0 1 0,0-1 16,0 21-16,0-21 0,0 0 0,0 22 15,0-22-15,0 0 0,0 0 16,0 0-16,0 1 0,21-1 0,-21 0 16,21-21-16,0 0 0,1 21 15,-1-21-15,0 0 0,0 0 0,0 0 16,0 0-16,1-21 0,-1 21 16,0-21-16,21 0 0,-21-1 15,1 22-15,-1-42 0,-21 21 16,21 0-16,0 0 0,-21-22 0,21 1 15,-21 21-15,0-22 0,0 1 0,0-21 16,0 20-16,0 1 0,0 0 16,0-1-16,0 1 0,0 0 0,0-1 15,0 1-15,0 0 0,0 20 16,0 1-16,0 42 16,0 1-16,0-1 15,0 21-15,0 0 16,0-20-16,-21 41 0,21-21 0,0 1 0,-21-1 15,21 0-15,0 1 0,-21-1 16,21 0-16,0 1 0,0-22 16,0 21-16,0-21 0,0 22 15,0-22-15,21 0 0,0-21 0,-21 21 16,21 0-16,0-21 0,1 0 0,20 0 16,-21 0-16,21 0 0,1 0 15,-1-21-15,0 21 0,1-21 0,-1 0 16,0 0-16,1 0 0,-1-1 15,0 1-15,-20 0 0,20 0 16,-21 0-16,0 0 0,0-1 0,-21-20 16,0 21-16,0 0 0,0 0 15,0-1-15,-21 22 16,0 0 0,0 0-16,0 22 0,0-1 0,-1 0 15,22 0-15,0 0 0,-21 0 16,21 1-16,0-1 0,0 0 0,0 0 15,0 0-15,21 0 0,1 1 0,-1-22 16,21 21-16,-21 0 0,22-21 16,20 0-16,-21 0 0,1 0 15,-1 0-15,22 0 0,-22 0 0,0 0 16,1-21-16,20 0 0,-21 21 16,1-22-16,-22 1 0,21 0 15,-21 0-15,1 0 0,-1-22 0,-21 22 16,0 0-16,0-21 0,0 21 0,0-22 15,0 22-15,-21-21 0,21 21 16,-22-1-16,1 1 0,-21 0 0,21 0 16,0 21-16,-1 0 0,1 0 15,0 0-15,0 21 0,0 0 0,0 0 16,-1 1-16,22-1 0,0 0 0,0 21 16,-21 1-16,21-22 0,0 21 15,0-21-15,0 0 0,0 1 0,0-1 16,0 0-16,0 0 0,21 0 15,1-21-15,-1 0 16,0 0-16,0 0 0,0 0 0,0 0 16,1-21-16,-1 0 0,0 0 15,21 0-15,-21-1 0,1 1 0,-1 0 16,0-21-16,0 21 0,0-22 16,0 1-16,1 21 0,-1-22 0,-21 1 15,21 0-15,-21-22 0,21 22 0,-21 0 16,21-22-16,-21 22 0,0-22 15,0 22-15,0 21 0,0-22 16,0 22-16,0 42 16,0 22-16,0-1 15,0-21-15,0 43 0,0-22 16,-21 0-16,21 1 0,0 20 16,0-20-16,-21-1 0,21 0 0,0 1 15,-21-1-15,21 0 0,0-21 16,0 22-16,0-22 0,0 0 0,0 0 15,0 0-15,0 1 0,21-22 16,0 0-16,0 0 0,22 0 16,-22 0-16,0 0 0,0-22 0,21 1 15,-20 0-15,-1 0 16,0 0-16,0 0 0,0-1 0,0 1 16,1 0-16,-22 0 0</inkml:trace>
  <inkml:trace contextRef="#ctx0" brushRef="#br0" timeOffset="133707.93">16827 16468 0,'0'0'0,"-21"0"0,0 0 15,0 0-15,0 0 0,42-21 63</inkml:trace>
  <inkml:trace contextRef="#ctx0" brushRef="#br0" timeOffset="136396.38">21124 16552 0,'0'-21'15,"0"0"1,0 0-16,21 21 0,1-21 15,-1 21-15,21-21 0,-21-1 0,0 22 16,22-21-16,-22 0 0,21 0 16,-21 0-16,1 0 0,-1-1 0,0 22 15,-21-21-15,0 0 0,0 0 16,-21 0-16,0 0 0,-1 21 16,-20 0-16,21 0 0,-21 0 0,-1 0 15,1 0-15,21 0 0,-22 21 16,1-21-16,21 21 0,0 0 15,0 0-15,-1 22 0,22-22 16,0 21-16,0-21 0,0 22 0,0-22 16,22 21-16,-1 0 0,0-20 15,0 20-15,0 0 0,0 1 0,1-22 16,20 21-16,-21-21 0,-21 22 16,21-22-16,-21 21 0,0-21 0,0 0 15,0 1-15,0-1 0,0 0 16,-21-21-16,0 21 0,0-21 0,0 0 15,-22 0-15,22 0 0,-21 0 0,21 0 16,-22-21-16,22 0 0,-21 0 16,-1-1-16,22 1 0,0 0 15,-21-21-15,21-1 0,-1 22 16,-20-21-16,21 0 0,0 20 0,21-20 16,-21 21-16,21 0 0,21 42 31,0 0-31,0 0 0,0 0 15,22 22-15,-22-22 0,0 21 16,21 1-16,-21-22 0,22 21 0,-22-21 16,0 0-16,21 1 15,-20-1-15,-1 0 0,0-21 0,0 0 0,21 0 16,-20 0-16,-1 0 0,0 0 16,21 0-16,-21 0 0,1-21 15,20 21-15,-21-21 0,0-1 16,22 1-16,-22-21 0,0 21 0,21 0 15,-21-22-15,1 22 0,-1-21 16,0 21-16,0-22 0,0 22 0,0 0 16,-21 0-16,0 0 0,22-1 0,-1 22 31,-21 22-15,0-1-16,0 0 15,0 0 1,21-42 46,-21 0-62,0 0 16,0-1-16,0 1 16,0 0-16,-21 21 15,0 0 1,-1 0-16,1 0 15,21 21-15,-21-21 0,21 21 0,-21 1 16,21-1-16,-21 21 16,0-21-16,21 0 0,0 1 0,0 20 15,0-21-15,0 0 0,0 0 16,0 1-16,0-1 0,0 0 0,0 0 16,21 0-16,0-21 0,0 21 15,0-21-15,0 0 0,1 0 0,-1 0 16,0 0-16,0 0 0,0 0 0,22 0 15,-22 0-15,0-21 0,0 0 16,21 21-16,-20-21 0,-1 0 0,21 0 16,-21-1-16,0-20 0,1 21 15,-22 0-15,21 0 0,-21-22 0,0 22 16,21 0-16,-21 0 16,-21 21 15,21 21-16,0 0-15,0 0 16,0 0-16,0 1 0,21-1 16,-21 0-16,0 0 15,21 0-15,0 0 16,-21 1-16,0-1 0,21-21 16,-21 21-16,22-21 0,-1 21 15,0-21-15,0 0 16,0 0-16,0 0 15,1 0-15,20 0 0,-21 0 16,0 0-16,0-21 0,22 21 0,-22-21 16,0 0-16,21 21 0,-20-22 15,-1 1-15,21 0 0,-21-21 0,0 21 16,1-1-16,-1 1 0,0-21 16,-21 21-16,0 0 0,0-1 0,0 1 15,0 0-15,0 0 0,-21 21 16,0 0-1,-1 0-15,1 21 0,0-21 0,0 21 16,0 0-16,0 1 0,-1-1 16,1 0-16,0 0 0,21 0 15,-21 22-15,21-22 0,0 0 0,0 0 16,0 0-16,0 0 0,0 1 16,21-1-16,0 0 0,0 0 0,1-21 15,-1 0-15,21 21 0,0-21 16,1 0-16,-1 0 0,0 0 0,1 0 15,20 0-15,-20-21 0,-1 0 16,0 21-16,-21-21 0,22 0 0,-22 21 16,21-22-16,-21 1 0,1 0 0,-22 0 15,21 0-15,-21-22 16,0 22-16,21 0 0,-21 0 0,0 0 0,0 0 16,-21 21-1,0 0-15,-1 0 0,1 0 16,0 0-16,0 21 15,0 0-15,21 0 0,-21-21 16,21 21-16,-22 0 0,22 1 0,0-1 16,0 0-16,0 0 0,0 0 15,0 0-15,0 1 0,0-1 0,22-21 16,-1 21-16,0-21 0,0 0 16,0 0-16,0 0 0,1 0 15,-1 0-15,21 0 0,-21 0 0,22 0 16,-22 0-16,21-21 0,-21 21 0,0-21 15,22-1-15,-22 1 0,0 21 16,0-21-16,0 0 0,-21 0 16,22 0-16,-1-22 0,-21 22 0,21 0 15,-21 0-15,0 0 0,0-1 16,0 1-16,-21 21 31,0 0-15,21 21 31,21-21 0,0 0-32,0 0-15,0-21 0,0 21 16,1 0-16,-1-21 0,0 0 0,0 21 15,-21-21-15,21 21 0,0 0 16,-42 0 15,0 0-31,0 21 0,0 0 0,0-21 16,-1 21-16,1 0 0,21 1 16,-21-22-16,21 21 0,-21-21 15,21 21-15,0 0 0,0 0 16,0 0-1,21-21-15,0 22 0,0-1 16,1-21-16,-1 0 16,-21 21-16,21-21 0,0 21 0,-21 0 15,0 0 1,0 1 0,-21-22-1,0 0-15,0 0 0,-1 0 16,1 0-16,0 0 15,0 0-15,0 0 0,0 0 16,-1 0-16,1 0 16,0 0-16,0 0 0,0 0 15,0 0-15,-1 0 0,1 0 16,0 0-16,0 0 16,42 0 93,0 0-93,0 0-16,1 0 15,-1-22-15,0 1 16,0 21-16,21-21 0,-20 21 15,20-21-15</inkml:trace>
  <inkml:trace contextRef="#ctx0" brushRef="#br0" timeOffset="136887.84">24320 16235 0,'0'-42'15,"0"84"-15,0-106 0,0 22 0,0 21 16,0 0-16,0 0 0,0 42 31,0 0-31,0 21 16,0-21-16,0 22 0,0-1 15,0 0-15,0 22 0,0-22 0,0 1 16,0-1-16,0 0 0,-21-21 0,0 22 16,0-1-16,21-21 0,-21 22 15,0-22-15,21 0 0,0 0 0,0 0 16,-22 0-16,22-42 47,22 21-47,-22-21 0,21 0 0,0 0 15,0 0-15,0-22 0,0 22 16,1 0-16,-1-21 0,0 20 0,21-20 16,-21 21-16,1 0 0,-1 0 0,21-1 15,-21 22-15,0 0 0,1 0 16,-1 22-16,-21-1 15,0 0-15,0 0 0,0 0 16,0 0-16,0 1 0,0-1 0,0 0 16,0 0-16,0 0 0,-21 0 15,21 1-15,0-1 16,0 0-16,0 0 16,21-21 15,0-21-31,21 21 0</inkml:trace>
  <inkml:trace contextRef="#ctx0" brushRef="#br0" timeOffset="137599.43">25146 16404 0,'0'0'0,"-21"0"15,0 0-15,-1 0 16,1 0-16,0 21 0,0 1 0,0-1 15,-22 0-15,43 21 16,-42-21-16,42 1 0,-21-1 0,0 0 16,0 0-16,21 21 0,0-20 0,0-1 15,0 0-15,0 0 16,21-21-16,0 0 0,0 0 16,0 0-16,22 0 0,-22 0 15,21 0-15,0 0 0,-20-21 0,20 0 16,-21 21-16,21-21 15,-20-1-15,-1 1 0,0 0 0,-21 0 16,0 0-16,0 0 0,0-1 0,0 1 16,0 0-16,0 0 0,0-21 15,-21 20-15,0 1 0,-1 21 0,1-21 16,0 21-16,0 0 16,0 0-16,0 0 0,-1 0 0,1 21 15,21 0-15,0 1 0,-21-22 16,21 21-16,0 0 0,0 0 0,0 0 15,0 0-15,21-21 16,0 22-16,1-22 0,20 0 16,-21 0-16,0 0 0,0 0 15,22 0-15,-22-22 0,0 22 16,0-21-16,0 0 0,1 21 0,-1-21 16,0 0-16,0 0 0,-21-1 0,0 1 15,21 0-15,-21-21 0,21 21 16,-21-22-16,0 22 0,0-21 0,0 21 15,0-22-15,0 22 0,0 0 16,0 42 0,0 0-1,0 22-15,0-22 0,0 21 0,-21-21 16,21 22-16,0-22 0,0 21 0,0-21 16,0 0-16,-21 22 15,21-22-15,0 0 0,-21 0 0,21 0 16,0 1-16,0-1 0,0 0 15,0 0-15,0 0 0,0 0 16,0 1-16,21-22 16,0 0-1,-21-22-15,21 1 0,1 0 16,-22 0-16,21 21 16,-21-21-16</inkml:trace>
  <inkml:trace contextRef="#ctx0" brushRef="#br0" timeOffset="137803.32">25400 16383 0,'0'0'0,"-21"0"15,42 0 1,0 0 0,0 0-16,0-21 0,22 21 0,-22 0 15,21 0-15,1-21 0,-22 0 0,21 21 16,-21 0-16,0 0 0,1-22 15,-1 22-15,0 0 0,-21-21 16,0 0 0</inkml:trace>
  <inkml:trace contextRef="#ctx0" brushRef="#br0" timeOffset="139381.81">27347 16214 0,'0'0'16,"0"-21"-16,21-22 0,-21 22 0,0 0 15,0 0-15,0 42 31,0 0-31,-21 0 0,21 0 16,0 22-16,-21-22 0,0 21 16,0 1-16,21-1 0,-21-21 0,-1 21 15,22-20-15,0 20 0,-21-21 0,21 0 16,-21 0-16,21 1 16,0-44 15,21 22-31,-21-21 0,21 0 15,1 0-15,-1 0 0,0 0 16,-21-1-16,21 1 0,0 0 16,-21 0-16,0 0 0,21 21 0,-21-21 15,22 21-15,-22 21 16,0 0 0,21-21-16,-21 21 0,0 0 15,21 0-15,-21 22 0,21-22 0,-21 0 16,21 0-16,-21 0 15,21 1-15,1-22 0,-1 21 16,0-21-16,0 0 0,0 0 16,22 0-16,-22 0 0,0 0 0,21-21 15,-21-1-15,22 1 16,-1 21-16,-21-21 0,0 0 0,22 0 16,-22 0-16,0-1 0,0 1 0,-21 0 15,0-21-15,0 21 0,0-1 16,0 1-16,0 0 0,0 0 0,0 0 15,0 0-15,-21 21 16,21 21-16,-21 0 16,0 0-16,21 0 0,0 22 15,0-22-15,0 0 0,0 0 0,0 21 16,0-20-16,0-1 0,0 0 16,0 0-16,21 0 0,0-21 0,0 21 15,0-21-15,1 0 0,20 0 16,-21 0-16,21 0 0,1 0 0,-22 0 15,21 0-15,-21 0 0,22-21 16,-1 21-16,-21-21 0,22 21 16,-22-21-16,0 0 0,0 0 0,0-1 15,0 1-15,-21 0 0,0 0 16,0 0-16,0 0 0,0-1 0,0 1 16,0 0-16,0 0 0,0 42 31,0 0-31,0 0 0,0 1 15,0 20-15,0-21 16,0 0-16,0 0 0,0 1 0,0-1 0,0 0 16,0 0-16,0 0 15,22-21-15,-1 0 16,0 0-16,0 0 0,0 0 16,0 0-16,1 0 0,-1 0 0,0 0 15,21-21-15,-21 0 0,1 21 16,20-21-16,-21 0 0,0-1 0,0 1 15,1 0-15,-1-21 0,0 21 0,-21-22 16,21 22-16,0-21 0,-21-1 16,21 1-16,-21 0 0,0-1 0,0 1 15,0 21-15,0 0 0,0 0 16,0-1-16,0 44 16,-21-22-1,0 42-15,21-21 0,-21 21 0,0-20 16,0 20-16,21 0 0,0 1 15,-22-22-15,1 21 0,21 0 0,0-20 16,0 20-16,0-21 0,0 0 0,0 0 16,0 1-16,0-1 0,21 0 15,1-21-15,-1 0 0,0 21 0,0-21 16,0 0-16,0 0 0,22 0 16,-22 0-16,21-21 0,1 21 0,-22-21 15,21 0-15,0 21 16,-20-22-16,20 1 0,-21-21 0,0 21 15,0-22-15,1 22 0,-1-21 16,0 0-16,-21-1 0,21-20 0,-21 20 16,21 1-16,-21 0 0,0-1 0,0 1 15,0 0-15,0 21 0,0-1 16,0 1-16,-21 21 0,0 21 16,0 1-16,21-1 15,-21 21-15,21 0 0,-22 1 0,22-1 16,0 0-16,0 22 0,0-22 15,0 1-15,0-22 0,0 21 0,0-21 16,0 22-16,0-22 16,0 0-16,22 0 0,-1 0 0,0 0 15,0-21-15,0 0 16,0 0-16,1 0 0,-1 0 16,0-21-16,-21 0 15,0 0 1,0 0-16</inkml:trace>
  <inkml:trace contextRef="#ctx0" brushRef="#br0" timeOffset="139582.21">28829 16002 0,'0'0'0,"-42"0"16,20 0-1,44 0 17,-1 0-32,0 0 15,0 0-15,21-21 16</inkml:trace>
  <inkml:trace contextRef="#ctx0" brushRef="#br0" timeOffset="140481.82">31305 15663 0,'0'-21'0,"0"42"0,-21-63 16,0 42-16,21-21 15,-21 21-15,0 0 0,21 21 16,-21 0-16,21 0 0,0 22 16,0-1-16,0 0 0,0 1 0,0 20 15,0-20-15,0 20 16,0-21-16,0 1 0,0 20 0,0-20 16,0-22-16,0 21 0,0-21 15,0 22-15,0-22 0,0 0 0,-22 0 16,1 0-16,0-21 15,21-21 1,0 0 0,0 0-16,21 0 0,0-1 15,1 1-15,-1 0 16,0-21-16,0 21 0,0-22 0,0 22 0,22 0 16,-22 0-16,0 0 15,21-1-15,-20 22 0,-1 0 0,21 0 16,-21 0-16,0 22 0,-21-1 15,22 0-15,-22 0 0,0 0 16,0 0-16,0 1 0,0-1 0,0 0 16,0 0-16,-22 0 0,1 0 15,0 1-15,0-1 0,-21-21 0,20 21 16,1 0-16,0-21 0,-21 0 16,21 0-16,-1 0 0,1 0 0,0 0 15,0 0 1,42 0 31,0 0-47,0 0 0,1 0 15,-1 0-15,0 0 0,21 0 0,1 0 16,-22 0-16,21 0 0,0 0 16,1 0-16,-1-21 0,0 21 0,22-21 15,-22 0-15,1 21 0,-1-22 16,0 1-16,1 0 0,-1-21 0,-21 21 15,21-1-15,-20 1 0,-1-21 16,0 21-16,-21 0 0,0-1 16,0-20-16,0 21 0,0 0 15,-21 21 1,0 0-16,21 21 0,-22 0 16,22 0-16,0 0 0,-21 22 15,21-22-15,0 21 0,0-21 0,0 22 16,0-22-16,0 0 0,0 21 15,0-20-15,0-1 0,21 0 16,1 0-16,-1-21 16,0 0-16,0 0 0,0 0 15,0 0 1,1 0-16</inkml:trace>
  <inkml:trace contextRef="#ctx0" brushRef="#br0" timeOffset="140927.64">28935 16955 0,'0'0'0,"0"-22"0,0 1 0,0 0 16,0 42-1,0 0-15,0 22 16,-21-22-16,21 21 0,0 1 16,0-1-16,0 0 0,-22 1 15,22-1-15,0 0 0,0 22 0,0-43 16,0 21-16,0 1 0,0-1 16,0-21-16,0 0 0,0 0 0,22 1 15,-1-1-15,0-21 16,0 0-16,0 0 0,0 0 15,1 0-15,-22-21 0,0-1 16,0 1-16,0 0 0,0 0 16</inkml:trace>
  <inkml:trace contextRef="#ctx0" brushRef="#br0" timeOffset="141107.53">28681 17378 0,'-21'0'16,"42"0"-16,-64 21 0,65-21 31,-1 0-31,0 0 16,0 0-16,21 0 0,1 0 0,-1-21 15,0 21-15,1 0 0,-1-21 16,0 21-16,1 0 0,-1 0 0,0-21 16,1 21-16,-22 0 0</inkml:trace>
  <inkml:trace contextRef="#ctx0" brushRef="#br0" timeOffset="141771.68">29718 17463 0,'21'0'15,"-21"-22"1,21 1-16,-21 0 15,0 0-15,0 0 16,0 0-16,0-1 0,0 1 16,-21 0-1,0 21-15,0 0 0,0 0 16,-1 0-16,1 0 16,0 21-16,0 0 0,21 1 15,-21-1-15,21 0 0,-21 0 16,-1 0-16,22 22 0,-21-22 15,21 0-15,0 0 0,0 0 0,0 0 16,0 1-16,21-22 31,1 0-31,-1 0 16,0-22-16,0 1 16,0 0-16,0 0 15,-21 0-15,22 21 0,-22-21 0,21-1 16,-21 1-16,0 0 15,21 21 1,-21 21 0,0 0-1,0 1-15,0-1 0,0 0 0,0 0 16,0 0-16,0 0 0,0 1 16,21-1-16,-21 0 0,21 0 15,0-21-15,1 0 0,-1 21 16,0-21-16,0 0 0,21 0 15,-20 0-15,20 0 0,0-21 16,-21 21-16,22-21 0,-1 0 0,-21 0 16,22-1-16,-22 1 0,0 0 15,0 0-15,-21 0 0,21 0 0,-21-22 16,21 22-16,-21 0 0,22-21 16,-22 20-16,0-20 0,0 21 0,21-21 15,0 20-15,-21 1 0,0 0 16,21 0-16,0 21 0</inkml:trace>
  <inkml:trace contextRef="#ctx0" brushRef="#br0" timeOffset="142527.25">30438 17293 0,'0'21'16,"-85"106"15,170-275-31,-170 318 0,64-149 0,0 0 16,-1 0-16,22 0 0,0 0 0,-21 1 15,0-22-15,21 21 16,0-42 15,21-1-31,0 22 16,1-21-16,-1 0 0,0 0 0,0 0 15,0-22-15,22 22 0,-22 0 16,0 0-16,21 0 0,-21 21 0,1-21 16,-1 21-16,21 0 15,-21 0-15,0 0 0,1 0 0,-22 21 31,0 0-31,-22-21 16,1 21-16,0-21 0,0 21 16,0-21-16,0 0 0,-1 21 0,1-21 15,0 0-15,0 0 0,0 0 16,0 0-16,-1 0 16,22 22 15,0-1-16,0 0-15,0 0 16,0 0-16,0 0 16,0 1-16,0-1 0,0 0 15,22 0-15,-1-21 16,0 0-16,21 0 16,-21 0-16,22 0 0,-22 0 15,21 0-15,1 0 0,-1 0 0,0 0 16,1-21-16,-1 21 0,0-21 15,1 0-15,-1-1 0,0 22 0,-21-21 16,22 0-16,-1-21 0,-21 21 16,22-1-16,-22 1 0,0 0 15,-21 0-15,0 0 0,21 0 16,-21-1-16,-21 22 31,0 22-31,0-22 16,-1 21-16,22 0 0,0 0 15,-21 0-15,21 0 16,0 1-16,0-1 0,0 0 16,0 0-1,21-21-15,1 0 0,-1 0 0,0 0 16,0 0 0,0 0-16,0 0 0,1 0 0,-1 0 15,0 0-15,0 0 0,0 0 16,0 0-16,1 0 15,-22-21-15</inkml:trace>
  <inkml:trace contextRef="#ctx0" brushRef="#br0" timeOffset="142788.1">31665 17505 0,'0'-21'31,"0"0"1,21 21 15,-21-22-47,22 22 15,-22-21 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39:31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889 0,'0'0'0,"0"-21"16,0 0-16,0 0 15,0-1-15,0 1 0,0 0 0,0 0 16,0 0-16,0 0 15,0-1-15,0 1 0,0 0 16,-21 21-16,21 21 31,0 0-15,0 22-16,0-22 0,0 42 16,0-20-16,0-1 0,0 22 0,-21-1 15,21-21-15,0 22 0,-22-1 16,22-20-16,0 20 0,0 1 15,0-1-15,-21 1 0,21-1 16,-21 1-16,0-1 0,21 1 0,0-22 16,-21 22-16,21-22 0,-21 0 15,21-21-15,0 22 0,0-22 16,0 0-16,0 0 0,0-42 31,0 0-15,0 0-16,0-22 0,0 22 15,0-21-15,0 0 0</inkml:trace>
  <inkml:trace contextRef="#ctx0" brushRef="#br0" timeOffset="471.05">4043 974 0,'0'0'0,"-21"0"0,-1-21 0,1-1 16,0 1-16,0 0 0,21 0 16,0 0-16,0 0 0,0-1 15,0 1-15,21 0 0,0 0 0,0 0 16,22 21-16,-1-21 0,0-1 16,1 22-16,20 0 0,22-21 15,-22 21-15,22 0 0,0 0 16,21 0-16,-22 21 0,1 1 0,0-1 15,-1 21-15,1 0 0,-22 1 16,1-1-16,-1 22 0,1-1 16,-22-21-16,-21 22 0,22-1 0,-22-20 15,-21 20-15,0 1 0,0-1 16,-42 1-16,20-1 0,-20 22 0,-21-22 16,-1 1-16,1-1 0,-1 1 15,-21-1-15,-20-20 0,20 20 0,0-20 16,1-22-16,-22 21 15,21-21-15,22 0 0,-22-21 0,21 0 16,1 0-16,-1 0 0,22 0 16,-21 0-16,20 0 0,1 0 0,0-21 15,20 21-15,1-21 0,0 0 16,0 21-16,21-21 0,0 0 0,0-1 16,0 1-16,21 0 15,0 0-15,0 0 0,1 0 0</inkml:trace>
  <inkml:trace contextRef="#ctx0" brushRef="#br0" timeOffset="971.77">5927 1355 0,'0'-21'15,"0"42"17,0 0-32,-22 0 0,22 0 15,0 22-15,-21-22 0,21 21 16,0 0-16,0 22 0,0-22 15,0 1-15,-21-1 0,21 0 0,0 1 16,-21-1-16,21-21 0,0 21 16,0-20-16,0-1 0,0 0 0,0 0 15,0-42 17,0 0-32,0 0 0,0-1 15,0 1-15,21 0 0,0-21 0</inkml:trace>
  <inkml:trace contextRef="#ctx0" brushRef="#br0" timeOffset="1341.12">5948 1037 0,'0'0'0,"-21"0"0,-1 0 15,1 21-15,0 1 16,21-1-16,0 21 0,0-21 0,0 0 15,0 1-15,21-1 16,0 0-16,1-21 0,-1 0 0,0 0 16,21 0-16,-21 0 0,1 0 15,-1-21-15,0 0 0,0 21 0,0-22 16,0 1-16,1 0 0,-22-21 16,0 21-16,0-1 0,0 1 15,0 0-15,0-21 0,0 21 16,-43-1-16,22 1 0,0 0 15,0 21-15,0 0 0,-1 0 0,-20 0 16,21 21-16,0 0 0,0 1 16,-1 20-16,1-21 0,21 0 0,0 22 15,0-22-15,0 21 0,0-21 16,0 22-16,0-22 0,21 0 0,1 0 16,-1 0-16,0-21 0,0 21 15,0 1-15</inkml:trace>
  <inkml:trace contextRef="#ctx0" brushRef="#br0" timeOffset="1819.84">6625 1503 0,'21'0'15,"0"-21"1,1 0-16,-22-1 15,-22 22 32,1 0-47,0 22 0,0-1 16,0-21-16,0 21 0,-22 21 16,22-21-16,0 1 0,0-1 0,21 21 15,0-21-15,0 0 0,0 1 16,0-1-16,0 0 0,0 0 15,21 0-15,0 0 0,0-21 0,0 22 16,22-22-16,-22 21 0,0 0 16,21-21-16,-20 21 0,-1-21 0,-21 21 15,0 0-15,0 1 0,0-1 16,-21-21-16,-1 21 0,1 0 16,-21-21-16,0 21 0,-1-21 15,1 0-15,0 21 0,-1-21 16,1 0-16,0 0 0,20 0 0,-20 0 15,0 0-15,21 0 0,-1 0 16,1-21-16,0 0 0,0 21 0,21-21 16,-21 0-16,21 0 15,0-1-15,0 1 0,0 0 0,21 0 16,0 0-16,0 0 16</inkml:trace>
  <inkml:trace contextRef="#ctx0" brushRef="#br0" timeOffset="2506.96">7662 1778 0,'21'0'0,"-42"0"0,64-21 0,-22 0 0,-21 0 16,0-1-16,21 1 0,-21 0 15,0-21-15,0 21 0,0-1 0,0 1 16,0 0-16,-21 21 0,0-21 16,-22 0-16,22 21 0,-21 0 0,-1 0 15,-20 0-15,21 0 0,-1 21 16,1 0-16,0 21 0,-1 1 16,22-1-16,-21 0 0,21 1 15,-1-1-15,22 22 0,0-22 0,0 0 16,0 1-16,0-22 0,0 21 15,0-21-15,0 0 0,22 1 0,-1-1 16,0-21-16,0 0 0,0 0 16,0 0-16,22 0 0,-22 0 0,21-21 15,-21-1-15,22 1 0,-1 0 16,-21 0-16,22-21 0,-22 20 0,21-20 16,-21 21-16,0-21 0,1-1 15,-22 1-15,0 0 0,0 20 0,0-20 16,0 21-16,0 0 15,0 0-15,0-1 0,-22 44 16,22-1 0,-21 21-16,21-21 0,-21 22 0,21-1 15,0 0-15,0-21 0,0 22 16,0-1-16,0-21 0,0 22 0,0-22 16,0 0-16,21 0 0,0 0 15,1 0-15,20-21 0,-21 0 0,0 22 16,22-22-16,-1 0 0,0 0 15,1 0-15,-1-22 0,0 1 0,22 21 16</inkml:trace>
  <inkml:trace contextRef="#ctx0" brushRef="#br0" timeOffset="3039.56">8530 1588 0,'0'0'15,"0"-22"-15,-21 1 0,-21-21 16,20 42-16,1-21 0,0 21 0,0 0 15,0 0-15,-22 0 0,22 0 16,0 21-16,-21 0 0,21 21 0,-22-20 16,22 20-16,0 0 0,0 1 15,0-1-15,21 0 0,-22 22 16,22-22-16,0-21 0,0 22 0,0-1 16,0-21-16,22 0 0,-1 0 0,0 1 15,0-1-15,0 0 16,0-21-16,22 0 0,-22 0 0,0 0 15,21 0-15,-20-21 0,-1 0 0,21-1 16,-21 1-16,22 0 0,-22-21 16,21-1-16,-21 1 0,22 0 0,-22-22 15,0 1-15,0 20 0,0-20 16,0-1-16,1 1 0,-22-1 0,0 1 16,21-1-16,-21 1 0,0-1 15,0 1-15,0-1 0,0 22 16,0 0-16,0-1 0,0 1 0,0 21 15,-21 0-15,-1 21 16,22 21-16,-21 21 0,21 1 16,-21-1-16,21 21 0,0 1 15,0 21-15,0-22 0,0 1 0,0 20 16,0-20-16,-21 20 0,21-20 16,0-1-16,0 1 0,0-22 0,0 1 15,0-1-15,0 0 0,0-21 16,21 22-16,-21-22 0,21-21 0,0 21 15,1-21-15,-1 0 0,0 0 16,0 0-16,0 0 0,0 0 0,1-21 16,-1 0-16,0 0 0,21 21 15</inkml:trace>
  <inkml:trace contextRef="#ctx0" brushRef="#br0" timeOffset="3411.35">9144 1588 0,'0'0'0,"0"-22"0,21 22 47,-21 22-47,21-1 0,-21 0 15,0 0-15,21 21 0,1-20 0,-22 20 16,0-21-16,21 21 0,-21-20 16,21 20-16,-21-21 0,0 21 0,0-20 15,0-1-15,0 0 16,0 0-16,0 0 0,21-21 0,-21 21 15,0-42 17,0 0-32,0 0 0,21-21 15,-21 20-15,21-20 0,-21 21 16,22-21-16,-1-1 0,-21-20 0,21 20 16,0 1-16,-21 0 0,21 21 15,-21-22-15,21 22 0,-21 0 0,0 0 16,22 21-16,-1 0 15,0 0 17,0 0-17</inkml:trace>
  <inkml:trace contextRef="#ctx0" brushRef="#br0" timeOffset="4111.38">10033 1905 0,'21'-21'16,"0"21"-1,0-21-15,1 0 0,-1-1 16,0 1-16,0 0 0,21-21 16,-20 21-16,-1-1 15,-21 1-15,0-21 0,0 21 0,0 0 16,0-1-16,0 1 0,0 0 15,-21 21-15,-1-21 0,1 21 0,-21 0 16,0 0-16,20 0 0,-20 0 16,0 21-16,-1 0 0,22 0 0,-21 1 15,21 20-15,0 0 0,-1 22 16,1-22-16,0 22 0,21-22 0,-21 0 16,21 1-16,0-1 0,0 0 0,0-21 15,0 1-15,21-1 0,0 0 16,0 0-16,22-21 0,-22 0 0,0 0 15,21 0-15,-20 0 16,-1 0-16,21-21 0,-21 0 0,22 21 16,-22-21-16,0-22 0,0 22 15,21 0-15,-20-21 0,-1 20 0,-21-20 16,21 0-16,-21 21 0,0-22 16,0 1-16,0 0 0,0-1 0,0 22 15,0 0-15,0 0 0,0 0 16,0 42-1,0 21-15,0-21 16,0 22-16,0-22 0,0 21 0,21 0 16,-21 1-16,0-22 0,0 21 15,0 1-15,21-22 0,-21 0 16,21 21-16,1-21 0,-1 1 16,0-22-16,0 0 15,0 0-15,0 0 0,1 0 0,-1 0 16,0-22-16,21 1 0</inkml:trace>
  <inkml:trace contextRef="#ctx0" brushRef="#br0" timeOffset="4571.12">10774 1609 0,'0'0'0,"-21"0"16,-1 0-1,22 21-15,0 0 0,0 0 16,0 0-16,0 22 0,0-22 0,-21 21 15,21 1-15,0-22 0,-21 21 16,21-21-16,0 22 0,0-22 0,0 0 16,0 0-16,0 0 0,0 0 15,0 1-15,0-44 32,0 1-17,0 0-15,0-21 16,0 21-16,0-1 0,0-20 15,0 0-15,0-1 0,0 1 0,21 0 16,0-1-16,1 1 0,-1 0 16,0-1-16,0 22 0,21 0 0,-20 0 15,20 21-15,0 0 0,-21 0 16,22 21-16,-1 0 0,-21 0 0,22 22 16,-22-22-16,0 21 0,0 1 15,0-1-15,-21 0 0,0 1 0,0-1 16,0 0-16,0-21 0,0 22 15,0-1-15,0-21 0,0 0 0,-21 1 16,21-1-16,0 0 16,0-42 15,0 0-31,21-1 0,0 1 16,1-21-16</inkml:trace>
  <inkml:trace contextRef="#ctx0" brushRef="#br0" timeOffset="4862.95">11705 1249 0,'0'0'0,"0"-21"0,0 0 0,0-1 15,-21 44 17,21-1-32,0 0 0,0 21 15,-21 1-15,21-1 0,-21 0 0,21 22 16,0-22-16,0 22 0,0-1 0,-22 1 15,22-1-15,-21-21 0,21 22 16,0-22-16,0 1 0,0-1 0,0-21 16,0 0-16,0 0 0,0 1 15,21-1-15,1-21 0,-1 0 16,0 0-16,0 0 0,0 0 16,-21-21-16,21 21 0,1-22 0,-1 1 15,0 0-15,-21 0 0,0-21 16,21 20-16,-21-20 0,21 21 15</inkml:trace>
  <inkml:trace contextRef="#ctx0" brushRef="#br0" timeOffset="5051.84">11536 1588 0,'0'0'0,"-21"0"16,-1 0-16,22 21 15,22-21 1,-1 0-16,0 0 0,0 0 15,0 0-15,22 0 0,-22 0 16,0 0-16,21-21 0,-21 21 0,22 0 16,-22 0-16,0-22 0,0 22 15,0 0-15,1-21 0,20 21 16</inkml:trace>
  <inkml:trace contextRef="#ctx0" brushRef="#br0" timeOffset="6294.91">12573 1905 0,'0'0'0,"21"-21"31,0 0-31,0 21 0,-21-21 16,22-1-16,-1 1 0,-21-21 0,0 21 15,21 0-15,-21-22 0,0 22 16,0-21-16,0 21 0,0-1 0,-21 1 16,0 0-16,-1 0 0,1 21 15,-21 0-15,21 0 0,-22 0 0,22 0 16,-21 21-16,0 0 0,-1 0 15,1 22-15,0-22 0,-1 21 16,1 22-16,21-22 0,-22 0 0,22 1 16,0-22-16,21 21 0,0-21 15,0 1-15,0-1 0,0 0 0,21 0 16,0-21-16,1 0 0,20 0 16,-21 0-16,21 0 0,1-21 0,-1 0 15,-21 21-15,22-21 0,-1-1 16,-21 1-16,21-21 0,-20 21 0,-1 0 15,21-1-15,-21-20 0,-21 21 16,21-21-16,-21 20 0,22-20 0,-22 21 16,0 0-16,0-22 0,0 22 15,0 0-15,-22 21 16,1 21 0,21 0-16,-21 1 0,21 20 15,0 0-15,0 1 0,0-22 0,0 21 16,0 0-16,0 1 0,0-1 15,21-21-15,0 0 0,1 1 0,20 20 16,-21-42-16,21 21 0,1 0 16,-1-21-16,0 0 0,1 0 0,20 0 15,-20 0-15,20-21 0,-21 0 0,22 21 16,-22-21-16,1 0 0,-1-1 16,0 1-16,-21-21 0,1 21 15,20 0-15,-21-22 0,0 22 16,-21-21-16,0 21 0,0-22 0,0 1 15,0 21-15,0 0 0,-21-1 16,0 1-16,0 0 0,0 21 0,-22 0 16,1 0-16,21 0 0,-22 21 15,1 0-15,0 1 0,21-1 0,-22 0 16,22 21-16,0-21 0,0 22 0,0-1 16,21-21-16,0 0 0,0 22 15,0-22-15,0 0 0,21-21 0,21 21 16,-21-21-16,22 21 0,-22-21 15,21 0-15,0 0 0,1 0 16,-1-21-16,0 0 0,-20 21 16,20-21-16,-21 0 0,0 0 0,0-1 15,1 1-15,-22 0 0,0 0 0,0 0 16,0 0-16,0-1 16,0 1-16,0 42 31,0 1-31,0-1 0,0 21 15,0 0-15,0-20 0,0 20 16,0 0-16,0 22 0,0-22 16,0 0-16,0 22 0,0-1 0,0 1 15,0-1-15,0 22 0,0-21 16,0 20-16,0 1 0,0 0 0,0-1 16,0 1-16,21 0 0,-21-22 15,0 22-15,0-1 0,0-20 0,0-1 16,0 1-16,0-22 0,0 1 0,-21-1 15,21-21-15,-22 0 0,1-21 16,0 0-16,-21 0 16,21-21-16,-1 0 0,1-21 0,-21-1 15,0 1-15,-1 0 0,22-22 16,-21 1-16,-1-1 0,22-21 16,0 22-16,0-1 0,0-20 0,21-1 15,0 22-15,0-22 0,0 21 16,0 1-16,21-1 0,0 1 0,-21-1 15,21 1-15,22 21 0,-22-22 16,0 22-16,21-22 0,-21 22 0,22-22 16,-22 22-16,21 0 0,1-1 15,-22 1-15,21 0 0</inkml:trace>
  <inkml:trace contextRef="#ctx0" brushRef="#br0" timeOffset="6931.55">13864 1672 0,'0'0'0,"0"21"0,21-21 47,0 0-47,1 0 0,-1-21 16,0 0-16,0 21 0,0-21 15,0 0-15,1 0 0,-1-1 16,0 1-16,-21 0 0,0 0 0,0 0 15,0 0-15,0-1 16,-21 22-16,0 0 0,-1 0 16,1 0-16,0 0 0,0 0 15,0 22-15,0-22 0,-22 42 16,22-21-16,0 0 0,21 22 0,0-1 16,-21 0-16,21-21 0,0 22 15,0-1-15,0-21 0,0 0 0,21 22 16,0-43-16,0 21 0,22 0 15,-22-21-15,21 0 0,0 0 0,1 0 16,-1 0-16,0 0 0,1 0 16,20-21-16,-20 0 0,-1 0 0,0-1 15,-21 1-15,22 0 0,-22 0 0,0-21 16,21 20-16,-42-20 0,22 21 16,-1-21-16,-21 20 0,0-20 15,0 21-15,0 0 0,0 0 16,0-1-16,0 1 0,-21 21 15,21 21 1,-22-21-16,22 22 0,0-1 0,0 21 16,0-21-16,0 22 0,0-22 15,0 21-15,0 0 0,0-20 0,22 20 16,-1-21-16,-21 21 0,21-20 0,-21-1 16,21 0-16,-21 0 0,0 0 15,0 0-15,0 1 0,0-1 16,-21-21-1,0 0-15,0 0 16,-1 0-16,1 0 0,0 0 0,0 0 16,0 0-16,-22 0 0,22 0 15,0 0-15,-21 0 0,-1 0 0,22 0 16,-21 0-16</inkml:trace>
  <inkml:trace contextRef="#ctx0" brushRef="#br0" timeOffset="7803.51">3852 2858 0,'0'0'0,"-21"0"0,0 0 0,0-22 16,0 22-16,-1 0 15,22-21-15,22 21 32,-1 0-17,21 0-15,-21 0 0,22 0 16,-1 0-16,0 0 0,22 0 0,-1 0 15,1 0-15,20 0 0,1 0 16,21 0-16,0 0 0,21 0 0,0 0 16,21 0-16,0 0 0,0 0 15,22 0-15,20-21 0,1 21 16,-1 0-16,22 0 0,21-21 0,-22 21 16,43 0-16,-21 0 0,21-21 15,0 21-15,21 0 0,-21 0 0,21-21 16,-21 21-16,22 0 0,-1 0 15,0-22-15,0 22 0,21 0 0,-20 0 16,-22 0-16,21-21 0,0 21 16,0 0-16,0 0 0,-21 0 0,0 0 15,21 0-15,-42 0 0,21 0 16,-42 0-16,21 0 0,-22 0 16,-20 0-16,-1 0 0,-20 0 0,-22 0 15,-21 0-15,0 0 0,-21 0 16,-22 0-16,1 0 0,-21 0 0,-1 0 15,-42 0-15,22 0 0,-22 0 16,-42 0 0,-1 0-16,1 0 15,-21 0-15,0 0 0,-1 0 0,1 0 16</inkml:trace>
  <inkml:trace contextRef="#ctx0" brushRef="#br0" timeOffset="8807.18">1460 4106 0,'0'-21'16,"0"0"-1,-21 21 32,21 21-47,0 0 16,0 1-16,0-1 0,0 21 15,0 0-15,0 1 0,0-1 0,0 0 16,0 1-16,0-1 0,0 22 16,0-22-16,0 21 0,0-20 15,0 20-15,0-20 0,0 20 0,0-21 16,0 22-16,0-22 16,0 1-16,-21-22 0,21 21 0,-21-21 0,21 0 15,0 1-15,0-1 16,-21-21-16,21 21 15,0-42 17,0 0-32,0-1 15,0 1-15,0 0 0,0 0 16</inkml:trace>
  <inkml:trace contextRef="#ctx0" brushRef="#br0" timeOffset="9162.98">1905 4763 0,'0'21'0,"21"-21"16,-21 21-16,0 0 0,21-21 16,-21 21-16,0 0 15,21-21-15,1 0 16,-1 0-1,-21-21-15,21 0 0,0 0 16,-21 0 0,0 0-16,21-1 0,-21 1 0,0 0 15,0 0-15,0 0 16,0 0-16,-21 21 0,21-22 16,-21 22-16,0 0 15,0 0-15,-1 0 16,1 0-1,21 22-15,-21-22 0,21 21 16,0 0-16,-21-21 16,21 21-16</inkml:trace>
  <inkml:trace contextRef="#ctx0" brushRef="#br0" timeOffset="9648.2">4403 3874 0,'0'0'15,"0"-22"-15,21 22 0,-21-21 0,0 0 16,0 42-1,0 0-15,0 1 16,-21 20-16,21 0 0,0 22 0,0-1 16,0 1-16,0-1 15,0 1-15,0-1 0,0 22 0,0-22 16,0 1-16,0-1 0,0-20 16,-22 20-16,22 1 0,-21-22 0,21 0 15,0 1-15,0-1 0,0-21 16,0 0-16,0 1 0,0-1 0,0-42 31,0-1-15</inkml:trace>
  <inkml:trace contextRef="#ctx0" brushRef="#br0" timeOffset="9985.9">4064 4170 0,'0'0'15,"-21"-42"-15,0-1 0,21 1 0,0 0 16,0 20-16,0-20 0,0 0 0,21 21 16,21-22-16,-21 22 0,43 0 15,-1-21-15,1 20 0,20 1 0,1 0 16,0 21-16,-1 0 0,1 0 16,0 0-16,-22 21 0,1 0 0,-1 22 15,-20-1-15,-22 0 0,-21 22 16,0-1-16,0 1 0,-21-1 15,-1 1-15,-20-1 0,0-20 16,-1 20-16,1-20 0,0-1 0,-1 0 16,1 1-16,-21-22 0,20 21 0,1-21 15,21 0-15,-22-21 0,22 22 16,0-22-16,21-22 31,21 22-31,0-21 0,1 0 0,-1 0 16,0 0-16</inkml:trace>
  <inkml:trace contextRef="#ctx0" brushRef="#br0" timeOffset="10351.69">5059 4784 0,'0'0'15,"0"21"-15,21 0 0,0 0 0,0-21 0,0 0 16,1 0-16,-1 0 15,0 0-15,0 0 0,0-21 16,22 0-16,-22 0 0,0 0 16,0-1-16,0-20 0,0 21 0,1 0 15,-1 0-15,-21-1 0,0-20 16,0 21-16,0 0 0,0 0 16,-21 21-16,-1-22 0,-20 22 15,21 0-15,0 0 0,0 22 0,-1-22 16,1 21-16,0 0 0,0 21 15,0-21-15,0 22 0,21-22 0,0 21 16,0 1-16,0-1 0,0 0 16,0 1-16,0-22 0,0 21 0,0-21 15,21 0-15,0 1 0,0-22 0,0 0 16,0 0-16,22 0 0,-22 0 16,21 0-16,1-22 0,-1 1 0,0 0 15,1 0-15,-22-21 0,21 20 16</inkml:trace>
  <inkml:trace contextRef="#ctx0" brushRef="#br0" timeOffset="10723.01">5757 4530 0,'0'0'0,"-21"0"0,21-21 0,-21 21 0,21-22 16,0 1-16,0 0 15,21 21-15,0 0 0,0 0 16,22 0-16,-22 0 0,21 0 0,-21 0 15,22 21-15,-1 0 0,-21 1 16,22-1-16,-1 0 0,-21 0 16,0 21-16,0-20 0,-21 20 15,0-21-15,0 21 0,0-20 0,0 20 16,0-21-16,0 21 0,0-20 0,0-1 16,-21-21-16,0 21 0,0-21 31,21-21-31,0 0 15,0-1-15,0-20 0,0 21 0,0 0 16,0-22-16,0 22 0,0-21 16,0 21-16,0-22 0,21 22 0,-21-21 15,0 0-15,21 20 0,0 1 0,1 0 16,-1 0-16,-21 0 16,21 21-16,0 0 0,0 0 15,0 0-15,1 0 16</inkml:trace>
  <inkml:trace contextRef="#ctx0" brushRef="#br0" timeOffset="11187.22">6964 4657 0,'0'0'16,"42"0"-1,-21-21-15,-21-1 0,21 1 0,-21 0 16,0 0-16,0 0 15,0 0-15,0-1 0,0 1 0,0 0 16,0 0-16,-21 0 0,0 0 0,0 21 16,0 0-16,0 0 0,-1 0 15,1 0-15,0 21 0,-21 0 0,21 0 16,-22 21-16,22-20 16,0-1-16,21 0 0,0 21 0,0-21 15,0 1-15,0-1 16,21 0-16,0-21 0,0 21 0,1-21 15,20 21-15,-21-21 0,21 21 16,-20-21-16,-1 22 0,21-22 16,-21 21-16,0-21 0,1 21 0,-22 0 15,0 0-15,21-21 0,-21 21 0,0 1 16,-21-1-16,-1 0 16,1-21-16,0 21 0,-21-21 0,-1 0 15,1 21-15,0-21 0,-1 0 16,1 0-16,-21 0 0,20 0 0,1 0 15,0 0-15,-1 0 0,22-21 0,-21 21 16,21-21-16,-1 0 0,22 0 16,0-1-16,0 1 0,0 0 15,0 0-15,0 0 0,43 21 16,-22-21-16,21-1 0</inkml:trace>
  <inkml:trace contextRef="#ctx0" brushRef="#br0" timeOffset="11970.79">7302 4466 0,'0'0'15,"22"-21"-15,-22 0 0,0 0 16,-22 21 0,1 0-16,0 21 0,21 0 15,-21-21-15,21 42 0,-21-20 16,0-1-16,21 0 0,0 21 15,0-21-15,0 22 0,0-22 0,0 21 16,0-21-16,0 22 0,0-22 16,0 0-16,21 0 0,0 0 0,0-21 15,0 0-15,0 0 0,22 0 16,-22 0-16,0-21 0,0 0 16,0 21-16,22-21 0,-22 0 0,0-22 15,0 22-15,22 0 16,-43 0-16,21 0 0,-21-22 0,0 22 0,0 0 15,0 0-15,0 0 0,-21 0 16,-1-1-16,1 1 0,0 21 0,0 0 16,-21 0-16,20 0 0,1 0 15,0 0-15,0 0 0,0 0 16,42 0 0,0 0-1,0 0-15,22 0 0,-22 0 0,21-21 16,0 21-16,1 0 0,-1 0 0,0 0 15,1 0-15,-1 0 0,0 0 16,-20 0-16,20 0 0,-21 0 0,0 21 16,-21 0-16,0 1 0,21-1 15,-21 0-15,0 0 0,0 0 16,0 22-16,0-22 0,0 0 16,0 0-16,0 0 0,0 0 15,0 1-15,0-1 16,0-42 15,0-1-31,0 1 0,0 0 16,0 0-16,22 0 15,-1-22-15,0 22 0,0 0 0,21-21 16,-20-1-16,20 22 0,-21 0 16,0-21-16,22 21 0,-22-1 0,21 22 15,-21 0-15,0 0 0,1 0 16,-1 0-16,-21 22 0,0-1 15,21 21-15,-21-21 0,0 0 0,0 22 16,0-22-16,0 21 0,0-21 0,0 22 16,0-22-16,0 0 0,0 0 15,0 0-15,0 1 0,0-1 16,0-42 15</inkml:trace>
  <inkml:trace contextRef="#ctx0" brushRef="#br0" timeOffset="12735.35">10710 4382 0,'0'0'0,"-21"0"0,21-22 31,21 1-31,0 0 0,1 0 15,20 0-15,0-22 0,-21 1 0,22 21 16,-1-21-16,0-1 0,1 1 16,-22 0-16,0 20 0,-21-20 0,0 21 15,0 0-15,0 0 0,-21 21 0,-21-22 16,-1 22-16,1 0 0,-22 0 16,1 0-16,-1 0 0,1 22 15,-1-1-15,1 0 0,21 0 0,-22 0 16,43 0-16,-21 1 0,20 20 0,22-21 15,0 0-15,0 0 16,0 1-16,43 20 0,-22-21 0,21 0 16,-21 0-16,22 1 0,-1-1 0,0 0 15,22 0-15,-22 0 0,1 22 16,-22-22-16,21 0 0,-21 0 0,0 0 16,-21 0-16,0 1 0,0-1 15,-21 0-15,0 0 0,-21 0 0,-1 0 16,-20 1-16,21-1 0,-22 0 15,1-21-15,-22 21 0,21-21 16,-20 0-16,20 0 0,1 0 0,-1 0 0,1-21 16,-22 0-1,43-22-15,21 22 0,-1 0 0,22-21 16,0-1-16,0 1 0,0-21 0,0-1 16,0 22-16,22-22 0,-1 22 15,21-22-15,0 43 0,-20-21 0,20 21 16,0 21-16,1 0 0,-1 0 15,0 21-15,1 0 0,-22 0 0,0 22 16,0-1-16,0 0 0,-21 1 16,0-1-16,0 0 0,0 1 0,0-1 15,0-21-15,0 21 0,0-20 0,0-1 16,0 0-16,21 0 16,1-21-16,-1 0 15,0 0-15,0 0 0,0-21 16,22 0-16,-22 0 0,21-1 0</inkml:trace>
  <inkml:trace contextRef="#ctx0" brushRef="#br0" timeOffset="13218.07">11303 3556 0,'0'0'0,"0"-21"0,0 0 15,0 42 1,0 0-16,0 21 15,0 1-15,0-1 0,0 0 16,-21 22-16,0-22 0,21 22 16,-22-1-16,1 1 0,0 20 0,0-20 15,0-1-15,21-20 0,-21 20 0,-1-20 16,1-1-16,0 0 0,21 1 16,0-22-16,0 0 0,0 0 0,0 0 15,0-42 16,21 0-31,0 0 0,-21 0 0,22-1 16,-1 1-16,0-21 16,0 0-16,-21 20 0,21-20 0,0 21 15,1-21-15,-1 20 0,-21 1 16,21 0-16,0 0 0,0 0 0,0 21 16,1 0-16,-1 21 0,-21 0 15,0 0-15,0 0 0,21 1 16,-21-1-16,0 21 0,0-21 0,0 0 15,0 22-15,0-22 0,0 0 16,0 0-16,0 0 0,0 1 0,0-1 16,0 0-16,0 0 0,21 0 15,0-21 1,0 0 0,1 0-16,-1-21 0,-21 0 0,21 21 15,0-21-15</inkml:trace>
  <inkml:trace contextRef="#ctx0" brushRef="#br0" timeOffset="13623.84">11790 4191 0,'0'0'0,"0"-21"0,0-21 15,0 20-15,0 44 32,0-1-32,-21 0 15,21 21-15,0-21 0,-22 1 0,22 20 16,-21-21-16,21 21 0,0-20 15,0 20-15,0-21 0,0 0 16,0 22-16,0-22 0,21 0 16,1 0-16,-1-21 0,0 0 15,0 0-15,0 0 0,22 0 0,-22 0 16,0 0-16,21-21 0,-21 21 0,1-21 16,-1 0-16,0-1 0,0 1 15,0 0-15,-21 0 0,0-21 0,0 20 16,0-20-16,0 0 0,0 21 15,-21-22-15,0 1 0,0 21 0,0-22 16,-22 22-16,22 0 0,-21 0 0,-1 21 16,22 0-16,-21 0 15,21 0-15,0 21 0,-1-21 0,1 21 16,0 0-16,21 1 0,-21-1 16,21 21-16,0-21 0,0 0 0,0 1 15,0-1-15,21 0 0,0 0 16,0 0-16,22-21 0,-22 0 0,21 0 15,-21 0-15,22 0 0</inkml:trace>
  <inkml:trace contextRef="#ctx0" brushRef="#br0" timeOffset="14056.1">12446 4128 0,'0'0'0,"0"-22"0,0 44 31,0-1-16,0 0-15,0 21 0,0-21 0,0 1 16,0 20-16,0-21 0,0 21 16,0-20-16,0-1 0,0 0 0,0 0 15,0 0-15,21 0 0,-21 1 16,21-1-16,0-21 16,1 0-16,-1 0 0,0 0 0,0 0 15,0-21 1,0 21-16,1-22 0,-1 1 0,-21 0 15,21 0-15,0 0 0,0 0 16,0-22-16,1 22 0,-1 0 0,0-21 16,-21 20-16,0 1 0,0 0 0,0 0 15,21 0-15,-21 42 16,0 0 0,0 21-16,0-20 0,0-1 15,0 21-15,0-21 0,0 22 0,0-22 16,0 0-16,0 21 0,0-21 0,0 1 15,0-1-15,21 0 0,0-21 16,1 21-16,-1-21 16,0 0-16,0 0 0,0 0 0,0 0 15,22-21-15,-22 21 0,0-21 16</inkml:trace>
  <inkml:trace contextRef="#ctx0" brushRef="#br0" timeOffset="14294.96">13547 3789 0,'0'0'0,"0"-42"0,0 20 0,0 1 16,0 0-16,-22 21 0,1 0 15,0 21-15,0 0 0,0 1 16,21-1-16,-21 21 0,-1 0 16,1 22-16,0-22 0,21 22 0,0-1 15,-21-20-15,21 20 0,-21-21 16,21 1-16,0-1 0,0 0 0,0 1 15,0-1-15,0-21 0,0 0 16,0 1-16,0-1 0,0 0 0,21-21 16,0 0-16,0 0 0,0 0 0,22 0 15,-22 0-15</inkml:trace>
  <inkml:trace contextRef="#ctx0" brushRef="#br0" timeOffset="14820.01">14224 4297 0,'0'0'0,"0"-21"0,0 0 16,0-1-16,0 1 16,0 0-16,-21 0 0,0 0 15,-1 21-15,1-21 0,0-1 0,0 22 16,0 0-16,-22 0 0,22 0 16,0 0-16,-21 0 0,21 22 0,-1-1 15,-20 0-15,21 0 0,0 21 16,0-20-16,-1 20 0,1 0 0,0-21 15,21 22-15,0-22 0,0 0 0,0 21 16,0-20-16,0-1 16,21 0-16,0 0 0,1-21 15,20 0-15,-21 0 0,21 0 0,-20 0 16,20 0-16,0-21 0,-21 0 16,22 21-16,-22-21 0,21-1 0,1 1 15,-22 0-15,0-21 0,21 21 16,-21-22-16,1 1 0,-1-22 0,0 22 15,0-21-15,0 20 0,0-20 0,1-1 16,-1 22-16,0-22 0,0 22 16,-21-21-16,0 20 0,0 22 0,0-21 15,0 21-15,-21 21 16,0 0-16,0 21 16,21 21-16,-22 0 0,1 1 0,0-1 15,21 0-15,0 22 0,-21-22 16,21 22-16,0-1 0,0-20 0,0 20 15,0-21-15,0 1 0,0-1 16,0-21-16,0 22 0,0-22 0,0 0 16,21 0-16,-21 0 0,0 0 0,21-21 15,0 0-15,1 0 16,-1-21-16,0 21 16</inkml:trace>
  <inkml:trace contextRef="#ctx0" brushRef="#br0" timeOffset="16676.59">16214 4360 0,'0'22'16,"0"-1"-16,0-42 47,0-1-47,21 1 0,0 0 15,0 0-15,0 0 0,22-22 0,-1 22 16,-21-21-16,21 0 0,1-1 16,-22-20-16,21 20 0,-21 1 0,22-21 15,-22 20-15,0-20 0,-21 20 0,0-20 16,0 21-16,0-22 0,0 22 16,0 21-16,0-22 0,0 22 0,-21 21 15,0 0 1,0 0-16,-1 0 0,1 21 0,0 22 15,21-22-15,0 21 0,-21 22 16,21-22-16,-21 21 0,0-20 0,21 20 16,0-20-16,-22 20 0,1-21 15,0 22-15,21-22 0,0 1 0,0-1 16,-21 0-16,21 1 0,0-22 0,0 0 16,-21 0-16,21 0 15,21-42 16,0 0-31,-21 0 0,21 0 16,0-1-16,1-20 0,-22 21 0,21 0 16,0-22-16,0 22 0,0-21 15,-21 21-15,21 0 0,1 21 0,-22-22 16,21 22-16,0 22 16,-21-1-16,21-21 0,-21 21 15,0 21-15,0-21 0,21 1 16,0-1-16,-21 0 0,22 0 0,-22 0 15,21 0-15,0 1 0,0-1 0,-21 0 16,42 0-16,-20-21 16,-1 0-16,0 21 0,21-21 0,1 0 15,-1 0-15,0 0 0,1 0 16,20-21-16,-21 21 0,22-21 0,-22 0 16,1 0-16,-1-1 0,0 1 15,1-21-15,-22 0 0,0 20 0,0-20 16,-21 0-16,0-1 0,0 22 0,0-21 15,0 0-15,0 20 0,-21 1 16,0 0-16,0 0 0,-1 21 0,-20 0 16,0 0-16,21 0 0,-22 0 15,1 21-15,0-21 0,20 42 0,-20-20 16,21-1-16,-21 21 16,20 0-16,1 1 0,0-22 0,21 21 15,-21 1-15,21-1 0,0-21 0,0 21 16,0-20-16,21-1 0,0 0 15,0 0-15,1-21 0,-1 0 0,0 21 16,0-21-16,21 0 0,-20 0 16,20 0-16,-21-21 0,21 21 0,-20-21 15,-1 0-15,21 0 0,-21-1 16,0 1-16,1 0 0,-1-21 0,0 21 16,0-22-16,-21 22 0,0-21 0,21 21 15,-21-1-15,0-20 0,0 21 16,21 0-16,-21 0 0,0 42 31,0 0-31,0 0 16,0 0-16,0 22 0,0-1 0,0 0 15,0 1-15,0-1 0,0 0 16,22 1-16,-1-22 0,-21 21 0,21-21 16,0 0-16,0 1 0,0-1 15,1 0-15,-1 0 0,0-21 0,0 0 16,0 0-16,0 0 0,22 0 15,-1-21-15,-42 0 0,21 21 16,0-21-16,1-1 0,-22 1 16,0-21-16,21 21 0,-21-22 0,21 22 15,-21-21-15,0 0 0,0-1 16,0 22-16,0 0 0,0-21 16,21 42-16,-21-22 0,0 1 0,0 42 31,21 1-31,-21-1 0,0 21 15,0-21-15,0 0 0,0 22 0,0-22 16,0 0-16,0 21 0,0-20 16,21-1-16,-21 0 0,22 0 0,-22 0 15,0 0-15,21 1 16,0-22-16,0 0 16,0 0-16,0 0 0,1 0 0,-1 0 15,0-22-15,0 22 0,0-21 16,0 0-16,1 0 0,20 0 0,-21 0 15,0-22-15,0 22 0,1-21 16,-1 21-16,0-22 0,-21 22 0,0-21 16,21 21-16,-21-1 0,21 1 15,-21 0-15,0 42 32,-21 0-17,21 22-15,0-22 0,-21 21 16,21-21-16,0 1 0,0 20 0,0-21 15,0 21-15,0-20 0,0-1 16,21 0-16,0 0 0,0 0 0,1 0 16,-1-21-16,0 22 0,21-22 15,-21 0-15,22 0 0,-22 0 0,21 0 16,-21 0-16,22 0 0,-22-22 16,21 1-16,-21 21 0,22-21 0,-22 0 15,0 0-15,0-22 0,0 22 16,1-21-16,-22 0 0,0 20 0,0-20 15,0 0-15,0 21 0,0-1 0,0 1 16,0 0-16,-22 21 16,1 0-16,0 0 0,0 0 0,0 21 15,0 0-15,-1 1 0,1 20 16,21-21-16,0 21 0,-21-20 0,21 20 16,0-21-16,0 21 0,0-20 15,0-1-15,0 21 0,21-21 0,0 0 16,1 1-16,-1-22 0,0 21 0,0-21 15,0 0-15,0 0 0,1 0 16,20 0-16,-21 0 0,0 0 0,0 0 16,1 0-16,-1 0 0,0-21 15,-21-1-15,21 1 0,0 0 16</inkml:trace>
  <inkml:trace contextRef="#ctx0" brushRef="#br0" timeOffset="17601.07">21696 3979 0,'0'0'0,"0"-21"31,0 0-31,21 0 0,0 0 16,0 0-16,0-1 0,1-20 0,-1 21 15,0 0-15,0-22 0,0 22 16,0-21-16,-21 21 0,22-22 0,-22 1 15,0 21-15,0-21 0,-22 20 16,-20 1-16,21 0 0,-21 0 16,-1 0-16,1 21 0,0 0 0,-1 0 15,1 0-15,-22 0 0,22 21 16,0 0-16,-1 21 0,1-20 16,21 20-16,-21 0 0,20 22 0,-20-22 15,21 0-15,0 1 0,0 20 16,-1-20-16,22-1 0,0 0 0,0 1 15,0-1-15,0-21 0,22 0 0,-1 0 16,0 1-16,21-22 0,1 0 16,-1 0-16,0 0 0,1 0 0,20 0 15,-21-22-15,1 1 16,20 0-16,-20 0 0,-1 0 0,0 0 0,-21-22 16,1 22-16,-1 0 0,0 0 15,0 0-15,-21-1 0,0 1 16,0 0-16,0 0 0,0 0 0,0 0 15,0-1-15,0 1 16,-21 21-16,0 0 31,21 21-31,-21-21 0,21 43 0,-22-22 16,22 21-16,0 1 0,0-1 16,0 21-16,0 1 0,0-1 0,0 1 15,0 21-15,0-22 0,0 1 16,0 20-16,0-20 0,22-1 15,-22 22-15,21-22 0,-21 22 0,0-21 0,0-1 16,0 22-16,0-22 16,0 1-16,0-1 0,-21-20 0,-1 20 15,1-21-15,0 1 0,-21-1 0,21 0 16,-22-20-16,22 20 0,-21-42 16,21 21-16,-22-21 0,1 0 0,0 0 15,-1 0-15,1-21 0,21 0 0,-22-22 16,1 22-16,21-21 0,-21 0 15,20-1-15,1-20 0,0-1 0,21 1 16,0-1-16,0-20 0,0 20 16,0-21-16,0 1 0,21 20 15,0-20-15,1-1 0,20 21 0,21-20 16,-20 20-16,20-20 0,1 20 0,-1 1 16,22-1-16,-22 1 0,1 20 15,-1-20-15,22 20 0,-43 1 0,22 0 16</inkml:trace>
  <inkml:trace contextRef="#ctx0" brushRef="#br0" timeOffset="18834.84">22310 3493 0,'0'0'0,"21"0"0,-42 0 31,21 21-31,-22 0 0,1-21 16,21 21-16,-21 21 0,21-20 15,-21-1-15,21 0 0,0 21 0,-21-21 16,21 1-16,-21-1 0,21 21 15,-22-21-15,22 0 0,0 1 0,0-1 16,0 0-16,0 0 0,22 0 16,-1-21-16,0 0 0,0 0 15,0 0-15,0 0 0,1 0 0,20 0 16,-21 0-16,0-21 0,0 21 16,1-21-16,-1 0 0,-21 0 15,0-1-15,0 1 0,0 0 16,0 0-16,-21 0 15,-1 0-15,1-1 0,-21 1 16,21 0-16,-22 21 0,22-21 0,0 21 16,0 0-16,21-21 15,21 21 1,21 0-16,1 0 16,-1 0-16,0 0 0,1 0 15,20-21-15,-20 21 0,20-22 0,1 22 16,-1 0-16,-21 0 0,22-21 15,-22 21-15,1 0 0,-22 0 0,0 0 16,0 0-16,0 0 16,-42 0-1,0 21-15,0 1 16,0-1-16,-1 0 0,1 0 0,0 0 16,0 0-16,0 1 0,21-1 0,-21 0 15,-1 0-15,22 0 0,-21 0 16,21 1-16,0-1 0,0 0 0,0 0 15,0 0 1,21-21-16,1 0 0,-1 0 0,0 0 16,0 0-16,0 0 0,0 0 15,1 0-15,-1 0 0,0-21 0,0 21 16,0-21-16,0 0 0,1 21 16,-22-21-16,21-1 0,-21 1 15,0 0-15,0 0 0,0 0 0,0-22 16,0 22-16,0 0 0,0 0 15,-21 0-15,-1 0 0,1-1 0,0 1 16,0 21 0,42 0 15,0 0-31,22 0 0,-22 0 0,0 0 16,21 0-16,1 0 0,-1 0 15,21 0-15,-20 0 0,20-21 0,-20 21 16,-1 0-16,21 0 0,-20-21 15,-1 21-15,-21 0 0,22 0 16,-22-21-16,-64 21 31,22 21-15,0-21-16,-21 21 0,21 0 16,-22 0-16,22 1 0,-21 20 0,21-21 15,-1 0-15,-20 22 0,21-22 16,0 21-16,0-21 0,21 0 15,0 22-15,-22-22 0,22 21 0,0-21 16,0 1-16,0-1 0,22-21 0,-22 21 16,21-21-16,0 0 0,0 0 15,21 0-15,-20 0 0,-1 0 16,0 0-16,21 0 0,-21-21 0,1 0 16,20-1-16,-21 1 0,0 0 15,0 0-15,22-21 0,-22 20 0,0-20 16,21 0-16,-20-1 0,20 1 15,-21-21-15,0-1 0,22 22 0,-22-22 16,0 1-16,0-1 0,21 1 16,-42-1-16,22 22 0,-22 0 0,21-1 15,-21 22-15,0-21 0,-21 42 32,-22 0-32,22 21 0,-21 21 0,21 1 15,-1-1-15,-20 0 0,21 22 16,0-1-16,0 1 0,-1-1 0,22 1 15,0-1-15,0 1 0,0-22 16,0 0-16,0 1 0,0-1 0,22 0 16,-1-20-16,-21 20 0,21-21 15,0 0-15,0 0 0,0-21 0,1 22 16,-1-22-16,0 0 0,0 0 16,0 0-16,0 0 0,1-22 0,-1 22 15</inkml:trace>
  <inkml:trace contextRef="#ctx0" brushRef="#br0" timeOffset="19335.64">25908 3598 0,'0'0'0,"0"-21"0,0 0 0,-21 0 0,21 0 16,0 0-16,0-1 0,-21 1 15,21 0-15,-22 0 0,1 42 16,0 0 0,21 22-16,-21-1 0,21 0 0,0 1 15,0 20-15,0-21 0,-21 22 0,21 21 16,0-22-16,0 22 0,-21-22 16,21 22-16,-22 0 0,22-1 15,0-20-15,0 20 0,-21 1 16,0 0-16,21-22 0,-21 22 0,0-22 15,21 22-15,-21-21 0,-1-1 0,22-21 16,-21 1-16,0 20 0,21-42 16,-21 22-16,0-22 0,21 0 0,-21 0 15,-1-21-15,1-21 16,21 0-16,-21 0 16,21 0-16,0-22 0,0 1 0,-21 0 15</inkml:trace>
  <inkml:trace contextRef="#ctx0" brushRef="#br0" timeOffset="19670.45">25336 3789 0,'0'0'0,"0"-21"0,-21-22 16,21 22-16,0-21 0,0 21 15,0-22-15,43 22 0,-22-21 0,21 21 16,22-22-16,-22 22 0,21 0 15,1 0-15,21 21 0,-22 0 0,1 0 16,-1 0-16,1 0 0,-22 21 16,0 21-16,1 1 0,-22-22 0,21 21 15,-42 1-15,0-1 0,0 0 16,0 1-16,-21-1 0,0 0 16,-22-21-16,1 22 0,0-22 0,-1 21 15,1-21-15,0 1 0,-1-22 16,1 21-16,21 0 0,-21-21 0,20 0 15,22-21 1,0 0-16,22-1 16,-1 22-16,0-21 0,0 0 0,21 0 15,-20 0-15</inkml:trace>
  <inkml:trace contextRef="#ctx0" brushRef="#br0" timeOffset="20079.91">26352 3598 0,'0'0'0,"0"-21"16,0 0-16,0 0 15,0 0-15,22 21 0,-1-21 16,0 21-16,0 0 0,0-22 16,22 22-16,-1 0 0,-21 0 0,21 22 15,1-1-15,20 0 0,-20 21 16,-1-21-16,0 22 0,-21-1 15,1-21-15,-1 22 0,-21-1 0,0 0 16,0-21-16,0 22 0,-21-22 16,-1 21-16,1-21 0,0 1 0,-21-1 15,21 0-15,-1 0 0,1-21 16,0 0-16,0 0 0,0 0 0,21-21 31,0 0-31,0 0 0,0-1 0,0 1 16,0 0-16,21-21 0,0 21 0,0-22 15,0 22-15,1-21 0,-1-1 16,0 22-16,0-21 0,0 21 0,22-22 16,-22 22-16,0 0 15,21 21-15,1-21 0,-22 21 0,21 0 16,-21 0-16,22 0 0,-22 0 16,0 0-16,0 21 0,0 0 0</inkml:trace>
  <inkml:trace contextRef="#ctx0" brushRef="#br0" timeOffset="20535.18">27495 3683 0,'0'0'0,"22"0"15,-22-21-15,21 21 0,-21-21 16,0 0-16,0-1 0,0 1 16,0 0-1,-21 21-15,-1 0 16,1 0-16,0 0 15,0 21-15,0 0 0,-22 1 0,22-1 16,0 0-16,0 21 0,0-21 16,0 22-16,21-22 0,0 21 0,0 1 15,0-22-15,0 21 0,0-21 0,0 22 16,21-22-16,21 0 0,-21 21 16,22-21-16,-22-21 0,21 22 0,22-22 15,-22 0-15,0 0 0,1 0 16,-1 0-16,0-22 0,-21 22 0,22-21 15,-1-21-15,-21 21 16,0 0-16,22-22 0,-43 1 0,21 21 16,-21-22-16,0 1 0,0 0 0,0-1 15,0 1-15,-21 0 0,0-1 16,-1 22-16,1-21 0,-21 21 0,21 21 16,-22-21-16,22 21 0,-21 0 15,0 0-15,20 21 0,-20-21 0,0 21 16,21 0-16,-1 0 0,-20 0 15,21 1-15,21-1 0,-21 21 0,21-21 16,0 0-16,0 1 16,0-1-16,0 0 0,0 0 15</inkml:trace>
  <inkml:trace contextRef="#ctx0" brushRef="#br0" timeOffset="21483.64">28490 3683 0,'0'0'0,"21"-21"0,-21 0 16,0 0-16,0-1 0,-21 22 15,0 0-15,0 0 16,-21 0-16,20 0 0,1 22 16,-21-1-16,21 0 0,-22 21 15,22-21-15,0 22 0,-21-22 0,21 0 16,-1 21-16,1-20 0,21 20 15,0-21-15,0 21 0,0-20 0,0-1 16,21-21-16,1 21 0,-1 0 16,21-21-16,-21 0 0,22 0 0,-1 0 15,-21 0-15,21 0 0,1 0 16,-22-21-16,0 0 0,21 0 0,-20 21 16,-1-22-16,0 1 0,-21 0 0,0 0 15,21 0-15,-21 0 0,0-1 16,0 1-16,0 0 0,0 0 15,0 0 1,0 42 15,0 0-31,0 0 0,0 22 0,0-22 16,0 21-16,-21 22 0,21-22 16,0 21-16,-21 1 0,0-1 0,21 1 15,-22-1-15,22 1 0,-21-1 0,21 22 16,-21 0-16,21 21 0,0-22 15,0 22-15,0 0 0,0-21 0,0 20 16,0 1-16,0 0 0,0 0 16,0-21-16,0 20 0,0-20 15,0 0-15,0-1 0,0-20 0,0 21 16,0-43-16,-21 21 0,0-20 16,21-1-16,-21-21 0,-1 0 0,-20-21 15,21 0-15,0 0 0,-22 0 0,22 0 16,-21-21-16,0-21 0,-1 21 15,-20-22-15,20 1 0,1-21 0,-21-1 16,20 1-16,1-1 0,0 1 0,-1-22 16,22 0-16,0 1 0,21-1 15,0 0-15,0 1 0,42-1 0,-21 0 16,22 1-16,20-22 0,-20 21 16,41 0-16,-20 1 0,20-1 15,-20 22-15,21-22 0,-1 21 0,-20 1 16,20-1-16,1-20 0,-21 20 15,20 1-15,-20 20 0,-1-20 0,1-1 16,-22 22-16,0 21 0,-20-21 16,-1 20-16,-21 1 0,0 0 0,0 0 15,-21 21-15,-1 0 16,-20 0-16,21 0 0,0 0 0,0 21 16,-1 0-16,22 0 0,0 1 15,0 20-15,0 0 0,0-21 0,0 22 16,0-1-16,0 0 0,0-20 15,0 20-15,0-21 0,22 21 16,-22-20-16,21-1 0,-21 0 16,0 0-16,21 0 0,0 0 15,0-21 1,0 0 0,1 0-16,-1-21 15,0 0-15,0 21 16,21-21-16,-20 0 0</inkml:trace>
  <inkml:trace contextRef="#ctx0" brushRef="#br0" timeOffset="24208.18">29654 3979 0,'0'0'0,"43"-21"0,-22 0 0,21 0 0,-21 21 16,1-21-16,-1 0 0,-21-1 16,0 1-16,-21 21 15,-1 0-15,1-21 16,0 21-16,0 0 0,-21 0 0,20 0 15,1 21-15,-21-21 0,21 21 16,0 1-16,-22-1 0,22 0 0,0 21 16,0-21-16,0 22 0,21-22 15,0 0-15,0 21 0,0-20 0,0-1 16,0 0-16,0 0 0,0 0 16,0 0-16,21-21 15,0 0-15,21 0 0,-21 0 0,1 0 16,-1 0-16,0 0 0,21-21 15,-21 0-15,1 21 0,20-21 0,-21 0 16,0-22-16,0 22 0,1 0 16,-22-21-16,0 21 0,21-22 0,-21 22 15,0-21-15,0 21 0,0-1 16,0 1-16,-21 21 16,-1 0-1,22 21-15,-21 1 0,21-1 16,-21 0-16,21 0 0,0 0 15,0 22-15,0-22 0,0 21 16,0-21-16,0 0 0,0 1 16,0-1-16,21 0 0,0 0 0,1 0 15,-1-21-15,21 0 0,0 21 16,1-21-16,20 0 0,-20 0 0,-1 0 16,0 0-16,1-21 0,-22 0 15,0 21-15,0-21 0,0 0 0,0-22 16,-21 22-16,22 0 0,-22-21 15,0 21-15,0-22 0,0 22 0,0 0 16,0 0-16,0 0 0,0 42 47,-22 0-47,22 0 0,-21 21 0,21-20 16,-21 20-16,21-21 0,0 21 15,0-20-15,-21 20 0,21-21 0,0 0 16,0 0-16,0 1 0,0-1 15,0 0-15,0-42 47,0 0-47,0-1 0,0 1 16,0 0-16,21 0 0,0 0 0,-21-22 16,21 22-16,1-21 0,-1 0 15,0 20-15,0-20 0,0 21 16,0 0-16,1 0 0,-1-1 0,0 22 15,0 0-15,0 0 0,0 22 16,-21-1-16,22-21 0,-22 42 16,0-21-16,0 0 0,0 1 15,0-1-15,0 21 0,0-21 16,0 0-16,0 1 0,0-1 0,0 0 16,0 0-16,0-42 62,0 0-62,0 0 0,0-1 16,21 1-16,0-21 0,0 21 15,0-22-15,0 22 0,1-21 0,-1 21 16,0 0-16,21-22 0,-21 22 16,1 21-16,-1-21 0,0 21 15,0 0-15,0 0 0,-21 21 16,0 0-16,0 0 15,0 1-15,0-1 0,0 0 0,0 21 16,0-21-16,0 1 0,0 20 16,0-21-16,0 0 0,0 0 0,0 1 15,0-1-15,21 0 0,1 0 16,-1 0-16,0-21 0,21 21 16,1-21-16,-22 0 0,21 0 0,0 0 15,-20 0-15,20 0 0,-21 0 16,21 0-16,-20-21 0,-1 0 15,0 0-15,0 0 0,0 0 0,0-22 16,-21 22-16,0-21 0,22 21 16,-22-22-16,0 22 0,0 0 0,0-21 15,0 20-15,0 1 16,-22 42 0,22 1-16,-21-22 15,0 42-15,0-21 0,21 0 16,-21 0-16,0 1 0,21 20 15,0-21-15,-22 0 0,1 0 0,21 1 16,-21-1-16,21 0 16,0 0-16,0-42 47,0 0-47,21 0 15,0-1-15,1-20 0,-1 21 16,0-21-16,0 20 0,0-20 0,22 21 15,-22 0-15,0-22 0,21 43 16,-21-21-16,1 0 0,-1 21 16,0 0-16,0 21 15,-21 0-15,0 1 0,0-1 16,0 0-16,0 21 0,0-21 16,0 22-16,0-22 0,0 0 0,0 21 15,0-20-15,0-1 0,0 0 16,0 0-16,0 0 0,0-42 47,21 0-32,0 21-15,1-21 0,-22 0 16,21-22-16,0 22 0,0 0 16,0-21-16,0 20 0,22 1 15,-22-21-15,0 21 0,0 21 0,0-21 16,-21-1-16,22 22 0,-1 0 15,-21 22-15,0-1 16,0 0-16,0 0 16,0 0-16,0 0 0,0 22 0,0-22 15,0 0-15,0 0 0,0 0 16,0 1-16,0-1 0,0 0 0,21-21 16,0 21-16,0 0 15,0-21-15,1 0 0,-1 0 0,0 0 16,21 0-16,-21 0 0,1 0 15,20 0-15,-21 0 0,0-21 16,0 0-16,1 0 0,-1 0 0,0-1 16,0 1-16,0-21 0,0 21 15,-21 0-15,22-1 0,-22 1 0,0 0 16,-22 21 15,1 0-31,0 21 0,21 0 0,0 1 16,-21-1-16,21 0 15,0 0-15,0 0 0,0 0 16,0 1-16,0-1 0,21 0 16,0-21-16,0 21 0,22 0 15,-22-21-15,0 0 0,21 21 0,-20-21 16,20 0-16,-21 0 0,21 0 16,-20 0-16,20 0 0,-21 0 0,0-21 15,22 0-15,-22 21 16,0-21-16,0 0 0,0 0 0,-21-22 15,0 22-15,0 0 0,0 0 0,0 0 16,0-1 0,0 44-1,-21-1-15,0-21 0,21 42 16,-21-21-16,0 0 0,21 1 16,0-1-16,0 0 0,-22 0 15,22 0-15,-21 0 0,21 1 16,0-1-1,21-21 17,-21-21-32,22 21 0,-1-22 15,0 22-15,0-21 0,0 0 16,0 0-16,1 0 0,-1 0 16,0-1-16,0 1 0,0 0 15,0 0-15,-21 42 31,0 0-31,0 0 0,0 1 16,0-1-16,0 0 0,0 0 16,0 0-16,0 0 0,0 1 15,22-1-15,-1 0 0,0-21 0,0 21 16,0-21-16,22 21 0,-22-21 16,21 0-16,-21 0 0,22 0 15,-22 0-15,21 0 0,0-21 16,-20 0-16,-1 0 0,21 0 15,-21-1-15,0 1 0,-21-21 0,0 21 16,0-22-16,0 1 0,0 21 16,0-21-16,0 20 0,-21 1 15,0 0-15,0 0 0,-21 21 0,-1 0 16,22 0-16,-21 0 0,-1 21 16,1 0-16,21 0 0,-21 1 15,20-1-15,1 21 0,21-21 16,0 0-16,-21 1 0,21-1 0,0 21 15,0-21-15,0 0 0,0 1 0,0 20 16,0-21-16,0 21 0,0 1 16,-21-1-16,21 0 0,-21 22 15,0-22-15,-1 43 0,-20-22 0,21 1 16,-21 21-16,20-22 16,1 1-16,-21-1 0,21 1 0,0-1 15,-1 1-15,1-22 0,0 21 16,0-20-16,0-1 0,0 22 15,21-22-15,-22-21 16,1 21-16,21-63 31,0 0-15,0 0-16,0 0 16,0-22-16,0 22 0,0-21 0,0 0 15</inkml:trace>
  <inkml:trace contextRef="#ctx0" brushRef="#br0" timeOffset="24435.19">32364 3789 0,'0'0'0,"0"-21"15,-21-22-15,21 22 0,-22-21 16,22 21-16,0 0 15,0 42 32,0 0-47,0 0 16</inkml:trace>
  <inkml:trace contextRef="#ctx0" brushRef="#br0" timeOffset="27723.86">11599 5630 0,'0'0'0,"0"-21"15,0 0-15,0 0 16,0 0-16,0 0 0,0-1 0,0 1 15,0 0-15,0 0 16,0 0-16,0 0 0,-21 21 31,21 21-15,0 21-16,0-21 0,0 22 0,0 20 0,0-21 16,0 22-16,0-1 15,-21 1-15,21-1 0,0-20 0,0 20 16,-21 1-16,0-1 0,21 1 15,-22-1-15,1-20 0,0 20 0,21 1 16,-21-22-16,21 0 0,-21 1 0,21-22 16,-21 0-16,21 0 0,0 0 15,0-42 1,0 0-16,0 0 16,0 0-16,0-22 0,0 1 0,0 21 15,21-22-15,0 1 0,0 0 0,-21-22 16,42 22-16,-20 0 0,-1-1 15,0 1-15,0-22 0,21 43 16,-20-21-16,20 21 0,-21-22 16,21 43-16,-20 0 0,20 0 0,-21 0 15,0 0-15,-21 22 16,21-1-16,-21 0 0,0 0 0,0 0 16,-21 0-16,21 1 0,-21-1 15,0 0-15,-21 0 0,20 0 0,1 0 16,0-21-16,0 22 0,-21-22 0,20 0 15,1 0-15,0 0 16,0 0-16,0 0 0,0 0 0,-1 0 0,1 0 16,0 0-1,0 0-15,21 21 32,21 0-17,0 0-15,0 0 0,-21 0 0,22 1 16,-1 20-16,-21-21 0,21 0 15,0 22-15,0-22 0,0 0 0,22 0 16,-22 0-16,0 0 0,21-21 16,-20 22-16,20-22 0,-21 0 0,21 0 15,-20 0-15,20 0 0,0 0 16,-21-22-16,22 1 0,-22 0 0,21 0 16,-21 0-16,1 0 0,-1-1 15,0 1-15,0-21 0,0 21 16,-21 0-16,0-22 0,0 22 0,0 0 15,0-21-15,0 20 0,0 1 0,0 0 16,0 0-16,-21 21 16,21 21-1,0 0 1,0 0-16,0 1 0,0 20 0,0-21 16,0 0-16,0 0 0,0 22 0,0-22 15,-21 0-15,21 0 0,0 0 16,0 1-16,0-1 0,0 0 15,0-42 17,0 0-32,0-1 15,0 1-15,0 0 0,21 0 16,-21-21-16,21 20 0,0 1 0,1-21 16,-1 21-16,0 0 0,0-1 15,21-20-15,-20 42 0,-1-21 0,0 0 16,0 21-16,0 0 0,0 0 0,1 0 15,-22 21-15,0 0 0,21 0 16,0 0-16,-21 22 16,0-22-16,0 0 0,0 0 15,0 0-15,0 1 0,0 20 0,0-21 16,0 0-16,0 0 0,21 1 0,-21-1 16,0 0-16,21-21 0,0 21 15,1-21-15,-1 0 0,0 0 0,0 0 16,0 0-16,0 0 0,22 0 15,-22-21-15,0 0 0,21 0 0,-20-1 16,20 22-16,-21-21 0,21 0 0,-20-21 16,20 21-16,-21-1 0,0 1 15,0 0-15,1 0 0,-22 0 16,0 0-16,0-1 0,0 1 16,0 0-16,-22 21 15,1 0-15,0 0 16,0 21-16,21 0 15,-21 1-15,0-1 0,21 0 0,0 0 16,0 0-16,0 0 0,0 22 16,0-22-16,0 0 0,0 21 0,0-20 15,21-1-15,0 0 0,0 0 0,0 0 16,0 0-16,1-21 0,20 0 16,-21 0-16,21 0 0,-20 0 0,20 0 15,-21 0-15,0 0 0,0-21 16,22 0-16,-22 0 0,0 0 15,0 0-15,-21-1 0,21 1 0,-21 0 16,0-21-16,0 21 0,0-1 16,0-20-16,0 21 0,0-21 0,0 20 15,-21-20-15,0 21 0,0-21 0,-21 20 16,20 1-16,1 0 0,-21 0 16,21 0-16,-22 21 0,22 0 0,-21 0 15,0 0-15,20 21 0,1 0 16,-21 0-16,21 22 0,0-22 0,21 21 15,0-21-15,0 22 0,0-22 16,0 21-16,0-21 0,0 22 16,21-22-16,0 0 0,0 0 0,0 0 15,22 0-15,-1-21 0,0 0 16,1 0-16,-22 0 0,21 0 0,0 0 16,1 0-16,-22 0 0,21-21 15,1 0-15,-22 0 0,21 21 0,0-21 16,-20 0-16,20-1 0,-21 1 0,0 0 15,0 0-15,1 0 0,-1 0 16,-21-1-16,0 1 0,0 0 0,0 0 16,0 42 15,0 0-31,0 0 0,0 1 16,0-1-16,0 0 15,0 0-15,0 0 0,-21 0 0,21 22 16,0-22-16,0 0 0,0 0 15,0 0-15,0 1 0,0-1 0,0 0 16,21-21-16,0 0 0,0 0 16,0 0-16,0 0 15,1 0-15,-1-21 0,0 0 0,0 21 16,0-22-16,0 1 0,1 0 16,-1 0-16,0-21 0,0 20 15,0 1-15,0 0 0,1-21 16,-22 21-16,0-1 0,21 22 0,-21-21 15,0 42 17,0 1-32,0-1 15,0 0-15,0 0 0,0 0 16,0 0-16,0 1 0,0-1 16,0 0-16,0 0 0,0 0 15,0 0-15,21 1 0,0-22 16,0 0-16,0 0 15,1 0-15,-1 0 0,0 0 0,21-22 16,-21 22-16,1-21 0,-1 0 16,21 0-16,-21 21 0,0-21 15,1 0-15,-1-1 0,0 1 0,0 0 16,-21 0-16,0 0 0,21 0 16,-21-1-16,0 1 0,0 0 0,0 0 15,0 0-15,0 0 16,0 42-1,0 0-15,0 0 16,0 0-16,0 0 0,0 1 16,0-1-16,0 0 0,0 21 0,0-21 15,0 1-15,0-1 0,0 0 0,0 21 16,0-21-16,21-21 0,-21 22 16,22-1-16,-1-21 0,0 0 15,0 0-15,0 0 0,0 0 16,22 0-16,-22-21 0,0 21 0,0-22 15,22 1-15,-22 0 0,0 0 0,0 0 16,0 0-16,0-22 0,1 22 16,-1 0-16,21-64 0,-21 43 15,-21 0-15,0-22 0,21 22 16,-21-22-16,22 1 0,-22-1 0,0 22 16,0-22-16,0 22 0,0 0 0,0 21 15,0-1-15,0 1 0,-22 21 16,1 0-16,0 21 15,0 1-15,0 20 16,0 0-16,21 1 0,-22 20 0,1-21 16,21 22-16,0-22 0,-21 1 0,21 20 15,0-21-15,0 1 0,0-1 16,0-21-16,0 22 0,0-22 0,21 0 16,-21 0-16,21 0 0,1 0 15,-1 1-15,0-1 0,0-21 16,0 0-16,22 0 0,-22 0 0,21 0 0,-21 0 15,22 0-15,-22 0 0,21-21 16,0-1-16,1 1 0,-1 21 0,-21-21 16,22 0-16,-22 0 0,0 0 15,0-1-15,0 1 0,-21 0 16,0 0-16,0 0 0,-21 21 31,0 0-31,0 0 0,0 0 16,21 21-16,0 0 0,0 0 0,0 0 15,0 1-15,0-1 0,0 0 16,0 0-16,0 0 0,0 0 16,0 1-16,21-1 0,0 0 15,0-21-15,0 0 16,0 0-16,1 0 0,-1 0 16,0 0-1,0 0-15,-21-21 0,21 0 0,0 21 16</inkml:trace>
  <inkml:trace contextRef="#ctx0" brushRef="#br0" timeOffset="28311.61">16489 5990 0,'0'-21'0,"0"42"0,-21-42 0,-1 0 15,1 0-15,0 0 0,0 21 16,0-22-16,0 1 0,-1 21 16,1 0-16,0 0 0,-21 0 0,21 0 15,-1 0-15,1 0 0,-21 21 16,21 1-16,0-1 0,-22 0 0,22 0 16,0 0-16,-21 22 0,20-22 0,1 0 15,0 0-15,0 21 0,21-20 16,0-1-16,0 0 0,0 0 0,0 0 15,0 0-15,21-21 0,0 22 16,0-22-16,22 0 0,-22 0 0,21 0 16,1 0-16,-22 0 0,21 0 15,0 0-15,-20-22 0,20 1 16,0 21-16,-21-21 0,22 0 0,-22 0 16,0 0-16,0-22 0,0 22 0,1-21 15,-1-1-15,0 1 0,0 0 16,0-22-16,-21 1 0,21 20 0,1-20 15,-22-1-15,21 1 0,-21 21 16,21-1-16,-21 1 0,0 21 0,0 0 16,0-1-16,-21 22 15,0 22-15,-22 20 0,22-21 16,0 21-16,-21 1 0,20-1 0,1 0 16,0 22-16,0-22 15,21 1-15,-21 20 0,21-21 0,0 1 16,0-1-16,0-21 0,21 22 15,0-22-15,0 21 0,-21-21 0,21 0 16,1 1-16,-1-22 0,21 21 0,-21 0 16,0-21-16,1 0 15,-1 0-15,0 0 0,0 0 0,0 0 16,-21-21-16</inkml:trace>
  <inkml:trace contextRef="#ctx0" brushRef="#br0" timeOffset="29264.67">17187 6075 0,'0'0'0,"21"0"16,22 0-16,-22 0 0,0 0 0,21 0 15,-20 0-15,20 0 0,-21-21 0,21 0 16,-20 21-16,-1-22 0,0 1 15,0 21-15,-21-21 0,0 0 0,0 0 16,0 0-16,0-1 0,0 1 16,-21 0-16,0 0 0,0 21 15,-1 0-15,1 0 0,-21 0 16,21 0-16,-22 0 0,22 0 0,-21 21 16,21 0-16,-22 0 0,22 1 0,-21-1 15,21 0-15,0 0 16,-22 0-16,43 0 0,0 1 0,0-1 15,0 0-15,0 0 0,0 0 16,21-21-16,1 21 16,20-21-16,-21 0 0,0 0 0,22 0 15,-22 0-15,0 0 0,21 0 16,-21-21-16,22 21 0,-22-21 0,0 21 16,0-21-16,0 21 0,1-21 15,-22 0-15,21-1 0,0 1 16,-21 0-1,0 0-15,0 42 47,0 0-47,0 22 0,0-22 16,0 21-16,0-21 0,0 22 0,0-1 16,0 21-16,0-20 0,0 20 15,0 22-15,0-22 0,0 1 0,0-1 16,0 22-16,0-21 0,0 20 15,0-20-15,-21 20 0,0 1 0,-1-21 16,22 20-16,0 1 0,-21-22 16,21 1-16,-21-1 0,21 1 0,-21-1 15,21-20-15,-21-1 0,0 0 0,21-20 16,-22-1-16,1 0 0,0 0 16,0-21-16,0 0 0,0 0 0,-22 0 15,22-21-15,-21 21 0,-1-21 16,1-22-16,0 22 0,-22-21 0,22 0 15,0-1-15,-22 1 0,22-22 0,-1 1 16,1-1-16,0 1 0,21-22 16,-1 22-16,22-1 0,0 1 0,0-22 15,0 22-15,0-1 0,22 1 0,-1-1 16,21 1-16,-21-1 16,22 22-16,-1-22 0,0 22 0,1 0 15,-1-1-15,0 1 0,1 0 16,-1 20-16,0 1 0,1 0 0,-1 0 15,0 0-15,-21 0 0,22-1 16,-1 22-16,-21-21 0</inkml:trace>
  <inkml:trace contextRef="#ctx0" brushRef="#br0" timeOffset="29691.43">17695 6033 0,'21'0'16,"1"0"-1,-1 0-15,0 0 0,0-22 16,21 1-16,-20 21 0,-1-21 16,0 0-16,21 0 0,-21 0 0,1-1 15,-22 1-15,0 0 0,21 0 16,-21 0-16,0 0 0,0-1 0,0 1 15,0 0-15,-21 0 0,-1 21 16,1 0-16,0 0 0,0 21 16,0-21-16,0 21 0,-1 22 15,22-22-15,-21 21 0,21 0 16,-21-20-16,21 20 0,0 0 0,0-21 16,0 22-16,0-22 0,0 21 15,21-21-15,0 1 0,1-1 0,-1-21 16,0 21-16,21-21 0,-21 0 0,1 0 15,20 21-15,-21-21 0,21 0 16,-20 0-16,-1 0 0,0 0 0,0 0 16,0-21-16,0 21 15,-21-21-15,0 0 0,0-1 16,-21 1-16,0 21 0</inkml:trace>
  <inkml:trace contextRef="#ctx0" brushRef="#br0" timeOffset="31378.97">1397 7726 0,'-21'0'31,"0"0"-31,-1 0 16,1 0-16,0 0 15,0 0-15,0 0 0,0 0 16,-1 0-16,1 0 16,0-21-16,0 0 15,21-1 1,0 1-16,0 0 0,0 0 15,0 0-15,0 0 0,21-1 16,0 1-16,0 0 0,22 0 16,-22 0-16,0 0 0,0 21 0,0 0 15,1 0-15,20 0 0,-21 0 16,0 21-16,0 0 0,1 0 16,-1 21-16,0-20 0,-21 20 0,0-21 15,0 21-15,0 1 0,0-1 16,0 22-16,0-22 0,-21 0 0,0 22 15,-1-22-15,-20 22 0,0-22 16,21 21-16,-22-20 0,1-1 16,0-21-16,-1 22 0,1-22 0,21 21 15,-22-21-15,22 0 16,0-21-16,-21 0 0,21 22 0,-1-22 16,1 0-16,0 0 15,0-22-15,21 1 0,-21 0 0,21 0 16,0 0-16,0 0 0,0-1 15,0-20-15,0 0 0,0-1 16,0 22-16,0-21 0,0 0 0,0-1 16,0 22-16,0-21 0,0 21 15,0-1-15,21 22 16,0 0-16,0 0 0,0 22 16,1-1-16,-1 0 0,0 0 15,0 21-15,0 1 0,22-22 0,-22 21 16,0 1-16,0-1 0,0-21 15,-21 21-15,21-20 0,1-1 0,-1 0 16,0 0-16,0 0 0,-21 0 16,21 1-16,0-22 0,1 21 15,-1-21 1,0 0-16,0 0 31,0-21-15,-21-1-16,0 1 15,0 0-15,0 0 16</inkml:trace>
  <inkml:trace contextRef="#ctx0" brushRef="#br0" timeOffset="33614.5">2074 8001 0,'0'-21'32,"0"42"46,0 0-63,-21 0-15,21 1 16,0-44 62,21 1-62,-21 0-16,0 0 15,0 0 1,0 0-16,0 42 62,0 0-46,0-42 62,0 0-47,0 42 48,0 0-64,-21-21 1,21 21-16,0-42 94,0 0-79,-21 21 610,21-21-594,-21 21 79</inkml:trace>
  <inkml:trace contextRef="#ctx0" brushRef="#br0" timeOffset="35035.23">3027 7768 0,'0'-21'0,"0"0"15,21 0 1,0 0-16,-21-1 15,0 1-15,0 0 16,0 0 0,0 42-1,0 0 1,0 0-16,0 1 0,0 20 16,0-21-16,0 21 0,0 1 15,0-1-15,-21 0 0,21 1 16,-21-1-16,21 0 0,0 1 0,0-1 15,0 0-15,-21-20 0,21 20 16,0-21-16,0 0 0,0 0 0,0 1 16,0-44 15,0 1-15,21 0-16,-21 0 0,0 0 0,21-22 15,0 22-15,-21-21 0,21 21 16,0-22-16,-21 22 0,22-21 0,-22 21 15,21 0-15,0-1 16,-21 1-16,21 21 0,0 0 16,0 0-1,-21 21-15,22 1 0,-22 20 0,0-21 16,0 21-16,0-20 0,21 20 16,-21 0-16,21-21 0,-21 22 0,0-22 15,0 0-15,21 0 0,0 0 16,-21 1-16,21-1 0,1-21 0,-1 0 15,0 0-15,0 0 16,0 0-16,22-21 0,-22 21 0,0-22 16,21 1-16,-21 0 0,1 0 15,20 0-15,-21-22 0,0 22 16,22-21-16,-22 0 0,0 20 16,0-20-16,-21 0 0,21 21 0,-21-22 15,21 22-15,-21-21 0,0 21 0,0-1 16,0 1-16,0 0 0,0 0 15,0 42 1,0 0 0,0 0-16,0 1 0,0 20 15,0-21-15,0 21 0,0 1 16,0-1-16,0 0 0,0 1 0,0-1 16,0 0-16,22 1 0,-1-22 15,0 21-15,0-21 0,-21 1 16,21-22-16,22 21 0,-22-21 0,0 21 15,0-21-15,0 0 0,22 0 16,-22 0-16,21-21 0,-21 0 0,22 21 16,-22-22-16,21 1 0,0 0 15,1-21-15,-22 21 0,21-22 0,1 22 16,-22-21-16,21-1 0,-21 1 16,0 0-16,1-1 0,-1 1 15,-21 21-15,0-21 0,0 20 0,0-20 16,0 21-16,0 0 0,-21 21 0,-1 0 15,1 0-15,0 0 0,0 0 16,0 0-16,0 21 0,-1 0 16,22 21-16,0-20 0,-21 20 0,21 0 15,0 1-15,0-1 0,0 0 16,0 1-16,0-1 0,21 0 0,-21-21 16,22 22-16,-1-22 0,0 0 15,0-21-15,21 21 0,-20 0 0,-1-21 16,21 0-16,-21 0 0,22 0 15,-22 0-15,21 0 0,-21 0 0,22-21 16,-22 0-16,0 0 0,0 21 16,21-21-16,-20 0 0,-1-1 15</inkml:trace>
  <inkml:trace contextRef="#ctx0" brushRef="#br0" timeOffset="37859.71">6519 8234 0,'0'0'0,"-21"0"16,21-21-1,0 0-15,21-1 16,0-20-16,1 21 0,20-21 0,0-1 16,-21 1-16,22 0 0,-1-1 15,0 1-15,1 0 0,-1-1 0,0 1 16,-20-22-16,-1 22 15,0 0-15,0-1 0,-21 1 0,0 0 16,0 21-16,0-1 0,0 1 16,-21 21-16,0 0 0,-22 0 15,22 21-15,-21-21 0,0 43 0,20-22 16,-20 21-16,21 1 0,0-1 16,0 0-16,21 1 0,0-1 0,0 0 15,0 1-15,21-1 0,0 0 16,21 1-16,-21-1 0,1 0 15,20-21-15,-21 1 0,0 20 0,0-21 16,1 0-16,-1 0 0,0-21 16,-21 22-16,21-22 0,-21 21 0,-21-21 31,0 0-31,0 0 0,-1 0 0,-20 0 16,21 0-16,-21-21 0,-1 21 15,1-22-15,0 1 0,-1 0 0,1 0 16,0 0-16,-1 0 0,1-1 15,21 1-15,-22 0 0,22 0 0,0 21 16,0 0-16,21 21 16,0 0-16,0 0 15,21 22-15,0-22 0,22 0 0,-22 21 16,0-20-16,21-1 0,1 0 16,-22 0-16,21 0 0,0 0 15,1 1-15,-1-22 0,-21 0 0,22 0 16,-1 0-16,0 0 0,1 0 15,-1-22-15,0 1 0,1 0 0,-1 0 16,0 0-16,1-22 0,-1 22 16,0-21-16,1 0 0,-1-22 0,0 22 15,1-1-15,-1 1 0,0-21 16,-21 20-16,22-20 0,-22 20 0,0-20 16,0 21-16,-21-1 0,0-20 15,0 20-15,0 1 0,-21 21 16,0-21-16,0 42 0,0 0 0,-1 0 15,1 0-15,-21 0 0,21 21 16,0 21-16,-1 0 0,1 1 0,21-1 16,0 22-16,-21-1 0,21-21 15,-21 22-15,21-1 0,0-20 0,0 20 16,0 1-16,0-22 0,0 0 16,0 1-16,0-1 0,0-21 0,0 0 15,0 1-15,0-1 0,0 0 16,21-21-1,0-21 1,-21 0-16,0-1 0,0 1 16,21 0-16,-21 0 0,0-21 15,22 20-15,-22 1 0,0-21 16,0 21-16,0 0 0,0-1 0,21 1 16,0 21-16,0 0 15,0 21 1,0 1-16,1-1 0,-22 0 0,21 21 15,-21-21-15,21 1 0,0 20 16,-21-21-16,21 0 0,0 0 0,1 22 16,-1-22-16,0 0 15,0-21-15,0 0 0,22 0 0,-22 0 16,0 0-16,21 0 0,-21 0 16,22 0-16,-1-21 0,-21 0 15,22 0-15,-22-1 0,21 1 0,-21-21 16,22 21-16,-22-22 0,0 22 15,0-21-15,0 21 0,0-22 0,-21 22 16,0 0-16,0-21 0,0 21 16,0-1-16,0 44 31,0-1-31,0 0 16,-21 0-16,21 0 0,0 22 0,0-22 15,0 21-15,0 0 0,0-20 0,0 20 16,0-21-16,0 21 15,21-20-15,-21-1 0,22 0 0,-1-21 0,0 21 16,21-21-16,-21 0 0,1 0 16,20 0-16,-21 0 0,0 0 15,22 0-15,-22-21 0,0 0 0,21 0 16,-21 21-16,1-22 0,-1-20 16,0 21-16,0 0 0,0-22 0,-21 22 15,21-21-15,-21 21 0,0-22 0,0 22 16,0-21-16,0 0 0,-21 20 15,0-20-15,0 0 0,-21 21 0,20-1 16,-20-20-16,21 42 16,-21-21-16,20 21 0,-20 0 0,0 0 15,21 0-15,-22 21 0,22 0 16,0 0-16,0 1 0,0 20 0,-1-21 16,22 21-16,0 1 0,0-1 0,0 0 15,0-20-15,0 20 0,22 0 16,-1 1-16,0-22 0,0 0 0,0 0 15,22 0-15,-1 0 0,-21-21 16,21 0-16,1 0 0,-1 0 0,0 0 16,1 0-16,-1 0 0,0-21 0,22 0 15,-22 0-15,1 0 0,-22 0 16,21-1-16,0-20 0,-20 21 16,20 0-16,-21-22 0,0 22 15,0 0-15,-21 0 0,0-21 0,22 20 16,-22 1-16,21 0 0,-21 42 31,0 0-15,0 22-16,0-22 0,0 0 0,0 21 15,0-20-15,0 20 0,0-21 16,0 21-16,0-20 0,0-1 0,0 0 16,0 0-16,21 0 0,0 0 15,0-21-15,0 0 0,1 0 16,-1 0-16,0 0 0,0 0 15,0-21-15,0 0 0,-21 0 16,22 0-16,-1 0 0,0-1 0,0 1 16,0 0-16,-21-21 0,0 21 15,0-1-15,21 1 0,-21 0 0,0 0 16,0 0-16,0 0 0,0 42 47,0 0-47,0 0 0,0 0 15,0 0-15,0 1 0,22-1 0,-22 21 16,0-21-16,21 0 0,0 1 0,-21-1 16,21 0-16,0 0 15,0 0-15,1 0 0,-1-21 0,0 0 16,0 0-16,21 0 0,-20 0 0,-1 0 16,21 0-16,-21-21 0,0 21 15,22-21-15,-22 0 0,21 0 0,-21 0 16,22-1-16,-22-20 0,21 21 15,-21-21-15,1 20 0,-1-20 0,0 0 16,-21-1-16,21 1 0,-21 0 0,21-1 16,-21 1-16,0 0 0,0-1 15,0 22-15,0-21 0,0 21 0,0 0 16,0-1-16,0 1 0,0 42 31,0 1-31,-21 20 0,21-21 16,-21 21-16,21 1 0,0-1 0,0-21 15,0 22-15,0-1 0,0 0 16,0 1-16,0-1 0,0-21 0,0 21 16,0 1-16,0-22 0,0 21 15,21-21-15,0 1 0,0 20 0,1-42 16,-1 21-16,21 0 0,-21 0 0,22-21 16,-1 0-16,0 22 0,22-22 15,-22 0-15,0 0 0,22 0 0,-22 0 16,1-22-16,20 1 0,-21 0 15,-20 0-15,20 0 0,-21 0 16,21-1-16,-42-20 0,22 21 0,-22-21 16,0 20-16,0-20 0,0 21 0,0-21 15,0 20-15,-22 1 0,22 0 16,-21 0-16,0 21 0,0 0 0,0 0 16,0 0-16,-22 0 0,22 0 0,-21 0 15,-1 21-15,22-21 0,-21 21 16,0 0-16,-1 1 0,22 20 0,0-21 15,-21 0-15,20 22 0,22-22 16,0 21-16,0-21 0,0 0 0,0 1 16,0-1-16,22 0 0,-22 0 15,21 0-15,21-21 0,-21 0 0,22 0 16,-22 0-16,21 0 0,-21 0 16,22 0-16,-1-21 0,-21 0 0,21 21 15,-20-21-15,20 0 0,-21-22 0,21 22 16,-20 0-16,-1-21 15,21-22-15,-21 22 0,0-1 0,-21 1 16,22 0-16,-22-1 0,21-20 16,-21 21-16,0-22 0,21 22 0,-21-22 15,0 22-15,0 0 0,0 20 0,0 1 16,0 0-16,0 0 0,0 42 16,-21 0-1,0 0-15,21 1 0,-22 20 0,22 0 16,-21 1-16,21 20 0,-21-21 15,21 1-15,0 20 0,0-20 0,0-1 16,0 0-16,21 1 0,0-22 16,-21 21-16,22 0 0,-1-20 0,-21-1 15,21 0-15,0 0 0,0 0 16,0-21-16,1 0 0,-1 0 16,0 0-16,0 0 0,0 0 15,0 0-15,-21-21 0,0 0 0,22 0 16,-1 21-16,-21-21 0</inkml:trace>
  <inkml:trace contextRef="#ctx0" brushRef="#br0" timeOffset="39727.39">13504 8086 0,'0'0'0,"0"21"16,21-42 15,1 0-31,-1-1 16,0 1-16,0 0 0,0 0 15,0 0-15,1-22 0,-1 22 16,0 0-16,0-21 0,0 21 0,0-22 15,1 1-15,-22 0 0,0-1 16,21 1-16,-21 0 0,0-1 0,0 1 16,0-22-16,0 22 0,-21 0 15,-1-1-15,22 22 0,-21 0 0,0 0 16,0 21-16,0 0 0,0 0 16,-1 21-16,1 0 0,21 22 0,0-1 15,-21 0-15,0 22 0,21-1 16,-21 1-16,21-22 0,0 22 15,-21-1-15,-1-21 0,22 22 0,-21-22 16,0 1-16,21-1 0,0 0 0,0 1 16,-21-1-16,21-21 0,0 0 15,0 0-15,0-42 32,0 0-32,21 0 0,0 0 15,0-22-15,-21 22 0,22-21 0,-1 21 16,-21-22-16,21 22 0,0 0 15,-21 0-15,21 0 0,0 0 16,1 21-16,-1 0 16,0 0-16,0 0 0,0 21 15,0 0-15,-21 0 0,22 0 0,-1 0 16,0 1-16,-21 20 0,21-21 16,0 21-16,-21-20 0,21 20 0,1-21 15,-1 0-15,0 0 0,21 1 16,-21-22-16,1 21 0,20-21 0,0 0 15,-21 0-15,22 0 0,-1 0 0,0 0 16,22-21-16,-22-1 0,1 1 16,-1 0-16,0 0 0,1-21 0,-22 20 15,21-20-15,-21 0 0,0 21 16,1-22-16,-22 1 0,0 0 16,0-1-16,0 22 0,0-21 0,0 21 15,-22-1-15,1 1 0,0 0 16,0 21-16,0 0 0,0 0 0,-1 0 15,-20 21-15,21 0 0,0 1 16,0-1-16,-1 0 0,1 21 0,0-21 16,21 22-16,-21-1 0,21 0 0,0 1 15,0-1-15,0-21 0,0 22 16,0-22-16,0 21 0,21-21 0,0-21 16,0 21-16,1 1 0,-1-22 15,21 0-15,-21 0 0,0 0 16,1 0-16,20-22 0,-21 1 0,0 0 15,0 0-15,1 0 0,-1 0 16,0-1-16,0-20 0,-21 21 0,0 0 16,21-22-16,-21 22 0,0-21 0,0 21 15,0 0-15,0-22 0,0 22 16,0 0-16,0 0 0,0 42 31,0 0-31,0 0 16,0 22-16,0-22 0,0 0 15,0 21-15,0-21 0,0 22 0,0-22 16,21 0-16,-21 21 0,22-20 0,-22-1 16,0 0-16,21-21 15,0 21-15,0-21 0,0 0 0,0 0 16,1 0-16,-1 0 0,0 0 0,0 0 16,0 0-16,0-21 0,1 0 15,-1 0-15,0 21 0,0-22 0,0 1 16,0-21-16,1 21 0,-1 0 15,-21-1-15,21-20 0,0 21 0,-21 0 16,21 0-16,-21-1 0,0 1 0,0 0 16,21 21-16,-21 21 31,0 0-31,0 1 16,0-1-16,0 0 15,0 0-15,0 21 0,0-20 0,0-1 16,0 0-16,0 0 0,0 0 15,0 0-15,22 1 0,-22-1 0,21-21 16,0 0-16,-21 21 0,21-21 0,21 0 16,-20 0-16,-1 0 0,0 0 15,0-21-15,21 0 0,-20 21 0,-1-22 16,21 1-16,-21 0 0,0 0 16,22 0-16,-22 0 0,0-1 15,0 1-15,0 0 0,-21 0 0,0 0 16,22 0-16,-22-1 0,-22 44 47,1-1-47,21 0 15,-21 0-15,21 0 0,0 0 0,0 22 16,0-22-16,0 0 0,0 0 16,0 0-16,0 1 0,0-1 0,21 0 15,0-21-15,22 21 0,-22-21 16,0 0-16,21 0 0,-20 0 0,20 0 15,-21 0-15,21 0 0,1 0 0,-1-21 16,-21 0-16,22 0 0,-1 21 16,0-22-16,-21 1 0,1-21 15,-1 21-15,0 0 0,-21-1 0,0-20 16,0 21-16,0 0 0,0-22 16,0 22-16,-21 0 0,21 0 0,-21 21 15,-1 0-15,1 0 0,0 0 16,0 0-16,0 0 0,0 21 0,-1 0 15,1 22-15,21-22 0,0 0 0,0 21 16,0-21-16,0 22 0,0-22 16,0 0-16,0 21 0,0-20 0,21-1 15,1 0-15,-1-21 0,0 21 16,21-21-16,-21 0 0,1 0 16,-1 0-16,0 0 0,0 0 0,0 0 15,0 0-15,1 0 0,-1-21 16,0 0-16</inkml:trace>
  <inkml:trace contextRef="#ctx0" brushRef="#br0" timeOffset="43144.96">18415 8022 0,'-21'0'16,"21"-21"-1,21 0-15,0 0 0,0-22 16,0 22-16,1 0 0,20-21 16,-21-1-16,21 1 0,-20 0 0,20-1 15,0-20-15,-21-1 0,1 22 16,20-21-16,-21-22 0,0 21 0,-21 1 16,0-1-16,0 1 0,0 21 15,0-22-15,0 22 0,0-1 0,0 22 16,-21 0-16,21 0 0,-21 21 15,0 0-15,21 21 0,-21 0 0,-1 0 16,1 43-16,21-1 0,-21 1 16,0 21-16,21-1 0,-21 1 0,0-22 15,-1 22-15,22-21 0,-21 20 0,0-20 16,21-22-16,-21 22 16,21-22-16,0 0 0,0-21 0,0 22 15,0-22-15,0 0 16,0-42-1,0 0 1,0 0-16,0-1 0,0-20 16,0 21-16,21-21 0,0-1 0,0 1 15,1 0-15,-1-1 0,21 1 16,-21 0-16,22 20 0,-22-20 0,21 21 16,-21 0-16,22 0 0,-22 21 15,0 0-15,0 0 0,0 0 0,-21 21 16,21 0-16,-21 0 0,0 0 15,0 0-15,0 1 0,-21-1 16,0 0-16,0 0 0,0-21 0,0 21 16,-22 0-16,22 1 0,0-22 15,-21 0-15,20 21 0,-20-21 0,21 0 16,0 0-16,0 0 0,-1 0 16,1 0-16,0 0 0,0 0 0,21 21 46,0 0-46,21 0 0,0 0 16,0 1-16,1 20 16,-22-21-16,21 0 0,0-21 15,0 21-15,21 1 0,-20-1 0,-1-21 16,21 21-16,-21-21 0,0 0 16,22 0-16,-22 0 0,21 0 0,1 0 15,-1 0-15,0-21 0,1 21 16,-1-21-16,0-1 0,1 1 0,-1 0 15,0 0-15,1 0 0,-1-22 16,-21 22-16,0 0 0,0-21 0,-21-1 16,0 22-16,0-21 0,0 21 0,0 0 15,0-1-15,0 1 0,-21 21 16,0 0-16,0 21 16,0 1-16,0-1 15,21 0-15,-22 21 0,1-21 0,0 22 16,0-22-16,21 21 0,-21 1 0,21-22 15,-21 21-15,21-21 0,0 22 16,0-22-16,0 0 0,0 0 0,0 0 16,0 0-16,21-21 31,0 0-31,-21-21 0,21 0 16,0 0-16,-21 0 0,21 0 15,1-22-15,-1 22 0,0 0 0,-21-21 16,21-1-16,0 22 0,0-21 15,-21 21-15,22-22 0,-22 22 16,21 0-16,0 21 0,0 0 16,-21 21-16,0 0 15,21 0-15,-21 1 0,0-1 16,21 21-16,-21-21 0,0 0 16,0 1-16,22 20 0,-22-21 0,21 0 15,0 0-15,-21 1 0,21-1 16,0 0-16,0-21 0,1 21 0,-1-21 15,0 0-15,0 0 0,0 0 16,0 0-16,1 0 0,-1-21 16,0 0-16,0 21 0,0-21 0,0-1 15,-21 1-15,22 0 16,-1-21-16,0 21 0,-21-1 0,0-20 16,0 21-16,0-21 0,0 20 0,0 1 15,0 0-15,0 0 0,0 42 31,0 0-31,-21 0 16,21 1-16,0-1 0,0 0 0,0 21 16,0-21-16,0 1 0,0 20 0,0-21 15,0 0-15,21 22 0,0-22 16,0 0-16,22 0 0,-22 0 0,0-21 16,21 21-16,-21-21 15,22 0-15,-22 0 0,21 0 0,-21 0 16,22 0-16,-22 0 0,21-21 0,-21 0 15,22 0-15,-22 0 0,0 0 16,0-1-16,0 1 0,-21 0 16,22-21-16,-22 21 0,0-22 0,0 1 15,0 21-15,-22-22 0,1 1 0,0 0 16,0 21-16,-21-22 0,20 22 16,-20 0-16,0 21 0,21 0 0,-22 0 15,1 0-15,0 0 0,-1 21 0,22 0 16,-21 0-16,21 1 15,-22 20-15,22-21 0,0 21 0,0 1 16,21-22-16,0 21 0,0 1 16,0-22-16,0 21 0,21-21 0,21 0 15,-21 22-15,1-22 0,20 0 0,0-21 16,1 21-16,-1-21 0,0 0 16,1 0-16,20 0 0,-21 0 0,22 0 15,-22-21-15,1 0 0,20 21 16,-21-21-16,1 0 0,-1-1 0,-21 1 15,22 0-15,-22-21 0,0 21 0,0-1 16,0 1-16,0 0 16,-21 0-16,0 0 0,22 0 0,-22 42 47,-22 0-47,22 0 0,0 0 0,-21 0 15,21 1-15,0-1 0,0 21 16,0-21-16,0 0 0,0 1 0,0-1 15,0 0-15,0 0 16,21-21-16,1 0 16,-1 0-16,0 0 0,0 0 15,0 0-15,0-21 16,1 0-16,-1 0 0,0-1 0,0 1 16,0 0-16,0 0 15,1-21-15,-1 20 0,-21 1 0,0 0 16,21-21-16,-21 21 0,21-1 0,-21 1 15,0 42 17,0 1-32,0-1 15,0 0-15,0 0 0,0 0 0,0 0 16,0 1-16,0-1 0,0 0 0,0 0 16,0 0-16,21 0 0,-21 1 15,21-1-15,1 0 0,-1-21 16,0 21-16,0-21 0,0 0 15,0 0-15,1 0 16,-1 0-16,0-21 0,0 0 0,0 21 16,0-21-16,1-1 0,-1 22 15,0-21-15,-21 0 0,21 0 0,-21 0 16,21 0-16,-21-22 0,0 22 0,0 0 16,0 0-16,0 0 0,0-1 15,0 1-15,0 0 0,-21 42 31,21 0-31,-21 1 16,21-1-16,0 0 16,0 0-16,0 0 0,0 0 0,0 22 15,0-22-15,0 0 0,0 0 16,0 0-16,0 1 0,0-1 16,21 0-16,0 0 0,0-21 0,1 21 15,-1-21-15,21 0 0,-21 21 0,22-21 16,-1 0-16,0 0 0,1 0 15,-1 0-15,0-21 0,-21 0 0,22 0 16,-1 0-16,-21 0 0,0-1 16,1 1-16,-1-21 0,-21 21 15,0-22-15,21 1 0,-21 0 0,0-1 0,0-20 16,0 21-16,0-22 0,0 22 16,0-22-16,0 1 0,0 20 15,0-20-15,-21 21 0,21 20 16,0-20-16,0 21 0,-21 21 15,21 21-15,-22 0 0,1 0 16,21 22-16,0-1 0,-21 22 16,0-22-16,21 0 0,0 22 0,0-22 15,0 22-15,-21-22 0,21 0 16,0 1-16,0-1 0,0-21 0,0 21 16,0-20-16,0-1 0,21 0 15,0 0-15,-21 0 0,21 0 0,0 1 16,1-22-16,-1 0 0,0 0 0,0 0 15,21 0-15,1 0 0,-22 0 16,21 0-16,1 0 0,-1-22 16,0 1-16,1 21 0,-1-21 15,-21 0-15,21 0 0,-20 0 16,-1-1-16,0-20 0,-21 21 0,0 0 16,0 0-16,0-22 0,0 22 15,0 0-15,-21 21 0,0 0 16,-1 0-16,1 0 0,-21 21 15,21 0-15,0 0 0,-1 1 16,22-1-16,0 0 0,-21 0 0,21 21 16,0-20-16,0-1 0,0 0 15,0 0-15,21 0 0,-21 0 0,22 1 16,-1-22-16,21 21 0,-21-21 16,0 0-16,22 21 0,-1-21 0,0 0 15,1 0-15,-1 0 0,22 0 0,-1 0 16,1 0-16,-1 0 0,-21 0 15,22-21-15,-1 0 0,-20-1 0,-1 1 16,0 0-16,1 0 0,-1 0 0,-21-22 16,0 22-16,1-21 0,-22 0 15,0-1-15,0 1 0,0 0 16,0-1-16,-22 22 0,1 0 0,0-21 16,0 42-16,-21-22 0,20 22 15,-20 0-15,21 0 0,-21 0 0,-1 22 16,22-22-16,-21 21 0,-1 21 15,22-21-15,0 0 0,-21 43 16,21-22-16,21-21 0,0 1 16,0-1-16,0 21 0,0-21 0,0 0 15,21 1-15,0-22 0,0 0 16,0 21-16,0-21 0,1 0 16,20 0-16,-21 0 0,0 0 0,0 0 15,1 0-15,20-21 0,-21 21 0,0-22 16,22 1-16,-22 0 15,0 0-15,0-21 0,0 20 0,0-20 16,22-43-16,-43 22 16,21 21-16,0-22 0,-21-42 15,42 0-15,-20 22 16,-22 41-16,0 1 0,0 21 16,0 0-16,0 0 0,0-1 0,-22 44 31,1-1-31,0 0 0,0 21 15,0 1-15,21-1 0,-21 21 0,-1-20 16,22 20-16,0 1 0,0-22 16,-21 22-16,21-22 0,0 0 15,0 1-15,0-1 0,0 0 16,0 1-16,0-22 0,0 0 0,0 0 16,21 0-16,-21 0 0,22 1 0,-1-1 15,0-21-15,0 21 16,0-21-16,0 0 0,1 0 15,-1 0-15,0 0 0,0-21 0,0 21 16,22-21-16,-22 21 0</inkml:trace>
  <inkml:trace contextRef="#ctx0" brushRef="#br0" timeOffset="43859.25">24638 7430 0,'0'0'0,"-21"-22"0,0 1 0,-1 21 16,1 0-16,0-21 0,0 21 0,0 0 15,0 0-15,-1 0 0,1 21 16,0 0-16,0 1 0,0-1 16,0 0-16,-1 0 0,1 0 0,21 0 15,0 1-15,-21 20 0,21-21 16,0 0-16,0 0 0,0 1 15,0-1-15,21 0 0,0-21 16,1 21-16,-1-21 16,0 0-16,0 0 0,0 0 0,22 0 15,-22 0-15,0-21 0,0 21 16,0-21-16,0 21 0,1-21 0,-1-1 16,-21 1-16,21 0 0,-21 0 0,21 0 15,-21 0-15,21-22 0,-21 22 16,0 0-16,0 0 0,0 0 0,0-1 15,0 1 1,0 42 0,0 1-1,0-1-15,0 0 0,-21 0 16,21 0-16,-21 0 0,21 22 0,-21-22 16,21 21-16,0-21 0,0 22 0,-21-1 15,21 0-15,0 22 0,0-22 16,0 22-16,0-1 0,0 22 0,0-22 15,0 22-15,0-21 0,0 20 0,0 1 16,0 0-16,0-1 0,-22 22 16,22-21-16,0-1 0,-21 1 0,21 0 15,0-1-15,0-20 0,0-1 0,0 1 16,0-1-16,0-20 0,-21 20 16,21-20-16,-21-22 0,21 21 15,0-21-15,-21-21 0,0 0 0,-1 0 16,1 0-16,0 0 0,0-21 0,-21 0 15,20 0-15,-20 0 0,0-22 16,21 22-16,-22-21 0,22-1 0,0-20 16,0 21-16,0-1 0,-1 1 0,1-22 15,0 22-15,21 0 0,0-22 16,0 22-16,0 0 0,0-1 0,0 1 16,0 0-16,0-1 0,0 1 0,0 0 15,21-1-15,0-20 16,1 20-16,-22 1 0,21 0 0</inkml:trace>
  <inkml:trace contextRef="#ctx0" brushRef="#br0" timeOffset="44335.5">24807 7811 0,'21'0'31,"1"0"-31,-1 0 16,0 0-16,0 0 0,0 0 15,22 0-15,-22 0 0,21 0 0,0 0 16,-20 0-16,20 0 0,0 0 16,-21-22-16,1 22 0,-1-21 0,0 0 15,0 0-15,0 0 16,-21 0-16,0-22 0,0 22 0,0 0 15,0 0-15,0 0 16,-21 21-16,0 0 0,0 0 0,0 0 16,-1 0-16,1 0 0,0 21 0,0 21 15,0-21-15,0 0 0,-1 22 16,1-1-16,0-21 0,0 22 0,21-1 16,0 0-16,0-21 15,0 22-15,0-22 0,0 21 0,21-21 16,0 1-16,0 20 0,1-21 0,20-21 15,-21 21-15,0 0 0,0-21 16,22 0-16,-22 22 0,0-22 0,0 0 16,0 0-16,1 0 15,-1-22-15,-21 1 0,0 0 16,0 0-16,0 0 0,0 0 16,0-1-16,0 1 0,0 0 15</inkml:trace>
  <inkml:trace contextRef="#ctx0" brushRef="#br0" timeOffset="46175.08">27749 7853 0,'22'0'0,"-1"0"15,0 0-15,-21-21 0,21 21 16,0-21-16,0-1 0,1 22 0,-1-21 15,-21 0-15,21 0 0,0 0 16,-21 0-16,0-1 0,21 1 0,-21 0 16,0 0-16,0-21 0,0 20 15,0 1-15,-21 0 0,0 0 0,0 0 16,-22 0-16,22 21 0,-21 0 16,0 0-16,-1 0 0,-20 0 0,20 0 15,1 21-15,0-21 0,-1 42 0,1-21 16,0 0-16,21 22 15,-22-22-15,22 21 0,0-21 0,0 22 16,0-22-16,21 21 0,-22-21 16,22 1-16,0 20 0,0-21 0,0 0 15,0 0-15,22 1 0,-1-22 0,0 21 16,0-21-16,0 0 0,0 0 16,22 0-16,-22 0 0,0 0 0,21 0 15,-20-21-15,20-1 0,0 1 16,-21 0-16,22 0 0,-22 0 0,21 0 15,-21-1-15,1 1 0,20-21 0,-21 21 16,0-22-16,-21 22 0,21 0 16,-21 0-16,0 0 0,22 0 15,-44 42 1,1 0 0,21 0-16,0 0 0,-21 0 15,0 1-15,21 20 0,0-21 0,0 0 16,0 0-16,0 22 0,0-22 0,0 0 15,21 0-15,-21 0 0,21 1 16,22-22-16,-22 21 0,0-21 0,21 0 16,1 0-16,-22 0 0,21 0 15,0 0-15,1 0 0,-1-21 0,-21 21 16,22-22-16,-22 1 0,21 0 0,-21 0 16,0 0-16,1-22 15,-1 22-15,0-21 0,-21 21 0,0-22 16,0 1-16,0 0 0,21-1 15,-21 1-15,0 21 0,0-21 0,0 20 16,0-20-16,0 21 0,-21 42 31,21 0-31,0 0 0,-21 22 16,21-1-16,-21 0 0,21 1 16,0-22-16,-22 21 0,1 1 0,21-1 15,-21-21-15,21 21 16,0-20-16,0 20 0,-21-21 0,21 0 15,0 0-15,-21 1 0,21-1 16,0-42 15,0-1-31,0 1 16,0 0-16,0 0 0,0 0 0,21 0 16,0-1-16,0 1 0,0 0 15,1 0-15,20 0 0,-21 0 16,21-1-16,1 1 0,-1 21 0,0 0 0,1 0 15,-1 0-15,0 21 0,-20-21 16,20 22-16,-21-1 0,0 0 16,-21 0-16,0 0 0,0 0 15,0 1-15,0-1 0,-21 0 0,-21 0 16,21 0-16,-22 0 0,22 1 0,-21-1 16,-1 0-16,22-21 0,-21 21 15,21-21-15,-22 0 0,22 0 0,0 0 16,0 0-16,0 0 15,21-21 17,21 0-32,0 21 0,0-21 15,0-1-15,22 22 0,-22-21 0</inkml:trace>
  <inkml:trace contextRef="#ctx0" brushRef="#br0" timeOffset="47412.61">29527 7578 0,'0'0'0,"0"-21"0,0-1 16,-21 22-1,0 0-15,0 0 0,0 0 16,0 0-16,-1 22 0,1-1 16,0 0-16,-21 0 0,21 21 0,-1-20 15,1-1-15,0 21 0,0-21 16,21 0-16,0 22 0,0-22 15,0 21-15,0-21 0,0 1 16,0-1-16,21 0 0,-21 0 0,42 0 16,-20-21-16,-1 0 0,21 0 0,-21 0 15,22 0-15,-1 0 0,-21 0 16,21 0-16,1 0 0,-22-21 0,21 0 16,1 0-16,-22 21 0,0-43 15,21 22-15,-21 0 0,1-21 0,-22 21 16,0-22-16,0 1 0,0 0 15,0-1-15,0 1 0,0 0 0,-22-1 16,1 1-16,0 21 0,0 0 16,-21-1-16,20 1 0,-20 21 15,21 0-15,-21 0 0,-1 21 0,1 1 16,21-1-16,-22 0 0,22 21 16,-21-21-16,21 22 0,21-1 0,0 0 15,0-20-15,0 20 0,0-21 16,0 21-16,21-20 0,0-1 0,0 0 15,22 0-15,-22 0 0,21 0 16,-21-21-16,22 0 0,-1 0 0,-21 0 16,21 0-16,1 0 0,-1 0 0,0 0 15,-20 0-15,20-21 0,0 0 16,1 0-16,-22 0 0,21 0 16,-21-1-16,0-20 0,1 21 15,-1 0-15,-21-22 0,21 22 0,-21-21 16,21 21-16,-21 0 0,0-1 15,0 44 1,0-1-16,-21 0 16,21 0-16,-21 0 0,21 22 15,-21-22-15,21 0 0,0 0 0,0 21 16,0-20-16,0-1 0,0 0 16,0 0-16,0 0 0,21 0 15,0-21-15,0 0 0,0 0 16,0 0-16,1 0 0,-1 0 15,0 0-15,0 0 0,0 0 16,0-21-16,1 0 0,20 0 0,-21 0 16,0 0-16,0-1 0,1 1 0,-1-21 15,0 21-15,0-22 0,-21 22 16,21 0-16,-21-21 0,21 21 0,-21-1 16,0 44 15,-21-1-31,0 0 0,21 21 15,-21-21-15,21 1 0,0 20 0,0-21 16,0 0-16,0 0 0,0 1 16,0 20-16,21-21 0,0-21 15,0 21-15,1 0 0,-1-21 16,0 22-16,0-22 0,0 0 16,0 0-16,1 0 0,-1 0 0,0-22 15,0 22-15,0-21 0,0 0 16,1 0-16,-1-21 0,-21 20 0,21-20 15,0 0-15,0-1 0,0 1 16,1-21-16,-1 20 0,0-20 0,0-1 16,0 1-16,0-1 0,22 1 15,-22-1-15,0 22 0,0 0 16,0-1-16,-21 1 0,0 21 0,0 0 16,0 42-1,-21 0-15,0 0 16,0 21-16,0 1 0,-22 20 0,22 1 15,0-1-15,0 1 0,0-1 16,0 1-16,21-22 0,0 22 0,0-22 16,0 0-16,0 1 0,0-1 15,0 0-15,0-21 0,0 1 0,0-1 16,0 0-16,21-21 0,0 21 0,0-21 16,0 0-16,0 0 15,1 0-15,-1 0 0,0 0 0,0 0 16,0-21-16,0 21 0,1-21 15,-1 0-15,-21-1 0,21 1 16,-21 0-16,21 0 0,-21 0 16,0 0-16,0-1 0,0-20 0,0 21 15</inkml:trace>
  <inkml:trace contextRef="#ctx0" brushRef="#br0" timeOffset="47655.47">30607 7366 0,'21'0'31,"0"0"-31,0 0 0,22 0 16,-22 0-16,21 0 0,-21 0 16,22 0-16,-1 0 0,-21 0 0,22 0 15,-1-21-15,-21 21 0,0 0 16,0-21-16,1 21 0,-1-21 0,0 21 15,-21-22-15,-21 22 16,0 0 0,-22 0-16,1 0 0</inkml:trace>
  <inkml:trace contextRef="#ctx0" brushRef="#br0" timeOffset="50803.08">3387 9567 0,'0'0'0,"-22"0"0,22-21 15,-21 0-15,21 0 0,0 0 16,-21 0 0,21-1-1,-21 22-15,21 22 16,0-1-16,0 0 15,0 0-15,0 21 0,0 1 16,0-1-16,0 0 0,0 1 0,0-1 16,0 0-16,0 1 0,0-1 15,0 0-15,0-20 0,0 20 16,0-21-16,0 0 0,0 0 0,0 1 16,0-44 15,0 1-31,0 0 15,0 0-15,0 0 0,0 0 0,21-22 16,-21 22-16,0 0 0,0-21 16,0 20-16,0-20 0,21 0 0,-21 21 15,21-22-15,-21 22 0,22 0 16,-22-21-16,21 42 0,0-22 0,0 22 16,0 0-1,0 0-15,1 0 0,-1 22 0,0-1 16,0 0-16,0 0 0,-21 21 15,21-20-15,-21-1 0,22 21 0,-22-21 16,0 0-16,21 22 0,-21-22 16,0 0-16,0 0 0,0 0 15,0-42 17,0 0-32,0 0 15,0 0-15,0 0 16,0-1-16,0-20 0,0 21 15,21-21-15,0 20 0,-21-20 16,21 21-16,0-21 0,1 20 0,-1 1 16,0 0-16,0 0 0,0 0 15,0 21-15,1 0 0,-1 0 0,0 0 16,-21 21-16,21 0 0,0 21 16,-21-20-16,0 20 0,21 0 0,1 1 15,-22-22-15,21 21 0,-21 0 16,0 1-16,0-1 0,21-21 0,-21 22 15,21-22-15,-21 0 0,0 0 0,21 0 16,0-21-16,1 21 0,-1-21 16,0 0-16,0 0 15,0 0-15,0 0 0,1-21 16,-1 0-16,0 21 0,21-21 0,-21 0 16,1 0-16,-1-22 0,0 22 0,0-21 15,0 21-15,0-22 0,1 1 16,-1 21-16,-21-22 0,0 1 0,0 0 15,0 21-15,0-1 0,0-20 16,0 21-16,0 0 0,-21 21 31,-1 21-31,22 0 0,-21 0 0,21 22 16,0-22-16,0 21 0,0-21 16,0 22-16,0-1 0,0-21 15,0 21-15,0-20 0,0 20 0,0-21 16,21 0-16,1 0 0,-22 1 15,21-1-15,0-21 0,0 21 16,0-21-16,0 0 0,1 0 16,-1 0-16,21-21 0,-21 21 0,0-21 15,22-1-15,-22 1 0,0 0 16,21 0-16,-20 0 0,-1 0 0,0-1 16,0 1-16,-21-21 0,21 21 15,-21-22-15,21 22 0,-21 0 16,0-21-16,0 21 0,0-1 0,0 1 0,0 0 15,0 42 17,0 22-17,0-22-15,0 0 0,0 21 0,0-21 16,0 22-16,0-22 0,0 21 0,0 1 16,22-22-16,-1 21 0,0-21 15,-21 0-15,21 1 0,0-1 0,-21 0 16,21 0-16,1-21 0,-1 0 15,0 0-15,0 0 0,0 0 16,0 0-16,1 0 0,-1 0 0,0 0 0,21-21 16,-21 0-16,1 0 0,-1-1 15,21 1-15,-21 0 0,0-21 16,1 21-16,20-22 0,-21 1 16,0 0-16,-21-1 0,21 1 0,-21 0 15,22-1-15,-22 1 0,0-22 0,0 22 16,0 0-16,0 21 0,0-22 15,0 1-15,0 21 0,0 0 0,-22-1 16,1 22-16,0 0 16,0 22-16,21-1 15,-21 21-15,21-21 0,0 22 16,0-1-16,0 21 0,0 1 16,-21-22-16,21 22 0,0-1 0,0-20 0,0 20 15,0-21-15,0 1 16,0-1-16,21-21 0,0 0 0,0 22 15,-21-22-15,21-21 0,22 21 0,-22 0 16,0-21-16,0 0 0,0 0 16,22 0-16,-22 0 0,0 0 0,21-21 15,-21 0-15,1 21 0,-1-21 16,21 0-16,-21-22 0,0 22 0,1-21 16,-1 21-16,21-22 0,-21 1 0,0-22 15,1 22-15,-1 0 0,0-22 16,0 22-16,-21-22 0,0 22 15,0-21-15,0 20 0,0 1 0,0 0 16,0-1-16,0 22 0,0-21 16,-21 42-16,0 0 0,0 0 15,-1 21-15,1 0 16,0 21-16,0 1 0,0-1 0,21 0 16,0 22-16,-21-22 0,21 22 15,0-1-15,0-20 0,0 20 0,0 1 16,0-22-16,0 0 0,0 1 0,21-1 15,0 0-15,0-21 0,-21 1 16,21-1-16,0 0 0,22 0 16,-22-21-16,0 0 0,0 0 0,22 0 15,-22 0-15,21 0 0,-21-21 0,22 0 16,-1 0-16,-21 21 0,21-22 16,-20 1-16,-1-21 0,21 21 0,-21 0 15,0-1-15,-21-20 0,0 21 16,0 0-16,0-22 0,0 22 0,0 0 15,0 0-15,0 0 0,0 0 16,-21 42 0,21 0-16,0 0 0,0 0 15,0 22-15,0-22 0,0 0 16,0 0-16,0 21 0,0-20 16,0-1-16,21 0 0,1 0 0,-1 0 15,0-21-15,0 0 16,0 0-16,0 0 0,1 0 15,-1 0-15,0 0 0,0 0 16,0 0-16,-21-21 0,21 0 16,1 0-16,-22 0 0,0-1 15,0 1-15,0 0 0,0 0 16</inkml:trace>
  <inkml:trace contextRef="#ctx0" brushRef="#br0" timeOffset="50987.1">6816 9271 0,'0'0'0,"-22"0"0,1 0 0,0 0 16,0 0-1,0 0 1,21 21-16,0 0 16,21-21-1</inkml:trace>
  <inkml:trace contextRef="#ctx0" brushRef="#br0" timeOffset="51178.99">6011 9589 0,'0'21'0,"0"-42"0,21 42 31,1-21-31,-1 0 0,21-21 16,0 21-16,1-22 0,-22 22 16,21-21-16,1 0 0,-1 21 0,0-21 15,1 0-15,-1 21 0,-21-21 16</inkml:trace>
  <inkml:trace contextRef="#ctx0" brushRef="#br0" timeOffset="51659.68">7260 9673 0,'0'0'0,"0"-21"16,0 0-16,0 0 0,0 0 15,0-1 1,0 44 0,0-1-16,-21 0 0,21 21 0,0-21 15,0 22-15,0 20 0,0-20 16,0-1-16,0 21 0,0-20 0,0 20 15,0-20-15,0 20 0,0 1 16,0-1-16,0 22 0,0-22 0,0 1 16,0-1-16,0 22 0,-21-22 15,21 1-15,-21-1 0,-1 1 0,22-22 16,-21 22-16,0-22 0,21 0 16,0 1-16,-21-1 0,0 0 0,21-20 15,0-1-15,0 0 0,0 0 0,0-42 31,0 0-31,0 0 0,0-1 0,0-20 16,0 0-16,0-1 0,0-20 0,0 21 16,0-22-16,0 1 0</inkml:trace>
  <inkml:trace contextRef="#ctx0" brushRef="#br0" timeOffset="51979.49">7112 9821 0,'0'0'0,"0"-63"16,0-1-16,0 1 0,0 21 0,21-1 15,-21 22-15,21-21 0,-21 21 0,0-1 16,21 1-16,1 0 0,-1 0 16,0 0-16,0 21 0,0 0 15,0 0-15,1 0 16,-1 0-16,0 0 0,0 0 0,-21 21 16,0 0-16,21 0 0,-21 0 15,0 1-15,0 20 0,0-21 0,0 21 16,-21-20-16,0 20 0,0 0 0,0-21 15,-1 22-15,1-22 16,0 0-16,-21 21 0,21-20 0,-1-22 16,22 21-16,-21 0 0,0-21 15,21 21-15,-21-21 16,21-21 0,21 0-1,0 21-15,0-21 0,1-1 0,-1 1 16,0 0-16</inkml:trace>
  <inkml:trace contextRef="#ctx0" brushRef="#br0" timeOffset="52247.21">7895 9102 0,'0'0'0,"0"-21"15,0 42 1,-21 0-16,0 0 15,21 0-15,-21 22 0,21-22 0,-22 21 16,1 0-16,21 1 0,0-1 0,0 0 16,-21 1-16,21-1 0,-21 0 15,21 1-15,-21-1 0,21-21 0,0 0 16,0 22-16,0-22 0,0 0 16,0 0-16,21-21 15,0 0 1,0-21-16,-21 0 0,21 21 15,1-21-15,-1 0 0</inkml:trace>
  <inkml:trace contextRef="#ctx0" brushRef="#br0" timeOffset="52599.01">8064 9504 0,'22'0'46,"-1"0"-46,0-21 16,0 21-16,0-21 0,0-1 16,1 22-16,-1-21 0,0 0 15,0 21-15,0-21 0,-21 0 16,0 0 0,-21 21-1,0 21-15,0-21 0,0 21 0,-1 0 16,1 0-16,-21 0 0,21 22 15,0-22-15,21 21 0,0-21 0,-22 22 16,22-22-16,0 0 0,0 0 16,0 0-16,0 1 0,22-1 15,-1-21-15,0 0 0,0 21 0,0-21 16,0 0-16,1 0 0,-1 0 16,0 0-16,0-21 0,0 21 0,0-21 15,1-1-15,-1 22 0,-21-21 0,21 0 16</inkml:trace>
  <inkml:trace contextRef="#ctx0" brushRef="#br0" timeOffset="53254.82">10223 9271 0,'0'0'0,"0"-21"0,0-21 0,0 20 16,0-20-16,0 21 0,0 0 16,0 0-16,-21-1 0,0 22 0,0 0 15,0 0-15,0 0 0,-22 0 0,22 22 16,-21-1-16,21 0 0,-1 21 16,1 1-16,0-1 0,0 0 0,0 1 15,0 20-15,-1-21 0,22 22 16,0-22-16,-21 22 0,21-22 0,0 0 15,0 1-15,0-22 0,21 21 0,1-21 16,-1-21-16,21 22 0,0-22 16,1 0-16,-1 0 0,0-22 15,1 22-15,-1-21 0,0 0 0,1-21 16,-1 21-16,0-1 0,1-20 16,-22 0-16,0 21 0,21-22 0,-42 1 15,0 0-15,22-1 0,-22 1 16,0 0-16,0-1 0,0 1 0,-22 0 15,1-1-15,-21 1 0,21 0 0,-22 20 16,1 1-16,0 0 0,-1 21 16,1 0-16,0 0 0,-1 0 0,1 21 15,0 0-15,-1 1 0,22-1 16,0 0-16,0 0 0,21 0 0,0 0 16,0 1-16,0-1 0,21 0 15,0 0-15,0-21 0,22 21 16,-1-21-16,-21 0 0,22 0 0,-1 0 15,0 0-15,1 0 0,-1-21 16</inkml:trace>
  <inkml:trace contextRef="#ctx0" brushRef="#br0" timeOffset="53599.62">10943 8954 0,'21'-22'16,"-42"44"-16,42-65 0,-21 22 0,0 0 15,0 42 1,-21 0-16,0 0 0,0 1 15,21 20-15,-21 0 16,21 1-16,-22 20 0,22-21 0,0 22 16,-21-1-16,21 1 0,0 21 15,0-22-15,0 22 0,0-1 0,0-20 16,-21 21-16,0-1 0,21-20 0,-21 20 16,0 1-16,21-21 0,-22 20 15,1 1-15,0-22 0,0 22 0,0-21 16,21-1-16,-21-21 0,-1 22 0,1-22 15,0 1-15,21-1 0,0-21 16,-21 0-16,21 0 0,-21-21 0,21-21 31,0 0-31,0 0 16,0-21-16,0-1 0,0 1 0,0 0 16,0-22-16,0 1 0,21-22 0,-21 21 15,0-20-15,21-1 0,0 0 16</inkml:trace>
  <inkml:trace contextRef="#ctx0" brushRef="#br0" timeOffset="54567.41">10689 9631 0,'0'0'0,"42"-64"0,-20 1 0,-1 21 0,0-1 16,21 22-16,-21-21 0,1 21 0,-1-1 15,0 1-15,0 21 16,0 0-16,22 0 0,-22 0 0,0 0 0,0 0 16,0 0-16,0 21 15,1 1-15,-1-1 0,0 0 0,0 0 16,-21 0-16,21 0 0,-21 1 0,0-1 15,0 0-15,-21 21 0,-21-21 16,21-21-16,-22 22 0,22-1 0,-21 0 16,-1-21-16,1 0 0,0 0 15,21 0-15,-22 0 0,1 0 0,21 0 16,0 0-16,-1 0 0,44 21 47,-1-21-47,0 0 15,0 21-15,21-21 0,1 0 16,-22 0-16,21 0 0,22 0 0,-22 0 16,0 0-16,22 0 0,-22 0 15,1-21-15,20 0 0,-21 21 0,1-21 16,-1 0-16,0-1 0,1 1 16,-22 0-16,21 0 0,-21 0 0,1 0 15,-1-22-15,0 22 0,-21 0 0,0 0 16,0-22-16,0 22 0,0 0 15,0 0-15,-21 21 16,0 0-16,-1 0 16,1 21-16,21 0 15,-21 0-15,21 22 0,0-22 0,0 0 16,0 0-16,0 22 0,0-22 16,0 0-16,0 0 0,21 0 0,0-21 15,1 21-15,-1-21 0,0 0 0,0 0 16,0 0-16,0 0 0,1 0 15,-1 0-15,0 0 0,21 0 0,-21-21 16,1 21-16,-1-21 0,0 0 16,0 0-16,0 0 0,0-1 0,-21 1 15,0 0-15,0 0 0,0 0 0,0 0 16,0-1-16,0 1 16,0 42 15,0 1-31,0-1 0,0 0 15,0 0-15,0 0 0,0 0 0,0 1 16,0 20-16,0-21 0,0 0 0,0 0 16,0 1-16,0-1 0,-21 0 15,21 0-15,-21-21 32,21-21-17,0 0-15,0 0 16,0-1-16,0 1 0,0 0 15,0 0-15,21 0 0,0-22 16,1 22-16,-1 0 0,0-21 0,0 21 16,21-1-16,-20-20 0,20 21 15,-21 21-15,21-21 0,-20 21 0,20 0 16,-21 0-16,0 21 0,0-21 0,1 21 16,-1 0-16,-21 22 0,0-22 15,0 0-15,0 0 0,0 21 0,0-20 16,0-1-16,0 21 0,0-21 15,0 0-15,-21 1 0,21-1 0,0 0 16,0 0-16,0-42 63</inkml:trace>
  <inkml:trace contextRef="#ctx0" brushRef="#br0" timeOffset="57559.52">13906 9673 0,'-42'0'15,"84"0"-15,-105 0 0,42 0 16,0 0-16,21-21 16,0 0-16,21 0 15,0 0-15,0-1 16,21 1-16,-20-21 0,20 21 0,0 0 15,1-22-15,-1 1 0,0 0 16,1-1-16,-1 1 0,-21 0 0,21-22 16,1 22-16,-22-22 0,0 22 15,0 0-15,0-22 0,-21 43 0,0-21 16,0 20-16,-21 1 0,0 21 0,0 0 16,-21 0-16,-1 0 0,1 0 15,0 43-15,-1-22 0,22 21 0,-21 0 16,21 22-16,-1-22 0,1 22 15,21-22-15,0 22 0,0-22 0,0 0 16,21 22-16,1-22 0,-1 0 16,0 1-16,-21-1 0,21-21 15,0 22-15,0-22 0,1 21 0,-22-21 16,0 0-16,0 1 16,0-1-16,-22-21 15,1 0-15,0 0 0,0 0 16,0-21-16,0-1 0,-22 1 15,22 0-15,0 0 0,0 0 0,0 0 16,-1-1-16,1 1 0,0 21 16,0-21-16,0 0 0,21 42 31,0 0-15,0 0-16,21 1 0,-21-1 0,21 0 15,0 0-15,0 0 0,1 0 16,20 1-16,-21-22 0,0 21 0,22 0 15,-22-21-15,21 0 0,0 0 0,-20 0 16,20 0-16,0 0 0,-21 0 16,22-21-16,-1 0 0,0 21 0,-20-22 15,20 1-15,0 0 0,-21 0 0,22-21 16,-1 20-16,-21 1 0,0-21 16,1 21-16,-1 0 0,-21-22 0,0 22 15,0 0-15,0-21 16,0 20-16,0 1 0,0 0 15,-21 21-15,21 21 16,-22 0-16,22 1 16,-21-1-16,21 0 0,0 0 0,0 21 15,0-20-15,0 20 0,0 0 0,0-21 16,0 22-16,0-1 0,0-21 16,0 0-16,21 1 0,1-1 0,-1-21 15,0 0-15,0 21 0,21-21 16,-20 0-16,20 0 0,0 0 0,1-21 15,-1 21-15,0-21 0,1-1 0,-1 22 16,-21-21-16,21 0 16,-20-21-16,-1 21 0,0-1 0,0 1 15,-21-21-15,0 21 0,0 0 0,0-22 16,-21 22-16,0 0 0,0-21 16,-1 20-16,-20 1 0,0-21 15,21 21-15,-22 0 0,1 21 0,0 0 16,-1 0-16,1 0 0,0 0 0,20 0 15,-20 21-15,21 0 0,0 0 0,0 0 16,-1 22-16,22-22 0,0 21 16,0 0-16,0-20 0,0 20 0,0 0 15,0 1-15,22-22 0,-1 21 16,0-21-16,21 22 0,-21-22 16,22 0-16,-1 0 0,-21-21 0,22 0 15,-1 21-15,0-21 0,1 0 16,-1 0-16,21 0 0,-20-21 0,-1 0 15,-21 21-15,22-21 0,-1 0 0,-21-1 16,21 1-16,-20 0 0,-1 0 16,0 0-16,42-64 15,-63 64-15,0-21 0,0 20 16,0 1-16,0 0 0,0 0 16,0 42-1,0 0 1,0 22-16,-21-22 15,21 0-15,-21 0 0,21 21 16,0-20-16,0-1 0,0 0 0,0 0 16,0 0-16,0 0 0,0 1 0,21-1 15,0-21-15,1 0 16,-1 0-16,0 0 0,0 0 16,0 0-16,0 0 0,1-21 0,-1-1 15,0 22-15,0-21 0,0 0 16,0 0-16,1 0 0,-1 0 15,-21-22-15,21 22 0,0 0 0,-21-21 16,21 20-16,-21 1 0,0 0 0,0 0 16,0 0-16,0 42 31,0 0-15,0 0-16,-21 22 15,21-22-15,0 0 0,0 0 0,0 21 16,0-20-16,0-1 0,0 0 0,0 0 15,0 0-15,0 0 0,21-21 16,-21 22-16,21-22 0,1 0 0,-1 0 16,0 0-16,0 0 15,0 0-15,0 0 0,1 0 0,-1 0 0,0-22 16,21 1-16,-21 21 0,1-21 0,20 0 16,-21 0-16,0-22 15,0 22-15,1 0 0,-1 0 0,-21 0 16,0-22-16,0 22 0,0 0 0,0-21 15,0 21-15,0-1 0,0 1 16,0 0-16,21 21 0,-21-21 0,0 42 31,0 0-31,0 0 16,0 1-16,0-1 0,0 0 0,21 0 16,-21 0-16,0 0 15,0 1-15,0-1 0,0 0 0,0 0 31,21-21 1,-21-21-17,0 0 1,21 21-16,-21-21 0,0-1 16,0 1-1,0 0 1,0 0-1,0 0-15,0 0 16,-21-1 0,21 1-1,-21 0 32,0 21-16,21-21-31,-21 21 32,0 0-32,-1 0 15,22 21-15,-21 0 16,21 0-16,0 1 16,0-1-16,0 0 15,21 0 1,1-21-16,-1 0 0,0 0 15,0 0-15,0 21 0,0-21 0,1 0 16,-1 0-16,0 21 0,0-21 16,0 22-16,0-22 0,-21 21 15,0 0-15,22 0 0,-22 0 0,0 0 16,0 1-16,0-1 0,0 0 16,0 0-16,0 0 0,0 0 15,21-21 1,0 0 15,0 0-31,0 0 0,0 0 16,1-21-16,-1 0 0,0 0 15,0 0-15,0 0 0,0-1 16,1 1-16,-1-21 0,0 21 0,0 0 16,0-22-16,0 22 0,1 0 15,-22 0-15,0 0 0,21-1 0,-21 1 16,21 21-16,-21 21 31,0 1-31,0-1 16,0 0-16,0 0 15,0 0-15,0 0 16,0-42 31,0 0-47,0 0 15,0 0-15,0 0 16,0-1-16,-21 1 16,21 0-16,-21 21 15,-1 0 17,22 21-32,-21 0 0,21 1 15,0-1-15,0 0 0,-21 0 16,21 0-16,0 0 0,0 1 15,-21 20-15,21-21 0,0 0 0,0 0 16,0 1-16,21-1 16,0 0-16,0-21 0,1 21 15,-1-21-15,21 0 0,-21 0 0,0 0 16,22 0-16,-22 0 0,21 0 16,-21-21-16,22 0 0,-1 21 0,-21-21 15,22-1-15,-22 1 0,0 0 16,0 0-16,0 0 0,0 0 0,1-1 15,-22-20-15,0 21 0,0 0 16,0 0-16,0-1 0,0 1 0,-22 21 31,1 0-31,0 21 0,0 1 16,21-1-16,-21 0 0,21 0 16,0 0-16,0 22 0,0-22 0,0 0 15,0 0-15,0 21 0,0-20 0,0-1 16,21 0-16,-21 0 15,21-21-15,-21 21 0,21-21 0,0 0 16,1 0-16,-1 0 16,0 0-16,-21-21 15,0 0-15,21 0 16,-21 0-16</inkml:trace>
  <inkml:trace contextRef="#ctx0" brushRef="#br0" timeOffset="59599.69">18542 9673 0,'0'0'0,"-21"21"16,42-21 31,0 0-47,-21-21 0,21 0 15,0 21-15,1-21 0,-1 21 16,-21-21 0,21 21-16,0 0 0,0 0 47,-21 21-16,-21-21 31,21-21-46,0 0 0,0-1-1,0 1-15,0 0 16,0 0-16,0 0 15,0 0-15,0-1 0,0 1 0,0 0 16,0-21-16,0 21 0,0-22 0,21 1 16,0 0-16,-21-1 0,22 1 15,-1-22-15,0 22 0,-21-21 0,0 20 16,21 1-16,-21 0 16,0-1-16,0 1 0,0 21 0,0 0 15,0-1-15,-21 22 16,0 0-16,21 22 0,-21 20 15,-1 0-15,22 1 0,-21 20 0,21-21 16,0 22-16,0-1 0,-21-20 16,21 20-16,0-20 0,-21-1 0,21 21 15,0-20-15,0-22 0,0 21 0,0 1 16,0-22-16,21 21 0,0-21 16,0 0-16,1-21 0,-1 22 0,0-22 15,0 21-15,0-21 16,22 0-16,-22 0 0,0 0 0,21-21 15,-21-1-15,1 22 0,20-21 0,-21 0 16,0 0-16,0 0 0,1 0 16,-1-1-16,0 1 0,0 0 0,-21 0 15,0 0-15,0 0 0,0-1 16,0 44 15,-21-1-15,21 0-16,-21 0 0,21 0 0,0 0 15,0 22-15,0-22 0,0 0 0,0 0 16,0 0-16,0 1 0,21-1 16,0-21-16,0 21 0,0-21 0,1 0 15,-1 0-15,0 0 16,21 0-16,-21 0 0,1 0 0,20 0 16,-21 0-16,0-21 0,22 21 0,-22-21 15,0-1-15,21 1 0,-21 0 16,1 0-16,-22 0 0,21 0 0,-21-1 15,0-20-15,0 21 0,0 0 0,0-22 16,0 22-16,0-21 0,0 21 16,-21 0-16,-1-1 0,1 1 0,0 21 15,0 0-15,0 0 0,0 0 16,-1 0-16,1 0 0,0 0 0,0 21 16,0 1-16,0-1 0,21 21 0,-22-21 15,22 0-15,0 1 16,0 20-16,0-21 0,0 0 0,0 22 15,0-22-15,22 0 0,-1 0 16,21 0-16,-21 0 0,0 1 0,22-22 16,-22 21-16,21-21 0,-21 0 0,22 0 15,-1 0-15,0 0 0,1 0 16,-1 0-16,0 0 0,1 0 0,-22-21 16,21-1-16,-21 1 0,22 21 15,-22-21-15,0 0 0,0 0 0,0 0 16,1-1-16,-22 1 0,21 21 15,-21-21-15,-21 21 32,-1 0-32,22 21 15,-21 0-15,0 1 0,21 20 16,-21-21-16,21 0 0,0 0 16,0 1-16,0-1 15,0 0-15,0 0 0,21 0 16,0-21-16,0 0 0,1 0 15,-1 0-15,0 0 0,0 0 16,0 0-16,22 0 0,-22-21 0,0 21 16,0-21-16,21 0 0,-20 0 0,-1-1 15,0 1-15,0 0 16,0 0-16,0 0 0,-21-22 0,0 22 16,0-21-16,0 21 0,0 0 0,0-1 15,0-20-15,-21 21 0,0 0 16,0 21-16,0-21 0,0 21 0,-1 0 15,-20 0-15,21 0 0,0 0 16,0 0-16,-1 21 0,1 0 0,-21 0 16,21 0-16,21 0 0,-21 1 0,21 20 15,-22-21-15,22 0 0,0 22 16,0-22-16,0 0 0,22 0 16,-1 21-16,0-20 0,0-22 15,0 21-15,0 0 0,22-21 0,-22 0 16,21 0-16,1 21 0,-1-21 0,-21 0 15,21 0-15,1 0 0,-1-21 16,0 21-16,-20-21 0,20 0 0,-21-1 16,21 1-16,-20 0 0,-1 0 15,21 0-15,-42 0 0,21-22 0,0 22 16,1-21-16,-1-1 0,-21 1 0,21 21 16,-21-21-16,21-22 0,-21 22 15,0-1-15,0 1 0,21 21 0,-21-21 16,0-1-16,0 22 0,0 0 15,0 0-15,0 42 32,0 0-32,-21 0 0,0 22 15,21-1-15,0 0 0,-21 1 0,21-1 16,-21 0-16,21 1 0,-22-1 16,22 21-16,0-41 0,0 20 0,0 0 15,0-21-15,0 22 0,0-22 0,0 0 16,22 0-16,-1 0 0,-21 1 15,21-22-15,0 0 0,0 21 0,0-21 16,1 0-16,-1 0 0,0 0 16,0 0-16,-21-21 15,21 21-15,0-22 0,1 1 0,-1 21 16,0-21-16,0 0 0,-21 0 16,21 0-16,-21-1 0,0 1 15,0-21-15,0 21 0,0 0 0,0-1 16</inkml:trace>
  <inkml:trace contextRef="#ctx0" brushRef="#br0" timeOffset="59938.91">18986 9123 0,'22'0'0,"-1"0"15,0 0-15,21 0 0,1 0 0,-1-21 16,0 0-16,1 21 0,20-22 16,-21 22-16,1-21 0,20 0 0,-20 21 15,20 0-15,-21-21 0,1 21 0,-1 0 16,0-21-16,-20 21 15,-1 0-15,0 0 0,0 0 16,-42 0 31</inkml:trace>
  <inkml:trace contextRef="#ctx0" brushRef="#br0" timeOffset="63516.03">1312 11557 0,'0'-21'32,"0"0"-17,0 0-15,0-1 16,0 1-1,21 21-15,-21-21 0,22 21 16,-1 0-16,0 0 0,0-21 0,0 21 16,0 0-16,1 0 0,20 0 15,-21 21-15,0-21 0,0 21 16,1 0-16,-1 1 0,-21-1 16,0 0-16,0 21 0,0-21 0,0 22 15,-21-22-15,-1 21 0,1-21 16,0 22-16,-21-22 0,21 21 0,-22-21 15,22 1-15,-21-1 0,21-21 16,-1 21-16,-20 0 0,21-21 16,0 0-16,0 0 15,-1 0-15,22-21 16,0 0 0,22 21-16,-1-21 15,0 21-15,21-22 16,-21 22-16,1 0 0,-1 0 0,21 0 15,-21 0-15,22 22 0,-1-1 16,-21-21-16,21 21 0,-20 0 0,-1 0 16,21 0-16,-21 22 0,-21-22 15,0 0-15,0 21 0,0-20 0,0 20 16,0-21-16,-42 21 0,21 1 16,-22-22-16,1 21 0,0-21 15,-22 22-15,1-22 0,-1 0 0,1 0 16,-1 0-16,1 1 15,20-22-15,-20 0 0,21 0 0,20 0 16,-20 0-16,0 0 0,21 0 16,-1-22-16,1 1 0,0 0 0,0 0 15,21 0-15,0 0 0,0-22 16,0 22-16,0 0 0,0 0 16,0 0-16,0-1 0,0 1 15,0 0-15,21 21 16,0 0-1,0 0 1,1 0-16</inkml:trace>
  <inkml:trace contextRef="#ctx0" brushRef="#br0" timeOffset="64234.69">2117 12002 0,'0'21'15,"0"0"1,-22 0 0,22 0 15,0-42 31,0 0-62,0 0 16,0 0-16,-21 21 16,21-22-16,0 44 47,0-1-32,0 0-15,0 0 0,0 0 16,0 0-1,21-21 17,1 0-17,-22-21-15,21 0 16,-21 0-16,0 0 16,0 0-1,-21 21-15,-1 0 16,1 0-1,21 21 1,0 0 0,0 0-1,-21-21-15,21 21 0</inkml:trace>
  <inkml:trace contextRef="#ctx0" brushRef="#br0" timeOffset="67868.2">4064 11642 0,'0'0'0,"0"-21"15,21 21-15,-21-22 0,21 1 16,-21 0-16,0 0 16,0 0-16,0 0 0,0-1 0,0 1 15,0 0-15,0 0 16,0 0-16,-21 21 16,0 0-16,0 0 0,0 21 15,-1 0-15,-20 0 0,21 22 16,-21-22-16,-1 21 0,22 22 0,0-22 15,-21 0-15,20 22 0,1-1 16,0 1-16,0 20 0,0-20 0,21-1 16,-21 1-16,21-1 0,0-20 15,0 20-15,0-20 0,0-1 0,0 0 16,21-21-16,-21 1 0,21-1 16,0 0-16,21 0 0,-20-21 0,-1 0 15,0 0-15,21 0 0,-21 0 0,1 0 16,20-21-16,-21 21 0,0-21 15,22 0-15,-22-1 0,0 1 16,0 0-16,0 0 0,0-21 0,1 20 16,-22 1-16,0 0 0,0 0 0,0 0 15,0 0-15,-22-1 0,1 22 16,0-21-16,0 21 0,0 0 16,0 0-16,-22 0 0,22 0 0,0 0 15,0 0-15,-22 0 0,22 0 16,0 0-16,42-21 31,0 0-31,1 21 16,-1 0-16,0-21 0,0 21 15,0 0-15,22 0 0,-22 0 0,0 21 16,0 0-16,0 0 0,0 0 0,1 22 16,-1-22-16,-21 21 15,0 1-15,0-22 0,21 21 0,-21 0 16,0 1-16,0 20 0,0-20 15,0 20-15,-21-21 0,21 22 0,-21-1 16,-1-20-16,1 20 0,0-20 0,0-1 16,0 21-16,0-20 0,21-1 15,-22-21-15,22 22 0,-21-22 0,21 0 16,-21 0-16,21-42 31,0 0-31,0 0 0,21-1 16,-21 1-16,21-21 15,-21 0-15</inkml:trace>
  <inkml:trace contextRef="#ctx0" brushRef="#br0" timeOffset="69123.14">4572 12129 0,'0'0'15,"21"-22"-15,-21 44 31,-21-1-31,0 0 0,21 0 16,-21 21-16,21 1 0,0-1 16,-22 0-16,22 1 0,-21-22 0,21 21 15,0 1-15,0-1 0,0-21 16,0 21-16,0-20 0,0-1 0,21 0 16,1-21-16,-1 0 0,0 0 15,0 0-15,0 0 0,22-21 0,-22 21 16,21-21-16,-21-1 0,0 1 0,22 0 15,-22 0-15,0 0 0,-21-22 16,0 22-16,0 0 0,0 0 0,0 0 16,0 0-16,0-1 0,-21 1 15,-21 0-15,20 0 0,1 0 0,-21 0 16,21 21-16,-22 0 0,22-22 16,0 22-16,0 0 0,0 0 15,63 0 1,-21-21-1,0 21-15,22-21 0,-22 21 0,21-21 16,1 21-16,-1-21 0,21 0 0,-20-1 16,-1 22-16,0-21 0,1 0 15,-1 21-15,0-21 0,-20 21 0,-1 0 16,21 0-16,-21 0 16,-21 21-16,0 0 0,0 0 15,0 1-15,0-1 0,0 0 0,-21 0 16,21 0-16,-21 22 15,0-22-15,0 0 0,21 21 0,-22-21 16,1 22-16,21-22 0,0 0 16,0 0-16,0 0 0,0 1 0,0-1 15,0 0-15,21-21 16,1 0 0,-1 0-16,0 0 0,0-21 0,0 0 15,0 21-15,-21-22 0,22 1 16,-1 0-16,0 21 0,0-21 0,0 0 15,-21 0-15,21-22 0,-21 22 0,0 0 16,0 0-16,0 0 0,-21-1 16,0 1-16,0 0 0,-21 0 15,20 21-15,1-21 0,0 21 16,0 0-16,0 0 0,0 0 0,21-21 31,21 21-31,0 0 16,0 0-16,0 0 0,22-22 0,-22 22 15,21-21-15,0 21 0,1-21 16,20 21-16,-20-21 0,-1 21 0,21-21 16,-20 0-16,-1 21 0,22-22 0,-22 22 15,-21 0-15,21-21 0,-20 21 16,-1 0-16,0 0 0,-42 21 31,0 1-31,-1-1 16,1 0-16,-21 21 0,21-21 0,-22 22 15,1-1-15,0 0 0,21 1 16,-22-1-16,1 0 0,0 1 0,20-1 16,1-21-16,0 22 0,21-22 0,0 0 15,0 0-15,0 0 0,0 0 16,21-21-16,0 0 0,1 0 0,20 0 16,-21 0-16,21 0 0,1-21 15,-1 21-15,0-21 0,1 0 0,-1 0 16,0 0-16,1-22 0,-1 22 15,-21-21-15,22-1 0,-22 1 16,21 0-16,-21-1 0,0-20 0,1 21 16,-1-22-16,-21 1 0,21-1 0,-21 22 15,21-22-15,-21 1 0,0 20 16,0-20-16,0 21 0,0-1 0,0 1 16,0 21-16,0 0 0,0-1 15,-21 22-15,21 22 0,-21-1 16,21 0-16,0 21 0,0 1 0,0-1 15,-21 0-15,21 22 0,0-22 16,0 22-16,0-1 0,0 1 0,0-22 16,0 21-16,0-20 0,0 20 15,0-42-15,0 22 0,0-1 16,21-21-16,-21 0 0,0 1 0,21-1 16,0-21-16,0 21 0,0-21 15,1 0-15,-1 0 16,0 0-16,0-21 0,0 21 0,0-21 15,1-1-15,-1 1 0</inkml:trace>
  <inkml:trace contextRef="#ctx0" brushRef="#br0" timeOffset="71787.12">7916 11536 0,'0'0'16,"0"-106"-1,0 85-15,0-21 0,0-1 0,0 22 16,0 0-16,0 0 0,0 0 16,0 63-1,-21-21-15,21 21 0,0 22 0,0-22 16,0 22-16,0-1 0,0 22 16,0-22-16,0 1 0,0 21 0,0-22 15,-21 22-15,21-22 0,-21 1 16,0-1-16,-1 1 0,1-22 0,21 0 15,-21 1-15,21-1 0,-21-21 0,21 0 16,-21 1-16,21-1 0,0-42 31,0-1-31,0 1 16,0 0-16,0-21 0,0-1 16,21 22-16,-21-21 0,21-22 0,0 22 15,0 0-15,1-22 0,-1 22 0,0 0 16,0-1-16,0 22 0,0 0 15,1 0-15,-1 0 0,0 21 0,-21 21 16,0 0 0,0 0-16,0 0 0,-21 0 0,0 1 15,-1-1-15,1 21 0,0-21 0,-21 0 16,21 1-16,-22-1 16,22 0-16,0 0 0,0-21 0,0 21 15,-1-21-15,1 0 0,21 21 16,0 1-16,0-1 15,21-21-15,1 21 0,-1 0 16,0-21-16,0 21 0,21 0 16,-20 1-16,20-22 0,-21 21 0,21-21 15,-20 0-15,20 0 0,0 0 0,-21 0 16,22 0-16,-1 0 0,0 0 16,1 0-16,-22-21 0,21-1 0,1 1 15,-1 0-15,0 0 0,-21 0 0,22 0 16,-1-1-16,-21 1 0,0-21 15,22 21-15,-22-22 0,-21 1 16,0 21-16,0-21 0,0 20 0,0-20 16,0 21-16,0 0 0,-21 21 15,0 0-15,-1 0 0,1 0 16,0 42-16,0-21 16,21 0-16,0 22 0,-21-22 0,0 21 15,21 1-15,-22-1 0,22-21 0,0 21 16,0-20-16,0 20 0,0-21 15,-21 0-15,21 0 0,0 1 16,0-44 15,21 1-31,1 0 16,-22 0-16,21-21 0,0 20 0,-21 1 16,21-21-16,0 21 0,-21-22 15,21 22-15,1 0 0,-1 0 0,-21 0 16,21 0-16,0 21 0,0 0 15,-21 21-15,21 0 16,-21 0-16,0 0 0,0 0 0,0 1 16,0 20-16,22-21 0,-22 0 15,0 0-15,0 22 0,0-22 0,21 0 16,-21 0-16,21-21 0,0 21 0,0 1 16,0-22-16,22 0 15,-22 0-15,0 0 0,0 0 16,22-22-16,-22 1 0,21 21 0,-21-21 15,22 0-15,-22 0 0,21 0 16,-21-1-16,0-20 0,1 21 0,-1 0 16,0 0-16,0-22 0,-21 22 0,0 0 15,21 0-15,-21 0 0,-21 42 32,21 0-17,-21 0-15,21 21 0,0-20 0,0-1 16,0 21-16,0-21 0,0 0 15,0 22-15,0-22 0,0 0 16,0 0-16,21 0 0,0 1 0,0-22 16,1 21-16,-1-21 0,21 0 15,-21 0-15,0 0 0,1 0 16,20-21-16,-21-1 0,0 1 0,22 21 16,-22-21-16,21 0 0,-21-21 0,0 20 15,-21 1-15,22-21 0,-22 21 16,0-22-16,0 22 0,0-21 0,0 0 15,-22-1-15,1 22 0,0-21 0,0 21 16,-21-1-16,20 1 16,-20 0-16,0 21 0,21 0 0,-22 0 0,22 21 15,-21 0-15,21 1 0,-1-1 16,1 21-16,0-21 0,21 22 16,0-1-16,0-21 0,0 21 0,0 1 15,0-22-15,21 0 0,0 0 0,1 0 16,-1 1-16,21-1 0,0-21 15,-20 0-15,20 0 0,0 0 0,1 0 16,-1 0-16,0 0 0,1 0 16,-1-21-16,0-1 0,1 1 0,-1 0 15,0 0-15,-21 0 0,22-22 16,-1 22-16,-21 0 0,0 0 0,1 0 16,-1 0-16,0-1 0,-21 44 31,0-1-16,0 0-15,0 0 0,0 21 0,0-20 16,0-1-16,-21 21 0,21-21 0,0 0 16,0 22-16,0-22 0,0 0 15,0 0-15,0 0 0,21-21 16,0 0-16,0 0 16,0 0-16,1 0 0,-1-21 15,0 0-15,0 0 0,0 21 16,0-21-16,1-22 0,-1 22 0,0 0 0,0 0 15,0-21-15,-21 20 16,21-20-16,1 21 0,-22-21 0,21 20 16,-21 1-16,0 0 0,0 42 31,0 0-31,0 1 0,0 20 16,0-21-16,0 0 0,0 22 0,0-22 15,0 21-15,0-21 0,0 0 16,0 22-16,0-22 0,0 0 0,21 0 15,-21 0-15,21-21 0,0 0 16,0 0-16,1 0 16,-1 0-16,21 0 0,-21 0 15,0 0-15,1-21 0,-1 0 16,21 0-16,-21 0 0,0 0 16,22-1-16,-22 1 0,0 0 0,0-21 15,0 21-15,1-22 0,-1 1 16,-21 21-16,0-22 0,0 1 0,0 0 15,0 21-15,0-22 0,0 22 0,0 0 16,-21 21 0,-1 21-16,1 0 15,21 0-15,0 22 0,-21-1 0,21-21 16,-21 22-16,21-1 0,0 0 0,0 1 16,0-22-16,0 21 15,0-21-15,0 0 0,0 22 0,21-22 16,-21 0-16,42 0 0,-20-21 0,-1 21 15,21 1-15,0-22 0,-20 0 16,20 0-16,0 0 0,1 0 0,-1 0 16,0 0-16,-21-22 0,22 22 0,-1-21 15,-21 0-15,22 0 0,-22 0 16,21-22-16,-21 22 0,0-21 16,1 0-16,-1 20 0,-21-41 0,21 21 15,-21-1-15,21 1 0,-21 0 0,0-1 16,0-20-16,0 20 0,0 1 0,0 0 15,0 21-15,0-22 0,0 22 16,0-21-16,0 21 0,0-1 16,-21 22-1,0 22-15,21-1 0,0 21 16,-21-21-16,21 22 0,-22-1 16,22 0-16,-21 1 0,21-1 0,-21 0 15,21 22-15,0-22 0,0 0 16,0 1-16,0-1 0,0 0 0,0 1 15,0-22-15,0 0 0,0 21 0,21-20 16,0-1-16,1-21 0,-22 21 16,21-21-16,0 0 0,21 0 15,-21 0-15,1 0 0,20 0 0,-21 0 16,21-21-16,1 21 0,-1-21 0,-21-1 16,22 1-16,-22 0 0,21 0 15,-21 0-15,0-22 0,-21 1 16,22 21-16,-22 0 0,0 0 0,0-1 15,0 1-15,0 0 0,-22 21 16,1 0-16,0 0 0,0 0 16,0 21-16,0 0 0,-1 1 15,22-1-15,0 0 0,0 0 16,0 0-16,0 22 0,0-22 16,0 0-16,0 0 0,0 0 0,0 0 15,22 1-15,-1-1 16,0-21-16,0 0 0,0 0 15,0 0-15,22 0 0,-22 0 0,0 0 16,21 0-16,-20-21 0,20 21 0,0-22 16,1 1-16,20 21 0,-21-21 15</inkml:trace>
  <inkml:trace contextRef="#ctx0" brushRef="#br0" timeOffset="72889.07">13123 11769 0,'0'0'0,"-21"0"0,0 0 0,-21 0 16,20 0-16,-20 0 0,21 0 0,-21 0 15,20 21-15,-20-21 0,0 21 16,21 0-16,-22 0 0,22 1 0,0 20 16,-21-21-16,20 21 0,1-20 0,21-1 15,-21 21-15,21-21 0,0 22 16,0-22-16,0 21 0,0-21 0,0 0 15,0 1-15,21-1 0,0-21 0,1 21 16,-1-21-16,0 0 0,21 0 16,-21 0-16,1 0 0,20 0 0,-21 0 15,21-21-15,-20 0 0,-1-1 16,21 1-16,-21 0 0,0 0 16,1 0-16,-1-22 0,0 22 0,0-21 15,0 0-15,0-22 0,1 22 0,-1-1 16,0 1-16,0-21 0,-21 20 15,0 1-15,21 0 0,-21-1 0,0 22 16,0 0-16,0 0 0,0 0 0,0 42 31,-21 21-31,21-21 0,-21 22 16,21-22-16,0 21 0,-21 0 0,21 1 16,-21-1-16,21 0 0,0 1 15,0-22-15,0 21 0,0 1 16,0-22-16,0 0 0,21 0 0,0 0 15,0 0-15,0 1 0,0-22 16,1 0-16,-1 0 0,21 0 0,-21 0 16,22 0-16,-22 0 0,21 0 0,0-22 15,1 1-15,-1 0 0,0 0 16,22 0-16,-22 0 0,1-22 0,-22 22 16,21 0-16,0-21 0,-20 20 15,-1 1-15,-21 0 0,0 0 16,0 0-16,0 0 0,-21 21 0,-1 0 15,1 0-15,-21 0 0,21 0 16,-22 0-16,22 21 0,-21 0 16,21 0-16,0 0 0,-22 0 0,22 1 15,0-1-15,21 0 0,0 0 16,-21 0-16,21 0 0,0 1 16,21-22-1,0 0-15,0 0 0,0 0 0,1 0 16,-1 0-16,0-22 0,0 22 15,0-21-15,-21 0 0,21 0 0,1 0 16,-1 21-16,0-21 0,0-1 16,-21 1-16,21 0 0,-21 0 0,21 0 15,-21 0-15,0 42 32,0 0-17,0 0-15,0 0 0,0 0 16,0 22-16,-21-1 0,0-21 0,0 22 15,21 20-15,-21-21 0,21 22 0,-21-1 16,21 1-16,0-1 0,0 1 16,0-1-16,0 1 0,0 21 0,0-22 15,0 22-15,0-1 0,21-20 0,-21-1 16,21 1-16,-21-1 0,0 1 16,0-22-16,21 1 0,-21-1 15,0 0-15,0-21 0,0 1 0,-21-1 16,0 0-16,0-21 0,-22 0 0,22 0 15,-21 0-15,-1 0 0,22 0 16,-21-21-16,0 0 0,-1-1 0,22 1 16,-21-21-16,21 21 0,-1-22 0,1-20 15,21 21-15,0-22 0,0 1 16,0-1-16,0 1 0,0-1 0,0 1 16,0-1-16,21 1 0,-21-1 0,43 22 15,-22-22-15,0 1 0,0 20 16,22-20-16,-22 21 0,0-22 15,21 22-15,1-22 0,-22 22 0,21 0 16,-21-1-16,22 1 0</inkml:trace>
  <inkml:trace contextRef="#ctx0" brushRef="#br0" timeOffset="73255.86">14076 11726 0,'0'22'16,"0"-1"-1,0 0-15,0 0 0,21-21 16,-21 21-16,21-21 0,0 0 15,0 0-15,1 0 16,-1 0-16,21 0 0,-21 0 0,0 0 16,22-21-16,-22 0 0,0 0 15,0 0-15,0-1 0,1 1 16,-1 0-16,-21 0 0,21 0 0,-21 0 16,0-1-16,0 1 0,0 0 0,0 0 15,-21 21-15,0 0 16,-1 0-16,1 0 0,0 0 0,0 21 15,-21 0-15,20 0 0,1 22 0,21-22 16,-21 21-16,21-21 0,0 22 16,0-1-16,0-21 0,0 0 0,0 22 15,21-22-15,-21 0 0,21 0 0,1 0 16,-1 1-16,21-1 0,-21-21 16,0 0-16,1 0 0,-1 0 15,0 0-15,0 0 0,0 0 0,0 0 16,-21-21-1,0-1-15,0 1 0,22 0 16</inkml:trace>
  <inkml:trace contextRef="#ctx0" brushRef="#br0" timeOffset="73610.64">16976 11578 0,'0'0'0,"-43"0"0,22 0 16,-21 0-16,21 0 0,-1 0 0,-20-21 16,21 0-16,21 0 15,0 0-15,0-1 0,0-20 0,0 21 16,0-21-16,0-1 0,42 22 0,-21-21 16,22-1-16,-22 1 0,21 21 15,1 0-15,20 0 0,-21 21 0,1 0 16,-22 0-16,21-22 0</inkml:trace>
  <inkml:trace contextRef="#ctx0" brushRef="#br0" timeOffset="73873.5">17801 11134 0,'-21'21'0</inkml:trace>
  <inkml:trace contextRef="#ctx0" brushRef="#br0" timeOffset="74035.41">17674 11557 0,'-21'148'31,"42"-296"-31,-42 317 0,21-147 0,0-1 0,21 0 16,0 0-16,0 0 0,22-21 0,-22 0 16,0 0-16,21 0 0,-20 0 0,-1 0 15,21 0-15,-21 0 0,22-21 0,-1 21 16,0-21-16,1 0 0,-22 0 15,21-1-15,0 1 0,-20-21 0,20 21 16,-21 0-16,0-22 0,0 22 16,-21-21-16,0 21 0,-21-22 0</inkml:trace>
  <inkml:trace contextRef="#ctx0" brushRef="#br0" timeOffset="74297.27">18224 11388 0,'0'21'0,"0"0"16,0 0-16,0 0 0,0 1 15,0-1-15,0 0 0,0 0 16,0 0-16,0 0 0,0 1 16,0-1-16,0 0 0,22 0 15,-1-21 17,-21-21 46,0 0-63</inkml:trace>
  <inkml:trace contextRef="#ctx0" brushRef="#br0" timeOffset="74601.09">16997 11472 0</inkml:trace>
  <inkml:trace contextRef="#ctx0" brushRef="#br0" timeOffset="74763">17208 11663 0,'0'-21'0,"0"0"16,22-22-16</inkml:trace>
  <inkml:trace contextRef="#ctx0" brushRef="#br0" timeOffset="74859.94">17399 11155 0,'0'0'0,"-21"0"16,0 0-1</inkml:trace>
  <inkml:trace contextRef="#ctx0" brushRef="#br0" timeOffset="78424.58">16912 11345 0,'0'0'16,"-21"-21"-16,21 0 0,0 0 0,-21 21 16,21-21-16,0 0 15,0-1-15,0 1 0,0 0 16,0 0-16,21 0 15,0 21-15,0-21 0,0 21 16,1 0-16,-1 0 0,0 0 16,-21 21-16,21 0 0,0 0 0,0 0 15,1 22-15,-1-22 0,0 21 0,0 0 16,0 1-16,0-1 0,1 0 16,-22 1-16,21-1 0,-21 0 15,21-20-15,-21 20 0,0 0 0,0 1 16,0-22-16,0 21 0,0-21 15,0 0-15,0 1 0,0-1 0,0 0 16,-21-21-16,21-21 31,0 0-31,21-1 16,-21 1-16,21 0 0,0 0 0,0-21 16,1 20-16,20-20 0,-21 0 0,0-22 15,22 22-15,-22-22 0,21 1 16,-21-1-16,0 1 0,22 21 0,-43-22 15,21 22-15,0-1 0,-21 22 16,21-21-16,-21 21 0,0 0 0,0-1 16,0 1-1,-21 42 17,21 1-32,-21-1 15,21 21-15,0-21 0,0 22 0,0-1 16,0 0-16,0 22 0,0-22 0,-21 22 15,21-22-15,-21 0 0,21 1 16,0-1-16,0 0 0,0 1 0,0-22 16,0 0-16,0 0 0,0 0 15,0 0-15,0 1 0,21-22 0,0 21 16,0-21-16,0 0 0,0 0 16,1 0-16,-1 0 15,0 0-15,0-21 0,0-1 0,22 22 16,-22-21-16,0 0 0,0 0 0,21 0 15,-20 0-15,-1-1 0,0-20 16,0 21-16,0-21 0,0 20 0,1-20 16,-22 21-16,0-21 0,0 20 15,0 1-15,0-21 0,0 21 0,0 0 16,0-1-16,0 1 16,-22 21-16,1 0 0,0 0 15,0 0-15,21 21 0,-21-21 16,21 22-16,0-1 0,0 0 15,0 0-15,-21 0 0,21 22 16,0-22-16,0 0 0,-22 21 16,22-21-16,0 1 0,0 20 0,0-21 15,0 0-15,0 0 0,0 1 0,0-1 16,0 0-16,22-21 16,-1 21-16,0-21 0,0 0 0,0 0 15,0 0-15,1 0 0,-1 0 16,0-21-16,0 0 0,0 0 0,22 21 15,-22-22-15,0 1 0,21 0 0,-21 0 16,22 0-16,-1 0 0,-21-22 16,0 22-16,1 0 0,-1 0 0,0 0 15,-21-1-15,0 1 0,21 0 16,-21 0-16,0 0 16,-21 21-1,0 0 1,21 21-1,0 0 1,0 0-16,21 0 0,0 1 16,-21-1-16,21 21 0,0-21 15,-21 0-15,0 1 16,0-1-16,0 0 0,0 0 0,22 0 16,-22 0-16,21-21 15,0 22-15,0-22 16,0 0-16,0 0 0,1 0 15,-1 0-15,0 0 0,0 0 16,21 0-16,-20-22 0,-1 1 16,0 21-16,0-21 0,21 0 0,-20 0 15,-1 0-15,0-1 0,21 1 16,-21 0-16,1-21 0,-1 21 0,0-1 16,-21 1-16,0 0 0,-21 21 31,0 0-31,-1 21 0,1 0 15,21 1-15,-21-1 0,0 0 16,21 0-16,-21 0 0,21 0 16,0 1-16,0-1 0,0 0 0,0 0 15,0 0-15,21 0 16,-21 1-16,21-1 0,0-21 0,-21 21 16,21 0-16,-21 0 15,-21-21 16,0 0-15,0 0-16,0 0 16,0-21-16,21 0 0,-22 21 15,1 0 1,21 21 0,0 0-1,0 0-15,21-21 16,1 22-16,-1-22 0,0 0 15,0 21-15,0-21 0,22 0 0,-22 0 16,21 0-16,0 0 0,1 0 16,-1 0-16,0-21 0,1 21 0,-1-22 15,-21 1-15,22 21 0,-1-21 16,0 0-16,-21 0 0,1 0 16,-1-1-16,0 1 0,0 0 0,0-21 15,0 21-15,-21-22 0,22 22 16,-22 0-16,0 0 0,0 0 0,0-1 15,0 1-15,0 0 0,0 42 32,0 0-32,0 1 0,0-1 0,0 0 15,0 0-15,0 21 0,-22-20 16,22 20-16,-21-21 0,21 0 0,-21 0 16,21 22-16,0-22 0,0 0 15,0 0-15,0 0 0,21-21 16,0 0-16,1 0 15,-1 0-15,0 0 0,0 0 0,0 0 16,0 0-16,1-21 0,20 21 16,-21-21-16,0 21 0,0-21 0,1 0 15,-1 0-15,0-1 0,0 1 16,0 0-16,-21 0 0,21 0 16,-21 0-16,0-1 0,0 1 0,0 0 15,0 42 16,0 0-31,0 1 0,-21-1 16,21 0-16,-21 0 16,0 0-16,21 0 0,0 1 0,0-1 15,0 0-15,0 0 0,0 0 0,0 0 16,21-21 0,0 0-16,0 0 15,1 0-15,20 0 16,-21-21-16,0 0 0,0 21 0,1-21 15,-1 0-15,0 21 0,0-21 0,-21-1 16,21 1-16,-21 0 16,0 0-16,0 0 0,-21 0 0,0-1 15,0 1-15,0 0 0,-1 21 16,1 0-16,21-21 16,-21 21-16,0 0 0,21-21 31,21 0-16,0 21-15,0-22 0,1 22 16,20 0-16,-21-21 0,0 21 16,22 0-16,-22 0 0,21 0 0,-21 0 15,0 0-15,22 0 0,-22 0 0,0 21 16,0-21-16,0 22 0,-21-1 16,0 0-16,22 0 0,-22 0 0,0 0 15,0 1-15,0-1 0,0 0 16,0 0-16,0 0 0,0 0 15,0 1-15,-22-1 0,1 0 0,0 0 16,0 0-16,0-21 16,21 21-16,-21-21 0,42-21 47,0 0-47,0 0 0,0 21 15,0-21-15,1 0 0,-1-22 0,21 22 16,-21 0-16,22-21 15,-22 20-15,0 1 0,21 0 0,-21 0 16,1 0-16,41-22 0,-42 43 16,-21 22-1,0-1-15,0 0 16,0 0-16,0 0 0,-21 0 16,21 1-16,0-1 0,-21 21 0,0-21 15,21 0-15,0 1 0,0-1 0,0 0 16,0 0-16,0 0 0,0 0 15,21 1-15,0-22 0,0 21 0,0-21 16,22 0-16,-22 0 0,21 0 0,1 0 16,-22 0-16,21 0 0,0 0 15,1-21-15,-1 21 0,0-22 0,1 1 16,-22 0-16,21 0 0,1 0 16,-1 0-16,-21-1 0,0 1 15,0-21-15,1 21 0,-1 0 16,-21-22-16,21 22 0,-21 0 0,0 0 15,0 0-15,-21 21 16,0 21-16,-1 0 16,22 0-16,-21 0 0,21 0 15,0 22-15,-21-22 0,21 0 0,-21 0 16,21 0-16,0 1 0,0-1 16,0 0-16,0 0 15,0 0-15,-21-21 16,0 0-1,21 21-15,-22-21 16,1 0-16,0 0 16,0 0-16,21-21 0,-21 0 0,0 21 15,-1-21-15,1 0 0</inkml:trace>
  <inkml:trace contextRef="#ctx0" brushRef="#br0" timeOffset="78615.48">20764 11218 0,'0'0'0,"0"-21"16,-21 21-16,0 0 0,21-21 0,-21 21 16,42 0 62,0 0-78,0 0 15</inkml:trace>
  <inkml:trace contextRef="#ctx0" brushRef="#br0" timeOffset="79711.59">22648 11642 0,'-21'0'16,"42"0"-16,-63 21 0,21-21 0,42 0 62,0-21-62,0 0 0,0 21 0,1-22 16,-1 1-16,0 0 0,0 0 0,0-21 16,0 20-16,1 1 0,-1-21 15,0 21-15,0-22 0,-21 1 0,0 21 16,21-21-16,-21 20 0,0 1 15,0 0-15,0 0 0,0 42 32,0 0-32,0 0 0,0 1 15,-21 20-15,21-21 0,-21 21 16,21 1-16,0-22 0,0 21 16,0 1-16,0-22 0,0 21 0,0-21 15,0 0-15,0 1 0,0-1 0,21 0 16,0 0-16,0-21 15,1 0-15,20 0 0,-21 0 0,0 0 16,0 0-16,1 0 0,-1 0 0,0-21 16,0 0-16,0 21 0,-21-21 15,21-1-15,-21 1 0,0 0 16,0 0-16,0 0 0,-21 0 16,0-1-16,0 1 0,0 21 0,0-21 15,-1 0-15,1 21 0,0-21 16,0 21-1,21-21 1,21 21-16,0-22 16,0 22-16,22 0 0,-22-21 0,21 21 15,1-21-15,-22 0 0,21 21 0,0-21 16,1 21-16,-1-21 0,0-1 16,-20 22-16,20-21 0,-21 21 0,0 0 15,0 0-15,-21 21 31,0 1-15,0 20-16,0-21 0,0 21 16,0 1-16,0-1 0,0 0 0,0 1 15,0 20-15,0-20 0,0 20 0,0 1 16,0-22-16,0 43 0,0-22 16,0 22-16,0-1 0,0-20 0,0 21 15,0-1-15,0 1 0,0 0 16,-21-1-16,21 1 0,-21 0 0,21-1 15,0-20-15,-21 20 0,21-20 0,-21-1 16,21-20-16,-21 20 0,21-20 16,0-22-16,-22 21 0,1-21 15,21 0-15,-21-21 0,0 0 16,0 0-16,0 0 0,21-21 0,-22 0 16,1 0-16,0 0 0,0-22 15,21 1-15,-21 0 0,21-22 0,0 1 16,-21-1-16,21-20 0,0 20 15,0-21-15,0 1 0,21-22 0,0 21 16,0 1-16,21-22 0,-20 21 0,20 0 16,0 22-16,1-22 0,-1 22 15,21 20-15,-20 1 0,20 0 16,-20-1-16,20 22 0,-21 0 0,22-21 0,-1 21 16,-20-1-16,20 1 15</inkml:trace>
  <inkml:trace contextRef="#ctx0" brushRef="#br0" timeOffset="79993.42">25209 11028 0,'0'0'16,"0"-21"-16,0-22 16,0 22-16,0 0 0,0 0 0,0 0 0,-21 21 15,21 21 1,0 0-16,0 0 0,-21 0 15,21 22-15,-21 20 0,0-20 16,21 20-16,0 1 0,-21-1 0,-1 1 16,1-1-16,0-21 0,21 1 15,0 20-15,0-42 0,0 22 0,0-1 16,0-21-16,0 0 0,0 1 16,0-1-16,21-21 0,0 0 15,1 0-15,-1 0 0,0-21 16,0-1-16,0 1 0,0 0 15</inkml:trace>
  <inkml:trace contextRef="#ctx0" brushRef="#br0" timeOffset="80632">25527 11049 0,'0'0'0,"0"-42"0,0-1 0,0 22 16,0 0-16,0 42 15,0 0 1,0 22-16,0-1 0,0 0 0,-21 1 15,21 20-15,-21-20 0,21 20 16,0-21-16,0 1 0,-22-1 0,22 0 16,0 1-16,0-1 0,-21-21 15,21 0-15,0 1 0,0-1 0,0 0 16,21-21 0,1 0-1,-1-21-15,0 0 16,0-1-16,-21 1 0,21 21 0,-21-21 15,21 0-15,-21 0 0,0 0 16,22-1-16,-1 22 16,-21 22-1,0-1-15,0 0 16,0 0-16,0 0 0,0 0 0,0 1 16,21-1-16,-21 0 0,21-21 15,0 21-15,0 0 0,1 0 0,-1 1 16,21-22-16,-21 0 0,22 21 15,-22-21-15,21 0 0,0 0 16,1 0-16,-22 0 0,21 0 0,1-21 16,-1-1-16,0 22 0,-21-21 0,22 0 15,-22 0-15,0 0 0,0 0 16,0-22-16,-21 22 0,22 0 0,-22-21 16,0 20-16,0-20 0,0 21 0,0 0 15,-22 21-15,1 0 16,0 0-16,0 0 0,21 21 0,-21 0 15,21 0-15,-21 0 0,21 22 16,-22-22-16,22 0 0,0 21 16,0-20-16,0-1 0,0 0 0,0 0 15,0 0-15,22 0 16,-1 1-16,0-22 0,0 0 0,0 0 16,0 0-16,1 0 0,-1 0 15,0 0-15,0 0 0,0-22 16,0 22-16,1-21 0,-22 0 0,0 0 15,0 0-15,0 0 0,0-1 0,0 1 16</inkml:trace>
  <inkml:trace contextRef="#ctx0" brushRef="#br0" timeOffset="80832.91">25146 11282 0,'0'0'0,"-21"0"0,0 21 15,42-21 1,0 0-16,21 0 16,1 0-16,-1 0 0,0 0 0,22 0 15,-1 0-15,1 0 0,-1-21 0,-20 21 16,20-21-16,-21 21 0,1-21 16,-22-1-16,21 22 0,-21-21 0</inkml:trace>
  <inkml:trace contextRef="#ctx0" brushRef="#br0" timeOffset="82487.81">27453 11578 0,'-21'0'0,"42"0"0,-63 0 0,21 0 16,-1 0-1,22-21-15,0 0 16,22 21-16,-1-42 0,0 20 0,0 1 16,21 0-16,1-21 0,-1-1 15,0 1-15,1 0 0,20-22 0,-20 22 16,-1-22-16,21 1 0,-20 21 15,-1-22-15,0 1 0,-20 20 0,-1-20 16,0 20-16,-21 1 0,0 21 0,0 0 16,0 0-16,-21 21 0,0 0 15,-22 21-15,22 0 0,0 0 0,-21 21 16,20-20-16,-20 41 0,21-21 16,0 1-16,0 20 0,-1 1 15,1-1-15,0 1 0,0-1 0,0-20 16,21 20-16,-21 1 0,21-22 15,0 21-15,0-20 0,21-22 0,0 21 16,0-21-16,21 1 0,1-1 0,-1 0 16,0-21-16,1 0 0,20 0 15,-20 0-15,-1 0 0,21 0 0,-20-21 16,-1 0-16,0-1 0,-20 1 16,20 0-16,-21 0 0,0-21 15,0 20-15,1-20 0,-22 21 0,0-21 0,0 20 16,0 1-16,0 0 0,0 0 15,0 0-15,0 42 32,-22 0-32,22 0 0,-21 0 0,21 22 15,0-22-15,-21 0 0,0 0 0,21 22 16,0-22-16,-21 0 0,21 0 16,0 0-16,0 0 0,0 1 0,21-1 15,0-21-15,0 0 0,0 0 16,1 0-16,-1 0 0,21 0 15,-21 0-15,0 0 0,22 0 0,-22-21 16,21 21-16,-21-22 0,1 1 16,-1 0-16,0 0 0,0-21 0,-21 20 15,0-20-15,0 0 0,0 21 16,0-22-16,0 1 0,-21 0 16,0-1-16,0 22 0,-1 0 0,1 0 15,-21 21-15,21 0 0,0 0 16,-22 0-16,22 21 0,0 0 0,-21 0 15,20 22-15,1-22 0,0 21 16,0 0-16,21 1 0,0-22 0,0 21 16,0 1-16,0-22 0,0 0 0,21 21 15,0-21-15,0 1 16,22-22-16,-22 21 0,0-21 0,21 0 16,1 0-16,-22 0 0,21 0 0,1 0 15,-1 0-15,21 0 0,-20-21 16,-1 21-16,0-22 0,1 1 0,-1 0 15,0 0-15,-20 0 0,-1 0 16,21-1-16,-21-20 0,-21 21 0,21 0 16,-21 0-16,22-22 0,-22 22 15,-22 21 1,22 21-16,-21 0 16,0 1-16,0-1 0,0 0 15,21 0-15,-21 21 0,21-20 16,-22-1-16,22 0 0,0 21 0,0-21 15,0 1-15,0-1 16,22 0-16,-1-21 0,0 21 0,0-21 16,0 0-16,0 0 0,22 0 0,-22 0 15,21 0-15,-21 0 0,22 0 16,-22 0-16,0 0 0,21-21 0,-20 0 16,-1 0-16,0 21 0,0-43 15,0 22-15,-21 0 0,21-21 0,-21 20 16,0-20-16,0 0 0,0-1 0,0 1 15,0 0-15,-21-1 0,0 22 16,0 0-16,0 0 0,0 0 16,-22 21-16,22 0 0,0 0 0,-21 0 15,20 21-15,-20 0 0,0 0 16,21 0-16,-22 22 0,22-1 16,0-21-16,0 22 0,0-22 0,21 21 15,0-21-15,0 0 0,0 1 0,21-1 16,0 0-16,0 0 0,21 0 15,1-21-15,-22 0 0,21 0 0,1 0 16,-1 0-16,0 0 0,1 0 0,-1-21 16,21 21-16,-20-21 0,-1 0 15,0 0-15,1-1 0,-1 1 16,0-21-16,1 0 0,-22-1 0,21 1 16,-21 0-16,22-22 0,-22 22 15,0-22-15,0 22 0,0-22 0,-21 22 16,0 0-16,22-22 0,-22 43 15,0-21-15,0 21 0,0-1 0,0 1 16,-22 21 0,22 21-16,-21 1 0,0 20 15,0-21-15,0 21 0,0 1 16,-1 20-16,22-20 0,-21 20 0,21-21 16,-21 22-16,21-22 0,0 22 15,0-22-15,0 0 0,0 1 0,0-1 16,0 0-16,0-20 0,21 20 0,0-21 15,1 0-15,-1 0 0,0 1 16,0-22-16,0 21 0,0-21 16,1 21-16,20-21 0,-21 0 0,0 0 15,22 0-15,-22 0 0,0 0 16,0 0-16,21-21 0,-42 0 0,22-1 16,-1 1-16,0 21 0,-21-42 15,0 21-15,21 0 0,-21-22 0,0 22 16,0-21-16,0-1 0,0 22 0</inkml:trace>
  <inkml:trace contextRef="#ctx0" brushRef="#br0" timeOffset="82787.75">27728 11113 0,'0'0'16,"21"-22"-1,1 22-15,20 0 16,0-21-16,22 21 0,-22 0 16,22-21-16,-1 21 0,1 0 15,-1-21-15,1 21 0,-1-21 0,1 21 16,-22 0-16,0 0 0,1-21 15,-1 21-15,-21 0 0,0 0 0,0 0 16,-21-22-16,22 22 0,-44 0 16,-20 0-1</inkml:trace>
  <inkml:trace contextRef="#ctx0" brushRef="#br0" timeOffset="84932.84">17357 13356 0,'0'0'0,"-22"-21"15,22 0-15,0 0 16,0 0-16,0-1 0,0 1 16,22 0-16,-22 0 0,21 0 15,0 0-15,0-1 0,0-20 16,-21 21-16,0 0 0,21 0 0,-21-1 15,0 1-15,0 0 0,0 0 16,0 0-16,-21 21 0,0 0 0,0 0 16,-21 0-16,20 0 0,-20 0 15,0 21-15,-1 0 0,1 0 0,21 0 16,-21 22-16,-1-22 0,1 21 16,21 1-16,0-1 0,-1 21 0,-20-20 15,42 20-15,-21-20 0,21 20 16,-21 1-16,21-22 0,0 21 0,0-20 15,0-1-15,21 0 0,0 1 0,0-1 16,22-21-16,-22 0 16,21 1-16,0-22 0,1 0 0,20 0 15,-20 0-15,20 0 0,-21 0 16,22 0-16,-22-22 0,22 1 0,-22 0 16,0 0-16,1 0 0,-22 0 0,21-1 15,-21 1-15,1-21 0,-1 21 16,0 0-16,0-22 0,-21 22 0,0 0 15,0-21-15,0 20 0,0 1 16,0 0-16,-21 21 16,0 0-16,21 21 15,0 0-15,-21 1 0,-1-1 0,22 21 16,-21 0-16,21-20 0,0 20 16,0-21-16,0 21 0,0-20 15,0-1-15,0 21 0,21-42 0,1 21 16,-1 0-16,0 1 0,21-22 0,-21 0 15,1 0-15,20 0 0,-21 0 16,21 0-16,1-22 0,-22 1 0,21 21 16,1-21-16,-22 0 0,0 0 15,21 0-15,-21-1 0,-21 1 0,0 0 16,0 0-16,0-21 0,0 20 0,0 1 16,-21-21-16,0 21 0,0 0 15,-21-22-15,20 22 0,-20 0 0,21 0 16,-21 0-16,20 21 15,-20 0-15,21 0 0,0 0 0,0 0 16,21 21-16,-22 0 0,22 0 0,-21 21 16,21-20-16,0 20 0,0 0 15,0-21-15,0 22 0,21-22 0,1 0 16,-1 0-16,21 0 0,-21 1 16,22-22-16,-1 0 0,0 0 0,1 0 15,-1 0-15,0 0 0,1 0 0,-1-22 16,0 1-16,-21 21 0,22-21 15,-22 0-15,21 0 0,-21 0 16,-21-1-16,22 1 16,-22 0-16,0 42 47,0 22-47,0-22 0,0 0 0,0 0 15,-22 21-15,22-20 0,-21-1 16,21 21-16,0-21 0,-21 0 0,21 1 15,-21-1-15,21 0 0,0-42 47,0 0-47,0-1 0,21 1 16,0 0-16,-21 0 0,21-21 0,1-1 16,-1 22-16,-21-21 0,21-1 15,0 1-15,0 0 0,-21 21 16,21-1-16,1-20 0,-1 42 0,0 0 15,0 0-15,-21 21 16,0 0-16,21 1 0,-21-1 16,0 21-16,0-21 0,0 22 0,0-22 15,0 21-15,0 0 0,0-20 16,0-1-16,0 0 0,0 0 0,0 0 16,0 0-16,21-21 15,1 0-15,-1 0 16,0 0-16,-21-21 0,21 0 15,0 0-15,0 0 16,1 0-16,-22-1 0,21 1 0,0-21 16,0 21-16,0-22 0,0 22 0,1-21 15,20 0-15,-42 20 16,21 1-16,-21 0 0,21 21 0,-21 21 31,0 0-31,0 1 0,0-1 0,0 0 16,0 21-16,0-21 0,0 1 0,0 20 15,0-21-15,0 0 0,0 0 16,21 1-16,1-1 0,-1 0 0,0-21 16,0 0-16,21 21 0,-20-21 15,20 0-15,-21 0 0,21 0 16,1 0-16,-22 0 0,21-21 0,-21 0 16,22 21-16,-22-21 0,0-1 15,0 1-15,0 0 0,1 0 0,-22-21 16,21 20-16,-21 1 0,0-21 0,0 21 15,0-22-15,0 22 0,0-21 16,0 21-16,0 0 0,0-22 0,0 22 16,0 0-16,21 0 0,0 0 15,0-1-15,0 22 16,1 0 0,-22 22-16,0-1 15,0 0-15,0 21 0,0 1 0,0 20 16,0-21-16,0 22 0,0 21 0,0-22 15,0 22-15,0-22 0,0 22 16,0-22-16,0 22 0,0 0 0,0-22 16,-22 22-16,22 0 0,-21-22 15,0 22-15,21-1 0,-21 1 0,0 0 16,21-1-16,0-20 0,-21 21 0,-1-1 16,22-20-16,0-1 0,0 1 15,0-1-15,0-20 0,0-1 16,0 0-16,0-21 0,0 1 0,0-1 15,0 0-15,22-21 0,-1 0 16,-21-21-16,21 0 16,0-1-16,-21 1 0,21-21 0,0 0 15,1-1-15,-22 1 0,21-22 16,0 1-16</inkml:trace>
  <inkml:trace contextRef="#ctx0" brushRef="#br0" timeOffset="85264.76">19854 13928 0,'-21'-64'0,"42"128"0,-63-191 0,21 63 16,-22 22-16,43 0 0,-21-22 15,21 22-15,-21-1 0,21 22 0,0-21 0,0 21 16,21-22-16,0 22 16,1 21-16,20-21 0,-21 21 0,21 0 15,1 0-15,-1 0 0,0 21 0,1 0 16,-1 1-16,0-1 0,-20 21 15,-1 0-15,0-20 0,-21 20 0,0 0 16,0 1-16,-21-1 0,0-21 16,-22 21-16,1-20 0,21 20 0,-22-21 15,1 0-15,0 0 0,21-21 16,-22 22-16,22-1 0,0-21 0,0 0 16,0 0-16,42 0 31,0-21-31,0 21 15,21-22-15,-20 22 0,-1-21 0,21 21 16,0-21-16</inkml:trace>
  <inkml:trace contextRef="#ctx0" brushRef="#br0" timeOffset="86367.89">20616 13589 0,'0'0'0,"21"-21"15,1 0-15,-1 0 0,-21-1 0,0 1 16,0 0-16,0 0 0,-21 0 15,-1 21-15,-20 0 0,21 0 0,0 0 16,0 0-16,-1 0 0,-20 0 16,21 0-16,0 21 0,0 0 0,-1 0 15,1 0-15,0 22 0,0-22 16,0 0-16,21 21 0,0-20 0,0 20 16,0-21-16,0 0 0,0 0 0,0 1 15,0-1-15,21-21 16,0 21-16,0-21 0,0 0 0,1 0 15,-1 0-15,0-21 0,0 21 16,0-21-16,22-1 0,-22 1 0,0 0 16,0 0-16,0 0 0,0 0 15,-21-22-15,0 22 0,22 0 0,-22-21 16,21 20-16,-21 1 16,0 42-1,0 1 1,0-1-16,-21 21 0,21-21 0,-22 0 15,22 22-15,0-22 0,0 0 16,0 0-16,0 0 0,0 1 0,0-1 16,22 0-16,-1-21 0,0 0 15,0 21-15,0-21 0,0 0 0,1 0 16,-1 0-16,0 0 0,21-21 0,-21 0 16,22 0-16,-22-1 15,21 1-15,-21 0 0,22-21 0,-22-1 16,0 1-16,0 0 0,0-1 0,1 1 15,-22 0-15,0-22 0,0 22 16,0-22-16,0 22 0,0-21 0,0 20 16,0 1-16,0 0 0,0 20 15,0 1-15,0 0 0,0 42 16,0 0-16,-22 1 16,22 20-16,-21 0 0,0 1 0,21-1 15,0 0-15,-21 1 0,21-1 0,-21 21 16,21-20-16,0-1 15,0 0-15,0 22 0,0-22 0,0-21 16,21 22-16,0-1 0,-21-21 16,21 0-16,0 1 0,1-1 0,-1 0 15,21-21-15,-21 0 0,22 0 0,-22 0 16,0 0-16,21 0 0,-21-21 16,22 21-16,-22-21 0,21-1 0,-21 1 15,22-21-15,-22 21 0,21 0 16,-21-22-16,-21 22 0,22-21 0,-22 21 15,0-22-15,0 22 0,0 0 0,0 0 16,0 0-16,-22-1 16,1 22-16,0 0 0,0 0 0,-21 0 15,20 0-15,1 22 0,-21-1 0,21 0 16,0 0-16,-1 21 0,1-20 16,0-1-16,21 21 0,-21-21 0,21 0 15,0 1-15,0-1 0,0 0 16,0 0-16,21 0 0,0-21 0,0 0 15,1 0-15,-1 0 0,0 0 0,0 0 16,0 0-16,0 0 0,1 0 16,-1-21-16,0 0 0,0 0 0,0 0 15,-21-1-15,21 1 0,-21 0 16,22 0-16,-22-21 0,21 20 16,-21 1-16,0 0 0,0 0 0,0 0 15,-21 42 16,21 0-31,-22 0 0,22 0 0,0 22 16,0-22-16,0 21 0,0-21 16,0 1-16,0-1 0,0 21 0,0-21 15,0 0-15,22 1 16,-1-22-16,0 0 0,0 0 0,0 0 16,0 0-16,1 0 0,-1 0 0,0 0 15,0 0-15,0-22 0,0 1 16,1 21-16,-1-21 0,-21 0 15,0-21-15</inkml:trace>
  <inkml:trace contextRef="#ctx0" brushRef="#br0" timeOffset="86595.78">21124 13272 0,'0'0'0,"0"21"15,21-21 1,1 0 0,-1 0-16,21-21 0,-21 21 15,22-22-15,-1 22 0,-21-21 0,21 21 16,1-21-16,-22 21 0,0 0 16,21-21-16,-20 0 15</inkml:trace>
  <inkml:trace contextRef="#ctx0" brushRef="#br0" timeOffset="88979.67">21971 13399 0,'0'0'0,"21"0"0,43-64 16,-43 43-16,0 0 0,0 0 15,0-1-15,0-20 0,-21 21 16,22-21-16,-1 20 0,-21-20 0,0 21 16,0-21-16,0 20 0,0 1 15,0 0-15,0 0 0,0 0 0,0 42 32,0 0-32,-21 0 0,-1 0 15,22 22-15,-21-1 0,21 0 0,0 22 16,0-22-16,0 22 0,0-22 15,0 22-15,0-1 0,0-21 0,0 22 16,0-22-16,0 1 0,0-1 16,0 0-16,0-21 0,0 22 15,0-22-15,0 0 0,0 0 0,0 0 16,0-42 15,0 0-31,0 0 0,0 0 16,0 0-16,0-1 0,21-20 0,1 0 15,-22-1-15,21 1 0,0 0 0,0 21 16,0-22-16,0 1 0,1 21 16,-1 0-16,0-1 0,21 1 0,-21 21 15,1 0-15,20 0 0,0 0 16,-21 0-16,22 21 0,-22 1 16,0-1-16,21 0 0,-20 0 0,-22 21 15,0-20-15,0-1 0,0 21 16,0-21-16,0 0 0,0 22 0,-22-22 15,1 0-15,-21 0 0,21 0 16,0-21-16,-22 22 0,22-22 0,0 0 16,0 0-16,0 0 0,-1 0 0,1 0 15,0 0-15,0 0 0,21-22 16,0 1-16,-21 0 16,21 0-16,0 0 0,0 0 15,21 21 1,0 0-1,-21 21-15,21-21 16,0 21-16,-21 0 0,22-21 0,-1 21 16,0-21-16,-21 21 0,21-21 0,0 22 15,22-22-15,-22 0 0,0 0 16,21 0-16,-21 0 0,22 0 0,-22 0 16,21 0-16,-21-22 0,22 22 15,-1-21-15,-21 0 0,22 0 0,-22 0 16,21 0-16,-21-1 0,0 1 0,1 0 15,-1 0-15,0-21 0,0 20 16,-21 1-16,0 0 0,0-21 0,0 21 16,0-1-1,0 1-15,0 42 16,0 1-16,-21-1 16,21 0-16,0 0 0,0 0 15,-21 22-15,21-22 0,0 21 0,0-21 16,0 0-16,0 22 0,0-22 15,0 0-15,0 0 0,21 0 0,0 1 16,0-1-16,0-21 0,22 0 16,-22 0-16,0 0 0,21 0 15,1-21-15,-22 21 0,21-22 0,1 1 16,-1 0-16,-21 0 0,21 0 16,-20 0-16,20-22 0,-21 22 15,0-21-15,0-1 0,1 1 0,-1 0 16,0-1-16,0-20 0,-21 21 15,0-1-15,0-20 0,0 20 0,0 1 16,0 0-16,0-1 0,0 1 16,0 21-16,0 0 0,0 0 0,-21 21 15,0 21-15,0 0 16,21 21-16,0 1 0,-22-22 16,1 42-16,21-20 0,-21-1 0,21 0 15,0 22-15,0-22 0,-21 0 16,21 1-16,0-1 0,0 0 15,0 1-15,0-1 0,0-21 0,0 0 16,0 1-16,21-1 0,0 0 16,-21 0-16,21-21 0,22 0 0,-22 0 15,0 0-15,0 0 0,22 0 16,-22-21-16,0 0 0,21 21 0,-21-21 16,1-1-16,-1 1 0,21 0 0,-21 0 15,-21-21-15,21 20 0,1 1 16,-22 0-16,21 0 0,-21 0 0,0 0 15,0 42 17,0 0-32,0 0 15,0 0-15,0 0 0,0 1 16,0-1-16,0 21 0,0-21 0,0 0 16,21 1-16,0-1 15,0 0-15,0-21 0,1 0 0,-1 21 16,0-21-16,0 0 0,21 0 0,-20 0 15,-1 0-15,0 0 0,21-21 16,-21 0-16,1 0 0,-1-1 0,0 1 16,21 0-16,-21-21 0,1-1 15,-1 22-15,-21-21 0,21 0 0,0-22 16,0 22-16,0-22 0,1 1 16,-22 20-16,21-20 0,0-1 15,-21 22-15,0 0 0,0-1 0,0 22 16,0 0-16,0 0 0,-21 42 15,0 0 1,-1 0-16,22 22 0,-21-22 0,0 21 16,0 22-16,0-22 0,0 0 15,21 22-15,0-22 0,0 22 0,-22-22 16,22 0-16,0 1 0,0 20 16,0-42-16,0 22 0,22-1 0,-22-21 15,21 22-15,0-22 0,0 0 0,0 0 16,22-21-16,-22 0 15,21 0-15,-21 0 0,22 0 0,-22 0 16,21 0-16,-21-21 0,22 21 16,-1-21-16,-21 0 0,0-1 0,22 1 15,-22 0-15,0 0 0,0 0 0,0 0 16,-21-1-16,0 1 0,21 0 16,-21 0-16,0 42 31,0 0-31,-21 0 0,21 1 0,0-1 15,0 0-15,-21 21 0,21-21 0,-21 1 16,21-1-16,0 0 0,0 0 16,0 0-16,0 0 15,21 1-15,0-22 16,0 0-16,1 0 0,-1 0 16,0 0-16,21 0 0,-21-22 0,1 1 15,20 21-15,-21-21 0,0 0 16,22 0-16,-22 0 0,0-1 15,21 1-15,-21 0 0,1-21 0,-1 21 16,0-1-16,0 1 0,0 0 0,-21 0 16,0 0-16,0 0 0,0-1 15,-21 44 17,0-1-32,21 0 15,-21 0-15,0 0 0,21 22 16,0-22-16,-22 21 0,22 22 0,0-22 15,0 0-15,0 22 0,0-1 0,0-20 16,0 20-16,0 1 0,0 20 16,0-20-16,22-1 0,-1 22 0,-21 0 15,21-22-15,0 22 0,0-1 0,0-20 16,1 84-16,-1-63 16,-21-1-16,0-20 0,0 21 0,0-22 15,0 1-15,0-1 0,0 1 16,0-1-16,0-21 0,-21-20 0,-1 20 0,-20-21 15,21 0-15,-21 0 16,20-21-16,1 0 0,-21 0 0,21 0 16,0 0-16,-1-21 0,1 0 0,0 0 15,21 0-15,-21-22 16,21 22-16,-21-21 0,21 21 0,0-22 16,0 1-16,0 0 0,0-22 0,0 22 15,0-22-15,0 1 0,0-1 16,0 1-16</inkml:trace>
  <inkml:trace contextRef="#ctx0" brushRef="#br0" timeOffset="89290.99">25040 13441 0,'0'0'0,"0"-21"0,0 0 0,0-1 16,0 1-16,21 0 15,0 0-15,22 21 0,-1-21 0,0 0 16,1 21-16,-1-22 0,0 22 0,22 0 16,-1-21-16,1 21 15,-1 0-15,-20 0 0,20-21 0,1 21 16,-22 0-16,0 0 0,-20 0 15,-1 0-15,0 0 0,-42 0 32,0 0-32,-1 0 0,1 0 0,-21 0 15,21 0-15</inkml:trace>
  <inkml:trace contextRef="#ctx0" brushRef="#br0" timeOffset="89503.65">25040 13229 0,'-21'0'15,"0"0"1,0 0 0,21-21-1,0 0 1</inkml:trace>
  <inkml:trace contextRef="#ctx0" brushRef="#br0" timeOffset="89707.05">24426 13314 0,'0'0'0,"0"-21"31,0 0-15,0-1 0,-21 22-1</inkml:trace>
  <inkml:trace contextRef="#ctx0" brushRef="#br0" timeOffset="89919.93">23008 13399 0,'0'0'15,"-21"0"-15,0 0 0,0 0 0,-1 0 0,1 0 47,21-22-47,-21 22 0,0 0 16,0 0-1,-22-21-15,22 21 0</inkml:trace>
  <inkml:trace contextRef="#ctx0" brushRef="#br0" timeOffset="126000.47">19431 13526 0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41:4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2138 0,'21'0'16,"-21"-21"15,-21 21 1,21-21-32</inkml:trace>
  <inkml:trace contextRef="#ctx0" brushRef="#br0" timeOffset="1070.73">1736 910 0,'-22'0'0,"22"-21"0,-21 21 15,0 0 1,0 0-16,0-21 0,0 21 15,-1 0 1,1 0-16,42 0 63,1 0-63,20 0 0,0 0 15,1 0-15,-1 0 0,0 0 16,22 0-16,-22 0 0,22 0 15,-22 0-15,21 0 0,1 0 0,-1 0 16,1 0-16,-1 0 0,-20 0 16,20 0-16,-20 0 0,-1 0 15,-21 0-15,21 0 0,-20 0 0,-1 0 16,-42 0 31,-22 0-32,22 21-15,0-21 0,0 0 0,-22 21 16,22-21-16,-21 0 0,0 21 16,20 1-16</inkml:trace>
  <inkml:trace contextRef="#ctx0" brushRef="#br0" timeOffset="1414.53">2074 1016 0,'0'21'31,"0"0"-15,0 1-16,0-1 0,0 0 16,0 21-16,0-21 0,0 22 15,0-1-15,0 0 0,0 1 16,-21 20-16,21-20 0,0 20 0,0 1 15,-21-1-15,21 1 0,0-22 16,0 21-16,0-20 0,0 20 16,-21-42-16,21 22 0,0-22 15,0 21-15,0-21 0,0 1 16,0-44 31,0 1-47,0 0 15,21 0-15</inkml:trace>
  <inkml:trace contextRef="#ctx0" brushRef="#br0" timeOffset="2155.11">2413 1588 0,'0'-22'15,"0"44"17,0-1-32,0 0 0,0 0 0,0 0 15,0 0-15,0 22 0,-21-22 16,21 21-16,-21-21 0,21 22 0,0-22 16,0 0-16,0 0 0,0 0 15,0 1-15,0-1 0,0 0 0,21-21 16,0 0-16,0 0 15,21 0-15,-20 0 0,-1-21 16,0 21-16,21-21 0,-21-1 16,1 1-16,20 0 0,-21 0 0,0-21 15,22 20-15,-22-20 0,0 21 16,0-21-16,0 20 0,0-20 16,1 21-16,-1-21 0,-21 20 0,0 1 15,21 0-15,-21 0 0,21 21 16,-21-21-16,0 42 47,0 0-32,0 0-15,0 22 0,-21-22 0,21 21 16,-21 0-16,21 1 0,0-1 16,0 22-16,0-22 0,0 21 0,0 1 15,0-1-15,0 1 0,0 21 16,0-1-16,21 1 0,-21 0 0,21-1 15,0 1-15,-21 0 0,0 20 16,21-20-16,1-21 0,-22 20 0,0 1 16,0-22-16,0 1 0,0-1 15,0-20-15,0-1 0,0-21 0,0 0 16,-22 1-16,1-22 0,0 0 16,-21 0-16,21 0 0,-22-22 15,1 1-15,0 0 0,-22-21 16,1 21-16,-1-22 0,1-20 0,-1 20 15,1-20-15,-1-1 0,22 22 16,-1-21-16,1-1 0,21 1 0,0-1 16,0 1-16,21-1 0,0 1 15,0-1-15,0 22 0,0-22 16,21 22-16,0 0 0,0 20 0,0-20 16,22 21-16,-22-21 0,21 20 15,0 1-15,-20-21 0,41 21 0,-21 0 16,1-1-16</inkml:trace>
  <inkml:trace contextRef="#ctx0" brushRef="#br0" timeOffset="2542.89">3281 1566 0,'0'0'0,"-43"-21"15,22 21 1,0 0 0,21 43-1,0-22-15,0 21 16,0 0-16,0 1 0,0 20 0,21-20 16,-21 20-16,21 22 0,-21-22 15,0 1-15,22 20 0,-22-20 16,0 21-16,0-1 0,0 1 0,0 0 15,0-1-15,0-20 0,0-1 16,-22 1-16,1-1 0,21 1 0,0-1 16,-21-20-16,21-1 0,-21 0 15,21-21-15,0 1 0,0-1 16,-21-21 0,21-21-1,0-1-15,0 1 0,0 0 16,0-21-16,0 21 0,0-22 15,0 1-15,0-22 0</inkml:trace>
  <inkml:trace contextRef="#ctx0" brushRef="#br0" timeOffset="2902.56">3196 1715 0,'0'0'0,"0"-22"0,-21 1 0,21 0 0,0-21 15,0 21-15,0-1 16,21 1-16,0 21 16,0-21-16,22 21 0,-22 0 0,0-21 15,21 21-15,-20 0 0,20 0 16,-21 0-16,21 0 0,-20 0 0,20 21 16,-21 0-16,0 22 0,0-22 15,-21 21-15,0 0 0,0-20 0,0 20 16,-21 0-16,0 1 0,0-1 15,0 0-15,-22-21 0,22 1 0,-21 20 16,0-21-16,20 0 0,-20 0 16,0 1-16,21-22 0,-22 21 0,22-21 15,0 0-15,0 0 16,0 0-16,42-21 31,0-1-15,0 22-16</inkml:trace>
  <inkml:trace contextRef="#ctx0" brushRef="#br0" timeOffset="3326.98">3937 1905 0,'0'0'0,"21"0"47,0 0-47,0-21 15,1 21-15,-22-21 0,21 21 16,0-21-16,-21-1 0,21 1 0,0 0 16,-21 0-16,0 0 0,0 0 15,0-1-15,0 1 0,0 0 0,0 0 16,0 0-16,0 0 15,-21 21-15,0 0 0,0 0 16,-22 0-16,22 0 0,0 21 16,0 0-16,-21 0 0,20 21 0,1-20 15,0 20-15,0 0 0,0-21 16,0 22-16,21-1 0,0-21 16,0 0-16,0 22 0,0-22 0,0 0 15,0 0-15,0 0 0,21 1 16,0-1-16,0-21 0,0 0 15,0 0-15,1 0 16,-1 0-16,0 0 0,0 0 0,21-21 16,-20 21-16,20-22 0</inkml:trace>
  <inkml:trace contextRef="#ctx0" brushRef="#br0" timeOffset="3798.73">4911 1651 0,'0'0'0,"0"-21"16,0 0-16,-22 21 16,1 0-16,0 0 0,0 0 0,-21 0 15,20 0-15,1 0 16,-21 21-16,21-21 0,0 21 0,-22 0 0,22 0 16,0 1-16,0-1 0,0 0 15,-1 0-15,1 0 0,21 0 16,0 1-16,0-1 15,0 0-15,0 0 0,0 0 16,21 0-16,1-21 0,-1 22 16,0-22-16,0 0 0,0 21 0,22-21 15,-22 0-15,0 21 0,21 0 16,-21-21-16,1 0 0,-22 21 0,21-21 16,-21 21-16,0 1 15,0-1-15,-21-21 16,-1 0-16,1 21 0,-21-21 15,21 0-15,-22 21 0,22-21 0,-21 0 16,21 0-16,0 0 0,-22 0 16,22 0-16,0 0 0,-21 0 15,20 0-15,1 0 0,0-21 0,0 21 16,0 0-16,0-21 0,-1 0 16,22-1-1,22 1 16,-1 21-31</inkml:trace>
  <inkml:trace contextRef="#ctx0" brushRef="#br0" timeOffset="5062.01">6604 1588 0,'0'0'15,"0"-22"-15,0 1 0,0 0 0,21 0 16,0 0-16,-21 0 16,0-1-16,21 1 0,1 0 15,-22 0-15,0 0 16,0 42 15,-22-21-31,1 21 0,0 0 0,21 0 16,0 22-16,-21-22 15,0 21-15,21 1 0,-21-1 0,21 0 16,0 1-16,0-1 0,-22 0 16,22 1-16,0-1 0,0-21 0,0 21 15,0-20-15,0-1 0,22 0 16,-1 0-16,0-21 0,0 0 0,21 0 16,-20 0-16,20 0 0,0 0 15,1 0-15,-22-21 0,21 21 0,-21-21 16,22 0-16,-22-1 0,21 1 15,-21-21-15,0 21 0,1-22 0,-1 22 16,-21-21-16,0 0 0,0 20 16,0-20-16,0 0 0,0-1 15,-21 22-15,-1-21 0,1 21 0,-21 0 16,21-1-16,-22 1 0,22 0 16,-21 0-16,21 21 0,-22 0 0,22 0 15,0 0-15,0 0 0,0 0 16,0 0-16,-1 0 0,22 21 15,0 0-15,22 0 16,-1-21-16,0 0 0,0 0 16,21 0-16,1 0 0,-1 0 15,22 0-15,-22 0 0,0-21 0,22 0 16,-22 21-16,22-21 0,-22 0 16,0 21-16,1-21 0,-1-1 15,0 1-15,-21 0 0,1 0 16,-1 21-16,0-21 0,-21 0 0,0-1 15,0 1-15,0 0 16,0 0-16,-21 0 16,0 21-16,-1 0 0,1 0 15,0 0-15,0 0 16,0 21-16,21 0 0,-21 0 16,21 0-16,0 1 0,0 20 15,0 0-15,0-21 0,0 22 0,0-1 16,0 22-16,0-22 0,0 21 15,0-20-15,0 20 0,0 1 16,0-1-16,21 22 0,-21-22 16,21 1-16,-21-1 0,0 22 0,0-21 15,0 20-15,0 1 0,0-22 16,0 22-16,0 0 0,0-22 0,0 22 16,0 0-16,0-1 0,0-20 0,0 20 15,0 1-15,0 0 0,-21-22 16,0 22-16,21-22 0,-22 1 0,1-1 15,21-20-15,-21-1 0,0 0 16,0 1-16,0-22 0,-1 0 0,1 0 16,0 0-16,0-21 0,-21 0 0,-1 0 15,1 0-15,0 0 16,-1-21-16,-20 0 0,20 0 0,-20-21 16,-1-1-16,1 1 0,-1 0 0,1-22 15,21 1-15,-22-1 0,22-21 16,21 22-16,-22-22 0,22 1 0,0-1 15,0 21-15,21-20 0,0-1 16,0 22-16,0-22 0,0 21 0,21 1 16,0-1-16,0 22 0,22-21 15,-22 20-15,21 1 0,-21 21 0,22-22 16,-22 22-16,21-21 0,-21 21 16,22 0-16,-22 21 0,-21-22 0,21 22 15,0 0 1</inkml:trace>
  <inkml:trace contextRef="#ctx0" brushRef="#br0" timeOffset="5663.71">9419 1249 0,'0'0'15,"-21"-21"-15,21 0 0,-21-1 0,0 1 16,-1 0-16,22 0 0,-21 21 0,21-21 16,-21 21-16,0 0 15,0 0 1,21 21-16,0 0 16,0 21-16,0-20 0,0 20 0,0 0 0,0 1 15,0 20-15,21-21 16,-21 22-16,0-1 0,0 1 0,0-1 15,0 1-15,0-1 0,0 1 16,-21-22-16,21 22 0,-21-22 0,21 0 16,-22 1-16,1-1 0,21-21 15,0 22-15,-21-22 0,21 0 0,-21 0 16,21 0-16,-21-21 16,21-21-1,0 0 1,0 0-16,0 0 0,0-1 0,0-20 15</inkml:trace>
  <inkml:trace contextRef="#ctx0" brushRef="#br0" timeOffset="5964.69">9271 1207 0,'0'0'0,"-21"-22"15,21 1 1,0 0 0,21 0-16,0 21 0,0-21 15,22 0-15,-22 21 0,21-22 0,0 22 16,1-21-16,20 0 16,-20 21-16,-1 0 0,21-21 0,-20 21 15,-22 0-15,21 0 0,1 0 16,-22 0-16,0 0 0,-21 21 31,-21 0-15,0-21-16,-1 21 0,1 1 15,0-22-15</inkml:trace>
  <inkml:trace contextRef="#ctx0" brushRef="#br0" timeOffset="6214.55">9292 1715 0,'0'0'0,"21"0"16,0 0 0,1 0-1,-1 0-15,0 0 0,-21-22 0,21 22 16,0 0-16,0-21 15,1 0-15,-1 21 0,0 0 0,0 0 16,0 0-16,0 0 16,1 0-16,-1 0 15,0 0-15</inkml:trace>
  <inkml:trace contextRef="#ctx0" brushRef="#br0" timeOffset="6706.27">9800 1778 0,'0'-21'0,"0"0"16,21 21-1,-21-21-15,21 21 0,1-22 16,-1 22-16,0 0 15,0 0-15,0 0 0,0 0 16,1 0-16,-1 22 16,0-1-16,0 0 0,0 0 0,0 0 15,1 22-15,-1-22 0,0 21 0,0 0 16,-21-20-16,0 20 0,0-21 16,0 21-16,0-20 0,0-1 15,0 0-15,0 0 0,0 0 16,-21 0-16,0 1 0,0-22 15,21-22 17,0 1-32,0 0 15,0 0-15,0 0 0,0 0 16,0-1-16,0-20 0,21 21 0,0-21 16,0 20-16,-21-20 0,21 0 15,0 21-15,1-22 0,-1 22 0,0 0 16,0-21-16,0 20 0,0 1 15,1 21-15,-1-21 0,0 21 16,0-21-16,0 21 0,0 0 16,1 0-16,-1 0 0</inkml:trace>
  <inkml:trace contextRef="#ctx0" brushRef="#br0" timeOffset="7322.91">10922 1947 0,'42'0'31,"-21"-21"-31,1 21 0,-1-21 16,-21 0-16,21 0 0,0 0 15,-21-1-15,0 1 0,0 0 16,0-21-16,0 21 0,0-1 0,-21 1 15,0 0-15,0-21 0,-1 21 16,1 21-16,-21-22 0,21 1 0,0 21 16,-22 0-16,1 0 0,21 0 15,-22 21-15,22 1 0,-21-1 0,0 0 16,20 21-16,1-21 0,0 22 16,0-1-16,0 0 0,21 1 15,-21-1-15,21 0 0,0-20 0,0 20 16,0-21-16,0 0 0,0 22 15,0-22-15,0 0 0,21 0 16,0-21-16,0 0 0,0 0 16,0 0-16,22 0 0,-22 0 0,0 0 15,21-21-15,-20 21 0,-1-21 16,0 0-16,21-1 0,-21 1 0,1 0 16,-1 0-16,0 0 0,0-22 15,0 22-15,-21-21 0,0 21 0,21-22 16,-21 22-16,0-21 0,0 21 0,0 0 15,0-1-15,0 1 16,0 42 0,0 1-1,0-1-15,0 21 0,0-21 0,0 22 16,0-22-16,0 21 0,0-21 16,0 22-16,0-22 0,0 21 0,22-21 15,-22 0-15,21 1 0,-21-1 16,21 0-16,0-21 15,0 0-15,0 0 0,1 0 16,-1 0-16,0 0 0,0 0 16,0-21-16</inkml:trace>
  <inkml:trace contextRef="#ctx0" brushRef="#br0" timeOffset="8051.01">11430 1799 0,'0'0'0,"0"-21"0,0 0 16,0 0-16,0 42 31,-21 0-15,21 0-16,0 22 0,0-22 15,0 0-15,0 0 0,0 21 0,0-20 16,0-1-16,0 0 0,-21 0 16,21 0-16,0 0 0,0 1 15,0-1-15,0 0 0,-22 0 16,1-21 15,0-21-15,21 0-16,0 0 0,0-1 15,0 1-15,0 0 0,0 0 16,0-21-16,0 20 0,0-20 0,0 21 16,21-21-16,0-1 0,1 22 0,-1-21 15,0 21-15,0-22 0,0 22 16,22 21-16,-22-21 0,0 21 15,21 0-15,-21 0 0,1 21 16,20 0-16,-21 0 0,0 1 0,0-1 16,1 21-16,-1-21 0,-21 22 15,0-22-15,0 0 0,0 21 0,0-21 16,0 1-16,0 20 0,0-21 16,0 0-16,-21 0 0,21 1 15,-22-1-15,1-21 16,21-21 15,0-1-31,0 1 16,0 0-16,0 0 0,0-21 15,21 20-15,1-20 0,-1 21 16,0-21-16,0-1 0,21 22 0,-20-21 16,20 21-16,0-1 0,-21 1 15,22 0-15,-1 21 0,0 0 0,1 0 16,-22 0-16,0 21 0,0 0 15,0 1-15,1-1 0,-22 0 0,0 21 16,0-21-16,0 22 0,0-22 0,0 0 16,0 21-16,0-20 0,0-1 15,-22 0-15,1 21 0,0-21 16,21 1-16,-21-1 0,21 0 16,-21-21-16,21 21 15,21-42 16,0 0-31,0 21 16</inkml:trace>
  <inkml:trace contextRef="#ctx0" brushRef="#br0" timeOffset="8482.76">12594 1926 0,'0'0'15,"-21"21"-15,42-21 47,0 0-31,0 0-16,1-21 0,-1 21 0,0-21 16,0 0-16,0 21 0,0-21 15,1 0-15,-1-1 0,-21 1 16,21 0-16,-21 0 0,0 0 15,0 0-15,0-1 0,0 1 16,-21 21-16,0 0 0,-1 0 16,1 0-16,0 0 0,0 0 0,0 0 15,0 21-15,-1 1 16,1-1-16,0 21 0,0-21 0,0 22 16,21-22-16,0 21 0,-21-21 0,21 22 15,0-22-15,0 21 0,0-21 16,0 0-16,0 1 0,0-1 0,21 0 15,0-21-15,0 21 16,0-21-16,0 0 0,1 0 0,-1 0 16,0 0-16,0 0 0,0 0 15,0 0-15,1-21 0,-1 0 0,0 21 16,0-21-16,0-1 0</inkml:trace>
  <inkml:trace contextRef="#ctx0" brushRef="#br0" timeOffset="9443.23">13504 1418 0,'0'0'0,"0"-21"0,0 0 0,-21 21 16,21-21-16,-21 21 16,21-21-16,-21 21 15,21 21-15,-21-21 16,21 42-16,0-21 0,0 22 0,-22-1 15,22 0-15,-21 22 0,0-1 16,21-20-16,-21 20 0,0-21 0,0 22 16,-1-22-16,22 1 0,-21-22 0,0 21 15,21-21-15,-21 22 0,21-22 16,0 0-16,0 0 0,21-21 31,0 0-31,0-21 16,1 0-16,-1 21 0,0-21 15,0-22-15,0 22 0,0 0 16,1-21-16,-1 20 0,0-20 0,0 0 16,-21 21-16,21-22 0,0 22 15,-21 0-15,0 0 0,22 0 0,-1 21 16,-21 21 0,0 0-16,0 0 0,0 0 15,0 22-15,0-22 0,0 21 16,0-21-16,0 22 0,21-22 15,-21 21-15,21-21 0,-21 0 16,21 1-16,-21-1 0,21 0 0,1 0 16,-1-21-16,0 0 0,0 21 0,0-21 15,0 0-15,1 0 0,20 0 16,-21 0-16,0-21 0,22 0 0,-22 21 16,21-21-16,-21 0 0,22-1 15,-22 1-15,21-21 0,-21 0 0,22-1 16,-22 1-16,0 0 0,21-22 15,-42 22-15,21-22 0,-21 22 0,22-22 16,-22 22-16,0-21 0,0 20 16,0 1-16,-22 0 0,1-1 15,21 22-15,-21 0 0,0 0 0,0 0 16,0 21-16,-1 0 0,1 0 16,0 0-16,0 0 0,0 21 0,0 0 15,21 0-15,0 0 0,-22 22 16,1-22-16,21 0 0,0 21 0,0-21 15,0 22-15,0-22 0,0 0 16,0 0-16,0 0 0,21 1 0,1-1 16</inkml:trace>
  <inkml:trace contextRef="#ctx0" brushRef="#br0" timeOffset="9906.48">14668 1630 0,'0'-21'16,"0"42"-1,-21 0 1,0 0-16,21 0 0,-21 22 0,0-22 16,21 21-16,-21-21 0,-1 22 15,22-22-15,-21 21 0,21 1 0,-21-22 16,21 0-16,0 21 15,0-21-15,0 1 0,0-1 0,0 0 16,21 0-16,0-21 0,1 0 16,-1 0-16,0 0 15,0 0-15,0 0 0,0 0 0,1 0 16,-1-21-16,0 0 0,0 21 16,0-21-16,0-1 0,1-20 0,-1 21 15,0 0-15,0-22 0,-21 1 16,0 0-16,0 21 0,0-22 0,0 1 15,0 0-15,0 20 0,0-20 16,0 21-16,-21 0 0,0 21 0,0-21 16,-1 21-16,1 0 15,0 0-15,0 0 0,0 0 16,0 21-16,21 0 0,-22 0 16,22 0-16,0 0 15,0 1-15,0-1 0,22 0 16,-1-21-16</inkml:trace>
  <inkml:trace contextRef="#ctx0" brushRef="#br0" timeOffset="10383.54">15282 1736 0,'0'0'0,"0"-21"16,0-1-1,0 1-15,0 0 0,0 0 16,0 0 0,21 21-16,1 0 15,-1 0-15,0 0 16,0 21-16,0 0 0,0 0 16,-21 0-16,22 1 0,-1-1 15,-21 0-15,0 0 0,0 21 0,0-20 16,0-1-16,0 21 0,0-21 15,0 0-15,0 1 0,0-1 16,0 0-16,-21 0 0,21 0 16,-22 0-16,1-21 0,21 22 0,0-44 47,0 1-32,0 0-15,21 0 16,-21 0-16,22 0 0,-1-1 0,0-20 15,0 21-15,0-21 0,0 20 16,1-20-16,-1 21 0,0-21 16,0 20-16,0 1 0,0 0 15,1 21-15,-22-21 0,21 21 0,-21-21 16,21 0 0,0 21-16,-21-22 15,21 22-15</inkml:trace>
  <inkml:trace contextRef="#ctx0" brushRef="#br0" timeOffset="11522.42">16383 1228 0,'0'0'0,"-21"0"0,0 0 16,-1 0-1,1 21-15,21 0 16,0 0-16,-21 0 0,21 1 0,-21-1 16,0 21-16,0 0 0,21-20 15,-22 20-15,1 0 0,0 1 0,0-1 16,0 0-16,0 1 0,-1-1 16,22 0-16,-21 1 0,0-22 0,21 21 15,-21-21-15,21 0 0,0 1 16,0-1-16,-21 0 0,21 0 15,-21-21 1,21-21 31,0 0-47,0 0 0,0-1 16,0 1-16,21-21 0,0 21 15,0 0-15,0-22 0,0 22 0,1-21 16,-1 21-16,0-1 0,21-20 15,-21 21-15,1 0 0,20 21 0,-21-21 16,0 21-16,0 0 0,1 0 16,-1 0-1,-21 21 1,0 0-16,-21 0 16,-1-21-16,1 21 0,0-21 15,0 21-15,0 1 0,0-22 16,-1 0-16,1 21 15,0-21-15,0 0 0,0 0 16,0 21-16,21 0 16,-22-21-1,22 21-15,0 0 0,0 1 16,22-1-16,-22 0 16,21-21-16,0 21 0,0 0 15,0 0-15,0-21 0,1 22 16,-1-1-16,0-21 0,-21 21 0,21 0 15,0-21-15,0 21 0,1 0 16,-1-21-16,0 0 16,0 22-16,0-22 0,0 0 0,1 0 15,-1 0-15,21 0 16,-21 0-16,0 0 0,1 0 0,-1-22 16,21 22-16,-21-21 0,0 0 15,1 0-15,20 0 0,-21 0 0,0-1 16,0-20-16,1 21 0,20-21 15,-21 20-15,0-20 0,0 0 16,1 21-16,-22-22 0,0 22 16,21 0-16,-21 0 0,0 0 0,0-1 15,-21 22 1,-1 0-16,1 0 0,0 22 16,0-1-16,0 0 0,0 0 15,-1 0-15,22 0 0,0 1 0,-21 20 16,21-21-16,0 0 0,0 0 15,0 1-15,0-1 16,21 0-16,1 0 0,-1-21 0,0 21 16,0-21-16,0 21 0,0-21 15,22 22-15,-22-22 0,-21 21 16,21-21-16,0 21 0,-21 0 16,0 0-16,0 0 15,-21-21 1,0 0-16,21 22 0,-21-22 15,0 0-15,-1 0 0,1 0 0,0 0 16,0 0-16,0 21 0,0-21 16,-1 0-16,1 0 15,0 0-15,0 0 16,0 0 0,0 0-1,-1 0 1,1 0-16</inkml:trace>
  <inkml:trace contextRef="#ctx0" brushRef="#br0" timeOffset="12951.28">1884 2646 0,'21'0'94,"0"0"-94,0 0 0,22 0 15,-22 0-15,21 0 0,0 0 16,1 0-16,-1 0 0,22 0 15,-1 0-15,22 0 0,-22 21 0,22-21 16,-22 0-16,22 0 0,0 0 16,-22 21-16,1-21 0,20 0 0,-20 0 15,21 0-15,-1 21 16,22-21-16,-21 0 0,21 0 0,-22 0 16,22 0-16,0 0 0,-21 0 15,20 22-15,1-22 0,21 0 0,0 0 16,0 0-16,21 0 0,1 21 15,-1-21-15,-21 0 0,42 0 0,-21 0 16,0 0-16,1 0 0,-1 0 16,0 0-16,0 0 0,21 0 0,-20 0 15,20 0-15,-21 0 0,0 0 16,0 0-16,22 0 0,-22 0 0,0 0 16,21 0-16,-20 0 0,-1 0 15,21 0-15,-21 0 0,22 0 16,-22 0-16,0-21 0,21 21 0,-21 0 15,1 0-15,20 0 0,-21-22 16,21 22-16,-20 0 0,-1 0 0,0 0 16,0 0-16,0 0 0,0 0 15,1 0-15,-22 0 0,21 0 0,0 0 16,-21 0-16,21 0 0,0 0 16,0 0-16,1 0 0,-1 0 0,0 0 15,0 0-15,0 0 0,0 0 16,1 0-16,-1 0 0,0 0 0,0 0 15,0 22-15,-21-22 0,21 0 16,1 0-16,-1 0 0,0 0 16,0 0-16,0 21 0,0-21 0,1 0 15,-1 0-15,0 0 0,0 0 16,0 21-16,0-21 0,1 0 0,-22 0 16,0 0-16,21 0 0,-21 0 15,0 0-15,0 21 0,-21-21 0,-1 0 16,1 0-16,-21 0 0,0 0 15,-22 0-15,22 0 0,-22 0 0,-20 0 16,-1 0-16,0 0 0,1 0 16,-22 0-16,0 0 0,0 0 15,-42 0 48,0 0-48,0 0 1,-1 0-16,1 0 0,0 0 16,0 0-16,0 0 0</inkml:trace>
  <inkml:trace contextRef="#ctx0" brushRef="#br0" timeOffset="14297.35">1291 4255 0,'0'-22'47,"0"1"-31,0 0-1,0 0 1,0 42 15,0 0-15,0 0-16,0 1 15,0 20-15,0-21 0,0 21 0,0-20 16,0 20-16,-21 0 0,21 1 16,0-1-16,0 0 0,0 1 15,0-1-15,0 0 0,0 1 0,0-1 16,0 0-16,0 1 15,-21-1-15,21 0 0,0 1 0,0-22 16,0 0-16,0 21 0,0-21 16,0 1-16,0-1 0,0 0 15,0-42 32,0 0-31,0-1-16,0 1 0,21 0 15,-21 0-15</inkml:trace>
  <inkml:trace contextRef="#ctx0" brushRef="#br0" timeOffset="14734.14">1757 4763 0,'0'21'16,"0"0"-1,0 0-15,0 0 32,21-21-17,0 0 1,0 0-1,-21-21 1,21 0-16,-21 0 16,0 0-16,0-1 15,0 1-15,0 0 16,-21 21-16,0 0 16,0 0 15,21 21-31,0 0 15,0 1 1,21-22 31</inkml:trace>
  <inkml:trace contextRef="#ctx0" brushRef="#br0" timeOffset="15627.18">3492 4276 0,'-21'-21'0,"21"-1"0,0 1 15,-21 0-15,0 0 16,21 0-16,0 0 0,-21-1 15,21 1-15,-21 0 0,-1 0 16,22 0 0,0 42-1,0 0-15,0 21 16,0-20-16,0 20 0,0 0 16,22 22-16,-22-22 0,21 0 15,-21 1-15,0-1 0,0 0 16,0 1-16,0-1 0,0 0 0,0 1 15,0-1-15,0 0 0,0-20 16,0 20-16,0-21 0,0 21 0,0-20 16,0-1-16,0 0 0,0 0 15,0-42 17,0 0-32,-21 0 0</inkml:trace>
  <inkml:trace contextRef="#ctx0" brushRef="#br0" timeOffset="16250.82">3238 4170 0,'0'-85'15,"0"64"1,22 0-16,-1 0 15,0 0-15,0-1 0,0 22 0,22 0 16,-22 0-16,21 0 0,-21 0 16,22 0-16,-1 22 0,0-1 0,1 21 15,-1-21-15,-21 22 16,21-1-16,-20 0 0,20 22 0,-21-22 16,0 0-16,-21 1 0,0-1 15,21 0-15,-21-20 0,0 20 0,0 0 16,0-21-16,0 1 0,0 20 15,0-21-15,-21-21 0,21 21 0,0 0 16,0-42 15,0 0-31,0 0 16,0-21-16,0 20 0,21 1 16,1-21-16,-22 0 0,21-1 15,0 1-15,-21 0 0,21-1 16,0 1-16,0-22 0,1 22 0,-1 0 15,0-1-15,64-62 16,-64 83-16,0 22 0,0 0 16,0 0-16,0 0 0,-21 22 15,0 20-15,22-21 0,-1 21 0,-21 1 16,21-1-16,-21 22 0,0-22 16,0 0-16,0 1 0,0 20 0,0-21 15,0-20-15,0 20 0,0 0 16,0-21-16,0 22 0,-21-22 0,21 0 15,0 21-15,-21-20 0,21-1 16,0 0-16,0 0 0,-22-21 16,22 21-16,0 0 15,0-42 17,22 21-32,-1-21 0</inkml:trace>
  <inkml:trace contextRef="#ctx0" brushRef="#br0" timeOffset="16695.57">4741 4445 0,'0'0'0,"0"-21"16,-21 21 0,0 0-1,0 0-15,21 21 16,-21 0-16,21 0 0,0 1 0,-22-1 15,22 0-15,0 0 0,0 0 16,0 0-16,0 1 0,0 20 0,0-21 16,-21 0-16,21 22 0,0-22 0,0 0 15,0 0-15,0 0 0,0 0 16,21 1-16,1-1 0,-1-21 16,0 0-16,0 0 0,0 0 15,0 0-15,1 0 0,-1 0 16,0-21-16,0-1 0,0 1 0,0 0 15,1 0-15,-1 0 0,-21 0 16,0-1-16,0 1 0,0-21 0,0 21 16,0 0-16,0-22 0,0 22 15,0 0-15,0 0 0,-21 0 0,-1-1 16,1 1-16,0 21 0,0 0 16,0 0-16,0 0 0,-1 0 15,1 0-15,0 0 0,0 21 16,0 1-16,0-1 15,21 0 1</inkml:trace>
  <inkml:trace contextRef="#ctx0" brushRef="#br0" timeOffset="18307.15">5778 4678 0,'43'0'16,"-22"0"-16,0-21 15,0 0-15,0 21 0,-21-22 16,22 22-16,-1-21 0,0 21 15,-21-21-15,0 0 0,0 0 16,0 0-16,-21 21 16,0-22-16,-1 22 0,1 0 15,-21 0-15,21 0 0,-22 0 16,22 0-16,-21 0 0,0 0 0,20 22 16,-20-1-16,21 0 0,-21 0 0,20 0 15,1 0-15,21 22 0,-21-1 16,21 0-16,0-20 0,0 20 0,0 0 15,0 1-15,0-22 16,0 21-16,21-21 0,-21 0 0,21 1 16,1-22-16,-1 21 0,0-21 15,0 0-15,0 0 0,22 0 0,-22 0 16,0 0-16,21 0 0,-21-21 0,1-1 16,20 1-16,-21 0 0,21 0 15,-20 0-15,20 0 0,-21-22 0,0 22 16,22-21-16,-22-1 0,0 1 15,0 21-15,-21-21 0,21-1 0,-21 1 16,21 0-16,-21-1 0,0 1 16,0 0-16,0-22 0,0 22 15,0-1-15,0 1 0,0 0 0,0-1 16,0 22-16,0 0 0,0 0 16,0 0-16,-21 21 15,21 21-15,-21 21 0,21-21 16,-21 22-16,21-1 0,0 0 0,0 1 15,0-1-15,0 22 0,0-22 0,0 0 16,-21 1-16,21-1 0,0 0 16,0 1-16,0-1 0,0 0 0,0 1 15,0-22-15,0 21 0,0-21 16,21 0-16,-21 1 0,21-1 16,0 0-16,0-21 0,1 0 15,-1 0-15,0 0 0,0 0 16,0 0-16,0 0 0,1-21 15,-1 0-15,0-1 0,0 1 16,0 0-16,0-21 0,1 21 0,-1-1 16,0-20-16,0 21 0,-21 0 0,0-22 15,0 22-15,21 0 0,-21 0 16,0 0-16,0 42 31,0 0-15,0 0-16,0 0 0,0 1 15,0-1-15,0 0 0,0 0 16,0 0-16,0 0 0,0 1 0,0-1 16,21 0-16,-21 0 0,22 0 15,-22 0-15,21-21 0,-21 22 16,21-22-16,0 0 0,0 0 16,0 0-16,1-22 15,-1 22-15,0-21 0,0 0 0,0 0 16,0 0-16,-21 0 0,22-1 15,-1 1-15,0 0 0,-21-21 0,21 21 16,-21-1-16,21-20 0,-21 21 16,0 0-16,0-22 0,0 22 15,0 0-15,0 0 0,0 42 32,0 0-32,0 0 15,0 1-15,0-1 0,0 21 0,0-21 16,0 0-16,0 22 0,0-22 15,0 21-15,0-21 0,0 22 0,0-22 16,0 0-16,0 0 0,0 0 16,21 1-16,1-22 0,-22 21 0,21-21 15,0 0-15,0 0 0,0 0 0,0 0 16,1 0-16,-1 0 0,0-21 16,0-1-16,0 1 0,22 0 15,-22 0-15,0 0 0,0-22 16,0 22-16,0 0 0,22-21 0,-22-1 15,0 22-15,-21-21 0,21 0 0,-21-1 16,21 1-16,-21 0 0,0-1 16,0-20-16,0 20 0,0 1 0,0 0 15,0 21-15,0-22 0,0 22 16,0 0-16,-21 21 16,21 42-1,0-21-15,0 22 0,-21-22 0,21 42 16,0-20-16,-21-1 0,21 0 0,0 22 15,0-22-15,0 1 16,0-1-16,0 0 0,0 1 0,0-22 16,0 21-16,0-21 0,0 22 15,0-22-15,0 0 0,21 0 0,0 0 16,0 0-16,1-21 0,-1 22 16,0-22-16,0 0 15,0 0-15,0 0 0,1 0 0,-1 0 16,21-22-16,-21 22 0,0-21 0,22 21 15,-22-21-15,21 0 16,1 0-16,-1 0 0</inkml:trace>
  <inkml:trace contextRef="#ctx0" brushRef="#br0" timeOffset="19267.5">8170 4466 0,'0'-21'0,"0"42"0,0-63 0,0 0 15,-21 20-15,0 1 0,0 0 16,0 0-16,-1 21 0,1 0 0,0 0 15,0 0-15,0 0 0,0 0 16,-1 21-16,1 0 0,0 0 0,0 1 16,0-1-16,0 0 0,21 21 15,0-21-15,-22 22 0,22-22 0,-21 0 16,21 21-16,0-20 0,0-1 0,0 21 16,0-21-16,0 0 0,0 1 15,0-1-15,21-21 0,1 21 16,-1-21-16,0 0 15,0 0-15,0 0 0,0 0 0,1 0 16,-1 0-16,0 0 0,-21-21 0,21 0 16,0 21-16,0-22 0,1 1 15,-22 0-15,21 0 0,-21 0 0,21-22 16,-21 22-16,21-21 0,-21 21 0,0 0 16,0-22-16,0 22 0,0 0 15,0 0-15,0 0 0,0-1 0,0 1 16,0 42 15,0 1-31,0-1 16,0 21-16,0-21 0,0 0 15,0 1-15,0 20 0,0-21 0,0 0 16,0 0-16,0 22 0,0-22 16,0 0-16,21-21 0,0 21 0,-21 0 15,22 1-15,-1-22 0,0 21 16,0-21-16,0 0 15,0 0-15,1 0 0,-1 0 0,0 0 16,0 0-16,0-21 0,0-1 16,22 22-16,-22-21 0,0 0 15,0 0-15,0 0 0,1 0 0,-1-22 16,-21 22-16,0 0 0,21-21 16,-21 20-16,0 1 0,0-21 0,0 21 15,0 0-15,0-1 0,0 1 0,-21 21 16,21-21-16,-21 21 15,-1 0-15,1 21 16,0 0 0,21 1-16,0-1 15,0 0 1,21-21 0,0 0-16,1 0 15,-1 0-15,0-21 16,0 0-16,0-1 15,0 22-15,1 0 0,-22-21 0,21 21 16,0 21 31,-21 1-47,0-1 0,0 0 0,0 0 16,0 0-16,0 0 0,0 1 0,0-1 15,0 21-15,0-21 0,0 0 16,0 1-16,0-1 0,0 0 15,0 0-15,0 0 0,0 0 16,21-21-16,0 0 0,-21 22 0,21-22 16,1 0-16,-1 0 0,0 0 15,0 0-15,0 0 0,0 0 16,-21-22-16,22 22 0,-1-21 16,-21 0-16,0 0 0,21 21 15,-21-21-15,0 0 0,21-1 0</inkml:trace>
  <inkml:trace contextRef="#ctx0" brushRef="#br0" timeOffset="21366.61">10816 3979 0,'0'-21'15,"0"0"-15,-21 0 16,21 0-16,-21 0 16,21-1-16,-21 22 15,-1 0 1,22 22-1,-21-1-15,21 21 0,0 0 16,0 1-16,0-1 0,0 0 0,0 22 16,0-22-16,0 22 0,-21-22 15,21 0-15,-21 1 0,21-1 0,-21 0 16,0 1-16,-1-1 0,22-21 0,-21 22 16,0-22-16,21 0 0,0 0 15,0 0-15,-21-21 0,21 21 0,-21-21 16,21-21-1,0 0 1,0 0-16,0 0 0,0 0 0,0-1 16,0 1-16,0-21 15,0 21-15,0-22 0,0 22 0,0 0 16,0-21-16,0 21 0,0-1 16,0 1-16,21 21 15,0 0-15,0 0 0,-21 21 16,21 1-16,1 20 0,-1-21 15,-21 0-15,21 22 0,0-22 0,0 21 16,-21-21-16,21 0 0,1 1 16,-1-1-16,0 0 0,0 0 0,0 0 15,0 0-15,1 1 0,-1-22 0,21 0 16,-21 0-16,22 0 0,-22 0 16,21 0-16,0 0 0,-20-22 15,20 22-15,0-21 0,1 0 0,-22 0 16,21 0-16,-21 0 0,22-1 15,-22-20-15,0 21 0,0-21 0,-21-1 16,0 1-16,21 0 0,-21-1 16,0 1-16,0-22 0,0 22 0,0-21 15,0 20-15,-21-20 0,0 20 0,0 1 16,0 0-16,-22-1 0,22 1 16,-21 0-16,21 21 0,-22-1 0,22 1 15,-21 21-15,-1 0 16,1 0-16,21 0 0,-21 0 0,-1 21 15,1 1-15,21-1 0,-22 21 0,22 0 16,0 22-16,0-22 0,21 22 16,0-1-16,0-20 0,0 20 0,0 1 15,0-22-15,0 21 0,0-20 16,21-1-16,0 0 0,-21-20 0,21 20 16,1-21-16,-1 0 0,0 22 0,0-22 15,21-21-15,-20 21 0,-1 0 16,21-21-16,-21 0 0,22 21 0,-22-21 15,21 0-15,0 0 0,-20 0 16,20 0-16,0-21 0,1 21 16,-1-21-16,0 0 0,1 0 0,-1-1 15,0 1-15,1 0 0,-1 0 16,-21-21-16,21 20 0,-20 1 0,20-21 16,-21 21-16,0-22 0,-21 22 0,0-21 15,0 21-15,0 0 0,0-1 16,0 1-16,-21 21 0,0 0 15,0 0-15,0 0 0,-1 0 16,1 0-16,0 21 0,0 1 0,0-1 16,0 0-16,21 0 0,0 0 0,0 0 15,0 1-15,0-1 16,0 0-16,0 0 0,21 0 16,0-21-16,0 21 0,0-21 15,0 22-15,1-22 0,-22 21 16,21-21-16,-21 21 0,21-21 0,-21 21 15,0 0-15,0 0 16,0 1-16,21-1 0,0 0 16,0-21-1,1 0 1,-1 0-16,0 0 0,0 0 16,0 0-16,0 0 0,1-21 0,-1 21 15,0-21-15,21 21 16,-21-22-16,1 1 0,-1 0 0,0 0 15,0 0-15,0 0 0,0-1 0,1-20 16,-22 21-16,0 0 0,0 0 16,0-1-16,0 1 0,0 42 31,0 1-15,0 20-16,0-21 0,0 0 15,0 0-15,0 1 0,0-1 16,0 0-16,0 0 0,0 0 0,0 0 15,0 1-15,0-1 16,0-42 31,0-1-31</inkml:trace>
  <inkml:trace contextRef="#ctx0" brushRef="#br0" timeOffset="21543.5">12277 4149 0,'0'0'15,"-22"0"-15,22-21 0,-21 21 0,42 21 63,1-21-48,-22 21-15,21-21 0</inkml:trace>
  <inkml:trace contextRef="#ctx0" brushRef="#br0" timeOffset="22806.41">12594 4403 0,'0'-21'16,"-21"21"-16,21-22 16,0 1-16,0 0 15,21 21 1,0 0-16,0 0 16,-21 21-16,22-21 0,-1 21 15,-21 1-15,21-1 0,-21 0 16,0 21-16,0-21 0,21 1 0,-21-1 15,0 0-15,0 0 0,0 21 0,0-20 16,0-1-16,0 0 16,0 0-1,21-21 1,0 0 0,1-21-16,-1 21 0,0-21 15,0 0-15,0 21 0,0-22 0,1 1 16,-1 0-16,21 0 0,-21 0 15,22 0-15,-22-22 0,0 22 0,21 0 16,-21 0-16,1-22 0,-22 22 16,21 0-16,-21 0 0,21 21 15,-42 0 17,0 21-32,-1 0 0,1 0 0,21 1 15,-21-1-15,0 21 0,0-21 16,0 0-16,21 1 0,0-1 15,0 21-15,-22-21 0,22 0 0,0 1 16,0-1-16,0 0 16,22 0-16,-1-21 0,0 0 0,0 21 15,0-21-15,0 0 0,1 0 0,20 0 16,-21 0-16,0 0 0,22-21 16,-22 21-16,21-21 0,0 0 0,-20 21 15,20-21-15,-21-1 0,0 1 0,0 0 16,22 0-16,-43 0 0,21 0 15,-21-22-15,21 22 0,-21 0 0,0 0 16,0-22-16,0 22 0,0 0 16,0 0-16,0 0 15,-21 21-15,0 0 0,0 21 16,-1 0-16,22 0 16,0 0-16,-21 1 0,21-1 0,-21 0 15,21 0-15,0 0 0,0 0 0,0 1 16,0-1-16,0 0 0,0 0 15,0 0-15,21-21 0,-21 21 0,21-21 16,1 0-16,-1 0 0,0 0 16,0 0-16,0 0 0,0 0 15,1 0-15,-1 0 0,0 0 16,0 0-16,0-21 0,0 0 0,1 21 16,-22-21-16,21 0 0,-21 0 15,21-1-15,-21 1 0,0 0 0,0 0 16,21 0-16,-21 0 0,0-1 15,0 1-15,21 21 16,-21 21 0,0 1-16,0-1 15,0 0-15,0 0 0,0 0 16,0 0-16,0 1 0,-21-1 16,21 0-16,0 0 0,-21 0 15,21 0-15,-21 1 0,21-1 16,0-42 31,0-1-32,0 1-15,0 0 0,0 0 16,21 21-16,0-42 0,21 20 0,-20 1 16,-1 0-16,21-21 0,0 21 15,1-22-15,-1 22 0,0 0 0,-20 0 16,20 21-16,-21 0 0,0 0 15,0 0-15,1 21 0,-1 0 16,-21 0-16,21 0 0,-21 1 0,0 20 16,0-21-16,0 21 0,0-20 0,0-1 15,0 0-15,-21 0 0,21 0 16,-21 0-16,21 1 0,0-1 0,0 0 16,-22 0-16,22 0 15,-21-21-15,21 21 0,0 1 31,-21-22-31,0 0 0,0 0 16</inkml:trace>
  <inkml:trace contextRef="#ctx0" brushRef="#br0" timeOffset="24115.08">1587 6646 0,'-21'0'32,"0"0"-17,0-21 1,0 0-16,21 0 15,0 0 1,0 0-16,0-1 16,0 1-16,0 0 0,21 21 0,0-21 15,0 0-15,0 21 0,1-21 16,-1 21-16,0 0 0,0 0 0,0 0 16,0 21-16,1 0 0,-1 0 15,0 21-15,0-20 0,0 41 0,0-21 16,1 1-16,-22-1 0,0 0 15,0 1-15,0-1 0,0 0 0,0 1 16,-22-1-16,1 0 0,0-20 16,0 20-16,-21-21 0,20 0 15,1 0-15,-21 1 0,21-1 16,-22 0-16,22-21 0,-21 0 16,21 21-16,-22-21 0,22 0 0,0 0 15,0 0-15,0-21 0,0 0 16,-1 0-16,22-1 0,-21 1 15,21 0-15,0 0 0,0-21 16,0 20-16,0 1 0,0 0 0,0 0 16,21 0-16,1 0 0,-1-1 15,0 22-15,0 0 0,0 0 16,0 0-16,1 22 0,20-1 0,-21 0 16,21 0-16,-20 21 15,20-20-15,-21-1 0,0 21 0,0-21 16,1 0-16,-1 22 0,0-22 15,0 0-15,-21 0 0,21 0 0,-21 1 16,21-1-16,1-21 16,-1 0-16,0 0 15,0 0 1,0 0-16,-21-21 0,21 21 16</inkml:trace>
  <inkml:trace contextRef="#ctx0" brushRef="#br0" timeOffset="24335.27">2265 6964 0,'-21'0'16,"-1"0"-16,22-21 78,22 21-78,-1 0 16,-21-21-1,21-1-15</inkml:trace>
  <inkml:trace contextRef="#ctx0" brushRef="#br0" timeOffset="24950.63">4212 6371 0,'0'0'0,"-21"-63"16,21 42 0,0-1-16,0-20 0,-21 21 0,21 0 0,0 0 15,0-1-15,0 1 0,0 0 16,0 0-16,0 0 0,-21 21 15,-1 0 1,22 21-16,0 0 16,0 21-16,0 1 0,-21-1 0,21 22 15,0-1-15,0 22 0,0-22 0,-21 1 16,21-1-16,0 1 16,0-1-16,0-20 0,0 20 0,0-21 15,0-20-15,0 20 0,0-21 0,0 21 16,0-20-16,0-1 15,21-21 1,0-21 0,-21-1-16,22 1 0</inkml:trace>
  <inkml:trace contextRef="#ctx0" brushRef="#br0" timeOffset="25370.9">4614 6392 0,'43'-42'16,"-86"84"-16,107-126 0,-64 63 0,0-22 0,0 22 15,0 0-15,-21 21 16,-1 0 0,1 21-16,0 0 0,0 22 15,0-22-15,-22 21 0,1-21 0,21 22 16,-21-1-16,20-21 0,-20 21 16,21-20-16,-21-1 0,20 21 0,1-21 15,0 0-15,21 1 0,0-1 16,-21-21-16,42 0 31,0 0-15,-21-21-16,21 21 0,1 0 0,-1 0 15,0 0-15,0 0 0,0 0 16,0 21-16,1 0 0,-1 0 0,0 0 16,21 0-16,-21 22 0,1-22 0,-1 0 15,0 0-15,0 22 0,-21-22 16,21 0-16,0 0 0,1 0 0,-22 0 15,21 1-15,0-22 0,-21 21 16,21-21-16,-21 21 0,21-21 16,0 0-16,1 0 0,-1 0 0,0 0 15,0 0-15,0-21 0,0 0 16,1-1-16,-1 1 0,0 0 16,0 0-16,-21-21 0</inkml:trace>
  <inkml:trace contextRef="#ctx0" brushRef="#br0" timeOffset="26394.56">5101 6773 0,'-21'0'31,"21"22"-31,0-1 16,21-21 15,0-21-15,0-1-16,1 1 15,-1 21-15,0-21 0,0 0 0,0 0 16,0 0-16,-21-1 0,0 1 16,22 0-16,-22 0 0,0 0 0,0 0 15,0-1-15,-22 22 16,1 0-16,0 0 0,0 22 16,0-22-16,0 21 0,-1 0 0,1 21 15,0-21-15,0 22 0,0-22 16,21 21-16,-21 1 0,21-22 0,0 21 15,0-21-15,0 22 0,0-22 16,0 0-16,0 0 0,21 0 16,0-21-16,0 21 0,0-21 0,0 0 15,22 0-15,-22 0 0,21 0 0,-21 0 16,22 0-16,-1-21 0,0 0 16,1 21-16,-1-21 0,0 0 0,1 0 15,-1-1-15,-21 1 0,22 0 16,-22 0-16,0-21 0,-21 20 15,0 1-15,21 0 0,-21-21 0,0 21 0,0-1 16,0 1-16,0 0 0,0 0 16,-21 21-16,21 21 15,-21 21 1,0-20-16,21-1 16,0 21-16,0-21 0,0 0 0,0 1 15,0 20-15,0-21 0,0 0 16,21 0-16,0 1 0,0-1 0,0 0 15,0-21-15,1 0 0,-1 0 16,21 0-16,-21 0 16,0 0-16,1 0 0,-1 0 0,0-21 15,0 21-15,21-21 0,-20-1 0,-1 1 16,0 0-16,0 0 16,-21 0-16,0 0 0,0-1 0,0 1 15,0 0-15,0 0 0,0 0 16,0 0-16,0-1 0,0 44 47,0-1-47,0 0 0,0 0 15,0 21-15,0-20 0,0 20 0,0 0 16,0-21-16,0 22 0,0-1 16,0 0-16,0 1 0,0-1 0,0 22 15,0-22-15,0 21 0,0 1 16,0-22-16,0 22 0,0-1 0,0 1 15,0-1-15,0 1 0,0-1 0,0 1 16,0-22-16,0 22 0,0-1 16,0 1-16,0-22 0,0 21 0,0-20 15,-21-1-15,0 0 0,21 1 16,-21-1-16,21-21 0,0 0 0,-22 1 16,1-22-16,0 0 0,0 0 15,0 0-15,0-22 0,-1 1 16,-20 0-16,21 0 0,0 0 15,-22-22-15,1 1 0,0 21 0,-1-21 16,22-1-16,-21 1 0,0 0 16,20-1-16,-20 1 0,21 0 15,21-1-15,0 1 0,0 0 0,0-1 0,0 1 16,0 0-16,0-22 0,21 22 16,0-1-16,0-20 0,22 21 15,-1-22-15,0 22 0,1-22 0,-1 22 16</inkml:trace>
  <inkml:trace contextRef="#ctx0" brushRef="#br0" timeOffset="28404.32">6477 6625 0,'0'0'16,"0"21"-1,0 1 1,0-1-16,0 0 0,0 21 0,0-21 15,0 1-15,0 20 0,-21-21 0,21 0 16,0 0-16,0 1 0,0-1 16,-21 0-16,21 0 0,0 0 15,0-42 32,21 0-47,0 21 0,-21-21 16,21 0-16,-21-1 0,0 1 15,0 0-15,21 0 0,-21 0 0,21 21 16,-21-21-16,0-1 0,22 22 16,-1 22-1,-21-1-15,0 0 16,21 0-16,0 0 0,0 0 16,-21 1-16,21-1 0,-21 0 0,22-21 15,-1 21-15,0-21 0,0 0 16,0 0-16,0 0 0,1 0 15,-1 0-15,0 0 0,0 0 0,0 0 16,0 0-16,1-21 0,-1 0 0,0 21 16,0-21-16,0-1 0,-21 1 15,0 0-15,0 0 16,0 0-16,0 0 0,0-22 0,0 22 16,0 0-16,0 0 0,0 0 15,0-1-15,0 1 0,0 0 16,0 42 15,0 0-31,0 1 0,0-1 0,0 0 16,0 0-16,0 0 0,0 0 15,0 22-15,21-22 0,1 0 0,-22 0 16,21 0-16,-21 1 0,21-1 0,-21 0 16,21 0-16,0-21 15,-21 21-15,21-21 0,1 0 16,-1 0-16,0 0 0,0 0 15,0-21-15,0 0 16,1 21-16,-1-21 0,-21 0 0,21-1 16,0 1-16,0 0 0,-21 0 15,21 0-15,-21 0 0,22-22 0,-22 22 16,0 0-16,0 0 0,0 0 0,0 42 47,0 0-47,0 0 0,0 0 15,0 22-15,0-22 0,0 0 0,0 0 16,0 0-16,0 0 0,0 1 16,0-1-16,0 0 0,21 0 15,0 0-15,0-21 0,0 0 16,0 0-16,1 0 0,-1 0 0,0 0 16,0 0-16,0 0 0,0 0 15,1-21-15,-1 0 0,0 21 0,0-21 16,0 0-16,0 21 0,1-22 0,-22 1 15,0 0-15,21-21 0,-21 21 16,0-1-16,0-20 0,0 21 16,-21-21-16,-1 20 0,1-20 0,0 21 15,0 0-15,0 0 0,0-1 0,-1 1 16,1 21-16,-21 0 0,21 0 16,0 0-16,-1 0 0,1 21 15,-21 1-15,21-22 0,0 42 0,-1-21 16,22 0-16,0 0 0,0 1 0,0 20 15,0-21-15,0 0 0,0 0 16,0 1-16,22-22 0,-1 21 0,0-21 16,0 0-16,0 21 0,22-21 15,-22 0-15,21 0 0,0 0 0,1 0 16,-1 0-16,0 0 0,1-21 0,-1 0 16,-21 21-16,22-22 0,-1 1 15,-21 21-15,0-21 0,0 0 16,1 0-16,-1 0 0,0-1 0,0 1 15,-21 0-15,0 42 32,0 0-32,0 22 15,0-22-15,0 0 0,0 0 16,0 0-16,21 22 0,-21-22 0,21 0 16,-21 0-16,22 0 0,-1-21 15,0 0-15,-21 22 0,21-22 16,0 0-16,0 0 0,1 0 15,-1 0-15,0 0 0,0-22 16,0 1 0,0 21-16,1-21 0,-1 0 0,0 0 15,0 0-15,0-1 0,0 1 0,22 0 16,-22 0-16,0-21 0,0 20 16,0 1-16,1 0 0,-1 0 0,0 0 15,-21 0-15,21-1 0,0 22 16,0 0-16,1 22 15,-1-1 1,-21 0-16,0 0 16,21 0-16,-21 0 15,21-21-15,-21 22 16,21-22-16,-21-22 47,0 1-47,0 0 15,0 0-15,0 0 16,-21 0-16,0 21 16,21-22-16,-21 22 0,21-21 0,-21 21 15,-1 0-15,1 0 0,0 0 16,0 0-16,0 21 16,0 1-16,-1-1 0,1 0 15,0 21-15,21-21 0,0 1 16,-21-1-16,21 0 0,-21 0 0,21 0 15,0 0-15,0 1 0,0-1 0,0 0 16,0 0-16,0 0 16,21 0-16,0-21 15,0 0-15,0 0 16,1 0-16,-1 0 0,0 0 16,21-21-16,-21 0 0,1 21 0,-1-21 15,21 0-15,-21-22 0,0 22 16,22 0-16,-22-21 0,0-1 15,0 1-15,-21 0 0,21-1 0,1 1 16,-22 0-16,21-1 0,-21 1 0,0 0 16,0-1-16,0 1 0,0 0 15,0 21-15,0-1 0,0 1 0,0 0 16,0 0-16,-21 21 0,-1 21 16,1 0-16,0 0 15,21 1-15,-21 20 0,21 0 0,-21 1 16,21 20-16,0-21 0,0 1 15,0-1-15,0 0 0,0 1 0,21-1 16,-21 0-16,21 1 0,0-22 16,0 0-16,-21 0 0,22 0 0,-1 1 15,0-1-15,0-21 0,0 0 16,-21 21-16,21-21 0,1 0 0,-1 0 16,0 0-16,0 0 0,0 0 15,0-21-15,22 0 0,-22 21 16,21-22-16,-21 1 0</inkml:trace>
  <inkml:trace contextRef="#ctx0" brushRef="#br0" timeOffset="29967.01">11324 5927 0,'0'0'0,"0"-21"0,21 21 0,-21 21 31,0 0-31,-21 0 0,21 21 16,-21-20-16,0 20 0,0 0 0,21 1 16,-22-1-16,1 21 0,0-20 15,0 20-15,0-20 0,0 20 16,-1-21-16,1 1 0,-21-1 0,0 0 16,20 1-16,-20-1 0,21-21 15,-21 0-15,20 1 0,1-1 0,0-21 16,21 21-16,0-42 31,0 0-31,0-1 16,0 1-16,0 0 0,0 0 0,0 0 15,0-22-15,0 22 0,21 0 16,-21-21-16,0 21 0,21-22 0,-21 22 16,0-21-16,0 21 0,0-1 15,0 1-15,22 21 16,-22 21-16,21-21 15,0 43-15,0-22 0,0 0 16,-21 21-16,21-20 0,1 20 0,-1-21 16,0 21-16,0-20 0,0-1 0,0 0 15,1 0-15,-22 0 0,21 0 16,0-21-16,0 0 0,0 22 0,0-22 16,22 0-16,-22 0 0,0 0 0,21 0 15,1-22-15,-22 22 0,21-21 16,-21 0-16,22 0 0,-1 0 15,-21 0-15,22-22 0,-22 22 0,0-21 16,0-1-16,0 22 0,0-21 16,1 0-16,-22-1 0,0-20 0,0 20 15,0 1-15,0 0 0,0-1 16,0 1-16,0 0 0,0-1 0,-22 1 16,1 21-16,-21-21 0,21 20 0,-22-20 15,22 42-15,-21-21 0,0 0 16,20 21-16,-20 0 0,21 0 0,-21 0 15,20 21-15,-20 0 0,21 0 16,0 0-16,0 22 0,-1-1 16,22 0-16,0 1 0,0-1 0,0 22 15,0-22-15,0 21 0,0-20 16,0 20-16,22-20 0,-1-1 0,-21 21 16,21-20-16,0-22 0,0 21 15,0-21-15,1 22 0,-1-22 0,21-21 16,-21 21-16,0 0 0,22-21 0,-22 0 15,21 0-15,1 0 0,-22 0 16,21 0-16,0 0 0,1 0 0,-1-21 16,0 0-16,1 0 0,20 0 0,-20-1 15,-1 1-15,0 0 0,1-21 16,-22 21-16,21-22 0,-21 1 16,0 0-16,1 20 0,-22-20 0,0 21 15,0-21-15,0 20 0,0 1 16,-22 21-16,1 0 0,0 0 15,-21 0-15,21 0 0,-1 21 0,1 1 16,0-1-16,0 0 0,0 0 16,21 0-16,0 0 0,0 1 0,0-1 15,0 0-15,0 0 0,0 0 16,21 0-16,0-21 0,0 22 0,-21-1 16,21 0-16,1-21 0,-1 21 0,-21 0 15,21 0-15,0-21 0,-21 22 16,21-1-16,-21 0 0,21-21 15,1 0-15,-22 21 0,21-21 16,0 0-16,0 0 16,0 0-16,0 0 0,1 0 15,-1 0-15,0-21 0,0 0 0,0 0 16,0 21-16,22-22 0,-22 1 16,0 0-16,0-21 0,0 21 15,1-1-15,-1-20 0,-21 21 0,21-21 0,-21 20 16,21-20-16,-21 0 15,0 21-15,0 42 32,0 0-32,-21 21 15,21-21-15,-21 22 0,21-22 16,0 21-16,0-21 0,0 22 0,0-22 16,0 0-16,0 0 0,0 0 15,0 1-15,0-1 0,21-21 31,0 0-31,0 0 16,0 0-16,-21-21 16,0-1-16,0 1 0,0 0 15,22 21-15,-22-21 0</inkml:trace>
  <inkml:trace contextRef="#ctx0" brushRef="#br0" timeOffset="30166.89">12827 6075 0,'0'0'0,"-21"0"15,42 0 48,0 0-63,0 0 15</inkml:trace>
  <inkml:trace contextRef="#ctx0" brushRef="#br0" timeOffset="31398.66">13102 6223 0,'21'0'32,"-21"21"-17,21-21-15,-21 21 0,0 1 16,22-1-16,-1 0 0,-21 0 0,21 0 16,-21 22-16,21-22 0,0 21 15,-21-21-15,0 22 0,0-22 0,0 0 16,0 21-16,0-21 0,21 1 15,-21-1-15,22-21 16,-1 0 0,0 0-16,0 0 15,0-21-15,0-1 16,1 1-16,-1 0 0,-21 0 16,21 0-16,0 0 0,0-22 0,0 1 15,1 21-15,-1-22 0,-21 22 16,21-21-16,0 21 0,0-22 0,-21 22 15,21 0-15,-21 0 16,0 42 0,0 0-1,0 0-15,0 1 0,0 20 16,0-21-16,0 21 0,0-20 0,0 20 16,0-21-16,0 21 0,0-20 15,0-1-15,0 0 0,0 0 0,22 0 16,-1-21-16,-21 21 0,21-21 0,0 0 15,0 0-15,0 0 16,1 0-16,-1 0 0,0 0 0,0 0 16,0 0-16,0 0 0,22-21 0,-22 21 15,0-21-15,0 0 0,0 0 16,22 0-16,-22-1 0,0 1 0,0 0 16,-21-21-16,21 21 0,-21-22 0,22 22 15,-22-21-15,0 21 0,0-1 16,0 1-16,0 0 0,-22 21 15,1 0-15,0 0 16,0 0-16,0 21 0,0 0 16,21 22-16,-22-22 0,1 21 0,21-21 15,-21 22-15,21-22 0,0 0 16,0 21-16,0-20 0,0-1 16,0 0-16,21 0 0,0-21 0,-21 21 15,22-21-15,-1 0 0,0 21 0,0-21 16,21 0-16,-20 0 0,-1 0 15,0 0-15,21 0 0,-21 0 0,1 0 16,-1-21-16,0 0 0,0 21 0,21-21 16,-20 0-16,-1 0 0,-21-1 15,21 1-15,0-21 0,0 21 0,0 0 16,-21-22-16,0 22 0,0 0 16,22 0-16,-22 0 0,0-1 15,0 44 16,-22-22-31,1 21 0,21 21 0,0-21 16,-21 0-16,21 22 0,-21-22 0,21 0 16,0 21-16,-21-20 0,21-1 15,0 0-15,0 0 0,0 0 16,0 0-16,0-42 47,0 0-47,21 0 15,-21 0-15,21 0 16,-21-1-16,21 1 0,0-21 0,1 21 16,-1-22-16,0 22 0,0-21 0,0 0 15,0 20-15,22-20 0,-22 21 16,0-21-16,21 20 0,-20 1 0,20 0 16,-21 0-16,0 21 0,22 0 15,-22 0-15,0 21 0,-21 0 0,21 0 16,0 22-16,-21-22 0,0 21 0,21 1 15,-21-1-15,0 0 0,0 1 16,0-1-16,0-21 0,0 21 16,0-20-16,0-1 0,0 63 15,0-62 1,0-1-16,-21-21 16,0 0-16,0 0 0,0 0 15,0 0-15,-1 0 16,1 0-16</inkml:trace>
  <inkml:trace contextRef="#ctx0" brushRef="#br0" timeOffset="32578.49">1503 8742 0,'-21'0'15,"-1"0"-15,1 0 32,21-21-17,0 0-15,21-1 16,1 22-16,-1-21 0,0 21 16,0-21-16,21 21 0,-20 0 0,-1 0 15,21 0-15,-21 0 0,0 0 16,1 0-16,-1 0 0,0 21 15,0 0-15,0 1 0,-21-1 16,0 21-16,0-21 0,0 22 0,0-1 16,0-21-16,-21 21 0,0-20 15,-21 20-15,20-21 0,1 0 0,-21 0 16,21 1-16,-22-1 0,22-21 16,0 21-16,-21-21 0,21 0 15,-1 0-15,22-21 31,0 0-31,22 21 0,-1-22 16,0 1-16,21 21 16,-21-21-16,1 0 0,20 21 0,-21 0 15,21 0-15,-20 0 0,20 0 16,-21 0-16,0 0 0,22 21 0,-22-21 16,0 21-16,0 22 0,0-22 15,-21 0-15,0 0 0,0 0 0,0 0 16,0 22-16,0-22 0,-21 0 0,-21 0 15,21 0-15,-1 1 0,-20-1 16,0 0-16,21 0 0,-22 0 0,1-21 16,0 0-16,-1 0 0,22 0 15,-21 0-15,-1 0 0,22 0 0,-21 0 16,21 0-16,0 0 16,-1 0-16,1 0 0,0-21 0,0 21 15,0 0-15,21-21 16,0 0 15,21 21-31,0 0 0,0-21 16,0 21-16,1-22 0,20 22 0</inkml:trace>
  <inkml:trace contextRef="#ctx0" brushRef="#br0" timeOffset="32782.37">2646 9017 0,'0'0'0,"-21"0"31,-1 0-31,1 0 16,0 0-1,21-21 1,21 0-16</inkml:trace>
  <inkml:trace contextRef="#ctx0" brushRef="#br0" timeOffset="33255.12">4381 8509 0,'0'0'16,"0"-42"-16,0 21 0,0-22 0,0 1 16,22 21-16,-22 0 0,0-1 0,0 1 15,21 0-15,-21 0 0,0 42 32,0 21-32,0-20 0,-21 20 0,21 0 15,0 1-15,0 20 0,0-21 16,0 22-16,0-1 0,-22 1 0,22-1 15,0 1-15,0-22 0,0 22 16,0-22-16,0 0 0,0 1 16,0-1-16,0 0 0,0-20 0,0-1 15,0 0-15,0 0 0,0 0 16,0-42 0,0 0-1</inkml:trace>
  <inkml:trace contextRef="#ctx0" brushRef="#br0" timeOffset="33646.9">4085 8721 0,'-21'-43'16,"42"86"-16,-63-107 0,21 22 0,-1 21 0,1 0 16,21-1-16,0 1 0,0-21 15,0 21-15,0 0 0,21-1 0,22 1 16,-22 0-16,21 0 0,1 0 15,20 0-15,1-1 0,-1 22 0,1 0 16,20 0-16,-20 0 0,20 22 16,1-1-16,0 21 0,-22 0 0,22-20 15,-22 41-15,-20-21 0,-1 1 0,0-1 16,-20 22-16,-22-22 0,0 0 16,0 22-16,-22-22 0,1 0 0,-21 1 15,0-1-15,-1-21 0,1 22 16,-22-1-16,1-21 0,21 0 15,-22 22-15,1-22 0,-1 0 0,1 0 16,-1 0-16,1-21 0,20 21 0,-20-21 16,20 0-16,1 22 0,21-22 15,0 0-15,0 0 0,21-22 32,21 1-32,21 21 15,-21-21-15,0 0 0,22 0 16</inkml:trace>
  <inkml:trace contextRef="#ctx0" brushRef="#br0" timeOffset="34194.64">5821 8869 0,'21'-21'16,"-42"42"-16,63-42 0,-21 0 0,-21-1 15,0 1-15,0 0 0,0 0 0,0 0 16,-21 0-16,0 21 16,0 0-16,0 0 0,-1 0 0,1 0 0,-21 0 15,21 21-15,0 0 16,-22 0-16,22 21 0,-21-20 0,21 20 16,-22-21-16,22 21 0,0 1 0,0-1 15,0 0-15,21-20 0,-22 20 16,22-21-16,0 21 0,0-20 0,22-1 15,-1-21-15,0 21 0,0 0 16,0-21-16,0 0 0,1 0 0,-1 0 16,0 0-16,0 0 0,0 0 0,0-21 15,1 0-15,-1 0 0,0-1 16,0 1-16,0 0 0,0 0 16,-21 0-16,22-22 0,-22 22 0,21-21 15,-21 0-15,21-1 0,-21 1 16,0 0-16,0 20 0,0 1 0,0 0 15,0 0-15,0 0 0,0 42 32,0 0-32,0 0 0,0 0 0,0 1 15,0 20-15,0-21 0,0 21 0,0-20 16,0 20-16,0-21 0,21 21 16,0-20-16,0-1 0,-21 21 0,22-21 15,-1 0-15,0 1 0,0-22 0,0 21 16,0 0-16,1-21 15,-1 0-15,0 0 0,0 0 0,0 0 16,0 0-16,1-21 0,20 0 0,-21 21 16,0-22-16</inkml:trace>
  <inkml:trace contextRef="#ctx0" brushRef="#br0" timeOffset="34479.5">6731 8467 0,'0'0'0,"0"-106"15,0 64-15,0 20 0,-21 44 32,0-1-32,21 0 15,-22 0-15,22 21 0,0 1 0,0-1 16,-21 0-16,21 1 0,0-1 0,-21 0 16,21 1-16,0 20 0,0-20 15,0-1-15,0 0 0,0-21 0,0 22 16,0-1-16,0-21 0,0 22 0,0-22 15,0 0-15,0 0 0,0 0 16,0 0-16,0 1 0,21-22 16,0 0-16,1 0 0,-1 0 0,0 0 15,21 0-15,1 0 0,-1-22 16,-21 22-16</inkml:trace>
  <inkml:trace contextRef="#ctx0" brushRef="#br0" timeOffset="34966.36">7302 8805 0,'0'0'0,"0"-21"0,0 0 0,0 0 16,-21 0-16,0 0 0,0-1 15,0 22-15,0-21 0,-1 21 16,1 0-16,0 21 0,0-21 16,0 22-16,0-1 0,-1 21 15,1-21-15,21 22 0,-21-22 0,21 21 16,-21-21-16,21 22 0,0-22 15,0 0-15,0 0 0,0 0 0,0 0 16,0 1-16,21-22 16,0 21-16,0-21 0,1 0 15,-1 0-15,0 0 0,0-21 16,0-1-16,0 1 16,-21 0-16,22 0 0,-22 0 0,0 0 15,21-22-15,-21 22 0,0 0 0,0-21 16,0 20-16,0-20 0,0 21 15,0 0-15,0 0 0,21 21 16,-21 21 0,0 0-16,0 21 15,0-21-15,0 22 0,21-1 0,-21-21 16,0 22-16,0-1 0,21-21 0,0 0 16,-21 22-16,22-22 0,-1 0 15,0-21-15,21 21 0,-21 0 0,1-21 16,20 0-16,-21 0 0,0 0 0,22 0 15,-22 0-15,0 0 0,0 0 16,0 0-16,0-21 0,1 21 0,-22-21 16,21 0-16,-21 0 0,21-1 0,-21 1 15,0 0-15,0 0 0</inkml:trace>
  <inkml:trace contextRef="#ctx0" brushRef="#br0" timeOffset="35227.21">6583 8551 0,'0'0'0,"-21"22"0,42-22 32,0 0-32,21 0 0,1 0 0,-1 0 15,0 0-15,1 0 0,20 0 16,1 0-16,-22 0 0,21 0 0,1-22 15,-22 22-15,1 0 0,-22 0 16,21-21-16,-21 21 0,0 0 16,-21-21-1</inkml:trace>
  <inkml:trace contextRef="#ctx0" brushRef="#br0" timeOffset="35730.92">9186 8213 0,'0'-21'0,"0"42"0,0-64 0,0 22 16,0 0-16,0 42 31,-21 0-31,0 1 0,21 20 16,0 0-16,-21 1 0,21-1 0,-21 21 16,21-20-16,-22 20 0,22 1 15,0-22-15,0 22 0,-21-22 0,21 21 16,0-20-16,-21-1 0,21-21 15,0 22-15,0-22 0,0 0 16,-21 0-16,21 0 0,0 0 16,0-42 15,0 0-31</inkml:trace>
  <inkml:trace contextRef="#ctx0" brushRef="#br0" timeOffset="36150.68">8615 8446 0,'0'0'0,"-21"-22"0,-1 1 15,22 0-15,0 0 0,0 0 16,0 0-16,0-1 0,0 1 0,0 0 16,0 0-16,22 0 0,-1 21 15,21-21-15,-21-1 0,22 1 0,-1 0 16,21 0-16,1 21 0,-22-21 15,22 21-15,-1 0 0,1 0 0,-1 0 16,22 0-16,-22 21 0,1 0 0,-1 21 16,1 1-16,-1-22 0,-20 21 15,-1 22-15,0-22 0,-20 0 0,-1 1 16,-21-1-16,0 0 0,0 22 16,-21-22-16,-22 1 0,22-1 0,-21 0 15,-22 1-15,22-1 0,0-21 16,-1 21-16,-20-20 0,20-1 0,1 0 15,0 0-15,-1 0 0,22-21 16,-21 21-16,21-21 0,0 0 0,-1 0 16,1 22-16,0-22 0,42 0 62,0-22-62,1 1 0,-1 21 16,0-21-16</inkml:trace>
  <inkml:trace contextRef="#ctx0" brushRef="#br0" timeOffset="36586.94">9864 8700 0,'0'0'0,"0"-22"0,0 1 16,0 0-16,0 0 15,21 0-15,0 21 0,-21-21 16,21 21-16,0 0 0,0-22 0,1 22 16,-1 0-16,0 0 0,0 0 0,0 0 15,0 0-15,22 22 16,-22-1-16,0 0 0,0 0 0,0 21 16,1-20-16,-1 20 0,0-21 0,0 21 15,-21-20-15,0 20 0,0-21 16,0 21-16,0-20 0,0-1 0,0 0 15,0 0-15,-21-21 0,21 21 0,-21-21 16,0 0 0,-1 0-1,22-21-15,0 0 0,0 0 16,0 0-16,0-1 0,0 1 16,0-21-16,0 21 0,22-22 0,-1 22 15,-21-21-15,21 21 0,0 0 16,-21-22-16,21 22 0,0 0 15,-21 0-15,22 0 0,-1-1 0,0 22 16,-21-21-16,21 21 16,0 0-1</inkml:trace>
  <inkml:trace contextRef="#ctx0" brushRef="#br0" timeOffset="36834.8">10668 8551 0,'0'0'0,"0"-21"0,0 42 47,0 1-47,0-1 16,0 21-16,0-21 0,0 0 16,0 1-16,0 20 0,0-21 0,0 0 15,0 22-15,0-22 0,0 0 0,0 0 16,0 0-16,0 0 15,0 1-15,0-44 32,0 1-17</inkml:trace>
  <inkml:trace contextRef="#ctx0" brushRef="#br0" timeOffset="37024.69">10689 8403 0,'0'0'0,"-21"-21"0,21 0 16,-21 21-16,42 0 63,-21 21-63,21-21 0,0 0 15,0 0-15,1 21 16</inkml:trace>
  <inkml:trace contextRef="#ctx0" brushRef="#br0" timeOffset="38267.12">10964 8509 0,'0'21'0,"0"0"15,0 1-15,21-22 16,-21 21-16,22 0 0,-22 0 0,0 0 15,21 0-15,0 22 16,-21-22-16,21 0 0,0 0 0,0 22 16,1-22-16,-22 0 0,21 0 0,-21 0 15,21 0-15,-21 1 16,0-1-16,21-21 16,0 0-1,-21-21 1,21 21-16,-21-22 0,22 1 15,-22 0-15,21 0 0,0 0 16,0-22-16,0 22 0,0-21 0,1 21 16,-1-22-16,0 22 0,0-21 15,0 21-15,-21 0 0,21-1 0,1 1 16,-22 0-16,21 0 0,-21 42 31,0 0-31,0 0 16,0 1-16,0-1 0,0 0 0,0 0 15,0 21-15,0-20 0,-21-1 16,21 0-16,0 21 0,0-21 0,0 1 16,0-1-16,0 0 0,0 0 15,21-21-15,0 21 16,0-21-16,0 0 0,0 0 16,1 0-16,-1 0 0,0 0 0,0 0 15,21 0-15,-20-21 0,-1 21 16,0-21-16,21 0 0,-21 0 0,1 21 15,-1-22-15,0 1 0,0-21 0,0 21 16,-21 0-16,0-1 0,21 1 16,-21-21-16,0 21 0,0 0 0,0-1 15,0 1-15,-21 21 16,0 0-16,0 0 16,0 0-16,0 21 0,-1-21 15,1 22-15,21-1 0,0 0 0,-21 21 16,21-21-16,0 1 15,0-1-15,0 0 0,0 0 0,0 0 16,0 0-16,0 1 0,21-1 0,0 0 16,1 0-16,-1-21 0,0 0 0,0 21 15,21-21-15,-20 0 0,20 0 16,-21 0-16,21 0 0,-20 0 0,-1 0 16,21 0-16,-21-21 0,0 0 0,1 0 15,-1 21-15,0-21 0,0-1 16,0 1-16,0 0 0,1 0 15,-22 0-15,0 0 0,21-1 0,-21 1 16,0 0-16,0 0 0,0 0 16,0 42 15,0 0-31,-21 0 16,21 0-16,0 1 0,0 20 0,-22-21 15,22 0-15,0 0 0,0 1 0,-21-1 16,21 0-16,0 0 0,0 0 15,0 0-15,0 1 16,-21-22 15,21-22-15,0 1-16,0 0 0,0 0 16,0 0-1,0 0-15,0-1 0,21-20 0,0 21 16,-21 0-16,22-22 0,20 22 0,-21 0 15,0-21-15,22 21 0,-22-1 16,21-20-16,-21 42 0,0-21 0,22 0 16,-22 21-16,0 0 0,0 0 15,0 21-15,-21 0 0,22 0 0,-22 0 16,21 1-16,-21-1 0,0 21 0,0-21 16,0 22-16,0-22 0,0 0 15,0 0-15,0 0 0,0 0 0,0 1 16,0-1-16,0 0 0,0 0 15,0 0-15,-21-21 16,21 21-16,-22-21 16,44 0 46,-1 0-62</inkml:trace>
  <inkml:trace contextRef="#ctx0" brushRef="#br0" timeOffset="38411.04">12996 8932 0,'0'0'0,"0"22"31,-21-22 16,0 0-47,0 0 15</inkml:trace>
  <inkml:trace contextRef="#ctx0" brushRef="#br0" timeOffset="39670.72">1693 10689 0,'21'0'0,"-42"0"0,42-21 0,-21 0 15,0 0-15,0 0 16,0-1-16,0 44 31,0-1-15,0 21-16,0 0 0,0-20 15,0 41-15,0-21 0,0 1 0,0-1 16,0 0-16,-21 22 0,21-22 16,0 1-16,-21-1 0,21 0 0,-21 1 15,21-22-15,0 21 0,0-21 16,0 0-16,0 1 0,0-44 47,0 1-47,0 0 15,0 0 1,21 21-16,0 0 16,0-21-16,1 0 0,-1 21 0,0 0 15,0-22-15,0 22 0,22-21 0,-22 21 16,21-21-16,-21 21 0,0-21 15,22 21-15,-22-21 0,0 21 0,0-21 16,0 21-16,1-22 0,-22 1 16,0 0-16,0 0 15,0 0-15,0 0 16,-22 21 0,1 21-1,21 0 1,-21 0-16,21 0 0,-21 0 15,21 22-15,0-22 0,0 21 0,-21-21 16,21 22-16,0-22 0,-21 21 16,21-21-16,0 1 0,0-1 0,0 0 15,0 0-15,0 0 0,0 0 16,0 1-16,0-1 16,21-21 15,-21-21-16,21 21-15</inkml:trace>
  <inkml:trace contextRef="#ctx0" brushRef="#br0" timeOffset="40034.29">2773 11197 0,'21'21'15,"-21"1"-15,0-1 16,21-21 15,0-21-15,0-1 0,-21 1-16,0 0 15,0 0-15,0 0 0,0 0 16,0-1-1,-21 22-15,0 0 0,0 0 0,0 0 16,0 0-16,21 22 16,-22-1-16,1 0 15,0 0-15,21 0 16,0 0 0,21-21 15,0 0-31,1 0 0,-1-21 15</inkml:trace>
  <inkml:trace contextRef="#ctx0" brushRef="#br0" timeOffset="42754.52">4678 10774 0,'0'0'0,"0"-21"15,0 0-15,0-1 0,0 1 16,0 0-16,0 0 0,0 0 0,0-22 15,0 22-15,0 0 0,0 0 0,0 0 16,0 0-16,0-1 0,0 44 31,-21-1-15,21 0-16,0 21 0,0 1 0,0-1 16,0 0-16,0 22 0,0-22 15,0 0-15,0 1 0,0-1 0,0 0 16,0 1-16,0-1 0,0 0 15,0 1-15,-22-1 0,22-21 16,-21 22-16,21-22 0,-21 0 0,21 0 0,0 0 16,0 0-16,0-42 31,21 0-15,0 0-16,1 0 0,-1-22 15</inkml:trace>
  <inkml:trace contextRef="#ctx0" brushRef="#br0" timeOffset="43014.38">5165 10583 0,'0'-21'0,"0"42"0,21-63 15,-21 0-15,0 21 16,0 42 0,0 0-16,0 0 0,0 21 15,0-20-15,0 41 0,0-21 0,0 1 16,0-1-16,0 0 0,0 22 15,0-22-15,0 1 0,0-1 0,0 0 16,0 1-16,0-1 0,-21 0 0,21 1 16,0-22-16,-22 21 0,22-21 15,0 0-15,0 1 0,0-1 16,-21-21-16,0 0 31,0-21-31,21-1 0,-21 22 0</inkml:trace>
  <inkml:trace contextRef="#ctx0" brushRef="#br0" timeOffset="43779.94">4657 11155 0,'0'0'0,"21"0"16,0 0 0,21 0-16,-21 0 0,22 0 0,-1 0 15,0 0-15,1 0 0,-1 0 16,0-21-16,22 0 0,-22 21 0,1-22 15,20 1-15,-21 0 0,1 21 16,20-21-16,-20 0 0,-1 21 16,0-21-16,1-1 0,-1 22 0,-21 0 15,0 0-15,-21 22 32,0-1-32,0 0 0,-21 0 15,21 0-15,-21 0 0,21 22 16,0-22-16,0 0 0,0 21 0,0-20 15,0-1-15,0 0 0,21 0 16,-21 0-16,21-21 0,0 0 0,1 21 16,-1-21-16,21 0 0,-21 0 0,0 0 15,22-21-15,-22 21 16,0-21-16,21 0 0,-20 0 0,20 0 16,-21-1-16,0 1 0,0 0 0,1 0 15,-1 0-15,0 0 0,0-22 16,-21 22-16,0 0 0,0 0 15,0 0-15,0-1 0,0 44 47,0-1-47,0 0 0,0 0 0,0 0 16,0 22-16,0-1 0,0 0 16,0 1-16,0-1 0,0 21 15,0 1-15,0-1 0,0 1 0,0-1 16,0 1-16,21-1 0,-21 22 15,0-21-15,0 20 0,0-20 0,0 20 16,0-20-16,0-1 0,0 1 0,0-1 16,0 1-16,-21-22 0,0 1 15,0 20-15,21-21 0,-21-20 0,-1 20 16,1 0-16,0-21 0,0 1 0,0-1 16,0-21-16,-22 0 0,22 0 15,-21 0-15,21 0 0,-22-21 0,22-1 16,0 1-16,0-21 0,0 21 0,21-22 15,-22-20-15,22 21 16,0-22-16,0 1 0,0-1 0,22 1 16,-1-1-16,-21-21 0,21 22 0,21-22 15,-21 22-15,1-22 0,20 22 16,0-1-16,-21-21 0,22 22 0,-1 21 16,0-22-16,1 1 0,-22 20 0,21 1 15,-21 0-15,1-1 0,20 1 16,-21 21-16</inkml:trace>
  <inkml:trace contextRef="#ctx0" brushRef="#br0" timeOffset="44342.62">6816 10478 0,'0'-22'15,"0"44"-15,0-65 0,0 22 0,0 0 16,0 0-16,0 0 0,0 42 31,0 21-15,0 0-16,0 1 0,0-1 0,0 0 15,0 1-15,0 20 16,0-20-16,-22 20 0,22-21 0,0 22 0,0-22 16,-21 1-16,21-1 0,0 0 0,0 1 15,0-1-15,0-21 16,0 0-16,0 0 0,0 1 0,0-1 15,-21-21-15,0 0 16,21-21 0,0-1-16,0 1 15,0 0-15,0-21 0,0 21 16,0-1-16,0-20 0,21 21 0,0 0 16,0-22-16,1 22 0,20 0 0,-21 0 15,21 0-15,-20 0 16,20 21-16,-21 0 0,0 0 0,22 0 0,-22 0 15,0 21-15,21 0 0,-21 0 0,1 0 16,-1 0-16,0 1 16,-21 20-16,0-21 0,0 0 0,0 22 15,0-22-15,0 0 0,0 0 0,-21 21 16,0-20-16,-1-1 0,1-21 16,0 21-16,0 0 0,0 0 0,0-21 15,-22 0-15,22 0 0,0 0 0,0 0 16,0 0-16,-1 0 0,1 0 15,0 0-15,21-21 32,0 0-17,21 21-15,0-21 0</inkml:trace>
  <inkml:trace contextRef="#ctx0" brushRef="#br0" timeOffset="44746.9">7472 10922 0,'0'0'0,"21"-42"15,-21 21-15,21 21 16,0 0-16,-21-22 0,21 22 16,1 0-16,-1 0 15,0 0-15,0 22 0,-21-1 16,21-21-16,0 42 0,1-21 15,-22 0-15,0 1 0,21 20 0,-21-21 16,21 21-16,-21-20 0,0 20 0,0-21 16,0 0-16,0 22 0,0-22 15,0 0-15,-21-21 0,21 21 0,-21-21 16,21-21 15,0 0-31,0 0 0,0-1 16,0 1-16,0 0 0,0-21 0,21 21 15,-21-22-15,21 22 0,-21 0 16,21-21-16,0 20 0,0 1 16,1-21-16,-1 21 0,0 0 0,0-1 15,0 22-15,22 0 0,-22-21 16,0 21-16,0 0 0,0 0 0,0 0 16</inkml:trace>
  <inkml:trace contextRef="#ctx0" brushRef="#br0" timeOffset="45010.75">8318 10837 0,'-21'0'32,"21"22"-17,0-1-15,0 0 0,0 0 16,0 0-16,0 0 0,0 1 15,0-1-15,0 21 0,0-21 0,0 0 16,0 1-16,0 20 0,0-21 0,0 0 16,0 0-16,0 1 15,0-44 32,0 1-47</inkml:trace>
  <inkml:trace contextRef="#ctx0" brushRef="#br0" timeOffset="45170.67">8340 10647 0,'0'0'16,"0"-21"-16,0 0 0,0 42 47,0 0-32</inkml:trace>
  <inkml:trace contextRef="#ctx0" brushRef="#br0" timeOffset="45814.3">9102 10837 0,'0'-21'16,"0"0"-16,-22 0 15,1 21-15,0 0 16,0 0-16,0 0 0,0 0 16,-1 0-16,1 0 0,0 0 0,0 21 15,0 0-15,0 0 0,-22 1 16,22-1-16,0 0 0,21 0 0,-21 21 15,21-20-15,-21 20 0,21-21 0,0 21 16,0-20-16,0 20 0,0-21 16,0 0-16,21 0 0,0 1 0,-21-1 15,21-21-15,0 0 0,0 21 0,22-21 16,-22 0-16,0 0 0,21 0 16,-20 0-16,-1 0 0,21-21 15,-21 21-15,0-21 0,22-1 0,-22 1 16,0 0-16,0 0 0,0 0 15,1-22-15,-22 22 0,21-21 0,0 21 16,0-22-16,-21 1 0,21 0 0,0-22 16,-21 22-16,22-22 0,-1 22 15,-21-21-15,0-1 0,21 22 0,-21-22 16,21 22-16,-21 0 0,0-1 0,0 22 16,0 0-16,0 0 0,0 0 15,0 42 1,-21 21-16,0-21 15,0 43-15,-1-22 0,1 22 16,0-1-16,21-21 0,-21 22 0,21-1 16,-21-20-16,21 20 0,0-20 0,0-1 15,0 0-15,0 1 0,21-1 16,0-21-16,0 21 0,0-20 0,-21-1 16,22 0-16,-1 0 0,0-21 0,0 21 15,0-21-15,0 0 0,22 0 16,-22 0-16,0 0 0,0 0 0,0 0 15,1-21-15,20 21 0,-21-21 0,-21 0 16,21 0-16,0-1 0</inkml:trace>
  <inkml:trace contextRef="#ctx0" brushRef="#br0" timeOffset="46670.3">1841 13039 0,'0'0'0,"0"-21"16,-21 21-16,42 0 47,1 0-47,-1 0 0,0 0 15,21 0-15,-21 0 0,1 0 0,20 0 16,-21 0-16,0 0 0,0 0 16,1 0-16,-44 0 31,1 0-16</inkml:trace>
  <inkml:trace contextRef="#ctx0" brushRef="#br0" timeOffset="47206.17">1778 13039 0,'0'0'0,"0"21"15,0 0-15,-21-21 0,21 21 0,-21-21 16,21 21-16,-22 1 0,22-1 15,0 0-15,0 0 0,0 0 0,-21 0 16,21 1-16,0-1 16,0 0-16,0 0 0,0 0 15,0-42 48,0 0-48,0 0 1,21 21-16,1 0 0,-1 0 0,0-21 16,0 21-16,0 0 0,0 0 15,22 0-15,-22 0 0,0 0 0,21 0 16,-20 0-16,-1 21 0,0-21 16,21 21-16,-21 0 0,1 0 15,-1 0-15,0 1 0,-21 20 16,0-21-16,0 21 0,0-20 0,0 20 15,0-21-15,-21 21 0,0-20 16,-1-1-16,1 0 0,0 0 0,0 0 16,0 0-16,0-21 0,-1 0 15,-20 22-15,21-22 0,-21 0 0,20 0 16,-20 0-16,0 0 0,21 0 16,-1 0-16,-20 0 0,21 0 0,0-22 15,0 22 1,21-21-16,0 0 15,0 0 1,21 21-16,0-21 0,0 21 16,0-21-16,0 21 0,1 0 15</inkml:trace>
  <inkml:trace contextRef="#ctx0" brushRef="#br0" timeOffset="47419.05">2709 13441 0,'21'0'16,"-42"0"-16,64 0 0,-22 0 0,0 0 93,0-21-93</inkml:trace>
  <inkml:trace contextRef="#ctx0" brushRef="#br0" timeOffset="47922.76">4762 13081 0,'0'-63'16,"0"41"-16,0 1 15,0-21-15,-21 21 0,21 0 16,0-1-16,0-20 0,0 21 0,-21 0 16,21 0-16,0-1 15,0 44 1,0-1-16,0 0 15,0 0-15,0 21 0,0 1 0,0 20 16,0-20-16,21-1 0,-21 0 0,21 1 16,-21-1-16,0 0 0,0 1 15,0-1-15,0-21 0,0 21 16,0-20-16,0-1 0,0 0 16,0 0-16,0 0 0,0 0 0,0-42 46,0 0-46</inkml:trace>
  <inkml:trace contextRef="#ctx0" brushRef="#br0" timeOffset="48522.21">4551 13060 0,'0'0'0,"-21"-21"0,-1 21 0,22-21 0,0-1 16,0 1-16,0 0 0,0 0 15,0 0-15,22 21 0,20-21 16,-21 21-16,0-22 0,22 22 0,-1 0 16,0 0-16,1 0 0,20 0 15,-21 0-15,1 22 0,-1-1 0,0 0 16,-20 0-16,20 0 0,-21 0 16,0 1-16,0 20 0,-21-21 0,0 0 15,0 22-15,0-22 0,-21 0 0,0 21 16,0-21-16,-21 1 15,20-1-15,-20 0 0,21 0 0,-21 0 16,20 0-16,-20-21 0,21 0 16,0 0-16,0 0 0,-1 0 0,1 0 15,21-21 1,0 0 0,21 21-16,1 0 0,-1-21 0,0 21 15,0 0-15,21 0 0,1 0 16,-1 0-16,0 0 0,1 0 0,-1 0 15,0 21-15,1-21 0,-1 21 0,-21 0 16,22 1-16,-22-22 0,21 21 16,-42 0-16,0 0 0,0 0 15,0 0-15,0 1 0,0 20 0,-21-21 16,0 0-16,0 22 0,-22-22 16,1 0-16,0 0 0,-1 0 0,1 0 15,0 1-15,-22-1 0,22-21 0,-1 0 16,-20 0-16,21 0 0,-1 0 15,1 0-15,0 0 0,-1 0 0,1 0 16,0-21-16,20-1 0,-20 1 16,21 0-16,0 0 0,0 21 15,-1-21-15,22 0 0,0-1 0,0 1 16,0 0-16,22 0 16,-1 21-16,0-21 15,0 21-15,0-21 0,22 21 16,-1-22-16</inkml:trace>
  <inkml:trace contextRef="#ctx0" brushRef="#br0" timeOffset="48860.01">5800 13102 0,'0'0'0,"0"-21"0,0 0 31,0 42-15,0 0 0,0 0-16,0 1 0,0-1 15,-22 0-15,22 21 0,0-21 0,0 22 16,0-22-16,0 21 0,0 1 0,0-1 16,0-21-16,0 21 0,-21 1 15,21-1-15,-21 0 0,0 1 0,21-22 16,0 21-16,-21-21 0,21 22 0,-21-22 15,21 0-15,0 0 0,0 0 16,0 1-16,-22-22 0,22-22 31,0 1-15,0 0-16,0-21 0</inkml:trace>
  <inkml:trace contextRef="#ctx0" brushRef="#br0" timeOffset="49282.78">5651 13166 0,'0'-21'16,"-21"21"-16,42-22 16,1 22-16,-1 0 15,21 0-15,0 0 16,1 0-16,20 0 0,-20 22 0,20-1 15,1-21-15,-1 21 0,1 0 0,-1 0 16,1 0-16,-22 1 0,21-1 16,-20 21-16,-1-21 0,0 0 0,-20 1 15,-1-1-15,-21 0 0,0 0 0,0 0 16,0 22-16,0-22 0,-21 0 16,-22 21-16,22-21 0,-21 1 0,21 20 15,-22-21-15,1 21 0,0-20 0,-22-1 16,22 21-16,-1-21 0,1 0 15,-21 1-15,20-1 0,1 0 16,0 0-16,-1-21 0,22 21 0,0-21 16,-21 0-16,20 0 0,1 21 15,0-21 1,42-21 15,0 21-31,1-21 16,-1 0-16,0 0 0,21 0 0</inkml:trace>
  <inkml:trace contextRef="#ctx0" brushRef="#br0" timeOffset="49626.07">7070 13187 0,'0'0'0,"0"-21"0,21 0 0,-21-1 15,0 44 17,0-1-32,-21-21 0,21 42 15,0-21-15,0 0 0,0 22 0,0-22 16,0 21-16,0-21 0,0 22 16,0-1-16,0 0 0,0-20 15,0 20-15,0 0 0,0-21 0,0 22 16,-22-22-16,22 21 0,-21-21 15,21 1-15,0-1 0,0 0 0,0 0 16,0 0-16,0-42 47,0 0-47,0 0 16,0 0-16,0-1 0,0-20 0</inkml:trace>
  <inkml:trace contextRef="#ctx0" brushRef="#br0" timeOffset="50026.62">6921 13102 0,'0'-21'0,"-21"0"0,21 0 16,0 0 0,21-1-1,1 22-15,-1-21 0,0 21 0,21 0 16,1 0-16,-1 0 0,0 0 0,1 0 15,20 21-15,-21 1 0,22-1 16,-22-21-16,1 42 0,-1-21 16,0 0-16,1 1 0,-22-1 0,0 21 15,0-21-15,0 0 0,0 22 16,-21-22-16,0 0 0,0 21 0,0-20 16,0 20-16,0-21 0,-21 21 0,0-20 15,0 20-15,0-21 0,0 21 16,-1-20-16,1-1 0,0 0 0,0 21 15,0-21-15,-22 1 0,22-1 0,0-21 16,-21 21-16,21 0 0,-1 0 16,-20 0-16,21-21 0,-21 22 0,20-1 15,1-21-15,0 0 0,0 0 0,0 21 16,0-21-16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42:42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17314 8403 0</inkml:trace>
  <inkml:trace contextRef="#ctx0" brushRef="#br0" timeOffset="1911.95">1609 974 0,'0'0'0,"0"-21"16,0-22-16,-22 22 0,22 0 15,0 0-15,0 0 0,-21-22 0,21 22 16,0 0-16,0 0 0,0 0 16,0-1-16,0 1 0,-21 0 15,21 42 1,0 0 0,0 1-16,0 20 0,0 0 0,21 22 15,-21-22-15,0 22 0,0-1 16,21 1-16,-21-1 0,0 1 15,0-1-15,0 1 0,0 20 16,0-20-16,0-1 0,0 1 16,0-1-16,0-20 0,0 20 0,0-21 15,0-20-15,0 20 0,0-21 16,0 0-16,0 0 0,-21 1 16,0-22-1,21-22-15,-21 1 16,21 0-16,-21-21 0,21 21 0,0-22 15,0 1-15</inkml:trace>
  <inkml:trace contextRef="#ctx0" brushRef="#br0" timeOffset="2524.92">1122 1164 0,'0'0'0,"-21"-21"0,21 0 0,0-21 16,0 20-16,0-20 0,0 0 15,0 21-15,0-22 0,0 1 0,21 21 16,0-22-16,21 22 0,-21-21 16,22 21-16,-1 0 0,22 21 15,-22-22-15,0 22 0,22 0 0,-1 0 16,-20 22-16,20 20 0,-21-21 16,22 21-16,-22 22 15,1-22-15,-22 22 0,21-1 0,-21 1 16,0-1-16,-21-20 0,0 20 15,22-21-15,-22 22 0,0-22 0,0 1 16,0-1-16,0-21 0,0 21 16,0-20-16,0-1 0,0 0 15,-22-21-15,22 21 0,-21-21 16,21-21 0,0 0-16,0-22 0,0 22 15,0 0-15,0-21 0,0-1 16,21 1-16,1 0 0,-1-22 15,0 22-15,0-22 0,0 1 16,0-1-16,22 1 0,-1 21 16,-21-1-16,22 1 0,-1 0 0,0 20 15,1 1-15,-1 0 0,-21 21 16,0 0-16,22 21 0,-22 0 0,0 1 16,0 20-16,0 0 0,0 22 15,-21-22-15,0 22 0,0-1 16,0 1-16,0-1 0,0 1 0,0-1 15,0 1-15,0-1 0,0 1 16,0-1-16,0-21 0,0 22 0,-21-22 16,21-21-16,0 22 0,-21-22 15,21 0-15,0 0 0,0 0 16,0-42 15,0 0-31,0 0 16,0 0-16,0 0 0,21-1 0</inkml:trace>
  <inkml:trace contextRef="#ctx0" brushRef="#br0" timeOffset="2947.68">3048 1439 0,'-21'22'15,"0"-22"-15,21 21 0,-22 0 16,1 0-16,0 0 0,21 22 0,-21-22 16,0 21-16,21-21 0,0 22 15,-21-1-15,21-21 0,-22 21 0,22-20 16,0-1-16,0 21 0,0-21 16,0 0-16,22 1 0,-1-22 15,0 0-15,0 0 0,21 0 16,-20 0-16,-1 0 0,21-22 0,-21 1 15,0 0-15,22 0 0,-22 0 16,21 0-16,-21-22 0,1 22 16,-1-21-16,-21-1 0,0 22 15,21-21-15,-21 0 0,0 20 0,0-20 16,0 21-16,-64-43 16,43 43-16,-21 21 0,21 0 15,0 0-15,-22 0 0,22 0 16,-21 0-16,21 0 0,-1 21 0,-20 1 15,21-22-15,0 21 0,0-21 16,21 21-16,0 0 16</inkml:trace>
  <inkml:trace contextRef="#ctx0" brushRef="#br0" timeOffset="4288.13">4127 1609 0,'22'0'15,"-22"-21"-15,0-1 16,0 1-16,-22 21 16,1-21-16,0 21 0,0-21 15,0 0-15,0 21 0,-1-21 0,1 21 16,0 0-16,0-22 0,0 22 15,-22 0-15,22 0 0,0 0 0,0 0 16,-21 0-16,20 22 0,1-1 16,-21 0-16,21 0 0,0 21 0,-1-20 15,1 20-15,0 0 0,21 1 16,0-1-16,-21 0 0,21-21 0,0 22 16,0-22-16,0 21 0,0-21 15,21 1-15,0-1 0,0-21 0,1 21 16,-1-21-16,0 0 15,0 0-15,21 0 0,-20 0 0,-1 0 16,21-21-16,-21 21 0,0-21 16,22-1-16,-22-20 0,21 21 0,-21-21 15,22-1-15,-22 1 0,21 0 16,-21-1-16,1-20 0,-1 20 0,0-20 16,-21 21-16,21-22 0,-21 22 15,0-22-15,0 1 0,0 20 0,0 1 16,-21-21-16,0 41 0,21-20 15,-21 21-15,21 0 0,0 0 16,0 42-16,0 0 16,0 0-16,0 21 15,0 1-15,0-1 0,0 22 0,0-22 16,0 21-16,-22 1 0,22-1 16,-21-20-16,21 20 0,0 1 0,0-1 15,0 1-15,0-22 0,0 0 16,0 1-16,0-1 0,0-21 0,0 22 15,0-22-15,21 0 0,1-21 16,-1 21-16,0-21 0,0 0 16,0 0-16,0-21 0,1 0 15,-1 21-15,0-21 0,0-1 0,21-20 16,-20 21-16,-1-21 0,0 20 16,0-20-16,0 0 0,0-1 15,1 1-15,-1 0 0,-21-1 0,21 22 16,-21 0-16,0 0 0,0 0 15,0 0-15,0 42 16,0 0 0,0 0-16,0 0 0,0 22 0,0-22 15,0 21-15,0 0 0,0-20 16,0 20-16,0-21 0,0 0 0,0 0 16,0 1-16,0-1 0,21 0 15,0-21-15,0 0 0,1 0 16,-1 0-16,0 0 0,0 0 15,0 0-15,0 0 0,22-21 16,-22 0-16,0-1 0,0 1 16,0 0-16,1-21 0,-1 21 0,0-1 15,0-20-15,-21 21 0,0-21 0,0-1 16,21 22-16,-21 0 0,0 0 16,0 0-16,0-1 0,0 44 31,0-1-31,0 21 15,0-21-15,0 22 0,0-22 16,0 21-16,0 0 0,0-20 16,0 20-16,0-21 0,0 21 15,0-20-15,21-1 0,1 0 0,-1 0 16,0-21-16,0 0 0,0 21 16,0-21-16,1 0 0,-1 0 0,21 0 15,-21-21-15,0 0 0,1 0 0,20 0 16,-21-1-16,0 1 0,0-21 15,1 21-15,-1-22 0,0 1 0,0 0 16,0-22-16,-21 22 0,21-22 16,-21 22-16,22-21 0,-22-1 0,0 1 15,0-1-15,0 1 0,0 20 16,0-20-16,0 42 0,0-22 0,0 22 16,0 0-16,-22 42 31,22 21-31,-21-20 0,21 20 15,0 0-15,0 1 0,0 20 0,-21-21 16,21 22-16,0-22 0,-21 1 16,21 20-16,-21-21 0,21 1 0,0-1 15,0 0-15,0 1 0,0-1 16,0-21-16,0 22 0,0-22 0,0 0 16,0 0-16,0 0 0,0 0 15,21-21-15,-21 22 0,21-22 16,0 0-16,0 0 0,1 0 15,-1-22-15,21 22 0</inkml:trace>
  <inkml:trace contextRef="#ctx0" brushRef="#br0" timeOffset="4823.37">6223 1439 0,'0'0'0,"0"-21"0,0 0 0,0 0 15,-21 0-15,0 0 16,-1 21-16,1 0 0,0 0 16,0 0-16,0 0 0,0 21 15,-1-21-15,1 21 0,21 0 16,-21 21-16,0-20 0,0-1 0,0 21 16,-1 0-16,1-20 0,0 20 15,21 0-15,0-21 0,0 22 0,0-22 16,0 0-16,0 0 0,0 0 15,0 1-15,21-1 0,0-21 0,1 0 16,-1 0-16,0 0 0,0 0 16,0 0-16,0-21 0,1 21 15,-1-22-15,0 1 0,0 0 0,0 0 0,0 0 16,-21 0-16,22-22 0,-1 22 16,0-21-16,-21 21 0,0-22 15,21 1-15,0 21 0,-21-22 16,0 22-16,21 0 0,-21 0 0,0 42 31,0 0-15,0 0-16,0 22 0,-21-22 15,21 21-15,0-21 0,-21 22 0,21-22 16,0 21-16,0-21 0,0 1 16,0-1-16,0 0 0,0 0 0,0 0 15,0 0-15,21-21 0,-21 22 0,21-22 31,1 0-31,-1 0 0,0 0 16,0 0 0,-21-22-16,21 22 0,0-21 15</inkml:trace>
  <inkml:trace contextRef="#ctx0" brushRef="#br0" timeOffset="5219.14">6498 1588 0,'0'0'0,"0"-22"0,0 1 0,0 0 15,0 0-15,0 0 16,0 0-16,21-1 0,0 1 16,1 0-16,-1 21 15,0 0-15,0 0 0,21 0 16,-20 0-16,20 0 0,0 0 0,-21 21 16,1 0-16,-1 1 0,0-1 0,0 0 15,0 21-15,-21-21 0,0 22 16,0-1-16,0-21 0,21 22 0,-21-1 15,0-21-15,0 21 0,0-20 0,0-1 16,0 0-16,-21 0 0,21 0 16,-21-21-16,0 0 0,0 0 15,0 0-15,21-21 16,0 0 0,0-21-16,0 20 0,0 1 15,21-21-15,0 0 0,0-1 16,0 1-16,0 0 0,1-1 0,-1 1 15,0 0-15,0-1 0,0 22 16,0 0-16,1 0 0,-1 0 0,0 21 16,0 0-16,0-22 0,0 22 15,1 0-15,-1 0 16</inkml:trace>
  <inkml:trace contextRef="#ctx0" brushRef="#br0" timeOffset="5724.38">8297 1397 0,'0'0'16,"0"-21"-16,-21 0 0,21 0 0,0-22 0,0 22 16,0-21-16,0 21 0,0-22 15,0 1-15,0 0 0,0-1 0,0 1 16,0 21-16,21-22 0,-21 22 15,0 0-15,0 0 0,0 0 16,0 63 0,0-21-16,0 22 0,0-1 15,21 0-15,-21 22 0,0-1 0,0-20 16,0 20-16,0-21 0,22 22 16,-22-22-16,0 1 0,0-1 15,21 0-15,-21 1 0,0-22 0,0 21 16,0-21-16,0 0 0,0 1 15,0-1-15,0 0 0,0-42 32,0 0-17,0-1-15,0 1 16,0 0-16,-21 0 0</inkml:trace>
  <inkml:trace contextRef="#ctx0" brushRef="#br0" timeOffset="6052.18">8064 1185 0,'0'0'15,"-42"-84"-15,21 41 16,0 1-16,0 0 0,21-1 0,0 1 16,0 21-16,21-21 0,0 20 15,21 1-15,1 0 0,20 21 0,-21 0 16,22 0-16,21 0 0,-22 21 16,22 0-16,-1 22 0,1-1 0,-21 0 15,20 1-15,-20 20 0,-22-20 16,0 20-16,-20 1 0,-1-22 0,-21 21 15,0-20-15,-21-1 0,-22 22 16,1-22-16,0 0 0,-22 1 0,22-1 16,-22 0-16,1-21 15,20 1-15,-20 20 0,21-21 0,-1-21 16,1 21-16,21 0 0,-22-21 0,22 0 16,0 0-16,42 0 31,0-21-31,1 21 15,-1-21-15,21 21 0,0-21 0,1 0 16,-1 0-16,0-1 0</inkml:trace>
  <inkml:trace contextRef="#ctx0" brushRef="#br0" timeOffset="6459.95">9017 1566 0,'0'0'0,"0"-42"16,0 21-1,0 0-15,21 0 16,0-1-16,0 1 0,1 21 0,-1-21 16,0 0-16,0 21 0,0 0 15,22 0-15,-22 0 0,0 0 0,21 21 16,-21 0-16,1 0 0,-1 1 16,0-1-16,0 0 0,-21 21 0,21-21 15,-21 22-15,0-1 0,0-21 16,0 22-16,0-22 0,-21 21 0,0-21 15,0 0-15,0 1 0,21-1 16,-22-21-16,1 0 16,21-21-1,0-1 1,0 1-16,0-21 0,0 21 0,0 0 16,21-22-16,-21 1 0,22 0 0,-1 20 15,0-20-15,-21 0 0,21 21 16,0-1-16,0 1 0,1 0 0,-1 0 15,0 21-15,0 0 0,0 0 16,0 0-16,1 0 0,-1 0 16,0 0-16,-21 21 15,21 0-15,0-21 0</inkml:trace>
  <inkml:trace contextRef="#ctx0" brushRef="#br0" timeOffset="6699.81">9906 1397 0,'0'21'32,"0"0"-17,0 1-15,0 20 0,0-21 16,-21 0-16,21 22 0,0-22 16,0 21-16,0-21 0,0 0 0,0 1 15,0-1-15,0 0 0,0 0 16,0 0-16,0-42 47,0 0-47,0 0 0</inkml:trace>
  <inkml:trace contextRef="#ctx0" brushRef="#br0" timeOffset="6857.72">9864 1270 0,'-22'0'15,"44"0"-15,-65 0 0,43-21 0,-21 21 16,42 0 15,0 0-15,1 0-16,20 21 0,-21-21 0,0 21 16</inkml:trace>
  <inkml:trace contextRef="#ctx0" brushRef="#br0" timeOffset="7273.6">10308 1418 0,'-21'0'0,"42"0"0,-42-21 16,0 21-16,0 0 0,21 21 31,0 0-31,0 1 0,0-1 0,0 0 15,0 0-15,0 21 0,21-20 0,0-1 16,-21 21-16,0-21 0,0 0 16,21 22-16,-21-22 0,21 0 0,-21 0 15,21-21 1,1 0 0,-1-21-1,-21 0-15,21 0 0,-21 0 16,21-1-16,0 1 0,-21-21 0,21 21 15,1-22-15,-1 1 16,-21 21-16,21-21 0,0-1 0,0 22 0,0-21 16,1 21-16,-1-1 0,-21 1 15,21 0-15,0 21 0,-21 21 32,0 0-17,0 1-15,0 20 0,0-21 0,0 0 16,0 0-16</inkml:trace>
  <inkml:trace contextRef="#ctx0" brushRef="#br0" timeOffset="7947.92">10753 1651 0,'0'0'15,"21"0"-15,0 0 0,0 0 0,0 0 0,0 0 16,1 0-16,20 0 0,-21 0 16,21-21-16,-20 0 0,20 0 0,-21 21 15,0-22-15,22 1 0,-22 0 16,-21 0-16,21 0 0,-21 0 0,0-1 15,0 1-15,0 0 0,0 0 16,-21 21-16,0 0 16,-1 0-16,1 0 0,0 0 15,0 21-15,0-21 0,0 21 16,-1 0-16,1 22 0,21-22 0,-21 0 16,21 21-16,-21-20 0,21-1 15,0 21-15,0-21 0,0 0 0,21 1 16,0-22-16,0 21 0,1 0 0,20-21 15,0 0-15,-21 0 0,22 0 16,-1 0-16,-21 0 0,22-21 0,-1 0 16,-21 21-16,0-22 0,22 1 15,-22 0-15,0 0 0,0 0 0,-21 0 16,0-1-16,21 1 0,-21-21 0,0 21 16,0 0-16,0-1 0,0 1 15,0 0-15,-21 42 31,21 0-31,-21 1 16,21-1-16,0 0 0,-21 0 0,0 0 16,21 22-16,0-22 0,0 0 15,-22 0-15,22 0 0,0 0 0,0 1 16,-21-1-16,21 0 16,0-42 15,0 0-16,0-1-15,0 1 0,21 0 0,1 0 16,-1-21-16,0 20 0,0 1 16,21-21-16,-20 21 0,20-22 0,-21 22 15,21-21-15,1 21 0,-22 21 16,21-21-16,-21 21 0,22 0 0,-22 0 16,0 0-16,21 21 0,-20 0 0,-22 0 15,0 21-15,0-20 0,0 20 16,0-21-16,0 21 0,0-20 0,0 20 15,-22-21-15,1 21 0,0-20 16,21-1-16,-42-21 16</inkml:trace>
  <inkml:trace contextRef="#ctx0" brushRef="#br0" timeOffset="8051.86">12552 1376 0,'42'0'16,"0"-21"-16,1 0 0</inkml:trace>
  <inkml:trace contextRef="#ctx0" brushRef="#br0" timeOffset="10068.77">12954 1651 0,'0'0'0,"-21"21"0,0-21 0,-1 0 15,22-21 1,22 0 0,-1 21-16,21-21 0,0 0 0,1 21 15,20-22-15,-20-20 0,20 21 16,-21 0-16,22-22 0,-22 22 0,1-21 15,-1 0-15,0-1 0,-21 1 16,22 0-16,-43-1 0,0-20 16,0 20-16,0 1 0,0-21 15,0 20-15,0 1 0,-21 0 0,-1 20 16,-20 1-16,21 0 0,0 0 0,0 21 16,-22 0-16,22 0 0,0 0 15,0 21-15,0 21 0,-1 1 0,1-1 16,21 22-16,0-1 0,0 22 15,0-22-15,-21 22 0,21-22 0,0 22 16,-21 0-16,21-1 0,0 1 16,0 0-16,0-1 0,-21 1 15,21 0-15,-21-1 0,21 1 0,0 21 16,0-21-16,-22-1 0,1 22 16,0-21-16,21-1 0,-21-20 0,21 21 15,0-22-15,0 1 0,0-1 0,0-21 16,0 1-16,0-1 0,0-21 15,0 22-15,21-43 0,0 21 0,0-21 16,1 0-16,-1 0 0,0-21 0,21-1 16,1 1-16,-1 0 0,0-21 15,1 21-15,-1-22 0,0 1 0,1 0 16,-1-1-16,0 1 0,1-22 16,-22 1-16,0-1 0,0 1 15,-21-1-15,0 1 0,0-22 0,-21 22 16,0-1-16,0-20 0,-22 20 0,1 22 15,0-22-15,-22 22 0,22 0 16,-22 20-16,1 1 0,-1 0 0,22 0 16,0 21-16,-1 0 0,1 0 15,21-21-15,21 0 16,0-1-16,21 1 0,21 21 16,1-42-16,-1 21 0,0 0 15,22-22-15,-22 22 0,22-21 0,-1 21 16,-21-22-16,22 22 15,-22 0-15,22-21 0,-22 20 0,0 1 16,-20 0-16,-1 0 0,0 0 0,-21 0 16,0-1-16,0 1 15,0 0-15,-21 21 16,0 0-16,-1 21 16,22 0-16,-21 1 0,21-1 15,0 21-15,0-21 0,0 22 16,0-22-16,0 21 0,0 0 0,0-20 15,0 20-15,21-21 0,-21 21 0,22-20 16,-22-1-16,21 0 0,0-21 16,0 0-16,-21 21 0,42-21 15,-20 0-15,-1 0 0,21-21 16,0 21-16,1-21 0,-1 0 0,0-1 16,1 1-16,-1 0 0,0 0 0,1 0 15,-1 0-15,0-1 0,1 1 16,-22-21-16,21 21 0,-21 0 0,-21-1 15,0-20-15,0 21 0,0 0 16,0 0-16,0-1 0,0 1 0,0 0 16,-21 21-16,0 0 0,0 0 15,0 0-15,0 0 0,-1 21 0,1-21 16,0 21-16,-21 1 0,21 20 0,-1-21 16,-20 0-16,21 22 15,0-22-15,0 21 0,21 0 0,0-20 16,-22-1-16,22 21 0,0-21 15,0 0-15,22 1 0,20-22 16,-21 0-16,0 0 0,22 0 16,-22 0-16,21-22 0,-21 1 15,0 0-15,22 0 0,-22 0 0,0 0 16,0-1-16,0 1 0,-21 0 16,0-21-16,22 21 0,-22-22 0,0 22 15,0 0-15,0 0 0,0 0 16,-22 42-1,22 0 1,0 0-16,0 0 0,0 0 16,0 1-16,0-1 0,0 21 0,0-21 15,0 0-15,0 1 0,0-1 0,0 0 16,22 0-16,-22 0 0,21 0 16,0-21-16,0 0 0,0 0 0,0 0 15,22 0-15,-22 0 0,21 0 16,-21-21-16,22 0 0,-22 21 0,21-21 15,-21 0-15,1 0 0,-1-1 16,0-20-16,0 21 0,0 0 16,-21-22-16,21 22 0,-21 0 0,0 0 0,0 0 15,0 0-15,0-1 16,0 44 0,0-1-1,-21 0-15,21 0 0,-21 21 0,21-20 16,0-1-16,0 21 0,-21-21 0,21 22 15,-21-22-15,21 21 0,0-21 16,-21 0-16,21 1 0,0-1 0,0 0 16,0 0-16,0 0 15,0-42 1,0 0 0,0 0-16,0 0 15,0-1-15,0 1 0,0-21 16,21 21-16,0-22 0,-21 22 15,21-21-15,21 0 0,-20 20 0,-1-20 16,0 21-16,21 0 0,-21 0 0,22 21 16,-22 0-16,0 0 0,0 0 15,22 0-15,-22 0 0,-21 21 16,21 0-16,-21 0 0,0 0 0,0 22 16,0-22-16,0 0 0,0 21 0,0-21 15,0 22-15,0-22 0,0 0 16,0 0-16,0 0 0,-21 1 0,21-1 15,-21 0-15,-1-21 32,22-21-17,0 0-15,0-1 0,0 1 16,0 0-16,22 0 0,-1 0 16,0-22-16,0 22 0,21-21 0,-20 21 15,20-22-15,-21 22 0,21 0 16,1 0-16,-22 0 0,0 0 15,21 21-15,-20 0 0,-1 0 0,-21 21 16,0 0-16,21 0 0,-21 0 16,0 0-16,0 1 0,0-1 0,0 0 15,0 21-15,0-21 0,0 1 16,-21-1-16,21 0 0,0 0 0,0 0 16,0 0-16,-21 1 0,21-1 15,-22-21-15,22 21 16,0 21-16,0-21 15,0-42-15,-21 0 16,0 0-16,0 0 0,63 0 16,-42-1-16</inkml:trace>
  <inkml:trace contextRef="#ctx0" brushRef="#br0" timeOffset="10277.25">16235 1566 0,'0'0'0</inkml:trace>
  <inkml:trace contextRef="#ctx0" brushRef="#br0" timeOffset="10574.9">16764 1397 0,'0'-21'0,"-21"21"16,0-21-16,-1 21 15,1 0-15,-21 0 0,21 0 0,0 0 16,-22 21-16,22 0 16,-21 0-16,21 0 0,-1 1 0,1-1 15,0 21-15,0-21 0,21 0 0,0 22 16,0-22-16,0 21 0,0-21 16,0 1-16,0-1 0,21 0 0,0 0 15,0-21-15,1 21 0,-1-21 16,0 0-16,0 0 0,0 0 0,0 0 15,22 0-15,-22 0 0,0-21 16,21 0-16,-20 21 0,20-21 0,-21 0 16,21-1-16,-20-20 0,20 21 0</inkml:trace>
  <inkml:trace contextRef="#ctx0" brushRef="#br0" timeOffset="11147.57">17145 1291 0,'0'0'0,"21"-42"0,-21 21 0,0 0 0,0-1 16,-21 65 15,21-22-31,-21 0 0,0 21 16,21 1-16,-22-1 0,1-21 0,21 22 15,0-1-15,-21 0 0,21 1 16,-21-1-16,21-21 0,-21 0 0,21 22 16,0-22-16,0 0 0,21-42 46,0 0-46,0 21 0,0-43 16,1 22-16,-1 0 0,0 0 16,21-22-16,-21 22 0,1 0 0,-1-21 15,0 21-15,0-1 0,0 22 16,0 0-16,-21 22 31,0-1-31,0 21 0,0-21 0,0 0 16,0 22-16,0-22 0,0 0 15,0 21-15,0-20 0,0-1 0,22 0 16,20 0-16,-21-21 0,21 21 16,-20-21-16,20 0 0,-21 0 0,21 0 15,-20 0-15,20 0 0,-21 0 16,0-21-16,22 21 0,-22-21 16,0 0-16,0 0 0,0-22 0,0 22 15,-21-21-15,0-1 0,22 1 16,-22 0-16,0-1 0,0 1 0,0-21 15,0 20-15,0 1 0,0 0 16,0-1-16,0 1 0,0 21 0,0 0 16,0-1-16,-22 22 0,1 0 15,0 0-15,21 22 0,-21-1 16,21 0-16,0 0 0,-21 0 16,21 0-16,-21 22 0,21-22 15,0 0-15,0 0 0,0 0 0,0 1 0,0-1 16,21 0-16</inkml:trace>
  <inkml:trace contextRef="#ctx0" brushRef="#br0" timeOffset="11557.82">18203 1355 0,'-21'0'15,"0"0"-15,0 0 16,0 21-1,-22 0-15,22 0 0,0 0 0,21 1 16,-21 20-16,0-21 0,-1 21 16,22-20-16,0 20 0,0-21 0,0 21 15,0-20-15,0-1 0,0 0 0,0 0 16,22 0-16,-1 0 0,0 1 16,0-22-16,0 0 0,0 0 0,1 0 15,20 0-15,-21 0 0,0 0 16,22-22-16,-22 22 0,0-21 0,0 21 15,0-21-15,22-42 16,-22 41-16,-21 1 0,0-21 16,0 21-16,0-22 0,0 22 0,0-21 0,0 21 15,0 0-15,-21-1 0,-1 22 16,1-21-16,0 21 0,-21 0 16,21 0-16,-1 0 0,1 0 15,-21 0-15,21 21 0,0-21 0,-1 22 16,1-22-16,21 21 0,0 0 15,0 0 1,43-21-16</inkml:trace>
  <inkml:trace contextRef="#ctx0" brushRef="#br0" timeOffset="12003.76">18775 1482 0,'0'0'16,"-21"-21"-16,-1 21 0,22-22 0,0 1 16,-21 21-16,21-21 0,0 0 15,0 0 1,21 21-16,1 0 0,-1 0 16,0 0-16,0 0 15,0 21-15,0 0 0,1 0 0,-1 0 16,-21 1-16,0 20 0,21-21 15,-21 21-15,0-20 0,0-1 16,0 21-16,0-21 0,0 0 0,0 1 16,-21-1-16,21 0 15,-21-21-15,-1 0 0,22-21 32,0 0-17,0-1-15,0 1 0,0 0 16,0 0-16,0 0 0,0 0 0,0-22 15,0 22-15,22 0 0,-1-21 0,-21 20 16,21 1-16,0-21 0,-21 21 16,21 0-16,0 21 15,1 0 32,-1 0-47</inkml:trace>
  <inkml:trace contextRef="#ctx0" brushRef="#br0" timeOffset="12795.64">19516 1016 0,'0'0'0,"0"-42"0,0 21 0,0-43 16,0 43-1,0 0-15,-22 21 0,1 0 16,21 21-16,-21 0 15,21 21-15,0-20 0,0 20 16,-21 0-16,21 22 0,-21-22 0,21 0 16,0 1-16,0-1 0,0 0 15,-21 1-15,21-1 0,-22 0 0,22 1 16,-21-1-16,21-21 0,0 22 16,0-22-16,-21 21 0,21-21 0,-21 0 15,21 1-15,0-1 0,-21-21 16,21 21-16,0-42 47,0 0-47,0-1 0,0 1 0,0 0 15,0 0-15,0-21 0,21 20 16,0 1-16,0-21 0,0 21 0,1-22 16,-1 22-16,0 0 0,0 0 0,0 0 15,22 0-15,-22-1 0,0 1 16,21 0-16,-21 21 0,1 0 0,-1 0 15,0 0-15,0 0 0,0 0 16,-21 21 0,0 0-16,0 1 15,0-1-15,-21 0 16,0 0-16,0-21 0,21 21 16,-43-21-16,22 0 0,0 0 0,0 21 15,0-21-15,-22 0 0,22 0 16,0 0-16,0 0 0,0 0 0,0 0 15,-1 0 1,22-21-16,22 21 47,-22 21-47,21 1 0,-21-1 16,21 0-16,-21 21 0,21-21 15,0 1-15,-21-1 0,21 0 16,1 0-16,-1 0 0,0 0 0,0 1 15,0-1-15,0 0 0,22-21 16,-22 21-16,0-21 0,0 0 0,0 0 16,1 0-16,-1 0 0,0 0 15,0 0-15,0 0 0,0 0 0,1 0 16,-1-21-16,0 21 0,0-21 16,0 0-16,0-1 0,1 1 15,-22 0 1,0 0-16,0 0 15,-22 0 1</inkml:trace>
  <inkml:trace contextRef="#ctx0" brushRef="#br0" timeOffset="15423.02">1291 2477 0,'-21'0'0,"0"0"78,42 0-31,0 0-47,21 0 15,-20 0-15,-1 0 0,21 0 0,-21 0 16,0 0-16,22 0 0,-22 0 15,0 0-15,0 0 0,22 0 16,-22 0-16,0 0 0,0 0 16,21 0-16,-20 0 0,-1 0 0,21 0 15,0 0-15,1 0 0,-1 0 16,0 0-16,1 0 0,-1-22 16,22 22-16,-22 0 0,21 0 0,1 0 15,-1 0-15,22 0 0,-21 0 16,-1 0-16,1 0 0,-22 0 0,21 0 15,1 0-15,-22 0 0,22 0 16,-1 0-16,-20 0 0,20 0 0,-21 0 16,22 0-16,-22 0 0,22 0 15,-1 0-15,1 22 0,-1-22 16,-20 0-16,20 0 0,1 0 16,20 0-16,1 0 0,-22 0 0,22 0 15,-21 0-15,20 0 0,-20 0 16,20 0-16,1 0 0,0 0 0,-1 0 15,1 0-15,0 0 0,21 0 0,-22 0 16,22 0-16,-21 0 0,21 0 16,-22 0-16,22 0 0,0 0 0,-21 0 15,20 0-15,1 0 0,0 0 16,-21 0-16,21 0 0,-22 0 0,22-22 16,-21 22-16,21 0 15,-1 0-15,1 0 0,-21 0 0,21 0 16,0 0-16,-22-21 0,22 21 15,-21 0-15,21 0 0,-22 0 0,22 0 16,0 0-16,-21 0 0,20 0 16,1 0-16,-21-21 0,21 21 0,-22 0 15,1 0-15,21 0 0,-21 0 16,20 0-16,-20 0 0,21 0 0,-21 0 16,20 0-16,-20-21 0,21 21 15,-21 0-15,-1 0 0,1 0 0,0 0 16,-1 0-16,22 0 0,-21 0 15,-1 0-15,22 0 0,-21 0 16,0 0-16,-1 0 0,1 0 0,0 0 16,-1-21-16,1 21 0,0 0 15,-1 0-15,1 0 0,0 0 0,-1 0 16,1 0-16,0 0 0,-1 0 16,1 0-16,-22 0 0,22 0 0,0 0 15,-1 0-15,1 0 0,21 0 16,-21-21-16,-1 21 0,22 0 0,0 0 15,-21 0-15,20 0 0,-20 0 0,21 0 16,-21 0-16,20 0 0,1 0 16,0 0-16,21 0 0,-21 0 0,0 0 15,0 0-15,-1 0 16,22-22-16,-21 22 0,0 0 0,21 0 16,-21 0-16,21 0 0,-21 0 0,0 0 15,-1 0-15,1 0 0,21 0 16,-21 0-16,21 0 0,-21 0 0,21 0 15,-21 0-15,21 0 0,-21 0 16,-1 0-16,22 0 0,-21 0 0,0 0 16,21 0-16,-21 0 0,0 0 15,0 22-15,-1-22 0,1 0 0,0 0 16,-21 0-16,21 0 0,-1 0 16,1 21-16,0-21 0,-21 0 15,21 0-15,-1 0 0,-20 0 0,0 0 16,-1 0-16,22 0 0,-21 0 15,0 0-15,-1 0 0,22 0 0,-21 0 16,-1 0-16,22 0 0,-21 21 16,0-21-16,-1 0 0,1 0 0,0 0 15,-22 0-15,22 0 0,-1 0 16,1 0-16,0 0 0,-22 0 0,22 0 16,0 0-16,-22 0 0,22 0 15,-22 0-15,1 0 0,-1 0 0,1 0 16,-1 0-16,1 0 15,-1 0-15,1 0 0,-1 0 0,1 0 0,-1 0 16,1 0-16,-1 0 16,1 0-16,-1 0 0,-20 0 0,20 0 15,-21 0-15,-20 0 0,20 0 16,-21 0-16,0 0 0,0 0 0,-21-21 31,-21 21 0,0 0-15</inkml:trace>
  <inkml:trace contextRef="#ctx0" brushRef="#br0" timeOffset="15542.03">20532 2498 0,'-106'0'0</inkml:trace>
  <inkml:trace contextRef="#ctx0" brushRef="#br0" timeOffset="24492.34">2942 3556 0,'0'0'0,"21"0"31,-21-21-31,21 21 16,-21-21-16,0 0 15,0-1-15,22 1 0,-1 0 16,-21 0-16,0 0 16,0 0-16,0-1 0,0 1 15,0 0-15,0 0 16,0 0-16,0 0 0,-21-1 16,-1 22-16,1 0 15,0 0-15,0 0 0,0 0 0,-22 22 16,22-1-16,0 0 15,-21 0-15,21 0 0,-22 22 0,22-22 16,0 21-16,0 0 0,0 1 16,-1-1-16,1 0 0,21 22 0,-21-22 15,0 1-15,21-1 0,0 0 16,0 1-16,0-1 0,0 0 0,0 1 16,21-22-16,0 21 0,22-21 15,-22 0-15,21 1 0,-21-22 0,22 0 16,-22 0-16,21 0 0,0 0 15,-20 0-15,20 0 0,0 0 0,-21 0 16,1-22-16,20 22 0,-21-21 16,0 0-16,0 0 0,1 21 15,-1-21-15,0 0 0,0-1 16,0 1-16,0 0 0,1 0 0,-1 0 16,21 0-16,-21-1 0</inkml:trace>
  <inkml:trace contextRef="#ctx0" brushRef="#br0" timeOffset="25251.42">3725 3429 0,'0'0'16,"0"-21"-16,0 0 16,-21 21-1,0 0 1,21 21-16,-21 0 15,21 21-15,0-20 16,0-1-16,0 21 0,0-21 0,0 22 16,-21-1-16,21-21 0,0 21 15,-22-20-15,22 20 0,-21-21 0,21 21 16,0-20-16,0-1 0,0 0 0,0 0 16,-21 0-16,21 0 15,0-42 16,0 0-31,0 0 16,0 0-16,0 0 0,0-1 16,21 1-16,-21 0 0,0 0 0,0-21 15,0 20-15,0 1 0,0-21 16,0 0-16,21 20 0,-21-20 0,0 0 16,22 21-16,-22-22 0,0 22 15,0 0-15,21 0 0,-21-22 0,21 22 16,0 21-16,-21-21 0,21 0 15,0 21-15,1 0 0,-1 0 0,0 0 16,0 0-16,0 0 0,0 0 16,1 21-16,-22 0 0,21 0 15,-21 22-15,0-22 16,0 0-16,0 0 0,0 0 0,-21 22 16,21-22-16,-22 0 0,1 0 15,0 0-15,0 1 0,0-22 0,0 21 16,-1 0-16,1-21 0,0 0 15,0 21-15,0-21 0,0 0 0,-1 21 16,22 0 15,22-21-31,-22 22 16,21-1-16,0-21 0,0 21 16,21-21-16,-20 21 0,-1-21 0,0 21 15,0-21-15,0 21 0,0-21 16,1 22-16,-1-22 0,0 21 0,0-21 15,0 0-15,0 21 16,1-21 0,-22-21 31,0 0-47,0-1 0,21 22 15,-21-21-15</inkml:trace>
  <inkml:trace contextRef="#ctx0" brushRef="#br0" timeOffset="25789.12">4487 3366 0,'0'-22'15,"-21"22"1,0 0-16,21 22 0,-21-1 15,21 0-15,0 0 0,-21 21 0,-1-20 16,22-1-16,-21 21 0,21-21 16,-21 22-16,21-22 0,0 21 15,-21-21-15,21 0 0,-21 1 16,21-1-16,0 0 0,0 0 0,-21 0 16,21-42 30,0 0-46,0 0 0,0-22 16,21 22-16,-21 0 16,21 0-16,-21-21 0,0 20 0,0-20 15,21 21-15,-21-21 0,21 20 16,-21 1-16,21 0 0,-21 0 16,0 0-16,22 21 0,-1 0 15,0 21 1,-21 0-16,21 0 0,-21 0 15,0 1-15,21-1 0,-21 21 16,21-21-16,-21 0 0,22 1 0,-22-1 16,0 0-16,0 0 0,0 0 15,0 0-15,21-21 0,-21 22 0,21-22 16,0 0 31,-21-22-47,21 1 0,-21 0 15,21 0-15,1 0 0</inkml:trace>
  <inkml:trace contextRef="#ctx0" brushRef="#br0" timeOffset="26312.06">5080 3302 0,'0'0'0,"0"-21"0,-21 21 15,0 0 1,-1 0-16,1 21 0,-21 0 15,21-21-15,-22 21 0,22 1 16,0-1-16,-21 0 0,21 0 0,-22 0 16,22 0-16,0 1 0,0-1 15,0-21-15,-1 21 0,1 0 16,21 0-16,-21 0 0,42-21 47,0 0-47,1 0 0,-1-21 15,0 21-15,0-21 0,0 0 0,0 0 16,22 0-16,-22-1 0,0 1 16,0 0-16,0 0 0,1 0 0,-1 0 15,-21-1-15,21 1 0,-21 0 16,21 21-16,-21-21 0,0 42 47,0 0-47,0 0 0,21 1 15,-21-1-15,0 21 0,0-21 16,0 22-16,0-22 0,0 21 0,0-21 16,0 0-16,0 22 0,0-22 15,0 0-15,0 0 0,0 22 0,0-22 16,0 0-16,0 0 16,0 0-16,0 0 15,0-42 32,0 0-47,0 0 16</inkml:trace>
  <inkml:trace contextRef="#ctx0" brushRef="#br0" timeOffset="26691.88">5461 3768 0,'0'21'16,"0"0"15,0-42 32,0 0-32,21 21-31,0 0 16,0 0-1,-21 21-15,22 0 16,-22 0-16,0 0 0,0 1 16,0-1-16,0 0 0,-22 0 0,1 0 15,0 22-15,0-22 0,0 0 16,0 0-16,-1 0 0,1 0 15,0 1-15,-21-1 0,21-21 0,-1 0 16,1 0-16,0 0 0,0 0 16</inkml:trace>
  <inkml:trace contextRef="#ctx0" brushRef="#br0" timeOffset="28843.82">6879 3408 0,'21'0'16,"0"0"15,-21-21-31,22 21 16,-22-21-1,0-1-15,21 22 0,0-21 16,0 21-16,-21-21 16,21 21-16,-21-21 0,21 0 15,-21 0 1,0-1 453,22 22-454,-22-21-15,0 0 16,0 0-16,21 21 16,-21-21-16,0 0 15,0-1-15,-21 1 16,-1 21-1,1 0-15,0 0 0,0 0 16,0 0-16,0 21 0,-22-21 0,22 22 16,-21-1-16,-1 0 0,22 21 15,-21-21-15,21 22 0,-22-22 16,22 21-16,0-21 0,0 22 16,0-22-16,21 0 0,0 0 0,0 0 15,0 1-15,0-1 0,0 0 16,21-21-1,0 21-15,0-21 0,0 0 16,1 0-16,-1 0 0,0 0 16,21 21-16,-21-21 0,22 0 0,-22 21 15,0-21-15,21 22 0,-20-1 16,-1-21-16,21 21 0,-21 0 0,0-21 16,1 21-16,-1 0 0,0-21 0,-21 22 15,0-1-15,0 0 16,0 0-16,0 0 0,-42 0 15,20 1-15,1-22 16,0 21-16,-21-21 0,21 0 0,-22 0 16,22 0-16,-21 0 0,21 0 0,-22 0 15,22 0-15,0 0 0,-21 0 16,20 0-16,1 0 0,-21-21 0,21 21 16,0-22-16,-1 22 0,1-21 15,0 21-15,0 0 16,21-21-16,21 21 47,0 0-47,0 0 15,1 0-15,-1-21 0,0 21 0,0 0 16,0-21-16</inkml:trace>
  <inkml:trace contextRef="#ctx0" brushRef="#br0" timeOffset="30132.26">7874 3366 0,'0'0'0,"21"-22"16,0 22-16,0-21 0,-21 0 16,22 21-16,-22-21 15,21 21-15,-21-21 0,0 0 16,-21 21-16,-1 0 15,1 0-15,-21 0 0,21 0 0,-22 0 16,1 0-16,0 21 0,-1 0 16,1 0-16,0 21 0,-1-20 15,1 20-15,0-21 0,21 21 0,-1 1 16,1-22-16,0 21 0,21 1 16,0-22-16,0 21 0,0-21 0,0 22 15,0-22-15,21 0 0,0 0 16,1 0-16,-1-21 0,0 21 0,21 1 15,-21-22-15,22 0 0,-22 0 0,21 0 16,-21 0-16,22 0 0,-22 0 16,0 0-16,0 0 0,22 0 0,-22 0 15,0-22-15,-21 1 0,21 21 16,0-21-16,0 0 0,1 21 0,-1-21 16,-21 0-16,21-1 0,0 1 15,0 0-15,0 0 0</inkml:trace>
  <inkml:trace contextRef="#ctx0" brushRef="#br0" timeOffset="31838.12">8403 3281 0,'0'0'0,"0"-21"0,0 0 0,0-1 16,0 44 31,-21-1-47,21 0 0,0 0 0,0 21 15,-21-20-15,21 20 0,0 0 16,-21-21-16,21 22 0,0-22 16,0 21-16,0-21 0,0 22 0,0-22 15,0 0-15,0 0 0,0 0 16,0 1-16,0-1 0,0 0 16,-22-21 15,22-21-16,0 0-15,0-1 16,0 1-16,0 0 0,0 0 0,0 0 16,0 0-16,0-22 0,0 1 0,0 0 15,0-1-15,0 1 16,0 0-16,0-1 0,0 1 0,22 0 16,-22 20-16,21-20 0,0 21 15,-21 0-15,21 0 0,-21-1 0,21 22 16,0 0-16,1 0 0,-1 22 15,0-1-15,-21 21 0,21-21 16,0 22-16,0-1 0,1-21 0,-22 21 16,21 1-16,-21-1 0,21-21 15,-21 22-15,0-22 0,0 0 0,0 0 16,0 0-16,0 0 0,0 1 0,0-1 16,0 0-1,-21-21 1,21-21 15,0 0-31,0-1 0,0-20 16,0 21-16,21 0 0,0-22 15,-21 1-15,21 21 0,22-21 0,-22-1 16,0 1-16,21 0 0,-21-1 0,22 22 16,-22 0-16,21 0 0,-21 0 15,1 21-15,-1 0 0,0 0 16,0 0-16,0 21 0,0 0 15,-21 21-15,0-21 0,22 22 0,-22-1 16,0 0-16,0 1 0,0-22 0,0 21 16,0 1-16,0-1 0,0-21 15,0 21-15,0-20 0,-22-1 0,22 0 16,0 0-16,0 0 0,-21 0 0,21 1 16,0-1-16,-21-21 15,21-21 220,0-1 46,0 1 141</inkml:trace>
  <inkml:trace contextRef="#ctx0" brushRef="#br0" timeOffset="32191.92">9610 3704 0,'0'0'0,"-22"0"16,1 0-16,21 21 94,0 1-94,0-1 15,-21 0-15,0 0 16,0 0-16,21 0 0,-21 1 0,-1-1 15,1-21-15,21 21 0,-21 0 16,0-21-16,0 0 16</inkml:trace>
  <inkml:trace contextRef="#ctx0" brushRef="#br0" timeOffset="32828.06">10604 3196 0,'0'0'0,"22"-21"0,-1 0 15,-21 0-15,21 0 0,-21-1 16,0 1-16,0 0 16,-21 21-1,21 21-15,0 0 16,-21 1-16,21 20 0,-22-21 16,22 21-16,-21 1 0,21-1 15,-21 0-15,21 22 0,0-22 0,-21 1 16,0-1-16,21 21 0,-21-20 15,21-22-15,0 21 0,0 1 0,0-22 16,0 21-16,0-21 0,0 0 16,0 1-16,21-1 0,0 0 15,0-21-15,0 0 0,0 0 0,1 0 16,-1 0-16,21 0 0,-21 0 16,0 0-16,22 0 0,-22-21 0,21 21 15,-21-21-15,1 21 0,20-22 16,-21 1-16,0 21 0,0-21 0,1 0 15,-1 21-15,0-21 0,-21 0 16,0-1-16,0 1 0,0 0 16,0 0-16,-21 0 15</inkml:trace>
  <inkml:trace contextRef="#ctx0" brushRef="#br0" timeOffset="33046.94">10710 3620 0,'-42'0'15,"63"0"17,0 0-32,0 0 15,1 0 1,20-22-16,-21 22 0,0-21 0,22 21 16,-22-21-16,0 21 0,21-21 0,-21 21 15,1 0-15,-1-21 0,0 0 16,-21-1-16,0 1 15,-21 21-15</inkml:trace>
  <inkml:trace contextRef="#ctx0" brushRef="#br0" timeOffset="33295.79">10689 3302 0,'0'0'16,"-21"0"-16,0-21 0,21 0 15,0 0 1,21-1-16,0 22 0,0-21 16,22 21-16,-22-21 0,21 21 15,0-21-15,-20 21 0,20-21 0,0 21 16,-21-21-16,22 21 0,-22 0 0,21 0 16,-21-22-16,1 22 0,-1 0 15,0 0 1</inkml:trace>
  <inkml:trace contextRef="#ctx0" brushRef="#br0" timeOffset="34043.36">11451 3133 0,'0'21'47,"0"0"-47,0 0 15,0 0-15,0 1 0,-21-1 16,21 0-16,0 21 0,0-21 0,0 22 16,0-1-16,0-21 0,0 22 15,0-22-15,0 21 0,0-21 0,0 0 16,0 22-16,0-22 0,0 0 0,0 0 15,0 0-15,0 1 16,0-44 31,0 1-47,0 0 0,0 0 16,0 0-16,0 0 0,0-22 15,0 22-15,0-21 0,0-1 16,21 1-16,0 21 0,-21-21 0,21-22 15,1 43-15,-22-21 0,21-1 16,0 22-16,0-21 0,-21 21 0,21-1 16,0 1-16,1 21 0,-1 0 0,0 0 15,0 0-15,0 0 16,0 0-16,-21 21 0,0 1 0,22-1 16,-22 0-16,0 0 0,0 0 15,0 22-15,-22-22 0,22 0 0,-21 0 16,0 0-16,-21 0 0,21 1 15,-1-22-15,1 21 0,0 0 16,0-21-16,0 0 0,0 0 0,-1 0 16,1 0-16,0 0 15,21 21 17,21 0-17,0 0-15,1 1 16,-1-1-16,-21 0 0,21 0 0,0 0 15,0 0-15,0 1 16,1-1-16,-1 0 0,-21 0 0,21-21 16,0 21-16,0-21 15,-21 21-15,21-21 0,1 0 0,-22 22 16,21-1-16,0-21 16,-21-21 30,0-1-30</inkml:trace>
  <inkml:trace contextRef="#ctx0" brushRef="#br0" timeOffset="34403.16">12255 3090 0,'0'0'0,"0"-21"16,0 42 0,0 1-1,0-1-15,0 0 0,0 21 16,0-21-16,0 22 0,-21-1 0,21 0 16,0 1-16,0-22 0,0 21 0,0 1 15,0-1-15,-21-21 0,21 21 16,0-20-16,0 20 0,0-21 0,0 0 15,-21 0-15,21 1 0,0-1 16,-21-21-16,21 21 0,0 0 16,0-42 31,0 0-32,0 0-15,0-1 16,0 1-16,0 0 0,0 0 15</inkml:trace>
  <inkml:trace contextRef="#ctx0" brushRef="#br0" timeOffset="34819.92">12213 3175 0,'0'0'0,"0"-21"0,0 0 16,0 0-16,0-1 15,0 1-15,0 0 16,0 0-16,0 0 15,0 0-15,21-1 0,0 22 16,1-21-16,-1 21 0,0 0 0,0-21 16,0 21-16,22 0 0,-22 0 15,0 0-15,0 0 0,0 0 0,0 0 16,1 0-16,-22 21 0,21 0 16,-21 1-16,0-1 0,0 0 15,0 0-15,0 0 0,0 22 16,0-22-16,-21 0 0,-1 0 15,1 0-15,0 0 0,0 1 0,0-1 16,0 0-16,-1-21 0,1 21 16,0-21-16,21 21 0,-21-21 15,0 0-15</inkml:trace>
  <inkml:trace contextRef="#ctx0" brushRef="#br0" timeOffset="43924.03">2476 5207 0,'22'-21'0,"-22"0"16,0 0-16,0-1 0,21 22 16,-21-21-16,0 0 0,0 0 15,0 0-15,0 0 0,0-1 16,0 1-16,0 0 15,0 42 32,0 0-47,0 1 16,0 20-16,-21-21 0,21 21 16,-22 1-16,22-1 0,-21 0 0,0 22 15,0-22-15,-21 1 0,20-1 16,1 0-16,-21 1 0,21-1 0,0 0 15,-1 1-15,1-22 0,0 21 16,0-21-16,21 0 0,0 1 16,-21-22-16,21 21 0,-21-21 15,21-21 17,0-1-17,21 1-15,0 0 0,-21-21 0,21 21 16,0-22-16,0 1 0,-21 0 15,22-22-15,-1 22 0,21-1 0,-21-20 16,0 21-16,1-22 0,-1 22 16,0-1-16,21 1 0,-21 0 0,-21-1 15,22 1-15,-1 21 0,0 0 16,-21 0-16,0-1 0,21 22 16,0 22-1,-21 20-15,21-21 0,-21 21 16,0 1-16,0-1 0,0 22 0,0-22 15,0 21-15,0-20 0,0-1 16,0 0-16,0 1 0,0-1 16,0 0-16,0 1 0,0-1 0,0-21 15,0 0-15,22 1 0,-22-1 16,0 0-16,0 0 0,0 0 16,0 0-16,21-21 15,-21-21 16,0 0-15</inkml:trace>
  <inkml:trace contextRef="#ctx0" brushRef="#br0" timeOffset="44158.89">2307 5567 0,'0'0'0,"-21"0"15,21-21-15,21 21 32,0 0-32,0-21 0,22 21 0,-22 0 15,21 0-15,-21 0 0,22-22 16,-1 22-16,-21 0 0,22 0 0,-1 0 16,-21 0-16,0 0 0,0-21 15,1 21-15,-1 0 0,0 0 16,0-21-1</inkml:trace>
  <inkml:trace contextRef="#ctx0" brushRef="#br0" timeOffset="44516.69">3387 5376 0,'0'0'0,"0"-42"16,0 21-16,0 0 16,-22 21-1,1-21-15,0 21 0,0 0 0,0 0 16,0 0-16,-1 0 0,-20 0 16,21 21-16,0 0 0,0 0 0,-1 0 15,1 0-15,0 1 0,0 20 16,0-21-16,0 21 0,21-20 0,0 20 15,-22 0-15,22-21 0,0 22 16,0-22-16,0 0 0,0 0 0,0 0 16,0 1-16,0-1 0,22 0 15,-1-21-15,0 0 0,0 21 16,0-21-16,0 0 0,1 0 0,-1 0 16,21 0-16,-21 0 0,22 0 15,-22-21-15,0 21 0,21-21 0,-21 0 16,22 21-16</inkml:trace>
  <inkml:trace contextRef="#ctx0" brushRef="#br0" timeOffset="44828.51">3768 5419 0,'0'0'0,"0"-21"15,-22 21-15,1 0 16,0 0-1,0 0-15,0 21 0,0-21 16,-1 21-16,22 0 0,-21 0 16,0 22-16,0-22 0,21 0 0,-21 21 15,0-21-15,21 1 0,-22 20 16,22-21-16,-21 0 0,21 0 0,0 1 16,0-1-16,0 0 15,0 0-15,0 0 0,21-21 0,1 0 16,-1 21-16,0-21 15,21 0-15,-21 0 0,1 0 16,-1 0-16,0 0 0,0 0 0,0-21 16,0 0-16,1 21 0,-1-21 15,0 0-15</inkml:trace>
  <inkml:trace contextRef="#ctx0" brushRef="#br0" timeOffset="45273.25">4022 5546 0,'0'21'0,"0"-42"16,0 0-16,21-1 0,-21 1 15,0 0-15,-21 21 47,21 21-47,0 0 0,-22 1 16,22-1-16,-21 0 0,21 0 0,-21 0 16,21 22-16,0-22 0,0 0 0,-21 0 15,21 0-15,0 0 0,0 1 16,0-1-16,0 0 0,0 0 0,0 0 15,21-21 1,0 0-16,0 0 0,1 0 16,-1 0-16,0 0 0,0 0 15,0 0-15,0-21 0,1 21 0,20-21 16,-21 0-16,0 21 0,0-21 0,1-1 16,-22 1-16,21 0 15,-21 0-15,0 0 0,0-22 0,0 22 16,0 0-16,0-21 0,0 21 15,0-1-15,-21 1 0,-1 21 0,22-21 16,-21 21-16,0 0 0,0 0 0,0 0 16,0 0-16,-1 0 15,1 0-15,0 21 0,0 0 16,0-21-16,21 22 0,-21-22 16,21 21-16</inkml:trace>
  <inkml:trace contextRef="#ctx0" brushRef="#br0" timeOffset="45759.97">4551 5461 0,'0'0'0,"0"-21"16,0 0 0,0 42 15,0 0-15,0 0-16,-21 0 0,21 1 0,-22-1 15,22 0-15,0 0 0,0 21 16,-21-20-16,21-1 0,0 21 0,0-21 15,0 0-15,0 1 0,0-1 16,0 0-16,21 0 0,1-21 16,-1 0-16,0 0 0,0 0 15,0 0-15,0 0 0,1 0 0,-1 0 16,21 0-16,-21 0 0,0-21 0,1 21 16,-1-21-16,0 0 15,0-1-15,0 1 0,0 0 0,-21 0 16,0 0-16,0-22 0,22 22 15,-22 0-15,0 0 0,0 0 0,0 0 16,0-1-16,0 1 16,0 42 31,0 1-32,21-22-15,-21 21 16</inkml:trace>
  <inkml:trace contextRef="#ctx0" brushRef="#br0" timeOffset="46319.65">5313 5461 0,'0'0'0,"0"21"31,0 0-15,-21 1-16,21-1 16,0 0-16,0 0 0,0 0 0,-22 0 15,22 1-15,0-1 0,0 0 0,-21 0 16,21 0 0,-21 0-16,21 1 0,0-1 15,0 0 1,-21-21-1,21-21 1,0 0 0,0-1-16,0 1 0,0 0 15,0 0-15,21 0 0,-21 0 16,21-1-16,0-20 0,1 21 0,-1 0 16,0 0-16,0-1 0,0 1 15,0 0-15,1 0 0,20 21 16,-21 0-16,0-21 0,22 21 0,-22 0 15,0 0-15,0 0 0,0 0 16,-21 21-16,21 0 0,-21 0 16,0 0-16,0 1 0,0-1 0,0 0 15,0 21-15,0-21 0,0 1 16,-21-1-16,0 0 0,0 0 0,0 0 16,21 0-16,0 1 0,-21-1 15,21 0-15,-22-21 0,22 21 16,0-42 31,22 21-47</inkml:trace>
  <inkml:trace contextRef="#ctx0" brushRef="#br0" timeOffset="46717.24">6159 5228 0,'0'0'0,"0"-21"15,0 42 32,0 0-47,0 1 16,0-1-16,0 21 0,-21-21 0,21 22 15,-21-22-15,21 21 0,-21-21 0,21 22 16,-21-22-16,21 21 0,0-21 16,-21 22-16,21-22 0,0 0 0,0 0 15,-22 21-15,22-20 0,0-1 16,0 0-16,0 0 16,22-21-1,-22 21-15,21-21 0,0 0 16,0 0-1,0 0-15,0-21 16,1 21-16,-22-21 0,21 21 16,-21-21-16,21 21 0,-21-21 0,0-1 15,21 22-15,-21-21 0,0 0 0</inkml:trace>
  <inkml:trace contextRef="#ctx0" brushRef="#br0" timeOffset="46988.6">5757 5482 0,'0'0'0,"0"-21"0,21 21 31,1 0-31,20 0 0,-21 0 16,21 0-16,-20 0 0,20 0 0,0 0 15,-21 0-15,22 0 0,-1-21 0,-21 21 16,22 0-16,-22 0 0,0 0 15,0 0-15,0 0 0,0 0 0,1 0 16,-1 0-16,0 0 0,-21-21 31</inkml:trace>
  <inkml:trace contextRef="#ctx0" brushRef="#br0" timeOffset="49251.29">8763 5292 0,'0'0'0,"21"0"0,0 0 16,-21-21-16,21 21 0,1 0 0,-1 0 15,0-22-15,-21 1 0,21 0 16,0 21-16,0-21 0,1 0 15,-22 0-15,0-1 0,0 1 16,0 0-16,0 0 16,0 0-1,-43 21-15,22 0 0,0 0 16,0 0-16,-22 0 0,22 21 0,-21-21 16,21 21-16,0-21 0,-22 42 15,22-20-15,0-1 0,0 0 0,0 21 16,-1-21-16,1 1 0,0 41 0,0-42 15,21 22-15,0-22 0,0 0 0,0 42 16,0-20-16,0-22 0,0 0 0,0 0 16,0 22-16,0-22 0,0 0 0,0 0 15,42 0-15,-42 0 0,21-21 0,1 0 16,-1 0-16,21 0 0,-21 0 0,0 0 16,22 0-16,-22 0 0,21-21 0,1 21 15,-22-21-15</inkml:trace>
  <inkml:trace contextRef="#ctx0" brushRef="#br0" timeOffset="49657.28">9271 5398 0,'0'0'0,"0"-22"15,0 1 1,-21 21-16,0 0 16,-1 21-16,1-21 15,0 43-15,0-22 0,0-21 0,21 21 16,-21 0-16,-1 43 0,22-43 0,-21 42 15,0-41-15,0 20 0,21 0 16,0-21-16,0 1 0,0-1 16,0 0-16,21 0 15,0-21-15,0 0 0,1 0 0,-1 0 16,0 0-16,0 0 0,21 0 0,-20-21 16,-1 21-16,0-21 0,0 0 0,21-1 15,1 1-15,-22 0 0,0 0 16,0-21-16,0 20 0,-21 1 15,0-21-15,0 21 0,0 0 0,0-1 16,0 1-16,-42-21 0,42 21 0,-21 21 16,0-21-16,0 21 0,-1 0 0,1 0 15,0 0-15,-21 0 0,21 0 16,-1 21-16,22 0 16,-21 0-16,21 0 15,0 22-15,0-22 16,0 0-16,21-21 15</inkml:trace>
  <inkml:trace contextRef="#ctx0" brushRef="#br0" timeOffset="50148.01">9842 5398 0,'-21'0'15,"21"21"1,-21 0-16,0 21 0,21-21 16,-21 1-16,21 20 0,-21-21 15,21 0-15,-22 0 0,22 1 0,0-1 16,-21 0-16,0 0 0,21 0 16,0 0-16,-21-21 0,21-21 62,0 0-62,0 0 0,0-21 0,0 20 16,0 1-16,21 0 0,-21 0 0,42-21 15,-20 20-15,-22 1 0,21 0 16,0 0-16,21 21 0,-21-21 0,1 0 16,20-1-16,0 22 0,1 0 0,-22 0 15,0 0-15,21 0 0,1 0 0,-22 0 16,-21 22-16,21-1 0,-21 21 15,0-21-15,0 0 0,0 22 0,0-22 16,0 42-16,-21-41 0,0-1 0,-1 0 16,-20 42-16,42-41 0,-21-1 0,0-21 15,0 21-15,21 0 0,-22 0 0,22 0 16,-21-21-16,42-21 47,1 0-47,-1 0 0</inkml:trace>
  <inkml:trace contextRef="#ctx0" brushRef="#br0" timeOffset="50452.83">10562 5101 0,'0'0'15,"21"-21"-15,-21 0 0,0 0 16,-21 42-1,21 0-15,-21 0 0,21 0 16,-21 43-16,0-43 16,21 0-16,-22 22 0,22-22 0,-21 42 15,0-20-15,0-22 0,21 21 0,0-21 16,-21 43-16,0-22 0,21-21 0,-22 0 16,22 43-16,0-43 0,0 0 0,0 0 15,0 1-15,0-1 0,22-21 31,20 0-31,-21-21 16,0 21-16,0-22 16,-21 1-16,22 0 0,-1 21 15,0-21-15</inkml:trace>
  <inkml:trace contextRef="#ctx0" brushRef="#br0" timeOffset="50655.72">10329 5419 0,'0'0'0,"0"-21"15,21 21 1,1 0-16,-1 0 0,0 0 0,0 0 16,0 0-16,0 0 0,22 0 0,-22 0 15,0 0-15,0-22 0,0 22 0,1 0 16,20 0-16,-21 0 15,-21-21-15</inkml:trace>
  <inkml:trace contextRef="#ctx0" brushRef="#br0" timeOffset="51276.36">10943 5567 0,'0'0'0,"21"0"0,0 0 16,1 0-16,-1 0 0,0 0 0,0 0 15,0-21-15,0 0 16,1 21-16,-1-22 0,-21 1 16,0 0-16,0 0 0,0 0 15,0 0-15,0-1 0,-21 1 16,-1 21-16,1-21 0,0 21 15,0 0-15,-21 0 0,20 0 16,1 0-16,0 0 0,-21 0 0,21 0 16,-1 21-16,-20 0 0,21 1 15,0-1-15,0 0 0,-1 0 0,1 43 16,21-43-16,0 21 0,-21-21 0,21 0 16,0 22-16,0-22 0,0 0 0,0 0 15,0 0-15,21 1 0,0-22 16,-21 21-16,22-21 0,20 0 0,-21 0 15,0 0-15,0 0 0,22 0 16,-22-21-16,0 21 0,21-22 16,-20 22-16,20-21 0,-21 0 0,0 0 0,-21 0 15,21 21-15,1-43 0,-1 22 0,-21 0 16,0 0-16,0 0 0,0-22 0,0 22 16,0 0-16,0 0 0,0 0 15,0-22-15,0 65 31,0-1-31,0 0 16,0 21-16,0-21 0,-21 1 16,21-1-16,0 21 0,0 0 0,0-20 15,0-1-15,0 0 0,0 0 0,0 0 16,0 0-16,0 1 0,21-1 16,0-21-16,0 0 0,0 0 0,0 21 15,1-21-15,20 0 0,-21-21 16,21 21-16,-20-21 0</inkml:trace>
  <inkml:trace contextRef="#ctx0" brushRef="#br0" timeOffset="51873.02">11769 5419 0,'0'0'0,"0"-21"0,0-1 0,0-20 16,0 21-16,-22 21 15,22-21-15,-21 21 16,0 0-16,0 0 0,0 0 15,21 21-15,-21 0 0,-1-21 0,22 21 16,-21 22-16,21-22 0,-21 0 0,21 0 16,-21 21-16,0 1 0,21-1 15,0-21-15,0 0 0,0 1 0,0-1 16,0 42-16,0-42 0,0 1 16,0-1-16,0 0 0,21-21 0,0 0 15,0 21-15,0-21 0,22 0 0,-22 0 16,0 0-16,0 0 0,0 0 0,43 0 15,-43 0-15,0 0 0,0-21 0,22 21 16,-22-21-16,21-22 0,-21 43 0,1-21 16,20-21-16,-21 21 0,21-43 0,-20 43 15,-1-21-15,21-1 0,-21 22 0,43-63 16,-43 41-16,0 1 0,0 21 0,0-22 16,1 1-16,-22-43 0,21 64 15,-21 0-15,0-21 0,0 21 0,0-1 16,0 1-16,0 0 0,-21 21 15,-1 0-15,1 0 0,0 0 16,0 21-16,0 0 0,0 1 16,-1-1-16,22 21 0,-21-21 0,0 0 15,21 43-15,-21-22 0,0-21 0,21 22 16,-21-1-16,21-21 0,0 64 0,0-64 16,0 21-16,-22-20 0,22 20 0,0 21 15,0-41-15,0-1 0,0 0 0,0 0 16,0 21-16,22-42 0,-22 22 0,21-22 15,-21 21-15,42 0 16,-21-21-16,0 0 16,1 0-16,-1 0 0,0 0 0,0 0 15,21-21-15,-20 21 16,-1-21-16,-21-1 0,21 1 0,0 21 16,0-21-16,-21 0 0,0 0 0,21 0 15</inkml:trace>
  <inkml:trace contextRef="#ctx0" brushRef="#br0" timeOffset="52139.38">12107 5398 0,'0'-22'15,"21"22"-15,1 0 16,-1 0-16,0 0 0,0 0 0,0 0 15,0-21-15,22 21 0,-1 0 0,0 0 16,-20 0-16,-1 0 0,0 0 0,42 0 16,-41-21-16,-1 21 0,21 0 15,-21 0-15,0 0 16,-21-21 0,0 0-1</inkml:trace>
  <inkml:trace contextRef="#ctx0" brushRef="#br0" timeOffset="52870.82">14097 5186 0,'21'0'0,"0"0"15,0 0 1,1-21 0,-1 0-16,0 21 0,0 0 15,0-22-15,0 1 0,1 0 0,-22 0 16,21 21-16,0-21 0,0-22 0,0 43 15,-21-21-15,21 0 0,1 0 0,-22-21 16,21 20-16,-21 1 0,21 0 0,-21 0 16,0-21-16,0 20 0,0 1 0,0 0 15,0 0-15,-21 21 32,0 0-32,21 21 0,-22 21 0,22-20 15,-21 20-15,21-21 0,-21 21 16,0 43-16,21-43 0,0 1 0,0-1 15,-21 0-15,21 1 0,0-1 0,-21 43 16,21-43-16,0 0 0,0-20 0,0 20 16,-22 21-16,22-41 0,0-1 0,0 0 15,-21 0-15,21 21 0,0-20 0,-21-22 16,0 21-16,0-21 16,0 0-16,-22 0 0,22 0 15,0 0-15,0 0 0,-22-21 16,22-1-16,0 22 0,0-21 15,-21 0-15,20 0 0,1 0 0,21 0 16,-21-22-16,0 43 0,21-21 16,21 21-1,0 0 1,0 0-16,1 0 0,-1 0 0,0-21 16,0 21-16,0 0 0,0 0 0</inkml:trace>
  <inkml:trace contextRef="#ctx0" brushRef="#br0" timeOffset="53343.06">14605 5313 0,'-21'0'16,"0"0"-16,-1 21 15,22 0-15,0 0 0,-21 1 16,21 20-16,-21-21 15,21 0-15,0 0 0,0 1 0,0-1 16,0 0-16,-21 0 0,21 0 16,-21-21-16,21 21 15,0-42 17,0 0-32,0 0 0,0 0 15,0 0-15,0-1 16,21 1-16,-21 0 0,21 0 0,0 0 15,0-22-15,1 43 0,-22-21 0,21 0 16,0 0-16,21 0 0,-21 0 0,1 21 16,41 0-16,-42 0 0,0 0 15,1 0-15,-1 21 0,0-21 16,0 21-16,-21 0 0,0 0 0,0 0 16,0 1-16,0-1 0,0 0 0,0 42 15,0-41-15,0-1 0,0 0 0,0 0 16,-21 0-16,21 0 0,-21 1 15,21-1-15,0 0 16,21-21 15,0 0-31,-21-21 0,21 0 16</inkml:trace>
  <inkml:trace contextRef="#ctx0" brushRef="#br0" timeOffset="53584.93">15198 5228 0,'0'21'31,"0"1"-15,0-1-16,0 0 0,0 0 16,0 0-16,0 0 0,0 1 0,0 41 15,0-42-15,0 0 0,21-21 0,0 43 16,-21-22-16,0 0 0,21 0 15,0 0-15,-21 1 16,21-22 0,-21-22-1,0 1-15</inkml:trace>
  <inkml:trace contextRef="#ctx0" brushRef="#br0" timeOffset="53831.78">15536 5165 0,'0'0'0,"0"21"31,-21 0-15,21 0-16,-21 0 0,0 1 0,0-1 16,-1 21-16,1-21 0,0 0 15,21 1-15,-21-1 0,0 21 0,0-21 16,-1-21-16,22 21 0,-21 22 0,21-22 15,-21-21-15,21 21 0,-21 0 0,21 0 16,21-21 15</inkml:trace>
  <inkml:trace contextRef="#ctx0" brushRef="#br0" timeOffset="54288.13">15833 5271 0,'0'-22'0,"-22"22"16,1 0 0,-21 22-1,21-1-15,21 0 16,-43 21-16,43-21 0,-21 1 0,0-1 15,21 0-15,-42 21 0,42-21 16,0 1-16,0-1 0,-21 0 0,21 0 0,0 0 16,0 0-16,0 1 0,21-1 15,0-21 1,0 0-16,0 0 0,0 0 0,1 0 16,-1-21-16,0 21 0,-21-22 15,21 22-15,21-21 0,-20 0 0,-22 0 16,21 0-16,0 0 0,-21-1 0,0 1 15,21 0-15,-21 0 0,21 0 0,-21 0 16,0-22-16,0 22 0,0 0 0,0 0 16,0 0-16,0-1 0,-21 1 0,0 0 15,0 0-15,0 0 0,-1 21 16,1 0-16,0 0 0,0 0 16,0 0-16,0 0 0,-1 21 0,1 0 15,0 0-15,21 0 16,0 1-16,0-1 15,21-21-15</inkml:trace>
  <inkml:trace contextRef="#ctx0" brushRef="#br0" timeOffset="54615.94">16319 5207 0,'0'0'0,"0"-21"0,-21 21 47,21 21-47,-21 0 16,21 0-16,-21-21 0,0 22 0,21-1 15,-21 0-15,-1 0 16,22 0-16,0 0 0,-21 1 0,21-1 15,-21 0-15,21 0 0,0 0 16,0 0-16,0 1 16,21-22 15,0-22-15,1 1-16,-22 0 0</inkml:trace>
  <inkml:trace contextRef="#ctx0" brushRef="#br0" timeOffset="54827.82">16319 4974 0,'0'0'0,"-21"0"0,21-21 16,-21 21-16,0 0 15,42 21 48,0 0-63,0-21 0,1 22 15</inkml:trace>
  <inkml:trace contextRef="#ctx0" brushRef="#br0" timeOffset="55243.58">16933 5165 0,'0'-21'0,"0"-1"15,0 1-15,-21 0 16,0 21-1,0 0-15,0 0 16,-1 0-16,1 0 0,0 0 16,0 21-16,21 0 0,0 1 0,-21-22 15,0 21-15,-1 21 0,22-21 0,-21 0 16,0 1-16,21-1 0,-21 0 16,21 0-16,0 0 0,0 22 0,0-22 0,0 0 15,0 21-15,0-21 16,0 1-16,21-1 15,-21 0-15,21-21 0,0 0 16,1 0-16,-1 0 0,0 0 16,21 0-16,-21 0 15,1 0-15,20 0 0,-21-21 16,0 0-16,0 21 16,1-22-16,-22 1 0,21 21 0</inkml:trace>
  <inkml:trace contextRef="#ctx0" brushRef="#br0" timeOffset="55770.85">17166 5313 0,'21'0'0,"0"0"0,1 0 15,-1 0-15,0 0 0,0 0 16,0-21-16,0 21 0,1 0 16,-1 0-16,0-21 0,0 21 15,0-22-15,0 22 0,1-21 0,-1 0 16,0 21-16,-21-21 0,0 0 16,0 0-16,0-1 15,0 1-15,-21 21 16,0 0-16,-1 0 15,1 0-15,0 0 0,0 0 0,0 0 16,-22 21-16,22 1 0,0-1 16,0 0-16,0-21 0,0 21 15,-1 0-15,1 0 0,21 1 0,-21-1 16,0 0-16,21 0 0,0 0 0,-21 0 16,21 1-16,0-1 0,0 0 15,0 0-15,0 0 0,0 0 0,0 1 16,0-1-16,21-21 0,0 0 15,0 21-15,0-21 0,1 0 0,20 0 16,-21 0-16,0 0 0,0 0 16,1 0-16,20 0 0,-21 0 0,0-21 15,0 21-15,1 0 0,-1-21 0,0 21 16,0 0-16,-21-22 0,21 22 16,0 0-16,-21-21 0,0 0 15</inkml:trace>
  <inkml:trace contextRef="#ctx0" brushRef="#br0" timeOffset="60634.35">4868 6202 0,'0'0'0,"0"-21"15,0 0-15,0-1 16,0 1 0,0 0-16,-21 21 0,21-21 15,0 42 32,0 0-31,0 0-16,0 1 0,0 20 15,0-21-15,0 21 0,0 1 16,0-1-16,0 0 0,0 22 0,0-22 16,0 1-16,0-1 0,0 0 15,0 1-15,0-1 0,0 0 0,0 1 16,0-22-16,0 21 0,0-21 15,-21 0-15,21 1 0,0-1 0,0 0 16,0-42 31,0 0-31,0-1-16,0 1 0,0 0 15,21 0-15,-21 0 0</inkml:trace>
  <inkml:trace contextRef="#ctx0" brushRef="#br0" timeOffset="60999.16">5016 6075 0,'0'-21'0,"0"42"47,0 0-47,0 0 0,0 0 15,0 1-15,0 20 0,0-21 16,0 21-16,0 1 0,-21-1 0,21 22 16,0-22-16,0 0 0,-21 22 15,21-22-15,0 0 0,0 1 0,0-22 16,0 21-16,0-21 0,0 22 15,0-22-15,0 0 0,0 0 0,0 0 16,0 1 0,-21-22-1,0 0 1,0 0 0,-1 0-16,22-22 0,-21 22 15</inkml:trace>
  <inkml:trace contextRef="#ctx0" brushRef="#br0" timeOffset="61323.97">4381 6795 0,'0'0'0,"0"-22"0,-21 22 0,0-21 15,42 21 32,0 0-47,1 0 0,-1 0 0,21 0 16,-21 21-16,22 1 0,-22-1 15,0 0-15,21 0 0,-21 0 0,1 0 16,20 1-16,-42-1 0,21 0 0,0 0 16,0 0-16,-21 0 0,0 1 15,22-1-15,-1 0 16,-21-42 15,21 21-31,-21-21 16,21-1-16,-21 1 0,21 0 15</inkml:trace>
  <inkml:trace contextRef="#ctx0" brushRef="#br0" timeOffset="61587.82">5270 6519 0,'0'22'16,"-21"-1"-16,0 0 15,0 0-15,0 0 16,0 22-16,-1-22 0,22 21 0,-21-21 16,0 22-16,0-22 0,0 21 0,0-21 15,-1 22-15,1-22 0,0 0 16,21 0-16,-21 0 0,21 0 0,-21 1 15,21-1 1,-21-21 15</inkml:trace>
  <inkml:trace contextRef="#ctx0" brushRef="#br0" timeOffset="62643.76">3408 7705 0,'0'0'0,"0"-21"15,-21 21 1,21-22-16,0 1 16,0 0-16,0 0 15,21 0 1,0 21-16,0 0 0,-21-21 15,21 21-15,22 0 0,-22 0 0,0 0 16,0 0-16,0 0 0,0 21 16,22 0-16,-22 0 0,0 0 0,-21 0 15,0 1-15,0 20 0,0-21 0,0 21 16,0-20-16,0 20 0,-42 0 16,21 1-16,-1-22 0,-20 21 0,21-21 15,-21 22-15,-1-22 0,22 0 16,0 0-16,0-21 0,0 0 0,-1 21 15,1-21-15,0 0 16,21-21 0,0 0-16,0 0 15,21-22 1,-21 22-16,21 0 0,22 0 16,-22 21-16,0-21 0,0 21 0,22 0 15,-22 0-15,21 0 0,-21 0 16,22 0-16,-22 0 0,0 0 0,21 0 15,-21 21-15,1 0 0,-1 0 16,0 0-16,0 1 0,-21-1 0,0 0 16,0 0-16,0 21 0,0-20 15,0-1-15,-21 0 0,0 21 0,0-21 16,-1 1-16,1-1 0,0 0 16,0-21-16,-21 21 0,20 0 15,-20-21-15,21 0 0,-21 21 0,20-21 16,-20 0-16,21 0 0,0 0 15,-22 0-15,22 0 0,0 0 0,0 0 16,0 0-16,0 0 0,-1-21 16,1 21-16,0 0 0,21-21 0,0 0 31,0 0-31,0 0 16,21 21-1,0-22-15,1 22 0,-1-21 16,0 0-16,21 21 0</inkml:trace>
  <inkml:trace contextRef="#ctx0" brushRef="#br0" timeOffset="63139.67">4127 7832 0,'-21'0'32,"0"21"-32,21 0 0,0 0 15,0 0-15,0 1 0,0 20 16,0-21-16,0 0 0,0 22 0,0-22 16,0 21-16,0-21 0,0 0 15,0 22-15,0-22 0,0 0 0,0 0 16,0 0-16,0 1 0,21-22 15,0 0-15,1 0 16,-1 0-16,0 0 16,0-22-1,0 22-15,-21-21 0,21 0 0,1 0 16,-1 0-16,0 0 0,0-1 16,0-20-16,-21 21 0,0 0 0,0-22 15,0 22-15,0-21 0,0 21 0,0 0 16,0-22-16,-21 22 0,0 0 15,0 0-15,0 21 0,-1-21 0,1 21 16,0 0-16,0 0 0,0 0 16,0 0-16,-1 0 0,1 21 15,0 0-15,21 0 16,0 0-16,0 0 16,0 1-16,21-1 15,0-21 1,1 0-16</inkml:trace>
  <inkml:trace contextRef="#ctx0" brushRef="#br0" timeOffset="63611.4">4784 7747 0,'-43'0'16,"22"0"-1,21 21-15,-21-21 16,0 21-16,21 1 0,-21-1 0,21 0 16,0 21-16,0-21 0,-22 1 15,22 20-15,-21 0 0,21-21 0,0 22 16,0-22-16,0 21 0,0-21 0,0 1 16,0-1-16,0 0 0,0 0 15,0 0-15,21-21 0,1 0 16,-1 0-16,0 0 0,0 0 15,0 0-15,0 0 0,1-21 0,-1 21 16,0-21-16,0 0 0,0 0 16,-21-1-16,21 1 0,1 0 15,-1 0-15,-21 0 0,0 0 0,0-22 16,0 22-16,0 0 0,0-21 16,0 20-16,0-20 0,0 21 0,-21 0 15,21 0-15,-22-1 0,1 1 0,0 0 16,0 21-16,0 0 0,0 0 15,-1 0-15,1 0 0,0 0 16,0 0-16,21 21 16,-21-21-16,21 21 0,0 1 15,21-22 1,0 0 0,0 0-16</inkml:trace>
  <inkml:trace contextRef="#ctx0" brushRef="#br0" timeOffset="63931.23">5207 7705 0,'-21'0'16,"42"0"30,0 0-46,0 0 0,0 0 16,1 0-16,-1 0 0,0 0 0,0 0 16,0 0-16,0 0 0,22 0 15,-22 0-15,0 0 0,0 0 0,0 0 16,1-21-16,-1 21 0,0 0 16,0 0-16,-42 0 31,0 0-31,0 0 15,-1 0-15,1 21 0,0-21 0,0 0 16,0 0-16</inkml:trace>
  <inkml:trace contextRef="#ctx0" brushRef="#br0" timeOffset="64204.07">5376 7705 0,'-21'0'16,"21"21"-16,-21-21 15,21 21-15,0 0 16,0 0-16,0 1 16,0-1-16,0 0 0,0 0 0,0 0 15,0 0-15,0 22 0,0-22 16,0 21-16,0-21 0,-21 22 0,21-22 16,0 21-16,0-21 0,-21 1 15,21-1-15,0 0 0,0 0 16,0 0-16,0 0 15,0-42 17,21 0-32,0 0 15</inkml:trace>
  <inkml:trace contextRef="#ctx0" brushRef="#br0" timeOffset="64619.86">6138 7789 0,'0'-42'16,"0"21"-16,-21 21 15,0 0-15,0 0 16,0 0-16,-1 0 0,1 0 15,0 0-15,0 21 0,0 0 16,0 0-16,-1 1 0,1-1 16,21 0-16,-21 0 0,0 21 0,0-20 15,21 20-15,0-21 16,0 21-16,0-20 0,0 20 0,0-21 16,0 0-16,0 22 0,0-22 0,21 0 15,0 0-15,0-21 16,0 0-16,1 0 0,-1 0 0,0 0 15,0 0-15,21 0 0,-20 0 16,-1 0-16,21 0 0,-21-21 0,0 0 16,1 21-16,-1-21 0,0 21 0,0-22 15,-21 1-15,21 0 16,-21 0-16,21 0 16,-21 0-16</inkml:trace>
  <inkml:trace contextRef="#ctx0" brushRef="#br0" timeOffset="65420.46">10414 6181 0,'0'0'0,"21"-21"15,-21-1-15,21 22 16,-21-21-16,0 0 16,0 42 15,0 0-31,0 1 0,-21 20 15,21-21-15,0 21 0,-21 22 16,21-22-16,0 22 0,0-22 0,-21 22 16,21-1-16,-21-21 0,21 1 15,-22-1-15,22 0 0,0 1 0,-21-1 16,21-21-16,0 0 0,0 1 0,0-1 16,0 0-16,21-21 31,-21-21-31,22 0 15,-22-1-15,21 1 0,0 0 16</inkml:trace>
  <inkml:trace contextRef="#ctx0" brushRef="#br0" timeOffset="65699.82">10668 6160 0,'0'0'0,"0"-22"16,0 1-1,0 42 1,0 1-16,0-1 16,0 0-16,0 21 0,-21 1 0,21-1 15,0 0-15,0 1 0,0-1 0,-21 21 16,-1-20-16,22-1 16,-21 0-16,21 1 0,0-1 0,-21 0 15,0 1-15,21-22 0,0 0 16,0 21-16,-21-20 0,21-1 0,-21-21 15,21 21-15,0 0 0,0 0 16,-22-21-16,1 0 16,0 0-16,0 0 0</inkml:trace>
  <inkml:trace contextRef="#ctx0" brushRef="#br0" timeOffset="65972.66">10118 6773 0,'-22'0'16,"22"22"15,0-1-31,0 0 0,22 0 16,-1 0-16,0 0 0,0 1 16,-21-1-16,21 0 0,0 0 0,1 0 15,-1 0-15,-21 1 0,21-1 0,0-21 16,-21 21-16,0 0 0,21-21 15,-21 21-15,21-21 0,1 0 16,-22 21-16,21-21 0,0 0 16,0 0-16,-21-21 15,0 0-15,21 21 0,0-21 0,-21 0 16,22 0-16</inkml:trace>
  <inkml:trace contextRef="#ctx0" brushRef="#br0" timeOffset="66171.57">10943 6689 0,'-21'21'15,"0"0"-15,0 0 16,-1 0-16,1 1 0,-21-1 16,21 0-16,0 21 0,-1-21 15,1 1-15,0-1 0,0 21 0,0-21 16,0 0-16,-1 1 0,1-1 15,0 0-15,0 0 0,0 0 0,21 0 16,-21 1-16</inkml:trace>
  <inkml:trace contextRef="#ctx0" brushRef="#br0" timeOffset="67796">9906 7959 0,'0'0'0,"0"-21"0,0-1 0,0-20 0,0 21 15,0 0-15,0 0 16,0-1-16,0 44 31,0-1-31,0 0 0,0 0 16,0 21-16,0-20 0,0 20 0,0 0 15,0 1-15,0-1 0,0 0 16,0 1-16,0-1 0,0 0 0,0 1 16,0-22-16,0 21 0,0-21 15,-21 0-15,21 1 0,0-1 16,0-42 15,0-1-31,21 22 0,-21-21 0,0 0 16,0-21-16,21 21 0,-21-22 15,0 22-15,0-21 0,0-1 16,0 1-16,0 0 0,0 21 0,0-22 16,0 1-16,-21 0 0,21-1 15,-21 22-15,0 0 0,21 0 0,-22 0 16,1 21-16,0 0 0,0 0 0,0 21 16,0 0-16,-1 21 15,1-21-15,0 22 0,0-1 0,0 22 16,0-22-16,-22 0 15,22-21-15,0 22 0,0-1 0,21-21 16,-21 0-16,21 1 0,-22-22 16,22 21-16,-21-21 0,21-21 15,0-1 1,0 1-16,0 0 16,21 0-16,-21 0 0,22 0 0,-1-1 15,-21 1-15,21 0 0,0 0 16,-21 0-16,21 0 0,0 21 0,1-22 15,-1 22-15,0 0 16,0 0-16,0 22 0,0-1 16,-21 0-16,22-21 0,-1 21 15,0 21-15,0-42 0,0 22 16,-21-1-16,21 0 0,1 0 0,-1 0 16,0-21-16,0 21 0,0-21 0,0 0 15,1 0-15,20 0 0,-21 0 16,0 0-16,0 0 0,1-21 0,20 0 15,-21 21-15,0-21 0,0 0 16,1 0-16,-1-1 0,0 1 0,0 0 16,0 0-16,-21-21 0,21 20 0,-21 1 15,0 0-15,0 0 0,0 0 16,0 0-16,-21 42 31,21 0-31,-21 0 16,21 0-16,0 0 0,-21 1 0,21 20 15,0-21-15,0 0 0,0 0 16,0 22-16,0-22 0,0 0 0,0 0 16,0 0-16,0 1 0,0-1 15,21-21 1,0 0 0,0 0-16,-21-21 15,22 21-15,-1-22 0,0 1 0,-21 0 16,21 0-16,-21 0 0,21 0 15,-21-1-15,0-20 16,0 21-16,0 0 0,0 0 0,0-1 16,0 1-16,-21 0 0,0 0 0,0 21 15,0 0-15,-1 0 16,1 0-16,0 0 16,42 0 15,0 0-31,1 0 15,-1 0-15,21-21 0,-21 21 16,0-21-16,22 21 0,-22 0 0,21 0 16,-21 0-16,22 0 0,-22 0 15,21 0-15,-21 0 0,1 0 16,-1 21-16,-21 0 0,0 0 0,0 0 16,0 0-16,0 1 0,0 20 15,0-21-15,0 0 0,-21 22 0,21-22 16,-22 0-16,22 21 0,0-21 15,0 1-15,-21-1 0,21 0 0,0 0 16,0 0-16,21 0 16,1-21-1,-1 0-15,0 0 0,0 0 0,0 0 16,0 0-16,1-21 0,20 21 16,-21-21-16,0 0 0,0 0 0,1 0 15,-1-1-15,-21 1 0,0 0 16,0 0-16,0-21 0,0 20 15,0-20-15,0 21 0,0-21 0,-21 20 16,-1-20-16,1 21 0,0 0 0,0 0 16,0-1-16,-22 22 0,22 0 15,0-21-15,0 21 0,0 0 0,0 0 16,-1 0-16,1 0 0,21 21 16,0 1-16,0-1 15,0 0 1,21-21-16,1 0 15,-1 0-15,0 0 0,0 0 16,0 0-16</inkml:trace>
  <inkml:trace contextRef="#ctx0" brushRef="#br0" timeOffset="68066.86">11261 7853 0,'21'0'32,"21"0"-17,-21 0-15,22 0 0,-22 0 0,21 0 16,0-21-16,1 21 0,-22 0 16,21 0-16,1 0 0,-22 0 0,0 0 15,0 0-15,0 0 0,0 0 0,1 0 16,-44 0 15,1 0-31,0 0 0,0 0 16</inkml:trace>
  <inkml:trace contextRef="#ctx0" brushRef="#br0" timeOffset="68320.1">11536 7853 0,'0'0'0,"0"21"0,0 0 0,0 0 16,0 1-16,0-1 0,0 0 0,-21 0 16,21 0-16,0 0 0,0 22 15,-22-22-15,22 0 0,-21 21 0,21-20 16,0-1-16,0 0 0,0 0 16,0 0-16,0 0 0,0 1 0,-21-1 15,21 0 1,21-21 15,0-21-31,-21 0 16,22 21-16,-1-22 0</inkml:trace>
  <inkml:trace contextRef="#ctx0" brushRef="#br0" timeOffset="68667.89">12171 7895 0,'0'0'16,"0"-21"-1,-21 0-15,-1 21 0,1 0 16,0 0-16,0 0 0,0 0 16,0 0-16,-1 0 0,1 21 15,-21 0-15,42 0 0,-21 1 0,0-1 16,-1 21-16,1-21 0,0 22 15,21-22-15,0 21 0,0-21 0,0 0 16,0 1-16,0 20 0,0-21 0,0 0 16,21 0-16,0-21 15,1 0-15,-1 22 0,21-22 0,-21 0 16,22 0-16,-22 0 0,0 0 16,21 0-16,-21 0 0,22 0 0,-22-22 15,0 22-15,0-21 0,-21 0 16,21 21-16,1-21 0,-1 0 15,-21 0-15,21-1 0,0 1 16</inkml:trace>
  <inkml:trace contextRef="#ctx0" brushRef="#br0" timeOffset="69328.03">15663 5779 0,'21'0'16,"-21"21"-16,0 0 16,0 0-16,0 0 0,0 22 0,0-22 15,0 21-15,22-21 0,-22 22 0,0-1 16,0-21-16,0 21 0,0-20 16,0 20-16,0-21 0,0 21 0,0-20 15,0-1-15,0 0 0,0 0 16,0 0-16,0 0 0,0-42 47,0 0-47,0 0 15</inkml:trace>
  <inkml:trace contextRef="#ctx0" brushRef="#br0" timeOffset="69896.85">15938 5842 0,'0'0'0,"0"-42"16,0 63 0,0 0-1,0 21-15,0-20 0,0 20 16,0 0-16,-21-21 0,21 22 0,-21-1 16,21 0-16,0 1 0,0-22 15,-21 21-15,21 1 0,-21-22 0,21 21 16,-21-21-16,21 22 0,0-22 15,0 0-15,-22 0 0,22 0 0,0 0 16,-21-21-16,21 22 0,-21-22 31,0-22-31,0 1 16,0 0 0,-1 0-16,1 0 0,0 0 0,0-1 15,0 1-15,0 0 0,-1 0 0,1 0 16,0 0-16,0-1 0,21 1 15,-21 21-15,21-21 0,0 42 32,0 0-32,21 22 0,0-22 15,0 0-15,-21 21 0,21 1 0,1-22 16,-22 21-16,21-21 0,-21 22 16,0-22-16,21 0 0,-21 0 0,21 0 15,-21 1-15,21-1 16,0 0-16,1-21 0,-1 0 15,0 0-15,0 0 16,-21-21-16,21 0 0,0-1 16,22 1-16,-22 0 0,0 0 0,0 0 15,22-22-15,-22 22 0,21-21 16,-21 21-16,0-22 0,1 22 0,-1 0 16,0 0-16,0 0 0</inkml:trace>
  <inkml:trace contextRef="#ctx0" brushRef="#br0" timeOffset="71403.59">15452 7620 0,'0'0'0,"21"-21"0,-21 0 0,0 0 15,21-1-15,-21 1 0,21 21 16,-21-21-16,21 21 0,-21-21 0,21 21 15,1 0 1,-22 21-16,21 0 16,-21 0-16,0 1 0,0-1 15,0 21-15,21-21 0,-21 22 0,0-22 16,0 21-16,0 0 0,0-20 0,-21 20 16,0-21-16,-1 21 0,-20-20 15,21-1-15,0 0 0,0 0 0,-1 0 16,1 0-16,0-21 0,0 0 15,0 0-15,0 0 0,-1 0 0,1 0 16,21-21-16,0 0 0,-21 21 16,0-21-16,21 0 0,0 0 0,0-1 15,0 1-15,0 0 0,0 0 0,0-21 16,0 20-16,0 1 16,0 0-16,0 0 0,0 0 0,21 0 15,0 21-15,0 0 16,1 0-16,-1 21 0,0-21 15,-21 21-15,21 0 0,0 0 0,-21 0 16,0 1-16,21 20 0,1-21 16,-22 0-16,21 0 0,-21 22 0,0-22 15,0 0-15,21 0 0,-21 0 16,21-21-16,-21 22 0,21-22 16,0 21-16,1-21 0,-1 0 15,0 0-15,0 0 0,0 0 16,0-21-16,1-1 0,-1 22 15,0-21-15,0 0 0,0 0 16,0 0-16,1 0 0,-1-1 0,0-20 16,0 21-16,21 0 0,-20 0 15,-1-1-15,-21 1 0,21 0 0,-21 0 16,21 0-16,-42 21 31,0 0-31,21 21 16,0 0-16,-21 0 15,21 0-15,-22 1 0,22-1 0,0 21 16,0-21-16,0 0 0,0 1 16,0-1-16,0 0 0,0 0 0,0 0 15,0 0-15,22-21 0,-1 0 16,0 0-16,0 0 16,0 0-16,0 0 0,1 0 0,-1-21 15,0 0-15,0 0 0,0 0 16,0 21-16,1-21 0,-22-1 0,0 1 15,0 0-15,0 0 0,0 0 16,0 0-16,0-1 0,-22 22 0,1-21 16,0 0-16,-21 21 0,21-21 15,-1 21-15,1 0 16,0-21-16,42 21 31,0-21-31,1 21 0,-1-22 16,0 22-16,21 0 0,-21 0 0,22-21 15,-1 21-15,0 0 0,-20 0 16,20 0-16,0 0 0,1 0 0,-22 0 16,0 0-16,0 0 0,0 21 15,0 1-15,-21-1 0,0 0 16,0 0-16,0 0 0,0 0 0,0 1 16,0 20-16,-21-21 15,21 0-15,0 0 0,-21 1 0,21-1 16,-21 0-16,21 0 0,0 0 15,0 0-15,0 1 0,21-22 16,0 0 0,0 0-16,1 0 0,-1 0 15,0-22-15,0 22 0,0-21 16,0 0-16,-21 0 0,22 0 16,-1 0-16,-21-22 0,0 22 0,0 0 15,0 0-15,0-22 0,0 22 16,0-21-16,0 21 0,0 0 0,0-1 15,-21 1-15,-1 0 0,1 21 0,0 0 16,-21-21-16,21 21 16,-1 0-16,1 0 0,0 0 0,0 0 15,0 0-15,0 0 0,21 21 16,0 0 0,21-21-1,21 0-15,-21 0 16,0 0-16,1 0 0,-1 0 0,21 0 15</inkml:trace>
  <inkml:trace contextRef="#ctx0" brushRef="#br0" timeOffset="71949.28">17081 7557 0,'22'0'31,"-1"0"-15,0 0-16,0 0 0,0 0 16,0 0-16,1 0 0,20 0 15,-21 0-15,21-22 0,-20 22 0,20 0 16,-21 0-16,21 0 0,-20 0 16,-1 0-16,0 0 0,0 0 15,-42 0 16,0 0-31,0 0 0,-1 0 16,1 22-16,0-22 16,0 0-16,0 0 0,0 0 15,-1 0 1,22 21 46,0 0-62,0 0 16,0 0-16,-21 0 0,21 1 16,-21-1-16,21 0 0,-21 0 0,21 0 15,0 22-15,-21-22 0,0 0 16,21 0-16,0 0 0,0 0 0,-22 1 16,22-1-16,-21 0 0,21 0 15,0 0 1,21-42 15,1 0-15,-1 0-16,0 21 15</inkml:trace>
  <inkml:trace contextRef="#ctx0" brushRef="#br0" timeOffset="72407.84">17949 7578 0,'0'-21'0,"0"42"0,0-64 15,21 22-15,-21 0 16,0 0 0,0 0-1,-21 21 1,0 0-1,0 21-15,0 0 0,0-21 16,-1 21-16,1 22 0,0-22 16,0 0-16,0 0 0,0 21 0,-22-20 15,22 20-15,0-21 0,0 0 16,0 0-16,21 22 0,0-22 0,0 0 16,0 0-16,0 0 0,21 1 0,0-22 15,0 21-15,0-21 16,0 0-16,22 21 0,-22-21 0,0 0 15,0 0-15,22 0 0,-22 0 16,0 0-16,0 0 0,0 0 0,0-21 16,1 21-16,-1 0 0,0-21 15,0-1-15,0 1 16,-21 0 31</inkml:trace>
  <inkml:trace contextRef="#ctx0" brushRef="#br0" timeOffset="103746.85">3260 9335 0,'0'0'0,"0"-22"16,0 1-1,0 0-15,0 0 16,0 0 0,0 0-1,0-1-15,0 1 16,0 42 31,0 1-47,0 20 0,0-21 15,0 21-15,0 1 0,0-1 16,0 0-16,0 22 0,0-1 0,0-20 16,0 20-16,0 1 0,-22-1 15,22-20-15,0 20 0,0 1 0,-21-1 16,21-21-16,-21 22 0,0-1 16,21-20-16,0 20 0,-21-20 0,21 20 15,-21-21-15,21 1 0,-22-1 16,22-21-16,0 22 0,0-22 15,0 0-15,0 0 0,0-42 32,0 0-32,0 0 15,0-1-15,0-20 0,0 0 0,0 21 16,0-43-16,0 22 0,0-1 16,0 1-16,22 0 0,-22-1 0</inkml:trace>
  <inkml:trace contextRef="#ctx0" brushRef="#br0" timeOffset="104595.56">3196 9377 0,'-21'-21'0,"42"42"0,-42-63 0,21 20 15,0 1-15,0 0 16,21 21-16,-21-21 15,21 21-15,0 0 0,1 0 16,-1 0-16,0 0 0,0 0 16,0 0-16,0 0 0,1 0 0,20 0 15,0-21-15,1 21 0,-1 0 16,21 0-16,22 0 0,-21 0 16,20 0-16,-20-21 0,20 21 15,1 0-15,0 0 0,-22 0 0,22 0 16,21 0-16,-22-22 0,1 22 15,-21 0-15,20 0 0,1 0 0,-22 0 16,22 0-16,-21 0 0,-1 0 16,1 0-16,-22 0 0,21 0 0,-20 22 15,-1-22-15,0 0 0,-20 0 0,20 21 16,-21-21-16,0 0 0,0 0 16,1 21-16,-1-21 0,-21 21 15,21 0 1,-21 0-16,0 1 15,0-1-15,0 0 0,0 0 16,0 0-16,-21 22 0,21-22 16,-21 21-16,21-21 0,0 22 0,0-1 15,-22 0-15,1 1 0,21-1 0,-21 0 16,21-21-16,0 22 0,0-1 16,0 0-16,-21-20 0,21 20 0,0-21 15,0 21-15,0-20 0,0 20 16,0-21-16,-21 0 0,21 0 0,0 1 15,0-1-15,0 0 0,-21 0 0,21 0 16,-22 0-16,22 1 16,-21-1-16,0 0 0,0 0 15,0-21-15,0 21 0,-22-21 16,22 21-16,0-21 0,-21 0 16,20 22-16,-20-22 0,-21 0 0,20 0 15,-20 0-15,-22 0 0,22 0 0,-22 0 16,-21 0-16,21 0 0,1 0 15,-22 0-15,21 0 0,-21 0 0,22 0 16,-22 0-16,21 0 16,1 0-16,-1 0 0,0 0 0,22 0 15,-1 0-15,1 0 0,-1 0 0,22 0 16,0 0-16,-1 0 0,1 0 16,21 0-16,-22-22 0,22 22 0,0 0 15,0 0-15,0 0 0,21-21 31,0 0-15,21 0 0,0 21-16,0-21 15,0 0-15,22-1 0,-22 22 0,0-21 16,21 0-16</inkml:trace>
  <inkml:trace contextRef="#ctx0" brushRef="#br0" timeOffset="105167.87">3916 9313 0,'0'43'15,"0"-1"-15,0-21 16,0 22-16,0-1 0,0 21 15,0 1-15,-21-1 0,21 1 0,-22-1 16,22 1-16,0-22 0,0 22 0,-21-22 16,0 22-16,21-22 0,-21 0 15,21-21-15,0 22 0,0-22 0,0 21 16,0-21-16,0 1 16,0-1-16,0-42 31,21-1-16,-21 1-15,21 0 0,-21-21 0,21 21 16</inkml:trace>
  <inkml:trace contextRef="#ctx0" brushRef="#br0" timeOffset="105495.69">4339 9229 0,'0'21'0,"0"0"15,-21 0-15,21 0 0,-21 22 16,21-1-16,-21 0 0,21 1 0,0-1 16,0 22-16,0-1 0,-22 1 0,22-22 15,0 21-15,-21 1 0,21-22 16,0 1-16,0 20 0,-21-42 0,0 22 15,21-1-15,-21-21 0,21 0 16,0 22-16,0-22 0,0 0 16,0 0-16,-21-21 15,21-21 17,0 0-32,-22 0 0,22-1 15</inkml:trace>
  <inkml:trace contextRef="#ctx0" brushRef="#br0" timeOffset="105852.02">3302 9631 0,'0'0'0,"21"0"31,21 0-31,1 0 0,20 0 0,-20 0 16,20 0-16,22 0 0,-22 0 0,22 0 15,0 0-15,-1 0 0,1-21 16,-22 21-16,22 0 0,0 0 0,-1-21 16,1 21-16,-21 0 0,20 0 15,-20 0-15,-22 0 0,22-22 0,-22 22 16,-21 0-16,21 0 0,-20 0 15,-1 0-15,-42 22 32,-1-22-32,1 0 15,0 0-15,-21 21 0,21-21 0,-22 0 16,1 21-16,0-21 0</inkml:trace>
  <inkml:trace contextRef="#ctx0" brushRef="#br0" timeOffset="106107.87">3429 9927 0,'0'0'0,"-21"0"0,0 21 16,21 1 0,21-22-16,0 0 0,0 0 15,21 0-15,1 0 0,-1 0 16,22 0-16,-1 0 0,1 0 0,20-22 15,-20 22-15,-1 0 0,22-21 0,-22 21 16,1 0-16,-1-21 0,1 21 16,-1 0-16,1 0 0,-22-21 0,1 21 15,-1 0-15,0 0 16,1-21-16,-22 21 0,0-21 0,21 21 16,-21 0-16</inkml:trace>
  <inkml:trace contextRef="#ctx0" brushRef="#br0" timeOffset="106752.45">9377 9419 0,'0'21'31,"0"1"-31,0-1 0,0 21 16,0 0-16,0 1 0,0 20 16,0-20-16,0 20 0,0 1 0,0-22 0,0 21 15,0 1-15,-21-22 16,21 22-16,-22-22 0,22 0 0,0 1 15,0-1-15,-21 0 0,21-20 0,0 20 16,0-21-16,0 0 0,0 0 16,0 1-16,21-44 31,-21 1-31,22 0 0,-22 0 16,0-21-16,21 20 0,0-20 0,-21 0 15,21 21-15</inkml:trace>
  <inkml:trace contextRef="#ctx0" brushRef="#br0" timeOffset="107396.35">9525 9186 0,'21'0'0,"0"0"0,0 0 0,22 0 15,-1 0-15,22 0 0,-1 0 0,1-21 16,-1 21-16,22 0 0,-1 0 16,1 0-16,21-21 0,-21 21 15,-1 0-15,22 0 0,0 0 0,0-21 16,0 21-16,-22 0 0,22 0 16,-21 0-16,-22 0 0,22 0 15,-22 0-15,-20 0 0,-1 0 0,0 0 16,1 0-16,-22 0 0,0 21 0,0-21 15,-21 21-15,21 0 16,-21 1-16,0-1 0,0 0 0,0 0 16,0 0-16,0 22 0,0-22 15,0 21-15,0 0 0,0 1 0,0-1 16,0 0-16,0 1 0,0 20 16,0-20-16,0-1 0,0 0 15,0 1-15,0-1 0,0 0 0,0 1 0,0-22 16,0 21-16,0-21 15,0 22-15,0-22 0,0 0 0,0 21 16,0-21-16,0 1 0,0-1 0,0 0 16,0 0-16,-21 0 0,0 0 15,0-21-15,0 22 0,-22-1 0,1 0 16,0-21-16,-1 21 0,-20-21 0,-1 21 16,-20-21-16,-22 0 0,0 0 15,0 21-15,-21-21 0,0 0 0,-21 0 16,0 0-16,0 0 0,0 0 15,21 0-15,0 0 0,0 0 16,21 0-16,0 0 0,21 0 0,22-21 16,-22 21-16,43 0 0,-22 0 15,22-21-15,0 21 0,20-21 0,1 21 16,0 0-16,0-21 0,21 0 16,0-1-1,21 1-15,0 0 0,22 0 16,-22 0-16,21 0 0</inkml:trace>
  <inkml:trace contextRef="#ctx0" brushRef="#br0" timeOffset="107719.68">9885 9335 0,'0'0'0,"-43"-22"15,22 22 1,21 22-16,0-1 0,0 0 0,0 0 16,0 21-16,0 1 0,0-1 0,0 22 15,-21-1-15,21 1 0,0-1 16,0 1-16,-21-1 0,21-21 0,0 22 16,-21-22-16,21 22 0,-21-22 15,21-21-15,0 22 0,0-1 0,0-21 16,0 0-16,0 0 0,0 1 15,0-1-15,21-42 32,0-1-32,-21 1 15,21 0-15,0 0 0,0-21 16,1 20-16</inkml:trace>
  <inkml:trace contextRef="#ctx0" brushRef="#br0" timeOffset="107987.52">10456 9229 0,'0'0'0,"0"42"0,0-21 0,0 22 16,0-1-16,0 0 0,0 22 0,0-1 16,0 1-16,-21-1 0,0 1 0,0-1 15,21-20-15,0 20 0,-21-21 16,-1 1-16,1-1 0,21 0 15,0 1-15,0-22 0,-21 0 0,21 0 0,0 0 16,-21 1-16,21-1 16,0-42-1,21 21 1,0-22-16,-21 1 16,21-21-16,1 21 0</inkml:trace>
  <inkml:trace contextRef="#ctx0" brushRef="#br0" timeOffset="108252.37">10816 9313 0,'0'0'16,"21"-21"-16,-21 0 0,0 42 31,0 0-31,0 1 0,0 20 16,0 0-16,-21 1 0,21-1 15,0 21-15,-21-20 0,0 20 0,0 1 16,21-22-16,-22 22 0,1-22 15,21 0-15,-21 1 0,0-22 0,21 21 16,0-21-16,-21 0 0,21 1 16,-21-1-16,21 0 0,-22 0 0,22 0 15,-21-21 1,0 0 0,21-21-16,0 0 15</inkml:trace>
  <inkml:trace contextRef="#ctx0" brushRef="#br0" timeOffset="108548.84">9652 9716 0,'0'0'0,"21"0"31,21 0-31,-20 0 0,20 0 0,21 0 16,-20 0-16,20 0 0,1 0 16,-1 0-16,1 0 0,-1 0 15,1-22-15,-1 22 0,1 0 0,-22 0 16,22 0-16,-1-21 0,-21 21 16,1 0-16,-1 0 0,0 0 0,-20 0 15,-1 0-15,0 0 0,-42 0 31,0 0-31,-1 0 0,1 21 0,-21-21 16,0 0-16</inkml:trace>
  <inkml:trace contextRef="#ctx0" brushRef="#br0" timeOffset="108811.69">9567 10012 0,'0'0'0,"0"21"0,21-21 32,1 0-32,20 0 0,0 0 15,1 0-15,20 0 0,1 0 0,-1 0 16,1 0-16,20 0 0,-20 0 16,-1-21-16,1 21 0,20 0 0,-41 0 15,20 0-15,1-21 0,-22 21 16,0 0-16,-20 0 0,20 0 15,-21 0-15,0 0 0,0 0 0,-21-21 16,0-1 0</inkml:trace>
  <inkml:trace contextRef="#ctx0" brushRef="#br0" timeOffset="109427.33">16129 9716 0,'0'0'0,"0"-22"0,-21 1 0,21-21 16,0 21-16,0 0 16,0-1-16,0 1 0,0 0 0,0 0 15,0 0-15,0 0 16,21-1-16,0 22 31,-21 22-31,0-1 0,0 21 16,0 0-16,0 1 0,0 20 15,21-20-15,-21 20 0,0 1 16,0-1-16,0-21 0,0 22 0,0-22 16,-21 22-16,0-22 0,0 22 15,21-22-15,-21 0 0,-1 1 0,1-1 16,0-21-16,21 21 0,0-20 0,-21 20 16,21-21-16,-21 0 0,21 0 15,0-42 16,21 0-31,0-21 0,0 21 16,0-22-16,1 1 0</inkml:trace>
  <inkml:trace contextRef="#ctx0" brushRef="#br0" timeOffset="110107.94">16468 9377 0,'21'-21'16,"21"21"-16,-21 0 0,22 0 16,-1 0-16,0-21 0,22 21 15,-1 0-15,1-22 0,20 1 0,-20 21 16,21 0-16,-1-21 0,22 21 15,-21 0-15,-1-21 0,1 21 0,0 0 16,-22 0-16,1 0 0,-1-21 16,1 21-16,-22 0 0,0 0 0,-20 0 15,20 0-15,-21 0 0,0 0 16,0 0-16,-21 21 16,0 0-1,0 0-15,0 0 0,0 1 16,0 20-16,0-21 0,0 0 0,0 22 15,0-1-15,0-21 16,0 21-16,0 1 0,0-1 0,0 22 16,0-22-16,0 0 0,0 1 0,0-1 15,0 0-15,0 1 0,0-1 16,0 0-16,0 1 0,0-22 0,0 21 16,0 0-16,0-20 0,0 20 15,0 0-15,0-21 0,0 22 0,0-22 16,-21 0-16,21 0 0,-21 0 0,21 1 15,-21-1-15,0 0 16,0 0-16,-1 0 0,1-21 0,-21 21 0,21-21 16,-22 0-16,1 22 0,-21-22 0,-1 0 15,1 0-15,-22 0 16,0 0-16,-21 0 0,1 0 0,-1 0 16,0 0-16,-21-22 0,0 22 0,0-21 15,21 21-15,-21-21 0,21 0 16,22 21-16,-1-21 0,21 21 0,1 0 15,21 0-15,-1 0 0,1-21 16,21 21-16,0 0 0,-1 0 0,22-22 31,22 1-15,-1 0-16,0 21 0,0-21 16</inkml:trace>
  <inkml:trace contextRef="#ctx0" brushRef="#br0" timeOffset="110461.25">16679 9419 0,'0'-21'0,"0"42"0,0-63 0,-21 21 16,0 0-16,0 42 31,21 0-31,0 21 16,0 1-16,0-1 0,0 0 0,0 22 15,0-1-15,0 1 0,0-1 16,-21-20-16,-1 20 0,1 1 0,21-22 16,-21 0-16,0 22 0,0-22 15,0-21-15,-1 22 0,1-1 0,21-21 16,0 0-16,-21 0 0,21 1 0,0-1 15,0 0-15,21-21 32,0-21-32,1 0 15,-22-1-15,21 1 0</inkml:trace>
  <inkml:trace contextRef="#ctx0" brushRef="#br0" timeOffset="110755.67">17018 9419 0,'0'0'16,"21"-21"-16,-21 42 31,0 0-31,0 1 0,0 20 16,-21 0-16,21 1 0,0 20 15,-21 1-15,0-22 0,21 21 0,-22 1 16,1-1-16,21-20 0,-21 20 15,0-20-15,0 20 0,21-42 0,0 22 16,-21-1-16,21 0 0,0-21 16,0 1-16,0-1 0,0 0 0,0 0 15,0 0-15,21-21 32,0-21-32,0 0 0,0 0 15,-21 0-15,21-1 0</inkml:trace>
  <inkml:trace contextRef="#ctx0" brushRef="#br0" timeOffset="111064.02">17653 9292 0,'0'64'15,"0"-22"-15,0 0 0,0 22 16,0-22-16,0 22 0,-21-1 0,21 22 0,-21-22 16,21 1-16,-22-22 0,1 22 15,0-22-15,21 0 0,-21 1 16,21-1-16,-21 0 0,21-20 0,0 20 16,-21-21-16,21 0 0,-22 0 15,22 1-15,0-1 0,0 0 16,-21-21-16,0-21 31,21 0-31,0-1 0,0 1 16,0 0-16</inkml:trace>
  <inkml:trace contextRef="#ctx0" brushRef="#br0" timeOffset="111435.81">16531 9737 0,'0'0'0,"21"21"32,0-21-32,1 0 15,-1 0-15,21 0 0,0 0 0,22 0 16,-22 0-16,22 0 0,-1 0 15,22 0-15,-22 0 0,22 0 0,0 0 16,-1 0-16,1 0 16,-21 0-16,20 0 0,-20 0 0,-22 0 15,22 0-15,-22 0 0,0 0 0,-21 0 16,22 0-16,-22 0 0,0 0 16,-42 0 15,0 0-31,0 0 15,-1 0-15,-20 0 0,21 0 16,-21 21-16,-1-21 0,1 0 0,0 0 16</inkml:trace>
  <inkml:trace contextRef="#ctx0" brushRef="#br0" timeOffset="111743.63">16404 10097 0,'0'0'16,"21"0"-16,0 0 15,22 0-15,-1 0 0,0 0 16,1 0-16,20 0 0,1 0 16,-22 0-16,43 0 0,-22 0 0,1 0 15,-1 0-15,1 0 0,-1 0 0,1 0 16,-1 0-16,-20 0 0,20 0 15,-21 0-15,-20 0 0,20 0 16,-21 0-16,0 0 0,0 0 0,-42 0 47,0 0-31,0 0-16,0 0 0</inkml:trace>
  <inkml:trace contextRef="#ctx0" brushRef="#br0" timeOffset="112077.44">16404 10393 0,'0'0'16,"42"0"-16,-20 0 0,20 0 0,0 0 15,1 0-15,20-21 0,1 21 16,-1-21-16,1 21 0,20 0 0,-20-22 16,-1 22-16,22 0 0,-22-21 0,1 21 15,-22-21-15,1 21 0,20 0 16,-42 0-16,22-21 0,-22 21 0,21 0 15,-21 0-15,0 0 0,-21-21 16,22 21-16,-22-21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1:44:56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0 0,'-21'0'63</inkml:trace>
  <inkml:trace contextRef="#ctx0" brushRef="#br0" timeOffset="971.67">6329 889 0,'21'0'188,"0"0"-188,0 0 0</inkml:trace>
  <inkml:trace contextRef="#ctx0" brushRef="#br0" timeOffset="1532.34">6117 296 0,'0'0'15,"0"-21"-15,21 0 0,0 21 0,-21-21 16,0 0-16,0 0 0,0-1 0,0 1 16,0 0-16,0 0 0,0 0 15,0 0-15,0-1 16,0 44 0,0-1-16,0 0 15,0 21-15,0 1 0,0-1 0,0 21 16,0 1-16,0-1 0,0 1 15,0 21-15,0-22 0,0 22 0,0-1 16,0 1-16,-21 0 0,0-1 16,0-20-16,21-1 0,0 1 0,0-22 15,-21 22-15,21-22 0,-21 0 16,21-20-16,0 20 0,0-21 0,0 0 16,0 0-16,0-42 31,0 0-31,0-21 15,0 21-15,0-22 0,21 1 16</inkml:trace>
  <inkml:trace contextRef="#ctx0" brushRef="#br0" timeOffset="2000.6">6879 233 0,'-21'21'31,"-21"0"-31,20 0 0,1 1 0,-21-1 16,0 21-16,-1 0 15,-20-20-15,20 20 0,-20 0 0,21 1 16,-22-1-16,22 0 0,-22-21 16,22 22-16,0-22 0,-1 21 0,22-21 15,0-21-15,0 22 0,0-22 16,21-22 15,21 1-31,0 21 16,0 0-16,0 0 15,0 0-15,1 0 0,-1 21 16,0 1-16,-21-1 0,21 21 16,0-21-16,0 22 0,-21-1 15,22 21-15,-1-20 0,-21-1 16,21 0-16,-21 1 0,0-22 0,21 21 15,-21-21-15,21 22 0,-21-22 16,21 0-16,-21 0 0,0 0 0,0 1 16,0-1-16,22-21 0,-22 21 15,21-21-15,0 0 16,0 0 0,-21-21-16,21 0 15,0-1-15,1-20 0,-1 21 0</inkml:trace>
  <inkml:trace contextRef="#ctx0" brushRef="#br0" timeOffset="2408.75">6667 1249 0,'-21'21'0,"42"-42"0,-42 63 16,0-42-16,0 21 15,21 1 1,21-22-16,0 0 15,0 0-15,1 0 0,-1-22 0,0 22 16,21-21-16,-21 0 0,22 21 16,-22-21-16,21 0 0,-21 0 0,1-1 15,-1 22-15,0-21 0,-21 0 16,0 0-16,0 0 0,0 0 16,-21 21-1,0 0-15,-1 0 16,1 21-16,0 0 0,0 0 0,0 0 15,0 22-15,-1-22 0,1 0 16,0 21-16,0-21 0,21 22 0,0-22 16,-21 0-16,21 21 0,0-20 15,0-1-15,0 0 0,21 0 16,0-21-16,0 0 16,22 0-16,-22 0 0,21 0 15,-21 0-15,22 0 0,-22 0 0,21 0 16,-21-21-16,22 0 0,-22 21 15,0-21-15,0-1 0,21 1 0,-20 0 16</inkml:trace>
  <inkml:trace contextRef="#ctx0" brushRef="#br0" timeOffset="3039.9">7281 1249 0,'0'0'0,"0"-21"0,21 0 16,1-1-16,-22 1 0,0 42 31,0 1-15,-22-1-16,22 0 0,-21 0 15,21 0-15,-21 0 0,21 1 16,0-1-16,0 0 0,0 0 0,0 0 16,0 0-16,0 1 15,21-22 1,0 0-16,1 0 16,-1 0-16,0-22 0,21 22 0,-21-21 15,1 0-15,-1 21 0,0-21 0,21 0 16,-21 0-16,1-1 0,-22 1 15,21 0-15,0 0 0,-21 0 0,21 0 16,-21-1-16,21 22 16,-21-21-16,0 42 47,0 1-47,0-1 15,0 21-15,0-21 0,-21 0 16,21 22-16,0-1 0,0 22 0,0-22 15,0 21-15,0 1 0,0 21 16,0-22-16,0 22 0,0-22 0,0 22 16,0 0-16,-21-1 0,21-20 0,0 20 15,0 1-15,0-21 0,-21 20 16,0-20-16,21-1 0,-22 1 0,1-22 16,0 0-16,0 1 0,0-1 0,0-21 15,-1 0-15,-20-21 0,21 22 16,0-22-16,-22 0 0,1 0 15,0 0-15,-1-22 0,1 1 0,-21 0 16,20-21-16,-20-1 0,-1 1 16,-20 0-16,20-22 0,22 22 0,-22-22 15,22 1-15,0 21 0,20-22 0,-20 22 16,42-22-16,0 22 0,0 0 16,0 20-16,0-20 0,21 0 0,0 21 15,1-22-15,20 22 0,-21-21 16,21-1-16,1 22 0,-1-21 0,0 0 15,1 20-15,20-20 0,-20 0 16,-1-1-16</inkml:trace>
  <inkml:trace contextRef="#ctx0" brushRef="#br0" timeOffset="3656.55">7874 1080 0,'0'0'0,"-21"0"16,0 0 0,-1 0-16,22 21 15,-21-21-15,21 21 0,0 21 0,0-21 16,-21 1-16,0 20 0,21-21 16,-21 21-16,21 1 0,0-22 0,0 0 15,-21 0-15,21 22 0,0-22 16,0 0-16,0 0 15,21-21 1,0 0 0,0-21-16,-21 0 0,21 21 15,0-21-15,1-1 0,-1 1 0,-21 0 16,21 0-16,0 0 0,0 0 0,-21-1 16,0 1-16,21 21 15,-21-21-15,22 21 0,-22 21 31,0 0-31,0 1 0,0-1 16,0 0-16,0 0 0,0 0 16,0 0-16,21 1 0,-21-1 0,21 0 15,0-21-15,-21 21 0,21-21 0,0 21 16,1-21-16,-1 0 0,0 0 16,0 0-16,0 0 0,0 0 0,1-21 15,-1 0-15,0 21 0,0-21 16,0 0-16,0-1 0,-21 1 0,22 0 15,-22 0-15,21-21 0,-21 20 16,0 1-16,0 0 0,0-21 16,0 21-16,0-1 0,0 1 15,-21 21-15,-1 0 16,1 0-16,21 21 16,-21-21-16,21 22 15,0-1-15,0 0 0,0 0 16,21-21-16,0 21 15,1-21-15,-1 0 0</inkml:trace>
  <inkml:trace contextRef="#ctx0" brushRef="#br0" timeOffset="4040.33">8678 1143 0,'0'0'15,"-21"0"16,0 21-31,0-21 0,0 21 0,21 1 16,-22 20-16,1-21 0,21 0 16,-21 22-16,21-22 0,-21 0 0,21 0 15,-21 21-15,21-20 0,0-1 16,0 0-16,0 0 0,21 0 16,0-21-16,0 0 0,0 0 15,1 0-15,-1 0 0,0 0 16,0 0-16,0 0 0,0-21 0,1 0 15,-1 0-15,0 21 0,0-21 16,0-1-16,-21 1 0,21 0 0,-21 0 16,0-21-16,0 20 0,0 1 15,0 0-15,-21-21 0,0 21 0,0 21 16,0-22-16,0 1 0,-1 21 0,1 0 16,0 0-16,0 0 15,0 0-15,0 0 0,21 21 0,0 1 16,0-1-16,0 0 15,0 0 1,21 0-16</inkml:trace>
  <inkml:trace contextRef="#ctx0" brushRef="#br0" timeOffset="4440.2">8869 1312 0,'0'0'0,"0"-21"16,0 0-16,0 0 16,21 21-1,0 0 1,0 0-16,0 0 0,1 0 16,-1 21-16,0 0 0,0 0 15,-21 1-15,21-1 0,-21 0 16,0 21-16,0-21 0,0 1 0,0-1 15,0 0-15,0 0 16,0 0-16,-21 0 0,0-21 16,0 0-16,21-21 31,0 0-15,0 0-16,0 0 0,0 0 15,21-1-15,0-20 16,-21 21-16,21 0 0,0 0 0,1-1 15,-1 1-15,-21 0 0,21 21 16,0-21-16,0 0 0,0 21 16,1 0-16,-1 0 15</inkml:trace>
  <inkml:trace contextRef="#ctx0" brushRef="#br0" timeOffset="5028.85">9652 1461 0,'21'0'15,"-21"-22"-15,21 1 0,-21 0 16,0 0-16,0 0 0,0 0 16,0-1-16,0 1 0,0 0 15,-21 0-15,0 21 0,0-21 16,0 21-16,-1 0 0,1 0 0,0 0 15,0 0-15,0 0 0,-22 21 0,22 0 16,0 0-16,-21 0 16,21 1-16,-1-1 0,1 21 0,0-21 0,0 0 15,21 22-15,0-22 16,0 0-16,0 0 0,0 0 0,0 1 16,0-1-16,21 0 0,0-21 15,0 0-15,1 0 0,20 0 16,-21 0-16,0 0 0,22-21 0,-22 21 15,21-21-15,-21-1 0,22 1 16,-22 0-16,21 0 0,-21 0 0,0-22 16,22 22-16,-22-21 0,0 0 0,0-1 15,0 1-15,1-22 0,-1 22 16,0 0-16,-21-22 0,0 1 0,21 20 16,-21 1-16,0-21 0,0 41 15,0-20-15,0 21 0,0 0 0,0 0 16,0-1-16,-21 22 15,21 22-15,-21-1 16,0 21-16,-1 0 0,22 1 16,-21-1-16,21 0 0,-21 22 0,21-1 15,-21-20-15,21 20 0,-21-20 0,21 20 16,0-21-16,0 1 0,0-1 16,0 0-16,0 1 0,0-22 0,0 21 15,0-21-15,21 1 0,0-1 16,0-21-16,0 0 15,1 0-15</inkml:trace>
  <inkml:trace contextRef="#ctx0" brushRef="#br0" timeOffset="5527.58">11345 974 0,'0'0'0,"21"-43"0,-21 22 16,0 0-16,0 0 15,0 42 16,0 0-31,0 22 0,0-22 0,0 21 16,0 0-16,0 1 0,0-1 16,0 0-16,-21 1 0,0-1 0,21 0 15,-21 1-15,21-22 0,0 21 0,-21-21 16,21 1-16,-21-1 0,21 0 16,0 0-16,0 0 0,0-42 46,21 0-46</inkml:trace>
  <inkml:trace contextRef="#ctx0" brushRef="#br0" timeOffset="5872.38">11155 1016 0,'-21'-21'0,"42"42"0,-64-63 0,22-1 15,21 22-15,-21-21 0,21 21 16,0 0-16,0-1 0,0-20 0,0 21 15,21 21-15,0-21 0,1 0 16,20-1-16,0 22 0,-21 0 0,43 0 16,-22 0-16,1 22 0,-1-1 15,21 0-15,-20 21 0,20 1 16,-20 20-16,-1 1 0,0-22 0,1 21 16,-22 1-16,-21-1 0,0-20 15,0 20-15,-21-20 0,-1-1 0,1 0 16,-21 1-16,21-1 0,-22-21 15,1 21-15,21-20 0,-21-1 0,20 0 16,-20-21-16,21 21 0,-21-21 0,20 0 16,1 0-16,0 0 0,0 0 15,0 0-15,21-21 16,0 0 0,0 0-16,21-1 0,0 22 15,21-21-15,-20 21 0</inkml:trace>
  <inkml:trace contextRef="#ctx0" brushRef="#br0" timeOffset="6265.53">11769 1334 0,'0'-22'0,"21"1"15,0 21 1,0 0-1,0 0-15,-21 21 16,21 1-16,1-1 0,-1-21 0,0 21 16,0 0-16,-21 0 0,21 0 0,-21 1 15,21-1-15,-21 0 0,0 21 16,0-21-16,0 1 0,-21-1 16,0 0-16,0-21 0,21 21 15,-21-21-15,0 0 16,21-21-1,0 0-15,0 0 0,0-1 16,21 1-16,0 0 0,0 0 0,0-21 16,0 20-16,1-20 0,-1 21 15,0 0-15,0-22 0,0 22 16,0 0-16,1 21 0,-1-21 0,0 21 16,0 0-16,0 0 15,0 0-15,-21 21 16,0 0-16</inkml:trace>
  <inkml:trace contextRef="#ctx0" brushRef="#br0" timeOffset="6504.4">12488 1312 0,'-21'0'31,"0"22"-16,21-1-15,0 0 0,0 0 0,0 0 16,-21 0-16,21 1 0,-21-1 16,21 0-16,-22 0 0,22 0 0,0 0 15,0 1-15,-21-22 16,21 21-16,0-42 31,21-1-15</inkml:trace>
  <inkml:trace contextRef="#ctx0" brushRef="#br0" timeOffset="6651.92">12467 1164 0,'0'0'0,"0"-21"16,0 0-16</inkml:trace>
  <inkml:trace contextRef="#ctx0" brushRef="#br0" timeOffset="7023.27">12721 1249 0,'0'21'0,"0"-42"0,0 63 0,0-21 15,-21 1-15,21-1 0,0 21 16,-21-21-16,21 0 0,0 1 0,0-1 16,0 0-16,0 0 0,0 0 15,0 0-15,0 1 0,0-1 16,21-21 0,0 0-16,0 0 15,-21-21-15,21-1 16,1 22-16,-22-21 0,0 0 15,21 0-15,0 0 0,-21 0 0,21-1 16,-21 1-16,0-21 0,21 21 16,-21 0-16,21-1 0,-21 1 0,0 0 15,0 0-15,22 42 32,-22 0-17,0 0 1,0 1-16,21-22 0,-21 21 15</inkml:trace>
  <inkml:trace contextRef="#ctx0" brushRef="#br0" timeOffset="7743.85">13081 1482 0,'0'0'0,"21"0"15,0 0-15,0 0 16,1 0-16,-1 0 15,0 0-15,0-21 0,-21-1 0,21 22 16,-21-21-16,21 21 0,-21-21 0,0 0 16,0 0-16,0 0 15,-21 21 1,0 0-16,0 0 0,0 0 16,0 21-16,21 0 0,-22 0 15,1 0-15,0 0 0,21 1 0,0-1 16,-21 0-16,21 0 0,0 0 15,0 0-15,0 1 0,0-1 16,0 0-16,21-21 0,0 0 0,0 21 16,1-21-16,-1 0 0,21 0 15,-21 0-15,0 0 0,22 0 0,-22 0 16,0-21-16,21 21 0,-20-21 0,-1 0 16,0-1-16,0 22 0,-21-21 15,0 0-15,21 0 0,-21 0 16,0 0-16,21-1 0,-21 1 0,0 0 15,0 42 17,0 0-17,-21 1-15,21-1 0,-21 0 0,21 0 16,0 0-16,-21 0 0,21 1 16,0-1-16,-21 0 0,21 0 15,0 0-15,0 0 16,0-42 15,0 0-31,0 0 16,0 0-16,0 0 15,0-1-15,21 1 0,0 0 0,0 0 16,0-21-16,1 20 0,20 1 0,-21-21 16,21 21-16,-20 0 0,20 21 15,0 0-15,-21 0 0,22 0 0,-22 0 16,0 0-16,0 21 0,0 0 0,-21 0 15,0 0-15,0 0 0,0 22 16,0-22-16,0 21 0,0-21 0,-21 22 16,0-22-16,21 0 0,-21 0 15,0 0-15,0 1 0,21-1 16,0 0-16,-22-21 0,1 0 16</inkml:trace>
  <inkml:trace contextRef="#ctx0" brushRef="#br0" timeOffset="10100.45">15452 1418 0,'0'21'16,"0"1"-16,-22-1 0,22 21 0,0 0 15,-21-20-15,0 20 0,21 0 0,0 1 16,0-22-16,0 0 0,-21 0 15,21 0-15,0 0 0,0 1 16,0-44 31,0 1-47,0 0 0,0 0 16,21 0-16</inkml:trace>
  <inkml:trace contextRef="#ctx0" brushRef="#br0" timeOffset="10799.09">15600 889 0,'0'0'0,"0"-21"0,-21 0 16,21 0-16,-22-1 16,1 22 15,21 22-31,-21 20 0,21 0 0,0 1 15,-21-1-15,0 21 0,0 1 16,-1-1-16,1 1 0,0-1 0,0 1 16,0-1-16,21-20 0,-21 20 15,-1-20-15,22-1 0,-21 0 0,21 1 16,0-22-16,0 21 16,0-21-16,0 0 0,0 1 15,0-44 16,0 1-31,21 0 0,-21 0 16,22 0-16,-1 0 0</inkml:trace>
  <inkml:trace contextRef="#ctx0" brushRef="#br0" timeOffset="11063.93">15536 1016 0,'0'-21'16,"21"21"0,1-21-1,-1 21-15,21 0 0,-21 0 16,0 0-16,22-21 0,-22 21 16,21 0-16,-21 0 0,22-22 0,-22 22 15,21 0-15,-21 0 0,1 0 16,-1 0-16,0 0 0,-21 22 31,0-1-31,-21 0 16,0-21-16,-22 21 0,22-21 15</inkml:trace>
  <inkml:trace contextRef="#ctx0" brushRef="#br0" timeOffset="11263.82">15452 1355 0,'0'0'0,"0"21"16,21-21 15,0 0-31,0 0 0,0 0 0,0 0 0,1 0 16,20 0-16,-21 0 16,0 0-16,0-21 0,22 21 0,-22 0 15,0 0-15,0 0 16,0-21-16</inkml:trace>
  <inkml:trace contextRef="#ctx0" brushRef="#br0" timeOffset="11700.57">15833 1439 0,'21'-21'31,"0"21"-31,0 0 16,-21-21-16,21 21 0,0 0 15,1 0-15,-1 0 0,0 0 0,0 0 16,0 0-16,0 0 16,1 21-16,-1 0 0,0 1 0,-21-1 15,0 0-15,0 0 0,0 21 0,0-20 16,0-1-16,0 21 0,0-21 15,-21 0-15,21 1 0,-21-1 16,21 0-16,-22 0 0,1-21 16,21 21-16,0-42 31,0 0-31,21 0 16,1 0-16,-1-22 0,0 22 0,-21 0 15,21-21-15,0 20 0,0-20 16,1 21-16,-1 0 0,0-22 0,0 22 15,0 0-15,0 0 0,1 0 16,-1 0-16,0 21 0,0 0 16,0 0-16,0 0 15,-21 21-15</inkml:trace>
  <inkml:trace contextRef="#ctx0" brushRef="#br0" timeOffset="12227.78">16806 1630 0,'0'0'0,"21"0"0,-21-21 0,0 0 16,22-1-16,-22 1 0,0 0 16,0 0-16,0 0 0,0 0 15,0-1-15,0-20 0,-22 21 0,1 21 16,0-21-16,0 21 0,0 0 15,0 0-15,-1 0 0,1 0 16,0 21-16,0 0 0,0 0 0,-22 0 16,22 1-16,0 20 0,0-21 0,0 21 15,21 1-15,0-22 0,0 21 16,0-21-16,0 1 0,0 20 0,21-21 16,0 0-16,0-21 15,0 0-15,22 0 0,-22 0 0,21 0 16,1 0-16,-22-21 15,21 21-15,-21-21 0,22 0 0,-22 0 0,0 21 16,0-43-16,0 22 16,0 0-16,1 0 0,-22 0 0,0-1 15,0 1-15,0 0 0,0 0 0,0 0 16,0 0-16,0 42 31,-22 0-31,22 0 0,-21 21 16,21-20-16,0-1 0,0 21 0,0-21 15,0 0-15,0 22 0,0-22 16,0 0-16,0 0 0,0 0 16,0 1-16,21-22 15,1 0-15,-1 0 0,0 0 16,0 0-16,0 0 0,22 0 0,-22 0 16,0-22-16</inkml:trace>
  <inkml:trace contextRef="#ctx0" brushRef="#br0" timeOffset="12885.17">17335 1461 0,'0'21'15,"-21"0"1,0 0-16,21 0 0,-21 22 0,21-22 16,0 0-16,-21 21 0,0-21 15,21 1-15,-22 20 0,22-21 16,-21 0-16,21 0 0,0 1 0,0-1 15,0-42 32,21 21-47,1-22 0,-22 1 0,21 0 16,-21 0-16,21 0 0,0-22 0,-21 22 16,21-21-16,0 21 0,-21-22 15,22 22-15,-1 0 0,-21-21 0,21 42 16,0-21-16,0-1 0,0 22 15,1 0-15,-1 22 16,-21-1 0,21 0-16,-21 0 0,0 0 0,0 0 15,0 1-15,0-1 0,0 21 0,0-21 16,0 0-16,-21 1 0,21-1 16,-21 0-16,21 0 0,0 0 0,0 0 15,0 1-15,0-44 47,0 1-47,0 0 16,21 0-16,0-21 0,0 20 15,0-20-15,22 21 0,-22-21 16,21-1-16,-21 22 0,0 0 0,22-21 16,-22 20-16,0 22 0,0 0 15,0 0-15,1 0 0,-1 0 16,-21 22-16,0-1 0,0 0 15,0 0-15,0 21 0,0-20 0,0 20 16,0-21-16,0 0 0,0 0 16,-21 22-16,21-22 0,-22 0 0,22 0 15,0 0-15,0 1 16,-21-22-16,42-22 47</inkml:trace>
  <inkml:trace contextRef="#ctx0" brushRef="#br0" timeOffset="13279.95">18034 1651 0,'0'0'0,"0"21"15,21-21 16,0 0-15,0 0-16,1-21 0,-1 21 0,0-21 16,0 21-16,0-21 0,0 0 15,1 21-15,-1-22 0,-21 1 0,0 0 16,0 0-16,0 0 16,0 0-16,0-1 0,0 1 0,0 0 15,-21 21 1,-1 0-16,1 21 15,0 0-15,0 1 0,21-1 16,-21 0-16,0 21 0,-1-21 0,1 22 16,21-22-16,-21 21 0,21-21 15,0 1-15,0-1 0,0 0 0,0 21 16,0-21-16,21 1 16,0-1-16,1-21 0,-1 0 15,0 0-15,0 0 0,0 0 0,0 0 16,1 0-16,-1 0 0,0 0 15,0-21-15,0-1 0,0 22 0</inkml:trace>
  <inkml:trace contextRef="#ctx0" brushRef="#br0" timeOffset="13884.5">18838 1164 0,'0'0'0,"0"-21"0,0 42 15,-21 0-15,0 1 16,21-1-16,-21 0 0,21 21 16,-21-21-16,-1 22 0,22-1 0,-21-21 15,0 22-15,21-22 0,0 0 0,-21 21 16,0-21-16,21 1 0,0-1 16,0 0-16,0 0 0,21-21 31,0 0-31,0 0 15,-21-21-15,21 0 0,1 21 16,-1-21-16,0-1 0,0 1 0,0 21 16,0-21-16,-21 0 0,22 0 15,-1 0-15,-21-1 0,0 44 32,0-1-32,0 0 15,0 0-15,0 0 0,0 0 0,0 1 16,0-1-16,0 0 0,0 0 15,0 0-15,0 0 16,21-21-16,0 0 0,0 0 16,0 0-16,1 0 0,-1 0 15,0 0-15,0 0 0,0-21 16,0 0-16,1 0 16,-1 0-16,0 0 0,-21-1 0,0 1 15,21-21-15,0 0 0,-21 20 16,0-20-16,0 0 0,0-1 0,0 22 15,0-21-15,0 21 0,0 0 16,0-1-16,0 1 0,0 42 47,0 1-47,-21-1 16,21 0-16,-21 0 0,21 0 15,0 0-15,0 1 16</inkml:trace>
  <inkml:trace contextRef="#ctx0" brushRef="#br0" timeOffset="14264.28">19452 1355 0,'0'21'15,"0"0"-15,-21-21 16,0 21-16,21 0 0,-21 1 0,21-1 15,0 0-15,-22-21 16,22 21-16,0 0 0,0 0 0,0 1 16,0-1-16,0 0 15,22-21-15,-1 0 16,0 0-16,0 0 0,0 0 16,0 0-16,1 0 0,-1-21 15,21 0-15,-21-1 0,0 1 16,1 0-16,-22 0 0,0 0 15,0 0-15,0-1 0,0 1 16,0 0-16,0 0 0,0 0 0,0 0 16,-22 21-16,1 0 15,0 0-15,0 0 16,0 0-16,0 21 0,-1 0 16,1-21-1,21 21-15</inkml:trace>
  <inkml:trace contextRef="#ctx0" brushRef="#br0" timeOffset="14657.11">19833 1376 0,'21'0'47,"0"21"-47,-21 0 16,0 0-16,0 1 15,0-1-15,0 0 0,0 0 0,0 0 16,0 0-16,0 1 0,0-1 16,0 0-16,0 0 15,0 0 1,0-42 15,0 0-15,0 0-16,0 0 0,0-1 15,0 1-15,0 0 16,0 0-16,0 0 0,22 0 0,-1-1 16,-21 1-1,21 21 1,0 0-16,0 0 15,-21-21-15,21 21 0</inkml:trace>
  <inkml:trace contextRef="#ctx0" brushRef="#br0" timeOffset="15283.75">20383 1101 0,'0'0'0,"0"-21"0,0-1 16,0 1-16,0 42 31,0 1-31,0-1 16,0 21-16,0-21 0,0 22 0,-21-1 15,0 0-15,0-21 0,21 22 16,-21-1-16,0-21 0,-1 22 0,1-22 16,0 21-16,21-21 0,-21 0 15,0 1-15,21-1 0,-21 0 0,21 0 16,0 0-1,-22-21-15,22-21 32,0 0-17,22 0-15,-1 0 16,0-22-16,0 22 0,0 0 0,0 0 16,22 0-16,-22-1 0,21 1 0,-21 0 15,1 0-15,-1 21 0,0 0 16,0 0-16,-42 0 47,0 0-47,0 0 15,-1 0-15,1 0 0,0 0 16,21 21-16,-21-21 0,0 0 16,21 21-16,0 0 0,-21 1 15,21-1-15,0 0 16,0 0-16,0 0 15,0 0-15,21 1 0,0-1 16,0 0-16,0 0 16,0-21-16,1 21 15,-1-21-15,0 0 0,0 0 16,0 0 0,-42 0 30,0 0-46,0 0 0,0 0 0,-1-21 16</inkml:trace>
  <inkml:trace contextRef="#ctx0" brushRef="#br0" timeOffset="16635.08">7387 2180 0,'0'0'0,"-42"0"0,-43 21 16,64-21-16,0 22 15,0-22-15,-1 0 0,1 0 16,42 0 15,1 0-31,-1 0 16,0 0-16,0 0 0,0 0 16,0 0-16,22 0 0,-1 0 0,0 0 15,22 0-15,-22 0 0,43 0 16,-22 0-16,22 0 0,0 0 0,-1 0 15,1 0-15,0 0 0,21 0 16,-1 0-16,1 0 0,0 0 16,21 0-16,21 0 0,-21 0 0,21 0 0,-21 0 15,43 0-15,-22 0 0,21 0 16,1 0-16,-1 0 0,0 0 16,1 0-16,-1 0 0,21 0 15,-20 0-15,-1 0 0,0 0 0,1 0 16,20 0-16,-20 0 0,-1 21 15,21-21-15,-20 0 0,-1 0 0,0 0 16,22 0-16,-22 21 0,1-21 0,-1 0 16,21 0-16,-20 0 0,20 0 15,-20 0-15,-1 21 0,21-21 0,-20 0 16,-1 0-16,22 0 0,-22 0 16,0 0-16,-21 21 0,22-21 0,-1 0 15,-21 0-15,22 0 0,-22 0 16,21 0-16,-21 0 0,0 0 15,1 0-15,-1 0 0,0 0 0,0 0 16,0 21-16,0-21 0,1 0 16,-1 0-16,0 0 0,-21 22 0,21-22 15,0 0-15,-21 0 0,0 21 16,0-21-16,0 0 0,0 0 0,0 21 16,0-21-16,-21 0 0,0 0 15,0 0-15,0 0 0,-1 0 0,-20 0 16,-21 0-16,20 0 15,-20 0-15,-1 0 0,-20 0 0,20 0 16,-42 0-16,22 0 0,-22 0 0,0 0 16,0 0-16,0 0 15,-42 0 32,0 0-47,-21 0 0,-1 0 0,1 0 16,-43 0-16</inkml:trace>
  <inkml:trace contextRef="#ctx0" brushRef="#br0" timeOffset="18048.02">974 3048 0,'0'-21'0,"0"0"16,0 0-1,0-1-15,0 1 16,0 0 0,-22 21-1,22 21 1,0 0-16,0 1 15,0-1-15,0 0 0,0 21 16,0 1-16,0-1 0,0 0 16,0 1-16,0-1 0,0 0 0,-21 1 15,21 20-15,0-42 0,0 22 16,0-1-16,0-21 0,-21 21 0,21-20 16,0-1-16,0 0 15,0-42 32,0 0-47,0-1 0,0 1 0,0 0 16,0-21-16,0 21 0,0-22 15,0 1-15,0 0 0,0-22 0,0 22 16,21-1-16,-21 1 0,21-21 16,-21 20-16,22 1 0,-1 21 15,0-22-15,-21 22 0,21 0 0,0 0 16,0 21-16,1 0 0,-1 0 15,0 21-15,0 0 0,0 22 16,0-22-16,-21 21 0,22 0 0,-22 1 16,21 20-16,-21-20 0,0-1 15,0 21-15,0-20 0,0-1 16,0-21-16,0 22 0,0-22 16,0 21-16,0-21 0,0 0 15,0-42 16,0 0-31,0 0 16,0 0-16,0 0 0,0-22 16,0 1-16,0 21 0,0-22 15,21 1-15,0-21 0,0 20 0,-21 1 16,43 0-16,-22-1 0,0 1 16,21 21-16,-21 0 0,22-1 15,-22 1-15,21 21 0,-21 0 16,22 0-16,-22 21 0,0 1 0,0 20 15,0-21-15,-21 21 0,0 1 16,0-1-16,0 0 0,0 1 16,0-1-16,0 0 0,0 1 0,0-1 15,0 0-15,0-20 0,-21 20 16,21-21-16,-21 0 0,21 0 0,-21 1 16,21-1-16,0 0 15,-21-21 1,21-21 15,0 0-31,0-1 0,0 1 16</inkml:trace>
  <inkml:trace contextRef="#ctx0" brushRef="#br0" timeOffset="20556.36">2286 3493 0,'0'-22'16,"0"44"-16,21-65 0,-21 22 15,21 0-15,-21 0 0,0 0 0,0-1 16,0 1-16,0 0 0,-21 0 15,0 0-15,0 0 0,0-1 0,-1 1 16,-20 0-16,21 0 0,-21 21 16,-1 0-16,22 0 0,-21 0 15,21 0-15,-22 21 0,22 0 16,0 0-16,0 22 0,0-22 16,-1 21-16,22 1 0,0-22 0,-21 21 15,21 0-15,0-20 0,0 20 16,0-21-16,0 0 0,0 0 0,21-21 15,1 22-15,-1-22 0,0 0 16,0 0-16,0 0 0,0 0 0,22 0 16,-22-22-16,0 22 0,21-21 15,-20 0-15,-1 0 0,21 0 16,-21 0-16,0-22 0,1 22 0,-1-21 16,0-1-16,0 22 0,-21-21 15,0 0-15,0 20 0,0 1 16,0 0-16,0 0 0,0 0 15,-21 42 1,21 0-16,0 0 0,-21 22 16,21-22-16,-21 21 0,21 0 0,0 1 15,0-1-15,0-21 0,0 22 16,0-1-16,0-21 0,0 0 0,21 0 16,0 1-16,0-22 0,0 21 15,0-21-15,22 0 0,-22 0 0,21 0 16,1 0-16,-1-21 0,-21 21 15,21-22-15,1 1 0,-22 0 16,21 0-16,-21 0 0,1-22 16,-1 22-16,0-21 0,-21 21 0,21-22 15,-21 1-15,0 21 0,0-21 16,0 20-16,0 1 0,0 0 0,-21 21 16,0 0-1,0 21-15,21 0 0,0 1 16,0-1-16,-22 21 0,22-21 15,-21 22-15,21-1 0,0-21 0,0 21 16,-21-20-16,21-1 0,-21 0 16,21 0-16,0 0 0,0 0 15,0 1-15,0-44 47,0 1-47,0 0 0,21 0 16,0 0-16,-21 0 0,21-22 15,1 22-15,-22-21 0,21 21 0,0-22 16,0 22-16,0 0 0,0 0 16,1 0-16,-1 21 0,0 0 0,0 0 15,0 21-15,-21 0 16,21 0-16,-21 0 0,0 0 0,0 22 16,0-22-16,0 0 15,0 21-15,0-20 0,0-1 0,0 0 16,0 0-16,0 0 0,22 0 15,-22 1-15,21-22 0,0 21 16,0-21-16,0 0 16,0 0-16,1 0 0,-1 0 0,0-21 15,0 21-15,0-22 0,0 1 16,1 0-16,-1 0 0,0 0 0,0 0 16,-21-22-16,0 22 0,21-21 15,0 21-15,-21-22 0,0 22 0,0 0 16,0 0-16,0 0 0,0 42 31,0 0-31,0 0 16,-21 0-16,21 0 0,0 22 0,0-22 15,0 21-15,-21-21 0,21 1 16,0 20-16,0-21 0,0 0 0,0 0 16,0 1-16,42-1 15,-20-21-15,-1 0 16,0 0-16,0 0 15,21-21-15,-20 21 0,-1-22 0,0 1 16,0 0-16,0 0 0,0 0 16,1 0-16,-1-1 0,0 1 15,-21-21-15,21 21 0,0 0 0,0-1 16,-21 1-16,0 0 0,22 0 16,-22 42-1,0 0-15,0 0 16,0 1-16,0-1 0,0 0 0,-22 0 15,22 0-15,0 0 0,0 22 16,0-22-16,0 0 0,0 0 0,0 0 16,0 1-16,22-22 0,-1 21 15,0-21-15,0 0 0,0 0 0,22 0 16,-22 0-16,21 0 0,-21 0 0,22 0 16,-22 0-16,21-21 0,-21 21 15,22-22-15,-22 1 0,0 21 16,0-21-16,0 0 0,0 0 15,1-22-15,-22 22 0,0 0 0,0-21 16,0 21-16,0-1 0,-22-20 16,22 21-16,-21 0 0,0 21 0,-21 0 15,21 0-15,-1 0 0,1 0 16,0 0-16,-21 21 0,21 0 0,-1 0 16,1 0-16,0 22 0,0-22 0,0 21 15,0-21-15,21 22 16,0-22-16,0 0 0,0 0 0,0 0 15,0 1-15,21-1 16,0-21-16,0 0 0,0 0 0,0 0 16,1 0-16,-1 0 0,0 0 15,0-21-15,0 21 0,0-22 0,-21 1 16,22 21-16,-1-21 0,0 0 0,0 0 16,-21-22-16,0 22 0,0 0 15,0 0-15,0 0 0,0-22 0,0 22 16,0 42 15,0 1-31,0-1 0,0 0 16,0 0-16,0 0 0,-21 22 0,21-22 15,0 0-15,0 0 0,0 0 16,0 0-16,0 1 0,0-1 16,21 0-16,0-21 0,0 0 15,1 0-15,20 0 16,-21 0-16,0 0 0,0 0 0,22-21 15,-22 21-15,0-21 0,0-1 16,22 1-16,-22 0 0,0 0 0,0 0 16,0-22-16,0 1 0,1 0 15,-1-1-15,0 1 0,-21 0 16,21-22-16,-21 22 0,21 0 0,-21-22 0,0 22 16,0-1-16,0 1 15,0 0-15,0 21 0,0-1 0,0 1 16,-21 21-1,0 21-15,0 1 0,0 20 0,-1-21 16,-20 21-16,21 22 0,0-22 16,0 22-16,-1-22 0,1 22 0,21-22 15,0 0-15,0 1 0,0-1 16,0 0-16,0 1 0,0-22 0,0 0 16,21 0-16,1 0 0,-1 0 0,0 1 15,0-1-15,0-21 16,0 0-16,1 0 0,-1 0 0,0 0 15,0 0-15,0 0 0,0 0 16,-21-21-16,22 21 0,-1-22 16,0 1-16,-21 0 0</inkml:trace>
  <inkml:trace contextRef="#ctx0" brushRef="#br0" timeOffset="20998.11">5651 3006 0,'22'0'16,"-1"0"0,0 0-16,0 0 0,0-21 15,0 21-15,22 0 16,-22 0-16,21 0 0,1 0 0,-1-22 15,-21 22-15,21 0 0,1 0 0,-22 0 16,21-21-16,-21 21 0,22 0 16,-22 0-16,0 0 0,-42 0 47,0 0-47,0 0 15,-1 0-15,1 0 0</inkml:trace>
  <inkml:trace contextRef="#ctx0" brushRef="#br0" timeOffset="21256.27">6054 2963 0,'0'0'0,"-22"0"0,-20 0 15,21 0-15,21 22 0,-21-22 16,21 21-16,-21 0 0,21 0 16,-22-21-16,22 21 0,0 0 15,0 22-15,0-22 0,0 0 0,0 21 16,0-20-16,0-1 0,0 21 15,0-21-15,0 22 0,0-22 0,0 0 16,0 0-16,0 0 0,0 0 16,0 1-16,0-1 0,0 0 0,0 0 15,22-21 17,-1 0-17,0 0-15,-21-21 0,21 21 0,0-21 16</inkml:trace>
  <inkml:trace contextRef="#ctx0" brushRef="#br0" timeOffset="21620.06">6710 2963 0,'0'0'0,"0"-21"15,-21 21 1,-1 0-16,1 0 0,0 0 15,0 0-15,0 21 0,0 1 16,-1-1-16,1 0 0,0 0 16,0 21-16,21-20 0,-21 20 0,21 0 15,-21-21-15,21 22 0,-22-22 0,1 21 16,21-21-16,0 22 0,0-22 16,0 0-16,0 21 0,0-20 0,21-1 15,1-21-15,-1 21 0,-21 0 16,42-21-16,-21 0 0,0 0 0,1 0 0,-1 0 15,21 0-15,-21 0 16,0 0-16,22 0 0,-22 0 0,0 0 16,0 0-16,0-21 0,1 21 0,-1-21 15,0 0-15,0 21 0,-21-22 0,0 1 16,21 21-16,-21-21 16,0 0-16,0 0 0,0 0 15</inkml:trace>
  <inkml:trace contextRef="#ctx0" brushRef="#br0" timeOffset="21847.93">6689 3260 0,'0'0'0,"-43"0"16,382-127 93,-360 127-93,21-21 0</inkml:trace>
  <inkml:trace contextRef="#ctx0" brushRef="#br0" timeOffset="22071.8">6604 2985 0,'-21'0'15,"21"-22"-15,21 22 16,0 0-16,0 0 16,22 0-16,-22-21 0,0 21 15,21 0-15,-21 0 0,22-21 0,-22 21 16,21 0-16,-21 0 0,1 0 15,20 0-15,-21 0 0,0 0 16,-42 0 15</inkml:trace>
  <inkml:trace contextRef="#ctx0" brushRef="#br0" timeOffset="24887.29">8784 3048 0,'0'0'0,"0"-21"0,21 21 15,-21-21-15,21 21 0,-21-21 16,0-1-16,0 1 16,0 0-1,-21 21 16,21-21-31,-21 21 16,0 0 0,21 21-1,0 0 1,-21 0-16,21 1 0,-21 20 16,21-21-16,0 21 0,0 1 0,-22-1 15,22 0-15,-21 1 0,21-1 16,0 0-16,0 1 0,0-22 0,-21 21 15,21-21-15,0 1 0,0-1 0,0 0 16,21-21 0,0 0-16,1-21 15,-1 21-15,0-21 16,0-1-16,0 1 0,0 0 16,-21 0-16,22 0 0,-1 0 0,0-22 15,0 22-15,-21-21 0,21 21 16,0-1-16,-21 1 0,0 0 0,0 0 15,22 0-15,-22 42 32,0 21-32,0-21 15,21 1-15,-21 20 0,0-21 0,0 21 16,0-20-16,0 20 0,0-21 0,0 0 16,0 22-16,0-22 0,21 0 15,0-21-15,0 21 0,0-21 16,1 0-16,-1 0 0,0 0 15,0 0-15,0 0 0,22 0 16,-22-21-16,0 21 0,0-21 0,0 0 16,0-1-16,-21 1 0,22-21 15,-1 21-15,0-22 0,-21 1 0,21 21 16,-21-21-16,0-1 0,21 1 16,-21 0-16,0 20 0,0 1 0,0-21 15,0 21-15,0 42 31,0 0-31,0 0 0,0 0 16,0 22-16,0-22 0,0 21 16,-21 1-16,21-1 0,0 0 0,-21-21 15,21 22-15,0-1 16,0-21-16,0 22 0,0-22 0,0 0 16,0 0-16,0 0 0,0 0 0,21 1 15,0-22 1,0 0-16,1 0 0,20 0 0,-21 0 15,0 0-15,22-22 0,-22 1 16,0 0-16,21 0 0,-21 0 0,22 0 16,-22-1-16,21-20 0,-21 21 15,1-21-15,-1-1 0,0 1 0,0 21 16,-21-22-16,0 1 0,0 21 0,0 0 16,0 0-16,0-1 15,-21 22-15,0 0 0,0 0 16,-1 0-16,22 22 0,-21-1 15,21 0-15,0 0 0,0 0 16,0 0-16,0 1 0,0-1 0,0 0 16,0 0-16,21 0 0,1 0 15,-22 1-15,21-1 0,0 0 0,0 0 16,0 0-16,-21 0 0,21-21 0,1 22 16,-22-1-16,21-21 0,0 21 15,0-21-15,0 0 16,0 0-16,1 0 0,-1 0 0,0 0 15,0 0-15,0 0 0,0 0 16,1 0-16,-1-21 0,0 21 0,0-21 16,0-1-16,0 1 0,1 0 15,-22 0-15,21 0 0,0-22 0,-21 22 16,21-21-16,-21 21 0,0 0 0,0-22 16,0 22-16,0 0 0,0 0 15,-21 21 16,21 21-31,0 0 0,-21 0 0,0 0 16,21 22-16,-22-22 0,22 21 0,0-21 16,-21 1-16,21 20 0,0-21 15,0 0-15,0 22 0,0-22 16,0 0-16,21 0 16,1-21-16,-1 21 0,0-21 15,0 0-15,0 0 0,22 0 0,-22 0 16,0 0-16,21-21 0,-21 21 15,1-21-15,20 21 0,-21-21 0,0 0 16,0-1-16,1-20 0,-1 21 16,0-21-16,0 20 0,0-20 0,0 0 15,-21-1-15,22 1 0,-1-21 0,0 20 16,-21 1-16,21 0 0,-21-1 16,0 1-16,21 0 0,-21-1 0,21 22 15,-21 0-15,0 0 0,0 0 16,-21 21-1,0 21-15,0 0 16,21 21-16,0-21 0,-21 22 16,0-22-16,21 21 0,0 1 0,0-1 15,-22 0-15,22 1 0,-21-1 16,21 0-16,0-21 0,0 22 0,0-1 16,0 0-16,0-20 0,0 20 0,0-21 15,0 21-15,0-20 0,0-1 16,21 0-16,1 0 0,-1-21 0,0 21 15,0 0-15,0-21 0,0 0 16,22 0-16,-22 0 0,21 0 16,-21 0-16,22 0 0,-22 0 0,21-21 15,-21 21-15,22-21 0,-22 0 16,0 21-16,0-21 0,0 0 0,1-1 16,-1 1-16,0 0 0,-21 0 15,0 0-15,0-22 0,0 22 0,0 0 16,0 0-16,0 0 0,0 0 15,-21 21 1,0 21-16,-1 0 16,1 0-16,21 21 0,0-20 15,-21-1-15,21 0 16,0 0-16,-21 0 0,21 0 0,0 1 16,0-1-16,0 0 0,0 0 15,21 0-15,0-21 0,0 0 16,1 21-16,-1-21 0,0 0 0,0 0 15,0 0-15,0 0 0,1 0 16,-1 0-16,0 0 0,0 0 0,21 0 16,-20 0-16,-1-21 0,0 0 0,0 21 15,0-21-15,0 21 0,1-21 16,-1 0-16,0 21 0,-21-22 0,0 1 16,0 0-16,0 0 0,0 0 15,0 0 1,0-1-16,0 1 0</inkml:trace>
  <inkml:trace contextRef="#ctx0" brushRef="#br0" timeOffset="25204.11">11091 3069 0,'0'-21'16,"21"0"0,1 21-16,20 0 15,-21-21-15,0 21 0,0 0 16,22-21-16,-22-1 0,0 22 0,21 0 16,-20-21-16,-1 21 0,0 0 0,0 0 15,0-21-15,0 21 0,1 0 16,-1 0 15,-42 0-15,-1 0-1,1 0-15,0 0 0</inkml:trace>
  <inkml:trace contextRef="#ctx0" brushRef="#br0" timeOffset="25844.76">10477 2858 0,'-21'0'0,"0"0"16,21 21-1,0-42 63,0-1-78,0 1 16,0 0 0,-21 21 15,0 0-31,0 21 15,21 0-15,0 1 0,-22-22 16,22 21-16,0 0 16,0 0-16,22-21 47,-1 0-47,0 0 15,0 0 1,-21-21-1,0 0 17,0 0-1</inkml:trace>
  <inkml:trace contextRef="#ctx0" brushRef="#br0" timeOffset="28146.05">14541 3535 0,'0'-21'0,"0"0"16,0-1 0,0 1-16,0 0 15,0 0-15,0 0 0,0 0 16,0-1-16,0 1 15,-21 0-15,0 0 0,0 0 0,21 0 16,-21-1-16,0 1 0,-1 21 16,1-21-16,0 21 0,0 0 15,0 0-15,0 0 0,-1 0 16,1 0-16,-21 0 0,21 0 0,0 21 16,-22 0-16,22 1 0,0 20 0,0-21 15,-22 21-15,22 1 0,0-1 16,0-21-16,21 22 0,-21-1 0,21 0 15,0-21-15,0 22 0,0-22 16,0 21-16,0-21 0,0 1 0,21-1 16,0-21-16,0 21 0,22-21 0,-22 0 15,0 0-15,21 0 0,1 0 16,-22 0-16,21 0 0,0 0 0,-20-21 16,20 0-16,-21 21 15,21-22-15,-20 1 0,-1 0 0,21 0 16,-21 0-16,0-22 0,-21 22 0,22-21 15,-1 21-15,-21-22 0,21 22 16,-21 0-16,0-21 0,0 21 0,0-1 16,0 1-16,0 0 0,0 42 31,0 0-31,-21 1 16,21-1-16,0 21 0,-21-21 0,21 22 15,0-22-15,0 21 0,0-21 0,0 0 16,0 22-16,0-22 0,0 0 15,0 0-15,21 0 16,0-21-16,0 0 0,0 22 16,0-22-16,1 0 0,-1 0 15,0 0-15,0 0 0,0-22 0,0 1 16,1 21-16,-1-21 0,21 0 16,-21 0-16,-21 0 0,21-22 0,1 22 15,-1 0-15,-21-21 0,0 20 0,0-20 16,0 21-16,21 0 0,-21 0 15,0-1-15,0 1 0,0 0 0,0 42 32,-21 0-32,21 1 0,-21-1 15,21 21-15,-22-21 0,22 22 16,-21-22-16,21 21 0,0-21 16,-21 22-16,21-22 0,0 0 0,0 0 15,0 0-15,0 0 0,0 1 16,21-22-16,0 21 0,1-21 15,-1 0-15,0 0 0,0 0 0,21 0 16,-20 0-16,20-21 0,-21 21 16,0-22-16,22 1 0,-22 0 0,21 0 15,-21 0-15,0 0 0,1-1 16,-1-20-16,0 21 0,0-21 16,0 20-16,-21-20 0,0 21 0,0 0 15,0 0-15,0-1 0,-21 44 31,0-1-31,21 0 0,-21 0 16,0 21-16,-1-20 0,1 20 0,21 0 16,-21-21-16,21 22 0,-21-22 15,21 0-15,0 21 0,0-20 0,0-1 16,21 0-16,0 0 0,0-21 16,1 0-16,-1 0 0,21 0 15,-21 0-15,22 0 0,-1 0 0,-21 0 16,21 0-16,1 0 0,-22-21 15,21 0-15,-21 0 0,1-1 16,-1 1-16,21-21 0,-42 21 0,21-22 16,0 1-16,1 0 0,-22-1 15,21 1-15,-21-21 0,0 20 0,0-20 16,0 20-16,21 1 0,-21-21 16,0 20-16,0 1 0,0 21 0,0-22 15,0 22-15,0 64 31,-21-22-31,0 42 0,-1-20 16,1 20-16,0 1 0,21-1 16,-21 1-16,0-1 0,0-21 0,21 22 15,-22-22-15,22 1 0,0-1 16,0-21-16,0 0 0,0 22 0,22-43 0,-1 21 16,0 0-16,0-21 15,0 0-15,0 0 0,22 0 0,-22 0 16,0 0-16,21 0 0,-20 0 0,20-21 15,-21 0-15,0-1 0,22 22 16,-22-42-16,0 21 0,0 0 0,0 0 16,0-1-16,1-20 0,-22 21 15,0 0-15,0 0 0,0-1 0,0 1 16,-22 42 0,1 1-1,0-1-15,21 0 0,-21 0 16,21 0-16,-21 22 0,21-22 15,0 0-15,0 0 0,0 0 0,0 0 16,0 1-16,0-1 0,21-21 0,0 21 16,0-21-16,0 0 0,1 0 15,-1 0-15,21 0 0,-21 0 0,22 0 16,-1 0-16,-21 0 0,0 0 16,22 0-16,-22-21 0,0 21 0,0-21 15,-21-1-15,0 1 0,21 0 16,-21 0-16,0-21 0,0 20 0,0 1 15,0 0-15,0-21 0,-21 21 16,0-1-16,0 22 0,0-21 0,-1 21 16,1 0-16,0 0 0,-21 0 15,21 0-15,-1 0 0,1 0 0,0 21 16,0-21-16,0 22 0,0-22 16,-1 0-16,22 21 0,-21-21 15,0 0 1,21-21-1</inkml:trace>
  <inkml:trace contextRef="#ctx0" brushRef="#br0" timeOffset="28367.93">15536 3302 0,'0'0'0,"-21"-21"16,0 21-16,21-21 0,0 0 15,0-1-15,21 22 0,21-21 16,-20 21-16,888 0 109</inkml:trace>
  <inkml:trace contextRef="#ctx0" brushRef="#br0" timeOffset="29308.21">16849 3514 0,'0'0'15,"0"-21"-15,0-1 0,0 1 0,0 42 47,0 1-47,0 20 16,0-21-16,0 0 0,0 22 0,0-22 15,0 21-15,0-21 0,0 0 16,0 1-16,0-1 0,0 0 0,0 0 16,0 0-16,0 0 15,0-42 32,0 0-47,0 0 0,21 21 0,-21-21 16,0 0-16,21-22 0,0 22 15,0 0-15,0-21 0,-21 20 0,22-20 16,-1 21-16,0-21 0,0 20 0,21-20 16,-20 21-16,-1 0 0,0 0 15,0 21-15,21 0 0,-20 0 0,-1 21 16,0 0-16,0 0 0,-21 0 16,21 22-16,-21-22 0,0 21 0,0-21 15,0 22-15,0-22 0,0 21 16,0-21-16,-21 0 0,0 1 15,21-1-15,-21 0 0,21 0 0,-21-21 16,21 21-16,-22-21 16,22-21 15,0 0-31,0 0 0,0 0 16,22 21-16,-1-43 0,0 22 0,0 0 15,0-21-15,22 20 0,-1-20 16,0 0-16,1 21 0,-1-22 0,21 22 15,-20 0-15,20 0 0,-20 21 16,-1 0-16,0 0 0,-21 21 16,22 0-16,-22 0 0,0 0 0,-21 22 15,0-22-15,0 21 0,0-21 16,0 22-16,-21-22 0,0 0 0,0 0 16,-1 22-16,1-22 0,0 0 15,0-21-15,21 21 0,-21 0 0,21 0 16,-21-21-16,42 0 31,0 0-31,0 0 0,0-21 16,22 21-16</inkml:trace>
  <inkml:trace contextRef="#ctx0" brushRef="#br0" timeOffset="31100.53">18500 3577 0,'0'0'16,"0"-21"-16,0 0 0,0 0 16,-22 0-16,1 21 0,0-22 15,0 22-15,0 0 0,0 0 16,-1 0-16,1 0 0,0 0 0,0 22 16,0-1-16,0 0 0,-1 0 15,1 0-15,0 0 0,21 1 0,-21-1 16,0 21-16,21-21 0,0 0 15,0 1-15,0-1 0,0 0 16,0 0-16,0 0 16,21-21-16,0 0 15,0 0-15,0 0 0,22 0 0,-22 0 16,0 0-16,21 0 0,-20-21 16,-1 0-16,21 21 0,-21-21 0,0 0 15,1-1-15,-22 1 16,21 0-16,-21 0 0,0 0 0,0 0 15,0-1-15,0 44 32,0-1-32,0 0 15,-21 0-15,21 0 0,-22 0 16,22 1-16,0-1 0,-21 0 16,21 0-16,0 0 0,0 0 15,21 1-15,1-22 16,-1 0-16,0 0 0,0 0 0,0 0 15,0 0-15,1 0 0,-1 0 16,21 0-16,-21 0 0,0 0 0,1-22 16,-1 22-16,21-21 0,-21 0 15,-21 0-15,21 0 0,1 0 0,-1-1 16,-21 1-16,21-21 0,-21 21 0,21-22 16,-21 1-16,0 0 15,21-1-15,0 1 0,-21 0 0,22-1 16,-22 22-16,21-21 0,-21 21 15,0 0-15,0 42 16,0 0 0,0 21-16,-21-21 0,-1 22 0,22-1 15,-21 0-15,0 1 0,21-1 16,0 0-16,-21-20 0,0 20 0,21-21 16,0 21-16,-21-20 0,21-1 15,0 0-15,0 0 0,0 0 16,0 0-16,21 1 15,0-22-15,0 0 0,0 0 16,0 0-16,1 0 0,-1 0 16,21-22-16,-21 22 0,0-21 15,1 0-15,-1 0 0,0 0 0,0 21 16,0-21-16,0-1 0,1 1 16,-1 0-16,-21 0 0,0 0 0,21 0 15,-21 42 16,-21-21-31,21 21 0,-21 0 16,21 0-16,-22 0 0,22 1 16,-21-1-16,21 0 0,0 0 15,0 0-15,0 0 16,0 1-16,21-22 16,1 0-16,-1 21 0,0-21 15,21 0-15,-21 0 0,1 0 16,-1 0-16,0 0 0,0-21 0,21 21 15,-20-22-15,-1 22 0,0-21 0,0 0 16,0 0-16,0 0 0,1 21 16,-22-21-16,21-1 0,-21 1 0,21 0 15,-21 0-15,-21 42 47,0 0-47,-1 0 0,1 1 16,0-1-16,21 0 0,0 0 0,0 0 15,0 0-15,0 1 16,21-1 0,0-21-16,1 0 15,-1 0-15,0 0 0,0 0 0,0 0 16,0 0-16,1 0 0,-1 0 0,0-21 16,0-1-16,0 1 15,-21 0-15,0 0 16,0 0-16,0 0 0,0-1 15,0 1-15,-21 21 0,0-21 16,0 0-16,0 21 0,-1 0 0,1 0 16,0 0-16,0-21 15,0 21-15,42 0 47,0 0-47,0-21 0,22 21 16,-22 0-16,0 0 0,21-22 0,-21 22 15,22 0-15,-22 0 0,0 0 0,21 0 16,-20 0-16,-1 0 0,0 0 16,-21 22-1,0-1-15,0 0 0,0 0 16,0 0-16,0 0 0,0 1 16,0-1-16,-21 0 0,21 0 15,0 0-15,-21 0 16,21 1-16,-22-22 0,22 21 0,-21-21 15,21 21-15,0 0 16,-21-21 0,21-21-1,0 0 1,0 0-16,21-1 16,-21 1-16,21 0 15,1 0-15,-1 0 0,0-22 0,0 22 16,0 0-16,0-21 0,1 21 0,20-1 15,-21-20-15,21 21 0,-20 0 16,-1 21-16,21 0 0,-21 0 0,0 0 16,1 0-16,-22 21 15,0 0-15,0 21 0,0-20 0,0-1 16,0 21-16,0-21 0,0 0 16,-22 22-16,1-22 0,21 0 0,-21 0 15,21 0-15,0 1 0,-21-1 0,21 0 16,-21-21-16,21 21 0,0 0 15,-21-42 32,21 0-31,0 0-16,0 0 0,0-1 16,0 1-16</inkml:trace>
  <inkml:trace contextRef="#ctx0" brushRef="#br0" timeOffset="31295.42">20151 3366 0,'-22'-22'0,"44"44"0,-65-44 31,22 22 47,0 0-78,0 0 0</inkml:trace>
  <inkml:trace contextRef="#ctx0" brushRef="#br0" timeOffset="31504.21">19113 3429 0,'-21'0'0,"42"0"0,-63 0 0,21 0 0,0 0 16,42 0 15,0 0-31,21 0 16,-20 0-16,-1 0 0,21 0 0,-21 0 16,22 0-16,-1 0 0,-21 0 15,21 0-15,-20 0 0,20-21 16,-21 21-16</inkml:trace>
  <inkml:trace contextRef="#ctx0" brushRef="#br0" timeOffset="33179.78">21569 3408 0,'-21'0'16,"42"0"-16,-64 0 0,22 0 0,0 0 15,21 21 1,21-21-1,22 0-15,-22 0 16,0 0-16,21-21 0,1 0 0,-1 21 16,-21-21-16,21-1 0,1 1 15,-1 21-15,-21-21 0,22 0 0,-22 0 16,0 0-16,0-22 0,0 22 16,0 0-16,-21 0 0,22 0 15,-22-1-15,0 1 16,0 0-16,-22 21 15,1 0-15,0 21 0,21 0 16,-21 22-16,0-22 0,0 21 16,21 1-16,-22-1 0,1 21 0,0-20 15,21-1-15,0 22 0,0-22 16,-21 0-16,21 1 0,0-22 0,0 21 16,0-21-16,0 22 0,0-22 15,0 0-15,0 0 0,0 0 0,0 0 16,-21-21-1,0 0 1,-1 0 0,1-21-16,0 0 0,21 0 15,-21 0-15,0 0 0,21-1 0,-21 1 16,-1 0-16,1 0 16,21 0-16,-21 21 15,21 21 1,0 0-1,0 0-15,0 0 0,0 1 16,0-1-16,21 0 0,0-21 16,1 21-16,20 0 0,-21-21 0,0 21 15,22-21-15,-1 0 0,-21 0 16,21 0-16,1 0 0,-22 0 16,21 0-16,1 0 0,-22 0 0,21 0 15,0 0-15,-20-21 0,20 0 16,-21 21-16,0-21 0,0 0 0,1 0 15,-1-1-15,-21 1 0,0 0 16,0 0-16,0 0 0,0 0 0,0-22 16,0 22-16,0 0 0,-21 21 31,-1 0-31,1 0 0,21 21 16,-21 0-16,21 0 0,-21 1 15,21-1-15,0 0 0,0 21 16,0-21-16,0 1 0,0-1 15,0 0-15,0 0 0,0 0 16,0 0-16,21 1 0,0-22 16,0 0-16,1 0 0,-1 0 15,21 0-15,-21 0 0,22 0 0,-1 0 16,0 0-16,1 0 0,-22 0 16,21-22-16,0 1 0,1 0 0,-1 0 15,0 0-15,1 0 0,-1-1 16,-21 1-16,0 0 0,22 0 0,-43 0 15,21 0-15,-21-1 0,-21 22 32,0 0-32,-1 0 15,1 22-15,0-1 0,0 0 16,0 0-16,0 0 0,-1 22 0,22-22 16,0 0-16,0 0 0,0 0 15,0 0-15,0 1 0,0-1 16,0 0-16,0 0 15,22-21-15,-1 0 16,-21-21 15,0 0-31,0 0 16,0-1-16,-21 1 16,-1 21-1,22-21-15,-21 21 0,0 0 16,21 21-1,0 0 1,0 1-16,21-22 0,0 21 16,1-21-16,-1 0 0,0 0 15,0 21-15,21-21 0,-20 0 0,20 0 16,-21 0-16,21 0 0,1 0 16,-22 0-16,21 0 0,1 0 0,-22 0 15,0-21-15,21 0 0,-21 21 16,1-22-16,-1 1 0,0 0 15,0 0-15,0-21 0,-21 20 0,21-20 16,1 21-16,-22-21 0,21-1 16,0 1-16,-21 0 0,0-1 0,21 1 15,-21 21-15,21-22 0,-21 22 16,0 0-16,0 0 0,0 42 31,0 0-31,-21 22 0,0-22 0,0 21 16,0 0-16,-1 1 0,1-1 15,0 0-15,0 1 0,0-1 16,0 22-16,21-22 0,-22-21 16,22 21-16,0-20 0,-21-1 15,21 0-15,0 0 0,0 0 0,0 0 16,0 1-16,0-1 16,21-21-16,1 0 0,-1 0 15,0 0-15,0 0 0,0 0 16,0-21-16,1 21 15,-1-22-15,-21 1 0,21 0 0,0 0 16,0 0-16,-21 0 0,21-1 16,-21 1-16</inkml:trace>
  <inkml:trace contextRef="#ctx0" brushRef="#br0" timeOffset="33391.65">23177 3598 0,'22'0'32,"-1"0"-17,0 0-15,0 0 16,0 0-16,0 0 0,1 0 0,-1-21 16,0 21-16,0 0 0,0-21 15,0 21-15,1-21 16,-22 0-16</inkml:trace>
  <inkml:trace contextRef="#ctx0" brushRef="#br0" timeOffset="35191.76">24193 3302 0,'0'0'16,"0"-21"-16,22 21 0,-1-21 0,21 21 0,-21-21 15,0-22-15,22 43 0,-1-21 0,0-21 16,1 21-16,-1-1 0,0 1 16,1 0-16,-22-21 0,21 21 0,-21-1 15,-21 1-15,0 0 0,0-21 16,0 21-16,-21-1 16,0 1-16,-21 21 0,-1 0 0,1 0 15,0 0-15,-1 0 0,1 21 16,0 1-16,-1-1 0,22 0 0,-21 0 15,21 21-15,0-20 0,-1 20 16,22-21-16,0 21 0,0 1 0,0-22 16,0 21-16,0 1 0,22-1 0,-1 0 15,0 1-15,0-1 0,0-21 16,0 21-16,1 1 0,-1-1 0,-21-21 16,21 22-16,-21-22 0,21 0 15,-21 21-15,0-21 0,0 1 16,0-1-16,-21-21 0,0 0 15,0 21-15,-1-21 0,1 0 16,-21 0-16,21 0 0,0 0 0,-22-21 16,22 21-16,0-21 0,0-1 15,0 22-15,21-21 0,0 0 0,-22 0 16,22 0-16,0 0 0,0-1 16,22 22-1,-22 22-15,21-22 16,0 21-16,-21 0 0,21 0 15,0 0-15,-21 0 0,21 1 16,1-1-16,-1 0 0,0 0 16,0-21-16,-21 21 0,21-21 15,0 21-15,1-21 0,-1 0 0,0 0 16,0 0-16,0 0 0,0 0 16,1 0-16,-1 0 0,0 0 0,0-21 15,0 0-15,0 0 0,1 0 16,-22 0-16,21-1 0,0 1 15,0-21-15,0 21 0,0-22 0,-21 22 16,22 0-16,-1-21 0,0 21 16,0 21-16,-21-22 0,0 44 31,0-1-15,0 0-16,0 0 0,0 0 15,0 0-15,0 1 16,21-22 15,0-22-15,-21 1-1,0 0-15,0 0 16,0 0-16,0 0 0,0-1 0,0 1 16,0 0-16,-21 21 15,0 0 1,0 0-16,0 21 0,21 0 0,-21 1 15,-1-1-15,22 21 0,-21-21 16,0 0-16,0 22 0,21-22 0,0 0 16,-21 0-16,21 0 0,0 1 15,0-1-15,0 0 0,0 0 0,0 0 16,21-21-16,0 0 16,0 0-16,0 0 0,1 0 15,-1 0-15,0 0 0,0 0 0,0 0 16,0 0-16,1 0 0,-1-21 15,0 0-15,0 21 0,0-21 16,0 0-16,1-1 0,-1 1 0,-21 0 16,21 0-16,-21 0 0,21 0 15,-21-1-15,0 44 16,-21-1 0,0 0-1,21 0-15,-21-21 0,21 21 0,0 0 16,0 1-16,0-1 15,0 0 1,21-21 0,0 0-16,0 0 15,0 0-15,0 0 16,1-21-16,-1 0 16,0 21-16,0-22 0,-21 1 0,21 0 15,0 21-15,1-21 0,-22 0 0,0 0 16,0 42 31,-22 0-47,22 0 15,0 0-15,0 0 0,0 1 16,0-1-16,0 0 16,0 0-1,22-21-15,-1 0 16,0 0-16,0 0 15,0 0-15,0 0 0,1-21 16,-1 0 0,-21 0-16,0-1 15,0 1-15,0 0 16,0 0-16,-21 42 31,-1 0-31,22 0 16,-21 1-16,0-1 0,21 0 15,0 0-15,-21 21 0,0-20 0,21-1 16,0 21-16,0-21 0,-21 22 16,21-1-16,0-21 0,0 21 0,0 1 15,0-22-15,-22 21 0,22-21 16,0 1-16,0 20 0,0-21 0,0 0 16,0 0-16,0-42 62,0 0-62,0 0 0,0 0 16,0 0-16,0-1 0,22 1 15,-22 0-15</inkml:trace>
  <inkml:trace contextRef="#ctx0" brushRef="#br0" timeOffset="35464.62">25358 3683 0,'0'0'0,"0"-21"0,0 0 0,0 0 0,0-1 16,0 1-16,21 21 31,0 0-31,0 21 16,-21 1-16,0-1 0,0 0 16,0 0-16,0 0 0,0 0 15,0 1-15,0-1 0,-21 0 16,21 0-16,-21-21 0,0 21 15,-1-21-15,1 21 0,0-21 32,21-21-1,0 0-31</inkml:trace>
  <inkml:trace contextRef="#ctx0" brushRef="#br0" timeOffset="35752.96">25654 3154 0,'0'0'0,"-21"0"16,21 21 0,-21 0-16,21 22 0,-22-22 15,1 21-15,21 0 0,-21 1 0,0-1 16,21-21-16,-21 22 0,0-1 15,21 0-15,0-21 0,0 22 0,-22-22 16,22 21-16,0-21 0,0 1 0,0-1 16,0 0-16,0 0 15,0 0-15,22-21 32,-1 0-32,0 0 15,-21-21-15,0 0 0</inkml:trace>
  <inkml:trace contextRef="#ctx0" brushRef="#br0" timeOffset="35977.83">25421 3493 0,'0'0'0,"-21"-22"16,42 22-1,0 0 1,0 0-16,1 0 15,-1 0-15,0 0 0,21 0 16,-21 0-16,1 0 0,-1 0 0,0 0 16,0 0-16,0 0 0,0-21 15,-21 0 1,-21 21 0,0 0-16</inkml:trace>
  <inkml:trace contextRef="#ctx0" brushRef="#br0" timeOffset="36193.71">25040 3217 0,'-21'0'15,"0"0"16,0 0-31,-1 0 16,1 0-16,0 0 16,0 0-16,0 0 15</inkml:trace>
  <inkml:trace contextRef="#ctx0" brushRef="#br0" timeOffset="38495.96">2476 4445 0,'0'0'0,"22"-21"0,-22 0 15,0 0-15,0-1 0,0 44 47,0-1-31,0 21-16,-22 0 0,22 1 0,0-1 15,-21 0-15,21 22 0,-21-1 16,21-20-16,0 20 0,-21 1 0,0-22 16,0 0-16,21 22 0,-22-22 15,1 1-15,21-22 0,-21 21 0,0-21 16,21 0-16,0 1 0,-21-22 16,0 0-16,-1 0 0,1 0 0,0 0 15,0 0-15,21-22 0,-21 22 16,0-21-16,-1-21 0,1 21 15,0 0-15,21-22 0,0 22 16,-21-21-16,21-1 0,-21 1 16,21 21-16,0-21 0,0-1 0,0 22 15,0 0-15,0 0 0,0 0 16,21 21 0,0 0-16,-21 21 0,21 0 15,0 21-15,1-21 0,-1 22 0,0-22 16,0 21-16,0 1 0,0-22 15,1 21-15,20 0 0,-21-20 16,0-1-16,0 0 0,1 0 16,20 0-16,-21 0 0,0-21 0,0 0 15,22 0-15,-22 0 0,0 0 16,0 0-16,22 0 0,-22-21 0,0 21 16,0-21-16,21 0 0,-20 0 15,-1-22-15,0 22 0,0 0 0,0-21 16,-21 21-16,0-22 0,0 22 15,0-21-15,0 21 0,0-22 0,0 22 16,0 0-16,0 0 0,0 0 16,-21 21-16,0 0 15,0 0-15,21 21 0,0 0 16,0 0-16,-21 21 0,21-20 16,0 20-16,0-21 0,0 21 0,0 1 15,0-22-15,0 21 0,0-21 16,0 1-16,0-1 0,0 0 0,0 0 15,21 0-15,0 0 0,0-21 16,0 0-16,0 0 0,1 0 16,20 0-16,-21-21 0,0 0 15,22 21-15,-22-21 0,21-21 0,-21 20 16,22 1-16,-22-21 16,21 21-16,-21-22 0,0 22 0,1-21 15,-1 0-15,0 20 0,-21-20 0,0 21 16,0 0-16,-21 42 31,21 0-31,-21 0 16,21 0-16,0 22 0,0-22 15,0 0-15,0 21 0,0-20 0,0-1 16,0 0-16,0 0 0,0 0 16,0 0-16,0 1 0,21-22 15,-21 21-15,-21-21 47,-1 0-47,1 0 16,0 0-16,0-21 0,0 21 0,0 0 15,21-22-15,-22 22 16,22 22 0,0-1-1,0 0-15,0 0 0,22 0 16,-1 0-16,0 1 15,0-1-15,0-21 0,22 0 16,-22 21-16,21-21 0,0 0 16,1 0-16,-1 0 0,0 0 0,1-21 15,-1 0-15,22-1 0,-22 1 0,0 0 16,22 0-16,-22 0 16,0 0-16,-20-22 0,20 22 0,-21-21 15,21-1-15,-20 1 0,-1 0 16,0 21-16,-21-22 0,0 1 0,0 0 15,0 20-15,0 1 0,0 0 0,0 0 16,0 0-16,-21 21 0,0 0 16,-1 0-16,22 21 0,-21 0 15,21 0-15,0 0 0,0 22 16,0-22-16,0 0 0,0 21 0,0-20 16,0 20-16,21-21 15,-21 0-15,22 22 0,-1-22 0,-21 0 0,0 0 16,21 0-16,0 0 0,-21 1 15,0-1-15,0 0 16,0 0-16,-21 0 16,0-21-1,0 0-15,-1 0 0,1 0 0,0 0 16,0 0-16,0 0 0,0 0 16,-1 0-16,22-21 0,-21 0 15,21 0-15,0 0 0</inkml:trace>
  <inkml:trace contextRef="#ctx0" brushRef="#br0" timeOffset="42332.27">5842 4741 0,'0'0'15,"-21"-105"1,21 62-16,0 1 0,0 0 0,0-1 15,0 1-15,0 0 0,0-1 0,0 1 16,0 0-16,0 20 0,0-20 0,0 21 16,0 0-16,0 42 15,0 21 1,0-21-16,0 43 0,0-22 16,0 22-16,0-1 0,0 1 15,0-1-15,0 1 0,0 20 0,0-20 16,0-1-16,0 1 0,0-1 15,0-20-15,0-1 0,0 0 0,0 1 16,0-22-16,0 0 0,0 0 16,0 0-16,0-42 31,0 0-15,0-21-16,0 21 0,0-22 0,0 1 15,21 0-15,0-1 0,-21 1 16,21-22-16,0 22 0,1 0 0,20-1 15,-21 1-15,0 21 0,22 0 16,-22 21-16,0 0 0,0 0 16,0 0-16,0 0 0,1 21 15,-22 0-15,0 0 0,0 0 16,0 1-16,-22-1 0,1 21 0,0-21 16,0 0-16,0 1 0,-22-1 0,22 0 15,0 0-15,0-21 0,0 21 16,0-21-16,21 21 0,0 1 15,-22-22-15,22 21 0,0 0 16,0 0-16,0 0 0,0 0 0,0 1 16,22-1-16,-1 0 0,-21 0 15,21 0-15,0 0 0,-21 1 16,21-1-16,0-21 0,1 0 0,-1 21 16,0-21-16,21 0 0,-21 0 0,22 0 15,-1-21-15,0 0 0,1 21 16,-1-22-16,0 1 0,22 0 0,-22 0 15,1 0-15,-1-22 0,-21 22 16,21 0-16,-20-21 0,-1 21 0,0-22 16,-21 22-16,0 0 0,0-21 15,0 20-15,0 1 0,-21 21 16,0 0-16,-1 0 0,1 0 16,21 21-16,-21 1 15,21-1-15,-21 0 0,21 21 0,-21-21 16,21 22-16,0-22 0,0 21 0,0-21 15,-21 22-15,21-22 0,0 0 16,0 0-16,-22 0 0,22 1 0,0-1 16,22-21 15,-1 0-31,-21-21 0,21-1 16,0 1-16,0 0 0,-21 0 15,21 0-15,1 0 0,-1-22 16,0 22-16,0-21 0,0-1 0,-21 22 15,21 0-15,1 0 0,-22 0 16,21 21-16,0 0 16,-21 21-16,21 0 15,-21 0-15,21 0 0,-21 22 0,0-22 16,0 0-16,0 0 0,21 0 16,-21 1-16,22 20 0,-22-21 15,21 0-15,-21 0 0,21-21 0,0 0 16,0 22-16,0-22 0,22 0 15,-22 0-15,0 0 0,0-22 16,22 22-16,-22-21 0,21 0 16,-21 0-16,0 21 0,1-21 0,-1 0 15,0-22-15,0 22 0,0 0 16,-21 0-16,0-22 0,0 22 16,0 0-16,0 0 0,0 0 15,0 42 1,0 0-16,0 0 15,0 0-15,-21 1 0,21-1 0,-21 0 16,21 21-16,-21-21 0,21 1 0,0-1 16,0 21-16,0-21 0,0 0 15,0 1-15,0-1 0,0 0 0,21-21 16,0 21-16,0-21 0,0 0 16,1 0-16,-1 21 0,0-21 0,21 0 15,-21 0-15,22 0 0,-22 0 16,21-21-16,-21 0 0,1 21 15,20-21-15,-21 0 0,0-1 0,0 22 16,1-21-16,-22-21 0,0 21 0,0 0 16,0-22-16,0 22 0,0-21 15,0-1-15,-43 22 0,22-21 0,0 0 16,0 20-16,-22 1 0,22 0 16,-21 0-16,21 21 0,0 0 0,-22 0 15,22 21-15,0-21 0,0 21 16,0 22-16,-1-22 0,1 21 0,21-21 15,-21 22-15,21-1 0,0-21 16,0 21-16,0-20 0,0-1 0,0 0 16,21 0-16,0 0 0,1 0 15,20-21-15,-21 0 0,0 22 0,0-22 16,22 0-16,-22 0 0,21 0 16,-21 0-16,22-22 0,-22 22 0,21-21 15,-21 0-15,1 0 0,20 21 0,-21-21 16,0 0-16,0-1 0,1 1 15,-1 0-15,-21-21 0,0 21 0,0-1 16,21 22-16,-21-21 0,0 42 31,0 1-31,0-1 0,0 0 16,0 0-16,0 21 0,-21-20 16,21-1-16,-21 21 0,21-21 0,0 0 15,0 1-15,0-1 0,0 0 0,0 0 16,0 0-16,21-21 15,0 0-15,0 0 0,0 0 16,0 0-16,1 0 0,-1 0 0,0-21 16,0 21-16,0-21 0,0 0 15,1 0-15,-1-1 0,-21 1 16,21 0-16,-21 0 0,0-21 16,21 20-16,-21 1 0,21 0 0,-21 0 15,0 0 1,0 42-1,0 0-15,0 0 16,0 0-16,0 1 0,0-1 0,0 0 16,0 0-16,0 0 0,0 0 15,0 1-15,0-1 0,0 0 16,21-21-16,-21 21 0,22-21 16,-1 0-16,0 0 0,0 0 15,0 0-15,0 0 0,1 0 0,-1 0 16,0-21-16,0 21 0,0-21 0,0 0 15,1-1-15,-22 1 0,0 0 16,21 0-16,0 0 0,-21 0 16,0-22-16,0 22 0,0 0 0,21-21 15,-21 20-15,0 1 0,0 0 16,0 42 15,0 0-31,0 1 0,0-1 0,0 0 16,0 21-16,-21-21 0,21 1 0,0-1 15,0 0-15,0 21 0,0-21 16,0 1-16,0-1 0,0 0 16,0 0-16,21-21 15,21 0 1,-20 0-16,-1 0 0,0 0 0,21 0 16,1 0-16,-22-21 0,21 21 0,0-21 15,-20 0-15,20-1 0,-21 1 16,0 0-16,0-21 0,1 21 15,-1-22-15,0 1 0,0 0 0,0-64 16,-21 63-16,21-20 0,-21 21 16,0-1-16,0 1 0,0 0 0,22-1 15,-22 22-15,0-21 0,0 21 16,0 42 0,-22 0-16,1 21 15,21-21-15,0 22 16,-21-1-16,0 0 0,21 1 0,-21 20 15,21-20-15,0-1 0,-21 0 16,21 1-16,0-1 0,0 0 0,0 1 16,0-22-16,0 0 0,0 21 0,0-21 15,21-21-15,0 22 0,0-1 16,0-21-16,22 21 0,-22-21 16,21 0-16,-21 0 0,22 0 0,-1 0 0,-21 0 15,0 0-15,22-21 0,-22 0 16,0 21-16,21-22 0,-21 1 15,1 0-15,-1-21 0,0 21 0,-21-1 16,0 1-16,21 0 0,-21-21 16,0 21-16,0-1 0,0 1 15,0 0-15,-21 21 16,0 21-16,0 0 16,-1-21-16,22 22 0,-21-1 0,0 0 15,21 21-15,0-21 0,-21 1 16,21-1-16,-21 0 0,21 0 0,0 0 15,0 0-15,0 1 0,0-1 16,21-21 0,0 21-16,21-21 0,-20 21 0,20-21 15,0 0-15,22 0 0,-1 0 0,1 0 16,-1 0-16,1 0 0,20 0 16,-41 0-16,20 0 0,-20 0 0,-1-21 15,0 0-15,-21 0 0,22-1 0,-22 1 16,0 0-16,-21-21 15,0 21-15,21-22 0,-21 22 0,0-21 0,0-1 16,0 22-16,0 0 0,-21 0 0,0 0 16,0 0-16,0-1 0,-1 22 15,-20 0-15,21 0 0,0 0 0,-22 22 16,22-1-16,0 0 16,-21 0-16,21 21 0,-1-20 0,1 20 15,0-21-15,0 21 0,0-20 0,21 20 16,0-21-16,0 0 0,0 0 15,0 1-15,0-1 0,21 0 16,21-21-16,-21 0 0,1 0 16,-1 0-16,21 0 0,-21 0 15,22 0-15,-22 0 0,0-21 0,21 21 16,-21-21-16,22-1 0,-22 1 0,0-21 16,21 21-16,-20-22 0,-1 1 15,-21 0-15,42-64 0,-42 64 16,21-22-16,-21 1 0,0 20 15,0 1-15,0-22 0,0 22 16,21 0-16,-21-1 0,0 22 0,0 0 16,0 0-16,0 0 0,-21 21 31,21 21-31,-21 0 0,21 21 0,0-20 16,-21 20-16,0 0 0,0 1 15,-1 20-15,22 43 16,-21-64-16,0 64 0,21-64 15,0 1-15,0-1 0,0 0 0,0-20 16,0 20-16,0-21 0,21 0 0,22 0 16,-22 1-16,0-22 15,21 21-15,-21-21 0,22 0 0,-1 0 16,0 0-16,1 0 0,-1 0 0,0 0 16,1-21-16,-1-1 0,0 22 15,1-21-15,-22 0 0,21 0 0,-21 0 16,1 0-16,-1-1 0,0 1 0,-21 0 15,0-21-15,0 21 0,0-1 16,0-20-16,0 21 0,-21 0 16,0 21-16,-1 0 0,1 0 0,0 0 15,0 0-15,-21 0 0,20 21 16,1 0-16,0 0 0,0 0 16,0 1-16,0-1 0,21 0 15,0 0-15,0 0 0,0 0 16,0 1-1,21-22-15,0 0 0,0 0 16,0 0-16,0 0 0,1 0 0,-1 0 16,0-22-16,0 22 0,0-21 0,0 21 15,1-21-15,-1 0 0,-21 0 16,21 0-16,-42 42 47,21 0-32,-21 0-15,21 0 0,0 0 16,-22 1-16,1-1 0,21 21 16,-21-21-16,0 0 0,0 22 0,21-1 15,-21 0-15,-1 64 0,22-42 16,0-1-16,0 22 0,0-22 16,0 1-16,-21 21 0,21-22 0,-21 22 15,21-22-15,-21 22 0,21-22 0,0 1 16,0-22-16,-21 22 0,21-22 15,-21-21-15,-1 0 0,22 1 16,-21-1-16,0-21 0,21-21 16,-21-1-16,21 1 0,-21-21 0,21 21 15,0-22-15,0-20 16,0 21-16,0-22 0,0 1 0,0-1 16,21-21-16,-21 22 0,21-22 0,0 1 15,0 20-15,-21 1 0,22-1 16,-1 1-16,0 20 0,0 1 15,0 0-15,-21 20 0,21-20 0,1 21 16,-1 0-16,0 0 0,0-1 16,0 1-16,22 0 0,-1-21 0,0 21 15,1-22-15,-1 43 0</inkml:trace>
  <inkml:trace contextRef="#ctx0" brushRef="#br0" timeOffset="42659.6">11451 5080 0,'0'-21'32,"0"0"-17,0 0-15,21 21 0,-21-22 0,21 1 16,1 0-16,-1 0 0,0 0 16,-21 0-16,0-1 0,21 22 15,-21-21-15,0 0 0,0 0 16,-21 21-1,0 0-15,0 21 16,-1 0-16,1 22 0,-21-22 0,21 21 16,0 0-16,-22 1 0,22-1 15,21 0-15,0 1 0,0-22 0,0 21 16,0-21-16,0 1 0,0-1 0,21 0 16,0 0-16,1-21 0,-1 0 15,21 21-15,-21-21 0,22 0 0,-22 0 16,21 0-16,-21 0 0,22-21 0,-1 21 15,0-21-15,-21 0 0,22 0 16</inkml:trace>
  <inkml:trace contextRef="#ctx0" brushRef="#br0" timeOffset="45773.44">14393 4763 0,'0'-22'0,"0"44"0,0-65 0,0 22 0,0 0 15,0 0-15,0 0 16,0-1-16,-21 22 0,0 0 0,0-21 16,0 21-16,-1 0 0,1 0 15,0 21-15,0 1 16,0-1-16,21 0 0,-21 0 0,-1 0 15,1 22-15,21-1 0,-21 0 16,0 1-16,21-1 0,0 0 0,0 1 16,0-1-16,0 0 0,0 1 0,0-1 15,0-21-15,0 0 16,21 0-16,0 1 0,-21-1 0,43 0 16,-22-21-16,0 0 0,0 0 0,21 0 15,-20 0-15,20 0 0,-21 0 16,21-21-16,-20 0 0,20 21 0,-21-22 15,21 1-15,-20 0 0,-1 0 16,0 0-16,0 0 0,0-1 0,0 1 16,-21-21-16,22 21 0,-22 0 0,0-1 15,0 44 17,0-1-32,0 21 15,0-21-15,0 0 0,-22 1 16,22-1-16,0 21 0,0-21 0,-21 0 15,21 1-15,0-1 0,0 0 16,0 0-16,21-21 0,1 0 16,-1 21-16,0-21 0,21 0 15,-21 0-15,1 0 0,-1 0 16,21-21-16,-21 21 0,22-21 0,-22 21 16,0-21-16,0 0 0,0 21 15,0-22-15,1 1 0,-22 0 0,0 0 16,0 0-16,0 0 0,0-1 0,-22 1 15,1 0-15,0 0 0,0 21 16,-21-21-16,20 0 0,1 21 16,-21 0-16,21-22 0,0 22 15,-1 0-15,44 0 32,-1 0-32,0 0 0,0 0 15,21 0-15,1 0 0,-1 22 0,0-22 16,22 0-16,-22 0 0,22 0 15,-1 0-15,1 0 0,20 0 0,-20 0 16,-1 0-16,1-22 0,-1 22 0,-20 0 16,20-21-16,-20 21 0,-1 0 15,-21-21-15,0 21 0,0 0 0,-21-21 32,-21 21-32,0 0 15,0 0-15,0 0 0,0 0 0,-1 0 16,-20 21-16,21 0 0,0-21 15,-22 21-15,22 1 0,0-1 0,-21 0 16,21 21-16,-1-21 0,1 1 16,0-1-16,0 21 0,21-21 0,0 0 15,0 1-15,0-1 0,0 0 16,0 0-16,21-21 16,0 21-16,0-21 0,1 0 0,-1 0 15,0 0-15,0 0 0,21 0 16,-20 0-16,-1-21 0,0 0 15,21 21-15,-21-21 0,1 0 0,-1-1 16,0 1-16,0-21 0,0 21 16,0-22-16,1 1 0,-1 0 0,0-1 15,-21-20-15,21 21 0,0-22 0,0 22 16,-21-1-16,22 1 0,-1 0 16,-21-1-16,21 22 0,-21-21 0,21 21 15,-21 0-15,21 21 0,-21-22 16,0 44-1,-21-1 1,0 21-16,0-21 0,21 22 16,-21-22-16,21 21 0,-22 0 0,22 1 15,-21-1-15,0 0 0,21 1 16,0-1-16,0 0 0,-21 1 0,21-22 16,-21 21-16,21-21 0,0 22 0,0-22 15,0 0-15,0 0 0,0 0 16,0 1-16,21-1 0,0-21 15,0 0-15,22 0 16,-22 0-16,0 0 0,0 0 0,0 0 16,22 0-16,-22 0 0,21-21 15,0 21-15,-20-22 0,20 1 16,0 0-16,-21 0 0,1 0 0,-1 0 16,0-1-16,0 1 0,0 0 0,-21 0 15,21-21-15,-21 20 0,0 1 16,0 0-16,0 0 0,0 0 0,0 0 15,-21 21 1,0 0-16,21 21 0,-21-21 16,0 21-16,21 0 0,-21 0 15,-1 0-15,22 22 0,-21-22 0,21 0 16,-21 0-16,21 22 0,0-22 0,0 0 16,0 0-16,0 0 15,0 0-15,0 1 0,21-22 16,0 0-16,-21 21 0,22-21 0,-1 0 15,0 0-15,0 0 0,21 0 16,-20 0-16,20 0 0,-21 0 0,21 0 16,-20 0-16,-1-21 0,21-1 15,-21 22-15,22-21 0,-22 0 0,21 0 16,-21 21-16,22-21 0,-22 0 0,0-22 16,0 22-16,0 0 0,-21 0 15,0 0-15,0-1 0,0 1 16,0 0-16,-21 21 15,0 0-15,0 21 16,0 0-16,-1 1 0,22-1 16,-21 0-16,21 0 0,0 0 15,0 0-15,0 1 0,0-1 0,0 0 16,0 0-16,0 0 0,0 0 16,0 1-16,21-22 15,1 21-15,-1-21 0,0 0 0,21 0 16,-21 0-16,22 0 0,-1 0 15,-21 0-15,22 0 0,-1 0 0,0 0 16,1 0-16,-22-21 0,21-1 16,-21 22-16,0-21 0,1 0 0,-1 0 15,0-21-15,-21 20 0,0 1 16,0 0-16,0 0 0,0 0 16,-21 21-1,0 21-15,-1 0 16,22 0-16,-21 0 15,0 1-15,0-1 0,21 0 16,0 0-16,-21 0 0,21 0 16,0 1-16,-21-22 0,21 21 15,21-42 32,0 21-47,-21-22 16,21 1-16,0 0 0,0 0 15,1-21-15,-1 20 0,21-20 16,0 0-16,-20 21 16,20-1-16,64-62 15,-64 84-15,-42 21 32,0 0-32,0 0 0,0 0 0,0 1 15,0-1-15,0 0 16,0 0-16,0 0 0,-21 0 0,21 1 0,0-1 15,0 0-15,0 0 0,0 0 16,21 0-16,0-21 16,0 22-16,1-22 0,-1 0 15,0 0-15,0 0 0,0 0 16,0 0-16,1 0 0,20 0 0,-21 0 16,0-22-16,22 22 0,-22-21 0,21 0 15,-21 21-15,0-21 0,1-21 16,-22 20-16,21 1 0,-21 0 0,21-21 15,-21 21-15,0-1 0,0 1 16,0 0-16,0 0 0,0 0 0,-21 21 16,0 0-16,-1 0 15,1 0-15,0 21 0,0 0 16,0 0-16,0 0 0,-1 1 0,1-1 16,0 0-16,21 0 0,0 0 15,0 0-15,0 1 0,0-1 16,0 0-1,21-21-15,0 0 16,1 0-16,-1 0 0,0 0 16,0 0-16,0-21 0,0 21 15,1-21-15,-1-1 16,-21 1-16,21 0 0,-21 0 16,21 0-16,-21 0 15,21 21-15,-21-22 0,0 1 0,0 42 47,-21 1-47,0-22 16,21 21-16,0 0 0,-21 0 15,0 0-15,21 0 0,-22 1 0,22-1 16,-21 21-16,0-21 0,21 22 0,0-1 16,0-21-16,0 21 0,0 22 15,0-22-15,0 1 0,0 20 0,0-21 16,0 22-16,0-22 0,0 22 0,0-22 15,0 0-15,0 22 16,0-22-16,0 1 0,0-1 0,0 0 16,0-21-16,0 22 0,0-22 0,0 21 15,0-21-15,-21 1 0,0-1 16,0 0-16,-1 0 0,-20 0 16,0 0-16,21-21 0,-1 0 0,1 0 15,0 0-15,0 0 16,21-21-16,0 0 15,0 0-15,0 0 0,0 0 0,0-1 16,21 1-16,0-21 0,-21 21 16,21-22-16,1 1 0,-1 0 0,0-1 15,0 1-15,21-21 0,-20-1 16,20 22-16,-21-22 0,127-190 31,-105 212-31,-22 0 0,0-22 16,-21 43-16,0 0 0,0-22 15,0 22-15</inkml:trace>
  <inkml:trace contextRef="#ctx0" brushRef="#br0" timeOffset="46208.7">17505 4487 0,'-43'0'16,"22"0"-16,21 22 15,-21-22-15,0 0 16,21 21-16,21-21 31,0 0-31,0 0 0,1 0 16,-1 0-16,-21-21 15,0-1 1,0 44 78,0-1-94,0 0 31</inkml:trace>
  <inkml:trace contextRef="#ctx0" brushRef="#br0" timeOffset="48380.22">2582 6646 0,'0'-21'16,"0"0"0,0 0-1,0 0 1,0 0-1,-21 21 48,21 21-47,0 0-16,-21 0 0,21 0 15,0 0-15,0 1 0,0 20 16,0-21-16,0 0 0,0 22 15,0-22-15,0 21 0,0-21 0,0 22 16,0-1-16,0-21 0,0 21 16,0 1-16,0-22 0,0 21 0,0 1 15,0-1-15,0 0 0,0 1 16,0-1-16,0 0 0,0 1 16,0-1-16,21 0 0,-21 1 0,0-22 15,0 21-15,0 0 0,0 1 16,0-22-16,0 21 0,21 1 0,-21-22 15,0 21-15,0 0 0,0 1 16,0-1-16,21-21 0,-21 22 0,0-1 16,22 0-16,-22 1 0,0-22 15,0 21-15,0 0 0,0 1 0,0-22 16,0 21-16,0 1 0,0-22 16,0 21-16,0-21 0,0 22 0,0-1 15,0 0-15,0 1 0,-22-1 16,22 0-16,0 1 0,0 20 15,0-21-15,0 1 0,0 20 0,0-20 16,-21-1-16,21 21 0,0-20 16,0-1-16,0 0 0,0 22 0,0-22 15,0 1-15,0 20 0,0-21 16,0 1-16,0 20 0,0-20 0,0 20 16,-21-21-16,21 1 0,0-1 15,0 22-15,0-22 0,-21 0 0,21 1 16,0-1-16,0 0 15,0 22-15,0-22 0,0 22 0,0-22 16,0 21-16,0-20 0,0 20 0,0 1 16,0-22-16,0 22 0,0-22 15,0 21-15,-21-20 0,21 20 0,0-20 16,0 20-16,-21 1 0,21-1 16,0-21-16,0 22 0,0-1 0,-22 1 15,22-1-15,-21-20 0,21 20 16,0 1-16,0-1 0,-21-20 0,21 20 15,0-21-15,0 22 0,0-1 16,0-20-16,0 20 0,0-20 0,0 20 16,0-21-16,0 1 0,0-1 0,0 0 15,0 1-15,0-1 16,0 0-16,0-20 0,0 20 0,0-21 16,0 0-16,0 0 0,0 1 15,0-1-15,0 0 0,21-21 16,0 0 15,1 0-15,-1 0-1,-21-21 17,0 0-32,0-1 15,0 1-15,0 0 16,0-21-16</inkml:trace>
  <inkml:trace contextRef="#ctx0" brushRef="#br0" timeOffset="51576.52">2773 6689 0,'-43'0'0,"22"0"16,0 0-1,0 0 1,0 0 0,42 0 15,0 0-16,0 0-15,0 0 16,1 0-16,-1 0 0,-21 21 0,42-21 16,-21 0-16,0 0 0,1 0 15,20 0-15,-21 0 0,21 0 0,-20 0 16,20 0-16,0 0 0,1 0 16,-1 0-16,0 0 0,1 0 0,20 0 15,-21 0-15,22 0 0,-1-21 16,1 21-16,-1 0 0,1 0 0,21-21 15,-22 21-15,22 0 0,-22 0 16,43 0-16,-21-22 0,21 22 0,21 0 16,0 0-16,0-21 15,0 21-15,0 0 0,21-21 0,0 21 16,0 0-16,0-21 0,0 21 0,1-21 16,-1 21-16,0 0 0,21 0 15,1-21-15,-22 21 0,21 0 0,-21 0 16,0 0-16,22-22 0,-1 22 15,0 0-15,1 0 0,-1-21 0,0 21 16,1 0-16,-1 0 0,0-21 16,1 21-16,-1 0 0,0 0 0,22 0 15,-22 0-15,22 0 0,-1 0 16,-20-21-16,-1 21 0,21 0 0,-20 0 16,20 0-16,-20 0 0,-1 0 15,21 0-15,-20 0 0,-1 0 16,0 0-16,1 0 0,-1 0 0,0 0 15,1 0-15,20 0 0,-20-21 16,-1 21-16,21 0 0,-20 0 0,-1-21 16,22 21-16,-22 0 0,21 0 15,-20 0-15,-1 0 0,0 0 0,1 0 16,20 0-16,-20 0 0,-1 0 16,0 0-16,1 0 0,-1 0 0,0 0 15,1 0-15,-1 0 0,-21 0 16,21 0-16,-20 0 0,20 0 0,0 0 15,-21-22-15,1 22 0,-1 0 16,0 0-16,0 0 0,21 0 16,-20 0-16,-1-21 0,0 21 0,0 0 15,-21 0-15,21 0 0,0 0 16,-21 0-16,22 0 0,-1 0 0,-21 0 16,0 0-16,0 0 0,0 0 15,0 0-15,0 0 0,0 0 0,0 0 16,0 0-16,0 0 0,-21 0 15,-1 0-15,1 0 0,0 0 0,-21 0 16,21 0-16,-22 0 0,1 0 16,0 0-16,-1 0 0,-20 0 0,20 0 15,-41 0-15,20 0 16,-42 0-16,22 0 0,-22 0 0,0 0 16,0 0-16,-21 21 78,0 1-78,0-1 15,0 0-15,-21 0 16,21 0-16,0 0 0,-21 22 0,21-22 16,0 0-16,0 0 0,0 22 15,0-22-15,0 0 0,0 21 16,0-21-16,0 22 0,0-1 0,0-21 15,0 22-15,0-1 0,0 0 16,0 1-16,0-1 0,0 0 0,0 22 16,0-22-16,0 22 0,0-1 15,0 1-15,0-1 0,0 1 0,0-1 16,21 1-16,-21-1 0,21 1 0,-21 20 16,0 1-16,21-22 0,-21 22 15,22-21-15,-22 20 0,0-20 0,21 20 16,-21-20-16,0 21 0,0-22 15,0 22-15,0-1 0,0-20 16,0 21-16,0-1 0,0-20 0,0 20 16,-21-20-16,21 21 0,-22-22 15,1 22-15,21-1 0,-21-20 0,21 21 16,0-1-16,-21-20 0,0 20 16,21-20-16,-21 21 0,-1-22 0,22 22 15,-21-22-15,0 22 0,0-22 0,21 22 16,-21-21-16,0 20 0,-1-20 15,1-1-15,21 1 0,-21-1 0,0 22 16,21-22-16,-21 1 0,21-1 16,-21 22-16,-1-21 0,22-1 0,-21-21 15,21 22-15,0-1 0,-21 1 16,21-22-16,-21 22 0,21-22 0,0 22 16,0-22-16,-21 21 0,21-20 15,-21 20-15,21-20 0,0-1 0,0 0 16,0 1-16,-22-1 0,22 0 15,0 1-15,0-1 0,-21-21 0,21 21 16,0-20-16,0-1 0,0 21 0,0-21 16,-21 0-16,21 22 0,0-22 15,0 0-15,-21 0 0,21 0 0,0 1 16,-21-1-16,21 0 0,0 0 16,0 0-16,0 0 0,-21-21 15,21 22-15,-22-22 16,22 21-16,0 0 31,-21-21-31,0 0 16,0 0-1,0 0-15,0 0 16,-1 0-16,1 0 16,0 0-16,0 0 0,0 0 15,0 0-15,-1 0 0,1 0 0,0 0 16,0 0-16,0 0 15,0 0-15,-1-21 0,1 21 0,-21 0 16,0 0-16,-22 0 0,1 0 0,-1 0 16,-21 0-16,1 0 0,20 0 15,-20 0-15,-1 0 0,0 0 0,1 0 16,-22 0-16,21 0 0,-21 0 0,0-21 16,22 21-16,-22 0 0,0 0 15,0-22-15,0 22 0,1 0 0,-22 0 16,21-21-16,-21 21 0,0 0 15,0 0-15,0-21 0,0 21 0,0 0 16,0 0-16,0-21 0,-21 21 16,21 0-16,-22-21 0,22 21 15,0 0-15,-21 0 0,21-21 0,-21 21 0,21 0 16,-21 0-16,0-22 0,21 22 16,-21 0-16,21 0 0,-22 0 15,22 0-15,-21-21 0,21 21 0,-21 0 16,21 0-16,-21 0 0,21 0 15,-21 0-15,21 0 0,-21-21 0,21 21 16,-22 0-16,22 0 0,-21 0 0,21 0 16,0 0-16,0 0 0,0 0 15,-21-21-15,42 21 0,-21 0 0,0 0 16,0 0-16,0 0 0,0 0 0,0 0 16,0 0-16,0 0 0,0 0 15,0 0-15,21 0 0,-21 0 0,0 0 16,22 0-16,-22 0 0,0 0 15,0 0-15,21 0 0,-21 0 16,21 0-16,-21 0 0,21 0 0,-21 0 16,0 0-16,21 0 0,-21 0 0,21 21 15,-21-21-15,22 0 0,-22 0 16,21 0-16,-21 0 0,21 21 0,-21-21 16,0 0-16,21 0 0,0 0 0,-21 21 15,21-21-15,1 0 0,-1 0 16,-21 22-16,21-22 0,-21 0 15,21 0-15,0 21 0,0-21 0,1 0 16,-22 0-16,21 21 0,0-21 16,0 0-16,0 0 0,-21 21 0,21-21 15,22 0-15,-22 0 0,0 0 16,21 0-16,-20 21 0,-1-21 0,21 0 16,-21 0-16,22 0 0,-22 0 0,21 0 15,0 0-15,1 0 0,-1 0 16,0 0-16,1 0 0,20 0 0,-20 0 15,20 0-15,-21 0 0,22 0 0,-1 0 16,1 0-16,-1 0 0,1 0 16,-1 0-16,22 0 0,-21 0 15,20 0-15,1 0 0,0 0 16,20 0-16,-20 0 0,21 0 0,-21 0 16,20 0-16,1 0 0,0 0 15,0 0-15,0 0 31,0 0-15,-1 0-16,1 0 16,0-21-16,0 21 0,0 0 15,0 0-15,-22 0 16,22 0-16,0 0 0,-21 0 0,-1 0 16,1 0-16,0 0 15,-1 0-15,1 21 0,0-21 0,-22 0 16,22 0-16,-1 0 0,1 0 0,0 0 15,-1 0-15,1 21 0,0-21 16,21 0-16,-22 0 0,1 0 0,0 0 16,-1 0-16,1 0 0,21 0 15,-22 22-15,22-22 0,-21 0 0,21 0 16,0 0-16,-1 0 0,1 0 16,0 0-16,0 0 31,0-22-16,0 1 17,21 0-32,0 0 15,0 0-15,0 0 0,21-1 0</inkml:trace>
  <inkml:trace contextRef="#ctx0" brushRef="#br0" timeOffset="52588.3">8064 6964 0,'0'0'0,"0"-21"0,0 0 0,0-1 0,0-20 16,0 21-16,-21 0 0,21 0 16,-21-1-16,21 1 0,0 0 0,0 0 15,-21 21 17,21 21-1,-21-21-31,21 21 15,0 0-15,0 22 0,0-22 0,0 21 16,0 1-16,0 20 0,0-21 16,0 22-16,0 21 0,0-22 0,0 22 15,0-1-15,0 1 0,0 21 16,0-21-16,0 20 0,0 1 0,0 0 16,0 0-16,0 0 0,0 0 0,0-1 15,0 1-15,0 0 16,0 21-16,0-21 0,0 0 0,0 0 15,0-1-15,0-20 0,0 21 0,0 21 16,-21-21-16,21 0 0,-22-1 16,22 1-16,0 0 0,-21 21 0,21-21 15,-21 21-15,0 0 0,0-21 0,21 21 16,0 0-16,0 0 0,-21 0 0,21-21 16,-22-1-16,22 1 15,-21 0-15,21 0 0,0-21 0,0-1 0,0 1 16,0 0-16,0-22 0,0-21 15,0 22-15,0-22 0,0-21 16,0 22-16,0-22 0,21-21 16,1 0-1,-22-21-15,0 0 0,0-1 0,21-20 16,0 0-16</inkml:trace>
  <inkml:trace contextRef="#ctx0" brushRef="#br0" timeOffset="53592.15">14859 6646 0,'0'0'0,"-21"-21"16,0-21-16,21 21 16,0 0-16,0-1 15,0 1 1,0 42 15,0 1-31,0 20 16,0 0-16,0 1 0,-22 20 0,22 1 15,0-1-15,-21 1 0,21 20 16,-21 1-16,21 0 0,0-1 0,0 22 16,0-21-16,0-1 0,0 1 0,0 0 15,0-1-15,0 22 0,0-21 16,0 21-16,0-22 0,0 1 0,0 21 16,0-21-16,0-1 0,-21 22 15,21-21-15,-21 21 0,21-1 16,-21-20-16,-1 21 0,1 0 0,21 0 15,-21 21-15,0-22 0,21 22 0,-21-21 16,0 21-16,-1 0 0,1-21 16,21 21-16,-21 0 0,0-21 0,0 21 15,0-21-15,-1 0 0,1-1 0,21 1 16,-21 0-16,0-21 0,21 21 16,-21-22-16,21 1 0,0-22 0,-21 22 15,-1-21-15,1-1 0,21 1 16,0-1-16,0-21 0,-21 1 0,21-1 15,-21-21-15,21 0 0,0 1 0,0-44 32,0 1-32,0 0 15,0 0-15,0 0 0,0-22 16,0 1-16,0 21 0,0-21 0</inkml:trace>
  <inkml:trace contextRef="#ctx0" brushRef="#br0" timeOffset="55743.7">3471 7027 0,'0'-21'16,"0"0"0,0 0-1,0 0-15,0 0 0,-21 21 16,0-22-16,0 22 16,0 0-16,-1 0 0,1 0 15,0 0-15,0 0 0,0 0 16,0 0-16,-1 22 0,1-1 0,0 0 15,0 21-15,0-21 0,0 22 16,-1-1-16,1 0 0,0 1 0,21-1 16,-21 22-16,21-22 0,0 0 0,0 1 15,0 20-15,0-21 0,0-20 16,0 20-16,0 0 0,21-21 16,0 22-16,0-22 0,-21 0 15,22 0-15,-1-21 0,21 21 0,-21 1 16,0-22-16,1 0 0,20 0 15,-21 0-15,0 0 0,22 0 0,-22 0 16,0-22-16,21 1 0,-21 21 0,22-21 16,-22 0-16,0 0 0,0 0 15,22-1-15,-22 1 0,0 0 0,0 0 16,0-21-16,0 20 0,-21 1 16,0-21-16,22 21 0,-22 0 15,0-22-15,0 22 0,0 0 0,0 0 0,0 0 16,0-1-16,-22 1 15,1 21 1,21 21 0,-21 1-16,21-1 0,0 0 0,0 0 15,0 0-15,0 0 0,0 22 0,0-22 16,0 0-16,0 21 0,0-20 16,0-1-16,0 0 0,0 0 0,0 0 15,21 0-15,-21 1 16,21-22-16,1 0 15,-1 0-15,0 0 0,0 0 0,0 0 16,0 0-16,1-22 0,-1 1 0,0 0 16,21 0-16,-21 0 0,1 0 15,-1-1-15,0 1 0,-21 0 16,0-21-16,0 21 0,0-22 0,0 22 16,0 0-16,0-21 0,0 20 0,-21-20 15,21 21-15,-21 0 0,-1 0 16,1-1-16,0 22 0,0 0 0,0 0 15,0 0-15,-1 0 0,1 0 16,0 22-16,0-1 0,0 0 0,21 0 16,0 0-16,0 0 15,-21 1-15,21-1 0,0 0 0,0 0 16,0 0-16,21 0 0,0-21 16,0 0-16,0 0 0,0 0 15,1 0-15</inkml:trace>
  <inkml:trace contextRef="#ctx0" brushRef="#br0" timeOffset="56471.3">4254 7239 0,'-21'0'15,"21"21"-15,0 0 0,0 1 16,0-1-16,0 0 0,0 0 15,0 0-15,0 0 0,0 1 0,0 20 16,0-21-16,0 0 0,0 0 16,0 1-16,0-1 0,0 0 0,0 0 15,0 0-15,0 0 16,0-42 31,0 0-47,0 0 0,0 0 15,0 0-15,0-1 16,0 1-16,0-21 0,0 21 16,0 0-16,0-1 0,0-20 0,0 21 15,0 0-15,21 0 0,1 21 16,-1-22-16,0 22 0,0 0 16,0 0-16,0 22 0,1-22 15,-1 21-15,0 0 0,0 0 16,0 0-16,-21 0 0,0 1 0,21-1 15,-21 0-15,22 0 0,-22 0 16,0 0-16,0 1 0,0-1 0,0 0 16,0 0-16,-22-21 31,22-21-15,0 0-1,0 0-15,0-1 16,0 1-16,0 0 0,0 0 0,0-21 15,0 20-15,22 1 0,-22 0 16,0-21-16,21 21 0,0-1 0,0 1 16,0 21-16,0 0 0,1 0 0,-1 0 15,0 0-15,0 0 0,0 21 16,22 1-16,-22-1 0,0 0 0,-21 0 16,21 21-16,0-20 0,-21-1 15,0 0-15,0 21 0,0-21 16,0 1-16,0-1 0,0 0 15,0 0-15,0 0 16,0 0 0,-21-21-16,0 0 0,0 0 15,21-21 1,0 0-16</inkml:trace>
  <inkml:trace contextRef="#ctx0" brushRef="#br0" timeOffset="57184.24">4995 7324 0,'0'21'31,"0"0"-15,0 0-16,0 0 0,0 1 15,0-1-15,0 0 0,0 0 16,0 0-16,0 0 16,0 1-16,0-1 0,0 0 15,0 0-15,-21-21 16,0 0 0,0 0-1,21-21 1,0 0-16,0 0 0,0-22 15,0 22-15,0 0 0,0 0 16,0 0-16,0-22 0,0 22 0,21 0 16,-21-21-16,0 20 0,21 22 15,0-21-15,0 0 0,1 21 16,-1 0-16,0 0 0,0 21 16,0 0-16,0 1 0,1 20 15,-22-21-15,21 0 0,-21 0 16,0 1-16,0-1 0,0 0 15,0 0-15,0 0 0,0 0 0,0 1 16,0-1-16,0 0 0,0 0 16,0 0-1,-21-21 1,21-21 0,0 0-16,0 0 15,0 0-15,0-1 0,0 1 0,21 0 16,0-21-16,-21 21 0,21-1 15,0-20-15,0 21 0,1 0 16,-1 0-16,0-1 0,0 22 0,21 0 16,-20 0-16,-1 0 0,0 0 15,0 22-15,0-22 0,0 21 0,-21 0 16,0 0-16,22 0 0,-22 0 0,0 1 16,0-1-16,0 21 0,0-21 15,0 0-15,0 1 0,0-1 0,-22 0 16,22 0-16,-21 0 0,0-21 15,21 21-15,-21-21 16,21-21 0</inkml:trace>
  <inkml:trace contextRef="#ctx0" brushRef="#br0" timeOffset="58175.91">5905 7366 0,'0'0'0,"0"-21"16,-21-21-16,21 20 15,0 1-15,-21 21 16,21-21-16,-21 0 0,0 21 0,0 0 15,-1 0-15,1 0 0,0 0 0,0 21 16,0 0-16,-22 0 0,22 1 16,-21 20-16,21-21 0,0 21 0,-1-20 15,1 20-15,0-21 0,21 21 0,-21-20 16,21 20-16,0-21 0,0 0 16,0 0-16,0 1 0,21-22 0,0 21 15,0-21-15,1 0 0,-1 0 16,0 0-16,0 0 0,21 0 0,-20 0 15,-1-21-15,0 21 0,21-22 16,-21 1-16,1 0 0,-1 0 16,-21 0-16,21 0 0,0-1 0,-21 1 15,0 0-15,0 0 0,0 0 0,0 0 16,0-1-16,0 1 0,0 0 16,0 0-16,0 42 15,0 0 1,0 0-16,0 1 0,0-1 15,0 0-15,0 21 0,0-21 0,21 1 16,-21-1-16,21 0 0,1 0 0,-22 0 16,21-21-16,0 0 15,0 21-15,0-21 16,0 0-16,1 0 0,-1 0 0,0 0 16,-21-21-16,21 21 0,0-21 15,0 0-15,1 21 0,-22-21 0,0 0 16,21-1-16,-21 1 0,0 0 15,0 0-15,0 0 0,0 0 16,0-1-16,0 1 0,-21 21 16,21-21-16,-22 21 15,22 21-15,0 0 16,-21 1-16,21-1 0,0 0 16,0 0-16,0 0 0,0 0 15,0 1-15,0-1 16,-21 0-16,21 0 0,0 0 15,0 0 1,0-42 15,0 0-15,0 0-16,0 0 0,0 0 16,0-1-16,0 1 0,21 0 0,0 0 15,-21 0-15,22 0 0,-1-1 16,-21 1-16,21 0 0,0 0 15,0 21-15,0 0 0,1 0 0,20 0 0,-21 0 16,0 0-16,0 21 16,1 0-16,-1 0 0,-21 1 0,0-1 15,21 0-15,-21 0 0,0 0 0,0 0 16,0 1-16,0-1 0,0 0 16,0 0-16,-21 0 0,21 0 15,-21 1-15,21-1 0,-22-21 16,22-21 15,22-1-31</inkml:trace>
  <inkml:trace contextRef="#ctx0" brushRef="#br0" timeOffset="58972.32">6858 7430 0,'0'-22'0,"0"44"0,0-65 15,0 22-15,0 0 16,-21 21 0,0 0-16,-1 0 0,1 0 15,0 0-15,0 0 0,0 0 0,0 21 16,-1 0-16,1 0 0,0 1 16,0-1-16,0 0 0,21 0 15,-21 0-15,21 0 0,-22 1 0,1-1 16,21 0-16,0 0 0,0 0 15,0 0-15,0 1 0,0-1 16,21-21-16,1 0 0,-1 0 16,0 0-16,0 0 0,0-21 15,22 21-15,-22-22 0,0 1 0,0 21 16,0-21-16,0 0 0,1 0 0,-1 0 16,0-22-16,0 22 0,0 0 15,-21-21-15,0-1 0,21 22 16,-21-21-16,0-1 0,0 1 0,0 0 0,0-1 15,0 1-15,0 0 16,0 21-16,0-1 0,0 1 0,0 0 16,0 42-1,0 0-15,0 1 16,0-1-16,0 21 0,-21 0 0,21 1 16,-21-1-16,21 0 0,0 1 15,0-1-15,0 0 0,0-20 0,0 20 16,0-21-16,0 21 0,0-20 0,0-1 15,0 0-15,21 0 16,0-21-16,1 0 0,-1 0 0,0 0 16,0 0-16,0 0 0,0 0 0,22 0 15,-22 0-15,0-21 0,21 0 16,-20 0-16,-1-1 0,21 1 16,-21 0-16,0 0 0,22 0 0,-22-22 15,0 22-15,0 0 0,-21-21 16,0 21-16,0-1 0,0 1 0,0 0 15,-21 21-15,0 0 16,0 0-16,21 21 16,-21 0-16,21 1 0,-22-1 0,22 0 15,0 0-15,0 0 0,0 0 0,0 1 16,0-1-16,0 0 0,0 0 16,22-21-16,-1 21 0,-21 0 0,0 1 15,21-22-15,-21 21 16,0 0-1,-21-21 1,0 21-16,-1-21 0,1 0 16,0 21-16,0-21 15,-21 0-15,20 0 0,1 0 0,-21 0 16,21 0-16,-22-21 0,22 21 0,0-21 16</inkml:trace>
  <inkml:trace contextRef="#ctx0" brushRef="#br0" timeOffset="61472.06">9842 6858 0,'0'-21'0,"22"21"0,-1-21 15,-21 0-15,0-1 16,21 1-16,-21 0 0,21 0 16,-21 0-16,0 0 0,0-1 15,0 44 17,-21-22-32,21 42 15,0-21-15,0 21 0,-21 1 16,21-1-16,-21 0 0,-1 1 0,1-1 15,21 0-15,-21 22 0,0-22 16,0 22-16,0-22 0,-1 0 0,1 22 16,0-22-16,0-21 0,0 22 0,21-22 15,-21 21-15,-1-21 0,1 1 16,0-22-16,21 21 0,-21-21 16,0 0-16,21-21 15,-21-1 1,21 1-16,0 0 0,0 0 0,0-21 15,0 20-15,0-20 0,0 21 0,0-21 16,0-1-16,0 1 0,0 21 16,0-22-16,0 22 0,0 0 0,0 0 15,21 21 1,-21 21-16,21 0 16,0 22-16,-21-22 0,21 21 0,0-21 15,-21 22-15,0-1 0,22-21 16,-1 21-16,-21-20 0,21-1 0,0 0 15,-21 0-15,21 0 0,0-21 16,1 0-16,20 0 0,-21 0 16,0 0-16,22 0 0,-1 0 0,-21 0 15,21 0-15,1-21 0,-1 0 0,-21 0 16,22 0-16,-1-1 0,-21 1 16,21 0-16,-20 0 0,-1-21 0,0 20 15,0 1-15,-21-21 0,0 21 0,0 0 16,0-1-16,0 1 0,0 0 15,0 0-15,0 0 0,-21 42 16,21 0 0,0 0-16,0 0 0,-21 1 15,21 20-15,-21 0 0,21-21 16,0 22-16,0-1 0,-22 0 0,22-20 16,0 20-16,0-21 0,0 21 15,0-20-15,0-1 0,0 0 16,22-21-16,-1 0 0,0 0 15,0 0-15,0 0 0,22 0 16,-22 0-16,0-21 0,0 0 0,0 21 16,22-22-16,-22 1 0,0 0 0,0-21 15,0 21-15,0-1 0,-21-20 16,0 21-16,0-21 0,0 20 0,0-20 16,0 0-16,0 21 0,0-22 0,-21 22 15,21 0-15,-21 21 16,0-21-16,0 21 0,0 0 0,-1 0 15,1 0-15,0 0 0,-21 0 0,42 21 16,-21 0-16,-1 0 0,1 0 16,0 1-16,21-1 0,0 0 15,0 0-15,0 0 0,0 0 0,21-21 16,0 22-16,1-22 16</inkml:trace>
  <inkml:trace contextRef="#ctx0" brushRef="#br0" timeOffset="62236.62">11239 7049 0,'0'0'0,"0"-22"16,-21 22 0,0 0-16,0 0 0,0 0 15,0 0-15,-1 0 0,1 22 16,-21-1-16,21 0 0,0 0 0,-1 21 15,1-20-15,0 20 0,0 0 0,0-21 16,0 22-16,-1-1 0,22-21 16,0 22-16,0-22 0,0 21 0,0-21 15,0 0-15,0 1 0,22-22 0,-1 21 16,0 0-16,21-21 16,-21 0-16,22 0 0,-1 0 0,0 0 15,1 0-15,-1 0 0,0 0 0,1 0 16,-1-21-16,22 0 0,-22 21 15,0-22-15,-21 1 0,22 0 0,-1 21 16,0-42-16,-20 21 0,20-1 0,-21 1 16,0 0-16,0-21 0,-21 21 15,0-1-15,0 1 0,0 0 0,0 0 16,0 0-16,0 0 0,-21 21 16,21-22-16,-21 22 15,0 0-15,0 0 0,0 22 0,-1-1 16,1 0-16,0 0 0,0 0 0,0 22 15,0-22-15,-1 21 0,1-21 16,21 22-16,-21-22 0,21 0 0,-21 21 16,21-21-16,0 1 0,0-1 15,0 0-15,21-21 0,0 0 16,0 0-16,1 0 0,-1 0 0,0 0 16,0 0-16,0 0 0,0-21 0,1 0 15,-1 21-15,0-22 0,0 1 16,0 0-16,0 21 0,1-21 15,-22-21-15,0 20 0,0 1 0,21 0 16,-21 0-16,0 0 0,0 0 16,0-1-16,0 1 15,0 42 1,0 1-16,0-1 0,0 0 16,0 0-16,0 0 0,0 0 0,0 22 15,0-22-15,0 0 0,0 0 0,0 0 16,0 1-16,0-1 0,0 0 15,0 0-15,21-21 0,0 0 16,-21 21-16,21-21 0,0 0 16,1 0-16,-1 0 0,0 0 15,0 0-15,0-21 0,0 0 16,1 0-16,-22 0 0,21-1 16,0 1-16,0 0 0,0 0 15</inkml:trace>
  <inkml:trace contextRef="#ctx0" brushRef="#br0" timeOffset="62519.46">12319 6922 0,'21'-22'0,"-42"44"0,42-65 0,-21 22 15,0 0-15,0 0 0,0 42 32,0 0-32,0 0 0,0 0 15,0 22-15,0-22 0,0 21 16,0 1-16,0-1 0,0 0 0,0 1 15,-21-22-15,21 21 0,-21 0 0,21 1 16,0-1-16,0-21 0,-21 0 16,21 22-16,0-22 0,-22 0 0,22 0 15,0 0-15,0 1 0,22-22 32,-1 0-32,0 0 0,0-22 15,0 1-15,0 0 0,1 0 0,-1 0 16,0 0-16,0-1 0,0 1 15</inkml:trace>
  <inkml:trace contextRef="#ctx0" brushRef="#br0" timeOffset="62863.77">12552 7281 0,'0'-21'16,"-21"85"-16,42-107 0,-21 43 31,-21 22-31,21-1 16,0 0-16,0 0 0,-22 0 15,22 0-15,-21 1 0,21-1 16,0 0-16,0 0 0,0 0 15,21-21-15,1 0 16,-1 0-16,0 0 0,0 0 16,0 0-16,0-21 0,1 0 15,-1 21-15,0-21 0,0 0 16,-21-1-16,0 1 0,21 0 16,-21 0-16,0 0 0,0 0 0,0-1 15,0-20-15,0 21 0,0 0 16,-21 21-16,21-21 0,-21 21 0,0 0 15,0 0-15,-1 0 0,1 0 16,21 21-16,-21-21 0,21 21 16,-21 0-16,21 0 0,-21 0 15,21 1-15,0-1 16,21-21 15</inkml:trace>
  <inkml:trace contextRef="#ctx0" brushRef="#br0" timeOffset="63280.53">12869 7260 0,'0'0'0,"0"-21"16,0 0-16,0 0 0,21 21 16,-21-21-16,0-1 0,22 22 15,-1-21-15,0 0 16,0 21-16,0 0 0,0 0 15,1 0-15,-1 0 16,0 21-16,-21 0 16,0 1-16,0-1 0,0 0 0,0 0 15,0 21-15,0-20 0,0-1 0,0 21 16,0-21-16,0 0 0,0 1 16,0-1-16,-21 0 0,21 0 0,-21-21 15,21 21-15,0-42 47,0 0-47,0 0 0,0 0 16,0-1-1,0 1-15,0 0 0,21-21 0,0 21 16,-21-1-16,21 1 0,0 0 0,-21 0 16,21 0-16,1 21 15,-22-21-15,21 21 0,0 0 16,0 0-1,0 0-15</inkml:trace>
  <inkml:trace contextRef="#ctx0" brushRef="#br0" timeOffset="63668.31">13525 7112 0,'22'-21'16,"-44"42"-16,65-42 0,-22 21 0,-21-21 15,21 21-15,-21-21 16,-21 21-1,0 0-15,0 0 16,-1 21-16,1-21 0,-21 21 0,21 0 16,0 0-16,-1 0 0,-20 1 0,42-1 15,-21 0-15,21 0 0,-21 0 16,21 0-16,0 1 0,0-1 16,21-21-16,0 0 0,0 21 0,0-21 15,1 0-15,-1 0 0,21 0 16,-21 0-16,0 21 0,1-21 0,-1 0 15,0 21-15,0-21 0,-21 21 16,21 1-16,-21-1 16,0 0-16,-21-21 15,0 21-15,0 0 0,-22-21 16,22 0-16,0 21 0,0-21 16,0 0-16,-22 0 0,22 22 0,0-22 15,0 0-15,0 0 16,0 0-16,21-22 15,0 1-15,0 0 16,0 0-16</inkml:trace>
  <inkml:trace contextRef="#ctx0" brushRef="#br0" timeOffset="63976.14">12192 6943 0,'0'0'0,"-42"0"0,20 0 16,44 0 0,-1 0-16,21-21 15,0 21-15,1 0 0,20 0 16,-20-22-16,20 22 0,1-21 0,-22 21 15,21 0-15,1 0 0,-1-21 16,-20 21-16,-1 0 0,22 0 0,-43 0 16,21 0-16,-21 0 0,0 0 0,-21-21 47</inkml:trace>
  <inkml:trace contextRef="#ctx0" brushRef="#br0" timeOffset="64808.66">17653 7366 0,'21'0'15,"-21"-21"-15,21 21 0,0-21 16,-21 0-16,22-1 16,-1 1-16,-21 0 15,0 0-15,0 0 0,0 0 16,-21-1-16,-1 1 15,1 21-15,0-21 0,0 21 0,0 0 16,0 0-16,-22 0 0,22 0 16,-21 0-16,21 0 0,-22 0 0,1 21 15,21 0-15,-22 22 0,1-22 16,21 21-16,-21-21 0,20 22 0,1-1 16,0-21-16,0 22 0,21-22 0,0 0 15,0 21-15,0-21 0,0 1 16,21-1-16,0-21 0,0 0 15,1 0-15,20 0 0,-21 0 0,21-21 16,1-1-16,-1 22 0,0-21 16,22 0-16,-22-21 0,1 21 15,-1-22-15,0 1 0,1 0 0,-1-1 16,0 1-16,1 0 0,-1-22 16,-21 22-16,21-22 0,-20 22 0,20-64 15,-42 64-15,21-1 16,-21 1-16,0 21 0,0 0 0,0 0 15,-21 21-15,0 0 0,0 21 16,-1 21-16,1-21 0,0 22 0,0-1 16,0 0-16,0 22 0,21-22 15,-22 22-15,1-22 0,21 21 16,-21-20-16,21-1 0,0 0 0,0 1 16,0-1-16,0 0 0,0-20 0,0-1 15,21 0-15,0 0 0,1 0 16,-22 0-16,21-21 0,0 0 0,0 0 15,0 0-15,22 0 0,-22 0 0,0 0 16,21 0-16,1-21 0,-22 21 16,21-21-16,0 0 0</inkml:trace>
  <inkml:trace contextRef="#ctx0" brushRef="#br0" timeOffset="65979.53">18669 7176 0,'0'-43'16,"0"22"-16,0 0 15,-21 0-15,0 21 16,-1 0-16,1 0 16,0 0-16,-21 21 0,21 0 0,-1 0 15,1 0-15,-21 1 0,21 20 0,0-21 16,-1 21-16,1-20 0,0 20 16,0-21-16,21 0 0,0 0 0,0 1 15,0-1-15,0 0 0,0 0 16,21-21-1,0 0-15,22 0 0,-22 0 16,0 0-16,0-21 0,21 0 16,-20 21-16,-1-21 0,0-1 0,0 1 15,0-21-15,0 21 0,1-22 0,-1 22 16,-21 0-16,0-21 0,0 21 16,0-1-16,0 1 0,0 42 31,0 1-31,0-1 15,-21 0-15,-1 0 0,22 21 0,0-20 16,0-1-16,0 21 0,0-21 16,0 0-16,0 1 0,0-1 0,0 0 15,22-21-15,-22 21 0,21-21 16,0 0-16,0 0 0,21 0 16,-20 0-16,-1 0 0,0 0 0,21 0 15,-21 0-15,22-21 0,-22 0 0,21 21 16,-21-21-16,22-1 0,-22-20 15,21 21-15,-21-21 0,1-1 0,-1 1 16,-21 0-16,21-1 0,-21 1 0,21-22 16,-21 22-16,0 0 0,0-22 15,0 22-15,0 0 0,0 20 0,0 1 16,0 0-16,0 0 16,-21 42-16,21 0 15,-21 0-15,21 22 0,-21-22 0,21 21 16,-22 1-16,1-1 15,21 21-15,-21-20 0,21-1 0,0 0 16,-21 1-16,21 20 0,0-42 16,0 22-16,0-1 0,0-21 0,0 22 15,0-22-15,0 0 0,0 0 0,21-21 16,0 21-16,0-21 0,1 21 16,-1-21-16,0 0 0,0 0 0,21 0 15,-20 0-15,20 0 0,0-21 0,1 0 16,-1 21-16,0-21 15,1 0-15,-1 0 0,0-1 0,1 1 16,-22-21-16,21 21 0,-21-22 0,0 22 16,1-21-16,-1 21 0,-21 0 15,0-1-15,0 1 0,-21 21 16,-1 0-16,1 0 0,0 0 16,-21 21-16,21 1 0,-1-1 15,1 0-15,-21 0 0,21 0 16,0 0-16,-1 22 0,1-22 0,0 0 15,21 0-15,0 0 0,0 1 0,0-1 16,0 0-16,0 0 16,21-21-1,0 0-15,1 0 0,-1 0 0,0 0 16,0-21-16,0 0 0,0 21 0,1-21 16,-1-1-16,0 22 0,0-21 15,-21-21-15,21 21 0,0 0 0,-21-22 16,0 22-16,22 0 0,-22 0 0,21 0 15,-21-1-15,0 1 0,0 42 32,0 1-32,-21-1 0,21 21 15,-22-21-15,22 0 0,0 22 0,-21-22 16,21 0-16,-21 21 0,21-20 16,0-1-16,0 0 0,0 0 15,0 0-15,21 0 0,0-21 16,1 0-16,-1 0 0,21 0 15,-21 0-15,0 0 0,1 0 16,-1 0-16,0 0 0,0 0 0,0 0 16,0-21-16,1 0 0,-22 0 15,21 0-15,0 0 16,-21-1-16,0-20 0,0 21 0,0 0 16,0 0-16,0-22 0</inkml:trace>
  <inkml:trace contextRef="#ctx0" brushRef="#br0" timeOffset="66323.62">18796 6816 0,'0'0'0,"-21"0"0,-22 0 16,43 21-16,0 0 15,22-21-15,-1 0 16,21 0-16,-21 0 0,22 0 16,-1 0-16,0 0 0,1 0 15,-1 0-15,0 0 0,1 0 0,20 0 16,-21 0-16,1 0 0,-1 0 16,0-21-16,1 21 0,-1-21 0,-21 21 15,22 0-15,-22 0 0,0 0 0,0-21 16,-42 21 31,0 0-47,0 0 0,-1 0 0,-20 0 15,0 0-15,-1 0 0</inkml:trace>
  <inkml:trace contextRef="#ctx0" brushRef="#br0" timeOffset="68191.96">3217 8361 0,'0'0'0,"-42"-21"16,21 21-16,0 0 16,-1 0-16,22-21 15,-21 21-15,0 0 16,42 0 31,0 0-47,1 0 0,20 0 15,-21 0-15,21 0 0,1 0 16,-1 0-16,22 0 0,-22 0 0,21 0 16,-20 0-16,20 0 0,1 0 15,-1 0-15,-20 0 0,20 0 0,1 0 16,-22 0-16,21 0 0,-20 0 15,20 0-15,-20 0 0,20-22 0,1 22 16,-1 0-16,1 0 0,-1 0 0,22 0 16,-22 0-16,1 0 0,-1 0 15,1-21-15,-1 21 0,1 0 0,-22 0 16,22 0-16,-22 0 0,21 0 0,-20 0 16,-1 0-16,22 0 15,-22 0-15,21 0 0,22 0 0,-21 0 16,20 0-16,1 0 0,21 0 0,0 0 15,-1 0-15,1 0 0,0 0 16,21 0-16,0 0 0,0 0 0,0-21 16,21 21-16,-21 0 0,0 0 15,21 0-15,1 0 0,-22 0 0,21 0 16,-21 0-16,21 0 0,-21 0 0,0 0 16,21 0-16,-21 0 0,21 0 15,0 0-15,-21 0 0,22 0 0,-1 0 16,-21 0-16,21 0 0,0 0 0,0 0 15,0 0-15,1 0 16,-1 0-16,0 0 0,0 0 0,0 0 16,0 0-16,1 0 0,-1 0 0,0 0 15,-21 0-15,21 0 0,-21 0 16,0 0-16,21 0 0,-21 0 0,-21 0 16,21 0-16,0 0 0,0 0 0,0 0 15,0 0-15,0 0 0,21 0 16,-21 0-16,-21 0 0,21 0 0,0 0 15,0 0-15,-21 0 0,21 0 16,0 0-16,-21 21 0,21-21 0,-21 0 16,-1 0-16,22 0 0,-21 0 0,0 0 15,0 0-15,21 0 16,-21 0-16,0 0 0,21 0 0,-22 0 16,1 0-16,0 0 0,0 0 0,0 0 15,0 0-15,21 0 0,-22 21 16,22-21-16,-21 0 0,0 0 0,0 0 15,0 0-15,21 0 0,-21 0 16,21 0-16,-22 0 0,22 0 0,-21 0 16,0 0-16,0 0 0,21 0 0,-21 0 15,21 0-15,-21 0 0,21 0 16,-22 0-16,1 0 0,21 0 0,-21 0 16,0 0-16,21 0 0,-21 0 15,21 0-15,-21 0 0,21 0 16,0 0-16,-22 0 0,22 0 0,-21 0 15,21 0-15,-21 0 0,21 0 16,0 0-16,0 0 0,-21 0 0,21 0 16,-21 22-16,0-22 0,-1 0 15,1 0-15,0 0 0,-21 0 0,21 0 16,-22 0-16,1 0 0,0 0 0,-1 0 16,-20 0-16,-1 0 0,-20 0 15,-1 0-15,0 0 0,1 0 0,-22 0 16,0 0-16,21 0 0,-21 0 15,1 0-15,-1 0 16,0 0-16,0 0 0,0 0 16,0 0-1,1 0-15,-1 0 0,0 0 0,0 0 16,0 0-16,0 0 0,1 0 16,-1 0-16,0 0 15,0 0-15,0 0 16,-21-22 15,-21 22-15,0-21-16,-21 21 15,20-21-15</inkml:trace>
  <inkml:trace contextRef="#ctx0" brushRef="#br0" timeOffset="71595.7">4508 8932 0,'0'-21'31,"22"21"-31,-22-21 16,0 0-1,21 21-15,-21-21 0,21 21 16,-21-21-16,0-1 0,0 1 16,0 0-16,0 0 15,0 0-15,0 0 0,0-1 0,0 1 16,0 0-16,0 0 16,0 0-16,0 0 0,-21 21 31,0 21-16,-1 0-15,22 0 16,-21 21-16,21 1 0,0-1 16,-21 0-16,0 1 0,0 20 0,0-20 15,-1 20-15,1-21 0,0 1 16,0-1-16,21 0 0,-21 1 0,0-1 16,-1 0-16,1-20 0,21-1 0,0 0 15,0 0-15,-21 0 0,0-21 16,0 0-1,21-21-15,0 0 16,0 0 0,0 0-16,0-1 0,0-20 15,0 21-15,0 0 0,0 0 16,0-1-16,0 1 0,0 0 0,0 0 16,0 0-16,0 0 0,0 42 31,21 0-16,0 0-15,0 0 0,0 0 16,1 1-16,-1 20 0,0-21 0,0 0 16,0 0-16,0-21 0,1 22 15,-1-1-15,21 0 0,-21-21 16,22 21-16,-22-21 0,21 0 0,0 0 16,-20 0-16,20 0 0,0 0 0,1 0 15,-1 0-15,0-21 0,1 0 16,-22 0-16,21 21 0,0-22 0,-20 1 15,-1 0-15,0 0 0,0 0 16,0-22-16,-21 22 0,21 0 0,-21 0 16,0 0-16,0-22 0,0 22 0,0 0 15,-21 0-15,0 0 0,0 0 16,0-1-16,0 1 0,-1 21 0,1 0 16,0 0-16,0 0 15,0 21-15,0 1 0,-1-1 16,22 0-16,-21 21 0,21-21 0,-21 22 15,21-22-15,0 21 0,-21-21 16,21 1-16,0 20 0,0-21 0,0 0 16,0 0-16,0 1 0,21-22 15,0 0-15,0 0 0,1 0 16,-1 0-16,0 0 0,0 0 16,0 0-16,0-22 0,1 1 0,-1 21 15,0-21-15,0 0 0,-21 0 16,0 0-16,21-1 0,-21 1 0,0 0 15,0 0-15,0 0 16,0 0-16,0-1 0,0 1 0,0 0 16,0 0-16,0 42 31,0 0-31,0 0 0,0 1 0,0-1 16,0 0-16,-21 0 0,21 21 0,0-20 15,0-1-15,0 0 0,0 0 16,0 0-16,0 0 0,0 1 0,21-22 15,0 21-15,1-21 16,-1 0-16,0 0 0,0 0 16,0 0-16,22-21 0,-22 21 15,0-22-15,0 1 16,0 21-16,0-21 0,-21 0 0,22 0 16,-1 0-16,-21-1 0,21 1 0,-21 0 15,0 0-15,0 0 0,0 0 16,0-1-16,0 1 0,0 0 15,-21 21 1,21 21 0,-21 0-16,21 1 0,-22-1 0,22 0 15,0 0-15,0 21 0,0-20 16,0-1-16,0 0 0,0 0 0,0 0 16,0 0-16,0 1 15,22-22-15,-1 21 16,0-21-16,0 0 0,0 0 15,0 0-15,1 0 0,-1 0 0,0-21 16,0 21-16,0-22 0,0 1 16,1 21-16,-1-21 0,0 0 0,-21 0 15,21 0-15,-21-1 0,21 1 0,-21 0 16,0 0-16,0 0 0,0 0 16,0-1-16,0 1 0,0 42 31,0 1-31,-21-1 15,21 0-15,0 0 0,-21 21 16,21-20-16,0-1 0,0 0 16,0 0-16,0 0 0,0 0 15,0 1-15,21-22 16,0 21-16,0-21 0,1 0 0,-1 0 16,21 0-16,-21 0 0,0 0 15,22 0-15,-22 0 0,21-21 0,-21 21 16,1-22-16,-1 1 0,0 21 0,0-21 15,-21 0-15,0 0 0,0 0 16,0-1-16,0 1 16,0 0-16,0 0 0,0 0 0,-21 42 47,21 0-32,-21 0-15,21 0 0,-21 1 0,21-1 16,0 0-16,0 0 0,0 0 0,0 0 15,-22-21-15,22 22 0,-21-1 16,21 0 0,-21-21 15,21-21-31,0 0 16,0-1-16,0 1 15,0 0-15,0 0 0,0 0 16,21 0-16,-21-22 0,21 22 15,1 0-15,-22 0 0,21 0 0,0 21 16,0-22-16,0 22 0,0 0 16,1 0-16,-1 0 0,0 22 15,0-22-15,-21 21 0,0 0 0,0 0 16,21 0-16,-21 0 0,0 1 16,0-1-16,0 0 0,0 0 15,0 0-15,-21 0 0,21 1 16,0-1-1,-21-21-15,21 21 16,0-42 31,0 0-47,0-1 0,21 1 16</inkml:trace>
  <inkml:trace contextRef="#ctx0" brushRef="#br0" timeOffset="71875.53">6667 8996 0,'0'0'0,"0"-21"15,0 0-15,-21 21 32,0 0-32,0 0 15,0 21-15,21 0 0,-21 0 0,21 0 16,-22 0-16,1 22 0,21-22 15,0 0-15,0 0 0,-21 0 0,21 1 16,0-1-16,0 0 0,0 0 0,0 0 16,0 0-16,0 1 0,21-1 15,0-21-15,1 0 16,-1 0-16,0 0 0,21 0 0,-21 0 16,1 0-16,20 0 15,-21-21-15,21 21 0,-20-22 0,20 1 16</inkml:trace>
  <inkml:trace contextRef="#ctx0" brushRef="#br0" timeOffset="72375.77">7091 8827 0,'0'0'0,"0"-85"16,0 43-16,0 20 0,0 44 31,-21-1-31,21 0 16,-22 0-16,22 21 0,0-20 0,0 20 15,0 0-15,0 1 16,-21-22-16,21 21 0,-21 0 0,21-20 16,0 20-16,0-21 0,0 0 0,-21 0 15,21 1-15,0-1 0,-21 0 16,21 0-16,0 0 0,-21-21 16,21-21 15,0 0-16,0 0-15,21 0 0,0-1 16,0 1-16,-21-21 0,21 21 16,0 0-16,1-22 0,-1 22 15,0 0-15,21-21 0,-21 20 0,22 1 16,-22 0-16,21 21 0,1 0 16,-22 0-16,21 0 0,-21 0 0,22 21 15,-22 0-15,0 1 0,-21-1 0,0 21 16,0-21-16,0 22 0,0-22 15,0 0-15,0 21 0,-21-21 0,0 1 16,21 20-16,-22-21 0,1 0 0,0-21 16,0 21-16,21 1 0,0-1 15,-21-21-15,21-21 63</inkml:trace>
  <inkml:trace contextRef="#ctx0" brushRef="#br0" timeOffset="73307.5">17907 8615 0,'21'-21'16,"-42"42"-16,42-63 0,-21 20 15,0 1-15,0 0 16,-21 0-1,0 21-15,0 0 0,-1 0 0,1 0 16,-21 0-16,21 21 0,0-21 16,-1 21-16,1 22 15,-21-1-15,21 0 0,0 1 0,-1-1 16,1 21-16,0-20 0,0 20 0,21-20 16,0 20-16,0-21 0,0-20 15,0 20-15,21-21 0,0 21 0,0-20 16,1-22-16,-1 21 0,21-21 15,0 0-15,-20 0 0,20 0 0,-21 0 16,21 0-16,-20 0 0,20-21 0,0-1 16,-21 1-16</inkml:trace>
  <inkml:trace contextRef="#ctx0" brushRef="#br0" timeOffset="73779.28">18394 8636 0,'0'0'0,"0"-21"0,0 0 0,0 0 15,0 42 17,-21 21-32,21-21 0,0 22 15,-22-1-15,22 0 0,-21 22 0,0-22 16,0 0-16,21 1 0,-21-1 0,0-21 16,21 22-16,0-22 0,-22 0 15,22 0-15,-21 0 0,21 0 0,0 1 16,0-44 31,0 1-47,0 0 0,0 0 15,21 0-15,1-22 0,-22 22 16,21 0-16,0 0 0,0-21 0,0 20 16,22-20-16,-22 21 0,21 0 15,-21 21-15,22-21 0,-22 21 0,21 0 16,-21 0-16,22 0 0,-22 21 0,0 0 15,0 0-15,0 0 0,0 0 16,-21 22-16,0-22 0,0 0 0,0 21 16,0-20-16,0-1 0,0 0 15,0 0-15,-21 0 0,0 0 16,21 1-16,-21-22 0,21 21 0,-21 0 16,21-42 15,0 0-16,0-1-15,21 22 0</inkml:trace>
  <inkml:trace contextRef="#ctx0" brushRef="#br0" timeOffset="74176.06">18859 8869 0,'0'0'16,"22"-21"-16,-1 0 15,-21-1-15,21 22 16,0 0-16,0 0 16,0 0-16,1 22 0,-22-1 15,21 0-15,0 0 16,-21 21-16,0-20 0,0-1 0,21 0 16,-21 0-16,0 0 0,0 22 0,0-22 15,0 0-15,0 0 16,0 0-16,-21-21 0,21 21 0,-21-21 15,0 0 1,21-21 15,0 0-31,0 0 0,0 0 16,0-22-16,21 22 0,-21 0 16,21 0-16,0-21 0,-21 20 0,21-20 15,0 21-15,-21 0 0,22 0 16,-1-1-16,0 1 0,0 0 0,0 21 15,0 0-15,1-21 0,-1 21 16,0 0-16,0 0 0,0 0 0</inkml:trace>
  <inkml:trace contextRef="#ctx0" brushRef="#br0" timeOffset="74606.33">19621 8827 0,'0'-22'16,"-21"22"0,0 0-16,0 0 0,0 0 15,0 22-15,-1-22 16,1 21-16,0 0 0,0 0 0,21 0 16,-21 0-16,0 1 0,-1 20 15,22-21-15,0 0 0,-21 0 16,21 1-16,0-1 0,0 0 0,0 0 15,0 0-15,21-21 0,1 0 0,-1 21 16,0-21-16,0 0 0,21 0 16,-20 0-16,-1 0 0,21 0 0,-21-21 15,0 0-15,22 21 0,-22-21 0,0 21 16,-21-21-16,21 0 0,-21-1 16,21 1-16,-21 0 0,0 0 0,0-21 15,0 20-15,0 1 0,0-21 16,-21 21-16,0-22 0,0 22 0,0 0 15,0 0-15,-1 21 16,1-21-16,0 21 0,0 0 16,0 0-16,0 21 0,-1 0 0,22 0 15,0 22-15,0-22 16,0 0-16,0 0 0,0 0 0,0 0 16,22 1-16,-1-22 0</inkml:trace>
  <inkml:trace contextRef="#ctx0" brushRef="#br0" timeOffset="75364.84">20087 8827 0,'0'0'0,"-21"21"31,21 0-15,0 0-16,-21 0 0,21 22 15,-21-22-15,21 0 0,0 0 16,0 0-16,-22 0 0,22 1 0,-21-1 16,21 0-16,0 0 15,-21 0-15,21-42 63,0 0-63,0 0 0,0 0 15,0-1-15,0 1 0,0 0 16,0 0-16,0 0 0,0-22 0,0 22 16,21-21-16,-21 21 0,21 0 15,1-22-15,-1 22 0,0 0 0,0 0 16,0 21-16,22 0 0,-22 0 0,0 0 16,0 0-16,0 21 0,0 0 15,1 0-15,-1 0 0,0 1 16,-21 20-16,21-21 0,-21 21 0,0-20 15,0 20-15,0-21 0,0 0 0,0 0 16,-21 1-16,0-1 0,21 0 16,-21-21-16,21 21 0,-22-21 15,22-21 32,0 0-47,0 0 0,0-22 16,22 22-16,-22 0 0,21 0 15,0 0-15,0-22 0,0 22 0,0-21 16,22 21-16,-22-1 0,0 1 16,21 0-16,-20 21 0,-1 0 0,0 0 15,0 0-15,-21 21 0,0 0 16,0 1-16,0-1 0,0 0 16,0 0-16,0 21 0,0-20 15,0-1-15,-21 0 0,0 0 0,0 0 16,-1 0-16,22 1 0,-21-1 15,21 0-15,-21-21 0,21 21 0,0-42 63,0 0-63,0 0 16,21-1-16,0 22 15,1-21-15</inkml:trace>
  <inkml:trace contextRef="#ctx0" brushRef="#br0" timeOffset="75811.5">20722 8954 0,'0'21'16,"0"0"-1,21-21-15,0 0 16,1 0-16,-1 0 15,0 0-15,0 0 0,0 0 0,0 0 16,1 0-16,20-21 0,-21 0 16,21 21-16,-20-22 0,-1 22 0,0-21 15,0 0-15,-21 0 16,0 0-16,0 0 0,0-1 0,0 1 16,0 0-16,0 0 0,-21 21 15,0 0-15,0 0 0,-1 0 16,1 0-16,0 21 0,-21-21 0,21 21 15,-1 22-15,1-22 0,0 0 16,0 21-16,0-21 0,21 22 0,0-22 16,0 0-16,0 0 0,0 0 15,0 1-15,0-1 0,0 0 16,21 0-16,0-21 0,0 0 16,0 0-16,1 21 0,-1-21 15,0 0-15,0 0 16,0 0-16,0 0 0,-21-21 15,22 21-15,-1 0 0,-21-21 16,21 21-16,-21-21 16</inkml:trace>
  <inkml:trace contextRef="#ctx0" brushRef="#br0" timeOffset="76008.39">21103 9208 0,'0'0'0,"0"21"15,-21-21-15,0 0 0,0 0 47,-1 0-31</inkml:trace>
  <inkml:trace contextRef="#ctx0" brushRef="#br0" timeOffset="77508.33">3111 10118 0,'0'0'0,"0"-21"0,0-1 16,-21 22-16,0-21 16,0 21-1,21 21 1,0 1-16,0-1 15,0 21-15,0-21 0,0 0 0,-21 1 16,21 20-16,0-21 0,0 21 0,0-20 16,0 20-16,0-21 0,0 21 15,0-20-15,-21-1 0,21 0 0,0 0 16,0 0-16,0 0 16,0-42 30,0 0-46,0 0 16,0 0-16,0 0 0,0-1 16,21-20-16,-21 21 0,21-21 0,-21 20 15,21 1-15,0 0 0,0-21 16,1 21-16,-1-1 0,0 1 16,0 21-16,21-21 0,-20 21 0,-1 0 15,21 0-15,-21 0 0,22 21 16,-22-21-16,0 21 0,0 22 0,0-22 15,0 0-15,-21 21 0,0-20 16,0 20-16,0-21 0,0 21 0,0-20 16,0 20-16,0-21 0,0 0 0,0 0 15,-21 1-15,21-1 0,-21-21 16,21 21-16,21-21 31,0-21-15,1 0-16</inkml:trace>
  <inkml:trace contextRef="#ctx0" brushRef="#br0" timeOffset="77992.05">4000 10245 0,'0'0'0,"0"-21"0,0-1 0,0 1 15,-21 21 1,0 0-16,0 0 0,0 0 0,0 0 15,-1 0-15,1 0 0,0 0 0,0 21 16,0 1-16,21-1 0,-21 0 16,-1 0-16,1 21 0,0-20 0,21 20 15,0 0-15,-21-21 16,21 22-16,0-22 0,0 21 0,0-21 16,0 1-16,0-1 0,21 0 0,0-21 15,0 0-15,1 0 16,-1 0-16,0 0 0,0 0 0,0 0 15,0-21-15,1 21 0,-1-21 16,0-1-16,0 1 0,-21 0 0,21 0 16,-21-21-16,21 20 0,-21 1 0,0-21 15,0 21-15,0 0 0,0-22 16,0 22-16,0 0 0,0 0 16,22 42-1,-22 0-15,0 0 16,0 0-16,21 1 0,-21 20 0,0-21 15,0 0-15,0 22 0,21-22 16,-21 0-16,21 21 0,-21-21 0,21 1 16,-21-1-16,21-21 0,1 0 15,-22 21-15,21-21 16,0 0-16,0 0 0,0 0 16,-21-21-16,0 0 0,21-1 15</inkml:trace>
  <inkml:trace contextRef="#ctx0" brushRef="#br0" timeOffset="78215.92">4339 10160 0,'0'0'0,"0"21"32,0 0-32,0 1 0,0-1 0,0 0 15,0 21-15,0-21 0,0 22 16,0-22-16,0 0 0,0 21 0,0-20 15,0-1-15,21 0 0,-21 0 0,21 0 16,-21 0-16,22-21 31,-1 0-31,0-21 16</inkml:trace>
  <inkml:trace contextRef="#ctx0" brushRef="#br0" timeOffset="78463.78">4678 10160 0,'0'-21'0,"0"42"0,-21-42 31,-1 21-31,1 21 16,21 0-16,-21 0 0,0 1 16,0-1-16,21 21 0,-21-21 15,-1 22-15,1-22 0,21 21 0,-21-21 16,0 0-16,21 1 0,-21 20 15,21-21-15,0 0 0,0 0 16,-21-21-16,21 22 16,21-22 15,-21-22-31,21 1 0</inkml:trace>
  <inkml:trace contextRef="#ctx0" brushRef="#br0" timeOffset="78701.64">4889 10266 0,'0'0'0,"0"-21"16,-21 21 15,21 21-31,0 0 0,-21 0 0,21 0 16,0 1-16,0-1 0,0 0 15,-21 21-15,21-21 0,-21 1 0,21-1 16,0 0-16,0 0 0,0 0 15,0 0-15,0 1 16,0-44 15,0 1-31</inkml:trace>
  <inkml:trace contextRef="#ctx0" brushRef="#br0" timeOffset="78887.53">4932 10033 0,'0'0'0,"-21"0"15,-1 0-15,1 0 16,21 21-16,0 0 31</inkml:trace>
  <inkml:trace contextRef="#ctx0" brushRef="#br0" timeOffset="79708.06">5503 10308 0,'0'0'0,"21"0"0,-21-21 0,22 0 16,-22 0-1,0 0 1,0-1-16,0 1 0,0 0 16,-22 21-16,1 0 0,0-21 15,0 21-15,0 0 16,-22 0-16,22 0 0,0 0 0,0 0 15,0 21-15,0-21 0,-22 21 0,22 0 16,21 1-16,-21-1 0,21 0 16,-21 0-16,21 21 0,0-20 0,0-1 15,0 0-15,0 0 0,0 0 16,0 0-16,21-21 0,0 22 16,0-22-16,0 0 0,1 0 15,20 0-15,-21 0 0,0 0 16,0-22-16,22 1 0,-22 21 0,0-21 15,0 21-15,0-21 0,1 0 0,-22 0 16,0-1-16,21 22 16,-21-21-16,0 0 0,0 0 15,0 0 1,-21 42 15,21 0-31,0 0 0,0 22 16,0-22-16,0 0 15,0 0-15,0 21 0,0-20 0,0 20 16,-22-21-16,22 21 0,0 1 0,0-22 16,0 21-16,0 1 0,-21-22 15,21 21-15,0 0 0,0-20 0,0 20 16,0 0-16,0-21 0,0 22 0,0-1 16,0 0-16,-21 1 0,21-22 15,0 42-15,0-20 0,0-1 0,0-21 16,0 22-16,0-1 0,0-21 0,0 0 15,0 0-15,-21 1 0,0-22 16,21 21-16,-21-21 16,-1 0-16,1 0 0,0-21 15,0-1-15,21 1 0,-21 0 0,0 0 16,21 0-16,0-22 0,-22 22 16,22-21-16,-21 0 0,21-1 0,0 1 15,0 0-15,0-1 0,0 1 0,0 0 16,0-1-16,0 1 0,21 21 15,1-22-15,-22 22 0,21 0 0,0 21 16,-21-21-16,21 0 0,0 21 16,0-21-16,1 21 15,-1-22-15,0 1 0,0 21 16</inkml:trace>
  <inkml:trace contextRef="#ctx0" brushRef="#br0" timeOffset="80705">6032 10414 0,'0'-21'15,"0"42"-15,0-63 0,0 21 16,0-1-16,0 1 0,0 0 16,0 0-16,-21 21 0,0 0 0,21-21 15,-21 21-15,0 0 16,0 0-16,-1 0 15,1 21-15,21 0 0,-21 0 0,21 0 16,-21 1-16,21-1 0,0 0 16,-21 0-16,21 0 0,0 22 0,0-22 15,0 0-15,0 0 0,0 0 16,21 0 0,0-21-16,0 0 0,0 0 15,1 0-15,-1 0 0,0-21 16,0 21-16,-21-21 0,21 21 15,0-21-15,-21 0 0,0 0 16,22 21-16,-22-22 0,21 1 0,-21 0 16,0 0-16,0 0 0,0 0 15,0 42 17,0 0-17,0 0-15,0 0 0,0 0 0,0 1 16,0 20-16,21-21 0,-21 0 0,21-21 15,0 21-15,-21 1 0,21-22 16,1 0-16,-1 21 0,0-21 16,0 0-16,0 0 0,0 0 0,1 0 15,-1-21-15,0-1 16,0 22-16,-21-21 0,21 0 16,0 0-16,-21 0 0,22 0 0,-22-1 15,0-20-15,21 21 0,-21-21 16,21-1-16,-21 22 0,0-21 0,0 21 15,0-22-15,0 22 0,0-21 0,0 21 16,0-1-16,0 1 16,0 42-1,0 1 1,-21-1-16,21 0 0,-21 0 16,21 21-16,0-20 0,0 20 0,-22-21 15,22 21-15,0-20 0,0 20 16,0-21-16,0 0 0,0 22 15,0-22-15,0 0 0,22 0 16,-1 0-16,0-21 0,0 21 16,0-21-16,0 0 0,1 0 15,-1 0-15,0 0 0,0 0 0,0-21 16,0 21-16,-21-21 0,22 0 0,-1 21 16,0-21-16,0 0 0,0-1 15,0 1-15,1 0 0,-22 0 16,21 0-16,-21 0 0,0-1 0,0 1 0,0 0 15,-21 21 17,-1 0-32,1 0 0,21 21 0,0 0 15,-21 1-15,0-1 0,21 21 16,-21-21-16,21 0 0,0 1 0,0-1 16,0 0-16,0 0 0,0 0 0,0 0 15,21 1-15,0-22 16,0 0-16,-21 21 0,21-21 0,1 0 15,-1 0-15,0 0 0,0 0 0,0 0 16,0 0-16,1-21 0,-1 21 16,-21-22-16,21 1 0,0 21 0,-21-21 15,0 0-15,0 0 0,0 0 0</inkml:trace>
  <inkml:trace contextRef="#ctx0" brushRef="#br0" timeOffset="80983.85">6286 10202 0,'0'0'16,"-21"0"-16,42 0 31,1 0-31,20-21 0,-21 21 16,0 0-16,22-21 0,-22 21 15,21 0-15,0-21 0,-20 21 0,20 0 16,0-21-16,-21 21 0,22-21 0,-22 21 16,21 0-16,-21 0 0,1 0 15,-1-22-15,0 22 0</inkml:trace>
  <inkml:trace contextRef="#ctx0" brushRef="#br0" timeOffset="84115.97">15790 9885 0,'0'-21'0,"0"0"16,0-1-16,0 1 0,0 0 16,0 0 15,0 0 78,21 21 16,-21-21-94,0-1-15,0 1-16,0 0 16,0 0-1,-21 21-15,0 0 0,0 0 16,0 0-16,0 0 0,-1 0 16,1 0-16,-21 0 0,21 21 15,-22 0-15,22 0 0,0 1 0,-21 20 16,21-21-16,-1 21 0,1-20 15,21 20-15,0-21 0,0 0 0,0 22 16,0-22-16,0 0 16,21 0-16,22-21 0,-22 0 0,0 0 15,21 0-15,-20 0 0,20 0 0,-21-21 16,21 21-16,1-21 0,-22 0 16,21 21-16,-21-22 0,22 1 0,-22 0 15,0 0-15,0 0 0,0 0 16,1 21-16,-22-22 0,0 1 0,0 0 15,-22 21 17,22 21-32,-21 0 15,21 1-15,-21-1 0,21 21 16,0 0-16,0-20 0,0 20 0,0 0 16,0 1-16,0-1 0,0 0 0,0 1 15,0 20-15,0-21 0,0 1 16,0-1-16,0 22 0,0-22 0,0 0 15,0 1-15,0-22 0,-21 21 16,21 0-16,-21 1 0,0-22 0,21 0 16,-22 0-16,22 0 0,-21 1 0,0-1 15,0-21-15,0 0 16,0 0-16,-1 0 16,1 0-16,0 0 0,21-21 0,-21-1 15,21 1-15,-21-21 0,21 21 0,0-22 16,0 1-16,0 0 0,0-1 15,0 1-15,0 0 0,0-22 0,21 22 16,0-22-16,0 22 0,22 0 16,-22-1-16,21 1 0,0 0 0,22-1 15,-22 1-15,22 21 0,-1-21 16,1 20-16,-1 1 0,1 0 0,-22 0 16,0 0-16,1 21 0,-22 0 0,21 0 15,-42 21 1,0 0-1,0 0-15,0 0 0,-21 22 16,21-22-16,-21 0 0,21 0 16,-21 0-16,21 22 0,0-22 0,0 0 15,0 0-15,0 0 0,0 1 16,21-22 0,0 0-16,0 0 0,22 0 15,-22 0-15,0 0 0,0-22 0,21 1 16,-20 21-16,-1-21 15,0 21-15,0-21 0,0 0 0,0 0 16,-21-1-16,0 1 0,0 0 16,0 0-16,0 0 0,-21 0 15,0 21-15,0-22 0,-21 22 0,20-21 16,-20 21-16,21 0 0,0 0 16,-22 0-16,22 0 0,0 0 0,0 0 15,21 21-15,21-21 16,0 0-1,0 0-15,22 0 0,-22 0 0,21 0 16,1-21-16,-1 21 0,21 0 0,-20-21 16,-1 21-16,0-21 0,1 21 15,20 0-15,-20 0 0,-1-21 16,-21 21-16,0 0 0,0 0 16,-21 21-1,0 0-15,-21-21 0,0 21 16,0 0-16,-21 1 0,20-22 15,1 21-15,0 0 0,0 0 0,0 0 16,0 0-16,-1 1 0,1-1 16,21 0-16,0 0 15,21-21-15,1 0 16,-1 0-16,21 0 0,-21 0 16,0 0-16,1 0 15,20 0-15,-21-21 0,0 0 0,0 21 16,1-21-16,-1 21 0,0-22 0,-21 1 15,0 0-15,0 0 16,0 0-16,-21 21 0,0-21 16,-22 21-16,22 0 0,0-22 15,0 22-15,0 0 0,-1 0 0,1 0 16,42 0 15,1 0-31,-1 0 0,0 0 0,21 0 16,-21 0-16,22 0 0,-1 0 15,0 0-15,-20 0 0,20 0 16,0 0-16,1-21 0,-1 21 0,0 0 16,1 0-16,-22 0 0,21 0 15,-21 0-15,0 0 0,1 0 0,-1 0 16,-42 0 0,-1 0-16,1 0 15,0 21-15,0 1 0,0-22 0,-22 21 16,22 0-16,-21-21 0,21 21 0,-22 0 15,22 0-15,0 1 0,0-1 16,0 0-16,0 0 16,21 0-16,0 0 0,21-21 31,0 0-31,0 0 0,0 0 0,0 0 16,1 0-16,-1-21 0,0 0 0,21 21 15,-21-21-15,22 21 0,-22-21 16,0 0-16,0-1 0,0 22 0,1-21 15,-1 0-15,-21 0 0,21 21 0,-21-21 16,-21 21 15,0 21-15,21 0-16,0 0 0,-22 0 0,1 1 16,21-1-16,-21 0 0,21 21 15,0 1-15,-21-22 0,0 21 16,21 22-16,-21-22 0,21 0 0,0 1 15,0 20-15,0-21 0,-22 22 0,22-22 16,0 1-16,0 20 0,0-21 16,-21 22-16,21-22 0,0 1 0,0-1 15,-21 0-15,0-21 0,21 22 0,-21-22 16,0 0-16,-1 0 0,1 0 0,0-21 16,0 0-16,0 0 15,0 0-15,-22 0 0,22-21 0,-21 0 16,21 0-16,-22 0 0,22 0 15,-21-1-15,21-20 0,-22 21 0,22-21 16,0-1-16,0 22 0,21-21 16,0-1-16,0 1 0,0 0 0,0-1 15,0 1-15,0 21 0,21-21 16,0-1-16,0 1 0,22 21 0,-22-22 16,21 1-16,0 21 0,1-21 15,-1-1-15</inkml:trace>
  <inkml:trace contextRef="#ctx0" brushRef="#br0" timeOffset="84367.82">18013 9610 0,'0'0'0,"-21"21"31,21 0-31,0 21 16,0 1-16,-22-22 0,22 21 0,-21 1 15,0-1-15,21 0 0,-21 1 16,0-1-16,21 0 0,-21-21 0,-1 22 16,22-22-16,0 0 0,-21 0 0,21 0 15,0 1-15,0-1 0,21-21 32,1 0-32,-1-21 15</inkml:trace>
  <inkml:trace contextRef="#ctx0" brushRef="#br0" timeOffset="84738.27">18182 9991 0,'0'21'15,"21"-21"1,0 0-16,1 0 0,-1 0 15,0-21-15,0 21 0,0-21 16,0 21-16,1-22 0,-1 22 16,0-21-16,-21 0 0,21 21 15,-21-21-15,-21 21 16,0 0 0,0 0-16,-1 0 0,1 0 15,0 0-15,0 21 0,0 0 0,0 0 16,-1 1-16,1-1 0,0 0 0,0 0 15,21 0-15,-21 0 0,21 1 16,0-1-16,0 0 0,0 0 0,0 0 16,21 0-1,0-21-15,0 0 16,0 0-16,1 0 0,-1 0 0,21 0 16,-21 0-16,0-21 0,22 21 0,-22-21 15</inkml:trace>
  <inkml:trace contextRef="#ctx0" brushRef="#br0" timeOffset="85054.09">18923 10054 0,'-21'21'0,"21"1"15,0-1 1,21-21 15,0 0-15,-21-21-16,0-1 15,0 1-15,0 0 0,0 0 16,0 0 0,-21 21-1,0 0 1,0 21-16,21 0 15,0 0-15,0 0 32</inkml:trace>
  <inkml:trace contextRef="#ctx0" brushRef="#br0" timeOffset="86428.75">19537 9927 0,'0'-21'16,"-21"21"0,-1 0-1,1 0 1,0 0-16,0 0 0,0 21 15,0 0-15,21 1 0,-22-1 16,1 0-16,0 21 0,0-21 0,0 1 16,0-1-16,21 0 0,0 0 0,-22 0 15,22 0-15,0 1 0,0-1 16,0 0-16,0 0 0,22-21 16,-1 0-16,0 0 0,0 0 15,0 0-15,0 0 0,1 0 0,-1 0 16,21 0-16,-21 0 0,0-21 15,22 21-15,-22-21 0,0 0 0,0 21 16,0-22-16,1 1 0,-1 0 16,0 0-16,0 0 0,-21 0 0,21-1 15,-42 22 17,21 22-32,0-1 15,-21-21-15,21 21 0,-21 0 16,21 0-16,-21 0 0,21 1 15,0-1-15,0 0 0,0 0 16,21-21-16,0 0 16,0 0-16,0 0 15,0 0-15,1 0 0,-1 0 0,0 0 16,0 0-16,0-21 16,0 0-16,1 0 0,-22-1 15,0 1-15,0 0 0,0 0 16,0 0-16,0 0 0,0-1 15,-22 1-15,1 21 0,0-21 0,0 21 16,0 0-16,0 0 16,-1 0-1,44 0 17,-1 0-32,0 0 15,0 0-15,0 0 0,0 0 0,1-21 16,-1 21-16,0 0 0,0 0 0,0 0 15,0 0-15,1 0 0,-1 0 16,0 0-16,0 0 0,-21 21 16,21-21-16,-21 21 0,0 0 15,0 1-15,0-1 16,-21 0-16,0 0 16,0 0-16,21 0 0,0 1 15,-21-1 1,-1-21-16,22 21 15,0-42 32,0 0-31,0-1-16,0 1 16,22 0-16,-1 0 0,0 0 0,0 0 15,-21-1-15,21 1 0,0 0 16,1 0-16,-1 0 0,0 21 15,0-21-15,0 21 0,-21 21 16,0 0 0,0 0-16,0 0 0,0 0 15,0 1-15,0-1 0,0 0 0,0 0 16,0 0-16,0 0 0,0 1 0,0-1 16,0 0-16,0 0 15,0-42 32,0 0-31,0 0-16,0-1 0,0 1 15,21 0-15,-21 0 0,22 0 16,-1 0-16,0-22 0,21 22 16,-21-21-16,1 21 0,20-1 0,0-20 15,1 21-15,-1 0 0,0 0 16,22-1-16,-22 22 0,0 0 0,1 0 15,-22 22-15,0-1 0,0 0 16,-21 21-16,0-21 0,0 22 0,0-1 16,-21-21-16,0 22 0,0-22 0,21 0 15,-21 21-15,-1-21 0,1 1 16,0-1-16,0 0 0,21 0 16,0 0-16,-21-21 15,0 0 16,-1 0-31,1 0 16,0 0-16,0 0 0,0 0 16,-22 0-16</inkml:trace>
  <inkml:trace contextRef="#ctx0" brushRef="#br0" timeOffset="90339.23">2984 12002 0,'0'21'15,"0"0"-15,-21-21 16,0 0-16,21 21 0,0-42 47,21 0-47,0 0 15,1-1-15,-1-20 16,0 21-16,21 0 0,-21-22 0,1 22 16,-1-21-16,21 0 0,-21 20 15,0-20-15,1 0 0,-1 21 0,-21-22 16,0 22-16,0 0 0,0 0 15,-21 21-15,-1 0 16,1 0-16,0 0 0,0 0 0,0 21 16,0 0-16,-1 0 0,1 0 15,21 22-15,-21-22 0,21 0 0,0 21 16,0-20-16,0 20 0,21 0 16,0-21-16,1 1 0,-1 20 0,0-21 15,0 0-15,0 0 16,0 1-16,1-1 0,-1 0 0,-21 0 15,0 0-15,0 0 0,0 1 16,-21-1-16,-1 0 16,1-21-16,-21 0 0,21 0 15,0 0-15,-1 0 0,1 0 16,0 0-16,0-21 16,21 0-16,0 42 46,21-21-46,0 21 16,-21 0-16,21-21 0,1 21 16,-1-21-16,0 0 0,0 0 15,0 0-15,0 0 0,1 0 0,20 0 16,-21 0-16,21 0 0,-20-21 16,20 0-16,0 0 0,1 21 0,-1-21 15,0-1-15,-21 1 0,22-21 0,-1 21 16,-21 0-16,0-1 0,1 1 15,-1-21-15,0 21 0,-21 0 0,0-1 16,0 1-16,0-21 0,0 21 16,0 0-16,-21 21 0,0 0 15,-1 0-15,1 0 0,0 21 16,21 0-16,-21 0 16,21 0-16,0 22 0,0-22 0,0 21 15,0-21-15,0 22 0,0-1 16,0-21-16,21 0 0,0 22 0,0-22 15,1-21-15,-1 21 0,0 0 16,21-21-16,-21 0 0,1 0 0,-1 0 16,21 0-16,-21 0 0,0 0 0,1-21 15,-1 0-15,21 0 0,-21-1 16,0 22-16,-21-21 0,22 0 0,-1 0 16,-21-21-16,21 20 0,-21 1 15,0 0-15,0 0 0,0 0 16,0 0-16,0-1 0,-21 22 31,21 22-31,0-1 0,0 0 16,0 0-16,0 0 0,0 0 0,0 1 15,0-1-15,0 0 0,0 0 16,-21 0-16,21 0 0,0 1 0,0-1 16,0 0-1,0-42 16,0 0-31,21-1 16,-21 1-16,21 0 0,-21-21 16,0 21-16,21-1 0,0 1 15,0 0-15,-21 0 0,22 0 0,-1 0 16,0 21-16,0 0 16,-21 21-16,21 0 15,-21 0-15,0 0 0,0 0 0,21 22 16,-21-22-16,22 0 0,-22 21 15,21-20-15,-21-1 0,21 0 0,0 0 16,0 0-16,22-21 0,-22 21 0,21-21 16,-21 0-16,22 0 0,-22 0 15,21 0-15,0 0 0,1 0 0,-1-21 16,-21 0-16,22 0 0,-1 0 16,-21 21-16,21-21 0,-20-1 15,-1-20-15,0 21 0,-21 0 0,0 0 16,0-1-16,0-20 0,0 21 0,0 0 15,0 0-15,0-1 0,-21 1 16,21 0-16,-21 0 0,-1 21 0,1 0 16,0 0-16,0 0 0,0 0 0,0 0 15,-1 21-15,1 0 0,0 0 16,21 1-16,-21-1 0,0 21 0,0-21 16,-1 22-16,22-22 15,0 21-15,0-21 0,0 0 0,0 1 16,0-1-16,22 0 0,-1-21 15,0 0-15,0 0 16,0 0-16,0 0 0,1 0 0,-1-21 16,0 21-16,0-21 0,0-1 0,0 1 15,1 0-15,-1 0 0,0 0 16,0-22-16,0 22 0,-21-21 0,21 0 16,-21 20-16,22-20 0,-22 0 15,0-1-15,0 1 0,0 0 0,0-1 16,0 1-16,0 21 0,0-21 15,0 20-15,0 1 0,0 0 16,0 42 0,0 0-16,-22 22 0,22-22 15,0 21-15,0 1 0,0-1 16,-21 0-16,21 22 0,0-22 0,0 0 16,0 1-16,0-1 0,0 0 0,0-20 15,0 20-15,0-21 0,0 0 16,21 0-16,1-21 0,-1 0 0,0 22 15,0-22-15,21 0 0,-20 0 16,20 0-16,-21-22 0,0 1 0,22 0 16,-22 21-16,0-21 0,21 0 15,-21-22-15,1 22 0,-1 0 0,0-21 16,0 21-16,-21-22 0,0 1 16,21 0-16,-21 20 0,0-20 0,0 0 15,0-1-15,0 1 0,0 21 16,0 0-16,0 0 0,0-1 0,0 44 31,0-1-31,0 0 0,0 0 16,0 21-16,-21-20 0,21 20 0,-21 0 15,21-21-15,0 22 0,0-1 0,-21 0 16,21-20-16,-21 20 0,21 0 16,-22-21-16,22 1 0,0-1 15,0 0-15,0 0 0,0 0 16,0-42 15,0 0-31,0 0 16,22 0-16,-1-1 0,-21 1 15,21-21-15,0 21 0,-21 0 0,21-1 16,0 1-16,-21 0 0,22 21 0,-1-21 16,0 21-16,0 0 15,-21 21 1,0 0-16,0 0 15,0 1 1,-21-22-16,0 21 16,0-21-16,-1 0 0,1 21 15,0-21-15,0 0 16,0 0-16,0 0 16,-1-21-16,1 21 15,21-21 1,-21 21-16,21 21 31,0 0-31,0 0 0,0 0 16,0 0-16,0 1 0,0-1 0,0 0 15,21 0-15,0 0 16,1 0-16,-1-21 0,0 0 16,0 22-16,0-22 0,0 0 0,1 0 15,20 0-15,0 0 0,-21 0 16,22 0-16,-1-22 0,0 22 0,-20-21 15,20 21-15,-21-21 0,21 0 0,-20 0 16,-1 0-16,0-1 0,-21 1 16,0 0-16,21 0 0,-21 0 0,0-22 15,0 22-15,0 0 0,0 0 16,0 0-16,-21 21 31,21 21-31,0 0 16,0 0-16,-21 0 0,0 1 15,21-1-15,-22 0 0,22 0 0,0 0 16,0 0-16,0 1 0,0-1 0,0 0 16,0 0-16,22-21 15,-1 0-15,0 0 16,0 0-16,0 0 0,0 0 16,1-21-16,-1 21 15,-21-21-15,21 21 0,0-21 0,-21-1 16,0 1-16,21 21 0,0-21 0,-21 0 15,0 0-15,22 0 16,-22-1-16,0 44 47,0-1-47,0 0 0,0 0 16,0 0-16,0 0 0,0 1 0,0-1 15,0 0-15,21 0 16,0-21-16,0 0 0,0 0 0,0 21 15,1-21-15,-1 0 0,0 0 0,21 0 16,-21 0-16,1-21 0,-1 0 16,21 21-16,-21-21 0,0 0 15,1 21-15,-22-22 0,21 1 0,-21 0 16,21 0-16,-21 0 0,0 0 16,0-1-16,0 1 0,0 0 0,0 0 15,0 0-15,0 42 31,0 0-31,-21 21 16,21-20-16,-21-1 0,21 0 0,0 21 16,-22-21-16,22 22 0,-21-22 15,0 21-15,21 1 0,0-22 16,0 21-16,0 0 0,0-20 0,0 20 0,0 0 16,0 1-16,0-22 0,0 21 15,0 0-15,0 1 0,0-22 16,-21 21-16,21 1 0,0-1 0,0 0 15,0 1-15,0-1 0,0 0 0,0 1 16,-21-1-16,21-21 0,-21 21 16,21-20-16,-22-1 0,1 0 0,0 0 15,0 0-15,0 0 0,0-21 0,-1 0 16,1 0-16,0 0 16,21-21-16,0 0 0,0 0 15,0 0-15,0 0 0,0-1 0,21-20 16,-21 0-16,21-1 0,22 1 0,-22-21 15,0 20-15,21-20 16,1-1-16,-1 1 0,0-1 0,1-20 16,-1 20-16,0 1 0,1-22 0,-1 21 15,0 22-15,1-21 0,-1 20 16,0 1-16,-20 0 0,-1 20 16,0 1-16,0 0 0,-21 0 0,-21 21 31,0 0-31,21 21 15,0 0-15,0 0 16,0 1 0,21-1-16,0 0 15,0-21-15,0 21 0,1 0 16,-22 0-16,21-21 0,0 22 0,-21-1 16,0 0-16,0 0 0,0 0 15,0 0-15,0 1 16,-21-1-16,0-21 0,-1 21 0,1-21 15,0 0-15,0 21 0,0-21 16,0 0-16,-1 0 0,1 0 0,0 0 16,0 0-16,0 0 0,21-21 15,0 0-15,-21 21 16,21-21-16,0-1 0</inkml:trace>
  <inkml:trace contextRef="#ctx0" brushRef="#br0" timeOffset="90837.94">8932 11663 0,'0'0'0,"0"-21"0,0 0 15,21-1-15,1 1 0,-22 0 16,0 0-16,0 0 0,0 42 47,0 0-47,0 0 16,0 0-16,0 1 0,0-1 0,0 0 15,0 0-15,0 21 0,0-20 16,0-1-16,-22 0 0,22 0 15,0 0 1,0-42 31,0 0-47</inkml:trace>
  <inkml:trace contextRef="#ctx0" brushRef="#br0" timeOffset="91039.83">9080 11345 0,'0'0'16,"0"-21"-1,22 42 48,-22 1-63,21-22 0,0 0 15,-21 21-15,21-21 0,0 21 16,0 0-16</inkml:trace>
  <inkml:trace contextRef="#ctx0" brushRef="#br0" timeOffset="91654.47">9800 11790 0,'0'0'0,"0"-21"16,0 0-16,0-1 0,0 1 16,0 0-16,-21 0 15,0 0-15,0 0 16,-1-1-16,1 1 0,0 0 0,0 0 0,0 21 16,0-21-16,-22 21 0,22 0 15,0 0-15,0 0 16,0 21-16,-1-21 0,1 21 0,21 0 15,0 0-15,-21 1 0,21 20 0,-21-21 16,21 0-16,0 22 0,0-22 16,0 0-16,0 0 0,0 0 0,0 0 15,21-21-15,0 22 0,-21-1 0,21-21 16,1 0-16,20 0 0,-21 0 16,0 0-16,0 0 0,22-21 15,-22-1-15,21 22 0,-21-21 0,1 0 16,20 0-16,-21 0 0,0 0 15,22-22-15,-22 22 0,0-21 0,0-1 16,0 1-16,-21 0 0,0-1 0,21-20 16,-21 21-16,0-22 0,0 22 15,0-22-15,0 22 0,0 0 0,0-1 16,0 22-16,0-21 0,0 21 16,0-1-16,-21 22 0,0 0 15,0 0-15,21 22 0,-21 20 16,0 0-16,21 1 0,-22 20 15,1-21-15,0 22 0,21-1 16,-21 1-16,21-1 0,-21-20 0,21-1 16,0 22-16,0-43 0,0 21 15,0 0-15,0-20 0,0-1 0,21 0 16,0 0-16,0 0 0,0 0 0,22-21 16,-22 0-16,0 0 0,0 0 15,0 0-15,1 0 0,-1 0 0,0 0 16,0 0-16,0-21 0,0 0 0,1 21 15,-1-21-15,0 0 0</inkml:trace>
  <inkml:trace contextRef="#ctx0" brushRef="#br0" timeOffset="91900.33">10668 11536 0,'21'0'32,"0"0"-32,0 0 15,1 0-15,-1 0 16,0 0-16,0 0 0,0 0 16,0 0-1,-42 0 16</inkml:trace>
  <inkml:trace contextRef="#ctx0" brushRef="#br0" timeOffset="92085.23">10647 11705 0,'0'21'15,"21"-21"1,0 0-16,0 0 15,0 0-15,1 0 16,-1 0-16,0 0 16,0 0-16,0 0 15,-21-21-15,21 21 16,1-21-16</inkml:trace>
  <inkml:trace contextRef="#ctx0" brushRef="#br0" timeOffset="92405.04">11388 11197 0,'0'0'15,"0"-21"-15,-22 21 0,22-21 0,-21 21 16,0 0 0,21 21-1,-21 0-15,21 0 0,0 1 16,0-1-16,0 0 0,0 0 16,0 0-16,0 0 0,-21-21 15,21 22-15,21-22 31</inkml:trace>
  <inkml:trace contextRef="#ctx0" brushRef="#br0" timeOffset="92561.95">11388 11282 0,'0'0'0,"21"0"0,-21-21 16,0 0 0,0 42 15,0 0-31,0 0 15,0 0-15,0 0 16,0 1-16,0-1 16</inkml:trace>
  <inkml:trace contextRef="#ctx0" brushRef="#br0" timeOffset="94884.4">11663 11430 0,'0'0'16,"0"-21"-16,21 0 0,-21 0 15,-21 42 16,21 0-31,-21 0 0,-1 0 0,22 0 16,0 1-16,-21 20 0,21-21 16,-21 0-16,21 22 0,-21-22 0,21 0 15,0 0-15,0 0 0,0 0 0,0 1 16,0-1-16,0 0 16,21-21-16,0 0 0,0 0 15,1 0-15,-1 0 0,0 0 0,0 0 16,0 0-16,0-21 0,1 0 15,-1 21-15,0-22 0,21 1 16,-21 0-16,1 0 0,-1-21 0,0 20 16,21-20-16,-21 21 0,1-21 0,-22-1 15,21 1-15,-21 21 0,21 0 16,-21-22-16,0 22 0,0 42 31,0 0-31,-21 22 16,21-22-16,-21 21 0,21-21 0,0 22 15,-22-22-15,22 21 0,-21-21 16,21 22-16,0-22 0,0 0 0,0 0 16,0 0-16,0 1 0,21-22 15,1 21-15,-1-21 0,0 0 16,21 0-16,-21 0 0,1 0 16,20 0-16,-21 0 0,21-21 0,-20-1 15,20 22-15,-21-21 0,21 0 0,-20 0 16,-1 0-16,21 0 0,-21-1 15,0-20-15,-21 21 0,22 0 0,-22-22 16,21 22-16,-21 0 0,0 0 16,0 0-16,0 0 0,-21 21 15,-1 0-15,22 21 16,-21 0-16,21 0 0,0 0 16,0 0-16,0 22 0,0-22 15,0 0-15,0 0 0,0 0 0,0 1 16,0-1-16,0 0 0,0 21 15,21-42 1,-42 0 15,0 0-15,0 0-16,0 0 0,0 0 16,-1 0-16,22-21 0,-21 21 15,0 0 1,21 21-16,0 0 15,0 1-15,21-22 16,0 21 0,1-21-16,-1 0 0,0 0 0,0 0 15,21 0-15,-20 0 0,-1 0 0,0 0 16,21 0-16,-21-21 0,1-1 16,20 22-16,-21-21 0,0 21 0,22-21 15,-22 0-15,0 0 0,0 0 0,0-1 16,-21 1-16,0 0 0,0 0 15,0 0-15,0 0 0,0-1 16,-21 22 0,21 22-16,-21-22 15,0 21-15,21 0 0,-21 0 16,21 21-16,-22-20 0,22-1 0,0 0 16,-21-21-16,21 21 0,0 0 15,0 0-15,0 1 16,21-22-16,1 0 15,-1 0-15,0 0 16,0 0-16,0-22 0,0 22 16,-21-21-16,22 0 0,-1 21 0,0-21 15,0 0-15,-21 0 0,21-1 16,0 1-16,-21 0 0,22 21 0,-22-21 16,0 42 15,0 0-31,-22-21 15,22 21-15,0 1 0,0-1 0,0 0 16,0 0 0,0 0-1,22-21-15,-1 0 0,0 0 16,0 0-16,0 0 0,22 0 0,-22 0 16,0 0-16,21-21 0,-21 21 15,1-21-15,-1 21 0,0-21 0,0 0 16,0-1-16,0 22 0,1-21 0,-22 0 15,0 0-15,0 0 16,-22 21 0,22 21-16,-21 0 15,0-21-15,21 21 0,-21 0 16,0 1-16,0-1 0,21 0 16,-22-21-16,22 21 0,0 0 15,0-42 32,22 21-47,-22-21 16,21 0-16,0 21 0,-21-21 0,0-1 15,21 22-15,-21-21 0,0 0 16,21 0-16,0 21 16,-21 21-1,0 0 1,-21-21-16,21 21 0,-21 1 15,21-1-15,0 0 0,0 0 16,0 0 0,21-21-16,0 0 15,1 0-15,-1 0 0,0 0 16,0 0-16,0 0 0,0 0 16,1-21-16,-1 0 0,21 21 15,-42-21-15,21 21 0,0-21 16,1 21-16,-22-22 0,0 1 0,0 0 15,0 0-15,0 0 0,0 0 16,-22 21 0,1 0-1,0 0-15,0 0 0,0 0 0,21 21 16,-21-21-16,-1 21 0,1-21 16,21 21-16,0 0 15,21-21 16,1 0-31,-1 0 0,0 0 16,0 0-16,0 0 31,-21 21-31,0 1 16,0-1-16,0 0 16,0 0-16,0 0 15,0 0 1,21-21 15,1-21-15,-1 21-16,0-21 15,0 0-15,0 0 16,0 0-16,1 21 0,-22-22 16,21 1-16,0 0 0,-21 42 46,0 0-46,0 1 16,0-1-16,-21-21 0,21 21 0,-21 0 16,21 0-16,0 0 31,0-42 0,0 0-15,0 0-16</inkml:trace>
  <inkml:trace contextRef="#ctx0" brushRef="#br0" timeOffset="95129.26">13864 11176 0,'-21'0'15,"42"0"-15,-63 0 0,21 0 31,21 21-31,0 0 0,-22-21 16,22 22-16,0-1 0,0 0 0,0 0 16,0 0-1,0-42 48</inkml:trace>
  <inkml:trace contextRef="#ctx0" brushRef="#br0" timeOffset="95288.17">13928 11218 0,'0'0'0,"0"22"31,0-1-31,0 0 16,-22 0-16,22 0 0,0 0 15,-21 1-15,21-1 0,-21-21 16,21 21-16,-21 0 0</inkml:trace>
  <inkml:trace contextRef="#ctx0" brushRef="#br0" timeOffset="97811.7">16362 11621 0,'0'0'0,"21"0"0,0 0 0,-21-22 16,21 22-16,0-21 0,1 21 0,-22-21 16,21 0-16,-21 0 15,21 21-15,-21-21 0,0-1 0,0 1 16,0 0-16,-21 21 0,0-21 0,-1 0 16,1 21-16,-21 0 0,21 0 15,-22 0-15,22 0 0,-21 0 0,0 0 16,20 21-16,-20 0 0,21 0 15,-21 0-15,20 1 0,1 20 0,0-21 16,0 21-16,21-20 0,0-1 0,-21 21 16,21-21-16,0 0 0,0 1 15,0-1-15,21-21 16,0 0-16,0 0 0,0 0 0,22 0 16,-22 0-16,21 0 15,-21 0-15,22-21 0,-22 21 0,21-22 16,-21 1-16,1 21 0,20-21 0,-21 0 15,-21 0-15,21 0 0,-21-1 16,0 1-16,0 0 0,0 0 0,0 0 16,0 42 15,0 0-31,0 0 0,0 0 0,0 1 16,0 20-16,0-21 0,0 0 0,0 0 15,0 22-15,0-22 0,21 0 16,-21 0-16,43 0 0,-22 1 0,0-22 15,21 21-15,1-21 0,-1 0 16,0 0-16,1 0 0,-1 0 16,0 0-16,22 0 0,-22 0 0,1-21 15,-1-1-15,21 22 0,-20-21 0,-1 0 16,-21 0-16,22 0 0,-22 0 16,0-1-16,0 1 0,-21 0 0,0-21 15,0 21-15,0-1 0,0 1 16,0 0-16,-21 0 0,0 21 0,0 0 15,-1 0-15,1 0 0,-21 0 0,21 0 16,0 0-16,-22 21 0,22 0 16,0 0-16,0 1 0,0-1 15,-1 21-15,1-21 0,21 0 0,0 1 16,0 20-16,0-21 16,0 0-16,0 0 0,21 1 15,1-22-15,-1 0 0,0 0 16,0 0-16,0 0 0,0 0 15,22-22-15,-22 22 0,0-21 0,21 0 16,-20 0-16,-1 0 0,0 0 0,21-1 16,-42-20-16,21 21 0,1-21 15,-1-1-15,-21 1 0,0 0 0,0-1 16,0 1-16,0-22 0,0 22 0,0 0 16,0-1-16,0 22 0,0 0 15,0 0-15,0 0 0,-21 21 16,21 21-1,-22 21-15,22-21 0,0 22 0,-21-1 16,21 0-16,-21 22 0,21-22 0,-21 1 16,21-1-16,0 0 0,0 1 15,0-1-15,0-21 0,0 0 0,0 22 16,0-22-16,0 0 0,21-21 0,0 21 16,0-21-16,1 0 0,20 0 15,-21 0-15,0 0 0,0 0 0,22 0 16,-22 0-16,21 0 0,-21-21 15,22 0-15,-22 21 0,0-21 0,21-1 16,-20 1-16,-1 0 0,0 0 16,-21 0-16,0 0 0,21 21 0,-21-22 15,0 44 1,0-1 0,0 0-16,-21 0 0,21 0 0,0 0 15,0 1-15,-21-1 0,0 0 16,21 0-16,0 0 0,-22-21 15,22 21-15,22-21 32,-1 0-17,0-21-15,0 0 0,0 0 16,0 0 0,-21 0-16,22-1 0,-22 1 0,21 0 15,-21 0-15,21 0 0,-21 0 16,21 21-16,-21 21 31,0 0-31,0 0 0,0 0 16,0 0-16,0 1 15,0-1-15,0 0 0,0 0 16,21-21-16,0 21 0,1-21 16,-1 0-1,0 0-15,0 0 0,0 0 16,0 0-16,1 0 0,-1 0 15,0-21-15,0 0 0,0 0 16,-21 0-16,21-1 0,1 1 16,-22 0-16,0 0 0,21 0 0,0 0 15,-21-1-15,0 1 0,21 21 16,-21 21 0,0 1-16,0-1 15,0 0-15,0 0 0,0 0 16,0 0-16,0 1 0,-21-1 15,21 0-15,0 0 0,0 0 16,0 0-16,21-21 16,0 0-16,-21 22 0,21-22 0,1 0 15,-1 0-15,0 0 0,21 0 0,-21 0 16,1 0-16,-1 0 0,0-22 16,0 22-16,-21-21 0,21 0 0,0 21 15,1-21-15,-22 0 0,0 0 0,21-1 16,-21 1-16,21 21 0,-21-21 15,0 0-15,0 42 32,0 0-32,0 0 0,0 1 15,0-1-15,0 0 16,0 0-16,0 0 0,0 0 16,0 1-1,21-22-15,0 0 0,0 21 16,1-21-16,20 0 0,-21 0 0,0 0 15,0 0-15,1 0 0,-1 0 16,0-21-16,0 21 0,0-22 0,0 1 16,-21 0-16,22 21 0,-1-21 0,-21 0 15,21 0-15,-21-22 16,0 22-16,0 0 0,21 0 0,-21 0 16,0 42 15,-21 0-31,0 0 15,21 0-15,-21 0 0,-1 1 16,22-1-16,-21 0 0,0 0 0,21 0 16,-21 0-16,21 1 0,-21-1 15,21 0-15,0 0 16,-21-21-16,21-21 47,0 0-47,0 0 15,21-1-15,0 22 0,0-21 0,-21-21 0,21 21 16,0 0-16,1-1 16,20 1-16,-21-21 0,0 21 0,22 0 15,-22-1-15,0 22 0,0 0 0,0 0 16,0 0-16,1 0 0,-1 0 16,-21 22-16,21-1 0,-21 0 0,0 0 15,0 21-15,0-20 0,0-1 0,0 21 16,0-21-16,-21 22 15,21-22-15,-21 0 0,21 0 0,0 0 0,0 0 16,0 1-16,0-1 0,21-21 31,0 0-31,0 0 0,0 0 16,0 0-16,1-21 0,-1-1 16,0 1-16,0 21 0,0-21 15,0 0-15,1 0 0,-1 0 0,0-1 16,0 1-16,0 0 0,-21 0 0,21 0 15,-21 0-15,0-1 16,-21 1 0,0 21-16,0 0 0,0-21 0</inkml:trace>
  <inkml:trace contextRef="#ctx0" brushRef="#br0" timeOffset="98079.55">19029 11324 0,'0'0'0,"-21"0"16,-1 0-16,22-21 31,-21 21-31,0 0 47,0 0-32,0 0-15,0 0 0,-1 0 0,1 0 16</inkml:trace>
  <inkml:trace contextRef="#ctx0" brushRef="#br0" timeOffset="100556.04">3810 12679 0,'0'0'0,"21"-21"15,0 21 1,-21-21-16,0-1 15,0 1 1,0 0-16,0 0 16,0 0-16,-21 21 15,0-21-15,0 21 16,0 0-16,21-22 0,-22 22 16,1 0-16,0 0 15,21 22-15,0-1 0,0 0 0,-21 0 16,21 21-16,0 1 0,0-1 15,0-21-15,0 43 0,0-22 16,0-21-16,0 22 0,0-1 0,0 0 16,0-21-16,0 22 0,21-22 15,0 0-15,0-21 0,1 21 0,-1-21 16,0 0-16,0 0 0,0 0 16,0 0-16,22 0 0,-22 0 0,0 0 15,21-21-15,-20 0 0,-1 0 0,21 0 16,-21-1-16,0 1 0,1 0 15,-1 0-15,0-21 0,0-1 0,-21 22 16,0-21-16,21-1 0,-21 22 16,0-21-16,0 21 0,0 0 0,0-22 15,0 22-15,0 0 16,-21 42 0,0 0-1,21 22-15,0-22 16,0 21-16,0-21 0,0 22 0,0-1 15,0-21-15,0 21 0,0 1 0,0-22 16,0 21-16,0-21 0,0 1 16,0-1-16,0 0 0,0 0 0,21-21 15,0 0-15,0 0 16,1 0-16,-1 0 0,0 0 16,0 0-16,-21-21 0,21 21 0,0-21 15,1 0-15,-22-1 16,21 1-16,-21 0 0,21 0 0,-21 0 15,0 0-15,0-1 0,0 1 0,0 0 16,0 0-16,0 42 31,0 0-15,0 0-16,0 1 0,0-1 0,0 0 16,0 0-16,0 0 0,0 0 0,-21 1 15,21-1-15,-21-21 31,21 21-31,0-42 16,0 0 0,21-1-16</inkml:trace>
  <inkml:trace contextRef="#ctx0" brushRef="#br0" timeOffset="100752.79">4635 12637 0,'0'21'78,"0"0"-62,22 0-1,-1-21-15,0 0 0</inkml:trace>
  <inkml:trace contextRef="#ctx0" brushRef="#br0" timeOffset="101616.2">5143 12658 0,'-21'0'16,"0"0"-1,0 0-15,0 0 16,0 21-16,-1 0 0,22 0 15,0 0-15,-21 22 0,0-22 0,21 21 16,0-21-16,0 22 0,0-22 16,0 21-16,0-21 0,0 22 0,0-22 15,0 0-15,0 0 0,21-21 0,-21 21 16,21 1-16,1-22 0,-1 0 16,0 0-16,21 0 0,-21 0 0,1 0 15,-1 0-15,21-22 0,-21 1 0,0 0 16,22 21-16,-22-21 0,0 0 15,21 0-15,-20-22 0,-1 22 16,0 0-16,-21-21 0,0 20 0,21-20 16,-21 0-16,0 21 0,0-22 15,0 22-15,0-21 0,0 21 0,0-1 16,0 1-16,0 0 0,0 0 16,0 42-1,0 0-15,-21 0 0,21 1 0,0-1 16,-21 21-16,21-21 0,0 22 15,0-22-15,-21 21 0,21 0 0,-22-20 16,22 20-16,-21-21 0,21 0 0,0 0 16,-21 1-16,21-1 0,0 0 15,-21-21-15,21 21 16,0-42 15,21 0-31,0 21 0,-21-21 0,21-1 16,1 1-16,-22-21 0,21 21 15,0 0-15,0-1 0,-21 1 0,21 0 16,0 0-16,1 0 0,-1 21 0,0 0 16,0 0-1,0 0-15,-21 21 16,0 0-16,0 0 16,0 0-16,-21-21 0,0 22 15,0-1-15,0 0 16,-1-21-16,1 0 0,0 21 0,0-21 15,0 0-15,0 0 0,-1 0 16,1 0-16,0 0 16,21 21-16,-21-21 0,21 21 15,0 1 1,0-1-16,0 0 16,21 0-16,0-21 15,-21 21-15,21-21 0,1 21 0,-1 1 16,0-22-16,0 21 0,0-21 0,0 21 15,1-21-15,-1 21 16,0-21-16,0 0 0,0 21 16,22-21-16,-22 0 0,0 0 0,0 0 15,0 0-15,0 0 16,1 0-16,-1-21 31,-21 0-31</inkml:trace>
  <inkml:trace contextRef="#ctx0" brushRef="#br0" timeOffset="105263.15">9440 12340 0,'0'-21'0,"0"0"0,0 0 16,0 0-16,0-1 15,0 1-15,0 42 63,0 1-63,0-1 15,-21-21-15,21 21 47,0-42 94,0 42-32,0 0-109,0 0 16,0 0-16,0 1 0,0-1 15,0 0-15,0 0 0,0 0 16,0 0-16,0 1 0,0-1 16,0 0-16,0 0 0,0 0 15,-21-21 1,21-21 15,0 0-15,21 0-16,-21 0 0,21-1 15,-21 1-15,21 0 0,-21 0 0,0 0 16,22 0-16,-1-1 0,0 1 16,0 21-16,0 0 15,0 0-15,-21 21 16,22 1-16,-1-1 0,-21 0 16,21 0-16,-21 0 0,0 0 0,0 1 15,21-1-15,-21 0 0,0 0 16,21 0-16,-21 0 0,0 1 15,21-22-15,1 0 0,-1 0 16,0 0-16,0 0 16,0 0-16,0 0 0,1 0 0,-1 0 15,0-22-15,21 22 0,-21-21 0,1 0 16,20 21-16,-21-21 0,0 0 16,0 0-16,1-1 0,-22 1 0,0 0 15,0 0-15,0 0 0,0 0 16,-22-1-16,1 22 15,0 0-15,0 0 0,0 0 16,0 0-16,-1 22 0,22-1 16,-21 0-16,21 0 0,-21 0 0,21 0 15,0 1-15,0-1 0,0 0 16,0 0-16,0 0 0,0 0 16,0 1-16,0-1 0,21-21 15,0 21-15,1-21 0,-1 0 16,0 0-16,0 0 15,0 0-15,0 0 0,1 0 0,-1-21 16,0 0-16,0-1 0,0 22 16,-21-21-16,0 0 0,21 0 15,-21 0-15,22 0 0,-22-1 16,0 1-16,0 0 16,0 42-1,0 0 1,0 1-16,0-1 15,0 0-15,0 0 0,0 0 0,0 0 16,21 1-16,0-1 0,0 0 16,0 0-1,0-21-15,1 0 0,-1 0 16,0 0-16,0 0 0,-21-21 16,21 21-16,0-21 0,-21 0 15,22-1-15,-1 22 16,-21-21-16,0 0 0,0 0 0,0 0 15,0 0-15,0-1 16,0 44 0,0-1-1,0 0-15,0 0 16,0 0-16,0 0 0,0 1 16,0-1-16,0 0 0,0 0 15,0 0 1,0-42 15,0 0-31,21 21 16,-21-21-16,21 0 0,0-1 15,-21 1-15,0 0 16,0 0-16,21 0 0,-21 0 16,0-1-16,22 22 15,-22 22 1,0-1-16,21 0 15,-21 0-15,0 0 0,0 0 0,0 1 16,0-1-16,21 0 16,0 0-16,-21 0 15,21-21-15,0 0 16,1 0-16,-1 0 0,0 0 16,0 0-16,0-21 0,0 0 15,-21 0 1,22 0-16,-22-1 0,21 22 15,-21-21-15,21 0 0,-21 0 0,0 0 16,0 0-16,0 42 47,0 0-47,0 0 16,0 0-16,0 0 0,0 1 15,0-1-15,0 0 0,21-21 16,0 0-16,0 0 15,1 0-15,-1 0 0,0 0 0,0 0 16,0 0-16,0 0 0,1 0 16,-1-21-16,0 0 15,0 21-15,0-22 0,-21 1 0,0 0 16,21 21-16,-21-21 0,0 0 0,0 0 16,0-1-16,0 1 0,0 0 15,0 0-15,-21 21 16,0 0-16,0 0 15,21 21-15,0 0 16,0 0-16,0 1 0,0-1 0,0 0 16,0 0-16,0 0 0,0 0 0,0 1 15,0-1-15,0 0 16,21-21-16,0 21 0,0-21 16,1 21-16,-1-21 0,0 0 15,0 0-15,0 0 0,0 0 16,1-21-16,-1 21 0,21-21 0</inkml:trace>
  <inkml:trace contextRef="#ctx0" brushRef="#br0" timeOffset="105487.02">11790 12488 0,'0'0'0,"0"22"0,21-22 47,0 0-47,0 0 15,0 0 1</inkml:trace>
  <inkml:trace contextRef="#ctx0" brushRef="#br0" timeOffset="105623.33">11747 12615 0,'0'22'15,"22"-22"1,-1 0 0,0 0-16,0 0 15,0 0-15,0 0 0</inkml:trace>
  <inkml:trace contextRef="#ctx0" brushRef="#br0" timeOffset="105863.2">12340 12256 0,'0'0'16,"0"21"15,0 0-31,0 0 0,0 0 16,0 0-16,0 1 0,0-1 15,0 0-15,0 0 0,0 0 16,0 0-16,0 1 16</inkml:trace>
  <inkml:trace contextRef="#ctx0" brushRef="#br0" timeOffset="106388.43">12763 12531 0,'0'0'0,"0"-21"16,0-1-16,0 1 0,0 0 15,0 0 1,-21 21 0,0 0-16,0 0 15,0 21-15,21 0 16,0 0-16,-21 1 0,21-1 0,-22 0 16,22 0-16,0 0 0,0 0 15,0 1-15,0-1 0,0 0 16,0 0-16,22-21 15,-1 0 1,0 0-16,0 0 16,0-21-16,-21 0 15,21 0-15,1 21 16,-22-22-16,21 1 0,-21 0 0,21 0 16,-21 0-16,0 0 0,21 21 15,-21-22-15,0 44 16,0-1-1,0 0-15,-21 0 0,21 0 16,0 0-16,0 1 0,0-1 16,0 0-16,0 0 0,0 0 0,0 0 15,0 1-15,21-22 16,-21 21-16,21-21 0,0 0 16,1 0-16,-1 0 15,0 0-15,0 0 0,0-21 0,0 21 16,-21-22-16,22 1 0</inkml:trace>
  <inkml:trace contextRef="#ctx0" brushRef="#br0" timeOffset="106836.18">13123 12425 0,'0'0'0,"21"-42"0,-21 20 0,0 1 16,0 0-16,0 0 0,0 0 0,0 42 31,0 0-31,0 0 0,0 0 16,0 1-16,-21-1 0,21 0 0,0 21 15,0-21-15,0 1 16,-21-1-16,21 0 0,0 0 0,0 0 16,0 0-16,0 1 0,0-1 0,0 0 15,21-21 32,-21-21-47,0 0 16,21-1-16,1 1 0,-1 0 15,0 0-15,0 0 16,0 0-16,0-1 0,22 1 0,-22 0 16,0 21-16,0 0 0,0 0 0,1 0 15,-1 21 1,-21 0-16,0 1 0,0-1 16,0 0-16,-21 0 0,-1-21 15,22 21-15,-42 0 0,21 1 16,0-22-16,0 21 0,-1 0 0,-20-21 15,21 21-15,0-21 0,0 0 0,-1 21 16,44-21 15,-22-21-31,21 0 16,0 21-16</inkml:trace>
  <inkml:trace contextRef="#ctx0" brushRef="#br0" timeOffset="107108.02">13843 12383 0,'0'0'0,"0"-22"0,-21 22 15,0 0 1,-1 0-16,1 0 0,0 22 16,0-1-16,0 0 0,21 0 15,-21 0-15,21 0 0,-22 1 0,22-1 16,0 0-16,0 0 0,0 0 0,0 0 15,0 1 1,22-22 0,-1 0-1,0 0 1,0 0-16,0 0 16,-21-22-16,21 1 0</inkml:trace>
  <inkml:trace contextRef="#ctx0" brushRef="#br0" timeOffset="107392.19">14055 12150 0,'0'21'31,"0"0"-31,0 0 15,0 0-15,0 1 16,0-1-16,0 0 16,-22-21-16,22 21 15,0-42 32,0 0-47,22 21 0,-22-21 16,0-1-16,21 1 15</inkml:trace>
  <inkml:trace contextRef="#ctx0" brushRef="#br0" timeOffset="107537.11">14118 12129 0,'0'21'15,"0"0"1,0 0-16,0 0 16,0 0-16,0 1 0,0-1 15,-21 0-15,21 0 0,0 0 16</inkml:trace>
  <inkml:trace contextRef="#ctx0" brushRef="#br0" timeOffset="115959.9">19960 15600 0,'0'0'0,"21"-21"16,0 0-16,1 21 0,-1-22 0,0 1 15,0 0-15,0 21 0,0-21 16,1 0-16,-22 0 0,21-1 15,-21 1-15,21 21 16,-21-21-16,-21 42 31,0 0-15,21 1-16,0 20 16,0-21-16,0 21 0,-22-20 0,22 20 15,0 0-15,-21 1 0,21-1 0,0 21 16,0-20-16,0 20 0,0-20 15,0 20-15,0-21 0,0 22 0,0-22 16,0 22-16,0-22 0,0 0 16,0 22-16,0-22 0,0 1 0,0 20 15,0-21-15,0 1 0,0 20 16,0-20-16,0 20 0,0-21 0,0 1 16,0-1-16,0 0 0,0 1 15,0-1-15,0-21 0,-21 0 0,21 1 16,0-1-16,0 0 0,-21-21 15,21 21-15,0-42 32,0 0-32,0 0 15,0-1-15,0-20 0,0 21 0,0-21 16,0-1-16</inkml:trace>
  <inkml:trace contextRef="#ctx0" brushRef="#br0" timeOffset="117153.34">20278 15452 0,'0'0'0,"0"-21"0,-22 21 0,22-22 16,-21 22-16,21-21 16,-21 21-1,21-21 1,21 21 15,-21-21-31,21 21 16,1 0-16,-1 0 0,0 0 15,0 0-15,0 0 0,0 0 16,1 0-16,20 0 0,-21 0 0,21 0 16,1 0-16,-1 0 0,0 0 15,22 0-15,-1 0 0,1 0 0,-1 0 16,1 0-16,-1 0 0,1 0 16,21 0-16,-22 0 0,22 0 15,-1 0-15,1 0 0,0 0 16,-1 0-16,1 0 0,-21 0 0,20 0 15,-20 0-15,-1 0 0,1 0 0,-1 0 16,1 0-16,-22 0 0,0 0 16,1 0-16,-1 0 0,0 0 0,-20 0 15,20 0-15,-21 0 0,0 0 16,0 0-16,1 0 16,-1 21-1,-21 0-15,0 0 16,0 1-16,0-1 0,0 0 15,0 21-15,0-21 16,0 1-16,0-1 0,0 0 0,-21 0 16,21 21-16,-22-20 0,22 20 15,0-21-15,-21 21 0,21 1 0,0-1 16,0 0-16,-21-20 0,21 20 16,-21 0-16,21 1 0,0-1 0,0 0 15,0 1-15,0-22 0,-21 21 0,21 0 16,0-20-16,0 20 0,0 0 15,-21-21-15,21 22 0,0-22 0,-22 21 16,22-21-16,0 22 0,0-22 16,0 21-16,0-21 0,-21 22 15,21-22-15,0 0 0,0 0 0,-21 0 16,21 22-16,0-22 16,0 0-16,-21 0 0,21 0 0,-21 1 15,21-1-15,0 0 16,-21 0-16,-1-21 0,22 21 0,-21 0 15,0 1-15,0-22 16,21 21-16,-21-21 0,21 21 16,-21-21-16,-1 0 0,1 21 15,21 0-15,-21-21 16,0 21-16,0-21 0,0 22 16,-1-22-1,1 0-15,0 0 0,0 21 0,0-21 16,0 0-16,-22 0 0,22 0 15,-21 21-15,21-21 0,-22 0 0,1 0 16,0 0-16,-1 0 0,1 0 0,-22 0 16,22 0-16,-21-21 0,20 21 15,-20 0-15,-1-21 0,1 21 0,-1-22 16,1 22-16,-1 0 0,-20 0 16,20 0-16,1 0 0,-1 0 0,1 0 15,-1 0-15,22 0 0,-22 0 16,22 0-16,0 0 0,-1 0 0,1 0 15,0 0-15,20 0 0,1 0 16,-21 0-16,21 0 0,0 0 16,-1-21-16,1 21 0,0 0 15,21-21-15,-21 21 0,21-21 16,-21 21-16,0-21 16,21 0 15,0-1-31,21 22 0,0-21 15</inkml:trace>
  <inkml:trace contextRef="#ctx0" brushRef="#br0" timeOffset="117656.33">20955 15515 0,'0'0'0,"0"21"47,-21 1-47,21-1 0,-21 0 0,21 0 15,0 0-15,0 22 16,0-22-16,0 21 0,0-21 0,0 22 16,-22-22-16,22 0 0,0 21 0,0-21 15,0 1-15,-21-1 0,21 0 16,0 0-16,0 0 0,0-42 47,0 0-32,0 0-15,0 0 0</inkml:trace>
  <inkml:trace contextRef="#ctx0" brushRef="#br0" timeOffset="118292.36">21018 15515 0,'22'0'47,"-1"0"-47,0 0 15,0 0-15,0 0 16,0 0-16,1 0 0,-1 0 0,0 0 16,0 0-16,0 0 0,22 0 15,-22 21-15,21-21 0,-21 0 16,22 0-16,-1 22 0,-21-22 0,21 0 15,1 0-15,-1 0 0,-21 0 16,22 0-16,-22 21 0,0-21 0,21 0 16,-21 0-16,1 0 15,-1 0-15,0 0 0,-21 21 16,0 0 0,0 0-16,0 0 15,0 1-15,0-1 16,0 0-16,-21 0 0,21 0 15,0 0-15,0 1 0,-21-1 16,21 0-16,-22 0 0,22 0 16,0 0-16,0 1 0,0-1 15,-21 0-15,21 0 0,-21-21 0,21 21 16,0 0-16,0 1 0,-21-22 16,0 21-16,0 0 0,-1 0 15,1-21-15,0 21 0,0-21 16,0 0-16,0 0 0,-22 21 0,22-21 15,-21 0-15,-1 0 0,1 0 0,0 0 16,-1 0-16,-20 0 0,21 0 16,-1 0-16,1 0 0,21 0 0,-22 0 15,22 0-15,0 0 0,0 0 16,0 0-16,0 0 16,21 22 30,21-22-30,-21 21-16,21 0 0</inkml:trace>
  <inkml:trace contextRef="#ctx0" brushRef="#br0" timeOffset="118623.37">21103 16383 0,'-21'21'16,"21"0"-16,0 1 0,0-1 16,-21-21-16,21 21 0,0 0 15,0 0-15,0 0 0,-21-21 0,21 22 16,0-1-16,0 0 0,0 0 0,0 0 15,0 0-15,0 1 16,0-1-16,0 0 0,0 0 0,-22-21 16,22 21-16,0 0 15,-21-21-15,21 22 16,0-44 0,0 1-1,0 0-15,0 0 0</inkml:trace>
  <inkml:trace contextRef="#ctx0" brushRef="#br0" timeOffset="119239.76">21124 16362 0,'21'0'31,"1"0"-31,-1 0 16,0 0-16,0 0 0,0 0 16,0 0-16,1 0 0,-1 0 15,0 0-15,0-21 0,21 21 0,-20 0 16,-1 0-16,21-21 0,-21 21 16,0 0-16,22 0 0,-22 0 0,0 0 15,0 0-15,0 0 0,1 0 16,-1 0-16,0 21 15,0 0-15,-21 0 16,0 0-16,0 0 16,0 1-16,0-1 15,0 0-15,0 0 0,0 0 16,0 0-16,0 1 16,0-1-16,0 0 0,0 0 15,0 0-15,0 0 0,0 1 16,0-1-16,0 0 0,0 0 15,0 0-15,0 0 16,0 1-16,0-1 16,-21-21-16,0 21 15,0-21-15,-1 0 0,1 21 16,0-21-16,-21 0 0,21 0 0,-22 21 16,1-21-16,0 0 0,20 0 0,-20 0 15,0 0-15,21 0 0,-22 0 16,22 0-16,0 0 0,-21 0 0,20 0 15,1 0-15,0 0 16,0 0 0,0 0-16,0 0 15,21-21-15,-22 21 16,1 0-16,0-21 0,21 0 16,0 0-16,-21 21 15,21-22-15</inkml:trace>
  <inkml:trace contextRef="#ctx0" brushRef="#br0" timeOffset="120378.11">20341 16002 0,'21'0'16,"0"0"-16,1 0 31,-44 0 32,1 0-63,0 21 0,0-21 15,0 0-15,0 21 16,-1-21-16,-20 0 0,21 22 16,0-22-16,-22 0 0,22 21 0,-21-21 15,0 0-15,-1 21 0,1-21 0,0 0 16,-22 21-16,22-21 0,-1 0 16,-20 0-16,21 0 0,-22 0 15,22 0-15,-22 0 0,22 0 0,-22 0 16,1 0-16,-1 0 0,22 0 0,-21 0 15,-1 0-15,1 0 0,-1-21 16,1 21-16,-1-21 0,22 0 0,-22 21 16,1-22-16,-1 1 0,22 21 0,-22-21 15,22 0-15,0 0 0,-22 0 16,22-1-16,-22 1 0,1-21 16,-1 21-16,-20 0 0,-1-22 0,0 22 15,-20-21-15,-1 21 0,0-22 16,21 22-16,-21-21 0,-84-22 15,84 22-15,21 0 0,-20-1 0,-1 1 16,21 0-16,-42-1 0,21 1 16,0-22-16,1 22 0,-1 0 0,0-1 15,0 1-15,0 0 0,0-22 16,-21 22-16,22 0 0,-1-22 0,-21 22 16,21-22-16,0 1 0,0 20 15,0-20-15,1-1 0,-1 1 0,0 21 16,0-22-16,21 1 0,-20 20 15,20-20-15,-21-1 0,21 22 0,1-22 16,-1 1-16,0-1 0,1 22 16,-1-21-16,0-1 0,1 22 0,20-22 15,1 1-15,-85-22 0,84 22 16,1 20-16,20 1 0,-20 0 16,20-22-16,-20 22 0,21-1 0,-1 1 15,1 0-15,0-1 0,-1 1 0,1 0 16,21-1-16,-22 22 0,22-21 15,-21 21-15,21-22 0,0 22 16,-1 0-16,1 0 0,0 0 0,0-22 16,21 22-1,0 0-15,21 42 63,0-21-48,-21 21-15,21-21 0,-21 22 16,22-22-16,-1 0 16,-21 21-16,0 0 15,0 0 17</inkml:trace>
  <inkml:trace contextRef="#ctx0" brushRef="#br0" timeOffset="121956.16">12467 12700 0,'0'0'0,"-21"0"15,21-21-15,-21 21 16,21-21-16,0 0 16,-21 21-1,-1 0 1,22 21-1,0 0-15,0 0 0,0 0 16,0 0-16,0 1 0,0 20 0,0 0 16,0 1-16,0-1 0,0 0 0,0 1 15,22-1-15,-22 0 0,21 1 16,-21-1-16,0 0 0,0 1 0,21-1 16,-21 0-16,21 1 0,-21-22 0,0 21 15,0 0-15,0-20 16,0-1-16,0 0 0,21 0 0,-21 0 15,0 0-15,0 1 16,0-44 15,0 1-31,0 0 0,0 0 16,0 0-16,0-22 0,0 22 16,0 0-16,0 0 0,-21-21 0,21 20 15,0-20-15,0 0 0,-21 21 0,21-22 16,-21 1-16,21 21 0,-21-22 15,21 1-15,-22 0 0,22 21 0,0-22 16,0 22-16,0-21 0,0 21 0,0-1 16,0 1-16,0 0 15,0 0-15,0 0 0,22 0 16,-1-1 0,0 22-1,0 0 1,0 0 15,0 0-31,1 0 0,-1 22 0,0-22 16,0 21-16,21 0 0,-20-21 15,20 21-15,0 0 0,22 0 16,-1-21-16,-20 22 0,41-1 0,-20 0 16,-1 0-16,1 0 0,-1-21 15,1 21-15,-1 1 0,1-22 0,-22 21 16,22-21-16,-22 0 0,0 0 0,1 21 15,-1-21-15,0 0 0,-21 0 16,1 0-16,20 0 0,-21 0 0,0 0 16,0 0-1,-21-21 188,0 42 188,0 0-391,0 0 16,0 0-1,0 1-15,0-1 0</inkml:trace>
  <inkml:trace contextRef="#ctx0" brushRef="#br0" timeOffset="128643.85">3133 14880 0,'-22'0'31</inkml:trace>
  <inkml:trace contextRef="#ctx0" brushRef="#br0" timeOffset="129616.28">3133 14880 0,'21'-21'16,"0"0"0,0 0-16,0 0 15,0-1 1,1 22-16,-22-21 0,21 0 15,-21 0 1,21 21-16,-21-21 0,0 0 16,-21 21 15,0 0-31,-1 0 0,1 0 16,0 0-16,0 21 0,0 0 15,0 0-15,-1 0 0,1 22 16,-21-22-16,21 21 0,0-21 0,-1 22 15,1-1-15,0 0 0,0 1 16,0-1-16,21 0 0,-21 22 16,21-22-16,0 0 0,0 1 0,0-1 15,0-21-15,0 22 0,0-1 16,21-21-16,0 0 0,0 0 0,0 1 16,0-1-16,-21 0 0,43-21 15,-22 0-15,0 21 0,0-21 0,22 0 16,-22 0-16,21 0 0,0 0 15,1-21-15,-1 21 0,0-21 0,1 0 16,-1-1-16,22 1 0,-43 0 16,21 0-16,0 0 0,1-22 0,-22 22 15,0-21-15,0 21 0,0-22 16,1 1-16,-22 0 0,0 21 16,0-22-16,0 1 0,0 0 0,-22 20 15,1-20-15,0 21 0,0-21 16,-21 20-16,20 1 0,-20 0 0,0 0 15,-1 21-15,1-21 0,0 21 16,-1 0-16,1 0 0,21 0 0,-21 0 16,-1 21-16,22-21 0,-21 21 15,21 0-15,-1 0 0,1 22 0,21-22 16,0 0-16,0 21 0,0 1 16,0-22-16,0 21 0,21 1 15,1-22-15,-1 21 0,0-21 0,21 22 16,-21-22-16,22 21 0,-22-21 15,21 22-15,-21-22 0,22 21 0,-22-21 16,21 22-16,-21-1 0,1-21 16,-1 21-16,-21 1 0,0-1 0,0 0 15,0 1-15,0-1 0,-21 0 16,-1 1-16,1-1 0,0 0 0,-21 1 16,-1-1-16,22-21 0,-21 22 15,21-22-15,-22 0 0,22 0 0,0 0 16,0 0-16,0 1 0,0-22 15,-1 0-15,1 0 0,0-22 32,21 1-32,0 0 0,0 0 15,0 0-15,0 0 0,0-1 16,21-20-16,0 21 16,-21 0-16,22 0 0,-1-22 0,0 22 15,0-21-15</inkml:trace>
  <inkml:trace contextRef="#ctx0" brushRef="#br0" timeOffset="129965.3">3979 15071 0,'-21'-21'0,"42"42"0,-63-64 15,42 22 1,21 21 0,0-21-16,22 21 0,-22 0 15,0 0-15,0 0 0,21 0 0,-20 0 16,20 0-16,0-21 0,-21 21 16,22 0-16,-1 0 0,-21 0 0,22 0 15,-22 0-15,0-21 0,0 21 16,0 0-16,0 0 0,-42 0 47,0 0-47,0 0 0,0 21 15,0-21-15,-1 0 0,-20 21 16,21-21-16</inkml:trace>
  <inkml:trace contextRef="#ctx0" brushRef="#br0" timeOffset="130292.19">4212 15007 0,'-21'0'15,"21"21"1,-21-21-16,21 22 0,0-1 16,0 0-16,0 0 0,0 21 15,0-20-15,0 20 0,0 0 16,0 1-16,0-1 0,0 0 0,-21 1 15,21-1-15,-22 21 0,22-20 16,0-1-16,-21 0 0,21 1 0,-21-1 16,21-21-16,-21 22 0,21-22 15,0 21-15,0-21 0,0 0 0,0 1 16,0-1-16,0 0 0,0 0 16,0-42 15,0 0-31,21 0 15,0-1-15,-21 1 16,21-21-16,1 21 0</inkml:trace>
  <inkml:trace contextRef="#ctx0" brushRef="#br0" timeOffset="130665.39">4720 15198 0,'0'-21'16,"0"42"-16,0-64 0,0 22 0,0 42 63,0 1-63,21 20 0,-21-21 0,0 21 15,0 1-15,0-1 0,0 0 0,0 1 16,0-1-16,0 0 0,-21 1 15,0-1-15,21 0 0,-21-20 16,0 20-16,21 0 0,0 1 0,-22-1 16,1-21-16,21 21 0,0 1 15,0-22-15,0 0 0,0 21 0,0-20 16,-21-1-16,21 0 0,0 0 16,0-42 15,0 0-16,21 0-15,-21-1 0,0 1 0,21-21 16,1 21-16</inkml:trace>
  <inkml:trace contextRef="#ctx0" brushRef="#br0" timeOffset="131108.17">4847 15261 0,'0'0'0,"-21"0"0,21-21 0,0 0 16,0 0-16,0 0 0,0-1 16,0 1-16,0 0 0,21 0 15,-21 0-15,21 21 0,0-21 16,1 21-16,-1 0 0,0 0 0,0-22 16,0 22-16,0 0 0,1 0 15,-1 0-15,0 0 0,0 0 16,0 0-16,0 22 0,1-22 0,-1 21 15,-21 0-15,21 0 0,-21 21 16,0-20-16,0-1 0,0 21 0,0-21 16,0 0-16,-21 22 0,0-22 15,-1 0-15,-20 0 0,21 0 0,0 1 16,0-1-16,-22 0 0,22 0 0,0-21 16,0 21-16,0 0 0,-1-21 15,1 0-15,0 0 0,42 0 110,-21 22-110</inkml:trace>
  <inkml:trace contextRef="#ctx0" brushRef="#br0" timeOffset="131365.49">5122 15790 0,'0'22'16,"0"-44"62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673-7143-43DC-8106-C0E6D9D1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7B08-768D-4CD6-84B7-0E9731C8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4AC8-F077-47F5-AC22-710C1D82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FAF6-5B28-4261-8A1C-67E91192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33C3-4396-4655-B865-CD270E63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3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9042-1B22-4B38-BDD6-C4570BB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0A48D-4CB2-43D4-9509-C1457A3A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F56A-7267-42CC-9050-814710F7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99FE-8897-4776-A57A-7C6251C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FC06-C296-43C5-B1FE-24E63C90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61286-03C8-4375-8606-E40386DF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AAAA-F70B-4B59-B6C6-EE7A7BCC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43A6-35A0-4D41-95D4-4AC13904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51FB-27DE-4C54-BFE2-3FC9C4FB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40E9-A9F0-4D2F-B740-9D3F1DD1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B843-4DB8-4E4E-8240-346E8B1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6D54-AB0F-4970-A4B0-96761B0E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ECE2-407B-4BAC-8C76-C102798B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373A-7B1B-46A4-8ABA-5DB59562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E65E-A9DA-4388-B646-21BFDF4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C1D1-5962-4DFB-B3BA-24D61BD7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EB37-822F-47A9-9A05-9D8B66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A68E-233B-4A61-A7CA-7BC6ECED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A335-1DD1-4CCA-8E8D-A0D3CBEB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3FCA-A0AF-4B6D-87E5-C0EBE1D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8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8C2-095A-4B11-8C22-2B30993C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F52-AB45-44B8-93BA-36FD572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EBA7-1E82-42C4-B8A6-14BA9C2B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D574-2D43-47A7-937C-CCF4E41B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804B-EA31-4CC1-9014-83E78E3C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463A-88D5-4714-BB68-036B91A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9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F7C5-53B7-4F0C-81A8-9220C335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AAC5-D0E3-4852-920C-591F5B36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C88F-05DE-452A-AE96-D9187B58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FA7A5-A658-4B90-8869-7D0A70BA4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286E-55F9-4200-8310-73A97DB1C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39191-B02C-42E0-BA03-C5369F10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CE3CA-229F-4DD1-86EB-E2FC824C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CC189-EBCA-4A68-A5B0-A60698E5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D0D3-C2A8-4063-BD2A-7D41080F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B08C5-1ACD-4FD8-9EED-822C02F2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E208-62FF-4116-B6CD-ABE16CC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67C0-F9EB-4305-B1B6-C6674749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D7DA5-15E1-4605-83EB-28CEA95D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7A333-C65E-4999-B51C-5429725D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773B-3114-4345-AA4A-F722D97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3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BEEC-879A-4778-A3AA-6561E148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230D-556C-437F-98CF-A1D10312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6CBC-814D-49C6-A423-58122329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2AEAB-4BAD-4321-B28D-21EC71D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3A66-65BC-488E-9F05-141CFDF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A20A-0145-4D9A-9787-3C2E1003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C02F-A281-465A-B19D-99A93752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ED61E-E085-4034-A7D8-7D02D2DFC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C398-5E6C-4847-A8EE-AF7EF15C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9CEE-75E9-4250-BCDA-A3E6B23A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0C7A-25B0-433C-A242-B8A77F8B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8DBAB-9F1B-46B9-B209-44CDEF5A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692CF-CC21-4B9F-A2F2-ADE44E4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A5A5-86D9-45D1-BF94-2986E6C1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FA53-2DFA-4033-91A2-23D21D3D1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EB56-7773-4782-9CBC-4038BD21DD0C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7738-1339-4A83-85EA-48EB9662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0617-CF8E-4024-AD67-0B3D251E6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1F8B-5828-499D-B66E-BE54078B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91C85-D420-472F-AB3D-916A21C540C6}"/>
                  </a:ext>
                </a:extLst>
              </p14:cNvPr>
              <p14:cNvContentPartPr/>
              <p14:nvPr/>
            </p14:nvContentPartPr>
            <p14:xfrm>
              <a:off x="929520" y="952560"/>
              <a:ext cx="794052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91C85-D420-472F-AB3D-916A21C54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943200"/>
                <a:ext cx="795924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32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2CE129-6BFC-418F-9C66-4483D3A8FEEE}"/>
                  </a:ext>
                </a:extLst>
              </p14:cNvPr>
              <p14:cNvContentPartPr/>
              <p14:nvPr/>
            </p14:nvContentPartPr>
            <p14:xfrm>
              <a:off x="426600" y="175320"/>
              <a:ext cx="8352000" cy="30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2CE129-6BFC-418F-9C66-4483D3A8F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65960"/>
                <a:ext cx="837072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07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86C9E-848B-4499-90AC-8D8C351CA584}"/>
                  </a:ext>
                </a:extLst>
              </p14:cNvPr>
              <p14:cNvContentPartPr/>
              <p14:nvPr/>
            </p14:nvContentPartPr>
            <p14:xfrm>
              <a:off x="571320" y="228600"/>
              <a:ext cx="694224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86C9E-848B-4499-90AC-8D8C351CA5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19240"/>
                <a:ext cx="696096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69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D8620-D22E-4EEA-BCF8-A5217651F0E4}"/>
                  </a:ext>
                </a:extLst>
              </p14:cNvPr>
              <p14:cNvContentPartPr/>
              <p14:nvPr/>
            </p14:nvContentPartPr>
            <p14:xfrm>
              <a:off x="312480" y="320040"/>
              <a:ext cx="84510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D8620-D22E-4EEA-BCF8-A5217651F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10680"/>
                <a:ext cx="84697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06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A51B2-2DE4-4782-A0C9-2533859682F1}"/>
                  </a:ext>
                </a:extLst>
              </p14:cNvPr>
              <p14:cNvContentPartPr/>
              <p14:nvPr/>
            </p14:nvContentPartPr>
            <p14:xfrm>
              <a:off x="601920" y="122040"/>
              <a:ext cx="882432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A51B2-2DE4-4782-A0C9-253385968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12680"/>
                <a:ext cx="884304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C9374-97B4-4BB4-A9C9-5BA9C0E0620F}"/>
                  </a:ext>
                </a:extLst>
              </p14:cNvPr>
              <p14:cNvContentPartPr/>
              <p14:nvPr/>
            </p14:nvContentPartPr>
            <p14:xfrm>
              <a:off x="335160" y="175320"/>
              <a:ext cx="91519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C9374-97B4-4BB4-A9C9-5BA9C0E06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65960"/>
                <a:ext cx="91706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77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D570A1-5D56-4E92-9FB0-4D1C61680C42}"/>
                  </a:ext>
                </a:extLst>
              </p14:cNvPr>
              <p14:cNvContentPartPr/>
              <p14:nvPr/>
            </p14:nvContentPartPr>
            <p14:xfrm>
              <a:off x="45720" y="228600"/>
              <a:ext cx="8862480" cy="621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D570A1-5D56-4E92-9FB0-4D1C61680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9240"/>
                <a:ext cx="888120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0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C04CA-8DF2-4DB4-9467-22AC22952FB1}"/>
                  </a:ext>
                </a:extLst>
              </p14:cNvPr>
              <p14:cNvContentPartPr/>
              <p14:nvPr/>
            </p14:nvContentPartPr>
            <p14:xfrm>
              <a:off x="655200" y="807840"/>
              <a:ext cx="879408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C04CA-8DF2-4DB4-9467-22AC22952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798480"/>
                <a:ext cx="88128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1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CE15E-483A-4A9E-AF38-817684B79575}"/>
                  </a:ext>
                </a:extLst>
              </p14:cNvPr>
              <p14:cNvContentPartPr/>
              <p14:nvPr/>
            </p14:nvContentPartPr>
            <p14:xfrm>
              <a:off x="221040" y="266760"/>
              <a:ext cx="1130076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CE15E-483A-4A9E-AF38-817684B79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57400"/>
                <a:ext cx="1131948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7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5DDD49-E433-4F3B-ACA5-C785A536A810}"/>
                  </a:ext>
                </a:extLst>
              </p14:cNvPr>
              <p14:cNvContentPartPr/>
              <p14:nvPr/>
            </p14:nvContentPartPr>
            <p14:xfrm>
              <a:off x="335160" y="297360"/>
              <a:ext cx="1147608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5DDD49-E433-4F3B-ACA5-C785A536A8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88000"/>
                <a:ext cx="1149480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9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6193D0-7248-4F30-AB30-511CB83AA738}"/>
                  </a:ext>
                </a:extLst>
              </p14:cNvPr>
              <p14:cNvContentPartPr/>
              <p14:nvPr/>
            </p14:nvContentPartPr>
            <p14:xfrm>
              <a:off x="945000" y="99000"/>
              <a:ext cx="1091952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6193D0-7248-4F30-AB30-511CB83AA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89640"/>
                <a:ext cx="1093824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1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08907-A892-46B4-B566-212C95B920CD}"/>
                  </a:ext>
                </a:extLst>
              </p14:cNvPr>
              <p14:cNvContentPartPr/>
              <p14:nvPr/>
            </p14:nvContentPartPr>
            <p14:xfrm>
              <a:off x="274320" y="228600"/>
              <a:ext cx="1181880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08907-A892-46B4-B566-212C95B92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9240"/>
                <a:ext cx="1183752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64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DD781-F098-4F97-8A7D-A0A57162E414}"/>
                  </a:ext>
                </a:extLst>
              </p14:cNvPr>
              <p14:cNvContentPartPr/>
              <p14:nvPr/>
            </p14:nvContentPartPr>
            <p14:xfrm>
              <a:off x="449640" y="312480"/>
              <a:ext cx="577620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DD781-F098-4F97-8A7D-A0A57162E4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303120"/>
                <a:ext cx="579492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7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95F2FE-A6A4-4841-B9F9-559407B71459}"/>
                  </a:ext>
                </a:extLst>
              </p14:cNvPr>
              <p14:cNvContentPartPr/>
              <p14:nvPr/>
            </p14:nvContentPartPr>
            <p14:xfrm>
              <a:off x="396360" y="228600"/>
              <a:ext cx="717048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95F2FE-A6A4-4841-B9F9-559407B71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19240"/>
                <a:ext cx="718920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86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328-D473-4E18-A798-BB27BA914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CCC-1D09-45FB-A3A6-298AAD08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1115A2-F747-4AE5-9749-A18B3FB77D82}"/>
                  </a:ext>
                </a:extLst>
              </p14:cNvPr>
              <p14:cNvContentPartPr/>
              <p14:nvPr/>
            </p14:nvContentPartPr>
            <p14:xfrm>
              <a:off x="327600" y="0"/>
              <a:ext cx="89308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1115A2-F747-4AE5-9749-A18B3FB77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89496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76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2021-02-17T01:10:25Z</dcterms:created>
  <dcterms:modified xsi:type="dcterms:W3CDTF">2021-02-17T02:04:18Z</dcterms:modified>
</cp:coreProperties>
</file>