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07:31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1397 0,'0'0'0,"0"-21"32,0 0-17,0 0-15,21 21 0,-21-22 16,21 1-1,-21 0-15,0 0 16,0 0-16,0 0 16,0-1-1,0 1 17,0 42-1,0 1-31,0-1 15,-21-21-15,21 21 16,0 0-16,-21 0 0,21 0 0,0 1 16,0-1-16,0 0 0,0 0 15,0 0-15,-22 0 0,22 22 0,0-22 16,0 21-16,0-21 16,0 22-16,-21-1 0,21 0 0,0-20 15,0 20-15,0 0 0,0 22 0,0-43 16,0 21-16,0 1 0,0-1 15,0 0-15,0-21 0,0 22 16,0-22-16,0 21 0,0-21 0,0 1 16,0-1-16,0 0 0,0 0 0,0 0 15,21-21-15,-21 21 0,22-21 16,-1 22-16,0-22 16,0 0-16,0 0 15,0 0-15,1 0 0,-1 0 0,-21-22 16,21 22-16,0-21 0,0 21 15,-21-21-15,21 0 0,1 21 16,-1-21-16,0 0 0,-21-1 0,0 1 0,21 21 16,-21-21-16,21 0 15,-21 0-15,0 0 0,0-1 16,0 1-16,0 0 0,-21 21 16</inkml:trace>
  <inkml:trace contextRef="#ctx0" brushRef="#br0" timeOffset="291.83">1672 1969 0,'0'0'0,"21"0"31,0-22-31,1 22 15,-1-21-15,0 21 0,0-21 16,0 21-16,0-21 0,1 21 0,-1-21 16,0 21-16,21-21 0,-21 21 15,1-22-15,-1 1 0,0 21 16,0 0-16,-21-21 16,21 21-16,0 0 31</inkml:trace>
  <inkml:trace contextRef="#ctx0" brushRef="#br0" timeOffset="803.53">2455 1884 0,'0'-21'16,"0"0"0,0-1-16,0 1 15,21 21-15,1-21 16,-1 21-16,0 0 16,0 0-16,0 0 0,0 0 0,1 0 15,-1 21-15,0 0 0,0-21 16,21 43-16,-20-22 0,-1 0 0,0 0 15,0 0-15,-21 22 0,21-22 0,-21 21 16,0-21-16,21 22 0,-21-22 16,0 0-16,0 0 0,0 0 0,0 1 15,0-1-15,0 0 0,-21 0 16,0 0 0,21-42 15,0 0-31,0 0 0,0 0 0,0-1 15,0 1-15,0 0 0,0-21 0,0 21 16,0-22-16,0 22 0,0-21 16,0 21-16,21-22 0,0 22 0,-21 0 15,22 0-15,-1 0 0,-21-1 16,21 1-16,0 0 16,0 21-16,0 0 31,1 0-31,-22 21 15</inkml:trace>
  <inkml:trace contextRef="#ctx0" brushRef="#br0" timeOffset="1536.14">3302 1820 0,'0'0'0,"0"-21"16,0 0-1,0 0-15,0 42 32,0 0-32,-21-21 15,21 21-15,0 1 0,0 20 16,0-21-16,-21 0 0,21 0 0,-22 22 16,22-22-16,0 0 0,0 0 15,0 22-15,0-22 0,0 0 0,0 0 16,0 0-16,22 0 0,-1-21 15,0 0-15,0 0 0,21 0 16,-20 0-16,20 0 0,-21 0 0,21 0 16,-20 0-16,20-21 0,-21 0 15,21 0-15,-20 21 0,-1-21 16,0 0-16,0-1 0,0 1 0,0 0 16,1-21-16,-22 21 0,0-1 0,0 1 15,0 0-15,21 0 0,-21 0 16,0 0-16,0-1 0,0 1 0,0 0 15,0 42 17,0 0-32,0 1 15,0-1-15,0 0 0,0 21 0,-21-21 16,21 22-16,0-22 0,0 21 16,0 1-16,0-1 0,0 21 15,0-20-15,0-1 0,0 22 0,21-1 16,-21 1-16,21-1 0,-21 1 15,0-1-15,0 1 0,0-22 0,21 21 16,-21 1-16,0-1 0,0 1 0,0-22 16,0 22-16,0-22 0,0 0 0,-21 1 15,0-1-15,21 0 0,-21-20 16,-1-1-16,1 21 0,0-21 16,0-21-16,21 21 0,-21-21 0,0 0 15,-1-21-15,1-21 0,21 21 16,-21-22-16,0 1 0,21 0 15,-21-22-15,21 1 0,0-1 16,0 1-16,-21-22 0,21 22 0,0-1 16,0 1-16,0-1 0,21 1 15,-21-1-15,21 22 0,0-1 0,0 1 16,0 0-16,1-1 0,-22 1 0,42 21 16,-21-21-16,0 20 0,22 1 0,-22-21 15,21 21-15,0-22 0,1 22 16,-1 0-16</inkml:trace>
  <inkml:trace contextRef="#ctx0" brushRef="#br0" timeOffset="2239.83">5038 1503 0,'0'0'0,"0"-21"0,0 0 0,0-1 16,0 1-16,-22 0 15,22 0-15,-21 21 16,0-21-16,0 21 0,0 0 16,0 0-16,-1 0 0,1 21 0,0 0 15,-21-21-15,21 21 0,-1 0 16,-20 1-16,21-1 0,0 21 0,0-21 15,-1 0-15,1 1 0,0-22 16,21 21-16,-21 0 0,21 0 16,0 0-1,21-21 1,0 21-16,0-21 0,1 0 16,-1 0-16,0 22 0,0-22 15,0 21-15,0 0 0,1-21 0,-1 21 16,-21 0-16,0 0 0,0 1 0,0-1 15,0 21-15,-21-21 16,-1 0-16,1 1 0,-21-1 16,21 0-16,-22 0 0,22 0 0,-21-21 15,21 21-15,0 1 0,-1-22 0,1 0 16,0 0-16,21-22 31,0 1-31,0 0 0,21 21 16,0-21-16,1 21 0,-1 0 15,0-21-15,0 21 0,0 0 16,0 0-16,1 21 0,-1 0 16,-21 0-1,0 0-15,0 1 0,0-1 0,0 0 16,0 21-16,0-21 0,0 1 0,0-1 16,0 0-16,-21 0 0,21 0 0,0 0 15,0 1-15,0-1 16,21-21 15,0-21-31,0 21 16,-21-22-16,21 1 0,-21 0 0,21 0 15,-21 0-15,0 0 0,22 21 0,-1-22 16,-21 1-16</inkml:trace>
  <inkml:trace contextRef="#ctx0" brushRef="#br0" timeOffset="3047.91">4847 3789 0,'0'21'0,"0"-42"47,0 0-47,21 21 0,0-21 15,1 21-15,-22-22 16,-22 22 15,1 22-15,-21-1-16,21-21 0,0 21 15,-1 0-15,-20 21 0,21-20 0,0-1 16,0 0-16,-1 0 0,1 0 0,21 22 16,0-22-16,0 0 0,0 0 15,0 0-15,0 0 0,0 1 0,43-1 16,-22 0-16,0 0 0,21 0 0,-21 0 16,22 1-16,-22-1 0,0-21 15,21 21-15,-20 0 0,-1 0 0,-21 0 16,0 1-16,0-1 0,0 0 0,0 0 15,0 0-15,-21 0 0,-22 1 0,22 20 16,-21-21-16,-1 0 16,22 0-16,-21 1 0,0-22 0,-1 21 15,22 0-15,-21-21 0,21 0 0,-1 0 16,1 0-16,0 0 16,21-21-1,0 0-15,0-1 16,0-20-16,21 21 0,-21 0 0,21-22 15</inkml:trace>
  <inkml:trace contextRef="#ctx0" brushRef="#br0" timeOffset="3404.75">4741 3048 0,'-21'0'0,"42"0"0,-21 0 47,21 0-47,1 0 0,-1 0 15,0 0-15,21 0 0,-21 0 0,22-21 16,-1 21-16,-21 0 0,22 0 15,-1 0-15,-21 0 0,21 0 0,-20 0 16,-1 0-16,0 0 0,0 0 0,0 0 16,0 0-16,-21 21 31,-21-21-31,0 21 16,0-21-16,0 0 15,0 21-15,-1-21 0,1 22 0</inkml:trace>
  <inkml:trace contextRef="#ctx0" brushRef="#br0" timeOffset="3658.8">4635 3387 0,'0'0'0,"0"21"0,0 0 16,22-21 0,-1 0-16,21 0 0,0 0 15,-20 0-15,20 0 0,21 0 0,-20-21 16,-1 21-16,22 0 0,-22-21 0,0 21 15,1 0-15,-1 0 0,0-21 16,-21 21-16,1-22 0,20 22 0,-21 0 16,0 0-1,-42 0 17,0 22-32,0-22 15,0 0-15,-1 21 0,1 0 16</inkml:trace>
  <inkml:trace contextRef="#ctx0" brushRef="#br0" timeOffset="4276.43">2667 5757 0,'0'0'0,"0"-21"0,0 0 15,-21 21 1,0 0-16,-1 0 0,1 0 16,0 0-16,0 0 0,-21 0 0,20 0 15,-20 21-15,0 0 16,-1 1-16,1-1 0,-21 21 0,20 0 16,1-20-16,21 20 0,-22 0 15,22 22-15,0-22 0,0 0 0,0 1 16,0 20-16,21-20 0,0 20 0,0-21 15,0 1-15,0 20 0,0-20 16,0-1-16,21-21 0,-21 21 0,21-20 16,0 20-16,21-21 0,-20 0 15,-1-21-15,21 21 0,-21 1 0,22-22 16,-1 0-16,-21 0 0,21 0 16,1 0-16,-1 0 0,-21-22 0,22 1 15,-1 0-15,0 0 0</inkml:trace>
  <inkml:trace contextRef="#ctx0" brushRef="#br0" timeOffset="5004.35">2879 6265 0,'0'-21'0,"0"42"0,0-63 0,-22 42 0,1-21 16,0 21-16,0 0 0,0 0 0,0 0 16,-1 0-16,1 0 0,0 21 15,0 0-15,0 0 0,0 1 0,-1-1 16,1 0-16,21 21 0,0-21 15,-21 22-15,21-22 0,0 21 16,0-21-16,0 1 0,0 20 0,0-21 16,0 0-16,21-21 0,0 21 15,1-21-15,-1 0 0,0 0 16,0 0-16,21 0 0,-20 0 16,-1-21-16,0 0 0,0 21 0,0-21 15,0-21-15,1 20 0,-1 1 0,0 0 16,0-21-16,-21 21 0,0-1 15,0-20-15,0 21 0,0 0 0,0 0 16,0-1-16,0 1 0,0 0 0,0 42 31,-21 0-15,21 1-16,-21-1 0,21 0 16,-21 21-16,21-21 0,0 22 15,0-22-15,0 21 0,0-21 0,0 1 16,0 20-16,0-21 0,0 0 15,21 0-15,0 1 0,0-22 16,0 0-16,0 0 0,1 0 16,-1 0-16,0-22 0,0 1 15,21 0-15,-20 0 0,-1 0 0,0-22 16,0 22-16,21-21 0,-20 21 16,-1-22-16,0 1 0,0 0 15,0-1-15,0 1 0,1 0 0,-22-1 16,0 1-16,0-21 0,0 20 0,0 1 15,0 0-15,0 20 0,0 1 16,0 0-16,0 0 0,0 0 0,-22 21 16,1 21-16,21 0 15,-21 0-15,21 22 0,0-22 16,-21 21-16,21 0 0,0 1 0,0-1 16,-21 0-16,21 1 0,0-1 15,0 0-15,0 1 0,0-1 0,0 0 16,0-20-16,0 20 0,0-21 0,0 0 15,0 0-15,21 1 0,-21-1 16,21-21-16,0 0 16,0 0-16,1 0 15,-22-21-15,0-1 16,0 1-16,0 0 0,0 0 0,0 0 16,0 0-16</inkml:trace>
  <inkml:trace contextRef="#ctx0" brushRef="#br0" timeOffset="5196.25">3175 6202 0,'0'0'16,"21"0"15,0 0-31,0 0 16,1 0-16,-1 0 0,21 0 15,-21 0-15,22 0 0,-22 0 0,21-21 16,0 21-16,-20 0 0,20-21 0,-21 21 15,21 0-15,-20-22 0,20 1 16,-21 21-16,21-21 0</inkml:trace>
  <inkml:trace contextRef="#ctx0" brushRef="#br0" timeOffset="5468.09">4106 6033 0,'-21'0'31,"0"0"-31,0 0 0,21 21 16,-21-21-16,-1 21 0,22 0 0,-21-21 15,0 21-15,21 0 0,-21 1 0,21-1 16,0 0-16,0 0 0,0 21 16,0-20-16,0-1 0,0 0 0,0 21 15,0-21-15,0 1 0,0-1 0,0 0 16,0 0-16,21 0 0,0 0 15,0 1-15,1-22 0,-1 0 16,0 0-16,0 0 0,0 0 16,0 0-16,1-22 0,-1 1 0,21 0 15</inkml:trace>
  <inkml:trace contextRef="#ctx0" brushRef="#br0" timeOffset="5972.81">4551 5779 0,'0'-22'0,"0"44"0,0-86 0,0 43 0,-21 0 16,-1 0-16,1 21 16,21 21-1,-21 0-15,21 0 16,0 0-16,0 22 0,0-1 0,0 0 16,0 1-16,0-1 0,0 0 15,0 1-15,0-1 0,0 0 0,0-21 16,0 22-16,0-1 0,0-21 0,0 22 15,0-22-15,0 21 0,0-21 0,-21 0 16,21 1-16,0-1 0,-21-21 16,21 21-16,0-42 31,-21 21-31,21-21 16,0-1-16,0 1 0,0 0 0,0 0 15,0 0-15,21-22 0,-21 22 0,21 0 16,0 0-16,21-21 0,-20 20 0,-1 1 15,21 0-15,-21 0 0,0 0 16,22 21-16,-22 0 0,21 0 0,-21 0 16,1 0-16,-1 21 0,0 0 0,0-21 15,0 21-15,0 22 0,-21-22 16,0 0-16,0 0 0,0 0 0,0 0 16,0 1-16,0 20 0,0-21 0,0 0 15,-21 0-15,0-21 0,21 22 16,-21-1-16,21 0 15,-21-21 1,21-21 0,0 0-16,0-1 15,21 1-15</inkml:trace>
  <inkml:trace contextRef="#ctx0" brushRef="#br0" timeOffset="6587.45">5567 5842 0,'0'0'0,"21"0"16,-21-21-1,0 0-15,0 0 0,-21 21 32,0 0-32,-22 0 15,22 0-15,0 21 0,0 0 0,0-21 16,-22 21-16,22 0 0,0 0 0,0 1 15,0-1-15,-1 0 0,22 0 0,-21 0 16,21 0-16,0 1 16,0-1-16,0 0 15,21-21-15,1 21 16,-1 0-16,0-21 16,-21 21-16,21 1 15,0-1-15,-21 0 16,0 0-16,0 0 0,0 0 15,-21-21-15,0 22 16,0-1-16,0-21 0,-1 21 0,1 0 16,0-21-16,0 21 0,0-21 0,0 0 15,21 21-15,-22-21 0,1 0 16,21-21 0,21 21-1,1-21-15,-1 21 0,0 0 16,0 0-16,0 0 15,0 0-15,1 0 0,-1 0 16,0 0-16,-21 21 16,21 0-16,-21 1 0,0-1 0,0 0 15,0 21-15,0-21 0,0 1 16,0-1-16,0 21 0,0-21 0,-21 22 16,21-22-16,-21 0 0,21 0 0,-21 0 15,21 0-15,0 1 0,0-1 0,0 0 16,0 0-16,0-42 47</inkml:trace>
  <inkml:trace contextRef="#ctx0" brushRef="#br0" timeOffset="7144.13">5080 7641 0,'-21'0'16,"0"0"-16,42 0 31,21 0-31,-21 0 0,0 0 16,22 0-16,-1 0 0,22-21 0,-22 21 15,21 0-15,1 0 0,-1 0 0,1 0 16,-22 0-16,22 0 0,-22 0 15,0 0-15,1 0 0,-22 0 0,0 0 16,0 0-16,0 0 0,1 0 16,-22 21-1,-22-21 1,-20 21 0,21-21-16,0 0 0,-22 0 0,22 22 15,-21-22-15</inkml:trace>
  <inkml:trace contextRef="#ctx0" brushRef="#br0" timeOffset="7464.6">5016 7916 0,'0'0'0,"-21"0"15,0 0-15,21 22 16,21-22 0,0 0-16,1 0 15,-1 0-15,21 0 0,0 0 0,1 0 16,20 0-16,-20 0 0,20 0 15,1 0-15,-1 0 0,1 0 0,-1-22 16,1 22-16,-1 0 0,-21 0 0,1-21 16,-1 21-16,0 0 0,-20-21 0,-1 21 15,0 0-15,-42 0 47,0 0-47,-1 0 16,22 21-1,-21 0 1,0-21-16,21 22 16,-21-22-16,0 21 0,21 0 0</inkml:trace>
  <inkml:trace contextRef="#ctx0" brushRef="#br0" timeOffset="7760.43">5122 8403 0,'0'0'0,"0"21"16,21-21 15,1 0-31,20 0 0,-21 0 0,0 0 16,22 0-16,-1 0 0,0 0 15,1 0-15,20-21 0,-21 21 0,1 0 16,-1 0-16,0 0 0,1 0 0,-1-21 15,-21 21-15,0 0 0,1 0 0,-1 0 16,0 0-16,-42 0 47,0 0-47,-1 21 0,1-21 16,0 0-16,0 21 0</inkml:trace>
  <inkml:trace contextRef="#ctx0" brushRef="#br0" timeOffset="8448.76">5228 9313 0,'0'-21'16,"0"0"0,0 0-16,21 0 0,0 21 15,-21-21-15,22 21 0,-1-22 16,-21 1-16,21 21 0,-21-21 0,21 21 15,-42 21 17,0-21-32,0 21 15,-1 1-15,1-1 0,0 0 16,0 0-16,0 0 0,0 22 0,-1-22 16,1 0-16,0 0 0,0 21 0,0-20 15,21-1-15,0 0 0,0 0 0,0 0 16,0 0-16,0 1 0,0-1 15,21-21-15,0 21 0,0-21 0,0 0 16,1 0-16,-1 0 0,0 0 0,0 0 16,-21 21-16,21-21 0,0 0 15,-21 21 1,0 0-16,0 1 16,0-1-16,-21-21 0,0 21 15,21 0-15,0 0 0,-21 0 0,21 1 16,-21-1-16,21 0 0,0 0 0,0 0 15,0 0-15,0 1 0,0-1 16,0 0-16,0 21 0,0-21 0,0 1 16,0-1-16,0 0 0,0 0 0,0 0 15,-21 0-15,-1 1 0,1-22 0,21 21 16,-21 0-16,0 0 0,0 0 0,0-21 16,21 21-16,-22-21 0,1 0 0,0 0 15,0 0 1,21-21-16,-21 21 0,21-21 15,0 0-15,0 0 0,0 0 16,0-1-16,0 1 0,0-21 0</inkml:trace>
  <inkml:trace contextRef="#ctx0" brushRef="#br0" timeOffset="9988.21">7112 3090 0,'-21'0'0,"0"0"16,21-21-16,-22 21 15,1 0-15,0 0 16,0 0-16,0 0 15,0 0-15,-1 0 0,1 0 16,0 0-16,0 0 16,0 0-16,0 0 15,-1 0-15,44 0 32,-1 0-32,0 0 0,0 0 15,21 0-15,1 0 0,-1 0 16,0 0-16,1 0 0,-1 0 15,22 0-15,-22 0 0,21 0 0,-20 0 16,20 0-16,-20 0 0,20 0 0,-21 0 16,22 0-16,-22 0 0,1 0 0,-1 0 15,21 0-15,-20 0 0,-22 0 16,21 0-16,1 0 0,-22 0 0,0 0 16,0 0-16,0 0 0,0 0 0,-42 0 78,0 0-78,0 0 15,0 0-15,0 0 0,-1 0 0,1 0 16,0 0-16</inkml:trace>
  <inkml:trace contextRef="#ctx0" brushRef="#br0" timeOffset="10384">6921 3175 0,'0'0'0,"22"0"46,-1 0-46,0 0 0,0 0 0,0 0 16,22 0-16,-22 0 0,21 0 16,0 0-16,1 0 0,-1 0 0,0 0 15,22 0-15,-22 0 0,22 0 0,-22 0 16,22 0-16,-1-21 0,-21 21 16,22 0-16,-22 0 0,1 0 15,-1 0-15,0 0 0,1 0 0,-22 0 16,21 0-16,-21 0 0,0 0 0,1 0 15,-1 0-15,-21-21 47,0 0-15,0-1-32</inkml:trace>
  <inkml:trace contextRef="#ctx0" brushRef="#br0" timeOffset="10916.81">7810 2794 0,'-21'0'16,"21"21"-1,0 0 1,21 1-16,1-22 0,-22 21 16,21-21-16,0 21 0,21 0 0,-21 0 15,1-21-15,-1 21 0,0 1 16,21-22-16,-21 21 0,1-21 16,-1 21-16,21-21 0,-21 21 0,0-21 15,1 21-15,-1-21 0,0 21 16,0-21-16,0 0 0,0 0 15,1 0 1,-22 22 0,-22-1-1,1 0-15,0-21 16,0 21-16,-21-21 0,20 21 0,-20 0 16,0 1-16,21-1 0,-22 0 15,1 21-15,0-21 0,-1 1 0,1-1 16,0 21-16,-1-21 0,1 0 15,21 1-15,0-1 0,-22 0 0,22-21 16,21 21-16,-21 0 0,0-21 0,0 21 16,42-21 46,0 0-46,-21-21-16</inkml:trace>
  <inkml:trace contextRef="#ctx0" brushRef="#br0" timeOffset="15271.9">9250 2731 0,'0'0'0,"0"-22"47,0 1-32,0 0 1,0 0-1,21 21-15,0 0 0,0 0 16,0 0-16,1 0 16,-1 0-16,0 0 0,0 0 15,0 21-15,0 0 0,1 0 0,-1 1 16,0-1-16,0 0 0,-21 0 0,21 21 16,-21-20-16,21-1 0,-21 21 0,0-21 15,0 0-15,0 1 0,0 20 16,-21-21-16,0 0 0,21 0 0,-21 1 15,21-1-15,-21 0 0,0-21 0,21 21 16,-22-21-16,22-21 31,0 0-31,0 0 0,0-1 16,0-20-16,0 21 16,22 0-16,-1-22 0,-21 22 0,21-21 15,0 21-15,21-22 0,-20 22 16,-1-21-16,0 21 0,21 0 0,-21-1 15,1 1-15,-1 0 0,0 0 0,0 21 16,0-21-16,0 21 31,1 0 16</inkml:trace>
  <inkml:trace contextRef="#ctx0" brushRef="#br0" timeOffset="15564.73">10139 2688 0,'-21'0'16,"-1"0"-1,1 0 1,21 21-1,0 1-15,0-1 16,-21 0-16,21 0 0,0 0 0,0 0 16,0 1-16,-21 20 0,21-21 0,0 0 15,0 0-15,0 22 0,0-22 0,-21 0 16,21 0-16,-21 0 16,21 1-16,0-1 15,-22-21-15,22-21 31,0-1-31,0 1 0,22 0 16</inkml:trace>
  <inkml:trace contextRef="#ctx0" brushRef="#br0" timeOffset="15780.58">10160 2455 0,'-21'0'16,"0"0"-16,42 22 78,0-22-62</inkml:trace>
  <inkml:trace contextRef="#ctx0" brushRef="#br0" timeOffset="16328.27">10647 2773 0,'21'-42'16,"0"42"-16,-21-22 16,0 1-16,0 0 0,0 0 15,-21 21 1,0 0-16,0 0 16,-1 0-16,1 0 0,0 0 0,0 21 15,0-21-15,0 21 0,-1 0 0,1-21 16,0 22-16,0-1 0,21 0 15,-21 0-15,21 0 0,0 0 16,0 1-16,0-1 16,21-21-16,0 21 0,0-21 0,0 0 15,1 21-15,-1 0 16,0-21-16,0 21 0,0-21 0,0 0 16,1 22-16,-1-22 0,0 21 0,0-21 15,0 21-15,-21 0 0,0 0 16,0 0-1,-21-21-15,0 22 0,0-1 0,0-21 16,-1 21-16,1-21 0,-21 0 0,21 21 16,0-21-16,-22 0 0,22 0 0,0 0 15,0 0-15,-22 0 0,22 0 0,0 0 16,0 0-16,0-21 0,0 21 16,21-21-1,0 0 1,21-1-1,0 22-15,0-21 16,0 0-16,0 21 0,1-21 0,-1 0 16</inkml:trace>
  <inkml:trace contextRef="#ctx0" brushRef="#br0" timeOffset="17840.57">11091 2138 0,'-21'0'16,"0"0"-1,21 21-15,0 0 0,0 0 0,-21 1 16,21 20-16,-21-21 0,21 21 15,-22 1-15,22-1 0,0 22 0,0-22 16,0 21-16,-21-20 0,21-1 0,-21 0 16,21 22-16,0-22 0,-21 1 0,21-1 15,0-21-15,0 21 0,0-20 16,0 20-16,-21-21 0,21 0 16,0 0-16,-21 1 0,21-1 0,0 0 15,-22-21 1,22-21 15,0 0-31,0-1 0,0 1 16,0 0-16,0 0 0,0 0 0,22 0 15,-22-22-15,21 22 0,0 0 0,0-21 16,0 20-16,-21 1 0,43 0 16,-22 0-16,0 0 0,0 0 0,0-1 15,0 22-15,1 0 0,20 0 16,-21 0-16,0 0 0,0 0 15,1 0-15,-22 22 0,0-1 16,0 0-16,0 0 0,0 0 16,-22 0-16,22 1 0,-42-1 15,21 0-15,0-21 0,0 21 0,-1 0 16,1-21-16,-21 0 0,21 21 0,0-21 16,-1 0-16,1 0 15,0 0-15,0 0 0,21-21 31,0 42 1,0 1-17,0-1-15,21-21 16,-21 21-16,21-21 0,-21 21 0,0 0 16,21-21-16,1 21 0,-1-21 0,-21 22 15,21-22-15,0 21 0,0-21 16,0 21-16,1-21 15,-1 0-15,0 0 0,0 0 0,0 0 16,0 0-16,1 0 0,-1 0 0,0 0 16,0 0-16,0 0 0,0-21 0,1 21 15,-22-21-15,21 21 16,0-22-16,0 1 0,0 0 0,-21 0 16,21 21-16,-21-21 0,22 0 0,-22-1 15,21 1-15,-21 0 0,0 0 0,0 0 16,0 0-16,0-1 0,0 44 62,0-1-62,-21 0 0,21 0 16,0 0-16,0 0 0,-22 1 16,22-1-16,0 0 0,0 0 15,0 0-15,0 0 16,22-21-16,-1 0 0,0 0 15,0 0-15,0 0 0,0 0 16,1 0-16,-1 0 0,0 0 16,0 0-16,0-21 0,0 0 0,1 0 15,-1 0-15,-21 0 16,0-1-16,21 1 0,0 0 16,-21 0-16,0 0 0,0 0 15,0-1 1,0 44 15,0-1-15,0 0-16,0 0 15,0 0-15,0 0 0,-21 1 16,21-1-16,-21 21 0,21-21 0,0 22 16,0-22-16,-21 21 0,21 0 0,0 1 15,0-1-15,0 0 0,0 22 0,0-22 16,0 1-16,0 20 0,0-21 0,0 1 15,0 20-15,0-20 0,0 20 16,0-21-16,0 22 0,0-22 0,0 22 16,0-22-16,-22 0 0,1 1 15,0-1-15,21 0 0,-21 1 0,0-22 0,-22 21 16,22-21-16,0 1 0,0-1 16,0 0-16,0-21 0,-22 21 0,22-21 15,0 0-15,0 0 0,0 0 16,-1 0-16,1 0 0,21-21 15,0 0-15,0 0 0,0-1 16,0-20-16,0 0 0,0-1 0,0-20 16,21-1-16,1 1 0,-1-1 0,0 1 15,0-22-15,0 1 0,22 20 0,-22-21 16,0 1-16,21-1 0,-21 22 0,22-1 16,-22 1-16,0 20 0,21 1 15,-20 21-15,-1-22 0,0 22 16,0 0-16,0 0 0,0 0 0,1 21 15,-1-21-15,0 21 0,0-22 16,0 22-16,0-21 16,1 21-16</inkml:trace>
  <inkml:trace contextRef="#ctx0" brushRef="#br0" timeOffset="18976.18">12954 3217 0,'-21'0'0,"21"-21"16,0 0 0,0 0-16,0 0 0,0 0 15,21-1-15,0 22 0,0-42 16,0 21-16,1 0 0,20-22 0,0 22 16,-21-21-16,22 0 0,-1-1 15,0 1-15,-20 0 0,20 20 0,-21-20 16,21 0-16,-20 21 0,-1-1 15,-21 1-15,0 0 0,0 0 0,-21 21 16,-1 0-16,1 21 16,0 0-16,-21-21 0,21 21 0,-22 1 15,22-1-15,0 0 0,0 21 16,0-21-16,21 1 0,0 20 0,0-21 16,0 0-16,0 0 0,0 22 0,21-22 15,0 0-15,0 0 0,0 0 0,0 22 16,1-22-16,-1 0 0,0 0 15,0 0-15,0 1 0,0-22 0,-21 21 16,22 0-16,-22 0 0,0 0 16,-22 0-1,1-21-15,0 0 0,0 0 0,0 0 16,0 0-16,-1 0 0,-20 0 16,21-21-16,0 0 0,0 21 0,-22-21 15,43 0-15,-21 0 0,0-1 16,0 1-16,0 0 0,21 0 0,0 0 15,-22 21-15,44 21 32,-22 0-32,21-21 15,0 21-15,0 0 0,-21 1 16,21-1-16,0-21 0,1 21 0,-1 0 16,0 0-16,0 0 15,0-21-15,0 0 0,1 0 0,-1 0 16,0 0-16,21 0 0,-21 0 0,1 0 15,-1 0-15,0 0 0,0-21 0,21 0 16,-20 0-16,-1 0 0,0 0 16,0-1-16,0-20 0,0 21 0,-21-21 15,22-1-15,-22 1 0,21 0 0,-21-1 16,0 1-16,21 0 0,-21-1 16,21 1-16,-21 0 0,21-1 0,-21 22 15,0-21-15,0 21 0,0-1 16,0 1-16,0 0 0,0 0 0,0 42 15,0 0 1,0 0-16,0 1 0,0 20 16,-21 0-16,21 1 0,0-1 0,0 0 15,-21 22-15,21-22 0,0 0 0,0 1 16,0 20-16,0-20 0,0-1 0,0-21 16,0 21-16,0 1 0,0-22 0,0 0 15,0 0-15,0 0 0,0 1 16,21-22 15,0 0-31,-21-22 0,0 1 0,21 21 16,-21-21-16,22 0 0,-22-21 0,0 20 15,0 1-15</inkml:trace>
  <inkml:trace contextRef="#ctx0" brushRef="#br0" timeOffset="19176.96">13631 2858 0,'21'0'31,"1"0"-31,-1 0 16,0 0-16,0 0 0,0 0 16,0 0-16,1 0 0,-1-22 0,0 22 15,0-21-15,0 21 0,22 0 0,-22 0 16,0 0-16,-21-21 0,21 21 0,0 0 15,0 0-15</inkml:trace>
  <inkml:trace contextRef="#ctx0" brushRef="#br0" timeOffset="20055.79">14372 3133 0,'0'0'0,"21"0"16,0 0-16,1-21 16,-22-1-16,0 1 15,21 0-15,-21 0 0,0 0 0,0 0 16,0-1-16,0 1 0,0 0 0,0-21 16,0 21-16,0-1 0,0 1 15,-21 21-15,21-21 0,-22 21 0,1 0 16,0 0-16,0 0 15,0 21-15,0 0 0,-1 1 0,22-1 16,-21 0-16,0 0 0,0 0 16,0 22-16,21-22 0,-21 21 0,21-21 15,0 0-15,0 22 0,0-22 0,0 0 16,0 0-16,0 0 0,0 1 0,0-1 16,21 0-16,0-21 15,0 0-15,0 0 0,0 0 16,1 0-16,-1-21 0,0 0 15,0-1-15,0 1 0,0 0 0,1 0 16,-22 0-16,0 0 0,21-1 0,-21 1 16,21-21-16,-21 21 0,0 0 15,0-1-15,0 1 0,0 0 16,0 0-16,0 0 0,0 0 0,0 42 31,0 0-31,-21 0 16,21 0-16,0 0 0,0 22 15,0-22-15,0 0 0,0 0 0,0 22 16,0-22-16,0 0 0,0 0 0,0 0 16,0 0-16,0 1 0,21-22 0,0 21 15,0-21-15,0 0 0,1 0 16,-1 0-16,0 0 16,0 0-16,0 0 0,0-21 0,1-1 0,-1 1 15,0 21-15,0-42 0,0 21 16,0 0-16,1-1 0,-1-20 0,-21 0 15,21-1-15,-21 22 0,21-42 0,-21 20 16,0 1-16,21 0 0,-21-22 16,21 22-16,-21 0 0,22-1 0,-22 1 15,0 0-15,0 20 0,0 1 0,0 0 16,0 0-16,0 42 16,0 0-16,0 0 15,0 22-15,0-1 0,-22 0 0,1 1 16,0-1-16,21 0 0,0 1 15,0 20-15,-21-20 0,21-1 0,-21 0 16,21 1-16,0-1 0,0-21 0,0 21 16,0-20-16,0 20 0,0-21 15,0 0-15,0 0 0,0 1 0,0-1 16,0 0-16,21-21 16,0 0-16,0 0 15,0 0-15,1-21 0,-22 0 0,21-1 16,0 1-16,0 0 0,-21 0 15,0 0-15,0 0 0</inkml:trace>
  <inkml:trace contextRef="#ctx0" brushRef="#br0" timeOffset="20263.66">14732 2815 0,'0'0'0,"-21"0"0,21 21 16,21-21 15,0 0-31,0 0 16,0 0-16,1 0 0,-1 0 15,0 0-15,0 0 0,21 0 0,-20 0 16,-1 0-16,0-21 0,0 21 16,0 0-16</inkml:trace>
  <inkml:trace contextRef="#ctx0" brushRef="#br0" timeOffset="21355.8">15155 3112 0,'0'0'16,"21"0"-16,1 0 15,-1 0-15,0 0 0,0 0 16,0 0-16,0 0 0,1-22 0,-1 22 15,0-21-15,0 21 0,0-21 16,-21 0-16,21 21 0,-21-21 16,22 0-16,-22-1 0,0 1 0,0 0 15,0 0-15,0 0 0,-22 21 32,1 0-32,0 0 0,21 21 15,-21 0-15,0 0 0,21 0 0,0 1 16,-21-1-16,21 0 0,-22 0 0,22 0 15,0 0-15,0 1 0,0 20 0,0-21 16,22 0-16,-1 0 16,0 1-16,0-22 0,0 21 0,0-21 15,1 0-15,-1 0 0,21 0 0,-21 0 16,0 0-16,22 0 0,-22 0 16,21-21-16,-21 21 0,1-22 0,20 1 15,-21 21-15,0-21 0,0 0 16,-21 0-16,22 0 0,-22-1 0,0 1 15,21-21-15,-21 21 0,0 0 0,0-1 16,0 1-16,0 0 0,-21 21 31,-1 21-15,22 0-16,0 1 0,0-1 16,0 0-16,0 0 0,0 0 0,0 0 15,-21 1-15,21-1 0,0 0 0,0 0 16,0 0-16,-21 0 15,21 1-15,0-1 0,0 0 0,0 0 16,0 0 0,-21-21-16,0 0 15,21-21 1,0 0-16,0 0 16,0 0-16,0-1 0,0-20 15,0 21-15,21 0 0,0 0 0,-21-22 16,0 22-16,21 0 0,0-21 0,1 20 15,-1 1-15,-21 0 0,21 0 16,0 21-16,0-21 0,0 21 0,1 0 16,-1 0-16,0 0 0,0 0 15,0 21-15,0 0 0,-21 0 0,0 0 16,22 1-16,-22-1 0,0 0 0,0 21 16,0-21-16,0 1 0,0 20 15,0-21-15,0 0 0,-22 22 0,22-22 16,-21 0-16,21 0 0,0 0 0,-21 0 15,0 1-15,21-44 47,0 1-31,0 0-16,0 0 0,42 0 0,-42-22 16,43 22-16,-22 0 0,0-21 0,0 21 15,21-22-15,-20 22 0,20-21 0,-21 21 16,0-1-16,22 1 0,-22 21 15,0 0-15,0 0 0,0 0 0,0 0 16,1 21-16,-22 1 16,21-1-16,-21 0 0,0 21 0,0-21 15,0 1-15,0 20 0,0-21 16,-21 0-16,-1 0 0,22 22 0,-21-22 16,21 0-16,-21 0 0,0-21 15,21 21-15,0 1 0,-21-22 16,21 21-16,0-42 31,21-1-15,0 22-16,0-21 0,0 21 0,1-21 15,20 0-15,-21 0 0,0 0 0</inkml:trace>
  <inkml:trace contextRef="#ctx0" brushRef="#br0" timeOffset="21791.92">16616 3133 0,'0'21'0,"0"-42"0,-21 42 0,-1 0 15,44-21 17,-1 0-32,0 0 15,0 0-15,0 0 0,0 0 0,22-21 16,-22 21-16,0-21 0,0 0 0,0 21 15,1-22-15,-1 1 0,0 21 16,0-21-16,0 0 0,-21 0 0,21 0 16,-21-1-16,0 1 15,0 0-15,-21 21 0,0 0 16,0 0-16,0 0 0,0 0 16,-1 21-16,1-21 0,0 21 15,0 1-15,0-1 0,0 0 0,-1 0 16,22 21-16,0-20 0,-21-1 0,21 0 15,0 0-15,0 0 0,0 22 0,0-22 16,21 0-16,1 0 0,-22 0 16,21-21-16,0 0 0,0 21 15,0-21-15,0 0 0,1 0 0,-1 0 16,0 0-16,0 0 0,0 0 0,0 0 16,1-21-16,20 0 0,-21 21 0,0-21 15,0 0-15,1 0 0,-1-1 16,0 1-16,0 0 0</inkml:trace>
  <inkml:trace contextRef="#ctx0" brushRef="#br0" timeOffset="22287.81">17335 2858 0,'0'0'0,"-21"0"32,0 21-32,21 0 15,-21 0-15,21 0 0,0 0 16,0 22-16,0-22 0,0 0 15,0 0-15,-21 0 0,21 1 16,0 20-16,0-21 0,0 0 0,-21 0 16,21 1-16,0-1 0,0 0 15,0 0-15,-22-21 0,22 21 16,-21-21-16,21-21 31,0 0-15,0 0-16,0 0 0,0-22 15,21 22-15,1 0 0,-1-21 16,0 20-16,21-20 0,-21 0 0,22-1 0,-22 22 16,21-21-16,1 21 15,-1 0-15,0-1 0,1 1 0,-22 21 16,21 0-16,-21 0 0,0 0 0,1 0 16,-22 21-16,0 1 0,0-1 0,0 21 15,0-21-15,0 0 0,0 22 16,0-22-16,0 21 0,0-21 0,-22 22 15,22-22-15,-21 0 0,0 0 0,21 0 16,0 22-16,-21-43 0,0 21 0,21 0 16,0 0-16,-21 0 15,42-42 17,-21 0-17,21 0-15,-21 0 0,21 0 16,-21-1-16,21 1 0</inkml:trace>
  <inkml:trace contextRef="#ctx0" brushRef="#br0" timeOffset="22688.58">18182 2350 0,'0'-43'15,"0"86"-15,0-107 16,-21 64 15,21 21-31,-21 0 0,0-21 16,21 43-16,0-22 0,-22 21 0,1 1 15,21-1-15,-21 0 0,21 1 16,0-1-16,-21 21 0,0-20 0,0-1 16,21 22-16,-22-22 0,22 0 0,0 1 15,-21-1-15,21 0 0,0-21 0,0 22 16,0-22-16,0 21 0,0-21 15,0 1-15,0-1 0,0 0 16,0 0-16,21-21 0,1 0 16,-1 0-16,0 0 15,0 0-15,0-21 16,0 21-16,1-21 0,-1 0 16,0 21-16,-21-22 0,21 1 0,0 0 15,0 0-15,1 21 0,-22-21 0,0 0 16,0-1-16,0 1 0,0 0 15,0 0-15</inkml:trace>
  <inkml:trace contextRef="#ctx0" brushRef="#br0" timeOffset="22980.73">17843 2752 0,'0'-21'16,"22"21"-16,-1 0 0,0 0 16,0-22-16,21 22 0,-20 0 0,20 0 15,0-21-15,-21 21 0,22 0 0,-1 0 16,-21 0-16,22 0 0,-1-21 16,0 21-16,-21 0 0,1 0 0,20 0 15,-21 0-15,0 0 16,-42 0 31,0 0-47,0 0 0,0 0 0,-1 0 15,1 0-15,0 0 0,0 0 0</inkml:trace>
  <inkml:trace contextRef="#ctx0" brushRef="#br0" timeOffset="25318.56">7260 7662 0,'0'0'0,"-42"0"15,21 0 1,21 22-16,21-22 47,0 0-47,0 0 16,21 0-16,1 0 0,-1 0 0,0 0 15,1 0-15,20 0 0,1 0 16,-22 0-16,22 0 0,-1 0 0,-21 0 15,22 0-15,-1 0 0,-20 0 0,-1 0 16,0 0-16,1 0 0,-22 0 0,21 0 16,-21 0-16,1 0 15,-44 0 32,1 0-47,0 0 16,0 0-16,0 0 0,0 0 0,-22 0 15,22 0-15,-21 0 0,21 0 0,-22 21 16,1-21-16</inkml:trace>
  <inkml:trace contextRef="#ctx0" brushRef="#br0" timeOffset="25647.37">7302 7768 0,'0'21'0,"22"-21"32,-1 0-17,0 0-15,0 0 0,0 0 0,0 0 16,1 0-16,20 0 0,-21 0 16,21 0-16,1 0 0,-22 0 0,21 0 15,1 0-15,-22 0 0,21 0 0,0 0 16,-20 0-16,20 0 0,-21 0 15,0 0-15,0 0 0,1 0 16,-1 0-16,-42-21 47,-1 21-31,22-21-16,-21 0 15,21 0-15</inkml:trace>
  <inkml:trace contextRef="#ctx0" brushRef="#br0" timeOffset="26156">7853 7324 0,'-21'0'16,"21"21"-1,0 0-15,0 0 16,0 0-16,21-21 0,-21 22 16,21-1-16,0 0 0,0 0 0,-21 0 15,21-21-15,22 21 0,-22 1 0,0-1 16,0 0-16,22-21 0,-22 21 16,21 0-16,-21-21 0,0 21 0,22-21 15,-22 0-15,0 22 0,0-22 16,0 0-16,1 0 0,-1 0 15,-21 21 1,-21 0 0,-1-21-1,1 0-15,0 21 0,0-21 0,0 21 16,-22 0-16,22 1 0,-21-22 16,0 21-16,20 0 0,-20 0 0,0 0 15,-1 0-15,1 22 0,0-22 0,-1 0 16,1 21-16,0-20 0,21-1 0,-22 0 15,22 0-15,0 0 0,0 0 16,0 1-16,21-1 16,-22-21-1,22-21 17,0-1-32,0 1 15,0 0-15,0 0 0,0 0 16</inkml:trace>
  <inkml:trace contextRef="#ctx0" brushRef="#br0" timeOffset="26700.06">7620 7747 0,'-21'0'0,"-22"0"16,22 0-1,0 0-15,0 0 0,0 0 16,0 0 0,42 0 15,0 0-15,0 0-16,21 0 0,-20 0 0,20 0 15,-21 0-15,21 0 0,1 0 0,-1 0 16,0 0-16,-20 0 0,20 0 0,0 0 15,1 0-15,-22 0 0,21 0 16,-21 0-16,0 0 0,1 0 16,-1 0-1,-21-21 79</inkml:trace>
  <inkml:trace contextRef="#ctx0" brushRef="#br0" timeOffset="27780.35">10456 7027 0,'0'0'0,"0"-21"16,0 0-16,0 0 0,0 0 15,0 42 17,-21 0-32,21 0 0,0 0 15,-21 22-15,0-1 0,21 0 0,0 1 16,0 20-16,-21-20 0,21 20 0,0 1 15,-22-22-15,22 21 0,0-20 0,0-1 16,0 0-16,0 22 16,0-22-16,-21-21 0,21 22 0,0-1 15,-21-21-15,21 22 0,0-22 0,0 0 16,0 0-16,-21-21 0,21 21 16,0-42-1,0 0-15,0 0 16,0 0-16,0-1 0,0 1 0,0 0 15,0 0-15,21 0 0,0-22 0,0 22 16,-21 0-16,22-21 0,-1 21 16,0-22-16,0 1 0,21 21 15,-20 0-15,-1-22 0,21 22 0,-21 21 16,22-21-16,-22 21 0,21 0 0,-21 0 16,0 0-16,1 21 0,-1 0 0,0 0 15,0 1-15,-21-1 0,0 21 16,0-21-16,0 0 0,0 1 0,0 20 15,0-21-15,0 0 0,0 0 0,0 1 16,-21-1-16,21 0 0,-21 0 0,21 0 16,0 0-16,21-42 62,0 0-62,0 0 16</inkml:trace>
  <inkml:trace contextRef="#ctx0" brushRef="#br0" timeOffset="30099.65">11536 7662 0,'0'0'0,"21"0"0,0-21 0,-21 0 15,0 0-15,0 0 0,0 0 16,0-1-16,0 1 0,-21 0 15,21 0-15,-21 21 0,0-21 16,-1 0-16,1 21 16,0 0-16,0 0 0,0 0 0,0 0 15,-1 0-15,1 21 0,-21 0 0,21 0 16,0 21-16,-22-20 0,22-1 16,-21 21-16,21-21 0,-1 22 0,1-22 15,21 21-15,0-21 0,-21 22 0,21-22 16,0 0-16,0 0 0,0 0 0,0 0 15,21 1-15,0-22 0,1 0 16,-1 0 0,21 0-16,-21 0 0,0 0 0,1-22 15,20 22-15,-21-21 0,21 0 0,-20 0 0,-1 0 16,21 0-16,-21-1 0,22 1 16,-22 0-16,0 0 0,0 0 0,-21-22 15,21 22-15,-21 0 0,21 0 16,-21 0-16,0 0 0,0-1 0,0 1 15,0 42 17,0 1-32,0-1 0,-21 0 15,21 0-15,0 21 0,0-20 0,-21-1 16,21 0-16,0 0 0,0 0 0,0 0 16,0 1-16,0-1 0,0 0 15,21 0-15,0-21 0,1 0 0,-22 21 16,21-21-16,0 0 0,0 0 0,0 0 15,0 0-15,1 0 0,-1 0 16,21-21-16,-21 0 0,0 21 0,22-21 16,-22 0-16,0-1 0,21 1 0,-20 21 15,-1-21-15,0 0 0,0 0 0,0 0 16,-21-1-16,0 1 0,0 0 0,0 0 16,0 0-16,0 42 31,-21 0-16,21 0-15,0 0 0,-21 1 0,21-1 0,0 0 16,0 0-16,0 0 0,0 0 16,0 1-16,0-1 0,0 0 15,0 0-15,0 0 0,0 0 16,0-42 15,0 0-15,0 0-16,0 0 15,0 0-15,0-1 0,21 1 16,-21 0-16,21 0 0,0 0 0,1 0 16,-1-1-16,0 1 0,0 0 15,0 0-15,0 0 0,1 21 0,-1 0 16,0 0-16,0 0 0,0 0 16,0 0-16,1 21 0,-1-21 0,-21 21 15,21 0-15,0 0 0,0 1 0,-21-1 16,21 0-16,1 0 0,-22 0 0,0 0 15,21 1-15,-21-1 0,21 0 0,0 0 16,-21 0-16,21-21 0,0 0 16,1 0-16,-1 0 15,0 0-15,0 0 16,0 0-16,0-21 0,1 0 16,-1 0-16,0 21 0,0-21 15,0-1-15,0 1 0,1 0 0,-1 0 16,0-21-16,21 20 0,1 1 15,-22 0-15,21 0 0,0-21 0,1 20 16,-1 22-16,-21-21 0,22 0 0,-22 21 16,0 0-16,21 0 0,-21 0 0,1 0 15,-22 21-15,21 0 0,-21 1 16,0-1-16,0 0 16,0 0-16,0 0 0,0 0 15,0 1-15,0-1 0,0 0 31,21-21-31,0 0 16,-21-21 0,0 0-16,0-1 15,0 1-15,0 0 16,0 0-16,0 0 0,0 0 16,-21 21-16,0-22 0,21 1 0,-21 21 15,-1-21-15,1 21 0,21-21 16,-21 21-16,0 0 0,0 0 0,0 0 15,-1 0-15,1 0 0,-21 21 0,21 0 16,0 0-16,-1 1 0,1-1 16,0 0-16,0 0 0,0 0 0,0 0 15,21 1-15,-22-1 0,22 21 0,-21-21 16,21 0-16,0 1 0,0-1 16,0 0-16,0 0 0,0 0 15,21-21-15,1 0 0,-1 0 16,0 0-16,0 0 0,0 0 0,0 0 15,1 0-15,-1 0 0,0 0 0,0-21 16,0 21-16,0-21 0,1 21 0,-1-21 16,0 0-16,0-1 0,0 1 15,0 0-15,1 0 0,-1 0 0,0-22 16,-21 1-16,21 21 0,-21-21 16,21-1-16,-21 1 0,21-22 0,-21 22 0,0 0 15,22-22-15,-22 22 0,0 0 16,0-1-16,0 1 0,21 21 15,-21-22-15,0 22 0,0 0 0,0 42 32,-21 0-32,21 1 15,-22-1-15,22 21 0,-21 0 16,0 1-16,21-1 0,0 22 0,-21-22 16,0 0-16,21 1 0,-21 20 0,21-21 15,0-20-15,0 20 0,0 0 0,0 1 16,0-22-16,0 0 0,0 0 0,0 0 15,0 0-15,21 1 0,0-1 16,0 0-16,0-21 0,0 21 16,1-21-16,-1 0 0,0 0 15,0 0-15,0 0 0,0 0 0,1 0 16,-1-21-16,0 21 0,21-21 0,-21 0 16,1-1-16,-1 22 0,0-21 0,0 0 15,0-21-15,0 21 0,1-22 16,-1 22-16,0-21 0,0-1 0,0 1 15,-21 0-15,21-22 0,1 22 0,-1-22 16,-21 22-16,21 0 0,0-1 16,-21 1-16,21 0 0,-21 21 0,0-1 15,0 1-15,0 0 0,-21 21 32,0 21-17,0 0-15,21 22 0,0-22 0,-21 0 16,21 21-16,-22 1 0,22-1 0,-21 0 15,21 1-15,0-1 0,0-21 16,0 22-16,0-1 0,-21 0 0,21-21 16,0 22-16,0-1 0,0-21 0,0 0 15,0 22-15,0-22 0,0 0 0,0 0 16,21 0-16,-21 1 0,21-1 0,1-21 16,-22 21-16,21-21 0,0 0 15,0 21-15,0-21 0,0 0 16,1 21-16,-1-21 0,0 0 0,0 0 15,21 0-15,-20 0 0,-1-21 0,21 0 16,-21 21-16,22-21 0,-22 0 0,21 21 16,-21-22-16,0 1 0,22 0 0,-22 0 15,0 0-15,0-22 0,0 22 16,1-42-16,-22 20 16,21 22-16,-21 0 0,0-21 0,0 21 15,0-1-15,0 1 0,0 0 0,-21 21 16,-1 0-16,1 21 15,0 0-15,0 1 16,0-1-16,21 0 0,-21 0 0,-1 21 16,22-20-16,0-1 0,0 21 15,0-21-15,0 0 0,0 1 0,0-1 16,0 0-16,0 0 0,0 0 16,22-21-16,-1 0 0,0 21 0,0-21 15,0 0-15,0 0 0,1 0 16,-1 0-16,0 0 0,0 0 15,0 0-15,-21-21 0,0 0 16,21 21-16,1-21 16,-22 0-16,0 0 15</inkml:trace>
  <inkml:trace contextRef="#ctx0" brushRef="#br0" timeOffset="30303.26">14838 7684 0,'0'21'0,"0"-42"78,21 21-62,-21-22-16,21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33:46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1355 0,'0'0'0,"21"0"16,0-21-16,1 21 16,-22-22-16,21 22 0,-21-21 15,21 0-15,0 21 16,-21-21-16,0 0 16,0 0 15,-21 21-31,0 0 15,0 0-15,-1 0 0,1 0 16,0 21-16,-21-21 0,21 21 0,-1 0 16,-20 0-16,21 0 0,-21 1 15,20 20-15,-20-21 0,21 21 0,0-20 16,0 20-16,21 0 0,0 1 16,-22-1-16,22 0 0,0 1 0,0-1 15,0 0-15,0-21 0,0 22 0,0-22 16,22 21-16,-1-21 0,0 1 15,0-1-15,0-21 0,0 21 0,1-21 16,-1 0-16,21 0 16,-21 0-16,0 0 0,1 0 0,20 0 15,-21 0-15,0 0 0,0-21 0,22 21 16,-22-21-16,0-1 0,0 1 16,0-21-16,22 21 0,-22 0 0,0-22 15</inkml:trace>
  <inkml:trace contextRef="#ctx0" brushRef="#br0" timeOffset="515.7">2328 1101 0,'0'0'0,"0"-21"0,0-1 16,0 1-16,0 42 31,0 1-31,0 20 16,0-21-16,0 21 0,0-20 0,0 20 15,0 0-15,0 1 0,-21-1 16,21 21-16,-21-20 0,21-1 0,0 22 16,0-22-16,-21 0 0,21 1 0,0-1 15,-21 0-15,21-21 0,0 22 16,0-22-16,0 0 0,0 0 16,-22 0-16,1-21 31,21-21-31,0 0 15,0 0-15,0 0 0,0-22 16,0 22-16,0-21 0,21 0 0,1-1 16,-1 1-16,0 21 0,0-22 15,0 22-15,22 0 0,-22 0 0,21 0 16,-21 21-16,22 0 0,-22 0 0,21 0 16,-21 0-16,22 0 0,-22 0 15,0 21-15,0 21 0,0-21 0,0 1 16,-21 20-16,0-21 15,0 21-15,0 1 0,0-1 0,0-21 0,0 22 16,0-22-16,-21 21 0,0-21 0,21 0 16,-21 1-16,21-1 15,0 0-15,-21 0 0,21-42 47,0 0-47,0 0 0,0-1 0,21-20 16</inkml:trace>
  <inkml:trace contextRef="#ctx0" brushRef="#br0" timeOffset="910.47">3027 1778 0,'0'0'0,"42"0"15,-21-21-15,0 0 16,1 0-16,-1-1 0,0 1 0,21 0 16,-21 0-16,1 0 0,-1 0 15,-21-1-15,0 1 0,21 0 0,-21 0 16,0 0-16,0 0 16,-21 21-16,0 0 15,-1 0-15,1 0 0,0 21 16,0 0-16,0 0 0,0 0 0,-1 0 0,1 22 15,0-22-15,0 21 16,21 1-16,0-22 0,-21 21 0,21-21 16,0 22-16,0-22 0,0 0 0,0 21 15,0-21-15,0 1 16,0-1-16,21-21 0,0 0 16,0 0-16,0 0 0,1 0 0,-1 0 15,0 0-15,21-21 0,-21 21 16,1-22-16,20 1 0,-21 0 0,21 0 15</inkml:trace>
  <inkml:trace contextRef="#ctx0" brushRef="#br0" timeOffset="1179.32">3746 1524 0,'0'0'0,"0"-21"16,-21 21-1,0 0 1,0 21-16,0-21 0,0 21 15,-1 0-15,1 1 0,0 20 0,0-21 16,0 21-16,21-20 0,-21 20 0,-1 0 16,22-21-16,-21 22 0,21-22 15,0 21-15,0-21 0,0 1 16,0-1-16,0 0 0,0 0 0,21 0 16,1-21-16,-1 21 0,0-21 0,0 0 15,0 0-15,0 0 0,22 0 16,-22 0-16,0 0 0,21 0 0,-20-21 15,20 0-15,-21 0 0,0 0 0,22-22 16,-22 22-16</inkml:trace>
  <inkml:trace contextRef="#ctx0" brushRef="#br0" timeOffset="1799.97">4127 1461 0,'0'-43'0,"0"86"0,0-128 0,22 43 16,-22 20-16,0-20 0,0 21 0,0 0 15,0 42 16,0 0-31,0 0 0,0 0 0,0 22 16,0-22-16,-22 21 0,22 1 16,-21-1-16,21 21 0,0-20 0,-21-1 15,0 0-15,21 22 0,-21-22 0,21-21 16,-21 22-16,21-1 0,-22-21 16,22 0-16,-21 1 0,21-1 0,0 0 15,0 0-15,0-42 47,0 0-47,0 0 0,0-1 16,21-20-16,1 21 0,-1-21 0,0-1 15,0 1-15,0 0 0,0-1 16,1 22-16,20-21 0,-21 21 0,0-1 16,0 22-16,1 0 0,-1 0 0,0 0 15,0 0 1,-21 22-16,0-1 0,0 0 15,0 0-15,0 0 0,-21-21 0,0 21 16,21 1-16,-21-1 0,-1-21 16,1 21-16,0 0 0,0-21 0,0 0 15,0 0-15,-1 0 0,1 0 32,0 0-32,21 21 31,0 0-16,0 1-15,0-1 0,0 0 16,0 0-16,0 0 0,0 0 16,21-21-16,-21 22 0,21-1 15,-21 0-15,22 0 0,-1-21 16,0 21-16,0-21 16,0 21-16,0-21 0,1 0 15,-1 0 1,0 0-16,0 0 0,0-21 15,0 0-15,-21 0 0,22 0 0,-1 0 16,0-1-16</inkml:trace>
  <inkml:trace contextRef="#ctx0" brushRef="#br0" timeOffset="2191.92">4635 1842 0,'0'21'0,"22"-21"31,-1 0-31,0 0 0,21 0 16,-21 0-16,1 0 15,-1 0-15,21-21 0,-21 21 0,0-22 16,22 22-16,-22-21 0,0 21 0,0-21 16,0 0-16,1 0 0,-22 0 15,0-1-15,0 1 0,0 0 16,0 0-16,-22 21 15,1 0-15,0 0 0,0 0 16,0 21-16,0-21 0,-1 21 0,1 0 16,0 1-16,0-1 0,0 0 0,0 0 15,-1 0-15,1 22 0,21-22 0,0 0 16,0 0-16,0 0 16,0 0-16,0 1 0,0-1 15,0 0-15,0 0 16,21-21-16,1 0 0,-1 0 15,0 0-15,0 0 0,0 0 16,22 0-16,-22 0 0,0 0 0,0-21 16,21 21-16</inkml:trace>
  <inkml:trace contextRef="#ctx0" brushRef="#br0" timeOffset="2863.32">5715 1693 0,'0'0'0,"0"-21"16,0 0-16,-21 21 0,0-21 15,-1 21-15,1-21 16,0 21-16,0 0 0,0 0 16,0 0-16,-1 21 0,1 0 15,0-21-15,0 21 0,0 22 16,-22-22-16,22 0 0,0 0 0,0 21 15,0-20-15,0 20 0,21-21 0,-22 0 16,22 22-16,-21-22 0,21 0 0,0 0 16,0 0-16,0 0 15,0 1-15,21-1 0,1-21 16,-1 0-16,0 0 0,0 21 0,0-21 16,0 0-16,1 0 0,20 0 0,-21 0 15,0-21-15,22 0 0,-22 21 16,0-22-16,21 1 0,-21 0 0,1-21 15,20 21-15,-21-22 0,0 22 0,0-21 16,1-22-16,20 22 0,-21-22 16,0 22-16,0-21 0,1 20 0,-22-20 15,21-1-15,0 22 0,0 0 0,-21-1 16,0 1-16,0 0 0,0 20 16,0 1-16,0 0 0,0 0 15,0 42 16,0 21-31,-21-20 0,0 20 0,0 0 16,-1 1-16,22-1 0,-21 0 0,0 22 16,0-22-16,0 0 0,21 22 15,-21-22-15,21 22 0,-22-22 0,22 0 16,-21 1-16,21-1 0,0-21 0,0 22 16,0-22-16,0 0 0,0 0 15,21 0-15,1 0 0,-1-21 16,0 0-16,0 22 0,21-22 0,-20 0 15,-1 0-15,0 0 0,0 0 0,21 0 16,-20 0-16,-1 0 0,0 0 0,0-22 16,0 22-16,0-21 15,-21 0 1,0 0-16,22 21 0,-22-21 0,0 0 16</inkml:trace>
  <inkml:trace contextRef="#ctx0" brushRef="#br0" timeOffset="5563.13">7387 1588 0,'0'-22'0,"-21"22"31,21 22 16,0-1-47,0 0 15,0 0 17,21-21-17,0 0-15,0 0 0,1 0 16,-1 0-16,0 0 0,21-21 15,-21 21-15,1-21 0,-1 0 0,21 21 16,-21-22-16,0 1 0,22 21 0,-22-21 16,0 0-16,0 0 0,0 21 15,1-21-15,-1-1 0,-21 1 0,21 0 16,-21 0-16,0 0 0,0 0 16,-21 21-16,0-22 15,-1 22-15,1 0 0,-21 0 0,21 0 16,0 0-16,-22 22 0,22-1 15,-21-21-15,21 21 0,-22 21 0,22-21 16,-21 1-16,21 20 0,-1-21 16,22 21-16,0-20 0,-21 20 0,21-21 15,0 21-15,0-20 0,0 20 0,0-21 16,0 0-16,21 0 0,1 1 16,-1-22-16,0 21 0,0-21 0,21 0 15,-20 0-15,20 21 0,-21-21 0,0 0 16,22 0-16,-22 0 0,0 0 15,21 0-15,-21 0 0,-21-21 16,22 21-16,-22-21 16,-22 21-1,1 0-15,0 0 0,0 0 0,0 0 16,0 0-16,-22 0 0,22 0 0,0 21 16,-21 0-16,20 0 0,1 0 15,0 0-15,0 1 0,0-1 0,0 0 16,21 21-16,0-21 0,0 1 0,0 20 15,0-21-15,0 0 0,0 0 0,0 1 16,0-1-16,21-21 0,-21 21 16,21-21-16,0 0 0,0 21 0,0-21 15,1 0-15,-1 0 0,0 0 0,0 0 16,0 0-16,0 0 0,1 0 16,-1-21-16,0 21 0,0-21 15,0 0-15,0 21 0,1-22 0,-22 1 16,21 0-16,0 0 0,0-21 0,0 20 15,22 1-15,-22 0 0,0-21 0,0 21 16,21-1-16,-20 22 0,-1-21 16,21 0-16,-21 21 0,0 0 0,1 0 15,-1 0-15,0 0 0,0 0 0,0 0 16,-21 21-16,21 0 0,-21 1 16,0-1-16,0 0 0,0 0 0,0 0 15,0 0-15,-21 1 0,0-1 16,21 0-16,-21 0 0,21 0 0,-21 0 15,0-21-15,21 22 0,0-44 47,21 1-47,0 0 16,0 0-16,-21 0 16,21 0-16,0-1 0,1-20 0,-1 21 15,0 0-15,-21 0 0,21-1 0,0 1 16,-21 0-16,0 0 15,0 42 1,0 0 0,0 0-16,0 1 0,0-1 0,0 0 15,0 0-15,-21 0 0,21 0 16,0 1-16,0-1 0,0 0 0,0 0 16,0 0-16,0 0 0,0 1 0,0-1 15,21 0-15,0 0 0,1 0 16,-1 0-16,0-21 0,0 0 15,0 0-15,0 0 0,1 0 0,-1 0 16,0 0-16,0 0 0,0 0 0,0-21 16,1 21-16,-1-21 0,21 0 0,-21 0 15,0 0-15,1-1 16,-1-20-16,0 21 0,0 0 0,0-22 16,22 22-16,-22 0 0,0 0 0,0-21 15,0 42-15,0-22 0,1 22 16,-1 0-16,-21 22 31,0-1-31,0 0 16,21-21-1,-21-21 48,0 0-48,-21-1 1,0 1-16,-1 21 16,1 0-1,0 0-15,0 0 0,0 21 16,21 1-16,-21-22 0,-1 21 0,22 0 16,-21 0-16,0 0 0,0 0 15,21 1-15,0-1 0,-21 0 0,21 0 16,-21 0-16,21 0 0,0 1 0,0-1 15,0 0-15,21 0 0,0-21 16,0 21-16,21-21 0,-20 0 16,-1 0-16,21 0 0,-21 0 15,22 0-15,-1 0 0,-21 0 0,21 0 16,1 0-16,-1 0 0,-21-21 0,22 21 16,-22-21-16,21 0 0,-21 21 0,0-21 15,1-1-15,-1 1 0,0 0 16,0 0-16,-21 0 0,0 0 0,21-1 15,-21 1-15,0 0 0,0 0 0,0 0 16,-21 21 15,21 21-31,-21 0 0,0 0 0,0-21 16,21 21-16,-22 1 0,1-1 16,21 0-16,0 0 0,0 0 0,-21 0 15,21 1-15,0-1 0,0 0 16,0 0-16,0 0 0,21-21 15,0 0-15,1 0 0,-1 0 16,0 0-16,21 0 0,-21 0 0,1 0 16,20 0-16,-21-21 0,21 21 15,-20-21-15,20 21 0,-21-21 0,0 0 16,0-1-16,1 22 0,-1-21 0,0 0 16,-21-21-16,0 21 0,21-1 0,0-20 15,-21 21-15,0-21 0,0 20 16,21 1-16,-21 0 0,22 0 15,-22 0-15,0 42 32,0 0-32,-22 0 0,1 0 15,21 1-15,0 20 0,-21-21 0,0 0 16,0 22-16,0-22 0,21 21 0,-22 0 16,1 1-16,21-1 0,0 0 0,-21 1 15,21 20-15,-21 1 0,21 20 0,0-20 16,0 21-16,0-1 0,0 1 15,0 0-15,-21-1 0,21 1 0,-21 21 16,21-43-16,0 22 0,0-22 16,-22 1-16,22-22 0,-21 1 0,21-1 15,-21-21-15,21 0 0,0 0 0,0 1 16,0-44 0,0 1-1,0 0-15,0 0 0,0 0 16,0 0-16,21-22 0,-21 22 15,21-21-15,1-1 0,-1 1 0,-21 0 16,21-1-16,0-20 0,0 21 0,-21-22 16</inkml:trace>
  <inkml:trace contextRef="#ctx0" brushRef="#br0" timeOffset="5870.96">9906 1969 0,'0'0'0,"0"-43"15,21 1-15,-21 21 16,0 0-16,21-1 0,0 22 0,1-21 16,-1 21-16,0 0 0,0 0 0,21 0 15,-20 21-15,-1-21 0,0 22 0,21 20 16,-42-21-16,21 0 0,-21 22 16,0-22-16,0 21 0,0-21 0,0 22 15,-21-22-15,0 0 0,0 0 16,0 0-16,-22 0 0,22 1 0,0-1 15,-21-21-15,21 21 0,-1 0 16,1-21-16,-21 0 0,21 21 16,0-21-16,21-21 31,0 0-31,21 21 16,0-21-16,0 0 0</inkml:trace>
  <inkml:trace contextRef="#ctx0" brushRef="#br0" timeOffset="7331.47">10372 2265 0,'0'0'0,"0"21"0,21-21 16,0 0-1,0 0 1,-21-21-16,21 0 0,0 0 15,1-1-15,-22 1 0,0 0 0,21 0 16,0-21-16,0 20 0,-21-20 0,21-21 16,0 20-16,1-20 15,-22-1-15,21 1 0,0 20 0,0-20 0,-21-1 16,21 22-16,-21 0 0,21 21 0,-21-22 16,0 22-16,0 0 15,0 42 1,0 0-16,0 0 15,-21 1-15,21 20 0,-21 0 0,0 1 16,21-1-16,0 0 0,-21 22 16,0-1-16,21-20 0,0 20 0,0-21 15,0 1-15,0-1 0,0 0 0,0 1 16,0-1-16,0-21 0,0 0 0,0 1 16,0-1-16,0 0 0,21 0 15,0-21-15,0 0 0,0 0 0,0 0 16,1 0-16,20 0 15,-21 0-15,0 0 0,0-21 0,22 0 16,-22 0-16,0-1 0,0 1 0,0 0 16,1-21-16,20 21 0,-21-22 15,-21 22-15,21 0 0,0-21 0,-21 20 16,22 22-16,-22-21 0,0 42 31,-22 1-15,1-1-16,21 0 0,-21 0 0,21 0 15,0 22-15,-21-22 0,21 0 16,0 0-16,0 0 0,0 0 0,0 1 16,0-1-16,0 0 15,21-21-15,0 21 0,0-21 16,1 0-16,-1 0 0,0 0 16,0 0-16,0 0 0,0 0 0,1-21 15,-1 21-15,0-21 0,0 0 0,0 21 16,0-22-16,1-20 0,-1 21 15,0 0-15,0 0 0,-21-22 0,0 22 16,21 0-16,-21 0 0,21 0 0,-21-1 16,0 44 15,0-1-31,0 0 16,-21 0-16,21 0 0,-21 0 0,21 1 15,0-1-15,0 0 0,0 0 0,0 0 16,0 0-16,0 1 15,0-1-15,0 0 16,21-21-16,0 0 16,1 0-16,-1 0 0,0 0 15,0-21-15,0 0 16,-21-1-16,0 1 16,0 0-16,0-21 0,0 21 15,0-1-15,0 1 0,0 0 0,-21 0 16,0 0-16,0 0 0,21-1 15,-21 22-15,-1 0 0,1-21 16,0 21-16,0 0 16,21-21 15,21 21-31,0 0 0,0 0 16,1-21-16,-1 0 0,0 21 0,21 0 15,-21-21-15,1 21 0,-1 0 0,0 0 16,21 0-16,-21 0 0,1 0 15,-1 0-15,21 21 0,-21 0 0,-21 0 16,21 0-16,-21 0 0,22 1 16,-22-1-16,0 0 0,0 0 0,0 21 15,0-20-15,0-1 0,0 0 0,0 0 16,0 0-16,0 0 16,0 1-16,0-1 0,0 0 15,-22-21-15,1 21 16,0-21 15,21-21-15,0 0-16,0 0 15,0-1-15,21-20 0,0 21 16,1-21-16,-1-1 0,21 22 0,-21-21 16,0-1-16,22 1 0,-1 21 0,-21 0 15,22-22-15,-1 22 0,-21 21 16,21-21-16,-20 21 0,-1 0 0,0 0 15,0 21-15,-21 0 0,21 1 0,-21-1 16,21 0-16,-21 21 0,0-21 16,0 22-16,0-22 0,0 21 0,0-21 15,-21 1-15,21 20 0,-21-21 0,0 0 16,21 0-16,-21 1 0,21-1 0,-21-21 16,-1 21-16,22 0 0,0 0 15,-21-21 1,21-21 15,0 0-15,0 0-16,0 0 0,0-1 0,0 1 15,0 0-15</inkml:trace>
  <inkml:trace contextRef="#ctx0" brushRef="#br0" timeOffset="7563.34">11959 1418 0,'0'0'0,"-21"0"0,-21 0 15,20 0 1,22 21 31,-21-21-32,0 22 1,0-22-16,0 0 0,0 0 0,-1 0 16</inkml:trace>
  <inkml:trace contextRef="#ctx0" brushRef="#br0" timeOffset="7808.21">10477 1566 0,'0'0'16,"-21"22"-16,0-22 0,21 21 16,21-21-1,0 0-15,1 0 16,-1 0-16,0 0 0,0 0 0,0 0 16,0 0-16,1 0 0,-1 0 0,0 0 15,0 0 1,0 0-1</inkml:trace>
  <inkml:trace contextRef="#ctx0" brushRef="#br0" timeOffset="8647.6">13928 2096 0,'-22'0'31,"1"0"-31,0 0 15,0 0-15,0 0 0,0 0 16,-22 0-16,22 0 0,0 0 16,0 0-16,-22 0 0,22 0 15,0 0-15,-21 0 0,21 0 0,-1 0 16,1 0-16,0-22 0,0 22 0,0 0 16,0 0-1,42 0 16,21 0-15,-21 0-16,0 0 0,22 0 16,-1 0-16,0 0 0,1 0 0,-1 0 15,22 0-15,-22 0 0,0 0 0,22 0 16,-1 0-16,-20 0 0,20 0 0,1 0 16,-22 0-16,0 0 0,22 0 15,-22 0-15,-21 0 0,22 0 0,-22 0 16,0 22-16,0-22 0,0 0 0,0 0 15,1 0-15,-44 0 47,1 0-31,0 0-16,0 0 0,0 0 0,0 0 16,-22 0-16,22 0 15,0 0-15,-21 0 0,-1 0 0,1 0 16,21 0-16,-22 0 0</inkml:trace>
  <inkml:trace contextRef="#ctx0" brushRef="#br0" timeOffset="8976.37">13631 2138 0,'0'0'0,"-21"0"0,-42 21 16,41-21-16,1 0 16,42 0 15,1 0-31,-1 0 15,21 0-15,-21 0 0,22 0 0,-22 0 16,21 0-16,0 0 0,1 0 0,-1 0 16,0 0-16,22 0 0,-22 21 15,1-21-15,-1 0 0,21 0 0,-20 0 16,-1 0-16,0 0 0,1 0 0,-22 0 16,21 0-16,-21 0 0,1 0 0,-1 0 15,0 0-15,0 0 0,0 0 16,-42 0 46,0-21-46</inkml:trace>
  <inkml:trace contextRef="#ctx0" brushRef="#br0" timeOffset="9444.08">14478 1820 0,'0'0'0,"0"-21"15,-21 21 1,0 0 0,-1 0-1,22 21-15,0 1 0,0-1 16,0 0-16,22 0 15,-1-21-15,0 21 0,-21 0 16,21 1-16,0-22 0,0 21 0,22-21 16,-22 0-16,0 21 0,0-21 0,0 0 15,1 0-15,-1 0 0,0 21 0,0-21 16,0 0-16,0 0 16,1 0-16,-22 21 15,0 0 1,-22 1-16,1-1 15,0-21-15,0 21 0,-21 0 16,-1 0-16,1 0 0,0 1 0,-1-1 16,1 0-16,-22 0 0,22 21 0,0-20 15,-1-1-15,22 0 0,-21 0 0,0 0 16,20 0-16,-20 1 0,21-1 0,0-21 16,21 21-16,-21-21 15,21 21-15,21-21 31,-21-21 1,21 21-32,0-21 0</inkml:trace>
  <inkml:trace contextRef="#ctx0" brushRef="#br0" timeOffset="10251.12">16679 1926 0,'0'0'16,"0"21"15,0 1-15,0-1-16,21 0 16,1-21-16,-1 0 15,0 0-15,0 0 0,0 0 0,0 0 16,1 0-16,20-21 0,-21 21 0,0-21 15,22 21-15,-22-22 0,21 1 16,-21 0-16,0 21 0,1-21 16,-1 0-16,-21 0 0,0-1 15,0 1-15,0 0 0,0 0 16,-21 21 0,-1 0-16,22 21 15,-21-21-15,0 21 0,21 22 0,0-22 16,-21 21-16,21 0 0,-21-20 15,21 20-15,-21 0 0,21 22 0,0-22 16,0 0-16,-22 1 0,22-1 0,-21 0 16,21 1-16,-21-1 0,21 0 0,0-20 15,0 20-15,0 0 16,-21-21-16,21 1 0,-21-1 0,0 0 16,-1 0-16,1-21 0,0 21 0,0-21 15,0 0-15,0 0 0,-22 0 0,22 0 16,-21 0-16,-1 0 0,1 0 15,21 0-15,-21-21 0,-1 0 0,22 0 16,-21 0-16,-1-1 0,22 1 0,0 0 16,0 0-16,0 0 0,0 0 0,21-1 15,0 1-15,0 0 16,21 21-16,0-21 0,0 21 16,21-21-16,-20 0 0,20 21 0,0-22 15</inkml:trace>
  <inkml:trace contextRef="#ctx0" brushRef="#br0" timeOffset="10943.77">17526 1693 0,'-21'-21'15,"0"21"-15,-1 21 16,22 1-16,-21-1 0,0 0 0,21 21 15,0-21-15,-21 22 0,21-1 0,-21 0 16,21 22-16,-21-22 0,21 1 16,0-1-16,0 0 0,-22 1 15,1-1-15,21 0 0,-21-21 0,0 22 16,21-1-16,0-21 0,-21 0 0,0 1 16,21-1-16,-22-21 0,22 21 0,0-42 31,0 0-16,0-1-15,0 1 0,22 0 0,-1-21 16,0 21-16,0-1 0,21-20 16,-20 0-16,20 21 0,-21-22 0,21 22 15,-20 0-15,20 0 0,-21 0 0,21-1 16,-20 22-16,-1 0 0,0 0 16,-21 22-1,21-1-15,-21 0 0,0 0 0,0 21 16,0-20-16,0-1 0,0 21 0,-21-21 15,21 22-15,0-22 0,-21 21 0,21-21 16,0 0-16,0 1 0,0-1 16,0 0-16,21 0 0,0 0 0,0-21 15,0 0-15,22 0 0,-22 0 16,0 0-16,0 0 0,0-21 0,1 0 16,20 0-16,-21 0 0,0-1 15,22 1-15,-22-21 0,0 21 0,0-22 16,0 22-16,-21-21 0,0 21 15,0 0-15,0-22 0,0 22 16,0 0-16,-21 21 16,0 0-16,0 0 0,0 0 15,21 21-15,-22-21 0,1 21 0,21 0 16,-21 1-16,21-1 0,0 21 16,0-21-16,0 0 0,0 1 0,0-1 15,0 0-15,0 0 0,0 0 0,21 0 16,0 1-16,1-22 15,-1 21-15,0-21 0,0 0 16,0 0-16,0 0 0,22 0 0,-22 0 16,0-21-16</inkml:trace>
  <inkml:trace contextRef="#ctx0" brushRef="#br0" timeOffset="13039.66">20214 1799 0,'0'0'15,"-21"0"-15,0 0 16,0 0-16,63-21 31,-21 21-31,0-21 0,22 21 16,-22-21-16,21 0 0,0-1 0,1 1 16,20 0-16,-20 0 0,-1-21 0,0 20 15,-21 1-15,22 0 16,-22 0-16,0 0 0,-21 0 0,0-1 15,-42 1-15,21 21 16,-22 0-16,1 0 0,0 0 16,-1 21-16,-20-21 0,20 22 0,1-1 15,0 21-15,-1-21 0,1 22 0,21-1 16,-21 0-16,42-21 0,-22 22 16,22-1-16,0-21 0,0 22 0,0-22 15,0 0-15,22 0 0,-1 0 0,0 0 16,0-21-16,21 22 0,-20-22 15,20 0-15,0 0 0,1 0 16,-1 0-16,0 0 0,22 0 0,-22 0 16,-21-22-16,22 22 0,-22 0 15,0-21-15,-42 21 16,0 0-16,-22 0 16,1 0-16,0 21 0,-1 1 0,-20-1 15,20 0-15,1 21 0,0-21 16,-1 1-16,1 20 0,21-21 0,0 21 15,0-20-15,-1 20 0,1 0 0,21-21 16,0 22-16,0-22 0,0 0 16,0 21-16,21-20 0,1-1 0,20 0 15,-21-21-15,0 0 16,22 0-16,-22 0 0,21 0 0,-21 0 16,22 0-16,-22 0 0,21-21 15,-21 0-15,22-1 0,-22 1 0,21 0 16,-21-21-16,22 21 0,-22-1 0,21-20 15,-21 21-15,22-21 0,-22 20 0,21-20 16,-21 21-16,22 0 0,-22 0 16,21-1-16,-21 1 0,0 21 0,1 0 15,-22 21 1,0 1-16,0-1 16,0 0-16,0 21 0,-22-21 0,22 1 15,-21-1-15,0 0 0,0 21 16,21-21-16,-21 1 0,21-1 0,-21 0 15,21 0-15,-22 0 0,22 0 16,22-42 15,-1 0-31,0 0 0,0 0 16,0 0-16,0-1 0,1 1 16,-1 0-16,0-21 0,0 21 0,0-22 15,0 22-15,1-21 0,-1 21 0,0-1 16,-21 1-16,21 21 0,-42 21 31,0-21-31,21 22 16,-21-1-16,21 0 0,-22 0 0,1 21 15,21-20-15,0-1 0,0 0 16,0 21-16,0-21 0,0 1 0,0 20 16,0-21-16,0 0 0,0 0 0,21 1 15,1-1-15,-1 0 0,0-21 0,21 21 16,-21-21-16,1 0 0,20 0 15,-21 0-15,21 0 0,-20 0 0,20 0 16,-21-21-16,21 0 0,-20 0 0,-1-1 16,21 1-16,-21 0 0,22 0 15,-22-21-15,21 20 0,-21-20 0,0 21 16,22 0-16,-22-22 0,0 22 16,0 0-16,0 0 0,1 0 15,-1 21 1,-21 21-1,0 0-15,0 0 0,0 0 16,0 1 0,0-1-1,0-42 17,0-1-17,0 1-15,0 0 16,0 0-16,0 0 15,0 0-15,0-1 0,0 1 16,-21 21-16,-1 0 16,1 0-16,0 0 15,0 21-15,0 1 0,0-1 16,-1 0-16,1 0 0,0 0 0,0 0 16,0 1-16,0 20 0,-1-21 15,1 21-15,0-20 0,0-1 0,21 21 16,0-21-16,0 0 0,0 1 0,0-1 15,21 0-15,0 0 0,0 0 0,1-21 16,20 21-16,-21-21 16,21 0-16,-20 0 0,20 0 0,-21 0 15,21 0-15,-20 0 0,20-21 0,-21 21 16,21-21-16,-20 0 0,-1 0 0,0 0 16,0-1-16,0 1 0,0-21 15,1 21-15,-1 0 0,0-22 0,0 22 16,0 0-16,-21 0 0,0 0 0,0-1 15,-21 44 17,0-1-32,21 0 0,-21 0 0,0 0 15,-1 0-15,22 1 0,0-1 16,-21 0-16,21 0 0,-21 0 16,21 0-16,0 1 0,0-1 15,21 0-15,0-21 16,1 0-16,20 0 0,-21 0 15,0 0-15,22 0 0,-1 0 16,0-21-16,-21 21 0,22-21 0,-1-1 16,0 1-16,-20 0 0,20 0 0,-21 0 15,21 0-15,-20-1 0,-1 1 0,-21 0 16,21 0-16,-21 0 0,21 0 16,-21-1-16,0 1 0,0 0 0,0 0 15,-21 21 16,0 21-31,0 0 0,-1 0 16,1 1-16,0-1 0,0 21 0,0-21 16,0 22-16,-1-1 0,1 0 0,0 1 15,21-1-15,0 0 0,0 22 0,0-1 16,0 1-16,0-1 0,0 1 16,0-1-16,21 22 0,0-22 0,-21 22 15,22 0-15,-22-1 0,21 1 0,-21-21 16,0-1-16,0 1 0,0-1 0,0-21 15,0 1-15,-21-1 0,-1-21 0,1 0 16,0 1-16,0-1 0,0-21 16,0 0-16,-1 0 0,1 0 15,0 0 1,0 0-16,21-21 0,0-1 16,0 1-16,0 0 0,0 0 15,0-21-15,0 20 0,0-20 0,0 0 16,21-1-16,0 1 0,-21-21 0,21-1 15,1 1-15,-1-1 0</inkml:trace>
  <inkml:trace contextRef="#ctx0" brushRef="#br0" timeOffset="13303.24">22627 2455 0,'0'0'0,"0"-42"0,0 0 0,0 21 0,21-1 16,0 1-16,-21 0 0,22 0 0,-1 21 15,0 0-15,0-21 0,21 21 16,-20 0-16,20 0 0,0 0 0,1 0 15,-22 0-15,21 0 0,0 21 0,-20 0 16,-1 0-16,-21 0 0,0 22 16,0-22-16,0 21 0,0-21 0,0 22 15,-43-22-15,22 0 0,-21 21 0,21-20 16,-22-1-16,1 0 0,0-21 0,21 21 16,-22 0-16,22-21 0,-21 0 15,21 21-15,-1-21 0,1 0 16,21-21-1,21 0 1,22 0-16,-22 0 0</inkml:trace>
  <inkml:trace contextRef="#ctx0" brushRef="#br0" timeOffset="14623.55">23241 2582 0,'21'0'15,"0"0"-15,0 0 16,1 0-16,-1 0 16,0-21-16,-21 0 0,21 21 0,0-21 15,0 0-15,1 0 0,-1-22 0,0 22 16,21-21-16,-21-1 0,1 1 16,-1 0-16,0-1 0,-21 1 0,21-21 15,-21 20-15,0 1 0,21 0 0,-21 20 16,0 1-16,0 0 0,0 0 15,-21 42 1,0 0-16,0 0 0,0 1 16,-1 20-16,22-21 0,-21 21 15,0 1-15,0-1 0,21 0 0,0 1 16,-21-1-16,21-21 0,0 22 16,0-1-16,0 0 0,0 1 0,0-22 15,0 0-15,0 21 0,21-21 16,-21 1-16,21-22 0,0 21 0,0-21 15,1 0-15,-1 0 0,0 0 0,0 0 16,0 0-16,22 0 0,-22-21 0,0-1 16,0 1-16,21 0 0,-20 0 15,-1-21-15,0 20 0,21-20 0,-21 21 16,1-21-16,-1 20 0,0 1 0,0 0 16,0 21-16,-21 21 31,-21 0-16,0 1-15,21 20 0,-21-21 0,0 0 16,21 0-16,-22 1 0,22-1 0,0 21 16,0-21-16,0 0 15,0 1-15,0-1 0,22 0 16,-1-21-16,0 0 16,0 0-16,0 0 0,0 0 0,1 0 15,-1 0-15,0-21 0,0 0 16,0 21-16,0-22 0,1 1 0,-1 0 15,0 0-15,0-21 0,0 20 0,0 1 16,-21 0-16,0 0 0,22 21 16,-22-21-16,0 42 31,0 0-31,0 0 0,0 0 0,0 1 16,-22-1-16,22 0 0,-21 0 15,21 0-15,0 0 0,0 1 16,0-1-16,0 0 0,21-21 31,1 0-31,-1 0 16,0 0-16,0 0 15,-21-21-15,0 0 16,0-1-16,0 1 0,0 0 16,0 0-16,0 0 0,0 0 15,-21-1-15,21 1 0,-21 0 0,21 0 16,-21 21-16,21-21 0,0 0 15,0-1 1,21 22 0,0-21-16,0 21 0,0 0 0,0 0 15,1 0-15,20 0 0,-21 0 0,0 0 16,22 0-16,-22 0 0,0 0 0,0 21 16,0 1-16,0-22 0,1 21 15,-22 0-15,21 0 0,-21 0 16,0 22-16,0-22 0,0 0 0,0 0 15,0 0-15,0 0 0,0 1 0,-21-1 16,21 0-16,-22 0 0,22 0 16,-21 0-16,21 1 0,-21-22 15,0 21-15,21-42 47,0-1-47,0 1 0,0 0 16,21 0-16,0 0 0,0-22 0,1 22 15,-1-21-15,21 0 0,0-1 0,1 22 16,-1-21-16,0 21 16,1-1-16,-1 1 0,0 21 0,1 0 15,-22 0-15,0 0 0,0 0 0,0 21 16,-21 1-16,0-1 0,0 21 0,0-21 16,0 0-16,0 22 0,0-22 15,0 21-15,-21-21 0,0 1 0,0-1 16,21 21-16,-21-21 0,0-21 0,-1 21 15,22 1-15,-21-1 0,0 0 16,21-42 31,0 0-47,-21 21 0,21-22 16,0 1-16,0 0 0,0-21 15</inkml:trace>
  <inkml:trace contextRef="#ctx0" brushRef="#br0" timeOffset="14799.45">24807 2159 0,'0'0'0,"-21"0"0,0-21 0,0 21 15,0 0-15,-1 0 16,1 0 31,0 0-47,0 0 15,-21 0-15,20 0 16,1 0-16</inkml:trace>
  <inkml:trace contextRef="#ctx0" brushRef="#br0" timeOffset="14987.34">23072 2159 0,'0'0'16,"-85"0"-1,106 0 1,0 0-16,0 0 0,22 0 16,-22 0-16,21 0 0,22 0 15,-22 0-15,0 0 0,1 0 0,-1 0 16,0 0-16,1 0 0,-1 0 0,-21 0 16,22 0-16</inkml:trace>
  <inkml:trace contextRef="#ctx0" brushRef="#br0" timeOffset="16443.91">26416 2498 0,'0'0'0,"0"-21"0,21-64 16,0 64-16,-21 0 16,21-1-16,1 1 0,-1-21 15,0 21-15,0 0 0,0-1 0,0 22 16,-21-21-16,0 42 15,0 1 1,0-1-16,-21 21 0,21 0 16,-21-20-16,0 20 0,0 0 0,21 1 15,-21-1-15,-1 0 0,1 1 0,0-1 16,0-21-16,21 21 0,0-20 16,0-1-16,0 0 0,0 0 15,21-21 1,0-21-16,0 0 15,1 21-15,20-21 0,-21-1 16,0 1-16,0-21 0,1 21 16,-1-22-16,0 22 0,-21-21 0,21 0 15,0 20-15,0 1 0,1 0 16,-1 0-16,-21 0 0,21 42 16,-21 0-16,0 0 15,0 22-15,0-22 0,0 0 16,0 21-16,0-21 0,0 1 15,0-1-15,0 0 0,0 0 0,21 0 16,-21 0-16,0 1 0,21-1 0,0-21 16,1 0-16,-1 21 0,0-21 15,0 0-15,0 0 0,22 0 16,-22 0-16,21 0 0,-21 0 0,22-21 16,-22 0-16,21-1 0,-21 1 0,0 0 15,1 0-15,-1-21 0,0 20 16,0-20-16,-21 0 0,21-1 0,-21 1 15,21 0-15,-21-1 0,0 22 0,0 0 16,22 0-16,-22 42 16,0 0-1,-22 0-15,1 22 0,21-22 0,-21 21 16,0 1-16,21-1 0,-21 0 16,21-21-16,0 22 0,0-1 0,0-21 15,0 0-15,0 1 0,0-1 16,21 0-16,-21 0 0,21-21 0,0 0 15,0 0-15,1 0 0,20 0 16,-21 0-16,21 0 0,1 0 0,-22 0 16,21-21-16,1 0 0,-22 0 0,21-1 15,0 1-15,-20-21 0,20 0 16,-21-1-16,21 1 0,-20-22 0,20 1 16,-21 21-16,0-22 0,0 1 0,1-1 15,-1 22-15,-21-1 0,0 22 16,0 0-16,0 0 0,0 0 0,-21 42 15,-1 0-15,1 0 16,0 22-16,-21-1 16,21 0-16,-1 1 0,1-1 0,0 21 15,21-20-15,-21-1 0,0 22 0,0-22 16,21 0-16,0 1 0,-22-22 0,22 21 16,-21-21-16,21 0 0,0 1 15,0-1-15,0 0 0,-21-21 16,21-21 15,21 21-31,-21-21 0,21-1 0,1-20 16,-1 21-16,0 0 0,0-22 0,0 1 15,0 21-15,22 0 0,-22-22 16,0 22-16,0 21 0,0 0 16,1 0-16,-22 21 15,0 22-15,0-22 16,0 0-16,0 0 0,0 22 15,0-22-15,0 0 0,0 0 0,0 0 16,0 0-16,0 1 0,0-1 0,0 0 16,0 0-16,21-21 15,0 0-15,0 0 0,0 0 0,0 0 16,1 0-16,-1 0 0,0 0 16,0 0-16,0-21 0,0 0 0,1 0 15,-1-1-15,0 1 16,0-21-16,0 21 0,0-22 0,1 1 15,-1 21-15,-21-21 0,0 20 0,21 1 16,-21 42 15,-21 1-31,21-1 0,-21 0 0,-1 0 16,1 0-16,21 0 0,0 1 16,-21-1-16,21 0 0,-21 0 0,21 0 15,0 0-15,0 1 16,0-44 15,0 1-15,0 0-16</inkml:trace>
  <inkml:trace contextRef="#ctx0" brushRef="#br0" timeOffset="16599.81">28427 2265 0,'0'0'0,"0"-21"16,0 0-16,0 42 62,21-21-46</inkml:trace>
  <inkml:trace contextRef="#ctx0" brushRef="#br0" timeOffset="16851.66">28871 2265 0,'-21'0'15,"0"0"-15,0 0 0,0 21 16,-1 0-16,1 0 0,0 22 0,0-22 16,0 21-16,0 1 0,21-22 15,-22 21-15,1 0 0,21 1 0,0-22 16,0 21-16,0-21 0,0 1 15,0-1-15,0 0 0,0 0 16,0 0-16,21-21 0,1 0 0,20 21 16,-21-21-16,0 0 0,22 0 0,-22 0 15,21 0-15,-21-21 0,22 21 0,-1-21 16,0 0-16</inkml:trace>
  <inkml:trace contextRef="#ctx0" brushRef="#br0" timeOffset="17299.87">29358 2265 0,'21'-42'0,"-42"84"0,42-127 0,0 43 16,-21 21-16,0 0 0,0-1 0,0 1 16,-21 21-1,0 21-15,0 1 0,21-1 0,-21 0 16,0 0-16,-1 21 0,22 1 0,0-1 16,0 0-16,-21 1 0,21-1 15,-21 0-15,21 1 0,0-1 0,0 0 16,-21 1-16,21-22 0,-21 21 0,21-21 15,0 1-15,-21-1 16,21 0-16,-22-21 16,22-21 15,0 0-31,22-1 0,-1-20 16,0 21-16,21-21 0,-21 20 0,22-20 15,-22 21-15,21-21 0,1 20 16,-22 1-16,21 21 0,-21 0 0,0 0 15,1 0-15,-1 0 0,0 21 0,-21 22 16,0-22-16,0 21 0,0-21 16,0 22-16,0-22 0,0 21 0,0-21 15,0 1-15,0-1 0,-21 0 0,21 0 16,-21 0-16,21 0 0,-22-21 0,22 22 16,22-22 15,-1 0-16,0-22-15,0 1 0,0 21 16,22-21-16</inkml:trace>
  <inkml:trace contextRef="#ctx0" brushRef="#br0" timeOffset="17531.74">30819 2350 0,'0'0'0,"21"0"0,-21 21 16,0 0-1,0 0-15,-21 21 0,-1-20 16,1 20-16,0 0 0,21-21 0,-21 22 16,0-1-16,0-21 0,21 22 15,-22-22-15,1 0 0,0 0 16,21 0-16,0 0 0,0 1 0,-21-22 16,21 21-16,21-21 31,0 0-31,0 0 0,1-21 15</inkml:trace>
  <inkml:trace contextRef="#ctx0" brushRef="#br0" timeOffset="17911.52">31327 2540 0,'0'0'0,"42"-21"16,0 0-16,-21 0 0,1-1 16,-22 1-16,-22 21 15,1 0-15,-21 0 16,21 21-16,-22 1 0,1-22 15,0 21-15,-1 0 0,22 0 0,-21 0 16,21-21-16,0 21 0,-1 1 0,22-1 16,0 0-16,0 0 15,22-21-15,-1 0 0,0 21 16,21-21-16,-21 21 0,22-21 16,-1 22-16,0-22 0,1 21 0,-22 0 15,0-21-15,21 21 0,-20 0 16,-22 0-16,0 1 0,0-1 15,0 0-15,0 0 0,-22-21 16,1 21-16,0-21 0,0 0 0,0 21 16,-22-21-16,22 0 0,0 0 15,-21 0-15,21 0 0,-1 0 0,1 0 16,0 0-16,0 0 16,0 0-16,21-21 15,-21 0 1,21 0-16,-22 21 0,1-21 15,21 0-15</inkml:trace>
  <inkml:trace contextRef="#ctx0" brushRef="#br0" timeOffset="18132.4">30543 2201 0,'0'0'0,"-42"0"15,21 0-15,0 0 16,21-21 31,-21 21-16</inkml:trace>
  <inkml:trace contextRef="#ctx0" brushRef="#br0" timeOffset="19319.75">1841 3598 0,'0'0'0,"0"-21"0,0 0 0,0 0 0,0 0 16,0-22-16,0 22 0,0 0 15,0-21-15,-21 21 0,0-1 0,0 1 16,0 21-16,0 0 0,-1 0 15,-20 0-15,21 0 0,-21 0 0,-1 21 16,1 1-16,0-1 0,-1 21 16,22 0-16,-21 1 0,21-1 15,-22 22-15,22-22 0,21 21 0,0 1 16,-21-1-16,21 1 0,0-1 16,0 1-16,0 21 0,0-22 0,0-21 15,0 22-15,21-22 0,0 1 16,0-1-16,22-21 0,-22 0 0,21 0 15,1 1-15,-1-22 0,0 0 0,1 0 16,-1 0-16,0 0 0,1-22 16,-1 1-16,0 0 0,1 0 0,-1 0 15,0-22-15,1 1 0,-22 0 16,21-1-16,0 1 0,-20-21 16,-1 20-16,0-20 0,0-1 0,-21 1 15,0 20-15,0-20 0,0-1 16,-21 1-16,0-1 0,-22 1 0,22 21 15,0-22-15,-21 43 0,21-21 0,-22 20 16,1-20-16,0 42 0,-1 0 16,1 0-16,0 0 0,-1 0 0,-20 21 15,20 0-15,1 22 0,-21-22 16,20 21-16,1 1 0,21-1 16,-22 0-16,22 1 0,0-1 0,0 0 15,21 1-15,0-1 0,0 0 0,0 1 16,21-22-16,0 21 0,0 0 15,1-20-15,20-1 0,-21 0 16,21 0-16,1 0 0,-1 0 0,0-21 16,22 0-16,-22 0 0</inkml:trace>
  <inkml:trace contextRef="#ctx0" brushRef="#br0" timeOffset="19603.27">2646 3810 0,'0'0'0,"0"-21"0,0 0 0,0 0 0,0-1 16,-21 22-16,-1 0 0,1 0 16,0 0-16,0 0 15,0 0-15,0 0 0,-1 22 0,1-1 16,0 0-16,0 0 0,0 0 0,0 22 16,-1-22-16,1 21 0,21 0 15,0 1-15,0-1 0,0 0 0,0 1 16,0-22-16,0 21 0,0 1 0,0-22 15,43 0-15,-22 0 0,0 0 16,21 0-16,-21-21 0,22 0 0,-1 0 16,0 0-16,1 0 0,-1 0 15,0-21-15,1 0 0,-1 0 16,0 0-16,1 0 0,-1-1 0</inkml:trace>
  <inkml:trace contextRef="#ctx0" brushRef="#br0" timeOffset="21295.35">3238 3874 0,'0'0'15,"22"-22"-15,-22-20 0,0 21 0,0 0 0,0 0 16,-22 21 0,1 0-16,0 0 0,0 0 15,0 21-15,0 0 0,-1 0 0,1 0 16,0 22-16,21-22 0,-21 21 16,0 0-16,21-20 0,-21 20 0,21 0 15,0 1-15,0-22 0,0 21 16,0-21-16,0 0 0,0 1 0,21-1 15,0 0-15,0-21 0,0 21 16,0-21-16,1 0 0,20 0 0,-21 0 16,21 0-16,-20 0 0,20-21 0,0 21 15,1-21-15,-22 0 0,21-1 16,0 1-16,-20 0 0,20-21 0,-21 21 16,21-1-16,-20-20 0,-1 21 0,-21-21 15,0-1-15,21 22 0,-21 0 0,0 0 16,0 0-16,0-1 0,0 44 47,-21-1-47,0 0 0,21 0 15,0 21-15,0-20 0,-22-1 0,22 21 16,0-21-16,-21 22 0,21-22 0,0 0 16,0 0-16,0 0 0,0 0 0,0 1 15,21-22-15,1 21 0,-1-21 16,0 0-16,0 0 0,0 0 0,0 0 15,1 0-15,-1 0 0,21-21 0,-21 21 16,0-22-16,1 1 0,-1 0 0,0 0 16,-21 0-16,21 0 0,0-22 15,-21 22-15,21 0 0,-21-21 0,0 20 16,22-20-16,-22 21 0,0 0 16,21 21-16,-21-21 0,0-1 0,0 44 46,0-1-46,0 0 0,0 0 0,0 0 16,0 0-16,0 22 0,0-22 0,-21 0 16,21 21-16,0-20 0,0-1 15,0 0-15,0 0 0,0 0 0,0 0 16,0 1-16,21-1 0,0-21 16,0 0-16,0 0 0,0 0 15,1 0-15,-1 0 16,0-21-16,0 21 0,0-22 15,0 1-15,22 0 0,-22 0 0,0 0 16,0 0-16,0-1 0,1 1 0,-1-21 16,0 21-16,-21 0 0,0-22 15,0 22-15,0 0 0,0 0 16,0 0-16,-21 21 0,0 0 16,-1 0-16,1 0 15,21 21-15,0 0 16,-21 0-16,21 0 0,0 0 0,0 1 15,0-1-15,0 0 0,21 0 16,-21 0-16,0 0 16,0 1-16,21-1 0,-21 0 0,22 0 15,-1-21-15,-21 21 0,0 0 0,21-21 16,-21 22-16,21-22 0,0 21 16,0-21-16,1 0 0,-1 0 15,0 0-15,0 0 0,0 0 16,0 0-16,1 0 0,-1 0 15,0-21-15,-21-1 0,21 22 0,0-21 16,-21 0-16,21 0 0,-21 0 0,22-22 16,-22 22-16,0 0 0,21 0 15,-21-21-15,0 20 0,21 1 16,-21 0-16,0 0 0,0 0 16,0 42 15,0 0-31,0 0 0,0 0 15,0 1-15,0-1 0,0 0 0,0 0 16,0 0-16,0 0 0,0 1 0,0-1 16,0 0-16,0 0 0,0 0 15,0 0-15,0 1 0,21-22 0,0 21 16,0 0-16,1-21 0,20 0 0,-21 21 16,21-21-16,1 0 0,-1 0 0,0 0 15,1 0-15,-1 0 0,0 0 16,22 0-16,-22 0 0,1-21 15,-1 21-15,0-21 0,1 0 0,-22-1 16,0 1-16,21 0 0,-21 0 0,-21 0 16,22-22-16,-22 22 0,21-21 0,-21 21 15,0-22-15,0 22 0,0 0 0,0 0 16,0 0-16,-21 21 16,-1 0-16,1 0 0,0 0 0,0 0 15,0 0-15,0 0 0,-1 21 0,1 0 16,0 0-16,0 0 0,0 1 0,0-1 15,-1 0-15,1 0 16,0 21-16,21-20 0,0-1 0,-21 0 0,21 0 16,0 0-16,0 0 15,0 1-15,21-22 16,0 0-16,0 0 16,1 0-16,-1 0 15,0 0-15,0 0 0,0-22 0,0 22 16,1-21-16,-1 0 0,0 0 0,0 0 15,0-22-15,0 22 0,-21-21 0,22 0 16,-1-1-16,0 1 0,-21 0 0,0-1 16,21-20-16,0 20 0,-21-20 15,21 21-15,1-22 0,-22 22 16,0-1-16,21 1 0,-21 21 0,0 0 16,0 0-16,0 42 15,-21 21 1,21-21-16,-22 22 0,1-1 0,21 0 15,-21 22-15,0-22 0,21 0 0,-21 22 16,0-22-16,-1 1 0,22 20 0,0-21 16,-21 1-16,21-1 0,0-21 15,0 22-15,0-22 0,0 21 0,0-21 16,0 0-16,21-21 0,1 22 0,-1-22 16,0 0-16,0 0 0,0 0 15,0 0-15,1 0 0,20 0 0,-21 0 16,0 0-16,0-22 0,1 22 15,-1-21-15,-21 0 0,21 21 0,0-21 16</inkml:trace>
  <inkml:trace contextRef="#ctx0" brushRef="#br0" timeOffset="22251.26">7895 4085 0,'0'0'0,"0"21"0,21-21 31,0 0-31,1 0 0,-1 0 16,0 0-16,0-21 15,0 0-15,0 0 0,1 0 0,-1 0 16,-21-1-16,21 1 16,-21-21-16,0 21 0,0 0 0,0-22 15,0 22-15,0-21 0,0 21 0,0-1 16,-21-20-16,0 42 0,-1-21 0,1 0 15,0 21-15,0 0 0,0 0 16,-22 0-16,22 0 0,0 21 0,-21 0 16,21 0-16,-1 0 0,1 22 0,0-22 15,0 21-15,0 1 0,21-1 0,-21 0 16,21-21-16,0 22 0,0-22 16,0 21-16,0-21 0,0 1 0,0-1 15,21 0-15,0-21 0,0 0 16,0 0-16,0 0 0,22 0 0,-22 0 15,0 0-15,0 0 0,22-21 0,-22 0 16,0-1-16,0 22 0,0-21 16,0 0-16,1-21 0,-1 21 0,0-1 15,0 1-15,-21-21 0,0 21 0,21 0 16,-21-22-16,21 22 0,-21 0 16,0 42-1,0 0 1,0 0-16,0 1 0,0-1 0,0 0 15,0 21-15,0 1 0,0-22 0,0 21 16,0 0-16,0-20 0,0-1 16,22 21-16,-1-21 0,-21 0 15,21 1-15,0-22 0,0 21 0,0-21 16,22 0-16,-22 0 0,0 0 0,21 0 16,-20-21-16,20-1 0,0 1 0,-21 0 15,22 0-15,-1 0 0,0-22 16,1 22-16,-22-21 0,21 0 0,-21 20 15,1-20-15,-1 0 0,0-22 0,-21 22 16,0 0-16,21-1 0,-21 1 0,0 0 16,0 20-16,21 1 0,-21 0 15,0 0-15,0 0 0,-21 42 16,0 0 0,21 0-16,-21 22 0,0-22 0,-1 21 15,22 0-15,-21 1 0,0-1 16,21 0-16,-21 1 0,21-1 0,0 0 15,-21 1-15,21-1 0,0 0 0,0-20 16,0 20-16,0-21 0,0 0 0,0 0 16,0 1-16,21-22 15,0 0 1,-21-22-16,21 1 0,-21 0 16,21 21-16,-21-21 0,0 0 0,0 0 15</inkml:trace>
  <inkml:trace contextRef="#ctx0" brushRef="#br0" timeOffset="22451.14">8594 3810 0,'0'0'0,"-22"0"16,22 21 0,22-21-1,-1 0-15,0 0 0,0 0 0,0 0 16,22 0-16,-22 0 0,21 0 0,0 0 15,-20 0-15,20 0 0,0 0 16,1 0-16,-1 0 0,0-21 16,1 21-16,-1 0 0,21-21 0,-20 21 15</inkml:trace>
  <inkml:trace contextRef="#ctx0" brushRef="#br0" timeOffset="22751.97">10308 3429 0,'0'0'15,"0"-21"-15,21-21 16,-42 63 0,21 0-1,0 21-15,-21 1 0,0-22 0,0 21 16,21 22-16,-22-22 0,22 0 0,-21 1 15,0-1-15,0 0 0,21 1 0,-21 20 16,0-42-16,-1 22 0,1-1 16,0-21-16,21 21 0,0-20 0,0-1 15,-21 0-15,21 0 0,0-42 47</inkml:trace>
  <inkml:trace contextRef="#ctx0" brushRef="#br0" timeOffset="23508.08">9779 3895 0,'21'0'16,"0"0"-16,0 0 0,22 0 0,-22 0 16,21 0-16,1 0 0,-1-21 0,0 21 15,1 0-15,20-22 0,-21 1 16,22 0-16,-22 21 0,22-21 0,-22 0 15,0 0-15,22-1 0,-22 1 0,1 0 16,-1 0-16,-21-21 0,0 20 16,22 1-16,-43-21 0,21 21 15,-21 0-15,0-1 0,0 1 0,0 0 16,-21 42 0,-1 22-16,1-22 15,0 21-15,0 0 0,21 1 0,0-1 16,-21 0-16,21 1 0,-21-1 15,21 0-15,0 1 0,0-22 0,-22 21 16,22-21-16,0 22 0,-21-22 0,21 0 16,0 0-16,0 0 0,-21 1 0,21-1 15,0 0 1,0-42 15,0 0-31,21 21 0,0-22 0,1 1 16,-1-21-16,0 21 0,0 0 0,0-22 15,0 22-15,1 0 0,-1 0 0,0 0 16,0 21-16,0 0 0,0-22 16,1 22-1,-22 22-15,0-1 0,0 0 0,0 0 16,0 0-16,0 0 0,0 1 0,0-1 16,0 0-16,0 0 0,21 0 0,-21 0 15,0 1-15,21-22 0,0 21 0,0-21 16,0 0-16,1 21 15,-1-21-15,0 0 0,0 0 0,0 0 16,22 0-16,-22 0 0,0 0 0,21-21 16,-21 21-16,1-21 0,-1-1 0,0 1 15,0 0-15,21 0 0,-20 0 0,-22 0 16,21-22-16,0 22 0,0-21 0,-21 21 16,0-1-16,0 1 0,0 0 15,-21 21 1,0 0-16,0 21 0,-1 0 0,1 1 15,0-1-15,0 0 0,0 21 0,0-21 16,-1 1-16,22-1 0,-21 21 16,21-21-16,0 0 0,0 1 15,0-1-15,21-21 16,1 0-16,-1 0 0,0 0 0,0 0 16,0 0-16,22 0 0,-22 0 0,21 0 15,-21 0-15,22-21 0</inkml:trace>
  <inkml:trace contextRef="#ctx0" brushRef="#br0" timeOffset="24992.19">14182 3260 0,'0'0'0,"0"-21"16,0-1-16,-64-20 15,43 42-15,0 0 0,-22 0 16,1 0-16,21 0 0,-21 0 0,-1 21 15,1 0-15,0 1 0,20 20 0,-20 0 16,21 1-16,-21-1 0,20 21 0,1 1 16,0-22-16,0 22 15,0-1-15,21 1 0,0-22 0,0 22 16,0-1-16,0-21 0,0 1 0,0-1 16,21 0-16,0 1 0,0-22 0,22 0 15,-22 0-15,21-21 0,-21 0 0,22 0 16,-1 0-16,0 0 0,1 0 15,-1 0-15,0-21 0,1 21 0,-1-21 16,0-21-16,1 20 0,-1 1 0,0 0 16,-21 0-16,22-21 0,-22 20 15,0 1-15,0 0 0,-21-21 0,0 21 16,0-1-16,0 1 0,0 0 16,-21 21-1,21 21-15,-21 0 0,0-21 16,0 22-16,21 20 0,-22-21 0,1 0 15,0 22-15,21-22 0,0 21 0,0-21 16,0 0-16,0 1 0,0-1 16,0 0-16,0 0 0,0 0 0,21-21 15,0 21-15,1-21 0,-1 0 16,0 0-16,0 0 0,0 0 0,0-21 16,1 0-16,-1 21 0,-21-21 15,21 0-15,0 21 0,-21-21 0,21-1 16,-21 1-16,0 0 0,0-21 15,0 21-15,0-1 0,-21 1 0,0-21 16,0 21-16,0 0 0,-1-22 0,1 22 16,0 0-16,0 0 0,0 0 15,0 21-15,21-22 0,0 1 0,0 0 16,0 0 0,21 21-1,0 0-15,21-21 0,-21 21 0,1 0 16,20 0-16,-21 0 0,21 0 15,-20 0-15,20 0 0,-21 0 16,0 0-16,22 21 0,-22 0 0,0 0 0,0 0 16,0 1-16,0-1 0,-21 21 15,0-21-15,0 22 0,0-22 16,0 0-16,0 0 0,0 21 0,0-20 16,0-1-16,0 0 0,0 0 0,0 0 15,0 0-15,-21-21 0,0 22 16,21-44 15,0 1-15,0 0-16,0 0 0,0-21 15,0 20-15,0 1 0,0-21 16,21 21-16,0-22 0,1 22 0,-1-21 16,21 21-16,-21 0 0,0-1 15,22 22-15,-22 0 0,21 0 0,-21 0 16,22 0-16,-22 0 0,0 22 0,0-1 15,0 0-15,1 0 0,-22 0 0,0 0 16,0 1-16,0 20 0,0-21 16,0 0-16,0 0 0,0 1 0,-22-1 15,1 0-15,21 0 0,-21 0 0,0 0 16,21 1-16,-21-22 16,0 0-1,21-22 1,0 1-16,0 0 15,0 0-15,21 0 0,0 0 0,0-22 16,0 22-16,0-21 0,1 21 0,20-22 16,-21 22-16,21 0 0,-20 0 0,20 0 15,0-1-15,-21 22 0,22 0 16,-22 0-16,0 22 0,0-1 0,0 0 16,1 0-16,-22 0 0,0 0 0,0 1 15,0-1-15,0 0 0,0 21 0,0-21 16,0 1-16,0-1 0,-22 0 0,22 0 15,0 0-15,-21-21 0,21 21 16,-21 1-16,0-22 16,21 21-16,0-42 31,0-1-15,21 1-16</inkml:trace>
  <inkml:trace contextRef="#ctx0" brushRef="#br0" timeOffset="25324">15833 3747 0,'0'21'32,"0"0"-32,0 0 0,-22 0 15,22 0-15,0 22 0,0-22 0,-21 21 16,21 1-16,-21 20 0,21-21 0,-21 1 15,21 20-15,-21 1 0,0-22 0,-1 22 16,1-1-16,21-21 0,-21 22 16,0-1-16,0 1 0,-22-22 0,22 22 15,0-1-15,0 1 0,0-22 0,-22 22 16,22-22-16,0 0 0,0 1 0,0-1 16,0 0-16,-1-21 0,1 1 0,0-1 15,0 0-15,21 0 0,0-42 31,0 0-31,21 0 16,0-1-16,0-20 0,1 21 0,-1-21 16,21-1-16,-21-20 0,0 20 0</inkml:trace>
  <inkml:trace contextRef="#ctx0" brushRef="#br0" timeOffset="25623.83">15811 4022 0,'0'0'0,"0"-43"0,0 22 0,0 0 0,0-21 15,-21 21-15,21-1 0,0 1 0,0 0 16,0 0-16,21 21 16,1-21-16,-1 21 0,21 0 15,-21 0-15,0 0 0,22 0 0,-22 21 16,21-21-16,-21 21 0,1 0 0,20 22 16,-21-22-16,-21 21 0,0-21 0,0 22 15,0-1-15,0-21 0,0 21 0,-21-20 16,0 20-16,0-21 0,-22 0 15,22 0-15,0 1 0,-21-1 0,20-21 16,1 21-16,-21 0 0,21-21 0,0 0 16,-1 0-1,22-21-15,0 0 16,0 0-16,0-1 16,22 1-16,-1 0 0,0 0 0,0 0 15</inkml:trace>
  <inkml:trace contextRef="#ctx0" brushRef="#br0" timeOffset="26528.26">16468 4191 0,'0'-21'31,"0"0"-31,0 0 15,0-1-15,21 1 0,0 0 16,0-21-16,-21 21 0,21-1 0,0-20 16,1 0-16,-1 21 0,0-22 0,0 1 15,0 0-15,0-1 0,1 1 0,-1 0 16,-21 20-16,0-20 0,21 21 16,-21 0-16,0 0 0,0 42 31,-21 0-31,0 0 0,-1 21 0,1-20 15,0 20-15,21 0 0,-21 1 16,0-22-16,0 21 0,-1 0 16,22 1-16,0-1 0,0 22 0,0-43 15,0 21-15,0 0 0,0 1 0,0-22 16,0 21-16,0-21 0,22 1 0,-1-1 16,0 0-16,0-21 15,0 0-15,22 0 0,-22 0 0,0 0 16,0 0-16,0 0 0,0 0 0,22-21 15,-22 0-15,0 21 0,0-22 0,0 1 16,1-21-16,20 21 0,-21 0 16,0-22-16,0 22 0,1-21 0,-22 21 15,21-1-15,0 1 0,-21 0 0,0 0 16,-21 21 15,21 21-31,-21 0 16,21 0-16,0 1 15,-22-1-15,22 0 0,0 0 0,0 0 16,0 0-16,0 1 0,0-1 16,0 0-16,0 0 0,22-21 15,-22 21-15,21 0 0,0-21 16,0 0-16,0 0 0,0 22 0,1-22 16,-1 0-16,0 0 0,21 0 0,-21 0 15,22 0-15,-22 0 0,21 0 0,-21-22 16,1 1-16,20 0 0,-21 21 15,0-21-15,0 0 0,1-22 16,-1 22-16,0 0 0,0-21 0,-21 21 16,0-1-16,0 1 0,0 0 0,0 0 15,0 0-15,-21 21 16,0 0-16,0 0 0,-1 0 16,1 21-16,0 0 0,0 0 15,0 0-15,0 1 0,-1-1 0,1 21 16,21-21-16,0 0 0,0 1 0,0 20 15,0-21-15,0 0 0,21 0 16,1 1-16,-1-22 0,-21 21 16,21-21-16,21 0 0,-21 0 15,1 0-15,-1 0 0,0 0 0,21 0 16,-21 0-16,1 0 0,-1 0 0,21 0 16,-21-21-16,0 21 0,-21-22 0,22 1 15,-22 0-15,21 0 0,-21 0 16,21 0-16,-21-1 0,0-20 0</inkml:trace>
  <inkml:trace contextRef="#ctx0" brushRef="#br0" timeOffset="26735.53">17335 3641 0,'0'0'0,"-21"0"0,0 0 0,0 0 0,0 0 15,0 0-15,21-21 16,21 21 15,0 0-31,0 0 0,0 0 16,0 0-16,1 0 0,20 0 16</inkml:trace>
  <inkml:trace contextRef="#ctx0" brushRef="#br0" timeOffset="28476.35">19177 4191 0,'42'0'15,"-21"0"-15,1 0 16,-22-21-16,21 21 0,0-21 16,-21 0-16,21-1 0,0 1 15,0 0-15,1 0 0,-1 0 0,-21 0 16,21-22-16,0 22 0,0-21 0,0 21 16,1-22-16,-1 1 0,0 0 15,0-1-15,-21 1 0,21 0 0,0-1 16,-21 1-16,22 0 0,-22-1 0,0 22 15,0 0-15,0 0 0,0 0 0,0-1 16,-22 44 0,1-1-16,0 0 15,0 21-15,0-21 0,0 22 0,-1-1 16,1 0-16,0 1 0,0-1 0,0 0 16,0 1-16,21-1 15,0 0-15,0 1 0,0-1 0,0 0 16,0 1-16,0-22 0,0 21 0,0-21 15,21 1-15,0-1 0,0 0 0,0 0 16,0-21-16,1 0 0,-1 0 16,0 0-16,0 0 0,21 0 0,-20 0 15,20 0-15,-21 0 0,21-21 0,-20 0 16,-1 0-16,21-1 0,-21-20 0,0 21 16,1-21-16,-1 20 0,-21 1 0,0-21 15,21 21-15,-21 0 0,0-1 16,0 1-16,0 42 31,-21-21-31,21 22 0,0-1 0,-21 0 16,21 21-16,-22-21 15,22 1-15,0 20 0,0-21 0,0 21 16,0-20-16,0 20 0,0-21 0,0 0 16,22 0-16,-1 1 0,0-1 0,0-21 15,-21 21-15,21-21 0,0 0 0,1 0 16,20 0-16,-21 0 0,0 0 15,0 0-15,1 0 0,-1-21 0,0 21 16,0-21-16,0-1 0,0 1 0,1 0 16,-1 0-16,0 0 0,-21-22 15,21 22-15,0-21 0,-21 0 0,0 20 16,0 1-16,21 0 0,-21 0 16,0 42-1,0 0 1,0 0-16,0 1 0,-21 20 0,21-21 15,0 0-15,0 22 0,-21-22 16,21 0-16,-21 0 0,21 0 0,0 0 16,0 1-16,0-1 0,0 0 15,0 0-15,0-42 47,0 0-31,0 0-16,0-1 0,0 1 0,0 0 15,21-21-15,0 21 0,0-22 0,1 1 16,-1 21-16,0-22 0,0 22 0,0 0 16,0 0-16,1 21 0,-1 0 15,0 0-15,0 0 16,-21 21-16,21 21 0,-21-20 16,0-1-16,21 21 0,-21-21 0,0 0 15,0 22-15,0-22 0,0 0 0,0 21 16,0-20-16,0-1 0,0 0 15,0 0-15,22 0 0,-22 0 16,21-21 15,0 0-31,-21-21 16,21 0-16,0 0 0,0 21 16,1-21-16,-1-22 0,0 22 0,0 0 15,0-21-15,0 21 0,22-22 0,-22 22 16,0-21-16,0 21 0,0-1 0,1 1 15,-1 0-15,0 21 16,-21 21 0,0 0-1,0 1-15,0 20 0,0-21 0,0 0 16,-21 0-16,21 1 0,0 20 0,0-21 16,0 0-16,0 0 0,0 1 15,0-1-15,0 0 0,0 0 0,21 0 16,0 0-16,0-21 0,0 0 15,1 22-15,-1-22 0,0 0 0,0 0 16,21 0-16,-20 0 0,-1 0 16,21 0-16,-21 0 0,0 0 0,1-22 15,20 1-15,-21 0 0,0 0 0,0 0 16,1 0-16,-1-1 0,0-20 0,0 21 16,-21-21-16,21 20 0,-21-20 0,0 21 15,21 0-15,-21 0 16,0-1-16,-21 22 15,0 0-15,0 0 0,0 22 0,0-1 16,-1 0-16,1 21 0,0-21 0,0 1 16,0 20-16,0-21 0,21 21 0,0-20 15,0-1-15,0 0 0,0 0 16,0 0-16,0 0 0,0 1 0,21-22 16,0 21-16,0-21 0,0 0 0,0 0 15,22 0-15,-22 0 0,0 0 0,0 0 16,22 0-16,-22 0 0,0-21 0,21 21 15,-21-22-15,1 22 16,-1-21-16,0 0 0,0 0 0,0 21 16,-21-21-16,0 0 0,21-1 0,-21 1 15,0 0-15,0 0 0,0-21 0,0 20 16,0 1-16,-21 0 0</inkml:trace>
  <inkml:trace contextRef="#ctx0" brushRef="#br0" timeOffset="28699.22">21103 3577 0,'0'0'0,"-21"0"0,0 0 16,0 0-16,-1 0 0,1 0 0,0 0 16,0 0-1,0 0 16,0 0-31,-1 0 0,1 0 16,0 0-16,-21 0 16,21 0-16,-22 0 0,1 0 0</inkml:trace>
  <inkml:trace contextRef="#ctx0" brushRef="#br0" timeOffset="28887.11">19452 3683 0,'0'0'0,"-42"0"15,-64 21-15,85-21 16,0 21-16,-1-21 0,44 0 31,-1 0-31,0 0 0,21 0 0,-21 0 16,22 0-16,-1 0 0,0 0 0,1 0 16,-1 0-16,0 0 0,1 0 0,-1 0 15,0-21-15,-20 21 0</inkml:trace>
  <inkml:trace contextRef="#ctx0" brushRef="#br0" timeOffset="30447.36">22818 4106 0,'21'0'15,"0"0"-15,0 0 0,0 0 16,0 0-16,1-21 0,20 21 0,-21-21 15,0 21-15,0-21 0,1 21 0,-1-21 16,0 0-16,0 21 0,0-22 16,0 1-16,-21 0 0,0 0 0,0 0 15,0-22-15,0 22 0,0 0 0,-21 0 16,0 21-16,0-21 0,-21 21 0,20 0 16,-20 0-16,0 0 15,-1 21-15,1-21 0,-21 21 0,20 21 16,1-20-16,-22 20 0,22 0 0,0 1 15,21-1-15,-22 0 0,22 1 0,0-1 16,21 0-16,0-21 0,0 22 16,0-22-16,0 0 0,0 0 0,21-21 15,0 21-15,22-21 0,-22 0 0,21 0 16,0 0-16,1 0 0,-1-21 0,0 21 16,1-21-16,-1 0 0,0 0 0,-20 0 15,20-1-15,-21 1 0,21-21 16,-20 21-16,-22 0 0,21-22 0,-21 1 15,0 21-15,0-22 0,0 1 0,21 21 16,-21 0-16,0 0 0,0-1 16,0 44 15,0-1-31,0 0 0,0 21 0,0-21 16,0 22-16,0-22 0,0 21 0,0-21 15,0 22-15,21-22 0,0 0 16,0 0-16,1 0 0,-1 1 0,0-22 15,0 0-15,21 21 0,-20-21 0,20 0 16,0 0-16,-21 0 0,22-21 0,-1-1 16,-21 22-16,22-21 0,-22 0 15,0 0-15,0 0 0,-21 0 0,0-1 16,21 1-16,-21-21 0,0 21 16,0-22-16,0 22 0,0-21 0,0 21 15,0 0-15,0-1 0,-21 44 31,21-1-31,0 0 0,-21 21 16,0-21-16,0 22 0,-1-1 0,22 0 16,0-20-16,-21 20 0,0-21 0,21 21 15,0-20-15,0-1 0,0 0 0,0 0 16,0 0-16,0 0 16,21-42 15,0 0-31,1 0 0,-1 0 15,0 0-15,0-1 0,0 1 0,0 0 16,1-21-16,20 21 0,-21-1 16,0-20-16,22 21 0,-22 0 0,0 21 15,0 0-15,0 0 16,-21 21-16,0 0 0,0 0 16,0 22-16,0-22 15,0 0-15,0 0 0,21 0 0,-21 0 16,22 1-16,-22-1 0,21 0 0,0-21 15,0 21-15,0 0 0,0-21 0,1 21 16,-1-21-16,21 0 0,-21 0 16,22 0-16,-22 0 0,21 0 15,-21 0-15,22 0 0,-22 0 0,0 0 16,21-21-16,-21 21 0,1-21 0,-1 0 16,0 21-16,0-21 0,-21-22 0,21 22 15,0 0-15,-21-21 0,0 21 0,0-22 16,0 1-16,0 21 0,0 0 15,0-22-15,0 22 0,-21 0 16,0 21-16,0 0 0,0 0 16,0 21-16,-22 0 0,22 0 15,0 1-15,0 20 0,0-21 16,-1 0-16,1 22 0,0-22 0,21 0 16,-21 21-16,21-21 0,0 1 0,0-1 15,0 0-15,0 0 0,21-21 16,0 0-16,0 21 0,1-21 15,-1 0-15,0 0 0,0 0 16,0 0-16,22-21 0,-22 21 0,0-21 16,21 0-16,-21 0 0,1-1 0,20 1 15,-21 0-15,0-21 0,0-1 0,22 22 16,-22-21-16,0-22 0,0 22 0,0 0 16,-21-1-16,22-20 0,-1 21 15,0-22-15,-21 22 0,0-22 16,0 22-16,21 0 0,-21 20 0,0-20 15,-21 42 1,0 42-16,0-20 16,-1 20-16,1 0 0,0 1 0,0 20 15,21-21-15,-21 22 0,21-22 0,-21 1 16,21 20-16,0-21 0,0 1 0,0-1 16,0 0-16,0-20 0,0 20 15,0-21-15,21 0 0,0 0 0,-21 1 16,21-22-16,0 21 0,0-21 15,1 0-15,-1 0 0,0 0 16,0 0-16,0 0 0,0 0 0,1 0 16,-1-21-16,0-1 0</inkml:trace>
  <inkml:trace contextRef="#ctx0" brushRef="#br0" timeOffset="32334.91">27093 3429 0,'0'0'0,"21"-21"0,22-43 16,-22 43-16,0 0 15,0 0-15,-21 0 0,0 0 0,0-1 16,0 1-16,0 0 0,0 0 16,-21 21-16,-21 0 15,21 0-15,-22 0 0,22 0 16,-21 21-16,-1 0 0,1 22 15,0-1-15,-1 0 0,1 1 0,0 20 16,-1 1-16,22-22 0,0 21 0,0 1 16,0-22-16,21 1 0,0-1 0,0 0 15,0 1-15,0-1 0,21-21 0,0 21 16,21-20-16,1-1 0,-1 0 16,22 0-16,-1 0 0,1-21 0,-22 0 15,21 0-15,1 0 0,-1 0 0,1 0 16,-1 0-16,-20 0 0,20-21 0,1 0 15,-22 0-15,0 0 0,-20-1 16,20-20-16,-21 21 0,0-21 16,0 20-16,-21-20 0,0 0 0,0 21 15,0-22-15,0 22 0,0 0 0,-21 0 16,0 0-16,0 21 0,-21 0 16,20 0-16,-20 21 0,0 0 0,-1 0 15,1 0-15,0 0 0,-1 22 0,1-1 16,21-21-16,-21 22 0,20-22 0,1 21 15,0-21-15,21 0 0,0 22 16,0-22-16,0 0 0,21 0 16,0-21-16,1 0 0,-1 0 0,0 0 15,0 0-15,21 0 0,-20 0 0,20-21 16,-21 21-16,21-21 16,-20 0-16,-1 0 0,21-1 0,-21 1 15,0 0-15,1 0 0,-22 0 0,21-22 16,0 22-16,-21-21 0,21 21 0,-21 0 15,0-1-15,0 1 0,0 0 16,0 42 0,0 0-16,0 1 0,-21-1 15,0 0-15,21 0 0,-21 21 0,21-20 16,0-1-16,0 0 0,0 0 16,-22 0-16,22 0 0,0 1 0,0-1 15,0 0-15,22-21 0,-1 21 0,0-21 16,0 0-16,0 0 0,0 0 15,1 0-15,20 0 0,-21 0 0,0 0 16,22 0-16,-22-21 0,21 21 16,-21-21-16,0 0 0,1 21 0,-1-22 15,0 1-15,0-21 0,0 21 0,0 0 16,1-1-16,-1-20 0,0 21 0,-21 0 16,0 0-16,0 42 31,-21 0-31,0 0 15,-1 0-15,22 22 0,-21-22 16,0 0-16,21 0 0,0 0 0,0 0 16,0 1-16,0-1 0,0 0 15,0 0-15,0 0 0,21-21 16,0 0-16,1 0 0,-1 0 0,0 0 16,0 0-16,0 0 0,22 0 15,-22 0-15,0 0 0,21-21 0,-21 21 16,1-21-16,20 0 0,-21 0 0,0-1 15,0 1-15,1 0 0,20-21 0,-21 21 16,0-1-16,-21 1 0,21 21 16,-21-21-16,-21 42 31,0 0-31,0 1 0,0-1 16,0 0-16,-1 21 15,22-21-15,0 1 0,-21-1 0,21 0 16,0 0-16,0 0 0,0 0 15,21 1-15,1-22 0,-1 0 16,0 21-16,0-21 0,21 0 16,-20 0-16,20 0 0,0 0 0,-21 0 15,22 0-15,-1 0 0,0-21 0,22-1 16,-22 22-16,1-21 0,-1 0 16,-21 0-16,21 0 0,1-22 0,-22 22 15,0 0-15,0-21 0,0 21 16,1-1-16,-22 1 0,0 0 15,-22 21-15,-20 0 16,21 0-16,0 21 0,-22-21 16,22 21-16,-21 1 0,0-1 0,-1 0 15,22 0-15,-21 0 0,21-21 0,-1 21 16,1 1-16,21-1 0,-21 0 16,21 0-16,21 0 15,0-21-15,1 0 0,-1 0 16,0 0-16,0 0 0,0 0 0,22 0 15,-22 0-15,0-21 0,0 21 16,0-21-16,0 21 0,1-21 16,-1 0-16,0-1 0,-21 1 15,0 0-15,21 21 0,-21-21 16,0 0-16,21 21 0,-21 21 31,-21 0-31,0 0 16,21 0-16,0 1 0,0-1 15,-21 0-15,21 0 0,0 0 16,-21 22-16,21-22 0,0 0 0,0 0 16,0 0-16,0 22 0,0-22 0,0 0 15,0 21-15,0-21 0,0 22 16,0-1-16,0-21 0,21 22 16,0-1-16,-21-21 0,21 21 0,-21 1 15,0-1-15,21-21 0,-21 22 0,0-1 16,0 0-16,0-21 0,0 22 0,0-22 15,0 21-15,0-21 0,-21 1 16,0-1-16,-21 0 0,20-21 0,-20 21 16,0 0-16,-1-21 0,1 21 0,0 1 15,-22-22-15,22 21 0,-22-21 0,22 0 16,0 0-16,-1 0 0,1 0 0,0 0 16,-1 0-16,1 0 0,21 0 0,0 0 15,0 0-15,-1 0 0,1 0 16,21-21-16,-21-1 0,21 1 15,0 0 1,0 0-16,21 0 0,0 21 16,1-21-16,-1-1 0,0-20 0,0 21 15,21 0-15,-20-22 0</inkml:trace>
  <inkml:trace contextRef="#ctx0" brushRef="#br0" timeOffset="33115.43">29845 3789 0,'0'0'0,"0"-21"15,0 0-15,0-1 16,0 1-16,0 0 16,0 42-1,0 0 1,0 1-16,0-1 0,-21 0 0,0 0 15,-1 21-15,1 1 0,21-22 0,-21 21 16,0-21-16,0 22 0,0-22 0,-1 21 16,22-21-16,-21 1 0,21-1 15,-21 0-15,21 0 16,21-42 15,-21 0-15,21 0-16,1-1 0,-1 1 0,0 0 15,21-21-15,-21 21 0,1-1 0,20 1 16,-21 0-16,0 21 0,0 0 16,1 0-16,-1 0 0,-21 21 15,0 0-15,0 1 0,0-1 16,0 21-16,0-21 0,0 0 16,0 22-16,0-22 0,0 0 0,0 0 15,0 0-15,0 1 16,0-1-16,21-21 0,0 0 0,0 21 15,0-21-15,1 0 0,-1 0 16,0 0-16,0 0 0,0 0 0,0 0 16,1 0-16,-1-21 0,0 21 0,0-21 15,0-1-15,0 1 0,1 0 16,-1-21-16,0 21 0,0-22 0,0 1 16,22 0-16,-22-1 0,0 1 0,21 0 15,-21-1-15,22 22 0,-22-21 16,0 21-16,0-22 0,-21 22 15,21 0-15,-42 42 32,0 0-32,0 22 0,0-22 15,0 21-15,-22-21 0,22 22 0,0-1 16,0 0-16,0 1 0,-1-22 16,22 21-16,0 0 0,0-20 0,0 20 15,0-21-15,0 0 0,0 0 0,0 1 16,0-1-16,0 0 0,0 0 15,22-21-15,-1 0 0,0 0 16,0 0-16,0 0 16,0 0-16,1 0 0,-22-21 15,21 0-15,-21 0 16,0-1-16,0 1 16,0 0-16</inkml:trace>
  <inkml:trace contextRef="#ctx0" brushRef="#br0" timeOffset="33356.3">30226 3937 0,'0'0'0,"-21"0"0,21-21 0,21 21 15,0 0 1,0 0-16,22 0 0,-1 0 16,0 0-16,1 0 0,-1 0 15,0 0-15,22 0 0,-22 0 0,0 0 16,1 0-16,-1 0 0,0 0 15,-20 0-15,20 0 0,-21 0 0,0 0 16,0 0 0,-42 0-1,0 0-15,-21 0 16,21 0-16,-43 0 0,22 0 0</inkml:trace>
  <inkml:trace contextRef="#ctx0" brushRef="#br0" timeOffset="35263.12">2032 5715 0,'0'0'0,"0"-21"0,-64-64 15,64 64-15,0 0 16,-21 0-16,21 0 0,-21-1 16,21 1-16,0 0 0,0 42 31,0 22-31,0-1 15,0 0-15,0 1 0,0 20 0,0 1 16,0-1-16,0 1 0,0-22 16,0 21-16,0 1 0,0-22 0,0 1 15,0 20-15,0-21 0,0 1 16,0-22-16,-21 21 0,21-21 0,0 1 16,0-1-16,-21 0 0,0-21 15,21-21 1,-22 0-16,22-1 15,0 1-15,0 0 0,0 0 0,0-21 16,0-1-16,0 22 0,22-21 0,-22-1 16,21 1-16,0 21 15,0-21-15,0 20 0,22 1 0,-22 0 16,21 0-16,-21 21 0,22 0 16,-1 0-16,-21 0 0,21 21 0,-20 0 15,-1 0-15,0 1 0,-21-1 0,0 0 16,0 0-16,0 0 0,0 22 15,-21-22-15,0 0 0,-1 0 0,-20 0 16,21 0-16,0 1 0,0-1 16,-1 0-16,1 0 0,0-21 15,0 0-15,21 21 0,21-21 63,0 0-63,0 0 0,1 0 15,-1 0-15,0 0 0,21-21 16,-21 21-16,22-21 0,-22 21 0,21-21 16,1 21-16,-1-21 0,0-1 0,1 1 15,-22 21-15,21-21 0,0 0 16,1 0-16,-22 0 0,21-1 0,-21 1 16,1 0-16,-1 0 0,0 0 15,0 0-15,-21-1 0,21 1 16,-21 0-16,0 0 0,0 42 31,0 0-31,0 0 16,21 22-16,-21-22 0,0 0 0,0 21 15,0-20-15,0 20 0,0-21 16,0 21-16,0-20 0,0-1 0,22 0 16,-22 0-16,21-21 0,0 0 0,0 0 15,0 0-15,0 0 16,1 0-16,20-21 0,-21 21 0,0-21 15,0 0-15,-21-1 0,22 1 16,-1 0-16,0 0 0,-21-21 16,0 20-16,0-20 0,21 21 0,-21-21 15,0-1-15,0 22 0,21-21 0,-21 21 16,0-1-16,0 44 31,0-1-31,0 21 0,0-21 0,0 22 16,0-1-16,0 0 0,0 1 15,0-1-15,0 0 0,0 22 0,0-22 16,0 22-16,21-1 0,-21 1 0,0-1 16,0 1-16,0 20 0,0 1 15,0 0-15,0-1 0,0 1 16,0 21-16,0-22 0,0 22 0,0-21 16,-21 21-16,0-22 0,0 1 0,0 0 15,0-22-15,-1 1 0,1-1 16,0-20-16,0-1 0,0 0 0,0-21 15,-1 1-15,1-22 0,0 0 0,-21 0 16,21 0-16,-1 0 0,-20-22 0,0 1 16,21 0-16,-22-21 0,1 21 15,21-22-15,-22 1 0,22 0 0,0-22 16,21 22-16,0-1 0,-21-20 0,21 21 16,0-22-16,0 1 0,0 20 15,21-20-15,0-1 0,0 22 16</inkml:trace>
  <inkml:trace contextRef="#ctx0" brushRef="#br0" timeOffset="35683.89">4847 5546 0,'0'0'0,"-21"-21"16,21-22-16,-21 22 0,21-21 15,0 21-15,0-1 0,0 1 0,-21 21 16,21 43-1,0-22-15,0 21 16,0 0-16,0 22 0,0-22 0,0 22 16,0-1-16,0 1 0,0-22 0,0 22 15,0-22-15,0 0 0,0 1 16,0-1-16,0-21 0,0 21 16,0-20-16,0-1 0,0 0 0,0 0 15,0 0-15,0-42 31,21 0-31,-21 0 16,0 0-16,21-1 0,0-20 0</inkml:trace>
  <inkml:trace contextRef="#ctx0" brushRef="#br0" timeOffset="36351.9">5143 5461 0,'0'0'0,"22"-21"0,-1 21 31,-21 42-16,0-21-15,0 1 0,0 20 0,0-21 16,0 21-16,0 1 0,0-1 16,0 0-16,-21 1 0,-1-22 0,22 21 15,0 1-15,-21-22 0,21 21 0,-21-21 16,21 0-16,0 1 0,-21-1 0,21 0 16,0 0-16,-21-21 0,21 21 15,21-42 1,0 21-16,-21-21 15,21 0-15,0 0 0,1-1 16,-1-20-16,0 21 0,0 0 0,-21 0 16,21-22-16,0 22 0,1 21 15,-1-21-15,0 0 0,0 21 16,0 0-16,-21 21 16,21 0-16,-21 0 0,0 0 0,22 1 15,-22-1-15,0 0 0,0 0 0,0 0 16,21 0-16,-21 1 0,21-1 15,0-21-15,-21 21 0,0 0 0,21-21 16,0 0-16,1 0 0,-1 21 0,0-21 16,0 0-16,0 0 0,22 0 0,-22 0 15,21-21-15,-21 0 0,22 21 16,-22-21-16,21 0 0,-21-1 0,22 1 16,-22 0-16,21 0 0,-21 0 15,0-22-15,1 22 0,-22-21 0,0 21 16,0 0-16,0-1 0,0 1 15,0 0-15,-22 21 16,1 0-16,0 0 0,0 21 0,21 0 16,-21 1-16,0 20 0,-1-21 0,22 0 15,0 0-15,0 22 0,0-22 16,0 0-16,0 0 0,0 0 0,0 1 16,0-1-16,0 0 0,22 0 15,-1-21-15,0 0 0,0 21 16,0-21-16,0 0 15,1 0-15,-1 0 0,21-21 16,-21 21-16,0-21 0,22-21 16,-43 20-16,0 1 15,0 0-15,0 0 0,-21 0 16,-1 0-16</inkml:trace>
  <inkml:trace contextRef="#ctx0" brushRef="#br0" timeOffset="36572.76">4551 5800 0,'0'0'0,"-43"0"0,22 21 0,0-21 16,0 0-16,42 0 31,0 0-31,22 0 0,-22-21 16,21 21-16,0 0 0,1-21 0,20 21 15,-20 0-15,-1 0 0,0-22 16,-21 22-16,22 0 0,-22 0 0,-21-21 16,21 21-16</inkml:trace>
  <inkml:trace contextRef="#ctx0" brushRef="#br0" timeOffset="37492.24">8064 5546 0,'0'0'0,"0"-21"0,0-64 15,0 64-15,-21 21 0,21-21 16,-42-1-16,21 22 0,0 0 0,-1 0 16,-20 0-16,0 0 0,21 0 15,-22 0-15,1 22 0,21-1 0,-22 0 16,1 21-16,21 1 0,-21-1 16,20 0-16,1 22 0,-21-22 0,21 22 15,0-22-15,-1 21 0,22-20 0,-21 20 16,21-20-16,-21-1 0,21 0 15,0-21-15,0 22 0,21-22 0,0 0 16,1 0-16,-1-21 0,21 0 0,0 0 16,-20 0-16,20 0 0,21 0 15,-20 0-15,-1-21 0,0 21 16,22-21-16,-22 0 0,1 0 0,20-1 16,-21 1-16,1 0 0,-1 0 0,-21-21 15,22 20-15,-22 1 0,-21 0 0,21 0 16,-21 0-16,0 0 0,0-1 15,-21 22 1,0 22-16,-1-1 0,22 0 16,-21 0-16,0 0 0,0 0 0,0 1 15,21 20-15,-21-21 0,21 0 16,-22 22-16,22-22 0,0 0 0,0 0 16,0 0-16,0 0 0,0 1 15,22-1-15,-1-21 0,0 0 0,0 0 16,0 0-16,22 0 0,-22 0 0,0 0 15,21 0-15,-21 0 0,22-21 16,-22-1-16,21 1 0,-21 0 0,1 21 16,-1-21-16,0 0 0,0 0 0,-21-1 15,0 1-15,0-21 0,0 21 0,0 0 16,0-22-16,-21 22 0,0 0 16,0 0-16,-1 0 0,1-1 0,0 1 15,-21 21-15,21 0 0,-1 0 0,-20 0 16,21 0-16,0 21 0,0-21 0,-1 22 15,1-1-15,0 0 16,21 0-16,-21 0 0,21 0 16,0 1-16,21-22 0,0 21 15,0-21-15,22 0 0,-22 0 0,21 0 16,-21 0-16,22-21 0,-1-1 16,0 22-16,1-21 0</inkml:trace>
  <inkml:trace contextRef="#ctx0" brushRef="#br0" timeOffset="38107.9">8848 5842 0,'0'0'0,"21"0"0,-21 21 32,0 0-32,-21 1 0,21-1 15,0 0-15,-22 0 0,22 21 16,-21-20-16,21-1 0,-21 21 16,21-21-16,0 0 0,0 1 0,0-1 15,0 0-15,0 0 0,0 0 16,-21 0-16,21 1 15,0-44 17,0 1-32,0 0 0,0 0 15,0 0-15,0 0 0,0-1 0,21-20 16,0 21-16,-21 0 0,21-22 0,1 22 16,-1-21-16,0 21 0,-21 0 0,21-1 15,0 22-15,0 0 16,1 0-16,-1 0 0,0 0 0,0 0 15,0 22-15,-21-1 0,21 0 16,-21 0-16,0 0 0,22 0 0,-22 1 16,0-1-16,0 0 0,0 0 15,0 0-15,0 0 0,0 1 0,0-1 16,0 0-16,0 0 16,0-42 15,0 0-16,21 0-15,0-1 0,0 1 0,0 0 16,-21 0-16,43-21 0,-22 20 16,0-20-16,0 21 0,0 0 0,22 0 15,-22-1-15,0 1 0,0 21 0,0 0 16,0 0-16,1 0 0,-1 21 16,0 1-16,0-1 0,-21 0 15,0 21-15,0-21 0,0 1 0,0-1 16,0 0-16,0 0 0,0 0 0,0 0 15,0 1-15,-21-1 16,21 0-16,-21-21 0,21 21 0,21-21 47,0 0-47,0-21 0,22 21 16</inkml:trace>
  <inkml:trace contextRef="#ctx0" brushRef="#br0" timeOffset="38463.22">10012 5863 0,'0'0'16,"21"-21"-16,-21-42 16,0 41-16,-21 22 15,0 0-15,-1 0 0,22 22 16,-21-1-16,0 0 0,21 0 16,-21 21-16,21-20 0,0 20 0,0-21 15,-21 21-15,21 1 0,-21-1 16,21 0-16,-22 1 0,22-1 0,0 22 15,-21-22-15,0 21 0,0 1 16,0 21-16,21-22 0,-21 1 0,-1 20 16,1-20-16,21-1 0,-21 1 0,0 20 15,21-20-15,-21-1 0,0 1 0,-1-22 16,1 22-16,21-22 0,-21 0 0,21 1 16,-21-22-16,21 0 0,0 0 0,0-42 31,0 0-31,0 0 0,0 0 15,0-22-15,21 22 0,0-21 16,-21-22-16,21 22 0,1-22 16,-22 22-16,21-21 0,0-22 0,0 21 15,0-20-15,0 20 0,1-20 0</inkml:trace>
  <inkml:trace contextRef="#ctx0" brushRef="#br0" timeOffset="38721.1">9758 6583 0,'21'-85'0,"21"-63"16,-21 85-16,-105 359 0,190-635 0,-106 297 0,21-22 0,0 43 15,-21-21-15,21 21 0,0 0 16,-21-22-16,21 22 0,1 21 0,-1-21 15,0 0-15,0 0 0,0 21 0,22 0 16,-22 0-16,21 0 0,-21 0 0,22 0 16,-22 0-16,0 21 0,0 0 0,0 0 15,-21 0-15,0 0 16,0 1-16,0-1 0,0 0 0,-21 0 16,0 0-16,0 0 0,-22 1 0,22-1 15,-21 0-15,0 0 0,-1 0 0,1-21 16,21 21-16,-22 1 0,22-22 0,0 0 15,0 0-15,0 0 0,42 0 32,0-22-17,0 1-15,0 21 0,1-21 0,-1 21 16</inkml:trace>
  <inkml:trace contextRef="#ctx0" brushRef="#br0" timeOffset="39615.19">10456 6202 0,'21'0'0,"-42"0"0,64 21 16,-22-21 0,0 0-1,0 0-15,0 0 16,-21-21-16,21 21 0,1-21 0,-1 0 16,0 21-16,0-22 0,-21 1 15,21-21-15,0 21 0,1-22 0,-1 22 16,0-21-16,-21 0 0,21-22 0,0 22 15,-21-1-15,0-20 0,21 21 0,-21-1 16,0 1-16,22 21 0,-22 0 16,0-1-16,0 1 0,0 42 31,-22 22-31,22-22 16,-21 0-16,21 21 0,0 1 0,0-1 15,-21 0-15,21 1 0,0-1 16,0 0-16,-21 1 0,21-1 0,0 0 15,0 1-15,0-22 0,0 21 0,0-21 16,0 1-16,0-1 0,0 0 0,0 0 16,21-21-16,0 0 0,-21 21 0,21-21 15,1 0-15,-1 0 0,0 0 16,0 0-16,0 0 0,0-21 16,1 21-16,-1-21 0,21 0 0,-21 0 15,0 21-15,1-22 0,-1 1 0,0 0 16,-21 0-16,21 0 0,0 0 0,-21-1 15,0 1-15,0 0 0,0 0 16,0 42 15,0 0-31,0 0 0,-21 1 16,21-1-16,-21 0 0,21 0 16,0 0-16,0 0 0,0 1 15,0-1-15,0 0 0,21 0 16,0 0-16,0-21 0,1 21 15,-1-21-15,0 0 0,21 0 0,-21 22 16,22-22-16,-1 0 0,0 0 0,1 0 16,-1 0-16,0 0 0,1 0 0,-1-22 15,0 22-15,-20-21 0,20 21 16,-21-21-16,21 0 0,-20 0 0,-1 0 16,0-1-16,0-20 0,-21 21 0,0 0 15,0-22-15,21 22 0,-21 0 0,0 0 16,0 0-16,0 0 0,-21 21 0,0 0 15,0 0 1,0 0-16,-1 21 0,1 0 0,0 0 16,0 0-16,0 0 0,0 1 0,21-1 15,-22 0-15,22 0 0,-21 0 0,21 0 16,0 1-16,0-1 0,0 0 0,0 0 16,0 0-16,21-21 15,1 21-15,-1-21 0,0 0 16,0 0-16,0 0 0,0 0 0,1 0 15,-1 0-15,0 0 0,21 0 0,-21 0 16,1-21-16,-1 21 0,0-21 16,-21 0-16,0 0 15,0 0 1,0-1-16,0 1 16,0 0-16</inkml:trace>
  <inkml:trace contextRef="#ctx0" brushRef="#br0" timeOffset="39912.01">11409 5609 0,'-21'-21'15,"21"0"-15,-22 0 16,44 21 62,-1 0-62,-21 21 15,-21-21-16,-1 0-15</inkml:trace>
  <inkml:trace contextRef="#ctx0" brushRef="#br0" timeOffset="40971.92">2730 8594 0,'-21'0'0,"0"0"0,0 0 16,0 0-16,0 0 0,-1 0 31,44 0-15,-1 0-1,21 0-15,0 0 0,1 0 16,-1 0-16,22 0 0,-22 0 0,21 0 16,1 0-16,-22 0 0,22 0 0,-1 0 15,22 0-15,-22 0 0,1 0 16,-1 0-16,1 0 0,-1 0 0,1 0 16,-22 21-16,1-21 0,-1 0 0,0 0 15,-21 0-15,1 0 0,-44 0 31,1 0-15,0 0-16,-21 0 16,-1 0-16,1 0 0,-21 0 0,20 0 15,-20 0-15,-1 0 0,1 21 0,-1-21 16,1 0-16</inkml:trace>
  <inkml:trace contextRef="#ctx0" brushRef="#br0" timeOffset="41183.8">2709 8678 0,'0'0'0,"-21"0"16,42 22-16,22-22 16,-22 0-16,21 0 0,22 0 15,-22 0-15,21 0 0,-20 0 0,20 0 16,1 0-16,-1 0 16,1 0-16,-1 0 0,1 0 0,-1 0 15,1 0-15,-1-22 0,-20 22 0,-1 0 16,-21 0-16,0 0 0,0-21 15,1 21-15,-22-21 16,0 0-16,0 0 0</inkml:trace>
  <inkml:trace contextRef="#ctx0" brushRef="#br0" timeOffset="41512.12">3556 8319 0,'-21'0'15,"0"0"-15,21 21 16,21-21 0,0 0-16,21 0 0,-21 0 15,1 0-15,20 21 0,0-21 16,-21 0-16,22 21 0,-22-21 0,21 21 16,-21 0-16,1 1 0,-1-1 0,0 0 15,0 0-15,-21 0 0,0 22 16,0-22-16,0 0 0,0 21 0,0-21 15,-21 22-15,0-1 0,0 0 0,-22 1 16,1-1-16,0 0 16,-22 1-16,22-22 0,-22 21 0,1 1 15,-1-22-15,22 21 0,-22-21 0,22 0 16,21 1-16,-21-1 0,20-21 16,1 21-16,0-21 0,21-21 15</inkml:trace>
  <inkml:trace contextRef="#ctx0" brushRef="#br0" timeOffset="42011.54">5313 7980 0,'0'0'16,"0"-21"-16,0-22 0,0 22 0,0 0 0,0 0 15,0 0-15,0 42 32,0 0-32,0 0 0,0 22 0,0 20 15,-21 1-15,21-22 0,-22 21 16,22 1-16,-21-1 0,21 1 0,-21-1 15,21-20-15,0 20 0,-21-20 0,0-1 16,21 0-16,-21 1 16,21-22-16,0 0 0,0 0 0,0 0 15,0 0-15,0 1 0,0-44 32,0 1-32,21 0 15,0 0-15,-21-21 0,21 20 0</inkml:trace>
  <inkml:trace contextRef="#ctx0" brushRef="#br0" timeOffset="42242.91">5715 7874 0,'0'0'16,"0"21"0,0 0-16,0 1 0,0 20 0,0 21 15,0-20-15,0-1 0,0 22 0,0-22 16,0 21-16,0-20 0,0-1 0,0 0 15,-21-20-15,21 20 0,-21 0 16,21-21-16,-22 1 0,22-1 0,0 0 16,0 0-16,-21-21 0,21 21 0,-21-21 15,0 0-15,0 21 16,0-21-16,-1 0 0,1 0 0,0 0 16,0 0-16,0-21 0</inkml:trace>
  <inkml:trace contextRef="#ctx0" brushRef="#br0" timeOffset="42411.82">5228 8551 0,'0'0'0,"21"0"16,0 0-16,22 0 0,-22 0 15,0 0-15,21-21 0,-20 21 0,20 0 16,0 0-16,1-21 0,-1 21 16,0 0-16,1-21 0,-1 21 0,-21-21 15,0 21-15,22 0 0,-22-21 0,0 21 16,0 0-16,0-22 0,0 22 15</inkml:trace>
  <inkml:trace contextRef="#ctx0" brushRef="#br0" timeOffset="44331.95">6244 8509 0,'0'0'0,"21"0"15,0 0-15,1 0 0,-1-21 16,-21 0-16,21 21 0,0-21 0,-21-1 15,21 22-15,-21-21 0,0 0 16,0 0-16,0 0 0,0 0 0,0-1 16,-21 1-16,0 0 0,0 21 0,0 0 15,-1 0-15,-20 0 0,21 0 0,0 0 16,-22 21-16,22 0 16,-21 1-16,21-1 0,-22 21 0,22-21 15,0 22-15,0-1 0,0-21 0,0 21 16,21 1-16,0-22 0,0 21 0,0-21 15,0 1-15,0-1 0,21 0 16,21 0-16,-21-21 0,0 0 0,1 0 16,20 0-16,-21 0 0,21 0 0,-20 0 15,20 0-15,-21-21 0,21 0 16,-20 0-16,20-1 0,-21 22 0,0-21 16,22 0-16,-1-64 15,-42 64-15,0 0 0,0-21 0,0 21 16,0-1-16,0 1 15,0 0-15,0 0 0,-21 21 16,0 0-16,-1 21 16,22 0-16,0 0 0,0 22 15,0-22-15,-21 0 0,21 21 16,0-20-16,0-1 0,0 0 0,0 0 16,21 0-16,-21 0 0,22 1 0,-1-1 15,0-21-15,0 0 0,0 0 0,0 0 16,1 0-16,-1 0 0,21 0 15,-21 0-15,0 0 0,1-21 0,20-1 16,-21 22-16,0-21 0,0 0 16,-21 0-16,22 0 0,-22 0 0,21-1 15,-21 1-15,0 0 0,0 0 16,0 0-16,0 0 0,0-1 16,0 44-1,-21-1-15,21 0 16,0 0-16,-22 0 0,22 0 15,0 1-15,0-1 0,-21-21 0,21 21 16,-21 0-16,21 0 0,-21 0 0,21 1 16,0-1-16,-21-21 15,21-21 17,21-1-32,0 1 15,0 0-15,0 0 0,1 0 0,-1 0 16,0-1-16,0 1 0,-21 0 15,21 0-15,0 21 0,1-21 0,-1 21 32,-21 21-32,0 0 15,0 0-15,21 0 0,-21 1 16,0-1-16,0 0 0,0 0 0,0 0 16,21 0-16,0 1 0,-21-1 0,21 0 15,1-21-15,-1 21 0,21-21 0,-21 21 16,0-21-16,22 0 15,-1 0-15,-21 0 0,22 0 0,-1 0 16,0 0-16,1 0 0,-1-21 0,0 21 16,1-21-16,-22 0 0,21 21 0,-21-21 15,0-1-15,1 1 0,-1 0 16,-21-21-16,21 21 0,-21-1 0,0-20 16,0 21-16,0 0 0,0-22 0,-21 22 15,0 0-15,-1 0 0,1 21 0,0 0 16,0 0-16,0 0 0,0 0 15,-1 0-15,1 21 0,0 0 0,0 0 16,-21 1-16,20-1 0,1 21 16,0-21-16,0 22 0,0-22 0,0 21 15,21-21-15,0 0 0,0 22 16,0-22-16,0 0 0,0 0 0,0 0 16,21 1-16,0-22 15,0 0-15,0 0 0,0 0 0,22 0 16,-22 0-16,0 0 0,0-22 15,22 1-15,-22 0 0,0 0 0,0 0 16,21 0-16,-20-1 0,-1 1 0,0-21 16,21 21-16,-21-22 0,1 1 0,-1 0 15,0-1-15,21-20 0,-21 21 16,1-22-16,-1 1 0,0-1 0,0 1 16,0 20-16,0-20 0,1 20 15,-22 1-15,0 21 0,21-21 0,-21 20 16,0 1-16,0 42 31,0 22-31,-21-22 0,-1 21 0,1 1 16,21 20-16,-21-21 0,0 22 0,0-22 15,21 22-15,-21-22 0,-1 0 16,22 1-16,-21-1 0,21 0 0,0 1 16,0-22-16,0 21 0,0-21 0,0 1 15,0-1-15,0 0 0,0 0 16,21 0-16,1 0 0,-1-21 0,21 0 15,-21 0-15,0 0 0,22 0 16,-1 0-16,-21 0 0,22 0 0,-22 0 16,21-21-16,0 21 0,1-21 0,-22 0 15,21 0-15,-21 0 0,22-1 0,-1-20 16,-21 0-16,0 21 0,1-22 16,-1-20-16,0 20 0,0-20 0,0-1 15,-21 1-15,0 21 0,0-22 0,21 1 16,-21 20-16,0 1 0,0 0 0,0 20 15,0 1-15,0 0 0,-21 42 32,0 22-32,0-22 15,0 21-15,21 0 0,-21 22 0,-1-22 16,1 22-16,0-22 0,21 22 16,0-22-16,0 21 0,0-20 0,0-1 15,0 0-15,0 1 0,0-22 0,0 21 16,0-21-16,0 1 0,21 20 0,-21-21 15,21-21-15,1 21 0,-1 0 0,0-21 16,0 0-16,21 0 0,-20 0 16,20 0-16,-21 0 0,21 0 0,1 0 15,-1 0-15,-21-21 0,22 0 0,-1 21 16,0-21-16,-21 0 0,22 0 16,-22-1-16,0-20 0,0 21 0,0-21 15,-21 20-15,0-20 0,0 0 16,0 21-16,0-22 0,0 22 0,-21 0 15,0 21-15,0 0 0,0 0 0,0 0 16,-1 0-16,1 21 0,0 0 0,0 22 16,0-22-16,0 21 0,-1-21 15,22 22-15,0-22 0,0 21 0,0-21 16,0 22-16,0-22 0,0 0 0,0 0 16,0 0-16,22-21 0,-1 21 0,0 1 15,0-22-15,21 0 0,-20 0 16,20 0-16,-21 0 0,21 0 15,-20 0-15,-1 0 0,21 0 0,-21-22 16,0 22-16,22-21 0,-22 0 0,0 0 16,0 0-16,0 0 0,-21-22 0,22 22 15,-1-21-15</inkml:trace>
  <inkml:trace contextRef="#ctx0" brushRef="#br0" timeOffset="45363.25">1884 2096 0,'0'0'0,"-21"0"16,-43 0-16,43 0 0,0 0 16,0 0-16,-1 0 15,22 21-15,0 0 16,0 0-16,22 0 16,-1 0-16,21-21 0,-21 22 15,22-1-15,20-21 0,-21 21 16,22-21-16,21 0 0,-1 0 0,1 0 15,21 0-15,21 0 0,-21 0 0,21 0 16,0 0-16,0 0 0,0 0 16,21 0-16,0 0 0,-21 0 0,21 0 15,0 0-15,0 0 0,1 0 0,-1 0 16,0 0-16,0 0 0,-21 0 16,21 0-16,-42 0 0,21 0 0,-42 0 15,21 0-15,-43 0 0,1 0 16,-1 0-16,-21 0 0,-20 0 0,20 0 15,-21 0 1,-42 0 0,0 0-1,0 0-15,-1 0 0</inkml:trace>
  <inkml:trace contextRef="#ctx0" brushRef="#br0" timeOffset="46055.85">7493 2667 0,'-21'-21'0,"42"42"0,-63-63 0,42 21 15,0-1-15,-22 1 0,1 0 16,0 21-16,21-21 15,-21 21-15,0 0 16,42 21 15,0-21-31,0 21 0,22-21 0,-1 21 16,21-21-16,1 0 0,21 22 16,20-22-16,1 0 0,0 0 0,21 0 15,0 0-15,21 0 0,22 0 0,-22 0 16,21 0-16,0 0 0,1 0 15,20 0-15,1 0 0,-1 21 0,1-21 16,-22 0-16,22 0 0,-1 21 16,-21-21-16,1 0 0,-22 0 0,0 21 15,106-21-15,-169 0 16,-1 0-16,1 21 0,-43-21 0,1 0 16,-1 0-16,-21 0 0,0 0 0,1 0 15,-22 21 16,-22-21-15</inkml:trace>
  <inkml:trace contextRef="#ctx0" brushRef="#br0" timeOffset="49576.32">11134 8128 0,'0'0'0,"0"-21"16,21 0-16,-21-22 16,0 22-16,0 0 0,0 0 15,-21 0-15,-1 21 0,1 0 16,-21 0-16,21 0 0,0 0 0,-22 0 16,22 0-16,-21 0 0,21 21 15,-22 0-15,22 0 0,0 0 0,-21 22 16,20-22-16,1 21 0,0 1 0,0-1 15,0-21-15,0 21 0,21 1 0,-22-1 16,22 0-16,0 1 0,0-22 16,0 21-16,22-21 0,-1 22 0,21-22 15,-21 0-15,22 0 0,-22 0 16,21-21-16,0 0 0,1 22 0,20-22 16,-20 0-16,-1 0 0,0 0 0,1-22 15,20 22-15,-21-21 0,1 0 0,-1 21 16,-21-21-16,22 0 0,-1 0 15,-21-1-15,21 1 0,-20 0 0,-1-21 16,0 21-16,0-22 0,0 22 0,0-21 16,1-1-16,-1 1 0,-21-21 0,0 20 15,0 1-15,21 0 0,-21-1 16,0 1-16,0 0 0,0 20 0,0 1 16,0 0-16,0 42 31,0 0-31,-21 1 0,0-1 0,21 21 15,0 0-15,-22 1 0,1-1 16,0 0-16,21 1 0,-21 20 0,0-20 16,21-1-16,-21-21 0,-1 21 0,1 1 15,21-1-15,-21-21 0,21 0 0,-21 1 16,21-1-16,-21 0 0,21 0 0,0 0 16,21-42 15,0 21-31,0-21 15,0 0-15,1 0 0,-1 21 0,0-22 16,0 1-16,0-21 0,0 21 16,1 0-16,-1-1 0,-21 1 0,21 21 15,0-21-15,0 0 0,0 21 16,1 0 0,-22 21-16,0 0 0,0 0 15,0 1-15,0-1 0,0 0 0,0 0 16,0 0-16,0 0 0,21 1 0,-21-1 15,0 0-15,21-21 0,0 21 16,0-21-16,0 21 16,1-21-16,-1 0 0,0 21 0,0-21 15,0 0-15,22 0 0,-22 0 0,21 0 16,0 0-16,-20-21 0,20 0 16,0 0-16,-21 21 0,22-21 0,-22 0 15,21-1-15,-21 1 0,1 0 16,-1-21-16,-21 21 0,0-22 0,21 22 15,-21-21-15,0 21 0,0-1 0,0 1 16,0 0-16,0 0 0,-21 21 16,0 0-16,-1 21 15,1 0-15,0 0 0,21 1 16,-21 20-16,0-21 0,21 21 0,-21-20 16,21-1-16,0 21 0,0-21 0,0 0 15,0 1-15,0-1 0,21 0 16,0 0-16,0 0 0,-21 0 0,21-21 15,0 22-15,1-22 0,-1 0 16,21 0-16,-21 0 0,0 0 0,1 0 16,20 0-16,-21 0 0,0 0 0,0-22 15,1 1-15,20 21 0,-21-21 0,0 0 16,22 0-16,-22-22 0,0 22 0,21 0 16,-21-21-16,1 21 0,20-22 15,-21 22-15,0-21 0,0 21 16,1-1-16,-1 1 0,0 0 0,-21 42 47,0 0-47,0 1 15,0-1 1,0-42 31,0-1-32,0 1-15,0 0 0,0 0 16,0 0-16,0 0 16,-21 21-1,0 0 1,-1 0-16,22 21 0,-21 0 16,0 0-16,0 0 0,0 0 0,0 1 15,21 20-15,-22-21 0,1 0 0,21 22 16,0-22-16,0 0 0,0 0 0,0 21 15,0-20-15,0-1 0,0 0 0,21 0 16,1 0-16,-1-21 16,0 0-16,0 21 0,0-21 0,0 0 15,1 0-15,20 0 0,-21 0 0,0 0 16,22 0-16,-22 0 0,0-21 0,21 21 16,-21-21-16,1 0 0,20 0 15,-21 0-15,0-1 0,0-20 0,1 21 16,-22-21-16,21-1 0,0-20 15,0 20-15,-21-20 0,0-1 0,21 22 16,0-21-16,-21-1 0,0 22 0,0-1 16,0 1-16,0 0 0,0-1 0,0 22 15,0 0-15,0 0 0,0 0 16,0 42 0,-21 0-16,0 0 0,21 0 15,-21 1-15,0 20 0,21 0 0,0 1 16,-21 20-16,21-21 0,-22 1 0,22 20 15,0-20-15,0-1 0,-21 0 16,21 1-16,0-1 0,-21-21 0,21 21 16,-21-20-16,21 20 0,0-21 15,0 0-15,0 0 0,-21 1 16,0-22-16,21 21 16,0-42-1,0-1 1,0 1-16,21 0 0,0 0 15,0 0-15,0 0 0,0-1 16,1-20-16,-1 21 0,0 0 0,0-22 0,21 22 16,-20 21-16,-1-21 0,0 0 0,0 21 15,0 0-15,0 0 16,-21 21 0,0 0-1,-21 0-15,0 1 16,0-22-16,0 0 0,0 21 0,-1-21 15,1 0-15,0 0 0,21 21 16,-21-21-16,0 0 16,0 0-1,21 21 1,0 0 0,0 0-16,0 1 15,0-1-15,0 0 16,0 0-16,21 0 0,0 0 15,0 1-15,0-22 16,0 0-16,1 0 0,-1 21 0,21-21 16,-21 0-16,22 0 0,-22 0 0,21 0 15,0 0-15,-20 0 0,20 0 0,0 0 16,-21 0-16,22 0 0,-1-21 0,-21 21 16,22-22-16,-22 1 0,21 0 15,-21 21-15,0-21 0,1-21 0,-1 20 16,-21 1-16,21 0 0,-21-21 0,21 21 15,-21-1-15,0 1 0,0 0 16,-21 21 0,0 0-16,0 0 15,-1 0-15,1 21 0,0 0 0,21 1 16,-21-1-16,0 0 0,0 0 0,21 0 16,0 0-16,-22 1 0,22-1 0,0 0 15,0 0-15,0 0 0,0 0 0,0 1 16,0-1-16,22 0 0,20 0 15,-21-21-15,0 0 0,0 21 16,22-21-16,-1 0 0,0 0 0,-20 0 16,20 0-16,0 0 0,1 0 0,-1 0 15,0-21-15,1 21 0,-22-21 0,21 0 16,-21 21-16,22-21 0,-22-1 16,0 1-16,-21 0 0,21-21 0,-21 21 15,21-1-15,-21 1 0,0-21 0,0 21 16,0 0-16,0-1 0,0 1 15,-21 21-15,0 0 0,0 0 16,0 0-16,-1 0 0,1 21 0,-21-21 16,21 22-16,-22-1 0,22 0 0,0 0 15,-21 0-15,21 0 0,-1 1 0,22-1 16,0 0-16,-21 0 0,21 0 16,0 0-16,0 1 15,0-1-15,21-21 0,1 21 0,-1-21 16,0 0-16,0 0 15,0 0-15,0 0 0,1 0 16,-1-21-16,0 0 0,0 21 0,0-22 16,0 1-16,1 0 0,-1 0 0,-21 0 15,21-22-15,0 1 0,0 0 16,0-1-16,1 1 0,-1-21 0,0-1 16,0 1-16,0 20 0,0-20 0,1 20 15,-1 1-15,-21 0 0,0-1 0,0 22 16,0 0-16,0 0 0,-21 21 31,21 21-31,-22 0 0,1 0 16,0 22-16,0-1 0,0 0 15,0 22-15,-1-22 0,22 22 0,0-1 16,-21-20-16,21 20 0,0-21 0,0 22 16,0-22-16,21 1 0,-21-22 0,22 21 15,-1-21-15,21 0 0,-21 1 0,0-1 16,1 0-16,-1-21 0,0 0 15,21 21-15,-21-21 0,1 0 0,-1 0 16,0 0-16,0 0 0,0-21 0,0 0 16,1 0-16,-1-1 0,0 1 0</inkml:trace>
  <inkml:trace contextRef="#ctx0" brushRef="#br0" timeOffset="51827.43">16976 7811 0,'0'0'0,"-22"0"0,1 0 15,21-22-15,-21 22 16,21-21 0,21 21-16,0 0 15,1-21-15,-1 0 0,21 21 0,0-21 16,22 0-16,-22 21 0,22-22 0,-22 1 15,22 0-15,-22 0 0,0-21 16,1 20-16,-22 1 0,21-21 0,-42 21 16,0 0-16,0-22 0,0 22 0,-21 0 15,-21 0-15,20 21 0,-20 0 16,0 0-16,-1 0 0,1 0 16,21 21-16,-21 0 0,-1 0 15,1 0-15,21 1 0,-22 20 0,22 0 16,0-21-16,0 22 0,0-1 0,21-21 15,-21 22-15,21-1 0,0-21 0,0 0 16,0 22-16,21-22 0,0 0 0,0 0 16,0 0-16,22 0 0,-22-21 15,21 22-15,-21-22 0,22 0 0,-1 21 16,-21-21-16,21 0 0,-20 0 0,-1 0 16,-42 21 15,-1-21-16,1 21-15,0 0 0,0-21 0,0 21 16,0 1-16,21-1 0,-22 0 0,1 0 16,0 0-16,21 22 0,0-22 0,0 0 15,0 0-15,0 0 0,0 0 16,0 1-16,0-1 0,0 0 16,21-21-1,0 0-15,1 0 16,-1 0-16,0-21 0,0 0 15,0 21-15,0-22 0,1 1 0,20 0 0,-21 0 16,21-21-16,-20 20 0,20-20 16,0 21-16,-21-21 0,22 20 15,-1-20-15,-21 21 0,22 0 0,-22 0 16,0 21-16,0 0 0,-21 21 16,0 0-1,0 0-15,0 0 0,0 0 16,0 22-16,0-22 0,-21 0 0,21 21 15,-21-20-15,21-1 0,-21 0 0,21 0 16,0 0-16,-22 0 0,1-21 16,21 22-16,21-44 47,-21 1-47,22 0 0,-1 21 0,0-21 15,0 0-15,-21-22 0,21 22 0,0 0 16,1-21-16,-1 21 0,0-1 0,-21-20 15,0 21-15,21 0 0,-21 0 16,21 21-16,-21-22 0,0 44 31,0-1-31,0 0 0,0 0 0,-21 0 16,21 22-16,-21-22 0,21 0 0,0 21 16,-21-21-16,21 22 0,0-22 0,0 0 15,0 0-15,0 0 0,0 1 16,21-1-16,0 0 0,0-21 15,-21 21-15,21-21 0,1 0 0,-1 0 16,21 0-16,-21 0 0,0 0 0,1 0 16,20 0-16,-21 0 0,0 0 0,22 0 15,-22-21-15,0 0 0,0 0 16,21-1-16,-20 1 0,-1 0 0,0-21 16,0 21-16,-21-1 0,21-20 0,0 21 15,1-21-15,-1 20 0,0 1 16,0 0-16,-21 0 0,21 21 0,0 0 0,-21-21 15,22 21-15,-1 0 16,-21 21 0,21-21-16,-21 21 15,0 0 1,21-21 46,-21-21-62,0 0 16,0 0-16,0 0 16,0-1-1,-21 22 1,0 0-16,0 0 0,21 22 16,-22-1-16,1 0 0,0 0 15,0 0-15,0 22 0,0-22 16,-22 21-16,22-21 0,21 22 0,-21-22 15,21 21-15,-21-21 0,21 0 0,0 22 16,0-22-16,0 0 0,21 0 16,0 0-16,0 1 0,0-22 0,22 0 15,-22 0-15,21 21 0,-21-21 0,22 0 16,-22 0-16,21 0 0,1 0 16,-22 0-16,21 0 0,0-21 15,-20 21-15,20-22 0,0 1 0,-21 0 16,22 0-16,-22 0 0,0 0 0,0-22 15,0 22-15,1-21 0,-1-1 0,0 22 16,-21-21-16,0 21 0,0 0 16,0-22-16,0 22 0,0 0 15,-21 21-15,0 0 0,-1 0 16,1 0-16,0 21 0,0 0 0,0 0 16,21 1-16,-21-1 0,-1 21 0,1-21 15,21 0-15,0 22 0,0-22 16,-21 0-16,21 21 0,0-20 0,0-1 15,0 0-15,0 0 0,0 0 16,21-21-16,0 0 0,-21 21 0,22-21 16,20 0-16,-21 0 0,0 0 15,0 0-15,22 0 0,-22 0 0,0 0 16,21 0-16,-20-21 0,-1 0 16,0 21-16,21-21 0,-21 0 0,1 0 15,-22-1-15,21 1 0,0-21 0,0 21 16,-21 0-16,0-22 0,21 22 0,0 0 15,-21-21-15,0 20 0,0 1 16,0 0-16,0 42 16,0 0-1,0 1-15,0-1 0,0 21 0,-21-21 16,21 22-16,-21-1 0,0 0 0,0 1 16,21-1-16,-21 0 0,-1 1 15,1-1-15,21 0 0,-21 1 16,0-1-16,21 21 0,-21-20 0,21 20 15,-21-20-15,-1 20 0,22 1 0,-21-1 16,0 1-16,0-1 0,0-21 0,0 22 16,-1-22-16,1 22 0,0-22 0,0 0 15,0 1-15,0-1 0,21 0 0,0 1 16,-22-22-16,22 0 0,-21 0 0,21 0 16,0-42-1,0 0 1,0 0-16,0 0 0,0 0 0,21-1 15,1 1-15,-1-21 16,0 21-16,0-22 0,0 1 0,0 0 16,1-1-16,-1 1 0,0-21 0,0 20 15</inkml:trace>
  <inkml:trace contextRef="#ctx0" brushRef="#br0" timeOffset="52119.26">19325 8488 0,'0'0'0,"0"-64"0,0 22 0,0 0 0,21-22 16,-21 22-16,21 0 0,1 20 0,-22-20 15,0 21-15,21 0 16,0 0-16,0 21 0,0-22 0,0 22 16,1 0-16,-1 0 0,21 0 0,-21 0 15,22 0-15,-22 22 0,21-1 0,-21-21 16,0 21-16,1 0 0,-22 0 0,0 0 16,0 22-16,0-22 0,-22 0 15,1 0-15,0 0 0,0 1 0,-21-22 16,20 21-16,-20 0 0,0 0 0,21-21 15,-22 21-15,22-21 0,0 0 0,0 21 16,0-21-16,-1 0 0,44 0 47,-1 0-47,0 0 0,0-21 16,0 21-16,0-21 0,1 21 0</inkml:trace>
  <inkml:trace contextRef="#ctx0" brushRef="#br0" timeOffset="53552.03">19875 8361 0,'22'0'15,"-1"0"1,0 0-16,0 0 0,-21-21 16,21 0-16,-21-1 0,21 1 15,1 0-15,-22-21 0,21 21 0,0-22 16,-21 1-16,21 0 0,0-1 15,0 1-15,-21 0 0,22-22 0,-22 22 16,21-1-16,-21 1 0,21-21 0,-21-43 16,21 63-16,-21 1 15,0 21-15,0 0 0,0 0 16,-21 42 0,21 21-16,-21-21 0,21 0 15,-21 22-15,-1-1 0,1 0 0,21-20 16,-21 20-16,0 21 0,21-20 0,0-1 15,-21 22-15,21-22 16,-21 21-16,21-20 0,0-1 0,0 0 16,0 1-16,0-1 0,0 0 0,0-20 15,0-1-15,0 0 0,0 0 0,21 0 16,-21 0-16,21-21 0,0 0 0,0 0 16,0 0-16,1 0 0,-1 0 15,0 0-15,21-21 0,-21 0 16,1 21-16,-1-42 0,0 21 0,0-1 15,0-20-15,22 21 0,-22-21 0,0-1 16,0 1-16,0 21 0,0-22 0,1 22 16,-22 0-16,0 0 0,0 42 31,0 0-31,0 0 16,0 1-16,-22-1 0,22 21 0,0-21 15,-21 0-15,21 22 0,0-22 0,-21 0 16,21 0-16,0 0 0,0 1 0,0-1 15,0 0-15,0 0 16,21-21-16,0 0 0,1 0 0,-1 0 16,0 0-16,0 0 0,0 0 15,0 0-15,1 0 0,-1 0 0,21-21 16,-21 0-16,0 21 0,1-21 0,-1-22 16,0 22-16,0 0 0,0 0 15,-21-22-15,21 22 0,1 0 16,-22 0-16,21 0 0,-21 0 15,0 42 1,0 0-16,0 0 16,-21 0-16,-1 0 0,22 1 15,-21-1-15,21 21 0,-21-21 0,0 0 16,21 1-16,0-1 0,0 0 0,0 0 16,0 0-16,0 0 0,0 1 15,21-22 1,0 0-1,0 0-15,1 0 16,-1-22-16,0 22 0,0-21 0,-21 0 16,0 0-16,21 0 0,-21 0 0,21-1 15,-21 1-15,0-21 0,0 21 0,0-22 16,0 22-16,0 0 0,0 0 16,0 0-16,-21 0 0,0-1 0,0 1 15,0 21 1,21-21-1,21 21 1,0-21 0,21 0-16,-20 21 0,-1-21 0,0 21 15,21-22-15,-21 22 0,22 0 0,-22-21 16,21 21-16,-21 0 0,1 0 16,-1 0-16,0 0 0,0 0 0,0 21 15,0 1-15,1-1 0,-22 0 16,0 21-16,0-21 0,0 1 0,0 20 15,0-21-15,0 0 0,0 22 0,0-22 16,0 0-16,0 0 0,0 0 0,0 0 16,0 1-16,0-1 0,0 0 15,0 0-15,0 0 16,-22-21-16,1 0 16,0 0-1,21-21 1,0 0-1,0 0-15,0 0 0,0-1 0,0-20 16,21 21-16,0-21 0,1-1 16,-1 1-16,0 0 0,21-22 0,1 22 15,-22-1-15,21 22 0,0-21 0,1 21 16,-1 0-16,0-1 0,-20 22 0,20 0 16,-21 0-16,21 0 0,-20 0 0,-1 0 15,0 0-15,-21 22 0,0-1 16,21 0-16,-21 0 0,0 21 15,0-20-15,0 20 0,0 0 0,0-21 0,-21 22 16,0-1-16,0 0 0,21-20 0,-22 20 16,1-21-16,21 0 0,-21 22 15,0-22-15,0 0 16,21 0-16,0 0 0,-21-21 0,-1 0 16,1 0 15,21-21-31,-21 0 15,21 0-15,-21 0 0,0-22 16,21 22-16</inkml:trace>
  <inkml:trace contextRef="#ctx0" brushRef="#br0" timeOffset="53779.9">21357 7408 0,'0'0'0,"-21"0"0,21-21 0,-21 21 16,21 21 62,-21-21-78,-1 0 16,1 0-1</inkml:trace>
  <inkml:trace contextRef="#ctx0" brushRef="#br0" timeOffset="54028.02">19918 7620 0,'0'0'16,"-21"21"-16,42-21 15,0 0 1,0 0-16,21 0 0,1 0 0,-22 0 0,21 21 16,1-21-16,-1 0 15,0 0-15,1 0 0,-1 0 0,0 0 16,1 0-16,-22 0 0,0 0 0,0 0 16,0 0-16,-42 0 15,0 0 1,-21 0-16,-1 0 0</inkml:trace>
  <inkml:trace contextRef="#ctx0" brushRef="#br0" timeOffset="54987.54">6138 10668 0,'0'0'0,"21"0"16,-21-21-16,0 0 16,0 0-16,0-1 15,22 1-15,-22 0 0,0 0 16,0 0 0,0 42 30,0 0-46,-22 0 16,22 0-16,0 1 0,0 20 0,0-21 16,0 21-16,0-20 0,0-1 0,0 21 15,0 0-15,0-20 0,0 20 0,-21-21 16,21 21-16,0 1 0,-21-22 16,21 21-16,0-21 0,0 22 0,0-1 15,-21-21-15,21 0 0,0 1 0,0-1 16,0 0-16,0 0 0,0 0 0,0 0 15,0-42 32,0 0-31,0 0-16,0 0 0,0 0 0,21-1 16</inkml:trace>
  <inkml:trace contextRef="#ctx0" brushRef="#br0" timeOffset="55342.85">6413 11028 0,'0'0'0,"22"21"0,-1-21 16,0 0-16,0 0 15,0 0-15,0 0 0,1 0 16,-1 0-16,0 0 15,0-21-15,0 0 16,-21 0-16,0-1 0,0 1 16,-21 21 15,0 0-31,0 0 16,21 21-1,0 1-15,-21-22 16,21 21-16,0 0 15,21-21 48</inkml:trace>
  <inkml:trace contextRef="#ctx0" brushRef="#br0" timeOffset="55907.73">8128 10541 0,'0'0'0,"21"-21"0,-21-21 16,0 20-16,21 22 16,-21 22-1,-21-1-15,21 21 16,-21 0-16,21-20 0,0 20 16,0 0-16,-21 1 0,0 20 0,21-21 15,-22 1-15,22-1 0,-21 0 0,0 1 16,21-1-16,-21 0 0,21 1 0,-21-1 15,21 0-15,-21-20 0,21 20 16,0-21-16,0 0 0,0 0 16,0 1-16,21-1 15,0-21-15,0 0 0,0 0 0,0 0 16,1 0-16,-1 0 0,0-21 0,0-1 16,0 22-16,0-21 0,-21 0 15,22 0-15,-1 21 0,-21-21 0,0 0 16,0-1-16,0 1 0,0 0 15</inkml:trace>
  <inkml:trace contextRef="#ctx0" brushRef="#br0" timeOffset="56104.13">7916 11049 0,'0'0'0,"-21"0"0,21-21 16,21 21-1,0 0-15,1 0 0,-1 0 16,0-21-16,0 21 0,21 0 15,-20 0-15,-1-21 0,21 21 0,-21-22 16,0 22-16,22 0 0,-22-21 0,0 21 16,0 0-16,0 0 0,1-21 15,-1 21 1,0 0-16,0 0 0</inkml:trace>
  <inkml:trace contextRef="#ctx0" brushRef="#br0" timeOffset="56542.88">8636 10943 0,'0'-21'31,"0"0"-15,21 21-1,0 0-15,0 0 0,1 0 16,-1 0-16,0 0 0,0 21 0,0-21 15,0 21-15,22 0 0,-22 1 16,0-1-16,-21 0 0,21 0 0,-21 0 16,21 0-16,-21 1 0,0 20 0,0-21 15,0 0-15,0 22 0,0-22 0,0 0 16,-21 0-16,0 0 0,0 0 0,21 1 16,0-1-16,-21-21 0,0 21 15,21-42 16,0 0-31,0-1 0,0 1 16,0 0-16,21 0 0,0-21 16,-21 20-16,21-20 0,0 21 0,-21-21 15,21 20-15,1-20 0,-1 21 0,0-21 16,0 20-16,-21 1 0,21 0 0,0 0 16,1 21-16,-22-21 0,21 21 15,0 0-15,0 0 16</inkml:trace>
  <inkml:trace contextRef="#ctx0" brushRef="#br0" timeOffset="57231.28">9313 10943 0,'0'21'16,"0"1"-1,0-1 1,0 0-16,0 0 16,0 0-16,0 0 0,0 1 0,0-1 15,0 0-15,0 0 0,0 0 0,0 0 16,0 1-16,0-1 0,21 0 16,1-21-16,-1 0 15,0 0-15,0 0 16,0 0-16,0 0 0,1 0 0,-1 0 15,21-21-15,-21 21 0,0-21 0,22-1 16,-22 1-16,0 21 0,0-21 0,0-21 16,1 21-16,-1-1 0,-21 1 15,0 0-15,21 0 0,-21 0 0,0 0 16,0-1-16,21 1 0,-21 0 0,0 0 16,0 0-16,0 0 15,0 42 1,0 0-1,0 0-15,0 0 0,0 0 16,0 1-16,0 20 0,0-21 0,-21 21 0,21 1 16,-21-1-16,21 0 0,0 1 15,0-1-15,0 0 0,0 1 0,0 20 16,0-20-16,0-1 0,0 21 0,0-20 16,0 20-16,0 1 0,0-1 15,0 1-15,0-1 0,0 1 0,0-1 16,-21-20-16,21 20 0,-22 1 0,1-22 15,0 21-15,21-20 0,-21-1 0,0 0 16,21 1-16,-21-22 0,-1 0 0,22 0 16,-21-21-16,0 0 0,0 0 15,21-21 1,-21 0-16,21 0 0,-21 0 16,21-1-16,0-20 0,0 0 15,0-1-15,0 1 0,0 0 0,21-22 16,0 1-16,0-1 0,0 1 0,0-1 15,1 1-15,20-1 0,-21-20 0,21 20 16,1 1-16,-1-1 0,-21 22 0,22-22 16,-1 22-16,0-22 0,1 22 0,-1 21 15,0-21-15,1-1 0,-22 22 16,0-21-16,0 21 0,0-1 0</inkml:trace>
  <inkml:trace contextRef="#ctx0" brushRef="#br0" timeOffset="58067.15">11620 10647 0,'0'0'0,"22"0"0,-22-21 0,21 0 16,-21-1-16,0 1 0,0 0 15,0 0-15,0 0 16,-21 21-16,-1 0 0,1 0 0,0 0 16,0 0-16,0 0 0,-22 0 0,22 0 15,0 21-15,0 0 16,-21 0-16,20 0 0,1 1 0,0-1 16,21 0-16,-21 21 0,21-21 0,0 1 15,0-1-15,0 0 0,0 0 0,0 0 16,0 0-16,21 1 0,-21-1 0,21-21 15,0 21-15,1-21 0,-1 0 16,0 0-16,21 0 0,-21 0 0,1 0 16,-1 0-16,0 0 0,0 0 0,0 0 15,0 0-15,1 0 0,-22-21 16,-22 21 0,1 0-16,0 0 0,0 0 15,0 21-15,0-21 16,-1 21-16,1-21 0,0 21 0,0 0 15,0 1-15,0-22 0,21 21 0,-22 0 16,22 0-16,-21-21 0,21 21 0,-21 0 16,21 1-16,0-1 15,21-21 1,0 0-16,1 0 16,-1-21-16,21-1 0,-21 22 0,0-21 15,22 0-15,-22 21 0,0-21 0,21 21 16,-20-21-16,-1 0 0,0 21 0,0 0 15,-21 21 1,0 0 0,0 0-16,-21 21 0,21-20 15,-21 20-15,0-21 0,-1 21 16,1 1-16,0-1 0,21 0 0,-21 1 16,0-22-16,0 21 0,21 1 0,0-22 15,-22 21-15,1-21 0,21 0 0,0 1 16,0-1-16,0 0 0,0 0 15,0-42 17,0 0-32</inkml:trace>
  <inkml:trace contextRef="#ctx0" brushRef="#br0" timeOffset="58607.84">13779 10329 0,'0'0'0,"22"-21"0,-22 0 16,0 0-16,0 0 0,0 0 0,0-1 15,-22 1-15,1 0 0,0 21 0,0 0 16,0-21-16,0 21 0,-22 0 16,22 0-16,0 0 0,-21 0 15,20 21-15,-20 0 0,0-21 0,-1 43 16,22-22-16,-21 0 0,21 21 0,-22 1 16,22-1-16,0 21 0,0-20 0,0 20 15,21-20-15,0 20 0,0-21 0,0 1 16,0 20-16,0-20 0,0-1 0,21 0 15,0-21-15,0 22 0,0-22 16,1 0-16,-1 0 0,21 0 0,-21-21 16,22 0-16,-22 0 0,21 0 0,0 0 15,-20 0-15,20 0 0,0 0 0,-21-21 16,22 21-16,-1-21 0,0 0 16</inkml:trace>
  <inkml:trace contextRef="#ctx0" brushRef="#br0" timeOffset="59347.49">14139 10689 0,'0'0'0,"0"-21"0,-21-42 16,0 41-16,0 22 0,0 0 0,-1 0 15,1 0-15,0 0 0,0 0 0,-21 22 16,20-1-16,1 0 0,0 0 0,0 21 16,0-20-16,0 20 0,-1-21 0,1 21 15,0-20-15,21 20 0,0-21 0,0 0 16,0 22-16,0-22 0,0 0 15,0 0-15,0 0 0,0 0 16,21 1-16,0-22 0,1 0 16,-1 0-16,0 0 0,0 0 0,0 0 15,0 0-15,1-22 0,20 1 0,-21 21 16,0-21-16,0 0 0,1 0 0,-1 0 16,0-1-16,0 1 0,-21-21 0,0 21 15,21-22-15,-21 22 0,21-21 0,-21 21 16,0-22-16,0 22 0,0-21 0,0 21 15,0 0-15,0 42 32,0 0-32,0 0 0,0 0 15,0 0-15,0 22 0,0-22 0,0 0 16,0 21-16,0-20 0,0 20 0,0-21 16,0 0-16,0 22 0,0-22 0,0 0 15,0 0-15,22-21 0,-1 21 0,-21 0 16,21-21-16,0 0 0,0 0 15,0 0-15,1 0 0,-1 0 0,0 0 16,21 0-16,-21 0 0,1-21 0,20 0 16,-21 0-16,0 0 0,0 0 0,1-1 15,-1 1-15,0 0 0,-21-21 0,21-1 16,0 1-16,-21 0 0,21-1 16,-21-20-16,22 21 0,-1-22 15,-21 22-15,0-1 0,21-20 0,-21 21 16,21-1-16,-21 1 0,0 21 0,0 0 15,0-1-15,0 1 0,0 42 16,0 1 0,0 20-16,0 0 0,0 1 0,0 20 15,-21-21-15,21 22 0,-21-22 16,21 22-16,-21-22 0,21 22 0,0-22 16,0 0-16,-22 1 0,22-22 0,0 21 15,0-21-15,-21 0 0,21 1 0,0-1 16,0 0-16,0 0 0,0 0 15,21-21 1,1 0-16,-1-21 16,-21 0-16,21 0 0,-21 0 15,21-1-15,-21 1 0,0 0 16,0 0-16</inkml:trace>
  <inkml:trace contextRef="#ctx0" brushRef="#br0" timeOffset="59532.38">14478 10732 0,'0'0'0,"-21"0"16,0 0-16,42 0 31,0 0-31,21 0 16,-21-22-16,1 22 0,-1 0 16,21 0-16,-21 0 0,0-21 0,22 21 15,-22 0-15,0-21 0,0 21 0,0-21 16,1 21-16,-1-21 0,0 21 0,0-21 15</inkml:trace>
  <inkml:trace contextRef="#ctx0" brushRef="#br0" timeOffset="59851.2">15388 10520 0,'0'0'16,"0"-42"-16,0 20 15,-21 22-15,0 0 16,0 0-16,-1 0 16,1 0-16,0 22 0,0-1 0,0 21 15,0-21-15,-1 22 0,1-1 16,0 0-16,0 1 0,0-1 0,21-21 16,0 21-16,-21 1 0,21-22 0,0 21 15,0-21-15,0 1 0,0-1 16,0 0-16,21 0 0,0 0 0,0 0 15,0 1-15,0-22 0,22 0 0,-22 21 16,21-21-16,-21 0 0,22 0 0,-22 0 16,21 0-16,-21-21 0,22-1 0,-1 22 15,-21-21-15,22 0 0,-1 0 16,-21-21-16,21 20 0</inkml:trace>
  <inkml:trace contextRef="#ctx0" brushRef="#br0" timeOffset="60322.93">15917 10287 0,'0'0'0,"0"-21"0,0-43 16,0 43 0,-21 21-1,0 0-15,0 0 0,21 21 16,-21 1-16,21-1 0,0 0 0,-22 21 16,22 1-16,-21-1 0,21 0 0,-21 22 15,21-22-15,0 0 0,0 1 0,-21 20 16,21-20-16,-21-1 0,21 0 0,0-21 15,0 22-15,0-22 0,-21 21 0,21-21 16,-22 1-16,22-1 0,0 0 16,0 0-1,-21-21-15,21-21 32,0 0-32,0 0 15,0-1-15,21 1 0,1-21 0,-1 21 16,0 0-16,0-22 0,0 22 0,0-21 15,22 21-15,-22-1 0,21 1 0,-21 0 16,1 0-16,20 21 0,-21 0 16,0 0-16,0 21 0,1 0 0,-1 0 15,0 1-15,-21-1 0,0 0 0,0 0 16,0 0-16,0 22 0,0-22 0,0 0 16,0 0-16,0 0 0,0 0 0,0 1 15,-21-1-15,0-21 0,21 21 0,-22 0 16,22 0-16,0 0 15</inkml:trace>
  <inkml:trace contextRef="#ctx0" brushRef="#br0" timeOffset="61127.54">18055 10012 0,'0'0'0,"0"-21"0,0 0 0,0-1 16,0 1-16,0 0 16,0 0-16,0 42 31,0 21-31,0-20 0,0 20 0,0 0 16,0 1-16,0-1 0,0 21 0,0 1 15,0-22-15,0 22 0,0-1 16,0-20-16,0 20 0,0-21 15,0 1-15,-21-1 0,21-21 0,-21 22 16,21-22-16,-21 0 0,21 0 0,0 0 16,-22-21-16,22 21 0,-21-21 15,21-21 17,0 0-32,0 0 0,0 0 15,0 0-15,0-1 0,21-20 0,1 21 16,-1 0-16,0 0 0,21-22 0,-21 22 15,22 0-15,-22 0 0,21 0 16,1-1-16,20 22 0,-21 0 0,1 0 0,-1 0 16,0 0-16,1 0 15,-22 22-15,21-1 0,-21 21 0,-21-21 16,0 22-16,0-22 0,0 21 0,0 0 16,-21-20-16,0-1 0,0 21 0,-21-21 15,-1 0-15,22 1 0,-21-1 0,-1 0 16,22-21-16,-21 21 0,21-21 0,-22 0 15,22 21-15,0-21 0,-21 0 0,21 0 16,-1 0-16,1 0 16,21-21-1,0 0 1,0 0-16,0 0 0,21-1 0,1 1 16,-1 0-16,0 0 0,0 0 15,21-22-15</inkml:trace>
  <inkml:trace contextRef="#ctx0" brushRef="#br0" timeOffset="61419.94">18944 10075 0,'0'0'0,"0"-21"16,0 42 30,0 22-46,0-22 0,-21 21 0,21 1 16,-21-1-16,0 0 0,21 22 0,0-22 16,0 0-16,-22 22 0,22-22 15,-21 1-15,21-1 0,-21-21 0,21 21 16,0-20-16,0 20 0,0-21 0,-21-21 16,21 21-16,0 0 0,0 1 0,21-22 46,-21-22-46,21 1 16</inkml:trace>
  <inkml:trace contextRef="#ctx0" brushRef="#br0" timeOffset="61884.29">19304 10478 0,'0'0'0,"-21"0"31,0 0-31,21 21 16,-22 0-16,1-21 0,0 21 15,21 0-15,-21 22 0,21-22 0,-21 0 16,21 0-16,-21 0 0,21 22 0,0-22 16,0 0-16,0 0 15,0 0-15,0 0 0,0 1 16,0-1-16,21-21 15,0 0-15,0 0 0,0 0 0,22 0 16,-22 0-16,0 0 0,21 0 0,-21 0 16,1-21-16,-1 21 0,21-22 0,-21 1 15,0 0-15,1 21 0,-1-21 16,0 0-16,-21-22 0,0 22 0,21-21 16,-21 21-16,0 0 0,0-22 15,0 22-15,0-21 0,0 21 0,0-1 16,0 1-16,-21 21 0,0 0 0,0-21 15,-1 21-15,1 0 0,-21 0 16,21 21-16,0 0 0,-1-21 16,1 22-16,0-1 0,0 0 0,0 0 15,0 0-15,-1 0 0,1 1 0,21-1 16,0 0-16,0 0 0,0 0 16,21-21-16,1 0 15,-1 0-15,0 0 0</inkml:trace>
  <inkml:trace contextRef="#ctx0" brushRef="#br0" timeOffset="63139.52">20172 10329 0,'0'-42'15,"-21"42"-15,-1 0 16,1 0-16,0 21 15,0 0-15,0-21 0,0 22 0,-1 20 16,1-21-16,0 0 0,0 22 0,0-22 16,21 21-16,-21 0 0,21-20 15,-22 20-15,22 0 0,0-21 16,0 22-16,0-22 0,0 0 0,0 0 16,0 0-16,0 1 0,0-1 0,22 0 15,-1-21-15,0 21 0,0-21 0,0 0 16,0 0-16,22 0 0,-22 0 0,21 0 15,-21 0-15,1 0 0,20-21 16,-21 0-16,21 21 0,-20-21 0,-1-1 16,0 1-16,0 0 0,0-21 0,0 21 15,1-22-15,-1 1 0,0 0 0,0-1 16,0-20-16,0 20 0,1-20 0,-1 21 16,-21-1-16,21 1 0,0 0 0,-21-1 15,21 1-15,-21 21 16,0 0-16,0-1 0,0 1 15,-21 21 1,0 21-16,0 1 0,21-1 16,-21 0-16,-1 21 0,1 1 0,0-22 15,21 21-15,-21 22 0,0-22 16,21 0-16,-21 22 0,-1-22 0,22 0 16,-21 1-16,21-1 0,0-21 0,-21 22 15,0-22-15,21 0 0,0 0 0,0 0 16,-21 0-16,21 1 15,-21-22-15,21-22 32,0 1-17,21 0-15,0 21 0,0-21 0,0-21 16,0 20-16,1 1 0,-1-21 0,0 21 16,0 0-16,21-22 0,-20 22 0,-1 0 15,0 0-15,0 0 0,0 21 0,0 0 16,1 0-16,-22 21 15,0 0 1,0 0-16,-22-21 0,1 21 16,21 0-16,-21-21 0,0 22 0,0-22 15,0 21-15,-1-21 0,1 0 16,0 0-16,0 0 16,0 0-1,0 0 1,21-21-16,-22 21 15,22 21 17,0 0-17,0 0-15,0 0 16,0 0-16,0 1 0,0-1 16,0 0-16,22 0 0,-1 0 15,0-21-15,0 21 0,0-21 16,0 0-16,1 0 0,-1 0 15,21 0-15,-21 0 0,22 0 0,-1 0 16,0 0-16,1 0 0,-1 0 16,0-21-16,1 21 0,-1-21 0,0 0 15,-21 0-15,22 0 0,-1-1 0,-21 1 16,22-21-16,-22 21 0,0-22 0,0 22 16,0-21-16,0 21 0,1 0 0,-22-1 15,21 1-15,-21 0 0,-21 21 31,-1 0-31,1 0 0,0 21 0,0 0 16,0 1-16,21-1 0,0 0 0,-21-21 16,21 21-16,0 0 0,0 0 15,0 1-15,0-1 0,0 0 0,0 0 16,0 0-16,0 0 16,21 1-16,-21-1 15,0 0-15,0 0 0,0 0 16,0 0-16,0 1 15,-21-22-15,-1 21 16,1-21-16,0 0 0,21 21 16,-21-21-16,0 0 15,0 0 1,-1 0-16,1 0 16,21-21-1,-21 21-15,0 0 0,0 0 0,0-21 16</inkml:trace>
  <inkml:trace contextRef="#ctx0" brushRef="#br0" timeOffset="64395.52">5821 12679 0,'0'0'0,"-21"0"15,21-21 1,0 0-16,0-1 15,0 1-15,0 0 16,21 21-16,0-21 0,0 21 16,0 0-16,-21-21 0,21 21 15,1 0-15,-1 0 0,0 0 0,0 0 16,0 0-16,0 0 0,1 0 0,-1 0 16,0 21-16,-21 0 0,0 0 15,21 64-15,-21-43 16,0 1-16,0-1 0,0 0 0,0 1 15,0-1-15,0 0 0,-21 1 0,0-1 16,0 0-16,-1-21 0,1 22 0,-21-22 16,21 21-16,-22-21 0,1 1 15,21-1-15,-21 0 0,-1 0 16,1 0-16,0-21 0,-1 21 0,22-21 16,-21 0-16,-1 0 0,1 0 0,21 0 15,0 0-15,0 0 0,-1 0 0,1-21 16,0 0-16,21 0 0,-21 0 15,21 0-15,0-1 0,0-20 0,0 21 16,0-21-16,0 20 0,0-20 0,0 0 16,21 21-16,0-1 0,0 1 15,1 0-15,-1 0 0,0 21 0,0 0 16,0 0-16,22 0 0,-22 0 0,0 21 16,0 0-16,0 0 0,0 1 0,1-1 15,-1 0-15,0 21 16,0-21-16,0 1 0,-21-1 0,21 0 15,1 21-15,-22-21 0,21 1 0,-21-1 16,0 0-16,21-21 0,-21 21 0,0 0 16,21 0-16,-21 1 0,0-1 31,0-42 0,0-1-31,0 1 16</inkml:trace>
  <inkml:trace contextRef="#ctx0" brushRef="#br0" timeOffset="65131.73">6413 13123 0,'-21'0'78,"0"0"-31,21-21-47,-21 21 63,21 21-48,0 1-15,0-1 32,21-21-17,0 0 1,0 0-16,1 0 16,-22-21-16,21 21 15,-21-22-15,0 1 16,0 0-16,-21 21 31,-1 0-15,1 0-16,0 0 15,21 21 1</inkml:trace>
  <inkml:trace contextRef="#ctx0" brushRef="#br0" timeOffset="67043.84">7810 12891 0,'0'0'0,"0"-22"15,0-20-15,22 0 0,-22 21 16,21-1-16,-21-20 0,0 21 0,0 0 16,0 0-16,0-1 0,0 44 31,0-1-31,-21 21 15,21-21-15,0 22 0,0-1 0,0 0 16,0 1-16,0 20 0,0-21 0,0 1 16,0-1-16,0 0 0,0 1 15,0-1-15,0 0 0,0-20 16,0 20-16,0-21 0,0 0 0,0 0 0,21 1 16,0-22-16,0 21 15,0-21-15,0 0 0,1 0 16,-1 0-16,0-21 0,0 21 15,21-22-15,-20 1 0,-1 0 0,0 0 16,21 0-16,-21 0 0,1-22 0,-1 22 16,21-21-16,-42-1 0,21 1 0,0 0 15,1-1-15,-22 1 0,21-21 0,-21 20 16,0 1-16,0 0 0,0-1 16,0 22-16,0-21 0,0 21 0,0-1 15,0 44 16,0 20-31,0-21 16,0 21-16,0 1 0,0-1 0,-21 22 16,21-22-16,0 0 0,-22 1 0,22-1 15,-21 0-15,21 1 0,0-1 0,0-21 16,0 21-16,0-20 0,0-1 16,0 0-16,0 0 0,0 0 0,21-21 15,1 21-15,-1-21 0,0 0 16,0 0-16,0 0 0,0 0 0,1 0 15,-1-21-15,21 0 0,-21 21 16,0-21-16,22 0 0,-22 0 16,21-1-16,-21 1 0,22 0 0,-22-21 15,21 21-15,-21-22 0,1 1 0,-1 21 16,-21-22-16,0 1 0,0 21 0,0 0 16,0-22-1,0 22-15,-21 21 0,21 21 16,-22 1-16,1-1 0,21 0 0,0 0 15,-21 21-15,21-20 0,0 20 0,-21-21 16,21 21-16,0-20 0,0-1 0,0 0 16,0 21-16,0-21 0,21 1 15,-21-1-15,21 0 0,-21 0 16,21-21-16,-21 21 0,0 0 16,-21-21 30,0 0-46,0 0 0,0-21 16,0 0-16,-1 0 0,1 21 16,21-21-16,-21 21 0,0-21 15,21 42 17,0 0-17,21 0-15,0 0 0,0-21 16,1 21-16,-1-21 0,0 0 15,0 0-15,0 0 16,22 0-16,-22 0 0,0 0 16,0 0-16,21 0 0,-20 0 0,20-21 15,-21 21-15,0-21 0,22 0 0,-22 21 16,0-21-16,0 21 0,0-21 0,0-1 16,1 1-16,-1 0 0,-21 0 0,0 0 15,21-22-15,-21 22 0,0 0 16,0 0-16,0 0 0,0 0 15,0 42 1,0 0 0,0 0-16,0 0 15,-21 0-15,21 1 0,0-1 0,0 21 16,0-21-16,0 0 0,0 1 0,0-1 16,0 0-16,0 0 0,21-21 15,0 21-15,0-21 0,0 0 16,1 0-16,-1 0 0,21 0 15,-21 0-15,22 0 0,-22 0 0,21 0 16,-21-21-16,0 21 0,22-21 0,-22 21 16,-21-21-16,21 21 0,0-21 0,-21-1 15,21 1-15,-21 0 0,0 0 16,0-21-16,0 20 0,0 1 16,0 0-16,0 0 0,0 0 0,0 0 15,0-1-15,0 44 31,0-1-31,0 0 0,0 0 16,0 0-16,0 22 0,-21-22 16,21 0-16,-21 0 0,21 0 0,0 0 15,-21 1-15,21-1 0,0 0 0,0 0 16,-21 0-16,21 0 16,-21-21-16,21-21 46,0 0-30,0 0-16,0 0 0,0 0 16,21-1-16,0 1 0,0-21 0,0 21 15,0-22-15,1 22 0,-1-21 0,21 21 16,0-22-16,1 22 0,-1 0 16,0 21-16,1 0 0,-1 0 0,0 0 15,1 0-15,-1 0 0,-21 42 0,22-20 16,-22-1-16,-21 0 0,21 21 0,-21-21 15,0 1-15,0-1 0,0 21 16,0-21-16,0 0 0,0 1 16,-21-1-16,21 0 0,-21 0 0,21 0 15,-22-21-15,1 21 0,21 1 0,-21-22 16,21 21-16,-21-21 16,21 21-16,0-42 31,0 0-16,21-1-15,0 22 0,0-21 0</inkml:trace>
  <inkml:trace contextRef="#ctx0" brushRef="#br0" timeOffset="67722.88">10858 13060 0,'0'0'0,"0"-21"16,0 0-16,0-1 15,0 1-15,0 0 0,0 0 16,-21 0-16,0 21 0,0 0 16,0 0-16,0 0 0,-1 0 15,1 0-15,0 21 0,0 0 16,21 0-16,-21 0 0,0 1 0,-1-1 16,1 0-16,21 0 0,-21 21 0,21-20 15,-21-1-15,21 0 0,0 0 16,-21 0-16,21 0 0,0 1 15,21-22 1,0 0-16,0 0 0,0 0 0,1 0 16,-1 0-16,0 0 0,0 0 0,0-22 15,0 1-15,1 21 0,-1-21 16,0 0-16,-21 0 0,21 21 16,0-21-16,-21-1 0,0 1 0,21 0 15,-21 0-15,22 21 16,-22-21-16,0 42 47,0 0-47,0 0 0,0 0 0,0 1 15,0-1-15,0 0 0,-22 0 16,22 21-16,0-20 0,-21 20 0,21 0 16,0 1-16,0-1 0,0 0 0,0 1 15,-21-1-15,21 0 0,-21 22 0,21-22 16,-21 0-16,21 22 0,-21-22 0,-1 1 15,22 20-15,-21-21 0,0 1 0,0 20 16,0-20-16,0 20 0,-1-21 0,1 22 16,0-22-16,0 22 0,0-22 15,0 0-15,-1 1 0,1-1 0,21-21 16,-21 0-16,21 1 0,-21-1 16,0 0-16,0-21 15,-1 0-15,22-21 16,0 0-16,-21-1 0,21 1 15,-21 0-15,0 0 0,21 0 0,-21 0 16,21-1-16,-21 1 0,21 0 16,-22 0-16,22-21 0,-21 20 0,21 1 15,-21-21-15,0 21 0,0 0 0,21-22 16,-21 22-16</inkml:trace>
  <inkml:trace contextRef="#ctx0" brushRef="#br0" timeOffset="67987.72">9356 12742 0,'0'0'15,"-22"-42"-15,22 21 16,0 0-1,0 0 1,0-1-16,22 22 31,-1 0-15</inkml:trace>
  <inkml:trace contextRef="#ctx0" brushRef="#br0" timeOffset="68503.99">12488 12467 0,'0'0'0,"-21"-21"0,-21-21 16,42 21-16,0-1 15,0 1-15,0 0 16,0 0-16,0 0 0,0 0 15,0-1-15,0 1 0,0 0 0,0 0 16,0 42 15,0 0-31,0 22 16,-21-22-16,-1 21 0,22 0 0,0 1 16,0 20-16,-21-20 0,21-1 0,0 21 15,-21-20-15,21-1 0,0 22 0,0-22 16,0 0-16,0 1 0,0-1 0,0-21 15,0 0-15,0 22 0,0-22 16,0 0-16,0 0 0,0 0 16,-21-21-1,0 0 1,0-21 0,-1 21-16,22-21 0,-21 0 15,21 0-15</inkml:trace>
  <inkml:trace contextRef="#ctx0" brushRef="#br0" timeOffset="69127.64">12065 12785 0,'0'0'0,"0"-21"0,-21 21 0,21-22 16,21 22-1,0 0 1,21 0-16,-20 0 0,20 0 16,0 0-16,22 0 0,-22 0 0,0 0 15,22-21-15,-1 21 0,-20-21 0,20 21 16,-20-21-16,-1 0 0,0 21 15,1-21-15,-1-1 0,-21 1 0,0 21 16,0-21-16,1 0 0,-1 0 0,-21 0 16,21-1-16,-21 1 0,0 0 0,0 0 15,0-21-15,0 20 0,0 1 16,0 0-16,0 42 31,0 0-31,0 1 16,0-1-16,0 21 0,0 0 15,0-20-15,0 20 0,-21 0 0,21 1 16,-21-1-16,21 0 0,0 1 0,0-22 16,-22 21-16,22-21 0,-21 22 15,21-22-15,-21 0 0,21 0 0,0 0 16,0 0-16,0 1 0,0-44 47,0 1-32,21 0-15,0 0 0,-21 0 0,22 0 16,-1-1-16,0-20 0,21 21 0,-21-21 16,1 20-16,20-20 0,-21 21 0,0 0 15,22 21-15,-22-21 0,0 21 0,0 0 16,0 0-16,0 0 0,1 21 16,-1-21-16,-21 21 0,21 0 0,-21 0 15,0 22-15,0-22 0,0 0 0,0 0 16,0 0-16,0 0 0,0 1 0,0-1 15,-21 0-15,21 0 0,0 0 0,-21 0 16,-1-21-16,22 22 0,-21-1 16,0-21-1,21-21 17,21-1-32,0 1 15,-21 0-15</inkml:trace>
  <inkml:trace contextRef="#ctx0" brushRef="#br0" timeOffset="69519.75">13547 12637 0,'0'0'0,"0"-22"15,21 22-15,-21-21 16,21 21-16,0 0 0,0 0 16,0 0-16,1 0 0,-1 21 15,21-21-15,-21 22 0,0 20 16,1-21-16,-1 0 0,0 22 0,-21-22 15,0 21-15,0-21 0,0 22 16,0-22-16,0 0 0,0 0 0,0 0 16,0 0-16,-21 1 0,21-1 0,0 0 15,-21-21-15,21 21 16,-22-21-16,22-21 31,0 0-31,0 0 0,0-1 16,0 1-16,22-21 0,-1 21 0,0-22 15,-21 22-15,21-21 16,0 0-16,0-1 0,-21 22 0,22-21 16,-1-1-16,0 22 0,0-21 0,0 21 15,-21 0-15,21 21 0,1 0 16,-1 21 15,-21 0-31,21-21 16,-21 21-16</inkml:trace>
  <inkml:trace contextRef="#ctx0" brushRef="#br0" timeOffset="69968.12">14414 12552 0,'0'0'0,"0"-21"16,-21 42 15,0-21-31,21 21 15,-21 0-15,0 0 0,21 1 0,-21-1 16,-1 21-16,22-21 0,0 22 0,-21-22 16,21 21-16,-21-21 0,21 0 0,0 1 15,0-1-15,0 0 0,0 0 16,0 0-16,0 0 0,21-21 0,0 0 16,-21 22-16,22-22 0,-1 0 0,0 0 15,0 0-15,0 0 0,0 0 16,1 0-16,-1-22 0,0 1 0,0 21 15,0-21-15,0 0 0,1 0 16,-1 0-16,-21-22 0,0 22 0,21 0 16,-21-21-16,0-1 0,0 22 0,0-21 15,0 21-15,-21-22 0,0 22 0,21 0 16,-22 0-16,1 21 0,0 0 0,0-21 16,0 21-16,-22 0 0,22 0 0,0 0 15,0 21-15,0-21 0,0 21 16,-1 0-16,1 0 0,21 0 0,0 1 15,0-1-15,0 0 0,0 0 16,0 0-16,0 0 0,0 1 0,0-1 16,0 0-16,21-21 15,1 0-15,-1 0 0,0 0 16</inkml:trace>
  <inkml:trace contextRef="#ctx0" brushRef="#br0" timeOffset="70582.71">14859 12594 0,'0'0'0,"21"-21"0,-21 0 0,21 21 16,-21-21-16,0 42 31,0 0-15,0 0-16,0 22 0,0-22 15,0 0-15,-21 21 0,21-21 0,-21 22 16,21-22-16,-21 0 0,21 21 0,0-20 15,0-1-15,-21 0 0,21 0 0,0 0 16,0 0-16,21-21 31,0 0-15,0 0-16,-21-21 0,21 21 0,0-21 16,1 0-16,-22 0 0,21 0 0,0-1 15,0 1-15,-21 0 0,21 0 0,0 0 16,-21 0-16,0-1 15,0 1-15,22 21 0,-22 21 32,0 1-32,0-1 0,0 0 15,0 0-15,0 0 0,-22 0 0,22 1 16,0-1-16,0 0 0,0 0 16,0 0-16,22-21 15,-1 0-15,0 0 16,0 0-16,0 0 0,0 0 15,1 0-15,-1 0 16,0-21-16,-21 0 0,21 0 16,-21 0-16,21-22 0,0 22 0,-21-21 15,0 21-15,0-22 0,22 22 16,-22-21-16,0 21 0,0-22 0,0 22 16,0 0-16,0 0 0,0 0 15,0 42 16,0 0-15,0 0 0</inkml:trace>
  <inkml:trace contextRef="#ctx0" brushRef="#br0" timeOffset="71087.41">15917 12552 0,'0'0'0,"0"-21"15,0 0-15,-21 21 0,0 0 16,0 0-16,0 0 16,-1 0-16,1 21 0,21 0 0,-21-21 15,0 21-15,0 0 0,0-21 0,-1 21 16,22 1-16,-21-22 0,21 21 15,0 0-15,0 0 16,21 0 0,1-21-16,-1 21 15,0-21-15,0 22 0,0-22 0,-21 21 16,21-21-16,1 21 0,-1-21 0,-21 21 16,0 0-16,21 0 0,-21 1 15,0-1-15,0 0 0,0 0 16,-21-21-16,0 21 15,-1-21-15,1 21 0,0-21 0,0 22 16,0-22-16,0 0 0,-1 0 16,1 0-16,0 0 0,0 0 0,0 0 15,0 0-15,-1 0 0,1 0 0,0 0 16,0 0 0,0 0-16,0 0 0,21-22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35:05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1418 0,'0'0'0,"0"-21"0,0 0 0,0 0 16,0 0-16,0-1 0,0 1 15,0 0-15,0 0 0,0 0 16,0 0-16,-21 21 16,-1 0-1,1 0 1,21 21-16,-21 0 0,21 0 0,0 21 15,0-20-15,0 20 0,0 0 16,-21 1-16,21 20 0,0 1 16,0-1-16,0 1 0,0-1 0,0 1 15,0-1-15,0 1 0,0-22 16,0 21-16,0-20 0,0 20 0,0-20 16,0-1-16,0 0 0,21 1 15,0-1-15,-21 0 0,21-21 0,1 22 16,-1-22-16,0 0 0,0-21 15,0 21-15,22-21 0,-22 0 16,0 0-16,21 0 0,-21 0 16,22-21-16,-22 0 0,21 0 0,-21 0 15,22-1-15,-1-20 0,-21 0 0,22 21 16,-22-22-16,21 1 0,0 0 16,-20-22-16,-1 22 0,21-22 0,-21 1 15,0-1-15,1 1 0,-1-22 16,0 22-16,0-1 0,-21 1 0,0-1 15,21 22-15,-21-1 0,0 1 16,0 21-16,0 0 0,0 0 0,0-1 16,-21 22-1,21 22-15,0-1 16,-21 0-16,21 21 0,-21-21 16,21 22-16,0 20 0,0-20 15,-21 20-15,21 1 0,-22-1 0,1 1 16,21-1-16,0 1 0,0-22 15,0 21-15,0-20 0,0 20 0,0-20 16,0-22-16,0 21 0,21 0 0,1-20 16,-1-1-16,0-21 0,21 21 15,-21-21-15,22 0 0,-22 0 0,21 0 16,1 0-16,-1-21 0,0 0 16,1 21-16,-1-22 0,0 1 0,-21 0 15,22 0-15,-22-21 0,0 20 16,0 1-16,0-21 0,-21 21 15,0 0-15,0-22 0,0 22 0,0 0 16,0 0-16,-21 21 31,21 21-31,-21 0 0,21 0 0,0 0 16,0 1-16,-21-1 0,21 0 16,-21 0-16,21 21 0,0-20 0,0-1 15,-21 0-15,21 0 0,-22 0 16,22 0-16,0 1 0,0-1 15,-21-21 17,0 0-32,21-21 15,0-1 1,0 1-16,0 0 0,0 0 0,0-21 16,21 20-16,0-20 0,1 21 0,-1-21 15,21-1-15,-21 22 0,22 0 16,-1 0-16,0 0 0,22-1 0,-22 22 15,0 0-15,1 0 0,-1 0 0,0 22 16,-20-22-16,20 21 0,-21 0 16,0 0-16,-21 21 0,0-20 0,0-1 15,0 0-15,0 0 0,0 21 0,0-20 16,-21-1-16,21 0 16,-21 0-16,0 0 0,21 0 0,0 1 15,-21-22-15,-1 21 0,1 0 16,21-42 15,21 21-31,1-21 0,-1-1 16</inkml:trace>
  <inkml:trace contextRef="#ctx0" brushRef="#br0" timeOffset="739.02">3429 1884 0,'0'0'0,"0"-21"0,0 0 15,0-1-15,-21 22 16,0 0-16,-1 22 0,1-1 16,0 0-16,0 0 0,0 0 0,0 0 15,-1 22-15,1-22 0,21 21 16,-21 1-16,0-22 0,21 21 0,-21 0 16,21-20-16,0 20 0,0-21 0,0 21 15,0-20-15,0-1 0,0 0 16,0 0-16,0 0 0,21 0 0,0-21 15,0 0-15,0 0 0,22 0 16,-22 0-16,21 0 0,1 0 16,-1-21-16,0 21 0,1-21 0,-1 0 15,0-21-15,1 20 0,-1 1 0,-21 0 16,21-21-16,-20-1 0,20 22 16,-21-21-16,0 0 0,0-1 0,1 1 15,-1-22-15,0 22 0,-21-21 0,21 20 16,-21 1-16,21 0 0,-21-1 15,0 1-15,0 21 0,0 0 0,0-1 16,0 44 0,0-1-1,0 21-15,-21-21 0,0 22 16,21 20-16,-21-21 0,21 1 0,-21-1 16,21 0-16,-22 1 0,1 20 15,21-42-15,-21 22 0,0-1 0,0 0 16,21-20-16,-21 20 0,21-21 0,-22 0 15,22 0-15,-21 1 0,21-1 16,0 0-16,0-42 31,0 0-31,21 21 16,1-22-16,-1 1 0,0 0 0,0 0 16,0 0-16,0-22 0,1 22 0,-1 0 15,0 0-15,0 0 16,21 0-16,-20-1 0,-1 22 0,0 0 15,0 0-15,0 0 0,0 0 0,-21 22 16,22-1-16,-1-21 0,-21 21 16,0 0-16,0 0 0,0 0 0,0 1 15,0-1-15,0 0 0,0 0 0,0 0 16,0 0-16,0 1 16,0-1-16,0 0 0,-21-21 15,21-21 16,0 0-15,0-1-16</inkml:trace>
  <inkml:trace contextRef="#ctx0" brushRef="#br0" timeOffset="1115.33">4339 2074 0,'0'22'15,"0"-1"-15,21-21 16,0 0 0,1 0-16,-1 0 0,0 0 15,21-21-15,-21 21 0,22-22 0,-22 22 16,21-21-16,-21 0 0,22 0 0,-22 21 16,0-21-16,0 0 0,-21-1 15,0 1-15,0 0 0,-21 0 16,0 21-16,0 0 15,0 0-15,-1 0 0,1 0 0,-21 0 16,21 21-16,0 0 0,-22 0 0,22 1 16,0 20-16,0-21 0,0 21 15,-1-20-15,22 20 0,-21-21 0,21 21 16,-21-20-16,21-1 0,-21 0 0,21 0 16,0 0-16,0 0 0,0 1 0,0-1 15,21-21 1,0 21-16,0-21 0,1 0 0,20 0 15,-21 0-15,21 0 0,-20-21 0,20 0 16,0-1-16,1 1 0</inkml:trace>
  <inkml:trace contextRef="#ctx0" brushRef="#br0" timeOffset="2167.67">5207 1947 0,'0'0'0,"0"-21"16,0 0-16,0 0 0,-21 21 15,0 0-15,-1 0 16,1 0-16,0 0 0,0 21 16,0 0-16,0 0 0,-1 1 15,22 20-15,-21-21 0,0 21 0,21-20 16,0 20-16,-21-21 0,0 21 0,21-20 16,0 20-16,0-21 0,0 0 15,0 0-15,0 1 0,0-1 0,21 0 16,0-21-16,0 21 0,0-21 0,1 0 15,20 0-15,-21 0 0,21 0 0,-20 0 16,20-21-16,0 21 0,1-21 16,-22 0-16,21-1 0,0 1 0,-20 0 15,20 0-15,-21-21 0,0 20 16,0-20-16,1 21 0,-1-21 16,0-22-16,0 22 0,0-22 0,-21 22 15,21-22-15,-21 1 0,22-1 0,-1 1 16,-21 21-16,0-22 0,21 22 0,-21 21 15,21-1-15,-21 1 0,0 0 16,0 42 0,0 0-16,0 1 0,0 20 0,-21 0 15,0 1-15,0 20 0,-1 1 16,1-22-16,0 21 0,0 1 0,0-22 16,0 22-16,21-22 0,-22 0 0,1-20 15,0 20-15,21-21 16,0 21-16,-21-20 0,21-1 0,-21-21 15,21 21-15,21-21 32,0 0-32,0-21 0,0 0 15,1-1-15,-1 1 0,0 0 0,0 0 16,0 0-16,22-22 0,-22 22 0,0 0 16,0 0-16,0 0 0,0 0 15,-21-1-15,22 22 0,-1-21 16,0 21-16,-21 21 31,-21-21-15,0 0-16,-1 22 0,1-22 0,0 0 15,0 21-15,0-21 0,0 0 0,-1 21 16,1-21-16,0 21 16,21 0-16,-21-21 0,0 21 15,21 1-15,-21-1 0,21 0 16,0 0-16,0 0 0,0 0 15,0 1-15,0-1 16,21 0-16,0 0 0,0-21 16,-21 21-16,21-21 0,0 0 0,1 0 15,-1 0-15,0 0 0,21 0 0,-21 0 16,1 0-16,-1 0 16,21 0-16,-21-21 0,22 21 0,-22-21 15,21 21-15,-21-21 0,0 0 0,1 21 16,-1-22-16,0 1 0,0 0 0,0 0 15,0 0-15,-21 0 0,0-1 16,0 1-16,0 0 0,0 0 0,0 0 16,-21 21-1,0 21-15,0-21 16,21 21-16,-21 0 0,0 0 16,-1 1-16,22-1 0,-21 0 0,21 0 0,-21 0 15,21 0-15,-21 1 0,21-1 0,0 0 16,0 0-16,0 0 15,21 0 1,0-21-16,0 0 0,1 22 0,-1-22 16,21 0-16,-21 0 0,22 0 0,-22 0 15,21 0-15,-21 0 0,22 0 16,-1 0-16,-21 0 0,21 0 0</inkml:trace>
  <inkml:trace contextRef="#ctx0" brushRef="#br0" timeOffset="2712.24">6900 1947 0,'0'0'0,"0"-21"0,-42-21 15,21 42-15,0 0 0,-1 0 16,1 0-16,0 0 0,-21 0 0,21 0 16,-1 0-16,1 21 0,0 0 15,-21 0-15,21 1 0,-1-1 0,1 0 16,0 21-16,0-21 0,21 1 0,-21-1 15,21 21-15,-21-21 0,21 0 16,0 1-16,0-1 0,0 0 0,0 0 16,0 0-16,21-21 0,0 0 15,0 21-15,0-21 0,0 0 0,1 0 16,-1 0-16,0 0 0,0 0 16,0-21-16,0 21 0,1-21 15,-1 0-15,21 0 0,-21 0 0,0-1 16,22 1-16,-22 0 0,21-21 0,-21 21 15,22-22-15,-22-20 0,0 20 16,0-20-16,0 21 0,1-22 0,-1 1 16,0-1-16,0 22 0,-21-22 0,0 22 15,0 0-15,0-1 0,0 22 16,0 0-16,0 0 0,-21 42 16,0 0-1,0 0-15,-1 22 0,1-1 0,21 0 16,-21 22-16,0-1 15,0-20-15,0 20 0,-1 1 0,22-22 16,0 21-16,0-20 0,0-1 0,-21 0 16,21 1-16,0-22 0,0 0 15,0 21-15,0-20 0,0-1 0,21-21 16,1 21-16,-22 0 0,21-21 0,0 0 16,0 0-16,0 0 0,0 0 15,1 0-15,-1-21 16,0 21-16,0-21 0</inkml:trace>
  <inkml:trace contextRef="#ctx0" brushRef="#br0" timeOffset="6180.27">9080 1884 0,'0'-21'469,"22"21"-422,-1 0-32,-21-21-15,21 21 0,-21-22 16,21 22-16,0-21 0,0 21 15,1-21-15,-22 0 0,21 21 16,0-21-16,0 0 0,0-1 0,0 1 16,1 0-16,-1 0 0,0 0 15,-21 0-15,21-1 0,0-20 0,-21 21 16,0 0-16,0 0 0,0-1 16,0 1-16,0 0 0,-21 21 15,0 0-15,0-21 0,-22 21 16,22 0-16,-21 0 0,21 0 0,-22 21 15,1 0-15,0 0 0,-1 1 0,22 20 16,-21 0-16,0 1 0,20-1 16,1 0-16,0 1 0,0-1 0,21 0 15,0 1-15,0-22 0,0 21 0,0-21 16,21 0-16,0 1 0,0-1 16,1 0-16,20 0 0,-21-21 0,21 0 15,1 0-15,-22 0 0,21 0 0,1 0 16,-22 0-16,21 0 0,-21 0 15,0 0-15,1 0 0,-44 0 47,1 0-47,0 0 16,0 21-16,0-21 0,0 0 0,-1 21 16,1-21-16,0 0 0,0 22 0,0-22 15,0 0-15,-1 0 0,1 21 16,0-21-1,0 0 1,21 21 62,-21-21-31,21 21 0,0 0 0,0 0-32,0 1-15,0-1 16,0 0-16,21 0 16,-21 0-16,0 0 0,0 1 15,0-1-15,0 0 0,21-21 16,-21 21-16,21 0 16,0-21-1,1 0 1,-1 0-16,0 0 15,0 0-15,0-21 0,0 21 0,1-21 16,-1 21-16,0-21 0,0 0 16,21 21-16,-20-22 0,-1 1 0,0 0 15,0 0-15,0 0 0,0 0 16,22-1-16,-22 1 0,0-21 0,0 21 16,22 0-16,-22-22 0,0 22 0,21 0 15,-21 0-15,1 0 0,-1 21 16,21 0-16,-21 0 0,0 0 0,1 0 15,-1 0-15,-21 21 0,0 0 0,0 0 16,0 0-16,0 0 0,0 22 0,0-22 16,0 0-16,-21 21 0,21-20 15,-22-1-15,1 21 0,-21-21 0,21 0 16,0 22-16,-1-22 0,1 0 16,-21 0-16,42 0 0,-21-21 0,21 22 15,-21-22-15,21-22 31,21 1-31,0 0 0,0 0 16,0 0-16,0 0 0,22-1 16,-22-20-16,0 21 0,21-21 0,-20 20 15,20-20-15,-21 21 0,21-21 0,-20 20 16,-1 1-16,0 0 0,0 21 0,-21-21 16,0 42-1,-21 0 1,0 0-16,0 1 0,21-1 15,-22 21-15,1-21 0,0 0 16,0 1-16,21 20 0,0-21 0,-21 0 16,21 22-16,0-22 0,0 0 0,0 0 15,0 0-15,0 0 0,0 1 0,21-1 16,0-21-16,0 21 0,0-21 16,1 0-16,20 0 0,0 0 0,-21 0 15,22 0-15,-1 0 0,0-21 0,1 21 16,-1-21-16,0-1 0,-20 1 15,20 0-15,0 0 0,-21 0 0,22-22 16,-22 22-16,0 0 0,0-21 0,22 21 16,-22-1-16,-21-20 0,21 21 15,0 21-15,-21-21 0,21 21 16,0 0 0,-21 21-1,0 0-15,0 0 16,0 0-1,0-42 48,0 0-63,0 0 16,0 0-16,0 0 15,0-1-15,0 1 0,-21 21 0,21-21 16,-21 21-1,0 0-15,0 0 16,0 21-16,-1 0 0,22 1 16,-21-1-16,0 0 0,0 0 0,21 0 15,-21 22-15,0-22 0,21 0 16,0 21-16,-22-21 0,22 22 0,0-22 16,0 0-16,0 21 0,0-20 0,0-1 15,0 0-15,22 0 0,-1 0 16,0-21-16,0 21 0,0-21 15,0 0-15,22 0 0,-22 0 0,21 0 16,-21 0-16,22 0 0,-22 0 0,21-21 16,1 0-16,-22 21 0,0-21 15,21 0-15,-21-22 0,1 22 0,-1 0 16,-21 0-16,21 0 0,-21-22 0,21 22 16,-21 0-16,0 0 0,0 0 0,-21 21 31,0 0-31,0 21 15,21 0-15,-22 0 0,1 0 16,21 1-16,0-1 0,-21 21 0,0-21 16,21 0-16,-21 1 0,21-1 15,0 0-15,0 0 0,0 0 0,0 0 16,21 1-16,0-22 0,0 0 16,0 0-16,1 0 0,20 0 0,-21 0 15,21 0-15,1 0 0,-22 0 16,21 0-16,1-22 0,-22 22 0,21-21 15,-21 0-15,22-21 0,-22 21 0,0-1 16,21-20-16,-21 21 0,-21 0 0,22-22 16,-1 22-16,-21-21 0,21 21 15,-21 0-15,21-1 0,-21 1 0,0 0 16,0 42 15,0 0-31,0 1 0,0-1 16,0 0-16,0 0 0,0 21 0,-21-20 15,21 20-15,-21 0 0,21 1 0,-21 20 16,-1-21-16,22 1 0,-21 20 0,0 1 16,0-1-16,0 1 0,0-1 15,-1 22-15,1 0 0,0-1 0,0 1 16,0 0-16,21-1 0,-21 1 0,-1-22 16,22 22-16,-21-21 0,21 20 15,0-20-15,-21 20 0,21-41 0,-21 20 16,0-20-16,21-1 0,-21 0 0,21-21 15,-22 1-15,22-1 0,0 0 0,0-42 32,0 0-32,0-1 0,0 1 15,0 0-15,0 0 0,22-21 0,-1-1 16,0 1-16,0 0 0,0-22 0,22 22 16,-22-22-16,0 1 0</inkml:trace>
  <inkml:trace contextRef="#ctx0" brushRef="#br0" timeOffset="6487.78">11493 2434 0,'0'0'0,"0"-42"0,0 0 0,-21 20 15,21-20-15,0 21 0,0 0 16,0 0-16,0-1 0,21 1 0,1 0 16,-1 21-16,0 0 0,21-21 0,-21 21 15,1 0-15,20 0 0,-21 0 0,21 21 16,-20 0-16,20 0 0,-21 1 15,0-1-15,0 21 0,-21-21 0,0 22 16,0-1-16,0-21 0,0 21 0,-21-20 16,0 20-16,0-21 0,0 0 0,-22 0 15,22 1-15,0-1 0,0 0 16,0-21-16,0 21 0,-1-21 16,1 0-16,0 0 15,21-21 1,0 0-16,21 0 15,0-22-15,-21 22 0,22-21 16,20-1-16</inkml:trace>
  <inkml:trace contextRef="#ctx0" brushRef="#br0" timeOffset="7703.67">12446 1439 0,'0'0'0,"0"22"15,-21-1-15,0 0 16,-1 21-16,22 22 0,-21-22 16,0 22-16,0-1 0,21 1 0,-21-1 15,21 1-15,-21-1 0,21-21 0,0 22 16,0-22-16,0 22 0,0-22 16,0 0-16,0 1 0,0-22 0,0 21 15,0-21-15,0 1 0,21-1 0,0 0 16,0-21-16,0 0 0,0 0 0,1 0 15,-1 0-15,21 0 0,-21 0 16,0-21-16,1 0 0,-1-1 0,21 1 16,-21 0-16,0-21 0,1 21 15,-1-22-15,-21 22 0,21-21 0,0 21 16,-21-22-16,21 22 0,-21 0 16,0 0-16,0 42 31,0 0-31,0 0 0,0 0 0,-21 22 15,21-22-15,0 0 0,0 21 16,-21-20-16,21-1 0,0 21 0,0-21 16,0 0-16,0 1 0,0-1 0,0 0 15,21 0-15,0-21 16,0 0-16,1 0 0,-1 0 0,0 0 16,0 0-16,0 0 0,22 0 15,-22-21-15,21 0 0,-21 21 0,22-21 16,-22-1-16,0-20 0,0 21 0,21 0 15,-20-22-15,-1 22 0,0-21 16,0 21-16,0 0 0,0-1 0,-21 1 16,0 42-1,-21 1 1,0-1-16,0 21 0,0-21 16,21 0-16,-21 22 0,-1-22 15,22 0-15,0 21 0,0-20 0,0-1 16,0 0-16,0 0 0,0 0 0,0 0 15,22-21-15,-1 0 16,0 22-16,0-22 16,0 0-16,0 0 0,-21-22 15,22 22-15,-22-21 0,21 0 0,-21 0 16,0 0-16,0 0 0,0-1 16,0 1-16,0-21 0,0 21 0,0 0 15,-21-22-15,-1 22 0,22 0 0,-21 0 16,0 0-16,21-1 0,0 1 15,0 0 1,0 0 0,21 0-16,0 21 0,22-21 15,-22 21-15,0 0 0,0 0 0,22-22 16,-22 22-16,21 0 0,-21 0 16,0 0-16,22 22 0,-22-22 0,0 21 15,21 0-15,-20 0 0,-22 0 0,21 0 16,-21 22-16,21-22 0,-21 0 0,0 21 15,0-20-15,0-1 0,0 21 16,0-21-16,0 0 0,0 1 0,0 20 16,0-21-16,0 0 0,0 0 15,0 1-15,0-1 16,-21-21-16,0 0 16,21-21-1,0-1 1,0-20-16,0 21 0,0 0 15,21-22-15,0 22 0,0-21 16,0 0-16,0-1 0,22 1 0,-22 0 16,21-1-16,-21 22 0,22-21 0,-1 21 15,-21-1-15,0 1 0,22 21 0,-22 0 16,0 0-16,0 0 0,0 21 16,-21 1-16,0 20 0,0-21 0,0 0 15,0 22-15,0-22 0,0 21 0,0 0 16,0 1-16,0-22 0,0 21 15,0-21-15,0 22 0,-21-22 16,21 0-16,-21 0 0,21 0 0,0 1 16,-21-1-16,21 0 0,-21-21 47,21-21-47,0 0 0,-21-1 15,21-20-15,0 21 0,0 0 0,-22-22 16</inkml:trace>
  <inkml:trace contextRef="#ctx0" brushRef="#br0" timeOffset="7887.56">13695 1693 0,'0'0'0,"-21"-21"16,-1 21-16,1 0 16,21-21-16,-21 21 15,21-21 32,-21 21-47,0 0 0,0 0 16,-1 0-16,1 0 0</inkml:trace>
  <inkml:trace contextRef="#ctx0" brushRef="#br0" timeOffset="8079.45">12404 1757 0,'0'0'0,"-43"21"0,1-21 15,0 0-15,20 21 0,1-21 16,42 0 0,1 0-16,-1 0 15,0 0-15,21 0 0,1 0 0,-22 0 16,21 0-16,-21 0 0,22 0 16,-22 0-16,0 0 0,0 0 0</inkml:trace>
  <inkml:trace contextRef="#ctx0" brushRef="#br0" timeOffset="8963.86">2582 2836 0,'0'0'15,"-42"0"-15,0 0 16,20 0-16,1 0 0,21 22 0,-21-22 16,21 21-1,0 0 1,21-21-16,0 0 0,22 21 0,-22-21 15,21 0-15,1 0 0,-1 21 0,21-21 16,-20 0-16,20 0 0,1 0 16,-1 21-16,1-21 0,20 0 0,-20 0 15,21 0-15,-1 0 0,22 0 0,0 22 16,-21-22-16,42 0 0,-22 0 16,1 0-16,21 21 0,0-21 0,21 0 15,1 0-15,20 0 0,0 21 0,1-21 16,-1 0-16,21 0 0,1 0 0,21 21 15,-22-21-15,22 0 0,-1 0 16,1 21-16,0-21 0,-1 0 16,1 0-16,0 21 0,-1-21 0,1 0 15,0 22-15,-1-22 0,22 21 0,-42-21 16,20 0-16,1 21 0,0 0 16,-1-21-16,1 0 0,0 21 0,-1-21 15,1 21-15,-21-21 0,20 22 0,-20-22 16,20 0-16,-20 21 0,-1-21 15,1 21-15,-1-21 0,1 21 0,-22-21 16,22 0-16,-22 0 0,0 21 0,-20-21 16,-1 0-16,0 0 0,-21 0 0,0 0 15,-21 0-15,-22 0 0,1 0 16,0 0-16,-22 0 0,-20 0 16,-22 0-16,21 0 0,-42-21 15,-21 21-15,-21-21 16,20 21-16,-20 0 0</inkml:trace>
  <inkml:trace contextRef="#ctx0" brushRef="#br0" timeOffset="10875.17">1884 4678 0,'0'0'0,"0"21"16,0 0-16,0-42 31,21 0-15,0 21-16,-21-21 16,0 0-16,0-1 0,0 1 15,0 0-15,0 0 0,0 0 0,0 0 16,0-1-16,0-20 0,0 21 15,-21 0-15,0-22 0,0 22 0,-1 0 16,-20 0-16,21 21 0,-21 0 16,20 0-16,-20 0 0,0 0 0,-1 21 15,1 21-15,0-20 0,-1 20 0,22 0 16,-21 1-16,21-1 0,0 21 16,-1-20-16,22 20 0,-21 1 15,21-22-15,0 22 0,0-22 16,0 0-16,21-21 0,1 22 0,-1-22 15,0 0-15,0 0 0,21 0 16,-20-21-16,20 0 0,-21 0 0,21 0 16,1 0-16,-22-21 0,21 0 15,1 0-15,-22 0 0,21 0 0,-21-1 16,0-20-16,1 21 0,-1-21 0,0 20 16,-21-20-16,21 0 0,-21 21 15,0-22-15,0 1 0,0 21 0,0 0 16,0-22-16,0 22 15,-21 21-15,0 0 16,21 21-16,0 0 16,0 1-16,0 20 0,0-21 15,0 21-15,0 1 0,0-1 0,0 0 16,0 1-16,0-1 0,21 0 16,0 1-16,0-22 0,0 0 0,1 0 15,-1 0-15,21 1 0,-21-22 0,22 0 16,-1 0-16,-21 0 0,21 0 15,1-22-15,-1 22 0,0-21 0,-20 0 16,20 0-16,0-21 0,-21 20 16,1 1-16,-1-21 0,0 21 0,-21-22 15,0 22-15,0-21 0,0 0 0,0 20 16,0-20-16,0 21 16,0 0-16,-21 21 15,21 21-15,-21 0 0,21 0 16,-22 0-16,22 22 0,0-1 15,0-21-15,-21 22 0,0-1 0,21 0 16,0-21-16,-21 22 0,0-22 16,21 0-16,-21 0 0,21 0 0,0 1 15,0-44 17,21 22-32,0-21 0,0 0 15,0-21-15,0 21 0,1-1 16,-1-20-16,-21 0 0,21-1 15,0 22-15,-21-21 0,21 21 0,-21-22 16,21 43-16,-21-21 0,22 21 0,-1 0 16,0 21-1,-21 1-15,21-1 0,-21 21 0,0-21 16,0 0-16,0 22 0,0-22 16,0 21-16,0-21 0,0 1 0,0-1 15,21 0-15,-21 0 0,21 0 0,-21 0 16,22-21-16,-1 0 0,0 0 15,0 0-15,21 0 0,-20 0 0,20 0 16,-21-21-16,21 21 0,-20-21 0,20 0 16,-21 0-16,21 0 15,1-1-15,-22 1 0,0-21 0,0 21 16,0 0-16,1-22 0,-22 22 0,21 0 16,-21 0-16,0 0 0,0 42 31,0 0-16,0 0-15,0 0 0,0 0 16,0 1-16,0-1 0,0 0 0,0 0 16,0 21-16,0-20 0,0-1 0,0 0 15,0 0 1,21-21-16,0 0 0,0 0 0,0 0 16,1 0-16,20 0 0,-21 0 0,21 0 15,-20-21-15,20 21 0,-21-21 0,21 0 16,-20-1-16,-1 1 0,21 0 15,-21-21-15,0 21 0,-21-1 0,0-20 16,22 21-16,-22 0 0,0 0 0,0-1 16,0 1-16,0 0 0,0 42 31,0 0-31,0 1 16,0-1-16,0 21 15,0 0-15,-22 1 0,22-1 0,0 0 16,0 22-16,0-22 0,0 22 0,0-1 15,0 1-15,0-1 0,0 22 0,0-22 16,0 22-16,22 0 0,-22-1 16,21 1-16,-21 0 0,0-1 0,0 1 15,21 21-15,-21-21 0,0 20 0,21-20 16,-21 0-16,0 21 0,0-22 0,0 1 16,0 0-16,21-22 0,-21 22 15,0-22-15,0 1 0,0-22 0,0 0 16,0-20-16,0-1 0,0 0 0,-21-42 15,0 0 1,0-22-16,0 22 0,-1-42 0,1 20 16,0-20-16,0-1 0,0 1 15,0-22-15,21-21 0,0 22 0,0-22 16,0 0-16,0 0 0,0 0 0,0 0 16,21 1-16,0-22 0,21 21 15,-21 0-15,22 21 0,20-21 0,-20 22 16,-1-1-16,0 22 0,22-22 0,-22 21 15,22 1-15,-22 21 0,21-22 16,-20 22-16,20-1 0,-20 1 0,20 0 16</inkml:trace>
  <inkml:trace contextRef="#ctx0" brushRef="#br0" timeOffset="12728.04">6096 4763 0,'0'0'0,"-21"21"0,-22 0 16,43 0-16,22-21 31,-1 0-31,21 0 16,-21-21-16,0 0 0,22 0 16,-22-1-16,21-20 0,-21 21 0,22 0 15,-22-22-15,0 1 0,21 0 0,-20 21 16,-22-43-16,0 22 0,21-1 0,-21 1 15,0 0-15,0-1 0,0 22 16,-21 0-16,21 0 0,-22 0 0,1 21 16,0 0-16,0 21 0,0 0 15,0 0-15,-1 22 0,1-1 16,21 0-16,-21 1 0,0-1 0,21 0 16,0 1-16,0-1 0,0 0 0,0 1 15,0-1-15,0-21 0,0 0 0,0 22 16,21-22-16,0 0 15,0 0-15,1-21 0,-1 0 16,0 0-16,0 0 0,0-21 16,0 0-16,1 0 0,-1-1 15,0 1-15,21 0 0,-21-21 0,22 21 16,-22-22-16,21 22 0,-21-21 0,22-1 16,-1 22-16,0 0 0,1-21 15,-1 42-15,0-21 0,-20 21 16,20 0-16,-21 0 0,0 21 0,0 0 15,1 0-15,-22 0 0,0 0 0,21 1 16,-21-1-16,0 0 0,0 21 0,0-21 16,0 1-16,-21-1 0,-1 21 15,1-21-15,0 0 0,0 1 0,0-1 16,0 0-16,-1 0 0,1-21 16,21-21-1,21 0 1,-21-22-16,22 22 0,-1 0 15,0-21-15,0 21 0,21-22 16,-20 1-16,-1 21 0,0-22 0,0 1 16,0 21-16,0-21 0,1 20 15,-22 1-15,0 42 16,0 1 0,0-1-16,0 21 0,0-21 15,0 22-15,0-1 0,-22-21 0,22 21 16,-21 1-16,21-22 0,0 21 0,0-21 15,0 22-15,0-22 0,0 0 16,0 0-16,21 0 0,1 1 0,-22-1 16,21-21-16,0 0 0,0 0 15,21 0-15,-20 0 0,-1 0 0,21-21 16,-21-1-16,0 1 0,22 21 0,-22-42 16,64-22-1,-64 22-15,21 21 0,-21-21 0,0-1 16,1 1-16,-1 21 0,0-22 0,0 22 15,0-21-15,0 21 0,1 0 0,-1 21 16,0-22-16,0 22 16,0 0-16,0 22 0,-21-1 15,22 0-15,-22 0 16,0 0-16,0 0 16,0 1-1,21-22-15,0 0 16,-21-22-1,0 1 1,0 0-16,0 0 0,0 0 16,0 0-16,0-1 0,0 1 15,0 0-15,0 0 0,0 0 0,-21 0 16,0 21-16,-1 0 0,1 0 16,0 0-16,0 0 0,0 21 15,0 0-15,-1 0 0,1 21 0,0-20 16,0-1-16,0 21 0,0 0 0,21-20 15,-22 20-15,22-21 16,-21 21-16,21-20 0,0 20 0,0-21 16,0 0-16,0 0 0,21 1 0,1-1 15,-1 0-15,0 0 0,21-21 0,-21 0 16,22 0-16,-1 0 0,0 0 16,1 0-16,-1 0 0,0 0 0,1 0 15,-22-21-15,21 0 0,1 0 0,-22-1 16,21 1-16,-21 0 0,0 0 0,-21 0 15,22-22-15,-22 22 16,21 0-16,-21-21 0,0 21 0,0-1 16,0-20-16,0 21 0,-21 21 15,-1 0-15,1 0 16,21 21-16,-21 0 0,0 0 16,21 1-16,0 20 0,-21-21 0,0 0 15,21 22-15,0-22 0,-22 21 0,22-21 16,0 22-16,0-22 0,0 0 0,0 0 15,22 0-15,-1-21 0,0 21 16,0-21-16,21 0 0,-20 0 0,-1 0 16,21 0-16,-21 0 0,22 0 0,-1-21 15,-21 21-15,21-21 0,1 0 16,-22 0-16,21 21 0,-21-21 16,1-1-16,20-20 0,-21 21 0,0 0 15,0 0-15,-21-22 0,22 22 0,-1 0 16,0-21-16,-21 20 0,21 1 0,0 0 15,-21 0-15,0 0 16,0 42 0,0 0-16,0 21 15,0-20-15,0 20 0,0-21 0,0 21 16,0 1-16,-21 20 0,21-20 16,-21 20-16,21 1 0,0-1 0,-21-21 15,0 22-15,-1-1 0,22 1 16,-21-1-16,0 1 0,0-1 0,0 1 15,0 21-15,21-22 0,-22 1 0,1 20 16,0-20-16,0-1 0,0 1 0,21-1 16,-21 1-16,-1-1 0,22 1 0,0-22 15,-21 22-15,0-22 0,21 0 16,0-21-16,0 22 0,0-22 16,0-42-1,0 0-15,0-1 0,0 1 0,21-21 16,0 21-16,-21-22 0,22-20 0,-1 21 15,0-22-15,0 1 0</inkml:trace>
  <inkml:trace contextRef="#ctx0" brushRef="#br0" timeOffset="13007.04">8869 4784 0,'0'0'0,"21"-148"15,-21 105-15,21 1 0,-21 21 0,0 0 0,21-1 16,0 1-16,1 0 15,-1 21-15,0 0 0,0 0 0,0 0 16,0 0-16,1 0 0,20 21 0,-21-21 16,0 21-16,-21 1 0,0-1 0,0 21 15,0-21-15,0 0 0,-21 22 16,0-22-16,0 0 0,0 21 16,-22-20-16,1-1 0,21 21 0,-22-21 15,1 0-15,21 1 0,0-22 0,0 21 16,-1-21-16,1 0 0,42 0 31,1-21-31,-1-1 16,0 1-16,0 0 0</inkml:trace>
  <inkml:trace contextRef="#ctx0" brushRef="#br0" timeOffset="14303.14">9144 4784 0,'0'0'0,"21"0"0,0 0 15,0 0-15,1 0 16,-1-21-16,0-1 0,0 22 0,0-21 16,0-21-16,1 21 0,-1 0 0,0-22 15,0 22-15,0-21 0,0-22 0,1 22 16,-1 0-16,0-22 0,-21 1 16,0-1-16,0 1 0,21 20 0,-21 1 15,0 0-15,0-1 0,0 22 0,0 0 16,0 0-16,-21 42 15,0 0 1,21 21-16,-21 1 0,-1-1 16,22 22-16,-21-22 0,0 21 0,21 1 15,0-22-15,-21 22 0,21-22 0,-21 22 16,21-22-16,0 0 0,0 1 16,0-1-16,0 0 0,0-21 0,0 1 15,21-1-15,0 0 0,-21 0 0,21 0 16,0-21-16,1 0 0,-1 0 0,0 0 15,21 0-15,-21 0 0,22-21 16,-22 0-16,21 0 0,-21 0 0,22-1 16,-22 1-16,21 0 0,-21-21 0,1 21 15,-1-22-15,0 22 0,-21 0 0,21-21 16,0 20 0,-21 1-16,0 42 15,0 1-15,0-1 16,-21 0-16,21 0 0,-21 0 0,21 0 15,0 1-15,0-1 0,0 0 16,0 0-16,0 0 0,0 0 0,0 1 16,0-1-16,0 0 0,21-21 15,0 21-15,0-21 0,1 0 0,-1 0 16,21 0-16,-21 0 0,22 0 16,-22 0-16,0-21 0,21 0 0,-21 21 15,1-21-15,-1-1 0,0 1 0,0 0 16,0 0-16,0 0 0,-21-22 15,0 22-15,22 0 0,-22 0 0,21 0 16,-21 42 15,0 0-31,0 0 0,-21 0 16,21 1-16,-22-1 0,22 0 0,0 0 16,0 0-16,0 0 0,0 1 15,-21-1-15,21 0 0,0 0 0,0 0 16,21-21-16,1 0 15,-1 0-15,0 0 0,0 0 16,0 0-16,0 0 0,1 0 16,-1-21-16,-21 0 0,21 21 15,-21-21-15,21 0 0,-21-1 0,0 1 16,0-21-16,0 21 0,0 0 0,0-1 16,0 1-16,-21 0 0,0 0 0,0 21 15,-1-21-15,1 21 0,0 0 16,0 0-16,21-21 0,-21 21 15,21-22 1,21 1-16,0 0 16,0 21-16,0-21 0,22 21 15,-22-21-15,21 21 0,-21 0 0,22-21 16,-22 21-16,21 0 0,1 0 0,-22 0 16,0 21-16,21 0 0,-21-21 15,1 21-15,-22 21 0,21-20 16,-21-1-16,21 0 0,-21 0 0,21 21 15,-21-20-15,0-1 0,0 21 0,0-21 16,0 0-16,0 22 0,0-22 0,0 0 16,0 0-16,0 0 0,0 1 15,0-1-15,0 0 16,-21-21-16,0 0 16,0 0-16,21-21 15,0 0-15,0-1 16,0 1-16,0-21 0,0 21 15,21-22-15,0 22 0,0-21 16,0 0-16,0-22 0,22 22 0,-22-1 16,21 1-16,1 0 0,-1-1 0,0 22 15,1 0-15,-1 0 0,0 21 0,-21 0 16,1 0-16,20 21 0,-21 0 16,-21 0-16,21 22 0,-21-22 0,21 21 15,-21 1-15,0-22 0,0 21 0,0-21 16,0 22-16,0-22 0,0 21 0,0-21 15,0 0-15,-21 1 0,21-1 16,-21 0-16,21 0 16,-21 0-16,0-21 15,0 0 1,-1-21-16,1 0 16,21 0-16,-21 0 0</inkml:trace>
  <inkml:trace contextRef="#ctx0" brushRef="#br0" timeOffset="14487.04">10985 4001 0,'0'0'0,"-21"-22"0,0 22 0,21-21 16,-21 21-16,0 0 62,0 0-62,-1 0 16,1 0-16</inkml:trace>
  <inkml:trace contextRef="#ctx0" brushRef="#br0" timeOffset="14663.93">9546 4276 0,'0'0'0,"-21"21"0,-43 21 16,43-42-16,42 0 31,1 0-31,-1 0 0,21 0 0,-21 0 16,22 0-16,-1-21 0,0 21 15,1-21-15,20 0 0,-21 21 0,1-21 16,-1 21-16,22-22 0</inkml:trace>
  <inkml:trace contextRef="#ctx0" brushRef="#br0" timeOffset="15452.09">14118 4085 0,'0'0'0,"0"-42"0,0 21 16,0 0-16,0-1 0,0 1 15,-21 0-15,0-21 0,0 21 0,-1-1 16,1 1-16,-21 0 0,21 0 0,-22 0 16,22 0-16,0 21 0,-21-22 15,21 22-15,-22 0 0,22 0 16,-21 0-16,21 22 0,-22-1 0,1 21 15,0 0-15,-1 1 0,1 20 0,0 1 16,-1-1-16,1 22 0,21 0 16,-22-22-16,22 22 0,0-22 0,0 1 15,21-1-15,0 1 0,0-1 0,0-20 16,21-1-16,21 0 0,-20 1 0,20-22 16,0 0-16,1 0 0,20 0 15,-21-21-15,22 0 0,-22 0 0,22 0 16,-22 0-16,22-21 0,-1 21 0,1-21 15,20 0-15,-20-22 0,-1 22 16,1 0-16,-1-21 0,1-1 0,-22 22 16,22-21-16,-43 0 0,21-1 15,-21-20-15,0 20 0,-21-20 0,0-1 16,0 1-16,0-1 0,-21 1 0,-21 21 16,21-22-16,-22 22 0,1-1 15,0 22-15,-22 0 0,1 0 0,-1 21 16,1 0-16,-22 0 0,22 0 0,-1 21 15,1 0-15,-1 22 0,1-1 0,20 0 16,-20 1-16,20 20 0,22-21 16,-21 1-16,21 20 0,0-20 0,21-1 15,0 0-15,0-21 0,21 22 16,0-22-16,0 0 0,21 21 0,-20-20 16,20-22-16,0 21 0,1-21 15,-1 0-15,0 0 0,1 0 0,20 0 16</inkml:trace>
  <inkml:trace contextRef="#ctx0" brushRef="#br0" timeOffset="15735.21">14859 4466 0,'0'0'0,"42"-42"16,-42 21-16,-21 21 15,0 0-15,0 0 0,0 0 0,-22 21 16,22 0-16,0 0 0,-21 0 15,20 1-15,1-1 0,-21 0 16,21 0-16,0 21 0,-1-20 0,22-1 16,0 21-16,0-21 0,0 0 0,0 22 15,0-22-15,0 0 0,0 0 0,22 0 16,-1-21-16,0 22 0,0-22 16,21 0-16,-20 0 0,-1 0 0,21 0 15,-21 0-15,22 0 0,-1 0 0,0 0 16,1 0-16,-1 0 0,0-22 0,1 1 15,-1 21-15,0-21 16,1 0-16</inkml:trace>
  <inkml:trace contextRef="#ctx0" brushRef="#br0" timeOffset="17383.48">15452 4530 0,'0'0'0,"0"-21"0,0-1 0,0 1 16,0 0-16,-22 21 15,1 0-15,0 0 0,0 0 0,0 0 16,0 21-16,-1 0 0,1 1 0,-21-1 15,21 0-15,0 0 0,21 0 16,-22 22-16,22-22 0,-21 21 0,21-21 16,0 0-16,0 22 0,0-22 0,0 0 15,0 0-15,21 0 0,1 1 16,-1-1-16,21 0 0,-21-21 0,22 0 16,-22 21-16,21-21 0,0 0 15,1 0-15,-22 0 0,21 0 0,1-21 16,-22 21-16,0-21 0,21 0 0,-21 21 15,1-22-15,-1 1 0,0-21 0,0 21 16,-21 0-16,0-1 0,21-20 16,-21 21-16,21 0 0,-21-22 0,0 22 15,0 0-15,0 42 47,0 0-47,-21 1 0,0-1 0,21 0 16,-21 0-16,21 0 0,0 22 0,0-22 15,0 0-15,0 0 0,0 21 0,0-20 16,0-1-16,0 0 0,0 0 16,0 0-16,21-21 15,0 0-15,0 0 0,1 0 16,-1 0-16,0 0 0,0 0 16,0-21-16,0 0 0,1 21 0,-1-21 15,0 0-15,0-22 0,0 22 16,0 0-16,1-21 0,-22 20 0,0-20 15,21 21-15,0 0 0,-21-22 0,21 22 16,-21 0-16,0 0 16,0 42 15,0 0-31,-21 0 0,21 1 0,-21-1 16,21 0-16,-21 0 0,21 21 0,0-20 15,0-1-15,0 0 0,0 0 0,0 21 16,0-20-16,0-1 15,0 0-15,21 0 0,0-21 0,0 0 16,0 0-16,0 0 0,1 0 0,-1 0 16,21 0-16,-21 0 0,22 0 0,-1-21 15,-21 0-15,21 21 0,1-21 16,-22-1-16,21 1 0,-21 0 16,1-21-16,-1 21 0,0-1 0,0-20 15,-21 21-15,0 0 0,0 0 0,0-1 16,0 1-16,0 42 31,0 1-31,0-1 16,0 0-16,0 0 0,0 0 0,0 0 15,0 1-15,0-1 0,0 21 0,0-21 16,-21 0-16,21 1 16,0 20-16,0-21 0,0 0 0,0 0 0,0 1 15,21-1-15,-21 0 0,21-21 16,0 0-16,1 21 0,-1-21 15,21 0-15,-21 0 0,0 0 0,22 0 16,-22 0-16,0 0 0,21 0 16,-20-21-16,-1 0 0,0 21 0,21-21 15,-21-1-15,1 1 0,-1 0 0,0-21 16,-21 21-16,21-22 0,0 22 0,-21-21 16,0 21-16,21-22 0,-21 22 15,0 0-15,0 0 0,0 0 0,-21 21 31,0 21-31,0 0 16,21 0-16,0 21 0,-21-20 0,21-1 16,-21 0-16,21 21 15,0-21-15,0 1 0,0 20 0,0-21 16,0 0-16,0 0 0,0 1 0,21-1 16,0 0-16,0-21 0,0 21 15,22-21-15,-22 0 0,21 0 16,-21 0-16,22 0 0,-1 0 0,0 0 15,22 0-15,-22 0 0,0 0 0,1 0 16,-1 0-16,0-21 0,1 0 0,-1 0 16,0-1-16,-20 1 0,20 0 0,-21-21 15,0-1-15,0 1 16,1 21-16,-22-21 0,0-1 0,0 22 0,0-21 16,0 21-16,-22-1 15,1 1-15,0 21 0,-21 0 0,-1 0 16,22 0-16,-21 21 0,0 1 15,20-22-15,-20 21 0,0 21 0,-1-21 16,22 0-16,0 22 0,-21-22 0,21 21 16,21-21-16,0 22 0,0-22 0,0 0 15,0 0-15,0 0 0,0 1 16,0-1-16,21 0 0,0-21 0,0 21 16,21-21-16,-20 0 0,-1 0 0,21 0 15,-21 0-15,22 0 0,-22 0 0,21-21 16,-21 0-16,0 21 0,1-21 15,20-1-15,-21-20 0,-21 21 16,21-21-16,0-1 0,1 1 0,-1 0 16,0-22-16,-21 1 0,21-1 0,0 1 15,0-1-15,1-21 0,-1 1 0,0-1 16,0 22-16,0-1 0,0 1 16,1-1-16,-1 22 0,-21 21 0,0-22 15,0 22-15,-21 21 16,-1 0-16,1 42 0,-21-20 15,21 20-15,0 0 0,-22 22 16,22-1-16,-21 1 0,21-1 0,-1 22 16,-20-22-16,21 1 0,21-1 15,-21 1-15,21-1 0,0-20 0,0 20 16,0-20-16,0-1 0,0 0 16,0 1-16,0-22 0,21 0 0,0 0 15,0 0-15,0 0 0,1 1 0,-1-22 16,0 0-16,21 0 0,-21 0 0,1 0 15,-1 0-15,0-22 0,0 1 0,21 21 16,-20-21-16,-1-21 0,0 21 16,21-1-16,-21-20 0</inkml:trace>
  <inkml:trace contextRef="#ctx0" brushRef="#br0" timeOffset="18339.18">20447 4784 0,'21'0'16,"0"0"-1,0 0-15,1 0 0,-22-21 16,21-1-16,0 1 0,-21 0 16,0 0-16,0 0 0,0 0 15,0-1-15,0-20 0,0 21 16,0 0-16,0-22 0,-21 22 0,0 0 15,-1 0-15,1 21 0,-21 0 0,21 0 16,-22 0-16,22 0 0,-21 0 0,0 21 16,20 0-16,-20 0 15,0 1-15,21 20 0,-22-21 0,22 21 16,0-20-16,0 20 0,0 0 0,-1-21 16,22 22-16,0-22 0,0 0 0,0 21 15,0-20-15,22-1 0,-1-21 16,0 0-16,0 0 15,0 0-15,0 0 0,22 0 0,-22 0 16,0-21-16,0-1 0,0 1 0,1 0 16,20 0-16,-21 0 0,0-22 0,-21 22 15,21 0-15,1-21 0,-1 21 16,-21-22-16,0 1 0,21 21 16,-21-22-16,21 22 0,-21 0 0,0 0 15,0 42 1,0 0-16,0 0 15,0 1-15,0-1 0,0 21 0,0-21 16,0 0-16,0 22 0,0-22 0,0 0 16,0 21-16,0-20 0,0-1 0,0 0 15,0 0-15,0 0 0,21 0 0,0 1 16,1-22-16,-1 0 16,0 0-16,21 0 0,-21 0 0,1 0 15,20-22-15,-21 22 0,21-21 16,-20 0-16,20 0 0,-21 0 0,21 0 15,-20-1-15,-1-20 0,0 21 0,0-21 16,0-1-16,0 22 0,-21-21 16,0-22-16,22 22 0,-22 0 0,21-22 15,-21 22-15,0-1 0,0 1 0,0 0 16,0 21-16,0 63 31,-21-21-31,-1 21 0,22 1 0,-21-1 16,0 0-16,0 1 0,0-1 0,21 0 15,-21 1-15,-1-1 0,22 0 16,0 1-16,0-22 0,0 21 16,0-21-16,0 1 0,0-1 0,0 0 15,0 0-15,0 0 0,22-21 16,-1 0-16,0 0 16,0 0-16,0 0 15,-21-21-15,21 21 0,-21-21 0,22 0 16,-22 0-16,21-1 0</inkml:trace>
  <inkml:trace contextRef="#ctx0" brushRef="#br0" timeOffset="18512.09">21018 4466 0,'-21'-21'16,"0"21"-16,42 0 31,0 0-15,1 0-16,-1 0 0,0 0 0,0 0 15,21 0-15,-20 0 0,20 0 16,-21 0-16,21 0 0,1 0 0,-22 0 16,21 0-16,1 0 0,20 0 0</inkml:trace>
  <inkml:trace contextRef="#ctx0" brushRef="#br0" timeOffset="18786.93">22881 4085 0,'0'0'0,"0"-21"0,0 0 0,0 0 0,-21 21 31,0 21-31,0 0 0,-1 0 0,1 22 16,0-1-16,0 0 0,0 1 0,0 20 15,-1-21-15,1 1 0,0 20 16,0-20-16,0-1 0,21 21 0,-21-20 15,-1-1-15,1 0 0,21-20 0,0 20 16,0 0-16,0-21 0,-21 1 16,21-1-16,0 0 0,0 0 15</inkml:trace>
  <inkml:trace contextRef="#ctx0" brushRef="#br0" timeOffset="19559.06">22288 4614 0,'0'0'0,"-21"-21"16,0 21-16,21-21 16,21 21-1,0 0-15,22 0 0,-22-21 0,21 21 16,1 0-16,-1-21 0,21 0 16,1 21-16,-1-22 0,1 1 15,-1 0-15,-20 0 0,20 0 0,1-22 16,-22 1-16,0 0 0,-20-1 0,20 1 15,-21-21-15,21 20 0,-42 1 16,22 0-16,-22 20 0,0-20 0,0 21 16,-22 42-1,1 0 1,0 0-16,21 22 0,-21-1 0,0 0 16,0 1-16,-1-1 0,22 0 0,-21 1 15,0-1-15,21 0 0,0 1 16,-21-1-16,0 0 0,0 1 15,21-22-15,-22 21 0,1-21 0,21 1 16,-21 20-16,0-21 0,0 0 0,21 0 16,-21 1-16,21-1 15,0-42 17,21-1-32,0 1 0,0 21 0,0-21 15,0-21-15,22 21 0,-22-1 0,0 1 16,21 0-16,-20 0 0,-1 0 15,0 21-15,0 0 0,0 0 16,0 0-16,-21 21 16,0 0-16,0 0 0,0 0 15,0 1-15,0-1 0,0 0 16,0 0-16,0 0 0,0 0 16,0 1-16,0-1 15,22-21 1,-1 0-16,0 0 0,0 0 15,0 0-15,22 0 0,-22-21 16,21 21-16,-21-22 0,22 1 0,-22 0 16,21 0-16,-21 0 0,0-22 0,22 22 15,-22-21-15,0 21 0,-21 0 16,0-22-16,0 22 16,-21 21-1,0 0-15,0 21 0,-1 0 0,1 1 16,0-1-16,0 0 0,0 0 0,21 0 15,0 0-15,-21 1 0,21-1 16,0 0-16,0 0 16,0 0-16,21-21 15,0 0-15,0 0 0,0 0 0,0 0 16,1 0-16,-1 0 0,0-21 0,0 21 16,0-21-16,22 0 0,-22 0 0</inkml:trace>
  <inkml:trace contextRef="#ctx0" brushRef="#br0" timeOffset="20971.18">24617 4720 0,'0'21'16,"0"-42"-16,-21 42 0,21 1 0,-22-1 0,22-42 47,22 21-47,-1-22 0,21 1 15,-21 0-15,22 0 0,-1 0 0,0-22 16,1 22-16,-1-21 0,0 0 0,1-1 16,-1-20-16,-21 20 0,0-20 0,0-1 15,1 22-15,-22-21 0,0 20 16,0 1-16,0 21 0,0 0 16,-22-1-16,1 1 0,0 21 0,0 0 15,-21 0-15,20 0 0,1 21 0,0 1 16,0-1-16,0 0 0,21 0 15,-21 21-15,21-20 0,0 20 0,0 0 16,21-21-16,0 22 0,0-22 0,0 21 16,0-21-16,1 22 0,20-22 15,-21 0-15,0 0 0,-21 22 0,21-22 16,-21 0-16,22 0 0,-22 0 16,0 0-16,0 1 0,0-1 15,21-21 1,0 0-16,0 0 15,0 0-15,0 0 16,1-21-16,-1-1 0,0 22 0,21-21 16,-21 0-16,1-21 0,-1 21 0,0-22 15,0 22-15,0-21 0,0-1 0,1 1 16,-22 0-16,21-1 0,-21 22 16,21 0-16,-21 0 0,0 0 0,0 42 31,-21 21-31,0-21 0,21 1 15,-22 20-15,1-21 0,21 21 16,0-20-16,-21 20 0,21-21 0,-21 0 16,21 0-16,0 22 0,0-22 15,0 0-15,0 0 0,21-21 16,0 0-16,-21 21 0,21-21 16,1 0-16,-1 0 0,0 0 0,21 0 15,-21 0-15,1 0 0,20 0 0,-21 0 16,21-21-16,-20 0 0,-1 21 0,0-21 15,0 0-15,0-22 0,0 22 0,1 0 16,-22-21-16,21 21 0,0-22 16,0 1-16,-21 21 0,0 0 0,0-1 15,0 1-15,0 0 0,0 42 32,0 0-32,0 1 0,-21-1 15,21 21-15,0-21 0,-21 0 0,21 22 16,-21-22-16,21 0 0,0 0 0,0 0 15,0 1-15,0-1 0,21 0 0,0-21 16,21 21-16,-21-21 0,1 0 16,20 0-16,-21 0 0,21 0 0,-20 0 15,20 0-15,-21 0 0,21 0 0,-20 0 16,-1-21-16,0 0 0,0 0 0,0 21 16,0-22-16,-21-20 15,22 21-15,-22-21 0,21 20 0,-21-20 0,21 0 16,-21 21-16,0-22 0,0 22 0,0 0 15,0 42 17,-21 0-32,0 0 0,21 22 0,-22-22 15,1 0-15,0 21 0,21-20 0,-21-1 16,0 21-16,21-21 0,-21 0 16,21 1-16,-22-1 0,22 0 0,-21 0 15,0-21-15,21 21 16,0-42 31,0 0-47,0 0 0,21 0 15,0-1-15,1-20 0,-1 21 0,21-21 16,0-1-16,-20 1 0,20 0 0,21 20 16,-20-20-16,-1 0 0,0 21 15,22-1-15,-22 22 0,-21 0 0,22 0 16,-22 0-16,0 22 0,0-1 0,0 21 15,-21-21-15,22 22 0,-22-22 0,0 21 16,0 0-16,0-20 0,0 20 16,-22-21-16,1 0 0,21 0 0,-21 1 15,0 20-15,0-21 16,0 0-16,21 0 16,-22-21-16,1 0 0,0 0 31,0-21-31,21 0 0,0 0 15</inkml:trace>
  <inkml:trace contextRef="#ctx0" brushRef="#br0" timeOffset="22599.27">28236 4572 0,'0'0'0,"-21"0"0,-64 0 16,64 0-16,0 0 16,0 0-16,0 0 0,21-21 31,21 0-31,0 0 15,0-1-15,0 1 0,22 0 0,-22-21 16,0 21-16,21-22 16,-20 1-16,20 0 0,0-22 0,-21 1 15,22 20-15,-22-20 0,0-1 0,21 22 16,-20-22-16,-1 1 0,0 21 16,0-22-16,0 22 0,-21-1 0,0-20 15,0 42-15,0-22 0,0 22 0,0 0 16,0 0-16,-21 21 15,0 21-15,0 0 0,0 22 16,-1-1-16,1 21 0,0 1 0,0-1 16,-21 1-16,20-1 0,-20 22 15,21-21-15,-21-1 0,20 1 0,1-1 16,0 1-16,0-22 0,21 0 16,-21 1-16,21-22 0,0 0 0,0 0 15,0 0-15,0 0 0,21 1 16,0-22-16,0 0 0,0 0 0,1 0 15,-1 0-15,21 0 0,-21 0 0,0 0 16,22 0-16,-22-22 0,0 1 0,21 0 16,-20 21-16,-1-42 0,21 21 15,-21-1-15,0-20 0,1 0 0,-1 21 16,0-22-16,0 22 0,0 0 16,-21 0-16,21 0 0,-21 42 31,0 0-31,-21 0 15,21 0-15,-21 0 0,21 1 0,0-1 16,0 0-16,0 0 0,0 0 16,0 0-16,0 1 0,21-22 0,-21 21 15,21 0-15,1-21 0,-1 0 0,0 0 16,0 0-16,0 0 0,0 0 16,1 0-16,-1 0 0,0 0 0,0 0 15,0 0-15,0-21 0,1 0 0,-1 21 16,0-22-16,0 1 0,0 0 15,0 0-15,-21 0 0,0 0 0,22-1 16,-22 1-16,21 0 0,-21 0 0,0 42 47,0 0-47,-21 0 0,21 1 0,-22 20 16,1-21-16,21 0 0,0 0 0,-21 22 15,0-22-15,21 0 0,-21-21 16,21 21-16,0 0 0,0 1 0,-21-22 15,21 21-15,0-42 47,0-1-47,21 22 0,-21-21 16,21 0-16,0 0 0,0 0 0,0-22 16,1 22-16,-1-21 15,21 21-15,-21-22 0,0 22 0,22 0 16,-22 0-16,0 0 0,0 21 0,0 0 15,1 21 1,-22 0-16,0 0 0,0 22 16,0-22-16,0 0 0,0 0 0,0 21 15,0-20-15,0-1 0,0 0 0,0 0 16,0 0-16,0 0 0,0 1 16,0-1-1,21-42 32,-21-1-47,21 22 0,0-21 16,0 0-16,0 0 0,1-21 0,-1 20 15,21-20-15,-21 21 0,22-21 16,-22 20-16,0 1 0,21 0 0,-21 0 16,1 0-16,-1 21 15,-21 21 1,0 21-16,0-21 15,-21 1-15,-1-1 0,22 0 16,0 0-16,0 21 0,-21-20 0,21-1 16,0 0-16,0 0 15,0 0-15,0 0 0,21 1 0,1-22 16,-1 21-16,0-21 0,0 0 0,21 0 16,-20 0-16,-1 0 0,21 0 15,-21 0-15,22 0 0,-22 0 0,21 0 16,-21-21-16,22-1 0,-22 22 0,21-21 15,-21 0-15,22-21 0,-22 21 16,0-1-16,21-20 0,-21 0 0,1 21 16,-1-22-16,0 1 0,-21 21 0,0 0 15,21-1-15,-42 44 16,0-22 0,0 42-16,-22-21 0,22 0 15,0 22-15,0-22 0,0 0 16,-1 21-16,22-21 0,0 1 0,0-1 15,0 0-15,0 0 0,0 0 0,0 0 16,0 1-16,22-22 16,-1 0-16,0 21 0,0-21 0,21 0 15,-20 0-15,20 0 0,0 0 0,-21 0 16,22 0-16,-22 0 0,0 0 16,21 0-16,-20 0 0,-1-21 0,0-1 15,-21 1-15,0 0 16,21 0-16,-21 0 0,0 0 15,0-22-15,0 22 0</inkml:trace>
  <inkml:trace contextRef="#ctx0" brushRef="#br0" timeOffset="22799.66">30205 3641 0,'0'0'0,"-21"-21"15,-1 21-15,1 0 16,21-22-16,-21 22 63</inkml:trace>
  <inkml:trace contextRef="#ctx0" brushRef="#br0" timeOffset="23027.54">28406 3895 0,'0'0'0,"-43"0"0,1 21 0,21-21 0,0 0 16,21 21-16,21-21 15,0 0-15,21 0 0,1 0 16,-1 0-16,21 0 0,1 0 0,-1 0 15,1 0-15,-1 0 0,1 0 0,-22 0 16,1 0-16,-1 0 0,0 0 16,-21 0-16,1 0 0,-65 0 15,22 0-15</inkml:trace>
  <inkml:trace contextRef="#ctx0" brushRef="#br0" timeOffset="24947.57">1714 6414 0,'0'0'0,"0"-22"0,0 1 0,0 0 0,0 0 15,0 0-15,0 0 0,0-1 16,-21 22 0,0 0-16,21 22 0,-21-22 15,21 42-15,0-21 0,-21 43 16,0-22-16,-1 21 0,1 1 0,21-1 16,-21-20-16,0 20 0,21 1 15,-21-22-15,21 22 0,-21-22 0,21-21 16,0 21-16,0-20 0,0-1 15,0 0-15,21-21 16,0 0-16,0 0 16,0-21-16,0 21 0,1-21 0,-1-1 15,0 1-15,0-21 0,0 21 16,0 0-16,1-22 0,-1 22 16,-21 0-16,21-21 0,0 20 0,0 1 15,-21 0-15,0 0 0,21 21 16,1 0-16,-22 21 15,0 0-15,0 0 16,0 1-16,0 20 0,0-21 0,0 0 16,21 0-16,-21 22 0,21-22 0,-21 0 15,0 0-15,0 0 0,21 1 16,-21-1-16,21-21 0,0 0 16,-21 21-16,22-21 0,-1 0 0,0 0 15,0 0-15,21-21 0,-20 0 16,-1 21-16,0-22 0,0 1 15,0 0-15,22 0 0,-22 0 16,0 0-16,0-22 0,0 22 0,-21-21 16,0-1-16,21 1 0,-21 0 15,0-1-15,0 1 0,0-21 0,0 41 16,0-20-16,0 21 0,0 0 0,0 0 16,0 42-1,0 0-15,0 0 0,0 21 16,0 1-16,0-1 0,0 0 15,0 1-15,0-1 0,0 0 0,0 1 16,0-1-16,0 0 0,22-20 0,-1 20 16,-21-21-16,21 21 15,0-20-15,0-22 0,0 21 0,1 0 16,-1-21-16,0 0 0,21 0 0,-21 0 16,22 0-16,-22-21 0,21 21 15,-21-21-15,22-1 0,-1 1 0,-21 0 16,22-21-16,-22 21 0,0-22 15,0 1-15,21 0 0,-42-1 0,22-20 16,-22 20-16,21-20 0,-21-1 0,0 1 16,0 21-16,0-1 0,0-20 15,0 42-15,0-22 0,0 22 0,0 0 16,0 42 0,-21 21-1,21-20-15,0 20 0,0 21 0,0-20 16,-22 20-16,1 1 0,21-22 0,-21 22 15,21-22-15,0 21 0,-21-20 16,21-1-16,-21-21 0,21 22 0,0-22 16,0 0-16,0 0 0,0 0 0,0 0 15,21-42 17,0 0-32,-21 0 0,21 0 15,0 0-15,-21-1 0,22-20 16,-1 21-16,0-21 0,-21 20 15,21 1-15,0 0 0,-21 0 0,0 0 16,21 21-16,1 21 16,-22 0-16,21-21 0,-21 42 15,0-20-15,0-1 0,0 0 0,0 0 16,21 21-16,-21-20 0,0-1 16,0 0-16,0 0 0,0 0 0,21-21 15,-21 21-15,21-21 0,0 0 0,-21 22 16,22-22-16,-1 0 15,0 0-15,0 0 0,0 0 0,0-22 16,1 22-16,-1-21 0,0 21 0,0-21 16,0 0-16,0 0 15,-21 0-15,22-22 0,-22 22 0,21 0 16,-21-21-16,0 20 0,0-20 0,0 21 16,0 0-16,0 42 31,0 0-31,-21 0 15,21 0-15,-22 1 0,22-1 16,0 0-16,0 0 0,0 0 16,0 0-16,-21-21 31,0-21 0,21 0-31,0 0 0</inkml:trace>
  <inkml:trace contextRef="#ctx0" brushRef="#br0" timeOffset="25124.98">3323 6477 0,'0'0'0,"-21"0"16,0 0-16,21 21 47,21 0-32,0-21-15,0 22 16,0-22-16,1 21 0,-1-21 16</inkml:trace>
  <inkml:trace contextRef="#ctx0" brushRef="#br0" timeOffset="25826.73">3937 6562 0,'0'-21'15,"-21"21"1,0 21 0,21 0-16,-22-21 0,22 21 15,-21 21-15,0-20 0,21-1 0,0 21 16,0-21-16,-21 0 0,21 22 16,0-22-16,0 21 0,0-21 0,0 1 15,0 20-15,0-21 0,0 0 0,0 0 16,21 1-16,0-22 0,0 21 15,1 0-15,-1-21 0,0 0 0,0 0 16,21 0-16,-20 0 0,20 0 0,-21-21 16,21 0-16,1-1 0,-1 1 15,0 0-15,1 0 0,-1 0 0,0 0 16,1-22-16,-22 22 0,21-21 16,-21 21-16,-21-22 0,0 1 0,0 0 15,0-1-15,0 1 0,0-22 16,0 22-16,0 21 0,0-21 0,0 20 15,-21 1-15,21 0 0,-21 21 0,0 21 32,21 0-32,0 22 0,-21-22 0,21 21 15,0 1-15,0-1 0,0 0 0,-21 1 16,21-22-16,-22 21 0,22 0 0,-21-20 16,21-1-16,0 21 0,0-21 15,-21 0-15,21 1 0,-21-22 16,21 21-16,0 0 0,-21-21 0,21-21 47,0 0-47,0-1 0,21 1 15,0 0-15,0 0 0,0-21 0,1 20 16,20-20-16,-21 21 0,21-21 16,-20 20-16,-1 1 0,21 21 0,-21 0 15,0 0-15,1 0 0,-1 21 0,0-21 16,0 43-16,-21-22 0,0 0 0,0 0 15,0 22-15,0-22 0,0 0 16,0 0-16,0 21 0,0-20 0,0-1 16,0 0-16,0 0 0,0 0 15,-21 0-15,21 1 0,-21-22 16,21 21-16,0-42 47</inkml:trace>
  <inkml:trace contextRef="#ctx0" brushRef="#br0" timeOffset="27386.85">6138 6773 0,'0'0'0,"0"-21"0,0 0 15,0 0-15,0-21 16,0 20-16,0 1 0,21 0 0,-21 0 15,22 21-15,-22-21 0,0 42 16,0 0 0,0 0-16,0 0 0,0 22 15,0-22-15,0 21 0,0 1 0,0-22 16,0 21-16,0 0 0,0-20 0,0 20 16,0-21-16,-22 21 0,22-20 0,-21-1 15,21 0-15,0 0 0,0 0 16,0 0-16,0-42 31,21 21-15,-21-21-16,22 0 0,-1 0 15,-21 0-15,21-1 0,0-20 0,0 21 16,0-21-16,1 20 0,-1 1 0,-21 0 16,21 0-16,0 0 0,0 0 15,0 21-15,1 21 16,-22 0-16,0 0 0,0 0 15,0 0-15,0 22 0,21-22 0,-21 0 16,0 0-16,0 0 0,21 1 0,-21-1 16,21 0-16,-21 0 0,21-21 15,0 21-15,1-21 0,-1 0 16,0 0-16,0 0 0,0 0 16,0 0-16,1 0 0,-1 0 0,0-21 15,21 0-15,-21 21 0,1-21 16,-1 0-16,0-1 0,0 1 0,-21 0 15,21 0-15,-21-21 0,21 20 0,-21-20 16,22 0-16,-22 21 0,0-22 0,0 22 16,0-21-16,0 21 0,0-1 15,0 1-15,0 42 16,0 1 0,0-1-16,0 0 0,-22 21 15,22-21-15,0 22 0,-21-22 16,21 21-16,0 1 0,0-22 0,0 21 15,0-21-15,0 22 0,21-22 0,1 0 16,-22 0-16,21 21 0,0-20 0,0-22 16,0 21-16,22 0 0,-22-21 15,21 0-15,-21 0 0,22 0 0,-1 0 16,-21 0-16,21 0 0,1 0 0,-1-21 16,-21 0-16,22 21 0,-1-22 0,0 1 15,-21 0-15,22 0 0,-22-21 16,0 20-16,0 1 0,0-21 0,1 0 15,-22-1-15,0 22 0,0-21 16,0-1-16,0 1 0,0 0 0,0-1 16,-22 22-16,22 0 0,-21 0 15,0 21-15,0 0 0,0 0 0,0 21 16,-1 0-16,1 0 0,0 1 0,-21 20 16,21-21-16,-1 21 0,1 1 0,0-1 15,21-21-15,-21 22 0,21-1 16,-21-21-16,21 0 0,0 0 0,0 1 15,0-1-15,0 0 0,21 0 16,0-21-16,0 0 0,0 0 16,1 0-16,-1 0 15,0-21-15,0 21 0,21-21 16,-20 0-16,-1-1 0,0 1 0,0 0 16,-21 0-16,21 0 0,0 0 0,1-22 15,-22 22-15,0-21 0,21 21 0,-21-1 16,21-20-16,-21 21 0,0 0 15,0 42 1,0 0-16,0 0 16,-21 0-16,21 22 0,-21-22 0,21 21 15,0-21-15,0 22 0,0-22 16,-22 0-16,22 21 0,0-20 0,0-1 16,0 0-16,0 0 0,22 0 15,-22 0-15,21 1 0,0-22 0,0 0 16,0 21-16,22-21 0,-22 0 15,0 0-15,21 0 0,-21 0 0,22-21 16,-1 21-16,-21-22 0,22 1 0,-22 0 16,21 0-16,-21 0 0,22 0 0,-22-1 15,21 1-15,-21-21 0,0 21 0,1-22 16,-1 22-16,0-21 0,0 0 16,-21 20-16,21-20 0,-21 0 0,0 21 15,0-1-15,0 1 0,-21 21 0,-21 0 16,21 0-16,-1 0 0,1 21 0,0 1 15,0-1-15,21 0 0,0 0 16,-21 0-16,21 0 0,0 22 16,0-22-16,0 0 0,0 0 0,21 0 15,0 1-15,-21-1 0,21 0 0,0 0 16,-21 0-16,0 0 0,0 1 0,0-1 16,0 0-16,0 0 0,0 0 15,0 0-15,-21-21 0,0 22 16,0-22-16,0 21 0,0-21 15,-1 0-15,1 0 0,0 0 16,0-21-16,21-1 16,0 1-16</inkml:trace>
  <inkml:trace contextRef="#ctx0" brushRef="#br0" timeOffset="28011.51">9546 6435 0,'0'0'0,"-21"-21"16,21-43-16,0 43 15,0 0-15,0 63 32,0-21-32,0 22 0,0-1 15,21 0-15,-21 1 0,0-1 0,21 21 16,-21-20-16,0-1 0,0 0 15,0-20-15,0 20 0,0 0 0,0-21 16,-21 1-16,21-1 0,0 0 16,-21 0-16,21 0 15,0-42 1,0 0-16,0 0 16,0 0-16,21-1 0,0 1 15,0-21-15,-21 21 0,22-22 0,20 1 16,-21 0-16,0-1 0,0-20 0,22 21 15,-22-1-15,21 22 0,1-21 0,-1 21 16,-21 21-16,21 0 0,-20 0 16,-1 0-16,21 21 0,-21 0 0,0 0 15,-21 21-15,22-20 0,-22 20 0,21-21 16,-21 21-16,0 1 0,0-22 0,0 21 16,0-21-16,0 1 0,0-1 15,0 0-15,0 0 0,0 0 16,0 0-16,0 1 0,0-1 15,21-21 17,0-21-32,0-1 0</inkml:trace>
  <inkml:trace contextRef="#ctx0" brushRef="#br0" timeOffset="28692.21">10626 6414 0,'0'0'0,"21"-22"0,-21 1 0,21 0 0,-21 0 0,0 42 47,0 0-47,0 22 0,-21-22 0,21 21 15,0-21-15,-21 22 0,-1-1 0,1-21 16,21 21-16,-21 1 0,21-22 0,0 21 16,0-21-16,0 1 0,0-1 15,0 0-15,0 0 0,0 0 0,0 0 16,21-21-16,0 0 15,1 0-15,-1 0 0,0 0 0,0-21 16,0 0-16,0 21 0,22-21 16,-22 0-16,0 0 0,0-22 0,-21 22 15,21-21-15,-21-1 0,0 22 16,0-42-16,0 20 0,0 1 0,0 0 16,0-1-16,-21 1 0,0 0 0,0-1 15,0 22-15,0 0 0,-1 0 0,1 21 16,0 0-16,0 0 15,0 0-15,21 21 16,21-21 0,0 0-16,21 21 0,-20-21 0,20 0 15,0 0-15,1 0 0,20 0 0,1 0 16,-1-21-16,1 0 16,-1 21-16,1-21 0,20 0 0,-20 21 15,-1-22-15,1 1 0,-1 0 0,-20-21 16,20 21-16,-21-1 0,-20-20 0,20 0 15,-21-1-15,0 22 0,-21-21 16,0 0-16,0-1 0,0 1 0,0 0 16,0 20-16,-21 1 0,0 0 0,0 21 15,0 0-15,-1 0 0,1 0 0,-21 42 16,21-20-16,0 20 0,-1 0 16,-20 22-16,21-1 0,0 1 0,0-1 15,-1 1-15,-20-1 0,21 22 16,0-22-16,0 1 0,-22-1 0,22 1 15,0-22-15,0 22 0,21-22 0,0 0 16,-21-20-16,21-1 0,0 0 16,0 0-16,0 0 0,0 0 0,21-21 31,-21-21-15,0 0-16,0 0 0,0 0 0,0 0 15,0-1-15</inkml:trace>
  <inkml:trace contextRef="#ctx0" brushRef="#br0" timeOffset="28871.1">10964 6287 0,'0'-22'15,"21"22"1,1 0-16,20-21 16,0 21-16,-21 0 0,22 0 0,-1-21 15,22 21-15,-22 0 0,0-21 16,1 21-16,-1-21 0,0 21 0,1 0 15,-22-21-15,21 21 0,-21 0 0,0-22 16,1 22-16,-22-21 0,21 21 0</inkml:trace>
  <inkml:trace contextRef="#ctx0" brushRef="#br0" timeOffset="31331.31">13504 6371 0,'0'0'0,"-42"0"0,0 21 15,20-21-15,22 22 0,22-22 16,20-22 0,-21 1-16,21 21 0,-20-21 0,20 0 15,0 0-15,1 0 0,20-1 0,-21 1 16,1 0-16,-1-21 0,0 21 16,-20-22-16,20 22 0,-21-21 0,0-1 15,-21 1-15,0 0 0,0 21 0,0-22 16,0 1-16,0 0 0,0 20 0,-21-20 15,0 42-15,0-21 0,0 21 16,-1 0-16,1 0 0,0 0 16,-21 21-16,21 21 0,-1 1 0,1-1 15,0 22-15,0-1 0,0 1 0,0-1 16,-1 22-16,1-1 0,0 1 0,-21 0 16,21-1-16,-1 1 0,-20 0 15,21-22-15,0 22 0,-22 0 0,1 20 16,21-20-16,-21 0 0,20-1 0,-20 1 15,21 0-15,0-1 0,-22-20 0,22 21 16,0-22-16,0 22 0,21-22 0,0 1 16,0-22-16,0 22 0,0-22 0,0 0 15,0 1-15,0-22 0,0 0 0,0 0 16,21 0-16,0-21 0,0 0 16,22-21-16,-22 0 0,21 0 0,1 0 15,-1-22-15,0 22 0,1-21 0,-1-22 16,21 22-16,-20 0 0,-1-22 0,0 22 15,1-22-15,-22 1 0,21-1 16,-42 22-16,0-22 0,0 1 0,0-1 16,0 22-16,0-21 0,-42 20 0,21-20 15,-22 20-15,22 22 0,-21-21 0,0 21 16,-1 0-16,1 21 0,21-22 0,-22 22 16,22 0-16,0 0 0,0-21 15,0 21-15,21-21 16,0 0-16,21 21 0,0-21 15,0 21-15,0-21 0,22-1 0,-1 22 16,0-21-16,1 0 0,-1 0 0,22 0 16,-1-22-16,-21 22 0,22-21 0,-22 21 15,22-22-15,-22 1 0,0 0 0,1 21 16,-1-22-16,-21 22 0,0-21 16,-21 21-16,0-1 0,0 1 15,0 42 1,-21-21-1,0 22-15,21-1 0,-21 0 0,0 0 16,21 0-16,0 22 0,-21-22 16,-1 0-16,22 21 0,0-21 0,0 22 15,0-22-15,0 0 0,0 21 0,0-20 16,22-22-16,-1 21 0,0-21 0,0 0 16,0 0-16,22 0 0,-22 0 0,21 0 15,-21 0-15,22 0 0,-1-21 16,-21 21-16,21-22 0,1 1 0,-1 0 15,-21 0-15,0 0 0,22-22 0,-43 22 16,21 0-16,-21-21 0,0 21 0,0-22 16,0 1-16,0 21 0,0 0 0,0-22 15,-21 22-15,21 0 0,-21 21 16,-1-21-16,1 21 0,-21 0 16,21 0-16,0 0 0,-22 0 0,22 0 15,0 0-15,-21 21 0,20 0 0,-20 0 16,21 0-16,0 22 0,0-22 0,21 21 15,0-21-15,0 22 0,0-22 0,0 0 16,0 21-16,0-20 0,0-1 16,21 0-16,0-21 0,0 21 0,21 0 15,-20-21-15,-1 0 0,21 0 0,-21 0 16,22 0-16,-22 0 0,21 0 0,0 0 16,-20-21-16,20 21 0,0-21 15,1 0-15,-1 0 0,-21 21 0,21-22 16,-20 1-16,20 0 0,-21 0 15,-21 0-15,21 21 0,-21-21 0,21 21 16,-21 21 0,0 0-1,-21 0-15,21 0 0,-21 0 0,21 1 16,0-1-16,0 0 0,0 0 16,0 0-16,0 0 0,0 1 0,0-1 15,21 0 1,0-21-16,1 0 0,-1 0 15,0 0-15,0 0 0,0 0 0,22-21 16,-22 21-16,0-21 0,21 21 0,-21-22 16,1 1-16,-1 21 0,0-21 15,0 0-15,-21 0 0,0 0 16,21-22-16,-21 22 0,21 0 0,-21 0 16,0 0-16,0-1 0,0 1 0,0 0 15,0 42 1,0 0-16,0 1 15,-21-1-15,21 0 0,-21 0 16,21 0-16,0 22 0,0-22 0,0 0 16,0 0-16,0 0 0,0 0 0,0 1 15,0-1-15,0 0 0,0 0 0,21-21 16,-21 21-16,43-21 0,-22 0 16,0 0-16,21 0 0,-21 0 0,22 0 15,-22 0-15,0 0 0,21 0 0,-20 0 16,-1 0-16,0 0 0,-21-21 15,21 0-15,0 21 0,-21-21 0,0 0 16,0-1-16,21 22 0,-21-21 0,0-21 16,22 21-16,-22 0 0,0-1 15,0 1-15,0 42 32,0 1-17,0-1-15,0 0 0,-22 0 0,22 0 16,-21 0-16,21 1 0,-21-1 0,21 0 15,-21 0-15,21 0 16,-21-21-16,42 0 47,0-21-47,0 0 16,0 0-16,-21 0 0,22 21 0,-1-22 15,0-20-15,0 21 0,0 0 0,-21 0 16,21 21-16,1-22 0,-1 22 0,0-21 15,-21 42 1,0 1-16,0-1 16,0 0-16,0 0 0,0 0 15,0 0-15,0 1 0,0-1 0,0 0 16,21 0-16,0 0 0,-21 0 0,21-21 16,1 22-16,-22-1 0,21-21 0,0 0 15,21 21-15,-21-21 0,1 0 0,20 0 16,-21 0-16,21 0 0,1 0 0,-22 0 15,21 0-15,1 0 0,-22-21 0,21 0 16,-21 21-16,22-22 0,-22 1 0,0 0 16,0 0-16,0 0 0,0 0 15,-21-22-15,22 22 0,-22-21 0,21 21 16,-21-22-16,0 22 0,0 0 0,0 0 16,0 0-16,-21 21 15,-1 0-15,1 0 0,0 0 0,0 0 16,0 21-16,-22 0 0,22 0 0,-21 21 15,21-20-15,0-1 0,-1 21 16,1-21-16,0 0 0,0 1 0,21-1 16,0 0-16,-21 0 0,21 0 0,0 0 15,0 1-15,21-22 16,0 0-16,0 0 0,0 0 16,1 0-16,-1 0 0,0 0 0,0 0 15,21 0-15,-20 0 0,-1-22 16,0 1-16,0 0 0,21 0 0,1-21 15,-22-1-15,0 1 16,0 0-16,0-22 0,1 1 0,-1-1 16,0 1-16,0-1 0,-21 1 0,21-1 15,0 1-15,1-1 0,-22 1 0,0 20 16,0 1-16,0 0 0,0 20 16,0 1-16,0 42 15,-22 1-15,1-1 0,0 21 16,0 0-16,21 1 0,-21 20 0,21-20 15,-21 20-15,21-21 0,0 22 16,0-22-16,0 22 0,0-22 0,21 22 16,-21-22-16,21 0 0,0-21 15,0 22-15,-21-22 0,21 0 0,1 0 16,-22 0-16,0 1 0,21-22 0,0 0 16,0 0-16,0 0 0,0 0 15,1 0-15,-1 0 0,21 0 0,0-22 16,1 1-16</inkml:trace>
  <inkml:trace contextRef="#ctx0" brushRef="#br0" timeOffset="32539.44">19600 6138 0,'0'0'0,"-21"-21"0,0 0 16,21 0-16,-21 0 0,0-22 0,21 22 16,0-21-16,-22 0 0,1 20 0,21-20 15,0 0-15,0 21 0,0-1 16,0 1-16,0 42 31,0 1-31,0 20 0,21 0 0,-21 1 16,0 20-16,0-21 0,0 22 0,0-1 15,0 1-15,0-1 0,-21 1 16,0-22-16,0 22 0,0-22 0,0 22 16,-1-43-16,22 21 0,-21-21 0,21 22 15,-21-22-15,0 0 0,21-42 31,0 0-15,0-1-16,0 1 16,21-21-16,0 21 0,22-22 0,-22 1 15,21 21-15,-21-21 0,22-1 0,-1 1 16,21 21-16,-20 0 0,-1-1 0,0 1 16,1 21-16,-22 0 0,21 0 0,-21 0 15,1 21-15,-1 1 0,-21-1 16,0 0-16,0 0 0,0 21 0,0-20 15,0-1-15,-21 0 0,-1 0 0,1 0 16,0 0-16,-21 1 0,21-1 0,-1 0 16,-20 0-16,21-21 0,0 21 0,0-21 15,-1 0-15,1 0 0,42 0 47,1 0-31,-1 0-16,0 0 0,0-21 15,21 21-15,-20-21 0,-1 21 16,21-21-16,-21 0 0,22 21 0,-1-22 16,-21 1-16,21 0 0,1 0 0,-1 0 15,0 0-15,1-1 0,-22 1 0,21 0 16,-21 0-16,1 21 0,-1-21 0,-21 42 47,0 0-47,0 0 0,0 0 0,0 1 15,0-1-15,0 0 0,0 0 0,0 0 16,0 0-16,0 1 0,0-1 0,21 0 16,0 0-16,0-21 0,0 0 15,22 0-15,-22 0 0,0 0 16,21 0-16,-20 0 0,20 0 0,0-21 16,-21 0-16,22 21 0,-22-21 0,0-1 15,0 1-15,0 21 0,1-42 0,-1 21 16,-21 0-16,21-1 0,-21 1 0,21-21 15,-21 21-15,0 0 0,21 21 16,-21-22-16,0 44 31,0-1-31,0 0 0,0 0 0,0 21 16,-21 1-16,21-1 0,-21 0 0,21 1 16,-21-1-16,0 0 0,21 1 15,0 20-15,0-20 0,-22-1 0,22 21 16,0-20-16,-21-1 0,21 22 0,-21-1 15,21-21-15,0 22 0,-21-1 0,0-20 16,0 20-16,-1 1 0,1-22 0,0 22 16,0-22-16,0 21 0,0-20 0,-22-1 15,22-21-15,0 22 0,21-22 0,-21 0 16,0 0-16,21 0 0,-22-21 16,22-21-1,0 0-15,0 0 0,0-22 16,0 22-16,0-21 0,0 0 15,0-1-15,22 1 0,-1-22 0,0 1 16,0-1-16,0 1 0,22-22 0,-22 22 16,21-1-16,-21-20 0,22 20 0,-1 1 15,-21 20-15,21-20 0,-20 20 0,20-20 16,-21 21-16,21-1 0</inkml:trace>
  <inkml:trace contextRef="#ctx0" brushRef="#br0" timeOffset="32947.21">22796 5863 0,'0'0'0,"22"-42"0,-22 0 16,0 63-1,0 0 1,0 0-16,-22 21 0,1 1 0,0-1 15,21 22-15,-21-22 0,0 21 0,21-20 16,-21 20-16,21-20 0,-22 20 0,1-21 16,21 1-16,-21-1 0,21 0 15,-21-20-15,0 20 0,21-21 16,-21 0-16,21 0 0,0 1 16,-22-22-16,1 0 0,0 0 15,0 0-15,0 0 0</inkml:trace>
  <inkml:trace contextRef="#ctx0" brushRef="#br0" timeOffset="33699.14">22267 6435 0,'0'0'0,"0"-21"0,0-22 15,21 43-15,1 0 16,-1-21-16,21 21 0,-21 0 0,22 0 16,20-21-16,-21 0 0,22 21 15,-1-21-15,1 21 0,-1-22 0,1 1 16,-1 0-16,1 21 0,-1-21 15,-20 0-15,-1 0 0,0-22 0,1 22 16,-22 0-16,0 0 0,0-22 16,0 22-16,1 0 0,-22 0 0,0 0 15,21 0-15,-21 42 16,-21 0-16,21 0 16,-22 0-16,1 22 0,21-1 15,-21-21-15,0 21 0,21 1 0,-21-1 16,0 0-16,21 1 0,-22-22 0,1 21 15,21 1-15,-21-22 0,0 21 0,0-21 16,21 0-16,0 1 0,-21-1 16,-1 0-16,44-42 31,-1 21-15,0-21-16,0-1 0,0 1 0,22 0 15,-22-21-15,0 21 0,0-1 0,0-20 16,0 21-16,22 0 0,-22 0 0,0-1 15,0 1-15,0 21 0,1 0 16,-1 0-16,-21 21 16,0 1-1,0-1-15,0 0 0,0 0 16,0 0-16,0 0 0,0 1 0,0-1 16,0 21-16,0-21 0,0 0 15,0 1-15,0-1 0,0 0 16,0 0-16,21-21 0,0 21 15,0-21-15,0 0 0,1 0 0,20 0 16,-21 0-16,21-21 0,1 0 0,-22 21 16,21-21-16,-21 0 0,22-1 15,-22 1-15,0 0 0,21 0 0,-42-21 16,22 20-16,-22 1 0,21-21 0,-21 21 16,0 0-16,0-1 0,0 1 0,-21 21 15,-1 0 1,1 0-16,0 21 0,0 1 15,0-1-15,0 0 0,-1 0 16,1 0-16,21 22 0,0-22 0,0 0 16,0 0-16,0 0 0,0 0 0,0 1 15,0-1-15,21 0 0,1 0 16,-1-21-16,0 21 0,0-21 0,0 0 16,0 0-16,1 0 0,-1 0 15,0 0-15,0 0 0,0-21 0</inkml:trace>
  <inkml:trace contextRef="#ctx0" brushRef="#br0" timeOffset="34151.87">26141 6054 0,'0'0'0,"-21"-21"0,-1-22 16,22 22-16,0 0 16,0 0-16,0-22 0,0 22 0,0-21 15,0 21-15,0-22 0,0 22 0,0-21 16,0 21-16,0-22 0,0 22 15,-21 0-15,0 21 0,0 0 0,0 0 16,-22 0-16,22 0 0,-21 0 0,0 42 16,-1-20-16,22 41 0,-21-21 0,-1 22 15,1-1-15,21 22 0,-21-21 16,20-1-16,1 1 0,0 20 0,0-41 16,0 20-16,21 1 0,0 63 15,0-106-15,0 21 16,0-21-16,0 0 0,21 1 0,0-22 15,0 0-15,0 21 0,22-21 16,-22 0-16,21 0 0,1 0 0,-1-21 16,0 21-16,1-22 0,-1 1 0,0 0 15,1 0-15,-1-21 0,0 20 0</inkml:trace>
  <inkml:trace contextRef="#ctx0" brushRef="#br0" timeOffset="35031.01">26310 6308 0,'0'0'15,"21"-43"-15,0 1 16,-21 21-16,0 42 15,-21 0-15,0 0 16,21 1-16,-21 20 16,0-21-16,0 21 0,21-20 0,-22-1 15,22 21-15,-21-21 0,21 0 0,-21 1 16,21-1-16,0 0 0,0 0 16,21-21-16,0 0 15,1 0-15,-1 0 0,0 0 16,0 0-16,0-21 0,0 0 15,1 0-15,-22-1 0,0-20 16,0 21-16,0 0 0,0-22 0,0 22 16,0-21-16,0 0 0,0 20 15,0-20-15,0 21 0,0-21 16,-22 20-16,22 1 0,0 0 16,0 0-16,22 0 31,-1 21-31,0 0 0,0 0 15,0 0-15,0 0 0,22 0 0,-22 0 16,0 0-16,0 21 0,22 0 0,-22 0 16,0 0-16,0 1 0,-21-1 0,0 0 15,0 21-15,0-21 0,0 1 16,0-1-16,0 21 0,0-21 0,-21 0 16,21 1-16,-21-1 0,0 0 0,21 0 15,-22 0-15,1-21 0,21 21 16,-21-21-16,0 0 15,21-21 17,0 0-32,0 0 0,21 0 0,-21 0 15,21-1-15,0-20 0,1 0 0,20 21 16,-21-22-16,0 1 0,22 21 16,-1-22-16,-21 22 0,21 0 0,-20 0 15,-1 21-15,0 0 0,0 0 0,0 0 16,-21 21-16,21 0 0,-21 0 0,0 22 15,0-22-15,0 21 16,0-21-16,0 22 0,0-22 0,-21 21 16,0-21-16,21 1 0,-21 20 0,21-21 15,-21 0-15,21 0 0,-21-21 0,-1 22 16,1-1 0,0-21-16,21-21 15,0-1 1,21 1-16,0 0 0,1-21 15,-1 21-15,21-22 0,-21 22 0,0-21 16,22 21-16,-1-22 0,-21 22 16,22 0-16,-22 0 0,0 0 0,0 21 15,0 0-15,0 0 0,-21 21 16,0 0-16,0 0 0,0 0 16,0 22-16,0-22 0,0 0 15,-21 0-15,21 21 0,-21-20 0,21-1 16,0 0-16,-21 0 0,21 0 0,-21 0 15,21 1-15,0-1 0,0 0 16,21-21 15,0 0-31,0 0 0,22 0 0,-22-21 16</inkml:trace>
  <inkml:trace contextRef="#ctx0" brushRef="#br0" timeOffset="35330.83">27665 6075 0,'0'0'0,"0"-21"0,-21 21 16,21 21-16,-22 0 0,1 0 15,21 0-15,-21 22 0,21-22 0,0 21 16,0 1-16,-21-1 0,21 0 16,-21 22-16,0-22 0,21 22 0,0-1 15,-22 1-15,1-1 0,0 1 0,0-1 16,0 1-16,0-1 0,-22 1 0,1-1 15,21 22-15,-22-22 0,1 1 0,0-1 16,-1-20-16,1 20 0,0-21 16,21 1-16,-1-22 0,-20 21 15,42-21-15,0 1 0,-21-1 0,42-21 32,-21-21-32,21-1 0,22 1 0,-22-21 15,0 21-15,0-22 0,21 1 0,-20 0 16,-1-1-16</inkml:trace>
  <inkml:trace contextRef="#ctx0" brushRef="#br0" timeOffset="35592.69">27432 6541 0,'0'0'15,"21"-64"-15,0 1 0,-21-1 0,21 22 0,1-1 16,-1 1-16,-21 21 0,21-21 16,0 20-16,0 1 0,0 0 0,1 21 15,-1 0-15,0 0 0,21 0 16,-21 0-16,1 0 0,-1 21 0,0 0 15,0 1-15,-21 20 0,0-21 0,0 21 16,0-20-16,-21 20 0,-21-21 0,20 21 16,1-20-16,-21-1 0,0 0 15,20 0-15,-20 0 0,21 0 0,-21 1 16,20-1-16,1-21 0,21 21 16,-21-21-16,42 0 31,0-21-31,1 21 0,-22-21 0,42 21 15</inkml:trace>
  <inkml:trace contextRef="#ctx0" brushRef="#br0" timeOffset="36383.42">27749 6498 0,'22'43'16,"-1"-43"-16,0 0 0,0 0 0,0 0 16,0 0-16,1 0 0,20 0 0,-21 0 15,0 0-15,0 0 0,22-22 0,-22 22 16,0-21-16,0 0 0,0 0 15,1 0-15,-1 0 0,21-1 0,-21-20 16,0 0-16,1-1 0,20 1 0,-21 0 16,0-1-16,0 1 0,1-21 15,-1 20-15,0 22 0,0-21 16,-21 21-16,21-1 0,-21 1 0,0 42 16,-21 22-1,0-22-15,0 0 16,0 21-16,21 1 0,-22-22 0,1 21 15,0 1-15,0-1 0,21 0 0,0-21 16,-21 22-16,21-1 0,0-21 0,0 22 16,0-22-16,0 0 0,0 0 15,0 0-15,0 0 0,21-21 0,0 22 16,0-22-16,0 0 0,1 0 0,-1 0 16,0 0-16,21 0 0,-21 0 15,1-22-15,-1 1 0,0 0 16,21 21-16,-21-21 0,1 0 0,-1 0 15,0-1-15,-21 1 0,21 0 16,-21 42 15,-21 0-31,0 1 16,21-1-16,-21 0 0,21 0 16,0 0-16,0 0 15,0 1-15,21-22 16,0 21-16,0-21 0,0 0 15,22 0-15,-22 0 0,0 0 16,21 0-16,1 0 0,-22 0 0,21 0 16,0 0-16,1-21 0,-22 21 15,21-22-15,-21 1 0,22 0 0,-22 0 16,0-21-16,0 20 0,0-20 0,1 21 16,-22-21-16,0 20 0,0 1 0,0 0 15,0 0-15,-22 21 16,1 0-16,0 0 0,-21 21 15,21 0-15,-1 0 0,-20 1 16,21-1-16,0 21 0,0-21 0,21 0 16,0 22-16,0-22 0,0 0 15,0 0-15,0 0 0,0 1 0,0-1 16,21 0-16,0-21 0,0 21 0,0-21 16,0 0-16,1 0 0,-1 0 0,0 0 15,0 0-15,0 0 0,0 0 16,1 0-16,-1 0 0,0 0 0,0 0 15,0-21-15,-21 0 0,0 0 16,21-1-16,-21 1 0,0 0 16,0 0-16,0 0 0</inkml:trace>
  <inkml:trace contextRef="#ctx0" brushRef="#br0" timeOffset="36576.31">28871 5800 0,'0'0'0,"-63"-21"16,42 21-16,-1 0 16,1 0-16,0 0 0,21-22 31,0 1 0,0 0-31,-21 21 0,0 0 0,-22-21 16</inkml:trace>
  <inkml:trace contextRef="#ctx0" brushRef="#br0" timeOffset="38651.06">1376 9038 0,'21'0'15,"-21"-21"-15,21 21 16,-21-21-16,0 0 0,21 0 15,-21-1-15,21-20 0,-21 21 0,0 0 16,0 0-16,0-22 0,0 22 16,-21-21-16,0 21 0,0-1 0,-21 1 15,20 0-15,-20 0 16,0 0-16,21 21 0,-22 0 0,1 0 16,21 21-16,-22 0 0,22 21 15,-21 1-15,21-1 0,0 22 0,-1-22 16,1 21-16,21 1 0,0-1 15,0 1-15,0-22 0,0 1 0,0-1 16,21 0-16,1 1 0,-1-22 0,0 0 16,0 0-16,21-21 0,-20 0 15,20 0-15,0 0 0,1 0 0,-1-21 16,0 21-16,1-21 0,-1 0 16,0-1-16,-21-20 0,22 21 15,-22 0-15,0-22 0,0 22 0,0-21 16,-21 21-16,22-22 0,-22 1 15,0 21-15,0-21 0,0-1 0,0 22 16,0 0-16,-22 0 0,1 21 16,0 0-16,21 21 15,-21 0-15,21 0 0,-21 22 16,21-22-16,-21 21 0,21 0 0,0 1 16,0-1-16,0-21 0,0 22 15,0-22-15,21 21 0,0-21 0,0 0 16,0 1-16,0-22 0,22 0 15,-22 21-15,21-21 0,-21 0 0,22 0 16,-1-21-16,-21-1 0,22 22 16,-1-21-16,-21 0 0,21-21 15,1 21-15,-22-1 0,21-20 0,-21 21 16,22-21-16,-22-1 0,-21 22 16,0-21-16,21-1 0,-21 22 0,0 0 15,0 0-15,0 0 0,0 42 16,0 0-1,0 21-15,0-20 0,0 20 0,-21-21 16,21 21-16,0 1 0,0-22 16,0 21-16,0 1 0,-21-22 0,21 21 15,0-21-15,0 0 0,0 1 0,0-1 16,0 0-16,21-21 16,0 0-1,0-21-15,22 21 0,-22-21 16,0-1-16,21 1 0,-21 0 15,1 0-15,20-21 0,-21 20 0,0 1 16,0 0-16,1-21 0,-1 21 0,21-1 16,-21 1-16,0 21 15,1 0-15,-1 21 16,0 1-16,-21-1 0,0 0 16,21 0-16,-21 0 0,0 0 15,0 1-15,0-1 0,21 0 0,0 0 16,-21 0-16,22 0 0,-1-21 15,0 22-15,21-22 0,-21 0 16,1 21-16,20-21 0,0 0 0,-21 0 16,22 0-16,-1 0 0,0 0 0,1-21 15,-1 21-15,0-22 0,1 1 16,-1 0-16,0 0 0,22 0 0,-43 0 16,21-1-16,-20-20 0,20 21 0,-42 0 15,0-22-15,21 1 0,-21 21 16,0-21-16,0 20 0,-21-20 0,21 21 15,-21 0-15,0 0 0,-1-1 0,1 22 16,-21 0-16,21 0 0,0 0 16,-22 22-16,1-1 0,21 0 0,-22 0 15,22 21-15,-21 1 0,21-22 16,0 21-16,-1 1 0,1-1 0,0 0 16,21-21-16,-21 22 0,21-22 15,0 0-15,0 0 0,0 0 0,21 1 16,0-22-16,0 0 0,1 0 15,20 0-15,-21 0 0,21 0 16,-20-22-16,20 22 0,0-21 0,1 0 16,-1 0-16,0 0 0,-21 0 0,22-22 15,-1 22-15,0-21 16,-20-1-16,20 1 0,-21 0 0,0-22 16,0 22-16,1-22 0,-1 1 0,-21 21 15,21-22-15,-21 1 0,21-1 0,-21 22 16,0-22-16,0 22 0,0 0 15,0-1-15,0 22 0,-21 0 0,0 21 16,0 0-16,-1 0 0,22 21 0,-21 0 16,-21 22-16,21-1 0,0 0 15,21 22-15,-22-22 0,22 22 0,-21 20 16,21-20-16,0-1 0,0 1 0,0-1 16,0-20-16,0 20 0,0-21 15,0 1-15,0-22 0,0 21 16,0-21-16,21 1 0,-21-1 0,22 0 15,-22 0-15,21-21 0,0 0 0,0 0 16,0 0-16,0 0 16,1 0-16,20-21 0,-21 21 0,0-21 15,0 0-15,1-1 0,20 1 0</inkml:trace>
  <inkml:trace contextRef="#ctx0" brushRef="#br0" timeOffset="41168.76">5376 9038 0,'0'0'0,"-21"0"16,42 0-16,0-21 15,1 0-15,20 0 0,-21 0 16,43-1-16,-22-20 0,0 21 16,1-21-16,-1 20 0,21-20 0,-41 0 15,20-1-15,0 22 0,-21-21 0,1 0 16,-1-1-16,-21 1 0,0 21 15,0-22-15,0 1 0,0 0 0,0 21 16,0-22-16,-21 22 0,-1 0 0,1 0 16,0 21-16,0 0 15,0 21-15,0 0 0,-1 0 0,1 22 16,0-1-16,0 21 0,0 1 0,0-1 16,21 1-16,-22 21 0,1-1 0,0 1 15,0 0-15,0-1 16,0 1-16,-1 0 0,1-1 0,-21 1 15,21 0-15,0-1 0,-1 22 0,1-21 16,0-1-16,0-20 0,0 21 0,21-1 16,-21-20-16,21 20 0,-22-20 15,22-1-15,-21 1 0,21-1 0,0-20 16,0-1-16,0 0 0,0 1 0,0-22 16,0 0-16,21 0 0,1-21 0,-1 0 15,0 0-15,21-21 0,-21 21 0,1-21 16,20-21-16,0 20 0,-21-20 15,22 0-15,-1-1 0,0 1 16,1 0-16,-22-1 0,21-20 0,-21 21 16,1-1-16,-1-20 0,0-1 0,-21 22 15,0-22-15,0 1 0,0-1 0,0 1 16,-21 21-16,-22-22 0,22 22 16,-21-22-16,21 22 0,-22 0 0,22 20 15,-21-20-15,21 21 0,0 0 0,-1 21 16,1-21-16,0 21 0,21-22 15,0 1 1,0 0 0,21 21-16,0-21 0,1 21 0,20-21 15,0 0-15,1-1 0,-1 1 16,0 0-16,22 0 0,-22-21 0,0 20 16,22 1-16,-22-21 0,-21 21 15,22 0-15,-22-1 0,21 22 0,-42-21 16,21 21-16,1 0 15,-22 21 1,0 1-16,0-1 0,0 0 16,0 21-16,0-21 0,0 1 0,0-1 15,0 21-15,0-21 0,0 0 16,0 1-16,0-1 0,0 0 0,21 0 16,-21 0-16,21-21 0,0 21 0,0-21 15,0 0 1,1 0-16,-1 0 0,0 0 0,0 0 15,0 0-15,0 0 0,22-21 16,-22 0-16,21 0 0,-21 21 0,22-21 16,-22-22-16,21 22 0,-21 0 0,1-21 15,-22 21-15,0-22 0,0 1 0,0 0 16,0-1-16,0 1 0,0 0 16,-22 20-16,1-20 0,0 21 0,0 0 15,0 0-15,-22-1 0,22 22 0,0 0 16,-21 0-16,21 0 0,-1 22 0,-20-1 15,21 0-15,0 0 0,0 0 16,-1 22-16,1-1 0,21-21 0,0 21 16,0 1-16,0-1 0,0-21 15,0 22-15,0-22 0,0 0 0,0 0 16,21 0-16,1 0 0,-1 1 16,21-22-16,-21 0 0,0 0 0,22 0 15,-1 0-15,-21 0 0,22 0 0,-1 0 16,0 0-16,1-22 0,-1 1 0,0 21 15,1-21-15,-22 0 0,21 0 16,-21 0-16,0-1 0,1 1 0,-1-21 16,0 21-16,-21 0 0,21-22 0,-21 22 15,0 0-15,0 0 0,0 0 0,0 42 47,0 0-47,-21 0 0,0 21 16,21-20-16,-21-1 0,21 21 0,0-21 15,0 0-15,0 22 0,0-22 16,0 0-16,0 0 0,0 0 0,0 1 16,21-1-16,0-21 0,0 21 0,0-21 15,0 0-15,1 0 0,-1 0 0,0 0 16,0 0-16,21 0 0,-20 0 16,20-21-16,-21 21 0,0-21 15,22-1-15,-22 1 0,0 21 0,21-21 0,-21-21 16,1 21-16,-1-1 0,-21 1 0,21-21 15,-21 21-15,21-22 0,-21 22 16,0 0-16,0 0 0,0 42 31,0 0-15,0 22-16,-21-22 0,21 0 0,0 0 16,0 21-16,0-20 0,0-1 15,0 0-15,0 0 0,0 0 0,0 0 16,21-21-16,0 22 0,0-22 0,1 0 15,-1 0-15,0 0 0,0 0 0,0 0 16,0 0-16,22 0 0,-22 0 16,0 0-16,0 0 0,22-22 15,-22 22-15,0-21 0,0 0 0,0 21 16,0-21-16,1 0 0,-22 0 0,0-22 16,0 22-16,0 0 0,0-21 0,0 20 15,0-20-15,0 21 0,0 0 16,0 0-16,0-1 0,-22 22 15,22 22-15,0-1 16,-21 0-16,0 21 0,21-21 0,-21 22 16,21-22-16,0 0 0,0 21 15,-21-20-15,0-1 0,21 21 0,-22-21 16,22 0-16,-21 1 0,21-1 16,21-21 30,1-21-46,-1-1 0,0 1 0,0 0 16,0 0-16,0 0 0,1 0 0,-1-1 16,0 1-16,0-21 0,0 21 0,0 0 15,-21-1-15,22 1 0,-1 21 0,0 0 16,0 21 0,-21 1-1,0-1-15,0 0 0,0 0 16,0 0-16,21 0 0,-21 1 0,0-1 15,0 0-15,21 0 0,-21 0 0,22 0 16,-1-21-16,0 22 0,0-22 16,0 0-16,0 21 0,22-21 0,-1 0 15,-21 0-15,22 0 0,-1 0 0,-21 0 16,21 0-16,1 0 0,-22 0 0,21-21 16,-21 21-16,22-22 0,-22 22 0,0-21 15,0 0-15,0 0 0,1 0 16,-22 0-16,0-22 0,0 22 0,0 0 15,0-21-15,0 20 0,0-20 16,0 21-16,0 0 0,-22 0 0,1-1 16,0 22-16,0 0 0,0 0 0,0 0 15,-1 22-15,1-1 0,0 0 16,0 0-16,0 0 0,21 22 0,-21-22 16,-1 0-16,1 21 0,0-21 0,21 1 15,0-1-15,-21 0 0,21 0 0,0 0 16,-21 0-16,21 1 0,0-1 0,0 0 15,21-21 1,0 0-16,0 0 0,0 0 16,1 0-16,-1 0 0,0 0 0,0-21 15,0 0-15,0 21 0,1-22 0,-1 1 16,0 0-16,0 0 0,0-21 16,0 20-16,-21-20 0,22 0 0,-1-22 15,0 22-15,0-22 0,-21 22 16,0-21-16,21-1 0,-21 1 0,0-1 15,0 1-15,0-1 0,0 1 0,0 20 16,0 1-16,0 21 0,0 0 0,0-1 16,-21 44-1,21-1-15,0 21 0,-21 0 0,0 1 16,0 20-16,21 1 0,-22-22 0,1 22 16,21-1-16,0 1 0,-21-1 0,0-21 15,21 22-15,0-22 0,0 22 16,0-22-16,0-21 0,0 22 15,0-22-15,0 21 0,21-21 0,0 0 16,0 1-16,1-22 0,-1 0 16,21 0-16,-21 0 0,0 0 0,22 0 15,-22 0-15,21 0 0,1 0 0,-22-22 16,21 22-16,22-21 0,-22 0 0</inkml:trace>
  <inkml:trace contextRef="#ctx0" brushRef="#br0" timeOffset="42083.24">11282 8996 0,'0'0'0,"-21"21"16,21-42-1,0 0 1,21 0-16,0 21 0,0-22 0,-21 1 16,0 0-16,21 0 0,-21 0 15,0 0-15,0-1 0,0 1 0,0 0 16,0 0-16,-21 0 0,0 0 15,-21-1-15,20 1 0,1 21 0,-21 0 16,21 0-16,-22 0 0,22 0 0,-21 21 16,21 1-16,-22-1 0,22 21 0,0 0 15,0 1-15,0-1 0,0 0 0,-1 1 16,1-1-16,21 0 0,0 1 16,0-1-16,0-21 0,0 0 15,0 22-15,0-22 0,21 0 16,1-21-16,-1 0 0,0 0 0,21 0 0,-21 0 15,1 0-15,20-21 0,-21 0 16,21 0-16,-20-1 0,-1 1 0,21 0 16,-21-21-16,0 21 0,1-22 15,-1 22-15,0-21 0,0-1 0,-21 1 16,21 0-16,-21-1 0,0 1 0,0 21 16,0-21-16,0-1 0,0 22 0,0 0 15,0 0-15,0 42 16,0 0-16,0 21 15,-21 1-15,21-1 16,0 0-16,0 1 0,0 20 0,0-20 0,0-1 16,0 21-16,0-20 0,0-22 15,0 21-15,21 1 0,0-22 0,1 0 16,-1 0-16,0-21 0,0 21 0,0-21 16,0 0-16,22 0 0,-22 0 0,21 0 15,-21 0-15,22-21 0,-22 0 0,21 0 16,1 0-16,-22-1 0,21 1 15,-21 0-15,22-21 0,-1-1 0,-21 1 16,21 0-16,-20-1 0,-1 1 0,0-21 16,21 20-16,-42-20 0,21 20 0,1 1 15,-22-21-15,21 20 0,-21 1 16,0 0-16,0 20 0,0-20 16,0 21-16,0 42 15,0 0-15,-21 22 16,-1-1-16,1 0 0,0 1 0,21 20 15,-21 1-15,0-22 0,0 21 0,-1 1 16,1-22-16,21 22 0,0-22 0,-21 0 16,21-20-16,0 20 0,0-21 15,0 0-15,0 0 0,0 1 0,21-22 16,0 0 0,1 0-16,-1 0 15,-21-22-15,21 1 0,-21 0 16,0 0-16,0 0 0</inkml:trace>
  <inkml:trace contextRef="#ctx0" brushRef="#br0" timeOffset="42267.21">11769 8784 0,'0'-21'0,"21"21"16,0-21-1,0 21-15,0 0 0,22 0 0,-22 0 16,21-21-16,-21 21 0,22 0 0,-1 0 15,0-21-15,1 21 0,-1-22 16,-21 22-16,21 0 0,-20 0 0,-1-21 16,21 21-16,-21 0 0,-21-21 15,21 21-15</inkml:trace>
  <inkml:trace contextRef="#ctx0" brushRef="#br0" timeOffset="43682.47">13631 9038 0,'21'0'47,"1"-21"-32,-1 0 1,0 0-16,0 0 0,0-1 0,0-20 15,1 21-15,20 0 0,-21-22 0,0 1 16,0 21-16,1-21 0,-22 20 0,0-20 16,0 0-16,0 21 0,0-22 0,0 22 15,0 0-15,-22 0 0,1 21 16,21-21-16,-21 21 0,0 0 16,0 0-16,0 0 0,21 21 0,0 0 15,-22-21-15,22 21 0,0 0 0,0 0 16,0 1-16,0-1 0,0 21 0,0-21 15,22 22-15,-22-22 0,21 21 16,0-21-16,0 0 0,-21 22 0,21-22 0,0 0 16,-21 0-16,0 0 15,22 1-15,-22-1 0,21 0 0,-21 0 16,21 0-16,0-21 0,0 0 16,0 0-16,1 0 0,-1 0 15,0 0-15,0 0 0,0 0 0,0 0 16,1 0-16,-1-21 0,21 0 0,-21 0 15,0 21-15,1-21 0,-1-1 0,0 1 16,0-21-16,0 21 0,-21 0 16,0-22-16,21 22 0,-21-21 0,0 21 15,0-1-15,0 1 0,0 0 16,0 0-16,0 0 0,-21 42 31,21 0-31,0 0 0,0 0 0,-21 1 16,21 20-16,-21-21 0,21 21 15,-21-20-15,21 20 0,0-21 0,0 21 16,0-20-16,0-1 0,0 0 0,0 0 16,0 0-16,21 0 0,0-21 0,0 22 15,0-22-15,1 0 0,-1 0 0,21 0 16,-21 0-16,0 0 0,1 0 0,20 0 16,-21 0-16,0-22 0,22 1 0,-22 21 15,0-21-15,0 0 16,0 0-16,0 0 0,1-1 0,-22-20 15,0 21-15,21 0 0,-21-22 0,0 22 16,21 0-16,-21 0 0,0 0 0,0 0 16,0 42-1,0 0 1,-21 0-16,21 0 0,-21 0 0,21 1 16,0 20-16,0-21 0,0 0 15,0 0-15,0 1 0,0-1 0,0 0 16,0 0-16,0 0 0,0 0 15,21 1-15,0-22 16,0 0-16,0 0 0,22 0 16,-22 0-16,0 0 0,0 0 0,0 0 15,0-22-15,-21 1 0,22 21 0,-1-21 16,-21 0-16,21 0 0,-21 0 0,0-1 16,21 1-16,-21-21 0,0 21 15,0 0-15,0-1 0,0 1 0,0 0 16,0 0-16,0 42 15,0 0 1,-21 0-16,21 22 0,-21-22 16,0 0-16,21 0 0,0 0 0,-22 1 15,1-1-15,21 0 0,0 0 16,-21 0-16,0 0 0,21 1 16,-21-1-16,21-42 46,21 21-46,0-22 0,-21 1 16,21 0-16,0 0 0,1 0 0,-22-22 16,21 22-16,0 0 0,0-21 0,21 21 15,-20-22-15,-1 22 0,21 0 16,-21 21-16,0 0 0,1 0 0,-1 0 16,0 0-16,-21 21 0,21 0 15,-21 0-15,0 22 0,21-22 0,-21 0 16,0 21-16,0-20 0,0-1 0,0 21 0,0-21 15,-21 0-15,0 1 0,21-1 16,-21 0-16,21 0 0,0 0 0,-21 0 16,21 1-16,-22-22 15,22 21-15</inkml:trace>
  <inkml:trace contextRef="#ctx0" brushRef="#br0" timeOffset="45356.34">16870 9081 0,'0'0'0,"-21"21"0,-1-21 0,1 0 0,0 0 16,0 0-16,0 0 15,42 0 17,0 0-32,-21-21 0,21-1 0,0 22 15,22-21-15,-22 0 0,0 0 0,0 0 16,0-22-16,1 22 0,-1-21 0,0 0 15,0-1-15,0 1 0,0 0 0,1-1 16,-22 1-16,0 0 0,21-1 0,-21 1 16,0 0-16,0-1 0,21 1 15,-21 21-15,0 0 0,0-1 0,0 1 16,0 42 0,-21 1-16,21 20 0,-21-21 0,21 21 15,0 1-15,-22-1 0,22 0 0,-21 22 16,0-22-16,21 22 0,0-22 15,0 0-15,0 1 0,-21-1 0,21 0 16,0 1-16,0-22 0,0 0 16,0 21-16,0-20 0,0-1 15,21 0-15,0-21 0,0 0 16,1 0-16,-1 0 0,0 0 16,0 0-16,0 0 0,22-21 0,-22 0 15,0 21-15,0-22 0,21 1 0,-20-21 16,-1 21-16,0-22 0,0 22 0,0-21 15,0 21-15,1-22 16,-22 22-16,0 0 0,21 0 0,-21 0 0,0 0 16,21 21-16,-21 21 15,0 0-15,0 0 16,-21 0-16,21 0 0,-21 22 0,21-22 16,0 0-16,-22 21 0,22-20 0,-21 20 15,21-21-15,0 0 0,0 0 16,0 1-16,0-1 0,0 0 0,0 0 15,21-21-15,1 21 0,-1-21 0,0 0 16,0 0-16,0 0 0,22 0 0,-22 0 16,0 0-16,21 0 0,-21 0 0,1 0 15,20-21-15,-21 0 0,0 21 0,0-21 16,1 0-16,-1-1 0,0 1 0,-21-21 16,0 21-16,21 0 0,-21-22 15,21 22-15,-21-21 0,0 21 16,0-1-16,0 1 0,0 42 31,0 1-31,0-1 0,0 0 16,0 0-16,-21 21 0,21-20 0,-21 20 15,21-21-15,-21 0 0,21 22 16,-21-22-16,21 0 0,0 0 0,-22 0 16,22 0-16,-21-21 15,21 22-15,0-44 31,0 1-15,21 0-16,1 0 0,-22 0 16,21 0-16,-21-1 0,21 1 0,0-21 15,0 21-15,-21-22 0,21 22 16,1-21-16,-1 21 0,0 0 0,-21-1 16,21 1-16,0 21 0,0 21 15,-21 1 1,0 20-16,0-21 0,0 0 0,0 0 15,0 1-15,0 20 0,0-21 0,0 0 16,0 0-16,0 1 0,0-1 16,0 0-16,0 0 0,0 0 15,0 0-15,0 1 16,22-22 15,-1-22-31,0 1 16,0 0-16,0 0 0,0 0 15,1-22-15,-1 22 0,0 0 0,0-21 16,21-1-16,-20 22 0,-1-21 16,21 21-16,-21 0 0,0-1 15,1 1-15,-1 0 0,0 21 0,-21 21 32,0 0-32,0 1 0,0-1 15,0 0-15,0 0 0,0 0 0,0 0 16,-21 1-16,21 20 0,-21-21 15,21 0-15,0 0 0,0 1 0,0-1 16,0 0-16,0 0 0,0 0 16,0 0-16,21 1 0,0-22 15,0 0-15,21 21 0,-20-21 0,-1 0 16,21 0-16,-21 0 0,22 0 0,-22 0 16,21 0-16,0 0 0,-20 0 0,20-21 15,-21 21-15,21-22 16,-20 1-16,-1 0 0,0 0 0,0 0 15,0-22-15,0 22 0,-21-21 0,22 0 16,-22-1-16,21 22 0,-21-21 0,0 21 16,0-22-16,0 22 0,0 0 15,-21 21-15,-1 0 0,1 0 16,0 0-16,0 21 0,21 0 0,-42 0 16,20 22-16,1-22 0,0 0 15,0 21-15,21-20 0,-21 20 0,21-21 16,-21 0-16,21 22 0,0-22 0,0 0 15,0 0-15,21 0 0,0 0 16,0-21-16,0 0 0,0 22 16,1-22-16,-1 0 0,0 0 0,0 0 15,0 0-15,0 0 0,22-22 16,-22 22-16,0-21 0,0 21 0,22-21 16,-22 21-16,0-21 0,-21 0 15,21 21-15,-21-21 0,21-1 0,-21 1 16,0 0-16,0 0 0,0 0 0,0 0 15,0-1-15,0 1 0,-21 0 0</inkml:trace>
  <inkml:trace contextRef="#ctx0" brushRef="#br0" timeOffset="45632.19">18330 8382 0,'0'0'0,"-42"-21"16,42 0-16,-21 21 16,0 0-1,21 21 48,0 0-32,-22-21-31,1 21 16,0-21-16,0 0 0</inkml:trace>
  <inkml:trace contextRef="#ctx0" brushRef="#br0" timeOffset="45943">16997 8594 0,'0'0'0,"-21"0"0,-22 0 0,22 21 0,0-21 16,42 0 0,21 0-16,1 0 0,-1 0 15,0 0-15,22 0 0,-22 0 0,22 0 16,-1-21-16,22 21 0,-22 0 15,1 0-15,-1-21 0,-20 21 0,20 0 16,-20 0-16,-22 0 0,21 0 0,-21 0 16,0 0-16,-21-22 0,22 22 15,-44 0 32,1 0-47</inkml:trace>
  <inkml:trace contextRef="#ctx0" brushRef="#br0" timeOffset="47111.52">7959 11240 0,'-22'0'15,"1"0"-15,21 21 16,21-21 15,22 0-15,-22 0-16,0 0 0,21-21 0,-20-1 16,20 22-16,0-21 0,-21 0 0,22 21 15,-22-21-15,0 0 0,21 0 16,-20-1-16,-22 1 0,0 0 15,-22 21 1,1 0-16,0 0 0,0 0 0,0 0 16,-22 0-16,22 0 15,0 21-15,-21-21 0,21 21 0,-1 22 16,-20-22-16,21 0 0,21 21 0,-21-20 16,21 20-16,-21-21 0,21 21 0,0-20 15,0 20-15,0-21 0,0 0 16,21 0-16,0 1 0,0-22 0,0 21 15,0-21-15,1 0 0,-1 0 0,0 0 16,0 0-16,21 0 0,-20 0 0,-1 0 16,0 0-16,0 0 15,-42 0 1,0 0 0,0 0-16,-22 0 15,22 0-15,0 21 0,0-21 16,-22 21-16,22 0 0,0-21 0,0 21 15,0 22-15,0-22 0,-1 0 0,1 0 16,0 22-16,21-22 0,-21 21 0,21-21 16,0 22-16,0-22 0,0 21 15,0-21-15,0 0 0,0 22 0,21-22 16,0-21-16,0 21 0,22 0 0,-22-21 16,21 0-16,-21 0 0,22 0 0,-22 0 15,21 0-15,1 0 16,-1 0-16,-21-21 0,21 0 0,1 0 0,-1 0 15,0-1-15,1 1 0,-1 0 16,-21 0-16</inkml:trace>
  <inkml:trace contextRef="#ctx0" brushRef="#br0" timeOffset="47787.17">8911 11621 0,'0'0'0,"0"-43"15,-21 43-15,0-21 0,0 21 16,-1 0-16,1 0 15,0 0-15,0 0 0,0 0 0,21 21 16,-21 0-16,-1-21 0,1 22 0,0-1 16,21 0-16,0 0 0,-21 0 15,21 0-15,-21 1 0,21-1 0,0 0 16,0 0-16,0 0 16,0 0-16,0 1 0,21-22 15,0 0-15,0 0 0,0 0 16,22 0-16,-22 0 0,0 0 0,0-22 15,22 22-15,-22-21 0,0 0 16,0 21-16,0-21 0,0 21 0,-21-21 16,22 0-16,-22-1 0,0 1 15,0 0 1,0 42 15,0 0-31,-22-21 16,22 22-16,0-1 0,0 21 0,-21-21 15,21 22-15,-21-22 0,21 21 0,0 0 16,0 1-16,0-1 0,-21 0 0,21 22 16,0-22-16,0 1 0,0 20 15,0-21-15,0 22 0,0-22 0,0 1 16,0 20-16,0-21 0,21 1 0,-21 20 16,0-20-16,0-1 0,21 0 0,-21 1 15,0-1-15,0 0 0,0 1 16,0-1-16,-21-21 0,0 21 0,21-20 15,-21-1-15,0 21 0,-1-42 16,1 21-16,0 0 0,0-21 0,-21 0 16,20 0-16,1 0 0,0 0 0,-21 0 15,21-21-15,-22 0 0,1 0 0,21 0 16,-22 0-16,1-22 0,21 22 0,-21-21 16,20-1-16,-20 1 0,21 21 0,0-21 15,21-1-15,-21 1 0,21 21 16,0 0-16,0-22 0,0 22 0,0 0 15,0 0-15,0 0 0,0-1 16,21 1-16,0 0 0,0 0 16,-21 0-16,21 0 0,0 21 0,1-22 15,-22 1-15,21 0 0,0 0 0,0 0 16,0 21-16</inkml:trace>
  <inkml:trace contextRef="#ctx0" brushRef="#br0" timeOffset="48091.63">9525 11790 0,'0'-21'16,"0"0"-16,21 21 15,-21-22-15,21 22 0,-21-21 32,0 42 15,0 1-32,0-1-15,0 0 16,0 0-1</inkml:trace>
  <inkml:trace contextRef="#ctx0" brushRef="#br0" timeOffset="48324.5">9461 12192 0,'0'21'15,"-21"-21"-15,21-21 31,0 0-15,21 21-16,-21-21 0,0 0 16,22 21-1,-22-22 1,0 1 0,0 0-1,21 21-15</inkml:trace>
  <inkml:trace contextRef="#ctx0" brushRef="#br0" timeOffset="48843.76">12192 11261 0,'0'0'0,"21"-21"0,0-64 15,-21 64-15,0 0 16,21-1-16,-21 1 0,-21 21 31,0 21-31,21 1 0,-21 20 16,21 0-16,-21 1 0,21 20 0,-21 1 15,21-1-15,0-21 0,0 22 0,0-1 16,0-20-16,0 20 0,0-20 16,0 20-16,0-21 0,0 1 0,0-1 15,0-21-15,0 22 0,0-22 16,0 0-16,0 0 0,21-21 0,0 21 16,0-21-16,0 0 0,0 0 15,1-21-15,-1 21 0,0-21 16,-21 0-16,0 0 0,0-1 0,0 1 15</inkml:trace>
  <inkml:trace contextRef="#ctx0" brushRef="#br0" timeOffset="49035.65">12044 11790 0,'-21'0'16,"42"0"15,0 0-31,0-21 0,0 21 15,0 0-15,1 0 0,20-21 0,-21 21 16,21-22-16,-20 22 0,20 0 0,-21 0 16,0 0-16,22 0 0,-22 0 0,21-21 15,-21 21-15,0 0 0,22 0 0,-22 0 16,0-21-16</inkml:trace>
  <inkml:trace contextRef="#ctx0" brushRef="#br0" timeOffset="49435.42">12933 11621 0,'0'-22'16,"0"1"-16,0 0 0,21 21 16,0 0-16,0 0 0,0 0 15,1 0-15,-1 0 0,21 21 0,-21 0 16,0-21-16,22 22 0,-22 20 0,0-21 15,0 0-15,0 0 0,-21 22 0,0-22 16,0 0-16,0 21 0,0-20 0,0-1 16,0 0-16,0 21 15,-21-21-15,0-21 0,21 22 0,-21-1 16,0-21-16,0 0 0,21 21 0,-22-21 16,22-21-1,0 0 1,0-1-16,22 1 0,-1 0 0,-21-21 15,21 21-15,0-1 0,0-20 16,0 21-16,1-21 0,-1 20 0,0-20 16,0 21-16,-21 0 0,21 21 0,0-21 15,-21-1-15,22 22 16,-1 0-16,-21-21 0,21 21 0,0 0 31</inkml:trace>
  <inkml:trace contextRef="#ctx0" brushRef="#br0" timeOffset="49911.17">13674 11578 0,'0'0'0,"0"21"31,0 1-31,0-1 0,0 0 0,0 0 16,0 0-16,0 0 15,0 1-15,0-1 0,0 0 16,0 0-16,0 0 0,0 0 15,21-21-15,-21 22 0,21-22 16,0 0-16,0 0 0,0 0 16,22 0-16,-22 0 0,0-22 15,0 22-15,22-21 0,-22 0 0,0 0 16,0 21-16,0-21 0,0 0 0,1-1 16,-22 1-16,0 0 0,21 0 15,-21 0-15,21 0 0,-21-1 0,0 1 16,21 0-16,-21 42 31,0 0-15,0 22-16,-21-22 0,21 0 0,-21 21 15,21 1-15,-21-1 0,21 0 0,0 22 16,0-22-16,-22 22 0,22-1 16,-21-20-16,21 20 0,0 1 0,0-1 15,0 1-15,0 20 0,0-20 0,0-1 16,0 1-16,0-1 0,0 1 0,0-1 15,0 1-15,-21-1 0,21 1 0,-21-22 16,0 22-16,21-22 0,-21 21 0,-1-20 16,1-1-16,0 0 0,0 1 0,0-1 15,0-21-15,-1 0 16,1 1-16,0-1 0</inkml:trace>
  <inkml:trace contextRef="#ctx0" brushRef="#br0" timeOffset="50047.09">13737 13547 0,'-21'0'16,"-21"-64"-1,42 43-15,-22-21 0,22 21 0,0-43 16,0 22-16,0-22 0,0 1 0,0-1 15,0 1-15,0-22 0,0 22 0,0-22 16,22 0-16,-1 22 0,-21-1 16,42-20-16,-21 41 0,0-20 0,1-1 15,-1 22-15,21-22 0,-21 22 0,22 0 16,-1-22-16,-21 22 0,21 0 0,1-1 16</inkml:trace>
  <inkml:trace contextRef="#ctx0" brushRef="#br0" timeOffset="51511.67">15579 11515 0,'0'0'16,"-22"0"-16,22-21 31,0-1-31,0 1 0,22 21 16,-22-21-16,21 0 0,-21 0 16,21 21-16,-21-21 0,0-1 15,0 1-15,0 0 0,0 0 0,-21 0 16,-22 0-16,22-1 0,0 22 0,0 0 15,0 0-15,-22 0 0,22 0 0,-21 0 16,21 22-16,-22-1 0,22 21 0,-21-21 16,21 22-16,0-1 0,-22 0 15,22 1-15,0-1 0,0-21 16,0 21-16,21 1 0,0-22 0,0 0 16,0 0-16,0 0 0,0 1 0,21-22 15,0 0-15,0 0 0,0 0 0,22 0 16,-22 0-16,0 0 0,21 0 0,1-22 15,-22 22-15,21-21 0,-21 0 0,22 0 16,-22 0-16,21 0 0,-21-1 16,0-20-16,1 21 0,-1 0 0,-21-22 15,21 22-15,-21-21 0,0 21 0,0 0 16,0-1-16,0 1 0,0 42 16,0 1-16,0-1 15,0 0-15,0 0 0,0 0 0,0 22 16,0-22-16,0 0 15,0 21-15,0-21 0,0 1 0,0-1 16,21 0-16,0 0 0,0-21 0,1 21 16,-1-21-16,0 0 0,0 0 0,0 0 15,0 0-15,22 0 0,-22 0 0,0 0 16,21 0-16,-20-21 0,20 0 0,-21 0 16,0 21-16,0-21 0,1-1 0,-1 1 15,-21-21-15,21 21 0,-21 0 16,0-1-16,0-20 0,0 21 0,0 0 15,0 42 1,0 21-16,0-21 16,0 1-16,0-1 0,0 21 15,0-21-15,0 0 0,0 22 0,0-22 16,0 0-16,0 0 0,0 0 16,0 1-16,0-1 0,0 0 15,0-42 16,21 0-31,0 21 16,-21-22-16,21 1 0,1 0 0,-1 0 16,0 0-16,21 0 0,-21-1 0,1-20 15,-1 21-15,0 0 0,0 21 16,0-21-16,0 21 0,-21 21 16,22-21-1,-22 21-15,0 0 0,21 0 0,-21 0 16,21 1-16,-21-1 0,0 0 0,0 0 15,21 0-15,0-21 0,0 21 0,1 1 16,-1-1-16,0-21 0,0 0 0,0 21 16,22-21-16,-22 0 0,21 0 15,0 0-15,1 0 0,-22 0 0,21 0 16,1 0-16,-1 0 0,0-21 0,1 21 16,-1-21-16,0-1 0,-21 1 0,22 21 15,-22-21-15,-21-21 0,21 21 16,-21-1-16,0 1 0,0-21 0,0 21 15,0-22-15,0 22 0,-21 0 0,21 0 16,-21 0-16,0 21 0,-1 0 16,1 0-16,0 0 0,-21 21 0,21 0 15,-1 0-15,1 0 0,-21 1 0,21-1 16,0 21-16,-1-21 0,1 0 0,0 1 16,0-1-16,21 0 0,0 0 0,0 0 15,0 0-15,0 1 0,0-1 16,21-21-16,0 0 0,0 0 15,1 0-15,-1 0 0,0 0 16,0 0-16,0 0 0,22 0 16,-22-21-16,21 21 0,-21-22 0,22 1 15,-22 0-15,21 0 0,-21 0 0,22 0 16,-22-22-16,0 1 0,21 0 0,-21-1 16,1-20-16,-1 20 0,0-20 0,0-1 15,0 1-15,-21-1 0,0 1 0,21-1 16,-21 22-16,0-21 0,0 20 15,22 1-15,-22 0 0,0 20 0,0 1 16,-22 42-16,1 1 16,0-1-16,0 21 0,-21 22 0,20-22 15,1 21-15,0 1 0,-21 21 0,21-22 16,-1 1-16,1-1 0,21 1 16,0-1-16,0-21 0,0 22 15,0-43-15,0 21 0,21 1 0,-21-22 16,22 0-16,-1 21 0,0-42 0,21 22 15,-21-1-15,1-21 0,-1 0 0,21 0 16,-21 0-16,0 0 0,22 0 0,-22 0 16,21-21-16,-21-1 0,22 1 0</inkml:trace>
  <inkml:trace contextRef="#ctx0" brushRef="#br0" timeOffset="52595.43">19664 10901 0,'0'0'0,"0"-64"16,0 43-16,0 0 0,21-21 0,-21 21 15,0-1-15,0 1 0,0 0 16,0 0-16,0 0 0,0 0 0,-21-1 16,0 22-16,-22 0 15,22 0-15,-21 0 0,21 22 0,-22-1 16,1 21-16,0 0 0,-1 1 0,22 20 16,-21 1-16,21-1 0,-1 1 15,1 20-15,0-20 0,21 21 0,0-22 16,0 1-16,0-1 0,0-21 0,0 1 15,0-1-15,21 0 0,0-20 0,22-1 16,-1 0-16,0 0 0,1-21 0,20 0 16,-20 0-16,20 0 0,1 0 0,-22 0 15,21-21-15,1 21 0,-22-21 0,22 0 16,-22 21-16,0-22 0,1 1 16,-1 0-16,-21 0 0,22 0 15,-22-22-15,0 22 0,0-21 0,-21 21 16,0-22-16,0 1 0,0 0 0,0-1 15,0 22-15,0-21 0,0 21 0,0-22 16,0 22-16,-21 21 0,0 0 16,0 0-16,-1 0 0,1 21 15,0 1-15,21 20 0,-21-21 0,0 21 16,0 1-16,-1-22 0,22 21 0,0 1 16,0-22-16,-21 21 0,21-21 0,0 0 15,0 1-15,0-1 0,0 0 16,21-21-16,1 0 15,-1 0-15,0 0 0,0 0 16,21-21-16,-20 0 0,-1 21 16,0-22-16,0 1 0,-21 0 0,21 0 15,0 0-15,-21-22 0,22 22 0,-22 0 16,0-21-16,0-1 0,21 22 0,-21-21 16,0 0-16,0 20 0,0 1 0,0 0 15,0 0-15,0 42 16,0 21-1,0-20-15,0-1 16,0 21-16,0 0 0,0 1 0,0-22 16,0 21-16,-21-21 0,21 22 0,0-22 15,0 0-15,0 0 0,0 0 0,0 1 16,21-22-16,0 21 0,0-21 16,0 0-16,0 0 0,1 0 15,-1-21-15,0-1 0,0 22 16,0-21-16,0-21 0,1 21 0,-1 0 15,0-22-15,0 22 0,0-21 0,0-1 16,1-20-16,-1 21 0,-21-1 0,0-20 16,21 20-16,0 1 0,-21-21 0,21 20 15,0-20-15,-21 20 0,22 1 16,-1 0-16,-21-1 0,0 22 0,21 0 16,-21 42-1,0 0-15,0 22 0,0-1 16,0 0-16,0 1 0,-21-1 0,0 22 15,-1-22-15,1 21 0,0-20 0,0 20 16,-21-20-16,20-1 0,1 0 16,21 1-16,0-22 0,-21 21 0,21-21 15,0 0-15,0 1 0,0-1 16,21-21-16,0 0 16,1 0-16,-1 0 0,0 0 15,-21-21-15,21-1 0,-21 1 16,0 0-16,0 0 0,0 0 15</inkml:trace>
  <inkml:trace contextRef="#ctx0" brushRef="#br0" timeOffset="52761.34">20426 11049 0,'0'0'16,"-21"0"-16,42 0 31,0 21-31,0-21 0,21 0 0,-20 0 16,20 0-16,0 0 0,1 0 15,-1 0-15,0 0 0,22 0 0,-1 0 16,-20 0-16,20 0 0,-21 0 16,22 0-16,-22 0 0,1-21 0</inkml:trace>
  <inkml:trace contextRef="#ctx0" brushRef="#br0" timeOffset="53439.46">21421 10901 0,'0'0'15,"-43"0"-15,1 0 16,21 21-16,0 0 0,-1 0 0,1 1 0,0-1 16,0 0-16,0 0 0,0 21 0,21-20 15,0 20-15,-22-21 0,22 21 16,0-20-16,0 20 0,0-21 0,0 0 16,0 0-16,0 1 0,0-1 0,22 0 15,-1 0-15,0 0 0,0-21 0,21 0 16,-20 0-16,20 0 0,-21 0 15,21 0-15,1 0 0,-1 0 0,0-21 16,1 21-16,-22-21 0,21 0 0,1 0 16,-22-22-16,0 22 0,0-21 0,0-1 15,0-20-15,1 21 0,-1-1 0,0-20 16,-21-1-16,21 22 0,-21-22 16,21 1-16,0-1 0,-21 1 0,0-1 15,0 22-15,0 21 0,22-21 0,-22 20 16,-22 44-1,22 20-15,-21-21 16,0 21-16,0 1 0,0-1 16,0 22-16,21-22 0,-22 0 0,1 22 15,21-22-15,0 0 0,0 22 0,-21-22 16,21 1-16,0-1 0,-21 0 0,21-21 16,0 22-16,-21-22 0,21 0 0,0 21 15,0-20-15,0-1 16,0-42 15,21-22-31,0 22 16,0 0-16,0 0 0,1-22 15,-1 22-15,21-21 0,-21 0 0,22 20 16,-22-20-16,21 21 0,-21 0 16,0 21-16,22 0 0,-22 0 0,0 0 15,0 21-15,-21 0 16,0 0-16,0 22 0,0-22 0,0 21 15,0-21-15,0 0 0,0 22 0,0-22 16,0 0-16,0 0 0,-21 0 16,21 1-16,0-1 0,0 0 0,0 0 15,-21-21-15,21 21 0,-21-21 0</inkml:trace>
  <inkml:trace contextRef="#ctx0" brushRef="#br0" timeOffset="54055.29">24088 10605 0,'0'0'0,"-22"-43"16,1 22-16,0-21 0,0-1 0,0 22 16,0-21-16,21 21 0,0 0 0,0-1 15,-22 22-15,22 22 16,-21-1-16,21 21 0,0 22 15,0-22-15,0 21 0,0 1 0,0-1 16,-21 22-16,0-21 0,21-1 16,-21 1-16,0-1 0,-1 1 0,22-1 15,-21-21-15,0 1 0,0-1 0,0 0 16,0-20-16,-1-1 0,1 0 0,21 0 16,-21 0-16,0-21 15,21-21 1,0 0-16,0 0 0,0 0 15,0-1-15,21 1 0,21-21 0,-20 0 16,20-1-16,0 1 0,1 0 0,20 20 16,-21-20-16,1 21 0,20 0 15,-20 0-15,-1-1 0,0 22 0,1 0 16,-22 0-16,21 22 0,-21-1 16,0 0-16,1 21 0,-22-21 0,0 22 15,0-22-15,0 21 0,-22-21 0,1 22 16,0-22-16,-21 0 0,21 21 0,-22-20 15,1-1-15,0 0 0,-1 0 16,1 0-16,0-21 0,-1 21 0,1-21 16,21 0-16,-22 0 0,22 0 0,0 0 15,21-21 1,0 0-16,42 0 0,-20 0 16,-1-22-16,21 1 0</inkml:trace>
  <inkml:trace contextRef="#ctx0" brushRef="#br0" timeOffset="54305.14">24511 10605 0,'0'0'0,"42"-43"0,22-63 16,-64 85-16,21 21 15,-21 21 1,0 1-16,0 20 0,0 0 16,0 22-16,0-22 0,0 22 0,0-1 15,0-21-15,0 22 0,-21-1 0,21-20 16,0 20-16,0-20 0,-21 20 0,-1-21 15,22 1-15,-21-1 0,21-21 16,-21 22-16,0-22 0,0 0 0,21 21 16,-21-21-16,21 1 0,21-22 31,0 0-31,21-22 0,-21 1 16,22 0-16,-1 0 0</inkml:trace>
  <inkml:trace contextRef="#ctx0" brushRef="#br0" timeOffset="54659.65">25061 11049 0,'0'0'0,"43"-63"16,-43 41-16,0 44 31,-22-1-31,1 0 0,0 0 0,0 21 16,0-20-16,0 20 0,-1 0 16,22 1-16,0-22 0,-21 21 0,21-21 15,0 22-15,0-22 0,0 0 0,0 0 16,0 0-16,21 0 0,22 1 15,-22-22-15,0 0 0,0 0 16,0 0-16,22 0 0,-22 0 0,21-22 16,-21 1-16,22 21 0,-22-21 0,0 0 15,0-21-15,0 20 0,1-20 0,-22 0 16,21-1-16,-21 1 0,0 0 16,0-1-16,0 22 0,0-21 0,0 21 15,0-22-15,-21 43 0,-1-21 0,1 21 16,0 0-16,0 0 0,-21 0 15,20 21-15,1-21 0,0 22 0,-21-1 16,21 0-16,-1 0 0,1 0 0,0 22 16,21-22-16,0 0 0,0 0 15,21 0-15,0-21 0,22 0 16,-22 0-16</inkml:trace>
  <inkml:trace contextRef="#ctx0" brushRef="#br0" timeOffset="55435.57">26035 10943 0,'0'0'0,"21"-42"0,0-43 16,-21 43-16,0 21 15,0 42 1,-21 0-16,21 0 0,-42 22 16,21-1-16,-1 0 0,1 1 0,0-1 15,0 0-15,0 1 0,0 20 0,21-21 16,-22 1-16,22-22 0,0 21 0,0-21 15,0 22-15,0-22 0,22 0 0,-1 0 16,0-21-16,0 21 0,0-21 16,0 0-16,1 0 0,-1 0 0,21 0 15,-21 0-15,0 0 0,22-21 16,-22 0-16,0 0 0,21 0 0,-20 0 0,-1-22 16,0 1-16,21 0 0,-21-1 15,1-20-15,-1 20 0,0-20 16,-21-1-16,21 1 0,0-1 0,0-20 15,-21 20-15,0 22 0,22 0 0,-22-1 16,21 22-16,-21 0 0,0 42 16,-21 0-1,21 22-15,-22-1 0,1 0 0,0 1 16,21-1-16,-21 0 0,0 1 0,0 20 16,-1-21-16,1 1 0,0-1 0,0 0 15,0-20-15,21 20 0,-21-21 0,21 21 16,-22-20-16,22-1 15,-21 0-15,21 0 0,21-21 16,1 0 0,-1 0-16,0-21 0,0 0 0,0 21 15,0-21-15,1-22 0,20 22 0,-21 0 16,21-21-16,-20 20 0,20 1 16,-21-21-16,21 21 0,-20 0 0,-1 21 15,0 0-15,0-22 0,-21 44 31,-21-22-31,0 0 0,0 21 16,-1-21-16,1 0 0,0 0 0,0 21 16,0-21-16,0 0 15,-1 0-15,1 0 0,0 0 0,0 0 16,0 21-16,0-21 0,21 21 16,0 0-16,0 1 0,0-1 15,0 0-15,0 0 0,0 21 0,21 1 16,0-22-1,0 0-15,0 0 0,0 0 0,1-21 16,-1 22-16,0-22 0,0 0 0,0 21 16,22-21-16,-22 0 0,0 0 15,0 0-15,0 0 0,0 0 0,1 0 0,-1 0 16,0 0-16,0 0 0,21 0 16,-20 0-16,-1 0 0,0 0 15</inkml:trace>
  <inkml:trace contextRef="#ctx0" brushRef="#br0" timeOffset="55611.47">27432 11451 0,'-21'21'16,"0"-21"0,-1 0-1,1 0-15,0 0 31,21-21-31,0 0 0,-21 21 0,21-21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08:04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995 953 0,'0'0'0,"0"-43"16,0 22-16,0 0 16,0 0-16,0 0 0,0-1 0,0 1 15,0 0-15,0 0 16,0 42-1,-21 0-15,21 22 16,-22-22-16,22 21 0,0 0 0,0 1 16,0-1-16,-21 0 0,21 1 15,-21-1-15,21 22 0,-21-22 0,21 0 16,0 22-16,0-22 0,-21 0 16,21 22-16,0-22 0,-21 1 0,21-1 15,0 0-15,0 1 0,0-22 16,0 21-16,0-21 0,0 0 0,0 1 15,21-22 1,0 0-16,-21-22 16,21 22-16,-21-21 0,21 0 15,-21 0-15,0 0 0,0 0 16,0-1-16,0-20 0,0 21 0</inkml:trace>
  <inkml:trace contextRef="#ctx0" brushRef="#br0" timeOffset="239.86">614 1439 0,'0'0'0,"21"-21"32,0 21-32,0 0 0,0 0 15,1-21-15,20 21 0,-21-21 16,0 21-16,22-21 0,-22 21 0,21-21 15,-21 21-15,22 0 0,-22-22 0,0 22 16,21 0-16,-21 0 0,1 0 16,-1-21-16,0 21 0,0 0 15,0 0 1</inkml:trace>
  <inkml:trace contextRef="#ctx0" brushRef="#br0" timeOffset="667.61">1270 1291 0,'0'-21'0,"21"21"32,0 0-32,0 0 15,1 0-15,-1 21 16,0 0-16,0-21 0,0 22 15,0-1-15,1 0 0,-1 0 16,-21 21-16,0-20 0,21-1 16,-21 21-16,0 0 0,0-20 15,0 20-15,0 0 0,0-21 0,0 22 16,-21-22-16,21 0 0,0 0 0,0 0 16,0-42 15,0 0-31,0 0 15,0 0-15,0-22 0,0 22 0,0 0 16,0-21-16,0 21 16,21-22-16,0 22 0,0-21 0,-21 21 0,21-22 15,1 22-15,-22 0 0,21 0 16,0 0-16,0-1 16,0 22-16,0 0 15,1 0 1,-1 0-16</inkml:trace>
  <inkml:trace contextRef="#ctx0" brushRef="#br0" timeOffset="1356.22">2095 1334 0,'-21'0'15,"0"0"-15,21 21 0,-21 0 16,0-21-16,21 21 0,0 0 0,0 0 16,-21 1-16,21-1 0,0 0 0,0 0 15,0 0-15,0 0 0,0 22 16,0-22-16,0 0 0,0 0 16,21 0-16,0-21 0,0 0 15,-21 22-15,21-22 0,0 0 0,1 0 16,20 0-16,-21 0 0,0-22 15,0 22-15,1-21 0,-1 0 16,0 0-16,21 0 0,-21 0 0,-21-1 16,22 1-16,-1 0 0,0 0 0,-21 0 15,0 0-15,0-1 0,21 1 16,-21 0-16,0 0 0,0 0 0,0 0 16,-21 42 15,21 0-16,-21 0-15,21 0 0,0 22 16,0-22-16,0 21 0,0 22 0,0-22 16,0 0-16,0 22 0,0-1 15,0-20-15,0 20 0,0 1 16,0-1-16,21 1 0,-21-1 0,0 1 16,0-1-16,21 22 0,-21-22 0,21 22 15,-21 0-15,0-22 0,0 22 16,0-22-16,0 1 0,0-1 0,0 1 15,0-22-15,0 0 0,-21 1 0,0-1 16,0-21-16,0 0 0,-1-21 16,1 0-16,0 0 0,0 0 15,0-21-15,0 0 0,-1 0 16,22-21-16,-21 20 0,0-20 16,21-21-16,0 20 0,0-20 15,0-1-15,0-20 0,0 20 0,0-21 16,0 22-16,0-22 0,0 1 15,21 20-15,0 1 0,1-1 0,-1 1 16,0-1-16,0 22 0,0-22 0,0 22 16,22 0-16,-22-1 0,21-20 15,-21 20-15,22 22 0</inkml:trace>
  <inkml:trace contextRef="#ctx0" brushRef="#br0" timeOffset="2031.18">3323 974 0,'0'0'15,"0"-21"-15,0-1 0,0 1 16,-21 21-1,0 0-15,0 21 16,-1-21-16,1 22 0,-21-1 16,21 0-16,-22 21 0,22-21 0,-21 22 0,21-1 15,0-21-15,-1 22 16,1-22-16,0 21 0,21-21 0,-21 0 16,21 1-16,0-1 0,21-21 31,0 0-31,0 0 0,22 0 0,-22 0 15,0 0-15,0 0 0,0 0 16,22 0-16,-22 0 0,0 21 16,0-21-16,-21 21 0,21 0 0,-21 0 15,0 1-15,0 20 16,-21-21-16,0 0 0,0 0 0,0 1 16,0 20-16,-1-21 0,1 0 15,0 0-15,-21 1 0,21-1 16,-1 0-16,1-21 15,21-21 17,0 0-32,21-1 0,1 22 15,-1 0-15,0 0 0,0 0 16,0 0-16,0 22 16,-21-1-16,0 0 0,0 0 15,0 0-15,0 22 0,0-22 0,0 21 16,0-21-16,0 22 0,0-22 15,0 0-15,0 0 0,-21 21 16,21-20-16,-21-1 0,21 0 0,-21-21 16,21 21-16,0 0 0,0 0 15,21-21 17,0 0-32,0 0 0,1 0 15,-1-21-15</inkml:trace>
  <inkml:trace contextRef="#ctx0" brushRef="#br0" timeOffset="2654.82">3027 3429 0,'0'0'0,"0"-21"0,0 0 16,0 0-16,0-1 16,21 22-16,-21-21 0,21 21 0,0 0 15,-21-21-15,0 42 32,0 0-32,-21 1 0,0-22 15,0 21-15,0 21 0,-22-21 0,22 0 16,0 1-16,-21 20 0,20-21 15,-20 0-15,21 22 0,21-22 0,0 0 16,-21 21-16,21-21 0,0 1 16,0-1-16,21 0 0,0 0 15,0 0-15,0 0 0,22 1 0,-22-22 16,21 21-16,-21 0 0,22 0 0,-22 0 16,0 0-16,0 1 0,0-1 15,1 0-15,-1 0 0,-21 0 16,0 0-16,0 1 0,0-1 0,-21 0 15,-1 0-15,1-21 0,0 21 16,-21 0-16,21 1 0,-22-1 0,22 0 16,0 0-16,-21-21 0,20 21 15,1 0-15,0-21 0,0 0 0,0 0 16,0 0-16,-1 0 16,1-21-16,21 0 15,0 0-15,0 0 0</inkml:trace>
  <inkml:trace contextRef="#ctx0" brushRef="#br0" timeOffset="3083.95">3196 2350 0,'0'0'0,"-21"0"0,21 21 31,21-21-15,21 0-16,-20 0 16,20 0-16,0 0 0,22 0 15,-22 0-15,22 0 0,-1 0 0,-21 0 16,22 0-16,-1 0 0,-20 0 0,-1 21 16,0-21-16,1 0 0,-1 0 15,-21 0-15,0 0 0,1 21 0,-1-21 16,0 0-16,-21 21 15,-42-21 1,20 0-16,1 21 0,-21-21 0,0 22 16</inkml:trace>
  <inkml:trace contextRef="#ctx0" brushRef="#br0" timeOffset="3339.8">3281 2604 0,'0'0'0,"-21"21"0,-22 0 15,22-21 1,21 21-16,21-21 15,0 21-15,1-21 0,20 0 16,0 0-16,-21 0 0,22 0 16,20 0-16,-20 0 0,-1 0 0,21 0 15,-20 0-15,-1 0 0,22 0 0,-22 0 16,0 0-16,1 0 0,-22 0 0,21 0 16,-21 0-16,0 0 0,1 0 15,-1 0-15,-42 0 31,-1 0-15,1 0-16,-21 0 0,0 0 0,-1 0 16,1 21-16,-22-21 0</inkml:trace>
  <inkml:trace contextRef="#ctx0" brushRef="#br0" timeOffset="3567.67">3238 2879 0,'0'0'0,"0"21"0,-21 0 0,21 0 31,21-21-31,1 0 0,-1 0 16,0 0-16,21 0 0,1 0 16,-1 0-16,0 0 0,22 0 0,-1 0 15,-20 0-15,20-21 0,-21 21 16,22 0-16,-22 0 0,1-21 0,-22 21 16,21 0-16,-21 0 0,0 0 0,1 0 15,-1 0-15,-42 0 47</inkml:trace>
  <inkml:trace contextRef="#ctx0" brushRef="#br0" timeOffset="4311.7">847 6075 0,'0'0'16,"21"-21"-16,-21 0 0,21-1 0,0 1 0,-21 0 15,21 0-15,-21 0 0,21 0 16,-21-1-16,0 1 16,0 0-16,0 0 0,-21 21 0,0 0 15,0 0-15,-21 0 0,20 0 16,-20 21-16,0 0 0,-1 0 0,1 1 15,0 20-15,-1-21 0,1 21 16,0-20-16,21 20 0,-22 0 0,22-21 16,0 22-16,21-1 0,0 0 15,0 1-15,0-1 0,0-21 0,21 22 16,0-1-16,0-21 16,1 0-16,20 0 0,-21 1 0,21-1 0,-20 0 15,20 0-15,-21-21 0,21 0 16,1 0-16,-22 0 0,21 0 15,-21 0-15,22-21 0</inkml:trace>
  <inkml:trace contextRef="#ctx0" brushRef="#br0" timeOffset="5056.26">1270 6244 0,'0'-21'16,"0"42"-16,0-63 0,0 21 0,0 0 15,-21 21-15,0-22 0,-1 22 16,1 0-16,-21 0 0,21 0 15,0 22-15,-1-1 0,1-21 0,0 21 16,0 0-16,0 0 16,21 22-16,-21-22 0,21 21 0,-22-21 15,22 22-15,0-22 0,0 0 16,0 0-16,0 21 0,0-20 0,0-1 16,22-21-16,-1 0 15,0 0-15,0 0 16,0 0-16,0 0 0,1-21 0,-1-1 15,0 1-15,0 0 0,0 0 16,0 0-16,1-22 0,-1 22 0,0 0 16,-21-21-16,0 21 15,21-1-15,-21 1 0,0-21 0,0 21 16,0 0-16,0-1 16,0 44-1,0-1 1,0 0-16,0 0 0,0 0 0,0 0 15,0 1-15,0-1 0,0 21 16,0-21-16,0 0 0,0 22 0,0-22 16,21 0-16,-21 0 0,21 0 0,1-21 15,-22 22-15,21-22 0,0 0 16,0 0-16,0 0 0,0 0 16,1-22-16,20 1 15,-21 0-15,0 0 0,0 0 0,1 0 16,-1-22-16,21 22 0,-21-21 15,0-1-15,1 22 0,-1-21 0,0 0 16,0-22-16,0 22 0,0-1 0,1 1 16,-22 0-16,21-1 0,0-20 15,-21 21-15,0-1 0,0 22 0,21-21 16,-21 21-16,0-1 0,0 44 31,0-1-31,0 0 0,0 21 16,0 1-16,0-1 0,0 0 15,0 1-15,0-1 0,-21 0 0,0 1 16,21-1-16,0 0 0,0 1 16,-21-1-16,21 0 0,-22-21 0,22 22 15,0-22-15,0 0 0,0 0 16,0 0-16,0 1 0,0-44 31,0 1-15,0 0-16,0 0 15,0 0-15</inkml:trace>
  <inkml:trace contextRef="#ctx0" brushRef="#br0" timeOffset="5235.16">1587 6138 0,'22'0'31,"-1"0"-31,0 0 0,0 0 15,21 0-15,-20 0 0,-1 0 0,21-21 16,-21 21-16,22 0 0,-22-21 16,21 21-16,-21 0 0,0-21 0,1 0 15,-1 21-15,0 0 0</inkml:trace>
  <inkml:trace contextRef="#ctx0" brushRef="#br0" timeOffset="5999.82">2371 6011 0,'0'-21'15,"-22"0"1,1 21 0,0 0-16,0 0 15,0 21-15,21 0 16,-21 1-16,-1-1 0,22 0 0,-21 21 15,21-21-15,0 1 0,0-1 16,0 21-16,0-21 0,-21 0 16,21 1-16,0-1 0,0 0 0,0 0 15,0 0-15,21 0 0,0-21 16,1 0-16,-1 0 0,0 0 0,0 0 16,21 0-16,-20 0 0,20-21 0,-21 0 15,21 21-15,-20-21 0,20 0 16,-21 0-16,0-1 0,0-20 0,1 21 15,-1 0-15,0-22 0,0 22 0,-21-21 16,0 0-16,21-1 0,-21 22 16,21-21-16,-21-1 0,0 1 0,0 0 15,0-1-15,0 22 0,0-21 16,0 21-16,0 0 16,0 42-16,0 0 15,0 0-15,0 0 0,0 0 16,-21 22-16,21-1 0,0 0 0,0 1 15,0-22-15,0 21 0,-21 1 0,21-22 16,-21 21-16,21-21 0,0 22 16,0-22-16,-21 0 0,21 0 0,0 0 15,-21 0-15,21 1 0,-22-22 16,22 21-16,0-42 31,0-1-31,0 1 16,22 0-16,-1 0 15,-21 0-15,21-22 0,0 22 0,21 0 16,-20-21-16,-1 21 0,0-1 0,21 1 16,-21 0-16,22 0 0,-22 21 15,0 0-15,0 0 0,0 0 0,1 0 16,-1 21-16,0-21 0,-21 21 0,0 0 16,21 1-16,-21-1 0,0 0 15,0 0-15,0 0 0,0 0 0,0 1 16,0-1-16,0 0 0,-21 0 15,21 0-15,-21-21 16,0 21-16,-1-21 16,22-21-1,0 0 1,0 0-16,22 0 0</inkml:trace>
  <inkml:trace contextRef="#ctx0" brushRef="#br0" timeOffset="6559.91">3873 5546 0,'0'0'0,"-21"0"16,-21 0 0,21 0-16,0 0 0,-22 21 15,22 0-15,-21-21 0,-1 21 0,22 0 16,-21 1-16,21-1 0,0-21 15,-1 21-15,1 0 0,21 0 16,21-21 0,1 0-1,-1 0-15,21 0 0,-21 0 0,0 0 16,1 0-16,-1 21 0,0-21 0,0 0 16,0 22-16,-21-1 0,0 0 15,0 0-15,0 0 16,0 0-16,0 1 0,-21-1 0,0 0 15,0 0-15,-22 0 0,22 0 0,0 1 16,-21-1-16,21 0 0,-1 0 16,1 0-16,0-21 0,0 0 0,0 21 15,21-42 17,0 0-32,21 21 0,0 0 15,0-21-15,0 21 0,1 0 0,-1 0 16,0 0-16,0 0 15,-21 21-15,0 0 16,0 0-16,0 1 16,0-1-16,0 0 0,0 0 0,-21 0 15,21 0-15,0 1 0,-21-1 16,21 0-16,-21 0 0,-1 0 16,22 0-16,0 1 15,0-1-15,0 0 0,0 0 16,22-21-16,-1 0 15,0 0-15,0 0 0</inkml:trace>
  <inkml:trace contextRef="#ctx0" brushRef="#br0" timeOffset="6987.66">3344 6837 0,'0'0'0,"-21"0"16,21-21-16,-21 21 0,0 0 15,63-21 17,-21 21-32,0 0 0,22 0 0,-1 0 15,0 0-15,22 0 0,-1-22 0,-20 22 16,20 0-16,1 0 0,-1 0 16,1 0-16,-22 0 0,0 0 0,22 0 15,-43 0-15,21 0 0,-20 0 0,-1 0 16,0 0-16,-42 0 31,21 22-31,-21-22 16,-1 0-16,1 0 0,0 0 0,-21 0 15,21 0-15,-22 21 0,1-21 16</inkml:trace>
  <inkml:trace contextRef="#ctx0" brushRef="#br0" timeOffset="7447.4">3344 6922 0,'0'0'0,"-42"21"16,0-21-16,20 21 0,22 0 0,0 0 15,22-21 1,-1 21-16,21-21 0,-21 0 16,22 0-16,-1 0 0,21 0 15,-20 0-15,20 0 0,1 0 0,-1 0 16,1 0-16,-22 0 0,22 0 0,-22 0 16,21 0-16,-20 0 0,-1 0 15,-21 0-15,22 0 0,-22 0 0,0 0 16,0 0-16,0 0 0,-42 0 31,0 0-31,0 0 0,0 0 16,-22 0-16,22 0 0,-21 0 0,-1 0 15,1 0-15,0 0 0,-1 0 0,-20 0 16,21 0-16,-22 0 0,22 0 16,-22 0-16,22 0 0,21 22 0,-22-22 15,22 0-15,0 0 0,0 21 0,21 0 31,42-21-31,-21 0 0,1 0 16,20 0-16,0 0 0,22 0 0,-22 0 16,22 0-16,-22 0 0,21 0 0,1 0 15,-22 0-15,22 0 0,-22 0 16,0 0-16,22 0 0,-22 0 0,-21 0 16,22 0-16,-22 0 0,0 0 0,0 0 15,-42 0 16,0 0-31,0 21 0,0-21 16,-22 0-16,22 21 0</inkml:trace>
  <inkml:trace contextRef="#ctx0" brushRef="#br0" timeOffset="8068.04">3450 7811 0,'0'0'0,"-21"21"0,42-21 32,0-21-17,-21-1-15,21 1 0,1 21 16,-22-21-16,21 21 0,-21-21 15,-21 21 1,-1 0-16,-20 21 16,21-21-16,-21 21 0,20 0 0,-20 1 15,21-22-15,0 21 0,-22 0 16,22 0-16,0 21 0,0-20 0,0-1 16,21 0-16,0 0 15,-21 0-15,21 0 0,0 1 16,21-1-1,0-21-15,0 0 0,0 0 0,0 21 16,1-21-16,-1 0 0,0 21 16,0-21-16,0 0 15,-21 21-15,0 0 0,0 1 16,0-1-16,0 0 16,0 0-16,0 0 0,0 0 0,0 1 15,0-1-15,0 0 0,0 0 16,0 0-16,0 0 0,0 1 0,21-1 15,1 0-15,-22 0 0,0 0 16,21-21-16,-21 21 0,21-21 0,-21 22 16,0-1-16,0 0 15,-21-21-15,0 0 0,21 21 16,-22-21-16,1 0 0,0 0 0,0 21 16,0-21-16,0 0 0,-1 0 15,22-21 16,0 0-31,0 0 0,0 0 16</inkml:trace>
  <inkml:trace contextRef="#ctx0" brushRef="#br0" timeOffset="9087.93">7937 804 0,'0'0'0,"22"-63"16,-22 42-16,0 0 0,0-1 16,0 1-16,0 0 0,-22 42 46,1 0-46,21 22 0,-21-1 16,0 0-16,21 1 0,-21-1 16,0 22-16,21-22 0,-22 21 0,1-20 15,21 20-15,0-20 0,-21-1 0,0 0 16,21 1-16,-21-22 0,21 21 0,0-21 16,0 0-16,0 1 0,0-1 15,0 0-15,21-21 16,0 0-1,0 0-15,0-21 16,-21 0-16,22 21 0,-22-22 0,0 1 16,0 0-16</inkml:trace>
  <inkml:trace contextRef="#ctx0" brushRef="#br0" timeOffset="9296.81">7493 1228 0,'0'0'15,"-21"0"-15,42 0 16,0 0-16,0-21 16,0 21-16,1 0 0,-1-22 0,21 1 15,0 21-15,-20-21 0,20 21 0,0-21 16,1 21-16,-1-21 0,0 21 16,1 0-16,-22 0 0,21 0 0,-21 0 15,0 0-15,1 0 16,-1 0-16</inkml:trace>
  <inkml:trace contextRef="#ctx0" brushRef="#br0" timeOffset="9700.11">8191 1143 0,'0'-21'16,"0"0"-16,0 0 0,22 21 15,-22-22-15,21 22 16,0-21-16,0 21 0,0 0 16,0 0-16,1 0 0,-1 0 15,0 21-15,0 1 0,-21-1 16,21 21-16,-21-21 0,21 0 0,-21 1 16,0 20-16,0-21 0,0 0 0,0 22 15,0-22-15,0 0 0,0 0 16,-21 0-16,0 0 0,21 1 15,-21-22-15,0 0 16,21-22 0,0 1-1,0 0-15,21 21 0,0-21 16,-21-21-16,0 20 0,21 1 0,0 0 16,-21 0-16,0-21 0,22 20 15,-1 1-15,0 0 0,-21 0 0,21 0 16,0 0-16,0-1 0,-21 1 0,22 21 15,-1 0-15,0-21 0,0 21 16,0 0-16</inkml:trace>
  <inkml:trace contextRef="#ctx0" brushRef="#br0" timeOffset="10309.34">8805 1122 0,'0'0'15,"0"21"-15,0 0 0,0 0 16,0 1-16,0-1 0,0 0 15,0 0-15,-21 0 0,21 0 0,0 1 16,0-1-16,0 0 0,0 0 16,21-21-1,0 0-15,1 0 0,-1 0 16,0 0-16,0 0 0,0 0 0,0 0 16,1-21-16,20 21 0,-21-21 0,0 0 15,0 21-15,1-22 0,-1 1 16,-21 0-16,21 21 0,0-21 0,-21 0 15,21 0-15,-21-1 0,0 1 16,0 0-16,0 0 0,0 0 16,21 21-16,-21 21 31,0 0-31,0 0 16,0 0-16,0 1 0,0-1 0,0 0 15,0 21-15,0 1 0,0-22 0,0 21 16,22 0-16,-22 1 0,0 20 0,21-20 15,-21 20-15,0 1 0,0-1 16,0 1-16,0-1 0,0 22 0,-21-22 16,21 1-16,-22-1 0,1 1 15,0-1-15,0-20 0,0 20 0,21-21 16,-21 22-16,-1-22 0,1 1 0,0-22 16,0 21-16,0-21 0,0 0 15,-1 1-15,1-22 0,0 0 0,0 0 16,0 0-16,0-22 0,-1 1 15,1 0-15,0-21 0,0 21 0,21-22 16,-21 1-16,21 0 0,0-22 0,0 22 16,0-22-16,0 1 0,0-1 15,0 1-15,21-22 0,0 22 0,0-22 16,0 21-16,22-20 0,-1 20 0,0 1 16,1 20-16,-1-20 0,0 21 15,1-1-15,-1 1 0,22 0 16,-22 20-16,0-20 0,1 21 0,-1-21 15,0 20-15,1 1 0</inkml:trace>
  <inkml:trace contextRef="#ctx0" brushRef="#br0" timeOffset="10887.32">10223 974 0,'0'0'0,"0"-43"16,0 22 0,-21 21-1,0 0-15,0 0 16,0 0-16,0 0 0,-1 0 0,1 21 16,0-21-16,0 22 0,0-1 15,0-21-15,-1 21 0,22 0 0,0 0 16,0 0-16,-21-21 0,21 22 15,0-1-15,0 0 16,21-21-16,-21 21 0,22-21 16,-1 21-16,0 0 0,0 1 15,0-1 1,-21 0-16,0 0 0,0 0 0,0 0 16,0 1-16,-21-1 0,0-21 15,0 21-15,0 0 0,-1-21 0,1 21 16,-21-21-16,21 0 0,0 0 15,-1 21-15,1-21 0,21-21 32,0 0-32,21 21 15,1 0-15,-1 0 0,0 0 16,0 0-16,0 0 0,0 0 16,1 0-16,-1 21 0,-21 0 15,0 1-15,0-1 0,0 0 0,0 0 16,0 0-16,0 22 0,0-22 15,0 0-15,-21 21 0,21-21 0,-22 1 16,1-1-16,21 0 0,0 0 0,0 0 16,-21-21-16,21 21 0,0 1 15,21-22 1,-21-22 0</inkml:trace>
  <inkml:trace contextRef="#ctx0" brushRef="#br0" timeOffset="11312.08">9631 2223 0,'21'0'31,"0"0"-16,21 0-15,-20 0 0,20 0 16,0 0-16,22 0 0,-22 0 0,22 0 16,-1 0-16,-21 0 0,22 0 0,-1 0 15,-20 0-15,-1 0 0,22 0 0,-22 0 16,-21 0-16,21 21 0,-20-21 16,-1 0-16,0 0 0,-21 21 31,-21-21-31,0 0 0,-1 0 15,-20 0-15,21 0 0</inkml:trace>
  <inkml:trace contextRef="#ctx0" brushRef="#br0" timeOffset="11548.25">9525 2413 0,'0'0'0,"-21"0"0,0 21 16,-1 0-1,22 1-15,22-22 0,-1 0 0,0 21 16,21-21-16,1 0 0,-1 0 0,0 0 15,22 0-15,-1 0 0,1 0 16,20 0-16,-20 0 0,21 0 16,-22 0-16,1 0 0,-1 0 0,1 0 15,-22 0-15,0 0 0,1 0 0,-22 0 16,0 0-16,-42 0 31,0 0-31,-1 0 0,-20 0 16,0 0-16,-1 21 0,1-21 0</inkml:trace>
  <inkml:trace contextRef="#ctx0" brushRef="#br0" timeOffset="11735.14">9715 2646 0,'0'21'16,"64"0"0,-43-21-16,21 0 0,1 0 15,-1 0-15,0 0 0,22 0 0,-22 0 16,22 0-16,-1 0 0,-20 0 0,20-21 15,-21 21-15,1 0 0,-1 0 0,0 0 16,-20 0-16,-1 0 0,0 0 16,0 0-16,-42 0 15</inkml:trace>
  <inkml:trace contextRef="#ctx0" brushRef="#br0" timeOffset="12279.54">10329 3196 0,'0'-21'31,"0"0"-31,0 0 15,21 21-15,1-21 0,-22-1 16,21 1-16,-21 0 0,21 21 16,-21-21-16,-21 21 31,0 0-31,-1 21 0,1 0 16,0 0-16,0 1 0,21-1 15,-21 0-15,21 0 0,-21-21 0,21 21 16,0 0-16,0 1 0,0-1 0,0 0 15,0 0-15,21 0 16,0 0-16,0 1 16,0-1-16,0-21 0,1 21 0,-1-21 0,0 21 15,0-21-15,-21 21 0,0 0 16,0 1-16,0-1 16,-21 0-1,0 0-15,0-21 16,-1 21-16,1-21 0,0 0 15,0 21-15,0-21 0,0 0 0,-1 0 16,22 22-16,-21-22 0,21 21 0,-21-21 16,0 0-16,0 0 62</inkml:trace>
  <inkml:trace contextRef="#ctx0" brushRef="#br0" timeOffset="13607.84">8551 5122 0,'0'0'0,"0"-21"0,21 21 0,-21-21 15,-21 21 1,0 0-16,0 0 0,0 0 16,-22 0-16,1 21 0,21-21 15,-21 21-15,-1 22 0,22-22 0,-21 0 16,-1 21-16,22 1 0,0-1 15,0 0-15,0 1 0,0-1 0,21 0 16,-22 22-16,22-22 0,0 1 0,0 20 16,0-21-16,0 1 0,22-1 0,-1-21 15,0 22-15,0-22 0,0 0 16,0 0-16,22 0 0,-22 0 0,21-21 16,1 0-16,-22 0 0,21 0 0,0 0 15,1 0-15,-1-21 0,-21 0 0,22 0 16,-1 0-16,-21 0 0,21-1 15,1 1-15,-22-21 0,0 21 16,0 0-16,-21-22 0,0 22 0,0 0 16,0-21-16,0 20 0,0 1 0,0-21 15,0 21-15,-21 0 0,0 21 0,0-22 16,0 22-16,-1 0 0,1 0 16,0 0-16,0 22 0,0-22 15,0 21-15,21 0 0,0 21 0,-22-21 16,22 22-16,0-22 0,-21 21 0,21-21 15,0 1-15,0 20 0,0-21 16,0 0-16,0 0 0,0 1 0,0-1 16,21 0-16,1-21 15,-1 0-15,0 0 0,0 0 16,0 0-16,0-21 16,1 0-16,-1-1 0,0 1 0,0 0 15,0 0-15,0 0 0,-21 0 0,0-1 16,22-20-16,-22 21 0,0 0 0,21-22 15,-21 22-15,0 0 0,0 0 16,0 0-16,0 0 0,0 42 31,0 0-31,0 0 0,0 0 16,0 0-16,0 1 0,0 20 16,0-21-16,0 0 0,0 0 0,0 22 15,0-22-15,0 0 0,0 0 16,0 0-16,21-21 0,-21 22 0,21-22 15,0 0-15,0 0 0,1 0 16,-1 0-16,0 0 0,0 0 16,0-22-16,0 22 0,1-21 0,-1 0 15,0 0-15,21-21 0,-21 20 0,1-20 16,-1 21-16,21-21 0,-21-1 0,0 1 16,1 0-16,-22-1 0,21 22 15,-21-21-15,21-1 0,-21 1 0,0 21 16,0 0-16,0-22 0,0 22 15,0 0-15,0 42 32,0 0-32,0 1 0,-21-1 0,0 21 15,21-21-15,-22 22 0,22-22 0,0 21 16,-21 0-16,21 1 0,-21-22 0,21 21 16,0 1-16,-21-1 0,21-21 15,-21 0-15,21 22 0,0-22 0,0 0 16,0 0-16,0 0 0,21-21 31,-21-21-15,0 0-16,0 0 15,0 0-15</inkml:trace>
  <inkml:trace contextRef="#ctx0" brushRef="#br0" timeOffset="13787.74">9080 5630 0,'22'0'32,"-1"0"-17,0 0-15,0 0 0,21 0 16,-20 0-16,-1 0 0,21 0 0,-21 0 16,0 0-16,22 0 0,-22-21 15,0 21-15,0 0 0,0-21 16,1 21-16</inkml:trace>
  <inkml:trace contextRef="#ctx0" brushRef="#br0" timeOffset="14063.59">9800 5419 0,'0'-21'15,"-21"21"1,21 21-16,-21 0 0,0 0 15,-1 0-15,22 22 0,0-22 16,-21 0-16,21 21 16,-21-21-16,21 22 0,0-22 0,-21 0 15,21 21-15,0-20 0,0-1 0,0 0 16,0 0-16,0 0 0,0 0 0,21-21 16,0 22-16,0-22 0,1 0 15,-1 0-15,0 0 0,0 0 16,0 0-16,0-22 0,22 22 0,-22-21 15,21 0-15,-21 0 0,1 0 0</inkml:trace>
  <inkml:trace contextRef="#ctx0" brushRef="#br0" timeOffset="14527.33">10245 5122 0,'0'0'15,"0"-21"-15,0 0 0,0 42 31,0 0-31,0 1 0,0 20 0,0 0 16,0-21-16,0 22 0,0-1 0,0 0 16,0 1-16,0-1 0,-22 0 0,22-20 15,-21 20-15,21 0 0,-21 1 16,21-22-16,0 0 0,-21 21 16,0-21-16,0 1 0,21-1 15,-22-21-15,22-21 31,0-1-15,0 1-16,0 0 0,0 0 0,22 0 16,-22 0-16,21-1 0,0-20 0,0 21 15,0 0-15,0 0 0,1-1 0,-1 1 16,0 0-16,0 0 0,0 21 16,0 0-16,1 0 0,-1 0 0,0 21 15,0 0-15,-21 0 0,0 1 16,0-1-16,21 0 0,-21 0 15,0 21-15,0-20 0,0-1 16,0 0-16,0 0 0,0 0 0,0 0 16,0 1-16,-21-1 0,21 0 0,-21 0 15,0-21-15,21-21 47,21 0-47</inkml:trace>
  <inkml:trace contextRef="#ctx0" brushRef="#br0" timeOffset="15060.03">11049 5207 0,'0'-21'15,"-21"21"-15,0 0 0,-22 21 16,22 0-16,0-21 0,-21 21 0,20 1 15,1-22-15,0 21 0,0 0 0,0-21 16,0 21-16,21 0 16,0 0-16,21-21 15,0 0 1,0 0-16,0 0 0,0 22 16,1-22-16,-22 21 15,21-21-15,-21 21 0,0 0 0,0 0 16,0 0-16,0 1 15,-21-1-15,-1 0 0,1 0 0,-21 0 16,21 0-16,-22 1 0,22-1 0,0-21 16,-21 21-16,21 0 0,-1-21 0,22 21 15,-21-21-15,42 0 32,1 0-32,-1 0 15,0 0-15,0 0 0,0 0 16,0 21-16,-21 1 15,0-1-15,0 0 16,0 0-16,0 0 16,0 0-16,0 1 0,0-1 15,0 0-15,0 0 0,-21-21 16,21 21-16,0 0 16,21-21 15,1 0-31,-1 0 15,0 0-15</inkml:trace>
  <inkml:trace contextRef="#ctx0" brushRef="#br0" timeOffset="15483.79">10181 6498 0,'0'0'0,"0"-21"16,21 21-1,0 0-15,1 0 0,20 0 16,-21 0-16,21 0 0,1 0 0,-1 0 16,0 0-16,22 0 0,-1 0 15,-20 0-15,20 0 0,1 21 0,-1-21 16,-20 21-16,20-21 0,1 22 0,-22-22 15,0 0-15,1 21 0,-22-21 0,0 0 16,0 21-16,-42-21 31,0 0-31,-22 0 0</inkml:trace>
  <inkml:trace contextRef="#ctx0" brushRef="#br0" timeOffset="15728.65">9991 6795 0,'0'0'0,"-22"42"16,22-21-16,22-21 0,-1 0 0,0 21 15,21-21-15,1 0 0,-1 0 16,0 21-16,22-21 0,-22 0 0,22 0 16,-1 0-16,1 0 0,-1 0 0,1 0 15,-1 0-15,1 0 0,-1 0 16,1 0-16,-22 0 0,0 0 0,1 0 15,-22 0-15,0 0 0,0 0 0,-42 0 32,0 0-32,0 0 0,-22 0 0,1 0 15,0 0-15</inkml:trace>
  <inkml:trace contextRef="#ctx0" brushRef="#br0" timeOffset="15931.53">10139 6985 0,'0'0'0,"-21"21"0,-1-21 15,22 21-15,0 1 16,22-22-16,-1 0 0,0 0 16,21 0-16,1 0 0,-1 0 0,21 0 15,-20 0-15,20 0 0,1 0 0,-22 0 16,22 0-16,-1 0 0,1 0 0,-22 0 16,21 0-16,-20 0 0,-1-22 0,-21 22 15,22 0-15,-22 0 0,0 0 0</inkml:trace>
  <inkml:trace contextRef="#ctx0" brushRef="#br0" timeOffset="16511.72">10647 7514 0,'0'0'0,"21"-21"0,42 0 16,-63 0-1,-21 21 16,0 21-15,0-21-16,0 21 0,0 0 0,-1 0 16,1 1-16,0-1 0,0 0 0,21 0 15,0 0-15,0 0 0,0 1 0,0-1 16,0 0-16,0 0 0,0 0 16,21 0-16,0 1 15,0-22-15,1 0 0,-1 0 0,0 21 16,0-21-16,0 0 0,-42 0 47,21 21-47,-21-21 0,0 0 15,21 21-15,0 0 0,-21-21 16,21 21-16,0 1 0,0-1 16,0 0-16,0 0 0,21 0 15,0 0-15,-21 1 0,21-1 16,-21 0-16,0 0 0,0 0 15,0 0-15,0 1 0,0-1 16,-21 0 0,0-21-16,0 21 0,-1-21 15,1 0-15,0 0 0,0 21 16,0-21-16,0 0 0,-1 0 0,1 0 16,0 0-16,0 0 0</inkml:trace>
  <inkml:trace contextRef="#ctx0" brushRef="#br0" timeOffset="17108.38">7662 9758 0,'0'0'0,"21"-21"0,-21 0 16,0-1-1,-21 22-15,0 0 0,0 0 16,-21 0-16,20 0 0,-20 22 0,21-1 16,-21 0-16,-1 21 0,1-21 15,21 22-15,-22-1 0,22 0 0,-21 1 16,21 20-16,0-20 0,-1-1 0,22 21 16,0-20-16,0 20 0,0-20 0,0 20 15,0-21-15,0 1 0,22-1 16,-1-21-16,0 22 0,0-22 0,21 0 15,1-21-15,-1 21 0,0-21 0,1 0 16,-1 0-16,22 0 0,-22-21 0,21 21 16,-20-21-16,-1 0 15,0-1-15,1-20 0,-1 21 0</inkml:trace>
  <inkml:trace contextRef="#ctx0" brushRef="#br0" timeOffset="17783.99">8149 10202 0,'0'0'0,"0"-21"0,0 0 16,0 0-16,0 0 0,-21 21 15,0 0-15,0 0 0,-1 0 16,1 0-16,0 0 0,0 0 0,0 21 16,0 0-16,-22 0 0,22 0 0,0 1 15,21-1-15,-21 21 0,0-21 16,21 22-16,-22-22 0,22 21 0,0-21 16,0 0-16,0 1 0,0-1 15,0 0-15,0 0 0,22 0 0,-1-21 16,0 0-16,0 0 15,0 0-15,22 0 0,-22-21 0,0 0 16,0 21-16,0-21 0,0 0 0,22-1 16,-22-20-16,0 21 0,0 0 0,0 0 15,1-22-15,-1 22 0,-21 0 0,0 0 16,21-22-16,-21 22 0,0 0 16,0 0-16,0 42 31,0 0-31,0 0 0,0 1 15,0-1-15,0 0 0,0 21 16,0-21-16,0 1 0,0 20 16,0-21-16,0 0 0,0 0 0,0 1 15,21-1-15,-21 0 0,21-21 16,0 21-16,1-21 0,-1 0 16,0-21-16,0 21 15,0-21-15,0 0 0,1 21 0,-1-22 16,0-20-16,-21 21 0,21 0 0,0-22 15,0 22-15,22-21 0,-22 21 0,-21-22 16,21 1-16,0 21 0,0-21 16,1-1-16,-22 1 0,0 0 0,0-1 15,0 1-15,21 21 0,-21-22 16,0 22-16,0 0 0,0 0 0,0 42 31,-21 21-31,21-20 0,-22 20 16,22-21-16,0 21 0,-21 1 15,0-1-15,21-21 0,-21 22 0,21-1 16,0-21-16,0 21 0,-21 1 0,21-22 16,0 0-16,-21 0 0,21 22 0,0-22 15,0 0-15,0 0 0,21-42 47,-21 0-47,0 0 16</inkml:trace>
  <inkml:trace contextRef="#ctx0" brushRef="#br0" timeOffset="17987.87">8403 10139 0,'21'0'47,"0"0"-47,1 0 0,-1 0 0,21 0 15,-21 0-15,22 0 0,-22 0 0,21 0 16,0 0-16,-20 0 0,20-21 16,0 21-16,-21 0 0,1 0 0,-1-21 15,0 21-15,0 0 0,0 0 16</inkml:trace>
  <inkml:trace contextRef="#ctx0" brushRef="#br0" timeOffset="18500.09">9292 10139 0,'0'0'16,"0"-21"-16,0 0 16,-21 21-16,0 0 15,0 0-15,-1 0 0,1 21 0,0 0 16,0 0-16,0 0 0,-22 22 0,22-22 16,21 21-16,-21 0 15,0 1-15,0-1 0,21 0 0,0 1 0,0-1 16,0-21-16,0 22 0,0-22 0,0 21 15,0-21-15,21 0 0,0 1 16,0-22-16,0 21 0,1-21 16,20 0-16,-21 0 0,21 0 0,1 0 15,-22 0-15,21-21 0,1-1 0,-22 1 16,21 0-16,-21-21 0,22 21 0</inkml:trace>
  <inkml:trace contextRef="#ctx0" brushRef="#br0" timeOffset="18963.57">9758 9800 0,'0'0'15,"0"21"1,0 22-16,0-22 16,-21 21-16,21 1 0,0-22 0,-22 21 15,22 0-15,0 22 0,-21-22 0,21 1 16,0-1-16,0 0 0,-21 22 0,21-22 15,-21 0-15,0-20 0,21 20 0,0-21 16,0 21-16,-21-20 0,21-1 16,-22 0-16,1 0 0,21-42 31,0 0-31,0 0 16,0-1-16,21-20 0,1 21 15,-1 0-15,0-22 16,0 22-16,0-21 0,22 0 0,-22 20 15,21-20-15,-21 21 0,22 0 0,-1 0 16,-21 21-16,21 0 0,-20 0 0,20 0 16,-21 0-16,0 21 0,0 0 15,-21 0-15,0 0 0,0 22 0,0-22 16,0 21-16,0-21 0,0 22 0,0-22 16,0 21-16,-21-21 0,0 0 0,21 1 15,-21-1-15,0 0 0,21 0 0,-21 0 16,21 0-1,0-42 17,42 0-32,-21 21 0</inkml:trace>
  <inkml:trace contextRef="#ctx0" brushRef="#br0" timeOffset="19495.78">10731 10181 0,'0'0'0,"22"-21"0,-22 0 16,0 0-16,0 0 16,-22 21-16,1 0 0,0 0 15,0 0-15,0 21 0,-22 0 16,22-21-16,0 21 0,-21 0 16,21-21-16,-1 21 0,1 1 0,0-1 15,21 0-15,0 0 0,0 0 16,21 0-1,0 1-15,1-22 0,-1 0 0,0 21 16,0-21-16,0 0 0,0 21 16,1 0-16,-1 0 0,-21 0 15,0 1-15,0-1 0,0 0 16,-21 0-16,-1 0 0,1 0 16,0 1-16,0-22 0,0 21 0,-22 0 15,22-21-15,0 21 16,0 0-16,0-21 0,0 0 0,-1 0 15,1 0-15,21-21 32,21 21-32,1 0 0,-22-21 15,21 21-15,0 0 0,0 0 16,0 21 0,-21 0-16,0 0 0,0 1 15,0-1-15,0 0 0,0 0 0,0 0 16,0 0-16,0 1 0,0-1 15,0 0-15,0 0 0,21-21 16,1 0 0,-1 0-16,0 0 0,21 0 0,-21 0 15,1 0-15,20 0 0,0 0 0,-21 0 16,22 0-16,-1 0 0</inkml:trace>
  <inkml:trace contextRef="#ctx0" brushRef="#br0" timeOffset="19967.5">10096 11430 0,'-21'0'0,"0"0"16,21-21-16,21 21 31,0 0-31,22 0 0,-22 0 0,21-21 16,1 21-16,-1 0 0,0 0 0,1 0 15,-1 0-15,0 0 0,1 0 16,20 0-16,-21 0 0,1 0 0,-1 0 16,22 0-16,-22 0 0,-21 0 0,21 0 15,-20 0-15,-1 0 0,0 21 0,-21 0 31,-21-21-31,0 21 16,-1-21-16,-20 0 0,21 21 0,-21-21 0,-1 0 16,1 22-16,0-22 0</inkml:trace>
  <inkml:trace contextRef="#ctx0" brushRef="#br0" timeOffset="20211.37">9927 11642 0,'0'0'15,"-42"0"-15,21 21 0,-1-21 0,22 21 16,0 0-1,22-21-15,-1 0 0,21 0 0,-21 0 16,22 0-16,-1 0 0,0 0 0,1 0 16,20 0-16,-21 0 0,22 0 15,-1 0-15,1 0 0,-1 0 16,-20 0-16,20 0 0,1 0 0,-22-21 16,22 21-16,-22 0 0,0 0 0,-21 0 15,1 0-15,-1 0 0,-21-21 16,-21 21-16,-1 0 15,1 0-15,-21 0 0,21 0 0,-22 0 16,1 0-16,-21 0 0,20 21 16</inkml:trace>
  <inkml:trace contextRef="#ctx0" brushRef="#br0" timeOffset="20423.25">10075 11790 0,'0'0'0,"-21"21"16,0-21-16,-21 21 15,42 0-15,0 1 16,21-22-16,0 0 15,21 0-15,-21 0 0,22 0 0,-1 0 16,0 0-16,22 0 0,-22 0 0,1 0 16,20 0-16,-21 0 0,22 0 0,-1 0 15,-20 0-15,-1 0 0,0 0 16,1 0-16,-22 0 0,0 0 0,0 0 16,-42 0 15,0 0-31,0 0 0,0 0 0</inkml:trace>
  <inkml:trace contextRef="#ctx0" brushRef="#br0" timeOffset="20995.92">10139 12467 0,'0'0'0,"0"21"15,21-21 1,0 0-16,0 0 16,22-21-16,-22 21 0,21 0 0,-21 0 15,22-21-15,-22 21 0,21 0 0,-21 0 16,0 0-16,22 0 0,-22 0 15,-42 0 1,0 0 0,-1 21-16,1-21 0,0 21 0,-21 1 15,-1-22-15,22 21 0,-21 0 0,0 0 16,20 0-16,-20 0 0,21 1 16,0-1-16,0 0 0,-1 21 15,22-21-15,0 1 0,0-1 0,0 0 16,0 0-16,0 0 0,22-21 0,-1 21 15,0 1-15,0-22 0,21 0 0,-20 21 16,-1-21-16,21 0 0,-21 0 0,0 0 16,1 21-16,-1-21 0,-21 21 15,0 0 1,0 0-16,-21 1 16,-1-1-16,1-21 0,0 21 15,21 0-15,-21 0 0,0 0 0,21 1 16,-21-1-16,21 0 0,0 0 0,0 0 15,0 0-15,0 1 0,0-1 16,0 0-16,0 0 16,0 0-1,-22-21-15,1 0 16,0 0-16</inkml:trace>
  <inkml:trace contextRef="#ctx0" brushRef="#br0" timeOffset="23013.66">15007 1058 0,'-21'0'0,"42"0"0,-42-21 16,0 21 0,21 21-1,0 1-15,-21 20 0,-1-21 16,22 21-16,-21 1 0,21-1 0,0-21 16,-21 22-16,21-1 0,0 0 15,-21 22-15,21-22 0,0 0 0,0 1 16,0-1-16,0 0 0,0-20 0,0 20 15,0 0-15,0-21 0,0 1 16,0-1-16,21 0 0,-21 0 16,21-21-16,0 0 0,1 0 15,-1 0-15,0 0 0,0 0 16,-21-21-16,0 0 0,21 21 16,-21-21-16,0-1 0</inkml:trace>
  <inkml:trace contextRef="#ctx0" brushRef="#br0" timeOffset="23207.56">14668 1588 0,'0'0'0,"22"0"32,-1 0-17,0-22-15,0 22 0,0-21 16,22 21-16,-22 0 0,21-21 0,0 21 15,-20 0-15,20-21 0,0 21 16,1-21-16,-22 21 0,21 0 0,-21-21 16</inkml:trace>
  <inkml:trace contextRef="#ctx0" brushRef="#br0" timeOffset="23615.64">15303 1482 0,'-21'0'0,"21"-21"32,0-1-17,21 22-15,1 0 16,-1 0-16,0 0 0,0 0 0,0 0 16,0 0-16,1 0 0,-1 22 15,0-1-15,0 0 0,0 0 0,0 21 16,-21-20-16,0-1 0,0 21 0,0 0 15,0-20-15,0-1 0,0 21 16,0-21-16,0 0 0,-21 22 16,0-22-16,21 0 0,-21 0 15,0-21-15,21-21 32,0 0-32,0 0 15,0 0-15,21-22 0,-21 22 0,21 0 16,0-21-16,-21 20 0,21-20 0,1 0 15,-22 21-15,21-22 0,0 22 16,0 0-16,-21 0 0,21 0 0,0-1 16,-21 1-16,22 21 0,-22-21 15,21 21-15</inkml:trace>
  <inkml:trace contextRef="#ctx0" brushRef="#br0" timeOffset="24231.51">15917 1503 0,'0'0'0,"0"21"15,0 0-15,-21 0 0,21 1 16,-21-1-16,21 0 16,0 0-16,0 0 0,-21 0 0,21 1 0,0-1 15,0 0-15,0 21 0,0-21 16,0 1-16,0-1 15,0 0-15,21-21 0,0 0 0,-21 21 16,21-21-16,0 0 0,1 0 0,20 0 16,-21 0-16,0-21 0,0 21 0,22-21 15,-22 0-15,0-1 0,0 1 16,0 0-16,1 0 0,-1 0 0,0 0 16,-21-1-16,21 1 0,-21-21 0,0 21 15,0 0-15,0-1 0,0 1 16,0 0-16,0 0 0,0 42 47,0 0-47,0 22 0,0-22 15,0 0-15,0 21 0,0 1 0,0-1 16,0 0-16,0 1 0,0 20 0,0-21 16,0 22-16,0-22 0,0 22 15,0-1-15,0 22 0,0-22 0,0 1 16,-21 21-16,0-22 0,21 1 0,-21-1 15,-1 1-15,1-22 0,0 21 0,0-20 16,0-1-16,0 0 0,-1-20 0,1-1 16,21 0-16,-21 0 0,0-21 15,0 0-15,0 0 0,21-21 16,-22 0-16,22 0 16,-21-1-16,21-20 0,0 0 0,0-1 15,0 1-15,0 0 0,0-22 0,0 1 16,0-1-16,21-20 0,1 20 15,-1 1-15,-21-1 0,21 1 0,21-1 16,-21 1-16,1 20 0,-1-20 0,21 20 16,-21 1-16,22 0 0,-1 21 15,0-22-15,1 22 0</inkml:trace>
  <inkml:trace contextRef="#ctx0" brushRef="#br0" timeOffset="24776.2">17166 1355 0,'0'0'0,"0"-21"0,0-1 15,0 1 1,-21 0 0,-21 21-16,20 0 15,1 0-15,0 0 0,0 21 0,-21-21 16,20 21-16,1-21 15,0 22-15,0-22 0,21 21 16,0 0 0,21-21-1,0 21-15,0-21 0,1 21 0,-22 0 16,21-21-16,0 22 0,0-1 16,-21 0-16,0 0 0,21 0 0,-21 0 15,0 1-15,0-1 0,0 21 0,-21-21 16,0 0-16,21 1 0,-42-1 15,20 0-15,1 0 0,0 0 0,-21 0 16,21-21-16,-1 22 0,1-22 0,21-22 47,21 22-47,1 0 0,-1 0 16,0 0-16,0 0 0,0 0 15,-21 22-15,21-22 16,-21 21-16,0 21 0,0-21 0,0 0 15,0 1-15,0 20 0,0-21 0,0 0 16,0 22-16,0-22 0,0 0 0,0 0 16,0 0-16,-21 0 0,21 1 15,0-1-15,21-21 16,1 0 0,-1 0-16,0 0 15,0-21-15</inkml:trace>
  <inkml:trace contextRef="#ctx0" brushRef="#br0" timeOffset="25256.73">16806 2731 0,'0'0'0,"21"0"31,1 0-31,-1 0 0,0 0 16,21 0-16,-21 0 0,22 0 0,-22 0 15,21 0-15,1 0 0,-1 0 0,0 0 16,1 0-16,20 0 0,-21 0 15,1 0-15,-22 0 0,21 0 0,-21 0 16,1 0-16,-1 0 0,-21 21 16,-21-21-1,-1 0-15,1 0 0,0 0 16,-21 0-16,21 0 0,-22 0 0,1 21 16</inkml:trace>
  <inkml:trace contextRef="#ctx0" brushRef="#br0" timeOffset="25487.6">16743 2942 0,'0'0'0,"0"21"0,0 1 16,21-22-16,0 0 0,21 0 15,-20 0-15,-1 21 16,21-21-16,-21 0 0,22 0 0,-1 0 16,0 0-16,1 0 0,-1 0 0,0 0 15,22 0-15,-22 0 0,0 0 16,1 0-16,-1 0 0,0 0 0,-20 0 15,-1 0-15,0 0 0,0 0 16,-63 0 0,21 0-16,-1 0 15,-20 0-15,21 0 0,-21 0 0,-1 0 16</inkml:trace>
  <inkml:trace contextRef="#ctx0" brushRef="#br0" timeOffset="25667.5">16870 3069 0,'0'21'15,"0"1"-15,0-1 16,42-21-16,-21 0 16,0 21-16,1-21 0,20 0 0,-21 0 15,21 0-15,1 0 16,-1 0-16,-21 0 0,22 0 0,-1 0 16,0 0-16,-21 0 0,1 0 0,-1 0 15</inkml:trace>
  <inkml:trace contextRef="#ctx0" brushRef="#br0" timeOffset="26255.8">16933 3366 0,'0'-22'32,"21"22"-17,1 0-15,-1 0 0,0 0 16,0 0 0,-42 0-1,21 22 1,-21-1-16,0-21 0,-1 21 15,1 0-15,0 0 0,0 0 0,0 1 16,21-1-16,0 0 0,-21 0 0,21 0 16,0 0-16,0 1 0,0-1 15,0 0-15,21-21 0,-21 21 16,21-21-16,0 0 0,0 0 0,0 21 16,1-21-16,-1 0 0,0 0 0,0 0 15,0 0-15,-21 21 16,-21 1-1,0-22 1,0 0-16,0 21 0,-1 0 0,1-21 16,0 21-16,21 0 0,0 0 15,0 1-15,0-1 16,0 0-16,0 0 0,0 0 16,21 0-16,0 1 0,-21-1 0,22 0 15,-22 0-15,0 0 0,21-21 0,-21 21 16,0 1-16,0-1 0,0 0 15,-21-21 1,-1 0-16,1 0 0,0 0 16,0 0-16,0 0 15,0 0 1,-1 0-16,1-21 0</inkml:trace>
  <inkml:trace contextRef="#ctx0" brushRef="#br0" timeOffset="26971.9">14647 5186 0,'0'0'0,"0"-21"0,0 0 15,0-1-15,0 1 16,-21 21-16,0 0 15,0 0-15,-22 0 0,22 0 16,0 0-16,-21 21 0,-1 22 0,22-22 16,-21 21-16,21-21 0,-22 22 0,22-1 15,0 0-15,0 22 0,-21-22 0,20 22 16,22-1-16,-21-20 0,21 20 16,0-21-16,0 1 0,0-1 0,0 0 15,0-20-15,21 20 0,1-21 16,-1 0-16,0 0 0,0-21 0,21 22 0,-20-22 15,20 0-15,0 0 0,-21 0 16,22 0-16,-1 0 0,0-22 16,1 22-16,-1-21 0,0 0 0,1 0 15</inkml:trace>
  <inkml:trace contextRef="#ctx0" brushRef="#br0" timeOffset="27663.52">15049 5567 0,'-21'-21'16,"42"42"-16,-63-63 0,21 20 0,21 1 0,-21 21 15,0 0-15,-1 0 0,1 0 0,0 0 16,0 21-16,0 1 0,0-1 16,-1 0-16,1 21 0,0-21 0,21 22 15,0-22-15,-21 21 0,21-21 16,-21 1-16,21 20 0,0-21 0,0 0 16,0 0-16,0 1 15,0-1-15,21-21 16,0 0-16,0 0 0,0 0 15,1 0-15,-1-21 0,0-1 0,0 22 16,0-21-16,0 0 0,1 0 16,-1 0-16,0 0 0,0-1 0,-21 1 15,0 0-15,0 0 0,0 0 0,0 0 16,0-1-16,0 1 0,0 0 0,0 42 31,0 0-15,0 1-16,0 20 0,0-21 15,-21 0-15,21 0 0,0 22 0,0-22 16,0 0-16,0 0 0,0 0 0,21 1 16,-21-1-16,21 0 0,0 0 15,1-21-15,-1 0 0,0 0 16,0 0-16,0 0 0,0 0 0,1 0 16,-1-21-16,0 21 0,0-21 0,0 0 15,0-1-15,1 1 0,20 0 16,-21-21-16,0 21 0,0-22 15,1 1-15,-1 0 0,-21-1 0,21 1 0,0 0 16,0-1-16,-21-20 0,21 20 16,1-62-16,-22 62 15,0 22-15,0-21 0,0 21 0,0-1 16,0 1-16,0 42 16,0 22-16,-22-22 0,22 21 15,-21 1-15,21-1 0,-21 0 16,21 1-16,0-1 0,0 21 0,-21-20 15,21-1-15,0 0 0,-21 1 0,21-1 16,0-21-16,0 22 0,0-22 0,0 21 16,0-21-16,0 0 0,0 1 15,0-1 1,21-21 0,-21-21-1,21 21-15,-21-22 0,0 1 16,0 0-16</inkml:trace>
  <inkml:trace contextRef="#ctx0" brushRef="#br0" timeOffset="27843.61">15240 5652 0,'0'0'0,"0"-22"0,0 1 32,21 21-32,0 0 15,0 0-15,1 0 0,-1 0 0,0 0 16,21-21-16,-21 21 0,1 0 15,20 0-15,-21 0 0,0 0 0,0 0 16,22-21-16,-22 21 0,0 0 16,0 0-16,0 0 0</inkml:trace>
  <inkml:trace contextRef="#ctx0" brushRef="#br0" timeOffset="28579.71">16002 5567 0,'0'-21'0,"0"0"0,0-1 16,0 1-16,0 0 16,-21 21-1,0 0-15,21 21 16,-22 0 0,22 1-16,-21 20 0,21-21 0,-21 0 15,21 22-15,-21-22 0,21 21 0,0-21 16,0 22-16,0-22 0,0 0 0,0 0 15,0 21-15,0-20 16,21-1-16,0 0 0,0-21 16,1 0-16,20 0 0,-21 0 15,0 0-15,0 0 0,22 0 0,-22-21 0,21 21 16,-21-21-16,22-1 0,-22 1 16,0 0-16,0 0 0,0-21 15,1 20-15,-1-20 0,0 0 0,-21-1 16,0 1-16,21 0 0,-21-1 0,21-20 15,-21 21-15,21-1 0,-21 1 0,0 0 16,0-1-16,0 22 0,0 0 16,0 0-16,0 42 15,0 0 1,0 0-16,0 22 0,0-22 0,0 21 16,0 0-16,0 1 15,-21-1-15,21 0 0,-21 1 0,0-1 16,21 0-16,-21 1 0,21-1 0,-21-21 15,21 22-15,-22-22 0,22 0 0,-21 0 16,21 0-16,0 0 0,-21 1 16,21-44 15,21 1-31,0 0 16,-21 0-16,22 0 0,-1 0 15,0-1-15,0 1 0,21 0 0,-20-21 16,-1 21-16,21-1 0,-21 1 0,0 0 15,22 0-15,-22 0 0,0 21 16,0 0-16,0 21 16,-21 0-16,0 0 0,0 0 15,0 1-15,0-1 0,0 21 0,0-21 16,0 0-16,0 1 0,0-1 0,-21 0 16,21 0-16,0 0 0,0 0 0,-21-21 15,21 22-15,-21-22 0,21 21 16,0-42 15</inkml:trace>
  <inkml:trace contextRef="#ctx0" brushRef="#br0" timeOffset="29299.67">17780 5186 0,'0'-21'16,"0"42"-16,0-63 0,0 20 16,0 1-16,-21 21 0,0-21 15,-1 21-15,-20 0 0,21 0 16,-21 0-16,-1 0 0,22 0 0,-21 0 15,21 0-15,-1 0 0,22 21 16,-21 0-16,21 1 16,0-1-16,21 0 15,-21 0-15,22 0 0,-1 0 0,0 22 16,0-22-16,0 0 0,0 0 0,1 22 16,-22-22-16,21 0 0,-21 0 0,0 0 15,0 0-15,0 1 0,0-1 16,-21-21-16,-1 21 0,1 0 0,0-21 15,0 0-15,0 21 0,-22-21 0,22 0 16,0 0-16,0 0 0,21-21 31,0 0-31,0 0 16,21 21-16,0-21 16,0 21-16,1 0 15,-1 21-15,-21 0 0,0 0 16,0 0-16,0 0 0,0 1 0,0 20 15,0-21-15,0 0 0,0 0 0,0 22 16,-21-22-16,21 0 0,-22 0 0,1 0 16,21 1-16,0-1 0,-21 0 15,21 0-15,-21-21 0,21 21 16,21-21 0,0 0-1,-21-21 1,21 21-16,1 0 15</inkml:trace>
  <inkml:trace contextRef="#ctx0" brushRef="#br0" timeOffset="29543.56">17124 6075 0,'0'0'0,"-21"21"0,-1 0 0,22 0 16,22-21-1,-1 0-15,21 0 0,-21 0 16,22 0-16,20 0 0,-21 0 16,1 0-16,20 0 0,1 0 0,-22 0 15,22 0-15,-1 0 0,-21 0 0,1 0 16,-1 0-16,-21 0 0,0 0 0,1 0 16,-1 0-16</inkml:trace>
  <inkml:trace contextRef="#ctx0" brushRef="#br0" timeOffset="29792.43">17124 6329 0,'-21'21'0,"42"-42"0,-64 63 16,43-21-16,0 1 15,22-22-15,20 0 16,-21 0-16,0 0 0,22 0 15,-1 0-15,21 0 0,-20 0 0,-1 0 16,22 0-16,-1 0 0,-21 0 0,1 0 16,20 0-16,-20 0 0,-1-22 0,0 22 15,-21 0-15,1 0 0,-1 0 0,0 0 16,-21-21 0,-21 21-1,0 0-15,-22 0 0,22 0 16,-21 0-16,21 0 0</inkml:trace>
  <inkml:trace contextRef="#ctx0" brushRef="#br0" timeOffset="29979.31">17230 6498 0,'0'0'0,"-22"21"0,22 1 16,0-1-16,22-21 16,-1 0-16,21 0 15,-21 0-15,22 0 0,-22 0 0,21 0 16,0 0-16,1 0 0,-1 0 15,-21 0-15,22 0 0,-22 0 0,21 0 16,-21 0-16,0 0 0,1 0 16</inkml:trace>
  <inkml:trace contextRef="#ctx0" brushRef="#br0" timeOffset="30467.55">17462 7070 0,'0'0'0,"22"0"31,-1 0-31,0 0 0,0 0 15,-21-21 1,21 21-16,-42 0 16,0 0-1,0 0-15,-22 21 0,22-21 0,0 21 16,0 0-16,0-21 0,0 21 16,-1 0-16,1 1 0,0-1 15,21 0-15,0 0 0,0 0 0,0 0 16,0 1-16,0-1 0,21 0 15,22 0-15,-22 0 0,0-21 16,0 21-16,0-21 0,0 0 0,-21 22 16,0-1-16,0 0 15,-21 0-15,-21 0 16,21-21-16,0 21 0,-1-21 16,1 22-16,0-1 0,0-21 15,0 21-15,0 0 0,-1 0 0,1 0 16,21 1-16,0-1 15,21-42 17,-21-1-32</inkml:trace>
  <inkml:trace contextRef="#ctx0" brushRef="#br0" timeOffset="31724.19">14520 9779 0,'21'0'47,"1"0"-47,-1-21 0,0 0 0,0 21 16,21-21-16,-20-1 0,20 1 0,-21 0 15,21 0-15,1 0 0,-22 0 0,21-1 16,-21 1-16,1 0 0,-1 0 0,0 0 15,0 0-15,-21-1 0,0 1 16,0 0-16,0 0 0,0 0 0,0 0 16,0-1-16,0 1 0,-21 21 0,0-21 15,0 21-15,-1 0 16,1 0-16,0 0 0,0 0 16,0 21-16,0 0 0,-1 1 0,1 20 15,21 0-15,-21 1 0,21 20 16,-21 1-16,21-1 0,-21 1 0,21-1 15,-21 1-15,-1-1 0,22 1 0,-21-1 16,21 1-16,-21 20 0,0-20 0,21-1 16,-21 1-16,21-1 0,-21-20 0,-1 20 15,22 1-15,0-22 0,-21 0 0,21 22 16,0-43-16,0 21 0,0 1 0,0-22 16,0 0-16,0 0 0,21 0 0,1 0 15,-1-21-15,21 0 16,-21 0-16,0 0 0,1 0 15,-1-21-15,0 21 0,21-21 0,-21 0 16,1 0-16,20 0 0,-21-22 0,0 22 16,0 0-16,1-21 0,-22 20 0,0-20 15,0 0-15,0 21 0,0-22 0,0 1 16,0 0-16,-22-1 0,-20 1 0,21 0 16,0-1-16,-22 1 0,22 21 0,-21-22 15,21 22-15,-22 0 0,22 0 0,0 0 16,0 21-16,0 0 0,0 0 15,42 0 17,0 0-32,0 0 15,0 0-15,0 0 0,1 0 0,20 0 16,-21-21-16,21-1 0,1 22 0,-1-21 16,-21 0-16,22 0 0,-1 0 0,0 0 15,1-1-15,-1 1 0,-21 0 0,21 0 16,-20 0-16,-1 21 0,0-21 15,0-1-15,-21 1 0,0 0 16,0 42 15,0 0-31,0 1 0,0-1 16,0 0-16,0 0 0,0 0 16,0 0-16,0 1 0,0-1 15,0 0-15,0 0 0,0 0 0,0 0 16,0-42 31,0 0-47,0 0 0,0 0 15</inkml:trace>
  <inkml:trace contextRef="#ctx0" brushRef="#br0" timeOffset="31912.03">15346 9483 0,'0'21'31,"0"0"-15,0 0-16,21 0 0,0 1 16,-21-1-16,0 0 15,21 0-15,0 0 16</inkml:trace>
  <inkml:trace contextRef="#ctx0" brushRef="#br0" timeOffset="32339.79">15557 9864 0,'0'0'0,"0"21"0,0 21 16,0-21-16,0 1 15,0-1-15,0 0 0,0 0 16,0 0-16,0 0 0,0 1 15,-21-22-15,21 21 0,-21-21 0,0 21 16,21-42 31,0 0-47,0-1 0,0 1 16,21 0-16,0 0 0,0-21 15,-21 20-15,22 1 0,-1 0 16,0-21-16,0 21 0,0-1 0,22 1 15,-22 0-15,0 21 0,0 0 0,0 0 16,0 0-16,22 0 0,-22 21 0,-21 0 16,21 1-16,0-1 0,-21 0 0,0 0 15,0 21-15,0-20 0,0-1 0,0 0 16,0 0-16,0 0 0,-21 0 0,21 1 16,-21-1-16,21 0 0,-21-21 0,21 21 15,-21-21-15,21 21 16,21-42 15,-21 0-31,21 21 16,0-21-16,0 21 0</inkml:trace>
  <inkml:trace contextRef="#ctx0" brushRef="#br0" timeOffset="33954.93">16404 9906 0,'0'0'0,"0"-21"16,0 0 0,0 0-16,0-1 0,0 1 15,0 0-15,-21 0 0,0 21 0,0 0 16,-1 0-16,1 0 0,0 0 16,0 21-16,0-21 0,0 21 15,-1 0-15,22 1 0,-21 20 0,0-21 16,0 0-16,21 22 0,0-22 0,-21 0 15,21 0-15,0 0 0,0 0 0,0 1 16,0-1-16,0 0 0,0 0 16,21-21-1,0 0-15,0 0 16,0 0-16,1 0 0,-1 0 0,0-21 16,0 21-16,0-21 0,0 0 0,1 21 15,-1-22-15,0 1 0,-21 0 0,21 0 16,0-21-16,0 20 0,1 1 0,-22-21 15,21 21-15,-21 0 0,21-22 0,-21 22 16,0 0-16,0 0 16,0 42-1,0 0-15,0 21 16,-21-20-16,21-1 0,-21 0 0,21 21 16,0-21-16,0 1 0,0 20 15,0-21-15,0 0 0,0 0 0,0 1 16,0-1-16,0 0 0,0 0 15,21-21-15,0 0 0,0 0 0,0 0 16,0 0-16,1 0 0,-1 0 16,0 0-16,21-21 0,-21 21 0,1-21 15,20 0-15,-21 21 0,0-22 0,0 1 16,1 0-16,-1-21 0,0 21 0,0-1 16,0-20-16,-21 21 0,21-21 0,-21-1 15,22 1-15,-22 0 0,0-1 16,0 1-16,0 0 0,21-1 0,-21 1 0,0 0 15,0 20-15,0 1 0,0 0 16,0 0-16,0 0 0,0 42 31,0 21-31,-21-21 0,21 1 16,0 20-16,-22 0 0,22 1 0,-21-1 16,0 0-16,21 1 0,0-1 0,0 0 15,-21 1-15,21-1 0,-21 0 0,21-21 16,0 1-16,0 20 0,0-21 0,0 0 15,0 0-15,21-21 16,0 0-16,0 0 16,0 0-16,1 0 15,-1 0-15,21-21 0,-21 21 0,0-21 16,1 0-16,-1 0 0,0 0 0,0-1 16,21-20-16,-20 21 0,-1-21 0,0 20 15,0-20-15,0 0 0,-21-1 0,21 1 16,1 0-16,-22-22 0,0 22 0,21 0 15,-21-1-15,21 1 0,-21 21 16,0 0-16,21-1 0,-21 1 0,0 0 16,0 42-1,-21-21-15,0 21 0,0 22 16,21-22-16,-22 21 0,1 1 0,21-22 16,-21 21-16,0 22 0,21-22 15,-21 0-15,0 1 0,-1-1 16,22 0-16,0-21 0,0 22 0,-21-1 15,21-21-15,0 22 0,0-22 0,0 0 16,0 0-16,0 0 0,0 0 16,21-21-16,1 0 15,-1 0-15,0 0 0,0 0 0,0 0 16,0 0-16,1-21 0,-1 0 0,0 21 16,0-21-16,0 0 0,0 21 0,1-21 15,-1-1-15,-21 1 0,21 0 16,-21 0-16,21 0 0,-21 0 0,0-1 15,0 44 17,0-1-32,0 0 15,0 0-15,-21 0 0,21 0 0,-21 1 16,21-1-16,0 0 0,0 0 16,0 0-16,0 0 15,21-21 1,0 0-16,0 0 15,0 0-15,-21-21 0,22 0 16,-1 21-16,-21-21 0,21 0 0,0 21 16,-21-21-16,21-1 0,-21 1 0,21 0 15,1 0-15,-22 0 0,0 0 16,21-1-16,-21 1 0,0 42 47,0 1-47,-21-1 0,-1 0 15,22 0-15,0 21 0,-21-20 16,0-1-16,0 0 0,21 0 0,-21 21 16,21-20-16,0 20 0,-21-21 0,21 21 15,0 1-15,-22-1 0,22 0 0,0 1 16,0 20-16,0-20 0,0-1 0,-21 21 16,21-20-16,-21-1 0,0 0 15,21 1-15,-21-1 0,-22 0 0,22 1 16,0-22-16,-21 21 0,-1-21 0,1 1 15,0-1-15,-1 0 0,22 0 0,-21 0 16,0 0-16,20-21 0,1 0 16,0 0-16,0 0 0,0 0 0,0 0 0,21-21 15,-22 0-15,22 0 0,0 0 16,0 0-16,0-22 0,0 1 0,22 0 16,-1-1-16,0 1 0,0-22 0,0 22 15,22-21-15,-22-1 0,21 1 16,-21-1-16,22 1 0,-1-1 0,0 1 15,1 20-15,-1-20 0,0 20 0,22 1 16,-22 0-16,0 21 0,1-22 0</inkml:trace>
  <inkml:trace contextRef="#ctx0" brushRef="#br0" timeOffset="34516.12">18415 9440 0,'0'0'0,"-21"0"0,0 22 0,-22-1 15,22 0-15,0-21 0,0 21 0,21 0 16,-21 0-16,-1 1 0,22-1 15,0 0-15,0 0 16,22-21 0,-1 21-16,0 0 15,0-21-15,-21 22 0,21-1 16,-21 0-16,0 0 0,0 0 16,0 0-16,-21 1 0,0-22 15,0 21-15,0 0 0,-1-21 16,1 21-16,0 0 0,0-21 0,-21 21 15,20-21-15,1 0 0,0 0 16,21 22-16,-21-22 0,42 0 31,0 0-15,0 0-16,1 0 0,-1 0 16,0 21-1,0 0-15,-21 0 0,0 0 16,0 0-16,0 1 0,0-1 15,0 0-15,-21 0 16,0 0-16,21 0 0,0 1 16,-21-22-1,21 21-15,0 0 16,-22-21 0,1 0-16</inkml:trace>
  <inkml:trace contextRef="#ctx0" brushRef="#br0" timeOffset="35227.94">17970 10753 0,'-21'0'15,"0"0"-15,21 21 16,21-21 0,0 0-16,1 0 15,20 21-15,-21-21 0,21 0 0,1 0 16,-1 0-16,0 0 0,22 0 0,-22 0 16,1 0-16,20 0 0,-21 0 0,1 0 15,-1 0-15,0 0 0,1 0 0,-22 0 16,0 0-16,0 0 0,0 0 15,-42 0 1,0 0-16,0 0 16,0 0-16,-22 0 0,1 0 0,0 0 15,-1 21-15,1-21 0,-21 21 0,20-21 16,-20 22-16,20-22 0,-20 21 0,21-21 16,-22 21-16,22-21 0,-1 21 0,1-21 15,21 21-15,0-21 0,0 21 0,-1-21 16,22 22-16,0-1 0,22 0 15,-1-21-15,0 0 16,0 21-16,21-21 0,-20 0 16,20 21-16,0-21 0,1 21 0,20-21 15,-21 0-15,22 0 0,-1 0 16,-20 22-16,20-22 0,1 0 0,-22 0 16,22 0-16,-22 0 0,-21 0 0,21 0 15,-20 0-15,-1 0 0,0 0 0,-42 0 31,-22 0-31,22 0 0,0 0 16,-21 0-16,21 0 0,-22 0 16,1 0-16,0 0 0,-1 0 0,1 0 15,0 0-15</inkml:trace>
  <inkml:trace contextRef="#ctx0" brushRef="#br0" timeOffset="35423.83">17970 11240 0,'0'0'15,"-42"21"-15,21-21 0,21 21 0,0 0 16,0 0-16,0 0 0,0 1 15,21-22-15,0 0 0,22 0 16,-22 0-16,21 21 0,0-21 16,-20 0-16,41 0 0,-21 0 0,1 0 15,20 0-15,-20 0 0,-1 0 0,21 0 16,-20 0-16,-22 0 0,21 0 0,-21 0 16,1 0-16,-1 0 0,-42 0 31,-1 0-31</inkml:trace>
  <inkml:trace contextRef="#ctx0" brushRef="#br0" timeOffset="35976.56">18055 12086 0,'0'0'16,"0"21"-16,42-21 16,-20 0-16,-1 0 0,0 0 0,0 0 15,0 0-15,0-21 0,1 21 0,-1-21 16,0 21-16,0-21 0,0 21 16,-21-21-1,-21 21-15,0 0 16,0 0-16,0 0 0,-1 21 0,1 0 15,-21-21-15,21 21 0,-22 0 0,22-21 16,-21 22-16,21-1 0,0 0 0,-1 0 16,1 0-16,0 0 0,21 1 0,-21-1 15,21 0-15,0 0 0,0 0 16,0 0-16,0 1 0,21-1 16,0 0-16,-21 0 0,21-21 0,1 21 15,-1-21-15,0 21 0,0 1 0,0-22 16,0 21-16,1 0 0,-22 0 15,0 0-15,0 0 16,0 1-16,-22-1 0,1-21 16,0 21-16,0 0 0,0 0 0,0-21 15,-1 21-15,1 1 0,0-1 0,0 0 16,0 0-16,21 0 0,-21 0 0,21 1 16,-22-1-16,22 0 15,0 0-15,0 0 0,-21 0 16,21 1-1,-21-22-15,0 0 16,21-22 0,0 1-16,0 0 15,0 0-15</inkml:trace>
  <inkml:trace contextRef="#ctx0" brushRef="#br0" timeOffset="37707.64">20002 1439 0,'0'-21'0,"0"0"16,0 0-16,0 0 16,0 0-16,22-1 0,-22 1 0,21 0 15,-21 0-15,21 0 0,-21 0 16,0-1-16,0 1 0,0 0 16,0 42 15,0 0-31,-21 1 0,21-1 0,-21 0 15,-1 21-15,22 1 0,0-1 16,-21 0-16,21 1 0,-21 20 0,0-21 16,21 22-16,-21-1 0,21-20 15,-21 20-15,21-20 0,-22-1 0,1 0 16,21 1-16,0-1 0,0-21 16,0 0-16,0 0 0,0 1 0,0-1 15,21-21 1,1 0-16,-1 0 15,-21-21-15,0-1 0,21 22 16,-21-21-16,0 0 0,0 0 0,0 0 16</inkml:trace>
  <inkml:trace contextRef="#ctx0" brushRef="#br0" timeOffset="37943.51">19643 1736 0,'21'0'16,"0"-21"-16,0 21 15,21 0-15,-20-22 0,-1 22 0,21-21 16,-21 21-16,22-21 0,-22 21 16,21-21-16,-21 21 0,22 0 0,-22-21 15,0 21-15,0 0 0,0 0 0,0-21 16,1 21-16,-1-22 31</inkml:trace>
  <inkml:trace contextRef="#ctx0" brushRef="#br0" timeOffset="38664.18">20362 1609 0,'-21'0'16,"21"-21"-16,0-1 16,0 1-16,0 0 15,21 21-15,0 0 16,1 0-16,-1 0 0,0 0 16,21 0-16,-21 0 0,1 0 0,20 21 15,-21 0-15,0 1 0,0-1 0,1 0 16,-22 0-16,0 21 0,0-20 15,0-1-15,0 21 0,0-21 0,0 0 16,0 1-16,-22-1 0,22 0 0,-42 0 16,21 0-16,0 0 0,0 1 15,21-1-15,-22-21 0,1 0 0,0 21 16,21-42 15,0 0-31,0-1 16,0 1-16,21 0 0,0 0 15,1-21-15,-22 20 0,21 1 16,0 0-16,-21-21 0,21 21 0,0-22 16,0 22-16,1 0 0,-1 0 0,-21 0 15,21-1-15,0 22 0,0-21 16,0 21-16,1 0 0,-22-21 16,21 21-16</inkml:trace>
  <inkml:trace contextRef="#ctx0" brushRef="#br0" timeOffset="39508.19">21230 1588 0,'0'-22'15,"0"1"1,0 42 31,0 1-47,0-1 15,-21 0-15,21 0 16,-21 0-16,21 0 0,0 1 0,0-1 16,0 21-16,0-21 0,0 0 0,0 1 15,0-1-15,0 0 0,0 0 16,0 0-16,0 0 0,21-21 16,0 0-16,0 0 0,0 0 0,22 0 15,-22 0-15,0 0 0,0 0 16,22 0-16,-22 0 0,0 0 0,21-21 15,-21 21-15,1-21 0,-1 21 0,-21-21 16,21 0-16,0 0 0,-21-1 16,21 1-16,-21 0 0,0 0 0,0 0 15,0 0-15,21-1 0,-21 1 16,0 0-16,22 0 16,-22 0-16,0 42 31,0 0-16,0 0-15,0 22 0,0-22 0,0 0 16,0 21-16,0-21 0,0 22 0,0-22 16,0 21-16,0 1 0,0-1 15,0 0-15,0-21 0,0 22 0,0-1 16,0 22-16,0-22 0,0 21 0,0-20 16,0 20-16,0-20 0,0 20 0,0 1 15,0-22-15,-22 21 16,22-20-16,-21-1 0,0 0 0,-21 1 15,21-1-15,-1 0 0,1 1 0,0-22 16,0 0-16,0 21 0,0-20 0,-1-22 16,1 21-16,0 0 0,0-21 15,0 0 1,21-21-16,0 0 16,0-1-16,0 1 0,0 0 0,0-21 15,0 21-15,0-22 0,21 1 16,-21 0-16,21-1 0,0 1 0,-21-22 0,21 22 15,1 0-15,-1-22 16,0 22-16,0 0 0,0-1 0,22 1 16,-22 0-16,21-1 0,-21 22 0,22-21 15,-22 21-15,21-22 0,-21 22 0,22-21 16,-1 21-16,-21-22 0,21 22 16,-20-21-16</inkml:trace>
  <inkml:trace contextRef="#ctx0" brushRef="#br0" timeOffset="40105.86">22691 1503 0,'21'-21'16,"-21"0"-1,-21 21 1,-1 0-16,1 0 16,0 0-16,0 0 0,-21 21 15,20 0-15,-20 0 0,21 0 0,-21 0 16,20 1-16,-20-1 0,21 0 0,0 0 16,21 0-16,0 0 0,0 1 15,0-1-15,0 0 16,21-21-16,0 0 15,0 0-15,0 0 16,22 0-16,-22 0 0,0 0 0,0 0 16,0 0-16,1 0 0,-1 0 15,-21 21 1,0 0-16,0 0 16,-21 1-16,-1-22 0,1 21 0,0 0 15,0 0-15,0 0 0,0 0 16,-1-21-16,1 22 0,0-1 0,21 0 15,0 0 48,0 0-47,0 0-16,0 1 0,0-1 15,0 0-15,0 0 16,0 0-16,0 0 0,0 1 0,0-1 15,21 0-15,0-21 16,1 21-16,-1-21 0,0 0 16,0 0-16,0 0 15,0 0-15</inkml:trace>
  <inkml:trace contextRef="#ctx0" brushRef="#br0" timeOffset="40611.61">22331 2900 0,'0'0'0,"-21"0"16,42 0 15,0 0-31,0 0 0,21 0 16,-20 0-16,20-21 0,0 21 0,22 0 16,-22 0-16,0 0 0,22 0 0,-22 0 15,1 0-15,-1 0 0,0 0 16,-21 0-16,1 0 0,-1 0 0,0 0 15,-42 0 17,0 0-32,-1 0 0,1 0 0,0 21 15,-21-21-15,21 0 0,-22 21 0</inkml:trace>
  <inkml:trace contextRef="#ctx0" brushRef="#br0" timeOffset="40843.48">22161 3154 0,'0'0'0,"0"21"0,0 0 16,22-21-16,-1 0 0,0 21 16,0-21-16,21 0 0,-20 0 15,20 0-15,0 0 0,1 0 0,-1 0 16,0 0-16,1-21 0,20 21 0,-21 0 16,1 0-16,20 0 0,-20-21 15,-22 21-15,21 0 0,-21 0 0,0 0 16,1 0-16,-1 0 0,-42 0 31,-1 0-31,1 0 16,0 0-16,-21 0 0,-1 0 0</inkml:trace>
  <inkml:trace contextRef="#ctx0" brushRef="#br0" timeOffset="41027.37">22267 3344 0,'0'0'0,"-21"0"0,0 22 0,21-1 0,0 0 16,21-21-1,0 0-15,0 21 0,1-21 0,20 0 16,-21 0-16,21 0 0,1 0 16,20 0-16,-20 0 0,-1 0 0,21 0 15,1 0-15,-22 0 0,1 0 0,-1 0 16,0 0-16,-21 0 0,1 0 0</inkml:trace>
  <inkml:trace contextRef="#ctx0" brushRef="#br0" timeOffset="41511.11">22564 3979 0,'0'0'0,"42"43"15,-21-43-15,0 0 0,0 0 16,1 0-16,-22-21 31,-22 21-15,1 0-16,0 0 16,0 0-16,0 21 0,0 0 15,-1 0-15,1-21 0,0 21 0,0 0 16,0 1-16,21-1 0,0 0 15,0 21-15,0-21 0,0 1 0,0-1 16,0 0-16,21 0 0,0 0 16,0-21-16,0 21 0,1-21 15,-1 0-15,-21 22 0,21-22 16,-21 21-16,0 0 0,0 0 16,0 0-16,-21-21 15,21 21-15,-21 1 0,-1-22 0,1 21 16,21 0-16,-21-21 0,0 21 0,0 0 15,21 0-15,-21-21 16,-1 0 0,22 22-16,-21-22 15,0 0 1,0 0-16,0 0 0,0 0 16,-1 0-16</inkml:trace>
  <inkml:trace contextRef="#ctx0" brushRef="#br0" timeOffset="42720.31">20235 6287 0,'21'0'16,"1"0"0,-22-22-16,21 22 0,21-21 15,-21 21-15,0-21 0,22 21 0,-22-21 16,21 0-16,-21 0 0,22-1 0,-22 1 15,21 0-15,-21 0 0,1-21 0,-1 20 16,-21-20-16,0 0 0,21 21 16,-21-22-16,0 1 0,0 21 15,0-22-15,0 22 0,0-21 0,-21 21 16,0 0-16,-1 21 16,1 0-16,0 0 0,21 21 0,-21 0 15,0 21-15,0 1 0,-1-1 0,1 0 16,0 22-16,0-1 0,0 1 0,0-1 15,-1 1-15,1 20 0,0 1 16,0-21-16,0 20 0,0 1 0,-1 0 16,1-22-16,0 22 0,0-22 0,0 22 15,0-22-15,-1 22 0,1-21 0,0-1 16,21 1-16,0-1 0,0-21 0,0 22 16,0-22-16,0 1 0,0-1 15,0-21-15,21 0 0,-21 0 0,21 1 16,1-22-16,-1 0 0,0 0 0,21 0 15,-21 0-15,1-22 0,-1 22 16,21-42-16,-21 21 0,22 0 0,-1-22 16,-21 22-16,21-21 0,-20 0 0,-1-1 15,0 1-15,-21 0 0,0-22 0,0 22 16,0-1-16,0 1 0,-21 0 0,0-1 16,-22 1-16,1 0 0,0 21 0,-1-22 15,22 22-15,-21-21 0,-1 21 16,1-1-16,21 1 0,-21 21 15,20 0-15,22-21 0,-21 21 0,21-21 32,21 21-32,1 0 0,-1 0 15,0-21-15,21 21 0,1-21 16,-1 21-16,0-22 0,1 1 0,20 21 16,-21-21-16,22 0 0,-22 0 0,22 0 15,-22-1-15,22 1 0,-22-21 0,0 21 16,-21 0-16,22-1 0,-22 22 15,0-21-15,-21 0 0,21 21 16,-21-21-16,0 42 31,-21-21-15,21 21-16,0 0 16,0 1-16,0-1 15,0 0-15,-21-21 16,21 21-16,0-42 47,0 0-47</inkml:trace>
  <inkml:trace contextRef="#ctx0" brushRef="#br0" timeOffset="42899.21">21061 6160 0,'0'-22'0,"0"44"0,0-65 0,0 22 15,0 42 32,21 0-31,0 1-16,0-1 16,0-21-16,1 0 15</inkml:trace>
  <inkml:trace contextRef="#ctx0" brushRef="#br0" timeOffset="43299.99">21378 6308 0,'0'0'0,"0"21"0,0 0 0,-21-21 16,21 21-16,-21 0 0,21 1 0,0-1 15,-21 0-15,21 0 0,0 0 16,0 0-16,-21 1 0,-1-1 15,22 0 1,-21-21-16,21-21 16,0 0-1,0-1-15,0 1 16,0 0-16,21-21 0,1 21 16,-1-1-16,-21 1 0,21-21 0,0 21 15,0 0-15,22-1 0,-22 1 0,0 0 16,0 21-16,21 0 0,-20 0 0,-1 0 15,0 0-15,0 0 0,0 0 16,0 21-16,1 0 0,-1 1 0,-21-1 16,21 21-16,-21-21 0,0 0 0,0 1 15,0 20-15,0-21 0,0 0 0,0 0 16,0 1-16,0-1 0,0 0 0,0 0 16,-21-21-16,21 21 15,-21 0-15</inkml:trace>
  <inkml:trace contextRef="#ctx0" brushRef="#br0" timeOffset="43807.7">22288 6287 0,'0'-22'16,"0"1"-1,-21 21-15,0-21 0,0 0 16,0 21-16,0 0 16,-1 0-16,1 0 0,0 21 0,0-21 15,0 21-15,-22 0 0,22 1 0,0-1 16,0 0-16,0 21 0,21-21 0,-21 22 16,21-22-16,-22 21 0,22-21 15,0 1-15,0 20 0,0-21 0,0 0 16,0 0-16,0 1 0,22-1 15,-1-21-15,0 0 0,0 0 16,0 0-16,0-21 0,1 21 16,-1-22-16,0 1 0,0 0 15,0 0-15,0 0 0,1 0 0,-1-22 16,-21 22-16,21-21 0,0 21 16,0-22-16,-21 22 0,0-21 0,21 21 15,-21-1-15,22 1 0,-22 0 0,0 0 16,0 42-1,-22 0-15,22 0 16,-21 1-16,21-1 0,0 21 0,0-21 16,0 22-16,-21-22 0,21 21 0,0-21 15,0 0-15,0 22 0,0-22 0,0 0 16,0 0-16,0 0 0,0 1 0,0-1 16,21-21-16,0 0 15,1 0-15,-1 0 16,0 0-16,0-21 0,0-1 15,0 22-15,1-21 0</inkml:trace>
  <inkml:trace contextRef="#ctx0" brushRef="#br0" timeOffset="44067.81">22860 5948 0,'0'0'15,"0"-21"-15,0 0 0,-21 21 16,0 21-1,-1 0-15,22 21 0,-21-21 16,21 22-16,-21-22 0,21 21 16,-21 1-16,21-1 0,-21 0 0,0 1 15,21-1-15,0 0 0,0 1 0,-22-1 16,22 0-16,0-21 0,-21 1 16,21 20-16,0-21 0,0 0 0,0 0 15,21-21 1,1 0-1,-1-21-15,0 0 0,0 0 0,0 0 16</inkml:trace>
  <inkml:trace contextRef="#ctx0" brushRef="#br0" timeOffset="44851.39">23093 5842 0,'0'21'15,"0"0"-15,0 1 0,-21-1 16,-1 21-16,1 0 0,21 1 0,-21-1 16,0 0-16,21 1 0,-21 20 15,0-20-15,21-1 0,-22 0 0,22 1 16,0-1-16,0 0 0,-21-21 0,21 1 16,0 20-16,0-21 0,0 0 15,0 0-15,21-21 16,1 0-1,-1 0-15,0 0 0,0-21 16,0 0-16,0 0 0,1 0 0,-1 0 16,0-1-16,0 1 0,-21 0 0,21 0 15,0 21-15,-21-21 0,22 0 0,-22-1 16,0 44 15,0-1-31,0 0 0,-22 0 16,1 21-16,21-20 0,-21-1 15,21 0-15,0 0 0,0 0 0,0 0 16,0 1-16,21-22 16,0 21-16,1-21 0,-1 0 15,0 0-15,0 0 0,0 0 16,0-21-16,1 21 0,-1-22 0,21 1 16,-21 0-16,0 21 0,1-21 0,-22 0 15,21 0-15,0-1 0,-21 1 16,21 0-16,-21 0 0,0 0 0,0 0 15,0-1-15,0 44 32,0-1-32,0 0 15,0 0-15,0 0 0,0 0 0,-21 22 16,0-22-16,21 21 0,-21-21 16,-1 22-16,22-1 0,0 0 0,-21-20 15,0 20-15,0 0 0,0 1 0,0-1 16,21 0-16,-22 1 0,1-1 0,0-21 15,0 21-15,0 1 0,0-1 0,-1-21 16,1 0-16,0 22 0,0-22 0,0 0 16,21 0-16,-21 0 15,21 1-15,-22-22 0,1 0 32,21-22-32,0 1 15,-21 0-15,21 0 0,0 0 0,0 0 16,0-1-16,0-20 0,0 21 0,0-21 15,0 20-15,21 1 0,0-21 0,1 21 16,-1-22-16,0 22 0,21-21 0,-21 21 16,1-22-16,20 22 0,-21-21 15,21 0-15</inkml:trace>
  <inkml:trace contextRef="#ctx0" brushRef="#br0" timeOffset="45383.09">24088 6223 0,'0'0'0,"21"-21"16,0 21-16,-21-21 15,-21 21 1,0 0-16,-1 0 16,1 0-16,0 21 0,0 0 15,0-21-15,0 21 0,-1 0 0,1 1 16,21-1-16,-21-21 15,21 21-15,0 0 0,0 0 16,0 0-16,0 1 16,0-1-1,21-21-15,0 21 16,-21 0 0,0 0-16,0 0 0,0 1 15,0-1-15,0 0 0,-21 0 16,0 0-16,0 0 0,0-21 0,0 22 15,-1-1-15,1-21 0,0 21 0,0-21 16,21 21 0,21-21 15,0 0-15,0 0-1,-21 21 1,0 0-16,0 1 15,0-1-15,0 0 0,0 0 16,0 0-16,0 0 16,-21-21-16,21 22 0,-21-22 0,0 0 15,21 21-15</inkml:trace>
  <inkml:trace contextRef="#ctx0" brushRef="#br0" timeOffset="45925.13">23537 7620 0,'0'0'0,"0"-21"16,-42 21-16,63 0 31,0 0-15,0 0-16,22 0 0,-22 0 0,21 21 15,1-21-15,-1 0 0,0 0 0,22 0 16,-22 0-16,0 0 0,1 21 0,-1-21 16,0 0-16,1 0 0,-22 0 15,0 0-15,0 0 0,0 0 0,1 0 16,-44 0 31,1 21-47,0-21 0,-21 0 15</inkml:trace>
  <inkml:trace contextRef="#ctx0" brushRef="#br0" timeOffset="46155.99">23304 7938 0,'0'0'16,"0"42"-1,22-21-15,-1-21 0,21 0 0,-21 0 16,22 0-16,-1 0 0,0 0 0,1 0 15,20 0-15,-21 0 0,22 0 16,-1 0-16,-20 0 0,20 0 0,-20-21 16,20 21-16,-21 0 0,1 0 0,-22 0 15,21 0-15,-21-21 0,-42 21 32,0 0-17,0 0-15,-21 0 0,-1 0 0</inkml:trace>
  <inkml:trace contextRef="#ctx0" brushRef="#br0" timeOffset="46358.87">23431 8107 0,'0'0'15,"0"21"1,22-21-16,-1 21 0,0-21 0,21 0 16,1 0-16,-22 0 0,21 21 15,0-21-15,22 0 0,-22 0 16,1 0-16,20 0 0,-21 0 0,1 0 15,-1 0-15,0 0 0,-20 0 0,20 0 16,-21 0-16,0 0 16</inkml:trace>
  <inkml:trace contextRef="#ctx0" brushRef="#br0" timeOffset="46943.54">23918 8763 0,'0'0'0,"21"0"0,1 0 0,-1 0 15,0 0-15,0 0 0,0 0 16,0 0-16,1 0 0,-44 0 47,1 0-47,0 21 0,0-21 0,0 21 15,0-21-15,-1 22 0,1-1 16,0-21-16,0 21 0,0 0 0,21 0 16,0 0-16,0 1 0,0-1 15,0 21-15,0-21 0,0 0 0,0 1 16,0-1-16,0 0 0,21 0 15,0-21-15,0 0 0,0 21 0,1-21 16,-1 0-16,0 0 0,0 0 16,-42 0 15,0 0-31,0 21 16,-1 1-16,1-1 15,0-21-15,0 21 0,0 0 0,21 0 0,-21 0 16,-1 1-16,22-1 0,-21 21 15,21-21-15,-21 0 0,21 1 0,-21-1 16,21 0-16,0 0 0,0 0 0,0 0 16,-21 1-16,21-1 15,-21-21 17,-1 0 14,1-21-30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17:35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14690 14669 0,'0'0'0,"0"-22"0,0 1 0,-22 0 16,22 0-16,0 0 0,0 0 0,-21 21 16,21-22-16,0 1 0,0 0 15,0 42 32,0 0-47,0 1 0,21 20 16,-21 0-16,22-21 0,-1 22 0,-21-1 15,0 0-15,21 22 0,-21-22 0,21 1 16,-21 20-16,21-21 0,-21 22 0,21-22 16,1 22-16,-1-22 0,-21 0 15,21 1-15,0-1 0,0-21 0,0 0 16,1 1-16,20-1 0,-21-21 0,21 0 15,1 0-15,-1 0 16,22-43-16,-1 22 0,1-21 0,20 0 16,1-1-16,21-20 0,0-1 0,21 1 0,21-22 15,0 22-15,0-22 0,0 0 16,0 22-16,1-22 0,-1 22 16,0 20-16,-42-20 0,21 20 0,-43 22 15,1-21-15,-43 21 0,1 21 0,-1-21 16,-21 21-16,-21-22 0,0 1 15,0 0 17,21 21-1,1 0-15,-1 0-1,0-21-15,0 0 0,21 21 0,1-21 16</inkml:trace>
  <inkml:trace contextRef="#ctx0" brushRef="#br0" timeOffset="974.97">23241 11282 0,'0'0'0,"-21"-21"0,21 0 0,0-1 16,0 44 30,0-1-46,0 0 0,0 0 0,0 0 16,21 0-16,-21 22 0,21-22 0,-21 21 16,21 1-16,-21-1 0,0-21 15,0 21-15,0 1 0,0-1 0,0 0 16,0-20-16,0 20 0,0 0 0,0-21 16,0 22-16,0-22 0,21 21 0,-21-21 15,22 1-15,-22-1 0,21 0 16,0-21-16,21 21 0,-21-21 0,22 0 15,-1 0-15,0 0 0,22-21 16,-1 0-16,1 0 0,-1-1 0,22 1 16,-21-21-16,20 0 0,1-1 15,21 1-15,0 0 0,-1-22 0,22 22 16,0-22-16,-21 1 0,21-1 0,-21 1 16,21-1-16,-21 1 0,0 20 0,0 1 15,-1 0-15,-20-1 0,0 22 0,-1-21 16,-41 21-16,20 21 0,-42-21 15,22 21-15,-22 0 0,-42 0 32,0 0-32,-1 0 15,1 0-15,0 0 16,0 0-16,0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16:46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0 0,'0'0'0,"-22"0"15,44 0 110,-1 0-109,0 0-16,0 0 16</inkml:trace>
  <inkml:trace contextRef="#ctx0" brushRef="#br0" timeOffset="1068.67">3556 1545 0,'0'0'0,"0"-21"0,0-64 15,0 64-15,0 0 16,0-21-16,0 21 0,0-1 15,0 1-15,0 0 0,0 0 0,0 0 16,-21 21 0,0 0-1,21 21-15,-22-21 0,1 21 0,21 21 16,0-20-16,-21-1 0,21 21 16,-21 0-16,21 1 0,-21-1 0,21 22 15,0-22-15,-21 21 16,21 1-16,-22-1 0,1 1 0,21-22 15,0 22-15,0-1 0,-21-20 0,21 20 16,0-21-16,0 1 0,0 20 16,0-20-16,0-1 0,0-21 0,0 21 15,21 1-15,0-22 0,-21 0 16,22 0-16,-1 0 0,0-21 0,0 0 16,0 0-16,0 0 0,1 0 15,-1 0-15,0 0 0,0-21 16,0 0-16,0 21 0,1-21 0,-1-21 15,0 20-15,-21 1 0,21-21 0,0 21 16,-21 0-16</inkml:trace>
  <inkml:trace contextRef="#ctx0" brushRef="#br0" timeOffset="1292.54">3175 2180 0,'0'0'0,"-21"0"16,21-21-16,0 0 16,0 0-1,21 0-15,0 21 0,0-22 16,22 22-16,-1-21 0,-21 21 16,21 0-16,22-21 0,-22 21 0,1-21 15,-1 21-15,0 0 0,1 0 16,-1 0-16,0 0 0,1 0 0</inkml:trace>
  <inkml:trace contextRef="#ctx0" brushRef="#br0" timeOffset="1775.27">4064 2053 0,'-21'0'0,"0"0"16,21-21-1,0 0-15,-22 21 0,22-21 16,0 0-16,0-1 0,22 22 16,-1-21-16,0 21 15,0 0-15,0 0 0,0 0 16,1 0-16,-1 0 0,0 21 0,21 1 16,-21-22-16,1 21 0,-1 0 15,0 21-15,21-21 0,-21 1 0,-21-1 16,22 21-16,-22-21 0,21 0 0,-21 22 15,0-22-15,0 21 0,0 1 16,-21-22-16,-1 0 0,1 21 0,0-21 16,21 1-16,-21-1 0,21 0 15,-21-21-15,21 21 0,-21-21 16,21-21 0,0 0-16,0 0 15,0-1-15,0-20 0,0 21 16,0-21-16,0 20 0,21-20 0,-21 21 15,21-21-15,0 20 0,-21-20 0,21 21 16,0 0-16,1 0 0,-22-1 16,21 1-16,0 0 0,0 0 15,0 21-15,0 0 16,-21-21-16,22 21 0,-1 0 16,0 0-1,0 0-15,0 0 0</inkml:trace>
  <inkml:trace contextRef="#ctx0" brushRef="#br0" timeOffset="2519.65">4911 1969 0,'0'0'16,"0"21"15,0 0-31,-22 0 15,22 0-15,-21 0 0,21 1 16,-21-1-16,21 0 0,0 0 0,0 0 16,0 22-16,0-22 0,0 0 0,0 0 15,0 0-15,0 0 0,0 1 16,21-22-16,0 21 0,1 0 0,-1-21 16,0 0-16,21 0 0,-21 0 0,22 0 15,-1 0-15,-21 0 0,22 0 16,-1-21-16,-21 0 0,21-1 0,-20 22 15,62-63 1,-63 21-16,1 20 0,-1 1 0,-21-21 16,21 21-16,0-22 0,-21 1 15,0 21-15,21-21 0,0 20 0,-21 1 16,0 0-16,0 0 0,0 0 0,0 42 31,0 0-31,0 0 0,0 0 16,0 1-16,0-1 0,0 0 0,0 21 15,0-21-15,-21 1 0,21 20 16,0-21-16,-21 21 0,21-20 0,0 20 16,0 0-16,0 1 0,0-1 0,-21 0 15,21 1-15,-21-1 0,21 0 16,0 1-16,0 20 0,0-21 16,0 22-16,0-22 0,0 22 0,0-22 15,0 22-15,0-1 0,0 1 0,0-1 16,0 1-16,0-1 0,0 1 15,0-1-15,0 1 0,0-22 0,0 21 16,0 1-16,0-22 0,0 22 0,0-22 16,0 0-16,0 1 0,-21-1 0,-1-21 15,22 22-15,-21-22 0,0 0 16,0-21-16,0 0 0,0 0 16,-1 0-16,22-42 15,-21 20-15,21-20 0,-21 21 16,21-21-16,0-22 0,0 22 0,0-22 15,0 1-15,0-22 0,0 22 16,0-22-16,21 0 0,0 1 0,1-1 16,20 21-16,-21-20 0,21 20 0,-20 1 15,20-1-15,-21 1 0,21-1 16,1 22-16,-22 0 0,21-22 0,-21 22 16,22-1-16,-22 1 0,0 21 0,0-21 15,0-1-15</inkml:trace>
  <inkml:trace contextRef="#ctx0" brushRef="#br0" timeOffset="3401.33">7302 974 0,'0'0'0,"0"-21"0,43-43 15,-22 43 1,-21 0-16,0 0 0,0-1 0,0 1 16,0 0-16,0 0 0,0 0 15,-21 21-15,0 0 16,-1 0-16,1 0 0,0 0 0,-21 0 16,21 0-16,-22 21 0,1 0 0,0-21 15,-1 21-15,1 0 16,0 22-16,-1-22 0,1 0 0,0 0 15,20 0-15,-20 1 0,21-1 0,-21 0 16,20 0-16,22 0 0,0 0 16,-21 1-16,21-1 0,0 0 15,21-21-15,1 21 16,20-21-16,-21 0 0,0 21 16,22 0-16,-22-21 0,0 0 0,21 22 15,-21-1-15,22-21 0,-22 21 16,21-21-16,-21 21 0,1-21 0,-1 21 15,-21 0-15,0 1 0,0-1 16,0 0 0,0 0-16,0 0 0,-43 0 0,22 1 15,-21-1-15,0 0 0,-1-21 0,1 21 16,0 0-16,20 0 0,-20-21 0,0 22 16,21-22-16,-1 0 0,1 0 15,0 0-15,21-22 16,0 1-1,21 0-15,0 21 16,1-21-16,20 21 0,-42-21 16,21 21-16,0 0 0,0 0 0,1 0 15,-1 0-15,0 0 0,-21 21 16,0 0-16,0 21 16,0-20-16,0-1 0,0 21 0,0 0 15,0 1-15,-21 20 0,0-20 16,-1-1-16,1 0 0,0 22 0,0-22 15,0 0-15,0 1 0,21-1 0,0-21 16,0 22-16,0-22 0,0 21 0,0-21 16,0 0-16,0 1 0,21-1 15,0 0-15,0 0 0,0-21 16,0 21-16,1-21 0,-1 0 0,0 0 16,0 0-16,0-21 0,0 0 15,1 21-15,-1-21 0</inkml:trace>
  <inkml:trace contextRef="#ctx0" brushRef="#br0" timeOffset="4135.97">6794 4360 0,'0'-42'16,"0"21"-16,0 0 0,0 0 15,0-1-15,0 1 16,0 0-16,0 0 0,0 0 16,0 0-1,22 21 1,-1 0-16,-21 21 15,0 0-15,0 0 16,0 0-16,0 22 0,-43-22 16,22 0-16,0 21 0,-21-21 0,-1 22 15,1-1-15,0 0 0,-1-20 0,1 20 16,0 0-16,-1-21 0,22 22 0,-21-1 16,21-21-16,0 0 0,21 22 15,0-22-15,0 0 0,0 0 0,0 0 16,0 1-16,21-1 0,0-21 0,0 21 15,0 0-15,0-21 0,22 0 16,-22 21-16,21-21 0,1 0 16,-1 21-16,-21-21 0,21 0 0,1 0 15,-1 22-15,-21-1 0,22-21 0,-22 21 16,0-21-16,0 21 0,-21 0 0,0 0 16,0 22-16,0-22 0,0 0 15,0 21-15,-21-20 0,0 20 16,0 0-16,-1-21 0,1 22 0,21-1 15,-21-21-15,0 22 0,0-22 0,0 21 16,21-21-16,-22 0 0,1 1 0,0-1 16,0-21-16,0 21 0,0-21 15,-1 0-15,1 0 16,0 0-16,0 0 0,0 0 16,0-21-16,21-22 0,-22 22 0</inkml:trace>
  <inkml:trace contextRef="#ctx0" brushRef="#br0" timeOffset="4744.63">6879 2985 0,'0'0'16,"-21"0"-16,0-22 0,0 22 15,21-21 1,21 21-1,21 0-15,-21-21 16,22 21-16,-1 0 0,21 0 16,-20-21-16,20 0 0,1 21 15,-1 0-15,1 0 0,-1-21 0,22 21 16,-22 0-16,-20 0 0,20-22 0,-20 22 16,-1 0-16,0 0 0,-21 0 15,1 0-15,-1 0 0,0 0 16,-42 0 15,0 0-31,-1 0 16,1 0-16,0 0 0,0 0 0,-21 22 15,20-22-15,-20 0 0,0 21 0,21-21 16,-22 21-16</inkml:trace>
  <inkml:trace contextRef="#ctx0" brushRef="#br0" timeOffset="5072.46">6604 3281 0,'0'0'0,"0"21"0,-21-21 16,21 21-16,21-21 16,21 0-16,-21 0 0,22 0 15,-1 0-15,0 0 0,22 0 16,-22-21-16,22 21 0,-22 0 15,22 0-15,-22-21 0,21 21 0,-20-21 16,-1 21-16,0 0 0,1 0 0,20-21 16,-20 21-16,-22 0 0,21 0 15,0-22-15,-20 22 0,-1 0 0,0 0 16,0 0-16,0 0 0,-42 0 47,-21 0-47,21 22 15,-1-22-15,-20 0 0,21 21 0,-21-21 16,-1 21-16,22 0 0</inkml:trace>
  <inkml:trace contextRef="#ctx0" brushRef="#br0" timeOffset="5304.83">6625 3598 0,'0'0'0,"-21"22"0,0-22 16,0 21-16,42-21 31,0 0-31,21 0 0,-21 0 0,22 0 16,-1 0-16,0 0 0,1 0 0,20 0 15,-20 0-15,-1 0 0,21 0 16,-20-21-16,-1 21 0,0 0 16,1 0-16,-1-22 0,0 22 0,1 0 0,-1 0 15,-21-21-15,0 21 0,22 0 16,-22 0-16,0-21 0,0 0 0,0 21 15,1-21-15</inkml:trace>
  <inkml:trace contextRef="#ctx0" brushRef="#br0" timeOffset="5723.59">9102 3027 0,'0'0'0,"-22"0"0,1 0 0,0 0 0,0 21 16,0-21-16,42 0 31,0 0-31,21 0 0,1 0 16,-1 0-16,22 0 0,-22 0 0,0 0 15,22 0-15,-22 0 0,22 0 16,-1-21-16,-21 21 0,22 0 0,-1 0 16,-20 0-16,20 0 0,-20-21 0,-1 21 15,0 0-15,1 0 0,-22 0 0,21-21 16,-21 21-16,-42 0 31,0 0-31,-21 0 0,-1 0 16,1 21-16,-22-21 0,1 21 0,-1-21 15,1 0-15</inkml:trace>
  <inkml:trace contextRef="#ctx0" brushRef="#br0" timeOffset="5927.99">9059 3175 0,'0'0'0,"-21"21"0,0-21 16,21 21-16,21-21 15,0 0 1,22 0-16,-22 0 0,21 0 0,0 0 16,22 0-16,-22 0 0,22 0 0,-1-21 15,1 21-15,20-21 0,-20 0 16,-1 21-16,1-21 0,-1 21 0,1-21 16,-22-1-16,22 22 0,-43-21 0,21 21 15,-21-21-15,1 21 0,-22-21 0,0 0 16,0 0-16,0-1 15</inkml:trace>
  <inkml:trace contextRef="#ctx0" brushRef="#br0" timeOffset="6240.02">9885 2773 0,'0'0'15,"-21"0"-15,21 21 16,21-21-16,0 0 15,0 21-15,0-21 0,22 0 0,-22 21 16,21-21-16,0 0 0,-20 22 16,20-22-16,0 21 0,-21-21 15,22 21-15,-22-21 0,0 21 0,0 0 16,-21 0-16,0 1 0,0-1 16,0 0-16,0 0 0,-21 0 15,0 0-15,0 1 0,-22-1 0,22 21 16,-21-21-16,21 22 0,-22-22 0,22 0 15,-21 21-15,21-21 0,0 1 0,-22-1 16,22 0-16,0 0 0,0 0 0,0 0 16,-1 1-16,22-1 15,-21-21-15</inkml:trace>
  <inkml:trace contextRef="#ctx0" brushRef="#br0" timeOffset="6651.97">11366 2434 0,'0'0'0,"0"-21"0,0-42 15,0 41-15,0 1 16,0 0-16,0 42 31,0 0-31,0 22 0,0-1 0,0 0 16,0 1-16,0 20 0,0-20 15,0 20-15,0 1 0,0-22 16,0 21-16,0-20 0,0-1 0,0 0 0,0 1 16,0-1-16,0 0 0,0-20 15,0-1-15,-21 0 0,21 0 0,0 0 16,0 0-16,-21-42 31</inkml:trace>
  <inkml:trace contextRef="#ctx0" brushRef="#br0" timeOffset="7291.61">11155 2752 0,'0'0'0,"0"-43"0,0 1 0,0 0 0,0-1 16,0 1-16,21 21 0,0-21 16,0-1-16,0 22 0,22 0 0,-22 0 15,21 0-15,1-1 0,-1 22 0,-21 0 16,21 0-16,1 0 0,-1 0 15,0 0-15,1 22 0,-1-1 0,0 0 16,1 0-16,-22 21 0,-21-20 0,0 20 16,0-21-16,0 0 0,-21 22 15,0-22-15,-1 0 0,-20 21 0,0-21 16,21 1-16,-22-1 0,1-21 0,21 21 16,-22 0-16,22-21 0,0 0 0,0 21 15,0-21-15,0 0 0,-1 0 16,1 0-16,21 21 31,0 1-15,0-1-16,21-21 15,1 21-15,-22 0 0,21 0 0,0 0 16,0-21-16,0 22 0,-21-1 0,21 0 16,1 0-16,-22 0 0,21-21 15,0 21-15,0 1 0,0-1 16,0-21-16,1 0 0,-1 0 0,0 0 15,21 0-15,-21 0 0,1 0 16,-1 0-16,0 0 0,0 0 16,0-21-16,0-1 0,1 22 15,20-21-15,-42 0 0,21 0 0,0 0 16,0 0-16,-21-1 0,0 1 0,0 0 16,0 0-16,22 0 0,-22 0 0,0-1 15,0 44 16,0-1-15,0 0-16,0 0 0,-22 0 16,22 0-16,0 1 0,-21-1 0,21 0 15,0 0-15,0 0 0,0 0 16,0 1 0,0-44 15,0 1-31</inkml:trace>
  <inkml:trace contextRef="#ctx0" brushRef="#br0" timeOffset="7471.54">12065 2667 0,'0'0'0,"0"-21"16,0 0-1,21 21 48,0 21-63,0 0 15</inkml:trace>
  <inkml:trace contextRef="#ctx0" brushRef="#br0" timeOffset="7927.8">12573 2752 0,'0'0'0,"21"0"0,-21-21 15,-21 21 17,0 0-32,0 0 15,-1 21-15,-20-21 0,21 21 0,0 0 16,0-21-16,-1 21 0,1 0 0,21 1 15,0-1-15,0 0 0,0 0 16,0 0-16,21 0 16,1-21-16,-1 0 15,0 22-15,0-22 0,21 0 0,-20 21 16,-1-21-16,0 21 0,0-21 16,0 0-16,0 21 0,-21 0 15,22 0-15,-22 1 16,0-1-16,-22 0 15,1-21-15,0 0 0,0 21 16,0-21-16,-22 0 0,22 0 16,0 21-16,-21-21 0,21 0 0,-1 0 15,1 0-15,0 0 0,0 0 0,0 0 16,0 0-16,-1 0 16,22-21-1,0 0 1,0 0-16,22 21 0,-1-21 15,0-1-15,0 1 0</inkml:trace>
  <inkml:trace contextRef="#ctx0" brushRef="#br0" timeOffset="9403.84">13017 2223 0,'0'0'16,"0"-43"-16,0 22 0,0 0 0,0 0 15,0 42 17,0 0-32,0 0 0,0 0 0,0 22 15,0-1-15,-21 0 0,0 1 16,21 20-16,-21 1 0,0-22 0,0 22 16,21-1-16,-22 1 0,1-22 0,0 21 15,0-20-15,0-1 0,21 22 0,-21-22 16,21-21-16,-22 21 0,22 1 15,0-22-15,-21 0 0,21 21 0,-21-20 16,21-1-16,0 0 0,0-42 47,0 0-31,0-1-16,21 1 0,-21 0 0,21 0 15,-21-21-15,22 20 0,-1-20 0,0 0 16,0 21-16,0-22 0,0 1 15,1 21-15,20-22 0,-21 22 0,0 0 16,22 0-16,-22 0 0,0 0 0,21-1 16,-21 22-16,1 0 0,-1 0 0,0 0 15,0 22 1,-21-1-16,0 0 0,0 0 16,0 0-16,-21 0 0,0 1 15,0-22-15,-1 21 0,1-21 0,21 21 16,-21-21-16,0 0 0,0 0 15,0 0-15,-1 21 16,1-21-16,0 0 16,0 0-16,0 0 47,21 21-32,0 0-15,0 1 0,0-1 16,0 0-16,0 0 15,0 0-15,0 0 0,21-21 16,-21 22-16,21-1 0,0-21 0,0 21 16,1-21-16,-1 0 0,0 0 0,0 21 15,21-21-15,-20 0 0,-1 0 16,21 0-16,-21 0 0,22 0 0,-1-21 16,-21 21-16,21-21 0,-20 21 0,-1-21 15,21-1-15,-21 22 0,0-21 0,1 0 16,-1 0-16,0 0 0,0 0 15,-21-1-15,0 1 0,21 21 0,-21-21 16,21 21-16,-21 21 31,-21 0-31,21 1 16,-21-22-16,21 21 0,0 0 16,-21 0-16,21 0 0,0 0 0,0 1 15,0-1-15,0 0 0,0 0 16,0 0-16,21-21 0,0 0 15,0 21-15,1-21 16,-1 0-16,0 0 0,21 0 0,-21 0 16,1 0-16,20-21 0,-21 21 0,0-21 15,22 0-15,-22 0 0,21 21 0,-21-21 16,0-1-16,22 1 0,-22 0 16,0-21-16,0 21 0,0-1 0,1 1 15,-1 0-15,-21 0 0,21 21 16,-21-21-16,0 42 31,0 0-15,-21 0-16,21 0 0,0 1 0,0-1 15,0 0-15,-21 0 0,21 21 0,-22-20 16,22-1-16,0 21 0,0 0 16,-21-20-16,21 20 0,-21 0 0,21 1 15,0-1-15,-21 0 0,21 1 0,-21-1 16,0 0-16,-1 1 0,22-1 0,-21 0 15,0 1-15,21 20 0,0-21 0,0 1 16,-21 20-16,21-20 0,0 20 16,0-21-16,0 1 0,0-1 0,0 0 15,0-20-15,0 20 0,0-21 16,0 21-16,0-20 0,0-1 0,0 0 16,0 21-16,0-21 0,0 1 0,0-1 15,-21 0-15,0-21 0,21 21 16,-22-21-16,1 0 0,0 0 0,0 0 15,0 0-15,0 0 16,21-21-16,0 0 16,0 0-16,0-22 0,0 22 0,0-21 15,21-1-15,0-20 0,0 21 0,0-22 16,22 1-16,-22-1 0,21 1 16,-21-1-16,22 1 0,-1-1 0,0 1 15,1-1-15,20 1 0,-21 20 16,1-20-16,-1-1 0,0 22 0,1 0 15,-1-1-15,0 1 0,-20 0 0,20 20 16,-21 1-16,21 0 0,-20 0 0,-1 21 16,0 0-16,0-21 0,0 21 15,0 0-15,-21 21 16,0 0 0,0 0-16,-21-21 15,0 21-15</inkml:trace>
  <inkml:trace contextRef="#ctx0" brushRef="#br0" timeOffset="11366.23">3111 6858 0,'22'0'16,"-22"-21"0,21 0-16,0 21 0,-21-21 0,21 21 15,-21-22-15,0 1 0,0 0 16,0 0-16,0 0 15,0 0-15,-21-1 0,0 1 16,0 21-16,-1 0 0,1 0 0,0 0 16,0 0-16,0 0 0,0 0 15,-22 21-15,22 1 0,0-1 0,-21 0 16,20 0-16,-20 21 0,21 1 16,0-1-16,-22 0 0,22 1 0,0-1 15,21 0-15,0 22 0,0-22 0,0 22 16,0-22-16,0 0 0,0 1 15,0-1-15,21 0 0,0 1 0,1-22 16,20 0-16,-21 21 0,21-42 16,1 22-16,-1-1 0,0-21 15,1 0-15,-1 0 0,0 0 0,1 0 16,-1 0-16,0-21 0,22-1 0,-22 1 16,1 0-16,-1 0 0,0 0 15,1 0-15,-1-1 0,-21 1 0,21-21 16,-20 21-16,-1-22 0,0 22 0,-21-21 15,0 21-15,0 0 0,0-1 16,0 1-16,0 0 0,0 0 0,-42 21 16,-1 0-16,22 0 0,0 0 15,0 0-15,0 0 0,-1 0 16,-20 21-16,21 0 0,0 0 16,-22 1-16,22-1 0,0 21 0,0-21 15,0 0-15,0 22 0,21-22 16,0 21-16,0-21 0,0 1 0,0-1 15,0 0-15,0 0 0,21-21 16,0 0 0,0 0-16,0 0 0,0-21 15,1 21-15,20-21 0,-21 0 0,0-1 16,0 1-16,1 0 0,20 0 16,-21 0-16,0-22 0,-21 22 0,21 0 15,1-21-15,-22 21 0,0-1 0,0 1 16,0 0-16,0 0 15,0 42 17,0 0-32,0 0 0,0 22 15,0-22-15,0 21 0,-22-21 0,22 22 16,0-22-16,0 21 0,0-21 0,0 1 16,0-1-16,0 0 0,0 0 0,22 0 15,-22 0-15,21-21 0,0 0 16,0 0-16,0 0 0,0 0 15,22 0-15,-22 0 0,0-21 0,21 0 16,-20 0-16,20 0 0,-21 0 16,0-1-16,22-20 0,-22 0 15,0 21-15,0-22 0,0 1 0,0 0 16,1-22-16,-22 22 0,0-1 0,21 1 16,-21 0-16,0-1 0,21 1 15,-21-21-15,0 20 0,0 1 0,0 21 16,0-22-16,0 22 0,0 0 0,0 42 31,-21 0-31,21 22 16,-21-22-16,21 21 0,-22 1 0,22-1 15,0 0-15,0 1 0,-21-1 16,21 0-16,0 22 0,-21-22 16,21 0-16,0 1 0,0 20 0,0-42 15,0 22-15,0-1 0,0-21 16,0 0-16,0 1 0,0-1 0,0 0 15,0 0-15,21-21 0,0 0 16,1 0-16,-1 0 0,0 0 16,0 0-16,-21-21 15,0 0-15,21 0 0,-21-1 0,0 1 16,0 0-16</inkml:trace>
  <inkml:trace contextRef="#ctx0" brushRef="#br0" timeOffset="11556.12">3937 7112 0,'0'0'0,"-21"0"0,42 0 31,0-21-31,0 21 0,0 0 16,1 0-16,-1 0 0,0-21 0,21 21 15,-21 0-15,22 0 0,-22-21 0,0 21 16,0 0-16,0 0 0,22-22 0,-22 22 15,0 0-15</inkml:trace>
  <inkml:trace contextRef="#ctx0" brushRef="#br0" timeOffset="11871.95">4762 6943 0,'0'0'0,"0"-21"16,-21 21-16,0 0 0,0 0 16,0 0-16,0 0 15,-1 0-15,22 21 0,-21 0 0,0 0 16,21 0-16,0 22 0,-21-22 0,21 21 0,-21 0 16,21-20-16,-21 20 15,21-21-15,0 21 0,0 1 0,0-22 16,0 0-16,0 0 0,0 22 0,0-22 15,21 0-15,0 0 0,0-21 16,0 0-16,0 0 0,1 0 16,-1 0-16,21 0 0,-21 0 0,0 0 15,22 0-15,-22-21 0,21 0 0,-21 0 16,22-1-16,-22-20 0,21 21 0</inkml:trace>
  <inkml:trace contextRef="#ctx0" brushRef="#br0" timeOffset="12316.2">5165 6731 0,'0'0'0,"0"-42"0,0-85 16,0 106-16,0-1 0,0 1 0,-22 42 31,22 1-31,0 20 0,0 0 16,-21 1-16,21-1 0,-21 0 0,21 1 15,0-1-15,0 21 0,0-20 0,-21-1 16,21 22-16,-21-22 0,21 0 15,0 1-15,-21-1 0,21 0 0,0 1 16,0-22-16,0 21 0,-22-21 16,22 0-16,0 1 0,-21-1 0,21 0 15,0-42 17,21 0-17,1-1-15,-1 1 0,0-21 0,0 21 16,0-22-16,0 1 0,1 0 15,-1-1-15,21 1 0,-21 0 0,22-1 16,-22 22-16,21 0 0,-21 0 0,0 0 16,1 21-16,20 0 0,-21 21 15,0 0-15,-21 0 16,21 22-16,-21 84 16,0-106-16,0 21 0,0-21 15,0 0-15,0 1 0,-21-1 0,0 0 16,21 0-16,-21 0 0,21 0 0,-21 1 15,0-22 1</inkml:trace>
  <inkml:trace contextRef="#ctx0" brushRef="#br0" timeOffset="12995.87">6773 6689 0,'21'-43'15,"1"22"-15,-1 0 16,0 0-16,0 0 0,0 0 0,0-1 15,1-20-15,-1 21 0,0 21 0,-21-21 16,21 0-16,-42 21 16,0 0-1,0 0-15,-1 21 0,-20 0 0,0 0 16,21 0-16,-22 0 0,1 1 16,21-1-16,0 0 0,-1 0 0,1 0 15,0 22-15,0-22 0,21 0 0,-21 0 16,21 0-16,0 0 0,0 1 0,0-1 15,0 0-15,21 0 16,0 0-16,0-21 0,0 21 0,1-21 16,-1 22-16,0-22 0,21 0 0,-21 21 15,1-21-15,-1 0 0,0 21 0,0-21 16,0 0-16,-21 21 16,0 0-1,-21 0 1,0-21-16,-21 0 0,20 0 0,1 22 15,0-22-15,0 0 0,0 0 0,0 0 16,42 0 31,0 0-47,0 0 0,0 0 0,0 0 16,1 21-16,-1 0 15,0 0-15,0 0 0,-21 22 16,0-22-16,0 0 0,0 21 0,0 1 0,0-22 15,0 21-15,0-21 0,0 22 16,-21-22-16,0 21 0,0-21 0,21 0 16,0 22-16,-22-22 0,22 0 15,-21 0-15,21 0 0,0 1 0,0-1 16,0 0-16</inkml:trace>
  <inkml:trace contextRef="#ctx0" brushRef="#br0" timeOffset="13503.58">7070 9081 0,'0'0'0,"-22"0"0,22-22 31,22 1-31,-1 0 16,0 0-16,0 21 15,0-21-15,0 21 0,1 0 16,-1 0-16,-21 21 16,0 0-1,-21 0-15,-1 0 0,1 1 16,-21-1-16,21 21 0,-22-21 0,22 22 15,-21-22-15,21 21 0,0-21 0,-1 22 16,1-22-16,21 0 0,0 21 0,0-21 16,0 1-16,0 20 0,21-21 0,1 0 15,-1 22-15,21-22 0,-21 0 16,22 0-16,-1 21 0,0-20 0,-21-1 16,22 21-16,-1-21 0,-21 0 0,0 1 15,1 20-15,-1-21 0,0 0 16,-21 0-16,0 1 0,0-1 15,0 0-15,-21 0 0,0 0 16,-1-21-16,1 21 0,-21-21 0,21 0 16,0 0-16,-22 0 0,1 0 15,21 0-15,-22 0 0,1 0 0,0 0 16,21-21-16,-22 0 0,22 0 0,0-21 16,0 20-16</inkml:trace>
  <inkml:trace contextRef="#ctx0" brushRef="#br0" timeOffset="13848.39">7048 7747 0,'-21'-21'0,"42"42"0,-63-42 15,42 0-15,21 21 16,22 0 0,-22 0-16,21 0 0,0 0 15,1 0-15,-1 0 0,22 0 16,-22 0-16,21 0 0,-20 0 16,20 0-16,1 0 0,-22-21 0,22 21 15,-22 0-15,0 0 0,-21 0 0,22 0 16,-22 0-16,0 0 0,-42 0 47,0 0-47,0 0 0,-22 0 0,22 21 15,-21-21-15</inkml:trace>
  <inkml:trace contextRef="#ctx0" brushRef="#br0" timeOffset="14104.24">7006 7895 0,'0'0'15,"-21"0"-15,0 21 0,0-21 0,-1 0 0,22 22 16,-21-22-16,42 0 16,22 21-16,-1-21 0,-21 0 15,43 0-15,-22 0 0,0 0 16,22 0-16,-1 0 0,-20 0 0,20-21 16,1 21-16,-1 0 0,1 0 0,-22-22 15,22 22-15,-43 0 0,21 0 0,-21 0 16,0 0-16,-42 0 31,0 0-31,0 0 0,-21 0 0,20 0 16,-20 0-16,0 0 0,-1 0 15,-20 22-15,21-22 0,-22 21 0</inkml:trace>
  <inkml:trace contextRef="#ctx0" brushRef="#br0" timeOffset="14311.64">7006 8086 0,'0'0'0,"-21"0"0,0 21 0,0 0 0,-1 0 16,22 0-16,22-21 15,20 22 1,-21-22-16,21 0 0,1 0 0,-1 0 16,0 0-16,22 0 0,-22 0 0,22-22 15,-1 22-15,22 0 0,-22-21 16,1 21-16,-1-21 0,1 21 0,-1 0 16,1 0-16,-22 0 0,1-21 15,-1 21-15,-21 0 0,0 0 0,0 0 16,1 0-16,-22-21 0,0 0 15,21 21-15,-21-22 0,0 1 16</inkml:trace>
  <inkml:trace contextRef="#ctx0" brushRef="#br0" timeOffset="14928.2">9927 7705 0,'0'0'0,"-42"0"0,-1 0 0,1 21 15,0-21-15,-1 0 0,22 0 0,0 21 16,0-21-16,21 21 15,21 0-15,0-21 0,22 0 16,-1 0-16,0 0 16,1 0-16,20 0 0,1 0 0,-1 0 15,1 0-15,-1 0 0,1 0 0,-1 0 16,1 0-16,-1-21 0,1 21 0,-1 0 16,1-21-16,-22 21 0,21 0 0,-20-21 15,-22 21-15,21-21 0,-21 21 0,-21-21 16,0-1-16,0 1 15,-21 21-15,0-21 0,0 21 16,-21 0-16,20 0 0,-20-21 0,0 21 16,21 0-16,-22 0 0,22 0 15,0 0-15,0 0 0,0-21 0,42 21 47,0 0-47,0 0 0,0 0 16,0 0-16,22 0 0,-22 0 15,0 21-15,0-21 0,0 21 0,1 0 16,-1-21-16,0 21 0,-21 1 0,0-1 16,0 0-16,0 0 0,0 0 0,0 0 15,0 1-15,-21-22 0,0 21 0,-22 0 16,22 0-16,0 0 0,-21 0 16,20 1-16,1-22 0,0 21 0,0 0 15,0-21-15,0 21 0</inkml:trace>
  <inkml:trace contextRef="#ctx0" brushRef="#br0" timeOffset="15607.95">12213 7430 0,'21'-43'0,"-42"86"0,42-107 16,-21 43-16,21 0 0,-21 0 0,0-1 16,0 1-16,0 0 0,0 0 0,0 0 15,0 42 17,0 0-32,0 21 0,0-20 0,0 20 15,0 21-15,0-20 0,0-1 0,0 22 16,0-22-16,0 0 0,0 22 0,0-22 15,0 0-15,0 1 0,0-1 16,0-21-16,0 22 0,-21-22 0,21 21 16,0-21-16,-21-21 0,21 21 0,0 1 15,0-44 17,0 1-32,0 0 15,0 0-15,0 0 16,0-22-16,0 22 0,0 0 0,21 0 15,0-21-15,1 20 0,-1-20 0,-21 21 16,21-21-16,0 20 0,21 1 0,-20 0 16,-1 0-16,0 21 0,0 0 0,0 0 15,0 0-15,1 21 0,-1 0 0,0 0 16,-21 1-16,0-1 0,21 0 16,-21 0-16,0 21 0,0-20 0,0-1 15,0 21-15,0-21 0,0 0 0,0 1 16,0-1-16,0 0 0,0 0 0,-21 0 15,21 0-15,0 1 0,-21-22 16,21 21-16,0-42 31,0-1-15</inkml:trace>
  <inkml:trace contextRef="#ctx0" brushRef="#br0" timeOffset="16616.25">13250 7789 0,'0'0'0,"0"-21"0,21 21 15,1 0-15,-22-21 0,21 0 16,-21 0-16,0 0 16,0-1-16,0 1 15,0 0-15,-21 21 16,-1 0-16,1-21 0,0 21 0,0 0 15,-21 0-15,20 0 0,1 0 0,-21 0 16,21 21-16,0 0 0,-1-21 16,-20 21-16,21 22 0,0-22 0,0 0 15,-1 21-15,1-20 0,21 20 0,0-21 16,0 21-16,0-20 0,0 20 0,0-21 16,0 0-16,0 0 0,21 1 0,1-22 15,-1 21-15,0-21 0,0 0 16,0 0-16,0 0 0,22 0 0,-22 0 15,0 0-15,21-21 0,-20-1 0,20 22 16,-21-21-16,0 0 0,0 21 16,22-21-16,-22 0 0,0 0 0,0-22 15,0 22-15,-21 0 0,22 0 0,-22-22 16,21 22-16,-21 0 0,0-21 0,0 21 16,0-1-16,0 1 0,-21 21 31,-1 21-31,1 1 0,21-1 15,0 21-15,-21-21 0,21 0 16,0 1-16,0 20 0,0-21 16,0 0-16,0 0 0,0 1 0,0-1 15,21 0-15,-21 0 0,21 0 0,1-21 16,-1 21-16,0-21 0,0 0 0,0 0 16,0 0-16,1 0 0,-1 0 15,0-21-15,0 21 0,0-21 0,0 0 16,1 0-16,-1 0 15,0-1-15,-21 1 0,0 0 0,21 0 16,-21 0-16,21-22 0,-21 22 0,0 0 16,0 0-16,0 0 0,0 0 15,0 42 17,0 0-32,0 0 0,0 0 15,0 0-15,-21 1 0,21-1 0,0 21 16,0-21-16,-21 0 0,0 1 15,21-1-15,-21-21 0,-1 21 0,22 0 16,0 0-16,-21-21 0,0 21 16,21-42 15,0 0-31,0 0 16,21 0-16,0 0 0,1-1 15,-1 1-15,0-21 0,0 21 16,21 0-16,-20-22 0,20 22 15,-21 0-15,21-21 0,1 42 0,-22-22 16,21 22-16,1 0 0,-1 0 0,-21 0 16,21 0-16,-20 22 0,-1-22 0,0 21 15,-21 0-15,0 0 0,0 0 0,0 22 16,0-22-16,0 0 0,0 0 0,0 0 16,0 0-16,0 1 0,-21-1 15,0 0-15,21 0 0,-22-21 16,1 21-16,0-21 0,21 21 15,-21-21-15,0 0 16,21-21 15,0 0-31,21 0 16,0 21-16,0-21 0</inkml:trace>
  <inkml:trace contextRef="#ctx0" brushRef="#br0" timeOffset="17239.9">14711 7832 0,'0'0'0,"0"-21"0,0-1 0,21 22 0,-21-21 15,0 0-15,0 0 0,0 0 16,0 0-16,0-1 0,0 1 16,-21 21-16,0 0 15,-1 0-15,1 0 0,0 0 16,0 0-16,0 21 0,0-21 0,-1 22 15,1-1-15,0 21 0,-21-21 0,21 0 16,-1 1-16,1 20 0,0-21 0,0 0 16,21 22-16,0-22 0,0 0 0,0 0 15,0 0-15,0 0 16,0 1-16,21-22 0,0 0 16,0 0-16,1 0 0,-1 0 0,0 0 15,0 0-15,0 0 0,0 0 16,1-22-16,-1 22 0,0-21 0,0 0 0,0 0 15,0 0-15,1 0 0,-1-1 16,-21 1-16,21 0 0,0-21 0,-21 21 16,0-22-16,21 1 0,0 0 0,-21-1 15,0-20-15,22 20 0,-1-20 16,-21 21-16,21-22 0,-21 22 0,0-1 16,21 1-16,-21 0 0,0 21 0,21-1 15,-21 1-15,0 42 16,0 1-16,-21 20 15,0-21-15,21 21 0,0 1 0,-21 20 16,0-20-16,-1-1 16,22 0-16,0 22 0,-21-22 0,21 0 0,-21 1 15,21-22-15,-21 21 0,21 1 16,0-22-16,0 21 0,0-21 0,0 0 16,0 1-16,0-1 0,0 0 0,0 0 15,0 0-15,0 0 0,0 1 16,21-22-16,0 0 15,0 0-15,1 0 0,-1 0 16,0-22-16,0 22 0,0-21 16,0 0-16,1 0 15,-1 0-15,0 0 0,-21-1 16,21 1-16,0 0 0</inkml:trace>
  <inkml:trace contextRef="#ctx0" brushRef="#br0" timeOffset="17581.71">15282 7154 0,'0'0'0,"0"-21"15,0 0-15,0 0 0,0 0 16,0 0-16,0 42 31,0 0-31,-21 0 16,0 21-16,21 1 0,-21-1 0,21 0 15,0 1-15,-21 20 0,-1-20 0,22 20 16,-21-21-16,21 22 0,0-22 0,-21 1 16,0-1-16,0 0 0,21-21 0,0 22 15,-21-22-15,21 21 0,-22-21 16,22 1-16,0-1 0,0 0 0,0 0 16,0 0-16,0 0 15,0-42 16,0 0-31,22 0 16,-1 0-16,-21 0 0,21-1 16,-21 1-16</inkml:trace>
  <inkml:trace contextRef="#ctx0" brushRef="#br0" timeOffset="18107.91">15303 7747 0,'22'0'16,"-1"0"-16,0 0 16,0 0-16,0 0 0,0 0 15,1 0-15,-1 0 0,0 0 0,0 0 16,0 0-16,0 0 0,1-21 15,-1 21-15,0-21 0,0 21 0,-21-21 16,21-1-16,0 1 0,-21 0 16,0 0-16,0 0 15,0 0-15,-21 21 32,0 21-32,0-21 0,21 21 15,-21 0-15,0 0 0,-1 0 0,1 1 16,0-1-16,0 0 0,0 0 15,21 0-15,-21 0 0,-1 1 0,22-1 16,0 0-16,-21 0 16,21 0-16,0 0 0,0 1 15,0-1 1,21-21-16,1 0 0,-1 0 16,0 0-16,0 0 0,0 0 0,0 0 15,1 0-15,-1-21 0,0 21 0,0-22 16,0 22-16,0 0 0,1-21 0,-1 0 15,-21 0 1,0 0-16,0 0 16,0-1-1,0 1 1</inkml:trace>
  <inkml:trace contextRef="#ctx0" brushRef="#br0" timeOffset="22317.14">16002 8551 0,'0'-21'0,"-21"21"328,0 0-312,-1 0-16</inkml:trace>
  <inkml:trace contextRef="#ctx0" brushRef="#br0" timeOffset="23523.39">17335 7154 0,'0'-21'31,"-21"21"31,21 21-62,0 1 16,0-1-16,0 0 0,0 0 16,0 0-16,0 0 0,0 1 0,0-1 15,0 21-15,0-21 0,0 0 0,0 22 16,0-22-16,0 0 0,0 21 0,0-20 16,0-1-16,0 0 0,0 0 15,0 0-15,0 0 0,0 1 16,0-1-1,0 0-15,21-21 16,-21 21-16,22 0 63,-1-21-32,0 21-16,0-21 17,0 0-17,0 0-15,1 0 0,-1 0 16,0 0-16,0 0 0,21 0 16,-20 0-16,20-21 0,0 0 0,1 21 15,-1-21-15,0 0 0,1 0 0,20-1 16,1-20-16,-1 21 0,1 0 0,20-22 15,-20 22-15,20-21 0,1 21 0,0 0 16,-1-22-16,-20 22 0,21 0 16,-22 0-16,1 0 0,-1-1 0,-21 1 15,22 0-15,-22 21 0,1-21 0,-22 21 16,0 0-16,0-21 0,0 21 0,0 0 16,1 0-1,-22-21-15,0 42 110,-22-21-110,1 0 15</inkml:trace>
  <inkml:trace contextRef="#ctx0" brushRef="#br0" timeOffset="24267.94">20532 7154 0,'0'0'15,"0"-21"-15,0 0 0,21 0 0,-21 0 16,0 0-16,0-1 0,-21 22 31,-1 0-15,22 22-16,-21-1 0,0 0 15,21 0-15,0 0 0,-21 22 16,0-22-16,21 21 0,-21 0 0,21-20 16,-22 20-16,22 0 0,0 1 15,0-22-15,0 21 0,0-21 0,0 0 16,0 1-16,0-1 0,0 0 0,0 0 16,22 0-16,-1-21 0,0 21 0,0-21 15,0 0-15,0 0 0,1 0 0,20 0 16,-21 0-16,21 0 0,-20 0 0,20 0 15,-21-21-15,21 0 0,-20 21 16,20-21-16,-21 0 0,0 0 0,0-1 16,-21 1-16,22 0 0,-22-21 15,0 21-15,0-22 0,0 1 0,0 0 16,0 20-16,0-20 0,0 0 0,0 21 16,-22-1-16,22 1 0,0 0 15,-21 21-15,0-21 0,0 21 16,0 0-16,0 0 0,-1 0 15,1 21-15,21 0 16,-21-21-16,21 21 0,-21-21 16,21 22-16,-21-22 15,21 21-15,0 0 16,21-21 0,0 0-1,0 0-15</inkml:trace>
  <inkml:trace contextRef="#ctx0" brushRef="#br0" timeOffset="24671.85">21040 7154 0,'21'-21'16,"0"21"-16,0-21 16,0 21-1,0 0-15,1 0 0,-1 0 16,0 0-16,-21 21 0,21 0 15,0 1-15,-21-1 0,0 21 16,21-21-16,1 22 0,-22-22 0,0 21 16,0-21-16,0 0 0,0 22 0,0-22 15,0 0-15,0 0 0,0 0 16,0 1-16,0-1 0,0 0 0,0 0 16,-22-21-1,1 0-15,0 0 16,0 0-16,21-21 15,0 0-15,0 0 16,0-1-16,0 1 0,0 0 16,0-21-16,0 21 0,21-22 0,0 22 15,-21 0-15,21-21 0,1 20 16,-22-20-16,21 21 0,0 0 0,-21 0 16,21-1-16,-21 1 0,21 0 15,-21 0-15,21 21 0,-21-21 0,0 0 16,0-1-16,22 22 15</inkml:trace>
  <inkml:trace contextRef="#ctx0" brushRef="#br0" timeOffset="25319.6">21463 6795 0,'0'0'0,"0"-22"0,-21 22 0,21-21 0,-21 0 15,-1 21-15,1-21 0,0 21 0,0-21 16,0 0-16,0 21 0,-1-22 0,1 22 16,-21-21-16,21 21 0,0 0 15,-22-21-15,1 21 0,21 0 0,-22 0 16,1 0-16,0 0 0,-1 0 0,1 0 16,-21 0-16,20 0 0,1 0 0,0 0 15,-22 21-15,22 0 16,-1 1-16,1-1 0,0 0 0,21 21 15,-22-21-15,1 22 0,21-1 0,-22-21 16,22 22-16,0-1 0,0 0 0,0 1 16,0-1-16,-1 0 0,1 22 0,0-22 15,0 0-15,21 1 0,-21-1 16,21 0-16,0 1 0,0-1 0,0 0 16,0 1-16,0-1 0,0-21 0,0 22 15,0-22-15,0 21 0,21-21 0,0 0 16,0 1-16,0 20 0,1-21 0,-1-21 15,0 21-15,21 0 0,-21 1 0,1-22 16,20 0-16,0 21 16,1-21-16,-1 0 0,0 0 0,1 0 15,20 0-15,-21-21 0,22-1 0,-1 22 16,1-21-16,-1 0 0,-20 0 0,20 0 16,1 0-16,-22-1 0,0 1 0,22 0 15,-22-21-15,1 21 0,-1-22 0,-21 1 16,21 0-16,-20-1 0,-1 1 15,0 0-15,-21-22 0,0 22 0,0-22 16,0 22-16,0-22 0,0 22 0,0 0 16,0-22-16,-21 22 0,0 0 0,-1-1 15,1 22-15,-21-21 0,21 21 16,-22-1-16,22 1 0,-21 0 16,21 21-16,-22 0 0,22 0 0,-21 0 15,0 0-15,-1 0 0,1 0 0,21 0 16,-22 0-16,1 0 0,21 0 0,-21 21 15,20-21-15,1 0 0</inkml:trace>
  <inkml:trace contextRef="#ctx0" brushRef="#br0" timeOffset="25732.46">22521 6922 0,'0'0'16,"0"-22"-16,-21 1 0,21 42 47,0 1-32,0-1-15,0 0 0,0 21 0,0-21 16,0 22-16,0-22 0,0 21 0,0 1 16,0-1-16,0 0 0,0 1 15,0-1-15,-21-21 0,0 21 0,21-20 16,-21-1-16,21 21 0,-22-21 0,1-21 15,21 21-15,0 1 0,-21-22 16,21 21-16,0-42 16,0-1-1,0 1-15,0 0 16</inkml:trace>
  <inkml:trace contextRef="#ctx0" brushRef="#br0" timeOffset="26188.22">22352 6964 0,'0'-21'0,"0"42"0,0-63 0,0 20 16,0 1-16,0 0 0,0 0 16,21 21-16,0 0 0,0 0 15,1 0-15,20 0 0,-21 0 0,21 0 16,-20 0-16,20 0 0,0 0 16,-21 21-16,22 0 0,-1 22 0,0-22 15,1 0-15,-22 21 0,21 1 0,1-1 16,-22 0-16,21 22 0,-21-22 15,0 0-15,1 22 0,-1-22 0,-21 1 16,0-1-16,0-21 0,0 21 16,0-20-16,0 20 0,0-21 15,0 0-15,0 0 0,-21-21 16,21-21 0,0 0-1,0 0-15,0 0 0,0 0 16,0-1-16,0-20 0,0 0 0,21-1 15,-21 1-15,21-21 0,-21 20 0,21 1 16,0-22-16,-21 22 0,21-21 0,1 20 16,-1 1-16,-21 0 15,0-1-15,21 1 0,0 21 0,-21-22 16,0 22-16,0 0 0,0 0 16,21 21-1,0 21 1,-21 0-16,0 0 15,0 1-15,0-1 0,22 0 0,-22 0 16</inkml:trace>
  <inkml:trace contextRef="#ctx0" brushRef="#br0" timeOffset="26632.96">23537 7091 0,'21'0'16,"1"-21"-16,-22 0 15,-22 21 1,1 0-16,0 0 16,0 21-16,21 0 15,-21 0-15,21 0 0,-21 0 0,21 1 16,0-1-16,-22 21 0,22-21 0,-21 0 16,21 22-16,0-22 0,-21 0 0,21 0 15,0 0-15,0 1 0,0-1 0,0 0 16,0 0-16,21-21 15,0 21-15,1-21 16,-1 0-16,0 0 0,0 0 0,0 0 16,-21-21-16,21 21 0,1-21 0,-1 0 15,0 0-15,0-1 0,-21 1 0,0-21 16,21 21-16,-21-22 0,0 1 16,0 0-16,0 21 0,0-22 0,0 1 15,0 21-15,0 0 0,-21-22 0,0 22 16,0 0-16,0 21 0,-1 0 15,1 0-15,0 0 0,0 0 16,0 0-16,0 0 0,-1 0 16,1 21-16,21 0 15,0 0 1,21-21 0,1 0-16</inkml:trace>
  <inkml:trace contextRef="#ctx0" brushRef="#br0" timeOffset="26963.73">23939 6900 0,'0'0'15,"22"-21"-15,20-21 16,-21 42-16,-21-21 16,21 21-16,-21 21 31,0 0-31,0 0 0,0 0 15,0 1-15,0-1 0,-21 0 16,0 21-16,21-21 0,-21 22 0,0-1 16,-1 0-16,1 1 0,21-1 0,-21-21 15,0 22-15,0-1 0,21-21 0,0 21 16,-21-20-16,21-1 0,0 0 16,0 0-16,0 0 0,0 0 15,21-21 1,0 0-16,0 0 15,0 0-15,0-21 0,1 0 16,-22 0-16,21 0 0,-21 0 16,21-1-16,-21 1 0,0 0 0</inkml:trace>
  <inkml:trace contextRef="#ctx0" brushRef="#br0" timeOffset="27167.61">23855 7091 0,'0'0'0,"-21"0"16,21-21-1,21 21 1,0 0-16,0 0 16,0-21-16,0 21 0,1 0 0,20 0 15,-21 0-15,0 0 0,22-22 0,-22 22 16,0 0-16,0 0 0,0 0 16,0 0-16,-21-21 15,22 21-15,-22-21 16</inkml:trace>
  <inkml:trace contextRef="#ctx0" brushRef="#br0" timeOffset="27928.01">25548 6752 0,'21'-42'15,"-21"21"-15,0 0 0,0 42 32,0 0-17,0 21-15,0-21 0,0 22 16,0-22-16,0 21 0,0 1 0,0-22 15,0 21-15,0 0 0,0 1 16,0-1-16,-21 0 0,21 1 0,-21-1 16,21 0-16,-21 1 0,21-22 15,0 21-15,0-21 0,-21 1 0,21-1 16,-22 0-16,22 0 0,0 0 16,-21-21-1,0 0-15,21-21 16,-21 21-1,21-21-15,0 0 0,0 0 0,0-1 16,0-20-16,0 21 0,21-21 0,0-1 16,0 1-16,1 21 0,-1-22 15,21 1-15,-21 21 0,22-21 16,-1 20-16,-21 1 0,21 0 0,1 21 16,-22 0-16,21 0 0,-21 0 0,1 0 15,20 0-15,-21 0 0,0 21 16,0 0-16,-21 1 0,0 20 0,22-21 15,-22 21-15,0 1 0,0-22 0,0 21 16,0-21-16,0 22 0,-22-22 0,1 0 16,0 0-16,21 0 0,-21 1 15,0-1-15,0 0 0,21 0 0,-22-21 16,22 21-16,-21-21 0,42-21 47,-21 0-47,22 21 0,-1-21 15,0 0-15</inkml:trace>
  <inkml:trace contextRef="#ctx0" brushRef="#br0" timeOffset="28915.34">26522 7176 0,'0'0'0,"21"-22"0,-21 1 15,0 0-15,21 21 0,-21-21 0,0 0 16,0 0-16,-21 21 15,0 0-15,0 0 0,-1 0 16,1 0-16,0 0 0,0 21 16,0 0-16,0 0 0,-1 0 15,-20 0-15,21 22 0,0-22 16,0 21-16,-1-21 0,1 22 0,0-22 16,21 0-16,0 21 0,-21-20 0,21-1 15,0 0-15,0 0 0,0 0 16,0 0-16,21-21 15,0 0-15,0 0 0,1 0 0,-1 0 16,0 0-16,0 0 0,0 0 0,0 0 16,1-21-16,-1 0 0,0 0 0,21 0 15,-21 0-15,1-1 16,-22 1-16,21-21 0,0 21 0,0-22 16,-21 1-16,0 21 0,0-21 0,21 20 15,-21 1-15,0 0 0,21 21 0,-21-21 16,0 42-1,0 0 1,0 0-16,0 22 0,0-22 0,0 21 16,0-21-16,0 22 0,0-22 0,0 0 15,0 0-15,0 22 0,0-22 0,0 0 16,22 0-16,-1-21 16,-21 21-16,21-21 0,0 0 0,0 0 15,0 0-15,1 0 0,-1 0 16,0 0-16,0 0 0,0 0 0,0-21 0,-21 0 15,22 21-15,-1-21 0,-21 0 16,0-22-16,21 22 0,-21 0 16,21-21-16,-21-1 0,21 22 0,-21-21 15,21-1-15,-21 22 0,0 0 0,0 0 16,0 0-16,22 21 0,-22-21 16,0 42-1,0 0-15,0 0 16,0 0-16,0 0 0,0 1 0,0-1 15,-22 21-15,22-21 0,-21 0 16,21 1-16,0-1 0,0 0 0,-21 0 16,21 0-16,-21-21 0,21 21 15,-21-21-15,21 22 0,-21-22 32,-1 0-17,22-22 1,0 1-16,0 0 0,0 0 15,0 0-15,22-22 0,-1 22 0,0-21 16,0 21-16,0-22 0,0 22 16,1-21-16,-1 21 0,21 0 0,-21-1 15,0 1-15,22 21 0,-22 0 16,21 0-16,-21 0 0,1 0 0,-1 0 16,0 21-16,0-21 0,0 22 15,0-1-15,-21 0 0,0 21 0,22-21 16,-22 1-16,0 20 0,0-21 0,0 0 15,0 0-15,0 22 0,0-22 0,-22 0 16,22 0-16,0 0 0,-21 1 16,0-1-16,21 0 15,-21-21-15,21 21 0,-21 0 16,0-21 0,42-21 15,0 21-31</inkml:trace>
  <inkml:trace contextRef="#ctx0" brushRef="#br0" timeOffset="29831.64">27961 7197 0,'0'0'0,"21"0"0,-21-21 15,0-1-15,0 1 16,0 0-16,0 0 0,0 0 15,-21 0-15,0 21 16,0 0-16,0 0 0,-1 0 0,1 0 16,-21 0-16,21 0 15,0 0-15,-1 21 0,-20 0 0,21 21 16,0-21-16,0 22 0,-1-22 0,1 21 16,0-21-16,0 22 0,21-22 0,-21 0 15,21 0-15,0 22 0,0-22 16,0 0-16,0 0 0,21 0 15,0-21-15,0 21 0,0-21 16,1 0-16,-1 0 0,0 0 0,0 0 16,0 0-16,0 0 0,1-21 0,20 0 15,-21 21-15,0-21 16,0 0-16,1 0 0,20-22 0,-21 22 16,0-21-16,0-1 0,22 1 0,-22 0 15,0-22-15,0 22 0,22 0 0,-22-1 16,0 1-16,0-22 0,0 22 15,-21 21-15,21-21 0,-21 20 0,22 1 16,-22 0-16,0 0 0,-22 21 16,1 0-1,0 21-15,0-21 0,0 21 0,0 0 16,-1 22-16,1-22 0,0 21 0,0 1 16,0-22-16,0 21 0,21 0 0,0 1 15,-22-1-15,22 0 0,0 1 16,0-1-16,0 0 0,0 1 0,0-22 15,0 21-15,0-21 0,0 1 16,22-1-16,-1 0 0,0 0 16,0-21-16,0 0 0,0 0 0,1 21 15,-1-21-15,0 0 0,0 0 16,0 0-16,0 0 0,1-21 0,-1 0 16,0 21-16,0-21 0,0 0 0,0-22 15,1 22-15,-1-21 0,0-1 16,0 1-16,0-21 0,0 20 0,1 1 15,-1 0-15,0-1 0,0 1 0,0 0 16,-21-1-16,21 22 0,-21-21 0,22 21 16,-22-22-16,0 22 15,0 0-15,0 0 0,0 0 0,0-1 16,21 22-16,-21 22 31,-21-1-15,-1 21-16,22-21 0,-21 22 0,21-22 15,-21 21-15,0 0 0,21 1 0,-21-1 16,21 0-16,-21 1 0,-1-1 16,1 0-16,21-20 0,0 20 0,0 0 15,0 1-15,0-22 0,0 21 16,0-21-16,0 0 0,0 1 0,0-1 16,0 0-16,0 0 0,0 0 15,21-21-15,1 0 16,-1 0-16,0 0 0,0 0 15,0 0-15,0-21 16,1 21-16,-22-21 0,21 0 0,0 0 16</inkml:trace>
  <inkml:trace contextRef="#ctx0" brushRef="#br0" timeOffset="30284.14">28850 7197 0,'0'0'0,"0"21"16,21-21-1,0 0 1,1 0-16,-22-21 0,21 21 0,0-21 16,0 21-16,0-22 0,0 22 15,1-21-15,-1 0 0,0 21 0,0-21 16,0 0-16,0 0 0,1-1 0,-1 22 15,-21-21-15,0 0 0,0 0 16,0 0-16,0 0 0,-21 21 16,-1 0-1,1 0-15,0 0 0,0 0 0,0 0 16,0 0-16,-1 21 0,-20 0 16,21 0-16,0 0 0,0 0 0,-1 1 15,22-1-15,-21 21 0,21-21 0,-21 0 16,21 22-16,0-22 0,0 0 0,0 0 15,0 0-15,0 1 0,0-1 16,21 0-16,0-21 0,1 21 0,-1-21 16,0 0-16,0 21 0,0-21 0,0 0 15,1 0-15,-1 0 0,0 0 0,0 0 16,21 0-16,-42-21 0,22 21 16,-1-21-16,0 21 0,0-21 15,0 0-15,0-1 0,-21 1 0,22 0 16,-22 0-16</inkml:trace>
  <inkml:trace contextRef="#ctx0" brushRef="#br0" timeOffset="41536.07">2815 12086 0,'0'0'0,"0"21"0,-21 1 15,21-1-15,0 0 16,0 0-16,21-21 31,0 0-31,0 0 16,1 0-16,-1 0 0,0 0 0,0 0 15,0-21-15,22 21 0,-22-21 16,21 0-16,-21-1 0,22 1 16,-1-21-16,0 21 0,-21 0 0,22-1 15,-22-20-15,21 21 0,-21 0 16,1 0-16,-1-1 0,0-20 0,-21 21 15,0 0-15,0 0 0,0-1 0,0 1 16,0 0-16,0-21 0,0 21 16,0-1-16,0 1 0,-21 21 31,0 0-31,-1 0 16,22 21-16,-21 1 0,0-1 0,21 0 15,-21 0-15,0 21 0,0-20 16,-1 20-16,22 0 0,-21 1 0,0-1 15,0 0-15,0 22 0,21-22 16,0 22-16,-21-1 0,21 1 16,0-1-16,0 1 0,0-1 0,0 1 15,0-1-15,0 1 0,0 20 0,0-20 16,0 20-16,0-20 0,0-1 0,0 1 16,0-1-16,-22 1 0,22-22 15,0 22-15,-21-22 0,21 0 0,-21 22 16,21-22-16,0-21 0,0 22 0,0-22 15,0 21-15,0-21 0,21-21 16,0 0 0,1 0-16,-1-21 0,0 0 0,0 0 15,21 0-15,-20-22 0,20 22 16,-21-21-16,21 0 0,-20-1 16,20 1-16,-21 0 0,0-1 0,0 1 15,-21 0-15,0-22 0,0 22 0,0-22 16,0 22-16,-21 0 0,0-1 0,-21-20 15,21 42-15,-22-22 0,22 1 16,-21 21-16,21 0 0,-22-1 0,22 1 16,-21 0-16,21 21 0,-1 0 0,-20-21 15,21 21-15,0 0 16,0 0-16,-1 0 0,1 0 16,21-21-16,21 0 31,1 21-31,-1-22 0,0 22 0,0-21 15,21 0-15,1 0 0,-22 21 0,21-21 16,1-22-16,-1 22 0,0 0 16,1 0-16,-1 0 0,0 0 0,-21-1 15,22 1-15,-22 0 0,0 0 0,0 21 16,-21-21-16,21 21 16,-21 21 15,0 0-31,0 0 0,0 0 15,0 1-15,0-1 0,0 0 16,22 0-16,-22 0 0,0 0 0,0 1 16,0-1-16,0 0 0,0 0 15,0 0-15,-22-42 47,1 0-47,21 0 16,0 0-16</inkml:trace>
  <inkml:trace contextRef="#ctx0" brushRef="#br0" timeOffset="41731.99">3831 11875 0,'0'-22'15,"0"44"48,0-1-63,0 0 15,0 0-15</inkml:trace>
  <inkml:trace contextRef="#ctx0" brushRef="#br0" timeOffset="42199.72">4085 12192 0,'0'0'15,"0"21"-15,0 0 0,0 1 16,0-1-16,0 0 16,0 0-16,0 0 0,0 0 0,0 1 15,0-1-15,0 0 16,0 0-1,-21-21-15,21 21 16,-21-21 0,21-21-1,0 0 1,0 0-16,0 0 0,0-1 16,0 1-16,0-21 0,0 21 0,0-22 15,21 22-15,0-21 0,-21 21 16,21-22-16,0 22 0,1 0 0,-1 0 15,0 0-15,0 21 0,0 0 16,0 0-16,1 0 0,-1 0 0,0 0 16,0 21-16,-21 21 0,21-21 0,-21 1 15,21-1-15,-21 21 0,0-21 16,0 0-16,0 22 0,0-22 0,0 0 16,0 0-16,0 0 0,0 1 0,0-1 15,-21-21-15,21 21 0,-21-21 16,21 21-16,-21-21 15</inkml:trace>
  <inkml:trace contextRef="#ctx0" brushRef="#br0" timeOffset="44092.07">5016 12256 0,'0'0'0,"0"-22"0,0-20 15,0 21-15,0 0 0,0 0 16,0-1-16,0 1 0,0 0 16,0 0-16,-21 21 15,0 0-15,0 0 16,0 0-16,0 0 0,-1 0 0,1 21 15,0 0-15,0 0 16,0 22-16,0-22 0,-1 0 0,1 21 16,0-20-16,21 20 0,0-21 0,-21 21 15,21-20-15,0-1 0,0 0 0,0 0 16,0 0-16,0 0 0,0 1 16,21-22-16,0 0 15,0 0-15,1 0 0,-1 0 16,0 0-16,0 0 0,0 0 0,0-22 15,1 22-15,-1-21 0,0 0 0,0 0 16,0 0-16,-21 0 16,21-1-16,1 1 0,-1-21 0,-21 21 15,21-22-15,-21 22 0,21-21 0,-21 21 16,0 0-16,0-1 0,0 1 0,21 21 16,-21 21 15,0 1-31,0-1 0,0 0 15,-21 0-15,21 0 0,0 22 0,0-22 16,0 0-16,0 0 0,0 0 16,0 0-16,0 1 0,0-1 0,0 0 15,0 0-15,0 0 16,21-21-16,0 0 16,1 0-16,-1 0 15,0 0-15,0 0 0,0 0 16,0-21-16,1 0 0,-1 21 0,21-21 15,-21 0-15,0-1 0,1 1 0,-1-21 16,0 21-16,0-22 0,0 1 0,-21 21 16,21-21-16,-21-1 0,22-20 15,-22 20-15,0 1 0,0 21 0,0-21 16,0-1-16,0 22 0,0 0 0,0-21 16,0 20-16,0 1 0,0 0 15,0 42 16,0 0-31,-22 1 16,22 20-16,-21-21 0,21 21 0,-21-20 16,21 20-16,0 0 0,-21 1 15,0-1-15,21 0 0,-21 1 0,21-1 16,0 0-16,0-21 0,0 22 0,-22-22 16,22 21-16,0-21 0,0 1 0,0-1 15,0 0-15,0 0 0,22-21 0,-1 21 16,0-21-16,0 0 15,0 0-15,0 0 0,1 0 0,-1 0 16,21 0-16,-21 0 0,0 0 0,1 0 16,20-21-16,-21 0 0,0 0 15,0 0-15,1-1 0,-1-20 16,21 21-16,-21-21 0,0-1 0,1 1 16,-1 0-16,0-22 0,0 22 0,0-22 15,0 22-15,1 0 0,-1-1 0,0 1 16,-21 0-16,0 20 0,0-20 0,0 21 15,21 21-15,-21-21 0,0 0 16,-21 42 0,21 0-16,-21 0 15,0 21-15,21-20 0,-22 20 0,1 0 16,0 1-16,21-1 0,-21 0 16,0 1-16,0-22 0,-1 21 15,22 0-15,-21 1 0,21-1 0,-21-21 16,21 22-16,0-22 0,0 21 0,0-21 15,0 0-15,0 1 0,0-1 16,0 0-16,0 0 0,0 0 0,21 0 16,0-21-16,1 0 0,-1 0 15,0 0-15,0 0 0,0 0 0,0 0 16,22 0-16,-22 0 0,0 0 0,0 0 16,22-21-16,-22 0 0,0 0 0,0 0 15,21 0-15,-20-1 0,-1 1 16,0 0-16,0 0 0,0-21 15,0 20-15,-21 1 0,22 0 0,-22 0 16,0 42 15,0 0-15,-22-21-16,1 21 0,21 1 0,-21-1 16,21 0-16,-21 0 0,21 0 15,0 0-15,0 1 0,0-1 16,21-21 15,0 0-31,0 0 0,1 0 16,-1 0-16,0 0 0,0-21 15,0 21-15,0-22 0,1 1 0,-1 21 16,0-21-16,0 0 0,0 0 0,0 0 16,1-1-16,-1 1 0,0 21 0,0-21 15,-21 0-15,21 0 0,-21 0 16,21-1-16,1 1 0,-22 0 15,-22 42 32,1 0-47,0 1 16,21-1-16,-21 0 0,21 0 16,-21 21-16,21-20 0,-21 20 15,21-21-15,0 21 0,0 1 0,0-1 16,0 0-16,0 22 0,0-22 0,21 22 15,0-22-15,0 22 0,-21-1 0,21 1 16,0-1-16,1 1 0,-1-1 16,-21 1-16,21-1 0,0 1 0,0-1 15,-21 1-15,0-1 0,21 1 0,1-1 16,-22 1-16,0-1 0,0-21 0,0 22 16,0-22-16,0 1 0,0-22 0,0 21 15,0-21-15,0 0 0,0 1 0,-22-22 16,1 0-16,0 0 0,0 0 15,0 0-15,0 0 0,-1-22 0,1 22 16,21-21-16,-21 0 0,0-21 16,0 21-16,0-22 0,21 1 0,0 0 15,0-1-15,0-20 0,0 20 0,0-20 16,0 21-16,0-22 0,0 1 0,0 20 16,21-20-16,0 20 0,0-20 0,0 21 15,22-22-15,-22 22 0,0-22 16,21 22-16,-21 0 0,22-22 0,-22 22 15,21-1-15,1-20 0,-22 21 0,21-1 16,0 1-16,1 0 0,-22-1 0,21-20 16,1 20-16,-1 1 0,0 0 15</inkml:trace>
  <inkml:trace contextRef="#ctx0" brushRef="#br0" timeOffset="44864.07">9334 11430 0,'0'-21'16,"0"0"-1,0 0-15,0-1 16,0 1-16,0 0 16,0 0-16,0 0 15,-21 21 1,0 0-16,0 0 0,0 0 16,0 0-16,-1 0 0,1 0 15,-21 21-15,21-21 0,0 21 0,-1-21 0,1 21 16,-21-21-16,21 21 0,0 1 15,-1-1-15,1-21 0,21 21 16,-21-21-16,21 21 0,0 0 16,0 0-16,21 1 15,0-22-15,1 21 0,-1-21 16,0 21-16,0 0 0,0-21 0,0 21 16,1 0-16,-1-21 0,0 22 0,0-1 15,-21 0-15,0 0 0,21 0 16,-21 0-16,0 1 0,0-1 0,0 0 15,0 0-15,0 0 0,-21 0 16,0 1-16,0-1 0,-22 0 0,22 0 16,0 0-16,-21-21 0,-1 21 0,22 1 15,-21-1-15,21-21 0,0 0 0,-1 21 16,1-21-16,0 0 0,21-21 31,0 0-31,21 21 16,0-22-16,1 1 0,-1 0 0,21 21 15,-21-21-15,0 0 0,1 21 0,-1-21 16,21 21-16,-21 0 16,0 0-16,1 0 0,-22 21 15,0 0-15,0 0 0,0 0 16,0 0-16,0 22 0,0-22 0,-22 0 16,1 21-16,0 1 0,0-22 0,21 21 15,-21-21-15,0 1 0,-1 20 0,22-21 16,0 0-16,0 0 0,-21 1 15,21-1-15,0 21 0,0-21 16,0 0-16,0 1 0,0-1 0,0 0 16,0 0-16,21-21 0,1 0 15,-1 0-15,0 0 0,0 0 0,0 0 16,0 0-16</inkml:trace>
  <inkml:trace contextRef="#ctx0" brushRef="#br0" timeOffset="45599.69">9102 15134 0,'0'21'62,"21"-21"-46,0 22 0,0-1-16,0-21 0,0 21 15,1-21-15,-1 21 0,-21 0 0,21-21 16,0 21-16,0 1 0,0-22 0,1 21 15,-1-21-15,-21 21 0,21-21 16,-21 21-16,0 0 31,-21 0-31,0-21 0,-1 22 16,1-22-16,0 21 0,0 0 0,0 0 16,-22 0-16,22 0 0,0 1 0,0-1 15,0 0-15,21 0 0,0 0 0,-21 0 16,21 1-16,0-1 15,0 0-15,21 0 0,-21 0 16,21 0-16,0-21 0,0 22 16,-21-1-16,21-21 0,1 21 0,-1 0 15,0-21-15,-21 21 0,0 0 16,0 1-16,-21-22 16,0 21-16,-1-21 0,1 0 15,0 21-15,0-21 0,0 21 0,-22-21 16,22 0-16,0 0 0,0 0 0,0 0 15,0 0-15,-22 0 0,22 0 0,0-21 16,0 0-16,21 0 0,-21-1 16,21 1-16,-22-21 0,22 0 15,0-1-15,0 1 0</inkml:trace>
  <inkml:trace contextRef="#ctx0" brushRef="#br0" timeOffset="46060.43">9123 13250 0,'0'0'16,"0"22"-16,0-1 16,21-21-16,0 0 0,21 0 15,-20 0-15,20 0 0,-21 0 16,21 0-16,1 0 0,-1 0 0,0 0 16,22 0-16,-22 0 0,1 0 0,-1 21 15,21-21-15,-20 0 0,-1 0 0,22 0 16,-22 0-16,0 21 0,22-21 15,-22 0-15,0 21 0,1-21 16,-1 0-16,-21 0 0,22 0 0,-1 0 16,-21 0-16,0 0 0,0 0 0,1 0 15,-1 0-15,0 0 0,-21 21 16,0 1 0,-21-22-16,0 0 15,-1 0-15,1 21 16,0-21-16,-21 0 0,21 0 0,-22 21 15,1-21-15,0 21 0,-1-21 0</inkml:trace>
  <inkml:trace contextRef="#ctx0" brushRef="#br0" timeOffset="46399.39">9271 13737 0,'0'0'0,"-21"21"16,42-21-1,0 0-15,0 0 16,0 0-16,22 0 0,-1 0 0,0 0 16,1 0-16,-1 0 0,22 0 0,-22 0 15,21 0-15,1 0 0,-22 0 0,22 0 16,-1 0-16,-20 0 16,20 0-16,1 0 0,-22 0 0,21 0 15,-20 0-15,-1 0 0,0 0 0,1 0 16,-1 0-16,0 0 0,1 0 0,-22 0 15,21 0-15,-21 0 0,22 0 0,-22 0 16,0 0-16,0 22 0,0-22 16,1 0-1,-22 21 1,-22-21-16,1 0 16,0 0-16,0 0 0,0 0 0,0 21 15,-22-21-15,22 0 0</inkml:trace>
  <inkml:trace contextRef="#ctx0" brushRef="#br0" timeOffset="46716.25">9440 14161 0,'0'21'16,"21"-21"-1,1 0-15,-1 0 0,0 0 16,21 0-16,1 21 0,-1-21 0,0 0 16,1 0-16,20 0 0,1 0 15,-1 0-15,1 0 0,-1 0 0,1 0 16,-1 0-16,1 0 0,-1 0 0,1 0 16,-1 0-16,1 0 0,-22 0 0,0 0 15,22 0-15,-22-21 0,0 21 0,1 0 16,-22 0-16,0 0 0,21 0 15,-20 0-15,-1-21 0,0 21 16,-21-22 0,0 1-16</inkml:trace>
  <inkml:trace contextRef="#ctx0" brushRef="#br0" timeOffset="53228.29">11917 8551 0,'0'-21'15,"21"21"95,0 0-110,21 0 0,1 0 0,-1 0 15,0 0-15,22 0 0,-1 21 0,22-21 16,0 0-16,21 0 0,-1 0 0,22 0 16,22 0-16,-22 0 0,21 0 15,21 0-15,-21 0 0,0 0 0,22-21 16,-22 21-16,0 0 0,0 0 0,0 0 15,-21 0-15,0 0 0,-21 0 0,21 0 16,-21 0-16,0 0 0,-21 0 16,-1 0-16,1 0 0,-22 0 15,1 0-15,-1 0 0,-20 0 0,-22 0 16,21 0-16,-21 0 0,1 0 16,-22 21 15,-22-21-31,1 0 15,0 0-15,0 0 0,0 0 16,0 0-16,-1 0 0,1 0 0,-21 0 16,21 0-16,-22 0 0,1 0 0,-21 0 15,-1 0-15,1 0 0</inkml:trace>
  <inkml:trace contextRef="#ctx0" brushRef="#br0" timeOffset="54280.07">12086 8573 0,'-42'0'0,"84"0"0,-127 0 0,64 21 0,-21-21 15,21 0-15,0 0 0,21 21 16,0 0-1,21-21 1,0 0-16,0 0 0,0 21 0,0-21 16,1 0-16,-1 0 0,0 21 0,21-21 15,-21 0-15,22 0 0,-1 0 0,0 0 16,22 0-16,-22 0 0,22 0 16,20 0-16,1 0 0,42 0 0,-21 0 15,21 0-15,21 0 0,0 0 0,0-21 16,1 21-16,-1 0 0,0 0 0,0 0 15,-21 0-15,21 0 0,-42 0 16,21 0-16,-42 0 0,21 0 0,-22 0 16,-20 0-16,20 0 0,-20 21 15,-22-21-15,22 0 0,-22 0 0,0 0 16,1 0-16,-22 0 0,0 0 0,0 0 16,0 0-16,1 22 0,-1-22 15,0 0-15,-21-22 125,-21 22-125,42 0 188,0 0-95,-21-21 17,0 0-48,21 21-62,-21-21 32,-21 21-17,0-21-15,0 21 0,21-21 16</inkml:trace>
  <inkml:trace contextRef="#ctx0" brushRef="#br0" timeOffset="55215.37">23643 8234 0,'0'0'0,"-42"0"0,-64-21 16,85 21-16,0 0 16,-1-21-16,1 21 15,0 0-15,21 21 47,21-21-47,0 21 0,1-21 16,20 0-16,0 21 0,22-21 0,-1 0 15,1 0-15,42 21 0,-22-21 0,22 0 16,0 0-16,21 0 0,0 21 16,21-21-16,0 0 0,0 0 0,-21 0 15,22 0-15,-1 0 0,-21 0 0,21 0 16,-21 22-16,0-22 0,0 0 15,-21 0-15,21 0 0,-43 0 0,1 0 16,0 21-16,-1-21 0,-20 0 0,-1 0 16,-20 0-16,20 0 0,-20 21 15,-1-21-15,0 0 0,1 0 16,-1 0-16,-21 0 0,0 0 0,0 0 16,1 0-16,-1 0 0,-42 0 46,-1 0-46,1 0 0,0 0 16,-21 0-16,-1 0 0,1 0 0,0 0 16,-22 0-16,22 0 0</inkml:trace>
  <inkml:trace contextRef="#ctx0" brushRef="#br0" timeOffset="55783.99">23939 8509 0,'0'0'0,"-63"0"0,-85 0 16,105 0-16,1 0 0,0 0 16,21 0-16,-1 0 0,1 0 0,0 0 15,0 0-15,42 21 47,0-21-47,0 0 0,1 0 16,-1 0-16,21 0 0,-21 0 0,22 0 15,-1 0-15,-21 0 0,21 0 0,1 0 16,-1 0-16,0 0 0,1 0 16,-1 0-16,22 0 0,-22 0 0,0 0 15,1 0-15,-1 0 0,0 0 0,1 21 16,-1-21-16,21 0 0,1 0 0,-1 0 15,1 0-15,-1 22 0,22-22 16,0 0-16,-1 0 0,1 0 0,-21 0 16,20 0-16,-20 0 0,-1 0 15,1 0-15,-1 0 0,1 0 16,-22 0-16,0 0 0,22 0 0,-22 0 16,1-22-16,-1 22 0,0 0 0,1 0 15,-1 0-15,-21 0 0,0 0 16,0 0-16,1 0 0,-1 0 0,0 0 15,-42 0 17,0 0-17,-1 0-15,1 0 16</inkml:trace>
  <inkml:trace contextRef="#ctx0" brushRef="#br0" timeOffset="59928.48">10520 10901 0,'21'0'0,"0"0"15,0 0-15,0 0 16,-21-21-16,22 0 15,-1 21-15,-21-22 0,0 1 16,0 0-16,0 0 16,0 0-1,0 0-15,0-1 16,-21 1-16,-1 0 16,1 21-16,0-21 0,0 21 15,0-21-15,-22 0 0,22 21 16,0-22-16,-21 22 0,-1-21 0,22 21 15,-21-21-15,0 21 0,-22-21 0,22 21 16,-22-21-16,1 21 0,-1-21 16,1 21-16,-1-22 0,1 1 0,-22 21 15,22-21-15,-22 0 0,21 0 0,-20 21 16,-1-21-16,0-1 0,-20 22 16,20-21-16,-21 0 0,21 21 15,1-21-15,-22 21 0,21-21 0,1 21 16,-22-21-16,21 21 0,-21-22 0,22 22 15,-22 0-15,0-21 0,21 21 16,-21 0-16,22-21 0,-22 21 0,21 0 16,1-21-16,-1 21 0,0 0 0,-21-21 15,22 21-15,-1-21 0,-21 21 0,22 0 16,-1-22-16,0 22 0,1 0 16,-1-21-16,21 21 0,-20 0 0,-1-21 15,0 21-15,1 0 0,-1-21 0,0 21 16,1 0-16,-22 0 15,21-21-15,22 21 0,-22-21 0,0 21 16,1 0-16,-1 0 0,0 0 0,1 0 16,-1 0-16,-21 0 0,22 0 15,-1 0-15,0 0 0,1 0 0,-1 0 16,0 0-16,1 0 0,-1 21 0,0-21 16,-21 21-16,22-21 0,-1 21 15,0-21-15,1 21 0,-1-21 0,0 21 16,1 1-16,20-22 15,-20 21-15,20 0 0,-21 0 0,22 0 0,-22 0 16,22 1-16,-22-1 0,0 0 16,22 0-16,-22 21 0,1-20 15,20 20-15,1-21 0,-1 21 0,1 1 16,20-1-16,-20-21 0,20 22 16,1-1-16,0 0 0,-1-21 0,1 22 15,0-1-15,21 0 0,-22 1 16,22-1-16,-21 0 0,21 1 0,-1 20 15,-20-20-15,21 20 0,0 1 16,0-22-16,-1 21 0,1 1 0,0-1 16,0 1-16,0-22 0,0 22 15,21-1-15,0-20 0,-22 20 0,22 1 16,-21-1-16,21 1 0,0-1 16,0 1-16,0-1 0,0-21 15,0 22-15,0-1 0,0 1 0,0-22 16,0 22-16,0-1 0,21 1 15,1-1-15,-22 1 0,21-1 0,-21 1 16,21 20-16,0-20 0,-21-1 16,21 1-16,0-1 0,-21 1 0,22-1 15,-1 1-15,0 21 0,0-22 16,0 1-16,0-1 0,1 1 0,-1-1 16,0 1-16,21-1 0,-21 1 0,22-1 15,-22 1-15,21-1 0,1 1 16,-22-1-16,21 1 0,0-1 15,1 1-15,-1-1 0,22 1 0,-22-1 16,0 1-16,22-1 0,-22-21 16,22 22-16,-22-22 0,21 22 0,1-22 15,-22 22-15,22-22 0,-1 0 0,1 22 16,-1-22-16,1 22 0,-1-22 16,-20 0-16,20 1 0,1-1 0,-1 21 15,1-20-15,-1-1 0,1 0 0,-1 1 16,1-1-16,-1 0 0,1 1 15,20-1-15,-20 0 0,-1 1 0,1-1 16,-1 0-16,1 1 0,-1-22 0,1 21 16,-1 1-16,22-22 0,-22 21 15,22-21-15,-21 22 0,20-22 0,1 0 16,0 0-16,-22 0 0,22 0 16,-1 1-16,1-1 0,0 0 0,-1 0 15,22 0-15,0 0 0,-21 1 0,21-22 16,-1 21-16,1 0 0,0 0 0,21-21 15,-21 21-15,0 0 0,0-21 0,21 22 16,-22-22-16,1 21 0,21 0 16,-21-21-16,0 21 0,0-21 0,0 21 15,-1-21-15,22 0 0,-21 21 16,0-21-16,0 0 0,21 0 0,-21 0 16,0 0-16,-1 0 0,1 0 0,21 0 15,-21 0-15,21 0 0,0 0 0,-21-21 16,21 0-16,-21 0 0,21 21 15,-21-21-15,21 0 0,-22-22 0,22 22 16,-21 0-16,21 0 0,-21-22 0,0 22 16,21-21-16,-21 21 0,0-22 0,21 1 15,-22 21-15,1-21 0,0-1 0,0 1 16,0 0-16,0-1 0,-1 1 0,-20 0 16,21-1-16,-21 1 0,20-22 15,-20 22-15,21 0 0,-21-22 0,-1 22 16,-20 0-16,20-22 0,-20 22 0,21-22 15,-22 1-15,1 20 0,20-20 16,-20-1-16,-1 1 0,1-1 0,-1 1 16,1-1-16,-1 1 0,-20-1 0,20 1 15,-21-1-15,22 1 0,-22-1 0,1 1 16,-1-22-16,0 22 0,1-1 0,-22 1 16,21-22-16,0 22 0,-20-1 15,-1 1-15,0-1 0,0 1 0,0-22 16,0 21-16,-21 1 0,0-1 0,0-20 15,22 20-15,-22 1 0,0-1 0,0-20 16,0 20-16,0 1 0,0-1 16,0 1-16,0-22 0,0 21 0,-22 1 15,22-22-15,-21 22 0,0-1 0,21 1 16,-21-1-16,0 1 0,0-1 0,-1 1 16,-20-1-16,21 1 0,0-22 15,-22 22-15,22-1 0,-21 1 0,21-1 16,-22 22-16,1-22 0,0 1 0,-1-1 15,1 22-15,0-22 0,-22 22 0,22-21 16,0-1-16,-22 22 0,22-22 0,-1 22 16,-20-22-16,21 22 0,-22 0 15,22-1-15,-22-20 0,22 21 0,-22-1 0,1 1 16,-1 0-16,1-1 16,-1 1-16,1 0 0,-1-1 0,1 1 0,-1 0 15,-20-1-15,20 1 0,1 0 0,-22-1 16,22 1-16,-1 0 0,-21 20 15,1-20-15,-1 0 0,22 21 0,-22-1 16,-21-20-16,21 21 0,1 0 0,-1 0 16,0-1-16,1 1 0,-1 0 0,0 0 15,1 21-15,-22-21 0,21 21 0,-21 0 16,22 0-16,-22 0 0,0 0 0,0 0 16,0 0-16,1 0 0,-1 0 15,0 0-15,0 0 0,0 0 0,-21 21 16,21 0-16,1-21 0,-1 21 15,21 0-15,0-21 0</inkml:trace>
  <inkml:trace contextRef="#ctx0" brushRef="#br0" timeOffset="63620.68">9588 13250 0,'0'0'0,"-42"0"0,21 0 0,0 0 16,0 0-16,-22 0 0,22 0 0,-21 0 15,-1 0-15,22 22 0,-21-22 16,0 0-16,-1 0 0,-20 0 0,20 0 0,1 0 16,0 0-16,21 0 0,-22 0 15,1 0-15,21 0 0,0 0 16,-22 21-16,22-21 0,0 0 15,21 21 17,21-21-32,0 21 0,22-21 0,-22 0 15,21 0-15,-21 21 0,43-21 16,-22 0-16,0 0 0,22 0 0,-1 0 16,22 0-16,0 0 0,-1 0 0,1-21 15,21 0-15,0 21 0,0-21 16,21 0-16,-22 21 0,1-22 0,0 22 15,0-21-15,0 21 0,0-21 16,-1 21-16,1-21 0,-21 21 0,21-21 16,-22 21-16,1-21 0,0 21 0,-22-22 15,1 22-15,-1 0 0,1-21 16,-22 0-16,0 21 0,1 0 0,-1 0 16,0-21-16,-20 21 0,-1 0 0,0 0 15,0 0-15,0 0 0,-21-21 0,-21 21 47,0 0-47,0 0 16,0 21-16,-1-21 0,-20 21 0,21-21 15,-21 21-15,-1-21 0,-20 21 16,20 1-16,-20-22 0,-1 21 0</inkml:trace>
  <inkml:trace contextRef="#ctx0" brushRef="#br0" timeOffset="64126.4">9292 13737 0,'-42'0'15,"84"0"-15,-105 21 0,20-21 0,22 0 0,0 0 16,-21 0-16,20 0 0,1 0 16,21 22-16,-21-22 0,42 0 31,0 0-15,22 0-16,-1 0 0,22 0 0,-1 0 15,1 0-15,-1 0 0,22 0 0,21-22 16,-1 22-16,1-21 0,21 21 15,0-21-15,-21 21 0,21-21 16,0 0-16,0 21 0,0-21 0,-21-1 16,21 22-16,0-21 0,-21 0 0,0 21 15,-22-21-15,1 21 0,0 0 16,-22-21-16,22 21 0,-43 0 0,22-21 16,-22 21-16,0 0 0,1 0 0,-22 0 15,0-22-15,0 22 0,0 0 0,0 0 16,-42 0 31,0 0-47,-21 22 0,21-22 15,-1 0-15,-20 21 0,0-21 16,-1 0-16,1 21 0,-21-21 0,20 21 16</inkml:trace>
  <inkml:trace contextRef="#ctx0" brushRef="#br0" timeOffset="64632.12">9123 14139 0,'0'0'0,"-106"22"16,85-22-16,-22 0 0,22 0 0,0 0 15,0 0-15,0 21 0,0-21 0,-1 0 16,1 0 0,42 0-1,1 0-15,-1 0 0,21 0 16,22 0-16,-22 0 0,43 0 15,-22 0-15,22 0 0,-1 0 16,22 0-16,-21 0 0,21 0 0,0 0 16,-1 0-16,1 0 0,21 0 0,-21 21 15,21-21-15,-21 0 0,0 0 0,21 0 16,0 0-16,-21 0 0,21 0 16,0 0-16,-22 0 0,22 0 0,-42 0 15,21 0-15,-21 0 0,-1 0 0,1 0 16,-22 0-16,1-21 0,-1 21 15,-20 0-15,-1-21 0,0-1 16,-20 22-16,20-21 0,-21 21 0,0-21 0,0 0 16,-21 0-16,0 0 15,0-1-15,0 1 16,0 0-16,0 0 0,0 0 16,0 0-16,0-1 0</inkml:trace>
  <inkml:trace contextRef="#ctx0" brushRef="#br0" timeOffset="85336.41">8742 10097 0,'0'0'0,"-21"0"16,-1 0 15,22-22-15,22 22 62,-1 0-63,0 0-15,0 0 16,0 0-16,0 0 0,1 22 16,-1-22-16,0 0 0,0 0 15,0 0-15,0 0 0,1 21 0,-1-21 16,0 0-16,0 0 0,0 21 0,0-21 16,22 21-16,-22-21 0,21 21 0,-21-21 15,22 21-15,-1 1 0,-21-22 0,22 21 16,-1 0-16,-21 0 0,21-21 0,1 21 15,-1 0-15,0 1 0,-20-1 0,20 0 16,0-21-16,1 21 0,-22 0 16,21 0-16,-21-21 0,22 22 15,-22-1-15,21-21 0,-21 21 0,22 0 16,-22 0-16,0-21 0,21 21 0,-21 1 16,1-22-16,-1 21 0,0 0 0,0 0 15,0 0-15,0 0 0,1-21 0,-22 22 16,21-1-16,0 0 0,-21 0 0,21 0 15,0 0-15,0 1 0,1-1 16,-22 0-16,21 0 0,0-21 16,-21 21-16,21-21 15,0 0-15,-21 21 16,21-21-16,-42 0 78,0-21-78,0 21 16,21-21-16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18:2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1566 0,'0'-21'16,"-21"21"15,0 0-15,0 0-16,-1 0 0,1 0 15,0 0-15,0 0 16,0 0-16,0 0 0,-1 0 15,1 0 1,0 0-16,0 0 16,0 0-1,0 0 32,-1 21-47</inkml:trace>
  <inkml:trace contextRef="#ctx0" brushRef="#br0" timeOffset="483.72">2540 1651 0,'0'0'0,"-21"0"15,0 0-15,42 0 32,21 0-32,-21 0 15,22 0-15,-1 0 0,21 0 0,-20 0 16,20 0-16,-20 0 15,20-21-15,1 0 0,20 21 0,-20 0 16,20-21-16,22 21 0,0 0 16,0 0-16,0 0 0,21 0 0,-21-22 15,21 22-15,-22 0 0,22 0 0,-21 0 16,21 0-16,0 0 0,-21 0 16,0 0-16,0-21 0,0 21 0,-22 0 15,1 0-15,0 0 0,-22 0 16,22-21-16,-22 21 0,1 0 0,-22 0 15,0 0-15,22 0 0,-43 0 0,21 0 16,-20 0-16,20 0 0,-21 0 16,0 0-16,-42 0 31,-21 0-15,21 0-16,-22 0 0,-20 0 0</inkml:trace>
  <inkml:trace contextRef="#ctx0" brushRef="#br0" timeOffset="969.26">2773 2138 0,'0'0'0,"-21"0"0,-22 21 16,22-21-16,0 0 0,0 0 15,0 0-15,42 0 32,0 0-32,0 0 15,85 0 1,-43 0-16,-20 0 0,20 0 0,22 0 15,-22 0-15,22-21 0,21 21 16,0 0-16,0-21 0,-1 0 0,1 21 16,0 0-16,0-22 0,0 22 15,0 0-15,-1 0 0,1-21 0,0 21 16,0-21-16,0 21 0,0 0 0,-1 0 16,-20-21-16,0 21 0,-1 0 15,-41 0-15,20 0 0,-20 0 0,-1 0 16,0 0-16,-21 0 0,22 0 0,-22-21 15,0 21 1,-42 0 15,0 0-31,0 0 0,-1 21 16,1-21-16,-21 21 0,0-21 0</inkml:trace>
  <inkml:trace contextRef="#ctx0" brushRef="#br0" timeOffset="1463.99">2561 2604 0,'0'0'0,"0"21"0,-21-21 0,0 0 16,0 0-16,21 21 31,21-21-15,21 0-16,-21 0 0,22 0 15,-1 0-15,21 0 0,1 0 16,-1 0-16,1 0 0,-1-21 15,22 21-15,0 0 0,-1 0 0,1-21 16,0 21-16,21 0 0,-1-22 16,-20 22-16,21 0 0,-21 0 0,-1-21 15,1 21-15,0-21 0,-1 21 0,1 0 16,0 0-16,-1 0 0,1-21 16,-22 21-16,1 0 0,21 0 0,-22 0 15,1 0-15,-22 0 0,21 0 0,-20 0 16,-1 0-16,-21 0 0,22 0 15,-22 0-15,0 0 0,0 0 0,0 21 16,-21 0 15,-21-21-15</inkml:trace>
  <inkml:trace contextRef="#ctx0" brushRef="#br0" timeOffset="1940.7">2857 3090 0,'64'22'15,"-22"-22"-15,1 0 0,-22 0 16,42 0-16,-20 0 0,20 0 15,1 0-15,20 0 0,1 0 0,0-22 16,-1 22-16,1 0 0,21 0 16,-22 0-16,1-21 0,0 21 0,-1 0 15,1 0-15,0 0 0,21 0 0,-22 0 16,1-21-16,-22 21 0,22 0 0,-21 0 16,20 0-16,-41-21 0,20 21 15,-21 0-15,1 0 0,-1 0 0,0 0 16,-20 0-16,-1 0 0,0 0 0,0-21 15,-42 21 17,0 0-17</inkml:trace>
  <inkml:trace contextRef="#ctx0" brushRef="#br0" timeOffset="11438.91">8022 1651 0,'0'0'0,"0"-21"0,21-21 15,-21 20-15,21 1 0,-21 0 0,0 0 0,0 0 16,-21 21-1,0 0 1,0 21-16,0 0 0,0 21 16,21-20-16,-22 20 0,1 0 0,0 22 15,0-22-15,0 22 0,0-1 0,-22 1 16,22-22-16,0 21 0,-21 1 16,20-1-16,-20-20 0,21 20 0,-21-20 15,20-1-15,1 0 0,-21 1 0,21-1 16,21-21-16,-21 0 0,21 0 15,-22-21-15,22 22 16,0-44-16,0 1 16,0 0-16,22 0 0,-1 0 15,-21-22-15,21 22 0,0-21 16,-21 0-16,21-1 0,0 1 0,-21 0 16,22-1-16,-1 22 0,-21-21 0,21 21 15,-21-1-15,21 1 0,0 21 16,-21 21-16,21 1 15,-21-1-15,22 0 0,-22 0 0,0 0 16,0 22-16,21-22 0,-21 0 0,21 21 16,-21-21-16,0 1 0,0-1 15,21 0-15,0 0 0,-21 0 16,21 0-16,1 1 0,-1-22 0,0 0 16,0 0-16,21 0 0,-20 0 15,-1 0-15,21 0 0,-21 0 0,22-22 16,-22 22-16,21-21 0,0 0 0,-20-21 15,20 21-15,-21-1 0,0 1 0,22-21 16,-22 21-16,0-22 0,-21 1 16,21 0-16,0-1 0,-21 1 0,0 0 15,0-22-15,0 22 0,0-22 0,0 22 16,0-21-16,0 20 0,0 1 16,-21 0-16,0-1 0,0 1 0,-22 21 15,22 0-15,0-1 0,-21 1 16,21 21-16,-22 0 0,1 0 15,21 0-15,-22 21 0,1-21 0,0 22 16,21 20-16,-22 0 0,22 1 0,0-1 16,0 0-16,21 22 0,0-22 15,0 22-15,0-22 0,0 21 0,0-20 16,0-1-16,0-21 0,21 22 0,0-22 16,0 21-16,0-21 0,1 0 15,-1 1-15,0-1 0,0-21 0,0 21 16,22-21-16,-22 0 0,21 0 0,0 0 15,-20 21-15,20-21 0,0 0 0,1 0 16,-1 0-16,0 0 16,-21 0-16,22 0 0,-1-21 0</inkml:trace>
  <inkml:trace contextRef="#ctx0" brushRef="#br0" timeOffset="12627.96">8911 2011 0,'0'0'0,"0"-21"0,-21 0 15,0 21 1,0 0-16,-1 0 0,1 0 16,0 0-16,0 0 0,0 21 0,21 21 15,-21-21-15,-1 0 0,1 1 0,0 20 16,0-21-16,0 21 16,21-20-16,-21-1 0,-1 21 0,22-21 15,-21 0-15,21 1 0,0-1 0,0 0 16,0 0-16,0 0 0,0 0 0,21-21 31,1 0-31,-1 0 0,0 0 0,0-21 16,21 21-16,-20-21 0,-1 0 0,0 0 15,21 0-15,-21-22 0,1 22 0,-1 0 16,0 0-16,0-22 0,0 22 16,-21 0-16,21-21 0,1 21 0,-22-1 15,21 1-15,-21 0 16,0 42-1,0 0-15,0 1 16,0-1-16,-21 0 0,21 0 16,-22 21-16,22-20 0,-21-1 0,21 0 15,0 0-15,0 0 0,0 0 16,0 1-16,0-1 0,0 0 16,21-21-16,1 0 0,-1 0 15,0 0-15,0 0 0,0 0 16,0 0-16,1-21 0,20 21 0,-21-21 15,0-1-15,22 1 0,-22 0 0,21-21 16,-21 21-16,0-22 0,1 22 16,-1-21-16,0-1 0,0 1 15,0 0-15,0-1 0,-21-20 0,22 21 16,-22-1-16,21 1 0,-21 0 0,21-1 16,-21 22-16,0 0 0,0 0 15,0 0-15,0 42 16,-21 0-16,0 0 15,21 21-15,-22 1 0,1-1 0,0 0 16,0 1-16,21 20 0,-21-20 16,0-1-16,-1 0 0,1 22 0,21-43 15,0 21-15,0 1 0,0-1 0,0-21 16,0 21-16,0-20 0,0-1 16,0 0-16,0 0 0,0 0 15,21 0-15,1 1 0,-1-22 0,0 0 16,0 0-16,0 0 0,0 0 0,1 0 15,20 0-15,-21 0 0,21 0 16,-20 0-16,20-22 0,-21 1 0,21 0 16,-20 21-16,20-21 0,-21 0 0,0 0 15,22-1-15,-22 1 0,0 0 0,0 0 16,0 0-16,-21 0 0,0-1 16,0 1-16,21 0 0,-21 0 15,-21 21 1,0 0-16,0 0 0,0 21 15,0 0-15,-1-21 16,1 21-16,0 1 0,0-1 0,0-21 16,0 21-16,-1 0 0,1 0 0,21 0 15,0 1-15,-21-1 0,21 0 16,0 0-16,21-21 31,0 0-31,1 0 0,-1 0 16,0 0-16,0-21 0,0 21 0,0-21 15,1 0-15,-1 21 0,0-22 16,0 1-16,0 0 0,0 0 16,1 0-16,-22 0 0,21-1 15,-21 1-15,21 21 0,-21 21 32,0 1-32,0-1 15,-21-21-15,21 21 0,-21 0 0,21 0 16,0 0-16,0 1 0,0-1 15,0 0 1,21-21-16,0 0 0,0 0 16,0 0-16,0 0 0,1 0 0,-1 0 15,0 0-15,0-21 0,0 21 16,-21-21-16,21 21 0,1-22 16,-22 1-16,0 0 0,0 0 15,0 0-15,0 0 0,0-1 16</inkml:trace>
  <inkml:trace contextRef="#ctx0" brushRef="#br0" timeOffset="12831.84">9419 1926 0,'0'0'0,"-85"0"16,64 0-16,42-21 31,1 21-16,-1 0-15,0 0 0,21 0 0,1 0 16,-1 0-16,-21-21 0,21 21 0,22 0 16,-22 0-16,1-21 0,-1 21 15,0 0-15,1 0 0,-22 0 0,21 0 16</inkml:trace>
  <inkml:trace contextRef="#ctx0" brushRef="#br0" timeOffset="13424.17">10499 1524 0,'0'0'16,"21"0"-16,-21 21 15,0 0 1,0 22-16,0-22 0,0 21 15,0 1-15,0-1 0,0 0 16,0 22-16,0-22 0,-21 0 0,21 22 16,-22-22-16,1 1 0,0-1 0,21 0 15,-21 1-15,21-1 0,-21-21 16,21 21-16,0 1 0,-21-22 0,21 0 16,0 0-16,-22 0 0,22 1 15,0-1-15,0-42 31,0-1-15,0 1-16,0 0 0,0-21 16,0 21-16,22-1 0,-1 1 0,-21-21 15,21 21-15,0 0 0,-21-1 16,21 1-16,0 0 0,1 0 0,-1 0 16,21 0-16,-21 21 0,0 0 0,22 0 15,-22 0-15,21 0 0,-21 0 0,22 0 16,-22 0-16,0 21 15,0 0-15,0 0 0,-21 0 0,0 0 16,0 1-16,0 20 0,-21-21 16,0 0-16,0 0 0,-21 1 0,20-1 15,1 0-15,-21-21 0,21 21 16,-22 0-16,1 0 0,21-21 0,-21 22 16,20-22-16,-20 0 0,21 21 0,0-21 15,0 21-15,-1-21 0,1 0 0,0 0 16,21-21 15,0 0-31,0-1 0,21 22 0,0-21 16</inkml:trace>
  <inkml:trace contextRef="#ctx0" brushRef="#br0" timeOffset="14720.97">11345 2265 0,'0'0'0,"0"-21"0,-21 0 0,21-1 15,0 1-15,0 0 16,0 0-16,0 0 0,0 0 15,0-1-15,0 1 0,0 0 0,0 0 16,0 0-16,0 0 0,0-1 0,-21 1 16,0 21-16,0 0 15,-1 0-15,-20 0 0,21 0 16,0 21-16,0 1 0,-1-1 0,-20 0 16,21 0-16,0 21 0,0-20 15,-1 20-15,1-21 0,0 21 16,0-20-16,0 20 0,0-21 0,21 0 15,-22 22-15,22-22 0,-21 0 0,21 0 16,0 0-16,0 0 16,21-21-16,1 0 15,-1 0-15,0 0 0,0 0 16,0-21-16,0 21 0,1-21 0,-1 0 16,0 0-16,21 0 0,-21-1 15,1 1-15,-1-21 0,0 21 0,0 0 16,0-22-16,0 22 0,1 0 0,-1 0 15,0 0-15,-21-1 0,21 1 0,-21 42 32,0 1-17,0-1-15,0 0 0,0 0 16,-21 0-16,21 0 0,-21 1 0,21-1 16,0 0-16,0 0 0,0 0 15,0 0-15,0 1 0,0-1 0,0 0 16,0 0-16,21-21 15,0 0-15,0 0 16,0 0-16,1 0 0,-1 0 16,0 0-16,0-21 0,0 0 0,22 0 15,-22 21-15,0-22 0,21-20 16,-21 21-16,1 0 0,-1 0 0,21-22 16,-21 22-16,0 0 0,1 0 15,-1 0-15,-21-1 0,0 1 0,21 0 16,-42 21 15,0 0-31,-1 0 0,22 21 16,-21-21-16,0 21 0,21 1 15,0-1-15,0 0 0,0 0 16,0 0-16,0 0 0,21 1 16,-21-1-16,21 0 0,1 0 15,-22 0-15,0 0 16,0 1-16,0-1 31,-22-21-15,1 0-1,0 0-15,21-21 0,-21 21 16,21-22-16,-21 1 16,0 21-16,21-21 15,0 42 16,0 0-31,0 1 32,0-1-32,21 0 15,0-21-15,0 0 0,0 0 16,0 0-16,22 0 0,-22 0 16,0 0-16,21 0 0,-20 0 0,20 0 15,0 0-15,-21 0 0,22-21 0,-1 0 16,-21 21-16,22-22 0,-22 1 0,0 21 15,21-21-15,-21 0 0,1 0 16,-22 0-16,21-1 0,0 1 0,-21 0 16,0 0-16,0 0 0,0 0 15,-21 21 1,0 0-16,-1 0 16,1 21-16,0-21 0,0 21 0,-21 0 15,20 0-15,1 0 0,-21 1 0,21-1 16,0 0-16,-1 21 0,22-21 0,0 1 15,-21-1-15,21 0 0,0 0 16,0 0-16,0 0 0,0 1 16,21-22-16,1 0 15,-1 0-15,0 0 0,21 0 0,-21 0 16,22 0-16,-22 0 16</inkml:trace>
  <inkml:trace contextRef="#ctx0" brushRef="#br0" timeOffset="16232.59">8572 3239 0,'0'0'0,"-21"-22"16,0 22 0,0 0-1,21 22 1,21-1-16,0-21 15,0 21-15,22 0 0,-22 0 16,42 0-16,-20 1 0,20-22 0,-20 21 16,20 0-16,1 0 0,-1 0 0,22-21 15,-22 21-15,22 1 0,0-22 0,-1 0 16,1 21-16,21-21 0,0 0 16,-1 0-16,1 0 0,0 0 0,0 0 15,0 0-15,0 0 0,-1 0 16,-20 0-16,0 0 0,21 0 0,-22 0 15,1 0-15,0-21 0,-22 21 16,22-22-16,-22 1 0,1 21 0,-22-21 16,0 0-16,1 21 0,-1-21 0,0 0 15,-20-1-15,20 1 0,-21 0 0,-21 0 16,21 21-16,-21-21 0,21 0 16,-21-1-16,0 1 0,0 0 0,0 0 15,-21 0-15,0 0 0,0 21 0,-21-22 16,-1 1-16,1 21 0,-22-21 0,-20 21 15,20-21-15,-42 21 0,22 0 16,-22-21-16,0 21 0,0 0 0,0 0 16,-21 0-16,22-21 0,-22 21 15,21 0-15,-21 0 0,21 0 0,0 0 16,0 0-16,0 0 0,1 0 16,-1 0-16,0 21 0,21-21 0,-21 0 15,1 21-15,-1-21 0,21 21 0,0-21 16,1 0-16,20 21 0,1-21 0,-1 21 15,22-21-15,21 0 0,-22 22 16,22-22-16,0 0 0,21 21 16,0 0-1,0 0 17,21-21-17,-21 21 1,21-21-1,-21 21 1,0 1-16,0-1 0,0 0 16,0 0-16,0 21 15,0-20-15,0 20 0,0-21 0,0 21 16,0 1-16,0-1 0,0 0 0,0 1 16,0 20-16,0-20 0,0-1 15,0 21-15,0 1 0,0-1 0,0 1 16,0-1-16,0 22 0,0-21 0,0 20 15,0-20-15,0 20 0,0-20 16,0 21-16,-21-1 0,21-20 0,0 20 16,0 1-16,0-21 0,0 20 0,-21-20 15,21-1-15,0 1 0,0-1 0,0-20 16,0 20-16,0-21 0,0 1 16,0-1-16,0 0 0,0-20 0,0 20 15,0-21-15,0 0 0,0 0 0,0 1 16,21-1-16,-21 0 0,0 0 15,21-21-15,1 0 16,-1 0 0,0 0-16,0 0 0,0 0 15,0 0-15,1 0 0,20-21 16,0 21-16,1-21 0,-1 21 0,21 0 16,1 0-16,-1 0 0,1 0 0,-1 0 15,1 0-15,-1 0 0,1 0 0,-1 0 16,1 0-16,-1 0 0,22 0 0,-21 0 15,20 0-15,-20 0 0,20 0 0,1 0 16,0 0-16,-22-21 0,22 21 0,0 0 16,-22 0-16,1 0 0,-1-22 0,1 22 15,-22-21-15,21 21 0,-20 0 16,-1 0-16,-21-21 0,22 21 16,-22 0-16,21 0 0,-21-21 0,0 21 15,1 0-15,-1 0 0,0 0 0,0-21 16,0 21-16,0 0 0,1 0 15,-1 0-15,-21-21 16,0-1 0,21 22-16,-21-21 15,21 0-15,-21 0 0,0 0 16,0 0-16,21-1 0,0 1 16,1 0-16,-22-21 0</inkml:trace>
  <inkml:trace contextRef="#ctx0" brushRef="#br0" timeOffset="17056.43">11938 3048 0,'-42'-21'15,"20"21"1,1 0 0,0 0-1,0 0-15,21 21 0,-21-21 0,21 42 16,-21-20-16,-1-1 0,22 21 16,0 0-16,-21 22 0,0-22 15,21 1-15,-21 20 0,21-21 0,0 22 16,0-22-16,0 22 0,0-1 0,0-20 15,0 20-15,0 1 0,0-22 16,0 21-16,-21 1 0,21-1 0,0-20 16,0 20-16,0 1 0,0-22 0,0 22 15,0-22-15,0 0 0,0 1 0,-21 20 16,21-21-16,0 1 0,0-1 0,0 0 16,0 1-16,0-1 0,0 0 15,0 1-15,0-1 0,0 0 16,0-20-16,0 20 0,0-21 0,0 0 0,0 0 15,0 1-15,0-1 0,21 0 16,-21 0-16,0 0 0,0 0 0,0 1 16,0-1-16,0 0 15,0 0 1,-21-21 46,-1 0-62,1 0 16,0 0-16,0 0 0,0 0 0,0 0 16,-1 0-16,-20 0 0,0 21 0,21-21 15,-43 21-15,22-21 0,-1 22 16,-20-22-16,21 21 0,-22-21 16,22 21-16,-22-21 0,22 0 0,-22 21 15,22-21-15,0 0 0,21 0 0,-22 0 16,1 0-16,21 0 0,-22 0 0,22 0 15,0 0-15,0 0 0,0 0 0,0 0 16,-1-21-16,22 0 0,0 0 16,0-1-16</inkml:trace>
  <inkml:trace contextRef="#ctx0" brushRef="#br0" timeOffset="17980.41">8784 4043 0,'0'0'0,"-21"0"0,0 0 0,0 0 16,-22 0-16,22 0 0,0 0 15,0 0-15,0 0 0,-1 0 0,65 0 47,-22 0-47,21 0 0,22 0 0,-1 0 16,22 0-16,-22-21 0,43 21 0,-21 0 15,21 0-15,0 0 0,-1-21 0,1 21 16,0 0-16,0 0 0,21 0 0,-21-22 16,0 22-16,-22 0 0,1 0 15,0 0-15,-22-21 0,22 21 0,-43 0 16,22 0-16,-22-21 0,-21 21 0,21 0 15,-20 0-15,-1-21 0,-21 0 32,-21 21-32,-1 0 15,1 0-15,0 0 0,0 0 16,-21 0-16,-1 0 0,22 0 0,-21 0 16,-1 0-16,1 21 0</inkml:trace>
  <inkml:trace contextRef="#ctx0" brushRef="#br0" timeOffset="18316.98">9186 4276 0,'0'0'16,"-21"0"-16,0 0 0,0 21 0,0-21 16,-1 0-16,1 21 0,21 0 15,0 0 1,21-21-16,22 0 15,-1 0-15,0 0 0,1 0 0,20 0 16,1 0-16,-1 0 0,22 0 16,-22 0-16,43 0 0,-21-21 0,0 21 15,20 0-15,-20 0 0,21 0 0,-21 0 16,-22 0-16,22 0 0,-22 0 0,1 0 16,-1 0-16,1 0 0,-22 0 0,0 0 15,1 0-15,-22 0 0,21 0 16,-21 0-16,1 0 0,-44 0 47,-20 0-47,21 0 0,0 0 0,-22 0 15</inkml:trace>
  <inkml:trace contextRef="#ctx0" brushRef="#br0" timeOffset="18640.79">9229 4614 0,'0'0'15,"0"22"-15,0-1 16,21-21-16,21 0 0,0 0 16,1 21-16,-1-21 0,43 0 15,-22 0-15,22 0 0,0 0 0,-1 0 16,1 0-16,0 0 0,20 0 0,-20 0 15,0 0-15,-22 0 0,22 0 0,-22 0 16,1 0-16,-22 0 0,22-21 0,-22 21 16,0 0-16,-20-21 0,20 21 0,-21-22 15,0 22-15,-42 0 32,0 0-32,0 0 15,0 0-15,-22 0 0,22 22 16,0-22-16,-21 21 0,-1-21 0</inkml:trace>
  <inkml:trace contextRef="#ctx0" brushRef="#br0" timeOffset="18963.61">9017 5165 0,'0'0'0,"-21"0"0,0 0 16,42 0 0,0 0-16,21 0 15,1 0-15,-1 0 0,0 0 0,22 0 16,-1 0-16,1 0 0,-1 0 0,1 0 16,20 0-16,1 0 0,-21 0 0,20 0 15,1 0-15,0 0 0,-22 0 0,22 0 16,-22 0-16,1 0 0,-1 0 0,-20 0 15,20 0-15,-21 0 0,-20 0 16,20 0-16,-21 0 0,0 0 0,0 0 16,-42 0 15,0 0-31,-21 0 0</inkml:trace>
  <inkml:trace contextRef="#ctx0" brushRef="#br0" timeOffset="19255.66">9059 5546 0,'21'21'15,"22"-21"-15,-22 0 0,21 0 16,1 0-16,-1 0 0,0 0 0,22 0 15,-1 0-15,-20-21 0,20 21 0,1 0 16,-1 0-16,-21-21 0,22 21 16,-22 0-16,22 0 0,-22-22 0,0 22 15,1 0-15,-22 0 0,21-21 0,-21 21 16,22 0-16,-22 0 0,0-21 0,0 21 16,0 0-1,-21-21-15</inkml:trace>
  <inkml:trace contextRef="#ctx0" brushRef="#br0" timeOffset="34360.21">11726 4149 0,'0'-21'16,"0"-1"-16,21 22 0,-21-21 16,0 0-16,22 21 0,-22-21 15,21 0-15,-21 0 16,0 42 15,0 0-31,0 0 16,0 21-16,0 1 0,21-1 0,-21 0 15,0 22-15,0-22 0,21 22 0,-21-22 16,0 22-16,0-22 0,0 21 0,0-20 16,-21 20-16,0-20 0,0 20 15,21-21-15,-22 22 0,1-22 0,0 1 16,0-1-16,0 0 0,0-21 15,-1 22-15,22-22 0,0 0 0,-21 0 16,0 0-16,21-42 31,0 0-31,0 0 16,0 0-16,0 0 0,0-1 0,0-20 16,0 21-16,0-21 0</inkml:trace>
  <inkml:trace contextRef="#ctx0" brushRef="#br0" timeOffset="34720.49">11578 4276 0,'0'0'0,"42"-64"16,-42 43-16,22 21 15,-22-21-15,21 0 0,0 0 0,0 21 16,0-22-16,22 22 0,-22 0 0,0-21 15,21 21-15,1 0 0,-22 0 16,21 0-16,-21 0 0,22 21 0,-22 1 16,0-1-16,0 21 0,0-21 15,-21 22-15,0-22 0,0 21 0,0-21 0,0 22 16,-21-22-16,0 21 16,-21-21-16,20 0 0,1 1 0,-21-1 15,21 0-15,0-21 0,-1 21 0,1 0 16,0-21-16,21 21 15,-21-21-15,21-21 47,0 0-47,21 0 0,0 0 16,0 21-16</inkml:trace>
  <inkml:trace contextRef="#ctx0" brushRef="#br0" timeOffset="35180.3">12023 4233 0,'0'0'0,"42"-21"15,-42 0-15,21 21 16,0 0-16,0-21 0,1 21 0,-1 0 16,0-21-16,0 21 0,21 0 0,-20 0 15,-1 0-15,21 0 0,-21 0 0,0 21 16,1 0-16,-1 0 0,-21 0 15,0 1-15,21-1 0,-21 0 0,0 21 16,0-21-16,0 1 0,0-1 0,0 0 16,0 0-16,0 0 15,-21 0-15,21 1 0,-21-22 0,-1 21 16,1 0-16,0 0 16,0-21-16,21-21 31,0 0-31,0 0 15,21-1-15,-21 1 0,21 0 16,0-21-16,-21 21 0,22-1 0,-1-20 16,0 21-16,-21 0 0,21 0 15,0-22-15,0 22 0,1 0 0,-1 21 16,-21-21-16,21 21 16,-21-21-16,21 21 0,0 0 31,-21 21-16,21-21 1,-21 21 0</inkml:trace>
  <inkml:trace contextRef="#ctx0" brushRef="#br0" timeOffset="35444.15">12742 4170 0,'0'21'0,"0"0"16,0 0-16,0 1 16,0-1-16,0 0 0,0 0 0,0 0 15,0 0-15,0 1 0,0-1 16,0 0-16,0 0 0,0 0 16,0 0-16,-21-21 0,21 22 0,0-1 15,0-42 32,0-1-47,0 1 16,0 0-16,0 0 0,0 0 15</inkml:trace>
  <inkml:trace contextRef="#ctx0" brushRef="#br0" timeOffset="35628.08">12700 4022 0,'0'0'0,"-21"0"16,21-21-16</inkml:trace>
  <inkml:trace contextRef="#ctx0" brushRef="#br0" timeOffset="36132.3">12869 4128 0,'0'21'15,"21"0"-15,-21 0 16,0 0-16,22 0 0,-22 1 16,0-1-16,0 0 15,0 0-15,21 0 0,-21 0 0,0 1 16,0-1-16,0 0 0,0 0 0,0 0 16,0 0-16,0 1 15,0-1 1,21-21 15,-21-21-15,21 21-16,-21-22 15,21 1-15,-21 0 0,21 0 0,1 0 16,-22 0-16,21-1 0,0 1 0,-21-21 16,21 21-16,0 0 0,-21-1 15,21 22-15,1-21 0,-22 0 0,21 21 16,0-21-16,0 21 15,0 0 1,-21 21 31,0 0-16,0 0-15</inkml:trace>
  <inkml:trace contextRef="#ctx0" brushRef="#br0" timeOffset="36784.92">13674 4276 0,'0'0'0,"21"-21"16,-21-1-16,0 1 16,0 0-1,-21 21-15,-1 0 16,1 0-16,0 0 0,0 0 16,0 0-16,0 21 0,-1 0 15,1 1-15,0-1 0,0 0 0,0 0 16,0 0-16,-1 0 0,1 1 0,0-1 15,21 0-15,-21 0 0,21 0 16,-21 0-16,21 1 0,-21-1 16,21 0-1,21-21 1,0 0-16,0 0 16,0 0-16,0 0 0,1 0 0,-1 0 15,0 0-15,0 0 0,0-21 0,0 0 16,1 21-16,-1-22 0,0 22 0,0-21 15,-21 0-15,21 0 0,0 0 16,1 0-16,-1-1 0,-21 1 0,0 0 16,21 21-16,-21-21 0,0 0 0,21 0 15,-21-1 1,0 44 15,-21-1-15,21 0-16,-21-21 0,21 21 15,0 0-15,-21 22 0,21-22 0,0 0 16,-22 0-16,22 0 0,0 0 0,0 1 16,0-1-16,0 0 15,22 0-15,-1-21 0,-21 21 16,21-21-16,0 0 0,0 0 16,0 0-16,1 0 15,-1 0-15,0 0 16,0-21-16,0 21 0,-21-21 15,21 0-15,1 0 0,-1-1 0,0 1 16</inkml:trace>
  <inkml:trace contextRef="#ctx0" brushRef="#br0" timeOffset="37137.33">14203 3831 0,'-21'0'16,"-1"0"0,1 0-16,21 21 15,0 1-15,-21-1 0,21 0 0,-21 0 16,21 21-16,-21 1 0,21-22 0,0 21 16,-21 1-16,21-1 0,-22-21 15,22 21-15,-21-20 0,21 20 0,0-21 16,0 21-16,0-20 0,0-1 0,0 0 15,-21 0-15,21 0 0,0 0 16,0 1-16,0-1 16,21-21 46,-21-21-62,0-1 0,21 1 16,1 0-16</inkml:trace>
  <inkml:trace contextRef="#ctx0" brushRef="#br0" timeOffset="37595.62">14160 4403 0,'0'0'0,"22"0"15,-1 0-15,0 0 0,0 0 16,0 0-16,0 0 0,1 0 16,-1-21-16,0 21 0,0-22 15,0 22-15,0-21 0,1 0 16,-1 0-16,-21 0 16,0 0-16,0-1 15,0 1-15,-21 21 16,-1 0-16,1 0 15,0 21-15,0-21 16,0 22-16,21-1 0,-21 0 0,21 0 16,-22 0-16,22 0 0,0 1 15,0-1-15,0 0 0,0 0 16,0 0-16,0 0 0,0 1 16,0-1-16,22 0 15,-1-21-15,0 0 16,0 0-16,0 0 15,0 0-15,1 0 0,-1 0 0,0-21 16,0 21-16,0-21 0,0 21 0,1-22 16,-1 1-16,0 0 15,-21 0-15,0 0 16,0 0-16,0-1 0</inkml:trace>
  <inkml:trace contextRef="#ctx0" brushRef="#br0" timeOffset="38032.91">14033 4022 0,'-21'-21'0,"21"-1"32,21 22-32,1 0 15,20-21-15,-21 21 0,21 0 16,1 0-16,-1-21 0,0 21 0,1 0 16,-1-21-16,0 21 0,1-21 0,-1 21 15,-21 0-15,22 0 0,-22-21 16,0 21-16,21 0 0,-21 0 0,1-22 15,-1 22-15,0 0 16</inkml:trace>
  <inkml:trace contextRef="#ctx0" brushRef="#br0" timeOffset="54987.98">14330 3683 0,'21'0'16,"-21"-21"46,-21 21-46,0 0-16,-1-21 16,22 0-16,-21 21 0,0 0 15,0 0-15,21-22 0,-21 22 16,0-21-16,-1 21 0,1-21 16,0 0-16,0 21 0,0 0 15,0-21-15,-1 21 0,-20 0 16,21-21-16,0 21 0,0-22 0,-22 22 15,22 0-15,-21 0 0,21-21 0,-22 21 16,1 0-16,21 0 0,-22 0 16,1 0-16,-21-21 0,20 21 0,1 0 15,-22 0-15,22 0 0,-21 0 0,20 0 16,1 0-16,0 0 0,-1 0 16,1 0-16,0 0 0,-1 0 0,1 0 15,0 0-15,-1 0 0,1 0 0,0 0 16,-1 0-16,1 0 15,0 0-15,-1 0 0,1 0 0,21 0 16,-22 0-16,1 21 0,0-21 0,-1 0 16,22 0-16,-21 0 0,0 21 15,-1-21-15,1 0 0,21 0 0,-22 22 16,1-22-16,0 0 0,21 21 0,-22-21 16,22 21-16,-21-21 0,21 21 15,-22-21-15,22 21 0,0-21 0,-21 21 16,20-21-16,1 22 0,0-22 0,0 21 15,0-21-15,0 21 0,-1-21 16,1 21-16,0 0 0,0 0 16,0-21-16,0 22 0,-1-1 15,1-21-15,0 21 0,0 0 0,0-21 16,0 21-16,-1 0 0,1 1 16,0-22-16,0 21 0,0 0 0,0 0 15,21 21-15,-22-20 0,1-1 0,21 21 16,-21-21-16,0 22 0,21-22 15,-21 21-15,0-21 0,21 0 0,-22 22 16,1-22-16,21 21 0,0-21 0,0 1 16,-21-1-16,21 21 0,0-21 15,0 0-15,0 1 0,0-1 0,0 21 16,0-21-16,0 0 0,0 1 0,21-1 16,-21 0-16,0 0 0,21 0 15,1 0-15,-22 1 0,21-1 0,-21 0 16,21 0-16,0 0 0,0 0 15,-21 1-15,21-1 0,1 0 0,-1 0 16,21 0-16,-21 0 0,0-21 0,1 22 16,-1-1-16,21 0 0,-21-21 0,0 21 15,22-21-15,-22 0 0,21 21 16,-21-21-16,22 0 0,-1 0 0,-21 0 16,22 0-16,-1 21 0,0-21 0,1 0 15,-1 0-15,0 0 0,22 0 16,-22 0-16,22 0 0,-22 0 0,21 0 15,-20 0-15,-1 0 0,22 0 16,-22 0-16,21 0 0,-20 0 0,-1 0 16,0 0-16,1 0 0,-1 0 0,0 0 15,1 0-15,-1 0 0,0 0 16,1 0-16,-1 0 0,0 0 0,1 0 16,-1 0-16,0 0 0,1 0 0,-22-21 15,21 21-15,1 0 0,-1 0 0,-21 0 16,21 0-16,1 0 0,-22-21 0,21 21 15,-21 0-15,22-21 0,-22 21 16,0 0-16,21 0 0,-20-21 0,-1 21 16,21 0-16,-21-21 0,0 21 0,1 0 15,-1-22-15,21 1 0,-21 21 16,0-21-16,1 0 0,20 21 16,-21-21-16,0 0 0,0 21 0,1-22 15,-1 1-15,0 21 0,0-21 0,0 0 16,0 21-16,1-21 0,-1 0 0,0 21 15,0-22-15,0 1 0,0 0 16,1 21-16,-1-21 0,0 0 16,0 0-16,0-1 0,0 1 15,1 21-15,-1-21 0,0 0 16,0 21-16,-21-21 16,21 21-16,-21-21 0,21 21 15,-21-22-15,22 1 16,-1 0-1,-21 0-15,0 0 16,21 0-16,-21-1 16,0 1-16,0 0 0,0 0 15,21 21-15,-21-21 0,0 0 16,0-1-16,0 1 0,0 0 0,0 0 16,0 0-16,0 0 0,0-1 15,0 1-15,0 0 16,0 0-16,0 0 15,0 0-15,0-1 0,0 1 16,0 0-16,0 0 16,0 0-16,-21 21 0,21-21 0,0-1 15,-21 22-15,21-21 0,-21 0 0,21 0 16,-22 21-16,22-21 16,-21 21-16,21-21 0,-21 21 15,21-22-15,-21 22 0,0-21 16,0 21-16,-1-21 0,1 21 15,0 0-15,0-21 0,0 21 16,0 0-16,-1 0 0,1-21 16,0 21-16,0 0 0,0 0 15,0 0-15,-1 0 0,1 0 16,0 0-16,0 0 0,0 0 0,0 0 16,-1 0-16,1 0 0,0 0 0,-21 21 15</inkml:trace>
  <inkml:trace contextRef="#ctx0" brushRef="#br0" timeOffset="57420.22">3027 3577 0,'0'0'0,"-43"0"0,22 0 0,0 0 16,0 0-16,0 0 0,0 0 0,-1 0 15,-20 0-15,21 0 0,0 0 16,0 0-16,42 0 31,21 0-31,0 0 16,1 0-16,-1 0 0,43 0 0,-22 0 16,22 0-16,21 0 15,0 0-15,-1 0 0,22 0 0,0 0 0,-21 0 16,21 0-16,0 0 0,0 0 0,0 0 15,0 0-15,0 0 16,0 0-16,-21 0 0,0 0 0,-21 0 16,-1 0-16,-20 0 0,-1-21 0,1 21 15,-22 0-15,0 0 0,-20 0 16,-1 0-16,0 0 0,0 0 0,0 0 16,-42 0 15,0 0-31,-21 0 0,20 0 0,-20 0 15,0 0-15,-22 0 0,1 0 16,-1 0-16,-20 21 0</inkml:trace>
  <inkml:trace contextRef="#ctx0" brushRef="#br0" timeOffset="57867.97">2540 4128 0,'0'0'0,"-21"21"0,-64-21 16,64 21-16,42-21 31,0 0-31,22 0 16,-1 0-16,0 0 0,22 0 15,-1 0-15,1 0 0,20 0 0,-20-21 16,21 21-16,-1 0 0,1-21 16,21-1-16,0 22 0,21 0 0,-22 0 15,1 0-15,21-21 0,-21 21 0,-21 0 16,21 0-16,-22 0 0,1 0 16,0 0-16,-22 0 0,22 0 0,-22 0 15,1 0-15,-1 0 0,1 0 16,-1 0-16,1 0 0,-22 0 15,0-21-15,1 21 0,-1 0 0,-21 0 16,0 0-16,1 0 0,-1 0 16,-42 0-1,-1 0 1,1 0-16,-21 0 0,0 0 16,-22 0-16,22 0 0,-22 0 0,-20 0 15,20 21-15</inkml:trace>
  <inkml:trace contextRef="#ctx0" brushRef="#br0" timeOffset="58208.36">2857 4530 0,'0'0'0,"43"0"0,-1 0 0,0 0 0,22 0 16,-22 0-16,22 0 0,-22 0 0,22 0 15,20 0-15,-20 0 0,20 0 16,22 0-16,-21 0 0,21 0 0,-22 0 16,22 0-16,-21 0 0,0 0 15,-1 0-15,1 0 0,0 0 16,-1 0-16,-20 0 0,20 0 0,-20 0 15,-1 0-15,-20 0 0,20 21 0,-20-21 16,-1 0-16,-21 0 0,21 0 16,-20 0-16,20 0 0,-21 0 15,0 0-15</inkml:trace>
  <inkml:trace contextRef="#ctx0" brushRef="#br0" timeOffset="58656.16">2963 5038 0,'0'21'16,"21"-21"-16,1 21 0,-1-21 16,21 0-16,-21 0 0,43 0 15,-22 0-15,22 0 0,20 0 0,-20 0 16,20 0-16,22 0 0,-21-21 0,0 21 15,-1 0-15,1-21 0,0 21 16,-1 0-16,-20 0 0,20-21 0,-20 21 16,21-22-16,-22 22 0,1 0 0,-22 0 15,21 0-15,-20-21 16,-1 21-16,0 0 0,-20 0 0,20 0 0,-21 0 16,-42 0 15,0 21-31,-22-21 0,1 0 0,0 0 15,-1 22-15,1-22 0,-21 0 0</inkml:trace>
  <inkml:trace contextRef="#ctx0" brushRef="#br0" timeOffset="59071.92">2688 5334 0,'0'0'0,"-21"0"0,-21 0 16,-22 21 0,43-21-16,0 21 0,42-21 31,0 0-31,21 0 16,1 0-16,20 0 0,1 0 0,-1 0 15,22 0-15,0 0 0,-1-21 16,1 21-16,21-21 0,0 21 0,-1-21 15,1 21-15,0 0 0,-21 0 0,21-21 16,-22 21-16,-20 0 0,20 0 16,-20 0-16,-1 0 0,1 0 15,-1 0-15,-20 0 0,-1 0 0,0 0 16,-20 0-16,20 0 0,-21 0 0,0 0 16,0 0-16,-42 0 46,0 0-46,0 0 16,0 0-16,0 21 0,-1-21 0,1 0 16,-21 0-16,21 0 0,-22 0 0,22 0 15,-21 0-15</inkml:trace>
  <inkml:trace contextRef="#ctx0" brushRef="#br0" timeOffset="59480.69">2625 5673 0,'0'21'16,"0"0"-16,21-21 15,21 0-15,-21 0 0,22 0 16,-1 0-16,0 0 0,22 0 0,-1 0 16,1 0-16,-1 0 0,1 0 0,-1 0 15,22 0-15,0 0 0,-1 0 16,1 0-16,0-21 0,-1 21 0,-20 0 16,20 0-16,-20-21 0,-1 21 0,-20 0 15,20 0-15,-20 0 0,-22-21 16,21 21-16,-21 0 0,0 0 0,1 0 15,-1 0-15,0 0 0,-42 0 63,0 0-63,-1 0 16,-20 0-16,21 0 0</inkml:trace>
  <inkml:trace contextRef="#ctx0" brushRef="#br0" timeOffset="59946.42">2646 6033 0,'0'0'0,"-21"0"15,-1 21-15,44-21 32,-1 0-32,21 0 0,0 0 15,-20-21-15,41-1 0,-21 22 0,22 0 16,-22-21-16,22 21 0,-1 0 16,1 0-16,20-21 0,1 21 0,0 0 15,-1 0-15,22 0 0,-21 0 0,21 0 16,-22 0-16,1 0 0,21 0 15,-21 0-15,-1 0 0,1 0 16,0 0-16,-22 0 0,22 0 0,-22 0 16,1 0-16,-1 0 0,1 0 0,-22 0 15,0 0-15,1 0 0,-1 0 16,-21 0-16,0 0 0,1 0 0,-1 0 16,-42 0 30,-1 0-30,1 0-16,0 0 0,0 0 0,0 0 16,-22 0-16,22 0 0,-21 0 15</inkml:trace>
  <inkml:trace contextRef="#ctx0" brushRef="#br0" timeOffset="60852.52">2752 6371 0,'0'21'16,"21"-21"-1,0 0 1,0 0-16,0 0 15,0 0-15,1 0 0,-1 0 16,21 0-16,0 0 0,1 0 0,-1 0 16,22-21-16,-1 21 0,22 0 0,-22 0 15,43-21-15,-21 21 0,21 0 0,-1 0 16,-20-21-16,21 21 0,0 0 16,-22 0-16,22 0 0,-21 0 0,0 0 15,-1 0-15,1 0 0,-22 0 0,22 0 16,-21 0-16,-1 0 0,1 0 0,-1 0 15,-21 0-15,22 0 0,-22 0 16,1 21-16,-1-21 0,-21 0 0,0 0 16,0 0-16,1 0 0,-1 0 15,0 0 204,0 0-94,-21 21-109,0-42 15,0 0-31,0 0 0,-21 0 16</inkml:trace>
  <inkml:trace contextRef="#ctx0" brushRef="#br0" timeOffset="62156.33">6117 5461 0,'0'0'0,"64"-190"15,-43 126-15,0-21 0,0 22 16,0-22-16,-21 1 0,0 20 0,0-21 15,0 1-15,21 20 0,-21-20 0,0-1 16,0 0-16,0 1 0,0-22 16,0 21-16,0-21 0,0 22 15,0-22-15,0 0 0,0 0 0,0 0 16,0 0-16,-21 1 0,0-1 0,21 0 0,-21-21 16,0 21-16,0-21 15,-1 21-15,-20-21 0,21 21 0,-21-21 16,-1 22-16,1-22 0,0 21 0,-22 0 15,1 0-15,-1 0 0,1 22 16,-1-22-16,-21 21 0,22 0 0,-22 1 16,1 20-16,-22 1 0,0-22 0,-21 43 15,21-22-15,-21 22 0,0 0 16,0 20-16,0 1 0,0 0 0,-21 0 16,21 21-16,-21 0 0,0 21 0,-1 0 15,1 0-15,0 22 0,-21-1 16,-1 22-16,22-1 0,0 22 0,-21-1 15,21 1-15,-1 21 0,1 0 16,0 21-16,0 0 0,0 0 16,0 21-16,21 0 0,0 21 0,0-20 15,21 20-15,-21 0 0,21 1 16,21 20-16,1-21 0,-1 22 0,21-1 16,22 22-16,0-21 0,21-1 15,-1 22-15,22-22 0,0 22 0,22-43 16,20 22-16,0-22 0,22 0 15,-1 1-15,22-22 0,21 0 0,-22-21 16,43 0-16,-21 0 16,21-21-16,21 0 0,1-22 0,-1 1 0,0-21 15,21-1-15,1-21 0,-22 1 16,42-22-16,-20 0 0,-1-21 16,-21 0-16,21 0 0,1-21 0,-1 0 15,0-22-15,-20 1 0,-1-21 0,21-1 16,-21 1-16,0-1 0,1-21 15,-1-20-15,0 20 0,0 0 0,-21-21 16,0-21-16,0 22 0,0-22 0,-21 0 16,0 0-16,0 0 0,-22-22 0,1 1 15,0 0-15,-22 0 0,1-21 16,-1 20-16,-21-20 0,-20 21 16,-1-21-16,-21-1 0,0 22 0,0-21 15,-21-1-15,-22 22 0,-20-21 0,-1 21 16,1-22-16,-22 43 0,-21-21 15,0 0-15,-21 21 0,0 0 0,0 21 16,-21 0-16,0 1 0,-21 20 0,-1 21 16,1 1-16,0-1 0,-1 22 15,1 21-15,-21 0 0,20 21 0,1 0 16,-22 21-16,22 0 0,-21 21 0,20 1 16,1 20-16,0 1 0,-1 20 15,22 22-15,0-21 0,0 42 16,21 0-16,0 0 0,21 0 0,0 21 15,21 0-15,22 0 0,-1 22 16,22-22-16,0 0 0,21 21 0,21 1 16,0-22-16,21 21 0,21-21 15,0 1-15,22-1 0,-1 0 0,22 0 16,0-21-16,-1 0 0,22-21 16,-21 0-16,21 0 0,0-22 0,21 1 15,-22-22-15,22 1 0,0-1 0,0-20 16,0-1-16,-21-21 0,21 0 15,-21-21-15,21 0 0,-21-21 0,-21 0 16,20-21-16,-20-1 0,0-20 0,-1-1 16,1 1-16,0-22 0,-22 1 15,1-22-15,-1 0 0,1 0 16,-22 0-16,22-21 0,-22 0 0,0-21 16,-21 0-16,1 21 0,-1-21 0,-21 0 15,0-1-15,0 1 0,-21 0 16,-22 21-16,1 0 0,0 21 0,-22 0 15,1 22-15,-22-1 0,0 22 0,-21-1 16,1 22-16,-1 21 0,0-1 0,-21 22 16,0 22-16,0-1 0,0 21 15,0 0-15,21 22 0,-21 21 0,21-1 16,0 1-16,1 21 0,20 0 16,21-1-16,-20 22 0,41-21 15,1 21-15,0 0 0,21 0 0,21-21 16,0 21-16,0-21 0,21 0 15,0 0-15,21-1 0,22 1 0</inkml:trace>
  <inkml:trace contextRef="#ctx0" brushRef="#br0" timeOffset="63064.56">4953 7345 0,'0'0'0,"0"-21"16,-21 0-16,0-1 0,-1 1 16,1 0-16,0 21 0,0 0 0,0 0 15,0 0-15,-22 0 0,22 21 16,-21 0-16,21 1 0,-22-1 0,22 0 15,-21 21-15,21 1 0,-22-1 0,22 0 16,0 1-16,0 20 0,0-21 16,21 1-16,0 20 0,0-20 15,0 20-15,0-21 0,0 22 0,21-22 16,0 22-16,0-22 0,0 0 16,22-20-16,-22 20 0,21-21 0,-21 0 15,22 0-15,-22-21 0,21 22 0,-21-22 16,22 0-16,-1 0 0,-21 0 15,21 0-15,-20-22 0,20 1 0,-21 21 16,21-21-16,-20-21 0,-1 21 0,-21-1 16,21 1-16,-21-21 0</inkml:trace>
  <inkml:trace contextRef="#ctx0" brushRef="#br0" timeOffset="63520.33">5080 7789 0,'0'-21'15,"0"0"-15,0 0 16,21 21-16,0 0 16,0-21-16,1 21 15,-1 0-15,0 0 0,0 0 0,0 21 16,0 0-16,1 0 0,-1 0 15,0 1-15,0-1 0,-21 21 16,21-21-16,-21 0 0,0 22 0,0-22 16,0 0-16,0 21 0,0-20 15,0-1-15,0 0 0,0 0 0,-21-21 16,21 21-16,0 0 0,0-42 31,0 0-15,0 0-16,0 0 0,21-22 15,0 22-15,-21-21 0,22 21 16,-22-22-16,21 22 0,0-21 0,-21 21 16,21-22-16,0 22 0,0 0 0,1 0 15,-22 0-15,21 21 0,0-21 16,0 21-16,0 0 16,0 0-16,-21 21 15,0 0 1,0 0-1</inkml:trace>
  <inkml:trace contextRef="#ctx0" brushRef="#br0" timeOffset="64375.65">6075 8043 0,'0'0'15,"21"0"-15,0-21 0,-21 0 0,42-21 16,-42 21-16,0-1 0,0 1 16,0 0-16,0 0 0,0 0 15,-21 0-15,0-1 0,0 22 16,0 0-16,0 0 0,-1 0 0,1 0 16,0 22-16,0-1 0,-21-21 15,20 21-15,1 0 0,0 21 0,0-20 16,0-1-16,0 21 0,21-21 15,0 0-15,0 1 0,0-1 0,0 0 16,0 0-16,0 0 0,0 0 16,0 1-16,21-22 15,0 0 1,0 0-16,0 0 0,0-22 16,1 1-16,-1 21 0,0-21 0,-21 0 15,21 0-15,0 0 0,0-1 0,-21 1 16,22 0-16,-22 0 0,21 0 15,0 0-15,-21-1 0,0 1 16,0 0-16,21 21 0,-21 21 31,0 0-15,0 1-16,0-1 0,0 0 16,-21 0-16,21 0 0,0 0 0,0 1 15,0-1-15,0 0 16,21-21-1,0 0-15,0 0 16,1 0-16,-1 0 0,0-21 16,0 21-16,0-21 0,0-1 15,-21 1-15,43 0 0,-22 0 0,0 0 16,0 0-16,0-1 0,-21 1 16,22 0-16,-22 0 0,21 0 15,-21 0-15,0-1 0,-21 22 31,-1 22-31,1-1 16,21 0-16,-21 0 0,21 0 16,0 0-16,0 1 0,0-1 0,0 0 15,0 0-15,0 0 0,21 0 0,0 1 16,-21-1-16,22 0 0,-1 21 16,-21-21-16,21-21 15,-21 22-15,0-1 16,-21-21 15,0 0-15,-1 0-16,22-21 15,0-1-15,0 1 16,0 0-16,0 0 16,0 0-16,0 0 0,0-1 0,0 1 15,0 0-15,22-21 0,-22 21 0</inkml:trace>
  <inkml:trace contextRef="#ctx0" brushRef="#br0" timeOffset="64891.86">6667 7303 0,'0'0'0,"0"-22"0,0 44 31,0-1-31,0 21 0,0-21 16,0 22-16,0-1 0,0 0 0,0 1 15,0-1-15,0 0 0,0 1 0,0-1 16,0 0-16,0 1 0,0-1 16,0 0-16,-21 1 0,21-22 0,-21 21 15,21-21-15,0 22 0,0-22 16,0 0-16,-21-21 0,21 21 0,0 0 31,0-42-15,0 0-16,0 0 15,0 0-15,0-1 0,0 1 16,0-21-16,21 21 0,0-22 0,0 22 16,-21 0-16,22-21 0,-1 21 0,0-1 15,0 1-15,0 21 0,0 0 0,1 0 16,-1 0-16,0 0 0,0 21 16,0 1-16,-21-1 15,0 0-15,0 21 0,0-21 16,0 1-16,0-1 0,0 21 0,0-21 15,0 0-15,0 1 0,0-1 16,0 0-16,0 0 16,0-42 31,21 0-47,-21 0 15,0-1-15,22 1 0,-22 0 16,0 0-16,0 0 0,0 0 0</inkml:trace>
  <inkml:trace contextRef="#ctx0" brushRef="#br0" timeOffset="65268.4">7027 7832 0,'21'0'16,"1"0"-16,-1 0 15,0 0 1,0 0-16,0 0 0,0 0 15,1 0-15,-22-21 0,21 21 16,-21-22-16,0 1 16,0 0-16,0 0 15,-21 21 1,-1 0-16,1 0 0,0 0 16,0 0-1,0 0-15,21 21 0,0 0 0,-21-21 16,-1 21-16,22 1 0,-21-1 0,21 0 15,0 0-15,0 0 0,0 0 0,0 1 16,0-1-16,0 0 0,0 0 16,0 0-16,0 0 0,0 1 15,21-22-15,1 0 0,-1 0 16,0 0-16,0 0 0,0 0 16,0 0-16,1 0 0,-1 0 0,0 0 15,0 0-15,21-22 0,-20 1 0,-1 21 16,21-21-16,-21 0 0,0 0 0</inkml:trace>
  <inkml:trace contextRef="#ctx0" brushRef="#br0" timeOffset="65920.05">7747 7726 0,'0'0'0,"0"-21"15,-21 21-15,0 0 16,-1 0-16,1 0 0,0 0 0,0 0 15,0 0-15,0 0 0,-1 0 16,-20 0-16,21 21 0,0 0 0,0-21 16,-22 21-16,22 0 0,0 1 0,0-1 15,0 0-15,-1 21 16,1-21-16,21 22 0,0-22 0,-21 0 16,21 21-16,0-20 0,0-1 0,0 0 15,0 0-15,0 0 0,0 0 0,21 1 16,0-1-16,1-21 15,-1 21-15,0-21 0,0 0 0,0 0 16,0 0-16,22 0 0,-22 0 0,0 0 16,0-21-16,22 0 0,-22 21 0,0-22 15,21 1-15,-21 0 16,1 0-16,-1 0 0,21 0 0,-21-22 16,0 22-16,1-21 0,-1 21 0,0-22 0,0 1 15,0 21-15,0-22 0,-21 1 16,0 0-16,22 21 0,-1-22 15,-21 1-15,0 0 0,0-1 0,0 1 16,0 21-16,0-22 0,0 1 0,0 21 16,0 0-16,0 0 0,0-1 15,-21 22 1,-1 0-16,1 22 16,21 20-16,-21-21 0,0 21 15,21-20-15,-21 20 0,21 0 0,0 1 16,0-22-16,-21 21 0,21 0 0,-22-20 15,22 20-15,0 0 0,0-21 16,0 22-16,0-22 0,0 21 16,0-21-16,0 1 0,0-1 0,0 0 15,22 0-15,-22 0 0,0 0 0,0 1 16,21-22-16,-21 21 0,21-21 16,0 0-16,0 0 15,0 0-15,1 0 16,-1 0-16,-21-21 15,21 21-15,-21-22 0,0 1 16,0 0-16</inkml:trace>
  <inkml:trace contextRef="#ctx0" brushRef="#br0" timeOffset="67035.84">8488 7853 0,'0'0'0,"-21"0"0,21 21 0,-22-21 16,22 21-16,0-42 46,0 0-46,22 21 0,-1-21 16,0 0-16,0-1 0,21 1 0,-20-21 16,20 21-16,0-22 0,1 1 15,-1 0-15,0-1 0,22-20 0,-1-1 16,1 1-16,-1-1 0,1 1 0,-1-22 16,1 22-16,-22-1 0,22 1 0,-1-22 15,-21 22-15,22-1 0,-22 1 16,22-1-16,-22 1 0,22 20 0,-22-20 15,0 20-15,1 22 0,-1-21 0,-21 21 16,0-22-16,22 22 0,-22 0 16,-21 0-16,21 21 15,-21 21 32,-21 0-31,0 0-16,-1-21 0,1 22 0,0-1 15,-21 0-15,21 0 0,-22 0 0,22 22 16</inkml:trace>
  <inkml:trace contextRef="#ctx0" brushRef="#br0" timeOffset="68276.72">8488 7895 0,'21'0'15,"0"-21"1,0 0-16,0 0 0,1 0 16,20-1-16,-21 1 0,21 0 0,-20 0 15,20-21-15,0-1 0,22 22 0,-22-21 16,22-22-16,-1 22 0,1-22 0,-1 1 16,1 21-16,-1-22 0,1 1 0,20-1 15,-20 1-15,-1 20 0,1-20 16,20-1-16,-20 22 0,-1-22 0,1 22 15,-1-21-15,1 20 0,-22 1 0,22 0 16,-22-1-16,0 1 0,-20 21 0,20-22 16,-21 22-16,21 0 0,-20-21 15,-1 21-15,-21-1 0,21 22 16,-21-21-16,21 0 0,-21 0 16,0 0 140,-21 21-125,0 0-31,0 0 16,-1 0-16,1 0 15,-21 0-15,21 0 0,-22 0 0,22 21 16,-21-21-16,0 0 0,-1 21 0,-20-21 16,20 0-16,1 21 0,-21-21 0,20 21 15,-20-21-15,20 22 0,-20-22 16,21 0-16,-1 21 0,22-21 15,-21 0-15,21 21 0,-1-21 0,1 0 16,0 0-16,0 0 0,42 0 47,0 0-47,0 0 16,1-21-16,-1 21 0,0-21 0,21 21 15,1-22-15,-1 22 0,0-21 16,1 21-16,-1-21 0,21 21 0,1-21 15,-22 0-15,22 21 0,-22-21 0,22 21 16,-22 0-16,0-22 0,-21 22 16,22 0-16,-22 0 0,0 0 15,0 0-15,0 0 16,-21 22 0,0-1-1,0 0-15,0 0 16,0 0-16,0 22 0,0-22 0,0 21 15,0-21-15,0 22 0,0-1 0,0-21 16,0 21-16,0 1 0,0-22 0,0 21 16,0-21-16,0 22 0,0-22 15,0 0-15,22 0 0,-22 0 0,0 1 16,0-1-16,0 0 0,0 0 16,0 0-16,21-21 0,-21 21 0,0 1 15,21-22-15,-21 21 0,0 0 16,0 0 15,21-21-15,-21-21 46,21 0-46,-21 0-16,0-1 0,0 1 15,21 0-15,1 0 0</inkml:trace>
  <inkml:trace contextRef="#ctx0" brushRef="#br0" timeOffset="84731.57">10181 3133 0,'21'21'94,"0"-21"-79,-21 21-15,0 0 0,22-21 16,-1 21-16,-21 1 0,21-1 16,0 0-16,-21 0 0,21 0 15,0 22-15,1-22 0,-22 0 0,21 21 16,0 1-16,0-22 0,21 21 0,-20 0 16,20 1-16,0-1 0</inkml:trace>
  <inkml:trace contextRef="#ctx0" brushRef="#br0" timeOffset="85664">10710 3302 0,'0'0'0,"-21"0"0,0-21 16,0 0-1,0 21-15,-1 0 32,22 21-32,0 0 15,0 0-15,0 22 0,0-22 16,22 21-16,-22-21 0,21 22 0,0-1 16,0 0-16,0 1 0,22-1 15,-22 21-15,21-20 0,-21-1 0,22 22 16,-1-1-16,0 1 0,1-1 0,-1 1 15,0-1-15,1 1 0,20-1 0,-21 22 16,1-22-16,20 1 0,-20-1 16,20 22-16,1-22 0,-22 22 0,21-21 15,1-1-15,-1 22 0,1-22 16,-1 1-16,-20-22 0,20 22 0,-20-22 16,-1 21-16,0-20 0,1-1 0,-22-21 15,0 22-15,0-22 0,-21 0 16,0 0-16,-21-21 15,0 0-15,0 0 0,-1 0 0,1-21 16,-21 0-16</inkml:trace>
  <inkml:trace contextRef="#ctx0" brushRef="#br0" timeOffset="86120.2">10202 3958 0,'0'0'0,"-42"-21"15,-85-64-15,106 43 16,-22 42-16,43-21 0,-21 21 16,42 21-1,1 21-15,20-20 16,-21 41-16,43-21 0,-22 22 15,21-1-15,1 1 0,-1 21 0,22-22 16,-21 1-16,20-1 0,1 1 16,0 20-16,-1-20 0,1-1 0,0 1 15,-1-1-15,22 1 0,-21-1 16,-1 1-16,-20-22 0,21 22 0,-22-22 16,22 0-16,-22 1 0,1-1 0,-22-21 15,22 21-15,-22-20 0,0 20 0,-21-21 16,22 0-16,-22 0 0,0 1 15,0-1-15,0 0 0,-21 0 0,0 0 16,0 0-16,22-21 0,-22 22 0,0-1 16,21-21-16,-42 0 47,-1 0-47,1 0 15,0 0-15,0 0 0</inkml:trace>
  <inkml:trace contextRef="#ctx0" brushRef="#br0" timeOffset="87579.8">3006 10224 0,'42'0'0,"-21"0"16,0 0-16,-21-22 0,21 22 15,1-21-15,-1 21 0,0-21 16,0 0-16,21 0 0,-20 0 0,-1-1 16,0 22-16,0-21 0,0 0 15,0 0-15,1 0 0,-22 0 0,21-1 16,-21-20-16,0 21 0,0 0 0,0 0 15,0-1-15,0 1 0,0 0 16,-21-21-16,-1 42 0,1-21 0,21-1 16,-21 1-16,0 21 0,0 0 15,0 0-15,-1 0 16,1 0-16,0 21 0,21 1 16,0-1-16,0 0 0,-21 21 15,21 1-15,0-1 0,0 0 0,0 1 16,0 20-16,0-21 0,0 22 15,0-1-15,0 22 0,0-21 0,0 20 16,0-20-16,-21 20 0,0 1 0,21 0 16,-22-22-16,1 43 0,21-21 15,-21-1-15,21 1 0,-21 0 0,21-1 16,-21 1-16,21 0 0,0-22 0,0 1 16,0-1-16,0-20 0,0 20 15,0-21-15,0-20 0,21 20 16,0-21-16,0 0 0,0-21 15,1 0-15,-1-21 0,0 21 16,0-21-16,0-21 0,22 20 16,-22-20-16,0 0 0,21-22 0,-21 22 15,22-43-15,-1 22 0,-21-22 0,22 0 16,-22 1-16,0-1 0,0 0 16,-21 22-16,0-22 0,0 22 0,0-1 15,-21 1-15,0-1 0,-22 22 0,22 0 16,-21-1-16,0 22 0,-1 0 15,1 0-15,0 21 0,-1 0 16,1 0-16,0 0 0,-1 0 0,22 0 16,-21 0-16,21 0 0,-1 0 15,1 0-15,0 0 0,21-21 16,0-1-16,21 1 16,0 0-16,1 0 15,20 0-15,-21 0 0,21-1 0,-20 1 16,20 0-16,0-21 0,1 21 15,-1-1-15,0 1 0,1 0 0,-22 0 16,21 0-16,0 0 0,-20-1 16,-1 22-16,0 0 0,0 0 15,0 0-15,0 0 0,-21 22 16,0-1-16,0 0 16,0 0-16,0 0 0,0 0 15,0 1-15,0-1 0,0 0 0,0 0 16,0 0-16,0 0 0,-21-21 0,21 22 15,0-1-15,-21-21 16,21 21-16,-21-21 0,0 0 16,21-21-16,0 0 15,0-1-15,0 1 0,0 0 0</inkml:trace>
  <inkml:trace contextRef="#ctx0" brushRef="#br0" timeOffset="87735.72">3598 9885 0,'21'0'15</inkml:trace>
  <inkml:trace contextRef="#ctx0" brushRef="#br0" timeOffset="88212.38">4000 10054 0,'0'0'0,"0"21"0,0 64 16,0-64-16,0 22 0,0-22 15,-21 0-15,21 0 0,0 21 16,0-20-16,-21-1 0,0 0 0,0 0 16,21-42 31,0 0-47,0 0 0,0-1 15,0-20-15,21 21 0,0 0 16,-21-22-16,21 22 0,-21 0 0,21-21 15,1 21-15,-22-1 0,21 1 0,0 0 16,0 21-16,0 0 16,0 0-16,-21 21 15,22-21-15,-22 21 0,0 1 0,0-1 16,0 0-16,0 0 0,0 0 16,0 0-16,0 1 0,0-1 15,0 0-15,0 0 0,0 0 0,0 0 16,0 1-16,0-1 15,21-21 1,0 0 0,0 0-16,0 0 0,-21-21 15,21 21-15,1-22 0,-1 22 0,0-21 16,0 21-16</inkml:trace>
  <inkml:trace contextRef="#ctx0" brushRef="#br0" timeOffset="89900.01">4699 10139 0,'0'0'0,"0"-21"0,0 0 15,0-1-15,-21 22 16,0 0 0,-1 0-16,1 0 0,0 0 15,0 22-15,21-1 0,-21-21 0,0 21 16,-1 0-16,22 0 0,0 0 15,-21 1-15,0-1 0,21 0 0,0 0 16,0 0-16,0 22 0,0-22 16,0 0-16,0 0 0,21-21 31,0 0-31,1 0 0,-1 0 16,0 0-16,21-21 0,-21 0 15,1 21-15,-1-21 0,0-1 0,21 1 16,-21 0-16,1 0 0,-1 0 0,0 0 15,-21-1-15,0 1 0,21 0 16,-21 0-16,0 0 0,21 21 0,-21 21 31,-21 0-15,0 0-16,21 0 0,-21 1 16,21 20-16,0-21 0,0 0 15,0 0-15,0 1 0,0-1 0,0 0 16,0 0-16,0 0 0,0 0 15,21-21 1,0 0-16,0 0 0,0 0 0,1 0 16,20 0-16,-21 0 0,0-21 15,0 0-15,22 0 0,-22 0 0,0 0 16,0-1-16,0 1 0,1 0 0,-22-21 16,21 21-16,0-1 0,-21-20 0,0 21 15,0-21-15,0-1 0,0 1 16,0 21-16,0-22 0,0 1 15,0 21-15,0-21 0,0 20 0,0 1 16,0 0-16,-21 42 31,21 0-31,-21 1 16,21 20-16,0-21 0,0 21 16,0 1-16,0-1 0,-22-21 0,22 22 15,0-1-15,0 0 0,0-21 0,0 22 16,0-22-16,0 21 0,0-21 15,0 22-15,0-22 0,22 0 0,-22 0 16,0 0-16,21-21 0,0 22 16,0-22-16,0 0 0,0 0 15,1 0-15,-1 0 16,0 0-16,0 0 0,0-22 0,0 1 16,22 0-16,-22 0 0,0 0 0,0-22 15,0 22-15,1-21 0,-1 21 16,0-22-16,0 1 0,0 0 0,-21-1 15,0 1-15,0 0 0,21-1 0,-21 22 16,22-21-16,-22 21 0,0 0 16,0-1-16,0 1 15,0 42 1,0 1-16,-22 20 16,1-21-16,0 0 0,21 22 15,-21-22-15,0 21 0,21-21 0,-21 22 16,21-1-16,-22-21 0,22 21 0,-21-20 15,21 20-15,0-21 0,0 0 16,0 0-16,0 22 0,0-22 0,0 0 16,21 0-16,1 0 0,-1-21 15,0 0-15,-21 22 0,21-22 0,0 0 16,22 0-16,-22 0 0,0 0 16,0 0-16,0-22 0,0 22 0,1-21 15,-1 0-15,0 0 0,0 0 0,0 0 16,0 21-16,1-22 0,-22 1 15,0 0-15,21 21 0,0-21 16,-21 42 15,0 0-31,0 0 16,0 1-16,-21-1 0,21 0 16,-21 0-16,21 0 0,0 0 15,0 1 1,21-22-1,0 0-15,0 0 16,0 0-16,0 0 0,1 0 0,-1-22 16,0 22-16,0-21 0,0 0 15,-21 0-15,21 0 16,1 0-16,-1-1 0,-21 1 0,21 21 16,-21-21-16,21 0 0,-21 0 15,21 21-15,0 0 16,-21 21 15,0 0-15,0 0-16,0 0 0,0 1 0,0-1 15,0 21-15,0-21 16,0 0-16,0 22 0,0-22 0,0 21 0,0 1 16,0-22-16,0 21 0,0-21 15,0 22-15,0-1 0,0-21 0,-21 21 16,21-20-16,0 20 0,0 0 15,0 1-15,0-1 0,-21 0 0,21 1 16,0-1-16,0 0 0,0 1 0,0-1 16,0 0-16,0 22 0,-21-22 0,21-21 15,-21 22-15,0-1 0,21 0 0,0-21 16,-22 1-16,1-1 0,21 0 0,-21-21 16,0 21-16,0-21 15,0-21 1,-1 0-16,1 0 0,21-1 15,-21 1-15,21 0 0,-21-21 0,21-1 0,0 1 16,0 0-16,0-1 0,0-20 16,0-1-16,21 22 0,0-21 15,0-1-15,1 22 0,-1-22 0,0 22 16,0-22-16,21 22 0,-20-21 0,-1 20 16,21 1-16,-21 0 0,0-1 0,1 1 15,-1 0-15,0-1 0,0 22 16,0-21-16,0-1 0,-21 22 0,22-21 15,-1 0-15</inkml:trace>
  <inkml:trace contextRef="#ctx0" brushRef="#br0" timeOffset="90691.56">8488 9462 0,'0'0'15,"0"-22"-15,-21 1 0,21 0 16,0 0-16,0 0 0,0 0 31,-22 21-31,1 0 16,0 0-16,0 0 16,0 0-16,-22 21 0,22-21 15,0 21-15,0 0 0,0-21 16,-22 21-16,22-21 0,0 21 15,0 1-15,0-1 0,0-21 0,-1 21 16,1 0-16,21 0 0,0 0 16,0 1-16,0-1 15,21 0-15,1 0 16,-1-21-16,21 21 0,-21-21 16,0 21-16,1-21 0,-1 22 0,21-1 15,-21-21-15,0 21 0,1 0 16,-1 0-16,-21 0 0,21 1 15,-21-1-15,0 0 0,0 0 0,0 0 16,-21 0-16,0 1 0,-1-22 16,1 21-16,0-21 0,0 21 15,0-21-15,0 0 0,-1 0 16,1 21-16,0-21 0,0 0 0,0 0 16,0 0-16,-1 0 15,22-21-15,0 0 16,0 0-1,22 21-15,-1 0 0,0 0 16,0 0-16,0 0 0,0 0 16,1 0-16,-1 0 0,0 21 0,-21 0 15,0 0-15,21 0 0,-21 0 16,0 1-16,0-1 0,0 0 0,0 21 16,0-21-16,0 1 0,-21-1 15,21 21-15,-21-21 0,21 0 0,-21 1 16,21-1-16,0 0 0,-22 21 0,22-21 15,0 1-15,0-1 16,0 0-16,0 0 0,0 0 16,22-21-16</inkml:trace>
  <inkml:trace contextRef="#ctx0" brushRef="#br0" timeOffset="91245.27">8721 12658 0,'0'0'0,"-43"0"16,22 0-16,0 0 16,21-21-1,-21-1-15,21 1 32,-21 21-17,21 21 1,0 1-16,-22-1 0,22 0 0,0 0 15,0 0-15,0 0 0,0 22 0,0-22 16,0 0-16,0 0 0,0 22 16,0-22-16,0 0 0,0 0 0,22 21 15,-1-20-15,0-1 0,0 0 0,0 0 16,0 0-16,1 0 0,20 1 16,-21-1-16,0 0 0,0-21 0,1 21 15,-1 0-15,0 0 0,0 1 16,-21-1-16,0 0 0,0 0 15,0 0-15,-21 0 0,0-21 16,0 22-16,-1-1 0,-20-21 0,21 21 16,-21-21-16,-1 21 0,22-21 0,-21 0 15,21 0-15,-22 0 0,22 0 0,-21 0 16,21 0-16,-1 0 0,1-21 16,0 0-16,21 0 0,-21-22 0,21 1 15,0 0-15</inkml:trace>
  <inkml:trace contextRef="#ctx0" brushRef="#br0" timeOffset="91844.44">8403 10880 0,'0'0'0,"-21"0"0,0 0 16,42 0 15,0 0-31,0 0 16,22 0-16,-1 0 0,0 0 0,1 0 15,20 0-15,1 0 0,-1 0 0,1 0 16,20 0-16,-20 0 0,-1 0 0,22 0 16,-22-21-16,1 21 0,-1 0 15,1 0-15,-1-22 0,-20 22 0,20-21 16,-20 21-16,20 0 0,-21 0 0,-20 0 16,20 0-16,-21 0 0,0 0 0,0 0 15,-21-21-15,22 21 0,-44 0 31,1 0-15,0 0-16,0 21 0,0-21 0,-22 21 16,22-21-16,-21 22 0,0-22 0,20 21 15,-20-21-15,-21 21 0,20-21 16,-20 21-16,20 0 0,-20-21 0</inkml:trace>
  <inkml:trace contextRef="#ctx0" brushRef="#br0" timeOffset="92196.48">8318 11282 0,'0'0'0,"-21"21"0,-21-21 16,42 21-1,21-21 1,21 0-16,-20 0 0,20 0 16,0 0-16,22 0 0,-1 0 0,1 0 15,-1 21-15,22-21 0,-22 0 0,22 0 16,0 0-16,-22 0 0,22 0 15,-22 0-15,22 0 0,-21 0 0,-1 0 16,-21 0-16,22 0 0,-1 0 0,-20-21 16,20 21-16,-20-21 0,-1 21 0,-21 0 15,21 0-15,-20 0 0,-1-21 16,0 21-16,-21 21 47,0 0-47,-21 0 0,0-21 15,-1 22-15,1-22 0,0 21 0,0-21 16,0 21-16,0 0 0,-1-21 16,1 21-16,0-21 0,-21 21 0,21-21 15,-1 22-15</inkml:trace>
  <inkml:trace contextRef="#ctx0" brushRef="#br0" timeOffset="92568.27">8657 11790 0,'0'0'0,"-42"21"0,-1 0 0,1-21 16,0 21-16,21-21 0,-1 0 15,1 0-15,0 0 0,21 22 0,21-22 32,22 0-32,-22 0 0,21 0 0,0 0 15,22 0-15,-1 0 0,1 0 0,-1 0 16,22 0-16,-21 0 0,20 0 0,1-22 15,0 1-15,-22 21 0,22-21 16,-1 21-16,1-21 0,-21 21 0,-1 0 16,22 0-16,-22-21 0,1 21 0,-22 0 15,0 0-15,22 0 0,-43 0 16,21 0-16,-20 0 0,-1 0 0,0 0 16,-21 21-1,0 0 1,-21-21-16,0 0 15,-1 21-15,1 0 0,0-21 0,0 0 16,-21 22-16,20-22 0,-20 21 0,0-21 16,-1 21-16,1-21 0,-21 21 0,20 0 15</inkml:trace>
  <inkml:trace contextRef="#ctx0" brushRef="#br0" timeOffset="92864.1">8826 12213 0,'0'0'0,"-42"21"0,0-21 15,-1 22-15,-20-22 16,42 0-16,21 21 0,21-21 16,0 0-16,21 0 15,1 0-15,-1 0 0,22 0 0,-1 0 16,1 0-16,-1 0 0,1-21 0,-1 21 16,1 0-16,-1-22 0,1 22 15,-1 0-15,1 0 0,-1-21 0,-21 0 16,1 21-16,-1 0 0,0-21 0,-20 21 15,20 0-15,-21-21 0,0 21 16,-21-21-16,21 21 0,-21-22 0,22 22 16,-22-21-16,0 0 0,0 0 15,0 0-15,0 0 16,0-1-16,0 1 16,0 0-16,0 0 0,0 0 0,0 0 15</inkml:trace>
  <inkml:trace contextRef="#ctx0" brushRef="#br0" timeOffset="93828.78">5038 8276 0,'0'0'0,"-22"21"0,44-21 31,-1 0-31,21 0 0,0 0 16,1 22-16,-1-22 0,43 0 0,-1 0 16,1 21-16,21-21 0,0 0 0,0 0 15,21 21-15,0-21 0,0 0 0,21 0 16,-21 0-16,21 0 0,-21 0 16,21 0-16,-21 0 0,-21 0 0,21 0 15,-21 0-15,0 0 0,-1 0 0,-20 0 16,0 0-16,-1 0 0,1 0 15,-21 0-15,-1 0 0,-21 0 0,22 0 16,-22 0-16,-21 0 0,1 0 16,-1 0-16,-42 0 15</inkml:trace>
  <inkml:trace contextRef="#ctx0" brushRef="#br0" timeOffset="94124.13">6032 8509 0,'-127'21'16,"254"-42"-16,-317 42 0,126-21 0,22 0 16,0 0-16,21 0 0,-22 0 0,86 0 15,-22 0 1,42 0-16,1 0 0,-1 0 0,22 0 15,0 0-15,20 0 0,-20 0 16,21 0-16,0-21 0,21 21 0,-21-21 16,-1 21-16,1-21 0,-21 21 0,21-21 15,-22-1-15,1 22 0,-21-21 16,-1 21-16,1-21 0,-1 0 0,-21 21 16,1-21-16,-22 21 0,21-21 15,-21-1-15,1 1 0,-1 0 0</inkml:trace>
  <inkml:trace contextRef="#ctx0" brushRef="#br0" timeOffset="94992.6">3133 1566 0,'0'0'0,"0"22"0,0-1 0,21 0 0,0 21 15,0-21-15,-21 22 0,21-1 0,22 0 16,-22 22-16,0-22 0,21 22 16,-21-1-16,22 1 0,-1 20 0,0 1 15,1 0-15,-1-1 0,0 1 0,1 21 16,20-21-16,-20 20 15,-1 1-15,21 0 0,-20 0 0,20 21 16,-20-21-16,20 0 0,-21 21 0,22 0 16,-1 0-16,1 0 0,-1 0 0,1 0 15,-1 0-15,1 21 0,-1-21 16,-20 21-16,20-21 0,1 0 0,-1 0 16,1 0-16,-22 0 0,22 0 0,-22 0 15,21 0-15,-20-21 0,20 0 0,-20-1 16,-1 1-16,0 0 0,1-21 15,-1 21-15,0-22 0,1-20 0,-22 20 16,21-20-16,-21-22 0,0 22 0,1-22 16,-1 0-16,0 1 0,-21-22 15,0 0-15,0 0 0,0-42 16,-21 0 0,0 0-16,-1-22 0,22 22 0,-21-42 15,0 20-15</inkml:trace>
  <inkml:trace contextRef="#ctx0" brushRef="#br0" timeOffset="96424.21">6604 1334 0,'0'0'0,"-21"21"0,-64 85 16,43-64-1,-1 0-15,1 22 0,0-1 0,-1 1 16,-20-1-16,21 22 0,-22-22 0,1 22 16,-22 0-16,21-1 0,-20 22 15,-1-21-15,-21 21 0,22 0 0,-22-1 16,0 1-16,0 0 0,0 21 0,-21 0 15,21-21-15,-21 21 0,-21 0 16,21 21-16,21-21 0,-21 21 0,-21 0 16,21-21-16,0 22 0,0-1 15,0 0-15,0 21 0,0-42 0,21 21 16,-21 1-16,0-1 0,22-21 16,-22 21-16,21-21 0,-21 0 0,21 0 15,0-21-15,0 21 0,0-21 16,1-1-16,-1-20 0,21 21 0,-21-21 15,22-22-15,-1 22 0,21-22 0,-20 22 16,20-22-16,1-20 0,20 20 16,1 1-16,0-22 0,-1 0 0,22 1 15,0-1-15,0-21 16,0 22-16,21-22 0,0 0 0,0 0 16,0 0-16,0 0 15,21-21 16,0-21-15,-21 0-16,21 0 0,0 21 16,-21-21-16,0 0 0,0-1 15,22 22-15,-22-21 16,0 0 0,0 0 15,21 21 109,-21 21-140,0 0 32,0-42 280,0 0-234,-21 21-62,21-21 31,21 21-32,0-21 1,0-1-16,0 22 0,22-21 16</inkml:trace>
  <inkml:trace contextRef="#ctx0" brushRef="#br0" timeOffset="100968.26">10075 11070 0,'0'0'0,"-21"0"0,0 0 0,0 0 16,0 0-16,-1 0 16,22-21-1,0 42 17,0 0-17,0 1-15,22-22 16,-22 21-16,21-21 0,0 0 0,-21 21 15,21-21-15,0 21 16,0-21-16,1 0 0,-1 21 16,0-21-16,0 0 0,0 0 0,0 0 15,22 0-15,-22 0 0,0 0 0,21 0 16,-20 0-16,20 0 0,0 0 0,-21-21 16,22 21-16,-22 0 0,21-21 0,1 21 15,-22 0-15,21-21 0,0 21 0,-20-21 16,20 21-16,0-22 0,-21 22 15,22-21-15,-1 0 0,0 21 16,1-21-16,-22 0 0,21 21 0,1-21 16,-1-1-16,0 22 0,1-21 0,-22 0 0,21 0 15,0 0-15,-20 0 0,20-1 16,-21 1-16,21 0 0,-20 0 0,-1 0 16,0-22-16,21 22 0,-21 0 0,1-21 15,-1 21-15,0-1 0,0-20 0,0 21 16,0 0-16,1-22 0,-1 22 15,0-21-15,0 21 0,-21-22 0,21 22 16,0 0-16,-21-21 0,22 21 0,-22-22 16,0 22-16,0 0 0,21-21 0,-21 20 15,0-20-15,21 21 0,-21-21 0,0 20 16,0-20-16,0 21 0,0-21 0,21-1 16,-21 22-16,0-21 0,21-1 15,-21 1-15,0 0 0,0-1 0,0-20 16,21 21-16,-21-22 0,22 22 15,-22-22-15,21 1 0,-21 20 0,21-20 16,-21-22-16,0 22 0,21-1 0,0 1 16,-21-22-16,0 22 0,21-1 0,-21-21 15,22 22-15,-22-22 0,21 22 0,-21-22 16,0 0-16,21 22 0,-21-22 0,21 22 16,-21-22-16,0 22 0,21-22 0,0 21 15,-21-20-15,22-1 0,-22 22 16,0-22-16,21 21 0,-21 1 0,21-22 15,-21 22-15,0-1 0,0 1 16,0-1-16,0 1 0,0-1 0,0 1 16,0-1-16,0 1 0,0-1 0,0 22 15,-21-22-15,0 22 0,-1 0 0,22-1 16,-21 1-16,0 0 0,0-1 16,0 22-16,0-21 0,-1 21 0,1 0 15,0-22-15,0 22 0,21 0 0,-21 21 16,21-21-16,-21 21 0,21-21 15,0 42 1,0 0 0,0 0-16,0 0 0,0 0 15,0 1-15,0 20 0,0-21 16,21 21-16,-21-20 0,21 20 0</inkml:trace>
  <inkml:trace contextRef="#ctx0" brushRef="#br0" timeOffset="101895.9">10350 11409 0,'22'0'0,"-1"0"0,0 0 16,-21-21-16,21 21 0,0 0 0,0 0 15,1 0-15,-1-21 0,21 21 16,-21 0-16,22 0 0,-1 0 0,0 0 16,-21 0-16,22 0 0,20 0 0,-20 0 15,-1 0-15,0 0 0,1-22 0,20 22 16,-21 0-16,22-21 0,-22 21 0,1-21 15,-1 21-15,0-21 0,1 0 0,-1 0 16,0-1-16,1 1 0,-22 0 0,21 0 16,0 0-16,-20 0 0,20-22 15,-21 22-15,0 0 0,22-21 0,-22 20 16,0-20-16,0 0 0,21-1 16,-20 22-16,-1-42 0,0 20 0,0 1 15,0 0-15,-21-22 0,21 22 0,1-22 16,-1 1-16,0 21 0,0-22 0,-21 1 15,21-1-15,0 1 0,1-1 0,-1-21 16,0 22-16,0-22 0,0 1 0,0-1 16,1 0-16,-1 1 0,0-1 0,-21 0 15,21-21-15,21 22 0,-20-22 16,-1 21-16,0-21 0,0 22 0,0-22 0,0 21 16,1-21-16,-1 1 15,21-1-15,-21 21 0,0-21 0,1 0 16,-1 22-16,-21-22 0,21 0 0,0 0 15,0 22-15,-21-22 0,0 21 0,0-21 16,0 22-16,0-1 0,0-21 0,0 21 16,0-20-16,0 20 0,0 0 0,-21 1 15,21 20-15,-21-21 0,0 22 16,0-1-16,-1 1 0,22-1 0,-21 1 16,0-1-16,0 1 0,0 21 0,0-1 15,-1-20-15,22 20 0,-21 1 16,0 21-16,0-21 0,0-1 0,21 22 15,-21 0-15,21 0 0,-22 0 16,1-1-16,21 1 0,0 0 16,-21 21-16,0 0 31,0 21-15,0 0-1,-1 1-15,1-22 0,21 21 16,-21-21-16,0 0 0,21 21 0,-21-21 15</inkml:trace>
  <inkml:trace contextRef="#ctx0" brushRef="#br0" timeOffset="102684.12">12171 5292 0,'0'0'0,"-21"0"0,-1 0 0,1 0 0,0 0 16,0 21-16,0 0 0,-22 0 0,22 0 16,0 1-16,-21 20 0,21-21 15,-22 21-15,22 1 0,0-1 0,-21 22 16,-1-22-16,22 0 0,-21 22 0,21-22 15,-22 0-15,22 1 0,0-1 16,-21 0-16,20 1 0,1-22 0,21 21 16,-21-21-16,21 1 0,-21-1 0,21 0 15,0 0-15,0 0 0,0 0 0,0 1 16,21-44 31,0 1-47,-21 0 15,0 0-15,21 0 0,1 0 16,-1-1-16,-21 1 0,21 0 0,0-21 16,-21 21-16,21-22 0,0 22 15,1-21-15,-22-1 0,21 22 0,0-21 16,0 0-16,-21-1 0,21 1 0,0 21 16,1-22-16,-22 1 0,21 21 0,0-21 15,-21 20-15,21-20 0,0 21 16,-21 0-16,21 0 0,1-1 0,-22 1 15,21 21-15,-21-21 0,21 21 16,0-21-16,0 21 0,0 0 16,1 0-1,-22 21-15,21-21 16,0 21-16,-21 0 0,21 1 0,0-1 16,0 21-16,1-21 0,-1 22 0,0-22 15,21 21-15,-21 0 0,22 1 0,-1-1 16,0 0-16,1-20 0,-22 20 15,21 0-15,1 1 0,-1-22 0,0 21 16,1-21-16,20 0 0,-21 22 0,-20-22 16,20 0-16,0 0 0,1 0 0,-1 1 15,-21-1-15,0 0 0,22-21 0,-22 21 16,0-21-16,0 0 0,-21 21 16,21-21-16,0 0 0,-42 0 46,0 0-30,0 0-16,0 0 0,0-21 0,-1 21 16,-20-21-16,21 21 0</inkml:trace>
  <inkml:trace contextRef="#ctx0" brushRef="#br0" timeOffset="105352.48">3979 10986 0,'0'0'0,"-21"0"0,0-22 0,0 22 16,0 0-16,-1 0 0,-20 0 0,21 0 16,-21-21-16,20 21 0,-20 0 15,0 0-15,-1 0 0,22 0 0,0 0 16,-21 0-16,21 0 0,-1 0 15,44 0 17,-1 0-32,0 0 15,21 0-15,22 0 0,-1 0 0,1 0 16,-1 0-16,1-21 0,20 21 0,-20 0 16,21 0-16,-1 0 0,1 0 15,21 0-15,0 0 0,-22 0 16,22 0-16,0 0 0,-21 0 0,20 0 15,-20 0-15,0 0 0,-22 0 0,1-21 16,-1 21-16,1 0 0,-1 0 16,1 0-16,-22 0 0,0 0 0,1 0 15,-1 0-15,-21 0 0,22 0 0,-22 0 16,0 0-16,-42 0 47,0 0-47,-1 0 15,1 0-15,-21 0 0,21 0 16,0 0-16,-22 0 0,22 0 0,0 0 16,-21 0-16,20 0 0,-20 0 0,0 0 15,21 0-15,-22 0 0,1 0 0,0 0 16,-22 0-16,22 0 0,-1 21 16,-20-21-16</inkml:trace>
  <inkml:trace contextRef="#ctx0" brushRef="#br0" timeOffset="105703.79">3492 11134 0,'0'0'0,"-21"21"0,21 0 15,21 0 1,1-21-16,20 0 15,21 0-15,1 0 0,-1 21 0,22-21 16,0 0-16,-1 0 0,1 0 16,21 0-16,0 0 0,0 0 0,-1-21 15,22 21-15,-21-21 0,0 21 0,-21-21 16,21 21-16,-22-21 0,-20 21 16,20-21-16,-20 21 0,-1 0 15,1-22-15,-22 1 0,22 21 0,-22 0 16,0 0-16,-20-21 0,-1 21 0,0 0 15,0 0-15,0 0 0,-21-21 32,0 0-17</inkml:trace>
  <inkml:trace contextRef="#ctx0" brushRef="#br0" timeOffset="114757.34">3873 11028 0,'0'0'0,"-21"0"0,0 0 0,0 0 15,0 0-15,0 21 0,-1-21 0,-20 0 16,21 0-16,0 0 0,0 0 16,-1 0-1,1 0-15,42 0 47,1 0-47,20 0 16,0 0-16,1 0 0,-1 0 0,21 0 15,1 0-15,-1 0 0,22 0 16,0 0-16,-1 0 0,22-21 0,0 21 16,0 0-16,21 0 0,-21-21 0,21 21 15,-21 0-15,-1 0 0,1 0 0,0 0 16,0-21-16,0 21 0,-22 0 16,1 0-16,0 0 0,-22 0 15,22 0-15,-43 0 0,22 0 0,-1 0 16,-20 0-16,-22 0 0,21 0 0,0 0 15,-20 0-15,-1 0 0,0 0 16,-21-22 0,-21 22-1,0 0 1,-1 0-16,1 0 0,-21 0 16,21 0-16,-22 0 0,22 0 0,-21 0 15,0 0-15,-1 0 0,1 0 0,0 0 16</inkml:trace>
  <inkml:trace contextRef="#ctx0" brushRef="#br0" timeOffset="115343.97">3450 11367 0,'0'0'0,"-21"21"0,0-21 0,0 0 0,-1 21 16,1-21-16,21 21 15,-21-21-15,0 0 16,42 0-1,0 0-15,0 0 16,22 0-16,-1 0 0,0 0 0,22 0 16,-1 0-16,22-21 0,0 0 0,-1 21 15,1-21-15,21 21 0,-21-22 16,42 22-16,-22-21 0,22 21 0,0-21 16,0 0-16,-21 21 0,21-21 0,0 21 15,0 0-15,0-21 0,0 21 16,0 0-16,0 0 0,0-22 15,-21 22-15,21 0 0,-21 0 0,-21 0 16,20 0-16,-20 0 0,0 0 0,-1 0 16,-20 0-16,-1 0 0,-20 0 15,-1 0-15,-21 0 0,0 0 0,1 0 16,-1 0-16,-42 0 31,-1 0-15,1 0-16,0 0 0,0 0 15,0 0-15,0 0 0,-1 0 16,1 0-16,-21 0 0,21 0 0,0 0 16,-1 0-16,1 0 0,-21 0 15,21 0-15,0 0 0,-1 0 0,1 0 16,0-21-16,0 21 0,-21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23:31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3323 0,'0'-21'16,"21"21"-16,0-21 15,0 21 1,-21-21-16,21 21 15,-21-21-15,-21 21 16,0 0 0,0 0-16,0 0 0</inkml:trace>
  <inkml:trace contextRef="#ctx0" brushRef="#br0" timeOffset="1933.38">9398 3556 0,'0'0'0,"0"-21"16,0 0-16,21 21 0,-21-21 0,21-1 15,-21 1-15,0 0 0,0 0 16,0 0-16,21 0 0,-21-1 16,0 1-16,0 0 15,-21 21-15,0 0 0,0 0 16,0 0-16,-22 0 15,22 21-15,0-21 0,-21 21 0,-1 1 16,22 20-16,-21-21 0,0 21 0,-1-20 16,1 41-16,0-21 0,-1 1 15,1 20-15,21-20 0,-22 20 0,1 22 16,21-22-16,0 1 0,0 20 0,-1-20 16,22 21-16,-21-22 0,21 1 15,0-1-15,0 1 0,0-1 0,21 1 16,1-22-16,-1 21 0,21 1 15,-21-22-15,22 22 0,-1-22 0,0 0 16,1 1-16,20-1 0,-21 0 16,22 1-16,-1-22 0,22 21 0,-21-21 15,20 1-15,1-1 0,21-21 0,-22 0 16,22 0-16,-21 0 0,0 0 0,20-21 16,-20-1-16,0 1 0,-1 0 15,-20-21-15,21 21 0,-1-22 0,-20 1 16,-1-22-16,1 22 0,-1-21 0,1-1 15,-1 1-15,-20-1 0,20-21 0,-21 22 16,1-1-16,-22-20 0,0-1 0,0 0 16,-21 1-16,0-1 15,0 0-15,0 22 0,-42-22 0,21 1 16,-22 20-16,-20-21 0,21 22 0,-43-22 16,21 22-16,-20 20 0,20-20 15,-20 21-15,-22-1 0,21 22 0,-21 0 16,0 21-16,1 0 0,-1 0 0,0 0 15,21 21-15,-21 0 0,22 22 0,20-1 16,1 0-16,-1 1 0,1 20 16,20-21-16,-20 1 0,42 20 0,-22-20 15,1-1-15,21 21 0,0-20 0,0-1 16,-1 0-16,22-20 0,-21 20 16,21 0-16,0-21 0,0 1 15,0-1-15</inkml:trace>
  <inkml:trace contextRef="#ctx0" brushRef="#br0" timeOffset="2283.64">9186 4128 0,'0'0'15,"-21"42"1,21-21-16,0 0 0,0 0 0,0 1 15,0-1-15,0 0 16,0 0-16,21-21 16,0 0-16,1 0 15,-1 0-15,0-21 0,0 0 0,0 0 16,0-1-16,1 1 0,-22 0 16,0 0-16,0 0 0,0 0 15,0-1-15,-22 22 16,1 0-16,0 22 15,0-1-15,21 0 16,-21-21-16,21 21 0,0 0 16,0 0-16,0 1 0,0-1 15,21-21 1,0 0-16,21 0 0</inkml:trace>
  <inkml:trace contextRef="#ctx0" brushRef="#br0" timeOffset="2587.46">10096 4106 0,'0'0'16,"0"43"0,0-22-16,22-21 0,-1 0 15,0 0-15,0 0 16,0 0-16,0-21 0,-21 0 0,22 21 15,-22-22-15,21 22 0,-21-21 0,0 0 16,0 0-16,-21 21 16,-1 0-16,22-21 0,-21 21 15,0 0-15,0 0 0,0 0 0,0 0 16,-1 0-16,1 0 0,21 21 16,0 0-1,0 0-15,0 0 16,0 1-16,-21-22 15,21 21-15</inkml:trace>
  <inkml:trace contextRef="#ctx0" brushRef="#br0" timeOffset="2887.3">9419 4720 0,'-21'21'0,"42"-42"0,-42 64 0,0-22 0,21 0 15,0 0-15,21-21 16,0 0-16,21 0 16,1 0-16,-1-21 0,22 21 15,-1-21-15,1 0 0,-1-1 0,1 22 16,-1-21-16,-21 0 0,1 0 0,-1 21 16,-21-21-16,22 0 0,-22-1 15,-21 1 1,-21 21 15,21 21-15,-22-21-16,1 22 0,21-1 0,-21 0 15</inkml:trace>
  <inkml:trace contextRef="#ctx0" brushRef="#br0" timeOffset="3368.03">10012 5694 0,'0'0'15,"0"-21"-15,0-22 16,0 22-16,-21 0 0,21 0 0,0 0 16,0 0-16,-22 21 0,1 0 15,21 21-15,0 0 16,-21 0-16,21 21 0,-21 1 0,21-1 16,-21 0-16,21 22 0,-21-1 15,-1 1-15,1-1 0,0 1 0,21 21 16,-21-22-16,0 22 0,0-1 0,-1 1 15,22 0-15,0-1 0,-21 1 0,0-21 16,21 20-16,0 1 0,-21-22 0,0 22 16,0 0-16,-1-22 0,22 1 15,-21-1-15,0 1 0,0-22 16,21 22-16,0-22 0,-21 0 0,21-21 16,0 1-16,-21-1 0,21 0 0,0 0 15,-22-21-15,22-21 16,0 0-16,0 0 15,0-22-15,0 1 0,0 0 0,0-22 16,0 1-16,22-22 0,-1 21 0,0-20 16</inkml:trace>
  <inkml:trace contextRef="#ctx0" brushRef="#br0" timeOffset="3748.83">9927 6308 0,'0'0'15,"0"-21"-15,-42-43 16,21 43-16,-22 21 0,22 0 0,-21 0 15,21 0-15,-22 0 0,22 21 0,-21-21 16,21 21-16,-22 0 0,22 22 0,0-22 16,0 21-16,0 1 0,-1-1 15,1 0-15,0-21 0,0 22 0,0-1 16,0 0-16,21-20 0,0-1 0,-22 0 16,22 0-16,-21 0 0,42-42 31,1 0-16,-1-21-15,21 20 0,-21-20 0,22 0 0,-1-1 16,0-20-16,1 21 0,20 20 16,-21-20-16,22 21 0,-1 0 0,-20 0 15,20 21-15,-20 0 0,-1 0 0,0 21 16,1 0-16,-1 0 0,-21 21 0,0 1 16,0-1-16,1 22 0,-22-22 15,21 21-15,-21-20 0,0-1 0,0 22 16,0-22-16,0 0 0,0 1 0,0-1 15,-21-21-15,21 0 0,0 0 0,0 1 16,0-1-16,0-42 16</inkml:trace>
  <inkml:trace contextRef="#ctx0" brushRef="#br0" timeOffset="4432.04">10393 6033 0,'0'0'0,"21"0"15,0 0 1,0 0-16,0 0 0,22 0 0,-1 0 16,0-22-16,1 1 0,-1 0 15,22 0-15,20 0 0,-20 0 16,20-22-16,1 22 0,21-21 0,-21 21 16,20-22-16,1 1 0,-21 21 0,21-22 15,0 22-15,-22-21 0,22 21 0,-21 0 16,-22-1-16,22 1 0,-43 21 15,1 0-15,-1-21 0,-21 21 0,0 0 16,-42 0 0,0 21-16,0-21 0,0 0 15,-1 21-15,-20 1 0,21-22 0,-21 21 16,-1-21-16,22 21 0,-21 0 16,-22-21-16,22 21 0,0 0 15,-22 1-15</inkml:trace>
  <inkml:trace contextRef="#ctx0" brushRef="#br0" timeOffset="4735.38">10583 6181 0,'0'0'0,"-42"21"0,21 0 0,63-21 31,-21-21-15,22 0-16,-1 0 0,21 21 15,1-22-15,21-20 0,-22 21 16,22 0-16,-1 0 0,22-1 0,-21-20 16,0 21-16,20 0 0,-20 0 0,0-1 15,-1 1-15,1 0 0,-21 0 0,-1 0 16,-21 0-16,1 21 0,-1 0 16,-21-22-16,0 22 0,-21-21 15,0 0 1,0 0-1,0 0-15,0 0 16</inkml:trace>
  <inkml:trace contextRef="#ctx0" brushRef="#br0" timeOffset="5784.78">13271 4445 0,'0'0'16,"22"0"-16,-22-21 15,0 0 1,0 0-16,0-1 16,-22 22-1,1 0-15,0 0 0,0 0 16,0 0-16,0 0 0,-1 0 0,-20 22 16,21-1-16,-21 0 0,20 0 0,-20 21 15,0-20-15,-1 20 0,22-21 16,-21 43-16,0-22 0,20 0 0,-20 22 15,21-22-15,-21 22 0,20-1 0,1 1 16,0-1-16,0 1 0,0-22 0,21 21 16,0 1-16,-21-22 0,21 22 15,0-1-15,0 1 0,0-22 16,0 22-16,0-1 0,21-21 0,-21 22 16,21-22-16,0 1 0,0-1 0,0 0 15,1 1-15,-1-22 0,0 0 0,0 21 16,0-21-16,0 1 0,22-1 0,-22 0 15,0 0-15,21 0 0,-20-21 0,20 21 16,-21-21-16,21 0 0,1 0 16,-1 0-16,0 0 0,1 0 0,20 0 15,-20 0-15,20-21 0,1 0 0,-22 21 16,21-21-16,1 0 0,-22 21 0,22-21 16,-1 21-16,-20-22 0,20 1 0,-21 0 15,1 21-15,-1-21 0,0 0 16,1 21-16,-22-21 0,21-1 15,-21 1-15,1 0 0,-1 0 0,0 0 16,21-22-16,-21 22 0,1-21 0,-1 21 16,0-22-16,0 22 0,-21-21 0,0 0 15,0-1-15,0 1 0,0 0 0,0 20 16,0-20-16,0 0 0,0-1 16,-21 1-16,0 0 0,0-1 0,-1 1 15,1 0-15,21-22 0,-21 22 0,0-22 16,0 22-16,0-21 0,-1 20 0,1 1 15,0-22-15,0 22 16,0 0-16,-22-1 0,22 22 0,0-21 16,-21 0-16,21 20 0,-22 1 0,22 0 15,-21 0-15,-1 21 0,1-21 0,0 21 16,-1-21-16,1 21 0,0 0 16,-1 0-16,1 0 0,0 0 0,-1 0 15,1 0-15,21 0 0,-21 0 0,20 0 16,1 0-16,-21 21 0,21 0 15,0-21-15,-22 21 0,22 0 0,0 0 16,-21 1-16,20-22 0,-20 21 0,21 0 16,-21 0-16,20 0 0,1 0 0,0 1 15,0-1-15,21 0 16,0 0-16,0 0 0</inkml:trace>
  <inkml:trace contextRef="#ctx0" brushRef="#br0" timeOffset="7491.75">13420 5038 0,'0'0'0,"-22"-21"0,1 21 16,0 0-16,0-22 16,0 22-16,0 0 15,21 22-15,-22-1 0,22 0 0,0 0 16,0 21-16,0 1 0,-21-22 16,21 21-16,0 1 0,-21-1 0,21 0 15,0 1-15,0-1 0,-21 0 0,21 1 16,-21-1-16,0 0 0,21-21 0,0 1 15,0 20-15,-22-21 0,22 0 16,0 0-16,0-42 31,0 0-31,0 0 16,22 21-16,-22-42 0,21 20 0,0 1 16,0 0-16,-21 0 0,21-21 0,0 20 15,1 1-15,-1 0 0,0 0 16,21 21-16,-21-21 0,1 21 0,-1 0 15,0 0-15,0 0 0,0 0 0,-21 21 16,21 0-16,-21 0 0,0 0 0,0 1 16,-21-1-16,0 0 0,0 0 15,0 0-15,-22 0 0,22 22 0,0-22 16,-21 0-16,21-21 0,-22 21 16,22 0-16,0-21 0,0 0 0,0 0 15,21-21 16,21 21-31,0-21 0,0 21 16,0-21-16,0 0 0,1 0 0,-1 21 16</inkml:trace>
  <inkml:trace contextRef="#ctx0" brushRef="#br0" timeOffset="7875.57">13674 5376 0,'0'0'0,"-22"0"16,1 0-1,0 0-15,21 22 0,-21-22 0,0 21 16,0 21-16,-1-21 0,22 0 0,0 1 16,-21 20-16,21-21 0,-21 0 15,21 22-15,0-22 0,0 0 0,0 0 16,0 0-16,21-21 16,0 0-1,1 0-15,-1 0 0,-21-21 16,21 0-16,-21 0 0,21 0 0,-21-1 15,0-20-15,0 21 0,0 0 16,0 0-16,0-1 0,0 1 16,0 0-16,0 0 0,0 0 0,0 42 31,0 0-31,0 0 0,0 0 16,0 22-16,0-22 0,0 21 15,0-21-15,0 1 0,0 20 0,0-21 16,0 0-16,0 22 0,0-22 15,0 0-15,21-21 0,0 0 16,1 0-16,-22-21 16,21 21-16</inkml:trace>
  <inkml:trace contextRef="#ctx0" brushRef="#br0" timeOffset="8271.87">13864 5249 0,'0'0'0,"0"-21"0,0 0 15,0 42 1,0 0-16,0 1 0,0 20 0,-21-21 16,21 21-16,-21-20 0,21 20 0,-21 0 15,21-21-15,0 22 0,0-1 0,0-21 16,0 22-16,0-22 0,0 0 16,0 0-16,0 0 0,0 0 0,21-21 15,0 0 1,0 0-16,0 0 0,0-21 15,1 0-15,-1 0 0,0 0 16,0 0-16,0-1 0,0-20 16,-21 0-16,22 21 0,-22-22 0,0 1 15,0 0-15,0-1 0,0 1 0,0 0 16,0 20-16,0 1 0,0 0 0,0 42 16,0 0-1,0 1-15,0 20 0,0-21 16,0 21-16,0 1 0,0-1 0,0 0 15,-22 1-15,22-1 0,0-21 0,0 22 16,0-1-16,0-21 0,0 0 0,0 22 16,22-22-16,-1 0 0,0-21 15,0 0-15,0 0 0,22 0 16</inkml:trace>
  <inkml:trace contextRef="#ctx0" brushRef="#br0" timeOffset="9248.58">22140 3154 0,'0'0'0,"21"-21"0,1 0 0,-1-1 0,0 1 16,-21 0-16,21 0 0,-21 0 15,0 0-15,0-1 0,0 1 0,0 0 16,0 0-16,0 0 0,-21 21 15,0 0-15,0 0 16,-1 0-16,1 0 0,-21 0 16,21 21-16,-22 0 0,1 0 0,0 22 15,-1-22-15,22 21 0,-21 22 0,0-22 16,-22 21-16,22 1 0,-1 21 16,1-22-16,-21 22 0,20-22 0,1 22 15,0 0-15,-1-1 0,22 1 0,0 0 16,0-1-16,21 1 0,0 0 0,0-1 15,0 1-15,0-22 0,21 22 16,0 0-16,0-22 0,0 22 0,22-22 16,-22 1-16,21 21 0,1-22 0,-22-21 15,21 22-15,0-22 0,1 22 0,-1-43 16,0 21-16,1 1 0,-1-22 16,22 0-16,-22-21 0,0 0 0,22 0 15,-22 0-15,22 0 0,-22 0 16,21-21-16,1 0 0,-1-1 0,22 1 15,-21 0-15,-1-21 0,22 21 0,-22-22 16,1 1-16,-1 0 0,1-22 0,-1 22 16,1-22-16,-1 22 0,-20-22 0,20 1 15,-21-1-15,22 1 0,-22-1 16,1-20-16,-1 20 0,0 1 0,1-22 16,-1 0-16,-21 1 0,0-1 0,0 0 15,-21 22-15,0-22 0,-21 1 0,0-1 16,0 0-16,-21 22 0,-1-1 15,1 1-15,-22-1 0,1 22 16,21 0-16,-43-1 0,21 22 0,-20-21 16,-1 21-16,-21-1 0,22 22 0,-22-21 15,21 21-15,0 0 0,1 0 16,-1 0-16,0 21 0,22-21 0,-22 22 16,22-1-16,-22 21 0,22-21 0,-22 22 15,21-1-15,1 0 0,-22 1 16,22-1-16,-1 21 0,22-20 0,0-1 15,-1 0-15,1 1 0,0-1 0,42 0 16,-22 1-16,22-1 0,0-21 16,0 22-16</inkml:trace>
  <inkml:trace contextRef="#ctx0" brushRef="#br0" timeOffset="9591.37">21823 3958 0,'0'21'15,"0"1"-15,-21-22 0,-1 21 16,44-21 31,-1 0-47,-21-21 15,0-1-15,0 1 16,-21 21 15,21 21-15,-22 1 0,22-1-16,0 0 15,22-21 1,-1 0-1</inkml:trace>
  <inkml:trace contextRef="#ctx0" brushRef="#br0" timeOffset="9867.75">22458 3874 0,'0'21'16,"-21"0"-16,-1 0 15,22 0-15,22-21 47,-1 0-47,0-21 0,0 21 16,-21-21-16,0 0 16,0 0-1,-21 21-15,0 0 0,0 0 16,-1 0-16,1 21 15,0 0-15,0 0 16,21 0-16,0 0 0</inkml:trace>
  <inkml:trace contextRef="#ctx0" brushRef="#br0" timeOffset="10211.56">21738 4657 0,'0'21'47,"21"-21"-47,0 21 0,1-21 16,-1 21-16,0-21 0,0 0 15,0 21-15,22-21 0,-22 0 0,21 0 16,-21 0-16,22 0 0,-22 0 0,21 0 16,-21 0-16,22 0 0,-22 0 15,0 0-15,0-21 0,0 21 0,0 0 16,-21-21-16,22 0 0,-22 0 16,-22 21 15,1 0-31,0 0 0,0 0 15</inkml:trace>
  <inkml:trace contextRef="#ctx0" brushRef="#br0" timeOffset="10651.3">22161 5546 0,'0'0'16,"22"-21"-16,-22-22 16,0 64 15,0 22-31,0-22 0,0 21 15,-22 1-15,22-1 0,-21 21 0,21-20 16,0 20-16,-21 1 0,0-1 0,0-20 16,21 41-16,0-20 0,0-1 0,-21 22 15,21 0-15,0-22 0,0 22 16,0-1-16,0 1 0,0-21 0,0 20 16,0 1-16,21-22 0,-21 22 0,0-21 15,0 20-15,21-20 0,-21-1 0,21 1 16,-21-1-16,0-20 0,0-1 15,21 21-15,-21-41 0,21 20 0,-21-21 16,0 21-16,0-20 0,22-22 0,-22 21 16,21-21-16,-21-21 15,0-1-15,0 1 0,0 0 16,0-21-16</inkml:trace>
  <inkml:trace contextRef="#ctx0" brushRef="#br0" timeOffset="11084.11">22161 6414 0,'0'0'0,"0"-22"16,-42-41-16,21 63 15,0 0-15,0 21 16,-1 0-16,1 22 16,0-22-16,0 21 0,0-21 0,-22 22 15,22-1-15,0 0 0,0-21 0,0 22 16,0-22-16,-1 21 0,1-21 0,21 22 15,0-22-15,-21 0 0,0 0 16,21 0-16,0-42 31,21 0-31,0 0 16,0 0-16,1 0 0,-1-22 0,0 1 16,21 0-16,-21-1 0,22-20 15,-22 20-15,21 1 0,-21 0 0,22-1 16,-22 1-16,0 21 0,0 0 0,0 21 15,1 0-15,-22 21 16,0 0-16,21 0 0,-21 22 16,21-1-16,0 0 0,0 1 0,-21-1 15,21 0-15,1 1 0,-1-1 0,0 0 16,-21 1-16,21-1 0,0-21 0,0 0 16,1 0-16,-22 1 0,21-1 0,0 0 15,0-21-15,0 0 0,0 0 16</inkml:trace>
  <inkml:trace contextRef="#ctx0" brushRef="#br0" timeOffset="13943.86">9461 1545 0,'0'-21'31,"0"0"-15,0 0-1,0 0 1,0-1 0,0 44 15,0-1-31,0 0 0,0 0 16,0 21-16,0 1 0,-21-22 0,21 42 15,-21-20-15,0-1 0,21 0 0,-21 22 16,0-22-16,-1 22 0,1-22 15,0 0-15,0 1 0,21-1 16,-21 0-16,0 1 0,21-1 0,0-21 16,0 22-16,-22-22 0,22 0 15,0 0-15,0 0 0,0 0 0,0-42 32,22 21-32,-22-21 15,21 0-15,-21-21 0,21 20 16,0-20-16,0 21 0,0-21 0,-21-22 15,22 22-15,-1-22 0,0 1 0,0-1 16,0 1-16,0-22 0,1 22 16,-1-1-16,0 1 0,-21 20 0,21 1 15,0 0-15,-21 20 0,21 1 16,-21 0-16,0 42 16,22 0-16,-22 1 0,0 20 15,0 0-15,0 22 0,0-22 0,0 22 16,0-1-16,0 22 0,0-22 15,0-20-15,0 20 0,0 1 0,0-22 16,-22 21-16,22-20 0,-21-1 0,21 0 16,0 1-16,-21-1 0,21-21 15,-21 22-15,21-22 0,0 0 0,0 0 16,0-42 0,0 0-16,0 0 15,0-1-15,0 1 16</inkml:trace>
  <inkml:trace contextRef="#ctx0" brushRef="#br0" timeOffset="14149.74">9292 2117 0,'0'21'16,"21"-21"0,0 0-16,1 0 15,-1 0-15,21 0 0,-21 0 0,22 0 16,-1 0-16,21 0 0,-20-21 0,-1 21 15,22 0-15,-22-21 0,21 21 0,-20 0 16,-1 0-16,0-22 16,1 22-16,-22 0 0,21 0 0,-21 0 15,1 0-15,-1-21 0,0 21 0,0 0 16</inkml:trace>
  <inkml:trace contextRef="#ctx0" brushRef="#br0" timeOffset="14935.34">22669 1715 0,'0'0'0,"-21"-43"16,0 22-16,21 0 0,0 0 15,-21 0-15,21-1 0,-21 44 32,21-1-17,-21 0-15,21 21 0,-22 1 16,22-1-16,0 0 0,-21 22 0,0-22 16,21 0-16,-21 22 0,0-22 0,21 1 15,-21-1-15,-1 0 0,22 1 0,0-1 16,-21-21-16,21 21 0,-21-20 15,21 20-15,-21-21 0,21 0 0,0 0 16,0 1-16,-21-1 0,0-21 31,21-21-15,0-1-16,0 1 0,0 0 16,0 0-16,0 0 15,0-22-15,21 22 0</inkml:trace>
  <inkml:trace contextRef="#ctx0" brushRef="#br0" timeOffset="15496.36">22394 1947 0,'0'0'0,"0"-21"0,0 0 0,0 0 0,-21 21 15,21-21-15,0 0 0,0-1 16,21 1 0,0 21-16,1-21 0,-1 0 0,0 21 15,21 0-15,-21-21 0,22 21 16,-1 0-16,0 0 0,1 0 0,-1 0 15,0 0-15,1 0 0,-1 21 16,0 0-16,-20 0 0,-1 0 16,0 22-16,0-22 0,-21 21 0,0-21 15,0 22-15,0-22 0,-21 21 0,0-21 16,-22 1-16,1-1 0,0 0 16,21 0-16,-22 0 0,1 0 0,0-21 15,20 22-15,1-22 0,0 0 0,0 0 16,21-22 15,21 1-31,21 0 16,-20 21-16,-1 0 0,21 0 0,0-21 15,1 21-15,-1 0 16,0 0-16,1 0 0,-22 0 0,21 21 16,1 0-16,-1-21 0,-21 21 0,0 1 15,0-1-15,1 0 0,-1-21 16,-21 21-16,0 0 0,0 0 0,0 22 15,-21-22-15,-1 0 0,1 0 0,-21-21 16,21 21-16,-22 1 0,1-1 16,0 0-16,-1-21 0,1 21 0,0-21 15,-1 0-15,1 0 0,0 21 0,21-21 16,-22 0-16,22 0 0,-21 0 16,21 0-16,-1 0 0,1 0 0,0 0 15,0 0 1,21-21-16,-21 21 0,21-21 15,0 0 1,0 0-16,21-1 0,0 22 16,0-21-16</inkml:trace>
  <inkml:trace contextRef="#ctx0" brushRef="#br0" timeOffset="42859.59">20002 5038 0,'0'0'0,"-42"-21"0,21-1 0,0 1 16,0 0-16,-1 0 0,1 21 16,21-21-16,-21 21 15,42 0 16,0 0-31,1 0 16,-1 0-16,21 21 0,0 0 0,1 0 16,-1 0-16,0 1 0,22 20 0,-22 0 15,22-21-15,20 22 0,-20-1 16,21 0-16,20 1 0,-20-1 0,0 0 16,-1 1-16,1-1 0,-21 0 0,-1 1 15,1-1-15,-22-21 0,21 22 16,-20-22-16,-1 21 0,-21-21 0,22 0 15,-1 22-15,-21-22 0,21 0 0,-20 0 16,20 0-16,-21 1 0,0-1 0,0-21 16,22 21-16,-22-21 15,0 0-15,-21 21 0,21-21 0,0 0 16,1 0-16,-1 21 16,-21-42 15,-21 21-31,-1 0 0,1-21 15,0 21-15,-21-21 0,21 0 0,-1 21 16,-20-22-16</inkml:trace>
  <inkml:trace contextRef="#ctx0" brushRef="#br0" timeOffset="43204.39">20278 5461 0,'0'0'0,"-64"-21"16,-21 0 0,43 0-16,21 21 0,-21 0 0,20-22 0,44 44 31,-1-1-31,21 0 0,0 0 16,1 0-16,20 22 0,22-1 0,0-21 15,20 43-15,1-22 0,0 0 0,0 1 16,0-1-16,0-21 0,-22 21 15,1-20-15,0 20 0,-22-21 16,1 0-16,-1 0 0,-21-21 0,1 22 16,-1-22-16,0 0 0,1 21 0,-22-21 15,0 21-15,0-21 0,0 0 0,1 0 16,-1 0-16,-42 0 47,-1-21-47,1 21 0</inkml:trace>
  <inkml:trace contextRef="#ctx0" brushRef="#br0" timeOffset="44087.85">20087 4339 0,'0'0'0,"-21"0"0,0-21 0,0 0 0,-1 21 16,22-21-16,-21 21 0,0-21 16,-21-1-16,21 22 0,-1 0 0,1-21 15,0 21-15,-21 0 0,21 0 0,-22 0 16,22 0-16,-21 0 0,-1 0 15,1 0-15,21 0 0,-21 0 16,-1 21-16,1-21 0,0 22 0,-1-1 16,1 0-16,0 0 0,-1 0 15,1 0-15,0 22 0,20-22 0,-20 21 16,0-21-16,21 22 0,-22-1 0,1 0 16,21 1-16,0-1 0,-22 22 15,22-22-15,0 0 0,0 22 0,21-22 16,0 0-16,-21 22 0,21-22 0,0 1 15,0-1-15,0 0 0,0 1 16,0-1-16,21 0 0,0-21 0,0 22 16,0-22-16,0 21 0,22-21 0,-22 22 15,21-22-15,1 0 0,-1 0 16,0 0-16,1 1 0,-1-22 16,0 21-16,22 0 0,-22-21 0,22 0 15,-22 0-15,21 0 0,1 0 0,-1 0 16,1 0-16,-1 0 0,1-21 15,-1 0-15,-20 21 0,20-22 0,-20 1 16,-1 0-16,21 0 0,-20 0 0,-22 0 16,21-1-16,1 1 0,-22-21 0,21 21 15,-21 0-15,22-22 16,-22 1-16,0 21 0,0-22 0,0 1 16,0-21-16,1 20 0,-22 1 0,0-22 0,21 1 15,-21 21-15,0-22 16,0 22-16,0-1 0,-21 1 0,-1 0 15,-20-1-15,21 1 0,0 0 0,-22 21 16,1-22-16,21 22 0,-21 0 16,-1-21-16,1 20 0,0 1 0,-22 0 15,22 0-15,-22 0 0,1 0 0,-1 21 16,22 0-16,-22 0 0,1 0 16,21 0-16,-1 0 0,1 21 0,0 0 15,-1 0-15,22 0 0,0 0 16,-21 1-16,42 20 0,-22-21 0,22 0 15</inkml:trace>
  <inkml:trace contextRef="#ctx0" brushRef="#br0" timeOffset="44975.8">19156 4572 0,'-21'-42'16,"21"21"-16,21 42 31,0 0-31,0 21 16,21-21-16,-20 22 0,20-1 0,0 22 15,1-22-15,-1 21 0,0 1 0,1 21 16,20-22-16,-21 1 0,22-1 16,-22 1-16,22 20 0,-22-20 0,0-1 15,1 1-15,-1-22 0,0 22 16,1-22-16,-1 0 0,-21 1 0,0-1 16,1-21-16,-22 21 0,21-20 15,-21-1-15,0 0 16,-21-21-16,-1 0 15,1-21-15,21 0 0,-21-1 0,0 1 16</inkml:trace>
  <inkml:trace contextRef="#ctx0" brushRef="#br0" timeOffset="45215.66">20256 4868 0,'0'-42'0,"0"84"0,22-105 15,-22 42-15,0 0 0,-22 21 16,1 0 0,0 21-16,-21 21 0,-1-21 0,1 22 15,0-1-15,-22 0 0,1 1 0,-1 20 16,1-21-16,-22 22 0,0-22 16,1 22-16,-22-22 0,21 0 0,1 22 15,-1-22-15,21 22 0,-20-22 0,20 0 16,1 1-16,-1-1 0,1 0 0,20-20 15,22 20-15</inkml:trace>
  <inkml:trace contextRef="#ctx0" brushRef="#br0" timeOffset="46016">19304 7726 0,'0'0'16,"-42"0"-16,20 0 16,1 0-16,0 0 0,0 0 0,0 0 15,0 21-15,-22 0 0,22 0 16,-21 1-16,-1-1 0,22 21 0,-21 0 16,0 1-16,-1 20 0,1-20 0,0-1 15,-1 21-15,22 1 0,-21-22 0,21 22 16,-1-22-16,1 22 0,21-22 0,0 0 15,0 1-15,0 20 0,0-21 0,0 1 16,0-1-16,21 0 0,1 1 16,-1-1-16,21-21 0,0 22 0,1-1 15,-1-21-15,22 0 0,-22 22 16,21-22-16,1 0 0,-1-21 0,22 21 16,-21-21-16,-1 0 0,22 0 0,-22 0 15,1 0-15,20-21 0,-20 21 0,-22-21 16,22 0-16,-1-22 0,-20 22 0,-1-21 15,0-1-15,1 1 0,-22 0 16,0-1-16,0-20 0,0 21 0,0-22 16,-21 22-16,0-22 0,0 22 0,0 0 15,0-22-15,0 22 0,-21-1 0,0 1 16,0 0-16,-21-1 0,-1 1 16,1 0-16,0 21 0,-22-22 0,1 22 15,-1 0-15,1 0 0,-1 21 16,1 0-16,-1 0 0,1 0 0,-1 0 15,22 0-15,-22 21 0,22 0 0,0-21 16,-1 21-16,1 0 0,0 1 0,-1-22 16,22 21-16,-21-21 0,21 0 15,-1 0-15,1 0 0</inkml:trace>
  <inkml:trace contextRef="#ctx0" brushRef="#br0" timeOffset="46348.91">18859 7726 0,'0'-21'0,"0"42"0,0-63 15,22 63 17,-1 0-32,0 0 0,0 21 15,21-20-15,1 41 0,-1-21 0,22 22 16,-22-1-16,21 1 0,22-1 15,-21 1-15,20-1 0,-20 1 0,20-1 16,1-20-16,-21 20 0,-1-20 0,1 20 16,-1-21-16,-21 1 0,1-1 0,-1-21 15,-21 22-15,22-22 0,-43 21 16,21-21-16,-21 0 0,0 1 0,0-1 16,-21-42 15,21-1-16,0 1-15,0 0 0,0-21 0</inkml:trace>
  <inkml:trace contextRef="#ctx0" brushRef="#br0" timeOffset="46625.75">20299 7811 0,'0'0'0,"0"-43"15,0 22-15,-21 0 0,-1 21 16,1 0-16,0 0 0,-21 0 0,21 0 16,-22 0-16,1 21 0,-22 0 15,1 22-15,-1-1 0,1 0 0,-22 1 16,1-1-16,-22 21 0,21 1 0,-21-1 16,0 1-16,1-1 0,-1 1 0,-21-1 15,21 22-15,0-21 0,0-1 0,0 1 16,22-22-16,-1 21 0,0 1 15,22-22-15,-1 1 0,1-1 0,21 0 16,-1 1-16,1-22 0,21 0 16,-22-21-16,22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24:38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1270 0,'-21'0'16,"-1"0"-16,1 0 15,0 0-15,0 0 16,21 21 47,0 0-63</inkml:trace>
  <inkml:trace contextRef="#ctx0" brushRef="#br0" timeOffset="764.09">5694 1270 0,'0'0'15,"-43"0"1,22 0-16,0 0 0,0 0 0,0 0 15,0 0-15,-1 0 0,1 0 0,0 0 16,0 0-16,0 0 0,0 0 0,-1 0 16,44 0 15,-1 21-31,21-21 16,0 0-16,1 0 0,20 0 0,-20 0 15,41 0-15,-20 0 0,-1 0 0,1 0 16,-1 0-16,22 0 0,-22 0 15,1 0-15,21 0 0,-22 0 0,22 0 16,-22 0-16,1 0 0,-22 0 16,0 0-16,1 0 0,-1 0 0,-21 0 15,0 0-15,-42 0 32,0 0-32,-21 0 15,21 0-15,-1 0 0,-20 0 0,21 0 16,-21 0-16,-1 0 0,1 0 15,0 0-15</inkml:trace>
  <inkml:trace contextRef="#ctx0" brushRef="#br0" timeOffset="1111.89">6054 1355 0,'0'0'0,"-22"-21"16,1 21 15,21 21 0,0 0-31,0 0 0,0 21 16,-21-20-16,21 20 0,-21 21 0,21-20 16,-21 20-16,0 1 0,-1-1 15,22 1-15,-21-1 0,0 1 0,21-22 16,0 22-16,-21-22 0,21 0 0,-21-21 15,21 22-15,0-1 0,0-21 16,0 0-16,0 1 0,-21-1 16,21 0-16,0-42 31,0 0-15,0-1-16,21 1 0,-21-21 0,21 21 15,0 0-15,-21-22 0</inkml:trace>
  <inkml:trace contextRef="#ctx0" brushRef="#br0" timeOffset="1667.82">6286 1397 0,'0'-21'16,"0"42"-1,0 0 1,0 0-16,0 22 16,0-22-16,0 21 0,0 1 0,0-1 15,0 21-15,0-20 0,0 20 0,0-20 16,-21 20-16,21-21 0,0 1 16,0 20-16,-21-20 0,21-22 0,-21 21 15,21 0-15,0-20 0,0-1 0,0 0 16,-21 0-16,21 0 0,0 0 15,-21-21 1,21-21 0,0 0-16,0 0 0,0 0 15,0 0-15,0-1 0,0-20 16,21 21-16,-21-21 0,21-1 0,0 1 16,0 0-16,0 20 0,1-20 0,-1 0 15,21 21-15,-21-1 0,0 1 16,22 0-16,-22 21 0,0 0 0,21 0 15,-20 0-15,-1 21 0,0 0 0,-21 1 16,21-1-16,-21 0 0,0 21 16,0-21-16,0 22 0,0-1 15,0-21-15,0 22 0,0-1 0,-21-21 16,0 0-16,21 22 0,0-22 0,0 0 16,-21 0-16,21 0 0,-22-21 15,22 21-15,0-42 47,22 21-47,-1-21 16</inkml:trace>
  <inkml:trace contextRef="#ctx0" brushRef="#br0" timeOffset="2103.57">6816 1990 0,'0'-21'16,"0"-1"-16,0 1 16,0 0-1,21 21-15,0 0 16,0 0-16,0 0 0,0 0 0,1 0 16,-1 0-16,0 21 0,0-21 0,0 21 15,0 1-15,1-1 0,-22 0 16,0 21-16,0-21 0,21 1 15,-21 20-15,0-21 0,0 0 0,0 22 16,0-22-16,0 0 0,-21 21 16,21-21-16,0 1 0,-22-1 0,22 0 15,-21-21-15,21 21 0,0-42 32,0 0-32,0 0 15,0-22-15,0 22 0,0 0 16,21 0-16,-21-22 0,22 22 0,-1-21 15,-21 21-15,21-22 16,0 22-16,-21 0 0,21 0 0,0 0 0,1 0 16,-22-1-16,0 1 0,21 21 15,0 0 1,0 0 0,0 0-16</inkml:trace>
  <inkml:trace contextRef="#ctx0" brushRef="#br0" timeOffset="2679.78">7683 1990 0,'0'0'0,"0"-21"0,0-1 0,0 1 16,0 0-16,-21 21 0,0-21 15,0 21 1,0 0-16,0 21 16,21 0-16,-22 0 0,1 1 15,0-1-15,21 0 0,-21 21 0,0-21 16,21 22-16,-21-22 0,-1 21 0,22 1 15,-21-22-15,21 21 0,0-21 16,0 22-16,0-22 0,0 0 16,0 0-16,0 0 0,21 0 0,1 1 15,-1-1-15,0-21 0,0 0 0,0 0 16,0 0-16,22 0 0,-22 0 16,0 0-16,21 0 0,-20-21 0,-1-1 15,0 22-15,21-21 0,-21 0 0,1-21 16,-1 21-16,-21-1 0,0-20 0,21 21 15,-21-21-15,0-1 0,0 22 16,0-21-16,0-1 0,0 1 0,0 21 16,-21 0-16,0 0 0,-1-1 15,1 1-15,0 21 0,0 0 16,0 0-16,-22 0 0,22 0 0,0 0 16,-21 21-16,21 1 0,-1-22 0,1 21 15,0 0-15,0 0 0,0 0 16,21 0-16,0 1 0,0-1 15,0 0-15,0 0 0,21-21 16,0 0-16,0 0 16,0 0-16,1 0 0,-1 0 0</inkml:trace>
  <inkml:trace contextRef="#ctx0" brushRef="#br0" timeOffset="3403.97">8191 1990 0,'0'0'0,"0"-43"16,0 22-16,0 0 15,0 42 17,0 0-17,0 1-15,0 20 0,0-21 16,-21 0-16,21 22 0,0-22 0,-21 0 15,21 21-15,0-21 0,0 22 16,0-22-16,0 0 0,0 0 16,0 22-16,0-22 0,0 0 0,0 0 15,0 0-15,0 0 16,21-21-16,0 0 16,1 0-1,-1-21-15,-21 0 0,21 21 0,0-21 16,-21 0-16,21 0 0,0-1 0,-21 1 15,22-21-15,-22 21 0,21 0 16,0-22-16,-21 22 0,21 0 0,0 0 16,-21 0-16,0-1 0,21 22 15,-21-21-15,0 42 32,0 1-32,0-1 15,0 0-15,0 0 0,0 0 16,0 0-16,0 1 0,0-1 0,0 0 15,22 0-15,-22 0 0,0 0 0,0 1 16,21-22-16,0 21 0,0 0 0,0-21 16,0 0-16,1 0 15,-1 0-15,0 0 0,0-21 16,0 0-16,0-1 0,1 22 16,-22-21-16,21 0 0,0 0 15,0-21-15,0 20 0,-21 1 16,21-21-16,-21 21 0,22-22 0,-22 1 15,0 21-15,0-21 0,0 20 0,0 1 16,0-21-16,0 21 16,0 0-16,0-1 0,-22 22 15,1 0 1,0 0 0,21 22-16,0-1 15,0 0-15,0 0 16,0 0-1,21-21 1</inkml:trace>
  <inkml:trace contextRef="#ctx0" brushRef="#br0" timeOffset="3992.2">9440 1926 0,'0'0'0,"0"-21"0,21 0 16,-21 0-16,22 21 0,-22-21 15,0-1-15,0 1 16,0 0 0,-22 21-1,1 0-15,0 0 0,0 0 16,0 21-16,0 0 0,-1 1 15,1-1-15,0 0 0,0 0 0,0 0 16,0 0-16,-1 1 0,1-1 0,0 0 16,0 0-16,0 0 0,21 0 15,-21 1-15,21-1 0,0 0 16,0 0-16,21-21 16,0 0-1,0 0-15,0 0 16,0 0-16,1 0 0,-1 0 15,21 0-15,-21 0 0,0 0 0,1 0 16,-1 0-16,0 0 0,0 0 16,0 0-16,-21 21 0,21-21 15,-21 21-15,0 1 0,22-1 16,-22 0-16,0 0 16,0 0-16,-22 0 15,22 1-15,-21-22 16,0 21-16,0-21 0,21 21 0,-21-21 15,0 21-15,-1-21 0,1 0 0,0 21 16,0-21-16,0 0 0,0 0 16,-1 0-16,1 0 0,0 0 15,0 21-15,0-21 0,0 0 0,-1 0 16,1 0-16,0 0 0,0 0 16,0 0-16,21-21 0,0 0 15</inkml:trace>
  <inkml:trace contextRef="#ctx0" brushRef="#br0" timeOffset="4931.89">5842 2625 0,'0'0'0,"0"21"15,-42-21-15,20 0 16,22 21-16,-21-21 16,21 21-16,-21-21 0,0 0 0,0 21 47,21 1-32,21-22 1,0 0-16,0 0 0,22 0 15,-22 0-15,21 0 0,0 0 0,1 0 16,-1 0-16,22 0 0,-22 0 16,21 0-16,22 0 0,-21 0 0,20 0 15,1 0-15,0 0 0,20 0 0,-20 0 16,21 0-16,-21 0 0,20-22 16,-20 22-16,21 0 0,21 0 0,-21 0 15,21 0-15,0 0 0,-21 0 0,21 0 16,0 0-16,-22 0 15,22 0-15,-21 0 0,0 0 0,-21 0 16,21 0-16,-22 0 0,1 0 0,-22 0 16,1 0-16,-22 0 0,22 0 0,-43 0 15,21 0-15,-21 0 0,1 0 16,-1 0-16,0 0 0,-42 0 47,0 0-32,-1 0-15,1 0 0,0 22 16,-21-22-16,-1 0 0,1 0 0,-21 0 16,20 0-16,-20 21 0,-1-21 15</inkml:trace>
  <inkml:trace contextRef="#ctx0" brushRef="#br0" timeOffset="5541.07">5927 2900 0,'-22'21'15,"1"-21"-15,0 0 16,21 21-16,-21-21 16,21 21 15,21-21-16,0 22-15,0-22 16,22 0-16,-22 0 0,21 0 16,22 0-16,-1 0 0,1 0 0,-1 0 15,22 0-15,0 0 0,-1 0 0,22 0 16,-21 0-16,21 0 0,-1 0 0,1 0 16,0 0-16,0 0 0,21 0 15,0 0-15,0 0 0,0 0 0,0 0 16,-21 0-16,21 0 0,0 0 0,-21 0 15,21 0-15,-22 0 0,1 0 16,0 0-16,-21-22 0,-1 22 16,-20 0-16,-1 0 0,1 0 0,-22 0 15,1 0-15,-22 0 0,0 0 0,0 0 16,0 0 0,-21-21-16,21 21 15,-21-21 1,22 21-16,-1 0 15,-21-21-15,21 21 16,-21-21 0</inkml:trace>
  <inkml:trace contextRef="#ctx0" brushRef="#br0" timeOffset="9448.25">4551 4741 0,'0'0'0,"-43"0"16,22 0-16,0 0 0,-21 0 0,21 0 15,-1 0-15,-20 0 0,21 0 16,-21 0-16,20 0 0,1 0 0,-21 22 16,21-22-16,0 0 0,-1 0 0,1 0 15,0 21-15,0-21 16,21 21 0,0 0 15,21-21-31,0 0 15,22 0-15,-22 0 0,21 0 16,0 0-16,1 0 0,20 0 16,1 0-16,-1 0 0,22 0 0,0 0 15,-1 0-15,1 0 0,-22 0 16,22 0-16,0 0 0,-1 0 0,1 0 16,21 0-16,-21 0 0,20 0 0,-20 0 15,21 0-15,0 0 16,-22 0-16,22 0 0,-21 0 0,0 0 15,20-21-15,-20 21 0,0 0 0,21 0 16,-22 0-16,1 0 0,0 0 16,-22 0-16,22 0 0,-22-21 0,-20 21 15,20 0-15,-21 0 0,-20 0 0,20 0 16,-21 0-16,21 0 0,-20 0 16,-1 0-16,0 0 15,0 0-15,-42 0 63,0 0-63,0 0 15,-1 0-15,1 0 0,0 0 0,-21 0 16</inkml:trace>
  <inkml:trace contextRef="#ctx0" brushRef="#br0" timeOffset="10176.24">4297 5249 0,'0'0'0,"-21"22"0,-43-22 16,43 0-16,0 0 0,0 0 16,-1 0-16,1 0 15,0 0 1,0 0-16,42 0 47,0 0-47,0 0 0,22 0 15,-22 0-15,21 0 16,1 0-16,20 0 0,1 0 0,-22 0 16,43 0-16,-22 0 0,22 0 0,-1 0 15,-20 0-15,21 0 0,-1 0 16,1 0-16,0 21 0,20-21 0,-20 0 16,0 0-16,21 0 0,-1 0 0,1 0 15,-21 0-15,21 0 0,0 0 16,-1 0-16,1 0 0,-21 0 0,21 0 15,0 0-15,-22 0 0,22 0 0,-21 0 16,-1 0-16,-20 0 0,-1 0 16,1 0-16,-1 0 0,-20 0 0,-1 0 15,-21 0-15,22 0 0,-22 0 16,0 0-16,-42 0 47,0 0-32,-1 0-15,1 0 0,0 0 16,0 0-16,0 21 0,0-21 16,-1 0-16,-20 0 0</inkml:trace>
  <inkml:trace contextRef="#ctx0" brushRef="#br0" timeOffset="10924.74">4149 5863 0,'-22'0'16,"1"0"0,0 0-16,0 0 0,0 0 15,0 0-15,-1 0 16,1 0 0,0 0-16,42 0 46,0 0-46,22 0 0,-22 0 16,21 0-16,1 0 0,-1 0 16,21 0-16,1 0 0,-1 21 0,1-21 15,21 0-15,-1 0 0,22 0 0,-21 0 16,-1 0-16,22 0 0,-21 22 16,21-22-16,0 0 0,-1 0 15,1 21-15,0-21 0,0 0 0,0 0 16,0 21-16,-1-21 0,1 21 0,-21-21 15,21 0-15,0 0 0,-22 21 16,22-21-16,-21 0 0,-1 0 0,-20 0 16,-1 0-16,1 0 0,-1 0 0,-20 0 15,-1 0-15,0 0 0,-20 0 16,-1 0-16,0 0 0,0 0 0,0 0 16,-42 0 46,0 0-62,0 0 16,0 0-16,-22 21 0</inkml:trace>
  <inkml:trace contextRef="#ctx0" brushRef="#br0" timeOffset="11668.34">3768 6646 0,'0'0'0,"-43"0"16,22 22-16,42-22 47,22 0-47,-22 0 15,21 0-15,-21 0 16,22 0-16,20 0 0,-21 0 0,22 0 16,-1 0-16,1 0 0,-1 0 0,22 0 15,0 0-15,-1 0 0,1 0 16,21 0-16,-21 0 0,-1 0 0,22 0 16,-21 0-16,21 0 0,-22 0 0,22 0 15,0 0-15,0 0 0,0 0 16,-1 0-16,1 0 0,-21 0 0,0 0 15,-1 0-15,-20 0 0,-1 0 0,22 0 16,-43 0-16,22 0 0,-22 0 16,22 0-16,-22 0 0,-21 0 0,21 0 15,1 0-15,-22 0 0,0-22 16,21 22-16,-20 0 0,-1 0 0,0-21 16,0 21-16,0 0 0,0 0 15,1 0-15,-1 0 16,-42 0 15,-1 21-31,1-21 0,0 0 16</inkml:trace>
  <inkml:trace contextRef="#ctx0" brushRef="#br0" timeOffset="12332.64">3768 7303 0,'0'0'15,"-22"0"-15,-20 0 16,21 0-16,0 0 16,42 0 15,0 0-31,21 0 0,-20 0 0,-1 0 16,21 0-16,0 0 0,1 0 0,20 0 15,-20 0-15,20 0 0,22 0 0,-22 0 16,22 0-16,21 21 0,0-21 15,-1 0-15,1 0 0,0 0 0,0 0 16,0 0-16,21 0 0,-21 21 0,21-21 16,-22 0-16,1 0 0,21 0 15,-21 0-15,-21 0 0,21 0 0,-22 0 16,1 0-16,0 0 0,-1 0 0,1 0 16,-22 0-16,1 0 0,-1 0 15,1 0-15,-1 0 0,-20 0 16,-1-21-16,-21 21 0,0 0 0,1 0 15,-1 0-15,0 0 0,-42 0 32,0 0-32,-1 0 0,1 0 15,0 0-15,0 0 0,0 0 0,0 0 16,-22 0-16,1 0 0</inkml:trace>
  <inkml:trace contextRef="#ctx0" brushRef="#br0" timeOffset="13015.64">3619 7980 0,'0'0'16,"-42"0"-16,21 0 16,0 0-16,42 0 47,0 0-32,0 0-15,0 0 0,1 0 0,20 0 16,-21 0-16,21 21 0,1-21 0,20 0 15,-20 0-15,-1 0 0,21 0 16,1 0-16,-22 0 0,22 21 0,-1-21 16,22 0-16,-22 0 0,22 0 0,-21 0 15,20 0-15,-20 0 0,20 0 16,1 0-16,0 0 0,-22 0 0,22 0 16,0 0-16,-1 0 0,1 0 0,0 0 15,-1 0-15,1 0 0,0 0 0,-1 0 16,1 0-16,0 0 15,-22 0-15,22 0 0,-22 0 0,1 0 16,-1 0-16,1 0 0,-22 0 0,22 0 16,-22 0-16,0 0 0,1 0 0,-1 0 15,0 0-15,-21 0 0,1 0 16,-1 0-16,0 0 0,-42 0 31,0 0-31,-1 0 0,-20 0 16,21 0-16,-21 0 0,-1 0 15,1 0-15</inkml:trace>
  <inkml:trace contextRef="#ctx0" brushRef="#br0" timeOffset="13648.25">3090 8763 0,'0'0'0,"21"0"16,1 21-16,-1-21 0,0 0 15,21 0-15,-21 0 0,1 21 16,-1-21-16,21 0 0,-21 0 0,22 0 15,-1 0-15,21 0 16,-20 0-16,20 0 0,-20 0 0,20 22 16,1-22-16,-1 0 0,1 0 0,20 0 15,-20 0-15,20 0 0,1 0 16,0 0-16,-1 0 0,1 0 0,21 0 16,-21 0-16,20 0 0,-20 0 0,0 0 15,-1-22-15,22 22 0,-21 0 0,0 0 16,20 0-16,-20 0 0,0 0 15,-1 0-15,1 0 0,0 0 16,-22 0-16,1 0 0,-1 0 0,1 0 0,-22 0 16,0 0-16,1 0 0,-1 0 15,-21 0-15,22 0 0,-22 0 16,0 0-16,0 0 0,-42 0 31,0 0-31,0 0 0,-1 22 16,-20-22-16,0 0 0,-1 0 0,1 21 15,0 0-15,-22-21 0</inkml:trace>
  <inkml:trace contextRef="#ctx0" brushRef="#br0" timeOffset="14215.59">2688 9546 0,'21'0'0,"0"0"16,1 0-16,-1 0 0,0 21 0,21-21 15,-21 0-15,22 0 0,-1 0 0,-21 0 16,22 0-16,20 0 0,-21 0 16,22 0-16,-1 0 0,1 0 0,-1 0 15,22 0-15,-21 0 0,20 0 0,1 0 16,0 0-16,20 0 0,-20 0 15,0 0-15,-1 0 0,22 0 0,0 0 16,0 0-16,0 0 0,0 0 0,-1 0 16,-20 0-16,21 0 0,0 0 15,0 0-15,-1 0 0,-20 0 16,21 0-16,0 0 0,-22 0 0,22 0 16,-21 0-16,0 0 0,-22 0 0,22 0 15,-22 0-15,-20 0 0,20 0 0,-21 0 16,22 0-16,-22 0 0,-21 0 15,22 0-15,-22 0 0,0 0 0,0 0 16,0 0-16,-21 22 0,-21-22 31,0 0-31,0 21 0,0-21 16,-22 0-16,1 0 0,0 0 0,-1 0 16</inkml:trace>
  <inkml:trace contextRef="#ctx0" brushRef="#br0" timeOffset="14796.26">2836 10520 0,'0'0'0,"64"0"0,126 21 15,-126-21-15,-1 0 16,22 0-16,-22 0 0,22 0 0,0 0 16,-1 0-16,-20 0 0,21 0 0,-1 0 15,1 0-15,0 0 0,-1 0 0,1 0 16,0 0-16,-1-21 0,1 21 15,0 0-15,-1 0 0,1 0 0,0 0 16,-1 0-16,-20-21 0,20 21 0,-20 0 16,-1 0-16,-20 0 0,20 0 0,-20 0 15,20 0-15,-21 0 0,1 0 16,-22-21-16,21 21 0,-21 0 0,1 0 16,-1 0-16,0 0 0,-42 0 31,0 0-16,-22 0-15,22 0 0,-21 0 16,-1 0-16,1 0 0,-21 0 0,20 0 16,-20 0-16</inkml:trace>
  <inkml:trace contextRef="#ctx0" brushRef="#br0" timeOffset="15484.01">2159 10901 0,'0'0'0,"21"0"0,64 21 15,-64-21-15,21 21 0,1-21 16,-1 0-16,0 0 0,1 21 0,-1-21 15,0 0-15,22 0 0,-22 22 16,22-22-16,-22 21 0,21-21 0,1 0 16,-22 0-16,22 0 0,-1 0 0,1 0 15,20 0-15,-20 0 0,-1 0 16,22 0-16,0 0 0,-1 0 0,1 0 16,-21 0-16,20 0 0,1 0 15,0 0-15,-1 0 0,1 0 0,0 0 16,-1 0-16,1 0 0,0 0 0,-1 0 15,22 0-15,-21 0 0,-1 0 16,-20 0-16,21 0 0,-1 0 0,-20 0 16,20-21-16,-20 21 0,21 0 0,-22 0 15,1 0-15,20 0 0,-20 0 0,-22 0 16,22-22-16,-1 22 0,-21 0 0,1 0 16,-1 0-16,0 0 0,1 0 15,-1 0-15,-21 0 0,22-21 0,-22 21 16,0 0-16,0 0 0,0 0 15,0 0-15,1 0 16,-22-21 31,-22 21-47,1 0 16,0 0-16,21-21 0,-21 0 15</inkml:trace>
  <inkml:trace contextRef="#ctx0" brushRef="#br0" timeOffset="16600.45">7091 7154 0</inkml:trace>
  <inkml:trace contextRef="#ctx0" brushRef="#br0" timeOffset="17541.93">7218 7027 0,'0'0'0,"-21"0"31,21-21-31,-22 21 16,1 0-1,0 0 1,0 0-16,0 0 16,0 0-16,-1 0 15,1 0-15,0 0 0,0 0 16,0 21-16,0 1 0,-1-22 15,1 21-15,21 0 16,-21-21-16,0 21 0,21 0 16,-21-21-16,21 21 0,0 1 0,0-1 15,0 0-15,0 0 0,0 0 16,0 0-16,0 1 0,0-1 16,0 0-16,0 0 0,0 0 15,0 0-15,0 1 0,21-22 16,0 21-16,0-21 0,-21 21 0,21 0 15,1-21-15,-1 21 0,0-21 16,0 21-16,0-21 0,0 0 16,1 0-16,-1 0 0,0 0 15,0 0-15,0 0 0,0 0 16,1 0 0,-1 0-16,0 0 0,0 0 0,0-21 15,0 0-15,1 0 0,-1 21 16,0-21-16,0 21 0,-21-21 0,21-1 15,0 22-15,-21-21 0,22 0 16,-22 0-16,0 0 0,0 0 16,0-1-16,0 1 0,0 0 15,0 0-15,0 0 0,0 0 0,0-1 16,-22 1-16,22 0 0,0 0 16,-21 0-16,0 21 0,21-21 15,-21-1-15,0 22 0,0-21 16,-1 21-16,1-21 0,0 21 15,0 0-15,0 0 16,0 0-16,21-21 16,-22 21-16,1 0 0,0 0 0,0 0 15,0 0-15,0 0 16,-1 0 0,22 21-16,-21-21 15,21 21-15,-21-21 0,21 21 16</inkml:trace>
  <inkml:trace contextRef="#ctx0" brushRef="#br0" timeOffset="23124.5">6900 7070 0,'0'0'0,"-21"0"0,0 0 0,0 21 15,0-21-15,-1 0 16,1 0-16,42 0 47,1 0-32,-1 0-15,0 0 0,0 0 0,0-21 16,22 21-16,-22 0 0,0 0 0,21 0 16,-21-21-16,22 21 0,-22 0 0,21 0 15,-21 0-15,22 0 0,-22-22 16,0 22-16,0 0 0,0 0 0,1 0 31,-44 0-15,1 0-1,0 22-15,0-22 0,-21 0 16,20 21-16,1-21 0,-21 21 0,0-21 16,20 21-16,-20-21 0,0 21 0,-1 0 15,1-21-15,0 22 0,-1-22 16,22 21-16,-21-21 0,21 0 0,0 21 16,-1-21-16,1 0 0,0 0 15,42 0 16,0 0-31,1 0 0,-1 0 16,21 0-16,-21 0 0,0 0 0,22-21 16,-22 21-16,21 0 0,1-21 15,-22 21-15,21-22 0,0 22 0,-20 0 16,20-21-16,0 21 0,-21 0 0,1 0 16,20 0-16,-21-21 0,0 21 0,0 0 15,1 0-15,-1 0 16,-42 0 31,-1 0-32,22 21-15,-21-21 0,0 21 0,0-21 16,0 22-16,-22-22 0,22 21 0,-21-21 16,21 21-16,-22 0 0,1-21 15,0 21-15,21-21 0,-22 21 16,1-21-16,21 0 0,0 0 0,-1 22 15,1-22-15,0 0 0,0 0 16,42 0 15,0 0-31,0 0 16,22 0-16,-22 0 0,0 0 0,21-22 16,-20 22-16,20 0 0,-21 0 15,21 0-15,-20-21 0,20 21 0,-21 0 16,0 0-16,22 0 0,-22-21 0,0 21 15,0 0-15,0 0 0,0 0 0,1 0 16,-1 0-16,-21-21 16,21 21-16,0 0 15,-42 0 17,0 0-32,0 21 15,-1-21-15,1 0 0,0 21 0,0-21 16,-21 21-16,20-21 0,1 22 0,-21-22 15,0 21-15,20-21 0,-20 21 16,0-21-16,21 0 0,-22 0 16,22 21-16,-21-21 0,21 21 0,-1-21 15,1 0-15,0 0 16,42 0 15,0 0-31,1 0 0,20 0 16,-21 0-16,0-21 0,22 21 0,-22-21 15,21 21-15,-21 0 0,22 0 16,-22-21-16,21 21 0,0 0 0,-20 0 16,-1 0-16,21-21 0,-21 21 0,0 0 15,1 0-15,-1 0 16,-21-22-16,-21 22 47,-1 0-47,1 0 15,0 0-15,0 22 0,0-22 16,0 0-16,-1 21 0,1 0 0,-21-21 16,21 21-16,0-21 0,-1 21 0,-20-21 15,21 21-15,0-21 0,0 0 0,21 22 16,-22-22-16,1 0 16,21 21-16,0 0 31,21-21-16,1 0-15,-1 0 16,0 0-16,0 0 0,0-21 16,0 21-16,1-21 0,-1 21 15,0-22-15,0 1 0,0 21 0,0-21 16,1 0-16,-1 0 0,0 0 16,0-1-16,-21 1 0,21 0 0,-21 0 15,21 0-15,-21-22 0,0 22 0,0 0 16,0 0-16,0 0 0,0 0 0,0-1 15,-21 1-15,0 21 16,0-21-16,0 0 16,0 21-16,-1 0 0,1 0 0,0 0 0,0 0 15,0 0-15,0 0 0,-22 0 16,22 0-16,0 21 0,0 0 16,0-21-16,-1 21 0,1 1 0,0-1 15,0 0-15,21 0 0,-21 0 0,21 0 16,-21 1-16,21-1 0,0 21 0,-22-21 15,22 0-15,0 1 0,0-1 16,0 21-16,0-21 0,22 0 0,-1 1 16,0-1-16,0 0 0,0 0 0,22 0 15,-22-21-15,0 21 0,0 1 0,21-22 16,-20 0-16,-1 0 0,21 0 16,-21 0-16,0 0 0,22 0 0,-22 0 15,0 0-15,21 0 0,-20-22 16,-1 22-16,21-21 0,-21 21 0,0-21 15,1 0-15,-1 0 0,0 0 16,-21-1-16,0 1 0,21 0 0,-21 0 16,0-21-16,0 20 0,0-20 0,0 21 15,0 0-15,0-22 0,-21 22 0,21 0 16,-21 0-16,0 0 0,-1 0 16,1-1-16,0 22 0,0-21 0,0 0 15,0 21-15,-1 0 0,-20 0 0,21 0 16,0 0-16,-22 0 0,22 0 15,0 0-15,-21 0 0,-1 21 16,22-21-16,-21 21 0,21 1 0,-22-1 16,22 0-16,0-21 0,0 42 0,0-21 15,0 1-15,-1-1 0,22 0 0,-21 21 16,21-21-16,0 1 0,0-1 16,0 21-16,0-21 0,0 0 0,21 1 15,1-1-15,-1 0 0,21 0 0,-21 0 16,22 0-16,-22-21 0,21 22 0,-21-22 15,22 0-15,-22 21 0,21-21 16,-21 0-16,0 0 0,22 0 16,-22 0-16,0 0 0,0 0 0,0-21 15,1 21-15,-1-22 0,0 22 0,0-21 16,0 0-16,0 0 0,-21 0 16,0 0-16,22-1 0,-22-20 0,0 21 15,0-21-15,0 20 0,0-20 0,0 21 16,0-21-16,0 20 0,0-20 0,-22 21 15,22 0-15,-21 0 0,0-1 16,0 1-16,0 0 0,0 0 0,-1 21 16,1 0-16,-21 0 0,21-21 0,0 21 15,-1 0-15,-20 0 0,21 0 0,-21 21 16,20 0-16,1-21 0,-21 21 16,21 0-16,0 1 0,-1-1 15,1 0-15,0 21 0,21-21 0,-21 1 16,21 20-16,0-21 0,0 21 0,0-20 15,0-1-15,21 21 0,0-21 16,-21 0-16,21 1 0,1-1 0,-1 0 16,0 0-16,21 0 0,-21-21 0,1 21 15,-1-21-15,21 0 0,-21 0 0,0 0 16,1 0-16,-1 0 0,0 0 16,0 0-16,0 0 0,0 0 0,1-21 15,-1 0-15,-21 0 0,21 21 0,0-21 16,-21 0-16,0-22 0,0 22 0,0 0 15,0 0-15,0 0 16,0-1-16,0-20 0,0 21 0,0 0 16,0 0-16,-21-1 0,0 22 15,0-21-15,-1 21 0,1 0 16,0 0-16,0 0 16,0 0-16,0 0 0,-1 21 0,22 1 15,-21-22-15,0 21 0,0 0 0,21 0 16,-21-21-16,21 21 0,-21 0 0,21 1 15,0-1-15,-22 0 0,22 0 16,0 0-16,0 0 0,0 1 16,0-1-16,22-21 15,-22 21-15,21-21 0,0 0 0,0 0 16,0 0-16,0 0 16,1 0-16,-1 0 0,0-21 15,0 21-15,0-21 0,0 21 0,1-22 16,-1 1-16,-21 0 0,21 0 15,-21 0-15,0 0 0,0-1 16,0 1-16,0 0 16,-21 21-1,0 0-15,-1 0 0,1 0 16,0 0-16,0 21 0,0 0 16,0 1-16,21-1 15,-22 0-15,22 0 0,0 0 16,-21-21-16,21 21 0,0 1 0,0-1 15,21-21 1,1 21-16,-1-21 16,0 0-16,0 0 0,0 0 0,0 0 15,1 0-15,-1 0 0,0-21 16,0 21-16,0-21 0,0-1 0,-21 1 16,0 0-16,22 0 15,-22 0-15,21 0 0,-21-1 16,0 1-16,0 0 0,0 0 15,-21 21-15,-1 0 16,1 0-16,0 0 16,0 0-16,0 0 15,21 21-15,0 0 0,-21-21 16,21 21-16,0 1 0,-22-22 0,22 21 16,0 0-16,0 0 15,0 0-15,0 0 16,22-21-1,-1 0-15,0 0 16,0-21 0,0 21-16,-21-21 0,21 21 15,-21-21-15,22 0 0,-22 0 0,0-1 16,0 1-16,0 0 0,0 0 16,0 0-16,0 0 0,-43-1 15,22 1-15,0 21 0,0 0 0,0-21 16,-22 21-16,22 0 0,-21 0 0,21 0 15,-1 0-15,1 0 0,0 21 0,0 0 16,0-21-16,21 22 0,-21-1 16,21 0-16,0 0 0,0 0 0,0 0 15,0 1-15,0-1 0,0 0 0,0 0 16,21 0-16,0 0 16,0 1-16,0-22 0,0 21 0,1-21 15,-1 21-15,0-21 0,0 0 16,0 0-16,0 0 0,1 0 0,-1 0 15,0 0-15,0 0 16,0 0-16,-21-21 0,0 0 0,0-1 16,0 1-16,0 0 15,0 0-15,0 0 0,0-22 0,0 22 16,-21-21-16,0 21 0,21 0 0,-21-22 16,0 22-16,-1 0 0,1 0 0,0 21 15,0-21-15,0 21 0,0 0 0,-1 0 16,1 0-16,0 0 15,0 0-15,0 21 0,0 0 16,-1 0-16,22 0 0,0 0 16,-21 1-16,21-1 0,0 0 0,0 0 15,0 0-15,0 0 0,0 1 16,0-1-16,0 0 0,21 0 0,1-21 16,-1 21-16,-21 0 0,21-21 0,0 0 15,0 22-15,0-22 0,1 0 0,-1 0 16,0 0-16,0 0 15,0 0-15,0 0 0,-21-22 16,22 1-16,-1 0 0,0 0 16,-21 0-16,0 0 0,21-1 15,-21-20-15,0 21 0,0 0 16,0 0-16,0-1 0,-21 1 16,0 0-16,0 21 0,-1-21 0,1 21 15,0 0-15,0 0 0,-21 0 0,20 0 16,-20 0-16,21 21 0,0 0 0,-22-21 15,22 21-15,0 1 0,0 20 16,21-21-16,0 0 0,-21 22 0,21-22 16,0 0-16,0 21 0,0-21 0,0 1 15,21-1-15,0 0 0,0 0 0,0 0 16,1-21-16,20 21 16,-21-21-16,21 22 0,-20-22 0,-1 0 15,0 0-15,0 0 0,21 0 0,-20 0 16,-1-22-16,-21 1 0,21 21 15,-21-21-15,0 0 0,0 0 0,0 0 16,0-1-16,0 1 0,0-21 16,0 21-16,0 0 0,-21-1 0,0 1 15,-1 0-15,1 21 0,0 0 16,0 0-16,0 0 0,0 0 0,-1 0 16,-20 0-16,21 21 0,0 0 15,0 1-15,-1-22 0,1 21 0,0 0 16,0 0-16,21 0 0,0 0 0,0 1 15,0-1-15,0 0 0,0 0 0,0 0 16,21 0-16,0-21 0,0 22 16,1-22-16,20 0 0,-21 21 15,0-21-15,22 0 0,-22 0 0,0 0 16,0 0-16,0 0 0,0 0 0,22-21 16,-22-1-16,0 1 0,0 0 15,-21 0-15,0 0 0,0 0 16,0-22-16,0 22 0,0-21 0,0 21 15,0-22-15,-21 1 0,0 0 0,0 20 16,0-20-16,-1 21 0,-20 0 16,21 0-16,0-1 0,-22 1 0,22 0 15,-21 21-15,21 0 0,0 0 16,-22 0-16,22 0 0,0 0 0,-21 0 16,20 21-16,1 0 0,0 1 0,21-1 15,-21 0-15,21 21 0,-21-21 0,21 22 16,0-1-16,0-21 0,0 22 15,0-22-15,21 21 0,0-21 0,0 0 16,0 1-16,1-1 0,20 0 0,-21 0 16,0 0-16,22-21 0,-22 21 15,0-21-15,21 22 0,-21-22 0,22 0 16,-22 0-16,0 0 0,0 0 16,0 0-16,1 0 0,-1 0 0,0-22 15,0 1-15,0 0 0,0 0 16,-21 0-16,0 0 0,0-1 0,0 1 15,0 0-15,0-21 0,0-1 16,0 22-16,0-21 0,0 21 0,-21-22 16,0 22-16,0 0 0,21-21 0,-21 42 15,0-21-15,-1-1 0,1 22 0,0 0 16,0 0-16,-21 0 0,20 0 0,1 0 16,0 0-16,-21 22 0,21-1 15,-22-21-15,22 21 0,-21 0 0,21 21 16,-22-20-16,22 20 0,0-21 15,0 21-15,0 1 0,21-1 0,0 0 16,0-20-16,0 20 0,0 0 16,21-21-16,0 22 0,0-22 0,0 0 15,22 0-15,-1 0 0,-21 1 0,21-22 16,1 21-16,-22-21 0,21 0 0,1 0 16,-22 0-16,21 0 0,-21 0 0,22 0 15,-22 0-15,0-21 0,0-1 16,21 22-16,-20-21 0,-1 0 0,0 0 15,0 0-15,0-22 0,-21 22 0,0-21 16,0 0-16,0-1 0,0 1 0,0 0 16,0-1-16,0 22 0,-21-21 15,0-1-15,0 22 0,0 0 16,-22 0-16,22 21 0,0-21 0,-21 21 16,-1 0-16,22 0 0,-21 0 0,-1 0 15,1 0-15,0 0 0,-1 21 0,22-21 16,-21 21-16,0 0 0,20 0 15,-20 22-15,21-22 0,0 21 0,0-21 16,21 22-16,0-1 0,0-21 0,0 22 16,0-22-16,21 21 0,0-21 0,0 0 15,0 1-15,22-1 0,-22 0 0,21-21 16,-21 21-16,0-21 16,22 0-16,-22 0 0,21 0 0,-21 0 0,22 0 15,-22 0-15,0-21 0,0 21 0,0-21 16,1 0-16,-1-1 0,0 1 15,0 0-15,-21 0 0,0-21 0,0 20 16,0-20-16,0 0 0,0-1 16,0 1-16,0 21 0,0-21 0,-42-1 15,42 1-15,-43 21 0,22-22 0,0 22 16,0 0-16,0 21 0,-22 0 0,22 0 16,0 0-16,0 0 0,-21 0 15,20 0-15,1 21 0,-21 0 0,21 1 16,-22-1-16,22 0 0,0 21 15,0 1-15,0-1 0,21-21 0,0 21 16,0 1-16,0-1 0,0 0 0,0 1 16,42-22-16,-21 21 0,0-21 15,1 1-15,20-1 0,-21 0 0,21 0 16,1 0-16,-22-21 0,21 0 0,-21 21 16,22-21-16,-22 0 0,21 0 0,-21 0 15,1 0-15,20-21 0,-21 21 0,0-21 16,0 0-16,1 0 15,-1 0-15,-21-1 0,0-20 16,0 21-16,0 0 0,0-22 0,0 1 0,0 21 16,0-21-16,0-1 0,0 1 15,0 0-15,-21 20 0,-1-20 0,22 21 16,-21 0-16,0 0 0,0-1 16,0 22-16,0 0 0,-22 0 0,22 0 15,-21 0-15,21 0 0,-22 0 0,1 22 16,0-1-16,-1 0 0,1 0 0,0 21 15,20-20-15,-20 20 0,0 21 16,21-20-16,-1-1 0,1 0 0,0 1 16,21 41-16,0-41 0,0-1 15,0 0-15,0-20 0,21-1 0,0 21 16,1-21-16,-1 0 0,0-21 0,21 22 16,1-22-16,-22 0 0,21 0 15,0 0-15,1 0 0,-1 0 16,0 0-16,1 0 0,-1 0 0,-21-22 15,22 1-15,-22 0 0,21 21 0,-21-21 16,0-21-16,1 20 0,-22 1 0,21-21 16,-21 21-16,0-22 0,0 1 15,0 0-15,0-1 0,0 1 0,0 0 16,-21 21-16,-1-22 0,1 1 0,0 21 16,-21-43-16,-1 64 15,22-21-15,-21 21 0,0 0 0,-1 0 0,1 0 16,21 0-16,-22 21 0,1 0 15,0 1-15,-1-1 0,22 0 16,-42 42-16,63-20 0,0-22 16,-21 21-16,21 1 0,0-22 0,0 21 15,21-21-15,0 0 0,0 22 0,0-22 16,0-21-16,22 21 0,-22 0 16,21-21-16,-21 0 0,22 0 0,-22 0 15,21 0-15,-21 0 0,1 0 0,20-21 16,-21 21-16,0-21 0,0 0 15,1 0-15,-22-1 0,0 1 0,0 0 16,0-21-16,0 21 0,0-1 0,0 1 16,0 0-16,-22 21 15,1 0 1,0 0-16,0 21 0,21 0 16,0 1-16,0-1 0,0 0 15,0 0-15</inkml:trace>
  <inkml:trace contextRef="#ctx0" brushRef="#br0" timeOffset="33523.51">7408 7451 0,'-21'0'16,"0"0"0,0 0 15,21 21 16,21-21-47,0 0 15,-21 21-15,21-21 0,0 21 16,1 0-16,-1-21 0,0 0 16,0 22-16,0-22 0,0 0 0,22 21 15,-22-21-15,21 0 0,-21 0 0,22 21 16,-22-21-16,21 0 0,1 0 15,-1 0-15,0 0 0,1 0 0,-1 0 16,0 0-16,1 0 0,20 0 16,-21 0-16,1 0 0,-22 0 0,21 0 15,1 0-15,-1 0 0,0 0 0,1 0 16,-1 0-16,-21 0 0,21 0 16,1 0-16,-1 0 0,0 0 0,-20 0 15,20 0-15,0 0 0,1 0 0,-1 0 16,-21 0-16,21 0 0,1 0 0,-1-21 15,0 21-15,1-21 0,-22 21 16,21-22-16,1 22 0,-1 0 0,-21-21 16,21 21-16,1-21 0,-22 21 0,21-21 15,1 21-15,-1-21 0,-21 21 16,21-21-16,1-1 0,-1 22 0,-21-21 16,22 21-16,-1-21 0,0 0 0,-21 21 15,22-21-15,-22 0 0,21 21 16,-21-22-16,1 1 0,20 0 0,-21 21 15,21-21-15,-20 0 0,-1 0 0,21-1 16,-21 1-16,0 0 0,1 21 0,-1-21 16,0 0-16,0 0 0,0 21 0,0-22 15,1 1-15,-1 21 0,0-21 16,-21 0-16,21 0 0,0 21 0,0-21 16,1-1-16,-1 1 0,0 0 0,0 0 15,0 0-15,0 0 0,1 21 16,-1-22-16,-21 1 0,21 0 0,0 0 15,0 0-15,0 0 0,1-1 16,-1 1-16,0-21 0,0 21 0,0 0 16,-21-1-16,21 1 0,1-21 0,-1 21 15,0 0-15,0-1 0,0 1 0,-21 0 16,21-21-16,1 21 0,-1-1 16,-21 1-16,21 0 0,0 0 0,0 0 15,-21 0-15,21-1 0,1 1 0,-22-21 16,0 21-16,21 0 0,0-1 0,-21-20 15,0 21-15,0 0 0,21-22 16,-21 22-16,21 0 0,-21 0 16,0-21-16,0 20 0,0 1 0,0-21 15,0 21-15,0 0 0,0-22 0,0 22 16,0 0-16,0-21 0,0 20 16,0 1-16,0-21 0,0 21 0,0 0 15,0-1-15,0-20 0,0 21 0,0 0 16,0 0-16,0-22 0,0 22 15,0 0-15,0 0 0,0 0 0,-21-1 16,21-20-16,0 21 0,-21 0 16,21 0-16,0-1 0,0 1 0,0 0 15,-21 21-15,21-21 0,-21 0 0,-1 0 16,22-1-16,0 1 0,-21 21 16,0-21-16,21 0 0,-21 21 0,21-21 15,-21 21-15,0-21 0,-1 21 16,22-22-16,-21 1 0,0 21 15,0-21-15,0 21 0,0 0 16,-1-21-16,1 21 16,0-21-16,0 21 0,0 0 0,0 0 15,-1-21-15,1 21 0,0-22 0,0 22 16,0 0-16,0-21 0,-1 21 16,1 0-16,0-21 15,0 21-15,0 0 0,0 0 0,-1 0 16,-20-21-16,21 21 0,0 0 15,-22 0-15,22 0 0,-21 0 16,0 0-16,-1-21 0,1 21 0,0 0 16,-22 0-16,22 0 0,-1 0 0,1 0 15,0 0-15,-22 0 0,22 0 16,21 0-16,-22 0 0,1-21 0,0 21 16,-1 0-16,22 0 0,0 0 0,-21 0 15,21 0-15,-1 0 0,1 0 16,0 0-16,0 0 0,0 0 15,21-22 95,21 1-95,0 21-15,-21-21 0,21 21 0</inkml:trace>
  <inkml:trace contextRef="#ctx0" brushRef="#br0" timeOffset="34115.66">9864 4191 0,'0'0'16,"0"-21"-16,0 42 78,-22 0-78,1-21 0,0 21 15,0 1-15,0-1 0,0 0 0,-1 0 16,1 0-16,-21 22 0,21-22 0,0 0 16,-22-21-16,22 21 0,0 0 15,0 0-15,0-21 0,-1 22 0,1-1 16,0-21-16,0 0 0,0 0 0,21 21 16,-21-21-16,-1 0 15,1 0-15,0 0 16,42 0 46,0 0-62,1 21 0,-1-21 16,0 21-16,0-21 0,0 21 0,0-21 16,1 22-16,20-1 0,-21-21 0,21 21 15,-20 0-15,20-21 0,-21 21 16,21 0-16,-20 1 0,-1-22 0,0 21 15,0-21-15,-21 21 0,21-21 0,0 21 16,1-21 31,-22-21-16,21 0-31</inkml:trace>
  <inkml:trace contextRef="#ctx0" brushRef="#br0" timeOffset="40176.17">10583 8488 0,'0'0'0,"21"-42"0,-21 20 15,22 1-15,-22 0 0,0-21 16,21 21-16,0-22 0,0 22 0,-21 0 16,0 0-16,21 0 0,-21-1 15,21 1-15,-21 42 32,0 1-32,0-1 15,0 21-15,0-21 0,0 22 0,-21-1 16,21 21-16,-21-20 0,21 20 0,-21 1 15,21 20-15,-21-20 0,0 21 0,21-1 16,-22 22-16,1-21 0,21-1 16,-21 1-16,0 21 0,21-21 0,-21 20 15,0-20-15,21 21 0,-22-21 16,1-1-16,0 1 0,0 0 0,0-22 16,21 22-16,-21-22 0,-1-20 0,22 20 15,-21-21-15,21-20 0,0 20 0,0-21 16,0 0-16,0-42 15,0 0 1,21 0-16,-21-22 0,22 1 0,-1 0 16,-21-1-16,21-20 0</inkml:trace>
  <inkml:trace contextRef="#ctx0" brushRef="#br0" timeOffset="41128.37">10901 8128 0,'21'0'16,"0"-21"-16,21 21 0,-20 0 16,20 0-16,0 0 0,22 0 0,-22-21 15,22 21-15,20 0 0,-20 0 16,20-21-16,1 21 0,21 0 0,0-22 16,0 22-16,21 0 0,0-21 0,21 21 15,-21 0-15,21-21 0,0 21 0,21-21 16,-20 21-16,-1 0 0,0-21 15,0 21-15,0 0 0,-21 0 0,0-21 16,0 21-16,-21 0 0,0 0 0,0-22 16,-22 22-16,1-21 0,-21 21 0,-1 0 15,1 0-15,-1 0 0,-21 0 16,1 0-16,-1 0 0,0 0 16,-20 0-16,20 0 0,-21 0 0,0 21 15,0-21-15,1 22 0,-1-1 0,-21 0 16,0 0-16,0 21 0,0-20 0,0 20 15,0-21-15,0 21 0,0 1 16,0-1-16,0 0 0,0 1 0,0-1 16,0 0-16,0 1 0,0 20 0,0-20 15,-21-1-15,21 21 0,0 1 0,0-1 16,0-20-16,0 20 0,0 1 0,0-1 16,0 1-16,0-1 0,0 1 15,0-22-15,0 22 0,0-1 0,0 1 16,0-22-16,0 21 0,0 1 15,0-1-15,0 1 0,21-1 0,-21-20 16,21 20-16,-21 1 0,0-22 0,0 22 16,0-1-16,0-21 0,0 1 0,0 20 15,0-20-15,0-1 0,0 21 0,0-20 16,0-22-16,0 21 0,0 1 0,-21-22 16,0 0-16,-1 0 0,1 0 15,21 0-15,-21 1 0,0-22 0,-21 21 16,20-21-16,1 0 0,-21 0 0,21 0 15,-22 0-15,1 0 0,0 0 16,-1 0-16,1 0 0,-21 0 0,-1 0 16,1 0-16,-22 0 0,0 0 0,1 0 15,-22 0-15,0 0 0,-21 0 0,21 0 16,-42-21-16,0 21 0,0 0 0,-1 0 16,1 0-16,-21 0 0,21 0 0,-22 0 15,1 0-15,21 0 0,0 0 16,0 0-16,-1 0 0,1 0 0,0 0 15,0 0-15,21 0 0,0 0 0,0 0 16,0 0-16,21 0 0,21 0 0,1 0 16,-1 0-16,22 0 0,20 0 0,1 0 15,0 0-15,-1 0 0,22 0 16,0 0-16,42 0 16,21 0-1,-20 0-15,20 0 0,21 0 0,-20 0 16,20 0-16,1 0 0</inkml:trace>
  <inkml:trace contextRef="#ctx0" brushRef="#br0" timeOffset="41768.43">12573 11028 0,'0'21'16,"-21"-21"0,0 0-16,-1 0 15,1 0-15,0 0 16,0 0-16,0 21 0,0 0 16,-1 1-16,1-1 0,0 0 15,0 0-15,0 0 0,-22 0 16,22 22-16,-21-22 0,21 21 0,-22-21 15,1 22-15,0-22 0,-1 21 0,1 1 16,0-1-16,21-21 0,-22 21 16,1-20-16,0 20 0,20-21 0,1 21 15,-21-20-15,21-1 0,0 0 0,-1 0 16,22 0-16,-21-21 0,21 21 0,-21-21 16,0 22-16,42-22 31,0 0-16,0 0-15,22 0 0,-22 0 0,21 0 16,1 0-16,-1 0 0,0 0 0,22 0 16,-1 0-16,-20 0 0,20 0 0,1 0 15,-1 0-15,1 0 0,-1 0 16,-21 0-16,22 0 0,-22 0 0,1 21 16,-1-21-16,0 0 0,1 0 0,-1 0 15,-21 0-15,21 0 0,-20 0 0,-1 0 16,0 0-16,0 0 0,-21-21 15,21 21-15,-21-22 0,0 1 0,0 0 16,0 0-16,-21 0 0,0 0 16,-21-1-16,20 1 0,1 0 15,-21 0-15,21 0 0,-22 0 0,1-1 16,0 1-16,21 21 0,-22-21 0,22 0 16,0 0-16,0 21 0,0-21 15,21-1-15,0 1 0,0 0 16,0 0-16,0-21 0,0 20 0,0-20 15,0 0-15,0-1 0</inkml:trace>
  <inkml:trace contextRef="#ctx0" brushRef="#br0" timeOffset="42196.18">11938 8615 0,'0'0'0,"-21"0"0,0 0 0,-1 0 16,1 0-16,0 0 0,42 0 15,0 0 1,22 0-16,-1 0 0,0 0 0,22 0 16,-1 0-16,1 0 0,21 0 0,-1 21 15,1-21-15,21 0 0,-22 0 16,22 0-16,0 21 0,0-21 16,0 0-16,0 0 0,-22 0 0,22 0 15,-21 0-15,-1 0 0,-20 21 0,-1-21 16,1 0-16,-22 0 0,1 0 0,-1 22 15,-21-22-15,0 0 0,-21 21 0,0 0 16,-21-21 0,0 21-16,-21-21 15,20 0-15,-20 0 0,0 0 0</inkml:trace>
  <inkml:trace contextRef="#ctx0" brushRef="#br0" timeOffset="42344.15">12001 9250 0,'0'0'0,"0"21"0,22-21 15,-1 0-15,21 0 0,22 0 16,-1 0-16,1 21 0,-1-21 16</inkml:trace>
  <inkml:trace contextRef="#ctx0" brushRef="#br0" timeOffset="42472.08">12996 9313 0,'21'0'0,"-42"0"0,106 0 0,-43 0 0,22 0 16,-1 0-16,1 0 15,-1 0-15,1 0 0,-1 0 0,1 0 0,-22 0 16,0 0-16,1 0 0,-22 0 16,0 0-16,0 0 0,-42 0 15,0 0-15,0 22 16,-22-22-16,1 21 0,0-21 0,-22 21 16,1-21-16,-1 21 0</inkml:trace>
  <inkml:trace contextRef="#ctx0" brushRef="#br0" timeOffset="42703.94">11790 9906 0,'0'0'0,"-43"21"0,-62 43 15,105-43-15,21-21 16,21 0-16,-21 0 0,43 0 16,-22 0-16,22 0 0,20 0 0,43 0 15,-42 0-15,21 0 0,-22 0 0,1-21 16,21 21-16,0 0 0,-22-21 15,22 21-15,85-22 0,-107 22 0,1 0 16,-21 0-16,-1 0 0,-21-21 0,22 21 16,-43 0-16,0 0 0,-42 0 15,0 0-15,0 0 16,-22 0-16</inkml:trace>
  <inkml:trace contextRef="#ctx0" brushRef="#br0" timeOffset="42891.84">12319 10202 0,'0'0'0,"-64"22"0,22-1 0,0-21 16,-1 21-16,22 0 0,21 0 0,0 0 16,43 1-1,-22-22-15,21 0 0,0 0 16,1 0-16,20 0 0,1-22 0,-1 22 16,22-21-16,0 21 0,-1-21 0,1 21 15,0-21-15,-1 0 0,1 21 0,0-21 16,-22-1-16,22 1 0,-22 0 15,22 0-15,-22 0 0</inkml:trace>
  <inkml:trace contextRef="#ctx0" brushRef="#br0" timeOffset="43484.26">18859 8149 0,'0'0'0,"0"-42"0,0 21 16,22 0-16,-22-1 0,0 1 0,0 0 15,0 0-15,0 0 0,0 42 32,-22 21-32,1 1 0,21-1 0,0 0 15,-21 22-15,0-1 0,21 1 0,-21 20 16,21 1-16,-21 0 0,-1-1 0,22 22 16,-21 0-16,0-21 0,21 21 0,-21 21 15,0-22-15,21 1 0,-21 0 0,-1 21 16,1-21-16,0-21 0,0 20 0,0 1 15,0-21-15,-1 0 0,1-1 16,0 1-16,0-22 0,21 1 0,-21-1 16,0-20-16,21-1 0,0 0 0,-22 1 15,22-22-15,-21 0 0,21 0 0,0 0 16,0-42 0,0 0-16,0-21 0,0 21 0,0-22 15,0-20-15</inkml:trace>
  <inkml:trace contextRef="#ctx0" brushRef="#br0" timeOffset="44264.41">18838 8192 0,'0'0'0,"-21"0"0,-21-22 15,42 1-15,0 0 0,0 0 16,21 0-16,0 21 0,0 0 16,22-21-16,-1 21 0,21 0 0,1 0 15,-1 0-15,22 0 0,0-22 0,21 22 16,21 0-16,-22 0 0,22 0 0,0 0 16,0 0-16,43 0 0,-22 0 15,0 0-15,21 0 0,-20 0 16,-1 0-16,0 0 0,0 0 0,0 0 15,0 0-15,-21 0 0,-21 0 0,21 22 16,-42-22-16,21 0 0,-22 0 16,-20 0-16,21 0 0,-43 0 0,21 0 15,-20 0-15,-1 0 0,0 21 0,-20-21 16,20 0-16,-21 21 0,-21 0 16,21 0-16,-21 0 0,0 1 0,0-1 15,0 21-15,0 0 0,-21 1 0,0-1 16,0 0-16,0 1 0,-1 20 0,1-20 15,0 20-15,0 1 0,0-1 16,0 1-16,-1-1 0,22 1 16,-21 20-16,21-20 0,0-1 0,-21 1 15,21 20-15,0-20 0,-21 21 0,21-22 16,0 22-16,0-22 0,0 22 0,0-22 16,0 22-16,0-21 0,0-1 0,0 1 15,0-1-15,0 1 0,0-1 0,0 1 16,0-22-16,0 21 0,0-20 0,0-1 15,0 0-15,0 1 0,0-22 16,0 21-16,0-21 0,0 1 0,0-1 16,0 0-16,-21-21 0,0 21 0,-22-21 15,22 0-15,-21 0 0,21 0 16,-43 0-16,22 0 0,-22 0 0,1 0 16,-22 0-16,0 0 0,-20 0 0,-1 0 15,0-21-15,-21 21 0,0-21 0,-21 21 16,0 0-16,-22 0 0,1-21 0,0 21 15,-1 0-15,-20 0 0,20 0 16,-20 0-16,-1 0 0,22 0 0,0 0 16,-1 0-16,22 0 0,0 0 0,21 0 15,21 0-15,0 0 0,22 0 0,20 0 16,1 0-16,20 0 0,1 0 0,21 0 16,0 0-16,42 21 15,21-21 1,-21 0-16,22 0 0,20 0 0,-20 0 15,20 21-15</inkml:trace>
  <inkml:trace contextRef="#ctx0" brushRef="#br0" timeOffset="44883.76">19960 11324 0,'0'0'0,"-42"0"16,21 0-16,-1 0 16,1 0-16,-21 0 0,21 0 0,-22 21 15,22 1-15,-21-1 0,0 0 0,-1 21 16,22-21-16,-21 1 0,-1 20 0,1 0 15,0 1-15,-22-22 0,22 21 0,0 0 16,-22 1-16,22-1 0,-1 22 0,1-22 16,0 0-16,-1 1 0,1-1 15,0 0-15,21 1 0,-22-22 0,22 21 16,0-21-16,21 0 0,0 1 0,0-1 16,21-21-1,0 0 1,0 0-16,1 0 0,20-21 0,0 21 15,1 0-15,20 0 0,1 0 0,-1 0 16,1 0-16,20-22 0,-20 22 0,20 0 16,1 0-16,-21 0 0,20 0 0,-20 0 15,20 0-15,-20 0 0,-1 0 0,1 0 16,-1 22-16,-20-22 0,63 0 0,-64 0 16,0 0-16,-21 0 0,22 0 15,-22 0-15,0 0 0,0 0 0,0 0 16,-21-22-16,0 1 0,0 0 0,0 0 15,0 0-15,0 0 0,-21-22 16,0 22-16,0-21 0,0-1 0,0 22 16,-1-21-16,1 0 0,-21-1 0,0 1 15,20 21-15,1-22 0,0 22 0,0-21 16,0 21-16,0 0 0,-1-1 0,22 1 16,-21 0-16,0-21 0,21 21 0,-21-1 15,21 1-15,-21 0 0,0-21 0,21 21 16,0-22-16,0 22 0,0-21 15</inkml:trace>
  <inkml:trace contextRef="#ctx0" brushRef="#br0" timeOffset="45455.44">19664 8784 0,'0'0'0,"0"21"16,-21-21-16,-1 0 0,44 0 15,-1 0-15,21 22 0,0-22 16,22 0-16,-22 0 0,22 21 0,20 0 16,-20-21-16,21 0 0,-1 21 0,1-21 15,0 21-15,20-21 0,1 21 16,0-21-16,0 0 0,-21 22 0,20-22 16,-20 0-16,21 21 0,-21-21 15,-1 21-15,-20-21 0,-1 0 0,1 0 0,-22 0 16,0 0-16,1 0 0,-22 0 0,-42 0 31,0 0-31,-22 0 0,1 21 16,0-21-16,-1 0 0,1 0 15,-22 0-15,1 21 0,-1-21 0,1 0 16,21 0-16,-43 21 0</inkml:trace>
  <inkml:trace contextRef="#ctx0" brushRef="#br0" timeOffset="45740.3">19875 9377 0,'0'0'0,"-21"21"0,-21 0 0,21 0 16,21 1-16,-21-1 0,21 0 0,21-21 15,0 0-15,42 0 16,1 21-16,-22-21 0,22 0 0,-22 0 16,22 0-16,20 0 0,-20 0 0,20 0 15,1 0-15,0 0 0,21 0 0,-22 0 16,1 0-16,21 0 0,-22 0 0,-20 0 15,21 0-15,-22 0 0,1 0 0,20 0 16,-41 0-16,20 0 0,-21 0 0,-20 0 16,20 0-16,-21 0 0,0 0 0,-21 21 15,-21-21 1,0 0-16,0 0 0,0 0 0,-43 21 16,22-21-16,-1 0 0,1 0 0,0 0 15,-22 22-15,22-22 0</inkml:trace>
  <inkml:trace contextRef="#ctx0" brushRef="#br0" timeOffset="46060.12">19706 10033 0,'0'0'0,"-21"21"0,0 22 15,42-43-15,0 21 16,0-21-16,0 0 0,1 0 0,20 21 15,0-21-15,1 0 0,20 0 0,-21 0 16,22 0-16,-1 0 0,1 0 16,-1 0-16,1 0 0,-1 0 0,1 21 15,-1-21-15,1 0 0,-1 21 0,1-21 16,-1 0-16,1 0 0,-1 0 0,1 0 16,-22 0-16,22 0 0,-43 0 0,21 0 15,1 0-15,-22 0 0,21 0 0,0 0 16,-20 0-16,-44 0 31,1 0-31,0 0 0,-21 0 16,21 0-16,-22 0 0,22 0 15,-64 21-15</inkml:trace>
  <inkml:trace contextRef="#ctx0" brushRef="#br0" timeOffset="46343.95">19579 10562 0,'0'0'0,"-63"64"16,63-43-16,0 0 0,21-21 15,-21 21-15,21-21 0,21 0 16,-21 0-16,22 0 0,-1 21 0,22-21 16,-22 0-16,21 0 0,1 0 15,21 0-15,-22 0 0,1 0 0,20 0 0,-20 0 16,-1 0-16,1-21 0,63 21 15,-85 0-15,22 0 0,-22 0 0,21-21 16,-20 21-16,-22 0 0,0 0 0,0-21 16,22 21-16,-22 0 0,-21-21 15,0 0-15,0-1 16,-21 22-16,21-21 0,-22 21 0,1-21 16,-21 0-16</inkml:trace>
  <inkml:trace contextRef="#ctx0" brushRef="#br0" timeOffset="47432.69">11345 6964 0,'0'0'0,"0"-21"15,0 0-15,-21 21 16,21-22-16,-21 22 15,21 22 1,0-1-16,-21 0 0,21 0 16,-21 0-16,21 22 0,-22-1 0,22 0 15,-21 1-15,0-1 0,0 21 0,21-20 16,-21 20-16,0-20 0,-1 20 16,1-21-16,0 1 0,21-1 0,0 0 15,-21-20-15,21 20 0,-21-21 0,21 0 16,0 0-16,0 1 15,0-44 1,0 1 0,0 0-16,0 0 0,0 0 0,0 0 15</inkml:trace>
  <inkml:trace contextRef="#ctx0" brushRef="#br0" timeOffset="47787.5">10774 7176 0,'0'0'15,"-21"-22"-15,-22 1 0,22 0 0,0 0 0,0 0 16,0 0-16,21-1 0,0 1 16,0 0-16,0 0 15,21 0-15,21 21 0,-21-21 0,22 21 16,-1 0-16,21-22 0,-20 22 16,20 0-16,1 0 0,20 0 0,-20 22 15,-1-22-15,22 21 0,-21 21 0,-1-21 16,-21 0-16,22 22 0,-22-1 0,22 0 15,-43 1-15,21-1 0,1 0 0,-22 1 16,-21-1-16,0 0 0,0 1 0,0-1 16,0 0-16,-21 1 0,-22-1 0,22 0 15,-21-20-15,-22 20 0,22-21 16,0 21-16,-22-20 0,22-1 0,-22 0 16,22 0-16,-22-21 0,22 21 15,0-21-15,-22 0 0,22 0 0,0 0 16,20 0-16,-20 0 0,21 0 0,0 0 15,0 0-15,-1 0 0,1-21 16,21 0-16,0 0 0</inkml:trace>
  <inkml:trace contextRef="#ctx0" brushRef="#br0" timeOffset="48244.15">12636 6879 0,'0'0'0,"0"-21"16,0 0-16,22 21 0,-22-21 0,21 21 16,0 0-16,-21 21 0,0 21 15,0-21-15,0 22 0,0-1 16,21 0-16,-21 1 0,0 20 0,0-20 15,0 20-15,0-21 0,0 22 0,-21-22 16,21 22-16,-21-22 0,21 0 16,-21 1-16,-1-1 0,22-21 0,0 22 15,-21-22-15,21 0 0,-21 0 0,21 0 16,0-42 15,0 0-31,0-21 16</inkml:trace>
  <inkml:trace contextRef="#ctx0" brushRef="#br0" timeOffset="48587.95">12446 6985 0,'0'0'0,"0"-21"0,-42-43 16,42 43-16,0 0 0,0 0 15,0 0-15,21 21 16,21 0-16,-21 0 0,22 0 0,-1 0 0,0 0 15,22 21-15,-1 0 0,1 0 16,-1 0-16,1 1 0,20 20 0,-20-21 16,-1 21-16,1 1 0,-1-1 15,1 0-15,-22 22 0,-21-22 0,22 1 16,-43-1-16,0 0 0,0-21 0,-21 22 16,-1-1-16,-20 0 0,0-20 0,-22 20 15,22-21-15,-22 0 0,1 0 0,-1 1 16,1-1-16,-1 0 0,22 0 0,-21-21 15,20 21-15,22-21 0,-21 0 0,21 0 16,-1 21-16,1-21 0,0 0 16,21-21-16,21 0 15,0 0-15,22 0 16,-22 21-16,21-21 0,1-22 0,-1 22 16</inkml:trace>
  <inkml:trace contextRef="#ctx0" brushRef="#br0" timeOffset="49287.74">14224 7070 0,'21'0'16,"0"0"-1,0 0-15,1 0 0,-1-21 16,0-1-16,0 22 0,0-21 0,0 21 16,1-21-16,-1 0 0,0 21 15,-21-21-15,21 0 0,0 21 0,-21-22 16,0 1-16,0 0 0,0 0 16,-21 21-16,-21 0 15,21 0-15,-22 0 0,1 0 0,0 21 16,-1 0-16,1 0 0,0 1 0,-1 20 15,1-21-15,0 21 0,-1-20 16,22 20-16,0 0 0,0-21 0,21 22 16,0-22-16,0 0 0,0 0 0,0 0 15,21 1-15,0-1 0,0 0 0,0-21 16,22 0-16,-1 21 0,0-21 0,1 0 16,-22 0-16,21 0 0,1 0 0,-1 0 15,-21 0-15,21 0 0,-20 0 0,-22-21 16,0 0-1,-22 21-15,1 0 16,0 0-16,-21 21 0,-1 0 0,1 0 16,0 0-16,-1 1 0,1-1 15,0 0-15,-22 0 0,22 21 0,0-20 16,-1-1-16,22 0 0,-21 0 0,21 21 16,-22-20-16,22-1 0,21 0 15,0 0-15,0 0 0,0 0 16,21-21-1,0 0-15,1 0 0,-1 0 16,21 0-16,-21-21 0,0 0 0,22 21 16,-22-21-16,21 0 0,-21 0 0,22-1 15,-22 22-15,21-21 0,-21 0 0,1 21 16,-1 0-16,-21 21 31,0 0-31,0 1 0,0-1 16,0 0-16,0 0 0,0 0 15,0 0 1,21-21-16,0 0 0</inkml:trace>
  <inkml:trace contextRef="#ctx0" brushRef="#br0" timeOffset="49331.71">14499 7747 0,'42'-21'15,"-84"42"-15,106-42 0,41-43 16,-62 43-16,-1 0 0</inkml:trace>
  <inkml:trace contextRef="#ctx0" brushRef="#br0" timeOffset="75612.05">14584 1926 0,'0'-21'0,"0"0"15,0 0-15,0 0 0,0-1 16,0 1-16,0 0 0,0 0 16,0 42 31,0 0-47,0 0 0,0 22 0,0-22 15,0 21-15,0-21 0,0 22 16,0-1-16,0 0 0,0 1 0,0-1 15,0 0-15,0 22 0,0-22 0,0 22 16,0-1-16,0-20 0,0 20 16,0 1-16,0-1 0,0 1 15,0-22-15,0 21 0,0 1 0,0-1 16,0 1-16,-21-1 0,21 1 0,-22-1 16,1 1-16,21-1 0,-21 1 0,21-1 15,0-20-15,-21 20 0,21-20 16,-21-1-16,21-21 0,0 21 0,0-20 15,0-1-15,0 0 0,0 0 0,0 0 16,0-42 15,0 0-15,0 0-16,0 0 0,0-1 0,0 1 16,0-21-16,0 0 0,0-1 0,21 1 15,-21 0-15,21-22 0</inkml:trace>
  <inkml:trace contextRef="#ctx0" brushRef="#br0" timeOffset="76548.5">14626 1947 0,'0'0'0,"0"-21"16,21 21 0,0 0-16,1 0 0,-1 0 0,0 0 15,0 0-15,21 0 0,-20 0 0,20 0 16,21 0-16,-20 0 15,20 0-15,22 0 0,-22 21 0,22-21 16,0 0-16,21 0 0,-22 0 0,1 0 16,21 0-16,0 0 0,-1 0 15,1 0-15,21 0 0,0 0 0,-21 0 16,21 0-16,0 0 0,-21 0 0,0 0 16,21 0-16,-21 0 0,21 0 15,-22 0-15,1 0 0,-21 0 0,0 0 16,-1 0-16,-20 0 0,-1 0 0,1 0 15,-22 0-15,0 0 0,1 0 16,-1 0-16,-21 0 0,0 22 0,1-22 16,-1 21-16,-21 0 15,21-21-15,-21 21 0,0 0 16,21-21-16,-21 21 0,0 1 0,0 20 16,0-21-16,0 0 0,0 0 0,0 22 15,0-1-15,-21 0 0,0 1 16,0-1-16,21 0 0,-22 1 0,1-1 15,21 22-15,0-22 0,-21 0 0,0 22 16,21-22-16,-21 0 0,21 22 16,0-22-16,0 22 0,0-22 0,0 0 15,0 22-15,0-22 0,0 1 0,0-1 16,0 0-16,0 1 0,0-1 0,0-21 16,0 21-16,0-20 15,0-1-15,0 0 0,0 0 0,0 21 16,0-20-16,21-1 0,-21 0 0,0 0 15,0 0-15,0 0 16,-21 1 0,0-22-16,-1 0 15,-20 21-15,21-21 0,-21 0 0,-1 0 16,1 0-16,-22 21 0,1-21 0,-22 0 16,1 0-16,-22 0 0,21 0 0,-21 21 15,-21-21-15,21 0 0,-21 0 16,0 0-16,0 21 0,0-21 0,0 0 15,-21 0-15,21 0 0,0 0 16,-21 0-16,21 0 0,-21 0 0,21 0 16,0 21-16,0-21 0,0 0 0,42 0 15,-21 0-15,22 0 0,20 22 16,1-22-16,-1 0 0,22 0 0,0 0 16,-1 0-16,22 21 0,0-21 0,0 0 15,0 0-15,42 0 16,0 0-16,0 0 15,0 0-15,22 0 0,-1 0 16,0 0-16,1 0 0,-1 0 0,0 0 16,1 0-16</inkml:trace>
  <inkml:trace contextRef="#ctx0" brushRef="#br0" timeOffset="77114.37">16087 3937 0,'0'21'0,"-22"-21"0,1 21 0,0 1 16,0-22-16,0 21 0,0 0 0,-1-21 16,1 21-16,0 0 0,0 0 15,0 22-15,0-22 0,-1 0 16,-20 21-16,21-20 0,-21 20 0,20-21 15,-20 21-15,21-20 0,-21-1 0,20 0 16,1 21-16,0-21 0,0-21 0,0 22 16,0-1-16,-1-21 0,22 21 15,22-21 17,-1 0-17,0 0-15,0 0 0,21 0 0,-20 0 16,20 0-16,0 0 0,-21 0 15,22 0-15,-1 0 0,0 0 16,1 0-16,-1 0 0,0 0 0,1 0 16,-1 0-16,-21 0 0,22 0 0,-1 0 15,-21-21-15,21 21 0,-20 0 0,-1 0 16,0 0-16,0-21 0,0 21 0,0 0 16,1-22-16,-22 1 0,0 0 15,0 0-15,0 0 16,-43 0-16,22-1 0,0 1 0,-21 21 15,20-21-15,1 0 0,0 0 0,-21 0 16,21-1-16,-1 1 0,1 21 16,21-21-16,-21 0 0,0 21 0,21-21 0,-21 21 15,21-21-15,0-1 16,-21 1-16,21 0 16,0 0-16,0 0 0,0-22 15,21 22-15,0 0 0</inkml:trace>
  <inkml:trace contextRef="#ctx0" brushRef="#br0" timeOffset="77713.12">21018 2032 0,'-21'21'31,"21"0"-31,-21 1 0,0-1 15,21 21-15,0 0 0,0 1 0,-21 20 16,21 1-16,-21-1 0,21 22 0,0-22 16,0 22-16,0 0 0,0-22 15,-22 22-15,22-22 0,0 22 16,-21-21-16,21-1 0,0 1 0,0-1 16,-21-21-16,21 22 0,-21-22 15,21 1-15,-21-1 0,21-21 0,0 21 16,0-20-16,0-1 0,0 0 15,0-42 1,0 0 0,21 21-16,0-43 0,-21 22 0,21-21 15,0-1-15,-21 1 0,22 0 0,-1-22 16,-21 1-16,21-1 0,0 1 16</inkml:trace>
  <inkml:trace contextRef="#ctx0" brushRef="#br0" timeOffset="78388.42">21124 1947 0,'0'0'15,"148"0"-15,-63 0 16,-21 0-16,41 0 0,-20 0 0,21 0 15,0 0-15,0 0 0,-1 0 16,1-21-16,21 21 0,0 0 16,0 0-16,-21-21 0,21 21 0,0 0 15,-21 0-15,0-21 0,0 21 16,-1 0-16,-20 0 0,0 0 0,-1 0 16,1 0-16,-21 0 0,-22 0 0,21 0 15,-20 0-15,-1 0 0,-21 0 16,22 0-16,-22 0 0,-21 21 0,21 0 15,-21 0-15,21 1 0,-21-1 0,21 0 16,-21 0-16,0 21 0,0 1 16,0-22-16,0 21 0,0 1 15,0-1-15,0 0 0,0 1 0,0 20 16,0-21-16,0 22 0,0-22 16,0 1-16,0 20 0,0-21 0,0 1 15,0-1-15,0 22 0,0-22 0,0 0 16,0 1-16,0-1 0,0 0 15,0 1-15,0-1 0,0 0 0,0-21 16,0 22-16,0-1 0,0-21 0,0 0 16,0 1-16,-21-1 0,21 0 15,-21 0-15,0-21 0,21 21 0,-21 0 16,-1-21-16,-20 0 16,21 22-16,-21-22 0,-1 0 0,-20 0 15,-1 21-15,-20-21 0,-1 0 16,-21 0-16,0 0 0,-42 0 0,0 0 15,0 21-15,0-21 0,-22 0 0,1 21 16,21 0-16,-22-21 0,43 21 16,-21 1-16,42-1 0,1 0 0,20 0 15,0 0-15,1 0 0,20-21 0,1 22 16,-1-1-16,22 0 0,-1-21 0,1 21 16,0-21-16,21 0 0,-1 21 15,44-21 1,-1 0-16,0 0 0,21 21 15</inkml:trace>
  <inkml:trace contextRef="#ctx0" brushRef="#br0" timeOffset="78914.12">22183 4085 0,'-22'21'16,"1"-21"-16,21 22 0,-21-22 0,0 21 15,0-21-15,21 21 0,-21 0 16,-1 0-16,1 0 0,0 1 0,21 20 16,-21-21-16,0 0 0,0 0 0,-1 1 15,1-1-15,0 0 0,0 0 16,0 0-16,0 0 0,-1-21 0,1 22 15,0-22-15,42 0 47,0 0-47,1 0 16,-1 0-16,0 0 0,0 0 0,21 0 16,1 0-16,-22 0 0,21-22 0,1 22 15,-1 0-15,-21 0 0,21 0 16,1-21-16,-22 21 0,21 0 0,-21 0 15,22-21-15,-22 21 0,0 0 0,0-21 16,-21 0-16,21 0 16,-21-1-16,0 1 0,0 0 15,0 0-15,-21 0 0,0 0 0,21-22 16,-21 22-16,0 0 0,0-21 0,-1 20 16,22 1-16,-21 0 0,21 0 15,0 0-15,0 0 0,-21 21 16,21-22-16,0 1 15,0 0-15,0 0 0,0-21 16,0 20-16,21 1 0,0-21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26:00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6604 2096 0,'0'0'0,"-21"-22"0,0 22 15,21-21-15,-22 21 0,1 0 16,21 21 0,0 1-1,0-1-15,0 0 0,0 21 0,0-21 16,0 22-16,0-1 0,0 0 0,21 22 16,1-1-16,-22-20 0,21 41 15,-21-20-15,0-1 0,0 1 0,0 21 16,0-1-16,0 1 0,0 0 15,0 20-15,0-20 0,0 21 0,0-21 16,0 20-16,0 1 0,-21 0 16,21 0-16,0 0 0,0-22 0,0 22 15,0 0-15,0-21 0,0 21 0,-22-22 16,22 22-16,0-21 0,0-1 0,0 1 16,0 0-16,0-1 0,0-20 0,0-1 15,0 1-15,0-1 0,0-20 16,0-1-16,0 0 0,0 1 0,0-22 15,0 0-15,0 0 0,0-42 16,0 0 0,0-21-16,0-1 0,0 1 15</inkml:trace>
  <inkml:trace contextRef="#ctx0" brushRef="#br0" timeOffset="1088.38">6667 2138 0,'0'0'0,"22"0"16,-1 0-16,0 0 0,21 0 0,-21 21 15,22 0-15,-22-21 0,21 0 16,1 21-16,20-21 0,-21 22 0,22-22 15,-22 21-15,22-21 0,20 0 16,1 0-16,21 0 0,0 0 16,0 0-16,21 0 0,0 0 0,21 0 15,-21 0-15,21 0 0,21 0 0,-21 0 16,1 0-16,20-21 0,0 21 0,-21 0 16,22 0-16,-1 0 0,0 0 15,-20 0-15,20 0 0,-21 0 0,0 0 16,0 0-16,-21 0 0,22 0 0,-22 21 15,-22-21-15,22 0 0,-42 0 16,21 0-16,-21 21 0,-1-21 0,1 0 16,0 0-16,-22 0 0,1 0 0,-1 21 15,-21-21-15,1 21 16,-1-21-16,-21 21 0,0-21 0,-21 22 16,0-1-16,0 0 0,0 21 15,0-21-15,0 1 0,0 20 0,0-21 16,0 21-16,0 1 0,0-1 15,0 0-15,-21 1 0,21 20 0,-21-20 16,21-1-16,-21 21 0,21-20 0,-21 20 16,21 1-16,0-1 0,0 1 0,-21-1 15,21 1-15,0-1 0,-22 1 16,22-1-16,0 22 0,0-22 0,0 1 16,0-1-16,0 22 0,0-21 15,0 20-15,22-20 0,-22-1 0,21 1 16,-21-1-16,0 1 0,21-1 15,-21 1-15,21-1 0,-21-20 0,21 20 16,-21 1-16,0-22 0,0 21 0,0-20 16,0-1-16,0 22 0,0-22 0,0-21 15,0 21-15,0 1 0,-21-22 0,0 21 16,0-21-16,0 1 0,-1-1 16,-20 0-16,21-21 0,-21 21 0,20-21 15,-20 0-15,0 21 0,-1-21 0,1 0 16,-21 0-16,-1 0 0,1 0 0,-1 0 15,1 0-15,-22 0 0,0-21 16,1 21-16,-22 0 0,21-21 0,0 21 16,-20 0-16,-1 0 0,0-21 15,0 21-15,-21-21 0,21 21 0,-42 0 16,21 0-16,0 0 0,0-22 0,0 22 16,-21 0-16,0 0 0,0 0 0,-1 0 15,1 0-15,21 0 0,-21 0 16,21 0-16,0 0 0,0 0 0,0 0 15,21 22-15,0-22 0,1 0 0,-1 21 16,0-21-16,21 21 0,-21-21 0,22 0 16,-22 21-16,21-21 0,1 21 15,-1-21-15,21 0 0,1 0 16,-1 21-16,1-21 0,21 0 0,-1 0 16,22 0-16,0 0 0,21 22 15,21-22 1,0 0-16,22 0 0,-22 0 15,21 0-15,22 0 0</inkml:trace>
  <inkml:trace contextRef="#ctx0" brushRef="#br0" timeOffset="1709">9377 5736 0,'0'0'0,"-43"0"0,-62 0 15,62 21-15,1-21 16,0 22-16,-1-22 0,1 21 0,21-21 15,-22 21-15,1-21 0,0 21 0,-1 0 16,22 0-16,-21 1 0,21-1 16,-22 0-16,22 21 0,-21-21 0,21 1 15,-22 20-15,22-21 0,-21 0 0,21 22 16,0-22-16,-22 0 0,22 0 0,21 0 16,0 0-16,-21-21 0,21 22 15,21-22 16,0 0-31,22 0 0,-22 0 0,21 0 16,0 0-16,1 0 0,-1 0 16,22-22-16,-22 22 0,21 0 0,1 0 0,-1 0 15,1 0-15,-1 0 16,1 0-16,-1 0 0,1 0 0,-1 0 16,1 0-16,-1 0 0,-20 0 0,-1 0 15,0 0-15,1 0 0,-22 0 0,0 0 16,0 0-16,-21-21 15,-21 0-15,0 0 16,0 21-16,-22-21 0,22 0 16,-21-22-16,0 22 0,20-21 0,-20 21 15,0-1-15,21-20 0,-22 21 0,22 0 16,-21 0-16,21-1 0,-1 1 16,1 21-16,0 0 0,0 0 0,0 0 15,21-21-15,-21 21 0,21-21 16,0 0-16,0-22 15,21 22-15</inkml:trace>
  <inkml:trace contextRef="#ctx0" brushRef="#br0" timeOffset="2300.59">8403 1058 0,'0'0'0,"0"-21"16,-21 21-16,21 21 16,0 1-1,0-1-15,0 0 0,0 21 16,0 1-16,21-1 0,-21 0 0,21 22 15,-21-22-15,0 0 0,0 1 16,0 20-16,0-20 0,0 20 0,0-21 16,0 1-16,0-1 0,-21-21 0,21 22 15,-21-22-15,21 0 0,-21 0 16,0-21 0,-1 0-16,22-21 0,-21 21 0,0-21 15</inkml:trace>
  <inkml:trace contextRef="#ctx0" brushRef="#br0" timeOffset="2600.42">8297 868 0,'0'0'0,"127"21"16,-42 0-16,-22 22 0,1-22 15,-1 21-15,-20 0 0,20 22 0,-42-22 16,1 1-16,-22-1 0,0 21 0,0-20 16,-22-1-16,-20 0 15,0 1-15,-1 20 0,1-20 0,-21-1 16,20-21-16,1 21 0,0 1 0,-22-22 16,43 0-16,-21 0 0,20 0 15,-20 1-15,21-22 16,21-22-1,21 22-15,0-21 0,0 0 16,1 0-16</inkml:trace>
  <inkml:trace contextRef="#ctx0" brushRef="#br0" timeOffset="2932.23">8890 1651 0,'0'0'0,"0"21"0,21-21 0,0 0 15,0 0-15,1 0 16,-1 0-16,0 0 0,0-21 0,0 0 16,0 21-16,1-21 0,-1 0 0,0-1 15,0 22-15,0-21 0,-21 0 0,0 0 16,0 0-16,0 0 16,-21 21-16,0 0 15,0 0-15,-22 0 0,22 0 0,0 21 16,-21 0-16,21 0 0,-1 0 15,1 0-15,0 22 0,0-22 0,21 0 16,0 21-16,0-20 0,0-1 16,0 0-16,0 0 0,0 0 15,0 0-15,21-21 0,0 0 0,0 22 16,1-22-16,-1 0 0,0 0 0,21 0 16,-21 0-16,1-22 0,20 1 15,-21 21-15,21-21 0</inkml:trace>
  <inkml:trace contextRef="#ctx0" brushRef="#br0" timeOffset="3151.79">9377 1461 0,'0'-22'15,"0"44"17,0-1-32,0 0 0,0 0 15,21 0-15,0 0 0,-21 22 0,0-22 16,0 0-16,21 0 0,-21 0 15,0 22-15,0-22 0,0 0 16,0 0-16,0 0 16,21-21-16,-21-21 15,0 0 1,0 0-16,22 0 0</inkml:trace>
  <inkml:trace contextRef="#ctx0" brushRef="#br0" timeOffset="3344.21">9610 1418 0,'0'0'0,"0"-21"0,-22 42 32,1-21-17,0 21-15,0 1 0,21-1 0,-21 0 16,0 21-16,-1-21 0,1 1 16,0 20-16,21-21 0,0 0 0,-21 0 15,21 1-15,0-1 0,0 0 0,21-21 31,0-21-31,0 0 16</inkml:trace>
  <inkml:trace contextRef="#ctx0" brushRef="#br0" timeOffset="3688.08">9779 1545 0,'0'0'0,"0"21"16,21-21 15,0 0-31,0 0 0,1 0 16,-1 0-16,0-21 0,0 21 0,21-21 15,-20 21-15,-1-21 0,-21 0 16,0 0 0,-21-1-1,-1 22-15,1 0 0,0 0 0,0 0 16,0 0-16,-22 0 0,22 22 15,0-1-15,0-21 0,21 21 0,0 0 16,-21 0-16,21 0 0,0 1 0,0-1 16,0 0-16,0 0 0,0 0 15,0 0-15,21-21 0,0 22 0,0-22 16,0 0-16,43 0 16,-43 0-16,0 0 0,0-22 15,1 1-15,-1 21 0,0-21 16</inkml:trace>
  <inkml:trace contextRef="#ctx0" brushRef="#br0" timeOffset="3944.02">10329 1080 0,'0'0'0,"0"-22"0,0 1 0,0 0 16,-21 21-1,21 21-15,0 0 16,0 22-16,-21-22 0,21 21 0,0-21 15,-21 22-15,21-1 16,0 0-16,0 1 0,0-22 0,0 21 16,0 1-16,0-22 0,0 21 0,0 0 15,0-20-15,0-1 0,0 0 16,0 0-16,0 0 0,0 0 0,21-21 31,0 0-31,-21-21 0,21 21 16,0-21-16</inkml:trace>
  <inkml:trace contextRef="#ctx0" brushRef="#br0" timeOffset="4303.85">10499 1461 0,'0'21'32,"0"0"-32,-22-21 0,1 21 0,21 0 15,-21 0-15,21 22 0,0-22 16,0 0-16,0 0 0,0 0 0,0 1 15,0-1-15,0 0 0,0 0 16,21-21 0,0 0-16,1 0 0,-1 0 0,0 0 15,0 0-15,0 0 0,0-21 0,1 21 16,-1-21-16,0 0 0,0-1 16,-21 1-16,0 0 0,0 0 15,0 0-15,0 0 0,0-1 0,-21 1 16,0 0-16,0 0 0,-1 0 0,1 0 15,0 21-15,0 0 0,0 0 16,0 0-16,-1 0 0,1 0 16,21 21-16,0 0 15,0 0-15,0 0 16,0 0-16,21 1 0,1-22 16,-1 0-16,0 0 0,0 0 0,0 0 15,22 0-15</inkml:trace>
  <inkml:trace contextRef="#ctx0" brushRef="#br0" timeOffset="4583.7">10985 1461 0,'0'0'0,"0"21"32,0 0-32,0 21 15,0-21-15,-21 22 0,21-22 0,-21 21 16,21 1-16,0-1 0,-21 0 0,21 1 15,0-1-15,0 0 0,0 1 0,0-1 16,-21 0-16,21-21 0,0 22 16,-21-22-16,21 21 0,0-21 15,0 1-15,0-1 0,0 0 0,0 0 16,21-21 0,0 0-16,-21-21 15,21 0-15,-21 0 0,0-22 16,21 22-16,-21 0 0,0-21 15,0 20-15</inkml:trace>
  <inkml:trace contextRef="#ctx0" brushRef="#br0" timeOffset="4832.56">10964 1693 0,'0'0'0,"0"-21"0,0 0 0,0 0 0,0 0 16,21 0-16,1-1 0,-1 22 16,0 0-16,0-21 15,0 21-15,0 0 0,1 0 0,-1 0 16,0 0-16,0 0 0,0 0 0,0 0 15,-21 21-15,22 1 0,-22-1 16,0 0-16,0 0 0,0 0 0,0 0 16,-22 1-16,1-22 0,21 21 0,-21 0 15,0 0-15,0-21 0,0 21 0,-1-21 16,1 21-16,0-21 16,21-21 15,21 0-31,0 21 15</inkml:trace>
  <inkml:trace contextRef="#ctx0" brushRef="#br0" timeOffset="5124.38">11303 1715 0,'0'0'0,"42"0"0,-21 0 16,1-22-16,-1 22 0,0-21 15,0 21-15,0-21 0,-21 0 16,21 21-16,1-21 0,-22 0 15,0-1-15,0 1 0,0 0 16,-22 21 0,1 21-1,0-21-15,21 21 0,-21 1 16,0-1-16,21 0 0,0 0 0,-21 0 16,21 22-16,0-22 0,-22 0 0,22 0 15,0 0-15,0 0 16,0 1-16,22-22 0,-1 21 15,0-21-15,0 0 0,0 0 16,0 0-16,1 0 16,-1-21-16,-21-1 0,21 22 0</inkml:trace>
  <inkml:trace contextRef="#ctx0" brushRef="#br0" timeOffset="5444.2">11705 1566 0,'0'0'0,"0"-21"0,0 0 15,0 0 1,21 0-16,0 21 16,1 0-16,-1 21 15,0 0-15,-21 0 0,21 0 16,0 1-16,-21 20 0,0-21 0,21 21 16,1-20-16,-22 20 0,0-21 15,0 0-15,0 22 0,0-22 0,0 0 16,0 0-16,0 0 0,0 0 15,-22-21-15,22-21 32,0 0-17,0 0-15,0 0 0,0-22 0,22 22 16,-22-21-16,21 21 0,0-22 0,0 1 16,-21 0-16,21 21 0,0-22 15,-21 22-15,22 0 0,-22 0 0,0 0 16</inkml:trace>
  <inkml:trace contextRef="#ctx0" brushRef="#br0" timeOffset="6131.84">7853 2879 0,'0'0'15,"0"-21"-15,-21 21 16,42 0 15,0 0-31,21 0 0,1 21 16,-1-21-16,0 0 0,22 0 0,-1 0 15,1 0-15,20 0 0,-20 0 16,21 0-16,-1 0 0,22 0 0,0 0 16,-21 0-16,20 0 0,1 0 15,0 0-15,-21 0 0,-1 0 16,22 0-16,-21 0 0,0 0 0,-22 0 16,22 0-16,-22 0 0,-20 0 0,20 0 15,-21 0-15,-20 0 0,20 0 0,-21 0 16,-63 0-1,21 0 1,-22 0-16,22 0 0,-21 0 0,-1 0 16,-20 0-16,21 0 0,-1 21 15,-20-21-15</inkml:trace>
  <inkml:trace contextRef="#ctx0" brushRef="#br0" timeOffset="6504.21">7345 3344 0,'0'0'0,"0"22"15,21-22 1,0 0-16,0 0 0,22 0 15,-1 0-15,21 0 0,1 0 16,-1 0-16,22 0 0,0 0 0,-1 0 16,1 0-16,0 0 0,21-22 15,-22 22-15,22 0 0,0 0 0,-21-21 16,20 21-16,1-21 0,-21 21 0,21 0 16,-22 0-16,1-21 0,0 21 15,-22 0-15,1 0 0,-1 0 0,-20 0 16,-1 0-16,0 0 0,1 0 0,-22 0 15,0 0-15,-42 0 32,0 0-32,-1 0 0,1 0 15</inkml:trace>
  <inkml:trace contextRef="#ctx0" brushRef="#br0" timeOffset="6919.98">7705 3683 0,'-22'0'0,"44"0"0,-65 21 0,22-21 0,0 0 15,0 0-15,21 21 0,-21-21 16,63 0-1,-21 0-15,21 0 16,1 0-16,-1 0 0,22 0 0,-1 0 16,1 0-16,20 0 0,-20 0 15,20 0-15,1 0 0,0 0 0,-1 0 16,22-21-16,0 21 0,-21 0 0,21 0 16,-1 0-16,-20-21 0,0 21 0,-1 0 15,1 0-15,-21 0 0,-1 0 16,1 0-16,-1-21 0,-21 21 15,1 0-15,-1 0 0,0 0 0,-20 0 16,-1 0-16,0 0 0,0 0 0,0 0 16,-42 0 15,0 0-15,0 0-16,0 0 0,-1 21 0</inkml:trace>
  <inkml:trace contextRef="#ctx0" brushRef="#br0" timeOffset="7363.79">7916 4064 0,'0'0'0,"-42"0"0,-43 21 15,64-21-15,0 0 0,0 0 0,0 21 16,-1-21-16,44 0 31,20 0-31,0 0 0,1 0 16,-1 0-16,0 0 0,22 0 0,-1 0 16,1 0-16,20 0 15,-20 0-15,21 0 0,-1 0 0,1 0 16,0 0-16,-1 0 0,22 0 0,-21 0 15,21 0-15,-22 0 0,1 0 0,0 0 16,-22 0-16,22 0 0,-22-21 16,-20 21-16,20 0 0,-21 0 0,-20 0 15,20 0-15,-21 0 0,0 0 0,0 0 16,-42 0 15,0 0-31,0 0 0,0 0 16,0 0-16,-1 0 0,1 0 15,-21 0-15,21 0 0,0 0 16,-1 0-16,-20 0 0,21 0 0,-21 0 16,-1 21-16</inkml:trace>
  <inkml:trace contextRef="#ctx0" brushRef="#br0" timeOffset="7763.71">8001 4424 0,'0'0'0,"-21"21"0,0-21 0,-1 0 0,1 21 15,21 0 17,21-21-32,22 0 0,-22 0 0,21 0 15,1 0-15,-1 0 0,0 0 0,22 0 16,-22 0-16,22 0 0,-1 0 15,1 0-15,-1 0 0,1 0 0,-1 0 16,22 0-16,-22 0 0,1 0 0,-1 0 16,1 0-16,-22-21 0,22 21 15,-1 0-15,-21 0 0,1 0 0,-1 0 16,0-21-16,-20 21 0,-1 0 0,21 0 16,-21 0-16,0 0 15,-42 0 16,0 0-31,0 0 16,0 0-16,0 0 0,-1 0 0,1 0 16,0 0-16,-21 0 0,21 0 0,-22 0 15,22 0-15,-21 0 0,21 0 0</inkml:trace>
  <inkml:trace contextRef="#ctx0" brushRef="#br0" timeOffset="8189.54">7705 4868 0,'0'0'0,"-43"22"0,22-22 0,0 0 0,0 21 16,0-21-16,21 21 0,21-21 31,21 0-31,-21 0 16,22 0-16,-1 0 0,21 0 0,1 0 15,-1 0-15,1 0 0,21-21 16,-22 21-16,22 0 0,-22 0 0,22-21 16,0 21-16,-1 0 0,1 0 0,0 0 15,-1 0-15,1 0 0,-22-22 16,1 22-16,-1 0 0,1 0 0,-22 0 15,1 0-15,-22 0 0,21-21 0,-21 21 16,0 0-16,1 0 16,-22-21-16,0 0 47,0 0-47,0 0 15,0-1-15,0 1 16</inkml:trace>
  <inkml:trace contextRef="#ctx0" brushRef="#br0" timeOffset="10888.14">9906 3620 0,'-21'0'15,"0"0"-15,-1 0 16,1 0-16,0 0 16,21 21-16,-21-21 0,0 21 15,21 0-15,0 0 0,0 0 16,0 1-16,0-1 0,0 0 15,0 0-15,0 0 16,21 0-16,-21 1 16,21-22-16,0 0 0,0 0 15,1 0-15,-1 0 0,0 0 16,0 0-16,0 0 0,0 0 0,1 0 16,-1-22-16,0 22 0,0-21 15,-21 0-15,21 21 0,-21-21 16,0 0-16,0 0 0,0-1 15,0 1-15,0 0 16,0 0-16,0 0 0,-21 21 16,0-21-1,0 21-15,0 0 0,-1 0 16,1 0-16,0 0 16,0 21-16,0 0 0,0-21 15,-1 21-15,22 0 0,-21 0 16,0 1-16,21-1 15,0 0-15,0 0 0,0 0 16,0 0 0,21-21-16,0 0 15,1 0-15,-1 0 0,0 0 16,0 0 0,0 0-16,0 0 0,1-21 15,-22 0-15,21 0 0,0 0 16,-21 0-16,0-1 0,0 1 15,0 0-15,0 0 16,0 0-16,0 0 0,-21 21 16,0 0-16,-1 0 0,1 0 15,0 0-15,0 0 0,0 0 16,0 21 0,21 0-16,-22 0 0,22 0 15,0 0-15,0 1 0,0-1 0,0 0 16,0 0-16,0 0 15,0 0-15,22-21 0,-1 0 16,0 22-16,0-22 16,0 0-16,0 0 15,1 0-15,-1 0 0,0-22 16,0 1-16,0 0 16,0 0-16,-21 0 0,0 0 15,0-1-15,0 1 16,0 0-16,0 0 0,0 0 0,-21 0 15,0 21-15,0 0 16,0 0-16,0 0 0,-1 0 16,1 0-16,0 0 15,0 21-15,0 0 0,0-21 16,21 21-16,0 0 0,-22 0 0,22 1 16,-21-22-16,21 21 0,0 0 0,0 0 15,0 0-15,0 0 0,0 1 16,21-1-1,1-21-15,-1 0 0,0 0 16,0 0-16,0 0 0,0 0 16,1-21-16,-22-1 0,21 22 0,0-21 15,-21 0-15,21 0 0,-21 0 16,21 0-16,-21-1 0,0 1 16,0 0-16,0 0 15,0 0-15,0 0 0,0-1 0,-21 22 16,21-21-16,-21 21 0,21-21 15,-21 21-15,0 0 0,-1 0 16,1 0-16,21 21 0,-21 0 16,0-21-16,21 22 0,0-1 15,0 0-15,-21-21 0,21 21 0,0 0 16,0 0-16,-21 1 0,21-1 16,0 0-16,0 0 15,21-21 1,0 0-16,0 0 15,0 0-15,0 0 16,1-21-16,-1 0 0,0 21 16,-21-21-16,21-1 0,-21 1 15,0 0-15,0 0 0,0 0 16,0 0-16,-21-1 0,0 1 16,0 21-16,-1-21 0,1 21 0,0 0 15,0 0-15,0 0 16,0 0-16,-1 0 0,1 21 15,21 0-15,0 1 0,-21-1 16,21 0-16,0 0 0,0 0 16,0 0-16,21 1 0,-21-1 15,21-21-15,1 21 16,-1-21-16,0 0 0,-21 21 16,21-21-16,0 0 0,0 0 0,1 0 15,-1 0-15,0 0 0,0 0 16,0-21-16,0 0 15,-21 0-15,0-1 16,0 1-16,0 0 0,0 0 16,-21 0-16,0 21 0,0-21 15,0 21-15,0 0 0,-1 0 16,1 0-16,0 0 0,0 0 16,0 0-16,0 21 0,21 0 15,-22 0-15,22 0 16,0 0-16,0 1 0,0-1 0,0 0 15,0 0-15,22 0 16,-1-21-16,0 21 16,0-21-16,0 0 0,0 0 15,1 0-15,-1 0 0,0 0 16,0-21-16,0 21 0,0-21 0,1 0 16,-22 0-16,21 21 0,-21-21 15,0-1-15,0 1 16,0 0-16,0 0 0,0 0 15,0 0-15,-21-1 0,-1 22 16,1-21-16,0 21 0,0 0 0,0-21 16,0 21-16,-1 0 0,1 0 0,0 0 15,0 0-15,0 0 0,0 21 16,-1 0-16,22 1 16,0-1-16,0 0 0,0 0 15,22 0-15,-1-21 0,-21 21 16,21-21-16,0 0 0,-21 22 15,21-22-15,0 0 0,1 0 16,-1 0-16,0 0 16,-21-22 15,0 1-31,0 0 16,-21 21-16,0-21 0,-1 21 15,22-21-15,-21 21 0,0-21 0,0 21 16,0 0-16,0 0 15,21 21 1,0 0-16,0 0 16,0 0-16,21 0 15,0-21-15,0 22 0,0-22 16,0 0-16,1 0 0,-1 0 16,0 0-16,0 0 15,-42 0 16,0-22-15,0 22-16,-1 0 0,1 0 0,0 0 16,0 0-16,0 0 0,0 0 15,-1 0-15,1 0 0,21 22 16,-21-22-16,21 21 0,0 0 16,0 0-1,0 0 1,21-21 15,0 0 0,-21-21-31</inkml:trace>
  <inkml:trace contextRef="#ctx0" brushRef="#br0" timeOffset="19027.79">10202 3725 0,'0'22'125,"0"-1"-125,0 0 15,0 0 1,0 0-16,21 0 15,1 1-15,-1-22 0,-21 21 16,21 0-16,0-21 16,0 21-16,0-21 15,1 21-15,-1 0 0,0-21 16,0 0-16,0 22 0,0-22 0,1 0 16,-1 0-16,0 0 15,0 0-15,0 0 0,0 21 0,1-21 16,-1 0-16,0 0 0,0 0 0,0 0 15,0 0-15,1 0 0,-1 0 0,0 0 16,0 0-16,0 0 0,0 0 16,1 0-16,-1-21 0,0 21 15,0 0-15,0 0 0,0-22 0,1 22 16,-1-21-16,0 21 0,0 0 0,0-21 16,0 21-16,1 0 0,-1-21 0,0 21 15,0 0-15,0-21 0,0 21 0,1-21 16,-1 21-16,0-22 15,0 22-15,0 0 0,-21-21 0,21 21 16,1-21-16,-1 0 16,0 0-16,-21 0 15,21-1 1,0 1-16,-21 0 16,21 0-1,-21 0-15,22 21 0,-22-21 0,0-1 16,0 1-16,0 0 0,21 0 15,-21 0-15,0 0 0,21 21 16,-21-22-16,0 1 0,0 0 16,0 0-16,0 0 15,0 0-15,0-1 0,0 1 16,0 0-16,0 0 0,0 0 16,0 0-16,0-1 15,0 1-15,-21 0 0,21 0 16,-21 21-16,21-21 0,-22 0 0,22-1 15,-21 22-15,0 0 0,21-21 16,-21 0-16,0 21 16,0 0-16,21-21 0,-22 21 0,1-21 15,0 21-15,0-21 0,0 21 16,0 0-16,-1 0 0,1-22 0,0 22 16,0 0-16,0 0 0,0 0 15,-1 0-15,1 0 0,0 0 0,0 0 16,0-21-16,0 21 0,-1 0 15,1 0-15,0 0 0,0 0 16,0 0-16,0 0 16,-1 0-1,1 0-15,0 0 16,21-21 62,0 0-47,0 0-15,21 21-16</inkml:trace>
  <inkml:trace contextRef="#ctx0" brushRef="#br0" timeOffset="19480.53">11091 2731 0,'0'0'0,"0"-22"0,21 1 15,-21 42 48,0 1-63,-21-22 0,0 21 15,0 0-15,0-21 0,0 21 16,-1-21-16,1 21 0,0-21 0,0 21 16,0-21-16,0 0 0,-1 22 0,1-22 15,0 0-15,0 21 0,0-21 16,0 0-16,-1 0 16,22 21-16,0 0 15,0 0-15,22 0 16,-1-21-16,0 22 15,0-1-15,0 0 16,0-21-16,1 21 0,-1 0 0,0-21 16,0 21-16,0-21 0,0 22 0,1-1 15,-1-21-15,0 21 0,0 0 16,0-21 0,-21 21-16,-21-21 46,0 0-46,0-21 16,0 21-16,21-21 0</inkml:trace>
  <inkml:trace contextRef="#ctx0" brushRef="#br0" timeOffset="19984.25">10075 2434 0,'0'0'0,"0"-21"0,0 0 16,0 0-1,0 42 16,0 0-15,0 0-16,0 0 16,0 1-16,0 20 0,0-21 0,0 0 15,0 22-15,0-22 0,0 0 16,0 0-16,0 0 0,0 0 0,0 1 16,0-1-16,0 0 0,0 0 15,0 0 1,-21-42 15,21 0-31</inkml:trace>
  <inkml:trace contextRef="#ctx0" brushRef="#br0" timeOffset="20628.34">9906 2625 0,'21'0'16,"0"0"-16,0 0 16,1 0-16,-22-21 0,42 21 0,-21 0 15,0-22-15,0 22 0,1 0 16,-1 0-16,0-21 0,0 21 0,0 0 16,0-21-16,1 21 0,-1 0 15,-21-21-15,0 0 0,21 21 16,-21-21-16,21-1 15,-21 1-15,0 0 16,0 0 0,0 42 15,0 0-31,0 0 16,0 1-16,0-1 0,0 0 15,0 0-15,0 0 0,0 0 0,0 1 16,0-1-16,0 0 0,0 0 0,-21 0 15,21 0-15,0 1 16,-21-1-16,21 0 0,0-42 63,0 0-48,0-1-15,0 1 0,0 0 16,21 21-16,-21-21 0,21 0 15,0 21-15,-21-21 0,21 21 0,1 0 16,-1 0-16,0 0 0,0 0 16,0 0-1,-21 21-15,21-21 0,-21 21 16,0 0-16,0 0 0,0 0 16,0 1-16,0-1 15,0 0 1,0-42 31,0 0-32</inkml:trace>
  <inkml:trace contextRef="#ctx0" brushRef="#br0" timeOffset="20984.02">10499 2561 0,'21'0'16,"0"0"0,0 0-1,0 0-15,-21 21 0,21 1 16,-21-1 0,22-21-16,-22 21 0,0 0 15,0 0-15,0-42 63,0 0-48,0 0-15,0 0 16,0-1-16,0 1 16,0 0-16,21 21 15,0 0 1,0 0-1,0 0 1,0 0-16</inkml:trace>
  <inkml:trace contextRef="#ctx0" brushRef="#br0" timeOffset="21383.79">10922 2498 0,'-21'0'31,"0"0"-31,-1 0 16,22 21-16,-21-21 15,21 21-15,-21 0 0,21 0 16,0 1-16,0-1 0,0 0 16,0 0-16,0 0 15,21-21 16,0 0-15,1 0-16,-1-21 16,-21 0-16,21 21 0,-21-21 15,0 0-15,0-1 16,0 1-16,0 0 0,-21 0 16,0 21-1,-1 0-15,1 0 16,0 0-1,21 21 1,0 0 0,0 0-16,21-21 15</inkml:trace>
  <inkml:trace contextRef="#ctx0" brushRef="#br0" timeOffset="21952.4">11112 2498 0,'22'0'16,"-22"21"31,0 0-47,0 0 0,0 0 15,-22 1-15,22-1 0,0 0 16,0 0-1,0-42 32,22 21-47,-22-21 16,21 21-16,-21-21 0,0-1 0,21 22 16,0-21-16,-21 0 15,21 21 1,-21 21-1,0 0-15,0 1 16,0-1-16,21 0 0,-21 0 16,0 0-16,0 0 15,22-21-15,-1 0 16,0 0 0,0 0-1,0-21-15,0 21 16,-21-21-16,22 0 0,-22 0 15,0 0-15,0-1 0,0 1 16,0 0-16,0 0 16,0 0-16,0 0 0,0-1 15,-22 22 48,22 22-63,-21-22 0,21 21 0</inkml:trace>
  <inkml:trace contextRef="#ctx0" brushRef="#br0" timeOffset="23460.11">2794 8149 0,'0'0'0,"0"-21"0,0 0 16,0 0-1,0 0-15,0-1 0,0 1 16,0 0-16,0 0 15,0 42 32,0 0-47,0 0 0,0 22 0,0-22 16,0 21-16,0 1 0,0-1 0,-21 0 16,21 1-16,0-1 0,0 0 15,0 1-15,-21-1 0,21 0 0,-22 22 16,22-22-16,-21 0 0,21 22 0,0-22 15,-42 43-15,42-43 16,0 1-16,0-1 0,-21-21 0,21 0 16,-21 0-16,21 1 0,-22-1 0,22 0 15,0-42 17,0 0-17,0-1-15,0 1 16,0 0-16,0-21 0,0 21 0,0-22 15,0 22-15</inkml:trace>
  <inkml:trace contextRef="#ctx0" brushRef="#br0" timeOffset="23819.91">2434 8403 0,'-21'-21'0,"42"42"0,-63-63 16,42 21-16,-21 0 0,21-1 15,0 1-15,0 0 0,0 0 16,21 0-16,0 0 0,0-1 0,21 1 16,1 0-16,-1 0 0,0 21 15,1-21-15,-1 21 0,22 0 0,-22 0 16,0 0-16,1 0 0,-1 0 16,0 21-16,1 0 0,-22 0 15,0 0-15,0 22 0,0-22 0,-21 0 16,0 21-16,0-20 0,0 20 0,0-21 15,-21 21-15,0-20 0,0-1 16,0 21-16,-1-21 0,1 0 0,0-21 16,0 22-16,0-1 0,0-21 0,-1 0 15,1 21-15,0-21 16,21-21 15,0 0-31,21 21 0,-21-22 16,21 1-16</inkml:trace>
  <inkml:trace contextRef="#ctx0" brushRef="#br0" timeOffset="24273.18">3260 8192 0,'0'0'0,"0"-22"15,0 1-15,0 42 31,-22-21-31,22 22 0,-21-1 0,21 0 16,0 21-16,-21-21 0,21 1 16,0 20-16,0-21 0,0 21 15,0-20-15,0-1 0,0 0 0,0 0 16,0 0-16,0 0 0,0 1 16,0-1-16,21-21 0,0 0 0,1 0 15,-1 0-15,0 0 0,21 0 16,-21 0-16,1-21 0,-1 21 15,0-22-15,21 1 0,-21 0 0,1 0 16,-1 0-16,0 0 0,0-1 0,-21-20 16,0 21-16,0-21 0,0 20 15,0 1-15,0-21 0,0 21 0,0 0 16,0-1-16,-21 22 31,0 0-31,21 22 0,-21-1 0,21 0 16,0 0-16,0 0 0,0 0 15,0 1-15,0-1 0,0 0 16,0 0-16,0 0 16,0 0-16,21-42 31,0 0-31</inkml:trace>
  <inkml:trace contextRef="#ctx0" brushRef="#br0" timeOffset="24803.73">3937 7811 0,'0'0'0,"0"-22"15,-21 22-15,0 0 0,21 22 16,0-1 0,0 0-16,0 0 0,0 21 0,0-20 15,0 20-15,0 0 0,0 1 0,0-1 16,0 0-16,0 1 0,0-1 15,0 0-15,0-21 0,-22 22 0,22-22 16,0 21-16,-21-21 0,21 1 0,0-1 16,0 0-16,0-42 47,0 0-32,0-1-15,0 1 0,0 0 16,0 0-16,0 0 0,21 0 15,1-1-15,-1 1 0,0 0 0,0 21 16,0-21-16,0 0 0,1 21 16,-1 0-16,0 0 0,0 0 15,0 0-15,0 0 0,1 21 0,-1 0 16,-21 0-16,21 0 16,-21 1-16,0-1 15,0 0-15,0 0 0,0 0 0,-21 0 16,0 1-16,-1-1 0,1 0 0,0-21 15,0 21-15,-21 0 0,20-21 16,22 21-16,-21-21 0,0 0 0,0 0 16,0 0-16,0 0 15,-1 0 1,22-21-16,0 0 16,0 0-16,0 0 0,0 0 15,22 21-15</inkml:trace>
  <inkml:trace contextRef="#ctx0" brushRef="#br0" timeOffset="25764.69">4424 7747 0,'0'0'0,"0"-21"0,0-21 15,-21 42 1,21 21 15,0 0-31,-22 0 0,22 0 0,0 0 16,0 22-16,0-1 0,0-21 0,0 22 15,0-1-15,0 21 0,0-20 16,0-1-16,0 0 0,0 1 16,0-1-16,0 64 15,0-85-15,0 0 0,0 22 0,0-22 16,0 0-16,22-21 15,-1 0-15,0 0 0,0 0 16,0 0-16,0 0 0,1 0 16,-1-21-16,0 0 0,0-1 0,0 1 15,-21 0-15,21 0 0,1 0 16,-1 0-16,-21-22 0,0 22 16,0 0-16,0 0 0,21 0 0,-21-1 15,0 1-15,0 42 31,0 1-31,0-1 16,0 0-16,21 0 0,-21 0 0,0 0 16,0 1-16,0-1 0,0 0 15,21 0-15,0 0 0,-21 0 0,22-21 16,-1 22-16,-21-1 0,21-21 0,0 0 16,0 0-16,0 0 0,1 0 0,-1 0 15,0 0-15,0 0 16,0 0-16,-21-21 0,21 21 15,1-22-15,-22 1 0,21 0 0,0 0 16,-21 0-16,21 0 0,0-1 0,-21 1 16,21 0-16,1 0 0,-22-21 15,21 42-15,-21-22 0,21 1 0,0 21 16,0 0 0,-21 21-1,0 1 1,21-22-16,1 21 15,-1-21 1,0 0 0,-21-21-1,0-1 1,0 1-16,0 0 16,-21 21-16,0 0 15,-1 0-15,1 0 16,0 21-1,0 0-15,0 1 0,21-1 16,-21 0-16,-1 0 0,22 0 0,-21 22 16,0-22-16,0 21 0,21-21 0,0 0 15,0 22-15,0-22 0,0 0 0,0 0 16,0 0-16,0 1 0,0-1 16,0 0-16,21-21 15,0 0-15,0 0 0,1 0 16,-1 0-16,0 0 0,0 0 15,0 0-15,0 0 0,1 0 0,-1-21 16,-21 0-16,21 21 0,0-22 16,-21 1-16,21 0 0,-21 0 15,21 0-15,-21 0 0,22-1 0</inkml:trace>
  <inkml:trace contextRef="#ctx0" brushRef="#br0" timeOffset="26040.6">4847 7874 0,'0'0'0,"-21"0"0,0 0 16,0 0 46,-1 0-46,22 21-1,0 0 1,0 1-16,22-22 16,-1 0-16,21 0 0</inkml:trace>
  <inkml:trace contextRef="#ctx0" brushRef="#br0" timeOffset="26540.31">6265 8276 0,'0'0'0,"0"-21"0,0-21 16,0 21-16,0-1 0,21 1 16,1 0-16,-1 21 0,0 0 15,0 0-15,0 0 0,0 0 16,1 21-16,20 0 0,-21 1 0,0-1 16,0 21-16,1-21 0,-1 22 0,-21-22 15,21 21-15,-21-21 0,0 22 16,0-22-16,0 21 0,0-21 0,0 0 15,0 1-15,-21-1 0,0 0 0,21 0 16,-22 0-16,22 0 16,-21-21-16,21-21 31,0 0-31,0 0 0,0 0 16,21-22-16</inkml:trace>
  <inkml:trace contextRef="#ctx0" brushRef="#br0" timeOffset="26768.45">6879 8149 0,'0'0'16,"42"-42"-16,-63 63 31,0 0-31,0 0 16,0 1-16,0-1 0,-22 21 15,22-21-15,0 22 0,0-22 0,0 21 16,-1-21-16,1 0 0,0 22 0,0-22 15,0 0-15,0 21 0,21-20 16,0-1-16,0 0 0,0 0 16,21-21-1,0 0-15,0-21 0,0 21 16</inkml:trace>
  <inkml:trace contextRef="#ctx0" brushRef="#br0" timeOffset="27180.24">7112 8255 0,'0'0'0,"0"-21"0,0 0 16,-21 42-1,0 0 1,-1 0-16,1 0 0,0 1 16,0 20-16,0-21 0,21 0 0,-21 0 15,21 22-15,-22-22 0,22 0 0,0 0 16,0 0-16,0 1 0,0-1 0,0 0 15,22 0-15,-1-21 16,0 0-16,0 0 0,0 0 0,22 0 16,-22 0-16,0 0 0,0-21 0,0 21 15,0-21-15,1 0 0,-1 21 0,0-22 16,0 1-16,0 0 0,-21 0 16,0 0-16,21 0 0,-21-1 0,0 1 15,0-21-15,0 21 0,0 0 16,0-1-16,-21 1 0,0 0 0,21 0 15,-21 21-15,0 0 0,0 0 0,-1 0 16,-20 0-16,21 0 0,0 0 0,0 0 16,-1 0-16,1 21 0,0 0 15,21 0-15,0 1 0,-21-22 16,21 21-16,0 0 16,21-21-16,0 0 0,0 0 0,1 0 15,-1 0-15,21 0 0</inkml:trace>
  <inkml:trace contextRef="#ctx0" brushRef="#br0" timeOffset="27404.59">7599 8276 0,'-43'-21'16,"43"42"-16,-21 0 16,0 1-16,21-1 0,0 21 15,0-21-15,0 0 16,-21-21-16,21 43 0,0-22 15,-21 0-15,21 0 0,0 0 16,0 1 0,0-44 15,0 1-31</inkml:trace>
  <inkml:trace contextRef="#ctx0" brushRef="#br0" timeOffset="27492.54">7620 8128 0,'0'0'0,"-21"0"16,21-21-16</inkml:trace>
  <inkml:trace contextRef="#ctx0" brushRef="#br0" timeOffset="27616.51">7980 8382 0</inkml:trace>
  <inkml:trace contextRef="#ctx0" brushRef="#br0" timeOffset="28112.09">8213 8361 0,'0'0'0,"0"-21"16,0 0-16,0-1 0,0 1 15,0 0-15,-22 0 16,1 21-16,0 0 0,0 0 16,0 0-16,0 21 0,-1 0 15,1 0-15,0 1 0,0-1 16,0 0-16,0 0 0,-1 0 0,1 0 16,21 1-16,-21-1 0,21 0 0,0 0 15,0 0-15,0 0 0,0 1 0,0-1 16,21-21-1,0 0-15,1 0 0,-1 0 0,0 0 16,0 0-16,0 0 0,0-21 16,1 21-16,-1-22 0,21 1 0,-21 0 15,0 0-15,1 0 0,-1 0 0,0-22 16,0 22-16,0-21 0,0-1 16,1 1-16,-22-21 0,21 20 0,-21-20 15,21 20-15,0 1 0,-21-21 0,0 20 16,0 1-16,0 21 0,0-22 0,0 22 15,0 0-15,-21 21 16,0 0 0,0 21-16,-1 0 0,1 22 0,0-1 15,21 0-15,-21 1 0,21 20 16,-21-20-16,21 20 0,0-21 0,0 1 16,0 20-16,0-20 0,0-1 15,0-21-15,0 21 0,0-20 0,0 20 16,21-21-16,0 0 0,0 0 15,0-21-15,1 0 16,-1 0-16,0 0 0,0 0 16</inkml:trace>
  <inkml:trace contextRef="#ctx0" brushRef="#br0" timeOffset="29829.89">10054 8467 0,'0'0'0,"21"-21"0,0 21 15,-21-22-15,22 1 0,-1 0 16,-21 0-16,0 0 0,0-22 0,0 22 16,0 0-16,0-21 0,0 21 0,0-1 15,-21-20-15,21 21 0,-43 0 16,22 0-16,0 21 0,0 0 0,-22 0 15,22 0-15,-21 0 0,21 21 0,-22 0 16,22 0-16,0 0 0,-21 0 0,21 1 16,-1 20-16,1-21 15,0 21-15,21-20 0,0-1 0,0 21 16,0-21-16,0 0 0,0 1 0,0-1 16,0 0-16,21 0 0,0-21 0,1 0 15,-1 0-15,0 0 0,0 0 0,0 0 16,22 0-16,-22 0 0,0-21 15,21 21-15,-21-21 0,22 0 0,-22-1 16,21 1-16,-21 0 0,1 0 0,20 0 16,-42 0-16,21-1 0,-21 1 0,21 0 15,-21 0-15,0 0 0,0 0 0,0-1 16,-21 22 15,21 22-31,-21-1 16,21 0-16,0 21 0,0-21 0,0 1 15,0-1-15,0 0 0,0 0 0,0 0 16,21 0-16,-21 1 0,21-1 16,0 0-16,22 0 0,-22-21 0,0 21 15,0-21-15,22 0 0,-22 0 0,21 0 16,-21 0-16,0 0 0,22 0 0,-22 0 16,21 0-16,-21-21 0,22 0 0,-22 21 15,0-21-15,0 0 0,0-1 0,1 22 16,-1-21-16,-21 0 15,21-21-15,-21 21 0,0-1 0,0 1 16,0-21-16,0 21 0,-21 0 0,0-1 16,-1 1-16,22 0 0,-21 21 0,0 0 15,0 0-15,0 0 0,0 0 0,-1 0 16,1 21-16,0-21 0,21 21 0,-21 1 16,0-1-16,0 0 0,-1 21 15,22-21-15,0 1 0,-21-1 0,21 21 16,0-21-16,0 0 0,0 1 0,0-1 15,0 0-15,21-21 0,1 0 16,-22 21-16,21-21 0,0 0 0,0 0 16,0 0-16,0 0 15,1-21-15,-1 21 0,0-21 16,0 0-16,0-1 0,0 22 0,1-42 16,-1 21-16,0 0 0,-21 0 0,21-22 15,0 22-15,-21-21 0,21-1 0,-21 1 16,0 0-16,22-1 0,-22 1 0,0 0 15,0 21-15,0-22 0,0 1 16,0 21-16,0 0 0,0-1 0,0 1 16,0 42 15,0 1-31,-22-1 0,22 0 0,0 21 16,-21 1-16,21-1 0,0 0 15,0 1-15,0-1 0,0 0 16,0 1-16,0-1 0,0-21 0,0 21 15,0 1-15,0-22 0,21 21 0,1-21 16,-22 1-16,21-1 0,0 0 0,0-21 16,0 21-16,0-21 0,1 21 0,20-21 15,-21 0-15,0 0 0,22 0 0,-22 0 16,21 0-16,0 0 0,-20-21 16,-1 0-16,21 21 0,-21-21 0,0 21 15,1-21-15,-1-1 0,-21 1 16,21 0-16,-21 0 0,0 0 0,0 0 15,0-1-15,0 1 0,0 0 16,0 0-16,0 0 0,0 0 0,0-1 16,-21 22-16,21-21 15,-21 21-15,-1 0 0,1 0 16,0 21-16,0-21 0,0 22 0,0-1 16,21 0-16,-22-21 0,1 21 0,0 21 15,0-20-15,21-1 0,-21 0 0,21 0 16,-21 0-16,-1 0 0,22 1 0,0-1 15,0 0-15,0 0 16,0 0-16,0 0 0,22-21 31,-1 0-31,0 0 0,0 0 16,0 0-16,0 0 0,1 0 16,-1-21-16,0 0 0,0 21 0,0-21 15,0 0-15,22 0 0,-22-1 0,0-20 16,0 21-16,0-21 0,-21 20 15,22-20-15,-1 0 0,0-1 0,-21 1 16,0-21-16,21 20 0,-21 1 0,21 0 16,-21-1-16,0 1 0,0 0 0,0 20 15,0-20-15,0 21 0,0 0 0,0 0 16,0-1-16,0 1 0,-21 21 16,0 0-1,0 21-15,21 1 0,-21 20 0,-1-21 16,1 21-16,0 22 0,21-22 0,-21 22 15,21-1-15,0-20 0,-21 20 0,21 1 16,0-22-16,0 21 0,0-20 0,0-1 16,0-21-16,0 22 0,0-22 15,21 0-15,0 0 0,0 0 0,0-21 16,1 0-16,-1 21 0,0-21 0,21 0 16,-21 0-16,1 0 0,20 0 0,-21-21 15,0 0-15,22 21 0,-22-21 0,0 0 16,21 0-16,1-1 0,-22 1 15</inkml:trace>
  <inkml:trace contextRef="#ctx0" brushRef="#br0" timeOffset="30983.9">4995 9144 0,'0'-21'15,"0"0"1,0 0-16,0-1 15,21 1-15,-21 0 16,0 0 0,-21 21 15,-21 0-31,21 21 0,0 0 0,-22 0 16,1 1-16,0-1 0,20 0 0,-20 0 15,0 0-15,21 22 0,-22-22 16,22 0-16,0 0 0,21 0 0,0 0 15,0 1-15,21-1 32,0-21-32,22 0 0,-22 0 0,0 0 15,21 0-15,-21 0 0,22 0 0,-22 0 16,0 0-16,21 0 0,-20 21 0,-1 0 16,0-21-16,0 21 15,0 0-15,-21 1 0,0-1 16,0 0-16,0 0 0,-21 0 0,0 0 15,0 1-15,-22-1 0,22 0 16,-21 0-16,0 0 0,-1 0 0,1 1 16,21-22-16,0 21 0,-22-21 0,22 0 15,0 0-15,21-21 32,21 21-32,0 0 15,0 0-15,1 0 0,-1 0 16,0 0-16,0 0 15,0 21-15,0 0 0,-21 0 16,0 21-16,0-20 0,0-1 16,0 0-16,0 21 0,0-21 0,0 1 15,-21 20-15,21-21 0,0 0 16,0 0-16,0 1 0,0-1 16,21 0-1,1-21-15,-1 0 0,0 0 0,0 0 16,0 0-16,0 0 0,1 0 15,20-21-15,-21 21 0,0-21 0,0 21 16,1-22-16,-1 22 0,0-21 0</inkml:trace>
  <inkml:trace contextRef="#ctx0" brushRef="#br0" timeOffset="31489.61">4572 11388 0,'0'0'0,"0"-43"15,-21 43 1,0-21-16,-1 21 0,1 21 16,0 1-1,21-1-15,-21 0 0,21 0 16,0 0-16,0 0 0,0 1 0,0-1 16,0 0-16,-21 0 0,21 0 0,-21 0 15,21 1-15,-22-22 31,1 0-15,21-22 0</inkml:trace>
  <inkml:trace contextRef="#ctx0" brushRef="#br0" timeOffset="31684.49">4339 11155 0,'0'0'0,"-21"-21"0,0 0 0,0 21 15,-1-22-15,22 1 16,-21 21 0,42 21 31,1 1-47,-1-22 15,0 21-15,0-21 0,0 21 0</inkml:trace>
  <inkml:trace contextRef="#ctx0" brushRef="#br0" timeOffset="32135.75">4657 11218 0,'0'22'16,"0"-1"-16,0 0 0,0 0 15,21 0-15,-21 0 0,21 1 0,-21-1 16,0 0-16,0 0 0,21 0 0,-21 0 15,0 22-15,21-22 0,-21 0 16,0 0-16,0 0 16,0 1-16,-21-22 31,0 0-31,21-22 16,0 1-16,0 0 15,0 0-15,0 0 0,0-22 0,21 22 16,0-21-16,0 21 0,1-22 15,-1 22-15,0-21 0,21 21 0,-21-22 16,22 22-16,-22 0 0,0 0 0,21 21 16,-20 0-16,-1 0 15,0 0-15,0 0 0,0 21 0,0 0 16,-21 0-16,22 22 0,-22-22 0,0 21 16,0-21-16,0 22 0,0-1 0,0-21 15,0 22-15,0-22 0,0 21 16,-22-21-16,22 0 0,-21 1 0,21-1 15,0 0-15,0 0 0,0-42 32,0 0-17,0 0-15</inkml:trace>
  <inkml:trace contextRef="#ctx0" brushRef="#br0" timeOffset="32440.57">5546 10964 0,'0'0'0,"0"-21"0,0 0 16,0 42-1,-22 0 1,1 1-16,21-1 0,0 21 0,0-21 16,-21 22-16,21-1 0,-21 0 15,21 22-15,0-22 0,0 0 0,0 1 16,0-1-16,-21 0 0,21 1 0,0-1 15,0-21-15,0 0 0,0 22 16,0-22-16,0 0 0,0 0 16,21-21-1,0 0-15,0 0 0,0 0 16,1 0-16,-1-21 0,-21 0 16,21 0-16,-21 0 15,0-1-15,0 1 0,0 0 16</inkml:trace>
  <inkml:trace contextRef="#ctx0" brushRef="#br0" timeOffset="32599.74">5397 11409 0,'0'0'0,"-42"-21"16,21 21-1,21-21 1,21 21 0,0 0-16,0-22 0,1 22 15,-1-21-15,0 21 0,21 0 0,-21-21 16,1 21-16,20 0 0,-21-21 0,21 0 15,-20 21-15,20-21 0,-21-1 0,0 22 16,0-21-16</inkml:trace>
  <inkml:trace contextRef="#ctx0" brushRef="#br0" timeOffset="33045.48">6921 11134 0,'22'-43'15,"-1"22"1,0 0-16,-21 0 16,21 0-16,0 0 0,-21 42 47,0 0-47,-21 0 15,21 0-15,-21 22 0,21-22 0,0 21 16,-21-21-16,21 22 0,0-1 0,0-21 15,0 21-15,0-20 0,0-1 0,0 0 16,0 0-16,0 0 0,21-21 16,0 21-16,0-21 15,0 0-15,1 0 0,-1-21 16,0 21-16,0-21 0,-21 0 16,21 0-16,0 0 0,-21-1 0</inkml:trace>
  <inkml:trace contextRef="#ctx0" brushRef="#br0" timeOffset="33256.12">7112 10710 0,'0'0'0,"-21"0"31,21 22-16,21-22 1,0 0 0,0 21-16,0-21 0,1 0 15,-1 0-15</inkml:trace>
  <inkml:trace contextRef="#ctx0" brushRef="#br0" timeOffset="33536.37">7747 11070 0,'21'0'16,"0"0"-16,0 0 0,1 0 15,-1 0-15,0 0 0,0 0 16,0 0-16,0 0 0,1 0 0,-1 0 16,0 0-1,-42 0 17</inkml:trace>
  <inkml:trace contextRef="#ctx0" brushRef="#br0" timeOffset="33656.3">7768 11240 0,'-21'21'15</inkml:trace>
  <inkml:trace contextRef="#ctx0" brushRef="#br0" timeOffset="33684.28">7874 11261 0,'21'-21'15,"-42"42"-15,63-42 0,-21-1 0</inkml:trace>
  <inkml:trace contextRef="#ctx0" brushRef="#br0" timeOffset="34116.66">9144 10710 0,'0'0'0,"0"22"32,0-1-17,0 0-15,-21 0 0,21 0 0,-21 0 16,21 22-16,-22-22 0,22 0 0,-21 21 16,21-20-16,0-1 0,0 21 0,0-21 15,-21 0-15,21 1 0,0-1 16,0 0-16,0 0 0,21-21 31,0-21-15,1 0-16</inkml:trace>
  <inkml:trace contextRef="#ctx0" brushRef="#br0" timeOffset="34428.44">9588 10668 0,'0'0'0,"0"-21"0,0 0 16,-21 21-16,0 0 16,0 0-16,0 21 15,21 0-15,-21 0 0,-1 22 0,22-22 16,-21 21-16,0-21 0,21 22 16,0-1-16,-21 0 0,0 1 0,0-1 15,21 0-15,-22 22 0,1-22 0,0 0 16,21 1-16,-21-1 0,0 0 0,0 1 15,-1-1-15,22 0 0,-21 1 16,0-1-16,0-21 0,0 0 16,21 22-16,0-22 0,-21 0 15,21 0-15,21-21 32,-21-21-32,21 0 0,0 0 0,0 0 15,0-1-15</inkml:trace>
  <inkml:trace contextRef="#ctx0" brushRef="#br0" timeOffset="34864.19">9715 11197 0,'0'-21'16,"-21"42"-1,21 0-15,-21 1 16,21-1-16,-21 0 15,21 0-15,-21 0 0,21 0 0,0 1 16,0-1-16,0 0 0,0 0 0,0 0 16,0 0-16,0 1 0,0-1 0,0 0 15,21 0-15,0-21 0,0 0 16,0 0-16,1 0 0,-1 0 16,21 0-16,-21 0 0,22 0 15,-22 0-15,0 0 0,21-21 0,-21 0 16,1 0-16,-1-1 0,0 1 0,0 0 15,0 0-15,-21 0 0,0-22 0,0 22 16,0 0-16,0-21 0,0 21 0,0-22 16,-21 22-16,0 0 0,0 0 15,0 0-15,-1-1 0,-20 22 0,21 0 16,0 0-16,0 0 0,-22 0 0,22 0 16,0 0-16,0 0 0,0 0 0,-1 0 15,1 22-15,21-1 0,-21-21 16,21 21-16,0 0 15,21 0 1,0-21-16,1 0 0,-1 0 16,0 0-16</inkml:trace>
  <inkml:trace contextRef="#ctx0" brushRef="#br0" timeOffset="35216.14">10880 10859 0,'-22'0'0,"1"0"16,0 0-1,0 0-15,0 0 16,0 0 0,21 21 15,0 0-16,21-21-15,0 0 0</inkml:trace>
  <inkml:trace contextRef="#ctx0" brushRef="#br0" timeOffset="35396.01">11007 11218 0,'0'0'0,"0"22"0,0-1 16,-22 0-16,22 0 15,0 0-15,-21 0 0,21 1 0,0-1 16,0 0-16,-21 0 0,0 0 0,0 0 16,0-21-16,-1 22 0,1-1 0,0 21 15,-21-21-15,-1-21 0,1 21 16,0 1-16</inkml:trace>
  <inkml:trace contextRef="#ctx0" brushRef="#br0" timeOffset="36195.56">4233 12848 0,'21'-21'15,"-21"0"-15,22 0 16,-1 21-16,0-21 0,0-1 15,0 22-15,-21-21 0,21 0 16,1 0-16,-22 0 0,0 0 16,0-1-1,-22 22-15,1 0 16,-21 0-16,21 0 0,-22 0 0,1 22 16,21-22-16,-21 21 0,20 0 0,-20 0 15,21 0-15,-21 0 0,20 1 16,22-1-16,0 0 0,-21 0 0,21 0 15,0 0-15,0 1 0,0-1 0,21 0 16,1 0-16,-1 0 0,0 0 0,0 1 16,0-22-16,22 21 0,-22 0 15,0 0-15,0 0 0,21 0 16,-20 1-16,-1-1 0,0 0 0,-21 0 16,0 0-16,0 0 0,0 1 15,-21-22-15,0 21 16,-1-21-16,-20 0 0,21 21 0,-21-21 15,-1 0-15,22 0 0,-21 0 0,-1 0 16,22 0-16,-21 0 0,21 0 16,0-21-16,-22 21 0,22-21 0,0 21 15,21-22-15,-21 1 0,21 0 16,0 0-16,0 0 0,21 0 16,0 21-16,0 0 15,0-22-15,1 22 0,-1 0 16,0-21-16,0 21 0</inkml:trace>
  <inkml:trace contextRef="#ctx0" brushRef="#br0" timeOffset="36668.19">4720 12954 0,'0'0'0,"21"-42"16,-21 21-16,-21-1 15,0 22 1,0 0-16,0 0 16,-1 0-16,1 0 0,0 0 0,0 22 15,0-1-15,0 0 0,21 0 16,0 0-16,0 0 0,0 1 16,-22 20-16,22-21 0,0 0 0,0 0 15,0 1-15,0 20 0,0-21 0,22 0 16,-1 0-16,0-21 0,0 0 15,0 22-15,0-22 0,1 0 16,20 0-16,-21 0 0,21 0 0,-20-22 16,20 1-16,-21 21 0,21-21 0,-20 0 15,-1 0-15,0 0 0,0-1 0,0 1 16,-21 0-16,0 0 16,0-21-16,0 20 0,0 1 0,0 0 15,-21 0-15,0 0 0,0-22 0,0 22 16,-1 21-16,1-21 0,-21 0 0,21 21 15,0 0-15,-1 0 0,1 0 16,0 0-16,0 0 0,0 21 0,0 0 16,21 0-16,0 1 0,0-1 15,0 0-15,0 0 0,0 0 16,0 0-16,0 1 0,21-1 16,0 0-16,21-21 0,-21 0 0</inkml:trace>
  <inkml:trace contextRef="#ctx0" brushRef="#br0" timeOffset="36964.03">5503 12806 0,'0'0'0,"0"-64"16,0 43-16,0 0 16,-21 21-16,21-21 15,-21 21-15,0 0 0,21 21 16,0 0-16,0 0 15,0 1-15,0 20 0,0-21 0,0 21 16,0-20-16,0 20 0,-21 0 16,21 1-16,0-22 0,-22 21 0,22 0 15,0-20-15,0 20 0,0-21 0,0 0 16,-21 0-16,21 1 0,0-1 0,0 0 16,0-42 15,21 21-16,-21-21-15,0-1 0</inkml:trace>
  <inkml:trace contextRef="#ctx0" brushRef="#br0" timeOffset="37248.06">5440 12785 0,'0'0'0,"0"-21"0,0-22 16,0 22-16,0 0 15,21 21-15,0-21 16,0 21-16,0 0 0,22 0 16,-22 0-16,0 0 0,21 0 0,-20 21 15,-1 0-15,0-21 0,21 21 0,-21 0 16,1 1-16,-22-1 0,0 21 16,0-21-16,0 0 0,0 1 15,0-1-15,0 21 0,-43-21 0,22 0 16,0 1-16,-21-1 0,20-21 0,-20 21 15,21 0-15,-21 0 0,20-21 0,-20 21 16,21-21-16,-21 0 0,20 0 16,1 0-16,0 0 0</inkml:trace>
  <inkml:trace contextRef="#ctx0" brushRef="#br0" timeOffset="37828.21">7387 12637 0,'0'0'0,"21"-22"0,0 22 15,1-21-15,-22 0 0,-22 21 31,1 0-15,0 0-16,0 0 0,0 21 0,0 0 16,-1 1-16,1-1 0,0 21 0,21-21 15,-21 22-15,0-1 0,21 0 0,-21-21 16,21 22-16,0-1 0,-22 0 16,22 1-16,-21-22 0,21 21 15,0 1-15,0-22 0,0 21 0,0-21 16,0 22-16,0-22 0,0 21 0,21-21 15,1 0-15,-1-21 0,0 22 0,0-1 16,0-21-16,0 0 0,22 21 16,-22-21-16,0 0 0,21 0 0,-20 0 15,-1 0-15,0 0 0,21-21 0,-21 21 16,1-21-16,-1 21 0,0-22 0,0 1 16,0 21-16,0-21 0,1 0 0,-1 21 15,0-21-15,-21 0 0,21-1 16,0 1-16,0 0 0,-21 0 0</inkml:trace>
  <inkml:trace contextRef="#ctx0" brushRef="#br0" timeOffset="38080.08">7980 12891 0,'0'0'0,"0"-22"16,0 44 15,0-1-31,-21 0 15,21 0-15,0 0 0,0 0 16,-22 22-16,22-22 0,0 0 0,0 0 16,0 0-16,0 1 0,0-1 15,0 0-15,22-21 32,-1 0-17,0 0-15,0 0 0,-21-21 16,21 0-16,0-1 0,-21 1 15</inkml:trace>
  <inkml:trace contextRef="#ctx0" brushRef="#br0" timeOffset="38400.39">8149 12637 0,'0'0'0,"-21"0"0,0 0 16,0 0-16,-1 0 0,22 21 15,-21-21-15,21 21 0,0 0 16,21-21 0,1 0-1,-1 0-15,0 0 16,-21-21-16,0 0 16,0 0-1,-21 21-15,0-22 16,-1 22-1,1 0-15,42 0 47,1 22-31</inkml:trace>
  <inkml:trace contextRef="#ctx0" brushRef="#br0" timeOffset="38772.18">8276 12467 0,'0'0'0,"0"-42"16,0 21 0,21 21-1,0 0 1,1 0-16,-1 21 0,0 0 0,0 0 15,0 0-15,0 1 0,-21-1 16,22 21-16,-1-21 0,0 22 0,0-1 16,0-21-16,-21 21 0,0 1 0,21-1 15,-21-21-15,0 22 0,0-1 0,0 0 16,0-21-16,-21 22 0,0-22 16,0 0-16,0 21 0,21-20 15,-21-1-15,-1 0 0,1-21 0,0 21 16,21 0-16,-21-21 0,21 21 15,-21-21-15,0 0 0,21-21 32,0 0-32,0 0 15,21 0-15,-21 0 16,21-1-16</inkml:trace>
  <inkml:trace contextRef="#ctx0" brushRef="#br0" timeOffset="39008.57">9038 12721 0,'0'-21'0,"42"21"0,-63 0 16,0 0-16,0 0 15,21 21 16,0 0-15,0 1-16,21-22 16,-21 21-1,0 0-15</inkml:trace>
  <inkml:trace contextRef="#ctx0" brushRef="#br0" timeOffset="39236.51">9059 13102 0,'0'0'0,"0"21"0,-21-21 16,21 22-16,-21-1 16,21 0-16,0 0 0,-21-21 15,21 21-15,-21 0 0,-1-21 16,22 22-16,-21-22 0,0 21 0,0 0 15,0-21-15,21 21 0,-21-21 16,-1 0-16,1 0 0,0 0 16</inkml:trace>
  <inkml:trace contextRef="#ctx0" brushRef="#br0" timeOffset="40368.42">5228 14224 0,'0'-21'16,"0"0"-16,0 0 0,21-1 15,0 22-15,1 0 16,-1 0-16,0-21 0,0 21 0,0 0 16,0 0-16,1 0 0,-1 0 15,0 0-15,0 21 16,-21 1-16,0-1 15,0 0-15,0 0 0,-21 0 0,0 22 16,0-22-16,-22 21 0,22-21 0,0 22 16,-21-22-16,20 21 0,1-21 0,0 22 15,0-22-15,0 0 0,21 0 0,0 0 16,0 0-16,-21 1 0,21-1 16,0 0-16,21-21 15,0 0-15,0 0 16,0 0-16,0-21 0,1 0 0,-1 21 15,0-22-15,0 22 16,0-21-16,-21 0 16,-21 21-1,0 21-15,0-21 0,0 21 16,-1 1-16,1-1 0,21 0 0,0 0 16,-21 0-16,21 0 0,-21 1 15,21-1-15,0 0 0,0 0 0,0 0 16,0 0-16,42 43 0,-21-22 0,1-21 15,-22 1-15,21-1 0,0 0 0,0 0 16,-21 0-16,21 0 0,-21 22 0,21-22 16,-21 0-16,0 0 0,0 0 0,0 1 15,0-1-15,0 0 16,0 0-16,0 0 0,-21-21 16,0 0-16,0 0 0,0 0 0,0 0 15,-1 0-15,1 0 16,0 0-16,0 0 0,21-21 15,-21 21-15,0 0 16,21-21-16,0 0 31,21 21 141,0 0-156,0 0-1,-21-21-15,0-1 16,0 1 0,0 0-16</inkml:trace>
  <inkml:trace contextRef="#ctx0" brushRef="#br0" timeOffset="45584.01">13166 7705 0,'0'0'0,"21"-21"0,0-1 15,0 1-15,-21 0 16,0 0-16,21 0 0,-21 0 16,21 21-16,-21-22 0,0 1 15,0 42 17,0 1-32,-21 20 15,21-21-15,0 0 0,-21 22 0,21-1 16,-21 0-16,21 1 0,0-1 0,-21 0 15,0 1-15,21 20 0,-22-21 0,1 1 16,21 20-16,-21-20 0,0-1 0,21 0 16,0 1-16,-21-22 0,0 21 15,21-21-15,0 0 0,-22 1 0,22-1 16,0-42 31,0-1-47,0 1 0,0 0 15,0 0-15</inkml:trace>
  <inkml:trace contextRef="#ctx0" brushRef="#br0" timeOffset="46295.96">12763 8128 0,'-21'0'15,"42"0"16,1 0-31,-1 0 0,21 0 16,-21 0-16,22-21 0,-1 21 0,21 0 16,-20-21-16,-1 21 0,22-21 0,-22 21 15,21-22-15,-20 1 0,-1 21 0,0-21 16,1 21-16,-1-21 0,0 0 0,-20 21 16,-1-21-16,0-1 0,0 22 0,0-21 15,-21 0-15,21 0 0,-21 0 16,0 0-16,0-1 15,0 1-15,0 0 0,0 0 0,0 0 16,0 0-16,-21 21 16,0-22-16,21 44 31,0-1-31,-21-21 0,21 21 0,0 0 16,0 0-16,-21 0 0,21 1 15,0 20-15,0-21 0,0 21 0,0-20 16,0 20-16,0-21 0,0 21 0,0 1 15,0-22-15,0 21 0,0 1 0,-21-22 16,21 21-16,0 0 0,-22-20 0,22-1 16,0 21-16,0-21 0,0 0 15,-21 1-15,21-1 0,0-42 47,0-1-31,0 1-16,0 0 0,0 0 15,21 0-15,-21 0 0,22-1 0,-1 1 16,-21 0-16,21 0 0,0-21 0,0 20 16,0 1-16,1 21 0,-1-21 0,0 0 15,0 21-15,0 0 0,0 0 0,1 0 16,-1 0-16,0 0 16,0 0-16,-21 21 0,21 0 15,-21 0-15,0 1 0,21-1 0,-21 0 16,0 0-16,0 0 0,0 0 0,0 1 15,0-1-15,0 0 0,0 0 0,0 0 16,0 0-16,0 1 0,0-1 0,0 0 16,0-42 31,0 0-47</inkml:trace>
  <inkml:trace contextRef="#ctx0" brushRef="#br0" timeOffset="47071.54">14182 8170 0,'0'0'0,"-22"0"0,1-21 16,0 0-16,21 0 15,0 0-15,0 0 16,0-1-16,21 1 16,-21 0-16,21 21 0,1 0 0,-1-21 15,0 21-15,0 0 0,0 0 0,0 0 16,1 0-16,-1 0 0,0 21 0,0-21 16,21 21-16,-20 0 0,-1 22 0,-21-22 15,21 0-15,0 21 0,-21-20 0,0 20 16,0-21-16,0 21 0,0-20 15,0-1-15,0 21 0,0-21 16,-21 0-16,0 1 0,0-1 16,-1 0-16,1-21 15,0 0-15,21-21 32,0 0-32,0-1 0,0 1 0,0 0 15,0 0-15,0 0 0,21-22 16,0 22-16,-21 0 0,22-21 0,-1 21 15,0-22-15,0 22 0,0 0 0,0 0 16,1-22-16,-1 22 0,0 21 0,0-21 16,0 0-16,0 21 15,1 0-15,-22 21 47,0 0-47,0 0 16</inkml:trace>
  <inkml:trace contextRef="#ctx0" brushRef="#br0" timeOffset="47627.58">14965 8086 0,'0'0'0,"0"-21"0,-21-1 16,21 1 0,-22 21-16,1 0 15,0 0-15,0 0 16,21 21-16,0 1 0,-21-22 0,21 21 16,-21 0-16,-1 0 15,22 0-15,0 0 0,-21 1 0,0-1 16,21 0-16,-21 0 0,21 21 0,0-20 15,-21-1-15,21 0 0,0 0 16,0 0-16,0 0 0,0 1 0,21-1 16,0-21-16,0 21 15,0-21-15,1 0 0,-1 0 0,0 0 16,0 0-16,0 0 0,0 0 0,1 0 16,-1-21-16,0 21 0,-21-21 15,21 21-15,0-22 0,0 1 0,1 21 16,-22-21-16,0 0 0,21 21 0,-21-21 15,0 0-15,0-1 0,0 1 0,0 0 16,0 0-16,0 0 0,0 0 0,-21-1 16,-1 1-16,1 0 0,0 21 15,0-21-15,0 21 16,0 0-16,-1 0 0,1 0 16,0 0-16,0 0 0,21 21 15,-21-21-15,21 21 0,-21-21 16,21 21-16,-22-21 15,22 22-15,0-1 16,22-21 0,-1 0-16,0 0 15</inkml:trace>
  <inkml:trace contextRef="#ctx0" brushRef="#br0" timeOffset="48464.36">15388 8065 0,'0'-22'0,"0"1"31,0 0-31,0 42 47,0 0-31,0 1-16,-21-1 0,21 0 15,-21 0-15,21 0 0,0 0 16,0 1-16,-21-1 0,21 0 0,-22 0 16,22 21-16,0-20 0,-21-1 0,0 0 15,21 0-15,-21-21 0,21 21 0,0 0 16,0 1-16,0-1 15,21-21 17,0 0-17,0-21-15,1-1 16,-1 1-16,0 21 0,-21-21 0,21 0 16,0 0-16,0 21 0,1-21 0,-22-1 15,21 1-15,0 0 0,0 21 0,-21-21 16,21 0-16,0 21 0,-21-21 15,22 21 1,-22 21 15,0 0-31,0 0 0,0 0 16,0 0-16,0 1 0,0-1 16,0 0-16,0 0 0,0 0 15,0 0-15,0 1 0,0-1 16,21-21 15,0 0-15,0 0-16,0 0 0,-21-21 15,21 21-15,1-22 0,-22 1 0,21 21 16,0-21-16,-21 0 0,21 0 0,0 0 16,-21-1-16,21 1 0,-21 0 0,22-21 15,-22 21-15,21-1 0,-21 1 16,0 0-16,0 0 15,0 0-15,0 42 79,-21 0-64,-1 0 1</inkml:trace>
  <inkml:trace contextRef="#ctx0" brushRef="#br0" timeOffset="49223.96">16404 8128 0,'0'-21'16,"0"0"-16,0 0 15,0-1 1,0 1 0,-21 21-16,0 0 15,0 0-15,-1 0 0,1 0 16,0 21-16,0-21 16,0 22-16,21-1 0,-21-21 0,-1 21 15,1-21-15,21 21 0,-21 0 0,0 0 16,21 1-16,-21-22 15,21 21-15,-21-21 16,21 21-16,0 0 16,21 0-1,0-21-15,-21 21 16,21-21-16,0 0 16,0 0-16,1 22 0,-1-22 15,0 0-15,0 21 16,0-21-16,-21 21 15,21-21-15,-21 21 0,22-21 16,-22 21-16,0 0 31,0 1-15,0-1 0,-22-21-16,1 0 15,0 0-15,0 0 0,0 21 16,0-21-16,-1 0 15,1 0-15,0 0 16,0 0-16,0 0 16,0 0-1,42 0 63</inkml:trace>
  <inkml:trace contextRef="#ctx0" brushRef="#br0" timeOffset="53039.64">17759 7789 0,'-21'0'31,"21"22"-31,-22-1 16,1-21-16,21 21 0,-21 0 0,21 0 0,0 0 16,-21 1-16,21-1 15,-21 21-15,21-21 0,-21 22 0,21-22 16,0 21-16,0-21 0,-22 22 0,22-22 16,-21 0-16,21 21 0,-21-21 0,21 1 15,0-1-15,0 21 0,0-21 0,-21-21 16,21 21-16,0 1 0,0-1 15,0-42 32,0-1-31,0 1-16,0 0 16,0 0-16,0 0 0,0 0 15,21-1-15,-21 1 0,0 0 16,0-21-16,21 21 0,-21-1 0,21-20 15,1 0-15,-22 21 0,21-22 0,0 22 16,-21-21-16,21 21 0,0-22 0,0 22 16,-21 0-16,22 0 0,-1 0 0,0-1 15,0 1-15,0 0 0,0 21 16,-21-21-16,22 21 0,-1 0 0,0-21 16,0 21-16,0 0 15,0 0-15,-21 21 16,22 0-16,-22 0 0,0 0 0,0 1 15,0-1-15,0 21 16,0-21-16,0 22 0,0-1 0,0 0 16,0-21-16,0 22 0,0-1 0,0-21 15,0 22-15,0-22 0,0 21 0,0-21 16,-22 0-16,22 1 0,0-1 0,-21 0 16,21 0-16,0 0 0,-21-21 0,21 21 15,0 1-15,0-1 16,0-42 46,-21-1-46,21 1-16,0 0 0,-21 21 16,21-21-16</inkml:trace>
  <inkml:trace contextRef="#ctx0" brushRef="#br0" timeOffset="53364.46">17526 8234 0,'0'0'0,"21"0"31,0 0-16,0 0-15,1-21 0,-1 21 0,0 0 16,21 0-16,-21-21 0,1 21 0,20-22 16,-21 22-16,0 0 0,22 0 15,-22 0-15,0 0 0,0-21 0,0 21 16,0 0-16,1 0 78,-1 0-62</inkml:trace>
  <inkml:trace contextRef="#ctx0" brushRef="#br0" timeOffset="53891.59">18373 7853 0,'21'-42'15,"-21"20"-15,21 22 16,-21-21-16,21 21 0,-21-21 16,0 0-1,0 42 32,-21 0-47,0 0 0,0 1 16,21-1-16,-22 0 0,1 0 0,0 21 15,0-20-15,21 20 0,-21 0 16,0-21-16,-1 22 0,22-1 0,-21 0 16,21-20-16,-21 20 0,21-21 15,-21 21-15,21-20 0,0-1 0,0 0 16,0 0-16,0 0 0,0 0 0,0 1 15,21-1-15,0-21 0,0 21 0,1-21 16,-1 0-16,0 0 0,0 0 0,0 0 16,0 0-16,22 0 0,-22 0 15,0 0-15,21 0 0,-20 0 0,-1 0 16,21-21-16,0 21 0,-20-21 0,-1 21 16,21-22-16,-21 22 0,0-21 0,1 21 15,-1-21-15,0 21 0,-21-21 0,21 0 16,-21 0-1,0-1 1,0 1 0,0 0-16,0 0 15,0 0-15</inkml:trace>
  <inkml:trace contextRef="#ctx0" brushRef="#br0" timeOffset="54199.43">18457 8128 0,'-42'0'16,"63"0"15,0 0-15,0 0-16,1 0 0,-1 0 0,0 0 15,0-21-15,21 21 0,-20 0 0,-1 0 16,0-21-16,0 21 0,0 0 0,0 0 16,1 0-16,-22-21 0,21-1 15,-21 1 17,0 0-17,0 0 1</inkml:trace>
  <inkml:trace contextRef="#ctx0" brushRef="#br0" timeOffset="54579.72">18415 7747 0,'21'0'31,"0"0"-31,22 0 0,-22 0 16,0 0-16,21-21 0,-21 21 0,1-21 15,-1 21-15,21 0 0,-21 0 16,0 0-16,1 0 0,-1 0 0,0-21 15,0 21-15,0 0 0,0 0 16,-42 0 78,0 0-79</inkml:trace>
  <inkml:trace contextRef="#ctx0" brushRef="#br0" timeOffset="61628.36">10139 8848 0,'0'0'0,"-21"0"16,-22 0-16,22 0 0,0 0 15,0 0-15,0 0 0,-1 0 16,1 0-16,0 0 0,0 0 0,0 0 16,0 0-16,-1 0 0,1 0 15,0 0-15,21-21 16,21 21 31,0 0-47,1 0 0,20 0 15,0 0-15,1 0 0,-22 0 0,21 0 16,0 0-16,-20 0 0,20 0 0,0 0 16,64 0-16,-64 0 0,1 0 0,20 0 15,-20 0-15,20 0 0,1 0 0,-1 21 16,1-21-16,63 0 0,-64 0 0,1 0 15,-1 0-15,1 21 0,-1-21 0,-21 0 16,22 0-16,-1 0 0,-20 0 16,41 0-16,-41 0 0,-22 0 0,21 0 0,-21 0 15,1 0-15,-1 0 0,0 0 16,0 0-16,-42 0 62,0 0-46,0 0-16,-1 0 0,1 0 16,0 0-16,0 0 0,0 0 0,0 0 15</inkml:trace>
  <inkml:trace contextRef="#ctx0" brushRef="#br0" timeOffset="62188.55">9906 9017 0,'0'0'0,"-21"0"0,0 0 16,-1 0-1,22 21 1,22-21 15,-1 0-31,0 0 0,21 0 0,1 0 16,-1 0-16,43 0 0,-43 0 0,21 0 15,-20 0-15,-1 0 0,22 0 0,-22 0 16,21 0-16,-20 0 0,63 0 16,-43 0-16,1 0 0,-22 0 0,21 0 0,1 0 15,42 0-15,-43 0 0,-20 0 16,-1-21-16,0 21 0,1 0 0,41 0 16,-63 0-16,22 0 0,-22-21 0,0 21 15,0 0-15,0 0 0,-42 0 94,0 0-78</inkml:trace>
  <inkml:trace contextRef="#ctx0" brushRef="#br0" timeOffset="65392.48">19029 2011 0,'0'0'0,"-21"0"31,21 21-31,0 0 16,-22 0-16,22 1 0,-21-1 0,21 0 15,0 0-15,-21 0 0,21 22 16,0-22-16,0 21 0,0 0 0,0 1 15,-21-1-15,21 22 0,0-1 0,0 1 16,0-1-16,-21 1 0,21-1 16,0 1-16,0 20 0,0-20 0,0-1 15,0 22-15,0 0 0,-21-22 0,21 22 16,0-1-16,0-20 0,-22-1 0,22 22 16,0-21-16,0 20 15,0-20-15,-21 20 0,21-20 0,-21 21 16,21-1-16,-21 1 0,21-22 0,0 22 15,-21 0-15,21-22 0,-21 22 0,-1 0 16,22-22-16,0 22 0,-21-22 0,21 1 16,-21-1-16,21 1 0,0-1 0,0 1 15,0-22-15,0 0 0,0 1 16,0-1-16,0 0 0,0 1 0,0-22 16,0 0-16,0 21 0,0-20 15,0-1-15,0 0 16,21-21 15,0 0-31,-21-21 16,22 0-16,-22-1 0,21-20 15,-21 21-15,0-21 0,0-1 0,21 1 16</inkml:trace>
  <inkml:trace contextRef="#ctx0" brushRef="#br0" timeOffset="67740.14">19050 1947 0,'0'22'47,"21"-22"-31,0 0-16,0 0 15,1 0-15,20 0 16,-21 0-16,0 0 0,22 0 0,-22 0 15,21 0-15,0 0 0,1 0 0,-1 0 16,0 0-16,1 0 16,-1 0-16,22 0 0,-22 0 0,21 0 15,-20 0-15,20 0 0,-20 0 0,20 0 0,1 0 16,-22 0-16,43 0 16,-22 0-16,1 0 0,20 0 0,-20 0 15,20 0-15,1 0 0,0 0 0,-1 0 16,-20 0-16,21 0 0,-22 0 15,1 0-15,20 0 0,-20 0 0,-1 0 16,1 0-16,-1-22 0,22 22 0,-22 0 16,22 0-16,-21 0 0,-1 0 15,22 0-15,-22 0 0,1 0 0,-22-21 16,22 21-16,-1 0 0,1 0 0,-22 0 16,21 0-16,1 0 0,-22 0 15,1 0-15,20 0 0,-21 0 16,22 0-16,-22 0 0,22 0 0,-1 0 15,-20 0-15,-1 0 0,21 0 16,-20 0-16,-1 0 0,0 0 0,-20 0 16,20-21-16,-21 21 0,0 0 0,0 0 15,1 0-15,-1 0 0,0 0 16,0 21 0,-21 0-1,0 1-15,0-1 16,0 0-16,0 0 15,0 0-15,0 0 16,0 1-16,0-1 0,0 0 0,0 0 16,0 0-16,0 22 0,0-22 15,0 0-15,0 21 0,0-21 0,0 22 16,0-1-16,0 0 0,0 1 0,0-1 16,0 0-16,0 1 0,0-1 0,0 0 15,0 22-15,0-22 0,0 1 16,-21-1-16,21 0 0,0 22 0,0-22 15,0 22-15,0-22 0,0 21 0,0 1 16,0-22-16,0 22 0,0-1 16,0-20-16,0 20 0,0 1 15,0-22-15,0 21 0,0 1 0,0-22 16,0 22-16,0-1 0,0 1 0,0-1 16,0 1-16,0-22 0,0 22 0,0-1 15,0-21-15,0 22 0,0-22 16,0 22-16,0-22 0,-21 0 0,21 22 15,0-22-15,0 1 0,0-1 0,0 21 16,0-20-16,0-1 0,0 22 0,0-22 16,0 0-16,0 1 0,0-1 0,0 0 15,0 1-15,0-1 0,0 0 16,0 1-16,0-1 0,0 0 0,0 1 16,0-1-16,0 0 0,0 1 0,0 20 15,0-42-15,0 22 0,0-1 16,0 0-16,0 1 0,0-1 0,0 0 15,0-21-15,0 22 0,0-1 0,0-21 16,0 22-16,0-22 0,0 21 16,-21-21-16,21 22 0,0-22 0,0 0 15,0 0-15,0 0 0,0 0 0,0 1 16,0-1-16,-22 0 0,22 0 16,-21-21-16,21 21 15,-21-21 32,0 0-31,21 21-16,-21-21 0,0 0 15,-1 0-15,1 0 0,0 0 16,0 0-16,0 0 0,0 0 16,-1 0-16,1 0 0,0 0 0,-21 0 15,21 0-15,-22 0 0,22 0 16,-21 0-16,21 0 0,-22 0 0,1 0 15,0 0-15,-1 0 0,1 0 0,0 0 16,-1 0-16,1 0 0,0 0 0,-1 0 16,1 0-16,-22-21 0,22 21 15,0 0-15,-1 0 0,1 0 0,-21-21 16,20 21-16,-20 0 0,20 0 0,1 0 16,-21 0-16,-1-21 0,22 21 0,-22 0 15,1 0-15,-1 0 0,1 0 16,-1 0-16,1-21 0,-22 21 0,22 0 15,-1 0-15,-21 0 0,22 0 0,-22 0 16,22 0-16,-1-21 0,1 21 0,-1 0 16,1 0-16,-1 0 0,22-22 0,-22 22 15,1 0-15,21-21 0,-1 21 0,-20 0 16,20 0-16,1-21 0,0 21 16,-1 0-16,-20 0 0,21 0 15,-1 0-15,1-21 0,21 21 0,-22 0 16,1 0-16,21 0 0,-21 0 0,20 0 15,1 0-15,0-21 0,0 21 0,0 0 16,0 0-16,-1 0 0,1 0 0,0 0 16,0 0-16,0 0 0,0 0 15,-1-21-15,1 21 16,0 0-16,0 0 0,0 0 16,0 0-16,-1 0 0,1 0 0,0 0 15,0 0-15,0 0 0,0-22 16,-1 22-1,1 0-15,0 0 16,0 0-16,0 0 0,0 0 16,-1 0-1,1 0-15,0 0 16,21-21 78,-21 21-63,0 0-15,0 0 46,-1 0-46,22-21 62,-21 21-63,21-21-15,0 0 16,0 0-16,0-1 16</inkml:trace>
  <inkml:trace contextRef="#ctx0" brushRef="#br0" timeOffset="68824">18711 5461 0,'0'21'109,"0"0"-109,0 1 0,0 20 16,0-21-16,0 21 0,0-20 0,0 20 16,0 0-16,0-21 0,0 22 0,0-1 15,0 0-15,21-20 0,-21 20 0,0-21 16,22 21-16,-22-20 0,0-1 15,0 0-15,0 0 0,0 0 0,0 0 16,0 1-16,0-1 16,0 0-16,0 0 15,0-42 48,0 0-48,0 0-15,0-1 16,0 1-16,0 0 16,0 0-16,0 0 0,0 0 15,0-22-15,0 22 0,0-21 0,0 21 0,0-22 16,0 1-16,0 0 0,0 20 16,0-20-16,0 0 0,0 21 0,0-1 15,0-20-15,0 21 0,0 0 16,0 0-16,0-1 0,0 1 15,-22 21 32,22 21-31,0 1-16,-21-1 0,21 0 16,0 0-16,0 0 0,0 0 15,0 22-15,0-22 0,0 0 0,0 0 16,0 0-16,0 1 0,0 20 15,0-21-15,0 0 0,0 0 0,0 1 16,0-1-16,0 0 0,0 0 16,0 0-16,0 0 0,0 1 15,0-1-15,0 0 16,0-42 31,0 0-47</inkml:trace>
  <inkml:trace contextRef="#ctx0" brushRef="#br0" timeOffset="71312.31">12192 7366 0,'0'0'0,"-21"0"0,21 21 0,-21-21 16,21 21-16,0 1 15,-22-22-15,44 0 32,-22-22-32,21 1 15,0 21-15,21-21 0,-21 0 0,1 0 16,-1-22-16,21 1 0,0 21 0,1 0 16,-1-22-16,0 1 0,22 21 15,-22-21-15,22-1 0,20 1 0,-20 0 16,21-1-16,-1-20 0,22 20 0,-21 1 15,-1 0-15,1-22 0,0 43 16,21-21-16,-22-1 0,-20 1 0,20 21 16,1-21-16,0 20 0,-22 1 0,22 0 15,-43 0-15,22 0 0,-1 0 0,-20-1 16,-1 1-16,0 21 0,1-21 0,-1 21 16,-21 0-16,0-21 0,0 21 0,1 0 15,-1-21-15,0 21 0,-21-21 16,0-1-1,-21 22 17,0 0-32,-1 0 15,1 0-15,0 0 0,-21 0 16,21 0-16,-1 0 0,1 0 16,0 0-16,0 0 0,0 0 0,-22 0 15,22 0-15,0-21 0,0 21 0,0 0 16,0 0-16,-1 0 0,1 0 15,21-21 17,21 21-17,1 0-15,-1 0 0,0 0 0,0 0 16,0 0-16,22 0 0,-22 0 0,0 0 16,0 0-16,0 0 0,0 0 0,22 0 15,-22 0-15,0 21 0,0 0 16,-21 1-16,0-1 15,0 0-15,0 0 0,0 0 0,-21 22 16,0-22-16,-21 21 0,20 0 0,-20 1 16,21-1-16,-21 0 0,-1-20 0,1 20 15,0 0-15,-1-21 0,1 1 0,0-1 16,20 0-16,1 0 0,0-21 0,0 0 16,21-21-1,0 0-15,0 0 0,0-1 16</inkml:trace>
  <inkml:trace contextRef="#ctx0" brushRef="#br0" timeOffset="71848">13674 4551 0,'0'0'0,"21"-21"0,-21-22 15,0 22-15,0 0 16,0 0-16,0 0 16,0 0-16,-21 21 15,-1 0-15,1 0 0,0 0 0,0 0 16,0 0-16,0 21 0,-1 0 15,-20 0-15,21 0 0,0 0 0,-22 22 16,22-1-16,-42 64 16,63-64-16,0 1 0,0-1 15,-21 21-15,21-20 0,0-22 0,0 21 16,0 1-16,0-22 0,21 0 0,0 21 16,0-21-16,0-21 0,0 22 15,1-1-15,-1-21 0,21 0 0,-21 0 16,0 0-16,22 0 0,-22 0 15,21 0-15,-21-21 0,22 21 0,-22-22 16,21 1-16</inkml:trace>
  <inkml:trace contextRef="#ctx0" brushRef="#br0" timeOffset="72304">13970 4636 0,'0'0'0,"0"-22"16,-21 22-1,0 0-15,-1 22 0,22-1 0,-21 0 16,0 0-16,21 21 0,-21-20 0,0 20 16,21-21-16,0 21 0,-21-20 0,21 20 15,0-21-15,0 0 0,0 0 16,0 1-16,0-1 0,0 0 16,21-21-1,0 0-15,0 0 0,0 0 16,0-21-16,1 21 0,-1-21 15,0-1-15,0-20 0,0 21 0,0 0 16,1-22-16,-22 22 0,0 0 0,0-21 16,21 21-16,-21-22 0,0 22 0,0 0 15,0 0-15,0 0 0,0-1 16,-21 22 0,21 22-16,0-1 15,0 0-15,0 0 0,0 0 16,0 0-16,0 1 0,0 20 15,0-21-15,0 0 0,0 0 0,21 22 16,0-22-16,-21 0 0,0 0 0,21 0 16,0 1-16,0-22 15,-21 21-15,22-21 0,-1 0 16,0 0-16,-21-21 16,21 21-16,-21-22 0,21 1 0,0 0 15,1-21-15</inkml:trace>
  <inkml:trace contextRef="#ctx0" brushRef="#br0" timeOffset="72600.84">14372 4276 0,'0'0'0,"-21"-106"0,21 85 16,0 0-16,0-1 0,0 1 0,21 42 31,-21 22-31,21-22 16,-21 21-16,0 1 0,0-1 0,21 0 15,-21 1-15,0-1 0,0 21 0,0-20 16,0-1-16,0 0 0,0 22 16,0-22-16,0 1 0,-21-1 15,21 0-15,0 1 0,-21-22 0,0 21 16,21-21-16,-21 0 0,21 1 0,0-1 16,0 0-16,0-42 31,0 0-31,21 21 0,0-43 15,0 22-15,-21-21 0,21 21 0,1-22 16,-22 1-16</inkml:trace>
  <inkml:trace contextRef="#ctx0" brushRef="#br0" timeOffset="72680.82">14541 4170 0,'0'0'0,"0"-42"15</inkml:trace>
  <inkml:trace contextRef="#ctx0" brushRef="#br0" timeOffset="72859.72">14563 4191 0,'0'21'15,"0"-42"-15,0 63 0,0-20 0,0 20 0,0-21 16,0 21-16,0 1 0,0-1 0,0 0 16,0 1-16,0-1 0,0 0 0,0 1 15,0-1-15,0 0 0,0-20 16,0 20-16,0 0 0,0-21 0,0 1 16,0-1-16,0 0 0,0 0 0,0 0 15,0-42 32,0 0-47,0 0 0,21 0 0,-21-22 16</inkml:trace>
  <inkml:trace contextRef="#ctx0" brushRef="#br0" timeOffset="73228.3">14668 4720 0,'0'21'15,"0"1"-15,22-22 32,-1 0-32,-21-22 15,21 22-15,0-21 0,0 0 16,0 21-16,-21-21 16,0 0-16,22 0 0,-22-1 15,0 1-15,0 0 16,-22 21-16,1 0 15,0 21 1,21 0-16,-21 1 0,21-1 0,0 0 16,0 0-16,0 0 0,0 22 0,0-22 15,0 0-15,0 0 0,0 0 0,0 0 16,0 1-16,0-1 0,0 0 16,21-21-16,0 0 15,0 0-15,1 0 16,-1 0-16,0 0 0,0-21 15,0 0-15,0-1 0,-21 1 0,22 0 16,-1 0-16</inkml:trace>
  <inkml:trace contextRef="#ctx0" brushRef="#br0" timeOffset="73588.11">15071 4572 0,'0'0'15,"-22"0"1,22-21-16,22 21 31,-1 0-15,0 21-16,0 0 15,-21 0-15,21 1 0,-21-1 16,21 0-16,-21 0 0,0 0 0,0 0 16,0 1-16,0-1 0,0 0 15,0 0-15,-21 0 16,0-21-16,0 0 15,21-21 1,0 0 0,0 0-16,0 0 0,0-1 15,0 1-15,21 0 0,-21-21 0,21 21 16,-21-1-16,21 1 0,-21-21 16,0 21-16,22 0 0,-1-1 0,-21 1 15,21 21-15,-21-21 0,21 21 31</inkml:trace>
  <inkml:trace contextRef="#ctx0" brushRef="#br0" timeOffset="74432.8">15071 5334 0,'21'21'15,"0"-21"-15,-21 21 16,21 1-16,-21-1 0,0 0 16,0 0-16,0 0 0,0 0 15,0 1-15,0-1 0,0 0 16,0 0-16,-21 0 0,0 0 15,0-21-15,21 22 0,-22-22 32,22-22-17,0 1-15,0 0 16,0 0-16,0 0 0,0 0 0,0-1 16,0 1-16,0 0 0,0 0 0,0 0 15,22 0-15,-22-1 0,21 22 0,0-21 16,0 21-16,0 0 15,0 0-15,1 0 0,20 0 0,-21 0 16,0 21-16,0 1 0,1-22 0,-1 21 16,0 0-16,-21 0 0,21 0 0,-21 0 15,21 1-15,-21-1 0,0 0 16,0 0-16,0 0 0,0 0 16,0-42 30,0 0-46,0 0 16,0 0-16,0 0 0,0-1 0,0 1 16,21 0-16,-21-21 0,22 21 0,-1-1 15,0-20-15,-21 21 0,21-21 0,0 20 16,0-20-16,1 21 0,-1 0 16,21 0-16,-21 21 0,0 0 0,1 0 15,-1 0-15,0 0 0,-21 21 0,21 0 16,-21 0-16,21 0 0,-21 0 15,0 1-15,0-1 0,0 0 16,0 0-16,0 0 0,0 0 0,0 1 16,0-1-16,0 0 0,-21-21 15,21 21-15,-21-21 16,21-21 15,0 0-31</inkml:trace>
  <inkml:trace contextRef="#ctx0" brushRef="#br0" timeOffset="74791.8">15917 5228 0,'21'0'0,"1"0"16,-1 0-16,-21-21 16,21 21-16,0-21 0,0 0 15,0 21-15,1-21 0,-1-1 16,0 22-16,0-21 0,0 0 15,-21 0-15,0 0 0,0 0 16,0-1 0,-21 22-1,0 0-15,0 22 0,0-22 16,21 21-16,-22 0 0,22 0 0,-21 0 16,21 0-16,0 22 0,0-22 15,0 0-15,0 0 0,0 0 0,0 1 16,0-1-16,0 0 0,0 0 15,0 0-15,21 0 0,1-21 0,-22 22 16,21-22-16,0 0 0,0 0 16,0 0-16,0 0 0,1 0 0,-1 0 15,0 0-15,0 0 0,0-22 16,0 1-16,1 0 0,-1 21 0,0-21 16,0 0-16,0-22 0</inkml:trace>
  <inkml:trace contextRef="#ctx0" brushRef="#br0" timeOffset="75100.66">16595 4636 0,'0'0'0,"0"-22"0,-22-20 15,1 21 1,21 42 0,0 0-16,0 0 0,0 1 15,0 20-15,0-21 0,0 21 0,0 1 16,0-1-16,0 0 0,21 1 15,-21-1-15,0 0 0,0 1 0,0-1 16,0-21-16,0 22 0,0-22 0,0 0 16,0 0-16,0 0 0,0 0 15,0 1-15,0-1 16,0-42 15,0-1-15,0 1-16,0 0 0,0 0 0,0-21 15,0 20-15,0-20 0,0 0 16,0 21-16</inkml:trace>
  <inkml:trace contextRef="#ctx0" brushRef="#br0" timeOffset="75595.69">16616 4572 0,'0'0'0,"0"-21"15,0 42 16,0 0-31,21 0 0,-21 1 16,0-1-16,21 21 0,-21-21 0,0 22 16,0-1-16,21 0 0,-21 1 0,0-22 15,21 21-15,-21 0 0,0 1 16,0-22-16,0 21 0,0-21 0,0 1 16,0 20-16,0-21 0,0 0 15,0 0-15,0 1 16,0-44 15,0 1-15,0 0-16,22 0 0,-22 0 0,0 0 15,21-1-15,-21-20 0,0 21 0,0-21 16,21 20-16,0-20 0,-21 21 16,21 0-16,-21 0 0,21-1 0,1 22 15,-1 0-15,0 0 0,0 0 16,-21 22-16,21-22 0,-21 21 15,0 0-15,0 21 0,21-21 16,-21 1-16,0-1 0,0 0 0,0 0 16,0 0-16,0 0 0,0 1 15,0-1-15,0 0 16,0-42 31,0 0-32,0-1-15,0 1 0,22 0 16</inkml:trace>
  <inkml:trace contextRef="#ctx0" brushRef="#br0" timeOffset="76015.67">17230 4763 0,'0'-22'16,"0"44"15,-22-22-31,22 21 16,-21 21-16,21-21 0,-21 0 0,21 1 15,0 20-15,0-21 0,0 0 0,0 22 16,0-22-16,0 0 0,0 0 16,0 0-16,0 0 0,0 1 15,21-22 1,0 0-16,1 0 0,-1 0 15,0 0-15,-21-22 0,21 22 16,0-21-16,-21 0 0,21 0 16,1 0-16,-22 0 0,0-1 15,0 1-15,0-21 0,0 21 0,0 0 16,0-1-16,0 1 0,0 0 16,0 0-16,-22 0 0,1 21 0,0-21 15,0 21-15,0 0 16,0 0-16,-1 0 0,22 21 15,0 0 1,0 0-16,0 0 16,0 0-16,22-21 15,-1 0 1</inkml:trace>
  <inkml:trace contextRef="#ctx0" brushRef="#br0" timeOffset="76684.53">17738 4699 0,'0'0'16,"0"-42"-16,0 21 15,-22 21-15,1 0 16,0 0-16,0 0 16,0 21-16,0 0 0,-1 0 15,22 0-15,0 0 0,-21 1 16,21 20-16,0-21 0,0 21 0,0-20 15,0-1-15,0 21 0,0-21 16,0 0-16,0 1 0,0-1 0,0 0 16,21-21-16,1 21 0,-1-21 15,0 0-15,0 0 0,0 0 16,0 0-16,1 0 16,-22-21-16,21 21 0,0-21 0,-21 0 15,0-1-15,0 1 0,21 0 0,-21-21 16,21 21-16,-21-22 0,0 1 0,21 21 15,-21-22-15,0 1 16,0 0-16,0 21 0,0-22 0,0 1 16,0 0-16,0 20 0,0-20 0,0 21 15,0-21-15,0 20 0,0-20 0,0 21 16,0 0-16,0 0 0,0-1 16,0 1-16,0 0 0,0 0 15,0 42 1,0 0-1,0 0-15,0 1 0,0 20 0,0-21 16,0 21-16,0-20 0,0 20 0,0 0 16,0-21-16,0 22 0,0-1 15,0-21-15,0 22 0,0-1 16,0-21-16,0 21 0,0-20 0,0 20 16,0-21-16,22 0 0,-22 22 0,0-22 15,0 0-15,0 0 0,0 0 16,21 0-16,0-21 15,-21 22-15,21-22 16,0 0-16,0 0 0,1-22 16,-1 22-16,-21-21 0,21 0 15,0 21-15,-21-21 0,21 0 16,0 0-16,-21-1 0,0 1 16,0 0-1,-21 21-15</inkml:trace>
  <inkml:trace contextRef="#ctx0" brushRef="#br0" timeOffset="77219.8">16468 4720 0,'0'0'0,"-22"0"0,1 0 0,0 0 0,42 0 31,0 0-15,1 0-16,-1 0 0,0-21 0,21 21 15,-21 0-15,1 0 0,20-21 0,-21 21 16,21-21-16,-20 21 0,20 0 16,-21 0-16,0-21 0,0 21 15,22 0-15,-22 0 0,0 0 0,0 0 16,-21-22-16,21 22 0,1 0 31</inkml:trace>
  <inkml:trace contextRef="#ctx0" brushRef="#br0" timeOffset="81088.25">19748 3027 0,'22'0'31,"-22"-21"-15,21 0-16,-21-1 16,21 22-16,-21-21 15,0 0-15,0 0 0,0 0 16,0 0-16,-21 21 0,0-22 15,-1 22-15,1-21 0,0 21 16,0-21-16,0 21 0,0 0 0,-1 0 16,1 0-16,0 0 0,0 0 15,0 21-15,0 0 16,-1-21-16,1 22 0,0-1 0,0 0 16,0 0-16,0 0 0,21 0 0,-22 1 15,22-1-15,-21 0 0,21 0 16,-21 0-16,21 0 0,-21 1 0,21-1 15,0 0-15,0 0 0,0 0 0,0 0 16,0 1-16,0-1 16,21-21-1,0 0-15,0 0 0,1 0 16,-1 0-16,0 0 0,0 0 0,0-21 16,22-1-16,-22 22 0,0-21 15,0 0-15,21 0 0,-20 0 16,-1 0-16,21-1 0,-21 1 0,0 0 15,-21 0-15,22 0 0,-1 0 16,-21-1-16,0 1 0,0 0 0,0 0 16,21 0-16,-21 0 15,0 42 17,0 0-32,0 0 0,0 0 0,0 0 15,0 1-15,-21-1 0,21 0 0,0 0 16,0 0-16,0 0 0,0 1 15,0 20-15,0-21 0,0 0 0,21 0 16,0 1-16,0-1 16,0-21-16,1 0 0,-1 21 15,0-21-15,0 0 0,0 0 0,22 0 16,-22 0-16,0 0 0,21 0 0,-21 0 16,22-21-16,-1 21 0,-21-21 0,22-1 15,-22 1-15,21 21 0,-21-21 16,0 0-16,1 0 0,-22 0 0,0-1 15,0 1-15,0 0 0,0 0 0,0 0 16,0 0-16,0-1 0,-22 1 16,1 21-16,0 0 15,0-21-15,0 21 0,0 0 0,-1 0 16,1 0-16,0 0 0,0 0 16,0 21-16,0 0 0,-1-21 15,1 22-15,21-1 0,0 0 0,-21 0 16,21 0-16,0 0 0,0 1 15,0-1-15,0 0 0,0 0 16,0 0-16,21-21 0,0 0 16,1 0-16,-1 0 15,0 0-15,0 0 0,0 0 16,0 0-16,1 0 0,-1-21 16,0 0-16,-21 0 0,21 0 15,0-1-15,0 1 0,1 0 0,-1 0 16,0-21-16,0-1 0,0 22 15,0-21-15,1-1 0,-1 1 0,0 0 16,-21-1-16,0 1 0,0 0 0,0 21 16,0-1-16,0 1 0,0 0 15,0 0-15,-21 42 16,0 0 0,-1 0-16,22 1 0,-21-1 15,21 21-15,-21-21 0,0 22 0,21-1 16,-21-21-16,21 21 0,0-20 0,-21 20 15,21 0-15,-22-21 0,22 1 16,0 20-16,0-21 0,0 0 16,0 0-16,0 1 0,0-1 0,0 0 15,22 0-15,-1 0 0,0-21 16,-21 21-16,21-21 0,0 0 16,0 0-16,1 0 0,-1 0 0,0 0 15,21 0-15,-21 0 0,1 0 0,20 0 16,-21 0-16,21 0 0,-20 0 0,-1-21 15,21 21-15,-21-21 0,0 21 16,1-21-16,-1 21 0,0-21 0,0 21 16,-21-21-16,0-1 0,21 1 15,-21 0-15,0 0 16,0 0-16,0 0 0,0-1 16,0 1-16,0 0 15,-21 21-15,0 0 16,0 0-1,0 0-15,-1 0 0,1 0 16,0 0-16,0 0 0,0 21 16,0 0-16,-1-21 15,22 22-15,0-1 0,-21-21 0,0 21 16,21 0-16,0 0 0,-21-21 0,21 21 16,0 1-16,0-1 15,0 0-15,0 0 16,21-21-16,0 21 0,0-21 15,1 0-15,-1 0 0,0 0 16,0 0-16,0 0 16,0 0-16,-21-21 0,22 21 0,-1-21 15,0 21-15,-21-21 0,21 21 0,-21-21 16,21-1-16,0 1 0,-21 0 0,0 0 16,0 0-16,22 0 0,-1-22 15,-21 22-15,0-21 0,21 21 0,-21-22 16,21 1-16,0 0 0,-21-1 0,0 22 15,0-21-15,21 21 16,-21-1-16,0 1 0,0 0 0,22 0 16,-22 42 15,0 0-15,-22 0-16,22 22 0,-21-22 0,0 21 15,21 1-15,0-1 0,0 0 16,-21 1-16,21-22 0,-21 21 0,21-21 15,0 22-15,0-22 0,0 0 0,0 21 16,0-21-16,0 1 0,0-1 16,0 0-16,21-21 15,0 21-15,0-21 0,0 0 16,1 0-16,-1 0 0,0 0 0,0 0 16,0 0-16,0 0 0,1-21 15,-1 0-15,0 21 0,0-21 16,0-1-16,0 1 0,1 0 15</inkml:trace>
  <inkml:trace contextRef="#ctx0" brushRef="#br0" timeOffset="82084.44">20976 1905 0,'0'-21'0,"-21"42"47,21 0-47,-21 0 16,0 1-16,21-1 0,-22 0 0,22 0 15,0 21-15,-21-20 0,21-1 0,-21 0 16,21 0-16,0 0 0,0 0 16,0 1-16,0-1 0,0 0 0,0 0 15,0 0 17,21-21-1,-21-21-31,21 21 15</inkml:trace>
  <inkml:trace contextRef="#ctx0" brushRef="#br0" timeOffset="82316.31">20595 2138 0,'21'21'15,"0"-21"-15,1 0 0,-1 0 0,21 0 16,-21 0-16,22 0 0,-22 0 0,21 0 16,-21 0-16,22 0 0,-22 0 15,21 0-15,-21 0 0,0 0 0,1 0 16,-1-21-16,0 21 0,0 0 16,0 0-1,0 0-15,1 0 0</inkml:trace>
  <inkml:trace contextRef="#ctx0" brushRef="#br0" timeOffset="82728.58">21251 2180 0,'0'0'0,"21"0"47,1 0-47,-1 0 0,0 0 16,0 0-16,-21 21 15,21-21-15,-21 22 16,0-1-16,0 0 0,21 0 0,-21 21 16,0-20-16,0-1 0,0 0 0,0 21 15,0-21-15,0 1 0,-21-1 16,21 0-16,-21-21 0,21 21 0,0-42 47,0 0-47,0 0 0,0-1 15,21-20-15,0 21 0,1 0 0,-22 0 16,21-1-16,0 1 0,-21 0 16,21 0-16,0 0 0,0 0 15,-21-1-15,22 1 0,-1 21 16,0-21-1,0 21-15,0 0 0,0 0 16,1 0-16</inkml:trace>
  <inkml:trace contextRef="#ctx0" brushRef="#br0" timeOffset="82988.44">21992 2074 0</inkml:trace>
  <inkml:trace contextRef="#ctx0" brushRef="#br0" timeOffset="83549.17">21950 2053 0,'-21'0'15,"-1"0"1,22 21 0,-21 1-1,0-1-15,21 0 16,0 0-16,-21 0 0,21 0 15,-21 1-15,21-1 0,-21 0 16,21 0-16,0 0 0,0 0 0,0 1 16,0-1-16,21-21 15,0 21-15,0-21 0,0 0 16,0 0-16,1 0 0,-1-21 16,0 0-16,0 21 15,0-22-15,0 1 0,1 0 16,-1 21-16,-21-21 0,21 0 0,0 0 0,-21-1 15,0 1-15,0 0 0,21 0 16,-21 0-16,0 0 16,21 21-16,-21 21 15,-21 0 1,0 0-16,0 0 0,21 22 0,-21-22 16,0 21-16,-1 0 0,22 22 0,-21-22 15,0 1-15,21 20 0,0-21 0,-21 22 16,0-22-16,21 1 0,0-22 15,-21 21-15,21 0 0,-22-20 0,1-1 16,21 0-16,0 0 0,0 0 0,-21-21 16,0 21-16,21-42 31,0 0-15,0 0-16,21 0 0,-21 0 0,21-1 15</inkml:trace>
  <inkml:trace contextRef="#ctx0" brushRef="#br0" timeOffset="84016.91">22415 2138 0,'0'0'16,"-21"0"0,0 0-16,0 0 15,-21 0-15,20 21 0,1-21 16,0 21-16,0-21 0,21 21 15,-21-21-15,21 22 0,0-1 32,21-21-17,0 0-15,0 21 0,0-21 16,1 0-16,-22 21 16,21-21-16,-21 21 0,21-21 0,-21 21 15,0 1-15,0-1 0,0 0 16,-21 0-16,0 0 0,-1 0 15,1 1-15,0-1 0,0 0 16,0-21-16,0 21 0,-1 0 0,1-21 16,21 21-16,-21-21 15,42 0 1,0 0 0,1 0-16,-22-21 15,21 21-15,0 0 16,-21 21-16,0 1 15,0-1-15,0 0 0,0 0 0,0 0 16,0 0-16,0 1 0,-21-22 16,21 21-16,0 0 0,0 0 15,0 0-15,0 0 0,-21-21 16</inkml:trace>
  <inkml:trace contextRef="#ctx0" brushRef="#br0" timeOffset="84500.94">21844 3641 0,'0'0'0,"0"-21"0,0-22 16,0 22-16,0 0 0,-21 21 15,0 0-15,-1 21 16,1 0-16,0 0 16,0 1-16,0-1 0,0 0 0,21 0 15,-22 0-15,1 0 0,21 1 0,0-1 16,0 0-16,0 0 15,0 0-15,0 0 0,21-21 0,1 22 16,-1-22-16,0 21 0,0 0 16,0-21-16,0 21 0,-21 0 15,0 0-15,22-21 16,-22 22-16,0-1 0,0 0 0,0 0 16,0 0-16,-22-21 0,22 21 15,-21-21-15,0 22 0,0-22 0,0 21 16,0-21-16,-1 0 15,22 21-15,-21 0 0,0-21 16,0 0-16,0 21 0,0-21 16,-1 0-16,1 0 0,0 0 15</inkml:trace>
  <inkml:trace contextRef="#ctx0" brushRef="#br0" timeOffset="85619.82">19791 5017 0,'0'0'16,"0"-22"-16,0-62 16,0 63-16,0-1 0,0 1 15,-21 21-15,-1 0 0,1 0 16,0 0-16,0 0 0,0 0 0,0 21 15,-1 1-15,22-1 0,-21 0 16,21 21-16,-21-21 0,21 22 16,0-22-16,0 21 0,0 1 0,0-1 15,0-21-15,0 21 0,0-20 0,0 20 16,21-21-16,0 0 0,1 0 0,20 1 16,-21-1-16,21-21 0,1 0 15,-1 21-15,0-21 0,1 0 0,-1 0 16,0 0-16,-20 0 0,20-21 0,0 0 15,-21 21-15,22-22 0,-22 1 0,0 0 16,0 0-16,0 0 0,1 0 16,-22-1-16,0 1 0,0 0 0,0 0 15,0 0-15,0 0 0,0-1 16,-22 1-16,1 21 0,0 0 16,0 0-16,0 0 0,0 0 0,-1 0 15,1 21-15,0 1 0,0-1 16,0 0-16,0 0 0,21 0 0,-22 0 15,1 1-15,21-1 0,0 0 0,0 0 16,0 0-16,0 0 0,0 1 0,0-1 16,21-21-1,1 0-15,-1 0 0,0 0 16,0 0-16,0-21 0,0-1 16,1 22-16,-1-21 0,0 0 15,-21 0-15,21 0 0,0 0 0,-21-1 0,21 1 16,-21 0-16,0 0 15,0 0-15,0 0 0,0-1 0,0 44 32,0-1-17,0 0-15,0 0 0,0 0 16,0 0-16,0 1 0,0-1 0,0 0 16,0 0-16,0 0 0,0 0 0,0 1 15,0-1-15,22-21 0,-1 21 0,0-21 16,0 0-16,0 0 15,0 0-15,1 0 0,-1 0 16,0 0-16,0 0 0,21 0 0,-20-21 16,-1 21-16,0-21 0,0-1 0,21 1 15,-20 0-15,-1 0 0,-21 0 0,21 0 16,0-1-16,-21-20 0,21 21 16,-21-21-16,0 20 0,0-20 0,0 0 15,0 21-15,0-22 0,0 22 0,0-21 16,0 21-16,0-1 0,0 44 31,0-1-31,0 0 0,0 21 16,-21-21-16,21 22 0,-21-1 15,21-21-15,0 22 0,0-1 0,0-21 16,0 21-16,0-20 0,0-1 16,0 0-16,0 0 0,0 0 0,0 0 15,0 1-15,21-22 31,-21-22-15,21 22-16,-21-21 0,0 0 16,0 0-16</inkml:trace>
  <inkml:trace contextRef="#ctx0" brushRef="#br0" timeOffset="85796.72">20595 5165 0,'-21'0'0,"0"0"15,21 21-15,0 0 16,21-21 0,0 0-16,0 0 0,0 0 15,1 0-15,-1 0 0,0 0 16,21 0-16,-21 0 0,22 0 0,-1 0 16,-21-21-16,22 21 0,-1 0 0</inkml:trace>
  <inkml:trace contextRef="#ctx0" brushRef="#br0" timeOffset="86460.35">21251 5080 0,'-42'0'0,"21"0"15,0 0-15,-1 0 16,1 21-16,21 0 16,-21-21-16,0 43 0,21-22 0,0 0 15,0 0-15,0 0 0,0 22 0,0-22 16,0 0-16,0 0 0,0 0 0,0 1 15,0-1-15,21 0 16,0-21-16,0 0 16,1 0-16,-1 0 0,0 0 15,0 0-15,0 0 16,0 0-16,-21-21 0,22 21 0,-22-21 16,21-1-16,0 1 0,-21 0 15,0 0-15,0-21 0,21 20 0,-21-20 16,21 21-16,-21-21 0,21-1 0,-21 1 15,0 0-15,0-1 0,22 1 0,-22 21 16,0-22-16,21 22 0,-21 0 16,0 42-1,0 0-15,0 1 0,0 20 16,0 0-16,0-21 0,0 22 16,0-1-16,0 0 0,-21 1 0,21-1 15,-22-21-15,1 22 0,21-22 16,0 21-16,-21-21 0,21 0 0,-21 1 15,21-1-15,0 0 0,0 0 16,0-42 31,0 0-47,0 0 0,21-1 16,0 22-16,-21-21 0,21 0 0,1 0 15,-1 0-15,0 0 0,0-1 16,0 1-16,0 0 0,1 21 0,20 0 15,-21 0-15,0 0 0,0 21 16,-21 0 0,0 1-16,0-1 0,0 0 15,0 0-15,0 0 0,-21 0 16,0 1-16,21-1 0,-21-21 0,21 21 16,0 0-16,-21-21 0,42 0 46,-21-21-46</inkml:trace>
  <inkml:trace contextRef="#ctx0" brushRef="#br0" timeOffset="86940.07">22161 5101 0,'0'0'0,"-21"0"16,0 0-1,0 0-15,0 0 16,0 0-16,-1 21 0,1-21 16,0 22-16,0-1 0,0-21 15,21 21-15,-21-21 0,21 21 16,21-21 15,0 0-31,0 0 0,0 0 0,0 0 16,1 0-1,-22 21-15,0 0 16,0 1-16,0-1 16,-22 0-16,1 0 0,0-21 15,21 21-15,-21 0 0,0-21 0,0 22 16,-1-1-16,22 0 16,22-21 30,-1 0-46,-21 21 47,0 0-47,0 0 16,0 1-16,0-1 16,0 0-16,0 0 15,21 0-15,-21 0 16</inkml:trace>
  <inkml:trace contextRef="#ctx0" brushRef="#br0" timeOffset="87379.82">22077 5990 0,'-21'0'16,"21"-21"0,0 0-1,-22 21-15,1 0 32,0 0-17,21 21-15,-21 0 0,21 0 16,0 1-16,0-1 0,-21 0 15,21 0-15,0 21 0,0-20 0,0-1 16,0 0-16,0 0 0,0 0 16,0 0-16,0 1 0,0-1 0,21 0 15,-21 0-15,0 0 0,0 0 16,0 1-16,0-1 0,-21 0 16,0-21-16,-1 0 15,1 0-15,0 0 16,0 0-16,0 0 15,0 0-15,-1 0 16,22-21-16,0 0 0,0-1 16,0 1-16,0 0 0,0 0 0,22 0 15,-1 0-15</inkml:trace>
  <inkml:trace contextRef="#ctx0" brushRef="#br0" timeOffset="87724.13">22183 5503 0,'-43'0'16,"64"0"15,1 0-31,-1 0 15,0 0-15,21 0 0,-21 0 0,1 0 16,-1 0-16,21 0 0,-21 0 0,0 0 16,22 0-16,-22 0 0,21 0 0,-21 0 15,1 0-15,-1 0 0,-21 22 16,21-22-16,0 0 0,-21 21 31,0 0-31,-21-21 16,0 0-16,0 0 0,-1 0 15,1 0-15,0 0 16</inkml:trace>
  <inkml:trace contextRef="#ctx0" brushRef="#br0" timeOffset="87995.97">22183 5694 0,'0'21'16,"21"-21"-1,0 0-15,0 0 0,0 0 16,22 0-16,-22 0 0,0 0 16,21 21-16,-21-21 0,22 0 15,-22 0-15,21 0 0,-21 0 0,1 0 16,20 0-16,-21 0 0,0 0 0,0 0 16,1 0-16,-1 0 15,-42 0 16,-1 21-31,1-21 0,0 0 16,0 0-16,0 0 0,0 0 0,-1 0 16,1 22-16,0-22 0</inkml:trace>
  <inkml:trace contextRef="#ctx0" brushRef="#br0" timeOffset="88223.84">22056 5863 0,'0'0'0,"0"21"15,21-21 1,0 0-16,0 0 0,0 0 16,0 0-16,1 0 0,20 0 0,-21 0 15,0 0-15,22 0 0,-22 0 0,0 0 16,0 0-16,0 0 0,22 0 0,-22 0 16,0 0-16,0 0 15,-42 0 32</inkml:trace>
  <inkml:trace contextRef="#ctx0" brushRef="#br0" timeOffset="94295.72">13716 9017 0,'0'0'0,"-21"0"0,0 0 15,-1 0-15,1 0 0,0 0 0,-21 0 16,21 0-16,-1 0 0,1 0 0,-21 0 16,21 0-16,-22 0 0,22 0 0,0 0 15,-21 0-15,21 0 0,-1 0 0,-20 0 16,21 0-16,0 0 0,0 0 0,-1 0 15,1 0-15,0 0 16,0 0 0,0 0-1,42 0-15,0 0 16,0 0-16,22 0 0,-1 0 0,0 0 16,22 21-16,-1-21 0,22 21 0,0-21 15,-22 0-15,43 0 0,-21 22 16,20-22-16,1 0 0,0 0 0,0 0 15,21 21-15,-21-21 0,0 0 0,-1 0 16,1 0-16,0 0 0,0 0 0,0 0 16,0 0-16,-22 0 0,22 0 0,-21 0 15,-1 0-15,65-21 0,-65-1 0,-20 22 16,-1 0-16,-20-21 0,-1 21 0,0 0 16,1-21-16,-1 21 0,-21 0 15,0 0-15,0 0 16,-21-21-1,-21 21 1,0 0 0,0 0-16,0 0 15,0 0-15,-1 0 0,1 21 0,0-21 16,0 0-16,0 0 0,0 21 0,-1-21 16,-20 0-16,21 0 0,-21 21 0</inkml:trace>
  <inkml:trace contextRef="#ctx0" brushRef="#br0" timeOffset="94860.49">13843 9335 0,'0'0'0,"-21"0"0,-85 21 15,85-21-15,0 0 0,-1 0 0,1 0 16,0 0-16,0 0 0,0 0 0,0 0 16,-1 0-16,1 0 15,42 0 32,1 0-47,20 0 0,-21 21 16,21-21-16,1 0 0,-1 0 0,22 0 15,-1 0-15,1 21 0,20-21 0,-20 0 16,20 0-16,1 0 0,0 0 0,-22 21 16,22-21-16,0 0 0,-22 0 0,22 0 15,42 0-15,-64 0 0,1 0 0,-1 0 16,1 21-16,-1-21 0,22 0 0,-22 0 16,1 0-16,-1 0 0,-20 0 15,20 0-15,1 0 0,-22 0 0,0 0 16,1 0-16,-1 0 0,0 0 0,-20 0 15,20 0-15,-21 0 0,0 0 0,0 0 16,1 0-16,-1 0 0,0 0 16,0 0-16,0 0 15,0 0 17,-42 0-1,0 0-31,0 0 15,0 0-15,0 0 16,-1 0-16,1 0 0,0 0 16</inkml:trace>
  <inkml:trace contextRef="#ctx0" brushRef="#br0" timeOffset="97927.66">13610 5440 0,'-21'0'15,"0"0"1,42 0 15,0 0-31,0 0 0,22 0 16,-1-21-16,0 21 0,1 0 0,20-21 15,1-1-15,20 22 0,-20-21 0,20 21 16,1-21-16,0 0 0,-1 21 0,1-21 16,0 0-16,84-1 0,-84 22 0,-22-21 15,22 21-15,0-21 0,-1 21 0,-20-21 16,-1 21-16,1 0 0,-1-21 15,-20 21-15,-1 0 0,0 0 16,-21-21-16,1 21 0,-1 0 0,0 0 16,0 0-16,-21-22 15,-21 22 1,0 0-16,0 0 16,-22 0-16,1 0 0,0 0 0,-1 0 15,1 0-15</inkml:trace>
  <inkml:trace contextRef="#ctx0" brushRef="#br0" timeOffset="98288.33">13610 5546 0,'21'0'16,"0"0"-16,1 0 0,-1 0 15,21-21-15,0 21 0,-20-22 0,41 22 16,-21-21-16,1 21 0,20-21 0,1 21 16,-1-21-16,64 0 0,-63 21 0,-1-21 15,1 21-15,-1-22 0,1 22 16,-1-21-16,-20 21 0,20 0 0,-21-21 15,22 21-15,-22 0 0,1-21 16,20 21-16,-21 0 0,-20 0 0,20 0 16,-21 0-16,21 0 0,-20 0 0,-1 0 15</inkml:trace>
  <inkml:trace contextRef="#ctx0" brushRef="#br0" timeOffset="98856.01">15621 5884 0,'-42'0'16,"84"0"-16,-127 22 0,64-22 0,0 0 0,0 21 15,0-21-15,-1 0 0,1 0 16,42 0 0,1 0-16,-1 0 0,21 0 0,0 0 15,1 0-15,20 0 0,-20-21 0,20 21 16,22-22-16,-1 22 0,1-21 0,0 0 16,-1 21-16,22-21 0,0 0 15,0 0-15,-21 21 0,20-22 0,1 1 0,-21 0 16,21 0-16,-22 21 0,1-21 15,21 0-15,-43-1 0,22 22 0,-21-21 16,-1 0-16,1 21 0,-1-21 0,-21 21 16,1-21-16,-1 21 0,-21-21 0,0 21 15,1 0-15,-1-22 0,0 22 0,-21-21 32,-21 21-17,0 0 1,-1 0-16,-20 21 0,0 1 15,21-22-15,-22 21 0,1-21 0,0 21 16,-1 0-16,1-21 0</inkml:trace>
  <inkml:trace contextRef="#ctx0" brushRef="#br0" timeOffset="99251.69">15663 6096 0,'0'0'16,"-42"21"-16,21-21 0,0 0 0,-1 0 0,1 0 16,42 0-1,1 0 1,-1 0-16,21 0 0,-21 0 0,22 0 16,62 0-16,-41-21 0,-1 0 0,22 21 15,0 0-15,-1-21 0,22 21 0,0-21 16,0 21-16,0-22 0,-22 22 0,22 0 15,85-42-15,-107 42 0,1-21 0,0 21 16,-22-21-16,22 21 0,-22-21 0,-20 21 16,20-22-16,-20 22 0,20-21 0,-42 21 15,22 0-15,-1 0 0,-21-21 0,0 21 16,0 0-16,1 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32:52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 2244 0,'0'21'78,"21"-21"-78,0 0 31,0 0-31</inkml:trace>
  <inkml:trace contextRef="#ctx0" brushRef="#br0" timeOffset="691.57">190 1566 0,'0'0'0,"0"-21"0,22 21 32,20 0-32,0 0 15,1-21-15,20 21 0,22 0 16,-22 0-16,1 0 0,20 0 0,-20-21 16,21 21-16,-22-21 0,1 21 15,-1 0-15,22 0 0,-22 0 0,1-21 16,-22 21-16,0 0 0,1 0 15,-1 0-15,-21 0 0,22 0 0,-43 21 32,-22-21-32,1 21 15,-21-21-15,21 21 16,-22-21-16,1 0 0,0 21 0,-1-21 16,1 21-16,0-21 0</inkml:trace>
  <inkml:trace contextRef="#ctx0" brushRef="#br0" timeOffset="963.83">804 1545 0,'0'0'0,"-42"43"16,42-1-16,0-21 0,0 21 16,0 1-16,0 20 0,0-20 0,0 20 15,0-21-15,0 22 16,0-22-16,0 22 0,-21-1 0,21-20 15,0 20-15,-21-21 0,21 22 16,-22-22-16,22 1 0,0-1 0,0-21 16,0 21-16,0-20 0,0-1 0,0 0 15,0 0-15,0-42 32,0 0-32,22-22 15,-1 22-15,0-21 0,0 0 0</inkml:trace>
  <inkml:trace contextRef="#ctx0" brushRef="#br0" timeOffset="1464.54">1037 1799 0,'0'0'0,"21"-42"16,-21 21-16,0 0 0,0-1 16,0 1-1,21 21-15,-21 21 16,22 1-16,-22 20 0,0 0 15,0 1-15,0-1 0,0 0 0,0 22 16,0-22-16,0 22 0,0-22 16,0 21-16,0-20 0,0-1 0,0 22 15,0-22-15,0-21 16,-22 21-16,22-20 0,-21 20 0,21-21 16,0 0-16,0 0 0,0-42 46,0 0-46,0 0 0,0 0 16,0-22-16,0 1 0,21 0 0,1-1 16,-1 22-16,0-21 0,21 0 15,1 20-15,-22-20 0,21 21 0,0 21 16,1 0-16,-22 0 0,21 0 16,-21 0-16,1 0 0,20 21 0,-42 0 15,21 0-15,0 1 16,-21-1-16,0 0 0,0 21 0,0-21 15,0 22-15,0-22 0,0 0 0,-21 0 16,21 22-16,-21-22 0,21 0 16,-21 0-16,0 0 0,21 0 15,0 1-15,-22-22 16,22-22 15,0 1-31,0 0 0,0 0 0</inkml:trace>
  <inkml:trace contextRef="#ctx0" brushRef="#br0" timeOffset="1863.36">1587 2201 0,'0'-21'16,"22"0"-16,-1 21 15,0 0-15,0 0 16,0 0-16,0 0 0,1 0 0,-1 0 15,0 0-15,21 21 0,-21 0 16,1 1-16,-1-1 0,0 0 0,0 21 16,0-21-16,-21 22 0,21-22 0,-21 0 15,0 21-15,0-20 0,0-1 16,0 21-16,0-21 0,0 0 16,-21-21-16,21 22 0,0-1 15,-21-21-15,21-21 31,0-1-31,0-20 16,0 21-16,0-21 0,0 20 0,0-20 16,21 0-16,0-1 0,-21 1 15,22 21-15,-22-21 0,0 20 0,21-20 16,0 21-16,0 0 16,0 21 30</inkml:trace>
  <inkml:trace contextRef="#ctx0" brushRef="#br0" timeOffset="2344.56">2476 2117 0,'0'0'0,"0"-21"15,22 21-15,-44 0 32,1 21-32,21 0 0,-21 0 15,0 0-15,21 0 0,-21 1 0,0 20 16,21-21-16,-22 21 0,22-20 16,0 20-16,0-21 0,0 21 0,0-20 15,0-1-15,0 0 0,0 0 0,0 0 16,0 0-16,22 1 0,-1-22 15,0 0-15,0 21 0,0-21 0,22 0 16,-22 0-16,21 0 0,-21 0 16,22-21-16,-1-1 0,-21 22 0,21-21 15,-20 0-15,20-21 0,-21 21 16,0-1-16,0-20 0,-21 0 16,0 21-16,0-22 0,0 1 0,0 0 15,0 20-15,-21-20 0,-21 21 0,21 0 16,-22 0-16,22-1 0,-21 1 15,21 21-15,-22 0 0,1 0 0,0 0 16,-1 0-16,1 21 0,21 1 16,-21-22-16,-1 21 0,22 0 0,0 0 15,0 0-15,0 0 0,-1 1 0,22-1 16,0 0-16,0 0 16,0 0-16,22-21 0,-1 0 15,0 0-15,21 0 16,1 0-16</inkml:trace>
  <inkml:trace contextRef="#ctx0" brushRef="#br0" timeOffset="2971.5">3027 2180 0,'0'-21'0,"21"0"0,-21 42 47,0 0-32,0 0-15,0 22 0,0-22 16,0 0-16,0 21 0,0-20 16,0-1-16,0 21 0,0-21 0,0 0 15,0 1-15,0-1 0,0 0 16,0 0-16,0 0 16,21-21-1,0-21 1,0 21-16,-21-21 0,22 0 0,-1 0 15,0-1-15,-21 1 0,21-21 16,0 21-16,0 0 0,-21-1 0,0 1 16,22 0-16,-1 21 0,-21-21 0,0 42 31,0 0-15,0 0-16,0 1 0,0-1 15,0 0-15,0 0 0,0 21 16,0-20-16,0-1 0,0 0 0,0 0 15,0 0-15,0 0 0,0 1 16,21-1-16,0-21 16,0 0-16,22 0 0,-22 0 0,0 0 15,21 0-15,-21 0 0,1 0 0,20-21 16,-21 21-16,21-22 0,-20 1 16,-1 0-16,0 0 0,0 0 0,0-22 15,0 22-15,-21-21 0,0 0 0,0 20 16,0-20-16,0 21 15,0 0-15,0 0 0,0-1 0,0 1 16,0 0-16,0 0 16,-21 21-16,0 0 15,0 0-15,0 0 16,21 21 0,-21-21-1</inkml:trace>
  <inkml:trace contextRef="#ctx0" brushRef="#br0" timeOffset="3464.24">4233 2244 0,'0'0'0,"21"0"0,43-43 15,-43 43-15,0-21 0,0 0 16,-21 0-16,22 0 15,-22 0-15,0-1 0,0 1 0,0 0 16,-22 21-16,1 0 16,0 0-16,0 0 0,0 0 15,-22 0-15,22 0 0,-21 21 0,21 0 16,-22 1-16,22-1 0,-21 0 16,21 0-16,-22 0 0,22 22 15,21-22-15,0 0 0,0 0 16,0 0-16,0 0 0,21 1 15,1-22-15,-1 21 0,21-21 16,0 21-16,-20-21 0,20 21 0,0-21 16,1 21-16,-1-21 0,-21 21 0,21 1 15,1-22-15,-22 21 0,0 0 16,0-21-16,0 21 0,-21 0 0,0 0 16,0 1-16,-21-1 15,-21-21-15,21 21 0,0 0 16,-22-21-16,22 21 0,-21-21 15,21 21-15,-22-21 0,22 0 0,-21 22 16,21-22-16,-1 0 0,1 0 0,-21 21 16,21-21-16,0 0 15,-1 0-15,1 0 0,0 0 16,21-21 0,0-1-1,0 1-15,0 0 0</inkml:trace>
  <inkml:trace contextRef="#ctx0" brushRef="#br0" timeOffset="4311.79">5165 2498 0,'0'0'15,"-22"21"-15,1-21 0,0 0 0,0 0 16,0 0-16,42 21 47,0-21-47,21 0 0,1 0 15,-1 21-15,22-21 0,-22 0 16,43 0-16,-22 21 0,22-21 0,-1 0 16,1 0-16,0 0 0,-1 0 0,-20 0 15,21 0-15,-22 0 0,22 0 16,-22 0-16,1 0 0,-1 0 0,1 0 16,-1 0-16,-20 0 0,-1 0 0,0 0 15,1-21-15,-22 21 0,0 0 16,-21-21-16,0 0 0,0 0 15,0 0 1,-21 21-16,-22-22 0,22 22 0,-21-21 16,0 0-16,-22 21 0,22-21 15,-1 21-15,1 0 0,0-21 0,21 21 16,-1 0-16,1 0 0,0 0 0,0 0 16,42 0 15,0 0-31,0 0 15,1 0-15,-1 0 0,0 0 16,0 0-16,21 0 0,-20 0 0,20 0 16,-21 0-16,21 0 0,-20 21 0,20-21 15,-21 0-15,0 21 16,0 0-16,1-21 0,-22 21 0,0 1 16,0-1-16,0 0 0,0 0 15,-43 0-15,22 0 0,0 22 16,0-22-16,-22 0 0,22 0 0,0 0 15,0 1-15,0-1 0,0-21 0,-1 21 16,1 0-16,0-21 0,0 21 0,0 0 16,0-21-1,21-21 17</inkml:trace>
  <inkml:trace contextRef="#ctx0" brushRef="#br0" timeOffset="6341.38">7387 2201 0,'0'0'0,"21"0"0,-21-21 16,0 0-16,0 0 15,0 0 16,0 0-15,0 42 78,0 0-94,0 0 15,0 21-15,0-20 0,0-1 16,0 21-16,0-21 0,0 22 0,0-1 16,0-21-16,0 21 0,0 1 0,-21-22 15,21 21-15,-21-21 0,21 22 16,0-22-16,0 0 0,0 0 0,0 0 16,0 1-16,0-44 62,0 1-46,0 0-16,0 0 15,0 0-15,21-22 0,-21 22 16,21 0-16,0-21 0,-21 21 0,22-22 16,-1 22-16,0 0 0,0 0 15,-21 0-15,21-1 0,0 1 0,1 21 16,-1 0-1,0 21 1,-21 1-16,0-1 16,0 0-16,0 0 0,21 21 0,-21-20 15,0-1-15,0 21 0,0-21 16,0 0-16,0 22 0,0-22 0,0 0 16,0 0-16,0 0 0,21-21 15,-21 22-15,21-1 0,1-21 0,-1 0 16,0 0-16,0 0 15,0 0-15,0 0 0,1 0 0,20 0 16,-21-21-16,0 21 0,0-22 0,22 1 16,-22 0-16,0 0 0,0 0 15,0 0-15,1-22 0,-1 22 0,0-21 16,0-1-16,0 1 0,-21 21 0,0-21 16,0 20-16,21 1 0,-21 0 15,0 0-15,0 0 0,0 0 16,0 42 15,-21 0-15,21 0-16,0 0 0,-21 22 0,0-22 15,21 21-15,-21-21 0,21 0 0,0 22 16,0-22-16,0 21 0,0-21 16,0 1-16,0-1 0,0 0 0,0 0 15,21 0-15,-21 0 0,21-21 0,0 22 16,0-22-16,1 0 0,-1 0 0,0 0 15,0 0-15,21 0 16,-20 0-16,-1 0 0,0 0 0,21-22 16,-21 22-16,1-21 0,-1 0 0,0 0 15,0-21-15,0 20 0,0 1 16,1-21-16,-1 21 0,-21-22 0,21 1 16,-21 21-16,21 0 0,-21 0 0,0-1 15,0 1-15,0 42 31,0 1-15,-21-1-16,21 0 0,-21 21 0,21-21 16,0 1-16,0-1 0,0 21 15,0-21-15,0 0 0,0 1 16,0-1-16,0 0 0,0 0 0,0 0 16,0 0-16,21-21 0,-21 22 0,21-22 15,0 21-15,0-21 0,1 0 16,-1 0-16,0 0 0,21 0 0,-21 0 15,1 0-15,-1 0 0,0 0 0,21-21 16,-21 21-16,1-22 0,20 1 16,-21 0-16,0-21 0,0 21 0,1-22 15,-1 1-15,0 0 0,0-1 16,-21 1-16,21-22 0,-21 22 0,21 0 0,-21-1 16,0-20-16,22 42 0,-22-22 15,21 1-15,-21 21 0,0 0 16,0 0-16,0-1 0,0 1 0,0 42 31,0 1-31,0-1 0,0 0 16,-21 21-16,21-21 0,-22 22 0,1-1 15,21 0-15,-21 1 0,21-1 16,0 0-16,-21 22 0,21-22 0,-21 1 16,21-1-16,0-21 0,0 21 0,0-20 15,0 20-15,0-21 0,0 0 0,21 0 16,0-21-16,-21 22 0,21-1 15,0-21-15,22 0 0,-22 0 0,0 0 16,0 0-16,22 0 0,-22 0 16,0 0-16,21-21 0,-21-1 0,1 1 15,20 0-15,-21 0 0,0-21 16,0-1-16,1 1 0,-1 0 0,21-1 16,-21 1-16,-21-22 0,21 22 0,1 0 15,-1-22-15,0 22 0,-21 0 16,0-1-16,0 22 0,0-21 0,21 21 15,-21-1-15,0 1 16,0 42 0,-21 1-16,21-1 0,-21 21 15,0-21-15,-1 22 0,22-1 0,-21 0 16,0 1-16,0-1 0,21 0 16,0 1-16,-21-1 0,21 21 15,0-20-15,0-1 0,0-21 0,0 22 16,0-22-16,0 21 0,0-21 0,0 0 15,0 1-15,21-1 0,0-21 16,0 0-16,-21 21 0,21-21 0,1 0 16,20 0-16,-21 0 0,0 0 0,0 0 15,1-21-15,20 0 0,-21 21 0,0-22 16,0 1-16,1 0 0,-1 21 16,0-21-16,-21 0 0,0 0 0,0-1 15,0 1-15,0 0 0</inkml:trace>
  <inkml:trace contextRef="#ctx0" brushRef="#br0" timeOffset="6568.26">8424 1947 0,'0'0'0,"-21"0"0,0 0 0,0 0 15,0 0-15,42 0 79,0 0-79</inkml:trace>
  <inkml:trace contextRef="#ctx0" brushRef="#br0" timeOffset="7148">11112 2053 0,'0'0'0,"22"-21"0,-1 21 0,-21-21 0,0 0 15,0 0-15,21 21 0,-21-22 16,0 44 0,0-1-16,0 0 15,0 21-15,0 1 0,0-1 0,0 21 16,0-20-16,0 41 0,0-20 15,0-1-15,0 22 0,-21 0 0,0-1 16,21-20-16,-22 21 0,1-1 0,0 1 16,0 21-16,0-22 0,0 22 15,-22-21-15,22 21 0,0-22 0,-21 1 16,20-21-16,-20-1 0,21 1 16,0-1-16,0-21 0,21 1 0,0-22 15,-22 21-15,22-21 0,0-42 16,0-21-1,0 21-15,0 0 0,0-22 0,0 1 16,0 0-16,22-1 0,-22-20 0,21 20 16,-21-20-16</inkml:trace>
  <inkml:trace contextRef="#ctx0" brushRef="#br0" timeOffset="7487.56">10858 2286 0,'0'0'0,"0"-42"0,0-43 16,0 64-16,0-21 0,0 20 0,0 1 16,22 0-16,-1 0 0,21 0 0,0 0 15,1 21-15,-1 0 0,22-22 0,-1 22 16,1 0-16,-22 0 0,21 22 16,1-1-16,-22 0 0,1 0 0,-1 0 15,-21 22-15,0-22 0,0 21 16,-21 0-16,0-20 0,0 20 15,0 0-15,-21-21 0,0 22 0,-21-22 16,21 21-16,-22-21 0,22 1 0,0 20 16,-21-21-16,20-21 0,1 21 15,0 0-15,0-21 0,21 22 16,-21-22 0,21-22-1,0 1 1,0 0-16,21 21 0,-21-21 15,21 0-15</inkml:trace>
  <inkml:trace contextRef="#ctx0" brushRef="#br0" timeOffset="7943.94">11705 2244 0,'0'0'0,"21"0"0,0-21 15,-21-1 1,22 22-16,-1 0 0,0-21 16,0 21-16,0 0 0,0 0 0,1 0 15,-1 0-15,0 0 0,0 0 16,0 0-16,22 21 0,-22 1 16,0-1-16,0 0 0,0 0 0,0 0 15,1 22-15,-1-22 0,-21 21 0,21 0 16,-21-20-16,0 20 0,0-21 15,0 21-15,0-20 0,-21-1 0,0 0 16,21 0-16,-22 0 0,22 0 16,0-42 15,0 0-31,0 0 0,0 0 16,22-22-16,-1 22 0,-21-21 0,21 0 15,0 20-15,0-20 0,-21 21 16,21-21-16,1 20 0,-1 1 15,0 0-15,-21 0 0,0 0 0,21 21 16,-21-21-16,21 21 0,-21-22 16,21 22-1,1 0 1,-22 22-16,21-22 16,0 21-16</inkml:trace>
  <inkml:trace contextRef="#ctx0" brushRef="#br0" timeOffset="8351.7">12742 2328 0,'0'0'0,"21"0"16,-21-21-1,0 0-15,-21 21 47,0 0-47,0 21 16,0 0-16,0 1 0,21-1 0,-22 21 15,1-21-15,21 22 0,-21-22 16,21 21-16,0-21 0,0 22 0,0-22 16,0 0-16,0 0 0,0 0 0,21 0 15,0 1-15,1-22 16,-1 0-16,21 0 0,-21 0 16,0 0-16,22 0 0,-22 0 0,21 0 15,1-22-15,-1 1 0,-21 0 0,21 0 16,-20 0-16,-1 0 0,21-1 0,-21-20 15,-21 21-15,0-21 0,0-1 16,0 22-16,0-21 0,0 21 0,-21-1 16,0 1-16,21 0 0,-21 21 0,0 0 15,-22-21-15,22 21 0,0 0 16,0 0-16,0 0 0,-22 0 0,22 0 16,0 21-16,0-21 0,21 21 15,-21-21-15,21 21 16,21-21-16</inkml:trace>
  <inkml:trace contextRef="#ctx0" brushRef="#br0" timeOffset="8752.5">13631 2350 0,'0'0'0,"-21"0"0,0-22 15,0 1-15,0 21 0,-1 0 32,1 0-32,0 0 0,0 0 15,0 21-15,0 1 16,21-1-16,0 0 0,0 21 16,-22 1-16,22-1 0,-21 0 0,0 22 15,21-22-15,-21 22 0,21-22 0,-21 21 16,0 1-16,-1-1 0,1 1 0,0 21 15,0-22-15,0 22 0,-22-22 0,22 1 16,0-1-16,-21 1 0,21-1 16,-1-20-16,1-1 0,21 0 0,0 1 15,-21-22-15,21 0 0,0 0 16,0 0-16,0-42 31,21 0-31,-21 0 0,21-22 16,1 22-16,-22-21 0,21 0 15,0-1-15,0 1 0,0-22 0,0 1 16,1-22-16</inkml:trace>
  <inkml:trace contextRef="#ctx0" brushRef="#br0" timeOffset="9012.35">13293 2794 0,'0'0'0,"0"-63"0,42-64 16,-21 84-16,0 1 16,-21 0-16,21-1 0,1 22 0,-1-21 15,21 21-15,-21-1 0,0 1 16,22 0-16,-22 21 0,21 0 15,-21-21-15,22 21 0,-22 0 0,21 0 16,-21 21-16,1 0 0,-1 0 0,0 1 16,-21-1-16,0 21 0,0-21 0,0 22 15,0-22-15,-21 21 0,0-21 16,-22 0-16,22 22 0,0-22 0,-21 0 16,20 0-16,-20-21 0,21 21 0,0 1 15,0-22-15,-1 21 0,44-42 47,-1-1-47,21 1 16</inkml:trace>
  <inkml:trace contextRef="#ctx0" brushRef="#br0" timeOffset="9400.64">14118 2328 0,'0'0'0,"21"-21"0,-21 0 16,-21 21-1,21 21-15,-21-21 16,0 21-16,0 1 0,-1-1 0,1 21 16,0-21-16,0 22 0,21-22 0,0 21 15,-21-21-15,21 22 16,0-22-16,0 0 0,0 0 0,0 0 16,0 0-16,21 1 0,0-22 0,0 0 15,0 21-15,1-21 0,-1 0 0,21 0 16,-21 0-16,0 0 0,22-21 15,-22-1-15,21 22 0,-21-21 0,1 0 16,20 0-16,-21-21 0,-21 20 0,0-20 16,21 0-16,-21-1 0,0 22 0,0-21 15,0 21-15,-21 0 16,0-1-16,0 1 0,0 21 0,-22 0 0,22 0 16,0 0-16,-21 0 0,20 0 0,-20 0 15,21 0-15,-21 21 0,20-21 16,1 22-16,0-22 0,0 21 15,0 0-15,21 0 0,0 0 16,0 0-16,21-21 0,0 0 16,0 22-16,22-22 0,-1 0 0</inkml:trace>
  <inkml:trace contextRef="#ctx0" brushRef="#br0" timeOffset="11192.75">14753 2392 0,'0'0'0,"21"-21"0,22 0 16,-22-1-1,-21 1-15,0 0 16,-21 21 0,-1 0-16,1 0 0,0 0 15,0 0-15,0 21 0,0 0 16,-1-21-16,1 22 0,0-1 0,0 0 16,0 0-16,21 0 0,-21 0 0,21 1 15,-22-1-15,22 0 0,0 0 16,0 0-16,0 0 0,22 1 15,-1-22-15,0 0 0,0 0 0,0 0 16,0 0-16,1 0 0,-1 0 0,0 0 16,0-22-16,0 22 0,0-21 15,1 0-15,-1 0 0,-21 0 16,21 0-16,-21-1 0,0 1 16,0 0-16,0 0 0,21 21 0,-21-21 15,0 42 16,-21 0-31,21 0 0,-21 0 16,0 22-16,-1-22 0,22 0 16,-21 21-16,0 1 0,0-1 0,0-21 15,0 22-15,-1-1 0,22 21 0,-21-20 16,0 20-16,21 1 0,-21-1 0,21 1 16,-21 20-16,21-20 0,0 21 0,0-1 15,-21 1-15,-1 0 16,22-22-16,-21 22 0,0-1 0,21-20 15,-21-1-15,0 1 0,0-22 0,-1 1 16,1-1-16,0-21 0,0 0 0,0 0 16,0-21-16,-1 0 0,1 0 0,0 0 15,0 0-15,0-21 0,0 0 0,-1 0 16,1-21-16,21 20 0,-21 1 16,21-21-16,0 0 0,0-1 0,21 1 15,0 0-15,1-1 0,20-20 0,-21-1 16,21 1-16,22-1 0,-22-20 0,1-1 15,20 21-15,1-20 0,-1-1 0,-21-21 16,22 22-16,-1-1 16,1 21-16,-1-20 0,1 20 0,-22 1 15,22-1-15,-22 22 0,0 0 0,-20-1 16,-1 1-16,0 21 0,0 21 0,-21-21 16,0-1-16,-21 22 15,0 0 1,21 22-16,-21-1 0,21 0 15,0 0-15,0 0 16,0 0-16,0 1 0,0-1 16,21 0-16,-21 0 0,21-21 15,-21 21-15,21 0 0,0 1 16,0-1-16,-21 0 16,0 0-16,22 0 15,-22 0-15,0 1 16,21-22-1,0 0 1,0 0-16,0 0 0,0 0 16,1 0-16,-1 0 0,21-22 0,-21 22 15,22-21-15,-22 0 0,21 0 16,-21 0-16,22 0 0,-22-1 0,21-20 16,-21 21-16,22 0 0,-22-22 0,0 22 15,0 0-15,0-21 16,-21 21-16,0-1 0,0 1 15,-21 21 1,0 0-16,0 0 0,-22 0 0,22 21 16,0-21-16,-21 22 0,21-1 15,-1 21-15,-20-21 0,21 0 0,0 1 16,0-1-16,21 0 0,0 0 0,-22 0 16,22 0-16,0 1 0,0-1 15,0 0-15,22-21 16,-1 0-16,0 0 0,0 0 15,0 0-15,0 0 0,1-21 0,-1 21 16,-21-21-16,21-1 16,0 1-16,0 0 0,0 0 0,-21 0 15,0 0-15,22-1 0,-22 1 0,21 21 16,-21-21-16,0 42 31,0 0-31,0 1 16,0-1-16,-21 0 0,21 0 15,0 0-15,0 0 0,0 1 0,0-1 16,0 0-16,0 0 0,0 0 16,21-21-16,-21 21 0,21-21 15,0 0-15,0 0 0,0 0 16,1 0-16,20 0 0,-21 0 16,0-21-16,22 21 0,-22-21 0,21 0 15,-21 0-15,22-22 0,-22 22 16,21-21-16,-21 0 0,22-1 0,-22 1 15,21 0-15,-21-1 0,22-20 0,-22 20 16,0 1-16,0 0 0,0-1 0,0 22 16,1-21-16,-22 21 0,0 0 15,0-1-15,0 44 32,-22-1-32,1 0 0,0 21 0,0-21 15,0 22-15,0-1 0,-1 0 0,1 1 16,0-1-16,0 0 0,21 1 15,0-1-15,0 0 0,0 1 16,0-1-16,0 0 0,0-20 0,0-1 16,0 21-16,21-21 0,0 0 0,0-21 15,1 22-15,-1-22 0,21 0 0,-21 0 16,0 0-16,22 0 0,-22 0 16,0 0-16,0 0 0,22-22 0,-22 1 15,0 0-15,0 0 0,0 0 0,22 0 16,-22-22-16,-21 22 0,21-21 15,0 21-15,-21-1 0,21 1 16,-21 0-16,0 0 0,-21 21 16,0 21-16,0 0 15,-22 0-15,22 1 0,0-1 16,0 21-16,0-21 0,21 22 0,0-22 16,-21 0-16,21 0 0,0 0 0,0 0 15,0 1-15,0-1 0,0 0 0,21 0 16,0-21-16,0 0 15,0 0-15,0 0 0,1 0 16,-1 0-16,0 0 0,0 0 0,0-21 16,0 21-16,1-21 0,-22 0 0,21 21 15,-21-22-15,0 1 16,0 0-16,0 0 0,0 0 0,0 0 16,0-22-16,0 22 0</inkml:trace>
  <inkml:trace contextRef="#ctx0" brushRef="#br0" timeOffset="11399.63">16129 2201 0,'0'0'0,"-21"0"0,0 0 15,42 0 1,0 0 0,21 0-16,-21-21 0,22 21 0,-1 0 15,0 0-15,1 0 16,-1 0-16,0 0 0,1 0 0,-1 0 15,-21 0-15,22 0 0,-22 0 0,0 0 16,0 0-16,0 0 0,0-21 16,1 21-16</inkml:trace>
  <inkml:trace contextRef="#ctx0" brushRef="#br0" timeOffset="11904.31">18732 2371 0,'0'0'0,"0"-21"0,0-1 0,0-20 15,0 21-15,0-21 0,0 20 0,0 1 16,22 0-16,-22 0 0,21 0 0,-21 0 15,21 21-15,-21 21 16,0 21 0,0-21-16,0 22 0,0 20 0,0-21 15,0 22-15,0-1 0,-21 1 16,21-22-16,-21 22 0,-1-1 16,1-20-16,21-1 0,-21 0 0,21 1 0,-21-22 15,21 0-15,0 0 0,0 0 16,0 0-16,0 1 0,-21-22 15,0 0 1,-1 0-16,1-22 16,0 1-16,0 0 0,-21 0 15</inkml:trace>
  <inkml:trace contextRef="#ctx0" brushRef="#br0" timeOffset="12651.77">18097 2646 0,'0'0'0,"-21"0"0,0 0 0,0 0 0,42 0 31,0 0-31,22 0 0,-1 0 16,21 0-16,1 0 0,21 0 0,-1 0 16,1-21-16,0 0 0,20-1 15,-20-20-15,21 21 0,0-21 16,-22 20-16,22-20 0,-21 0 0,-22 21 16,1-22-16,-1 1 0,-20 0 0,-22 20 15,21-20-15,-42 0 0,0-1 16,0 22-16,0 0 0,0 0 0,0 0 15,0 0-15,-21 21 0,0 0 0,0 0 16,0 0-16,-1 21 0,-20 21 16,21-21-16,0 22 0,0-22 0,-1 21 15,1 0-15,21 22 0,-21-22 0,21 22 16,-21-1-16,0-20 0,21 20 16,-21-21-16,21 22 0,-22-22 15,22 1-15,-21-1 0,21-21 0,0 21 16,-21-20-16,21-1 0,0 0 15,0-42 17,21 0-32,-21-1 0,21 1 15,1-21-15,-1 21 0,0 0 16,0-22-16,0 22 0,0-21 0,1 21 16,-1-1-16,0 22 0,0 0 15,0 0 1,-21 22-16,0-1 0,0 0 15,21 0-15,-21 21 0,22-20 0,-22-1 16,0 0-16,0 0 0,21 0 16,0 0-16,-21 1 0,21-1 0,0 0 15,0-21-15,1 21 0,-1-21 0,0 0 16,0 0-16,0 0 0,0 0 0,22 0 16,-22 0-16,21 0 0,1-21 15,-22 0-15,21 0 0,-21 21 0,22-43 16,-22 22-16,0 0 0,0-21 0,0 20 15,-21-20-15,0 21 16,0-21-16,0 20 0,0 1 0,0 0 16,-21 21-1,0 21-15,0 0 16,0 1-16,21-1 0,-22 21 0,1-21 16,21 0-16,0 1 0,0-1 0,0 0 15,0 0-15,0 0 0,0 0 0,0 1 16,0-1-16,0 0 15,0 0-15,21-21 16,1-21 0,-22 0-16,21 0 0</inkml:trace>
  <inkml:trace contextRef="#ctx0" brushRef="#br0" timeOffset="14584.13">21696 3006 0,'0'0'0,"-43"0"0,-20 21 16,42-21-16,0 0 16,42 0-1,0 0 1,0-21-16,21 0 0,1-1 0,-1 1 16,0-21-16,1 21 0,-1-22 15,0-20-15,1 21 0,-1-22 0,-21 1 16,0 20-16,1-20 0,-1-1 0,-21 22 15,0 0-15,0 20 0,0-20 16,0 21-16,0 0 0,-21 21 16,-1 0-16,-20 0 0,21 0 0,0 0 15,-22 0-15,22 21 0,-21 0 0,21 21 16,0 1-16,-1-1 0,22 0 16,0 1-16,0-1 0,0 22 0,0-22 15,0 0-15,0-21 0,0 22 0,22-22 16,-1 21-16,0-21 0,0 1 15,0-1-15,0-21 0,-21 21 0,22-21 16,-1 0-16,0 0 0,0 0 16,0 0-16,0 0 15,-21-21-15,22 0 0,-1-1 16,-21 1-16,21 0 0,0 0 0,0-21 16,0-1-16,1 1 0,20 21 0,-21-22 15,21 1-15,-20 0 0,20 21 16,-21-22-16,21 22 0,1 21 0,-22 0 15,0 0-15,0 0 0,0 0 0,1 21 16,-22 0-16,0 1 0,0 20 16,0-21-16,0 21 0,0-20 0,0 20 15,0 0-15,0-21 0,-22 22 0,1-22 16,0 0-16,0 0 0,21 0 16,-21 1-16,0-1 0,-1 0 0,22 0 15,0-42 16,0 0-15,22 0-16,-22-1 0,42 1 0,-21-21 16,0 0-16,22 20 0,-22-20 0,21 0 15,-21-1-15,22 1 0,-1 0 16,-21 21-16,0-22 0,0 22 0,1 21 16,-22-21-16,21 21 0,-21 21 15,-21-21 1,-1 42-16,1-20 0,0-1 0,0 21 15,0-21-15,21 22 0,-21-1 0,21-21 16,-22 21-16,22-20 16,0 20-16,0-21 0,0 0 0,0 0 15,0 1-15,22-22 0,-1 21 0,0-21 16,0 0-16,0 0 0,22 0 0,-22 0 16,21 0-16,0 0 0,-20 0 15,20 0-15,0 0 0,-21-21 0,22-1 16,-22 1-16,0 0 0,0 0 0,22 0 15,-22-22-15,0 22 0,0-21 16,0 0-16,0 20 0,-21 1 0,22 0 16,-22 0-16,21 0 0,0 21 31,0 21-15,-21 0-16,0 0 15,0 0-15,0 1 16,21-22-1,0 0 17,-21-22-17,0 1-15,0 0 16,0 0-16,0 0 0,0 0 0,0-1 16,0 1-16,0 0 15,0 0-15,-21 21 31,0 0-31,0 0 0,21 21 16,-21 0-16,0 0 0,-1 1 0,22-1 16,-21 21-16,0-21 0,0 22 0,21-22 15,0 0-15,-21 21 0,21-21 16,0 22-16,0-22 0,0 0 0,0 0 16,0 0-16,0 1 0,0-1 0,0 0 15,21-21-15,0 21 0,0-21 16,22 0-16,-22 0 0,21 0 15,-21 0-15,22 0 0,-1 0 0,0 0 0,1 0 16,-1 0-16,0-21 0,1 0 0,-1 21 16,-21-21-16,21-1 15,-20-20-15,-1 21 0,0 0 0,0-22 16,0 22-16,-21-21 0,0 21 0,0 0 16,0-22-16,0 22 0,0 0 15,-21 21 1,0 0-16,0 0 0,0 21 0,-1 0 15,1 0-15,0 22 16,0-22-16,21 0 0,0 21 0,-21-20 16,21-1-16,0 0 0,0 0 0,0 0 15,0 0-15,0 1 0,21-1 16,0 0-16,0-21 0,22 21 16,-22-21-16,21 0 0,0 0 0,1 0 15,-22 0-15,21 0 0,1 0 0,-1 0 16,-21 0-16,21-21 0,-20 0 15,20 0-15,-21-1 0,0 22 0,0-42 16,1 21-16,-1 0 0,0 0 0,-21-22 16,21 22-16,0-21 0,-21 21 15,21-1-15,-21 1 0,0 0 0,0 0 16,22 21-16,-22 21 47,0 0-47,0 0 0,-22 1 0,1-1 15,0 21-15,0 0 0,0-20 0,0 20 16,-1 0-16,1 1 0,0-1 16,0 0-16,0 1 0,0-1 0,-1 0 15,1 22-15,21-22 0,-21 0 0,0 22 16,0-1-16,21-20 0,-21 20 0,-1-20 16,22 20-16,-21-21 0,0 22 15,0-22-15,21 1 0,0-1 0,-21-21 16,21 21-16,-21-20 0,21-1 0,-22 0 15,22 0-15,0 0 0,0 0 16,0-42 15,0 0-31,0 0 16,0 0-16,22 0 0,-1-22 0,0 22 16,0-21-16,-21-1 0,21 1 0,0 0 15,1-22-15,-1 1 0</inkml:trace>
  <inkml:trace contextRef="#ctx0" brushRef="#br0" timeOffset="14855.98">24320 2858 0,'0'0'0,"22"-43"0,-1-63 16,0 85-16,-21-21 15,0 21-15,21 0 0,0 21 16,0-22-16,-21 1 0,22 21 0,-1 0 16,0 0-16,21 0 0,-21 0 15,1 0-15,20 0 0,-21 0 16,0 0-16,0 21 0,1 1 0,-1-1 15,-21 0-15,0 0 0,0 0 0,0 0 16,0 22-16,-21-22 0,-1 0 16,1 0-16,0 0 0,0-21 0,0 22 15,-22-1-15,22-21 0,0 21 0,0 0 16,-21-21-16,20 0 0,1 21 0,0-21 31,21-21-15,21 0-16</inkml:trace>
  <inkml:trace contextRef="#ctx0" brushRef="#br0" timeOffset="16280.83">24998 2900 0,'0'0'0,"0"21"16,21-21-1,0 0-15,0 0 16,0 0-16,1 0 16,-1-21-16,0 0 0,0 21 0,0-21 15,0-1-15,1 1 0,-1-21 16,0 21-16,0-22 0,0 1 0,0 0 16,1-1-16,-1 1 0,-21-21 0,21 20 15,-21 1-15,21 0 0,-21 20 16,21-20-16,-21 21 0,0 0 15,-21 21 1,0 21 0,0 0-16,21 21 0,-21-20 0,-1 20 15,22 0-15,-21 1 0,0-1 16,21 21-16,-21-20 0,21-1 16,0 0-16,0-20 0,0 20 0,0 0 15,0-21-15,0 1 0,0-1 0,0 0 16,0 0-16,21 0 0,0 0 15,0-21-15,1 0 0,-1 0 16,0 0-16,0 0 0,0 0 0,22 0 16,-22-21-16,0 21 0,0-21 0,0 0 15,22 0-15,-22 0 0,0-1 16,0 1-16,0-21 0,0 21 0,1 0 16,-1-1-16,-21 1 0,0 0 15,0 42 16,0 0-31,-21 1 0,21-1 0,-22 0 16,1 0-16,21 0 0,0 0 16,0 1-16,0-1 0,0 0 0,0 0 15,0 0-15,0 0 16,21-21-16,1 0 16,-1 0-16,0 0 0,0 0 15,0 0-15,0 0 0,1 0 0,20 0 16,-21 0-16,0-21 0,0 0 0,22 21 15,-22-21-15,0 0 0,0 0 16,0-1-16,1 1 0,-1 0 16,0 21-16,-21-21 0,0 42 31,0 0-15,-21-21-16,21 21 0,0 1 0,0-1 15,-21 0-15,21 0 16,0 0-16,0 0 0,0 1 15,21-1-15,0-21 16,0 0-16,0 0 0,0 0 16,1 0-16,-1 0 0,0 0 15,21 0-15,-21 0 0,1 0 0,-22-21 16,21 21-16,0-22 0,-21 1 16,0 0-16,0 0 0,0 0 15,0 0-15,0-1 0,0 1 16,0 0-16,-21 0 0,0 21 0,-1 0 15,1 0-15,0 0 0,0-21 16,0 21-16,42 0 47,0 0-47,0 0 16,0 0-16,22 0 0,-22-21 0,0 21 15,0 0-15,22 0 16,-22 0-16,0 0 0,0 0 0,0 0 15,0 0-15,1 21 0,-22 0 16,21 0-16,-21 0 0,0 0 16,0 1-16,0-1 0,0 0 15,0 0-15,0 0 0,0 0 16,-21 1-16,21-1 0,0 0 16,-22-21-16,1 0 15,21 21-15,-21-21 0,0 0 31,21-21 1,0 0-32,0 0 0,21-1 15,0-20-15,0 21 0,1 0 16,-1 0-16,0-22 0,21 22 16,-21-21-16,22 21 0,-22-1 0,21 1 15,-21 0-15,22 0 0,-22 0 0,21 21 16,-21 0-16,1 0 0,-1 0 15,0 21-15,0 0 0,-21 0 0,21 0 16,-21 22-16,0-22 0,0 21 0,0-21 16,0 22-16,0-22 15,-21 0-15,0 0 0,21 0 0,-21 1 16,21-1-16,0 0 0,-21 0 0,-1 0 16,1-21-16,21 21 15,0-42 16,0 0-15,-21 21-16,21-21 0,0 0 16,0 0-16,0-1 0,0-20 0,0 21 15</inkml:trace>
  <inkml:trace contextRef="#ctx0" brushRef="#br0" timeOffset="16467.74">26691 2328 0,'0'0'0,"-42"-21"15,21 21-15,-1-21 0,1 21 16,21-21 62,-21 21-78,0 0 0,-21 0 16</inkml:trace>
  <inkml:trace contextRef="#ctx0" brushRef="#br0" timeOffset="16656.62">25463 2307 0,'-42'21'16,"84"-42"-16,-126 42 0,41-21 0,22 0 0,0 0 16,42 0-1,0 22 1,1-22-16,20 0 0,-21 0 0,21 0 15,-20 0-15,20 0 0,0 0 0,-21 0 16,22 0-16,-22 0 0,21 0 16,-21 0-16,1 0 0,20 0 0,-21 0 15</inkml:trace>
  <inkml:trace contextRef="#ctx0" brushRef="#br0" timeOffset="18540.18">28342 2561 0,'0'0'0,"21"0"32,0-21-32,1 0 15,-1 21-15,21-21 0,-21 21 0,22-21 16,-22-1-16,21 1 0,0 0 0,-20 0 16,20 0-16,-21-22 0,21 22 15,-20 0-15,-1-21 0,0 21 0,0-22 16,0 22-16,-21-21 0,0 21 0,0-22 15,0 22-15,0 0 16,-21 21-16,0 0 16,0 0-16,0 21 0,-1 0 0,1 0 15,0 1-15,0 20 0,-21 21 16,20-20-16,1 20 0,-21 1 0,21 20 16,-22-20-16,22 21 0,-21-1 0,21-20 15,-22 20-15,22-20 0,-21 21 16,0-1-16,-1 1 0,22 0 0,-21-1 15,-1 22-15,1-21 0,0-22 0,-22 22 16,22 0-16,21-22 0,-64 64 16,64-85-16,0 22 0,0-22 15,21 1-15,-22-22 0,22 21 0,0-21 16,22-21-16,-1 0 16,21 0-16,-21 0 0,22 0 0,20-21 15,-21 0-15,22 0 0,-1-22 0,1 22 16,-22-21-16,22 0 0,-1-1 15,-20 1-15,-1 0 0,0-1 0,1-20 16,-22 20-16,0-20 0,0-1 0,-21 1 16,0-1-16,0 1 0,0-1 15,0 22-15,-21-21 0,0-1 0,-22 22 16,22-1-16,0 1 0,0 21 16,-21 0-16,20-22 0,1 43 0,0-21 0,0 0 15,0 21-15,21-21 16,0 0-1,21 21-15,21-21 0,-21 21 0,1-22 16,20 22-16,0-21 0,1 0 16,-1 21-16,21-21 0,-20 0 0,20-22 15,1 22-15,-1 0 0,-20 0 0,20 0 16,-21 0-16,1-1 0,-22 1 16,0 0-16,0 0 0,-21 0 15,0 0-15,0-1 16,-21 22-16,0 0 15,0 0-15,0 22 16,-1-22-16,22 21 16,0 0-16,0 0 0,0 0 0,0 0 15,0 1-15,0-1 0,0 0 0,0 0 16,0 0-16,22-21 0,-22 21 16,21-21-16,0 0 0,0 22 0,0-22 15,0 0-15,22 0 0,-22 0 0,21 0 16,1 0-16,-22-22 0,21 22 15,0-21-15,-20 0 0,20 0 0,-21 0 16,0 0-16,0-1 0,1 1 0,-1 0 16,0-21-16,0 21 0,-21-1 15,21 22-15,-21-21 0,0 42 32,0 1-32,-21-1 15,0 0-15,0 0 0,21 21 0,0-20 16,0-1-16,-21 0 0,21 0 0,0 0 15,0 0-15,0 1 0,0-1 16,0 0-16,21-21 0,-21 21 16,21-21-16,0 0 0,0 0 0,0 0 15,1 0-15,-1 0 0,0 0 16,0-21-16,0 21 0,0-21 16,1 0-16,-1-1 0,-21 1 0,0 0 15,0 0-15,0-21 0,0 20 16,0-20-16,0 0 0,0 21 0,-21-1 15,-1 1-15,1 0 0,0 0 0,0 21 16,21-21-16,-21 21 16,0 0-16,42 0 31,0 0-15,0 0-16,21 0 0,-20 0 0,-1 0 15,0 0-15,21 0 0,-21 0 0,22 0 16,-22 21-16,21 0 0,-21 0 15,1 0-15,-1 1 0,0-1 0,-21 0 16,0 21-16,0-21 16,0 22-16,0-22 0,0 21 0,0-21 15,0 1-15,0-1 0,0 0 0,0 0 16,0 0-16,-21 0 0,0 1 16,-1-22-16,1 0 31,21-22-16,0 1 1,0 0-16,0 0 0,21-21 0,1 20 16,-1-20-16,0 21 0,21-21 15,1-1-15,-1 1 0,0 21 0,1-22 16,-1 22-16,0 0 0,1 0 16,-22 21-16,0 0 0,21 0 15,-21 21-15,1 21 16,-22-20-16,0-1 0,0 21 15,0-21-15,0 22 0,0-22 0,0 21 16,0-21-16,0 0 0,-22 1 0,22-1 16,0 0-16,-21 0 0,0 0 15,0-21-15,21 21 0,-21-21 16,0 0 15,21-21-31,0 0 0,0 0 0,0 0 16,21 0-16,0-1 0,21-20 15,-21 0-15,22 21 0,-22-22 16,21 1-16,22 0 0,-22-1 0,0 1 16,1 21-16,-1 0 0,0 21 15,1 0-15,-22 0 0,21 0 0,-21 21 16,-21 0-16,0 0 0,0 21 0,0-20 16,0 20-16,0 0 0,-21 1 15,-21-1-15,21-21 0,0 21 0,-1-20 16,1 20-16,0-21 0,0 0 15,0 0-15,0 1 0,21-1 0,-22 0 16,22 0-16,22-21 16,-1 0-16,0 0 15</inkml:trace>
  <inkml:trace contextRef="#ctx0" brushRef="#br0" timeOffset="19788.91">1609 4424 0,'0'-21'16,"21"0"0,0-1-16,-21 1 0,21 21 0,0-21 0,-21-21 15,21 21-15,1-1 16,-22 1-16,21-21 0,0 21 0,-21-22 15,0 22-15,0-21 0,0 21 0,21 0 16,-21-1-16,0 1 0,0 0 16,0 0-16,0 42 31,0 21-31,-21-20 0,21 20 0,0 0 16,0 22-16,0-22 0,0 0 15,0 22-15,0-22 0,0 1 0,0 20 16,0-21-16,0-20 0,0 20 15,0 0-15,0-21 0,0 1 16,0 20-16,0-21 0,0 0 16,0 0-16,-21 1 0,0-1 15,-1-21-15,1 21 16,-21-21-16,21 0 0,0 0 16,-22 21-16,1-21 0,21 0 15,-22 0-15,-20 0 0,21 0 0,-1 0 16,1 0-16,0 0 0,-1 0 15,22 0-15,0 0 0,0 0 0,0 0 16,42 0 0,0 0-16,21 0 15,1 0-15,-1 0 16,21 0-16,-20 0 0,20 0 0,1 0 0,-22 0 16,22 0-16,-22 0 15,0-21-15,1 21 0,-1 0 0,0 0 16,-21-21-16,1 21 0,-1 0 15,-21-21-15,21 21 16,0 0 15,-21-22-31,21 22 0</inkml:trace>
  <inkml:trace contextRef="#ctx0" brushRef="#br0" timeOffset="20499.93">2709 4530 0,'0'21'31,"0"0"-15,0 0-16,0 0 0,0 1 0,0-1 15,0 0-15,0 21 0,0-21 0,0 1 16,0-1-16,0 0 0,0 21 15,0-21-15,0 1 0,0-1 0,0 0 16,-21-21-16,21 21 0,0 0 16,-21-21-16,0 0 15,0 0 1,21-21-16,-22 21 16,22-21-16,0 0 0,0 0 0,0-1 15,0-20-15,0 21 0,0-21 16,0 20-16,0-20 0,22 21 0,-1-21 15,0 20-15,21-20 0,-21 21 0,1 0 16,20 0-16,-21-1 0,21 22 16,-20 0-16,20 0 0,-21 0 0,0 0 15,22 22-15,-22-1 0,0 0 16,0 0-16,0 0 0,0 0 0,1 22 16,-22-22-16,0 0 0,0 21 15,0-20-15,0-1 0,0 0 16,0 0-16,0 0 0,0 0 0,0 1 15,0-1-15,0 0 0,-22-21 32,1 0-32,21-21 15,0 0-15,0-1 0,0 1 16,0-21-16,0 21 0,0-22 16,21 22-16,1-21 0,-1 0 15,0 20-15,0-20 0,0 21 0,0-21 16,1 20-16,-1 22 0,0-21 0,0 21 15,0 0-15,0 0 0,1 21 16,-1-21-16,0 22 0,0-1 16,0 21-16,0-21 0,1 0 0,-22 22 15,0-22-15,0 0 0,0 21 0,0-20 16,0-1-16,0 21 0,0-21 16,0 0-16,0 1 0,0-1 15,0 0-15,21-21 31,0-21-15,0 21-16</inkml:trace>
  <inkml:trace contextRef="#ctx0" brushRef="#br0" timeOffset="20883.46">3810 4720 0,'21'0'31,"0"0"-31,0-21 15,1 21-15,-1-21 16,0 21-16,0-21 0,0 0 16,0 21-16,1-22 0,-1 1 0,0 0 15,0 21-15,0-21 0,0 0 0,-21 0 16,0-1-16,0 1 16,0 0-16,0 0 0,-21 21 15,0 0 1,0 0-16,0 0 0,0 0 15,-1 21-15,1 21 0,0-20 0,0-1 16,0 21-16,0-21 0,-1 22 0,1-22 16,21 21-16,0 0 0,-21-20 15,21 20-15,0-21 0,0 0 0,0 22 16,0-22-16,0 0 0,21-21 0,-21 21 16,21 0-16,1-21 15,-1 0-15,0 0 0,0 0 0,21 0 16,-20 0-16,-1-21 0,21 21 0,-21-21 15,0 0-15,22 0 0,-1-1 16,-21 1-16,22-21 0,-1 21 0</inkml:trace>
  <inkml:trace contextRef="#ctx0" brushRef="#br0" timeOffset="21176.29">4911 4085 0,'0'0'0,"0"-21"0,0 0 0,0 0 16,0 0-16,-22 42 15,1 0 1,21 21-16,-21-21 0,0 22 16,21-1-16,-21 0 0,21 1 0,0-1 15,-21 0-15,21 1 0,0-1 16,-22 0-16,22 1 0,0-1 0,0 0 16,-21 1-16,0-1 0,21 0 0,-21-20 15,0 20-15,21 0 0,-21-21 16,21 1-16,-22-1 0,22 0 0,0 0 15,0-42 1,22 21 0,-1-21-16,0-22 0,0 22 15,0 0-15,22-21 0,-22-1 0,0 1 16,21 0-16</inkml:trace>
  <inkml:trace contextRef="#ctx0" brushRef="#br0" timeOffset="21632.03">5122 4191 0,'0'0'0,"21"-42"0,-21 21 0,22 21 15,-22 21 1,0 0-16,0 0 16,0 21-16,0 1 0,0-1 0,-22 0 15,22 1-15,0-1 0,-21 0 16,21 1-16,0-1 0,0-21 0,0 22 16,-21-22-16,21 21 0,-21-21 15,21 0-15,0 1 0,0-1 0,0 0 16,0 0-16,-21-21 15,21-21 1,0 0 0,0 0-16,21-1 0,-21 1 15,21 0-15,0-21 0,-21 21 0,21-1 16,1 1-16,-1-21 0,0 21 0,0 0 16,0-1-16,0 1 0,1 21 15,-1 0-15,0-21 0,0 21 0,0 0 16,0 21-16,1 0 15,-22 1-15,0-1 0,0 21 16,0-21-16,0 22 0,0-22 16,0 0-16,0 0 0,0 21 15,0-20-15,-22-1 0,22 0 0,0 0 16,-21 0-16,21 0 0,0 1 16,0-1-16,21-42 46,-21-1-46,22 1 0,-1 21 0,-21-21 16,21 0-16,0-21 0</inkml:trace>
  <inkml:trace contextRef="#ctx0" brushRef="#br0" timeOffset="22044.82">5694 4572 0,'0'0'0,"21"0"0,0-21 16,0 0-16,0 21 15,-21 21 16,0 0-31,0 0 16,-21 0-16,21 1 0,-21-1 16,21 0-16,-21 0 0,21 21 15,0-20-15,0-1 0,0 0 0,0 0 16,0 0-16,0 0 0,0 1 16,0-1-16,21-21 15,0 0-15,0 0 16,1 0-16,-1 0 0,0 0 0,0-21 0,0 21 15,22-22-15,-22 1 0,0 0 16,-21 0-16,21 0 0,0 0 16,-21-1-16,0-20 0,0 21 0,0 0 15,0-22-15,0 22 0,0-21 0,-21 21 16,0 0-16,0-1 0,0 1 16,-1 0-16,1 21 0,0 0 0,0 0 15,-21 0-15,20 0 0,1 0 0,0 21 16,0-21-16,0 21 0,0 1 15,21-1-15,-22-21 16,22 21-16,0 0 0,0 0 16,22-21-1,-1 0-15,0 0 16</inkml:trace>
  <inkml:trace contextRef="#ctx0" brushRef="#br0" timeOffset="22643.84">6435 4530 0,'0'0'16,"0"-21"-16,0-1 15,-22 22 1,1 0-16,0 0 16,0 0-16,0 0 15,21 22-15,-21-1 0,-1 0 16,1 0-16,21 0 0,0 0 15,-21 1-15,21-1 0,0 0 0,-21 0 16,21 0-16,0 0 0,0 1 16,0-1-16,0 0 0,0 0 0,0 0 15,0 0-15,21-21 16,0 0-16,0 0 16,1 0-16,-1 0 0,0-21 15,0 0-15,0 0 16,0 0-16,1 0 0,-1-1 0,0 1 15,0 0-15,21-21 0,-20 21 16,-1-22-16,0 1 0,0 0 0,0-1 16,22-20-16,-22 20 0,0-20 0,21 21 15,-21-22-15,1 22 0,-1-1 16,-21 1-16,0 21 0,21 0 0,-21 0 16,0-1-16,0 44 15,-21-1-15,0 0 16,-1 21-16,22 1 0,-21-1 0,0 21 15,0-20-15,0-1 0,0 22 16,-1-22-16,22 0 0,-21 1 0,21-1 16,-21 0-16,21 1 0,0-1 15,0 0-15,0-21 0,0 22 0,0-22 16,0 0-16,0 0 0,0 0 0,21 1 16,0-1-16,1-21 15,-1 21-15,0-21 0,0 0 0,0 0 16,0 0-16,1 0 0,-1-21 15,0 21-15,-21-21 0,0-1 0,21 1 16,-21 0-16,0 0 0,0 0 16,0 0-16</inkml:trace>
  <inkml:trace contextRef="#ctx0" brushRef="#br0" timeOffset="22891.72">4593 4382 0,'0'0'0,"-63"0"0,-1 21 0,1-21 15,41 0-15,1 0 0,0 0 16,42 0 0,22 0-1,-22 0-15,21 0 0,0 0 16,1 0-16,-1-21 0,0 21 0,1 0 15,-1 0-15,22-22 0,-43 22 0,21-21 16,0 21-16,-20 0 0,-1 0 16,21 0-16</inkml:trace>
  <inkml:trace contextRef="#ctx0" brushRef="#br0" timeOffset="23376.42">8361 4255 0,'0'0'0,"0"-43"15,0 22-15,0 42 31,0 0-31,0 1 0,-21 20 16,21 0-16,0 1 0,-22-1 0,22 0 16,0 1-16,0 20 0,-21-21 0,21 22 15,-21-22-15,21 1 0,0 20 0,-21-21 16,0 1-16,21-22 0,-21 21 16,21-21-16,0 1 0,0-1 0,0 0 15,-22 0-15,1-21 16,0-21-1,0 0 1,0 0-16</inkml:trace>
  <inkml:trace contextRef="#ctx0" brushRef="#br0" timeOffset="23900.13">7853 4720 0,'21'21'16,"0"-21"-16,0 0 0,0 22 15,1-22-15,20 0 0,-21 0 0,21 0 16,1 0-16,-1 0 0,0 0 16,1-22-16,-1 22 0,22-21 0,-22 0 15,21 21-15,-20-21 0,20 0 16,-20 21-16,-1-21 0,0 21 0,-21-22 16,22 22-16,-22 0 0,-42 0 31,0 0-16,-1 22-15,1-1 0,21 0 0,-21 0 16,0 21-16,21-20 0,0 20 0,0 0 16,-21 1-16,21-1 0,0-21 15,0 21-15,0-20 0,0 20 0,0-21 16,21 0-16,-21 0 0,21-21 16,0 22-16,0-22 0,22 0 0,-22 0 15,0 0-15,21 0 0,-20 0 16,20-22-16,-21 22 0,21-21 0,-20 0 15,-1 0-15,21-21 0,-21 20 0,0 1 16,1-21-16,-22 21 0,0-22 16,0 1-16,0 0 0,0 21 0,0-22 15,-22 1-15,1 21 0,0 0 0,0-22 16,0 43-16,-22-21 0,22 0 0,0 21 16,-21 0-16,21 0 0,-1 0 15,1 0-15,0 0 0,0 21 16,0-21-16,0 21 0,-1-21 0,22 21 15,0 1-15,0-1 0,0 0 16,0 0-16,22-21 16,-1 0-16,0 21 0</inkml:trace>
  <inkml:trace contextRef="#ctx0" brushRef="#br0" timeOffset="24312.08">10647 4360 0,'0'0'0,"0"-21"0,0 0 16,0 0-16,0 0 0,0 0 16,-21 21-1,21 21 1,0 0-16,0 0 16,0 0-16,-22 22 0,22-1 15,0 0-15,0 1 0,0-1 0,-21 0 16,21 1-16,0-1 0,-21 0 0,21 1 15,0-1-15,0-21 0,-21 21 0,21-20 16,-21 20-16,21-21 0,-21 0 16,21 0-16,0 1 0,-22-22 15,1 0-15,0 0 16,0 0-16,0-22 16</inkml:trace>
  <inkml:trace contextRef="#ctx0" brushRef="#br0" timeOffset="25151.6">9948 4741 0,'0'0'0,"0"-21"0,21 21 16,1 0-1,-1 0-15,21 0 0,-21 0 0,22 0 16,-1 0-16,0-21 0,1 21 0,20 0 16,-21-21-16,22 21 0,-1-21 15,1 0-15,-22 21 0,22-22 0,-1 1 16,1 0-16,-1 0 0,-20 21 0,-1-21 15,0 0-15,1-1 0,-22 1 0,0 0 16,-21 0-16,0 0 0,0 0 16,0-1-16,0 1 0,0 0 15,0 0-15,0 0 16,-21 21-16,0 0 16,21 21-16,0 0 0,0 0 15,-22 22-15,22-22 0,-21 21 0,21 0 16,-21 1-16,21-22 0,-21 21 0,21 1 15,0-1-15,0 0 0,-21 1 16,21-22-16,-21 21 0,21-21 0,0 22 16,0-22-16,-22 0 0,22 0 0,0 0 15,0 0-15,-21-21 16,21 22-16,0-44 31,21 1-31,1 0 16,-1 0-16,0 0 0,-21-22 0,21 22 15,0 0-15,0-21 0,1 21 16,-1-1-16,0 1 0,-21 0 0,21 0 16,0 0-16,0 21 0,-21 21 31,22-21-31,-22 21 0,0 0 16,0 0-16,0 22 0,0-22 15,0 0-15,0 21 0,0-20 0,0-1 16,0 0-16,21 0 0,0 0 0,-21 0 15,21 1-15,0-22 0,-21 21 16,21-21-16,1 0 0,-1 0 0,0 0 16,0 0-16,21 0 0,-20 0 0,-1 0 15,0-21-15,0-1 0,0 22 0,0-21 16,22 0-16,-43 0 0,21 0 16,0-22-16,0 22 0,-21 0 0,0-21 15,0 21-15,0-22 0,0 22 0,0 0 16,0 0-16,0 0 0,-21 21 31,0 0-31,0 0 0,21 21 0,-21 0 16,21 0-16,-22 0 0,22 0 0,0 1 15,0-1-15,0 21 0,0-21 0,0 0 16,0 1-16,0-1 0,0 0 16,0 0-16,0 0 0,22-21 0,-1 21 15,0 1-15,0-22 0,0 0 16,0 0-16,1 0 0,20 0 0,-21 0 15,0 0-15,22 0 0,-22 0 16,21 0-16,-21 0 0,0 0 0,1 0 16,-1-22-16,0 1 0,0 0 0</inkml:trace>
  <inkml:trace contextRef="#ctx0" brushRef="#br0" timeOffset="26708.25">14118 4911 0,'0'0'0,"-21"0"0,0 21 16,42-42 31,0 21-47,0-21 0,0-1 16,1 22-16,-1-21 0,0 0 0,0 0 15,0 0-15,0 0 0,-21-1 0,0 1 16,0-21-16,0 21 0,0 0 0,0-1 15,-21-20-15,0 21 0,0 0 16,-21 0-16,20-1 0,1 1 16,-21 0-16,21 21 0,-22 0 0,22 0 15,-21 0-15,0 0 0,20 0 16,-20 0-16,21 21 0,-21 0 0,20 22 16,1-22-16,0 21 0,-21 1 0,42-1 15,-21 0-15,21 1 0,-22-1 0,22 0 16,0 1-16,0-22 0,0 21 15,0 0-15,0-20 0,22-1 0,-1 0 16,0 0-16,0-21 0,0 0 0,0 0 16,1 0-16,-1 0 0,21 0 0,-21 0 15,22-21-15,-22 0 0,21 0 16,0-1-16,-20 1 0,20 0 16,0-21-16,-21 21 0,1-22 0,20 22 15,-21-21-15,-21 21 0,0-22 16,21 22-16,-21-21 0,0 21 0,0-1 15,0 1-15,-21 21 16,21 21 0,-21 1-16,0 20 0,21-21 15,0 21-15,-21-20 0,21 20 0,0 0 16,0-21-16,0 22 0,0-22 16,0 21-16,0-21 0,0 1 0,21-1 0,0 0 15,0-21-15,0 21 16,0-21-16,22 0 0,-22 0 0,0 0 15,21 0-15,-20-21 0,20 21 0,0-21 16,-21 0-16,22-1 0,-22 1 0,0 0 16,21 0-16,-42 0 0,22-22 15,-1 22-15,-21 0 0,21-21 0,-21 21 16,0-1-16,0 1 0,0 0 0,0 42 31,0 0-31,-21 1 16,21-1-16,-21 21 0,21-21 0,0 0 15,0 1-15,0 20 0,0-21 0,0 0 16,0 0-16,-22 1 16,22-1-16,-21 0 0,21 0 15,0-42 32,0 0-47,0 0 0,0-1 16,0-20-16,21 21 0,1-21 0,-22 20 15,21-20-15,0 0 0,0 21 0,0-1 16,0 1-16,1 0 0,-1 0 16,0 21-16,0 0 0,0 0 0,0 21 15,-21 0-15,0 0 16,0 22-16,0-22 0,0 21 16,0-21-16,0 22 0,0-22 15,0 21-15,0-21 0,0 1 0,0-1 16,22 0-16,-22 0 0,21 0 0,-21 0 15,21-21-15,0 22 0,0-22 0,0 0 16,1 0-16,-1 0 0,0 0 16,0 0-16,21 0 0,-20 0 0,20-22 15,-21 1-15,21 21 0,-20-21 0,20 0 16,-21 0-16,21 0 0,-20-1 0,-1-20 16,0 21-16,0 0 0,0-22 15,-21 22-15,0 0 0,0 0 16,0 0-16,0 0 15,0 42 1,0 0-16,0 0 0,0 0 16,0 0-16,0 1 0,-21-1 0,21 21 15,-21-21-15,21 0 0,0 22 0,0-22 16,0 0-16,0 0 0,0 0 0,0 1 16,0-1-16,0 0 15,21-21-15,0 0 0,0 0 16,1 0-16,-1 0 0,0 0 15,0 0-15,0-21 0,0 21 0,22-21 16,-22-1-16,0 1 16,-21 0-16,21 0 0,0 0 0,-21-22 15,0 22-15,0-21 0,0 0 0,0-1 16,0 1-16,0 21 0,0-22 0,0 22 16,-21-21-16,0 21 0,0 0 15,0 21-15,0 0 0,-1 0 0,1 0 16,0 0-16,0 0 0,0 21 0,0 0 15,-1 0-15,22 0 0,-21 0 16,0 22-16,21-22 0,0 0 0,0 0 16,-21 22-16,21-22 0,0 0 0,0 0 15,0 0-15,0 0 0,21-21 16,0 0-16,0 0 16,22 0-16,-22 0 0,0-21 15,21 0-15,1 21 0</inkml:trace>
  <inkml:trace contextRef="#ctx0" brushRef="#br0" timeOffset="26972.2">16573 4403 0,'0'0'0,"0"-21"0,0-43 16,0 85 15,-21 22-31,0-22 0,0 0 0,0 21 0,0 1 16,21-1-16,-22 0 0,1 22 15,21-22-15,0 0 0,-21 22 16,21-22-16,-21 1 0,21-1 0,0 0 16,0-21-16,0 22 0,-21-22 0,21 0 15,0 0-15,0 0 0,0 1 0,0-1 16,-21-21 0,-1 0-1,1-21-15,21-1 16,-21 1-16</inkml:trace>
  <inkml:trace contextRef="#ctx0" brushRef="#br0" timeOffset="27956.34">16065 4826 0,'0'0'0,"0"-21"15,-21 21-15,42 0 32,1 0-32,-1 0 0,21 0 15,-21 0-15,22 0 0,-1 0 0,21 0 16,-20 0-16,20-21 0,-20 21 0,20-21 15,1 21-15,-1 0 0,1-22 16,-1 22-16,-21-21 0,1 0 0,-1 21 16,-21-21-16,22 0 0,-22 0 0,-21-1 15,0 1-15,0 0 0,0 0 16,0 0-16,0 0 0,0-22 0,0 22 16,0 0-16,0 0 0,0 0 15,-21 21-15,-1 0 16,22 21-16,0 21 15,0-21-15,0 22 0,-21-1 16,21 0-16,-21 1 0,21-1 0,0 0 16,0 1-16,0-1 0,-21 0 0,21 1 15,-21-22-15,0 21 0,21-21 16,0 0-16,0 1 0,-22-1 0,22 0 16,-21 0-16,21 0 15,0-42 16,0 0-31,0 0 0,21 0 16,-21-1-16,22 1 0,-1 0 0,0-21 16,-21 21-16,21-1 0,0 1 0,0 0 15,-21 0-15,22 21 16,-1 0-16,-21 21 16,0 0-16,0 0 15,0 1-15,0-1 0,0 0 0,0 0 16,21 0-16,-21 0 15,21 1-15,-21-1 0,0 0 16,21-21-16,-21 21 0,21-21 0,1 0 16,-1 21-16,0-21 0,0 0 0,0 0 15,0 0-15,22 0 0,-22 0 16,0 0-16,21 0 0,-20-21 0,20 0 16,-21 0-16,0 0 0,0-1 0,22 1 15,-22 0-15,0 0 0,-21-21 0,21-1 16,-21 22-16,21-21 0,-21 21 15,0-22-15,0 22 0,-21 21 16,0 0-16,0 0 16,0 21-16,0 0 0,-1 1 15,1 20-15,21-21 0,-21 21 0,0 1 16,0-22-16,21 21 0,0-21 16,0 1-16,0 20 0,0-21 0,0 0 15,0 0-15,0 1 16,0-1-16,21-21 0,0 0 0,0 21 15,0-21-15,1 0 0,20 0 0,-21 0 16,21 0-16,-20 0 0,20-21 0,0 0 16,-21 21-16,22-22 0,-22 1 15,0 0-15,21 0 0,-42-21 0,22 20 16,-1 1-16,0-21 0,-21 21 16,0 0-16,0-1 0,0 1 0,0 42 31,0 1-31,0-1 0,0 0 15,-21 21-15,21-21 0,0 1 0,-21-1 16,21 0-16,0 0 16,0 0-16,0 0 0,21-21 15,0 0-15,-21 22 0,21-22 16,0 0-16,0 0 0,1 0 0,-1-22 16,0 22-16,21-21 15,-21 21-15</inkml:trace>
  <inkml:trace contextRef="#ctx0" brushRef="#br0" timeOffset="28831.97">19664 4805 0,'0'0'0,"0"-21"16,0 0-16,0-1 0,21 1 15,-21 0-15,0 0 0,0 0 16,21 21-16,-21-21 0,0 42 31,0 0-15,0 0-16,0 0 0,0 0 0,0 22 15,0-1-15,0-21 0,-21 22 0,21-22 16,0 21-16,0-21 0,-21 0 16,21 22-16,0-22 0,0 0 15,-21-21-15,21 21 0,0 0 0,-22-21 16,22-21 15,0 0-31,0 0 16,0-21-16,0 20 0,0 1 0,0-21 15,0 0-15,0-1 0,22 1 16,-1 0-16,-21-1 0,42 1 0,-21 0 16,0-1-16,1 22 0,-1 0 0,21 0 15,-21 0-15,0-1 0,22 22 0,-22 0 16,0 0-16,21 22 0,-20-1 15,-1 0-15,0 21 0,0-21 0,0 1 16,-21 20-16,0 0 0,0 1 16,0-22-16,0 21 0,0 0 15,0 1-15,0-22 0,0 21 0,0-21 16,0 1-16,0-1 0,0 0 0,-21-21 16,21 21-16,-21-21 0,0 0 0,0 0 31,21-21-31,0 0 15,0 0-15,0-1 0,0 1 0,0-21 16,0 21-16,21-22 0,0 1 0,0 0 16,21-1-16,-20 1 0,20 0 15,-21-1-15,21 22 0,1-21 16,-1 42-16,0-21 0,1 21 0,-22 0 16,21 0-16,-21 0 0,1 21 15,-1 0-15,0 0 0,-21 22 0,0-22 16,0 0-16,0 21 0,0 1 0,0-1 15,0-21-15,0 21 0,-21-20 0,21 20 16,-21-21-16,21 0 0,-22 0 16,22 1-16,0-1 0,0 0 15,22-42 17,-1 21-32,0-21 15,0-1-15,0 1 0</inkml:trace>
  <inkml:trace contextRef="#ctx0" brushRef="#br0" timeOffset="29240.75">21018 4741 0,'0'22'0,"22"-22"16,-22 21-16,0 0 16,21-21-16,0 0 0,0 0 15,0 0-15,0 0 16,1 0-16,-1 0 0,0 0 0,0 0 15,0-21-15,0 21 0,22-21 16,-22-1-16,0 22 0,0-21 0,-21 0 16,21 0-16,-21 0 0,0 0 15,0-1-15,0 1 0,0 0 0,0 0 16,-21 21-16,0 0 0,0-21 0,0 21 16,0 0-16,-1 0 0,-20 21 15,21 0-15,0-21 0,-22 21 0,22 22 16,0-22-16,0 0 0,0 21 0,0 1 15,-1-1-15,22-21 0,-21 21 0,21 1 16,0-22-16,0 21 0,0-21 16,21 1-16,1-1 0,-1 0 0,0 0 15,0 0-15,0 0 0,22-21 16,-22 22-16,0-22 0,21 0 0,-21 0 16,1 0-16,20 0 0,-21 0 15,0 0-15,22-22 0,-22 22 0,21-21 16,-21 0-16,22 0 0,-22 0 0,21-22 15,0 22-15,1-21 0</inkml:trace>
  <inkml:trace contextRef="#ctx0" brushRef="#br0" timeOffset="29504.41">22056 4466 0,'0'0'0,"42"-106"16,-21 64-16,0-21 0,0 20 0,-21 22 16,0-21-16,0 21 0,0-1 0,0 44 31,0-1-31,0 0 0,-21 21 15,0 1-15,0 20 0,0-21 0,21 22 16,-21-22-16,-1 22 0,1-1 0,21-20 16,0 20-16,-21-21 0,0 22 15,21-22-15,-21 1 0,21-1 0,0-21 16,0 21-16,-21-20 0,21-1 0,0 0 16,-22-21-16,22 21 0,22-42 31,-1 21-16,-21-21-15,21-22 0,0 22 0,21 0 16,-20-21-16</inkml:trace>
  <inkml:trace contextRef="#ctx0" brushRef="#br0" timeOffset="30316.22">22458 4233 0,'0'0'0,"21"-42"0,-21-21 15,21 41-15,-21 44 16,-21-1-1,0 21-15,21 0 0,-21 1 0,-1-1 16,1 22-16,0-22 0,0 21 0,21 1 16,-21-1-16,21-20 0,-21 20 0,21 1 15,-22-22-15,22 0 0,-21 1 16,21-1-16,0 0 0,-21-20 16,21 20-16,-21-21 0,21 0 0,0 0 15,-21-21-15,42 0 31,0 0-31,0-21 16,0 0-16,1 0 0,-1-21 0,21 20 16,-21-20-16,22 21 0,-22-21 15,21 20-15,-21 1 0,22 0 0,-22 0 16,0 21-16,0 0 16,-21 21-16,0 0 15,0 0-15,0 1 0,0-1 0,0 0 16,0 21-16,0-21 0,0 1 0,0 20 15,0-21-15,0 0 0,0 0 0,0 1 16,21-1-16,0 0 16,1-21-16,-1 0 0,-21 21 0,21-21 15,0 0-15,0 0 0,0 0 0,22 0 16,-22 0-16,0 0 0,0 0 16,22-21-16,-22 0 0,21 21 0,-21-21 15,0-1-15,1-20 0,20 21 0,-21-21 16,-21 20-16,21-20 0,0 0 0,-21 21 15,22-22-15,-22 22 0,0 0 16,0 42 0,-22-21-1,1 21-15,0 22 0,21-22 16,0 0-16,0 21 0,-21-21 0,21 1 16,0-1-16,0 0 0,0 0 0,0 0 15,0 0-15,0 1 0,21-1 16,0-21-16,0 0 0,1 0 15,-1 0-15,0 0 0,0 0 0,0 0 16,0 0-16,1 0 0,-1-21 16,0-1-16,0 22 0,0-21 15,0 0-15,1-21 0,-22 21 0,21-22 0,-21 1 16,21 0-16,-21-1 0,0 22 16,0-21-16,0 21 0,0-22 15,0 22-15,-21 0 0,0 21 16,-1 0-16,1 0 0,0 0 0,0 0 15,0 0-15,0 0 0,-1 21 0,1 0 16,-21 0-16,21 1 16,21-1-16,-21 0 0,21 0 0,0 0 15,0 0-15,0 1 0,21-22 16,0 0-16,0 21 16,0-21-16</inkml:trace>
  <inkml:trace contextRef="#ctx0" brushRef="#br0" timeOffset="30927.88">24215 4763 0,'0'0'0,"21"-22"0,-21 1 0,0 0 16,-21 21 0,-1 0-16,1 0 0,0 0 15,0 0-15,-21 21 0,20 0 0,-20 1 16,21-1-16,-21 21 0,20-21 0,-20 0 15,21 22-15,0-22 0,0 21 16,-1-21-16,22 22 0,0-22 0,-21 0 16,21 0-16,0 0 0,0 1 15,0-1-15,0 0 0,21 0 16,1-21-16,-1 0 16,0 0-16,0 0 0,0 0 0,0 0 15,1-21-15,-1 21 0,21-21 0,-21 0 16,0-1-16,1-20 0,-1 21 15,21-21-15,-21-22 0,22 22 0,-22-22 16,0 22-16,21-22 0,-21 1 0,22-1 16,-22 1-16,21-1 0,-21 1 15,1 21-15,-1-22 0,0 22 0,0-1 16,-21 22-16,0-21 0,0 21 16,-21 42-1,0 0 1,0 21-16,-1-20 0,1 20 0,-21 0 15,21 1-15,0 20 0,-1-21 0,1 22 16,0-22-16,0 22 0,0-22 16,0 22-16,21-22 0,-22 0 0,22 22 15,0-22-15,0 0 0,0-20 0,0 20 16,0-21-16,22 21 0,-1-20 16,0-1-16,0 0 0,0-21 15,0 21-15,1 0 0,-1-21 0,0 0 16,0 0-16,0 0 0,0 0 0,22 0 15,-22 0-15,21 0 0,-21-21 16,22 0-16,-22 21 0,0-21 0,0 0 16,0 21-16,-21-22 0,0 1 0,0 0 15,0 0-15,0 0 0,-21 0 16,0-1-16</inkml:trace>
  <inkml:trace contextRef="#ctx0" brushRef="#br0" timeOffset="31195.73">21442 4466 0,'0'0'0,"-64"0"16,-105 0-1,148 0-15,0 0 0,42 0 16,0 0-16,21 0 0,1 0 15,20 0-15,1 0 0,-1 0 0,1 0 16,20 0-16,-20 0 0,20 0 0,-20 0 16,-1 0-16,1 0 0,-1-21 15,-20 21-15,-22 0 0,21 0 16,-21-21-16,1 0 0,-22 0 16,21-1-16,-21 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6809-D0A4-454C-A598-6ECBD883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F1CE1-3787-4429-8D64-5E65297D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586F-BDD5-478E-A268-2298A1D7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F38F-031F-49EE-8967-EEB6A2B4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56B6-E951-4557-84E0-00C704D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B6C-8D68-4EE3-A8CE-4B0A6DBE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3EFE2-4979-4C3B-990D-31119AD9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10C6-80A9-408E-BB0F-9FD51D44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3D18-3039-4813-BFB3-14716847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282D-CCE2-47E3-818B-6B44A838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66E9E-563A-4A69-B712-62F94F97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73102-3460-47C3-9673-E5B9D00F4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3E63-8971-4D00-B7C0-519BBB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071A-90D1-44B1-8878-846E2AA6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8BD2-01BE-4560-A88C-1FD8FD69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7E1-26F8-45FF-B365-1A0B7A69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96E7-4EEB-4492-A9B0-6F0A97AC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E8F6-5BF7-4832-A946-489820B7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5D3C-1F17-4A77-9CCE-EA9B03C3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8062-3599-474F-9A51-E228726A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8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EBD-4DD4-4C45-B595-74CB6483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93AD-8E62-4451-A26D-1CC856D6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77A6-2370-43BC-A5C4-1A1EA62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F2D1-2130-4460-A591-2A1BE8C1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DDC3-78E8-4268-90D7-9F1C8893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96B0-9683-456D-A4BC-59A6980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D256-D293-4783-A582-34480BCB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954B-52A7-4495-9A83-8C1ACA81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0F979-F851-4909-910C-10B52FEF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2986-7698-4619-8F3A-DF7A78C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1D05-6E7F-46A0-A066-3899D1E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F9FE-9525-4DBB-8DCA-028E27AC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02EC-46E7-4B79-AD0F-F77CA386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107A9-0D77-42DE-970A-560CB79A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4B738-ACF8-43E9-9C65-49EB5D58D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70CB5-D5E6-44B7-9A2E-121355D96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A1DDB-F399-4C74-8F9A-0D78AA85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0FDB2-5E7D-4E81-8D0D-1052E97D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ADF15-9B76-4542-8D98-829C477C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EB8-6B44-4E3B-B1CA-AAAB6400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34A3E-A94B-4B63-8708-A48E1E50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AD99D-BBA1-49D3-A606-0FD9EF24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DEA08-6C05-447D-B22C-FE6CA168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0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CF3B9-E01F-40D0-A467-3EC0D9C2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FFD6D-BBF7-4988-B094-1BDF50A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950F-965E-4764-B576-B80B6586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2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93B-264F-4AD0-9EB5-C31FB098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8F64-01F8-43D8-A567-38703A49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442B8-D6CF-4783-BB64-7C1C238A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FF3A-E0D3-438D-8945-73C93277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DEB9-83E2-43FF-B84D-E6B4393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FDA4-F1D5-4517-96F4-593956BA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9A6E-FFDD-4BE3-BF7A-E1B8039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01191-FACC-4E35-AC58-25E9848D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45E6D-00A6-4B7F-8474-29898DE80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49901-5939-4DFE-8F4D-40F080CA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A9FE-650D-4E04-89A2-293527D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B70F-21EA-4EC3-910D-075B6AD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E953A-F577-4451-A576-C83FBCF5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1201-E924-42C6-A624-ECCD20FB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6835-E344-4AAC-B348-F1B57D1B7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6138-CB17-4DEF-94A8-018CCEC12EF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7293-E0FC-42F3-9410-BB025605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BCBE-C260-4F20-AD80-C39A2B14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FE47-77CD-4FF7-854E-A3E211E6A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0C5-E546-46B8-9468-05EF21C47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51DD6-EC47-4F02-9AA0-1AA05A557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C4967-FDC2-427E-AA23-89B9F995BD42}"/>
                  </a:ext>
                </a:extLst>
              </p14:cNvPr>
              <p14:cNvContentPartPr/>
              <p14:nvPr/>
            </p14:nvContentPartPr>
            <p14:xfrm>
              <a:off x="601920" y="419040"/>
              <a:ext cx="604296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C4967-FDC2-427E-AA23-89B9F995B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09680"/>
                <a:ext cx="606168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2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89F612-6ED1-4F47-A57A-7FE3EAD99B3A}"/>
                  </a:ext>
                </a:extLst>
              </p14:cNvPr>
              <p14:cNvContentPartPr/>
              <p14:nvPr/>
            </p14:nvContentPartPr>
            <p14:xfrm>
              <a:off x="335160" y="434520"/>
              <a:ext cx="10737000" cy="444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89F612-6ED1-4F47-A57A-7FE3EAD99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25160"/>
                <a:ext cx="1075572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0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323238-F3F9-487C-AA3F-BF41FCD1A867}"/>
                  </a:ext>
                </a:extLst>
              </p14:cNvPr>
              <p14:cNvContentPartPr/>
              <p14:nvPr/>
            </p14:nvContentPartPr>
            <p14:xfrm>
              <a:off x="137160" y="228600"/>
              <a:ext cx="8580600" cy="457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323238-F3F9-487C-AA3F-BF41FCD1A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9240"/>
                <a:ext cx="8599320" cy="45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1EC760-2FF6-454B-83B6-952E1B6B3192}"/>
                  </a:ext>
                </a:extLst>
              </p14:cNvPr>
              <p14:cNvContentPartPr/>
              <p14:nvPr/>
            </p14:nvContentPartPr>
            <p14:xfrm>
              <a:off x="5272920" y="3954960"/>
              <a:ext cx="4100040" cy="160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1EC760-2FF6-454B-83B6-952E1B6B31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3560" y="3945600"/>
                <a:ext cx="4118760" cy="16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5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3AA852-2366-42F8-B908-7F5B92027A78}"/>
                  </a:ext>
                </a:extLst>
              </p14:cNvPr>
              <p14:cNvContentPartPr/>
              <p14:nvPr/>
            </p14:nvContentPartPr>
            <p14:xfrm>
              <a:off x="472320" y="0"/>
              <a:ext cx="10074240" cy="609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3AA852-2366-42F8-B908-7F5B92027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-9360"/>
                <a:ext cx="100929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2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7139B2-6362-4F74-91D5-934B9AC500EF}"/>
                  </a:ext>
                </a:extLst>
              </p14:cNvPr>
              <p14:cNvContentPartPr/>
              <p14:nvPr/>
            </p14:nvContentPartPr>
            <p14:xfrm>
              <a:off x="68400" y="221040"/>
              <a:ext cx="5235480" cy="462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7139B2-6362-4F74-91D5-934B9AC500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11680"/>
                <a:ext cx="525420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BB588E-7482-4B18-B0C1-028EDFB8FAFA}"/>
                  </a:ext>
                </a:extLst>
              </p14:cNvPr>
              <p14:cNvContentPartPr/>
              <p14:nvPr/>
            </p14:nvContentPartPr>
            <p14:xfrm>
              <a:off x="3124080" y="502920"/>
              <a:ext cx="5402880" cy="27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BB588E-7482-4B18-B0C1-028EDFB8F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493560"/>
                <a:ext cx="542160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1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6F4302-C87F-4A40-AD58-942E72554DF1}"/>
                  </a:ext>
                </a:extLst>
              </p14:cNvPr>
              <p14:cNvContentPartPr/>
              <p14:nvPr/>
            </p14:nvContentPartPr>
            <p14:xfrm>
              <a:off x="777240" y="457200"/>
              <a:ext cx="7879320" cy="396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6F4302-C87F-4A40-AD58-942E72554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447840"/>
                <a:ext cx="78980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24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A35BF1-CA3C-428F-BDF0-6D101496A21A}"/>
                  </a:ext>
                </a:extLst>
              </p14:cNvPr>
              <p14:cNvContentPartPr/>
              <p14:nvPr/>
            </p14:nvContentPartPr>
            <p14:xfrm>
              <a:off x="853560" y="312480"/>
              <a:ext cx="7521120" cy="522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A35BF1-CA3C-428F-BDF0-6D101496A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303120"/>
                <a:ext cx="753984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64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B3C059-29C1-4F02-A5C7-9D435DAA0D64}"/>
                  </a:ext>
                </a:extLst>
              </p14:cNvPr>
              <p14:cNvContentPartPr/>
              <p14:nvPr/>
            </p14:nvContentPartPr>
            <p14:xfrm>
              <a:off x="68400" y="525960"/>
              <a:ext cx="11110320" cy="135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B3C059-29C1-4F02-A5C7-9D435DAA0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16600"/>
                <a:ext cx="11129040" cy="13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0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935D8B-38AB-4839-AFF8-C8539E1C5F70}"/>
                  </a:ext>
                </a:extLst>
              </p14:cNvPr>
              <p14:cNvContentPartPr/>
              <p14:nvPr/>
            </p14:nvContentPartPr>
            <p14:xfrm>
              <a:off x="457200" y="373320"/>
              <a:ext cx="10866600" cy="49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935D8B-38AB-4839-AFF8-C8539E1C5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63960"/>
                <a:ext cx="1088532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07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2020-12-18T02:06:40Z</dcterms:created>
  <dcterms:modified xsi:type="dcterms:W3CDTF">2020-12-18T02:37:01Z</dcterms:modified>
</cp:coreProperties>
</file>