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02:08:31.9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1333 2180 0,'0'21'16,"-21"-21"-16,21 22 15,-21-1-15,0 0 0,0 21 0,0-21 16,-1 22-16,22-22 0,-21 0 15,21 21-15,-21-20 0,21 20 0,-21-21 16,21 0-16,0 0 0,0 1 16,0-1-16,-21 0 0,21 0 0,-21-21 15,-1 21-15,22 0 0,-21-21 16,0 0-16,0 0 16,21-21-16</inkml:trace>
  <inkml:trace contextRef="#ctx0" brushRef="#br0" timeOffset="5212.09">1545 1016 0,'0'0'16,"-21"0"-16,0-21 16,0 21-16,21-21 0,-22 21 0,1 0 15,0 0 1,21 21-16,0 0 15,0 0-15,-21-21 0,21 21 16,0 1-16,0 20 16,0-21-16,0 0 0,0 0 0,0 22 15,0-22-15,0 0 0,21 0 16,-21 0-16,21 1 0,0-1 0,1 0 16,-1 0-16,0-21 0,0 21 15,0-21-15,22 0 0,-22 0 0,21 0 16,-21 0-16,22 0 0,-22-21 0,21 0 15,-21 0-15,22 0 0,-22-1 16,0 1-16,21 0 0,-21 0 0,1 0 16,-1-22-16,-21 22 0,0-21 15,21 21-15,-21-22 0,0 22 0,0 0 16,0 0-16,0 0 16,0 0-16,-21 21 15,0 0-15,-1 0 16,1 21-16,21 0 0,-21 0 0,0 0 15,21 0-15,0 22 0,-21-22 0,0 21 16,21 1-16,-22-1 0,22-21 16,0 21-16,-21 1 0,21 20 0,-21-20 15,21-1-15,0 21 0,0 1 16,0-22-16,0 22 0,0-22 0,0 22 16,-21-22-16,21 21 0,0-20 15,0-1-15,0 0 0,0-20 0,0 20 16,0-21-16,-21 21 0,21-20 15,0-1-15,0 0 0,-21 0 16,-1 0-16,1-21 0,0 0 16,0 0-16,0 0 15,0 0-15,-1 0 0,-20-21 16,21 0-16,0 0 0,0 0 16,-22-1-16,22 1 0,0 0 0,-21-21 15,20 21-15,1-1 0,0 1 16,0 0-16,0 0 0,21 0 15,-21 21-15,21 21 32,0 0-32,0 0 0,0 0 15,0 22-15,0-22 0,0 0 16,21 0-16,-21 0 0,21 22 0,0-22 16,0 0-16,0 0 0,-21 0 15,43 1-15,-22-22 0,0 21 0,0-21 16,22 0-16,-22 0 0,21 0 15,-21 0-15,22 0 0,-1 0 0,-21-21 16,21-1-16,1 1 0,-22 0 16,21 0-16,-21 0 0,22 0 0,-22-22 15,0 22-15,0-21 0,0-1 0,1 1 16,-22 21-16,21-21 16,0 20-16,-21-20 0,0 21 0,0 0 15,0 0-15,21 21 0,-21 21 31,-21 0-31,21 21 16,-21-21-16,21 22 0,-21-22 16,-1 21-16,22 1 0,0-22 0,0 21 15,-21 0-15,21-20 0,0 20 0,0-21 16,0 0-16,0 0 0,0 1 16,0-1-16,0 0 0,21 0 0,1-21 15,-1 0-15,0 0 16,0 0-16,21 0 0,-20 0 0,20-21 15,0 0-15,-21 0 0,22-1 0,-1 1 16,-21 0-16,0-21 0,1 21 16,-1-22-16,-21 1 0,0 21 0,0-22 15,0 1-15,0 0 0,-21 21 0,-1-22 16,1 22-16,-21 0 0,21 21 16,0 0-16,-22 0 0,22 0 0,0 0 15,-21 0-15,20 0 0,1 0 16,0 21-16,0 0 0,21 0 0,-21 1 15,0-1-15,21 0 0,-22 0 16,22 0-16,0 0 16,22-21-16,20 0 15,-21 0-15,21 0 0</inkml:trace>
  <inkml:trace contextRef="#ctx0" brushRef="#br0" timeOffset="5728.79">3768 1312 0,'0'0'0,"0"-42"0,0 21 0,0-21 15,0-1-15,0 1 0,0 0 0,0-1 16,0 1-16,0 0 0,0-1 0,0 22 15,0-21-15,0 21 0,0-1 16,0 1-16,0 0 0,0 42 31,0 0-31,-22 1 0,22 20 16,-21 21-16,0-20 0,21 20 0,-21 22 16,0 0-16,0-1 0,21 1 15,-22 21-15,-20 0 0,21-1 0,0 1 16,-22 0-16,22 21 0,-21-21 15,0 21-15,20 0 0,-20-21 0,21 21 16,0-21-16,-22-1 0,22 22 16,-21-21-16,21 0 0,0-21 0,-1 21 15,1-22-15,0 22 0,0-42 0,0 20 16,0-20-16,21-1 0,0-20 16,0 20-16,0-21 0,0-20 0,0-1 15,0 0-15,0 0 0,0-42 16,0 0-1,0 0-15,0-1 0,0-20 0,21 0 16,0-1-16,-21 1 0,21-21 0,0-1 16,0 1-16,1-22 0,-1 0 15,0 1-15,0 20 0,0-21 16,0 1-16,-21-1 0</inkml:trace>
  <inkml:trace contextRef="#ctx0" brushRef="#br0" timeOffset="6050.61">3323 2053 0,'0'0'16,"0"-42"-16,-21 21 0,21-22 0,0 22 0,0 0 16,0 0-16,0-21 0,0 20 15,0 1-15,21-21 16,21 21-16,-20 0 0,20 21 16,0-22-16,1 22 0,20 0 15,-21 0-15,1 0 0,20 0 0,-20 22 16,-22-1-16,21 0 0,-21 0 0,0 21 15,-21-20-15,0 20 0,0-21 16,-21 21-16,0-20 0,-21 20 0,-1-21 16,1 21-16,0-20 0,-1-1 0,1 0 15,21 0-15,-21 0 0,-1 0 16,22-21-16,0 22 0,0-22 0,21 21 16,21-21 15,0 0-31,0 0 0,0-21 15,1 21-15,-1 0 0,0-22 0,0 22 16</inkml:trace>
  <inkml:trace contextRef="#ctx0" brushRef="#br0" timeOffset="6724.89">3852 2223 0,'0'0'0,"0"21"0,21-21 16,1 0-1,-1 0-15,-21-21 16,21-1-16,0 1 0,0 0 16,0 0-16,1-21 0,20 20 15,-21-20-15,0 0 0,22-1 0,-22 1 16,0 0-16,0-1 0,0 1 0,-21 0 16,0 21-16,0-1 0,0 1 15,0 0-15,-21 21 0,-21 0 16,21 0-16,-1 21 0,-20 0 0,21-21 15,-21 22-15,20 20 0,1-21 16,21 0-16,0 0 0,0 1 0,0 20 16,0-21-16,0 0 0,21 0 15,1 1-15,-1-1 0,-21 0 16,21-21-16,0 21 0,21 0 16,-20-21-16,-1 21 0,0 1 15,0-1-15,0 0 16,-21 0-16,0 0 0,0 0 15,21-21-15,-21 22 0,0-1 16,22-21-16,-22 21 16,21-21-1,0 0-15,0 0 0,0 0 0,0 0 16,1 0-16,-1 0 0,0-21 0,0 0 16,21-1-16,-20 22 0,20-42 15,-21 21-15,21 0 0,-20 0 0,20-22 16,-21 22-16,0 0 0,22 0 15,-22 0-15,-21-1 0,21 1 16,-21 42 15,-21 1-31,0-1 16,-1 0-16,22 0 0,-21 0 16,21 0-16,-21 1 0,21-1 0,0 0 15,0 0-15,0 0 0,0 0 16,0 1-16,0-44 47,21 1-32,0 0-15,-21 0 16,22 0-16</inkml:trace>
  <inkml:trace contextRef="#ctx0" brushRef="#br0" timeOffset="7064.2">5059 1482 0,'0'0'0,"-21"0"0,-1 0 0,1 0 0,0 0 15,0 0-15,21 21 16,-21-21-16,21 21 0,0 0 16,0 0-16,0 1 15,21-22-15,0 0 16,0 0-16,0 0 15,1 0-15,-1 0 0,0 0 0,0-22 16,-21 1-16,21 21 0,-21-21 0,0 0 16,0 0-16,0 0 0,-21-1 15,0 22-15,0 0 16,0 0-16,-1 0 0,1 0 0,-21 0 16,21 0-16,0 0 0,-1 0 0,1 22 15,0-1-15,0 0 16,21 0-16,0 0 0,0 0 15,0 1-15,0-1 0,0 0 0,0 0 16,21 0-16,0-21 0,0 21 16</inkml:trace>
  <inkml:trace contextRef="#ctx0" brushRef="#br0" timeOffset="7568.25">5334 1820 0,'0'22'31,"-21"-1"-31,0-21 16,21 21-16,-22 0 0,22 0 15,0 0-15,-21 1 0,21-1 0,0 0 16,-21 0-16,21 0 0,-21 0 0,21 1 16,0-1-16,0 0 0,0 0 15,-21 0-15,21 0 16,0-42 31,0 0-47,0 0 0,0 0 0,0 0 15,0-1-15,0-20 0,21 21 0,0-21 16,0-1-16,0 22 16,1-21-16,-1-1 0,21 22 0,-21 0 15,0 0-15,22 0 0,-22 0 0,0 21 16,0 0-16,0 0 0,1 0 0,-1 21 15,-21 0-15,0 0 0,0 0 16,0 0-16,0 22 0,0-22 0,0 21 16,0-21-16,0 22 0,-21-22 0,21 21 15,0-21-15,0 1 0,0 20 16,0-21-16,0 0 0,0 0 16,0 1-16,21-22 15,0 0 1,0 0-16,0 0 0,0-22 15,1 1-15,-1 0 0,0 0 0,21 0 16,-21-22-16,1 22 0,-1-21 0,0 0 16,0-1-16</inkml:trace>
  <inkml:trace contextRef="#ctx0" brushRef="#br0" timeOffset="7872.08">6159 1228 0,'0'-21'15,"0"42"1,-21 0 0,0 0-16,21 21 0,-21-20 15,0 20-15,0 0 0,-1 1 0,1-1 16,0 21-16,0-20 0,0 20 0,0 1 16,21-22-16,-22 22 0,1-22 15,0 0-15,21 1 0,0-1 0,0 0 16,0 1-16,0-22 0,0 0 0,0 0 15,0 0-15,0 0 0,21-21 16,0 0-16,1 0 16,-1 0-16,0 0 0,0 0 0,0-21 15,0 21-15,1-21 0,-1 0 0,0 0 16,0 0-16,-21-22 0,21 22 16,0 0-16,-21-21 0</inkml:trace>
  <inkml:trace contextRef="#ctx0" brushRef="#br0" timeOffset="8072.96">5800 1693 0,'0'0'0,"-22"0"0,1 0 0,42 0 31,22 0-31,-22 0 16,0 0-16,21 0 0,-20 0 15,20 0-15,-21-21 0,21 21 0,-20 0 16,-1 0-16,0 0 0,0 0 15,-21-21-15,0 0 32,0 0-32</inkml:trace>
  <inkml:trace contextRef="#ctx0" brushRef="#br0" timeOffset="8806.54">7768 1355 0,'0'0'0,"21"-21"15,-21-1-15,0 1 0,0 0 16,0 0-16,0 0 0,0-22 0,0 22 16,0 0-16,0 0 0,0 0 15,21 0-15,1-1 0,-1 1 0,0 0 16,0 21-16,0 0 0,0 0 16,22 0-16,-1 21 0,-21 0 0,22 22 15,-1-22-15,-21 21 0,21 1 0,-20 20 16,-1-21-16,0 22 0,0-1 0,-21 1 15,21-1-15,-21 1 16,0-1-16,0 1 0,0-1 0,-21 1 16,0-1-16,21-20 0,0-1 0,-21 0 15,21-20-15,0-1 0,-21 0 16,21 0-16,0-42 16,0 0-16,0-22 15,0 22-15,0-21 0,21-22 0,-21 1 16,21-1-16,0 1 0,-21-22 15,21 22-15,0-22 0,1 0 0,-1 1 16,0-1-16,0 22 0,0-22 0,0 21 16,-21 22-16,22 0 0,-22-1 15,21 1-15,-21 21 0,21 0 16,-21 42 0,21 0-1,-21 0-15,21 0 0,-21 1 0,0-1 16,0 0-16,21 0 0,-21 21 0,22-20 15,-22-1-15,21 21 0,0-21 16,-21 0-16</inkml:trace>
  <inkml:trace contextRef="#ctx0" brushRef="#br0" timeOffset="10580.48">9038 1947 0,'21'0'15,"-42"0"-15,63 22 0,-20-22 0,-1 0 16,0-22-16,0 1 0,0 0 16,0 0-16,1 0 15,-22 0-15,0-1 0,21-20 0,-21 21 16,0-21-16,0 20 0,0-20 0,0 21 16,0-21-16,-21 20 0,-1 1 15,1 0-15,0 0 0,0 21 16,0 0-16,-22 0 0,22 0 0,-21 0 15,21 21-15,-22 0 0,1 22 0,0-22 16,21 21-16,-22 0 0,1 1 16,21-1-16,-22 22 0,22-22 0,0 0 15,21 1-15,0-22 0,0 21 0,0 0 16,0-20-16,0-1 0,0 0 0,21 0 16,0 0-16,1-21 0,20 0 15,-21 0-15,21 0 0,-20 0 0,20 0 16,0-21-16,-21 0 0,22 0 0,-22 0 15,21-1-15,-21 1 0,1-21 16,-1 21-16,0-22 0,0 1 16,0-21-16,0 20 0,-21 1 0,22 0 15,-22-1-15,21 1 0,-21 21 0,0 0 16,0-1-16,0 1 0,21 0 16,-21 42-1,0 0-15,0 1 16,-21-1-16,21 21 0,-21 0 0,-1-20 15,22 20-15,-21 21 0,0-20 16,0-1-16,21 0 0,0 1 0,-21-22 16,21 21-16,0 1 0,0-22 0,0 0 15,0 0-15,0 0 0,21 0 0,0-21 16,0 0-16,22 0 16,-22 0-16,21 0 0,0 0 0,-20 0 15,20-21-15,0 0 0,1 0 0,-1 0 16,0 0-16,1-22 0,-1 1 0,-21 0 15,21-1-15,-20-20 0,20-1 16,-21 1-16,0-1 0,0 1 0,1 20 16,-1-20-16,0-1 0,-21 22 0,0 0 15,0-1-15,0 1 0,0 21 16,0 0-16,0 0 0,0-1 0,-21 22 16,0 0-16,-1 0 15,22 22-15,-21-1 0,0 0 16,0 21-16,21 1 0,-21-1 15,0 0-15,21 1 0,-22-1 0,22 21 16,0-20-16,-21 20 0,21-20 0,-21 20 16,21 1-16,0-22 0,0 0 15,0 1-15,0-1 0,0 0 0,0 1 16,0-22-16,0 0 0,21 21 0,0-42 16,1 21-16,-1 1 0,0-22 0,21 0 15,-21 0-15,22 0 0,-22 0 0,0-22 16,0 1-16,22 21 0,-22-21 15,0 0-15,21 0 0,-21-22 0,1 22 16,-1 0-16,0-21 0,0 21 0,0-22 16,0 22-16,1 0 0,-22 0 15,21 0-15,0 21 16,-21-22-16,0 44 16,0-1-16,0 0 15,0 0-15,-21 0 0,21 0 0,-21 22 16,21-22-16,0 0 0,0 0 15,0 22-15,0-22 0,0 0 0,0 0 16,0 0-16,0 0 0,21-21 16,0 22-16,0-22 0,0 0 15,0 0-15,22 0 0,-22 0 16,0-22-16,0 22 0,0-21 0,1 0 16,-1 0-16,21 0 0,-21 0 15,0-1-15,1-20 0,-22 21 0,21 0 16,0-22-16,0 22 0,0 0 15,-21 0-15,0 0 0,21 0 0,-21-1 16,22 22-16,-22 22 31,0-1-31,0 0 0,0 0 16,0 0-16,-22 0 0,22 22 0,-21-22 16,21 0-16,0 0 0,0 0 0,0 22 15,0-22-15,0 0 0,0 0 0,21 0 16,1 1-16,-1-22 15,21 0-15,-21 21 0,22-21 16,-22 0-16,21 0 0,0 0 0,1 0 16,-22-21-16,21 21 0,1-22 0,-22 1 15,21 0-15,-21 0 0,0 0 0,22 0 16,-22-1-16,0-20 0,0 21 0,0-21 16,-21 20-16,22-20 0,-22 21 15,0 0-15,21 0 0,-21-1 0,0 1 16,0 0-16,-21 21 15,-1 0-15,1 0 16,0 21-16,21 0 16,-21 1-16,0-1 0,21 0 0,0 0 15,-21 0-15,21 22 0,-22-22 0,22 0 16,0 21-16,0-21 0,0 1 0,0-1 16,0 0-16,0 0 0,0 0 15,22 0-15,-1-21 0,0 0 16,0 0-16,0 0 0,0 0 0,22 0 15,-22 0-15,21 0 0,-21 0 0,22-21 16,-1 0-16,0 21 0,-20-21 0,20 0 16,0 0-16,1-22 0,-1 22 15,-21-21-15,21 21 0,-20-22 16,20 22-16,-21-21 0,0 21 0,-21-1 0,0 1 16,0 0-16,0 0 15,-21 21 1,0 0-16,0 0 0,0 21 0,21 0 15,-22-21-15,22 21 0,-21 1 0,21-1 16,0 21-16,0-21 0,0 0 0,0 1 16,0-1-16,0 21 0,0-21 0,0 0 15,0 1-15,0-1 0,0 21 16,0-21-16,0 0 0,0 1 0,0-1 16,0 0-16,0 0 0,-21 0 15,0-21 1,0 0-16,0 0 15,-1 0-15,1 0 16,0-21-16,21 0 16,0 0-16,0 0 0</inkml:trace>
  <inkml:trace contextRef="#ctx0" brushRef="#br0" timeOffset="11836.2">13335 1757 0,'0'0'15,"21"-21"-15,0 0 0,0-1 0,-21 1 0,22 0 16,-1 0-16,-21 0 0,21 0 0,0-1 16,-21 1-16,0 0 0,0 0 15,-21 21 16,0 21-15,0 0-16,-1 22 0,-20-22 0,21 21 16,0 0-16,0 1 0,-1-1 0,1 0 15,0 1-15,0-1 0,0 0 0,21 1 16,-21-1-16,21 0 0,0 1 16,0-1-16,0-21 0,0 22 0,0-22 15,42 0-15,-21 0 0,21 0 0,-20-21 16,41 0-16,-21 0 0,1 0 0,20 0 15,1 0-15,-22 0 16,22 0-16,-1-21 0,1 0 0,-22 0 0,0 0 16,1-1-16,-1 1 0,0 0 0,-21 0 15,1-21-15,-1-1 0,-21 1 16,0 0-16,0-1 0,0-20 16,0 20-16,-21 1 0,-1 0 0,1-1 15,-21 1-15,21 21 0,-22 0 0,1 0 16,21 21-16,-21 0 0,-1 0 0,1 0 15,0 21-15,-1-21 0,22 42 16,-21-21-16,-1 22 0,22-1 0,-21-21 16,21 21-16,0 22 0,-1-22 0,22-21 15,0 22-15,0-1 0,0 0 16,0-20-16,22-1 0,-1 0 0,0 0 16,21 0-16,-21 0 0,22-21 15,-1 0-15,22 0 0,-22 0 0,0 0 16,22 0-16,-22-21 0,22 21 0,-22-21 15,0 0-15,1 0 0,-1 0 16,-21-1-16,21 1 0,-20 0 0,20 0 16,-21 0-16,0 0 0,-21-1 0,21 1 15,-21 0-15,22 21 0,-22-21 0,0 42 32,0 0-17,0 0-15,0 22 0,0-22 16,0 0-16,0 0 0,0 0 0,-22 22 15,22-22-15,-21 0 0,21 0 16,0 0-16,-21 1 0,0-22 0,21 21 16,-21 0-16,21-42 31,0 0-15,0-1-16,21-20 0,-21 21 15,21 0-15,0-22 0,0 22 0,22-21 16,-22 21-16,0 0 0,21-22 0,-20 22 15,20 0-15,-21 21 0,21-21 16,-20 21-16,-1 0 0,21 0 16,-21 0-16,0 21 0,1-21 0,-1 21 15,0 0-15,-21 0 0,0 1 0,0 20 16,0-21-16,0 0 0,0 0 16,0 22-16,0-22 0,0 0 0,0 0 15,0 0-15,0 1 0,0-1 0,-21-21 16,21 21-16,0 0 0,21-21 31,0-21-15,0 21-16,0-21 0,1 0 15,20 21-15</inkml:trace>
  <inkml:trace contextRef="#ctx0" brushRef="#br0" timeOffset="12948.39">15600 2180 0,'0'0'0,"0"-21"31,21 21-31,0-21 0,0 0 16,-21 0-16,21-1 0,1 1 0,-1-21 15,0 21-15,0-22 0,21 1 16,-20 0-16,-1-22 0,21 22 15,-21-22-15,0 1 0,1 21 0,-1-22 16,0 22-16,0-1 0,-21 1 0,0 21 16,0-21-16,0 20 0,0 1 15,-21 21 1,0 0-16,0 0 0,21 21 0,-22 1 16,1 20-16,0-21 0,0 21 15,0 22-15,0-22 0,-1 22 0,1-1 16,0 1-16,0-22 0,0 22 0,21-1 15,0-21-15,-21 22 0,21-22 0,0 1 16,0-22-16,0 21 0,0-21 16,21 0-16,0 1 0,0-1 15,0-21-15,0 0 0,22 0 0,-22 0 16,21 0-16,1 0 0,-1 0 0,-21-21 16,21-1-16,1 1 0,-1 0 15,-21 0-15,22-21 0,-22-1 0,21 1 16,-21 0-16,22-1 0,-22-20 0,0-1 15,0 22-15,0-22 0,0 1 0,1 21 16,-22-1-16,0 1 0,0 21 16,0-22-16,0 22 0,0 0 15,0 42 1,0 0-16,-22 1 0,22 20 16,-21 0-16,0 1 0,0-1 15,21 0-15,-21 22 0,0-22 0,-1 0 16,22 1-16,-21-1 0,21 0 0,-21 1 15,21-1-15,-21-21 0,21 22 16,0-22-16,0 0 0,0 0 0,0 0 16,21-21-1,0 0 1,-21-21-16,21 0 0,1 21 16,-1-21-16,0 0 0,-21-1 0,21 1 15,0 0-15,0 0 0,-21 0 16,22 0-16,-1-1 0,-21 1 15,21 21 1,-21 21 0,0 1-16,0-1 0,0 0 15,0 0-15,0 0 0,0 0 0,0 1 16,21-22-16,-21 21 0,21 0 16,-21 0-16,21-21 0,1 21 0,-1-21 15,0 0-15,0 21 0,0-21 0,22 0 16,-1 0-16,-21 0 0,21 0 0,1 0 15,-1 0-15,0 0 0,-20 0 16,20-21-16,0 0 0,-21 0 16,1 21-16,20-42 0,-21 20 0,0 1 0,0-21 15,1 21-15,-1 0 0,-21-22 16,21 22-16,-21 0 0,0 0 16,0 0-16,0-1 0,-21 22 15,0 0-15,-1 0 0,1 0 0,0 0 16,0 22-16,0-1 0,21 0 15,0 21-15,-21-21 0,21 1 16,-22-1-16,22 0 0,0 0 0,0 0 16,0 0-16,0 1 0,0-1 0,0 0 15,22-21-15,-1 21 0,0-21 16,0 0-16,0 0 0,0 0 16,1 0-16,-1 0 0,0 0 15,0 0 1,0-21-16,-21 0 0,0 0 15,0-1-15,0 1 16,-21 0-16,0 0 16,0 0-16,0 0 0</inkml:trace>
  <inkml:trace contextRef="#ctx0" brushRef="#br0" timeOffset="13189.26">15388 1736 0,'0'0'0,"-42"0"0,-64 21 16,85-21-16,63 0 15,-21 0 1,22 0-16,-1 0 0,0 0 0,1 0 16,20 0-16,-21 0 0,22-21 0,-22 21 15,1 0-15,-1 0 0,0-21 0,-21 21 16,22 0-16,-22-22 15,0 22-15,0-21 0,-21 0 16,0 0-16</inkml:trace>
  <inkml:trace contextRef="#ctx0" brushRef="#br0" timeOffset="16028.65">18775 1397 0,'0'0'0,"0"-21"0,21-43 15,-21 22-15,0 21 16,0-21-16,0 20 0,0 1 16,0-21-16,0 21 0,-21 0 0,21-1 15,-21 1-15,-1 21 0,1 0 0,0 0 16,-21 0-16,21 0 16,-1 21-16,-20 1 0,21 20 0,-21-21 15,20 21-15,-20 1 0,21 20 0,-21-20 16,20 20-16,-20-21 15,21 22-15,0-1 0,0 1 0,-1-1 0,22-20 16,-21 20-16,21-20 0,0-1 0,0 0 16,21 1-16,22-22 15,-22 0-15,0 0 0,21 0 0,1 0 16,-1-21-16,0 0 0,-20 0 0,20 0 16,0 0-16,1 0 0,-1 0 0,-21-21 15,21 0-15,1 0 0,-22 0 16,21 0-16,-21-1 0,1 1 0,-1 0 15,21-21-15,-42 21 0,21-1 0,0-20 16,-21 21-16,22 0 0,-22 0 16,-22 42 15,22 0-31,-21 0 0,0 21 16,21-20-16,0-1 0,-21 21 15,21-21-15,-21 22 0,21-22 0,0 0 16,0 0-16,0 0 0,0 0 0,0 1 15,21-1-15,0 0 0,0-21 16,0 0-16,1 0 0,-1 0 0,0 0 16,21 0-16,-21 0 0,22 0 0,-22 0 15,21-21-15,-21 0 0,22-1 0,-22 1 16,0 0-16,21 0 0,-20-21 16,-22-1-16,21 22 0,-21-21 0,0-1 15,0 1-15,0 0 0,0-1 0,-21 1 16,-1 21-16,1 0 0,0 0 15,0-1-15,0 22 0,-22 0 16,22 0-16,0 0 0,0 0 0,-21 22 16,20-1-16,1 21 0,21-21 0,0 22 15,-21-22-15,21 21 0,0-21 16,0 22-16,0-1 0,0-21 0,21 0 16,0 0-16,1 1 0,-1-1 0,21 0 15,-21-21-15,22 0 0,-1 0 16,-21 0-16,21 0 0,1 0 0,-1 0 15,-21 0-15,22-21 0,-1 21 0,-21-21 16,21-1-16,-20 1 0,-1 0 0,0 0 16,0 0-16,0-22 0,0 22 15,-21 0-15,0-21 0,0 21 16,22-1-16,-22 1 0,0 0 0,0 42 31,0 0-31,0 1 0,-22-1 16,22 21-16,-21-21 0,21 22 0,0-22 15,-21 21-15,21-21 0,0 22 0,-21-22 16,21 0-16,0 0 0,0 0 16,0 0-16,0 1 0,21-22 31,0-22-15,-21 1-1,21 0-15,1 0 0,-22 0 0,21 0 16,0-22-16,-21 22 0,21-21 0,0 21 15,0-22-15,1 22 0,-1 0 16,21 0-16,-21 0 0,0-1 0,1 1 16,-1 21-16,0 0 0,0 0 0,0 0 15,0 21 1,-21 1-16,22-1 0,-22 0 0,0 0 16,0 0-16,0 0 0,0 22 0,0-22 15,0 0-15,0 0 0,0 0 0,0 1 16,0-1-16,21 0 0,0 0 15,0-21-15,0 0 16,0 0-16,1 0 0,20 0 16,-21 0-16,0 0 0,22 0 0,-22-21 15,21 0-15,-21 21 0,22-21 16,-22-1-16,0 1 0,21-21 0,-21 21 16,-21-22-16,22 22 0,-22-21 0,0 21 15,0-22-15,0 22 0,0 0 16,0 0-16,0 0 0,-22 21 15,1 0-15,0 0 0,0 0 16,0 21-16,21 0 16,0 0-16,-21 0 0,21 1 0,0-1 15,0 0-15,0 21 0,0-21 0,0 1 16,0-1-16,0 21 0,21-21 0,-21 0 16,0 1-16,0-1 0,21 0 15,-21 0-15,0 0 0,0 0 16,-21-21 15,0-21-15,21 0-1,0 42 32,21-21-31,0 0-16,0 0 0,0 0 15,0 0-15,22 0 0,-22 0 16,21 0-16,-21 0 0,22 0 0,-1 0 16,-21 0-16,22 0 0,-22 0 0,21-21 15,-21 0-15,0 21 0,1-21 0,20 0 16,-21-1-16,0-20 0,0 21 16,-21-21-16,22 20 0,-1-20 0,-21 21 15,21-21-15,-21 20 0,0 1 16,0 0-16,0 0 0,0 0 15,0 0-15,0 42 32,0 0-32,0 0 0,-21 21 15,21-20-15,-21-1 0,21 0 16,0 21-16,0-21 0,-22 1 0,22 20 16,0-21-16,0 0 0,0 0 0,0 1 15,0-1-15,22 0 16,-1-21-16,-21 21 0,21-21 0,0 0 15,0 0-15,0 0 0,1 0 0,-1 0 16,21 0-16,-21 0 0,0 0 16,22-21-16,-22 0 0,0 0 15,0-1-15,0 1 0,1 0 0,-22-21 16,0-1-16,0 22 0,21-21 0,-21 0 16,0-1-16,0 1 0,0 0 15,-21 20-15,-1-20 0,1 21 0,21 0 16,-42 21-16,21 0 0,0 0 0,-1 0 15,1 0-15,0 0 0,-21 21 0,21 0 16,-1 0-16,1 0 0,0 1 16,0 20-16,0-21 0,21 21 0,0-20 15,-21 20-15,21-21 0,0 21 0,0-20 16,0-1-16,0 21 16,21-21-16,0-21 0,0 21 0,0 1 15,0-22-15,22 0 0,-22 21 0,21-21 16,-21 0-16,22 0 0,-1 0 0,-21 0 15,22-21-15,-1 21 0,0-22 16,-21 1-16,22 0 0,-22 0 0,21-21 16,1 20-16,-22-20 0,21 0 0,-21-1 15,22 1-15,-22-21 0,0 20 16,0 1-16,0-22 0,0 22 0,1 0 16,-1-22-16,-21 22 0,0 0 0,0 20 15,0-20-15,0 21 0,0 0 16,0 0-16,0-1 0,0 1 15,-21 21-15,-1 0 16,1 21-16,0 1 0,0-1 16,0 0-16,21 21 0,-21 1 0,-1-1 15,1 0-15,21 1 0,0-1 0,0 0 16,0 22-16,0-22 0,0 0 16,0 22-16,0-22 0,0 1 0,0-1 15,0 0-15,0-21 0,0 22 0,0-22 16,0 21-16,0-21 0,0 1 0,21-1 15,-21 0-15,22-21 0,-1 21 16,0-21-16,0 0 0,0 0 16,0 0-16,22 0 0,-22 0 15,0 0-15,0 0 0,22 0 0,-22-21 16,21 0-16,-21 21 0,22-21 16,-22-1-16,0 1 0,0 0 0,21-21 15,-20 21-15,-22-1 0,21-20 0,0 21 16,-21-21-16,21 20 0,-21 1 15,0-21-15,0 21 0,0 0 16,0-1-16,-21 22 16,0 0-16,0 0 0,-1 0 15,1 22-15,0-1 0,0 0 16,0 0-16,0 0 0,21 0 16,0 1-16,-22 20 0,22-21 0,0 0 15,0 0-15,0 1 0,0-1 16,0 0-16,0 0 0,0 0 0,0 0 15,22 1-15,-1-22 0,0 21 0,0-21 16,0 21-16,22-21 0,-22 0 16,0 0-16,0 0 0,21 0 15,-20 0-15,-1 0 0,21 0 0,-21 0 16,0 0-16,1 0 0,-1-21 0,21 21 16,-21-21-16,0 21 0,1-22 15,-1 22-15,0-21 0,-21 0 16</inkml:trace>
  <inkml:trace contextRef="#ctx0" brushRef="#br0" timeOffset="46687.97">952 4382 0,'0'21'0,"0"-42"94,0-1-94,0 1 0,0 0 15,0 0-15,0 0 0,0 0 16,0-1-16,0-20 0,0 21 16,0 0-16,0 0 0,0-22 15,0 22-15,0 0 0,0 0 0,0 0 16,0-1 0,0 44 15,0-1-31,0 0 0,0 0 15,0 21-15,0 1 0,0-22 16,0 21-16,0 1 0,22-1 0,-22 0 16,0 1-16,21-1 0,-21 0 15,0 1-15,0-22 0,0 21 0,0-21 16,0 0-16,21 22 0,-21-22 16,21 0-16,-21 0 15,21-21-15,0 0 16,1-21-1,-1 21-15,-21-21 0,21 0 0,0 0 16,-21-1-16,21 1 0,-21-21 16,21 21-16,-21-22 0,0 22 0,22-21 15,-1 0-15,-21-1 0,0 22 16,21-21-16,-21 21 0,21-22 0,-21 22 16,0 0-16,0 0 15,21 21-15,0 0 16,-21 21-16,22 0 15,-22 21-15,0-20 0,21-1 0,0 21 16,-21-21-16,0 22 0,21-1 16,-21-21-16,21 21 0,-21-20 0,0-1 15,21 0-15,1 0 0,-22 0 16,21 0-16,-21 1 0,0-1 0,21-21 16,0 0-16,0 0 0,0 0 15,1 0-15,-1 0 0,0-21 16,0 21-16,-21-22 0,21 1 15,0 0-15,1 0 0,-1-21 0,0 20 16,-21-20-16,0 21 0,21-21 16,-21 20-16,21-20 0,-21 0 15,0 21-15,0-1 0,0-20 0,21 21 16,-21 0-16,0 0 16,22 21-1,-22 21 1,0 0-16,0 0 0,0 0 0,0 0 15,0 22-15,0-22 0,21 0 0,-21 0 16,0 22-16,0-22 0,21 0 16,-21 0-16,0 21 0,0-20 0,0-1 15,21 0-15,0 0 16,-21 0-16,21-21 0,1 21 16,-1-21-16,0 0 0,0 0 15,0 0-15,22 0 0,-22 0 16,0 0-16,0-21 0,21 0 0,-20 0 15,20 21-15,-21-42 0,21 20 16,-20 1-16,-1 0 0,0-21 0,21 21 16,-21-22-16,-21 1 0,22-22 15,-22 22-15,0 21 0,0-21 16,0 20-16,0 1 0,0 0 0,0 0 16,-22 21-1,1 0-15,0 21 16,0 0-16,21 22 15,0-22-15,0 21 0,0 0 16,0-20-16,0 20 0,0 0 0,0-21 16,0 1-16,0 20 0,0-21 15,21 0-15,-21 0 0,21 1 0,0-1 16,1-21-16,-1 21 0,0-21 0,0 0 16,0 0-16,0 0 0,1 0 15,-1 0-15,0 0 0,0 0 16,0 0-16,0-21 0,1 21 0,-1-21 15,0-1-15,0 1 0,0 0 16,0-21-16,1 21 0,-1-1 0</inkml:trace>
  <inkml:trace contextRef="#ctx0" brushRef="#br0" timeOffset="47980.25">4170 3810 0,'0'0'16,"0"-21"-16,-21 0 0,-1 0 16,1 21-16,21-22 0,-21 1 15,0 21-15,0-21 0,0 21 16,-1 0-16,1 0 15,0 0-15,0 0 0,21 21 16,0 0-16,-21 1 0,0-1 0,-1 0 16,22 0-16,-21 21 0,21-20 15,-21 20-15,0 0 0,21 1 0,0-22 16,-21 21-16,21 0 0,0 1 0,0-1 16,0-21-16,0 22 0,0-22 15,21 0-15,0 0 0,0 0 0,0 0 16,22 1-16,-22-22 0,21 0 15,1 0-15,-22 0 0,21 0 0,0 0 16,1 0-16,20 0 0,-20-22 16,-1 1-16,0 0 0,1 0 0,-1 0 15,-21 0-15,21-1 0,-20 1 0,-1-21 16,0 21-16,-21-22 0,0 22 16,0-21-16,0 21 0,0-22 0,0 22 15,0 0-15,-21 0 0,0 21 0,-1 0 16,1-21-16,-21 21 0,21 0 15,-22 0-15,22 21 0,0 0 0,-21 0 16,21 0-16,-1 1 0,1 20 16,0 0-16,0-21 0,21 22 15,-21-1-15,21-21 0,0 22 0,0-22 16,0 0-16,0 0 0,0 0 0,0 0 16,21 1-16,0-22 0,0 0 0,0 0 15,1 0-15,-1 0 0,0 0 16,0 0-16,0 0 0,0-22 0,22 1 15,-22 0-15,0 21 0,0-21 0,0 0 16,1-22-16,-22 22 0,0 0 16,21 0-16,-21-21 0,21 20 0,-21 1 15,0 0-15,0 0 0,-21 21 32,0 21-17,-1 0-15,22 0 0,0 1 0,0-1 16,-21 0-16,21 0 0,0 0 15,0 0-15,0 22 0,0-22 16,0 0-16,21 0 0,1-21 0,-1 21 16,0-21-16,0 0 0,0 0 0,22 0 15,-22 0-15,21 0 0,-21 0 16,22-21-16,-1 0 0,-21 21 0,21-21 16,-20 0-16,-1 0 0,0-22 0,0 22 15,0 0-15,0-21 0,-21 20 16,0-20-16,0 21 0,0-21 15,0 20-15,0 1 0,0 0 0,0 0 16,0 42 15,0 0-31,0 0 0,-21 1 0,21-1 16,0 21-16,0-21 0,0 0 0,-21 22 16,21-22-16,0 21 0,0-21 15,0 1-15,0-1 0,0 0 0,0 0 16,0 0-16,0 0 0,0 1 0,0-1 15,-21-21-15,21 21 0,-21-21 47,21-21-47,0 0 0,0-1 16,0 1-16,0 0 0,0-21 16,0 21-16,0-22 0,0 1 0,0 0 15,21-1-15,0 1 0,-21 0 0,21 20 16,0-20-16,1 21 0,20-21 0,-21 20 15,0 1-15,0 21 0,22-21 16,-22 21-16,0 0 0,0 0 0,22 0 16,-22 21-16,0 0 0,0 1 0,0-1 15,0 21-15,1-21 0,-22 22 0,0-1 16,0-21-16,0 21 16,0 1-16,0-22 0,0 21 0,0-21 15,0 22-15,0-22 0,0 0 0,0 0 16,0 0-16,0 1 0,0-1 15,0 0-15,0-42 47,0 0-47,0-1 16,0 1-16</inkml:trace>
  <inkml:trace contextRef="#ctx0" brushRef="#br0" timeOffset="48891.72">6985 3852 0,'0'0'0,"-21"-21"0,0 0 0,-1 21 0,22-21 16,-21 0-16,0 0 0,21-1 0,-21 1 15,0 21-15,21-21 0,-21 0 16,21 0-16,-22 21 15,22 21-15,0 0 16,0 0-16,0 0 0,0 22 16,0-1-16,0 0 0,0 22 15,0-22-15,-21 43 0,21-22 0,0 22 16,0-21-16,0 20 0,-21 1 0,21 0 16,-21-1-16,21 1 0,-21 0 15,21-1-15,-21 22 0,21-21 0,0-22 16,0 22-16,0-22 0,0 1 0,0-1 15,0 1-15,0-22 0,0 1 0,-22-1 16,22 0-16,0-21 0,0 1 0,0-1 16,0 0-16,0-42 31,0 0-31,0-1 0,0-20 0,0 0 16,0-1-16,0-20 0,22-1 15,-22 1-15,21-1 0,-21-20 0,0-22 16</inkml:trace>
  <inkml:trace contextRef="#ctx0" brushRef="#br0" timeOffset="49208.06">6646 4022 0,'0'0'0,"-21"-43"0,21 22 0,0-21 16,-21 21-16,21 0 0,0-22 16,0 22-16,0 0 0,0 0 0,0 0 15,21 21-15,0-22 0,0 1 0,22 21 16,-1 0-16,0 0 0,1 0 15,20 0-15,-20 0 0,-1 21 16,0 1-16,1-1 0,-22 0 0,0 21 16,-21-21-16,0 22 0,0-22 0,0 21 15,0 1-15,-21-22 0,0 21 16,-1-21-16,-20 22 0,21-22 0,-21 0 16,20 0-16,1 0 0,0 0 0,0 1 15,0-22-15,0 21 0,42-21 31,21 0-31,-21 0 16,0 0-16,1-21 0,-1 21 16,21 0-16,-21-22 0,0 22 15,1 0-15</inkml:trace>
  <inkml:trace contextRef="#ctx0" brushRef="#br0" timeOffset="50613.22">7218 4297 0,'0'0'16,"21"0"-16,-21 21 0,21-21 0,0 0 15,0 0 1,1 0-16,-1 0 0,-21-21 0,42-21 16,-21 20-16,22 1 15,-22-21-15,21 21 0,-21-22 0,22 1 16,-22 0-16,21-1 0,0 1 0,-20 0 16,-1-1-16,0 22 15,-21 0-15,0 0 0,0 0 0,0 0 16,-21 21-16,0 0 15,-1 0-15,-20 0 0,21 21 0,-21-21 16,20 21-16,1 0 0,0-21 16,0 21-16,0 0 0,0 1 0,21-1 15,0 0-15,0 0 0,0 0 0,0 0 16,0 1-16,0-1 0,21 0 16,0 0-16,0 0 0,21 0 0,-20 1 15,20-22-15,-21 21 0,21 0 0,-20-21 16,20 21-16,-21 0 0,0-21 15,0 21-15,1-21 0,-1 22 16,0-1-16,0-21 0,-21 21 0,21-21 16,0 21-16,1-21 15,-1 0 1,0 0-16,0 0 16,0 0-16,0 0 0,1-21 0,-1 0 15,0 0-15,0-1 0,0 1 0,0-21 16,1 21-16,-1-22 0,0 22 15,0-21-15,-21 0 0,21 20 0,0 1 16,-21 0-16,22 0 0,-22 0 0,21 0 16,-21-1-1,0 44 1,0-1 0,0 0-16,0 0 0,0 0 15,0 0-15,0 22 0,0-22 0,0 0 16,0 21-16,0-20 0,0 20 15,0-21-15,0 0 0,0 0 0,21 1 16,0-1-16,-21 0 0,21 0 0,0 0 16,1-21-16,-1 0 0,0 0 0,0 0 15,21 0-15,-20 0 0,-1 0 16,21 0-16,-21-21 0,22 0 16,-22 0-16,0 0 0,21-1 0,-21 1 15,1 0-15,-1-21 0,-21 21 0,21-22 16,-21 1-16,21 21 0,-21-22 15,0 22-15,21 0 0,-21 0 0,0 0 16,0 0-16,-21 42 31,0 0-31,21 0 0,-21 0 16,21 0-16,-21 22 0,21-22 0,0 0 16,0 21-16,-22-20 0,22 20 0,-21-21 15,21 21-15,-21-20 0,21-1 0,0 0 16,0 0-16,0 0 15,0 0-15,0 1 16,21-44 0,-21 1-16,21 0 15,1 0-15,-1 0 0,0 0 16,0-22-16,0 22 0,0-21 0,1-1 16,20 1-16,-21 21 0,0-21 0,0 20 15,22 1-15,-22 0 0,0 21 0,0-21 16,0 21-1,-21 21-15,0 0 16,0 0-16,0 1 0,0-1 16,0 0-16,0 0 0,0 21 0,0-20 15,0-1-15,0 0 0,0 0 0,0 0 16,0 0-16,0 1 0,22-1 16,-1-21-16,-21 21 0,21-21 0,0 0 15,0 0-15,0 0 0,1 0 0,-1 0 16,0-21-16,21 21 0,-21-21 0,1-1 15,20 1-15,-21 0 0,21-21 16,-20 21-16,20-22 0,-21 1 0,21 0 16,-20-1-16,20 1 0,-21-22 0,0 22 15,0-21-15,1 20 0,-22-20 16,0 20-16,0-20 0,0 21 0,0-1 16,0 22-16,0-21 0,0 21 15,0-1-15,-22 22 16,1 22-16,21-1 0,-21 0 15,0 0-15,0 21 0,21 1 16,-21-1-16,-1 0 0,1 1 0,21-1 16,0 0-16,0 1 0,-21-1 0,21 22 15,0-22-15,-21 0 0,21 1 0,0-1 16,0 0-16,0 1 0,0-22 0,21 21 16,0-21-16,0 0 0,1 1 15,-1-1-15,0-21 0,21 0 16,-21 21-16,1-21 0,20 0 0,-21 0 15,21 0-15,-20 0 0,-1-21 0,21 0 16,-21 21-16,22-22 0,-22 1 16,0 0-16,0 0 0,0 0 0,0 0 15,1-1-15,-1 1 0,0 0 0,-21-21 16,0 21-16,0-1 0,0 1 0,0-21 16</inkml:trace>
  <inkml:trace contextRef="#ctx0" brushRef="#br0" timeOffset="50840.09">9758 3747 0,'21'0'15,"0"0"1,0 0-16,22 0 0,-22 0 0,21 0 16,-21-22-16,22 22 0,-1-21 0,0 21 15,1 0-15,-1-21 0,0 0 16,-21 21-16,22 0 0,-22-21 0,0 21 15,0 0-15,0-21 0,-21-1 16,-42 22 0,21 0-16,0-21 0,-22 21 0,1-21 15,-21 21-15</inkml:trace>
  <inkml:trace contextRef="#ctx0" brushRef="#br0" timeOffset="51023.99">8848 3598 0,'0'0'0,"-22"22"0,1-22 16</inkml:trace>
  <inkml:trace contextRef="#ctx0" brushRef="#br0" timeOffset="53084.94">11663 4001 0,'0'0'0,"21"0"16,0 0-1,0 0-15,-21-22 0,0 1 16,21 0-16,1 21 0,-22-21 0,21 0 15,-21 0-15,21-1 0,-21 1 0,0 0 16,0 0-16,0 0 0,0 0 16,0-1-16,0 1 0,0 0 0,-21 0 15,0 0-15,-22 0 0,22 21 0,0 0 16,0 0-16,-22 0 0,22 0 0,-21 0 16,21 0-16,-22 21 0,22 0 15,-21 0-15,21 0 0,-22 0 0,22 1 16,0 20-16,0-21 0,0 21 0,21-20 15,0 20-15,-21-21 0,21 21 16,0-20-16,0 20 0,0-21 16,0 0-16,21 0 0,-21 1 0,21-1 15,0-21-15,0 0 0,0 0 0,1 0 16,-1 0-16,21 0 0,-21 0 0,0-21 16,22-1-16,-22 1 0,21 0 15,-21 0-15,22-21 0,-22 20 0,21-20 16,-21 0-16,22 21 0,-22-22 0,21-20 15,-21 20-15,1 1 0,-1-21 16,21 20-16,-21-20 0,0 20 0,1-20 16,-1 21-16,-21-1 0,21 1 0,0 0 15,-21 20-15,0 1 0,0 0 16,0 42 0,0 0-1,-21 22-15,0-22 0,0 21 0,-1 1 16,1 20-16,21-21 0,-21 1 0,0 20 15,0-20-15,21-1 0,0 21 16,0-20-16,0-1 0,0 0 0,0 22 16,0-22-16,0 1 0,21-22 0,0 21 15,0-21-15,0 22 0,22-22 0,-1 0 16,0-21-16,1 21 0,-1-21 16,0 0-16,1 0 0,20 0 0,-20-21 15,20 21-15,-21-21 0,1 0 16,-1-1-16,0 1 0,1-21 0,-1 21 15,0 0-15,-20-22 0,-1 22 16,-21-21-16,0 21 0,21-22 0,-21 22 16,0 0-16,0-21 0,0 20 0,0 1 15,-21 21-15,0-21 0,-1 0 0,1 21 16,0 0-16,0 0 0,0 0 16,0 0-16,-1 21 0,1 0 0,0 0 15,0 1-15,0-1 0,0 0 16,21 0-16,-22 0 0,22 22 0,-21-22 15,21 0-15,0 0 0,0 21 0,0-20 16,0-1-16,0 0 0,21 0 16,-21 0-16,22-21 0,-1 0 15,0 0-15,0 0 0,21 0 0,-20 0 16,-1-21-16,0 0 0,21 0 0,-21 0 16,1-1-16,20 1 0,-21 0 15,0 0-15,-21-21 0,21 20 0,1 1 16,-22 0-16,21-21 0,-21 21 0,0-1 15,0 1-15,0 0 0,0 0 0,0 0 32,0 42-17,-21 0-15,21 0 0,0 0 16,0 1-16,-22-1 0,22 0 0,-21 21 16,21-21-16,0 1 0,0 20 0,0-21 15,0 21-15,0-20 0,0-1 16,0 21-16,0-21 0,0 0 0,0 1 15,21-22-15,1 21 0,-1-21 0,0 0 16,21 0-16,-21 0 0,22 0 0,-22-21 16,21-1-16,-21 22 0,22-21 15,-1 0-15,-21-21 0,22 21 16,-1-22-16,-21 22 0,0-21 0,22-1 16,-22 22-16,0-21 0,0-22 0,21 22 15,-42 0-15,22-1 0,-1-20 16,0 21-16,-21-1 0,21 1 0,-21 0 15,0-1-15,0 22 0,0 0 0,0 0 16,0 0-16,-21 42 31,0 21-31,21 0 0,-21-20 0,-1 41 16,1-21-16,21 1 0,-21 20 0,0-20 16,21 20-16,-21-21 0,21 1 0,0 20 15,0-20-15,0-1 0,0 0 16,0 1-16,0-22 0,21 21 15,21-21-15,-21 22 0,22-22 0,-22 0 16,21-21-16,1 21 0,-1-21 0,0 0 16,1 0-16,-1 0 0,0 0 0,1 0 15,-1-21-15,0 21 0,1-21 16,-22 0-16,21-1 0,-21 1 0,0 0 16,1 0-16,-1-21 0,0 20 0,-21-20 15,0 21-15,21-21 0,-21 20 0,0-20 16,0 21-16,0-21 0,0 20 15,0 1-15,0 0 0,-21 21 0,0-21 16,0 21-16,-1 0 0,1 0 16,21 21-16,-21 0 0,0 0 15,0 1-15,0-1 0,-1 0 0,1 0 16,0 21-16,0-20 0,21 20 16,0-21-16,-21 21 0,21-20 0,0 20 15,0-21-15,0 0 0,0 0 0,0 1 16,21-22-16,0 0 0,0 0 15,0 0-15,1 0 0,20 0 16,-21-22-16,0 1 0,0 21 16,1-42-16,-1 21 0,0 0 0,0-1 15,-21-20-15,21 21 0,-21 0 0,21-22 16,1 22-16,-22-21 0,0 21 16,0 0-16,0-1 0,0 1 15,0 42 1,0 1-1,0-1-15,-22 21 0,22-21 16,0 0-16,0 1 0,0-1 0,0 21 16,0-21-16,0 0 0,0 1 15,0 20-15,0-21 0,0 0 0,0 0 16,22-21-16,-1 22 0,0-22 16,0 21-16,21-21 0,-20 0 0,-1 0 15,0 0-15,0 0 0,0 0 0,0-21 16,1 21-16,-1-22 0,0 1 15,0 0-15,0 0 0,0 0 16,-21 0-16,0-1 0,22 1 0,-22 0 16,0 0-16,0 0 0,0-22 0,0 22 15,0 0-15</inkml:trace>
  <inkml:trace contextRef="#ctx0" brushRef="#br0" timeOffset="53417.74">13293 3662 0,'21'-21'0,"-42"42"0,-22-21 16,22 0-16,0 0 0,0 21 16,63-21-1,-21 0-15,22 0 16,-1-21-16,0 21 0,1 0 0,20-21 15,1 21-15,-1-21 0,1 21 16,-1 0-16,1-22 0,-1 1 0,-21 21 16,22 0-16,-22-21 0,1 21 0,-22 0 15,21 0-15,-21 0 0,-21-21 0,21 21 16,1 0 15</inkml:trace>
  <inkml:trace contextRef="#ctx0" brushRef="#br1" timeOffset="60348.3">1863 6795 0,'0'0'0,"-85"42"0,-84 85 15,84-64-15,0 1 0,1-1 16</inkml:trace>
  <inkml:trace contextRef="#ctx0" brushRef="#br1" timeOffset="61480.41">1841 6943 0,'0'0'0,"22"-21"0,-1 21 0,-21-22 16,21 22-16,0-21 0,-21 0 31,-21 21-15,-21 0-16,20 0 15,1 0-15,-21 21 0,21-21 16,-22 21-16,1 1 0,21-22 15,-21 21-15,-1 0 0,22 0 16,-21 21-16,-1-20 0,1-1 0,0 21 16,-1 0-16,22 1 0,-21-1 15,21-21-15,-22 22 0,22-1 16,0 0-16,21-21 0,0 22 0,0-22 16,0 21-16,0-21 0,0 1 15,0-1-15,21 0 0,0 0 16,22-21-16,-22 0 0,21 21 15,1-21-15,-22 0 0,21 0 0,0 0 16,1 0-16,-1 0 0,-21 0 16,22 21-16,-1-21 0,-21 0 15,21 0-15,-20 0 0,-1 0 0,21 22 16,-21-22-16,-21 21 0,21-21 16,1 21-16,-22 0 0,21 0 15,-21 0-15,0 1 0,0-1 16,0 0-16,-21 0 0,-1 0 0,1 0 15,-21 22-15,21-22 0,-22 0 16,1 0-16,21 0 0,-43 1 0,22-1 16,0-21-16,-1 21 0,-20-21 15,21 0-15,-22 0 0,22 0 0,-1 0 16,1 0-16,0 0 0,-1 0 16,1-21-16,0 21 0,21-21 15,-1 21-15,1-22 0,0 22 16,0-21-16,0 21 0,21-21 15,0 0 17,21 0-17,0 0-15,21 21 0,-20-22 16,20 1-16,0 0 0</inkml:trace>
  <inkml:trace contextRef="#ctx0" brushRef="#br1" timeOffset="62232.49">2138 7493 0,'0'0'0,"0"-21"15,0 0 1,-21 21-1,21 21 1,-22 0-16,22 0 16,-21 0-16,21 1 15,0-1-15,0 21 0,0-21 0,-21 0 16,21 22-16,0-22 0,0 21 16,-21-21-16,21 1 0,0-1 0,0 21 15,0-21-15,0 0 16,21 1-16,0-22 0,0 0 0,1 0 15,-1 0-15,21 0 0,-21 0 0,22-22 16,-1 22-16,-21-21 0,21 0 16,-20 0-16,20 0 0,-21 0 0,0-1 15,0-20-15,1 21 0,-1 0 16,0 0-16,0-22 0,-21 22 0,21 0 16,-21 0-16,21 0 0,-21-1 15,0 44 16,0-1-31,-21 0 16,21 0-16,0 21 0,-21-20 0,21 20 16,-21 21-16,21-20 0,0 20 15,0 1-15,-21 20 0,21 1 0,0 0 16,0-1-16,0 1 0,0 0 0,0-1 16,0 1-16,0 0 0,0-22 15,0 22-15,0 0 0,21-22 0,-21 1 16,0-1-16,0 1 0,0-22 0,0 21 15,0-20-15,0-22 16,0 21-16,-21-21 0,0 1 0,-1-1 16,1-21-16,0 0 0,-21 0 0,21 0 15,-1 0-15,-20-21 0,0-1 16,-1 1-16,1-21 0,21 0 0,-21 20 16,20-41-16,-20 21 0,21-22 15,0 22-15,0-22 0,-1 1 0,1 20 16,21-20-16,0 21 0,0-1 0,0-20 15,0 20-15,0 1 0,0 0 16,0-1-16,21 1 0,1 0 0,-1-1 16,0-20-16,0 21 0,0-22 15,22 22-15,-1-22 0,-21 22 16,21-22-16,1 22 0,-1 0 0</inkml:trace>
  <inkml:trace contextRef="#ctx0" brushRef="#br1" timeOffset="62732.44">3048 7451 0,'0'0'0,"0"-21"0,21-1 15,-21 1 1,-21 21 15,0 0-31,0 21 0,-1 1 0,1-1 16,0 0-16,0 0 0,0 21 0,0-20 15,-1-1-15,1 0 0,0 0 16,21 0-16,0 0 0,0 1 0,0-1 16,0 0-16,21-21 15,0 21-15,1-21 16,-1 0-16,0 0 0,21 21 0,-21-21 15,1 0-15,-1 21 0,0-21 0,0 0 16,0 22-16,0-22 0,1 21 16,-22 0-16,21 0 0,-21 0 15,0 0-15,0 1 0,-43-1 16,22 0-16,0 0 0,-21 0 0,21 0 16,-22 1-16,1-22 0,0 21 15,20-21-15,-20 0 0,0 0 0,21 21 16,-1-21-16,-20 0 0,21 0 0,0 0 15,0-21-15,-1 0 16,22-1 0,0 1-16,0 0 0,22 21 15,-1-21-15,0 0 0,0 0 16,0 21-16,0-22 0,1 1 0</inkml:trace>
  <inkml:trace contextRef="#ctx0" brushRef="#br1" timeOffset="63088.23">3598 6837 0,'0'-21'0,"0"42"0,0-63 0,-21 42 31,0 0-31,0 0 0,21 21 15,-21 0-15,-1 0 0,22 0 16,-21 22-16,21-1 0,-21 0 0,0 1 16,21 20-16,-21 1 0,0-1 15,21 1-15,-22-1 0,1 1 0,0-1 16,21 1-16,0-1 0,0-21 0,-21 22 16,21-22-16,0 1 0,0-22 15,0 21-15,0 0 0,0-20 16,21-1-16,-21 0 0,21 0 15,0-21-15,1 0 0,-1 0 16,0 0-16,0-21 0,0 0 16,0 0-16,1-22 0,-22 22 15,21 0-15</inkml:trace>
  <inkml:trace contextRef="#ctx0" brushRef="#br1" timeOffset="63312.1">3344 7578 0,'0'0'0,"-21"0"16,0 0-16,0 0 16,42 0 15,0 0-31,0 0 0,0 0 16,1 0-16,-1 0 15,0 0-15,-21-21 0,21 21 16,0 0-16,0 0 0,1 0 15,-22-22-15,21 22 16,0-21-16</inkml:trace>
  <inkml:trace contextRef="#ctx0" brushRef="#br1" timeOffset="64444.45">3746 7662 0,'0'0'0,"22"22"16,-1-22-16,0 0 16,0 0-1,0 0-15,-21-22 0,21 22 0,1-21 16,-1 0-16,0 21 0,0-21 0,0 0 16,-21 0-16,21 21 0,-21-22 15,22 1-15,-22 0 0,0 0 16,0 0-1,-22 21 1,1 0-16,0 21 0,0-21 0,0 21 16,0 0-16,-1 0 0,1 1 0,0 20 15,0-21-15,0 0 0,0 0 16,-1 22-16,22-22 0,0 21 0,0-21 16,0 1-16,0-1 0,0 21 15,0-21-15,22 0 0,-1 1 0,21-22 16,-21 21-16,0-21 0,22 21 0,-22-21 15,21 0-15,-21 0 0,22 0 16,-1-21-16,-21 0 0,22-1 0,-22 22 16,21-21-16,-21 0 0,22 0 15,-22-21-15,0 20 0,-21 1 0,21 0 16,0 0-16,-21-21 0,21 20 16,-21 1-16,0 0 0,0 0 15,-21 21 16,0 21-31,21 0 0,-21 0 16,21 1-16,-21-1 0,21 0 0,0 0 16,0 0-16,-21 0 0,21 1 15,-22 20-15,22-21 0,0 0 0,0 22 16,0-22-16,0 0 0,-21 0 0,21 0 16,0 0-16,0 1 15,-21-22 1,21-22-1,0 1 1,0 0-16,0 0 0,0-21 0,0 20 16,0 1-16,21-21 0,-21 21 0,21-22 15,1 22-15,-22-21 0,21 21 16,0-22-16,0 22 0,21 0 0,-20 0 16,-1 0-16,21 0 0,-21 21 15,22 0-15,-1 0 0,0 0 0,-21 0 16,22 0-16,-22 0 0,21 0 0,-21 21 15,1 0-15,-1 0 0,0 0 16,-21 0-16,0 1 0,0-1 0,0 0 16,0 21-16,0-21 0,0 1 15,0-1-15,0 0 0,0 0 0,-21 0 16,0 0-16,21 1 0,-22-1 0,22 0 16,0 0-1,-21-21-15,21-21 16,0 0-1,0 0-15,0-1 0,0 1 16,0 0-16,21 0 0,1-21 0,-22 20 16,21-20-16,0 21 0,21-21 0,-21 20 15,1-20-15,-1 21 0,21 0 16,-21 0-16,0-1 0,1 1 16,20 21-16,-21 0 0,0 0 0,0 0 15,1 0-15,-1 0 0,-21 21 0,21 1 16,0-1-16,-21 0 0,21 0 15,-21 0-15,0 0 0,21 22 0,-21-22 16,22 0-16,-22 0 0,0 0 0,0 22 16,0-22-16,0 0 0,0 0 0,0 0 15,0 1-15,-22-1 16,22 0-16,-21-21 0,0 21 16,21-42 30,0 0-30,0 0-16,21-1 0,22 1 0,-22 0 16,21 0-16</inkml:trace>
  <inkml:trace contextRef="#ctx0" brushRef="#br1" timeOffset="65060.1">6138 7662 0,'-21'0'16,"0"0"-1,0 0-15,0 0 16,-1 22-16,22-1 15,22-21 17,-1 0-17,0 0-15,0 0 16,0-21 0,0 21-16,-21-22 0,0 1 15,0 0 1,-21 21-1,0 0 1,0 21 0,21 0-16,-21-21 15,21 22-15,0-1 16,21-21 31</inkml:trace>
  <inkml:trace contextRef="#ctx0" brushRef="#br1" timeOffset="66936.55">7154 7049 0,'0'0'0,"0"-22"16,-21 22-16,21-21 0,0 0 15,-21 21-15,0 0 16,0-21-16,-1 21 15,1 0-15,0 21 16,0 0-16,0-21 0,0 21 16,-1 1-16,1-1 0,0 21 0,-21-21 15,21 22-15,-1-1 0,1 0 16,0 1-16,0-1 0,21 21 0,0-20 16,-21-1-16,21 0 0,0 1 0,0-1 15,0-21-15,0 22 0,0-22 0,21 0 16,0 0-16,21 0 0,1-21 15,-22 0-15,21 0 0,1 0 0,-1 0 16,0 0-16,1 0 0,20-21 0,-21 0 16,1 0-16,-1 0 0,0-1 15,-20 1-15,20 0 0,0-21 0,1 21 16,-22-22-16,0 1 0,0 0 0,0-1 16,-21 1-16,0 0 15,0-1-15,0 1 0,0 0 0,-21-1 16,0 1-16,0 21 0,0-22 0,-1 22 15,-20 0-15,21 0 0,0 21 16,0 0-16,-22 0 0,22 0 0,-21 0 16,21 0-16,-22 21 0,1-21 0,21 21 15,-22 22-15,1-22 0,21 21 16,0 0-16,0 1 0,-1-1 0,1 0 16,21 22-16,0-22 0,0 1 0,0-1 15,0 0-15,21 1 0,1-22 16,-1 21-16,21-21 0,-21 0 0,0 1 15,22-1-15,-22-21 0,21 0 16,1 21-16,-22-21 0,21 0 0,0 0 16,1 0-16,-1 0 0,-21-21 15,22 21-15,-1-21 0,0-1 0,1 1 16,-1 0-16,0 0 0,1 0 0,-1 0 16,0-22-16,-21 22 0,22-21 15,-22 21-15,21-1 0,-21-20 0,1 21 16,-22 0-16,21 0 0,-21-1 0,21 22 15,-21-21-15,0 42 32,-21 1-32,0-1 0,21 0 0,-22 0 15,22 0-15,0 0 0,-21 22 16,21-22-16,-21 21 0,21-21 16,0 1-16,0-1 0,0 0 0,0 0 15,0 0-15,0 0 0,0 1 0,21-22 16,0 21-16,1-21 0,-1 0 15,0 0-15,0 0 0,0 0 0,0 0 16,1 0-16,-1-21 0,0 21 0,21-22 16,-21 1-16,1 0 0,-1 0 0,0 0 15,0 0-15,-21-1 0,21 1 16,0 0-16,-21-21 0,0 21 0,0-22 16,22 22-16,-22 0 0,21 0 0,-21 0 15,0-1-15,0 1 0,0 42 47,0 1-47,0-1 0,0 21 0,0-21 16,0 22-16,-21-22 0,21 21 15,0-21-15,0 22 0,0-22 0,0 21 16,0-21-16,0 0 0,0 1 0,0-1 16,0 0-16,21 0 0,0-21 0,0 21 15,0-21 1,22 0-16,-22 0 0,0 0 0,21 0 15,-21-21-15,22 0 0,-1 21 0,-21-21 16,22 0-16,-22-1 0,0-20 0,21 21 16,-21-21-16,1 20 0,20-20 15,-21-21-15,0 20 0,0 1 0,1-22 16,-1 1-16,0 21 0,0-22 0,0 22 16,0-22-16,-21 22 0,22-22 15,-1 22-15,-21 0 0,21-1 0,-21 1 16,0 0-16,0-1 0,0 22 0,0 0 15,0-21-15,0 21 0,0 42 32,-21-21-32,21 42 15,-21-21-15,-1 0 0,22 22 16,-21-1-16,0 0 0,0 1 16,21-1-16,-21 0 0,0 22 0,-1-22 15,1 22-15,0-22 0,0 22 0,21-1 16,-21-21-16,21 22 0,-21-22 15,21 1-15,0-1 0,0 0 0,0 1 16,0-1-16,0-21 0,0 21 0,21-20 16,-21-1-16,21 0 0,0 0 0,0 0 15,0-21-15,1 0 16,-1 0-16,0 0 0,0 0 0,0 0 16,0 0-16,1-21 0,-1 21 15,0-21-15,21 0 0,-42 0 0,21-1 16,1 22-16,-1-21 0,0 0 15,0 0-15,-21 0 0,0 0 0,21-1 16,-21 1-16,21 0 0,-21-21 0</inkml:trace>
  <inkml:trace contextRef="#ctx0" brushRef="#br1" timeOffset="67184.36">8826 7133 0,'0'0'0,"-21"0"16,42 0 0,1 0-1,20 0-15,-21-21 0,21 21 16,-20-21-16,20 21 0,0 0 0,1-21 16,-1 0-16,0 21 0,1 0 0,-1 0 15,-21-22-15,21 22 0,-20 0 16,-1 0-16,0 0 15</inkml:trace>
  <inkml:trace contextRef="#ctx0" brushRef="#br1" timeOffset="67506.17">9969 7578 0,'0'0'0,"-21"0"0,42-21 62,1-1-62,-44 22 63,22 22-63,-21-22 0,21 21 0,-21-21 15,21 21-15,21-21 32,-21-21-32,21 21 15</inkml:trace>
  <inkml:trace contextRef="#ctx0" brushRef="#br1" timeOffset="68067.88">10901 7049 0,'21'-64'16,"-42"128"-16,42-149 15,-21 106 1,0 0 0,0 0-16,0 1 0,-21 20 0,21 0 15,-21 1-15,-1 20 0,22 1 16,-21-1-16,0 1 0,0-1 0,0 1 15,-22 20-15,22-20 0,0 20 0,-21 1 16,21 0-16,-1-1 0,1 1 0,0 0 16,0-1-16,21-20 0,-21 21 0,21-22 15,0-21-15,0 22 0,0-22 16,0 1-16,0-1 0,0-21 0,0 21 16,0-20-16,0-1 0,21-21 15,0-21 1,0 21-16,-21-43 0,21 22 15,1-21-15,-22 21 0,21-22 16,0-20-16,0 20 0,-21 1 0,21-21 16,0-1-16</inkml:trace>
  <inkml:trace contextRef="#ctx0" brushRef="#br1" timeOffset="68404.69">10731 7408 0,'0'0'15,"-21"-42"-15,21 0 16,0 21-16,0-1 0,0 1 0,0 0 16,0 0-16,21 21 0,1-21 15,-1 21-15,21-21 0,0 21 0,1-22 16,20 22-16,-20 0 0,20 0 16,-21 0-16,1 0 0,-1 22 0,0-1 15,1 0-15,-22 21 0,0-21 0,-21 1 16,0 20-16,0-21 0,-42 21 15,21 1-15,-22-22 0,1 0 0,-22 21 16,22-20-16,-21-1 0,-1 0 0,22 0 16,-1 0-16,1 0 0,0-21 0,-1 22 15,22-22-15,0 0 0,0 21 0,42-21 47,0 0-47,0 0 0,1 0 0,20 0 16,-21 0-16,21-21 0,-20 21 0</inkml:trace>
  <inkml:trace contextRef="#ctx0" brushRef="#br1" timeOffset="69052.42">11472 7684 0,'0'-22'31,"0"1"-31,21 21 15,1-21-15,-1 0 16,-21 0-16,21-22 0,0 22 0,21-21 16,-20 0-16,20-1 0,0 1 0,-21 21 15,22-22-15,-1 1 0,-21 21 0,0 0 16,1 0-16,-1-1 0,-21 1 16,-21 21-1,-1 0-15,-20 21 0,21 1 0,-21-1 16,-1-21-16,22 21 0,-21 0 0,21 0 15,-1 0-15,1 1 0,21-1 16,-21 0-16,21 0 0,0 0 16,21 0-16,0-21 0,1 22 0,-1-22 15,21 21-15,-21-21 0,0 21 16,22 0-16,-22-21 0,0 21 0,0 0 16,0 1-16,1-22 0,-1 21 15,-21 0-15,0 0 0,0 0 16,0 0-16,0 1 0,0-1 15,0 0-15,21 0 16,0-21 0,0 0-16,0 0 15,1 0-15,-1-21 0,0 0 0,0 21 16,0-21-16,0-1 0,1 1 0,-1 21 16,0-42-16,0 21 0,0 0 0,0-1 15,1-20-15,-1 21 16,0 0-16,-21-22 0,0 22 0,0 0 15,0 0-15,21 21 0,-21 21 32,-21 0-32,21 0 15,0 1-15,-21-1 0,0 0 0,21 0 16,-22 21-16,22-20 0,0-1 0,0 0 16,0 0-16,0 0 0,0 0 0,0 1 15,0-1-15,22-21 16,-1 0-1,0 0-15,0 0 0,0-21 16,-21-1-16</inkml:trace>
  <inkml:trace contextRef="#ctx0" brushRef="#br1" timeOffset="69381.23">12425 7006 0,'0'0'0,"-64"21"16,43 1-16,21-1 15,0 0-15,0 0 0,0 0 16,21-21 0,0 0-16,1 0 15,-1 0-15,-21-21 16,0 0-1,0 0 1,-21 21 0,-1 0-16,1 0 15,21 21-15,-21 0 16,21 0 0,0 0-16,0 1 0</inkml:trace>
  <inkml:trace contextRef="#ctx0" brushRef="#br1" timeOffset="69948.33">12890 7366 0,'-21'0'15,"0"-21"-15,0 21 0,0 0 16,21 21 0,0 0-16,0 0 0,0 1 15,-21-1-15,21 0 0,0 0 16,0 0-16,0 0 0,0 1 0,-22-1 16,22 0-16,0 0 0,0 0 0,0 0 15,0 1-15,-21-1 0,21 0 16,-21-21-1,21-21 17,0 0-32,0-1 15,0 1-15,0 0 0,0 0 0,21-21 16,0 20-16,1-20 0,20 21 16,-21-21-16,0-1 0,22 1 0,-1 0 15,-21 20-15,21-20 0,1 21 0,-22 0 16,21 0-16,1 21 0,-22 0 0,0 0 15,0 0-15,0 21 0,0 0 16,1 0-16,-22 0 0,0 22 0,0-22 16,0 21-16,0 0 0,0-20 0,0 20 15,0-21-15,0 21 0,0-20 0,0-1 16,0 0-16,0 21 0,-22-21 16,22 1-16,0-1 15,-21 0-15,21-42 47,21 0-31,1-1-16,-1 1 0</inkml:trace>
  <inkml:trace contextRef="#ctx0" brushRef="#br1" timeOffset="70348.1">13991 6498 0,'0'0'0,"0"-21"0,-21 21 16,0 21 0,0 0-16,21 1 15,-22-1-15,22 0 0,-21 21 0,21 1 16,-21-1-16,0-21 0,0 43 15,21-22-15,-21 0 0,21 1 0,-22-1 16,22 21-16,-21-20 0,21 20 16,-21-20-16,0-1 0,21 21 0,0-20 15,-21-1-15,21 0 0,-21 1 16,21-1-16,0-21 0,0 22 0,0-22 16,0 0-16,0 0 0,0 0 0,0 0 15,0 1-15,21-22 16,0 0-16,0 0 0,0 0 15,0 0-15,1 0 16,-1-22-16,0 1 16,-21 0-16,0 0 15,0 0-15,0 0 0,0-1 0,0-20 16</inkml:trace>
  <inkml:trace contextRef="#ctx0" brushRef="#br1" timeOffset="70567.98">13631 7197 0,'0'0'0,"-21"0"0,0 0 15,21-21 1,0-1-16,0 1 16,21 21-16,21-21 15,-20 21-15,-1 0 0,0-21 0,21 0 16,-21 21-16,22 0 0,-22-21 15,21 21-15,-21-22 0,22 22 16,-22-21-16,21 0 0,-21 21 0,1-21 16,20 0-16</inkml:trace>
  <inkml:trace contextRef="#ctx0" brushRef="#br1" timeOffset="70984.88">15409 6054 0,'0'0'0,"0"-21"0,-21-22 16,21 22-16,-21 21 0,0-21 15,0 21-15,-1 0 16,1 0-16,0 0 0,0 0 0,0 21 15,0 0-15,-1 0 0,1 22 0,0-22 16,0 0-16,0 21 0,0 1 0,-22-1 16,22 22-16,0-22 0,-21 43 15,20-22-15,1 22 0,0-22 0,0 22 16,0 0-16,0-22 0,-1 22 16,22-1-16,0 1 0,0-21 0,0 20 15,0-20-15,0-1 0,0-20 16,22 20-16,-1-21 0,0 1 0,0-22 15,21 21-15,-20-21 0,20 1 0,-21-1 16,21-21-16,-20 0 0,-1 21 0,21-21 16,-21 0-16,0 0 0,1 0 0,-1 0 15,21-21-15,-21 0 0,0 21 0,1-22 16,-1 1-16,0 0 0</inkml:trace>
  <inkml:trace contextRef="#ctx0" brushRef="#br1" timeOffset="71564.55">15769 6731 0,'0'0'16,"0"-21"-16,0 0 0,0 0 0,0-1 0,0 1 16,21 21-1,0 0-15,1 0 16,-1 21-16,0 22 0,-21-22 15,21 0-15,0 21 0,-21 1 0,0-22 16,0 21-16,21 1 0,-21-1 0,0 0 16,22 22-16,-22-22 0,0 0 15,0 1-15,0-1 0,0 0 0,0 1 16,0-1-16,0-21 0,0 0 0,0 1 16,0-1-16,0 0 0,0 0 0,0-42 46,0 0-46,21 0 16,-21-1-16,21 1 0,0-21 0,0 0 16</inkml:trace>
  <inkml:trace contextRef="#ctx0" brushRef="#br1" timeOffset="71840.91">16531 6477 0,'0'0'0,"0"-21"0,0 0 0,0 0 0,-21 21 31,0 0-31,0 0 0,-1 21 0,-20 21 16,21-21-16,-21 22 0,-1-1 15,1 0-15,0 22 0,-1-22 16,22 0-16,-21 22 0,-1-22 0,22 1 16,-21-1-16,0 0 0,20 22 0,1-22 15,0-21-15,0 22 0,21-1 0,0-21 16,0 0-16,0 0 0,-21 1 0,21-1 15,0 0-15,21-21 16,0 0 0,0 0-16,0 0 0,1-21 0,-1 0 15,21-1-15,-21 1 0</inkml:trace>
  <inkml:trace contextRef="#ctx0" brushRef="#br1" timeOffset="72432.25">16870 7112 0,'0'0'0,"21"0"15,-21-21-15,0 0 16,21 21-16,-21-21 0,0-1 16,0 1-16,0 0 15,0 0-15,0 0 0,0 0 16,0-1-16,0 1 0,0 0 0,-21 0 15,0 21-15,0 0 0,-1 0 16,1 0-16,0 0 0,0 0 16,0 0-16,-22 21 0,22 0 0,-21 0 15,21 1-15,-22-1 0,1 21 0,0-21 16,21 22-16,-22-22 0,22 21 0,-21 0 16,21 1-16,21-22 0,0 21 15,0-21-15,0 22 0,0-22 0,0 0 16,21 0-16,0 0 0,0 1 0,0-22 15,0 0-15,22 0 0,-22 0 0,0 0 16,21 0-16,-20 0 0,20-22 16,-21 22-16,0-21 0,0 0 15,1-21-15,-1 21 0,0-22 0,0 22 16,0-21-16,0-1 0,-21 1 0,0 21 16,22-21-16,-22-1 0,21 1 0,-21 21 15,0-22-15,0 22 0,0 0 16,0 0-16,0 0 0,-21 42 15,21 0 1,-22 0-16,22 0 0,0 1 0,-21 20 16,21-21-16,0 21 0,0 1 0,0-1 15,0-21-15,0 22 0,0-1 16,0 0-16,0-21 0,0 22 0,21-22 16,1 0-16,-1 0 0,-21 0 15,21 1-15,0-1 0,0-21 0,0 0 16,1 0-16,20 0 0,-21 0 15,0 0-15,0-21 0,1-1 0,20 1 16,-21 0-16,0-21 0</inkml:trace>
  <inkml:trace contextRef="#ctx0" brushRef="#br1" timeOffset="73456.12">17822 6202 0,'0'0'0,"-21"-21"0,-21 0 16,21 21-16,-1 0 16,1 21-16,0 0 15,21 0-15,0 0 0,-21 22 16,21 20-16,-21-21 0,21 22 0,0-1 16,0 1-16,-21-1 0,21 1 0,-22-1 15,22 1-15,0-22 0,0 22 0,-21-1 16,21-20-16,0 20 0,-21-21 15,21 22-15,0-22 0,0 1 0,0-1 16,0-21-16,0 21 0,0-20 16,0-1-16,0 0 0,0 0 0,21-21 31,0 0-31,1 0 0,-1-21 16,0 21-16,0-21 0,0 0 0,0-22 15,1 22-15,-1 0 0,0-21 0,0 20 16,0-20-16,0 0 0,-21 21 0,22-22 15,-22 22-15,21 0 0,-21 0 16,0 0-16,21-1 0,-21 1 0,21 21 16,-21 21-1,0 1 1,0-1-16,0 21 16,0-21-16,0 22 0,0-22 15,0 21-15,0 0 0,0-20 0,0 20 16,0-21-16,0 0 0,0 22 0,0-22 15,21 0-15,-21 0 0,21-21 16,1 0-16,-1 0 0,0 0 16,0 0-16,0 0 0,0-21 15,1 21-15,-1-21 0,0 0 0,0-1 16,0-20-16,0 21 0,1 0 0,-1-22 16,0 1-16,0 0 0,0 21 0,22-22 15,-22 22-15,0-21 16,0 21-16,-21-1 0,21 1 0,0 0 15,-42 42 17,0 0-32,0 1 0,21-1 15,-21 0-15,21 0 0,-21 21 16,21-20-16,0-1 0,0 21 0,0-21 16,0 22-16,0-22 0,0 0 0,0 0 15,0 0-15,0 0 0,0 1 0,21-1 16,0-21-16,0 21 0,0-21 15,0 0-15,1 0 0,20 0 0,-21 0 16,0 0-16,0 0 0,22-21 0,-22 21 16,0-21-16,21-1 0,1 1 0,-22 0 15,21 0-15,-21-21 0,22-1 16,-22 22-16,0-21 0,21-1 16,-20 1-16,-22 21 0,21-21 0,-21-1 15,21 22-15,-21 0 0,0 0 0,0 0 16,0-1-16,-21 22 0,0 0 0,-1 0 15,1 0-15,0 0 16,0 22-16,0-1 0,0 0 0,-1 0 16,22 0-16,-21 22 0,21-22 0,-21 21 15,21-21-15,0 22 0,0-22 0,0 21 16,0-21-16,0 0 0,0 1 16,21-1-16,-21 0 0,21 0 15,1 0-15,-1-21 0,0 0 0,0 21 16,0-21-16,22 0 0,-22 0 0,0 0 15,21 0-15,1-21 0,-22 21 0,21-21 16,-21 0-16,22 0 0,-22 0 0,21-1 16,-21 1-16,0-21 0,22 21 15</inkml:trace>
  <inkml:trace contextRef="#ctx0" brushRef="#br1" timeOffset="73912.03">19664 5842 0,'0'0'15,"0"-21"-15,-21 0 0,42 21 16,0 0-1,0 0-15,0 0 0,22 0 0,-1 21 16,0 0-16,1 21 16,-1-20-16,21 20 0,-20-21 0,20 21 15,-20 1-15,-1-1 0,-21 0 0,21 22 16,-20-22-16,-22 22 0,0-1 0,0 1 16,0-1-16,0 1 0,0-1 15,0 1-15,0-1 0,-22-20 0,1 20 16,0 1-16,0-22 0,-21 21 0,20-20 15,1-1-15,-21 0 0,21 1 0,-22-1 16,22 0-16,-21-20 0,21 20 16,0-21-16,-1 0 0,-20 22 0,21-22 15,0-21-15,0 21 0,-1 0 0,1 0 16,0 0-16,0-21 16,21 22-16,-21-22 31,0 0-31,-1 0 15</inkml:trace>
  <inkml:trace contextRef="#ctx0" brushRef="#br1" timeOffset="88627.82">825 10689 0,'0'0'0,"0"-21"16,0-42-1,0 41-15,0 1 0,0 0 0,0 0 16,0 42 15,0 0-31,0 0 0,0 22 16,0-22-16,0 21 0,0 1 0,0-22 16,0 21-16,-21 0 0,21 1 15,0-1-15,-21-21 0,21 22 16,0-1-16,0 0 0,0-21 15,-21 22-15,21-22 0,0 0 0,-21 21 16,21-20-16,0-1 16,0-42 15,0-1-31,0 1 0,0-21 16,0 21-16,0-22 0,0 1 15</inkml:trace>
  <inkml:trace contextRef="#ctx0" brushRef="#br1" timeOffset="88936.64">741 10393 0,'21'0'0,"0"21"15,-21 0-15,21 0 16,0 22-16,1-22 0,-1 21 0,0 1 15,0-1-15,0 0 0,0 22 0,22-22 16,-22-21-16,0 22 0,0-1 16,0 0-16,1-21 0,-22 22 0,0-22 15,21 0-15,-21 0 0,21 0 16,-21 1-16,0-1 0,0 0 16,0-42 15,0 0-16,0-1-15,0 1 0,0 0 0,0-21 16,0 21-16,0-22 0</inkml:trace>
  <inkml:trace contextRef="#ctx0" brushRef="#br1" timeOffset="89196.49">1228 10308 0,'-22'21'15,"22"1"1,0-1-16,-21 0 0,21 21 0,-21 1 16,21 20-16,0-21 0,0 1 15,-21-1-15,21 22 0,-21-22 0,21 0 16,0 1-16,0-1 0,0 0 16,0-21-16,0 22 0,-21-22 0,21 0 15,0 0-15,0 0 0,0 1 16,0-1-16,21-21 31,-21-21-31,0-1 0,21 1 16,0 0-16</inkml:trace>
  <inkml:trace contextRef="#ctx0" brushRef="#br1" timeOffset="89591.77">1355 10774 0,'0'21'15,"0"0"1,-22 0-16,22 1 0,0-1 16,-21 0-16,21 21 0,0-21 0,-21 1 15,21-1-15,0 21 0,0-21 16,0 0-16,0 1 0,21-1 16,0 0-16,1-21 0,-1 0 15,0 0-15,0 0 0,0 0 16,0 0-16,1 0 0,20-21 0,-21 0 15,0-1-15,22 1 0,-22 0 16,0 0-16,0 0 0,-21 0 0,0-22 16,21 22-16,-21 0 0,0-21 15,0 20-15,0 1 0,-21 0 0,0 0 16,0 0-16,0 0 0,-1 21 0,1 0 16,-21 0-16,21 0 0,0 0 15,-22 0-15,22 0 0,0 0 0,0 21 16,0 0-16,-1-21 0,1 21 15,21 0-15,0 0 16,0 1-16,21-22 16,1 0-1,-1 0-15,0 0 0,21 0 0</inkml:trace>
  <inkml:trace contextRef="#ctx0" brushRef="#br1" timeOffset="89892.13">2095 10266 0,'0'0'16,"0"-21"-1,0 0-15,-21 21 16,21 21 0,0 0-16,0 21 0,0-21 0,0 22 15,-21-1-15,21 0 0,0 22 16,0-22-16,-21 1 0,21 20 0,0-21 15,-21 1-15,21-1 0,0 0 0,-21 1 16,21-1-16,-22-21 0,22 22 16,0-22-16,0 21 0,0-21 0,0 0 15,0 1-15,0-44 32,22 1-17,-1 21-15,-21-21 16</inkml:trace>
  <inkml:trace contextRef="#ctx0" brushRef="#br1" timeOffset="90299.98">2244 10816 0,'0'21'15,"21"-21"1,0 0-16,0 0 0,0 0 15,0 0-15,1 0 16,-1 0-16,0 0 0,0-21 0,0 0 16,0 0-1,1 0-15,-22 0 16,0-1-16,0 1 16,-22 21-16,1 0 15,0 0-15,0 0 0,0 0 0,0 21 16,-1 1-16,1-1 0,0-21 0,0 21 15,0 0-15,0 21 0,-1-20 16,22-1-16,0 0 0,-21 0 0,21 0 16,0 0-16,0 1 15,0-1-15,0 0 0,0 0 0,21 0 16,1-21-16,-1 21 0,0-21 0,0 0 16,0 0-16,0 0 0,1 0 15,-1 0-15,0 0 0,0 0 0,21-21 16,-20 21-16,-1-21 0,0 0 0,0 0 15,0 0-15,0-1 0,1 1 16</inkml:trace>
  <inkml:trace contextRef="#ctx0" brushRef="#br1" timeOffset="90580.82">2032 10329 0,'0'0'0,"21"0"16,0 0-1,0 0-15,1 0 0,-1 0 0,21 0 16,-21-21-16,22 21 0,-1 0 16,0 0-16,-21 0 0,22 0 0,-1 0 15,0 0-15,1 0 0,-22 0 0,21 0 16,-21 21-16,1-21 15,-1 0-15,0 0 0,-21 22 0,0-1 32,-21-21-17</inkml:trace>
  <inkml:trace contextRef="#ctx0" brushRef="#br1" timeOffset="91119.79">360 11726 0,'0'0'0,"-21"0"0,-1 0 15,1 0 1,42 0-1,1 0 1,-1 0-16,21-21 0,22 21 0,-1 0 16,1 0-16,-1 0 0,22-21 15,21 21-15,-22 0 0,22 0 0,0-21 16,0 21-16,0 0 0,-1 0 16,1 0-16,-21-21 0,0 21 0,-1 0 15,-20 0-15,20 0 0,-41 0 0,20 0 16,-20-21-16,-1 21 15,-21 0-15,0 0 0,0 0 0,1 0 16,-1 0-16,-21-22 16,-21 22 15,-1 0-31,-20 0 0,21 0 16,0 0-16</inkml:trace>
  <inkml:trace contextRef="#ctx0" brushRef="#br1" timeOffset="91534.55">0 11875 0,'0'0'0,"0"21"15,21-21 17,43 0-17,20 0-15,1 0 0,21 0 0,-22 0 16,22 0-16,0 0 0,0-21 16,0 21-16,0 0 0,21 0 15,-22-22-15,1 22 0,0 0 16,-21 0-16,-1-21 0,1 21 0,-21 0 15,-1 0-15,1-21 0,-22 21 0,21 0 16,-41 0-16,20 0 0,-21 0 16,21-21-16,-20 21 0,-1 0 15,0 0 1,-21-21 0,21 21-1,-21-21-15,21 21 0,-21-22 16,21 22-16,1-21 0,-1 0 0</inkml:trace>
  <inkml:trace contextRef="#ctx0" brushRef="#br1" timeOffset="92261.13">3196 10922 0,'-21'0'0,"21"-21"93,-21 21 142,21 21-220,0 0 17</inkml:trace>
  <inkml:trace contextRef="#ctx0" brushRef="#br1" timeOffset="92841.11">3175 11282 0,'21'0'47,"-21"-21"-47,0 42 62,-21 0-46,21 0-16,0 0 16,-21 1-16,21-1 0,0 0 15,21-21 17,0 0-32,0 0 15,-21-21-15,0 0 16,0-1-16,0 1 15,0 0 17,0 42-1,-21-21-31,21 21 16,0 1-1</inkml:trace>
  <inkml:trace contextRef="#ctx0" brushRef="#br1" timeOffset="98054.17">4784 10964 0,'0'22'0,"0"-44"62,0 1-46,0 0-16,0 0 0,0 0 16,0 0-16,0-22 0,0 22 15,0 0-15,0-21 0,0 20 0,0-20 16,0 21-16,0-21 0,0 20 16,0 1-16,0-21 0,0 21 0,0 0 15,0-1-15,0 1 0,21 42 31,-21 1-15,0-1-16,21 0 0,-21 21 0,0 1 16,0-1-16,21-21 0,-21 21 15,0 1-15,0-1 0,0 0 0,0-20 16,21 20-16,-21 0 0,0-21 0,0 1 16,0 20-16,0-21 0,21 0 15,1 0-15,-1 1 0,0-22 16,0 0-16,0 0 0,0 0 15,1 0-15,-1-22 0,0 1 16,0 0-16,21 0 0,-20 0 0,-1 0 16,0-1-16,0 1 0,0-21 15,0 21-15,1-22 0,-1 1 0,0 0 16,-21 21-16,0-22 0,21 22 16,-21-21-16,0 21 0,21-1 0,-21 1 15,0 0-15,0 42 31,0 0-31,0 1 0,0-1 16,0 0-16,0 0 0,0 21 0,-21-20 16,21 20-16,0-21 0,0 21 15,0-20-15,0-1 0,0 21 0,0-21 16,0 0-16,0 1 0,0-1 16,0 0-16,21 0 0,0 0 15,1-21-15,20 0 0,-21 0 0,0 0 16,22 0-16,-1 0 0,-21 0 15,21-21-15,1 0 0,-22 21 16,21-21-16,1 0 0,-22-1 0,0-20 16,0 21-16,21 0 0,-20-22 0,-22 22 15,21-21-15,-21 21 0,21 0 0,-21-1 16,0 1-16,0 0 0,0 0 16,-21 21-1,0 0-15,21 21 0,0 0 0,0 0 16,0 1-16,0-1 15,0 0-15,0 21 0,0-21 0,0 1 16,0-1-16,0 0 0,21 21 0,0-21 16,-21 1-16,21-1 0,-21 0 15,0 0-15,0 0 0,0 0 16,-21-21 0,0 0-16,0 0 15,-22 0-15,22-21 0,0 0 16,0 21-16,0-21 0,-22 21 0,22-21 15,0 21-15,0 0 16,42 0 15,0 21-31,0 0 0,22 0 16,-22-21-16,0 21 0,0 1 16,21-22-16,-20 0 0,20 21 15,0-21-15,-21 0 0,22 0 0,-1 0 16,0 0-16,1 0 0,-1-21 0,0-1 15,1 22-15,-1-21 0,0 0 16,1 0-16,-22 0 0,21 0 0,1-1 16,-22-20-16,0 21 0,0 0 0,0-22 15,-21 22-15,0 0 0,0-21 0,0 21 16,0-1-16,0 1 0,0 0 16,0 0-16,0 0 15,-21 21-15,0 0 16,0 21-16,0 0 15,-1 0-15,22 22 0,0-22 0,0 0 16,0 0-16,0 21 0,0-20 0,0-1 16,0 0-16,0 21 0,0-21 0,0 1 15,0-1-15,22 0 0,-1 0 16,0-21-16,0 21 0,0 0 0,0-21 16,1 0-16,20 22 0,-21-22 0,21 0 15,1 0-15,-22 0 0,21 0 16,1-22-16,-1 1 0,0 21 15,22-21-15,-22 0 0,0 0 0,1 0 16,-1-1-16</inkml:trace>
  <inkml:trace contextRef="#ctx0" brushRef="#br1" timeOffset="98539.89">7451 10795 0,'0'0'0,"0"-21"0,21 0 16,-21-43 0,0 43-16,0 0 0,0 0 0,0 0 0,-21 21 15,-1 0 1,1 0-16,0 0 0,0 0 0,0 21 15,0 0-15,-1 0 0,-20 0 0,21 0 16,0 22-16,0-22 0,-1 21 16,1-21-16,0 22 0,0-22 15,21 21-15,0-21 0,0 1 0,0-1 16,0 0-16,0 0 0,21 0 0,0-21 16,0 0-16,1 0 0,-1 0 0,0 0 15,0 0-15,21 0 0,-20-21 16,20 0-16,-21 0 0,21 0 0,1-1 15,-22-20-15,0 0 0,21 21 0,-20-22 16,-1-20-16,21 20 0,-21-20 0,0 21 16,1-22-16,-22 1 0,21-1 15,-21 22-15,21-1 0,-21 1 0,0 0 16,0 21-16,0-22 0,0 22 16,0 0-16,-21 21 15,0 0-15,-1 0 0,1 21 16,0 0-16,21 0 0,-21 22 15,21-1-15,-21 0 0,21 22 0,-21-22 16,21 1-16,-22 20 0,22-21 16,0 22-16,0-22 0,0 1 0,0-1 15,0-21-15,0 21 0,0-20 0,22 20 16,-1-21-16,0 0 0,-21 0 0,21-21 16,0 22-16,0-22 15,1 0-15,-1 0 0,0 0 16,0-22-16,0 1 0,22 0 15,-22 0-15,21 0 0</inkml:trace>
  <inkml:trace contextRef="#ctx0" brushRef="#br1" timeOffset="99305.36">8848 10859 0,'0'0'0,"0"-22"31,0 1-15,21 0-16,0 0 0,-21 0 15,21 0-15,0-22 0,0 1 0,1 21 16,-1-43-16,0 22 0,21 0 16,-21-22-16,1 1 0,-1 20 0,0 1 15,-21-22-15,21 22 0,-21 0 0,0 21 16,0-1-16,0-20 0,0 21 15,-21 21 1,21 21-16,-21-21 0,0 21 16,21 22-16,-22-22 0,1 21 15,0 0-15,21 22 0,-21-22 0,0 22 16,21-22-16,0 22 0,0-22 0,0 21 16,0-20-16,0-1 0,0 0 15,0 1-15,0-1 0,0-21 16,21 0-16,0 1 0,-21-1 0,21 0 15,22 0-15,-22-21 0,0 0 0,0 0 16,0 0-16,0 0 0,22 0 0,-22-21 16,0 0-16,0 0 0,0-1 0,22 1 15,-22 0-15,0 0 0,0-21 16,-21 20-16,21 1 0,1-21 0,-22 21 16,0 0-16,0-22 0,21 43 0,-21-21 15,0 0-15,0 42 16,-21 0-1,21 0-15,0 1 0,-22-1 16,22 0-16,0 21 0,-21-21 0,21 1 16,0-1-16,0 0 0,0 0 0,0 0 15,21 0-15,-21 1 0,22-1 16,-1-21-16,0 21 0,0-21 16,0 0-16,0 0 0,1 0 0,-1 0 15,0-21-15,0 21 0,0-21 0,0-1 16,1 1-16,-1 0 0,-21-21 0,0 21 15,0-22-15,0 22 0,0-21 16,0 21-16,0-22 0,0 22 0,0 0 16,-21 0-16,-1 0 0,1 21 0,0 0 15,0 0-15,0 0 0,0 0 16,-1 0-16,1 0 0,0 0 16,0 0-16,0 21 0,0 0 0,-1-21 15,22 21-15,-21-21 0,21 21 16,-21-21-16,0 0 15,0 0 1</inkml:trace>
  <inkml:trace contextRef="#ctx0" brushRef="#br1" timeOffset="99530.32">8869 10393 0,'0'0'0,"-43"-21"15,65 21 16,-1 0-31,21 0 16,-21 0-16,22 0 0,-1 0 0,0 0 16,1 0-16,-1 0 0,0 0 15,-21 0-15,22 0 0,-22 0 0,21-21 16,-21 21-16,1 0 0,-1 0 16,-21-22-16,21 22 0,-21-21 15,0 0 1</inkml:trace>
  <inkml:trace contextRef="#ctx0" brushRef="#br1" timeOffset="100079">10964 10478 0,'0'0'0,"0"-22"0,21 1 0,-21 0 15,22 0-15,-22 0 0,0 0 0,0-1 16,0 1-16,-22 42 31,22 1-15,0 20-16,0 0 0,0 1 0,0-1 15,-21 21-15,21 1 0,-21-1 0,21 1 16,-21-1-16,0 22 0,-22 0 0,22-22 16,-21 43-16,21-21 0,-22-22 15,1 22-15,0 0 0,21-1 0,-22-20 16,22-1-16,0 1 0,0-1 0,0 1 16,21-22-16,0 0 0,0 1 0,0-22 15,-22 0-15,22 0 0,0 0 0,0-42 31,0-21-15,0 21-16,0-22 0,0 1 0,0 0 16,0-22-16,0 1 0,0-1 0</inkml:trace>
  <inkml:trace contextRef="#ctx0" brushRef="#br1" timeOffset="100378.83">10647 10710 0,'0'0'0,"0"-21"0,21-21 15,-21 21-15,0-22 0,0 22 0,21 0 16,0 0-16,0-21 0,1 20 0,-1 1 16,0 0-16,21 0 0,1 0 15,-1 21-15,0-21 0,1 21 16,20 0-16,-21 0 0,-20 0 0,20 21 16,-21-21-16,0 21 0,0 21 0,-21-21 15,0 1-15,0 20 0,0-21 0,-21 0 16,0 22-16,0-22 0,0 21 15,0-21-15,-22 0 0,22 1 0,0-1 16,-21 0-16,20 0 0,1-21 0,21 21 16,-21-21-16,42 0 47,0-21-47,1 0 15</inkml:trace>
  <inkml:trace contextRef="#ctx0" brushRef="#br1" timeOffset="101768.47">11239 10774 0,'0'0'0,"22"0"0,-1 0 15,0 0-15,0 0 16,0-21-16,0 0 0,1 21 16,-1-22-16,0 1 0,0 0 15,0 0-15,22-21 0,-22-1 0,21 22 16,-21-21-16,22-1 0,-1 1 0,-21 21 15,0-21-15,0 20 0,-21 1 16,0 0-16,0 0 0,-21 0 16,0 21-16,-21 0 15,21 0-15,-1 0 0,22 21 16,-21-21-16,0 21 0,21 0 0,-21 0 16,21 1-16,0-1 0,0 0 15,0 0-15,0 0 0,21 0 16,0 1-16,0-1 0,1 0 15,-1 0-15,0 0 0,0-21 0,0 21 16,-21 1-16,0-1 16,21-21-16,-21 21 0,0 0 0,0 0 15,0 0-15,0 1 16,0-1 0,22-21-1,-1 0-15,0 0 0,0 0 16,0-21-16,0 21 0,1-22 15,-1 1-15,0 0 0,21 0 0,-21 0 16,1 0-16,20-1 0,-21 1 0,0-21 16,0 21-16,22 0 0,-22-22 15,0 22-15,0 0 0,-21 0 0,21 0 16,1-1 0,-22 44-1,-22-22 1,22 21-16,-21 0 0,21 0 15,-21 21-15,21-20 0,0-1 0,0 21 16,0-21-16,0 0 0,0 1 0,0-1 16,0 0-16,21 0 0,0 0 0,1 0 15,-1-21-15,0 22 0,0-22 16,0 0-16,0 0 0,1 0 0,20 0 16,-21 0-16,0 0 0,22-22 0,-22 22 15,0-21-15,0 0 0,0 0 0,0 0 16,1 0-16,-22-1 0,21 1 15,-21 0-15,0-21 0,0 21 0,0-1 16,0 1-16,0 0 0,0 0 16,0 0-16,0 42 15,0 0 1,0 0-16,0 0 0,-21 1 16,21 20-16,-22-21 0,22 0 0,0 0 15,0 1-15,-21-1 0,21 0 16,-21 0-16,21 0 0,0 0 0,0 1 15,0-44 32,0 1-47,0 0 16,0 0-16,21 0 0,0-22 16,-21 22-16,22 0 0,-1-21 0,0-1 15,0 22-15,0-21 0,22 0 0,-22 20 16,21 1-16,-21 0 0,22 0 0,-22 0 15,0 21-15,0 0 0,0 0 0,-21 21 16,0 0-16,0 0 16,0 0-16,0 1 0,0-1 0,0 21 15,0-21-15,0 22 0,0-22 0,0 21 16,0-21-16,0 0 0,0 1 0,0-1 16,0 0-16,0 0 0,21 0 15,1-21-15,-1 0 16,0 0-16,0 0 0,0 0 15,0 0-15,1 0 0,-1-21 0,0 0 16,0 21-16,0-21 0,0 0 0,1-22 16,-1 22-16,0-21 0,0 21 0,0-22 15,-21 1-15,21 0 0,1-1 0,-1-20 16,0 20-16,0 1 0,-21 0 16,21-1-16,0 1 0,1 0 0,-22-1 15,0 1-15,0 21 0,0 0 0,0 0 16,0-1-16,0 1 0,0 42 31,0 1-31,-22-1 16,1 21-16,0-21 0,21 22 0,-21-1 15,21 0-15,-21 1 0,0-1 0,21 0 16,-22 1-16,22-1 0,0 0 0,0 1 16,0-1-16,0 0 0,0-21 0,0 22 15,0-1-15,0-21 0,0 0 16,0 1-16,0-1 0,0 0 0,0 0 15,22-21-15,-1 21 0,0-21 0,0 0 16,0 0-16,0 0 16,1 0-16,-1 0 0,0-21 15,0 21-15,0-21 0,-21 0 16,21 0-16,1-1 0,-22 1 0,0 0 16,21 0-16,-21-21 0,21 20 15,-21-20-15,0 21 0,0 0 0,0-22 16</inkml:trace>
  <inkml:trace contextRef="#ctx0" brushRef="#br1" timeOffset="101988.31">13462 10202 0,'0'0'15,"-21"0"1,42 0-16,0 0 16,0 0-16,0 0 15,1 0-15,-1-21 0,21 21 0,-21 0 16,0-21-16,1 21 0,-1-21 0,0 21 15,0 0-15,0-21 0,0 21 0,-21-21 16,0-1-16,0 1 16,-21 21-1,0-21 1,0 21-16,0 0 0,0 0 0,-1 0 16</inkml:trace>
  <inkml:trace contextRef="#ctx0" brushRef="#br1" timeOffset="102168.21">12404 10054 0,'0'0'15,"-22"0"-15,1 0 0,0 0 0,0 0 16,0 0 0,21 21 15,21-21-31,0 0 0,0 0 0,0 0 15,1 0-15</inkml:trace>
  <inkml:trace contextRef="#ctx0" brushRef="#br1" timeOffset="102816.52">14668 10118 0,'0'0'0,"22"-21"0,-22-1 15,0 1-15,21 21 47,0 0-47,-21 21 0,21 1 16,0 20-16,0-21 0,1 0 15,-1 22-15,0-1 0,-21 0 0,21 1 16,0-1-16,0 0 0,-21 1 0,0 20 16,0-21-16,22-20 0,-22 20 0,0 0 15,0-21-15,0 1 0,0-1 16,0 0-16,0 0 0,0 0 0,21-21 16,-21-21-1,0 0 1,0 0-16,21-22 0,-21 22 0,21-21 15,-21 0-15,21-1 0,0 1 16,-21-22-16,22 1 0,-1 21 0,0-22 16,0 22-16,0-22 0,22 22 0,-22-22 15,0 22-15,0 0 0,0-1 16,0 22-16,-21 0 0,0 0 0,22 21 16,-22 21 15,0 0-31,0 0 0,0 1 0,0-1 15,0 0-15,21 0 0,-21 0 0,0 0 16,0 1-16,21-1 0,-21 0 0,21 0 16</inkml:trace>
  <inkml:trace contextRef="#ctx0" brushRef="#br1" timeOffset="105867.97">15684 10562 0,'0'0'0,"43"0"15,-22 0-15,0 0 16,0 0-16,0 0 0,-21-21 16,22 0-16,-1 0 0,-21 0 15,0-1-15,0 1 0,0 0 16,0 0-16,0 0 0,0-22 0,0 22 16,0 0-16,0 0 0,0 0 0,-21 21 15,-1-21-15,1 21 0,21-22 0,-21 22 16,0 0-16,0 0 0,0 0 0,-1 22 15,1-1-15,0 0 16,0 0-16,0 0 0,0 0 0,-1 22 16,1-22-16,0 21 0,21-21 0,-21 22 15,21-22-15,-21 21 0,21-21 0,0 1 16,0-1-16,0 0 0,0 0 0,0 0 16,21-21-16,0 0 0,0 21 15,0-21-15,1 0 0,-1 0 0,0 0 16,0 0-16,0-21 0,0 0 0,1 0 15,-1 21-15,0-21 0,0 0 0,0-22 16,0 22-16,-21 0 0,22-21 0,-22 20 16,21-20-16,-21 21 0,0-21 0,0 20 15,0-20-15,0 21 16,0 0-16,0 0 0,0 42 31,0 0-15,-21 0-16,21 0 0,0 22 0,-22-22 15,22 0-15,0 21 0,0-21 0,0 22 16,0-22-16,0 21 0,0-21 16,0 1-16,0-1 0,0 0 0,22 0 15,-1 0-15,0-21 0,0 21 0,0-21 16,0 0-16,22 0 0,-22 0 16,0 0-16,0 0 0,22-21 0,-22 21 15,0-21-15,21 0 0,-21 0 16,1 0-16,-1-22 0,0 22 0,0-21 15,0-1-15,0 1 0,1 0 0,-22-1 16,21 1-16,0-21 0,-21 20 0,21 1 16,0 0-16,-21-1 0,21 22 0,-21-21 15,22 21-15,-22-22 0,0 22 16,0 0-16,0 42 31,0 21-31,-22-20 16,1-1-16,21 21 0,-21-21 15,21 22-15,-21-1 0,0 0 16,21 1-16,-21-1 0,21 0 0,0 1 16,-22-1-16,22 0 0,0 1 0,0-22 15,0 21-15,0 0 0,0-20 0,22-1 16,-22 0-16,21 0 0,0 0 0,0 0 16,-21 1-16,21-22 0,0 0 0,1 0 15,-1 0-15,0 0 0,0 0 16,0 0-16,0 0 0,1-22 0,-1 1 15,0 0-15,0 0 0,0 0 0,0 0 16,1-22-16,-1 22 0,0-21 0,0 21 16,-21-22-16,21 22 0,-21-21 15,21 21-15,-21-1 0,0 1 0,0 0 16,0 0 0,0 42-1,0 0-15,0 0 16,-21 1-16,21-1 0,0 0 15,-21 0-15,21 0 0,0 0 0,0 22 16,0-22-16,0 0 0,0 0 0,0 0 16,0 1-16,0-1 0,0 0 15,0 0-15,21 0 0,0-21 16,1 0-16,-1 0 0,0 0 16,0 0-16,0 0 0,0 0 15,1-21-15,-1 0 0,0 0 16,0 0-16,0-1 0,0 1 0,1 0 15,-1-21-15,0 21 0,-21-1 16,21-20-16,0 21 0,-21-21 0,0 20 16,0 1-16,0 0 0,0 0 0,21 21 15,-21-21-15,-21 42 47,21 0-47,0 0 0,0 0 16,0 1-16,-21-1 0,21 0 15,0 21-15,0-21 0,0 1 16,0-1-16,0 0 0,0 0 0,0 0 16,0 0-16,0 1 0,21-1 0,-21 0 15,21-21-15,1 21 0,-1-21 16,0 0-16,0 21 0,0-21 0,0 0 16,1 0-16,-1 0 0,0 0 15,0-21-15,0 0 0,0 21 0,1-21 16,-1 0-16,0-1 0,0 1 0,0 0 15,-21 0-15,21-21 0,1 20 0,-22-20 16,0 21-16,21-21 0,-21 20 0,21 1 16,-21-21-16,0 21 0,0 0 15,0-1-15,-21 22 32,0 0-32,-1 0 0,1 0 15,0 22-15,21-1 0,-21 0 16,21 0-16,-21 0 0,21 0 15,-21 1-15,21-1 0,0 0 0,0 0 16,0 0-16,0 0 0,0 1 16,0-1-16,0 0 0,0 0 0,0 0 15,0 0-15,0 1 0,21-22 16,0 0-16,0 0 0,0 0 16,0 0-16,1 0 0,-1 0 0,21 0 15,-21 0-15,0-22 16,1 1-16,-1 21 0,0-21 0,0 0 15,0 0-15,0-22 0,1 22 16,-1 0-16,0-21 0,0 21 0,0-1 16,0-20-16,1 21 0,-22 0 0,0 0 15,0-1-15,21 1 0,-21 0 16,-21 21 0,-1 0-16,1 0 0,0 0 15,21 21-15,-21-21 0,0 21 16,21 1-16,0-1 0,0 0 15,0 0-15,0 0 0,0 0 16,0 1-16,0-1 0,0 0 0,0 0 16,21 0-16,0 0 0,-21 1 15,0-1-15,21 0 0,-21 0 16,0 0-16,0 0 16,0 1-1,-21-22-15,0 0 16,0 0-1,0 0-15,-1 0 16,1 0 15,0 0 16,21 21-31,21-21 203,-21 21-173,0 0 626,-21-21-531</inkml:trace>
  <inkml:trace contextRef="#ctx0" brushRef="#br1" timeOffset="107380.43">19579 10329 0,'0'0'16,"0"22"-16,0-1 0,-21-21 15,21 21-15,0-42 32,21 0-17,-21-1-15,0 1 0,21 21 16,0-21-16,1 0 0,-1 0 0,-21 0 16,21-22-16,0 22 0,0 0 0,-21 0 15,0-22-15,0 22 0,21-21 16,-21 21-16,0 0 0,0-1 0,0 1 15,0 0-15,0 0 0,0 42 32,0 21-17,-21-20-15,21-1 0,0 21 0,0 0 16,0-20-16,0 20 0,0 0 0,0-21 16,0 22-16,0-1 0,0-21 0,0 22 15,0-22-15,0 0 0,21 0 16,1 0-16,-1 0 0,0-21 0,0 0 15,21 0-15,-20 0 0,-1 0 0,21 0 16,-21 0-16,0 0 0,22-21 16,-22 0-16,0 0 0,0 0 0,22-22 15,-22 22-15,0-21 0,0 21 0,0-22 16,-21 1-16,21 0 0,1-1 16,-1 1-16,0 0 0,-21-1 0,21 1 15,0-21-15,-21 20 0,0 1 0,21 0 16,-21-1-16,22 22 0,-22 0 0,0 0 15,0 0-15,0 42 16,0 0-16,-22 0 16,1 21-16,0-20 0,0 20 15,0 21-15,0-20 0,-1-1 0,1 0 16,21 1-16,0-1 0,-21 0 0,21 22 16,0-43-16,0 21 0,0 1 0,0-1 15,0 0-15,0 1 0,0-22 16,21 0-16,0 21 0,1-20 0,-1-1 15,0-21-15,0 21 0,0-21 0,0 0 16,1 0-16,-1 0 0,0 0 16,0 0-16,0-21 0,0 21 0,-21-21 15,22-1-15,-22 1 0,21 0 0,-21 0 16,0-21-16,0 20 0,0 1 16,0-21-16,0 21 0,0-22 0,0 22 15</inkml:trace>
  <inkml:trace contextRef="#ctx0" brushRef="#br1" timeOffset="107584.32">20151 9991 0,'0'0'15,"21"0"1,0 0-16,21 0 16,-21 0-16,22 0 0,-1 0 15,0 0-15,-20 0 0,20 0 0,0-21 16,1 21-16,-1 0 0,-21-22 0,0 22 15,0 0-15,1 0 0,-22-21 16,0 0-16,-22 21 16,1-21-16,-21 0 0,21 21 15</inkml:trace>
  <inkml:trace contextRef="#ctx0" brushRef="#br1" timeOffset="107764.52">19367 9716 0,'0'0'0,"-21"0"0,-21 21 16,42 0-1,0 0 1,0 0-16,21-21 16,0 0-1,0 0-15,1 0 0,-1 0 0</inkml:trace>
  <inkml:trace contextRef="#ctx0" brushRef="#br1" timeOffset="109023.83">22140 9927 0,'0'0'0,"21"21"0,1-21 16,-1 0-16,-21 22 15,21-22-15,0 0 16,0-22-1,0 1 1,-21 0-16,0 0 0,0 0 16,0 0-16,22-1 15,-22 1-15,0 0 0,0 0 0,0 0 16,0 0-16,0-1 0,0 1 16,0 0-1,0 0-15,-22 21 31,22-21-31,-21 21 32,0 0-17,0 0 1,0 0 0,0 0-16,-1 0 15,1 0 1,0-21-16,0 21 15,0 0-15,0 0 0,-1 0 16,1 0-16,0 21 0,0 0 0,0 0 16,0 0-16,-1 0 0,-20 1 0,21 20 15,-21-21-15,20 21 0,-20-20 0,21 20 16,0 0-16,0-21 16,21 22-16,0-22 0,0 21 0,0-21 0,0 1 15,0-1-15,21 0 0,0 0 16,0-21-16,21 21 0,-20-21 0,-1 0 15,21 0-15,-21 0 0,22 0 0,-22 0 16,21 0-16,-21-21 0,0 0 16,22 0-16,-22 21 0,0-21 0,0-1 15,0 1-15,-21 0 0,0 0 0,22 0 16,-22 0-16,21-22 0,-21 22 0,0 0 16,0 0-16,0 0 0,21-1 0,-21 1 15,0 0-15,0 0 0,21 0 16,-21 0 171,0-1-140,0 1-31,0 0 15,0 42 16,0 0-47,0 1 0,-21-22 16,21 21-16,0 0 15,0 0-15,-21-21 16,21 21-16,0 0 15,0-42 64,-21 21-79,21-21 0,-22 0 15,1 21 1,21-21-16</inkml:trace>
  <inkml:trace contextRef="#ctx0" brushRef="#br1" timeOffset="109436.11">21421 9525 0,'0'0'0,"0"-21"0,21 21 0,-21-21 15,-21 21 16,-1 0-31,1 0 0,0 21 0,0 0 16,0 0-16,0 0 0,-1 1 0,1 20 16,0-21-16,21 21 0,0 1 0,-21-22 15,21 21-15,0 1 0,0-22 16,0 21-16,0-21 0,0 22 16,0-22-16,0 0 0,21 0 0,0 0 15,0 0-15,1 1 0,-1-1 0,0-21 16,21 0-16,-21 21 0,22-21 0,-22 0 15,21 0-15,1 0 0,-22 0 0,21-21 16,0 21-16,-20-21 0</inkml:trace>
  <inkml:trace contextRef="#ctx0" brushRef="#br1" timeOffset="110264.4">22183 9631 0,'-22'0'0,"1"-21"16,0 21 0,21 21 46,0 0-62,0 0 16,-21 0-16,21 1 0,-21-22 15,21 21-15,0 0 0,0 0 0,0 21 16,0 1-16,-21-22 16,21 0-16,0 0 0,0 0 15,0 1-15,0-1 0,0 0 0,21 0 16,0-21-16,-21 21 0,21 0 0,0-21 15,0 0-15,1 22 0,-1-22 16,0 0-16,0 0 0,0 0 0,22 0 16,-22 0-16,0 0 0,0-22 0,0 22 15,0-21-15,1 0 0,-22 0 0,21 21 16,0-21-16,0 0 0,-21-22 16,0 22-16,0 0 0,21 0 0,-21-22 15,21 22-15,-21 0 0,0 0 16,22 0-16,-22 0 0,0-1 15,0 44 1,0-1 0,0 0-16,-22 21 15,22-21-15,-21 1 0,21-1 0,-21 0 16,21 0-16,0 0 0,0 0 0,-21 1 16,21-1-16,-21 0 0,21 0 0,0 0 15,-21-21-15,21 21 16,-22-21-1,1 0 1,21-21 0,0 0-16,0 0 0,0 0 15,21 0-15,-21-1 0,22-20 0,20 21 16,-21-21-16,21 20 0,-20-20 16,20 0-16,0 21 0,1-1 0,20 1 15,-21 0-15,1 21 0,-1 0 0,0 0 16,1 0-16,-22 21 0,0 22 0,21-22 15,-42 21-15,22 0 0,-22-20 16,0 20-16,0 0 0,0 1 0,0-22 16,0 21-16,-22-21 0,22 22 15,-21-22-15,0 0 0,21 0 0,-21 0 16,0 0-16,0-21 0,-1 0 0,22 22 16,-21-22-16,0 0 0,0 0 0,0 0 15,-22 0-15,22 0 0</inkml:trace>
  <inkml:trace contextRef="#ctx0" brushRef="#br1" timeOffset="112484.11">5651 12446 0,'22'0'15,"-1"0"-15,0 0 16,0-21-16,0 21 15,-21-21-15,0 0 0,21 21 0,-21-22 16,0 1-16,0 0 0,0 0 0,0 0 16,0 0-16,-21-1 0,21 1 15,-42 0-15,21 0 0,0 0 0,-22 0 16,1 21-16,0 0 0,-1 0 16,1 0-16,0 0 0,-1 0 0,1 0 15,0 21-15,-1 0 0,22 21 16,-21-21-16,21 22 0,-1-1 0,1 0 15,0 1-15,21-1 0,0 0 16,0-20-16,0 20 0,0-21 0,0 21 16,0-20-16,21-1 0,0 0 0,1 0 15,-1-21-15,0 0 0,0 0 16,0 0-16,22 0 0,-22 0 0,0 0 16,0-21-16,21 0 0,-20 0 0,20-1 15,-21 1-15,0 0 0,0-21 16,1 21-16,-1-1 0,0-20 0,0 21 15,-21 0-15,0-22 0,0 22 0,0 0 16,0 0-16,0 0 0,0 42 31,0 0-15,0 0-16,0 0 0,21 1 0,-21-1 16,0 21-16,21-21 0,1 0 15,-22 1-15,21-1 0,0 0 0,0-21 16,0 21-16,0 0 0,1-21 0,-1 0 15,0 0-15,0 0 0,0 0 16,0 0-16,1 0 0,-1 0 0,0 0 16,0-21-16,0 0 0,0 0 0,1 21 15,-1-21-15,0-22 0,0 22 16,0 0-16,-21 0 0,21-22 16,1 22-16,-22 0 0,0 0 0,21-21 15,0 20-15,-21 1 0,0 0 16,21 21-16,0 0 15,-21 21 1,0 0-16,21 1 16,-21-1-16,22-21 15,-22 21 1,0-42 0,0 0-1,0-1-15,0 1 16,0 0-16,-22 21 15,22-21-15,-21 21 0,0-21 16,0 21 0,21 21-16,-21-21 15,21 21-15,0 0 0,0 0 0,0 1 16,0 20-16,0-21 0,0 0 0,0 0 16,0 22-16,21-22 0,0 0 15,-21 0-15,21 0 0,0 1 0,-21-1 16,22 0-16,-1 0 0,0-21 0,0 21 15,0-21-15,0 0 0,1 0 16,-1 0-16,0 0 0,0 0 16,0 0-16,22 0 0,-22 0 0,0-21 15,21 0-15,-21 21 0,1-21 0,-1 0 16,0-1-16,-21 1 0,21 0 0,0-21 16,-21 21-16,21-1 0,1-20 15,-1 21-15,-21 0 0,21 0 0,0-1 16,0 1-16,0 21 0,1-21 15,-1 21-15,0 0 0,0 0 16,0 0-16,0 21 16,-21 0-16,0 1 15,22-22-15,-22-22 63,0 1-63,0 0 15,-22 21-15,22-21 16,0 0-16,-21 21 0,0-21 0,0 21 16,0 0-16,0 0 0,-1 0 15,1 0-15,0 0 16,21 21-16,-21 0 0,0 0 16,0 0-16,-1 0 0,22 1 0,-21 20 15,0-21-15,21 21 0,-21-20 0,21-1 16,0 21-16,0-21 0,0 0 15,0 1-15,0-1 0,21 0 0,0 0 16,0-21-16,1 21 0,-1 0 0,21-21 16,-21 0-16,22 0 0,-1 0 15,-21 0-15,21 0 0,1 0 0,-22 0 16,21 0-16,-21-21 0,22 0 0,-22 21 16,0-21-16,0 0 0,0 21 0,-21-21 15,0-1-15,0 1 0,22 0 0,-22 0 16,0 0-16,0 0 15,0-1-15,-22 22 16,1 0-16,0 0 16,21 22-16,-21-1 0,21 0 15,-21 0-15,21 0 16,0 0-16,0 1 0,0-1 16,21 0-16,0-21 0,0 0 15,0 0-15,22 0 0,-22 0 16,0 0-16,0 0 0,22 0 15,-22 0-15,0 0 0,21 0 0,-21-21 16,1 21-16,-1-21 0,0-1 0,0 1 16,0 0-16,0-21 15,-21 21-15,22-1 0,-22 1 16,0 0-16,0 0 0,0 0 0,0 0 16,0-1-16,0 1 15,0 42 1,-22 1-1,22-1-15,-21 0 0,21 0 16,0 21-16,0-20 0,0-1 0,0 21 16,0 0-16,0 1 0,0-22 0,0 21 15,0 22-15,0-22 0,0 0 16,0 22-16,0-22 0,-21 22 16,21-22-16,-21 22 0,21-22 0,0 21 0,0-20 15,-21-1-15,21 0 0,0 1 16,0-22-16,0 21 0,0-21 0,0 1 15,0-1-15,0 0 0,21-42 47,-21 0-47,0-1 0,0 1 0,0-21 16,0 21-16,21-22 0,-21 1 0</inkml:trace>
  <inkml:trace contextRef="#ctx0" brushRef="#br1" timeOffset="113100.75">7683 12488 0,'-21'-105'16,"42"210"-16,-63-232 0,42 106 16,0 0-16,0 0 0,0 0 0,0 0 15,21-1-15,0 1 16,1 21-16,-1 0 0,21 0 0,-21 0 16,22 0-16,-1 21 0,0 1 0,-21-22 15,22 21-15,-22 0 0,0 0 0,0 0 16,-21 0-16,0 1 0,0-1 15,0 0-15,-21 0 0,0 0 16,0-21-16,0 0 0,-22 21 0,22-21 16,-21 0-16,21 0 0,-1 0 15,1 0-15,0 0 0,0 0 16,0 0-16,21 22 16,21-22-1,0 0-15,0 0 16,0 0-16,1 0 0,20 0 15,-21 0-15,0 0 0,22 0 0,-1 0 16,-21 0-16,21-22 0,-20 22 0,20-21 16,-21 0-16,21 21 0,-20-21 0,-1 0 15,0-22-15,21 22 0,-21 0 0,1-21 16,-22-1-16,21 1 0,-21 0 16,21-22-16,-21 22 0,0 0 15,0-1-15,0 1 0,0 0 0,0 20 16,0-20-16,0 21 0,0 0 15,0 42 1,0 0 0,0 21-16,0-20 0,-21 20 0,21 0 15,-21 1-15,21 20 0,0-21 0,0 1 16,0-1-16,0 0 0,0 1 16,0-1-16,0 0 0,0-20 0,21 20 15,-21-21-15,0 0 0,21 0 0,-21 1 16,21-22-16,-21 21 0,21-21 15,0 0-15,1 0 0,-1 0 16,0 0-16,0 0 16,0-21-16,-21-1 0,21 1 0,-21 0 15,22 0-15,-22 0 0,0 0 0,0-1 16,0 1-16</inkml:trace>
  <inkml:trace contextRef="#ctx0" brushRef="#br1" timeOffset="113301.61">8276 12129 0,'-21'0'16,"21"-22"-16,21 1 16,0 21-16,0 0 15,1-21-15,20 21 0,0-21 16,1 21-16,-22-21 0,21 21 16,0-21-16,1 21 0,-1 0 0,0-22 15,-20 22-15,-1 0 0,0-21 0,0 21 16,-21-21-1</inkml:trace>
  <inkml:trace contextRef="#ctx0" brushRef="#br1" timeOffset="115057.52">10075 12192 0,'85'-21'16,"-170"42"-16,191-63 0,-85 42 0,-21-21 0,0-1 16,21 22-16,-21-21 0,0 0 0,0-21 15,0 21-15,0-1 0,0 1 0,0 0 16,-21-21-16,0 21 0,21-1 0,-21 1 15,0 0-15,0 21 0,-22 0 16,22 0-16,0 0 0,0 0 0,0 0 16,-22 21-16,22 0 0,0 1 0,-21-1 15,20 21-15,1 0 0,0 1 0,0-1 16,0 22-16,0-22 16,-1 0-16,22 1 0,0-1 0,0 0 15,0-21-15,0 22 0,0-22 0,0 0 16,0 0-16,22 0 0,-1-21 0,0 0 15,0 0-15,21 0 0,1 0 16,-22 0-16,21 0 0,1 0 0,-1-21 16,0 21-16,1-21 0,-1 0 0,-21 0 15,21-22-15,-20 22 0,-1 0 0,-21-21 16,0 21-16,21-22 16,-21 22-16,0-21 0,0 21 0,0-22 15,0 22-15,0 0 0,0 0 0,0 0 16,0 42-1,0 0 1,0 0-16,0 0 0,0 0 16,0 1-16,0-1 0,0 0 0,21 0 15,-21 0-15,0 0 0,21 1 0,0-1 16,1 0-16,-1 0 0,0-21 16,0 0-16,0 0 0,0 0 15,1 0-15,-1 0 0,0 0 0,0 0 16,21 0-16,-20-21 0,-1 0 15,0 0-15,0-1 0,0 1 0,-21 0 16,0 0-16,21 0 0,-21 0 16,0-1-16,0-20 0,0 21 0,0 0 15,0 0-15,0-1 0,-21 22 16,21 22 0,-21-22-16,21 21 0,0 0 15,0 21-15,0-21 0,-21 1 0,21 20 16,-21-21-16,21 0 0,0 22 0,-21-22 15,21 0-15,0 0 0,0 0 16,0 0-16,21-21 31,0 0-31,-21-21 16,21 0-16,-21 0 0,21 0 0,0-22 16,-21 22-16,22 0 0,-22 0 15,0-21-15,21 20 0,0-20 16,-21 21-16,0 0 0,21 0 0,-21-1 15,0 1-15,21 21 0,-21 21 32,0 1-32,0-1 0,0 0 0,0 0 15,0 21-15,21-20 0,-21-1 16,0 21-16,22-21 0,-22 0 0,0 1 16,21-1-16,0 0 0,0 0 15,-21 0-15,21-21 0,0 0 0,1 21 16,-1-21-16,0 0 0,0 0 0,0 0 15,0 0-15,1-21 0,20 0 16,-21 0-16,0 21 0,0-21 0,1 0 16,-1-1-16,0 1 0,0-21 0,0 21 15,-21 0-15,21-1 0,-21-20 0,0 21 16,0 0-16,22 0 0,-22-1 0,21 1 16,-21 42-1,0 1 1,0-1-16,0 0 0,0 0 15,0 0-15,0 0 0,0 1 16,0-1-16,0 0 0,0 0 0,21 0 16,-21 0-16,21-21 0,0 22 15,0-22-15,1 0 0,-1 0 16,0 0-16,0 0 0,21 0 0,-20 0 16,-1 0-16,0 0 0,0 0 0,0-22 15,0 1-15,1 21 0,-22-21 0,0 0 16,21 0-16,-21 0 0,0-1 15,0 1-15,0 0 0,0 0 0,0 0 16,0 0-16,0-1 0,0 1 16,0 42 15,0 1-31,0-1 16,0 0-16,0 0 0,0 21 15,0-20-15,-21 20 0,21 0 0,-22 1 16,22-1-16,0 0 0,0 1 0,0 20 15,0-21-15,0 1 0,0 20 0,0 1 16,0-22-16,0 22 0,0-1 0,0-21 16,0 22-16,0-1 0,0-20 0,0 20 15,0-20-15,0-1 0,0 0 16,0 1-16,0-1 0,0 0 0,0-21 16,0 22-16,0-22 0,-21 0 15,0 0-15,0 0 0,0-21 0,0 0 16,-1-21-16,1 0 15,21 0-15,0-21 0,-21 20 0,21-20 16,0 0-16,0-1 0,0-20 16,0 21-16,0-22 0,0 22 0,0-22 15,0 22-15,21-22 0,-21 22 0,21-21 16,1 20-16,-22 1 0,21 0 0,0-1 16,0 22-16,-21-21 0,21-1 0,0 22 15,1-21-15,20 21 0,-21-22 16,0 1-16,22 0 0,-1-1 15,-21 22-15,21-21 0,1 0 0,-1-1 16,0 1-16,1 0 0</inkml:trace>
  <inkml:trace contextRef="#ctx0" brushRef="#br1" timeOffset="115420.57">13250 11388 0,'0'0'0,"0"-21"0,-21-22 16,0 43-16,0 0 16,0 0-16,-1 0 15,1 0-15,0 21 0,21 1 16,-21-1-16,21 0 0,-21 0 0,0 21 15,21-20-15,0 20 0,0 0 0,-22 1 16,22-1-16,0 0 0,0 1 16,0-1-16,0 0 0,0 1 0,0-1 15,0 0-15,0 1 0,0-22 0,0 21 16,22-21-16,-22 0 0,0 1 0,21-1 16,-21 0-16,21-21 0,0 0 15,0 0-15,0 0 16,1-21-16,-22 0 15,0-1-15,21 1 0,-21 0 0</inkml:trace>
  <inkml:trace contextRef="#ctx0" brushRef="#br1" timeOffset="116181.41">12954 11853 0,'0'0'0,"-21"0"0,-43 0 15,43 0-15,42 0 47,0 0-47,22 0 0,-22 0 0,0 0 16,21 0-16,-20 0 0,20 0 0,0-21 15,1 21-15,-1-21 0,0 21 0,-21-21 16,22 21-16,-1 0 0,-21-21 16,22 21-16,-22 0 0,0 0 0,0-21 15,0 21-15,-21 21 31,-21 0-15,0 0-16,21 0 0,-21-21 16,21 21-16,0 1 0,0 20 15,0-21-15,0 0 0,0 0 16,0 1-16,0-1 0,0 0 0,21 0 16,0 0-16,0-21 0,0 0 15,1 0-15,-1 0 0,0 0 0,0 0 16,21 0-16,-20 0 0,-1 0 15,0-21-15,0 0 0,0 0 0,-21 0 16,21 21-16,1-22 0,-22-20 0,21 21 16,-21 0-16,0 0 0,0-1 0,21 1 15,-21 0-15,0 0 0,0 0 0,0 0 16,0 42 15,0 0-15,-21 0-16,21 0 0,-21 0 0,21 1 15,-22 20-15,1 0 0,21 1 0,-21-1 16,0 0-16,0 22 0,21-22 0,0 22 16,-21-22-16,21 21 0,0 1 0,0-1 15,0 1-15,0-1 0,0 1 16,21 21-16,0-22 0,0 1 0,-21-1 16,21 1-16,-21-1 0,0-21 0,0 1 15,0-1-15,0 0 0,-21-20 16,0-1-16,21 0 0,-21-21 0,0 0 15,-1 0-15,1 0 0,0-21 0,0 0 0,0-1 16,21-20-16,0 21 16,0-21-16,0-1 0,0-20 0,0 20 15,0-20-15,0-1 0,21 1 0,-21 21 16,21-22-16,0 22 0,0-22 0,-21 22 16,22 0-16,-1-1 0,0 22 0,0-21 15,0 21-15,0-22 0,1 22 0,-22 0 16,21-21-16,0 20 0,21-20 15,-21 21-15,1-21 0,-1 20 0,21-20 16,-21 21-16</inkml:trace>
  <inkml:trace contextRef="#ctx0" brushRef="#br1" timeOffset="116484.06">14245 11748 0,'0'-22'0,"0"44"0,0-65 16,0 22-16,0 42 31,0 0-15,0 1-16,-21 20 0,21-21 0,0 21 15,0 22-15,0-22 0,0 22 16,-21-1-16,21-20 0,0 20 0,-21 1 0,21-1 16,0 1-16,0-1 0,0 1 15,0-1-15,0 1 0,-22-1 16,22-21-16,0 22 0,0-1 0,-21-20 15,21-1-15,0 0 0,0 1 0,-21-1 16,0-21-16,21 0 0,-21 1 0,21-1 16,-21-21-16,21-21 15,0-1 1,0 1-16,0-21 0,0 21 0</inkml:trace>
  <inkml:trace contextRef="#ctx0" brushRef="#br1" timeOffset="116796.65">14182 12065 0,'0'-21'16,"0"42"-16,0-84 0,0 41 0,0 1 0,0 0 15,0-21-15,0 21 0,0-1 16,21 22-16,0-21 0,0 0 0,0 0 16,0 21-16,1 0 0,-1 0 0,0 0 15,0 0-15,0 0 0,0 21 0,1-21 16,-22 21-16,0 22 0,0-22 0,0 0 15,0 21-15,0-21 0,0 22 16,-22-22-16,1 21 0,0-21 0,0 22 16,-21-22-16,20 0 0,-20 0 15,21 0-15,0-21 0,0 22 0,-1-22 16,1 0-16,0 0 0,0 0 16,42 0-1,0 0 1,0-22-16,1 1 0,20 0 0,-21 21 15,0-21-15,0 0 0,1 0 0</inkml:trace>
  <inkml:trace contextRef="#ctx0" brushRef="#br1" timeOffset="117126.71">14520 12044 0,'0'0'0,"21"0"15,1-21 1,-1 21-1,0-21-15,-21-1 0,21 1 16,-21 0-16,21 0 0,-21 0 16,0 0-16,0-1 15,0 1 1,-21 21-16,0 0 16,0 0-16,0 21 0,21 1 15,-22-1-15,22 0 0,-21 0 0,21 0 16,-21 22-16,21-22 0,0 0 0,0 0 15,0 0-15,0 0 16,0 1-16,0-1 0,21 0 0,0-21 16,1 0-16,-22 21 0,21-21 0,0 0 15,0 0-15,0 0 16,0-21-16,-21 0 0,0 0 16,0-1-16,0 1 0</inkml:trace>
  <inkml:trace contextRef="#ctx0" brushRef="#br1" timeOffset="118240.87">16044 11748 0,'0'0'0,"21"-22"0,-21 1 0,22 21 16,-22-21-16,0 0 0,0 0 15,-22 21 1,1 0-16,0 0 0,0 0 0,0 21 16,0 0-16,-1 0 0,1 0 15,21 1-15,-21 20 0,0-21 0,0 0 16,21 22-16,0-22 0,0 21 0,0-21 15,0 22-15,0-22 0,0 0 16,0 0-16,21 0 0,0-21 0,0 21 16,0-21-16,1 0 0,20 0 15,0 0-15,-21 0 0,22 0 0,-1 0 16,0-21-16,-20 21 0,20-21 0,-21 0 16,21 0-16,-20 0 0,-1-1 0,-21 1 15,0 0-15,0 0 0,0-21 0,0 20 16,-21 1-16,-1 0 0,1 0 15,0-21-15,-21 20 0,-1 1 0,1 0 16,21 21-16,-21-21 0,-1 21 0,22 0 16,-21 0-16,21 0 0,-1 0 0,1 0 15,42 21 1,1-21 0,20 0-16,-21 0 0,21 0 0,1 0 15,-1 0-15,0 0 0,1 0 0,-1 0 16,0 0-16,1 0 0,20 0 0,-20-21 15,-22 0-15,21 0 0,0 21 0,1-22 16,-22 1-16,0 0 0,0 0 16,0 21-16,-21-21 0,22 0 0,-22-1 15,0 44 32,0-1-47,0 0 0,0 0 0,0 21 16,0-20-16,0 20 0,0-21 15,0 21-15,0 1 0,0-1 0,0 0 16,0 22-16,0-22 0,0 22 0,0-1 16,0-20-16,0 20 0,0 1 0,0-1 15,0 1-15,0 20 0,0-20 0,0-1 16,0 22-16,0-22 0,0 22 0,0-21 16,0-1-16,0 1 0,0-1 15,0 1-15,0-1 0,0 1 0,0-22 16,0 0-16,0 1 0,0-1 15,0 0-15,0-21 0,0 22 0,0-22 16,-22 0-16,1-21 0,0 0 16,0-21-16,0 0 15,21 0-15,-21-1 0,-1-20 0,22 0 16,0-22-16,0 22 0,0-22 0,-21 1 16,21-1-16,0-20 0,0 20 15,0-20-15,0-1 0,0 0 0,21 22 16,-21-22-16,22 22 0,-1-22 0,0 21 15,0 1-15,0-1 0,0 1 0,1-1 16,-1 22-16,0 0 0,0-1 0,0 22 16,0-21-16,1 21 0,-1 0 15,0-1-15,0 22 0,0-21 16,0 0-16,22 21 0,-22-21 0,21 21 16,1 0-16</inkml:trace>
  <inkml:trace contextRef="#ctx0" brushRef="#br1" timeOffset="118732.1">18013 11557 0,'0'0'0,"0"-42"15,0 21-15,0-1 16,0 44-1,0-1 1,21 0-16,0 0 0,0 21 0,-21-20 16,21 20-16,1 0 0,-1 1 15,0-1-15,0 0 0,0 1 0,-21 20 16,21-21-16,1 1 0,-1 20 0,0-20 16,0-1-16,-21 0 0,0 1 0,0-1 15,0-21-15,0 21 0,0-20 0,0-1 16,0 0-16,0-42 31,0 0-31,0-1 16,0 1-16,21 0 0,-21 0 0,21-21 15,1-1-15,-22 1 0,21-22 0,0 22 16,-21-21-16,21 20 0,0-20 0,0 20 16,1-20-16,-1 21 0,-21-1 0,21 1 15,0 0-15,-21-1 0,0 22 16,21 0-16,-21 0 0,21 0 0,-21-1 15,22 22 17,-22 22-17,21-22-15,-21 21 0,0 0 0,0 0 16,0 0-16</inkml:trace>
  <inkml:trace contextRef="#ctx0" brushRef="#br1" timeOffset="120299.67">19113 12171 0,'0'0'0,"22"0"0,-22-21 16,21 0 0,0 21-16,-21-22 0,21 1 0,-21 0 15,21 0-15,-21 0 0,0-22 0,0 22 16,0-21-16,0 21 0,0 0 0,0-22 15,0 22-15,0 0 0,0 0 0,0 0 16,-21 21-16,0-22 0,0 22 16,0 0-16,-22 0 0,22 22 15,0-22-15,0 21 0,-22 0 0,22 0 16,0 21-16,-21-20 0,21 20 0,-1-21 16,1 21-16,21 1 0,0-22 0,0 21 15,0-21-15,0 22 0,0-22 0,0 21 16,0-21-16,21 1 0,1-1 15,-1 0-15,0-21 16,0 0-16,0 0 0,0 0 0,1 0 16,-1 0-16,0-21 0,0 0 0,0 21 15,0-22-15,1 1 0,-1-21 0,-21 21 16,0 0-16,0-22 0,0 1 0,21 21 16,-21-22-16,0 1 0,21 21 0,-21-21 15,0 20-15,0 1 0,0 0 16,0 0-16,0 42 31,0 0-31,0 0 0,-21 1 16,21-1-16,0 21 0,-21-21 15,21 0-15,0 22 0,0-22 0,0 0 16,0 21-16,0-20 0,21-1 0,0 0 16,0 0-16,-21 0 0,21 0 15,1-21-15,-1 22 0,0-22 0,0 0 16,0 0-16,0 0 0,1 0 15,-1 0-15,0 0 0,0 0 0,0-22 16,0 1-16,1 0 0,-1 0 0,0 0 16,-21 0-16,21-22 0,0 22 0,-21-21 15,21-1-15,1-20 0,-1 21 16,-21-1-16,21 1 0,0-22 0,-21 22 16,0-21-16,21 20 0,0 1 15,-21 0-15,0-1 0,0 1 0,0 21 16,0 0-16,0-1 0,0 1 0,-21 21 31,0 21-31,21 1 0,-21 20 16,0-21-16,0 21 0,-1 1 0,1-1 15,21 0-15,0 1 0,-21-1 0,21 0 16,-21 22-16,21-22 0,0 1 0,0-1 16,0 0-16,0 1 0,0-1 0,0 0 15,0-21-15,21 22 0,0-22 16,-21 0-16,21 0 0,-21 0 0,22-21 15,-1 0-15,0 22 0,0-22 16,0 0-16,0 0 0,1 0 16,-1-22-16,0 1 0,0 21 0,0-21 15,0 0-15,1 0 0,-1 0 0,-21-1 16,21-20-16,0 21 0,-21-21 16,21 20-16,0-20 0,-21 21 0,22 0 15,-22 0-15,0-1 0,0 1 0,21 21 16,-21 21 15,-21 1-31,21 20 0,-22-21 0,22 0 16,0 0-16,0 22 0,0-22 15,0 0-15,0 21 0,0-20 16,0-1-16,0 0 0,0 0 0,0 0 16,0 0-16,22-21 0,-22 22 0,21-22 15,0 0-15,0 0 16,0 0-16,0 0 0,1-22 15,-1 1-15,0 0 0,-21 0 16,21 0-16,0 0 0,0-1 16,1 1-16,-22-21 0,21 0 0,0 20 15,0-20-15,0 21 0,0-21 16,1 20-16,-1 1 0,-21 0 0,0 0 0,21 0 16,-21 42 15,0 0-16,-21 0-15,21 22 0,0-22 0,0 0 16,0 21-16,-21-21 0,21 1 0,0 20 16,0-21-16,0 0 0,0 0 0,0 22 15,0-22-15,0 0 0,21-21 0,-21 21 16,21 0-16,0-21 0,0 22 16,0-22-16,1 0 0,-1 0 0,0 0 15,0 0-15,0 0 16,22 0-16,-22-22 0,0 22 0,0-21 0,21 0 15,-20 0-15,-1 0 0,21 0 0,-21-1 16,0-20-16,1 0 0,-1 21 16,0-22-16,0 1 0,0 21 0,0-22 15,-21 22-15,0-21 0,22 21 0,-22 0 16,0-1-16,0 1 0,0 0 16,-22 21-16,1 0 15,0 0-15,0 21 0,0 0 16,0 1-16,-1-1 0,22 0 0,-21 0 15,21 21-15,-21-20 0,21-1 0,0 21 16,0-21-16,0 0 0,0 1 16,0 20-16,0-21 0,0 0 15,21 0-15,0 1 0,1-22 16,-1 0-16,0 21 0,0-21 0,0 0 16,0 0-16,22 0 0,-22 0 0,0 0 15,21 0-15,-20 0 0,-1-21 0,0 21 16,-21-22-16</inkml:trace>
  <inkml:trace contextRef="#ctx0" brushRef="#br1" timeOffset="148747.69">1249 14415 0,'0'0'0,"21"0"15,-21 21 1,21-21-1,-21 21 1,0 0 15,-21-21 16,0 0-47,0 0 16,-1 0-16,1 0 0,0 0 0,0 0 15,0 0-15,0 0 0,-1 0 16,1 21-16,0-21 0,0 0 0,0 0 16,0 0-1,-1 0 1,22 21 46,22-21-46,-1 0-16,0 0 0,0 0 0,21 0 16,-20 0-16,20 0 0,0 0 15,22 0-15,-22 0 0,22 0 0,-1 0 16,1 0-16,-1 0 0,1 0 0,-22 0 16,21 0-16,1-21 0,-22 21 15,22 0-15,-22 0 0,0 0 0,1 0 16,-1 0-16,0 0 15,1 0-15,-22-21 0,21 21 0,-21 0 16,22 0-16,-22 0 0,0 0 0,0 0 16,0 0-16,1 0 0,-1 0 15,0 0-15,0 0 0,-21-21 16,21 21-16,-21-21 16,21 21-16,-21-21 15,0-1-15,0 1 16,0 0-1,-21 0-15,0 21 0,0-21 0,0 21 16,0-21-16,-1-1 0,1 22 16,0-21-16,0 21 0,-21-21 15,20 21-15,1 0 0,0-21 0,0 21 16,0-21-16,0 21 0,-1 0 16,1 0-16,0 0 0,0 0 0,0 0 15,42 21 32,0-21-31,0 0-16,0 0 15,1 21-15,-1-21 0,21 0 0,-21 0 16,0 0-16,1 0 0,20 0 16,-21 0-16,21 0 0,-20 0 0,-1 0 15,21 0-15,-21 0 0,0 0 0,1 0 16,-1 0-1,-21 21-15,0 0 32,0 1-32,0-1 15,0 0-15,-21-21 0,-1 21 0,22 0 16,-21 0-16,0 1 0,0-1 16,0 0-16,0 0 0,-1 0 15,1 22-15,0-22 0,0 0 0,0 0 16,0 0-16,-1 0 0,1 1 15,0-1-15,0 0 0,0 0 0,0 0 16,-1-21-16,1 21 0,21 1 16,0-1-16,-21-21 0,42-21 62,0-1-62,1 22 0,-1-21 0,0 0 16,0 0-16,0 0 0,0-22 15,22 22-15,-22 0 0,21-21 16,1-1-16,-22 22 0,21 0 0,0-21 16,-20 21-16,-1-1 0,0 22 15,0-21-15,-21 0 0,0 42 63,0 0-63,0 1 31,0-44 16,0 1-47,0 0 16</inkml:trace>
  <inkml:trace contextRef="#ctx0" brushRef="#br1" timeOffset="151245.95">3619 13716 0,'0'21'15,"0"0"-15,0 1 16,0-1-16,22-21 16,-22 21-16,21-21 31,0 0-31,0 0 16,0 0-16,0 0 0,1 0 15,-1 0-15,0-21 0,21 0 0,-21-1 16,1 1-16,-1 0 0,21 0 0,-21 0 15,0 0-15,1-1 0,-1 1 16,-21 0-16,21 0 0,-21 0 0,21 0 16,-21-1-16,0 1 15,0 0-15,0 42 47,0 0-47,0 1 0,0-1 16,0 21-16,0 0 0,0 1 0,0-1 15,0 0-15,0 1 0,0-1 16,0 0-16,0 1 0,0-1 0,0 0 16,0 1-16,0-1 0,0 0 0,0 1 15,0-1-15,0 22 0,0-22 16,0 0-16,0 1 0,0-1 0,0-21 16,0 21-16,0 1 0,0-22 15,0 0-15,0 0 0,-21 0 0,21 1 16,-21-1-16,21 0 0,-21-21 0,21 21 15,-22-21-15,1 0 16,0 0-16,0-21 16,0 0-16,0 0 0,-1-1 0,1 1 15,0-21-15,0 21 0,0-22 16,0 22-16,-1-21 0,22 21 0,0-22 16,-21 22-16,21 0 0,-21 0 0,21 0 15,0 42 16,0 0-31,0 0 16,0 0-16,21 1 0,0-1 16,1 0-16,-1 0 0,0 0 0,0 0 0,0 1 15,0-1-15,1 0 0,-1-21 16,0 21-16,0 0 0,21-21 16,-20 0-16,-1 0 0,0 0 0,0 0 15,0 0-15,22 0 0,-22-21 16,0 0-16,0 21 0,0-21 0,22 0 15,-22-22-15,0 22 0,-21 0 16,21 0-16,0-22 0,-21 22 0,0-21 16,21 21-16,1 0 0,-22-1 0,21 1 15,-21 0-15,0 0 0,0 0 16,0 42 31,-21 0-47,21 0 15,0 22-15,0-22 0,-22 0 16,22 0-16,0 0 0,0 0 16,0 22-16,0-22 0,0 0 0,0 0 15,0 0-15,0 1 0,22-22 0,-22 21 16,0 0-16,21-21 0,0 21 16,0-21-16,0 0 0,0 0 0,1 0 15,-1 0-15,0 0 0,0 0 16,0 0-16,0-21 0,1 0 15,-1 21-15,0-21 0,-21-1 0,21 1 16,-21 0-16,21-21 0,-21 21 16,0-1-16,0-20 0,0 21 15,0-21-15,0 20 0,0-20 0,0 21 16,0 0-16,0 0 0,-21-22 0,0 22 16,0 0-16,0 0 15,-1 21-15,-20 0 0,21 0 16,0 0-16,0 0 0,-22 0 15,22 21-15,0-21 0,-21 21 0,20 0 16,1-21-16,0 21 0,21 1 0,0-1 16,0 0-16,0 0 15,0 0-15,0 22 0,0-22 0,0 0 16,0 0-16,0 0 0,21 0 0,0 1 16,1-1-16,-1 0 0,0-21 15,0 21-15,0-21 0,0 0 0,1 0 16,20 0-16,-21 0 0,21 0 0,-20 0 15,20 0-15,-21-21 0,0 0 16,22 0-16,-22-1 0,21 1 0,-21 0 16,0-21-16,1 21 0,-1-1 0,0 1 15,0 0-15,0 0 0,0 0 16,-21 0-16,0-1 0,0 1 16,0 0-16,0 42 46,-21 0-30,21 1-16,0-1 16,21-21-1,1 0 1,-1 0-16,0-21 16,0 21-16,0-22 0,0 1 15,1 21-15,-22-21 16,21 21-16,0 0 15,-21 21 17,0 0-32,-21 1 15,0-1-15,21 0 16,-22 21-16,22-21 0,0 1 0,0 20 16,0-21-16,-21 0 0,21 22 0,0-22 15,0 0-15,0 0 0,0 0 16,0 0-16,0 1 0,21-22 15,1 0-15,-1 0 16,0 0-16,0 0 16,0 0-16,-21-22 15,21 22-15,1-21 0,-1 0 16,0 0-16,0 0 16,0 0-16,0-1 0</inkml:trace>
  <inkml:trace contextRef="#ctx0" brushRef="#br1" timeOffset="151712.68">6646 13695 0,'0'-21'0,"0"42"0,0-63 15,-21 20 1,0 22 0,21 22-1,-21-1-15,21 21 16,0-21-16,0 22 0,-21-1 0,21 0 16,-22 22-16,22-22 0,0 22 0,0-1 15,-21 1-15,0 20 0,0-20 16,0 20-16,21 1 0,-21 0 0,-1-1 15,22 1-15,0 0 0,-21-1 16,0 1-16,21-21 0,-21 20 0,21 1 16,-21-22-16,21 22 0,-21-21 15,-1-1-15,22-21 0,-21 22 0,0-22 16,21 22-16,-21-22 0,21-21 0,-21 22 16,0-1-16,21-21 0,-22 0 0,22 0 15,0 1-15,0-44 31,0 1-31,0 0 16,0-21-16,22 21 0,-1-22 0,-21 1 16,21 0-16,0-22 0,0 1 15,0-1-15,1 1 0</inkml:trace>
  <inkml:trace contextRef="#ctx0" brushRef="#br1" timeOffset="152088.54">6329 14499 0,'-21'-21'0,"42"42"0,-64-84 0,43 20 16,0 1-16,0 21 0,0-21 16,0 20-16,0-20 0,0 21 0,0 0 15,0 0-15,22-1 0,-1 1 0,0 0 16,0 21-16,0-21 0,0 21 0,22 0 16,-22 0-16,21 0 15,-21 0-15,22 0 0,-22 0 0,0 0 16,21 21-16,-20-21 0,-22 21 0,0 0 15,0 1-15,0-1 0,0 0 16,0 0-16,0 21 0,-22-20 0,1-1 16,0 0-16,-21 0 0,21 0 0,-22 0 15,22 1-15,0-1 0,-21-21 0,20 21 16,1 0-16,0-21 0,0 0 16,21 21-16,-21-21 15,21 21-15,21-21 47,-21-21-31,21 21-16,0-21 0,0 21 0,1-21 15,-1 21-15,0-21 0</inkml:trace>
  <inkml:trace contextRef="#ctx0" brushRef="#br1" timeOffset="152748.49">6773 14520 0,'0'0'15,"21"0"-15,1-21 0,-1 0 16,0 0-16,0 0 0,0 0 16,22-1-16,-22-20 0,0 21 0,0-21 15,21 20-15,-20 1 0,-1-21 0,-21 21 16,0 0-16,21-1 0,-21 1 0,0 0 15,0 0-15,-21 21 16,0 0-16,-1 0 0,-20 0 16,21 0-16,0 0 0,0 0 0,-1 0 15,1 0-15,0 21 0,21 0 16,0 0-16,0 1 16,21-1-1,0-21-15,1 21 0,-22 0 0,21-21 16,0 21-16,0 0 0,0 1 15,-21-1-15,21 0 0,-21 0 16,22 0-16,-22 0 0,0 1 0,0-1 16,0 0-16,0 0 0,21 0 15,-21 0-15,21-21 0,-21 22 16,21-22-16,0 0 16,0 0-16,1 0 0,-1-22 15,0 22-15,0-21 0,0 0 0,0 0 16,1 0-16,-22 0 0,21-1 15,0-20-15,0 21 0,0 0 16,-21-22-16,21 22 0,-21 0 0,22 0 16,-22 0-16,21 0 0,-21-1 0,0 44 47,-21-22-47,21 21 0,0 0 15,0 0-15,0 0 0,-22 22 16,22-22-16,0 0 0,0 0 0,0 21 15,0-20-15,0-1 0,0 0 0,0 0 16,22 0-16,-22 0 0,21-21 16,0 22-16,0-22 15,0 0 1,0 0-16,-21-22 0,22 1 16,-1 21-16,-21-21 0,21 0 0</inkml:trace>
  <inkml:trace contextRef="#ctx0" brushRef="#br1" timeOffset="153096.29">7578 13864 0,'0'0'0,"-22"21"0,1-21 0,0 22 15,0-1-15,21 0 16,-21-21-16,21 21 0,0 0 15,21-21-15,0 0 16,0 0-16,0 0 0,1 0 16,-1 0-16,0 0 0,0-21 15,0 21-15,-21-21 0,0 0 16,0 0-16,0-1 16,0 1-16,-21 21 0,0 0 15,0 0-15,0 0 0,-1 0 16,1 0-16,0 0 0,21 21 0,0 1 15,-21-22-15,0 21 0,21 0 16,0 0-16,0 0 0,0 0 16,0 1-16,0-1 0,0 0 15,21-21-15,0 21 0,0-21 0,0 0 16</inkml:trace>
  <inkml:trace contextRef="#ctx0" brushRef="#br1" timeOffset="154019.79">7980 14118 0,'0'0'0,"-21"0"16,-1 0-16,1 0 15,21 21-15,0 1 16,-21-1-16,21 0 16,0 0-16,-21 0 0,21 0 15,0 1-15,0-1 0,0 0 0,-21 0 16,0 0-16,21 0 0,-22 1 16,22-1-16,0 0 15,0-42 32,0 0-47,0-1 16,0 1-16,0 0 0,22 0 0,-1 0 15,-21-22-15,21 22 0,0 0 0,0 0 16,22 0-16,-22 0 0,0-1 0,0 1 16,0 21-16,0 0 0,1-21 15,-1 21-15,0 0 0,0 0 0,0 21 16,-21 0-1,0 1-15,0-1 16,0 0-16,0 0 0,0 0 16,0 22-16,0-22 0,0 0 0,0 0 15,0 0-15,0 0 0,0 1 0,0-1 16,0 0-16,21 0 0,-21 0 0,22-21 16,-1 21-16,0-21 15,0 0-15,0 0 16,0 0-16,1-21 0,-22 0 0,21 21 15,0-21-15,-21 0 0,21-22 0,0 22 16,0-21-16,-21 21 0,22-22 16,-1 1-16,-21 0 0,21-1 15,0 1-15,0 0 0,-21-1 0,0 1 16,21 0-16,1-1 0,-22 22 0,0-21 16,0 21-16,0-22 0,0 22 15,0 0-15,0 0 0,0 0 16,0 0-16,0 42 31,0 0-31,-22 0 16,1 21-16,21-20 0,-21-1 0,21 21 15,0 0-15,0-20 0,-21 20 0,21 0 16,-21 1-16,21-22 0,0 21 16,0 0-16,0-20 0,0 20 15,0 0-15,0-21 0,0 22 0,0-22 16,0 0-16,0 0 0,0 0 0,0 1 15,0-1-15,21 0 0,0 0 16,0-21-16,0 0 16,1 0-16,-1 0 0,0 0 15,0 0-15,0 0 0,0-21 16,1 21-16,-22-21 0,21 21 16,-21-21-16,21-1 0,-21 1 0,21 0 15,0 0-15,-21 0 0,0 0 16</inkml:trace>
  <inkml:trace contextRef="#ctx0" brushRef="#br1" timeOffset="154344.6">8530 14097 0,'0'0'0,"0"-21"16,21 21-1,0-21-15,1 21 0,-1 0 16,0 0-16,0 0 0,0-21 0,0 21 16,1 0-16,-1 0 0,0 0 15,0 0-15,0 0 0,0 0 16,1 0-16,-1 0 16,0 0 15,0 0-16,0 0 1,0 0 0,-21-22-16,22 22 15</inkml:trace>
  <inkml:trace contextRef="#ctx0" brushRef="#br1" timeOffset="155515.45">10350 14415 0,'0'21'16,"0"0"0,-21-21-16,21 21 15,-21-21-15,21-21 47,0 0-31,21 0-16,0-22 0,1 22 15,-1 0-15,0-21 0,0 20 0,0-20 16,0 0-16,1-1 0,20 1 16,-21 0-16,21-1 0,-20 1 15,20 21-15,-21-21 0,-21 20 0,0 1 16,0 0-16,-21 21 15,0 21 1,0-21-16,-1 21 0,1 1 0,0-1 16,21 0-16,0 0 0,0 0 0,0 0 15,0 1-15,0-1 16,0 0-16,0 0 0,21 0 0,0 0 16,1 1-16,-1-1 0,0-21 15,0 21-15,-21 0 0,21 0 0,-21 0 16,0 1-16,0-1 15,0 0-15,0 0 16,-21-21-16,0 0 0,0 0 16,0 0-16,-1 0 15,1 0-15,0 0 0,0 0 0,0 0 16,0 0-16,-1 0 16,22 21 15,22 0-16,-1-21-15,-21 22 0,21-22 16,0 0-16,0 0 0,0 21 16,1-21-16,20 0 0,-21 0 0,21 0 15,-20 0-15,20-21 0,-21 21 16,21-22-16,-20 1 0,20 0 0,-21 0 16,0 0-16,22 0 0,-22-1 15,0-20-15,0 21 0,0 0 0,-21-22 16,21 22-16,1-21 0,-22 21 0,21-22 15,-21 1-15,0 0 0,21 21 0,-21-22 16,21 22-16,-21 0 0,0 0 16,0 0-16,0-1 15,0 44 1,0-1-16,0 0 16,0 0-16,0 0 0,0 0 0,0 22 15,-21-22-15,21 21 0,-21-21 16,21 1-16,0 20 0,-21-21 0,21 0 15,0 0-15,0 1 0,0-1 16,0 0-16,0 0 0,0 0 0,0 0 16,0 1-16,-22-44 47,1 1-32,21 0-15,0 0 0</inkml:trace>
  <inkml:trace contextRef="#ctx0" brushRef="#br1" timeOffset="155688.35">10922 14076 0,'0'0'0,"21"0"32,0 0-32,0 0 0,1 0 0,-1 0 15,0 0-15,0 0 0,0-21 0,0 21 16,1 0-16,-1 0 0,-21-21 0,21 21 15,0 0-15,-21-22 0,21 22 16,0-21-16,-21 0 0</inkml:trace>
  <inkml:trace contextRef="#ctx0" brushRef="#br1" timeOffset="158354.32">11726 14203 0,'0'0'16,"21"0"-16,1 0 16,-1 0-16,0 0 15,-21-21-15,21 0 16,0 21-16,-21-22 0,0 1 0,21 0 16,-21 0-16,0 0 0,0-22 0,0 22 15,0 0-15,0 0 16,0 0-16,-21 0 0,0 21 0,0 0 15,0-22-15,0 22 0,-22 0 0,22 0 16,0 22-16,-21-1 0,20 0 16,1 0-16,-21 0 0,21 0 0,0 22 15,-1-22-15,1 21 0,0-21 0,0 1 16,21-1-16,0 21 0,0-21 0,0 0 16,0 1-16,0-1 0,0 0 15,21 0-15,0-21 0,0 0 0,1 0 16,-1 0-16,0 0 0,0 0 0,0 0 15,0 0-15,1-21 0,20 0 16,-21 0-16,0-1 0,0 1 16,1 0-16,-1 0 0,-21 0 0,21-22 15,-21 22-15,21 0 0,-21-21 0,21 21 16,-21-1-16,0 1 0,0 0 0,0 0 16,0 42 15,-21 0-31,21 0 0,-21 1 0,21-1 15,0 0-15,0 0 0,0 0 0,0 0 16,0 22-16,0-22 0,0 0 16,0 0-16,0 0 0,21 1 0,0-1 15,0 0-15,1-21 0,-1 21 16,0-21-16,21 0 0,-21 0 0,1 0 16,20 0-16,-21-21 0,21 21 15,-20-21-15,20 0 0,-21-1 0,0 1 16,0-21-16,22 21 0,-22-22 0,0 1 15,-21 21-15,21-43 0,0 22 0,1 0 16,-1-22-16,-21 22 0,21-22 16,0 22-16,-21 0 0,0-1 0,0 1 15,0 0-15,0 21 0,0-1 0,0 1 16,0 0-16,-21 42 31,0 0-31,0 1 0,-1 20 16,22-21-16,-21 21 0,0 1 0,0-1 15,21 0-15,-21 1 0,21-1 16,-21 0-16,21 1 0,0-1 0,0 0 16,0 1-16,0-1 0,0 0 0,0-20 15,0 20-15,21-21 0,0 21 0,0-20 16,0-1-16,0 0 0,22-21 16,-22 21-16,0-21 0,0 0 0,0 0 15,22 0-15,-22 0 0,0-21 0,21 21 16,-20-21-16,-1 0 0,21-1 15,-21 1-15,0 0 0,1-21 16,-1 21-16,0-1 0,-21-20 0,0 21 16,0 0-16,0-22 0,0 22 0,0 0 15,0 0-15,0 0 0,-21 21 16,0-21-16,-1 21 0,1 0 16,21 21-16,-21-21 15,21 21-15,0 0 0,0 0 0,0 0 16,0 1-16,0-1 0,0 0 0,0 21 15,0-21-15,0 1 0,21-1 16,0 0-16,1-21 0,-1 21 0,0 0 16,0-21-16,0 0 0,0 21 15,1-21-15,20 0 0,-21 0 0,0 0 16,0 0-16,22-21 0,-22 0 16,0 21-16,0-21 0,0 0 0,1 0 15,-22-1-15,0 1 0,21 0 0,-21 0 16,21 0-16,-21 0 0,0-1 0,0 1 15,0 0-15,0 42 32,-21 0-32,21 1 15,0-1-15,0 0 0,0 0 16,0 0-16,0 0 0,0 1 16,0-1-16,0 0 0,0 0 15,0 0-15,0 0 0,0 1 0,0-1 16,0 0-16,0-42 47,0 0-47,0-1 15,21 1-15,-21 0 0,21 0 0,0 0 16,0-22-16,-21 22 0,22 0 16,-1 0-16,0 0 0,0 0 0,0-1 15,0 1-15,1 0 0,-1 21 0,0 0 16,0-21-16,0 21 0,0 0 15,1 0 1,-22 21-16,42 43 16,-42-43-16,0 0 0,0 0 0,0 0 15,21 0-15,-21 1 0,0-1 0,0 0 16,0 21-16,21-21 0,-21 1 16,0-1-16,0 0 0,0 0 15,21-21 16,-21-21-31,0 0 16,22 0-16,-1-1 0,21-41 16,-21 42-16,0 0 0,1-22 15,-1 22-15,0 0 0,0 0 16,0-22-16,0 22 0,1 21 16,-1-21-16,0 0 0,0 21 0,0 0 15,0 0-15,-21 21 16,0 0-1,0 0-15,0 1 16,0-1-16,0 0 0,0 0 0,0 0 16,0 0-16,0 1 0,22-1 0,-1 0 15,-21 0-15,21 0 0,0 0 0,0 1 16,0-1-16,1-21 16,-1 0-16,0 0 0,0 21 0,0-21 15,0 0-15,1 0 0,-1 0 16,0-21-16,0 21 0,-21-21 0,21 21 15,0-22-15,1 1 0,-22 0 16,21 0-16,0 0 0,-21 0 0,21-1 16,-21-20-16,21 21 0,-21 0 0,0 0 15,0-1-15,0 1 0,-21 21 32,0 0-32,0 21 0,21 1 15,-21-1-15,21 0 0,0 0 0,-22 0 16,22 0-16,-21 1 0,21-1 0,0 0 15,0 0-15,0 0 0,0 0 16,0 1-16,21-1 16,1 0-16,-1-21 0,0 0 0,0 0 15,0 0-15,0 0 0,1 0 16,-1 0-16,0 0 0,0-21 16,0 0-16,0-1 0,1 1 15,-1 0-15,-21 0 0,21 0 0,-21-22 16,0 22-16,21 0 0,-21 0 0,21 0 15,-21 0-15,0 42 47,0 0-47,-21 0 0,21 0 0,-21 0 16,21 1-16,0-1 0,-21-21 16,21 21-16,0 0 0,-21 0 15,21 0-15,0 1 0,0-1 0,0 0 16,0-42 31,0 0-47,0-1 15,0 1-15,0 0 0,21 0 0,0 0 16,0-22-16,0 22 0,0 0 16,1-21-16,-1 21 0,0-22 0,21 22 15,-21 0-15,22 0 0,-22 0 16,21-1-16,-21 1 0,1 21 0,-1 0 15,0 0-15,-21 21 0,21 1 16,-21-1-16,0 0 0,0 0 0,0 0 16,0 0-16,0 22 0,0-22 15,0 0-15,0 0 0,0 0 0,0 1 16,0-1-16,0 0 0,0 0 0,0 0 16,0 0-16,0 1 0,21-22 15,0 0-15,1 0 16,-1 0-16,0 0 0,0 0 15,-21-22-15,21 22 0,0-21 16,1 0-16,-22 0 0,21 0 0,0 0 16,0-1-16,0 1 0,0-21 0,1 0 15,-1-1-15,0 1 0,21 0 16,-21-1-16,1 1 0,-22 21 0,21-22 16,-21 1-16,0 21 0,0 0 0,0 0 15,0-1-15,-21 22 16,-1 0-16,1 22 15,0-22-15,0 21 0,0 0 16,0 21-16,21-21 0,-22 1 16,22 20-16,-21 0 0,21-21 0,-21 22 15,21-22-15,0 21 0,0-21 16,0 22-16,0-22 0,0 0 0,0 21 16,0-20-16,0-1 0,0 0 0,21-21 15,-21 21-15,21 0 0,1-21 16,-1 21-16,0-21 15,0 0-15,0 0 0,0 0 16,1 0-16,-1 0 0,-21-21 0,21 0 16,0 21-16,-21-21 0,21 0 0,0 21 15,-21-21-15,22-1 0,-1 1 16,-21 0-16</inkml:trace>
  <inkml:trace contextRef="#ctx0" brushRef="#br1" timeOffset="158607.44">15430 13822 0,'-21'0'0,"21"-21"31,21 21-31,22 0 16,-22-21-16,0-1 0,0 22 0,22 0 15,-22-21-15,21 21 0,-21 0 0,0 0 16,1-21-16,-1 21 0,0 0 0,0 0 15,0 0 1,-21-21 15,-21 21-31,0 0 16,0-21-16,0 21 0</inkml:trace>
  <inkml:trace contextRef="#ctx0" brushRef="#br1" timeOffset="158941.26">12573 13801 0,'0'0'0,"-21"0"0,0 0 0,42 0 31,0 0-31,0 0 0,21 0 16,1 0-16,-1 0 0,22 0 15,-22 0-15,21 0 0,1 0 0,-1 0 16,1 0-16,-1 0 0,-20 0 0,20 0 16,-20-21-16,-22 21 0,0 0 0,0 0 15,0 0-15,0 0 16,1 0-16,-22-22 15,0 1 1</inkml:trace>
  <inkml:trace contextRef="#ctx0" brushRef="#br1" timeOffset="163263.76">17145 13737 0,'0'0'15,"0"-21"-15,-21 21 0,0 0 16,-1 0-16,1 0 16,21 21-16,-21 0 15,0-21-15,21 22 0,-21-1 0,21 0 16,0 21-16,0-21 0,-21 1 0,21-1 15,-22 0-15,22 0 0,0 0 16,0 0-16,0 1 0,-21-1 16,21 0-16,0-42 47,0 0-32,0-1-15,0 1 0,0 0 16,0-21-16,0 21 0,21-1 0,1-20 15,-22 0-15,21 21 0,0-22 0,0 1 16,0 21-16,0-22 16,1 22-16,-1 0 0,0 0 0,0 21 15,0 0-15,-21 21 16,21 0-16,-21 0 0,22 22 16,-22-22-16,0 21 0,0-21 15,0 22-15,21-22 0,-21 21 0,0-21 16,0 22-16,21-22 0,-21 21 0,0-21 15,0 1-15,0-1 0,21-21 0,-21 21 16,0 0-16,21-21 16,0-21-1,1 21 1,-22-21-16,21 0 0,-21-1 0,21 1 16,0-21-16,0 21 0,0-22 15,-21 1-15,22 0 0,-1-1 16,0 22-16,0-21 0,0 0 0,0 20 15,1 1-15,-1 0 0,0 21 0,0 0 16,0 0 0,-21 21-16,0 0 0,21 1 15,-21-1-15,0 0 0,0 21 0,0-21 16,0 1-16,0 20 0,0-21 0,0 21 16,0-20-16,0-1 0,0 21 15,22-21-15,-1 0 0,-21 1 0,21-1 16,-21 0-16,21 0 0,0-21 0,0 21 15,1-21-15,-1 0 16,0 0-16,0 0 0,0 0 0,22 0 16,-22 0-16,0 0 0,0-21 15,0 0-15,22 21 0,-22-21 0,0 0 16,-21-22-16,21 22 0,0 0 0,-21-21 16,0 20-16,0-20 0,0 0 0,0-1 15,0 22-15,0-21 0,0 0 16,0 20-16,-21 1 0,0 0 0,0 21 15,0 0-15,-1 0 0,1 0 0,0 0 16,0 0-16,0 0 0,0 21 0,-1 0 16,-20 1-16,21 20 0,0-21 15,0 21-15,-1-20 0,22 20 16,-21 0-16,21-21 0,-21 1 0,21 20 16,0-21-16,0 0 0,0 0 0,0 1 15,21-1-15,0 0 0,22-21 16,-22 0-16,0 0 0,0 0 15,22 0-15,-22 0 0,21 0 0,-21-21 16,22 21-16,-22-21 0,21-1 0,-21 1 16,0 0-16,1 0 0,-1-21 0,0 20 15,-21 1-15,21-21 0,-21 21 16,0-22-16,0 22 0,0 0 0,0 0 16,-21 21-1,0 0-15,21 21 16,-21 0-16,21 0 15,-22 1-15,22 20 0,-21-21 0,21 0 16,0 0-16,0 22 0,0-22 0,0 0 16,0 0-16,0 0 0,0 1 0,21-1 15,1-21-15,-1 21 0,0 0 0,0-21 16,0 0-16,22 0 0,-22 0 16,0 0-16,21 0 0,-21 0 0,22 0 15,-22-21-15,21 21 0,-21-21 0,1 0 16,-1-1-16,0 1 0,0 0 0,0 0 15,-21 0-15,0-22 16,0 22-16,21 0 0,-21 0 0,0-21 16,0 20-16,0 1 0,-21 42 31,21 1-15,0-1-16,-21 0 0,21 0 0,-21 0 15,21 0-15,-21 1 0,21-1 0,0 0 16,0 0-16,-21 0 0,21 0 0,0 1 15,0-1-15,-22-21 0,22 21 0,22-21 47,-1 0-31,0-21-16,0 0 0,0 21 0,0-22 16,-21 1-16,22 0 0,-1 0 15,0 0-15,0 0 0,0-1 0,0 22 16,-21-21-16,22 0 0,-1 21 0,0 0 15,0 0-15,0 0 16,-21 21 0,0 0-16,0 1 0,0-1 0,0 0 15,0 0-15,0 0 0,0 0 0,0 1 16,0-1-16,21 0 0,1 0 0,-1 0 16,0 0-16,0 1 15,0-22-15,0 0 0,1 0 16,-1 0-16,21 0 0,-21 0 0,0 0 15,22 0-15,-22 0 0,21 0 0,1-22 16,-22 22-16,21-21 0,-21 21 0,22-21 16,-22 0-16,0 0 0,0 0 0,0-1 15,-21 1-15,0-21 0,0 21 16,0 0-16,0-1 0,0 1 0,0 0 16,0 0-16,-21 0 0,21 0 0,-21 21 15,0 0-15,0 0 0,-22 0 0,22 0 16,0 0-16,0 21 0,0-21 15,-1 21-15,1 0 0,0 0 0,0 0 16,0 1-16,0-1 0,21 0 16,0 0-16,0 0 0,0 0 0,0 1 15,0-1-15,0 0 0,0 0 0,21-21 16,0 21-16,0-21 0,0 21 16,0-21-16,1 0 0,-1 0 15,0 0-15,0 0 0,0 0 0,0-21 16,1 21-16,-1-21 0,-21 0 0,21 0 15,0 0-15,0-1 0,0-20 0,1 21 16,-22-21-16,21-1 16,0 1-16,0-22 0,0 22 0,0-21 15,1-1-15,-1 1 0,-21 20 0,21-20 16,-21 20-16,21 1 0,-21 21 0,0-21 16,0 20-16,-21 22 15,0 22 1,0-1-16,-1 0 0,1 21 0,0-21 15,0 22-15,21 20 0,-21-20 0,21-1 16,0 21-16,0-20 0,0 20 16,0-20-16,0 20 0,0-21 0,21 1 15,0-1-15,0 0 0,0-20 0,1 20 16,-1-21-16,0 0 0,0 22 16,21-22-16,-20-21 0,-1 21 0,0-21 15,21 0-15,-21 0 0,1 0 16,20 0-16,-21 0 0,21 0 0,-20-21 15,-1 21-15,21-21 0,-21-1 0,0 1 16,22 0-16,-22-21 0,0 21 0,0-1 16,-21-20-16,21 21 0,-21-21 15,0 20-15,0-20 0,0 21 0,0 0 16,0 0-16,-21 21 0,0-22 16,0 22-16,-21 0 0,20 22 15,1-22-15,0 21 0,0 0 0,0 0 16,0 0-16,21 0 15,-22 22-15,1-22 0,21 0 0,-21 0 16,21 0-16,0 1 0,0-1 0,0 0 16,0 0-16,0 0 0,21-21 15,0 0 1,1 0-16,-1 0 0,0 0 16,0 0-16,0-21 0,0 0 15,1 0-15,-22 0 0,21-1 0,0 1 16,0 0-16,0 0 0,-21 0 0,0 0 15,21-1-15,-21 1 0,22 21 16,-22-21-16,0 42 31,0 0-31,0 1 16,0-1-16,0 0 0,0 0 16,0 0-16,0 0 0,0 1 15,0-1-15,0 0 0,0 0 16,21 0-16,0-21 0,0 21 15,0-21-15,0 0 16,1 0-16,-1 0 0,0 0 16,0 0-16,0-21 0,0 0 15,1 0-15,-1 0 0,0 0 16,0-1-16,0 1 0,0-21 16,1 0-16,-1-1 0,0 1 0,0-22 15,0 22-15,0-21 0,-21-1 16,22 22-16,-1-22 0,-21 22 0,0 0 15,0-1-15,0 22 0,0 0 0,0 0 16,0 0-16,-21 21 16,-1 21-1,1-21-15,0 21 0,21 0 0,0 0 16,-21 22-16,21-22 0,-21 21 0,21 0 16,0-20-16,-21 20 0,21 0 0,0 1 15,0-1-15,0 0 0,0 1 16,0-1-16,0 0 0,0-21 0,0 22 15,0-22-15,0 0 0,0 0 0,21 0 16,0 1-16,0-1 16,0-21-16,0 0 0,1 0 15,-1 0-15,0 0 16,0 0-16,0 0 0,0-21 0,1-1 16,-1 1-16,0 0 0,0 0 15,0 0-15,-21 0 0,21-1 0,1 1 16,-22 0-16,21 0 0,-21 0 15,0 42 17,0 0-32,0 0 0,0 0 15,0 1-15,0-1 16,0 0-16,0 0 0,0 0 16,0 0-16,0 1 0,0-1 15,0 0-15,21-21 16,0 0-16,0 0 0,0 0 15,1 0-15,-1 0 0,0-21 16,0 0-16,0-1 16,0 1-16,-21 0 0,22 0 0,-22-21 15,21 20-15,-21-20 0,0 21 0,21-21 16,-21-1-16,0 1 0,0 21 16,0-22-16,0 22 0,0 0 15,0 0-15,-21 21 0,0 0 0,-1 0 16,1 0-16,-21 0 0,21 0 0,0 21 15,-1 0-15,1 0 0,0 1 0,0-1 16,0 21-16,0-21 0,21 0 0,0 1 16,0-1-16,0 21 0,0-21 15,0 0-15,21 1 0,0-1 16,0-21-16,0 0 0,0 0 0,1 21 16,20-21-16,-21 0 0,21 0 0,-20 0 15,20 0-15,0-21 0,-21 0 16,22 21-16,-22-22 0,21 1 0,-21 0 15,1 0-15,-1-21 0,0 20 0,0 1 16,-21 0-16,0 0 0,0 0 16,0 0-16,-21 21 31,21 21-31,-21 0 0,21 0 16,-21 0-16,-1 0 0,22 1 0,0-1 15,-21 0-15,21 0 0,0 0 16,0 0-16,0 1 0,0-1 0,0 0 15,0 0-15,21-21 16,-21 21-16,22-21 0,-1 0 16,0 0-16,0 0 0,0 0 0,0 0 15,1 0-15,-1 0 0,0 0 16,21-21-16,-21 21 0,1-21 0,-1 0 16,0 0-16,0 21 0,21-22 0,-20-20 15,-1 21-15,-21 0 0,21 0 16,-21-1-16,21 22 0,-42 22 31,0-1-31,0-21 16,21 21-16,0 0 0,-22 0 0,22 0 15,-21 1-15,21-1 16,0 0-16,0 0 0,0 0 16,0 0-16,21-21 0,1 0 15,-1 0-15,0 0 16,0 0-16,0 0 15,0 0-15,1-21 0,-1 21 16,0-21-16,0 0 0,0 0 0,0 0 16,-21-1-16,22 1 0,-1 0 0,0 0 15,-21 0-15,0 0 0,0-1 16,21 22-16,-21-21 0,-21 42 31,0 1-15,0-1-16,21 21 0,-22-21 15,1 0-15,21 1 0,-21 20 16,0-21-16,0 21 0,21 1 0,-21-22 16,21 21-16,-22 1 0,22-1 0,-21 0 15,0 1-15,21-1 0,-21 0 0,0 1 16,0-1-16,21 0 0,-22 1 16,1-1-16,21 0 0,0 1 0,-21-1 15,21-21-15,-21 21 0,21-20 0,0 20 16,0-21-16,-21 0 0,21 0 0,0 1 15,-21-1-15,-1-21 16,1 0-16,0 0 16,0 0-1,0 0 1,21-21-16,0-1 16,0 1-16,0 0 0,0 0 15,0 0-15,0-22 0,0 22 0</inkml:trace>
  <inkml:trace contextRef="#ctx0" brushRef="#br1" timeOffset="163527.62">20362 13758 0,'64'-21'16,"-43"21"-16,21-21 0,1 21 15,-22 0-15,21-21 0,0 21 0,1 0 16,-22-21-16,21 21 0,1 0 0,-22 0 16,21-21-16,-21 21 0,0 0 0,1-22 15,-1 22-15,0-21 0,0 21 16,0-21-16</inkml:trace>
  <inkml:trace contextRef="#ctx0" brushRef="#br1" timeOffset="164096.31">23580 13314 0,'0'0'0,"21"-21"0,-21-64 16,0 43-1,0 21-15,0-1 0,0 1 0,0 0 16,0 0-16,0 0 0,0 0 15,-21 21-15,-1 0 16,1 0-16,0 21 0,0 0 0,21 21 16,-21-21-16,0 22 0,21-1 0,-22 0 15,22 1-15,-21-1 0,21 0 16,-21 1-16,0 20 0,0-20 0,21-1 16,0 21-16,-21-20 0,-1-1 0,1 0 15,21-20-15,0 20 0,0-21 0,0 21 16,-21-20-16,21-1 0,0 0 15,0 0-15,0 0 0,21-21 32,0 0-32,1 0 0,-1-21 15,0 0-15,21 0 0,-21-22 16</inkml:trace>
  <inkml:trace contextRef="#ctx0" brushRef="#br1" timeOffset="164464.1">24045 13526 0,'-21'0'16,"0"0"0,0 0-16,0 0 0,-1 21 0,1 0 0,-21 0 15,21 0-15,0 0 0,-1 1 16,1-1-16,0 21 0,0-21 16,21 0-16,0 1 0,0-1 0,0 0 15,0 0-15,0 0 0,0 0 0,21-21 16,0 22-16,0-22 0,22 0 15,-22 0-15,0 0 0,21 0 0,-20 0 16,20 0-16,-21 0 0,0-22 0,0 1 16,1 21-16,-1-21 0,-21 0 0,0 0 15,0 0-15,0-1 0,0 1 16,0 0-16,0 0 0,0 0 0,0 0 16,0-1-16,-21 22 0,-1-21 0,1 21 15,0-21-15,0 21 0,0 0 16,0 0-1,-1 0-15,22-21 0,-21 21 16,0 0-16,0 0 0,0-21 16,21 0-16,-21 21 0,-1-22 15</inkml:trace>
  <inkml:trace contextRef="#ctx0" brushRef="#br1" timeOffset="164739.95">23304 13441 0,'0'0'0,"-21"0"0,21-21 16,21 21-1,1 0-15,20-21 0,-21 21 16,21 0-16,1 0 0,-1-22 0,22 22 16,-22 0-16,0 0 0,22-21 0,-22 21 15,0 0-15,1 0 0,-1 0 0,0 0 16,1-21-16,-22 21 0,0 0 15,0 0-15,0 0 16,-42 0 15,-21 0-31,21 0 0,-22 0 16,1 21-16,-21-21 0,-1 21 0,1 1 16,-22-1-16</inkml:trace>
  <inkml:trace contextRef="#ctx0" brushRef="#br1" timeOffset="165436.35">9017 15198 0,'0'0'16,"0"-43"-16,0 22 0,0-63 16,0 62-16,0 1 0,0 0 15,-21 21 1,21 21-16,0 0 0,-21 1 15,21 20-15,0 0 0,0 22 0,0-22 16,0 22-16,0-1 0,0-21 16,0 22-16,0-1 0,0-20 0,0-1 15,-22 0-15,22 1 0,-21-1 0,21 0 16,-21 1-16,21-22 0,0 0 16,0 0-16,0 0 0,0 1 0,0-1 15,-21-21 1,0-21-1,21-1 1,0 1-16,0-21 0,0 21 0</inkml:trace>
  <inkml:trace contextRef="#ctx0" brushRef="#br1" timeOffset="165728.1">8721 15219 0,'0'0'0,"-22"-21"0,22-64 16,0 64-1,0 0-15,22 0 0,20-1 0,-21 1 16,21 21-16,1-21 0,-1 0 16,22 21-16,-22 0 0,0 0 0,22 0 15,-22 0-15,0 0 0,1 0 16,-22 21-16,21-21 0,-42 21 0,0 0 16,0 1-16,0 20 0,0-21 0,-21 0 15,0 22-15,0-22 0,-22 21 16,22-21-16,-21 22 0,21-22 0,-22 21 15,22-21-15,-21 0 0,21 1 0,0-1 16,-1 0-16,1 0 0,0 0 16,21 0-16,0 1 0,21-22 31,0 0-31,1 0 0</inkml:trace>
  <inkml:trace contextRef="#ctx0" brushRef="#br1" timeOffset="167016.35">9800 15748 0,'0'0'15,"21"0"-15,0 0 16,1 0-16,-1-21 16,0 21-16,-21-21 0,0 0 15,0-1-15,21 1 0,-21 0 16,0 0-16,0 0 0,0-22 15,0 22-15,0 0 0,-21-21 0,0 21 16,0-1-16,-1 1 0,-20 21 0,21-21 16,0 21-16,-22 0 0,22 0 15,-21 21-15,0-21 0,20 21 0,-20 22 16,21-22-16,-21 21 0,20-21 0,-20 22 16,21-1-16,0 0 0,0 1 0,-1-22 15,22 21-15,0 1 0,0-22 16,0 21-16,0-21 0,0 0 15,22 22-15,-1-43 0,0 21 0,21 0 16,-21-21-16,1 0 0,-1 0 16,21 0-16,-21 0 0,0 0 0,1-21 15,20 0-15,-21 0 0,0-1 0,0 1 16,22 0-16,-22 0 0,0-21 16,-21 20-16,21-20 0,0 21 0,1-21 15,-22-1-15,0 1 0,0 21 0,21-22 16,-21 1-16,0 21 0,21 0 0,-21 0 15,0-1-15,0 1 0,0 42 32,0 1-32,0-1 15,0 0-15,0 21 0,0-21 16,-21 1-16,21 20 0,0-21 0,0 0 16,0 22-16,0-22 0,0 0 0,0 0 15,0 21-15,0-20 0,21-1 16,0 0-16,-21 0 0,21-21 15,0 0-15,-21 21 0,22-21 0,-1 0 16,0 0-16,21 0 0,-21-21 0,1 21 16,20-21-16,0 0 0,-21 0 15,22-1-15,-22 1 0,21 0 0,-21 0 16,22 0-16,-22-22 0,0 22 0,0-21 16,0 21-16,-21 0 15,0-1-15,0 1 0,0 0 0,0 0 16,-21 21 15,21 21-31,-21 0 0,21 0 0,0 1 16,0-1-16,0 0 0,0 0 0,0 0 15,0 0-15,0 1 0,0-1 0,21 0 16,-21 0-16,21 0 0,-21 0 16,22 1-16,-22-1 15,0 0 1,-22-21-1,1 0 1,0-21-16,0 0 0,0 21 16,0-22-16,-1 1 0,22 0 15,-21 21-15,0 0 16,21-21-16,0 42 16,0 0-1,0 0-15,21 1 16,0-1-16,1 0 15,-1 0-15,0-21 0,0 21 0,0-21 16,0 0-16,22 0 0,-22 0 0,21 0 16,1 0-16,-1 0 15,-21 0-15,21-21 0,1 21 0,-1-21 16,0 0-16,1 0 0,-1-1 0,-21 1 16,22-21-16,-22 21 0,21-22 15,-21 1-15,0 21 0,-21-21 0,0 20 16,0 1-16,0 0 0,0 0 0,-21 21 15,0 0-15,0 0 16,0 0-16,0 0 0,-1 21 0,1 0 16,0-21-16,21 21 0,0 1 0,0-1 15,0 0-15,0 0 0,0 0 0,21 0 16,0 22-16,1-22 0,-1 0 16,0 0-16,0 0 0,0 1 15,-21-1-15,0 0 0,0 0 16,-21-21-1,0 0-15,0 0 16,0 0-16,-22 0 0,22 0 0,0 0 16,-21 0-16,20 0 0,1 0 0,0-21 15,21 0 1,0 0 0,21 21-16,0-22 0,1 1 15,20 21-15,0-21 0,1 0 0</inkml:trace>
  <inkml:trace contextRef="#ctx0" brushRef="#br1" timeOffset="168068.77">12404 15642 0,'0'-21'15,"0"0"1,0 0-16,21 0 16,-21-1-16,21 1 0,0-21 0,-21 21 15,21 0-15,0-22 0,1 1 16,-1 0-16,-21-22 0,21 22 16,0-1-16,-21 1 0,21 0 0,-21-1 15,0 1-15,0 21 0,0 0 16,0 0-16,0-1 0,-21 44 15,0-1 1,0 0-16,21 0 0,-21 21 0,-1 1 16,22-1-16,0 0 0,0 1 15,-21-1-15,21 0 0,0 1 0,0-1 16,0 0-16,0 1 0,21-1 0,-21 0 16,22-20-16,-1 20 0,-21-21 15,21 0-15,0 0 0,0 1 0,0-22 16,1 0-16,-1 0 15,0 0-15,0 0 0,0 0 0,22-22 16,-22 1-16,0 0 0,0 0 16,0-21-16,0-1 0,1 1 0,-1-22 15,0 1-15,0-1 0,0 22 0,0-21 16,-21 20-16,22 1 0,-22 0 0,0 20 16,0-20-16,0 21 15,-22 21 1,1 21-16,0 0 0,21 0 0,-21 1 15,0 20-15,0 0 0,21 1 16,0-1-16,0 0 0,-22 1 0,22-1 16,0 0-16,0 1 0,0-1 15,0-21-15,0 21 0,-21-20 0,21 20 16,0-21-16,0 0 16,0 0-16,0-42 31,21 21-31,1-21 0,-22 0 0,21 0 15,0-22-15,0 22 0,-21 0 16,21-21-16,0 21 0,1-1 0,-1 1 16,-21 0-16,0 0 15,21 21-15,-21 21 16,0 0-16,0 0 16,0 1-16,0-1 0,0 0 15,0 0-15,0 0 0,21 0 0,-21 1 16,21-1-16,0 0 15,1 0-15,-1-21 0,0 0 0,0 0 16,0 0-16,22 0 0,-22 0 0,21 0 16,-21 0-16,22 0 0,-22 0 0,21-21 15,-21 21-15,0-21 0,22 0 16,-22-1-16,0 1 0,0 0 0,0-21 16,1 21-16,-22-1 0,0-20 15,0 21-15,0 0 0,0 0 0,0-1 16,-22 22-1,1 0-15,0 22 16,0-22-16,21 21 0,0 0 0,0 0 16,-21 0-16,21 0 0,0 22 15,0-22-15,0 0 0,0 0 0,0 0 16,21 1-16,0-22 0,-21 21 0,21-21 16,0 0-16,1 21 0,-1-21 15,0 0-15,0 0 0,0 0 16,0 0-16,1-21 0,-1 21 0,0-21 15,21-1-15,-42 1 0,21 21 16,1-21-16,-22 0 0,21 0 0,-21 0 16,0-1-16</inkml:trace>
  <inkml:trace contextRef="#ctx0" brushRef="#br1" timeOffset="168300.14">12255 15198 0,'0'0'0,"-42"0"0,42 21 0,21 0 31,0-21-31,1 0 0,-1 0 16,21 0-16,0 0 0,-20 0 0,20 0 15,0 0-15,1 0 0,-1 0 16,0 0-16,-21 0 0,22-21 0,-1 21 15,-21-21-15,22 0 0,-22 21 0,0-22 16</inkml:trace>
  <inkml:trace contextRef="#ctx0" brushRef="#br1" timeOffset="168928">14753 15007 0,'0'0'0,"0"-21"0,0 0 15,21 0-15,-21 0 0,0-1 16,21 22-16,1 0 0,-1 0 0,0 0 16,0 0-16,0 0 0,-21 22 15,21-1-15,1 0 0,-22 21 16,0-21-16,0 22 0,21-1 0,-21 0 15,0 22-15,0-22 0,0 1 0,0-1 16,0 0-16,0 1 0,-21-1 0,21-21 16,0 0-16,0 22 15,0-22-15,0 0 0,21-42 32,0 0-32,0-1 15,-21-20-15,21 21 0,0-21 16,1-1-16,-1 1 0,0-22 0,0 22 15,0-21-15,0 20 0,22-20 0,-22-1 16,21 22-16,1-22 0,-22 22 16,21 0-16,-21-1 0,0 1 0,1 21 15,-1 0-15,-21 0 0,0-1 0,0 44 32,0-1-17,0 0-15,0 0 0,0 0 16,0 0-16,0 1 0,0-1 0,0 0 15,21 0-15,-21 21 0,21-20 16,0-1-16</inkml:trace>
  <inkml:trace contextRef="#ctx0" brushRef="#br1" timeOffset="170420.17">15811 15367 0,'0'0'0,"0"21"0,22-21 0,-1 0 16,0 0-16,0-21 15,0 0-15,0 21 0,1-21 16,-1 0-16,0-1 0,-21 1 16,21 0-16,-21-21 0,21 21 0,-21-1 15,0-20-15,0 21 0,0-21 0,-21 20 16,0 1-16,0 0 0,0 0 0,-1 0 16,1 21-16,-21 0 0,21 0 15,-22 0-15,1 0 0,21 0 0,-21 21 16,-1 0-16,22 21 0,-21-20 0,-1 20 15,22 0-15,0 1 0,0-22 16,21 21-16,0 0 0,0-20 0,0 20 16,0-21-16,21 21 0,0-20 15,0-1-15,1-21 0,20 21 0,-21 0 16,21-21-16,-20 0 0,20 0 16,-21 0-16,21 0 0,1-21 0,-22 0 15,21 21-15,-21-21 0,1-1 0,-1 1 16,0 0-16,0-21 0,0 21 15,-21-22-15,21 22 0,-21-21 0,0-1 16,0 1-16,0 21 0,0-21 0,0 20 16,0 1-16,0 0 0,0 0 0,0 0 15,-21 21 1,0 0-16,21 21 0,0 0 16,0 0-16,-21 0 0,21 1 15,0 20-15,0-21 0,0 21 0,0-20 16,0 20-16,0-21 0,0 21 15,0-20-15,0-1 0,21 0 0,0 0 16,-21 0-16,21 0 0,22-21 0,-22 0 16,0 0-16,0 0 0,22 0 15,-22 0-15,21 0 0,0-21 0,-20 21 16,20-21-16,-21 0 0,21 0 0,-20-22 16,20 22-16,-21-21 0,0 0 0,0 20 15,1-20-15,-1 0 0,0-1 16,0 1-16,-21 0 0,21-1 0,-21 1 15,0 0-15,0-1 0,0 1 16,0 21-16,0 0 0,0 0 0,0-1 16,-21 44-1,21-1-15,0 0 16,-21 0-16,0 21 0,21-20 0,0 20 16,0 0-16,-21 1 0,21-1 15,-22 0-15,22 1 0,0-1 0,0 0 16,0 22-16,0-22 0,0 0 0,0-20 15,0 20-15,0-21 0,22 21 0,-1-20 16,0-1-16,0-21 0,0 21 16,0-21-16,1 0 0,-1 0 15,0 0-15,0 0 0,21-21 16,-20 0-16,-1-1 0,0 1 0,0 0 16,0 0-16,0-21 0,1 20 15,-22-20-15,21 0 0,0 21 0,0-22 16,0 22-16,-21-21 0,0 21 0,21-1 15,-21 1-15,0 42 32,0 1-32,0-1 0,0 0 15,-21 0-15,21 0 0,-21 22 0,21-22 16,0 0-16,0 21 0,0-21 0,0 1 16,0 20-16,0-21 0,0 0 15,0 0-15,21-21 0,0 22 16,1-1-16,-1-21 0,0 0 0,0 0 15,0 0-15,0 0 0,1 0 16,-1-21-16,0-1 0,21 22 16,-21-21-16,1 0 0,-1 0 0,0 0 15,0-22-15,0 22 0,0-21 0,1 21 16,-1 0-16,0-1 0,0 1 16,-21 0-16,0 0 0,0 0 0,0 42 46,-21 0-46,21 0 16,0 0-16,0 1 0,-21-1 16,21 0-16,0 21 0,0-21 0,0 1 15,0-1-15,0 0 0,0 0 0,0 0 16,0 0-16,21 1 0,0-1 16,0-21-16,0 21 0,22-21 15,-22 0-15,0 0 0,21 0 0,-20 0 16,-1 0-16,21-21 0,-21 21 0,0-21 15,22-1-15,-22 1 0,0 0 16,-21 0-16,21-21 0,0 20 16,-21-20-16,22 0 0,-1-1 0,-21 22 0,0-21 15,0 0-15,21 20 0,-21 1 0,0-21 16,0 21 0,-21 21-1,0 0-15,21 21 0,0 0 0,-22 0 16,22 0-16,-21 1 0,21-1 0,0 21 15,0-21-15,0 0 0,0 22 16,0-22-16,0 0 0,21 0 0,1 0 16,-22 1-16,21-22 0,0 21 0,0-21 15,0 0-15,0 0 0,1 0 0,20 0 16,-21 0-16,0 0 16,0 0-16,1 0 0,-1-21 0,0-1 0,0 22 15,-21-21-15,21 0 0,0 0 0,1 0 16,-1 0-16,0-1 0,0 1 15,-21 0-15,21-21 0</inkml:trace>
  <inkml:trace contextRef="#ctx0" brushRef="#br1" timeOffset="179455.94">1355 17124 0,'0'21'16,"0"0"15,-22-21 32,1 0-48,0 0-15,0 0 16,0 0-16,0 0 0,-1 0 16,1 0-16,0 0 0,0 0 15,0 0-15,0 0 0,-22 0 16,22 0-16,0 0 0,0 0 0,0 0 16,-1 0-16,1 0 0,0 0 15,0 0-15,0 0 0,21-21 0,-21 21 16,-1-21-1,22 0 17,22 21-32,-1 0 15,0 0-15,0 0 0,0 0 0,0 0 16,22 0-16,-22 0 0,21 0 16,-21 0-16,22 0 0,-22 0 0,21 0 15,1 0-15,-1 0 0,0 0 16,1 0-16,-1 0 0,0 0 0,1 0 15,20 21-15,-21-21 0,1 0 16,-1 0-16,0 0 0,1 0 0,-1 0 16,0 0-16,1 0 15,-1 0-15,0 0 0,-20 0 0,-1 0 16,21 0-16,-21 0 0,0-21 16,1 21-16,-22-21 0,21-1 15,-21 1-15,0 0 16,0 0-16,-21 0 15,21 0-15,-22 21 0,1-22 16,0 1-16,0 21 0,-21-21 0,20 0 16,1 21-16,-21-21 0,21 0 15,-22 21-15,22 0 0,-21-22 16,0 22-16,20 0 0,1 0 0,-21 0 16,21 0-16,21-21 15,-21 21-15,42 0 31,0 21-15,21-21-16,-21 0 0,1 0 16,20 22-16,-21-22 0,21 0 0,1 0 15,-22 0-15,21 21 0,-21-21 16,22 0-16,-22 0 0,0 0 0,0 0 16,0 0-16,1 0 0,-1 0 15,-21 21 16,0 0-31,-21-21 0,-1 21 0,1-21 16,21 21-16,-21 1 16,0-1-16,0 0 0,0 0 0,-1 21 15,1-20-15,0-1 0,0 0 16,0 21-16,0-21 0,-1 1 0,1-1 16,0 0-16,0 0 15,0 0-15,21 0 0,-21-21 16,21 22-16,-22-22 15,1 0 1,21-22 234,0 1-250,0 0 0,0 0 16,0 0-1</inkml:trace>
  <inkml:trace contextRef="#ctx0" brushRef="#br1" timeOffset="184026.58">3916 16574 0,'0'0'0,"21"-43"15,0 22 1,0 0-16,0 0 16,-21 0-16,22-1 15,-22 1-15,0 0 16,0 0-16,0 0 16,0 0-16,0-1 15,-22 22-15,1 0 0,21-21 16,-21 21-16,0 0 0,0 0 15,0 0-15,-1 0 0,-20 21 0,21 1 16,-21-22-16,-1 42 0,1-21 16,0 0-16,20 22 0,-20-1 0,0 0 15,-1 1-15,22-1 0,-21 21 16,21-20-16,-22 20 0,22-20 0,0 20 16,0-21-16,21 1 0,0-1 15,0 0-15,0-20 0,21 20 0,0-21 16,0 0-16,22 0 0,-1 1 15,-21-22-15,22 21 0,20-21 0,-21 0 16,1 0-16,-1 0 0,0 0 0,1 0 16,-22 0-16,21-21 15,-21-1-15,22 1 0,-22 21 0,0-21 16,0-21-16,0 21 0,1-1 16,-1 1-16,-21 0 0,0 0 0,21 0 15,-21 0-15,0-1 0,-21 44 47,21-1-47,-21 0 0,21 0 16,0 0-16,0 0 0,0 1 15,0-1-15,0 0 0,0 0 16,21 0-16,0 0 0,0-21 16,0 0-16,22 0 0,-22 0 15,0 0-15,21 0 0,1 0 16,-22 0-16,21 0 0,0-21 0,-20 0 15,20 0-15,-21 0 0,21 0 16,-20-1-16,-1 1 0,0 0 0,-21-21 16,0 21-16,0-22 0,0 1 15,0 21-15,-21-22 0,-22 1 0,22 21 16,-21 0-16,21 0 0,-22-1 0,22 1 16,-21 21-16,21 0 0,-22 0 15,22 0-15,0 21 0,0 1 0,0-1 16,0 0-16,-1 0 0,22 0 15,0 0-15,0 1 0,0-1 16,0 0-16,0 0 0,22 0 0,-1-21 16,0 0-16,21 21 15,1-21-15,-1 0 0,0 0 0,1 0 16,-1-21-16,0 21 0,1-21 16,-1 0-16,21 0 0,-41 0 0,20-1 15,0 1-15,1 0 0,-22 0 16,0 0-16,0 21 0,0-21 0,-21 42 47,0 0-47,0 0 0,0 0 15,0 0-15,0 1 0,0 20 16,0-21-16,0 0 0,0 22 0,0-22 16,0 0-16,-21 21 0,21-21 0,0 1 15,0-1-15,0 0 16,0 0-16,0-42 31,0 0-15,0 0-16,0-1 0,21 1 0,-21 0 15,0 0-15,21 0 0,1 0 16,-1-22-16,-21 22 0,21 0 0,0-21 16,-21 20-16,21 1 15,0 21-15,1-21 0,-1 21 0,0 0 16,0 0-16,0 0 0,-21 21 15,0 0-15,0 1 0,0-1 16,0 21-16,0-21 0,21 0 0,-21 1 16,0 20-16,0-21 0,0 0 15,0 0-15,22 1 0,-22-1 0,0 0 16,21-21 0,0 0-1,0 0-15,0-21 16,-21 0-16,21-1 0,1 1 15,-1-21-15,0 21 16,0 0-16,0-1 0,-21-20 0,21 21 16,22 0-16,-22 0 0,-21-1 15,21 1-15,0 21 0,0-21 16,-21 42 0,0 0-16,0 1 0,0-1 15,0 0-15,0 0 0,0 0 0,0 0 16,0 22-16,0-22 0,22 0 15,-1 0-15,-21 0 0,21 1 0,0-1 16,0-21-16,0 21 0,1-21 16,-1 0-16,21 0 0,-21 0 0,0 0 15,1 0-15,-1 0 0,0 0 16,0 0-16,0-21 0,0 21 16,-21-21-16,22-1 0,-1 1 0,-21 0 15,0 0-15,0 0 0,21-22 0,-21 22 16,21 0-16,-21 0 15,-21 63 17,0-21-32,21 1 15,0 20-15,-21-21 0,-1 21 0,1 1 16,0-1-16,0 0 0,21 1 16,-21 20-16,0-20 0,-1 20 15,1 1-15,0-1 0,21 1 0,-21-1 16,0-21-16,0 22 0,21-22 15,-22 22-15,1-22 0,0 0 0,21 1 16,-21-22-16,21 21 0,-21-21 16,0 1-16,21-1 0,0 0 0,0-42 47,0 0-47,0-1 0,0-20 0,0 21 15,21-21-15,0-1 0,0 1 16,-21-22-16</inkml:trace>
  <inkml:trace contextRef="#ctx0" brushRef="#br1" timeOffset="184288.42">5800 17103 0,'0'-21'16,"0"42"-16,0-64 0,0 1 0,21 21 0,0 0 16,0 0-16,0-1 0,0 1 15,1 21-15,20-21 0,-21 21 0,21 0 16,-20 0-16,20 0 0,-21 0 0,21 0 15,-20 21-15,-1 0 0,-21 1 16,0-1-16,0 0 0,0 0 0,0 0 16,0 0-16,0 1 0,-21-1 15,-22 0-15,22 0 0,0 0 16,0-21-16,0 21 0,-1 1 0,1-22 16,0 0-16,42 0 31,-21-22-31,21 22 15,1 0-15</inkml:trace>
  <inkml:trace contextRef="#ctx0" brushRef="#br1" timeOffset="185112.1">6223 17251 0,'0'0'16,"21"21"-16,0-21 0,0 0 0,1 0 15,-1 0 1,0-21-16,0 21 0,0-21 15,0 0-15,1-1 0,20 1 0,-21-21 16,0 21-16,0-22 0,1 1 16,-1-21-16,0 20 0,0-20 0,0-1 15,0 22-15,1-22 0,-1 22 16,-21 0-16,21-1 0,-21 1 0,21 21 16,-21 0-16,0 0 0,-21 42 31,0 0-31,0 0 0,-1 21 0,22-20 15,-21 20-15,21 0 0,-21 1 0,0-1 16,21 0-16,0 22 16,0-22-16,0 0 0,0 1 0,0-1 15,0-21-15,0 22 0,21-22 0,0 21 16,0-21-16,1 0 0,-1-21 16,0 22-16,0-22 0,0 0 0,22 0 15,-22 0-15,0 0 0,0 0 16,0 0-16,0-22 0,1 1 0,-1 21 15,0-42-15,0 21 0,0 0 0,0-1 16,-21 1-16,22 0 0,-22 0 16,21 0-16,-21 0 0,21 21 0,-21-22 15,0 44 17,0-1-32,0 0 15,0 0-15,0 0 0,0 0 0,0 1 16,0-1-16,0 0 0,0 0 15,21 0-15,-21 0 0,21 1 0,0-22 16,1 21-16,-1-21 0,21 0 16,-21 0-16,0 0 0,1 0 15,-1 0-15,0 0 0,21 0 0,-21-21 16,1-1-16,20 1 0,-21 0 16,0 0-16,0 0 0,1 0 0,-1-22 15,0 22-15,0-21 0,0 21 16,-21-22-16,21 22 0,-21 0 15,0 0-15,-21 21 16,0 0-16,0 21 0,0 0 16,21 0-16,-21 0 0,-1 1 15,1-1-15,0 21 0,0-21 0,21 0 16,0 1-16,0 20 0,0-21 0,0 0 16,0 0-16,21 1 15,0-1-15,0-21 0,1 0 0,-1 21 16,21-21-16,-21 0 0,0 0 0,1 0 15,20 0-15,-21 0 0,0-21 16,22 21-16,-22-21 0,0-1 16,0 22-16,0-21 0,0 0 0,1 0 15,-22 0-15,0 0 0,21-1 16,-21 1-16,0 0 0,0 0 0,0-21 16</inkml:trace>
  <inkml:trace contextRef="#ctx0" brushRef="#br1" timeOffset="185315.98">7239 16616 0,'0'-21'16,"0"0"0</inkml:trace>
  <inkml:trace contextRef="#ctx0" brushRef="#br1" timeOffset="186952.75">9292 17336 0,'21'0'16,"-21"-22"-1,0 1-15,21 0 0,-21 0 16,22 0-16,-1-22 16,0 22-16,0-21 0,0 21 15,0-22-15,1 1 0,-1-21 0,0 20 16,0-20-16,-21-1 0,21 22 16,-21-22-16,21 22 0,-21 0 0,0-1 15,0 22-15,0-21 0,0 21 0,0 0 16,-21 21-1,0 0-15,21 21 0,-21 0 0,0 0 16,-22 0-16,22 22 0,0-1 16,0 0-16,0 1 0,0 20 0,-1-21 15,1 22-15,21-22 0,0 1 0,0-1 16,0 0-16,0 1 0,0-22 16,21 0-16,1 0 0,-1 0 0,0 0 15,21-21-15,-21 0 0,22 0 16,-22 0-16,21 0 0,-21 0 15,22 0-15,-1-21 0,-21 0 0,22 21 16,-1-21-16,-21-21 0,0 20 0,0 1 16,1 0-16,-1 0 0,0-21 15,-21 20-15,0 1 0,0 0 0,0 0 16,-21 42 0,21 0-1,0 0-15,-21 1 0,21-1 0,-22 0 16,22 21-16,0-21 0,0 1 15,0 20-15,0-21 0,0 0 0,0 0 16,0 1-16,22-1 0,-1-21 16,0 21-16,0-21 0,0 0 15,22 0-15,-22 0 0,0 0 0,21 0 16,-21-21-16,22 21 0,-22-21 16,0-1-16,21 1 0,-20 0 0,-22-21 15,21 21-15,-21-1 0,21-20 0,-21 21 16,0 0-16,0-22 0,0 22 15,0 0-15,0 0 0,0 42 32,0 0-32,-21 0 15,21 1-15,-21-1 0,21 0 16,0 0-16,0 0 0,-22 0 0,22 1 16,0-1-16,-21 0 0,21 0 15,0 0-15,21-42 47,1 0-47,-22 0 16,21 0-16,0-1 0,-21 1 15,21 0-15,0 0 0,-21 0 0,21 0 16,1-1-16,-22 1 0,21 0 0,0 21 16,0 0-1,-21 21 16,21 0-31,-21 1 0,0-1 0,0 0 16,0 0-16,0 0 0,21 0 0,-21 1 16,22-1-16,-22 0 15,21 0-15,0-21 0,0 0 0,0 0 16,0 0-16,1 0 16,-1 0-16,-21-21 0,21 0 15,0 21-15,0-21 0,0-1 0,1 1 16,-1 0-16,0-21 0,21 21 15,-21-1-15,1 1 0,-1-21 0,0 21 16,0 0-16,-21-1 0,21 1 16,-21 42 15,0 1-31,0-1 0,0 21 16,0-21-16,0 0 0,0 1 15,0-1-15,0 0 0,0 0 0,0 0 16,0 0-16,0 1 0,21-1 0,1 0 15,-22 0-15,21-21 0,0 21 16,0-21-16,0 0 0,0 0 0,1 0 16,-1 0-16,21 0 0,-21 0 15,0-21-15,1 0 0,-1 0 16,0 21-16,0-43 0,0 22 0,0 0 16,1 0-16,-1-21 0,-21 20 0,0-20 15,21 21-15,-21-21 0,0 20 16,0 1-16,0 0 0,0 0 15,-21 21 1,0 21-16,-1 0 0,22 0 16,-21 1-16,0-1 0,21 0 0,0 21 15,0-21-15,0 1 0,0 20 16,0-21-16,0 0 0,0 0 0,0 1 16,21-1-16,0-21 0,1 21 15,-1-21-15,0 0 0,0 0 0,21 0 16,-20 0-16,-1 0 0,0 0 15,0-21-15,21 0 0,-20 21 0,-1-43 16,0 22-16,0 0 0,0-21 0,0-1 16,-21 22-16,22-21 0</inkml:trace>
  <inkml:trace contextRef="#ctx0" brushRef="#br1" timeOffset="187187.62">10774 16468 0,'0'0'0,"-21"0"0,-1 0 0,1 0 0,42 0 47,1 0-47,-1 0 0,0 0 0,0 0 16,0 0-16,0 0 0,-21-21 15,-21 21 1</inkml:trace>
  <inkml:trace contextRef="#ctx0" brushRef="#br1" timeOffset="187392.5">9398 16722 0,'0'0'0,"-42"21"0,-1-21 15,22 0-15,0 0 16,42 0 0,21 0-16,-20-21 0,20 21 0,21 0 15,-20-21-15,20-1 0,1 22 16,-1-21-16,1 21 0,-1-21 0,1 21 16,-1 0-16,1-21 0,-1 0 0,-20 21 15,20-21-15,-21 21 0,1 0 16</inkml:trace>
  <inkml:trace contextRef="#ctx0" brushRef="#br1" timeOffset="187923.72">12742 16891 0,'0'0'0,"21"21"0,1-21 0,-1 0 0,0 0 15,0 0-15,0 0 0,22 0 0,-22 0 16,21-21-16,0 21 0,-20-21 16,20 0-16,0 0 0,1-1 15,-22 22-15,0-21 0,21 0 0,-42 0 16,0 0-16,0 0 0,0-1 16,0 1-16,-21 0 0,0 21 15,-21-21-15,20 21 0,-20 0 0,0 0 16,-1 0-16,1 0 0,21 21 15,-21 0-15,20 0 0,1 1 0,0-1 16,21 21-16,0-21 0,-21 22 0,21-22 16,0 21-16,0-21 0,0 0 15,0 22-15,21-22 0,-21 0 0,21 0 16,22 0-16,-22 1 0,0-1 0,21 0 16,1-21-16,-1 21 15,0-21-15,1 0 0,-22 0 0,21 0 16,0 0-16,-20 0 0,20 0 0,-21 0 15,0 0-15,0-21 0,1 0 16</inkml:trace>
  <inkml:trace contextRef="#ctx0" brushRef="#br1" timeOffset="188295.51">13610 16743 0,'0'0'0,"0"-21"0,0 0 15,0-1-15,21 44 47,0-1-47,1 0 0,-1 0 0,0 0 16,0 0-16,0 1 0,22 20 15,-43-21-15,21 0 0,0 22 0,0-22 16,-21 21-16,0-21 0,0 22 0,0-22 16,0 0-16,0 0 0,0 0 15,0 0-15,0 1 16,-21-22-1,21-22-15,0 1 16,0 0-16,0 0 0,0 0 0,0 0 16,0-22-16,0 22 0,0-21 15,21-1-15,0 22 0,-21-21 16,21 0-16,1 20 0,-1-20 0,0 21 16,0-21-16,0 20 0,22 1 0,-22 21 15,0-21-15,0 21 0,0 0 16,0 0-16,1 0 0,-1 0 0,0 0 15,-21 21-15</inkml:trace>
  <inkml:trace contextRef="#ctx0" brushRef="#br1" timeOffset="188707.27">14287 16764 0,'0'-21'0,"0"-21"16,0 20-1,22 22 1,-1 0-16,0 0 16,0 0-16,0 22 0,0-1 0,1 0 15,-1 0-15,0 0 0,0 0 16,0 1-16,0-1 0,-21 21 0,0-21 16,0 0-16,22 22 0,-22-22 0,0 0 15,0 0-15,0 0 0,0 1 16,0-1-16,0 0 0,-22 0 15,22-42 17,0 0-32,0 0 15,0-1-15,0 1 0,22 0 0,-1 0 16,-21-21-16,21 20 0,0-20 16,0 21-16,0-21 0,1-1 0,-1 22 15,0-21-15,0 21 0,0-1 0,0 1 16,1 0-16,-22 0 0,21 21 15,0-21-15,0 21 32,-21 21-32,21-21 0,-21 21 15</inkml:trace>
  <inkml:trace contextRef="#ctx0" brushRef="#br1" timeOffset="189675.89">15367 16764 0,'0'0'0,"0"-21"16,0 0-16,-21 21 0,0 0 15,-1 0-15,1 0 16,0 0-16,0 0 0,0 0 0,0 0 16,-1 21-16,1-21 0,0 21 15,21 0-15,-21 0 0,21 1 16,-21 20-16,21-21 0,-21 0 15,21 0-15,0 22 0,0-22 0,0 0 16,0 0-16,0 0 0,21 1 16,0-22-16,0 21 0,0 0 0,0-21 15,22 0-15,-22 0 0,0 0 0,0 0 16,22 0-16,-22 0 0,0-21 16,21 21-16,-21-21 0,1-1 0,-1 1 15,-21 0-15,21 0 0,-21-21 0,0 20 16,0 1-16,0-21 0,0 0 15,0 20-15,0-20 0,0 0 0,-21 21 16,0-1-16,-1 1 0,1 0 16,21 0-16,-21 0 0,-21 21 0,21 0 15,-1 0-15,1 0 0,0 21 16,0 0-16,-21-21 0,20 21 0,1 22 16,-21-22-16,21 0 0,0 0 0,-1 21 15,22-20-15,0 20 0,0-21 16,0 0-16,0 22 0,0-22 0,22 0 15,-1 0-15,0 0 0,0 0 0,21-21 16,-20 22-16,20-22 0,0 0 16,-21 0-16,22 0 0,-22 0 0,21 0 15,-21-22-15,22 1 0,-22 21 16,0-21-16,21 0 0,-20 0 16,-1-22-16,21 22 0,-21-21 0,0 21 15,1-22-15,-1 1 0,0 21 0,0-21 16,0 20-16,-21 1 0,0 0 15,21 0-15,-21 0 0,-21 42 47,21 0-47,0 0 0,0 0 16,0 1-16,0-1 0,0 0 16,0 0-1,21-21-15,1 0 0,-1 0 0,0 0 16,0 0-16,0-21 15,0 0-15,1 21 0,-1-21 16,0-1-16,0 22 0,0-21 0,0 0 16,-21 42 15,0 0-31,-21 1 16,21-1-16,-21 0 0,0 0 0,0 21 15,21-20-15,0 20 0,0-21 16,-21 21-16,21-20 0,0-1 15,0 21-15,0-21 0,21 0 16,-21 1-16,21-1 0,0-21 0,0 0 16,0 0-16,1 0 15,-1 0-15,0 0 0,0 0 0,0 0 16,0-21-16,1-1 0,-1 1 16,0 21-16,0-21 0,-21 0 15,0 0-15,21 0 0,-21-1 16,0 1-1,-21 21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02:50:15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15261 8678 0,'-21'0'0,"42"0"47,0 0-31,0 0-16,1 0 0,20 0 0,-21 0 15,0 0-15,22 0 0,-1 0 0,0 0 16,1 0-16,-1 0 0,0 0 0,22 0 15,-22 0-15,22 0 0,-1 0 16,1 0-16,-1 0 0,1 0 16,-1 0-16,1 0 0,-22 0 0,21 0 15,-20 0-15,-1 0 0,0 0 0,1 0 16,-22 0-16,21 0 0,-21 0 0,1 0 16,-1 0-16,0 0 0,0 0 15,0 0-15,-42 0 47,0 0-47,-21 0 16,20 0-16,-20 0 0,21 0 0,-21 0 15,-22 0-15,22 0 0,-1 0 16,-20 0-16,-1 0 0,1 0 0,-1 0 16,1 0-16,-1 0 0,1 0 0,-1 0 15,22 0-15,-21 0 0,20 0 16,1 0-16,0 0 0,-1 22 0,22-22 15,0 0-15,0 0 0,0 0 16,21 21-16,21-21 16,0 0-1,21 0-15,-21 0 0,22 0 0,-1 0 16,0 0-16,1 0 0,-1 0 16,22 0-16,-1 0 0,1 0 15,-1 0-15,1 0 0,-1 0 0,1 0 16,-22 0-16,21-21 0,-20 21 0,-1 0 15,0 0-15,1 0 0,-22 0 0,0 0 16,0 0-16,0 0 0,1 0 0,-22-22 16,21 22-16,0 0 15,0 0-15,0-21 0,0 0 16,1 0-16,20 21 0</inkml:trace>
  <inkml:trace contextRef="#ctx0" brushRef="#br0" timeOffset="2245.31">17822 8022 0,'0'0'0,"21"0"16,-21 21 31,0 1-47,0-1 0,0 0 15,0 0-15,0 0 0,0 0 0,0 1 16,0-1-16,0 0 0,0 0 0,0 0 16,0 0-16,0 1 0,0-1 15,0 0-15,0 0 0,22-21 0,-22 21 16,0 0-16,0-42 47,0 0-47,0 0 15,0 0-15,0 0 16,0-22-16,0 22 0,0 0 0,0-21 16,0 20-16,0 1 0,0-21 0,0 21 15,0 0-15,0-1 0,0 1 16,0 42 15,0 1-31,0-1 0,0 0 0,0 0 16,0 0-16,0 0 0,0 1 0,0 20 15,0-21-15,0 0 0,0 0 16,0 1-16,0-1 0,0 0 0,0 0 16,0 0-16,0 0 15,0-42 63,0 42-15,0 1-48,0-1-15,0 0 16,0 0 0,21-21-1,0 0-15,0 0 16,0 0-16,0 0 0,1 0 0,-1-21 16,21 0-16,0 0 0,1-1 15,-1 1-15,0 0 0,22-21 0,-1-1 16,1 22-16,-1-21 0,1 0 0,-1-1 15,22 1-15,-43 21 0,22-22 0,-1 22 16,-20 0-16,-1 0 0,0 0 16,1 0-16,-1-1 0,-21 1 0,22 0 15,-22 21-15,0-21 0,0 21 16,0-21-16,0 21 0,1-21 0,-1 21 16,-21 21 30,-21-21-46,21 21 0,-22-21 16,1 21-16,0-21 0,0 21 0,0-21 16,-22 21-16,22 1 0,-21-1 0,0 0 15,-1 0-15,1 0 0,-22 0 16,22 1-16,-21-1 0,-1 0 0,22 0 16,-22 0-16,1 0 0,-1 1 0,1-1 15,20 0-15,1-21 0,-21 21 16,20 0-16,1-21 0,21 21 0,-22-21 15,22 22-15,-21-1 0,21-21 0,0 21 16,-1-21-16,1 21 0,0-21 16,21 21-16,0-42 93,0 0-61,21 0-32,-21 0 15,0-1-15,21 1 0,-21 0 16,22 0-16,-22 0 0,0-22 16,21 22-16,-21 0 0,0-21 0,0 21 15,0-1-15,0-20 0,0 21 16,0 0-16,0 0 0,0-1 0,0 1 15,0 0-15,0 0 16,0 0-16,-21 21 16,21 21 15,-22 0-15,22 0-16,0 0 0,0 1 15,0-1-15,0 0 0,0 0 16,0 21-16,0-20 0,0-1 0,0 0 15,0 0-15,0 0 0,0 0 0,0 1 16,0-1-16,0 0 0,0 0 16,0 0-16,0 0 0,0 1 0,0-1 15,0 0-15,0 0 16,0 0 31,22-21-16,-1 0-31,0 0 16,0-21-16,0 0 0,0 21 0,1-21 15,20 21-15,0-21 0,-21-1 16,43 1-16,-22 0 0,1-21 0,20 21 16,1-1-16,-1-20 0,1 21 15,-22-21-15,21 20 0,-20 1 0,20-21 16,-20 21-16,-1 0 0,0-1 0,-21 1 15,22 0-15,-22 21 0,0-21 0,0 21 16,0 0-16,1-21 0,-1 21 16,0-21-16,0 21 15,-21 21 17,-21 0-17,0-21-15,0 21 0,-1-21 16,1 21-16,0 0 0,0-21 15,-21 22-15,20-1 0,1-21 0,-21 21 16,0 0-16,-1 0 0,1 0 16,0 1-16,-1-1 0,-20 0 0,20 0 15,1 0-15,-21 0 0,20 1 0,1-1 16,0 0-16,-1-21 0,22 21 16,-21 0-16,21-21 0,-1 21 0,-20-21 15,21 22-15,0-22 0,0 21 16,-1-21-16,1 0 15,21 21-15,0 0 32,21-21-17,1 0-15,-1 21 0,0-21 0,0 0 0,21 0 16,-20 0-16,20 0 0</inkml:trace>
  <inkml:trace contextRef="#ctx0" brushRef="#br0" timeOffset="4594.07">7916 9525 0</inkml:trace>
  <inkml:trace contextRef="#ctx0" brushRef="#br0" timeOffset="4820.93">8403 9800 0,'42'0'16,"1"0"-16</inkml:trace>
  <inkml:trace contextRef="#ctx0" brushRef="#br0" timeOffset="6474.07">7768 9186 0,'-21'0'31,"0"0"-15,0 0-1,-1 0-15,1 0 0,0 0 0,0 0 16,0 0-16,0 0 0,-1 0 0,-20 0 16,21 0-16,0 0 0,0 22 15,-22-22-15,22 0 0,0 0 16,-21 0-16,20 0 0,1 0 0,0 0 15,0 0-15,0 0 0,0 0 16,-1 0 0,44 0 46,-1 0-62,0 0 0,0 0 16,0 0-16,0 0 0,1 0 15,-1 0-15,21 0 0,-21 0 16,22 0-16,-1 0 0,21 0 0,-20 0 16,-1-22-16,22 22 0,-22 0 0,21 0 15,-20 0-15,20 0 0,-20 0 16,20 0-16,-21 0 0,1 0 0,-1 0 16,0 0-16,1 0 0,-1 0 0,0 0 15,-20 0-15,20 0 0,-21 0 16,21 0-16,1 0 0,-22 0 0,0 0 15,21 0-15,-20 0 0,-1 0 0,-21-21 16,21 21-16,0 0 16,-21-21 15,0 0-15,-21 21-16,0-21 15,0 21-15,-1-21 0,1 21 16,0-22-16,0 22 0,0-21 15,0 0-15,-1 21 0,1-21 16,0 21-16,21-21 0,-21 21 16,0 0-16,21-21 0,-21 21 15,-1 0-15,1 0 0,0 0 32,21 21-1,21-21-16,0 21 1,1-21-16,-1 21 0,0 0 16,0-21-16,0 0 0,0 21 0,1-21 15,-1 0-15,0 22 0,0-22 16,0 0-16,0 21 0,1-21 0,-1 0 16,0 0-16,0 21 0,-21 0 15,21-21-15,0 21 16,-21 0-1,-21-21 1,0 22-16,0-1 0,0-21 16,21 21-16,-21-21 0,-1 21 15,1-21-15,0 21 0,-21 0 16,21-21-16,-1 22 0,1-1 0,-21-21 16,21 21-16,0 0 0,-1-21 0,1 21 15,0-21-15,0 0 0,0 21 16,0-21-16,-1 0 0,22 22 15,0-44 32,22 22-31,-1-21-16,0 21 0,0-21 16,0 0-16,0 0 0,1 0 0,20-1 15,-21 22-15,0-21 0,0 0 16,1 0-16,20 0 0,-21 0 0,0 21 15,0-22-15,1 1 0,-1 21 0,0 0 16,-21-21-16,21 21 0,0 0 31,0 0-15</inkml:trace>
  <inkml:trace contextRef="#ctx0" brushRef="#br0" timeOffset="33929.28">1101 12658 0,'-22'0'0,"1"0"16,0 0-1,0 0-15,0 21 16,0-21-1,21 21 1,0 0 0,21-21-1,0 0-15,0 21 0,0-21 16,22 0-16,-22 0 0,21 0 16,0 0-16,1 0 0,-1 0 0,22 0 15,-22 0-15,21-21 0,1 21 16,-22-21-16,22 21 0,-1-21 0,-20 21 15,-1 0-15,21-21 0,-41 21 0,20 0 16,0-21-16,-21 21 0,1 0 16,-1 0-16,0 0 0,-42 0 62,0 0-62,-1 0 0,1 0 16,0 0-16,0 21 0,0-21 15,0 0-15,-1 21 0</inkml:trace>
  <inkml:trace contextRef="#ctx0" brushRef="#br0" timeOffset="34324.44">1545 12764 0,'-21'0'0,"0"0"63,21 21-48,0 0-15,0 0 0,-21 0 16,21 0-16,0 22 0,0-22 0,0 0 15,0 21-15,0-20 0,-22 20 16,22 0-16,0-21 0,0 22 0,-21-22 16,21 0-16,0 21 0,0-20 15,0-1-15,0 0 0,0 0 0,0 0 16,0 0-16,0 1 16,0-44 30,0 1-46,0 0 0,0 0 16,0 0-16,0 0 0</inkml:trace>
  <inkml:trace contextRef="#ctx0" brushRef="#br0" timeOffset="34904.79">1757 12785 0,'0'21'31,"0"0"-15,0 0-16,0 0 0,0 1 0,0 20 16,0-21-16,0 0 0,0 22 15,0-22-15,0 21 0,0-21 0,0 0 16,0 22-16,0-22 0,0 0 15,0 0-15,0 0 0,0 1 0,0-1 16,0 0-16,0 0 16,-21-21 31,21-21-32,0 0-15,0 0 16,0-1-16,0 1 0,21 0 15,0 0-15,-21 0 0,21 0 16,0-1-16,0 1 0,1 0 0,-1 0 16,0 21-16,0-21 0,0 0 15,0 21-15,1 0 0,-22-22 16,21 22-16,0 0 0,0 0 0,0 0 16,0 0-16,-21 22 0,0-1 15,22-21-15,-22 21 0,21 0 0,-21 0 16,0 0-16,0 1 0,0 20 15,0-21-15,0 0 0,-21 0 0,-1 1 16,22-1-16,-21 0 0,21 0 16,0-42 31,0 0-32,0 0-15,0-1 16</inkml:trace>
  <inkml:trace contextRef="#ctx0" brushRef="#br0" timeOffset="35332.55">2286 13081 0,'21'0'16,"0"0"-16,0 0 16,1 0-16,-1-21 0,0 0 15,0 21-15,0-21 16,0-1-16,1 22 0,-1-21 16,-21 0-1,0 0 1,-21 21-1,-1 0-15,1 0 16,0 21-16,21 0 0,-21-21 16,0 21-16,21 1 0,0-1 0,-21 0 15,21 0-15,-22 0 0,22 0 0,0 1 16,0-1-16,0 0 16,0 0-16,0 0 0,0 0 15,22-21-15,-1 0 0,-21 22 0,21-22 16,0 0-16,0 0 0,0 0 15,1 0-15,-1 0 0,21 0 0,-21 0 16,0-22-16,1 1 0,20 21 16,-21-21-16</inkml:trace>
  <inkml:trace contextRef="#ctx0" brushRef="#br0" timeOffset="35713.58">3429 12615 0,'0'0'16,"0"-21"-16,-21 21 0,0 0 15,21 21 1,0 1-16,0-1 15,0 0-15,21 0 0,0 21 0,-21-20 16,21 20-16,-21-21 0,0 21 16,21 1-16,-21-22 0,21 21 15,-21-21-15,0 22 0,0-22 0,0 21 16,0-21-16,0 1 0,0-1 0,0 0 16,0 0-16,0 0 15,0 0-15,22-21 31,-22-21-31,21 0 16,-21 0-16,0 0 0,0 0 16,21-1-16,0-20 0</inkml:trace>
  <inkml:trace contextRef="#ctx0" brushRef="#br0" timeOffset="35997.43">3831 12573 0,'0'0'0,"0"21"31,0 0-31,-21 1 0,0-1 16,21 21-16,-21-21 0,-1 22 16,1-22-16,0 21 0,0 0 0,0 1 15,0-22-15,21 21 0,-22 1 0,1-22 16,0 21-16,0-21 0,21 0 15,0 1-15,0-1 0,0 0 16,0 0-16,0 0 0,21-42 47,0 0-47</inkml:trace>
  <inkml:trace contextRef="#ctx0" brushRef="#br0" timeOffset="36636.58">4254 12996 0,'22'0'15,"-22"-21"1,0 0-16,0 0 0,0 0 16,0 0-16,0-1 15,0 1-15,0 0 16,0 0-16,0 0 0,-22 21 16,1 0-16,0 0 0,0 0 15,0 0-15,0 0 16,-1 0-16,1 21 0,0-21 0,21 21 15,-21 0-15,0 0 0,0 22 0,-1-22 16,22 0-16,-21 21 0,0-20 0,21-1 16,0 21-16,0-21 0,-21 0 15,21 1-15,0-1 0,0 0 0,0 0 16,0 0-16,21-21 0,0 0 16,0 0-16,1 0 15,-1 0-15,0 0 16,0 0-16,0-21 0,-21 0 0,21 0 15,1 0-15,-1-1 0,-21 1 0,21 0 16,-21-21-16,21 21 0,0-22 16,-21 22-16,0 0 0,0-21 0,21 20 15,-21 1-15,22 0 0,-22 42 32,0 0-17,0 1-15,0-1 0,0 0 0,0 0 16,0 0-16,0 0 0,0 22 0,0-22 15,0 0-15,0 0 0,0 0 16,0 1-16,0-1 16,0 0-16,21-21 15,0 0 1,0-21 0,-21 0-16</inkml:trace>
  <inkml:trace contextRef="#ctx0" brushRef="#br0" timeOffset="37315.19">4572 12615 0,'0'0'0,"0"-21"15,0 42 16,0 1-15,-21-1-16,21 0 0,0 0 0,-21 0 16,21 22-16,0-22 0,-22 21 0,22 0 15,-21-20-15,21 20 0,0 0 16,0-21-16,-21 22 0,21-22 0,-21 0 16,21 21-16,0-20 0,0-1 0,0 0 15,0 0-15,0 0 0,0 0 31,21-21-31,0 0 0,0 0 16,1 0-16,-22-21 0,21 0 16,0 21-16,0-21 0,-21 0 0,21 0 15,0-1-15,-21 1 0,22-21 16,-1 21-16,0 0 0,0-22 0,-21 22 16,21 0-16,-21 0 0,21 0 0,-21-1 15,0 44 16,0-1-31,0 0 0,-21 0 16,21 0-16,-21 22 0,21-22 0,0 0 16,0 0-16,0 0 15,0 0-15,0 1 0,0-1 0,0 0 16,0 0-16,0 0 0,21-21 16,0 21-16,1-21 15,-1 0-15,0 0 16,0-21-16,0 21 0,0-21 15,-21 0-15,22 21 0,-22-21 0,21 0 16,-21-1-16,0 1 0,0 0 16,21 0-16,-21 0 0,0 0 0,0-1 15,0 1-15,0 42 63</inkml:trace>
  <inkml:trace contextRef="#ctx0" brushRef="#br0" timeOffset="37781.26">5165 13039 0,'0'0'16,"-22"0"-16,22 21 31,22-21-31,-1 0 16,0 0-16,0 0 0,0 0 15,0-21-15,1 21 0,-1 0 0,0-21 16,0-1-16,0 22 0,-21-21 0,21 21 15,1-21-15,-22 0 0,0 0 16,0 0-16,0-1 16,0 1-16,0 0 15,-22 21-15,1 0 0,0 0 16,0 0-16,0 21 0,0-21 16,21 21-16,-22 1 0,1-1 15,0 0-15,21 0 0,-21 21 0,21-20 16,0-1-16,0 0 0,0 0 0,0 21 15,0-20-15,0-1 0,0 0 16,0 0-16,0 0 0,0 0 16,0 1-16,21-22 15,0 0-15,0 0 0,1 0 16,-1 0-16,0 0 0,0 0 16,0 0-16,0-22 15,1 1-15,-1 21 0,21-21 0,-21 21 16</inkml:trace>
  <inkml:trace contextRef="#ctx0" brushRef="#br0" timeOffset="38181.43">6350 12827 0,'0'0'16,"-21"0"31,0 21-47,21 0 15,-22-21-15,22 22 0,0-1 16,0 0-16,0 0 0,0 0 0,0 0 0,0 1 16,0-1-16,0 21 15,0-21-15,-21 0 0,21 1 16,0-1-16,0 0 0,0 0 16,0 0-1,21-21 1,1-21-1,-1 21-15,0-21 0</inkml:trace>
  <inkml:trace contextRef="#ctx0" brushRef="#br0" timeOffset="38685.14">6731 12933 0,'0'0'0,"63"-42"16,-63 20-16,22 22 0,-1-21 15,-21 0 1,-21 21 15,-1 0-31,1 21 0,0-21 0,0 21 16,0-21-16,0 22 0,-1-1 0,1-21 16,21 21-16,-21 0 0,0 0 15,0-21-15,0 21 0,-1 1 0,22-1 16,0 0-1,0 0-15,22-21 32,-1 0-32,0 0 0,0 0 15,0 0-15,0 0 0,1 0 16,-1 0-16,0 0 0,0 0 16,0 0-16,0 0 0,-21 21 0,22-21 15,-1 0 1,-21 21-16,0 1 15,-21-1 1,-1-21-16,1 0 16,0 21-16,0-21 15,21 21-15,-21-21 0,0 0 0,-1 0 16,1 0-16,0 21 0,0-21 16,0 0-16,0 0 0,-1 0 15,1 0-15,0 0 16,0 0-16,21-21 15</inkml:trace>
  <inkml:trace contextRef="#ctx0" brushRef="#br0" timeOffset="39153.24">6329 12552 0,'0'0'0,"-21"0"15,-1 0 1,1 0 0,21 21-16,0 0 15,21 0 1,1-21-16,-1 0 0,0 0 16,0 0-16,0-21 15,-21 0 1,0 0-1,0 0-15,-21 21 0,0 0 16,0 0 0,0 0-1,-1 21-15,22 0 0,0 0 16,0 0-16,0 1 0,0-1 16,0 0-1</inkml:trace>
  <inkml:trace contextRef="#ctx0" brushRef="#br0" timeOffset="40512.62">8107 12679 0,'21'0'0</inkml:trace>
  <inkml:trace contextRef="#ctx0" brushRef="#br0" timeOffset="42429.89">7429 12573 0,'0'21'94,"0"0"-94,0 1 0,0-1 16,0 0-16,0 0 0,0 0 15,0 0-15,0 22 0,0-22 0,0 0 16,0 21-16,0-20 0,0 20 0,0-21 16,0 0-16,0 22 0,0-22 15,0 0-15,0 21 0,0-21 0,0 1 16,22-1-16,-22 0 0,0 0 15,0 0-15,0 0 0,0 1 16,0-1-16,21 0 16,-21-42 77,0 0-93,0-1 16,0 1-16,0 0 16,0 0-16,0 0 0,0 0 15,0-1-15,0 1 0,0-21 0,0 21 16,0-22-16,0 1 0,0 21 16,0-21-16,0 20 0,0-20 0,0 21 15,0 0-15,0 0 0,0-1 0,0 1 16,0 0-16,0 0 15,0 42 32,0 0-31,0 0-16,0 1 0,0-1 16,0 0-16,0 0 0,0 21 0,0-20 15,0-1-15,0 0 0,0 21 0,0-21 16,0 1-16,0-1 0,0 0 15,0 0-15,0 0 0,0 0 16,0 1-16,0-1 16,0-42 62,0-1-78,0 1 15</inkml:trace>
  <inkml:trace contextRef="#ctx0" brushRef="#br0" timeOffset="43297.39">7366 12933 0,'-21'0'0,"0"0"0,-1 0 16,1 0-1,21 21 1,21-21 31,1 0-31,-1 0-16,21 0 0,-21 0 15,0 0-15,22 0 0,-22 0 16,21 0-16,1 0 0,-22 0 0,21 0 15,0 0-15,-20-21 0,20 21 0,-21 0 16,0 0-16,-42 0 31,0 0-31,0 0 16,0 21-16,-1-21 0,-20 0 0,21 0 16,0 0-16,-22 21 0,22-21 15,0 0-15,-21 0 0,21 0 16,-1 0-16,1 21 0,0-21 0,0 0 15,0 0-15,0 0 0,21 22 16,-22-22-16,44 0 63,-1 0-63,0 0 15,0 0-15,21 0 0,-20 0 0,-1 0 16,0 0-16,0 0 15,0 0-15,-42 0 47,0 0-47,0 0 0,0 21 16,-1-21-16,1 0 0,0 0 0,0 0 16,21 21-16,-21-21 0,0 0 15,-1 0 1,44 0 46,-1 0-62,-21-21 16,21 21 0,-21-21-1,21 21-15,-21-22 16,21 22-16,-21-21 15</inkml:trace>
  <inkml:trace contextRef="#ctx0" brushRef="#br0" timeOffset="44765.43">8213 12679 0,'-22'0'47,"22"-21"47,0 0-94,0-1 15,22 22 1,-1-21-16,0 21 16,0 0-1,0 0-15,-21-21 0,21 21 16,1 0-16,-1 0 0,0 0 16,0 0-16,0 0 15,-21 21 1,21-21-16,-21 21 15,0 1 1,0-1-16,0 0 16,0 0-16,-21-21 0,0 21 15,21 0-15,-21 1 0,0-1 0,21 0 16,-21 0-16,-1 0 16,22 0-16,-21 1 0,0-1 0,0 0 15,21 0-15,-21 0 0,0 0 0,-1 1 16,1-1-16,0 0 0,21 0 15,-21 0-15,0-21 0,0 21 0,-1 1 16,22-1-16,-21 0 0,0-21 16,21 21-16,-21-21 15,21 21 1,-21-21 0,21-21 30,0 0-30,21 21-16,0-21 16,0 21-1,0 0-15,-21-21 0,22 21 16,-1 0-16,0 0 0,0 0 16,0 0-16,0 0 0,1 0 15,-1 0-15,0 21 16,0-21-16,0 21 15,-21 0-15,21-21 0,1 0 16,-22 21-16,21-21 0,0 0 16,0 0-1,0 0 1,0 0-16,-21-21 16,0 0-16,0 0 15,0 0-15,0-1 16,0 1-1,0 0 32,22 21-31,-22-21 0,21 21-16,-21-21 15</inkml:trace>
  <inkml:trace contextRef="#ctx0" brushRef="#br0" timeOffset="46072.33">8953 12637 0,'0'0'0,"0"-22"15,0 1 17,-21 21-1,0 0-31,21 21 15,-21-21-15,0 22 0,0-1 16,-1 0-16,22 0 0,-21 0 16,21 0-16,0 1 0,-21-1 15,21 0-15,-21 0 0,21 0 16,0 0-16,-21 1 0,21-1 0,0 0 16,0 0-16,0 0 0,0 0 0,0 1 15,0-1-15,0 0 0,0 0 16,0 0-16,0 0 15,0 1-15,21-22 16,-21 21-16,21-21 0,0 0 16,0 21-16,1-21 15,-1 0 1,0 0-16,0 0 16,0 0-16,0 0 0,1 0 0,-1 0 15,0-21-15,0 21 0,0 0 16,0-21-16,1 21 0,-1 0 15,-21-22-15,21 22 0,0 0 0,0-21 16,-21 0-16,21 21 0,-21-21 0,22 0 16,-1 0-16,0 21 15,-21-22-15,0 1 0,0 0 0,21 0 16,-21 0-16,21 0 0,-21-1 0,0 1 16,0 0-16,0 0 0,0 0 15,0 0 1,0-1-16,0 1 0,0 0 15,-21 21-15,21-21 0,-21 21 16,0-21-16,0 21 0,-1-21 16,1 21-16,0 0 15,0 0-15,0 0 0,0-22 16,-1 22-16,1 0 0,0 0 0,0 0 16,0 0-16,0 0 15,-1 0-15,1 22 0,0-22 0,0 0 16,21 21-16,-21-21 0,0 21 0,-1 0 15,1-21-15,21 21 16,-21 0-16,0 1 16,21-1-16,0 0 0,-21-21 15,21 21-15,-21 0 0,21 0 16,-22 1-16,22-1 0,0 0 16,0 0-16,0 0 15,0 0-15,0 1 0,0-1 16,0 0-16,0 0 15,22 0-15,-1-21 0,0 0 16,-21 21-16,21-21 0,0 22 16,0-22-16,1 0 0,-1 0 15,0 0-15,0 0 0,0 0 16,0 0-16,1 0 16,-1 0-16,0 0 0,0 0 15,0 0-15,0 0 0,1 0 16,-1 0-16,0 0 0,-21-22 15,21 1-15,0 21 0,-21-21 16,21 21-16,1-21 0,-22 0 16,0 0-16,21 21 0,-21-22 15,0 1-15,0 0 16,0 0-16,0 0 0,0 0 0,0-1 16,0 1-16,0 0 0,0 0 0,0 0 15,-21 0-15,21-1 0,-22 1 16,22 0-16,-21 21 15,0-21-15,0 21 16,0-21-16,0 21 0,-1 0 16,1 0-16,0 0 0,0 0 15,0 0-15,0 0 16,-1 0-16,1 0 16,0 0-16,0 0 46,0 0-30</inkml:trace>
  <inkml:trace contextRef="#ctx0" brushRef="#br0" timeOffset="48429.48">1397 13631 0,'21'0'15,"0"0"1,0 0-1,1 0 1,-1 0 0,0 0-16,0 0 0,0 0 15,0 0-15,-21 22 0,22-22 16,-1 0-16,0 0 0,0 0 0,0 21 16,0-21-16,1 0 0,20 0 15,-21 21-15,0-21 0,0 0 16,22 0-16,-22 21 0,0-21 15,21 0-15,-20 0 0,-1 0 0,21 0 16,-21 0-16,22 0 0,-1 0 0,-21 0 16,21 0-16,1 21 0,-1-21 15,-21 0-15,22 0 0,-1 0 0,-21 0 16,21 0-16,-20 0 0,20 0 16,-21 0-16,0 0 0,0 0 0,22 0 15,-22 0-15,0 0 0,0 0 0,22 0 16,-22 0-16,0 0 0,0 0 15,0 0-15,22 0 0,-22 0 0,0 0 16,0 0-16,0 0 16,0 0-16,1 0 0,-1 0 0,0 0 15,0 0-15,0 0 0,0 0 0,1 0 16,-1 0-16,0 0 0,0 0 16,0 0-16,0 0 0,22 0 0,-22 0 15,0 0-15,0 0 0,0 0 0,22 0 16,-22 0-16,0 0 0,21 0 15,-20 0-15,20 0 0,-21 0 0,0 0 16,22 0-16,-22 0 0,0 0 16,21 0-16,-21 0 0,1 0 15,20 0-15,-21 0 0,0 0 0,0 0 0,1 0 16,20 0-16,-21 0 16,0 0-16,0-21 0,1 21 0,20 0 15,-21 0-15,0 0 0,0 0 0,1 0 16,20 0-16,-21 0 0,0-21 15,22 21-15,-22 0 0,0 0 0,21 0 16,-21 0-16,1 0 0,20 0 0,-21-21 16,0 21-16,22 0 0,-22 0 15,0 0-15,21 0 0,-21-21 0,22 21 16,-22 0-16,0 0 0,21 0 0,-20 0 16,-1 0-16,21-22 0,-21 22 15,0 0-15,1 0 0,20 0 0,-21 0 16,0 0-16,0 0 0,1 0 15,-1 0-15,21 0 0,-21 0 0,0-21 16,1 21-16,-1 0 0,0 0 16,0 0-16,0 0 0,0 0 0,1 0 15,20 0-15,-21 0 0,0 0 0,0 0 16,22 0-16,-22 0 0,0 0 16,21-21-16,-20 21 0,-1 0 0,21 0 15,-21 0-15,0 0 0,1 0 0,20 0 16,-21 0-16,0 0 0,0 0 15,1 0-15,-1 0 0,0 0 0,0-21 16,21 21-16,-20 0 0,-1 0 0,0 0 16,0 0-16,0 0 15,22 0-15,-22 0 0,0 0 0,0 0 16,0 0-16,0 0 0,1-21 0,-1 21 16,0 0-16,0 0 0,0 0 0,0 0 15,22 0-15,-22 0 0,0 0 16,0 0-16,0 0 0,1 0 0,-1 0 15,0 0-15,0-21 0,0 21 16,0 0-16,1 0 0,-1 0 16,0 0-16,0 0 15,0 0-15,0 0 16,1 0-16,-1 0 16,0 0-16,0 0 15,0 0 1,0 0-1,-42 0 48,0 0-47,0 0-16,0 0 15,0 0-15,-1 0 16,1 0-16,0 0 15,0 0-15,0 0 0</inkml:trace>
  <inkml:trace contextRef="#ctx0" brushRef="#br0" timeOffset="53781.62">5905 13758 0,'0'-21'0,"-21"21"31,21-21-31,-21 21 31,0 0-15,21 21-16,0 0 0,0 1 16,0-1-16,-21 0 0,21 0 15,0 0-15,0 0 0,-21 22 0,21-22 16,0 0-16,0 0 0,0 0 15,-22 1-15,22-1 0,-21 0 0,21 0 16,-21 0-16,21 0 0,0 1 16,0-1-16,0-42 62,21-1-62,0 1 16</inkml:trace>
  <inkml:trace contextRef="#ctx0" brushRef="#br0" timeOffset="54080.46">6096 13737 0,'0'21'15,"0"1"1,0-1-16,0 0 0,-21 0 0,21 0 16,-21 0-16,21 1 0,-22-1 15,22 0-15,0 0 0,-21 0 0,21 0 16,-21 1-16,21-1 0,-21 0 0,21 0 16,0 0-16,-21 0 15,21 1-15,-21-1 0,21 0 31,-22-21-31,1 0 16</inkml:trace>
  <inkml:trace contextRef="#ctx0" brushRef="#br0" timeOffset="54437.25">5440 14076 0,'-21'0'16,"21"-21"-1,21 21 17,-21 21-32,21-21 15,0 21-15,0 0 0,0 0 16,1 1-16,-22-1 15,21-21-15,0 21 0,-21 0 16,21 0-16,0-21 0,-21 21 16,21-21-16,-21 22 0,22-1 15,-1 0 1,0-21 15,0 0-31,0-21 16,0 21-1,1-21-15,-1-1 0,0 22 16</inkml:trace>
  <inkml:trace contextRef="#ctx0" brushRef="#br0" timeOffset="54729.09">6329 14055 0,'-21'0'16,"-1"21"-1,1 0-15,0-21 0,0 21 16,0 0-16,-22-21 0,22 22 0,-21-1 16,21 0-16,-22 0 0,1 0 0,21 0 15,-21 1-15,20-1 0,-20 0 16,21 0-16,0 0 0,0-21 0,-1 21 15,22 1-15,-21-22 0,21 21 0,-21-21 16</inkml:trace>
  <inkml:trace contextRef="#ctx0" brushRef="#br0" timeOffset="55333.74">868 14880 0,'21'0'31,"21"0"-15,-21 0-16,1 0 0,20-21 0,0 21 15,22 0-15,-22 0 16,22 0-16,-1 0 0,1 0 0,-1-21 16,1 21-16,-1 0 0,-21 0 15,1 0-15,-1 0 0,-21 0 0,0 0 16,-21 21-1,-21-21 1,0 0 0,0 0-16</inkml:trace>
  <inkml:trace contextRef="#ctx0" brushRef="#br0" timeOffset="55646">1439 14880 0,'0'0'0,"-21"0"16,0 0-16,0 0 16,0 0-16,-1 0 15,1 0 1,21 21-16,-21-21 0,21 22 0,0-1 16,0 0-16,0 0 0,-21 0 15,21 22-15,-21-22 0,21 21 16,0 0-16,0 1 0,0-22 0,0 21 15,0 1-15,0-22 0,0 21 16,0-21-16,0 0 0,0 1 16,0-1-16,0 0 0,0 0 15,0 0-15,0-42 32,0 0-32,21 0 15,0 0-15</inkml:trace>
  <inkml:trace contextRef="#ctx0" brushRef="#br0" timeOffset="56168.7">1693 14838 0,'0'21'31,"0"0"-31,0 0 0,-21 1 15,21-1-15,0 0 0,0 0 0,-21 21 16,21 1-16,-21-1 0,21 0 16,-21 1-16,21-22 0,0 21 15,-22 1-15,22-1 0,-21-21 0,21 21 16,-21-20-16,21-1 0,0 0 0,0 0 16,0 0-16,0 0 15,0-42 16,0 0-31,0 0 0,0 0 16,0 0-16,0-1 0,0 1 16,0-21-16,21 21 0,0-22 0,1 22 15,-1 0-15,0 0 0,0-21 16,0 20-16,0 22 0,22-21 0,-22 0 16,0 21-16,0 0 0,0 0 15,22 0-15,-22 0 0,0 21 16,0 0-16,0 1 0,-21-1 15,0 0-15,0 0 0,0 0 16,0 0-16,0 1 0,0-1 16,0 21-16,0-21 0,0 0 0,-21 1 15,21-1-15,-21 0 16,21 0-16,-21-21 0,21-21 47,21 0-47,0 21 0,0-21 0</inkml:trace>
  <inkml:trace contextRef="#ctx0" brushRef="#br0" timeOffset="56556.49">2244 15261 0,'0'21'16,"21"-21"-1,0 0 1,0 0-16,0 0 0,0 0 16,1 0-16,-1 0 0,0-21 0,0 21 15,0-21-15,0 21 0,1-21 16,-1 0-16,0 21 0,-21-21 0,21 21 16,-21-22-16,0 1 15,-21 21 1,0 0-16,0 0 0,-1 0 0,-20 0 15,21 21-15,0 1 0,0-22 16,-1 21-16,1 0 0,0 0 0,0 21 16,21-20-16,0-1 0,-21 0 15,21 0-15,0 0 0,-21 0 0,21 1 16,0-1-16,0 0 0,21 0 16,0-21-16,0 0 0,0 0 15,0 0-15,1 0 0,-1 0 0,21 0 16,-21 0-16,0 0 0,22 0 15,-22-21-15,21 0 0</inkml:trace>
  <inkml:trace contextRef="#ctx0" brushRef="#br0" timeOffset="56865.32">3090 14923 0,'0'0'0,"0"-22"0,21 22 16,-21-21-16,0 42 31,0 1-15,22-1-16,-22 0 0,21 0 16,-21 21-16,0-20 0,0 20 0,0-21 15,21 21-15,-21-20 0,0-1 16,0 21-16,21-21 0,-21 0 0,0 1 15,0-1-15,0 0 0,0 0 16,21-21-16,0 0 31,1-21-31,-22 0 16,21 0-16</inkml:trace>
  <inkml:trace contextRef="#ctx0" brushRef="#br0" timeOffset="57129.18">3598 14838 0,'0'0'0,"0"-21"16,0 0-16,-21 21 31,0 21-15,21 0-16,-21 0 0,0 0 0,21 0 15,-22 1-15,1 20 0,0-21 0,21 21 16,-21-20-16,0 20 0,0-21 15,-1 21-15,22-20 0,0-1 0,-21 21 16,0-21-16,21 0 0,0 1 16,0-1-16,21-21 31,0-21-15,1 21-16</inkml:trace>
  <inkml:trace contextRef="#ctx0" brushRef="#br0" timeOffset="58680.39">3895 15134 0,'21'-21'0,"0"-21"15,-21 21-15,0-1 16,0 1-16,0 0 15,0 0-15,0 0 0,-21 21 16,0 0-16,-1 0 16,1 0-16,0 0 15,0 21-15,0 0 0,0 0 0,-1 0 16,1 1-16,0 20 0,0-21 16,0 21-16,21-20 0,-21-1 0,21 21 15,0-21-15,0 0 0,0 1 16,0-1-16,0 0 0,0 0 15,21-21-15,0 0 16,0 0-16,0 0 0,0 0 16,1-21-16,-22 0 0,21 21 15,0-21-15,0-1 0,0 1 0,0 0 16,-21-21-16,22 21 0,-22-1 16,21 1-16,-21 0 0,0 0 0,21 0 15,-21 0-15,21 21 0,-21-22 16,0 44-1,0-1 1,0 0-16,0 0 16,0 0-16,0 0 0,0 1 15,0-1-15,0 0 0,0 0 0,0 0 16,21 0-16,-21 1 0,21-22 0,1 21 16,-1-21-16,0 0 15,0 0-15,0 0 0,0 0 0,1-21 16,-1-1-16,0 1 0,0 0 15,0 0-15,0 0 0,1 0 16,-1-22-16,0 22 0,-21-21 0,21 21 16,0-22-16,-21 22 0,21-21 0,-21 21 15,0-22-15,22 22 0,-22 0 16,0 0-16,0 0 0,21-1 16,-21 1-16,-21 42 31,-1 1-31,1-22 15,21 21-15,0 21 0,-21-21 0,21 0 16,0 1-16,0 20 0,0-21 16,0 21-16,-21 1 0,21-22 0,0 21 15,0 1-15,0-22 0,0 21 0,0-21 16,0 0-16,0 1 0,21-1 16,-21 0-16,0 0 0,21-21 0,0 0 15,1 0-15,-1 0 16,0 0-16,0 0 0,0 0 15,0-21-15,1 0 0,-1 21 16,0-21-16,-21-1 0,21 1 0,0-21 16,0 21-16,1 0 0,-22-1 15,21 1-15,-21 0 0,0 0 0,21 0 16,-21 42 15,0 0-31,-21 0 16,21 0-16,0 1 0,0-1 0,-21 0 15,21 0-15,0 0 0,0 0 16,0 1-16,0-1 0,0 0 16,21-21-1,0 0 1,0 0-16,0 0 0,0 0 16,1-21-16,-1 21 0,0-21 0,0-1 15,-21 1-15,21 0 0,0 0 16,1 0-16,-22 0 0,21-1 0,-21 1 15,21 0-15,-21 0 0,0 0 0,21 0 16,-21 42 15,0 0-15,0 0-16,-21 0 16,21 0-16,0 1 0,0-1 0,-21 0 15,21 0-15,0 0 0,0 0 0,0 1 16,0-1-16,0 0 0,0 0 15,21 0-15,0-21 16,0 0-16,0 0 0,1 0 0,-1 0 16,0 0-16,0 0 0,0 0 15,0 0-15,1 0 0,-1-21 0,0 0 16,0 0-16,-21 0 0,21-1 16,-21 1-16,21 21 0,-21-21 15,0 0-15,0 0 0,0 0 0,22-1 16,-22 1-16,0 0 15,-22 21 32,1 21-31,21 0-16,0 1 0,-21-22 16,21 21-16,-21-21 0,21 21 0,0 0 15,0 0-15,0 0 16,0 1-16,-21-1 15,21 0-15,0 0 0,0 0 16,21-21 0,0 0-16,0 0 15,0 0 1,1 0-16,-1 0 0,0 0 16,0 0-1,-21-21-15,0 0 0,21 21 16,0-21-16,1 0 0,-1 21 15,0-22-15,0 1 0</inkml:trace>
  <inkml:trace contextRef="#ctx0" brushRef="#br0" timeOffset="59005.2">6096 15092 0,'0'0'0,"0"-21"16,0 0-16,0-1 16,-21 22 15,0 22-15,21-1-16,-22-21 0,22 21 0,0 0 15,-21 0-15,21 0 0,-21 1 0,0-1 16,21 0-16,0 0 0,-21 0 15,21 0-15,-21 1 0,-1-1 16,22 0 0,0-42 15,0 0-31,0-1 16</inkml:trace>
  <inkml:trace contextRef="#ctx0" brushRef="#br0" timeOffset="59221.08">5948 14944 0,'0'0'0,"-21"0"16,-1 0 0,22-21-16,-21 21 15,42 0 48,1 0-48</inkml:trace>
  <inkml:trace contextRef="#ctx0" brushRef="#br0" timeOffset="59748.65">6392 15007 0,'0'0'0,"21"0"0,-21-21 16,22 21-16,-22-21 0,21 21 16,-21-21-16,-21 21 46,-1 0-46,1 0 0,0 0 0,0 0 16,21 21-16,-21-21 0,0 21 16,-1 0-16,1-21 0,0 21 0,21 1 15,-21-1-15,21 0 0,0 0 16,0 0-16,0 0 31,21-21-31,0 0 16,0 0-16,1 0 0,-1 0 15,0 0-15,-21 22 16,21-22-16,0 21 0,0-21 16,-21 21-16,0 0 15,0 0 17,-21-21-32,0 0 0,0 21 15,0-21-15,0 0 0,-1 0 0,1 22 16,0-22-16,0 0 0,0 0 15,0 0-15,-1 0 0,1 0 16,0 0 0,21-22 15,0 1-31,21 21 0,-21-21 16</inkml:trace>
  <inkml:trace contextRef="#ctx0" brushRef="#br0" timeOffset="60449.26">6964 14965 0,'0'-21'0,"0"0"16,0-1-16,0 1 16,0 0-16,21 21 15,0-21-15,0 21 16,0 0-16,1-21 0,-1 21 16,0 0-16,0 0 0,0 0 15,0 0-15,1 21 0,-1-21 16,0 21-16,-21 0 0,0 0 15,0 1-15,0-1 0,0 0 16,0 0-16,0 0 0,0 0 16,0 1-16,-21-1 0,21 0 0,-21 0 15,-1 0-15,1 0 0,-21 1 0,21-1 16,0 0-16,-1 0 0,1-21 16,0 21-16,-21 0 0,21-21 0,-1 0 15,1 0-15,0 22 0,0-22 0,0 0 16,0 0-16,-1 0 15,22-22-15,0 1 16,0 0-16,0 0 0,0 0 16,0 0-16,22 21 0,-1-22 15,0 22-15,0-21 16,0 21 0,0 0-16,1 0 0,-1 0 15,-21 21-15,21-21 16,-21 22-16,0-1 0,21-21 0,-21 21 15,21-21-15,-21 21 0,0 0 0,21-21 16,1 0-16,-1 21 0,-21 1 16,21-22-16,0 0 0,0 21 15,0-21 1,1 0-16,-1 0 0,0 0 16,0 0-1,0 0 1,-21-21-16,21 21 0,-21-22 15,22 1-15,-1 21 16,-21-21-16,21 0 0,0 21 0</inkml:trace>
  <inkml:trace contextRef="#ctx0" brushRef="#br0" timeOffset="61169.36">7705 14923 0,'-22'0'16,"1"0"-16,0 0 16,0 21-16,0 0 15,21 0-15,-21-21 0,-1 21 0,22 0 16,0 1-16,-21-1 0,21 0 0,-21 0 15,0 0-15,21 0 0,0 1 16,0-1-16,0 0 0,0 0 0,-21 0 16,21 0-16,0 1 0,0-1 15,0 0 1,21-21 0,0 0-1,0 0-15,0 0 0,1 0 16,-1 0-16,-21-21 0,21 21 0,-21-21 15,21 21-15,0 0 0,-21-22 16,21 1-16,1 21 0,-22-21 16,21 21-16,-21-21 0,0 0 15,21 21-15,-21-21 16,0-1-16,0 1 0,0 0 16,0 0-16,0 0 15,0 0-15,-21-1 16,0 22-1,-1 0 1,1 0-16,0 0 16,0 0-16,0 0 15,21 22-15,-21-1 0,-1-21 0,22 21 16,0 0-16,-21 0 0,0-21 0,21 21 16,-21 1-16,21-1 0,0 0 15,0 0-15,-21 0 0,21 0 16,0 1-16,0-1 15,0 0 1,21-21 0,0 0-1,0 0-15,0 0 16,1 0 0,-1 0-16,0 0 15,0-21 1,0 21-16</inkml:trace>
  <inkml:trace contextRef="#ctx0" brushRef="#br0" timeOffset="64128.79">8361 14859 0,'0'0'0,"-21"0"15,-1-21 1,1 42 31,21 0-47,-21 0 15,21 1-15,0-1 0,0 0 16,0 0-16,-21 0 0,21 0 0,-21 1 16,21-1-16,0 0 0,0 0 15,0 21-15,-21-20 0,21-1 0,0 0 16,-22 0-16,22 0 0,0 0 15,0 1 17,-21-22-32,21-22 15,0 1 1,0 0-16,0 0 0,0 0 16,0 0-16</inkml:trace>
  <inkml:trace contextRef="#ctx0" brushRef="#br0" timeOffset="64433.12">8064 15071 0,'22'-21'47,"-1"21"-47,0 0 15,0-22-15,21 22 0,-20-21 16,-1 21-16,0 0 0,0 0 16,0-21-16,0 21 0,1 0 0,-1 0 15,-21-21-15,21 21 0,0 0 16,0-21 46</inkml:trace>
  <inkml:trace contextRef="#ctx0" brushRef="#br0" timeOffset="65073.58">8826 14817 0,'0'-21'15,"0"-1"1,0 1 0,22 21-16,-1 0 0,-21-21 0,21 21 15,0 0-15,0 0 0,-21-21 0,21 21 16,1 0-16,-1 0 0,0 0 15,0 0-15,-21 21 16,21 0-16,-21 0 0,0 1 16,0-1-16,0 0 15,0 21-15,0-21 0,0 1 16,0-1-16,0 0 0,-21 0 0,0 0 16,21 0-16,-21 22 0,0-22 15,-22 0-15,22 0 0,0 0 0,0 1 16,0-1-16,21 0 0,-22-21 0,1 21 15,0-21-15,0 0 0,0 0 16,0 0-16,-1 0 16,22-21-16,-21 21 0,21-21 0,0 0 15,0-1-15,0 1 0,0 0 16,0 0-16,0 0 0,0 0 16,21-1-16,1 22 0,-1 0 15,0 0-15,0 0 16,0 0-16,0 0 0,1 0 0,-1 22 15,0-1-15,0 0 0,0-21 16,-21 21-16,21 0 0,1 0 16,-1 1-16,0-1 0,0 0 15,0 0-15,0-21 0,-21 21 0,22-21 16,-1 0-16,0 0 16,0 0-1,0 0-15,0 0 16,1-21-16,-22 0 15,21 21-15,0-21 0,0 0 0,-21-1 16,21 1-16,0 0 0</inkml:trace>
  <inkml:trace contextRef="#ctx0" brushRef="#br0" timeOffset="65529.31">9588 14859 0,'0'0'0,"0"-42"16,0 21-1,0 42 17,0 0-17,0 0-15,-21 0 0,21 0 0,0 1 16,0-1 0,0 0-16,0 0 0,0 0 0,0 0 15,0 1-15,0-1 0,0 0 0,0 0 16,0 0-16,0 0 0,0 1 15,21-1 1,1-21-16,-1 0 0,0 0 0,0 0 16,0 0-16,0 0 0,22-21 15,-22 21-15,0-22 0,0 1 16,0 0-16,1 0 0,-22 0 0,0 0 16,21-1-16,-21 1 0,0 0 0,0 0 15,0 0-15,0-22 0,-21 22 16,-1 0-16,1 0 0,0 21 15,0-21-15,0 21 0,21-21 0,-21 21 16,-1 0-16,1 0 0,0 0 16,0 0-16,0 21 0,0 0 0,-1-21 15,1 21-15,21 0 32,21-21-32,1 0 15</inkml:trace>
  <inkml:trace contextRef="#ctx0" brushRef="#br0" timeOffset="67490.52">1143 15875 0,'0'-21'16,"-21"21"-1,21 21 32,21 0-31,0 0-1,0-21-15,0 0 16,1 22-16,-1-22 0,0 0 16,21 0-16,-21 0 0,1 0 15,-1 0-15,21 0 0,-21 0 16,22 0-16,-22 0 0,21 0 15,-21 0-15,0 0 0,1 0 16,-1 0-16,21 0 0,-21 0 0,0 0 16,1 0-16,20 0 0,-21 0 15,21 0-15,-20-22 0,20 22 0,0 0 16,1 0-16,-1 0 0,-21 0 16,21-21-16,1 21 0,-1 0 0,0 0 15,1 0-15,-1 0 0,0 0 16,-20 0-16,20 0 0,0 0 0,1 0 15,-1 0-15,0 0 0,1 0 16,-1 0-16,0 0 0,1 0 16,-1 0-16,0 0 0,1 0 15,-22 0-15,21 0 0,0-21 0,1 21 16,-1 0-16,0 0 0,1 0 0,-1 0 16,0 0-16,22-21 0,-22 21 15,1 0-15,-1 0 0,0 0 0,22 0 16,-22 0-16,22-21 0,-22 21 15,21 0-15,-20 0 0,20 0 0,-20-21 16,-1 21-16,21 0 0,-20 0 16,-1 0-16,0 0 0,1 0 0,20 0 15,-20 0-15,-22 0 0,21 0 0,0 0 16,1 0-16,-22 0 16,21 0-16,1 0 0,-22 0 0,21 0 15,-21 0-15,22-22 0,-1 22 0,0 0 16,1 0-16,-1 0 0,0 0 15,1 0-15,-1 0 0,0-21 0,1 21 16,-1 0-16,0 0 0,1 0 0,-1 0 16,-21 0-16,21 0 0,1 0 15,-1-21-15,0 21 0,1 0 0,-22 0 16,21 0-16,1 0 0,-22 0 0,21 0 16,-21 0-16,22-21 0,-1 21 15,-21 0-15,21 0 0,1 0 0,-1 0 16,-21 0-16,22-21 0,-1 21 15,0 0-15,1 0 0,-22 0 16,21 0-16,0 0 0,-20 0 0,20-21 16,-21 21-16,21 0 0,-20 0 0,20 0 15,-21 0-15,0 0 0,0 0 16,1 0-16,20-22 0,-21 22 0,0 0 16,0 0-16,1 0 0,20 0 0,-21 0 15,0-21-15,0 21 0,1 0 16,20 0-16,-21 0 0,0 0 0,22 0 15,-22 0-15,0 0 0,21 0 16,-21 0-16,1 0 0,-1 0 16,0 0-16,0 0 0,0 0 0,0 0 15,1 0-15,-1 0 0,0 0 16,0 0-16,0 0 0,0 0 16,1 0-16,-1 0 15,0-21-15,0 21 0,0 0 0,0 0 16,1 0-16,-1 0 0,0 0 15,0 0-15,0 0 0,0 0 16,1 0-16,-1 0 0,0 0 16,0-21 15,0 21-31,0 0 16,1 0-1,-44 0 79,1 0-78,0 0-16,0 0 15,0 0 1,21 21-16,-21-21 15,-1 0-15,1 0 32,0 0-17,0 0-15,0 0 16</inkml:trace>
  <inkml:trace contextRef="#ctx0" brushRef="#br0" timeOffset="68564.58">1841 16235 0,'0'0'0,"-21"0"0,0 0 15,42 0 32,0 0-47,1 0 0,20 0 0,-21 0 16,0 0-16,22 0 0,-22 0 15,21 0-15,-21 0 0,22 0 0,-1 0 16,-21 0-16,21 0 0,-20-21 16,20 21-16,-21 0 0,0 0 0,-42 0 46,0 0-46,0 0 0</inkml:trace>
  <inkml:trace contextRef="#ctx0" brushRef="#br0" timeOffset="68871.41">2117 16214 0,'-22'0'16,"1"0"-1,21 21-15,-21-21 16,21 21-16,0 0 16,-21 0-16,21 1 0,-21-1 0,21 0 15,0 0-15,0 0 0,0 0 16,-21 1-16,21-1 0,0 21 16,-22-21-16,22 0 0,0 1 15,0-1-15,0 0 0,0 0 0,0 0 16,-21 0-16,0 1 15,21-1-15,0-42 47,0-1-47,0 1 0,0 0 16,21 0-16</inkml:trace>
  <inkml:trace contextRef="#ctx0" brushRef="#br0" timeOffset="69382.11">2180 16256 0,'0'0'0,"0"-21"0,0 0 16,0 0-16,0 42 47,0 0-47,0 0 0,0 0 15,0 0-15,0 1 0,-21 20 16,21-21-16,0 0 0,-21 22 0,21-22 15,0 0-15,0 21 0,-21-21 16,21 1-16,0-1 0,-22 0 0,22 0 16,0 0-16,0 0 15,-21-21-15,21-21 32,0 0-17,0 0-15,0 0 16,0 0-16,0-1 0,21 1 0,-21 0 15,22 0-15,-1 0 0,-21 0 16,21-1-16,0 1 0,0 0 16,0 21-16,1 0 15,-22-21-15,21 21 0,0 0 16,-21 21-16,21 0 16,-21 0-16,0 1 15,0-1-15,0 0 0,0 0 16,0 0-16,0 0 0,0 1 0,0-1 15,0 0-15,-21 0 16,21 0 0,0-42 31</inkml:trace>
  <inkml:trace contextRef="#ctx0" brushRef="#br0" timeOffset="69737.07">2540 16510 0,'21'0'47,"0"0"-47,0 0 15,1 0-15,-1 0 0,0 0 16,0 0-16,0-21 0,0 21 15,-21-21-15,22 21 0,-1 0 0,-21-21 16,0-1 0,-21 22-1,-1 0 1,1 0-16,0 22 0,0-22 16,0 21-16,0 0 0,-1-21 0,1 21 15,21 0-15,0 0 0,-21 1 16,21-1-16,0 0 0,0 0 15,0 0-15,21-21 16,0 21-16,1-21 16,-1 0-16,0 0 0,0 0 0,0 0 15,0 0-15,1-21 0,20 21 16</inkml:trace>
  <inkml:trace contextRef="#ctx0" brushRef="#br0" timeOffset="70152.42">3196 16277 0,'0'0'0,"0"-21"15,0 42 17,21 0-32,-21 1 0,0-1 15,0 0-15,0 0 0,21 21 16,-21-20-16,22-1 0,-22 0 0,0 21 15,0-21-15,0 1 0,0-1 16,0 0-16,0 0 0,0 0 16,0 0-16,21 1 15,0-44 1,-21 1 0,21 21-16,0-21 0,-21 0 15,0-21-15,21 20 0,1 1 0,-22 0 16,21-21-16,0 21 0,-21-22 15,0 22-15,0-21 0,21 21 16,-21-1-16,21-20 0,-21 21 0,0 0 16,0 0-16,21 21 15,1 21 1,-22 0 0,0 0-16,21 0 15,-21 0-15,0 1 0</inkml:trace>
  <inkml:trace contextRef="#ctx0" brushRef="#br0" timeOffset="71608.56">3873 16574 0,'22'0'0,"-1"0"15,0 0-15,0 0 0,-21-22 16,0 1-16,0 0 15,0 0-15,0 0 0,0 0 16,0-1-16,-21 1 16,21 0-16,-21 21 0,0 0 0,-1 0 15,1 0-15,0 0 0,0 0 16,0 0-16,0 0 0,-1 21 0,1 0 16,0 1-16,0-1 0,0 0 0,0 0 15,21 0-15,0 0 16,-22 1-16,22-1 0,0 0 0,0 0 15,0 21-15,0-20 16,0-1-16,22 0 0,-1-21 16,0 0-16,0 0 0,0 0 15,0 0-15,1 0 0,-1 0 0,0-21 16,0 0-16,0 21 0,-21-22 16,21 1-16,1 0 0,-1 0 0,0 0 15,-21 0-15,0-1 0,0 1 0,21 0 16,-21 0-16,21 0 0,-21 0 15,0-1-15,-21 44 47,21-1-47,-21-21 0,21 21 16,0 0-16,-21 0 0,21 0 16,0 1-16,0-1 0,0 0 0,0 0 15,0 0-15,0 0 16,21 1-16,0-22 0,0 0 15,0 0-15,1 0 16,-1 0-16,0 0 0,0 0 16,0 0-16,0-22 0,1 1 15,-1 0-15,0 21 0,0-21 0,-21 0 16,21-22-16,0 22 0,-21 0 16,22-21-16,-1 21 0,-21-22 15,0 1-15,0 0 0,21-1 0,-21 1 16,21 21-16,-21-22 0,0 1 0,0 21 15,0 0-15,0 0 0,0-1 16,0 44 0,0-1-1,0 21-15,0-21 0,0 22 16,0-22-16,0 21 0,0-21 16,-21 22-16,21-1 0,0-21 15,0 21-15,0-20 0,0-1 0,0 21 0,0-21 16,0 0-16,0 1 0,21-1 15,0 0-15,0-21 16,1 0-16,-1 0 16,0 0-16,0 0 0,21 0 0,-20 0 15,-1 0-15,0-21 0,0 21 0,0-21 16,0-1-16,1 1 0,-1 0 16,-21 0-16,21 0 0,-21 0 15,0-1-15,0 1 0,0 0 16,-21 42 31,21 0-47,0 1 0,0-1 15,0 0-15,0 0 0,0 0 16,0 0-16,0 1 0,0-1 16,0 0-16,21-21 0,0 0 15,0 0 1,0 0-16,1 0 0,-1 0 15,0 0-15,0-21 0,0 21 16,-21-21-16,21-1 0,1 22 16,-1-21-16,-21 0 0,21 0 0,0-43 15,0 64 1,-21-21-16,21 21 0,-21 21 47,0 1-47,0-1 0,0 0 15,0 0-15,0 0 0,0 0 16,0 1-16,0-1 16,22-21-16,-1 0 15,0 0-15,-21 21 0,21-21 0,0 0 16,0 0-16,1 0 16,-22-21-16,21 21 0,0-21 0,-21-1 15,21 22-15,0-21 0,-21 0 16,0 0-16,21 0 0,-21 0 15,22-1-15,-22 1 0,0 0 0,0 0 16,0 0-16,0 0 16,-22 21-1,1 21-15,0 0 16,21 0-16,0 0 0,0 0 16,-21 1-16,21-1 0,0 0 15,0 0-15,0 0 0,0 0 16,0 1-16,21-22 15,-21 21-15,21-21 0,0 0 16,1 0-16,-1 0 16,0 0-16,0 0 15,0-21-15,0-1 0</inkml:trace>
  <inkml:trace contextRef="#ctx0" brushRef="#br0" timeOffset="71884.39">5969 16341 0,'0'21'31,"0"0"-15,0 0-1,0 0-15,-21 1 0,21-1 16,0 0-16,0 0 0,-21 0 15,21 0-15,0 1 16,-22-22-16,22 21 16,0-42 15,0-1-15,22 1-16</inkml:trace>
  <inkml:trace contextRef="#ctx0" brushRef="#br0" timeOffset="72088.28">6096 16235 0,'0'-21'31,"0"0"-15</inkml:trace>
  <inkml:trace contextRef="#ctx0" brushRef="#br0" timeOffset="72573">6392 16341 0,'21'0'31,"1"-21"-15,-22-1 0,0 1-1,-22 21 1,1 0-1,0 0-15,0 0 16,0 0-16,0 21 0,-1 1 0,1-1 16,0-21-16,21 21 0,0 0 15,0 0 1,0 0 0,21-21-16,0 22 15,1-22-15,-1 0 0,0 0 16,0 21-16,0-21 0,0 0 0,1 21 15,-1-21-15,0 21 0,0-21 16,-21 21-16,0 0 16,0 1-1,-21-22 1,0 0-16,0 0 0,-1 0 16,1 0-16,0 0 0,0 21 15,0-21-15,0 0 0,-1 0 16,22-21-1,0-1 1</inkml:trace>
  <inkml:trace contextRef="#ctx0" brushRef="#br0" timeOffset="73223.39">7070 16256 0,'0'-21'0,"0"0"16,0 0-1,0-1-15,0 1 16,21 0-1,0 21-15,0 0 16,0-21-16,0 21 0,1 0 16,-1 0-16,0 0 0,-21 21 15,21-21-15,-21 21 0,21 0 16,-21 1-16,0-1 0,0 0 0,0 0 16,0 0-16,0 0 0,-21 22 0,0-22 15,0 0-15,0 0 16,-1-21-16,1 21 0,-21 1 0,21-1 15,0 0-15,-1-21 0,1 21 0,0-21 16,0 0-16,0 21 0,0-21 16,-1 0-16,1 0 15,0 0-15,21-21 16,-21 21-16,21-21 0,0 0 16,0 0-16,0-1 15,21 22 16,0 0-31,0 0 0,1 0 16,-1 0-16,0 22 0,0-1 16,0-21-16,-21 21 15,21 0-15,1-21 0,-1 0 16,-21 21-16,21-21 0,0 21 16,0-21-1,-21 22 1,21-22-16,1 0 31,-1-22-15,0 1-16,0 0 15</inkml:trace>
  <inkml:trace contextRef="#ctx0" brushRef="#br0" timeOffset="73626.17">7578 16320 0,'0'0'0,"-22"0"31,1 0-15,0 0-16,0 21 0,21 0 16,-21-21-16,0 21 0,21 0 15,-22 0-15,22 1 0,-21-1 16,21 0-16,0 0 15,0 0-15,21 0 16,1-21 0,-1 0-16,0 0 0,0 0 15,0 0-15,0 0 0,1-21 16,-1 21-16,0-21 0,-21 0 16,21 0-16,0 0 0,-21-1 15,21 1-15,-21 0 0,0 0 0,0 0 16,0 0-16,0-1 15,-21 22-15,0 0 0,0 0 16,0 0-16,0 0 16,21 22-16,0-1 15,21-21 1,0 0-16,21 0 0,-21 0 16</inkml:trace>
  <inkml:trace contextRef="#ctx0" brushRef="#br0" timeOffset="74168.86">8340 16193 0,'0'0'0,"0"-22"31,-22 22-15,22 22-16,0-1 15,-21-21-15,21 21 0,-21 0 0,21 0 16,0 0-16,0 1 16,-21-1-16,21 0 0,0 0 15,0 0-15,0 0 0,-21-21 0,21 22 0,0-1 16,0 0-1,0 0-15,0-42 219</inkml:trace>
  <inkml:trace contextRef="#ctx0" brushRef="#br0" timeOffset="75545.71">8255 16235 0,'-21'0'0,"21"-21"47,0 0-16,0 42 32,0 0-63,0 0 0,0 0 15,0 0-15,0 1 0,0-1 16,0 0-16,-21 0 15,-1 0-15,22 0 0,-21 1 0,21-1 16,-21-21-16,0 21 0,21 0 0,-21-21 16,0 21-16,-1 0 15,1-21 1,0 22-16,0-22 31,0 0-15,21-22-16,0 1 0,0 0 15,0 0 1,0 0-16,21 21 16,0-21-16,0 21 15,0 0-15,-21-22 16,22 22-16,-1 0 16,0 0-16,0 22 15,0-22-15,0 0 16,-21 21-16,22-21 0,-22 21 15,21-21-15,0 21 16,0-21-16,0 0 0,0 0 16,1 0-16,-1 0 15,0 0-15,0 0 16,0 0-16,0 0 16,-21-21-1,22 21-15,-1 0 0,0-21 0,0 0 16,0-1-16</inkml:trace>
  <inkml:trace contextRef="#ctx0" brushRef="#br0" timeOffset="76032.59">8805 16193 0,'0'0'0,"0"-22"0,-21 1 16,0 21-1,21-21-15,-21 21 16,0 21 0,21 0-16,0 1 0,-22-1 15,1 0-15,21 0 0,-21 0 16,21 0-16,0 1 0,0-1 16,-21 0-16,21 0 0,0 0 0,-21 0 15,21 1-15,0-1 0,0 0 16,21-21-1,0 0-15,0 0 16,0 0-16,1 0 0,-1 0 16,0 0-16,0 0 15,0-21-15,-21 0 0,21 21 0,1-22 16,-22 1-16,0 0 0,0-21 0,21 21 16,-21-1-16,0 1 0,0-21 15,0 21-15,0 0 0,0-1 16,-21 1-16,-1 0 0,1 21 15,0 0-15,0 0 16,0 0-16,0 0 0,21 21 16,-22-21-16,1 21 0,0-21 0,21 22 15,0-1-15,-21-21 16,21 21-16,-21-21 0,21 21 16,-21-21-16,21 21 0,-22-21 31</inkml:trace>
  <inkml:trace contextRef="#ctx0" brushRef="#br0" timeOffset="76765.1">8255 16277 0,'0'-21'16,"0"0"-1,0 0 1,0 0 0,0-1-1,21 22-15,-21-21 0,21 21 16,0 0-16,1 0 15,-1 0-15,0 0 16,-42 0 31,0 0-31,-1 0-16,1 0 15,0 0-15,0 0 0,0 0 16,0 0-16,-1 0 15,-20 0-15,21 0 0,0 0 0,-22 0 16,22 0-16,-21 0 0,21 0 0,0 0 16,-1 0-16,1 0 0,0 0 15,0 21-15,21 1 0,-21-22 16,21 21-16,21-21 172,0 0-172,0 0 15,0 0-15,1 0 16,-1 0-16,0 0 16,0 0-16,0 0 0,0 0 15,1 0 1,-1 0-16,0 0 16</inkml:trace>
  <inkml:trace contextRef="#ctx0" brushRef="#br0" timeOffset="79924.99">20447 8890 0,'0'-21'31,"0"0"16,-21 0-16,0 21-15,-1 0 15,1 0-15,0 0-16,0 0 15,21 21-15,-21-21 16,0 21-16,21 0 16,-22-21-1,1 21-15,0 0 16,21 1-1,0-1 1,0 0-16,-21-21 0,21 21 16,-21 0-16,21 0 31,0 1-15,0-1-1,0 0 16,-21 0-15,21 0 15,0 0 1,0 1-1,21-22 0,-21 21-15,0 0-1,21-21 17,-21 21-32,0 0 31,21-21 16,-21 21-47,21-21 15,-21 22 17,21-22-17,1 0 1,-1 0-1,0 0 1,0 0 0,0 0 15,0 0-15,1 0 15,-1 0-16,0 0 1,0 0 15,0 0 1,-21-22 14,21 22-46,1 0 16,-22-21 0,0 0-1,21 21-15,-21-21 16,21 21 0,-21-21-16,0 0 15,0-1 16,0 1-15,0 0-16,0 0 31,0 0-15,0 0-16,0-1 16,0 1-1,0 0-15,0 0 16,0 0-1,0 0-15,0-1 0,0 1 16,0 0-16,0 0 16,0 0-1,-21 21-15,21-21 16,-21 21-16,21-22 0,-22 1 31,1 21-15,21-21-1,-21 21 1,0 0 0,21-21 62,0 0-63</inkml:trace>
  <inkml:trace contextRef="#ctx0" brushRef="#br0" timeOffset="80752.62">20510 8700 0,'0'21'15,"-21"-21"-15,21-21 79,0-1-79,0 1 15,0 0-15,0 0 16,0 0-16,0 0 0,0-1 0,0 1 15,0-21-15,0 21 0,0-22 16,0 1-16,0 0 0,0-1 0,0 1 16,0 0-16,0-22 0,0 22 0,0-22 15,0 22-15,0 0 0,21-22 0,-21 22 16,22 21-16,-22-22 0,0 1 16,0 21-16,21-21 0,-21 20 15,21 1-15,-21-21 0,0 21 0,0 0 16,0-1-16,0-20 0,0 21 0,21 0 15,-21 0-15,0-1 0,0-20 0,0 21 16,0 0-16,0 0 0,0-1 16,0 1-1,-21 21-15,0 0 16,0 0-16,-1 21 16,1 1-16,0-22 15,0 21-15,21 0 0,0 0 16,-21-21-16,0 21 0,-1 0 15,22 1-15,-21-1 0,0 0 16,21 0-16,-21 0 16,42-21 31,-21-21-47,21 21 15,0-21-15,1 21 0,-22-21 0,21 0 16,0-1-16,-21 1 0,21 21 15,0-21-15,0 0 0,1 0 0,-22 0 16,21-1-16,-21 1 0,21 21 16,-21-21-16,0 0 0,21 21 15,0 0 1,-21 21-16,0 0 16,0 0-16,21-21 0,-21 22 0,0 20 15,22-21-15,-22 0 0,0 0 0,21 1 16,-21-1-16,0 0 0,0 0 0,0 0 15,0 0-15,0 1 0,0-1 16,0 0-16,0 0 0,0 0 16,0 0-16,0 1 15</inkml:trace>
  <inkml:trace contextRef="#ctx0" brushRef="#br0" timeOffset="87376.6">18119 4868 0,'0'-21'0,"21"21"16,0 0-16,-21-21 0,21 0 15,0 0-15,0 0 16,1-1-16,-22 1 0,21 0 16,-21 0-16,21 21 0,-21-21 0,0 0 15,0-1-15,0 1 16,0 0-16,0 0 0,-21 0 0,0 21 16,21-21-16,-22 21 0,1 0 15,0 0-15,0 0 0,-21 0 0,20 0 16,1 0-16,-21 0 0,0 21 15,20 0-15,-20 0 0,0 21 0,21-20 16,-22 20-16,1 0 0,21 1 0,-22 20 16,22-21-16,-21 22 0,21-22 0,0 22 15,-1-22-15,1 22 0,21-22 16,0 0-16,0 1 0,0-1 0,0 0 16,0 1-16,21-22 0,1 21 15,-1-21-15,0 22 0,0-22 0,21 0 0,-20 0 16,20 0-16,-21-21 0,21 21 0,1-21 15,-1 0-15,0 0 0,1 0 16,-1 0-16,0-21 0,1 21 16,-1-21-16,22 0 0,-22 0 0,0 0 15,1-1-15,-1 1 0,-21 0 0,21 0 16,-20 0-16,-1 0 0,0-1 0,-21-20 16,0 21-16,0 0 0,0 0 0,0-22 15,0 22-15,0 0 0,0 0 16,-21 0-16,0 21 0,-1 0 0,1 0 15,0 0-15,0 0 0,-21 0 0,20 21 16,-20 0-16,0 0 0,21 0 0,-22 0 16,22 1-16,-21 20 0,21-21 15,-22 0-15,22 22 0,0-22 0,0 0 16,21 0-16,0 0 0,0 22 16,0-22-16,0 0 0,0 0 15,21-21-15,0 0 16,0 0-16,22 0 0,-22 0 0,0 0 15,21 0-15,-21 0 0,22-21 0,-22 21 16,0-21-16,0 0 0,22 21 16,-22-22-16,0 1 0,0 0 15,0 0-15,0 21 0,1-21 16,-22 0-16,21-1 0,0 1 16,0 0-16,-21 0 0,21 21 15,0-21-15,-21 0 31,22 21-15,-44 0 281,22-22-172,0 1-63,0 0 95,0 0-95,-21 21-62,0 0 31,0 0-15,0 0 0,0 0-1,-1 0-15,1 0 16,0 0-16,0 0 16,0 0-16,0 21 15,-1-21 1,22 21-16,-21-21 0,0 0 0,0 21 15,0 1-15,0-22 0,21 21 16,-22-21-16,22 21 0,-21 0 0,0 0 16,0 0-16,21 1 15,0-1-15,-21-21 16,21 21-16,-21 0 0,21 0 0,0 0 16,0 1-16,0-1 15,0 0-15,0 0 0,0 0 16,21 0-16,0 1 15,0-22-15,0 0 16,0 21-16,1-21 0,-1 0 16,0 0-16,0 0 0,0 0 0,0 0 15,1 0-15,-1 0 0,0-21 0,0 21 16,0-22-16,0 22 0,-21-21 0,22 0 16,-1 21-16,0-21 0,0 0 0,0 0 15,-21-1-15,21 1 16,-21 0-16,22 0 0,-22 0 0,0 0 15,0-1-15,0 1 0,0-21 16,0 21-16,0 0 0,0-1 0,0 1 16,0 0-16,0 0 0,-22 0 15,1 21-15,0-21 0,0 21 16,0 0-16,0 0 0,-1 0 16,1 0-16,0 0 0,0 0 0,0 0 15,0 0-15,-1 0 0,1 21 0,0-21 16,0 21-16,0 0 0,0 0 0,21 0 15,-22-21-15,22 22 0,-21-1 16,0 0-16,21 0 0,0 0 16,0 0-16,0 1 0,0-1 0,0 0 0,0 0 15,0 0-15,21 0 16,0 1-16,1-22 0,-1 21 0,0-21 16,0 0-16,21 21 0,-20-21 15,-1 0-15,21 0 0,-21 0 0,22 0 16,-22 0-16,21 0 0,0 0 0,-20-21 15,-1 0-15,21 21 0,-21-22 0,22 1 16,-22 21-16,0-21 0,0 0 0,0 0 16,0 0-16,1 21 0,-1-22 0,-21 1 15,0 0-15,21 21 16,-21-21-16,0 0 0,21 21 16,-21-21-16,0 42 46,0 0-46,0 0 0,0 0 16,0 0-16,-21 1 16,21-1-16,-21 0 0,21 0 15,0 0-15,0 0 0,-21 1 0,21-1 16,0 0-16,-22-21 16,22 21-16,0-42 46,0 0-46,0 0 16,22-1-16,-22 1 0,21 0 16,-21 0-16,0 0 0,21 0 0,0-1 15,-21 1-15,21 0 0,0 0 0,1 21 16,-22-21-16,21 21 0,0 0 0,0 0 16,0 0-16,0 0 15,1 0-15,-1 21 0,0 0 16,0 0-16,0 0 15,0 1-15,-21-1 0,22 0 0,-1-21 16,0 21-16,-21 0 0,21 0 0,0-21 16,-21 22-16,21-22 0,1 0 0,-1 0 31,0 0-31,0 0 16,0-22-16,-21 1 0,21 0 15,1 0-15,-22 0 0,0 0 16,21-1-16,0-20 0,0 21 0,0 0 15,0 0-15,1-22 0,-1 22 0,21 0 16,-21 0-16,22 0 0,-22 21 16,0-22-16,0 22 0,0 0 0,0 0 15,1 0-15,-22 22 16,0-1-16,0 0 16,0 0-16,0 0 0,0 0 15,0 1-15,0-1 0,0 0 16,0-42 31,0 0-32,0-1-15,0 1 16,0 0-16,0 0 16,0 0-16,0 0 0,0-1 0,-22 22 15,22-21-15,-21 21 0,0 0 16,0 0-16,0 0 15,0 0-15,-1 0 0,1 21 16,0 1-16,0-1 0,0 0 0,0 0 16,-22 21-16,22-20 0,21-1 15,-21 0-15,0 0 0,21 21 0,0-20 16,0-1-16,0 0 0,0 0 0,0 21 16,21-20-16,0-1 0,0 0 0,0 0 15,1-21-15,20 21 0,-21 0 0,21-21 16,1 0-16,-1 22 0,0-22 0,1 0 15,-1 0-15,0 0 0,1 0 16,20 0-16,-20-22 0,-1 22 0,0-21 16,1 0-16,-1 0 0,0 21 15,-21-21-15,1 0 0,20-1 0,-42 1 16,21 0-16,-21 0 0,21 0 0,-21 0 16,0-1-16,0 1 0,0 0 0,0 0 15,-21 0-15,0 21 0,0 0 16,0 0-16,-1 0 0,1 0 15,0 0-15,0 0 0,0 21 0,0-21 16,-1 21-16,1 0 0,0 0 0,0 1 16,21-1-16,0 0 0,-21 0 0,21 0 15,0 0-15,0 1 0,0-1 0,0 0 16,0 0-16,0 0 16,21-21-16,0 0 15,0 0-15,0 0 16,1 0-16,-1 0 0,0-21 0,0 21 15,-21-21-15,21 0 0,0 21 0,1-21 16,-22-1-16,21 1 0,-21 0 0,21 0 16,-21 0-16,0 0 0,0-1 15,0 1-15,0 42 47,0 1-47,0-1 16,0 0-16,0 0 0,0 0 0,0 0 15,0 1-15,21-1 16,0-21 0,0 0-16,1 0 0,-1 0 15,0 0-15,0 0 0,21 0 0,-20-21 16,-1 21-16,0-22 0,0 22 16,0-21-16,0 0 0,1 0 15,-22 0-15,21 0 0,-21-1 0,21 22 16,-21-21-16,0 0 15,-21 42 17,21 0-17,-21 1-15,-1-1 0,22 0 16,-21 0-16,21 0 0,0 0 16,-21 1-16,21-1 0,-21 0 15,21-42 32,0 0-47,0-1 16,21 22-16,-21-21 0,21 0 15,-21 0-15,0 0 0,21 0 0,1 21 16,-22-22-16,21 1 0,-21 0 16,21 21-16,0 0 0,-21-21 0,21 21 15,-21 21 1,21 0-16,-21 0 15,0 1-15,22-1 0,-22 0 16,21 0-16,-21 0 16,21 0-16,0-21 0,0 22 0,0-22 15,1 0-15,-1 0 0,0 0 0,0 0 16,0 0-16,0 0 0,1 0 0,-1 0 16,0 0-16,0 0 0,21-22 0,-20 22 15,-1-21-15,0 21 0,0-21 16,0 0-16,0 21 0,-21-21 0,0 0 15,0-1-15,0 1 0,0 0 16,0 0-16,0 0 0,0 0 0,0-1 16,-21 1-16,0 21 0,0-21 15,0 21-15,0 0 0,-1 0 16,1 21-16,0-21 0,0 21 0,0 1 16,0-1-16,-1 0 0,1 0 0,21 0 15,0 0-15,-21 1 0,21-1 16,0 0-16,0 0 0,0 0 15,0 0-15,21 1 0,0-22 16,1 21-16,-1-21 16,0 0-16,0 0 0,0 0 15,0 0-15,1 0 0,-1-21 0,0 21 16,0-22-16,-21 1 0,21 0 0,0 0 16,-21 0-16,0 0 0,22-1 15,-22 1-15,21-21 0,-21 0 0,0 20 16,0-20-16,0 0 0,0-1 0,0-20 15,0 21-15,0-1 0,0-20 0,0 20 16,0 1-16,0 21 0,0-21 0,0 20 16,0 1-16,0 64 31,0-22-15,0 21-16,-21 0 0,21 1 0,-22-1 15,22 0-15,0 1 0,0-1 0,0 0 16,0 1-16,0-1 0,0 0 0,0 1 15,0-1-15,22-21 0,-22 22 16,21-22-16,0 0 0,0 0 0,0 0 16,-21 0-16,21 1 0,1-22 0,-1 0 15,0 0-15,0 0 0,0 0 16,0 0-16,1 0 0,-1 0 0,0-22 16,0 1-16,0 21 0,-21-21 0,21 0 15,1 0-15,-22 0 0,0-1 0,21 1 16,-21 0-16,21 0 15,-21 0-15,0 0 0,0-1 0,0 1 16,0 42 15,0 1-31,0-1 0,0 0 16,-21 0-16,21 0 0,0 0 0,0 1 16,0-1-16,0 0 15,0 0-15,0 0 0,0 0 16,21-21-16,-21 22 0,21-22 15,0 0-15,0 0 0,1 0 0,-1 0 16,0 0-16,0 0 0,0-22 16,0 1-16,1 0 15,-1 21-15,0-21 0,-21 0 0,21-22 16,0 22-16,-21 0 0,0-21 16,21-1-16,1 1 0,-22 0 0,0-1 15,21-20-15,-21 21 0,21-22 0,-21 22 16,0-1-16,0 1 0,0 0 0,0 21 15,0-22-15,0 22 0,0 0 16,-21 42 15,0 0-31,21 0 0,0 22 0,0-1 0,-22 0 16,22 1-16,-21-1 0,21 0 16,0 1-16,-21-1 0,21 22 0,0-22 15,0 0-15,0 1 0,0-1 0,0-21 16,0 21-16,0-20 0,0 20 15,0-21-15,0 0 0,0 0 0,0 1 16,0-1-16,21 0 0,0-21 16,1 0-16,-1 0 0,0 0 15,0 0-15,0 0 0,0 0 0,1-21 16,-1 0-16,0 21 0,0-22 0,0 1 16,0 0-16,1 0 0,-1 0 15,0 0-15,-21-1 0,21 22 0,-21-21 16,21 0-16,-21 0 0,0 42 47,0 0-47,-21 0 15,21 1-15,-21-22 0,21 21 0,0 0 16,0 0-16,-21 0 16,21 0-16,0 1 0,0-1 15,21-21-15,0 0 16,0 0-16,0 0 15,1 0-15,-1 0 0,0 0 16,0-21-16,0 21 0,-21-22 16,21 22-16,1-21 0,-1 0 0,0 0 15,0 21-15,21-21 16,-20 0-16,-1-1 0,0 22 0,0-21 16,0 0-16,0 21 15,-21 21 1,-21-21-1,21 21-15,-21 1 0,21-1 0,0 0 16,-21 0-16,21 0 0,0 0 16,0 1-16,0-1 0,0 0 15,0 0 1,21-21 0,0 0-16,0 0 15,1 0-15,-22-21 0,21 21 0,0-21 16,0 0-16,-21-1 0,21 22 15,-21-21-15,0 0 0,0 0 16,0 0-16,0 0 0,0-1 16,0 1-16,-21 21 0,0-21 15,0 21-15,0 0 16,-1 0-16,44 0 47,-1 0-32,0 0-15,0-21 0,0 0 16,0 21-16,1 0 0,-1 0 16,0 0-16,0 0 0,0 0 15,0 0-15,1 0 16,-22 21-16,21-21 0,-21 21 16,0 0-16,0 0 0,0 1 15,0-1-15,0 0 0,0 0 16,0 0-16,0 0 15,0 1-15,-21-22 16,21 21 0,0-42 15,0-1-15,0 1-16,0 0 15,21 0-15,-21 0 0,21 21 0,0-21 16,-21-1-16,21-20 0,0 21 0,1 0 15,-1 0-15,0-1 0,0 1 0,0 0 16,22 0-16,-22 21 0,0 0 16,0 0-16,0 0 0,0 21 15,-21 0-15,0 0 0,0 1 0,0-1 16,0 0-16,0 21 0,0-21 16,0 1-16,0 20 0,0-21 0,0 0 15,-21 0-15,0 1 0,21-1 0,-21 0 16,0 0-16,0-21 47,21-21-47,0 0 15,0 0-15,0-1 16,0 1-16,-22 0 0,22 0 0,0 0 16</inkml:trace>
  <inkml:trace contextRef="#ctx0" brushRef="#br0" timeOffset="87596.55">23262 4868 0,'-42'0'0,"84"0"0,-105-21 0,41 21 0,1-21 16,0 21-16,0 0 0,21-21 16,-21 21-16,21 21 62,-21-21-46,-1 0-16,1 0 15,0 0-15</inkml:trace>
  <inkml:trace contextRef="#ctx0" brushRef="#br0" timeOffset="87816.43">22204 4974 0,'0'0'0,"0"21"16,21-21 0,0 0-16,21 0 15,-20 0-15,-1 0 0,21 0 0,-21 0 16,22 0-16,-1 0 0,0 0 16,-21-21-16,1 21 0,20 0 0,-21 0 15,0 0-15,-21-21 0,21 21 16,-21-21-16,0 0 15,-21 21-15,0-21 16,0 21-16</inkml:trace>
  <inkml:trace contextRef="#ctx0" brushRef="#br0" timeOffset="87988.84">21950 4826 0,'0'0'0,"-43"0"15,22 0 17,21 21-17,-21-21-15,0 0 0,21 21 16</inkml:trace>
  <inkml:trace contextRef="#ctx0" brushRef="#br0" timeOffset="88673.73">20828 6350 0,'0'0'0,"0"-21"16,21-21-16,-21 20 16,0 1-16,0 0 15,-21 21-15,0 0 0,0 0 16,-1 0-16,1 0 0,0 0 16,0 0-16,21 21 0,-21 0 0,21 1 15,-21 20-15,-1-21 0,22 21 16,-21 1-16,21-1 0,-21 0 0,21-20 15,-21 20-15,21 0 0,0-21 16,0 22-16,0-22 0,0 0 0,21 0 16,21 0-16,-20-21 0,-1 0 0,0 22 15,21-22-15,-21 0 0,22 0 0,-22 0 16,21-22-16,-21 1 0,22 21 0,-22-21 16,21 0-16,-21-21 0,1 20 0,-1 1 15,0-21-15,0 0 0,-21 20 0,0-20 16,0 0-16,0-1 0,0 1 15,0 21-15,-21-21 0,0 20 0,0 1 16,-1 0-16,1 0 0,0 21 0,0 0 16,-21 0-16,20 0 0,1 0 15,0 0-15,-21 21 0,21 0 16,21 0-16,-22 1 0,22-1 0,0 0 16,0 0-16,0 0 0,22 0 0,-1-21 15,0 22-15,0-1 0,21 0 16,-20-21-16,-1 0 0,21 0 0,-21 0 15</inkml:trace>
  <inkml:trace contextRef="#ctx0" brushRef="#br0" timeOffset="88985.56">21463 6265 0,'0'0'0,"21"0"0,-21-21 0,0 0 16,0 0-1,0 42 1,0 0-16,0 0 0,0 1 15,-21-1-15,21 21 0,0 0 0,0 1 16,0-1-16,0 0 0,0 1 0,0 20 16,0 1-16,0-22 0,0 22 0,0-1 15,-21-21-15,21 22 0,-21-1 0,21-20 16,0 20-16,0-20 0,0 20 0,-22-21 16,22-20-16,0 20 0,0-21 0,0 21 15,-21-42-15,21 22 0,0-1 16,0-42-1,0-1 1,0 1-16,0 0 0,0 0 0,0-21 16,0 20-16,0-20 0,0 0 15,0-1-15,0 1 0,0-21 0,0 20 16</inkml:trace>
  <inkml:trace contextRef="#ctx0" brushRef="#br0" timeOffset="89264.39">21399 6498 0,'0'0'0,"0"-42"0,22-43 16,-22 64-16,0 0 15,0 0-15,21 0 0,0 21 0,-21-22 16,21 1-16,0 21 0,0 0 16,1-21-16,-1 21 0,21 0 15,-21 0-15,22 0 0,-22 0 0,21 21 16,-21 0-16,0 1 0,1-1 0,-1 0 16,-21 0-16,21 21 0,-21-20 0,0-1 15,0 0-15,0 0 0,-21 0 0,0 0 16,-1 1-16,1-1 0,0-21 0,0 21 15,-21-21-15,20 0 0,1 0 16,0 0-16,42 0 31,0-21-15,1 21-16,-1 0 16,-21-21-16,21 21 0,0-22 15</inkml:trace>
  <inkml:trace contextRef="#ctx0" brushRef="#br0" timeOffset="89865.06">21823 6519 0,'21'0'16,"0"0"15,0 0-31,-21-21 16,21 21-16,1-21 0,-1 0 15,0 0-15,0 0 0,0 21 0,0-43 16,-21 22-16,22 0 0,-1 0 15,-21 0-15,0-1 0,21 22 0,-21-21 16,0 0-16,-21 21 31,0 21-31,-1 0 16,22 1-16,-21-22 0,21 21 16,0 0-16,-21 0 0,21 0 0,-21 0 15,21 1-15,0-1 0,0 0 0,0 0 16,0 0-16,0 0 0,0 1 15,0-1-15,21-21 16,0 0-16,0 0 0,1 0 16,-1 0-16,0 0 15,0-21-15,0 21 0,0-22 16,1 1-16,-1 21 0,0-21 0,0 0 16,0 0-16,-21 0 0,21-1 0,-21 1 15,22 0-15,-1 0 0,-21 0 0,0 0 16,0 42 15,0 0-31,0 0 16,0 0-16,0 0 0,0 1 0,0-1 15,0 0-15,0 0 0,0 0 16,21-21-16,-21 21 0,0 1 0,21-1 16,0-21-1,0 0 1,1 0-1,-1 0-15,0 0 0,0 0 16,0 0-16,0 0 0,1 0 16,-1 0-16,0-21 0,0 21 0,0-22 15,0 22-15,1-21 0,-1 0 0,0 21 16,0-21-16</inkml:trace>
  <inkml:trace contextRef="#ctx0" brushRef="#br0" timeOffset="90324.53">22839 6244 0,'0'0'0,"0"-21"15,0 0 1,-21 21-16,-1-21 0,1 21 16,0 0-16,0 0 0,0 0 15,21 21-15,-21 0 0,-1-21 0,1 21 16,0 0-16,21 1 0,-21-22 0,21 21 16,-21 0-16,21 21 0,0-21 15,-21 1-15,21-1 0,0 0 0,0 0 16,0 0-16,0 0 0,0 1 15,21-22 1,0 0-16,0 0 0,0 0 16,0-22-16,1 1 0,-1 0 15,0 0 1,0 0-16,-21 0 0,0-1 0,21 1 16,0 0-16,-21 0 0,0 0 0,0 0 15,22-1-15,-22 1 0,0 0 0,0 42 47,0 0-47,0 1 0,0-1 16,0 0-16,-22 0 0,22 0 0,0 0 15,0 22-15,0-22 0,0 0 0,0 0 16,0 0-16,0 1 16,0-1-16,22 0 15,-1-21 1,0 0-16,0 0 15,-21-21-15,0 0 16,21 21-16,-21-22 0,21 1 0</inkml:trace>
  <inkml:trace contextRef="#ctx0" brushRef="#br0" timeOffset="90612.87">23241 5948 0,'0'0'0,"0"-21"15,-21 21 1,0 21 0,21 0-16,-22 0 0,22 0 15,0 1-15,-21-1 0,21 0 0,0 21 16,-21-21-16,21 22 0,0-22 0,0 21 16,0 1-16,0-22 0,0 21 0,0-21 15,0 22-15,0-22 0,0 0 0,0 0 16,0 0-16,0 0 0,0 1 15,0-1-15,0 0 16,21-42 15,0 21-31,1-21 16,-22-1-16</inkml:trace>
  <inkml:trace contextRef="#ctx0" brushRef="#br0" timeOffset="90996.66">23431 6287 0,'0'21'32,"-21"0"-17,21 0-15,-21 0 0,21 0 16,0 1-16,0 20 0,0-21 0,0 0 16,0 0-16,0 1 0,0-1 15,0 0-15,0 0 16,21-21-16,0 21 15,1-21-15,-1 0 16,0 0-16,0 0 0,0 0 0,0-21 16,1 21-16,-1-21 0,0 0 0,0 0 15,-21-1-15,0-20 0,0 21 16,0 0-16,0 0 0,0-1 0,0 1 16,0 0-16,0 0 0,-21 0 15,0 21-15,0 0 0,-1 0 16,1 0-16,0 0 15,0 0-15,0 0 0,0 0 16,21 21-16,-22-21 0,22 21 16,0 0-16,0 0 15,22-21 1,-1 0-16,0 0 0</inkml:trace>
  <inkml:trace contextRef="#ctx0" brushRef="#br0" timeOffset="91479.38">23812 6244 0,'0'-21'16,"0"0"0,22 21-1,-1 0 1,0 0-16,0 0 0,0 0 15,-21 21-15,21 0 0,1 0 16,-22 1-16,21-22 0,-21 21 16,0 0-16,0 21 0,0-21 0,0 1 15,0-1-15,0 0 0,0 0 0,0 0 16,0 0-16,0 1 16,0-1-16,0 0 15,0-42 16,0 0-31,0-1 16,0 1-16,21 0 0,-21-21 16,21 21-16,0-1 0,-21-20 0,21 21 15,1-21-15,-22 20 0,21-20 0,0 21 16,0 0-16,-21 0 0,21-1 0,0 1 16,-21 0-16,22 0 0,-1 21 0,0-21 15,0 21 1,-21 21 15,0 0-15,-21-21-1</inkml:trace>
  <inkml:trace contextRef="#ctx0" brushRef="#br0" timeOffset="91786.2">23262 6117 0,'0'0'0,"-21"0"0,21-21 31,21 21-31,0 0 0,0 0 0,1 0 15,-1 0-15,0 0 0,21 0 0,-21 0 16,1 0-16,-1 0 0,0 0 0,0 0 16,0 0-16,0 0 0,-21-21 62,0 0-46</inkml:trace>
  <inkml:trace contextRef="#ctx0" brushRef="#br0" timeOffset="98633.26">15917 9419 0,'0'0'0,"-21"0"15,0 0-15,0 0 16,0 0-1,-1 0-15,1 0 16,0 0 0,0 0-1,42 0 48,0 0-48,0 0-15,1 0 0,-1 0 16,0 0-16,0 0 0,-21-21 16,21 21-16,0 0 0,1 0 15,-1 0-15,0 0 0,0 0 16,0 0-16,0 0 0,1 0 0,-1 0 16,0 0-16,0-21 0,0 21 0,0 0 15,1 0-15,-1 0 0,0 0 0,0 0 16,0 0-16,0 0 0,1 0 0,20 0 15,-21 0-15,0 0 0,0 0 16,1 0-16,-1 0 0,0 0 0,0 0 16,21 0-16,-20 0 0,-1 0 0,0 0 15,0 0-15,21 0 0,-20 0 0,-1 0 16,0 0-16,0 0 0,0 0 0,0 0 16,1 0-16,-1 0 0,0 0 15,0 0-15,0 0 0,0 0 16,1 0-16,-1 0 0,0 0 0,0 0 15,0 0-15,0 0 0,1 0 0,-1 0 16,0 0-16,0 0 0,0 0 0,0 0 16,1 0-16,-1 0 0,0 0 15,0 0-15,0 0 0,0 0 16,1 0-16,-1 0 0,0 0 16,0 0-16,0 0 15,0 21-15,1-21 0,-1 0 0,0 0 16,0 0-16,0 0 0,0 0 0,1 0 15,-1 0-15,0 0 0,0 0 16,-21 21-16,21-21 0,0 0 0,1 0 16,-1 0-16,0 0 15,0 0-15,0 0 0,0 0 16,1 0-16,-1 0 0,0 0 16,0 0-16,0 0 0,0 0 0,1 0 15,-22 21-15,21-21 0,0 0 0,0 0 16,0 0-16,0 0 0,1 0 0,-1 0 15,0 0-15,0 0 0,0 0 0,22 0 16,-22 0-16,0 0 0,0 0 16,0 0-16,0 0 0,1 0 0,20 0 15,-21 0-15,0 0 0,0 0 16,22 0-16,-22 0 0,0 0 0,0 0 16,22 0-16,-22 0 0,0 0 0,0 0 15,0 0-15,0 0 0,1 0 0,-1 0 16,0 0-16,0 0 0,0 0 15,0 0-15,1 0 0,-1 0 0,0 0 16,0 0-16,0 0 0,0 0 16,1 0-16,-1 0 0,0 0 15,0 0-15,0 0 0,0 0 16,1 0-16,-1 0 16,0 0-16,0 0 0,0 0 15,0 0-15,1 0 16,-1 0-16,0 0 0,0 0 15,0 0-15,0 0 0,1 0 16,-1 0-16,0 0 0,0 0 16,0 0-16,0 0 0,1 22 15,-1-22-15,0 0 0,0 0 16,0 0-16,0 0 0,1 0 16,-1 0-16,0 0 15,0 0-15,0 0 16,0 0-1,1 0 1,-1 0 0,-42 0 124,-1 0-124,22-22 0</inkml:trace>
  <inkml:trace contextRef="#ctx0" brushRef="#br0" timeOffset="138008.99">8043 9864 0,'0'21'31,"-21"-21"32,0 0-48,0 0-15,0 0 0,-1 0 16,1 0-16,0 0 0,0 0 15,0 0-15,0 0 0,-1 0 0,1 0 16,0 0-16,0 0 0,0 0 16,0 0-16,-1 0 0,1 0 0,0 0 15,0 0-15,0 0 0,0 0 16,-1 0-16,1 0 16,0 0-16,0 0 15,0 0-15,0 0 0,-1 0 16,1 0-16,0 0 15,0 0 1,42 0 31,0 0-31,0 0-16,1 0 0,-1 0 0,0 0 15,0 0-15,0 0 0,0 0 16,22 0-16,-22 0 0,21 0 15,-21 0-15,22 0 0,-22 0 0,21 0 16,1 0-16,-22-21 0,21 21 0,-21 0 16,22 0-16,-1 0 0,-21 0 0,21 0 15,-20 0-15,-1 0 0,21 0 16,-21 0-16,0 0 0,22 0 0,-22 0 16,0 0-16,0 0 0,0-21 0,1 21 15,-1 0-15,0 0 0,0 0 16,0 0-1,0 0-15,1 0 16,-22-22 15,0 1 1,-22 0-17,1 21-15,0-21 16,0 21-1,21-21-15,-21 21 0,0 0 0,-1 0 16,22-21-16,-21 21 16,0 0-16,0 0 0,0-22 15,0 22-15,-1-21 16,1 21-16,42 0 78,1 0-78,-1 0 0,-21 21 16,21-21-16,0 0 0,0 0 0,0 22 15,1-22-15,-1 21 16,0-21-16,0 0 0,-21 21 16,21-21-16,0 0 0,1 21 0,-22 0 15,21-21-15,0 0 0,-21 21 0,21-21 16,-21 22-16,21-22 15,0 0-15,-21 21 0,0 0 32,0 0-1,-21-21-15,0 21-16,0-21 0,0 0 15,0 21-15,-1-21 0,1 22 16,0-22-16,0 21 0,0-21 15,0 21-15,-1 0 0,1-21 0,0 21 16,0-21-16,0 21 0,0-21 0,-1 22 16,1-1-1,0-21-15,21 21 0,-21-21 16,21 21 0,21-21 15,0 0-16,0-21-15,1 0 16,-1 21-16,0-21 0,0 21 0,-21-22 16,21 1-16,0 21 0,1-21 15,-1 0-15,0 0 0,0 21 16,0-21-16,0-1 0,1 1 16,-1 21-16,0-21 0,-21 42 62,0 0-62,0 1 16,-21-22-16,0 21 0,-1-21 0,22 21 15,-21-21-15,21 21 0,-21-21 16,0 21-16,0 0 16,21-42 30,21 21-46,-21-21 16,21 21-16,0-21 0,-21 0 0,0 0 16,21-1-16,1 22 0,-1-21 0,-21 0 15,21 21-15,-21-21 16,21 21 0,-21 21-1,0 0-15,0 0 16,0 1-16,0-1 15,-21 0 1,21-42 31,0 0-31,21 21-16</inkml:trace>
  <inkml:trace contextRef="#ctx0" brushRef="#br0" timeOffset="141393.95">15536 10202 0,'-21'0'16,"0"0"0,0 0-16,0 0 15,-1 0-15,1 0 16,0 0 0,42 0 62,0 0-63,1 0-15,-1 0 16,0 0-16,0 0 0,0 0 16,0 0-16,1 0 0,-1 0 15,0 0-15,0 0 0,0 0 0,0 0 16,1 0-16,-1 0 0,0 0 0,0 0 15,21 0-15,-20 0 0,20 0 0,0 0 16,-21 0-16,22 0 0,-1 0 0,0 0 16,1 0-16,-1 0 0,-21 0 15,22 0-15,-22 0 0,21 0 0,-21 0 16,22 0-16,-22 0 0,0 0 16,0 0-16,21 0 0,-20 0 0,-1 0 15,0 0-15,0 0 0,0-21 0,0 21 16,1 0-16,-1 0 0,0 0 0,0 0 15,0 0-15,0 0 0,1 0 0,-1 0 16,0 0-16,0 0 16,0 0-1,0 0-15,-21-21 16,-21 21 62,0 0-78,0 0 0,0 0 16,0 0-16,-1 0 0,1 0 0,0 0 15,0 0-15,-21 21 0,20-21 0,1 0 16,-21 0-16,21 0 0,-22 0 0,22 0 16,-21 0-16,21 0 0,-22 0 0,1 0 15,21 0-15,-21 0 0,20 0 0,-20 0 16,-64 0-1,85 0-15,-21 0 0,-1 0 0,22 0 16,0 0-16,-21 0 0,21 0 0,-1 21 16,1-21-16,0 0 0,0 0 15,0 0-15,0 0 0,-1 0 16,1 0 0,0 0-1,21 22 1,-21-22-1,0 0 1,0 0 0,-1 0-16,1 0 15,0 0-15,0 0 16,0 0-16,0 0 0,-1 0 31,1 0-15</inkml:trace>
  <inkml:trace contextRef="#ctx0" brushRef="#br0" timeOffset="143016.72">13271 12044 0,'0'0'0,"0"-21"31,0 0-15,0-1-16,0 1 16,0 0-1,0 0 1,0 0-16,22 21 16,-1-21-16,0 21 15,0 0-15,0 0 16,-21 21-16,0 0 0,21 0 15,1 0-15,-22 0 0,0 22 0,0-22 16,0 21-16,0-21 0,0 22 0,0-22 16,-22 21-16,1-21 0,0 22 15,0-22-15,0 21 0,-22-21 0,22 1 16,-21-1-16,21 0 0,-22 0 16,22 0-16,0-21 0,0 21 0,0-21 0,0 0 15,-1 22-15,1-22 16,0-22-1,21 1-15,0 0 16,0 0-16,0 0 0,0 0 0,0-1 16,0 1-16,0 0 0,21 0 0,-21 0 15,21 0-15,-21-1 0,22 22 0,-1 0 16,0 0-16,0 0 16,0 0-16,0 0 0,1 22 15,-1-1-15,0 0 0,0 0 16,0 0-16,-21 0 0,0 1 0,21-1 15,1-21-15,-22 21 16,21 0-16,-21 0 0,21 0 16,0 1-16,0-1 15,0-21 1,1 0 0,-22-21-16,21-1 0,-21 1 15</inkml:trace>
  <inkml:trace contextRef="#ctx0" brushRef="#br0" timeOffset="143416.51">13631 12129 0,'0'0'0,"21"0"0,-21-22 15,0 44 17,0-1-32,0 0 15,0 0-15,0 0 0,0 22 0,-21-22 16,21 0-16,0 0 0,0 21 0,0-20 15,0-1-15,0 0 0,0 0 16,0 0-16,0 0 0,0 1 16,21-1-16,1-21 15,-1 0-15,0 0 0,0 0 16,0 0-16,0-21 0,1-1 16,-1 22-16,0-21 0,0 0 15,0 0-15,0 0 0,-21 0 0,0-1 16,0-20-16,0 21 0,0 0 0,0-22 15,0 22-15,-21-21 0,0 21 0,0 0 16,0-1-16,21 1 0,-21 21 16,-1 0-16,1 0 0,0 0 15,0 0-15,0 0 0,21 21 16,0 1-16,0-1 0,0 0 16,0 0-16,0 0 0,0 0 15,0 1-15,21-22 16,0 0-16,0 0 0,0 21 0</inkml:trace>
  <inkml:trace contextRef="#ctx0" brushRef="#br0" timeOffset="143692.35">14478 12023 0,'0'21'15,"0"0"-15,0 0 16,0 0-16,-21 1 0,21 20 16,-21-21-16,21 0 0,0 0 0,0 22 15,0-22-15,0 0 0,-22 0 0,22 0 16,0 1-16,-21-1 0,21 0 0,0 0 16,0 0-16,0 0 15,0-42 16,-21 0-15</inkml:trace>
  <inkml:trace contextRef="#ctx0" brushRef="#br0" timeOffset="143873.25">14182 12298 0,'21'0'31,"0"0"-31,0 0 16,0-21-16,0 21 0,1 0 16,-1 0-16,0 0 0,21 0 15,-21-21-15,1 21 0,-1 0 0,0-22 16,0 22-16,0 0 0,0-21 0</inkml:trace>
  <inkml:trace contextRef="#ctx0" brushRef="#br0" timeOffset="144404.95">14986 12023 0,'0'0'0,"-21"-21"15,21-1-15,0 1 16,21 21-16,0 0 15,0 0-15,0 0 16,1 0-16,-22 21 0,21 1 16,-21-1-16,21 0 0,-21 0 15,0 21-15,0-20 0,0-1 16,0 0-16,0 21 0,-21-21 0,0 1 16,21-1-16,-22 21 0,1-21 0,0 0 15,0 1-15,0-22 0,-22 21 0,22 0 16,0-21-16,0 21 0,0-21 15,0 0-15,-1 0 16,22-21 0,0 0-16,0 0 0,0-1 15,0 1-15,0 0 0,0 0 16,0 0-16,0 0 0,22 21 0,-1 0 16,0 0-1,0 0 1,-21 21-16,21-21 0,0 21 0,-21 0 15,22 0-15,-1 0 0,-21 1 16,0-1-16,21 0 0,0 0 16,0-21-1,-21 21-15,21-21 16,1 0-16,-1 0 16,0 0-16,0 0 0,0-21 15,0 0-15</inkml:trace>
  <inkml:trace contextRef="#ctx0" brushRef="#br0" timeOffset="144801.04">15600 12044 0,'-21'0'16,"-22"0"-1,22 21-15,21 0 0,-21 0 16,0-21-16,0 22 0,21-1 0,-22 21 15,1-21-15,21 0 0,-21 1 0,21-1 16,0 0-16,0 0 0,0 0 16,0 0-16,0 1 0,0-1 15,21 0-15,0-21 16,1 0-16,-1 0 0,0 0 0,0 0 16,0 0-16,0 0 0,1-21 0,-1 21 15,0-21-15,0-1 0,0 22 0,0-21 16,1 0-16,-22 0 0,0 0 15,0 0-15,0-22 0,0 22 0,0-21 16,0 21-16,0-1 0,0-20 0,0 21 16,0 0-16,-22 21 0,1 0 0,0 0 15,0 0-15,-64 21 32,85 0-32,-21 0 0,21 0 15,0 1-15,0-1 0,0 0 16,0 0-16,21-21 0,0 0 15,1 21-15</inkml:trace>
  <inkml:trace contextRef="#ctx0" brushRef="#br0" timeOffset="145087.89">16362 11938 0,'0'0'0,"0"-21"15,0 42 17,0 0-32,0 0 0,0 1 15,0-1-15,0 0 0,0 0 0,-21 21 16,21-20-16,-22 20 0,22-21 0,0 21 16,-21-20-16,21-1 0,-21 21 0,21-21 15,-21 0-15,21 1 16,0-1-16,0 0 15,0-42 17</inkml:trace>
  <inkml:trace contextRef="#ctx0" brushRef="#br0" timeOffset="145260.79">16065 12277 0,'0'0'0,"22"0"31,-1 0-15,0 0-16,0-21 0,0 21 0,0 0 16,1 0-16,-1 0 0,0 0 0,0 0 15,21 0-15,-20 0 0,-1-22 16,0 22-16,0 0 0,0-21 16,0 21-16,22-21 0,-22 0 0</inkml:trace>
  <inkml:trace contextRef="#ctx0" brushRef="#br0" timeOffset="145532.57">17187 11748 0,'0'0'0,"-21"0"15,0 0-15,21 21 16,-21-21-16,21 21 0,-21-21 0,21 21 16,0 0-16,0 0 0,0 1 15,0-1-15,0 0 16,21-21 15,0 0-15</inkml:trace>
  <inkml:trace contextRef="#ctx0" brushRef="#br0" timeOffset="145692.49">17293 11769 0,'0'21'47,"0"0"-47,0 0 15,0 0-15,0 1 16,0-1-1</inkml:trace>
  <inkml:trace contextRef="#ctx0" brushRef="#br0" timeOffset="146184.21">17695 11769 0,'0'-21'0,"21"-1"16,1 22 0,-1 0-16,0 0 15,0-21-15,21 21 0,1 0 0,-1 0 16,0 0-16,22-21 0,-22 21 0,1 0 16,-1 0-16,0 0 0,1 0 0,-22 0 15,0 0-15,-42 0 31,-22 0-31,22 0 0,0 0 0</inkml:trace>
  <inkml:trace contextRef="#ctx0" brushRef="#br0" timeOffset="146440.85">17992 11705 0,'-22'0'31,"22"21"-15,0 1-16,0-1 0,-21 0 15,21 0-15,0 0 0,-21 0 0,21 22 16,0-1-16,0-21 0,0 22 0,0-1 16,-21-21-16,21 21 0,-21 1 15,21-22-15,0 21 0,0-21 0,0 1 16,0-1-16,0 0 0,0 0 0,0 0 16,21-21 15,0 0-31,-21-21 0,21 0 15,0 0-15,1 0 0,-1-1 16,0 1-16</inkml:trace>
  <inkml:trace contextRef="#ctx0" brushRef="#br0" timeOffset="146856.63">18267 11832 0,'0'0'16,"0"-21"-16,0 0 0,21-21 16,0 20-1,-21 44 1,0-1-16,0 21 0,0-21 15,0 22-15,0-1 0,-21-21 0,21 21 16,-21 1-16,21-1 0,0 0 16,-21-20-16,-1 20 0,22-21 0,-21 0 15,21 0-15,-21 1 0,21-1 16,0 0-16,0 0 16,0-42 15,0 0-31,0 0 15,21-1-15,-21 1 0,21 0 0,1-21 16,-1 21-16,0-1 0,0-20 0,0 21 16,22 0-16,-22 0 0,21 21 0,-21 0 15,0 0-15,1 0 16,-1 0-16,0 0 0,0 21 0,0 0 16,-21 0-16,0 0 0,0 0 0,0 1 15,0 20-15,0-21 0,0 0 0,0 0 16,0 1-16,0-1 0,0 0 0,0 0 15,-21 0-15,21 0 16,21-21 0,0 0-1,1-21-15,-22 0 0</inkml:trace>
  <inkml:trace contextRef="#ctx0" brushRef="#br0" timeOffset="147176.44">18754 12129 0,'0'21'32,"21"-21"-32,0 0 15,0 0-15,21 0 0,-20 0 16,-1 0-16,0-21 0,0-1 16,0 22-16,0-21 0,1 21 0,-1-21 15,-21 0-15,0 0 0,0 0 16,0-1-16,-21 22 15,-1 0-15,1 0 0,0 0 0,0 0 16,-21 0-16,20 22 16,1-1-16,0 0 0,0 0 0,0 0 15,21 0-15,-21 22 0,21-22 0,0 0 16,0 0-16,0 0 0,0 1 0,21-1 16,0 0-16,0 0 0,0 0 0,0-21 15,1 21-15,-1-21 0,21 0 16,-21 0-16,22 0 0,-22 0 0,21 0 15,0 0-15</inkml:trace>
  <inkml:trace contextRef="#ctx0" brushRef="#br0" timeOffset="147576.23">19748 11832 0,'0'0'0,"-21"0"15,0 0-15,21 21 16,0 1-16,0-1 0,0 0 16,0 0-16,0 0 0,0 22 0,0-1 15,0 0-15,0-21 0,0 22 0,21-1 16,-21-21-16,21 22 0,-21-22 16,0 0-16,22 0 0,-22 0 0,0 0 15,0 1-15,0-1 0,0-42 47,0-1-47,21 1 16,-21 0-16,21 0 0,0-21 0,-21-1 15,21 22-15,-21-21 0,21-22 0,1 22 16,-1 0-16,-21-1 0,21 1 0,0 21 16,-21-22-16,21 22 0,-21 0 15,21 21-15,1 0 16,-1 0-16,-21 21 15,21 0-15,-21 1 0,21-1 16,-21 0-16,0 0 0,0 0 0</inkml:trace>
  <inkml:trace contextRef="#ctx0" brushRef="#br0" timeOffset="148908.46">20256 12319 0,'0'0'0,"22"0"15,-1 0-15,0-21 0,-21 0 16,21 0-16,0-1 0,0 1 16,-21 0-16,0 0 0,0-21 15,0 20-15,0 1 0,0 0 0,0 0 16,-21 0-16,0 21 16,0 0-16,-21 0 0,20 0 15,1 0-15,0 21 0,-21 0 0,21 0 16,-1 0-16,-20 1 0,21 20 0,0-21 15,0 0-15,-1 22 0,1-22 0,21 0 16,0 0-16,0 0 0,0 0 16,0 1-16,0-1 0,21 0 15,1-21-15,-1 0 0,0 0 0,0 0 16,0 0-16,22 0 0,-22 0 0,0 0 16,0-21-16,0 0 0,0-1 0,1 22 15,-1-21-15,0 0 16,0 0-16,0 0 0,-21-22 0,0 22 0,21 0 15,-21 0-15,22 0 0,-22 0 16,0 42 15,0 0-31,0 0 0,0 0 16,0 0-16,0 22 0,0-22 0,0 0 16,0 0-16,0 0 0,0 1 15,21-1-15,0-21 0,0 0 0,0 21 16,0-21-16,1 0 0,20 0 0,-21 0 15,0 0-15,22 0 0,-22-21 16,0 21-16,0-21 0,0-1 0,0 1 16,1 0-16,-1 0 0,0-21 15,0 20-15,0-20 0,-21 0 0,21-1 16,1 1-16,-22 0 0,0-1 16,21 1-16,-21 0 0,21-1 0,-21 22 15,0 0-15,0 0 0,0 0 0,-21 42 31,0 0-31,-1 21 0,22-20 0,0-1 16,-21 21-16,0 0 0,0 1 16,21-1-16,0 0 0,0-20 0,0 20 15,-21 0-15,21-21 0,0 1 0,0 20 16,0-21-16,0 0 0,21-21 0,-21 21 16,21 1-16,0-22 0,0 0 15,1 0-15,-1 0 0,0 0 16,0 0-16,0 0 0,0-22 15,1 22-15,-1-21 0,0 0 0,-21 0 16,21 0-16,0 0 0,0-22 0,-21 22 16,22 0-16,-22-21 0,21 20 15,-21 1-15,0 0 0,0 42 32,0 0-32,0 1 0,0-1 15,-21 0-15,21 21 0,-22-21 0,22 1 16,-21-1-16,21 0 0,0 0 15,0 0-15,0 0 0,0 1 16,21-22-16,1 21 16,-1-21-16,0 0 0,0 0 15,0 0-15,0 0 0,1 0 0,-1-21 16,0-1-16,0 22 0,0-21 16,0 0-16,1 0 0,-1 0 0,0-22 15,0 22-15,0 0 0,-21 0 0,21-21 16,-21 20-16,22 22 0,-22-21 0,0 42 31,0 1-15,-22-1-16,1 0 15,21 0-15,0 0 0,0 0 0,0 1 16,0-1-16,0 0 0,0 0 16,0 0-16,21-21 15,1 0-15,-1 0 0,0 0 16,21 0-16,-21 0 0,1 0 0,-1 0 15,0 0-15,0 0 0,0-21 0,0 21 16,1-21-16,-1 0 0,-21 0 16,21-1-16,-21 1 0,21 0 0,-21-21 15,0 21-15,0-1 0,0 1 0,0 0 16,0 0-16,0 0 0,-21 21 16,0 0-16,0 21 15,21 0-15,-22 0 0,1 0 16,21 1-16,-21-1 0,21 0 0,0 21 15,-21-21-15,21 1 0,-21-1 0,21 0 16,0 0-16,0 0 0,0 0 16,0 1-1,21-22-15,0 0 16,0 0-16,0 0 0,1 0 16,-1 0-16,0-22 0,0 22 15,0-21-15,0 21 16</inkml:trace>
  <inkml:trace contextRef="#ctx0" brushRef="#br0" timeOffset="149172.31">22415 11980 0,'0'-21'0,"0"42"0,0-63 15,22 42-15,-22 21 31,0 0-31,0 1 0,0-1 16,0 0-16,0 0 0,-22 21 16,22-20-16,-21-1 0,21 0 15,0 0-15,-21 0 0,21 0 16,0 1-16,-21-1 0,21 0 31,21-42 0</inkml:trace>
  <inkml:trace contextRef="#ctx0" brushRef="#br0" timeOffset="149581.07">22881 12002 0,'0'0'0,"21"-43"15,-21 22 1,-21 21-1,0 0-15,0 0 16,0 21-16,-1-21 0,1 21 16,0 1-16,0-22 0,0 21 0,0 0 15,-1 0-15,1 0 0,21 0 16,0 1-16,21-22 16,1 21-16,-1-21 0,0 0 15,0 0-15,0 0 0,0 21 0,22-21 16,-22 0-16,0 0 0,0 0 15,0 21-15,1-21 0,-1 0 0,-21 21 16,0 0-16,0 1 16,0-1-1,-21-21-15,-1 0 0,-20 0 16,21 21-16,0-21 0,0 0 0,-1 0 16,1 0-16,0 0 0,0 0 15,0 0-15,0 0 0,-1 0 16,22-21-1,0 0 1,0-1 0</inkml:trace>
  <inkml:trace contextRef="#ctx0" brushRef="#br0" timeOffset="149820.94">22458 11726 0,'0'0'16,"0"-21"-16,-21 21 0,-1 0 0,1 0 15,21-21-15,-21 21 0,0 0 16,42 0 46,0 0-62,0 0 16,1 0-16</inkml:trace>
  <inkml:trace contextRef="#ctx0" brushRef="#br0" timeOffset="150131.29">23558 11769 0,'-21'0'32,"21"21"-1,-21-21-31,21 21 0,0 0 15,0 0-15,-21-21 16,21 22-16,-21-22 0,21 21 0,0 0 16,-21-21-1,21 21-15</inkml:trace>
  <inkml:trace contextRef="#ctx0" brushRef="#br0" timeOffset="150354.18">23622 11811 0,'0'0'0,"21"0"0,-21-21 0,0 42 47,0 0-31,0 0-16,0 1 15,-21-22-15,21 21 0,0 0 16,0 0-16,-21-21 0,21 21 15,-21-21-15,21 21 0,-22-21 16,22 22-16</inkml:trace>
  <inkml:trace contextRef="#ctx0" brushRef="#br0" timeOffset="152393.21">12742 12848 0,'-21'0'16,"21"-21"47,21 21-48,0 0 1,1 0-16,-1 0 15,0-21-15,0 21 0,0 0 16,0 0-16,1 0 0,-1 0 16,0 0-16,0 0 0,0 0 15,0 0-15,1 0 0,-1 0 16,0 0-16,0 0 0,0 0 16,0 0-16,1 0 0,20 0 15,-21 0-15,0 0 0,0 0 0,22 0 16,-22 0-16,21 0 0,-21 0 0,22 0 15,-22 0-15,0 0 0,21 0 16,-20 0-16,20 0 0,-21 0 0,0 0 16,0 0-16,22 0 0,-22 0 0,0 0 15,0 0-15,0 0 0,1 0 16,-1 0-16,0 0 0,0 0 16,0 0-16,0 0 0,1 0 0,-1 0 0,0 0 15,0 0-15,21 0 0,-20 0 16,-1 0-16,21 0 0,-21 0 15,0 0-15,1 0 0,20 0 0,-21 0 16,0 0-16,0 0 0,1 0 0,-1 0 16,0 0-16,0 0 0,21 0 15,-20 0-15,-1 0 0,21 0 0,-21 0 16,22 0-16,-22 0 0,0 0 0,21 0 16,-21 0-16,1 0 0,-1 0 15,0 0-15,0 0 0,0 0 0,0 0 16,1 0-16,-1 0 15,0 0-15,0 0 0,0 0 16,0 0 0,1 0-16,-1 0 0,0 0 15,0 0-15,0 0 0,0 0 0,1 0 16,-1 21-16,0-21 0,0 0 0,0 0 16,0 0-16,1 0 15,-1 0-15,0 0 0,21 0 16,-21 0-16,1 0 0,-1 0 0,0 0 15,0 0-15,0 0 16,0 0 0,1 0-16,-1 0 15,0 0 1,0 0 31,0 0-32,0 0 32,-42 0 94,0 0-125,0 21-16,0-21 15</inkml:trace>
  <inkml:trace contextRef="#ctx0" brushRef="#br0" timeOffset="153777.14">14287 13504 0,'0'0'0,"22"0"16,-22-21-1,0 0-15,0 0 16,21 21-16,-21-21 16,0 42 46,0 0-46,0 0-16,0 0 15,0 1-15,0-1 0,0 0 0,0 0 16,0 0-16,0 0 0,0 1 0,-21 20 16,21-21-16,-22 0 0,22 0 15,-21 1-15,21-1 0,0 0 16,0 0-16,0 0 0,0 0 0,0 1 16,0-1-16,0 0 15,0 0-15,-21-21 16,21 21-16,0 0 15,0-42 48,21 0-47,-21 0-16,0 0 15,0 0-15,21-1 0,-21 1 0,22-21 16,-22 21-16,0-22 0,0 22 15,21-21-15,-21 21 0,21-22 0,-21 22 16,0 0-16,0-21 0,21 21 0,-21-1 16,0 1-16,0 0 0,0 0 15,0 0-15,0 0 16,0-1 0,-21 1-16,0 21 15,0 0 1,-1 0-1,1 0-15,0 0 0,0 0 16,0 21-16,0-21 0,-1 22 16,1-1-16,0-21 0,21 21 15,-21-21-15,21 21 0,-21 0 16,0-21-16,21 21 0,0 1 0,-22-1 16,1 0-16,0 0 0,21 0 15,0 0-15,-21 1 0,0-1 0,0 0 16,21 0-16,-22 0 15,1 0-15,0-21 0,0 22 16,21-1-16,-21-21 0,0 21 16,21-42 15,0 0-15,0-1-16,21 1 15,0 21-15,0-21 0,0 21 16,0 0-16,1 0 0,20-21 15,-21 21-15,0 0 0,0 0 0,22-21 16,-22 21-16,21 0 0,-21 0 0,22 0 16,-22 0-16,0 0 0,0 0 15,0 0-15,1 0 0,-1 0 16,0 0-16,0 0 0,-21 21 0,21-21 16,0 0-16,1 21 15,-1-21-15,0 0 31,0 0-15,-21-21 47,0 0-48,21 0-15</inkml:trace>
  <inkml:trace contextRef="#ctx0" brushRef="#br0" timeOffset="154832.68">14901 13420 0,'0'0'15,"0"-21"1,0-1-16,-21 22 47,0 0-32,21 22-15,-21-1 16,0 0-16,21 0 16,-22-21-16,22 21 0,-21 0 0,21 1 15,0-1-15,0 0 0,-21 0 0,0 0 16,21 0-16,-21 1 0,21-1 15,0 0-15,0 0 0,0 0 16,0 0-16,0 1 0,0-1 16,0 0-16,0 0 15,0 0-15,0 0 16,0 1-16,21-22 16,0 0-16,0 21 0,0-21 15,1 0-15,-1 0 0,0 0 16,0 0-16,0 0 0,0 0 15,22 0-15,-22 0 0,0 0 0,0-21 16,0 21-16,1-22 0,20 22 16,-21-21-16,0 21 0,0-21 0,1 21 15,-1-21-15,0 0 0,-21 0 0,21-1 16,0 1-16,0 0 0,1 0 0,-1 0 16,0 0-16,-21-1 0,21-20 15,-21 21-15,0 0 0,0 0 16,0-1-16,0 1 0,0 0 0,0 0 15,-21 21-15,0-21 0,0 21 16,-1-21-16,1 21 0,0 0 16,0-22-16,0 22 15,0 0-15,-1 0 0,1 0 0,0 0 16,0 0-16,0 0 0,0 0 16,-1 0-16,1 22 0,0-22 0,0 21 15,0-21-15,0 21 0,-1 0 16,1-21-16,0 21 0,0 0 0,0-21 15,0 22-15,21-1 0,0 0 16,-22 0-16,22 0 0,-21 0 0,21 1 16,0-1-16,0 0 15,0 0-15,0 0 0,0 0 0,0 1 16,0-1-16,0 0 0,0 0 16,21-21-16,1 21 0,-1-21 15,0 21-15,0 1 16,0-22-16,0 0 0,1 0 0,-1 0 15,0 0-15,21 0 0,-21 0 0,1 0 16,20-22-16,-21 1 0,0 21 0,0-21 16,1 21-16,-1-21 0,0 0 15,0 21-15,0-21 0,-21-1 16,0 1-16,21 0 0,-21 0 0,22 0 16,-22-22-16,0 22 0,0 0 0,0-21 15,0 21-15,0-1 0,0 1 0,-22 0 16,1 0-16,0 21 0,0 0 15,0-21-15,0 21 0,-22 0 0,22 0 16,0 0-16,-21 0 0,20 0 0,1 0 16,-21 0-16,21 21 0,0-21 0,-1 21 15,1 0-15,0-21 0,0 21 16,0 1-16,0-22 0,21 21 16,0 0-16,0 0 0,-22 0 15,22 0-15,0 1 0,0-1 16,0 0-1,0 0-15,22-21 16,-1 0-16,0 0 0,0 0 16,0-21-16</inkml:trace>
  <inkml:trace contextRef="#ctx0" brushRef="#br0" timeOffset="156420.89">16404 11769 0,'-21'0'31,"0"0"-15,0 0-16,-1 0 31,1 0-31,21 21 16,-21-21-1,0 0-15,21 21 16,-21 0-16,0-21 16,21 21-16,-22-21 0,22 22 15,-21-22-15,21 21 16,-21-21-16,21 21 0,-21-21 15,21 21-15</inkml:trace>
  <inkml:trace contextRef="#ctx0" brushRef="#br0" timeOffset="158161.93">17039 10139 0,'0'0'0,"0"21"16,21-21 15,0 0-31,1 0 16,-1 0-16,0 0 0,0 0 15,0 0-15,0 0 0,1 0 0,-1 0 16,0 0-16,0 0 0,0-21 15,0 21-15,1 0 16,-1-21-16,-42 21 47,-1 0-47,1 0 16,0 0-16,0 0 0,0 0 0,0 0 15,-1 0-15,-20 0 0,21 0 0,0 0 16,0 0-16,-1 0 0,1 0 15,0 0-15,21 21 32,21-21-32,22 0 15,-22 0-15,21 0 0,0 0 16,-20 0-16,20 0 0,-21 0 0,21 0 16,-20 0-16,-1 0 0,0 0 0,0 0 15,0 0-15,-42 0 47,0 0-47,0 0 0,0 0 0,-1 0 16,1 0-16,-21 0 0,21 0 0,0 0 15,-1 0-15,1 0 0,0 0 0,0 21 16,42-21 31,0 0-47,0 0 0,1 0 15,-1 0-15,0 0 0,0 0 16,0 0-16,0 0 0,1 0 16,-1 0-16,0 0 0,-42 0 47,0 0-47,-1 0 0,-20 0 0,21 0 15,0 21-15,0-21 0,-1 0 0,1 0 16,21 21-16,21-21 47,1 0-47,-1 0 0,0 0 15,0 0-15,0 0 0,0 0 16,-21-21-16,22 21 16,-22-21-1,-22 21 16,1 0-31,0 0 0,0 0 16,0 0-16,21 21 0,-21-21 0,-1 0 16,1 0-16,21 21 0,-21-21 15,21 22-15,-21-22 16,21 21 0,-21-21-1,0 0-15</inkml:trace>
  <inkml:trace contextRef="#ctx0" brushRef="#br0" timeOffset="159660.67">16023 13356 0,'0'0'0,"0"21"0,-21-21 0,0 0 0,0 0 15,-1 0-15,1 0 16,0 0-1,42 0 17,0 0-17,1 0-15,-1 0 0,0 0 0,0 0 16,0-21-16,0 21 0,1 0 16,-1 0-16,0 0 0,0 0 15,0 0-15,0 0 0,-42 0 47,0 0-31,0 0-16,0 0 0,-22 0 0,22 0 15,0 21-15,-21-21 0,21 0 0,-1 0 16,-20 22-16,21-22 0,0 0 0,0 0 16,-1 21-16,-20-21 15,21 0-15,0 0 0,0 0 16,-1 0-16,1 0 15,0 0-15,0 0 16,0 0 31,0 0-31,-1 0-1,1 0 1,21 21 31,21-21-16,1 0-31,-1 0 16,21 0-16,-21 0 0,0 0 0,22 0 15,-1-21-15,0 21 0,1 0 0,-1-21 16,0 21-16,22 0 0,-22-22 15,1 22-15,20-21 0,-21 21 0,-20 0 16,20 0-16,-21 0 0,0-21 0,0 21 16,-42 0 31,0 0-47,0 0 0,0 0 15,0 0-15,-1 0 0,1 0 0,0 21 16,0-21-16</inkml:trace>
  <inkml:trace contextRef="#ctx0" brushRef="#br0" timeOffset="159952.5">15917 13420 0,'0'0'0,"0"21"16,0 0-1,0 0 1,-21-21-16,21 21 0,0 1 15,0-1-15,0 0 0,-21 0 0,21 0 16,0 0-16,0 1 0,0 20 0,0-21 16,-21 0-16,21 0 0,-21 22 0,21-22 15,0 0-15,0 0 0,0 0 16,0 1-16,-22-1 0,22 0 0,0 0 16,-21-21-16,21 21 15,0-42 32,0 0-47,21 21 0,1-21 0,-1 0 16</inkml:trace>
  <inkml:trace contextRef="#ctx0" brushRef="#br0" timeOffset="160394.26">16171 13462 0,'0'-42'16,"21"42"-16,-21 21 31,0 0-31,0 0 0,-21 0 16,21 22-16,0-22 0,0 21 15,0 1-15,0-22 0,0 21 0,-21-21 16,21 22-16,-21-22 0,21 0 0,0 21 16,0-21-16,0 1 0,0-1 0,-21 0 15,21 0-15,-21-21 16,21-21 15,0 0-31,21 0 16,0-22-16,-21 22 0,21 0 0,0 0 15,22-22-15,-22 22 0,0 0 16,21 0-16,-21 0 0,22 0 16,-22-1-16,21 22 0,-21 0 0,1 0 15,-1 0-15,0 0 0,0 0 0,0 22 16,-21-1-16,21 0 15,-21 0-15,0 0 0,0 0 0,0 1 16,0-1-16,0 0 0,0 0 0,0 0 16,-21 0-16,21 1 0,-21-22 15,21 21-15,0-42 32,0-1-32,21 22 15</inkml:trace>
  <inkml:trace contextRef="#ctx0" brushRef="#br0" timeOffset="160749.32">16806 13716 0,'21'0'63,"1"-21"-63,-1 21 0,0-21 15,0 0-15,0 21 0,-21-22 0,0 1 16,21 21 0,-21-21-16,-21 21 15,0 0-15,0 0 0,0 0 16,0 0-16,-22 0 0,22 21 0,0 0 16,0-21-16,-22 22 0,22-1 0,0 0 15,21 0-15,-21 0 0,21 0 16,0 1-16,0-1 0,0 0 15,0 0-15,21-21 16,0 21-16,0-21 0,1 0 16,-1 0-16,0 0 0,0 0 15,0 0-15,0 0 0,1-21 0,-1 21 16,0-21-16,0 0 0,0 0 16</inkml:trace>
  <inkml:trace contextRef="#ctx0" brushRef="#br0" timeOffset="161197.07">17335 13335 0,'22'0'32,"-1"21"-17,0 0-15,0 1 0,0-1 16,0 0-16,-21 0 0,22 0 15,-1 0-15,-21 22 0,0-22 16,0 0-16,0 0 0,0 0 0,0 22 16,0-22-16,0 0 0,0 0 0,0 0 15,0 1-15,0-1 0,-21 0 16,-1-21 0,22-21-1,22 0 1,-1-1-16,-21 1 0,21-21 15,0 21-15,0-22 0,0 22 0,1-21 16,-1 0-16,0-1 0,0 1 16,0 0-16,0 20 0,1-20 15,-1 21-15,0 0 0,0 0 0,-21-1 16,21 22-16,-21-21 0,21 21 16,-21 21-1,0 1 1,0-1-16,0 0 15,0 0-15,0 0 0,0 0 16,0 1-16,0-1 0</inkml:trace>
  <inkml:trace contextRef="#ctx0" brushRef="#br0" timeOffset="162720.68">18055 13674 0,'0'0'0,"42"0"16,-20 0-1,-1 0-15,0-21 0,0-1 16,-21 1-16,0 0 0,21 21 16,-21-21-16,0 0 0,21 0 15,-21-1-15,0 1 0,0 0 16,-21 21-16,0 0 16,0 0-16,0 0 0,0 0 0,-1 0 15,1 21-15,0-21 0,0 21 0,0 1 16,0-1-16,-1 21 0,1-21 15,0 0-15,0 1 0,21-1 16,-21 21-16,21-21 0,0 0 0,0 1 16,0-1-16,0 0 0,21-21 15,0 0-15,0 0 16,0 0-16,1 0 0,-1 0 16,0 0-16,0 0 0,0-21 15,0 0-15,1 21 0,-22-22 0,21 1 16,0 0-16,0 0 0,-21 0 0,21 0 15,0-1-15,1 1 0,-22 0 0,21 0 16,-21 0-16,0 0 16,0 42 15,0 0-31,0 0 0,0 0 16,0 0-16,0 1 0,-21-1 0,21 0 15,0 0-15,0 0 16,0 0-16,21-21 0,0 22 0,0-22 15,0 0-15,0 21 0,22-21 0,-22 0 16,0 0-16,0 0 0,22 0 0,-22 0 16,0 0-16,0-21 0,0 21 0,0-22 15,1 22-15,-1-21 0,-21 0 16,21 0-16,0 0 0,0-22 16,-21 22-16,21-21 0,1 0 0,-1 20 0,-21-20 15,21 0-15,0 21 0,-21-22 16,0 1-16,21 21 0,-21 0 15,0-1-15,0 1 0,21 21 0,-42 21 32,0-21-32,0 22 15,21-1-15,-21 0 0,21 0 0,-21 21 16,21-20-16,0-1 0,-22 0 16,1 21-16,0-21 0,21 22 0,0-22 15,0 0-15,-21 0 0,21 22 16,-21-22-16,21 0 0,0 0 0,0 0 15,0 0-15,0 1 0,21-22 16,0 0 0,0 0-16,0 0 0,1 0 15,-1 0-15,0 0 0,0 0 16,0-22-16,0 22 0,1-21 0,-1 0 16,0 0-16,0 0 15,0 0-15,0-1 0,-21 1 0,22 0 16,-1 21-16,-21-21 0,0 0 0,21 21 15,-21 21 32,-21 0-47,21 0 0,0 0 16,-21 1-16,21-1 0,0 0 16,-22 0-16,22 0 15,0 0-15,0 1 16,22-22-16,-1 21 0,0-21 15,0 0-15,0 0 0,0 0 16,1 0-16,-1 0 0,0 0 0,0 0 16,0 0-16,0 0 0,1 0 15,-1-21-15,0-1 0,0 1 16,0 0-16,0 0 0,1 0 16,-22 0-16,21 21 0,0-22 0,-21 1 15,0 0-15,21 21 16,-42 0 15,21 21-31,0 0 16,-21 1-16,0-1 15,21 0-15,0 0 16,0 0-16,0 0 16,21-21-1,0 0-15,0 0 0,0 0 0,22 0 16,-22 0-16,0 0 15,0 0-15,21 0 0,-20 0 16,-1 0-16,0-21 0,0 21 0,0-21 16,0 0-16,1 21 0,-1-21 0,0 0 15,0-1-15,0 1 0,-21 0 0,0 0 16,21 0-16,-21 0 0,0-1 16,0 1-16,0 0 0,-21 21 15,0 0-15,0 0 16,0 0-16,0 0 0,-1 21 0,1 0 15,0-21-15,0 22 0,21-1 16,-21 0-16,0 0 0,21 0 0,-22 0 16,22 1-16,0-1 0,0 0 15,0 0-15,0 0 0,0 0 16,22 1 0,-1-22-16,0 0 15,0 0-15,0 0 0,0 0 16,1 0-16,-1 0 0,0 0 15,0 0-15,0 0 16,0 0-16,1 0 16,-1-22-16,0 22 0,0-21 0,0 21 15</inkml:trace>
  <inkml:trace contextRef="#ctx0" brushRef="#br0" timeOffset="163056">20913 13526 0,'0'-64'16,"0"43"-16,-22 21 47,22 21-47,-21 0 0,21 0 15,-21-21-15,0 22 0,21-1 0,-21 0 16,0 21-16,21-21 0,0 1 16,-22-22-16,1 21 0,0 0 0,21 0 15,0 0-15,-21 0 16,0 1-16,42-22 31,0 0-15,0 0-16,0 0 0,22 0 15,-22-22-15</inkml:trace>
  <inkml:trace contextRef="#ctx0" brushRef="#br0" timeOffset="163540.73">21357 13504 0,'0'0'0,"21"0"15,0-21-15,-21 0 16,-21 21 15,0 0-31,0 0 0,0 0 16,0 0-16,-22 21 0,22 0 15,0-21-15,0 22 0,0-22 0,-1 21 16,22 0-16,-21 0 16,21 0-16,0 0 31,21-21-31,1 0 15,-1 0-15,-21 22 0,21-22 16,0 0-16,0 0 0,0 0 0,1 0 16,-1 0-16,-21 21 0,21-21 15,0 0-15,-21 21 16,0 0 0,-21-21-1,0 21-15,0-21 16,-1 0-16,1 0 0,0 0 15,0 21-15,0-21 0,0 0 16,-1 0-16,1 0 16,0 0-16,0 0 0,0 22 15,0-22 1,21-22 0,0 1-1,0 0 1,0 0-16</inkml:trace>
  <inkml:trace contextRef="#ctx0" brushRef="#br0" timeOffset="164042.04">20913 13166 0,'0'0'0,"-22"0"0,-20 0 16,21 0-16,0 0 0,0 21 16,21 0-1,0 0 1,21-21-16,0 0 0,0 0 16,0 0-16,0 21 0,1-21 0,-1 0 15,0 0-15,0 0 0,0 0 16,-21-21-1,0 0-15,0 0 16,0 0 0,-21 21-1,0 0 1,0 0-16,0 0 31</inkml:trace>
  <inkml:trace contextRef="#ctx0" brushRef="#br0" timeOffset="178101.43">7937 10795 0,'-21'0'16,"0"0"0,0 0-1,0 0-15,0 0 16,-1 0-16,1 0 0,0 0 0,0 0 16,0 0-16,0 0 15,-1 0-15,1 0 0,0 0 16,0 0-16,0 0 0,0 21 0,-1-21 15,1 0-15,0 0 0,0 0 0,0 21 16,0-21-16,-1 0 0,1 0 16,0 0-16,0 0 15,42 0 17,0 0-17,0 0-15,22 0 0,-22 0 0,21 0 16,1 0-16,-1 0 0,0 0 0,1-21 15,20 21-15,-21 0 16,22 0-16,-22 0 0,22 0 0,-22 0 16,22 0-16,-22 0 0,0 0 0,1 0 15,-1 0-15,-21 0 0,21 0 0,-20 0 16,20 0-16,-21 0 0,0 0 16,0 0-16,1 0 0,-1 0 0,0 0 15,0 0 1,-21-21-16,21 21 0,-21-21 15,0 0 1,-21 21 0,0-21-16,0 21 15,0-22-15,-1 22 0,1 0 0,0-21 16,0 21-16,0 0 0,0 0 16,-1-21-16,1 21 0,0 0 0,0 0 15,0 0-15,21-21 0,-21 21 16,-1 0-1,44 0 48,-1 0-63,0 0 16,0 0-16,0 0 0,0 21 0,1-21 15,-1 0-15,0 0 16,0 21-16,0-21 0,0 0 0,1 0 15,-1 0-15,-21 21 0,21-21 16,0 0 0,-21 22-16,0-1 15,0 0 1,0 0 0,0 0-16,-21 0 15,0 1-15,21-1 16,-21-21-16,21 21 0,-22-21 0,1 21 0,0 0 15,0 0 1,0-21-16,0 22 0,-1-22 0,1 21 16,0-21-16,21 21 15,-21-21 1,21 21 0,21-21 46,-21-21-46,21 21-16,0-21 0,1 21 15,-1-21-15</inkml:trace>
  <inkml:trace contextRef="#ctx0" brushRef="#br0" timeOffset="183112.98">21272 11049 0,'-21'0'94,"0"0"-79,0 0 1,0 0 0,0 0-1,-1 0-15,1 0 16,0 0 0,0 0-1,21-21 95,21 21-79,0 0 16,0 0-47,1 0 15,-1 0 1,0 0-16,0 0 16,0 0-1,0 0-15,1 0 16,-1 0-1,0 0-15,0 0 0,0 0 16,0 0-16,1 0 0,-1 0 16,0 0-16,0 0 0,0 0 15,0 0-15,1 0 16,-1 0-16,0 0 0,0 0 0,0 0 16,0 0-16,1 0 15,-1 0-15,0 0 0,0 0 0,0 0 16,0 0-16,1 0 0,-1 0 15,0 0-15,0 0 16,0 0-16,0 0 16,1 0-16,-1 0 0,0 0 15,0 0-15,0 0 0,0 0 16,1 0-16,-1 0 0,0 0 16,0 0-16,0 0 15,0 0-15,1 0 0,-1 0 16,0 0-16,0 0 15,0 0-15,0 0 16,1 0-16,-1 0 16,0 0-1,0 0 17,0 0-32,-21-21 15,-21 21 63,0 0-78,0 0 0,0 0 16,-1 0-16</inkml:trace>
  <inkml:trace contextRef="#ctx0" brushRef="#br0" timeOffset="184009.07">21040 11091 0,'0'22'47,"21"-22"-31,0 0-16,0 0 15,0 0-15,0 0 16,1 0-16,-1 0 15,0 0-15,0 0 0,0 0 0,0 0 16,1 0-16,-1 0 0,21 0 0,-21 0 16,0 0-16,1-22 0,20 22 0,-21 0 15,0 0-15,0 0 0,1 0 16,-1 0-16,0 0 0,21 0 16,-21 0-16,1 0 0,-1 0 0,0 0 15,0 0-15,21 0 0,-20 0 0,-1 0 16,0-21-16,21 21 0,-21 0 0,1 0 15,-1 0-15,0 0 0,0 0 0,0 0 16,0 0-16,1 0 0,-1 0 16,0 0-16,-21-21 0,21 21 0,0 0 15,0 0-15,1 0 0,-1 0 16,0 0-16,0 0 16,0-21-16,0 21 0,1 0 15,-1 0 1,0 0-16,0 0 15,0-21-15,0 21 16,1 0-16,-1 0 16,0 0-1,0 0 48,-21-21 31</inkml:trace>
  <inkml:trace contextRef="#ctx0" brushRef="#br0" timeOffset="187631.97">20193 10943 0,'0'21'31,"21"-21"0,0 0-31,0 0 16,1 0-16,-1 0 16,0 0-16,0 0 0,0 0 15,0 0-15,1 0 16,-1 0-16,0 0 15,0 0 32,0 0-47,-21-21 16,21 21 0,-21-21-1,22 0 1,-22 0-16,21 21 15,-21-21-15,0-1 16,21 22 0,-21-21-16,21 0 0,-21 0 0,0 0 15,0 0 1,0-1 0,0 1-16,0 0 15,21 0-15,-21 0 16,0 0-16,0-1 15,0 1 1,0 0-16,0 0 16,0 0-1,0 0 1,0-1 15,0 1 0,0 0 1,-21 0-1,0 21-31,0 0 16,0 0-1,-1 0-15,1 0 0,0 0 16,0 0-16,0 0 0,0 0 0,-1 0 15,1 0-15,0 0 0,0 0 16,0 0-16,0 0 0,-1 0 16,1 0-1,0 0 17,0 0 14,21 21-30,-21-21-16,21 21 16,0 0-1,0 1 1,0-1-16,-21 0 16,21 0-16,0 0 0,0 0 15,0 1-15,0-1 0,0 0 16,0 0-16,0 0 15,0 0-15,0 1 0,0-1 16,0 0-16,0 0 16,0 0-16,0 0 0,0 1 15,0-1-15,0 0 16,0 0-16,0 0 31,-22-21 0,22-21 48,0 0-79,0 0 15,0 0-15,0-1 16,0 1-16,0 0 15,0 0-15,0 0 0,22 0 16,-22-1-16,0 1 0,0 0 0,0 0 16,0 0-16,0 0 0,0-1 0,0 1 15,0 0-15,0 0 0,0 0 16,0 0 15,21 21 16,-21-22-47,21 22 16,0 0-1,0 0-15,0 0 0,1-21 16,-1 21-16,0 0 0,0 0 16,0 0-16,0 0 0,1-21 15,-1 21-15,0 0 0,0 0 0,0 0 16,0 0-16,1 0 0,-1 0 15,0 0 1,0 0 0,-21 21-1,21-21 1,0 21-16,1-21 47,-22 22-32,0-1 1,0 0-16,0 0 0,0 0 16,0 0-1,0 1-15,0-1 0,0 0 16,-22-21-16,22 21 0,0 0 0,0 0 16,0 1-16,0-1 15,-21 0-15,21 0 16,0 0-16,-21 0 15,0 1 1,21-1-16,-21-21 16,0 0-16,-1 0 15,1 0-15,0 21 0,0-21 16,0 0-16,0 0 16,-1 0-16,1 0 0,0 0 15,0 0-15,0 0 0,0 21 16,-1-21-16,1 0 15</inkml:trace>
  <inkml:trace contextRef="#ctx0" brushRef="#br0" timeOffset="188476.49">14774 15388 0,'0'0'0,"0"21"16,21-21 15,1 0-15,-1-21-16,21 21 0,0-21 0,1 21 16,20-21-16,-20 21 0,-1 0 15,21 0-15,-20-21 0,-1 21 0,-21 0 16,0 0-16,1 0 0,-1 0 0,-42 21 31,-1-21-15,1 0-16,0 0 0,0 21 0,0-21 15,0 0-15,-22 0 0</inkml:trace>
  <inkml:trace contextRef="#ctx0" brushRef="#br0" timeOffset="188758.32">15071 15367 0,'-22'0'0,"1"0"32,0 0-32,0 21 15,21 0-15,0 1 0,0-1 0,-21 0 16,21 0-16,0 0 0,-21 0 0,21 1 16,0 20-16,0-21 0,0 0 15,-22 22-15,22-22 0,-21 0 0,21 0 16,-21 21-16,21-20 0,0-1 0,-21 0 15,21 0-15,0 0 0,-21-21 16,21 21-16,0 1 0,-21-22 0,21 21 16,0-42 15,0-1-31,21 1 16,0 0-16,-21 0 0</inkml:trace>
  <inkml:trace contextRef="#ctx0" brushRef="#br0" timeOffset="189244.58">15198 15431 0,'0'21'32,"0"0"-32,0 0 15,0 0-15,0 0 0,0 1 0,0-1 16,0 21-16,0-21 0,0 0 15,-22 1-15,22-1 0,0 0 16,0 0-16,0 0 0,0 0 16,0 1-16,0-1 0,0-42 62,0-1-62,0 1 0,22 21 16,-1-21-16,-21 0 0,21 0 0,0 0 15,0-1-15,0 1 0,1 0 0,-1 0 16,0 21-16,0-21 16,21 21-16,-20 0 0,-1 0 0,0 0 15,0 0-15,-21 21 0,21 0 16,-21 0-16,0 0 0,0 1 0,0-1 16,0 0-16,0 0 0,0 0 15,0 0-15,0 1 0,0-1 0,0 0 16,0 0-16,0 0 0,0 0 15,0 1-15,0-44 47,0 1-47,21 21 16,-21-21-16,22 0 0</inkml:trace>
  <inkml:trace contextRef="#ctx0" brushRef="#br0" timeOffset="189608.37">15706 15706 0,'0'21'0,"21"-21"31,0 0-15,0 0-16,0 0 0,0 0 0,-21-21 15,43 21-15,-22-21 0,0 21 0,0-22 16,0 22-16,-21-21 0,0 0 0,22 21 15,-22-21-15,0 0 16,-22 21 0,1 0-16,0 0 15,0 0-15,0 0 0,0 0 16,21 21-16,-22-21 0,22 21 0,-21 0 16,21 0-16,-21 1 0,21-1 15,0 0-15,0 0 0,0 0 16,0 0-16,21 1 0,0-22 15,-21 21-15,22-21 0,-1 0 0,0 0 16,-21 21-16,21-21 0,0 0 16,0 0-16,1 0 0,-1 0 15,0 0-15,21-21 0,-21 21 0,1-21 16</inkml:trace>
  <inkml:trace contextRef="#ctx0" brushRef="#br0" timeOffset="190040.88">16785 15515 0,'0'0'0,"21"0"16,0 0-16,-21 21 16,0 1-16,22-1 0,-1-21 15,-21 21-15,0 21 0,0-21 0,0 1 16,21-1-16,-21 0 0,0 0 15,0 0-15,0 0 0,0 1 0,21 20 16,-21-21-16,0 0 0,0 0 16,0 1-16,21-22 15,-21 21-15,21-21 16,-21-21-16,0-1 16,0 1-16,22 0 15,-22 0-15,21-21 0,-21 20 0,0-20 16,21 21-16,0-21 0,-21-1 0,21 1 15,0 0-15,1 20 0,-22-20 16,21 0-16,0 21 0,-21-1 16,0 1-16,0 0 0,0 0 0,21 0 15,0 21 17,-21 21-32,0 0 0,0 0 15,0 0-15,21 1 0,-21-1 16,22 0-16</inkml:trace>
  <inkml:trace contextRef="#ctx0" brushRef="#br0" timeOffset="191432.59">17568 15812 0,'43'0'16,"-22"-22"-16,0 1 15,0 0-15,0 0 0,-21 0 16,0 0-16,0-1 0,0 1 16,0 0-16,0 0 0,0 0 15,-21 21-15,0 0 0,0 0 16,0 0-16,-1 0 0,1 0 0,0 0 16,0 0-16,-21 21 0,20 0 0,1 0 15,-21 0-15,21 1 16,0-1-16,-1 21 0,1-21 0,21 0 15,-21 1-15,21-1 0,0 21 0,0-21 16,21 0-16,0 1 16,1-22-16,-1 0 0,0 0 0,0 0 15,21 0-15,-20 0 0,-1 0 0,0 0 16,0 0-16,0-22 0,0 1 16,1 0-16,-1 21 0,0-21 0,0 0 15,-21 0-15,0-1 0,21 1 16,-21 0-16,21-21 0,-21 21 0,0-1 15,0 1-15,0 0 0,22 21 16,-22 21 0,0 0-16,0 1 15,0-1-15,-22 0 0,22 0 16,0 0-16,0 0 0,0 1 16,0-1-16,0 0 0,22 0 0,-1 0 15,0-21-15,0 21 0,0-21 0,0 0 16,1 0-16,-1 0 0,0 0 15,0 0-15,21 0 0,-20-21 0,-1 21 16,0-21-16,0 0 0,0 0 0,22 0 16,-22-1-16,0 1 0,0 0 15,-21 0-15,21-21 0,0-1 16,1 22-16,-22-21 0,21-1 0,-21 1 16,21 21-16,-21-21 0,21 20 0,-21-20 15,0 21-15,0 0 0,0 42 31,-21 21-31,0-21 16,0 22-16,21-22 0,-22 21 16,1 1-16,21-1 0,0-21 0,0 21 15,-21-20-15,21 20 0,0-21 0,0 0 16,0 0-16,0 22 0,0-22 16,21 0-16,0-21 15,1 0-15,-1 0 16,0 0-16,0 0 0,0 0 0,0 0 15,1-21-15,-22 0 0,21 0 0,0 21 16,0-22-16,0 1 0,0 0 16,-21 0-16,22 0 0,-22 0 0,21-1 15,-21 1-15,0 0 0,0 42 32,0 0-17,0 1-15,0-1 0,0 0 16,0 0-16,0 0 15,0 0-15,0 1 0,0-1 16,0 0-16,0 0 16,21-21-16,0 0 0,0 0 15,0 0-15,1 0 0,-1 0 16,0 0-16,0-21 0,0 21 16,0-21-16,1 21 0,-22-21 0,21-1 15,0 1-15,-21 0 0,21 0 16,0 0-16,0 0 15,-21 42 17,0 0-17,0 0-15,0 0 16,0 0-16,0 1 16,22-22-16,-1 21 0,0-21 15,0 0-15,0 0 16,0 0-16,1 0 0,20 0 15,0 0-15,-21 0 0,1-21 16,-1 21-16,0-22 0,0 1 16,0 0-16,-21 0 0,21 0 0,-21 0 15,22-1-15,-22 1 0,0 0 0,0 0 16,0 0-16,0 0 0,0-1 0,-22 22 31,1 0-31,0 0 0,21 22 16,-21-1-16,21 0 0,-21 0 0,21 0 15,-21 0-15,21 1 0,0-1 0,0 0 16,0 0-16,0 0 0,0 0 16,0 1-16,0-1 15,21 0-15,0-21 16,0 0 0,0 0-16,0 0 0,1 0 15,-1 0-15,0 0 16,0 0-16,0-21 0,0 21 15,1-21-15</inkml:trace>
  <inkml:trace contextRef="#ctx0" brushRef="#br0" timeOffset="191736.41">20172 15431 0,'0'0'15,"0"-22"-15,0 44 32,0-1-32,0 0 15,0 0-15,-21 0 0,21 0 16,-22 1-16,22-1 0,0 0 16,0 0-16,-21-21 0,21 21 0,0 0 15,-21 1-15,21-1 0,0 0 0,-21-21 16,21 21-16,0 0 0,0 0 15,21-21 17,0 0-17,0 0-15,1-21 0,-22 0 16</inkml:trace>
  <inkml:trace contextRef="#ctx0" brushRef="#br0" timeOffset="192200.15">20447 15579 0,'0'0'15,"21"-21"-15,-21-1 0,21 22 0,-21-21 16,21 21-16,-21-21 0,0 0 16,0 0-1,-21 21 1,0 0-16,0 21 16,0-21-16,0 21 15,21 0-15,-22 0 0,22 1 16,-21-22-16,21 21 0,0 0 15,0 0 1,0 0 0,21-21-16,1 0 0,-1 0 15,-21 21-15,21-21 0,0 0 0,0 0 16,-21 22-16,21-22 16,-21 21-16,22-21 0,-22 21 15,0 0-15,0 0 16,0 0-1,-22-21-15,1 0 0,0 22 16,0-22-16,0 0 0,0 21 16,-1-21-16,1 0 15,0 0-15,0 0 0,0 0 16,0 0 0,-1 0-16,1 0 31,0 0-31,21-21 15,0-1 1,0 1-16</inkml:trace>
  <inkml:trace contextRef="#ctx0" brushRef="#br0" timeOffset="192578.93">20235 15177 0,'0'0'0,"-42"-43"16,21 22-16,0 21 15,-1 0-15,1 0 16,21 21-16,0 0 0,-21-21 16,21 22-16,0-1 0,0 0 15,0 0-15,0 0 16,21-21-1,0 0-15,1 0 16,-22-21-16,21 21 0,-21-21 16,0 0-16,0 0 15,0-1-15,0 1 0,-21 21 16,-1 0 0,1 0-1,0 0-15,21 21 0,-21-21 0,21 22 16,0-1-16,21-21 31</inkml:trace>
  <inkml:trace contextRef="#ctx0" brushRef="#br0" timeOffset="194447.85">21675 15261 0,'0'0'0,"0"-21"0,0 0 16,21 0-16,-21 0 0,21-1 15,-21 1-15,0 0 0,0 0 16,21 21-16,-21 21 16,0 0-1,0 0-15,0 1 0,0-1 0,0 21 16,0-21-16,0 22 0,0-1 0,0-21 16,-21 21-16,0 1 0,21-1 15,0-21-15,-21 22 0,21-1 0,-22-21 16,22 0-16,0 22 0,-21-22 0,21 0 15,-21-21-15,21 21 0,0 0 0,0-42 47,0 0-31,21-21-16,0 20 0,-21-20 0,22 21 16,-1-21-16,0-1 0,0 1 15,-21-22-15,21 22 0,0 0 0,1-1 16,-22 1-16,0 0 0,21 21 0,-21-1 15,0 1-15,0 0 0,21 0 16,-21 42 0,-21 0-16,0 0 0,-1 1 0,-20 20 15,21-21-15,-21 21 0,-1 1 16,1-1-16,0-21 0,-1 22 0,1-1 16,0-21-16,-1 21 0,1-20 15,21-1-15,0 0 0,-1 0 0,22 0 16,-21-21-16,42 0 15,22-21 1,-22 21-16,21-21 0,1 0 0,-1 0 16,21-1-16,-20 1 0,-1 0 0,22 0 15,-22 0-15,0 0 0,1-1 16,-1 22-16,0 0 0,-21-21 0,1 21 16,-1 0-16,0 0 15,0 0 1,-21 21-16,21-21 15,0 0-15,1 0 16,-1 0-16,0 0 0</inkml:trace>
  <inkml:trace contextRef="#ctx0" brushRef="#br0" timeOffset="194875.73">22669 15155 0,'0'0'0,"0"-63"15,0 42-15,0 0 0,0-1 0,0 1 16,-21 21-16,0 0 0,0 0 16,0 0-16,0 21 0,-22 1 15,22-1-15,0 0 0,0 21 16,0-21-16,-22 22 0,22-1 0,0 0 16,0-20-16,0 20 0,21 0 15,0 1-15,0-22 0,0 21 0,0-21 16,0 0-16,0 1 0,21-1 0,0 0 15,21-21-15,-21 21 0,22-21 0,-1 0 16,0 0-16,1 0 0,-1 0 16,0 0-16,-20-21 0,20 21 0,0-21 15,1 0-15,-22-1 0,0-20 0,0 21 16,-21-21-16,21-1 0,-21 1 0,0 0 16,0-22-16,0 22 0,-21-1 15,0 1-15,0 21 0,0-21 16,-1 20-16,-20 1 0,21 21 0,-21 0 15,20 0-15,-20 0 0,0 0 16,21 0-16,-22 0 0,1 21 0,0-21 16,20 22-16,-20-1 0,21 0 0,-21 0 15,20 0-15,1 0 0,0 1 0,-21-1 16,21 0-16,-1 0 0</inkml:trace>
  <inkml:trace contextRef="#ctx0" brushRef="#br0" timeOffset="195488.92">15706 16574 0,'0'0'0,"-22"0"0,-20 0 0,21 0 16,0 0-16,0 0 0,-1 0 15,44 0 17,-1 0-32,0 0 0,21 0 0,1 0 15,20 0-15,1 0 0,-1 21 0,1-21 16,20 0-16,22 0 0,-21 21 16,21-21-16,21 0 0,-22 0 0,22 0 15,22 0-15,-22 0 0,42 0 16,0 0-16,-21 0 0,43 0 0,-1-21 15,1 21-15,-1-21 0,22-1 0,21 22 16,0-21-16,0 0 0,-1 21 16,22-21-16,0 0 0,-21 0 0,21 21 15,0-22-15,-21 1 0,0 21 0,0-21 16,0 0-16,-22 21 0,1-21 16,-22 21-16,22-21 0,-43 21 0,22-22 15,-43 22-15,0 0 0,-21-21 0,0 21 16,-21 0-16,0 0 0,-43-21 0,1 21 15,-1 0-15,-20 0 0,-22 0 16,-21-21 0,-42 21-16,-1 0 0,1 0 15,-22 0-15,1 0 0,-22 0 0,1 0 16,-22 0-16</inkml:trace>
  <inkml:trace contextRef="#ctx0" brushRef="#br0" timeOffset="195996.63">16129 16955 0,'0'0'16,"-106"21"-16,21 21 0,-20-42 0,20 21 0,21 0 15,-20 1-15,20-1 0,22-21 0,0 21 16,-1-21-16,22 21 0,21 0 16,21-21-16,22 0 15,-1 0-15,21 21 0,1-21 0,21 0 16,-1 0-16,22 0 0,21 0 16,21-21-16,-21 21 0,43-21 0,-1 21 15,21-21-15,22 0 0,0 21 16,21-21-16,-1-1 0,22 22 0,0-21 15,0 0-15,22 21 0,-1-21 16,0 0-16,0 21 0,21-21 0,-20 21 16,-1-22-16,21 22 0,-21-21 0,0 21 15,-21 0-15,22-21 0,-22 21 16,0 0-16,0 0 0,-22-21 0,-20 21 16,0 0-16,-1 0 0,-20 0 0,-22 0 15,-21-21-15,-21 21 0,-21 0 16,-21 0-16,0 0 0,-43 0 0,0 0 15,1-21-15,-65 21 47,1 0-47,0 0 0,0 0 0,0 0 16,-22 0-16,22 0 0,-21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02:16:54.3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21463 4255 0,'-21'0'16,"0"0"-16,-1 0 15,1 0-15,0 0 16,0 0-16,0 0 15,0 0-15,-1 0 16,1 0 0,0 0 15,42 0 16,0 0-32,1 0-15,-1 0 16,0-22-16,0 22 0,0 0 16,0 0-16,1 0 0,-1 0 0,0-21 15,0 21-15,0 0 0,0 0 16,1 0-16,-1 0 0,21 0 0,-21 0 16,0 0-16,1-21 0,-1 21 15,0 0-15,0 0 0,21 0 16,-20 0-16,-1 0 0,0 0 0,0 0 15,0 0-15,0 0 0,1 0 0,-1 0 16,0 0-16,0 0 0,0 0 16,0 0-16,1 0 0,-1 0 0,0 0 15,21 0-15,-21 0 0,1 0 0,20 0 16,-21 0-16,21 0 0,1 0 16,-22 0-16,21 0 0,1 0 0,-1 0 15,0 0-15,1 0 0,-1 0 0,0 0 16,1 0-16,-1 0 0,0 0 15,1 0-15,-22 0 0,21 0 16,0 0-16,1 0 0,-1 0 0,-21 0 16,22 0-16,-22 0 0,21 0 15,-21 0-15,22 0 0,-1 0 0,-21 0 16,21 0-16,1 0 0,-1 0 0,0 0 16,1 0-16,-1 0 0,0 0 15,1 0-15,-1 0 0,0 0 0,22 0 16,-22 0-16,1 0 0,-1 0 0,0 0 15,1 0-15,-1 0 0,0 0 16,1 0-16,-1 0 0,0 0 0,1 0 16,-1 0-16,0 0 0,1 0 0,20 0 15,-21 0-15,1 0 0,20 0 16,-20 0-16,-1 0 0,21 0 16,-20 0-16,20 0 0,-20 0 0,-1 0 15,21 21-15,-20-21 0,-1 0 0,0 0 16,-20 0-16,20 0 0,0 0 15,-21 0-15,22 0 0,-22 0 0,0 0 16,21 0-16,-20 0 0,20 0 0,-21 0 16,21 0-16,-20 21 0,20-21 15,-21 0-15,21 0 0,-20 0 0,-1 0 16,0 0-16,0 0 0,0 0 0,-21 22 62,0-1-46,0 0 0,0 0-16,-21 0 15,0 0-15,21 1 16,-21-1-16,0 0 16,21 0-16,-22 0 0,22 0 15,-21 1-15,0-1 0,21 0 16,-21 0-16,21 0 0,0 0 15,0 1-15,0-1 0,-21 0 0,21 0 16,0 0-16,0 0 0,-21 22 16,21-22-16,0 0 0,0 0 0,0 22 15,0-22-15,0 0 0,0 21 16,0-21-16,0 1 0,0-1 0,0 21 16,0-21-16,0 0 0,0 1 0,0-1 15,0 21-15,0-21 0,0 0 16,0 1-16,0-1 0,-22 0 0,22 21 15,0-21-15,0 1 0,0-1 0,0 0 16,0 0-16,0 0 0,0 0 0,0 1 16,0 20-16,0-21 0,0 0 15,0 0-15,0 1 0,-21 20 0,21-21 16,0 0-16,0 0 0,0 1 16,0-1-16,0 21 0,0-21 0,-21 0 15,21 1-15,0-1 0,0 0 16,-21 0-16,21 0 0,0 22 0,0-22 15,0 0-15,0 0 0,0 0 0,0 0 16,0 1-16,0-1 0,0 0 0,-21 0 16,21 0-16,0 0 0,0 1 15,0-1-15,-21 0 0,21 0 0,0 0 16,0 0-16,0 1 0,0-1 0,0 0 16,-22 0-16,22 0 15,0 0-15,-21 1 0,21-1 0,0 0 16,0 0-16,0 0 0,0 0 15,0 1-15,0-1 0,0 0 0,0 0 16,-21 0-16,21 0 0,0 1 16,0-1-16,0 0 0,-21 0 0,21 0 15,0 0-15,0 1 16,0-1-16,0 0 0,0 0 16,0 0-16,-21 0 0,21 1 15,0-1-15,-21 0 0,21 0 0,0 0 16,0 0-16,0 22 0,0-22 15,0 0-15,-22 0 0,22 22 16,0-22-16,0 0 0,0 21 0,0-21 16,-21 1-16,21 20 0,0-21 0,0 0 15,0 22-15,0-22 0,0 21 0,0-21 16,0 0-16,0 22 0,0-22 16,0 21-16,-21-21 0,21 22 0,0-22 15,0 21-15,0-21 0,0 22 0,0-1 16,0-21-16,0 22 0,0-22 0,-21 21 15,21 0-15,0-20 0,0 20 16,0-21-16,0 21 0,0-20 0,0 20 16,0-21-16,0 21 0,0-20 0,0 20 15,0-21-15,0 0 0,0 22 16,0-22-16,0 0 0,0 21 0,-21-21 16,21 1-16,0 20 0,0-21 0,0 0 15,0 22-15,0-22 0,0 0 16,0 0-16,0 21 0,0-20 0,0-1 15,0 0-15,0 0 0,0 21 0,0-20 16,0-1-16,0 0 0,0 0 0,0 0 16,0 0-16,-21 1 0,21-1 0,0 0 15,0 0-15,0 0 0,0 0 16,-22 1-16,22-1 16,0 0-1,-21-21 1,0 21-16,0-21 31,0 0-31,0 0 31,-1 0-31,1 0 16,0 0 15,0 0-31,0 0 16,0 0-1,-1 0-15,1 0 0,0 0 16,0 0-16,0 0 16,0 0-16,-1 0 0,1 0 15,0 0-15,0 0 0,0 0 16,0 0-16,-1 0 0,1 0 16,0 0-16,0 0 0,-21 0 0,20 0 15,-20 0-15,21 0 0,-21 0 0,20 0 16,-20 0-16,0 0 0,21 0 0,-22 0 15,22-21-15,-21 21 0,-64 0 16,85 0-16,-22 0 0,22 0 16,-21 0-16,0 0 15,-1-21-15,22 21 0,-21 0 0,-1 0 16,22 0-16,-21 0 0,0 0 0,-1 0 16,22 0-16,-21 0 0,21 0 0,-1 0 15,-20-21-15,21 21 0,-21 0 0,20 0 16,1 0-16,-21 0 0,21 0 15,0 0-15,-22 0 0,22 0 0,0 0 16,-21 0-16,20 0 0,1 0 0,-21 0 16,21 0-16,-22 0 0,22 0 0,0 0 15,-21 0-15,21 0 0,-1 0 0,1 0 16,-21 0-16,21 0 0,-22 0 0,22 0 16,-21 0-16,0 0 15,20 0-15,-20 0 0,0 0 0,21 0 16,-22 0-16,22 0 0,-21 0 0,-1 0 15,22 0-15,-21 0 0,0 0 0,-1 0 16,22 0-16,-21 0 0,-1 0 0,1 0 16,0 0-16,-1 0 0,1 0 0,0 0 15,-1 0-15,1 0 0,0 0 16,-1 0-16,1 0 0,0 0 0,-1 0 16,1 0-16,21 0 0,-21 0 0,20 0 15,-20 0-15,21 0 0,-21 0 0,20 0 16,-20 0-16,21 0 0,-21 0 0,20 0 15,-20 21-15,21-21 0,-21 0 0,20 0 16,-20 0-16,21 0 0,-21 0 16,20 0-16,-20 0 0,21 0 15,-21 0-15,20 0 0,-20 0 0,0 0 16,-1 0-16,1 0 0,0 0 0,-1 0 16,1 0-16,0 0 0,-22 0 0,22 0 15,0 0-15,-22 0 0,22 0 0,-22 0 16,22 0-16,-22 0 0,22 0 0,0 0 15,-22 0-15,22 0 0,-22 0 16,22 0-16,0 21 0,-1-21 0,-20 0 16,21 0-16,-22 0 0,22 0 0,-22 0 15,22 0-15,0 21 0,-1-21 16,-20 0-16,20 0 0,1 21 0,0-21 16,-1 0-16,1 0 0,21 21 0,0-21 15,-22 0-15,22 0 0,0 22 0,0-22 16,0 0-16,0 0 0,-1 21 15,1-21-15,0 0 0,0 0 16,0 21-16,0-21 0,-1 0 16,1 0-16,0 21 0,0-21 0,0 0 15,0 0-15,-1 21 0,1-21 0,0 0 16,0 0-16,0 0 0,0 0 0,-1 0 16,1 0-16,0 0 0,0 0 15,0 21-15,0-21 0,-1 0 16,1 0-16,0 0 15,0 0-15,0 0 16,0 0-16,21-21 47,0 0-47,0 0 16,0 0-16,21 0 15,0-1-15,-21 1 16,0 0-16,21 0 0,0 21 15,-21-21-15,21 0 0,1-1 16,-1 1-16,0 0 16,0 21-16,-21-21 0,0 0 15,21 21-15,0 0 16,-21-21-16,0 42 47,0 0-32,-21 0-15,0 0 16,0-21-16,21 21 0,-21 1 0,0-22 16,-1 21-16,1 0 0,0-21 0,0 21 15,0 0-15,0 0 16,-1-21-16,1 22 0,0-22 0,21 21 16,-21 0-16,0-21 0,0 21 0,-1-21 15,22 21-15,-21-21 0,0 0 0,0 21 16,0-21-16,0 0 15,21 22 32,0-1-31,0 0-16,21 0 0,0-21 0,0 21 16,-21 22-16,21-22 0,0 0 15,1 0-15,-1 0 0,0 0 16,0 22-16,0-22 0,22 0 0,-22 0 15,0 22-15,0-22 0,0 0 0,22 0 16,-22 0-16,0 0 0,0 1 0,0-22 16,0 21-16,1-21 0,-1 21 15,0 0-15,0-21 16,-21-21 15,21 21-31,-21-21 0,0-22 16</inkml:trace>
  <inkml:trace contextRef="#ctx0" brushRef="#br0" timeOffset="1359.85">21357 4255 0,'0'21'0,"-21"-21"0,0 0 16,21 21-16,-21-21 0,-1 0 31,22 21-31,-21-21 0,21-21 63,0 0-63,21 21 0,1-21 15,-1-1-15,0 1 0,0 0 0,21-21 16,-20 21-16,-1-22 0,21 22 16,-21-21-16,22 21 0,-1-1 0,-21-20 15,21 21-15,-20 0 0,-1 0 16,21 21-16,-21-22 0,-21 1 0,21 21 16,1 0-16,-22-21 0,-22 21 46,1 21-46,0-21 0,0 21 16,0 1-16,-22-22 0,22 21 0,-21 0 16,0-21-16,-1 21 0,1 0 15,0-21-15,20 21 0,-20 1 0,0-1 16,-1-21-16,22 21 0,0 0 0,0-21 16,0 21-16,0-21 0,-1 21 15,22 1 1,0-1-16,0 0 15,22-21-15,-1 21 0,0 0 16,0-21-16,0 21 0,-21 1 0,21-22 16,1 21-16,-1 0 0,0 0 15,0 0-15,0 0 0,0 1 16,1-1-16,-1 0 0,0 0 0,0 0 16,0 0-16,-21 1 0,21-1 0,1 0 15,-1 0-15,0 0 0,-21 0 16,21 1-16,0-22 0,-21 21 15,0 0 1,21-21-16,-21-21 63,22 0-48</inkml:trace>
  <inkml:trace contextRef="#ctx0" brushRef="#br0" timeOffset="6172.12">21357 4064 0,'-21'0'0,"21"21"16,-21 0-1,0-21 1,21 22 0,-22-22-1,1 0-15,21 21 16,-21-21 15,21-21 0,21 21-15,0-22-16,1 1 0,-1 21 0,0-21 16,0 0-16,0 21 0,0-21 15,22 0-15,-22 21 0,0-22 0,21 1 16,-20 21-16,-1-21 0,21 21 0,-21 0 15,-21-21-15,21 21 0,1 0 16,-44 0 31,1 0-47,0 21 16,0-21-16,0 21 0,0 0 15,-1-21-15,1 0 16,-21 22-16,21-22 0,0 0 0,-1 21 15,1-21-15,0 0 0,0 21 0,0-21 16,0 0-16,-1 0 0,1 21 16,0-21 15,21 21-15,0 0-1,0 1 1,0-1-16,0 0 15,0 0-15,0 0 16,0 0-16,0 1 16,0-1-16,21-21 0,0 21 15,1 0-15,-22 0 0,21-21 0,-21 21 16,21 1-16,0-1 0,0 0 16,-21 0-16,21 0 0,-21 0 15,22 1-15,-1-1 16,-21 0-16,0 0 0,21-21 15,-21 21-15,21-21 16,-21 21 0,-21-42 46,0 21-46,0-21-16,-1 0 15,1 21-15,21-21 0,-21 0 16,0-1-16,0 1 0,21 0 0,-21 21 16,21-21-16,-22 0 0,1 0 15,21-1-15,0 1 0,-21 0 16,21 0-16,0 0 16,0 0-1,21 21 16,-21 21-31,0 0 16,21 0-16,1 0 16,-22 0-16,21 1 0,0-1 0,-21 0 15,21 0-15,0-21 0,0 21 0,1 0 16,-1-21-16,0 22 0,0-22 16,0 21-16,0-21 0,1 0 15,-22-21 32,-22 21-47,22-22 0,-21 1 16,0 21-1,21-21-15,-21 21 0,0 0 32,0 0-17,21 21 1,0 0-16,0 1 15,0-1-15,21-21 16,0 0-16,0 0 0,0 21 0,22-21 16</inkml:trace>
  <inkml:trace contextRef="#ctx0" brushRef="#br0" timeOffset="7488.61">27136 5122 0,'21'0'31,"-21"-21"0,21 21-15,-21-21 46,0 0-30,-21 21-17,0 0-15,-1 0 16,1 0-16,0 0 0,0 0 15,0 0-15,0 0 16,-1 0-16,-20 0 0,21 21 0,0-21 16,0 21-16,-22 0 0,22 1 15,0-1-15,-21 0 0,20 21 0,1-21 16,0 22-16,0-1 0,0 0 0,0 1 16,21-1-16,0 0 0,0 1 15,0-1-15,0 0 0,0 1 16,0-1-16,0 0 0,21-20 0,0-1 15,0 21-15,0-21 0,0-21 16,1 21-16,-1 1 0,0-22 0,0 0 16,0 0-16,0 0 0,1 0 0,20 0 15,-21 0-15,0 0 0,0 0 16,1 0-16,-1-22 0,0 1 0,0 0 16,0 21-16,0-42 0,1 21 0,-1-1 15,0-20-15</inkml:trace>
  <inkml:trace contextRef="#ctx0" brushRef="#br0" timeOffset="7815.95">27474 5017 0,'0'0'0,"-42"0"15,21 0 1,0 0-16,-1 0 0,22 21 15,-21 0-15,21 0 0,-21 0 16,21 0-16,0 22 0,0-22 0,0 21 16,0 1-16,0-1 15,0-21-15,0 21 0,0 1 0,0-1 16,0 0-16,0 1 0,0-1 0,0 0 16,0 1-16,0-22 0,0 21 15,0-21-15,0 1 0,0-1 0,0 0 16,0 0-16,21-21 31,-21-21-15,0 0-16,21 21 0,1-21 0,-1-1 15</inkml:trace>
  <inkml:trace contextRef="#ctx0" brushRef="#br0" timeOffset="8372.34">27961 5525 0,'0'0'0,"0"-43"15,21 43-15,-21-21 0,0 0 16,0 0-16,0 0 16,0-1-16,0 1 0,-21 21 15,0-21-15,21 0 0,-21 21 16,0 0-16,-1 0 0,1 0 15,0 0-15,0 0 16,0 21-16,21 0 0,-21 0 0,-1 1 16,1-1-16,0 0 0,0 21 15,0-21-15,0 22 0,-1-1 0,1-21 16,21 22-16,0-1 0,0-21 0,0 0 16,0 0-16,0 22 0,0-22 15,0 0-15,21-21 16,1 0-16,-1 0 0,0 0 0,0 0 15,0 0-15,0 0 0,1 0 16,-1-21-16,0 0 0,21 0 0,-21-1 16,1 1-16,-1 0 0,-21-21 15,21 21-15,-21-22 0,21 22 0,0-21 16,-21 21-16,0-1 0,0 1 16,0 0-16,0 0 0,0 0 15,0 42 1,0 0-1,0 0-15,0 0 0,0 1 16,0 20-16,0-21 0,0 21 0,0-20 16,0-1-16,0 21 0,0-21 0,0 0 15,0 1-15,21-1 0,-21 0 16,0 0-16,0 0 0,0 0 0,22-21 16,-1 0-1,0 0-15</inkml:trace>
  <inkml:trace contextRef="#ctx0" brushRef="#br0" timeOffset="8871.56">28617 5461 0,'0'0'0,"0"-21"0,21 0 16,-21 0-16,-21 21 31,0 0-31,0 0 0,0 0 0,0 0 16,-1 21-16,-20-21 15,21 21-15,0 0 0,-22 0 0,22 0 16,0 1-16,0-1 0,0-21 0,0 21 16,21 0-16,0 0 0,0 0 15,0 1 1,21-22-16,0 0 0,0 0 15,0 0-15,0 21 0,22-21 0,-22 21 16,0-21-16,0 0 0,0 0 0,1 21 16,-1-21-16,0 21 15,0-21-15,-21 21 0,0 1 16,0-1-16,0 0 16,0 0-16,-21-21 15,0 0-15,0 21 0,-1-21 0,1 0 16,0 0-16,0 21 0,0-21 0,0 0 15,-1 0-15,1 0 0,0 0 16,0 0-16,0 0 16,21-21-16,0 0 31,0 0-15,21 21-16,0-21 0,0 21 15,0-21-15,1 21 16</inkml:trace>
  <inkml:trace contextRef="#ctx0" brushRef="#br0" timeOffset="9340.29">29168 5503 0,'0'0'0,"21"-21"0,0-21 16,-21 21-16,-21 0 15,-22 21 1,22 0-16,0 0 16,0 0-16,-21 0 0,20 0 15,-20 21-15,21-21 0,0 21 0,0 0 16,-1-21-16,1 21 0,0 0 0,21 1 16,0-1-16,0 0 15,0 0-15,0 0 0,21-21 16,0 21-16,1-21 0,20 22 15,0-22-15,-21 21 16,1-21-16,-1 21 0,0-21 0,0 0 0,21 21 16,-20-21-16,-22 21 0,21-21 15,-21 21-15,0 1 16,-21-22 0,-1 21-16,1-21 0,0 0 15,-21 21-15,-1-21 0,1 0 0,21 0 16,-21 21-16,-1-21 0,22 0 0,-21 0 15,21 0-15,-1 0 0,1 0 16,0 0-16,42-21 31,0 21-15,1-21-16,20 0 0,0 21 0</inkml:trace>
  <inkml:trace contextRef="#ctx0" brushRef="#br0" timeOffset="9753.06">30057 5101 0,'0'0'0,"0"-21"0,0 0 15,-22 21-15,1 0 16,0 0-16,21 21 16,0 0-16,0 0 0,0 22 15,-21-22-15,21 21 0,-21 1 0,21-1 16,0 0-16,-21 1 0,21 20 0,-22-21 15,1 1-15,21 20 0,0-20 16,-21-1-16,0 0 0,21-21 0,-21 22 16,21-22-16,0 0 0,0 0 15,0 0-15,0-42 32,0 0-17,0 0-15,0 0 16,0-22-16</inkml:trace>
  <inkml:trace contextRef="#ctx0" brushRef="#br0" timeOffset="10299.74">29845 5228 0,'0'0'16,"0"-21"-16,0 0 0,0-21 16,0 20-16,21 1 15,0 21 1,0 0-16,1 0 0,20 0 15,-21 0-15,21 0 0,1 0 0,-1 0 16,0 0-16,1 0 0,-1 21 16,0 1-16,-20-1 0,20 0 0,-21 0 15,0 0-15,-21 0 0,0 22 16,0-22-16,0 0 0,-21 0 0,-21 0 16,21 1-16,-22-1 0,1 0 0,-22 0 15,22-21-15,0 21 0,-1-21 16,22 0-16,0 0 0,0 0 0,0 0 15,42 0 17,21 0-32,-21 0 0,1 0 15,-1 0-15,21 0 0,0 0 16,-20 0-16,-1 0 0,21 0 0,-21 0 16,22 0-16,-22 21 0,0 1 0,21-22 15,-21 21-15,1 0 0,-22 0 16,0 0-16,21 0 0,-21 1 0,0-1 15,0 0-15,0 0 0,-21 0 16,-1 0-16,1 1 0,-21-22 0,0 21 16,-1-21-16,1 21 0,0-21 0,-1 0 15,1 0-15,21 0 16,-22 0-16,22 0 0,0 0 0,0 0 16,0 0-16,0 0 0,-1 0 0,1 0 15,0 0 1,21-21 15,21 21-15,0 0-16</inkml:trace>
  <inkml:trace contextRef="#ctx0" brushRef="#br0" timeOffset="10724.5">30607 5461 0,'0'0'0,"0"-21"16,-21 21-1,0 0-15,-1 0 16,1 21-16,0 0 0,21 0 0,-21 1 16,21-1-16,-21 0 0,21 0 15,-21 21-15,21-20 0,0-1 0,0 21 16,0-21-16,0 0 0,0 1 15,0-1-15,0 0 0,21 0 0,0 0 16,0-21-16,0 0 0,0 21 16,1-21-16,-1 0 0,0 0 15,0 0-15,0 0 0,22-21 0,-22 21 16,0-21-16,0 0 0,0 0 0,-21 0 16,0-1-16,21 1 0,-21-21 15,0 21-15,0-22 0,0 22 0,0 0 16,-21-21-16,0 21 0,21-1 15,-21 1-15,0 21 0,0 0 0,-1 0 16,1-21-16,0 21 0,0 0 0,0 0 16,0 21-1,-1 0-15,22 1 0,0-1 16,0 0-16,0 0 16,22-21-16</inkml:trace>
  <inkml:trace contextRef="#ctx0" brushRef="#br0" timeOffset="12004.01">31348 5588 0,'0'0'16,"0"-42"-16,0 21 16,-21-1-1,-1 22-15,1 0 0,0 0 16,0 0-16,0 0 0,0 0 0,-1 0 15,-20 22-15,21-22 0,0 21 16,-22 0-16,22 0 0,0 21 0,0-20 16,0-1-16,0 21 0,-1-21 0,22 0 15,0 1-15,0 20 0,0-21 16,0 0-16,0 0 0,22 1 16,-1-22-16,0 0 0,0 21 15,0-21-15,0 0 0,1 0 0,20 0 16,-21 0-16,0 0 0,0 0 0,22-21 15,-22-1-15,0 22 16,0-21-16,0 0 0,1 0 0,-1-21 16,0 20-16,-21-20 0,0 0 15,21-1-15,-21 1 0,21 0 0,-21-1 16,0 1-16,0 0 0,0-1 0,0 1 16,0 0-16,0-1 0,0 1 15,0 21-15,0 0 0,0 0 0,0-1 16,0 1-16,0 42 15,0 1 1,0-1-16,-21 0 0,0 21 16,21-21-16,0 22 0,-21-1 0,0-21 15,21 22-15,-22-1 0,22 0 16,0 1-16,0-1 0,-21 0 16,21 1-16,0-1 0,0 0 0,0 1 15,0-22-15,0 0 0,0 21 16,21-21-16,1-21 0,-1 22 0,-21-1 15,21-21-15,0 0 0,0 0 16,22 0-16,-22 0 0,0 0 0,21 0 16,-21 0-16,22-21 0,-22 21 0,0-22 15,0 1-15,0 0 0,22 0 16,-22 0-16,0 0 0,-21-1 0,21 1 16,0 0-16,-21 0 0,0 0 15,0 42 16,0 0-15,0 0-16,0 0 0,0 1 0,0-1 16,0 0-16,0 0 15,0 0-15,0 0 0,0 1 16,22-1-16,-1-21 16,0 0-16,0 0 15,0 0-15,0 0 0,1 0 0,-1 0 16,0 0-16,0-21 0,0 21 15,0-22-15,1 1 0,-1 0 0,0 0 16,0 0-16,-21 0 0,21-1 16,0 1-16,-21 0 0,0 0 15,0 0-15,0 0 0,22 21 16,-22-22 0,0 44 15,0-1-31,0 0 0,0 0 0,-22 0 15,22 0-15,-21 1 0,21 20 16,-21 0-16,0-21 0,0 22 0,0-1 16,21-21-16,-22 22 0,1-1 15,0 0-15,21 1 0,0-1 0,-21 0 16,21 1-16,-21-1 0,21 0 16,0 22-16,0-22 0,0 0 15,0 1-15,0-1 0,0 0 0,0 1 16,0-1-16,0-21 0,0 22 0,0-22 15,-21 21-15,21-21 0,0 0 16,0 1-16,-22-1 0,22 0 0,-21 0 16,21 0-16,-21-21 0,21 21 15,-21-21-15,0 0 16,0 0-16,-1 0 0,22-21 16,-21 0-16,21 0 0,-21 21 15,21-42-15,-21 20 0,21 1 0,0-21 16,0 0-16,0-1 0,0 1 15,21 0-15,0-22 0,0 1 0,1 20 16,-1-20-16,0 20 0,0-20 16,0 21-16,0-1 0,1 22 0,-1-21 15,0 21-15,21-1 0,-21 1 16,1 0-16,-22 0 0,21 0 0,0 21 16,0 0-16,-21-21 0,0-1 15</inkml:trace>
  <inkml:trace contextRef="#ctx0" brushRef="#br0" timeOffset="13140.01">22564 2773 0,'0'0'0,"21"-21"0,-21 0 0,0-1 16,0 1-16,0 0 0,0 0 16,0 0-16,0 0 0,0-1 0,0 1 15,0 0-15,0 42 32,0 22-32,0-22 0,0 21 15,0 0-15,0 1 0,0-1 16,0 0-16,0 1 0,-21-1 15,-1 0-15,22 1 0,0-1 0,0 0 16,-21 1-16,21-1 0,-21 0 16,21 1-16,-21-22 0,21 21 0,0-21 15,0 1-15,0-1 0,0 0 0,0 0 16,0-42 15,0 0-31,0 0 16,0-22-16,0 22 0,0 0 15</inkml:trace>
  <inkml:trace contextRef="#ctx0" brushRef="#br0" timeOffset="13735.93">22373 2688 0,'0'0'0,"-42"-21"16,42 0-16,0 0 15,0 0-15,0-1 0,21 1 16,0 0-16,0 21 0,0-21 16,1 21-16,20 0 0,0 0 15,1-21-15,-1 21 0,0 0 0,1 0 16,-1 0-16,0 21 0,1 0 16,-1 0-16,-21 0 0,0 1 0,0-1 15,-21 21-15,0-21 0,0 22 16,0-22-16,0 0 0,-21 21 15,0-21-15,0 1 0,0-1 0,0 0 16,-22 0-16,22 0 0,0 0 0,-21-21 16,20 22-16,1-22 0,21 21 15,-21-21-15,42 0 47,0-21-47,1 21 0,-1 0 16,0 0-16,0 0 0,21 0 15,-20 0-15,20 0 0,-21 0 16,21 0-16,-20 0 0,20 21 0,-21 0 16,0 0-16,-21 0 0,0 0 15,0 1-15,0 20 0,0-21 0,0 0 16,0 0-16,0 22 0,-21-22 0,0 0 16,0 0-16,-22 0 0,22-21 15,0 22-15,-21-1 0,21-21 0,-1 0 16,-20 0-16,21 0 0,-21 0 0,20 0 15,1 0-15,-21 0 0,21 0 16,0 0-16,-1-21 0,1 21 0,0-22 16,0 22-16,21-21 0,0 0 15,0 0-15,0 0 16,0 0-16,0-1 0,21 1 16,0 0-16,0 21 0,1-21 15,-1 21-15</inkml:trace>
  <inkml:trace contextRef="#ctx0" brushRef="#br0" timeOffset="14116.71">23177 3069 0,'0'0'0,"43"0"15,-22 0-15,0 0 16,-21-21-16,21 21 16,0-21-16,-21 0 0,0 0 15,0-1-15,0 1 32,-21 21-32,0 0 0,0 0 15,0 0-15,0 0 0,-1 21 16,1 1-16,0-22 0,21 21 15,0 0-15,-21 0 0,0 0 16,21 0-16,0 1 0,0-1 16,0 0-16,0 0 0,0 0 15,0 0-15,21-21 0,0 0 16,-21 22-16,21-22 0,0 0 0,1 0 16,20 0-16,-21 0 15,0 0-15,22-22 0</inkml:trace>
  <inkml:trace contextRef="#ctx0" brushRef="#br0" timeOffset="14728.03">23855 2963 0,'0'0'16,"0"-21"-16,-43 21 15,22-21-15,0 21 0,0 0 0,0 0 16,0 0-16,-1 0 0,1 0 15,0 0-15,0 0 0,0 21 16,0-21-16,21 21 0,-43 1 0,22-1 16,0 0-16,0 0 0,0 21 0,-1-20 15,1-1-15,21 0 0,0 0 16,0 0-16,0 22 0,0-22 16,0 0-16,0 0 0,21-21 15,1 0-15,-1 0 0,0 0 16,21 0-16,-21 0 0,1 0 0,20-21 15,-21 0-15,0 21 0,0-21 16,1-1-16,-1 1 0,0 0 0,0 0 16,0 0-16,-21 0 0,21-1 0,1 1 15,-22 0-15,21 21 16,-21-21-16,0 42 31,0 0-31,0 0 0,0 1 16,0-1-16,0 21 0,0 0 0,0 1 15,0-1-15,0 0 0,0 1 0,0-1 16,0 0-16,0 22 16,0-22-16,0 1 0,0-1 0,0 0 15,0 1-15,0-1 0,0 0 0,0 1 16,-21-1-16,-1 0 0,1-21 0,21 1 16,-21 20-16,0-21 0,0 0 15,0-21-15,21 21 0,-22-21 0,1 0 16,0 0-16,0 0 0,0 0 0,0 0 15,-1-21-15,1 0 0,0 0 16,21 0-16,-21 0 0,0-1 0,21 1 16,0-21-16,0 21 0,0 0 0,0-22 15,0 22-15,0 0 0,0-21 0,21 20 16,0-20-16,0 21 16,0-21-16,1-1 0,-1 22 0</inkml:trace>
  <inkml:trace contextRef="#ctx0" brushRef="#br0" timeOffset="14965.07">24024 2942 0,'21'0'16,"-21"21"-1,0 1-15,0-1 16,0 0-16,0 0 15,0 0-15,0 0 0,0 1 16,0-1-16,0 0 0,0 0 16,0 0-1</inkml:trace>
  <inkml:trace contextRef="#ctx0" brushRef="#br0" timeOffset="15283.89">24045 2752 0,'0'-43'15,"-21"43"1,0 0-16,21 22 0,0-1 16,0 0-16,0 0 15,21-21 1,0 0-16,0 0 15,1 0-15,-1-21 16,-21 0 0,0 0-16,0-1 15,-21 22-15,21-21 16,-22 21-16,1 0 0,0 0 16,0 0-16,21 21 15,0 1 1,0-1-16,0 0 0,0 0 15,0 0-15,0 0 0,0 1 16,21-22-16</inkml:trace>
  <inkml:trace contextRef="#ctx0" brushRef="#br0" timeOffset="15771.6">24384 2985 0,'0'21'16,"-21"-21"0,21 21-16,-21 0 0,21 0 0,-22-21 15,22 21-15,0 1 0,0-1 0,0 21 16,0-21-16,0 0 0,0 1 16,0-1-16,0 0 0,-21 0 15,21 0-15,0 0 16,-21-21-1,21-21 1,0 0-16,0 0 0,0 0 16,0 0-16,0-1 0,0 1 15,0 0-15,0 0 0,0 0 0,0 0 16,0-22-16,21 22 0,0 0 0,1 0 16,-1 0-16,0 21 0,0-22 15,0 1-15,22 21 0,-22 0 0,0 0 16,0 0-16,0 0 0,-21 21 0,21 1 15,-21-1-15,0 0 16,0 0-16,0 21 0,0-20 0,0-1 16,0 0-16,0 0 0,0 21 0,0-20 15,-21-1-15,21 0 16,-21 0-16,21 0 0,0 0 16,0-42 15,21 0-16,-21 0-15,21 0 0</inkml:trace>
  <inkml:trace contextRef="#ctx0" brushRef="#br0" timeOffset="15992.48">24807 2963 0,'0'22'16,"0"-1"-16,0 0 0,0 0 15,0 0-15,-21-21 0,21 21 16,0 1-16,0-1 0,-21 0 0,21 0 16,0 0-16,0 0 0,0 1 15,0-44 17,0 1-17</inkml:trace>
  <inkml:trace contextRef="#ctx0" brushRef="#br0" timeOffset="16152.14">24765 2836 0,'0'0'0,"-42"-21"16,42 0-16,0 42 62,21 0-62</inkml:trace>
  <inkml:trace contextRef="#ctx0" brushRef="#br0" timeOffset="16619.87">25040 3006 0,'0'0'0,"-21"21"16,21 0-16,-21 0 16,21 0-16,0 1 15,-21-22-15,21 21 0,0 0 0,0 0 16,0 0-16,0 0 16,0-42 30,0 0-30,0 0-16,0 0 0,0 0 16,0-1-16,21 1 0,-21 0 15,21 0-15,0 0 0,0 0 0,0 21 16,1-22-16,-1 1 0,0 21 0,0 0 16,0 0-16,0 0 0,1 0 15,-1 0-15,0 0 0,-21 21 16,0 1-16,21-22 0,-21 21 0,0 21 15,0-21-15,0 0 16,0 1-16,0-1 0,0 0 0,0 0 16,0 0-16,-21 0 0,21 1 0,0-1 15,-21-21-15,21 21 0,0 0 16,-21-21-16,42 0 31,0 0-31</inkml:trace>
  <inkml:trace contextRef="#ctx0" brushRef="#br0" timeOffset="17264.49">25696 3006 0,'0'0'16,"0"-21"-16,0-1 0,0 1 15,-21 21-15,0 0 16,0 0-16,0 0 15,-1 0-15,1 21 0,0-21 16,21 22-16,-21-1 0,0-21 0,21 21 16,-21 0-16,21 0 0,0 0 0,0 1 15,0-1-15,0 0 16,0 0-16,0 0 0,21-21 16,0 0-16,0 0 15,0 0-15,0 0 16,1 0-16,-1-21 0,0 0 15,0 0-15,-21 0 0,21 21 16,-21-22-16,21 1 16,-21 0-16,22 21 0,-1-21 15,-21 42 17,0 0-32,0 0 15,0 1-15,0-1 0,0 21 0,0 0 16,0 1-16,0-1 0,0 0 15,0 1-15,0-1 0,0 0 16,0 22-16,0-22 0,-21 1 0,21-1 16,0 0-16,0 1 0,-22-22 15,22 21-15,0 0 0,0-20 0,0 20 16,0-21-16,0 21 0,-21-20 0,21-1 16,0 0-16,-21 0 0,0-21 15,21 21-15,-21-21 16,0 0-16,21-21 0,-22 21 15,22-21-15,0 0 0,0-22 0,0 22 16,0 0-16,0-21 0,0 21 0,0-22 16,0 1-16,0 0 0,0-1 15,22 1-15,-1-22 0,-21 22 16,21 0-16,0-22 0,-21 22 0,21 21 16,-21-22-16,21 1 0,-21 21 15,22 0-15,-22 0 0,21-1 0,0 22 16,-21-21-16,21 0 0,0 21 0,-21-21 15</inkml:trace>
  <inkml:trace contextRef="#ctx0" brushRef="#br0" timeOffset="18207.61">26501 2921 0,'0'-21'0,"0"0"16,-22 21 0,1 0-1,0 21 1,21 0-16,-21 0 0,0 0 15,21 1-15,0-1 0,-21 0 0,21 0 16,-22 0-16,22 0 16,0 1-16,0-1 0,0 0 15,0 0-15,22-21 16,-1 0-16,0 0 16,0 0-16,0 0 0,0 0 15,-21-21-15,22 21 0,-22-21 16,0 0-16,0-1 15,0 1-15,0 0 0,0 0 16,0 0-16,0 0 0,-22-1 0,22 1 16,-21 21-16,0-21 0,0 21 15,0 0-15,0-21 16,42 21 15,0 0-15,0 0-16,21 0 0,-20 0 15,-1 0-15,0 0 0,21 0 0,-21 0 16,1 0-16,-1 0 0,0 0 0,0-21 16,0 21-16,0-21 0,1-1 15,-22 1-15,21 21 0,-21-21 16,21 21-16,-21-21 0,21 21 16,-21 21 15,0 0-16,0 0-15,0 1 0,-21-1 16,21 0-16,-21 21 0,0 1 0,21-1 16,-22 0-16,1 1 0,21 20 15,-21 1-15,0-1 0,21 1 0,-21-1 16,21 1-16,0-22 0,0 21 0,-21 1 16,21-1-16,0-20 0,-22-1 0,22 22 15,0-22-15,0 21 0,0-20 16,0-1-16,0 0 0,0 1 0,0-1 15,0-21-15,-21 22 0,21-22 16,0 0-16,-21 21 0,0-21 16,21 1-16,0-1 0,-21-21 15,0 0-15,-1 0 16,22-21-16,0-1 16,0 1-16,0 0 0,0-21 0,0 21 15,0-22-15,0-20 0,0 20 16,0-20-16,0 21 0,0-22 0,0 22 15,22-22-15,-1 1 0,0-1 0,0 1 16,0-1-16,-21-20 0,21 20 16,1 1-16,-1 20 0,0-20 0,0 20 15,0 1-15,0 21 0,1-21 16,-1 20-16,0 1 0</inkml:trace>
  <inkml:trace contextRef="#ctx0" brushRef="#br0" timeOffset="18800.27">27644 2858 0,'0'0'0,"0"-22"15,0 1 1,21 21-16,-21-21 16,-21 21-1,-1 0-15,1 0 16,0 0-16,0 0 0,0 0 15,0 0-15,-1 21 16,1 0-16,0 1 0,-21-1 16,21 0-16,-1 21 0,1-21 0,21 1 15,0 20-15,-21-21 0,21 0 0,0 22 16,0-22-16,0 0 0,0 0 16,0 0-16,21 22 0,-21-22 15,21-21-15,1 21 0,-1 0 0,0-21 16,0 0-16,0 0 0,0 0 15,1 0-15,-1 0 0,0-21 16,0 0-16,0 0 0,0-1 0,-21 1 16,22-21-16</inkml:trace>
  <inkml:trace contextRef="#ctx0" brushRef="#br0" timeOffset="19100.09">27982 2540 0,'0'-21'0,"0"42"0,0-63 16,0 63 15,0 0-31,0 0 16,0 0-16,0 1 0,0-1 0,0 21 16,-21 0-16,21-20 0,0 20 0,-21 0 15,21 1-15,-21-22 0,21 21 16,-21 0-16,21-20 0,0 20 0,0-21 15,-22 0-15,22 0 0,0 1 0,-21-1 16,21 0-16,0 0 0,0 0 16,0 0-1,21-21 17,1-21-32,-1 21 0</inkml:trace>
  <inkml:trace contextRef="#ctx0" brushRef="#br0" timeOffset="19607.81">28448 2900 0,'0'0'0,"0"-21"16,0 0-16,0-1 0,0 1 15,0 0-15,-21 21 16,0 0-16,-1 0 15,1 0-15,0 0 0,0 0 0,0 21 16,0 0-16,-1 1 0,1-1 0,0 0 16,0 0-16,0 0 0,0 0 15,21 1-15,0-1 0,-22 0 0,1 0 16,21 0-16,0 0 16,0 1-16,21-22 15,1 0 1,-1 0-16,0 0 0,0 0 15,0 0-15,0-22 0,1 22 16,-22-21-16,21 0 0,0 21 0,-21-21 16,21 0-16,-21 0 0,21-1 15,0 1-15,-21 0 0,0 0 0,22 0 16,-22 0-16,21 21 0,-21-22 16,0 44-1,0-1-15,0 0 16,0 0-16,0 0 0,-21 0 15,21 1-15,0-1 0,-22 0 16,22 0-16,0 0 0,0 0 16,0 1-16,0-1 15,22-21 17,-1 0-17</inkml:trace>
  <inkml:trace contextRef="#ctx0" brushRef="#br0" timeOffset="20059.55">28914 2794 0,'-22'0'16,"1"0"-16,0 0 15,0 0-15,0 0 16,0 0-16,-1 0 0,1 0 0,0 21 15,21 0-15,-21-21 16,21 22-16,-21-22 0,21 21 16,0 0-16,0 0 31,21-21-31,0 0 0,-21 21 16,21-21-16,0 0 0,1 0 0,-22 21 15,21-21-15,0 0 16,0 22-16,-21-1 0,21-21 15,0 0-15,-21 21 0,0 0 16,0 0 0,-21-21-16,0 21 0,0-21 0,0 0 15,0 22-15,-1-22 0,-20 0 16,21 0-16,0 21 0,0-21 0,-1 0 16,1 0-16,0 0 0,21 21 15,-21-21 1,21-21 15,21 0-15,0 21-16,0 0 0,1-22 15</inkml:trace>
  <inkml:trace contextRef="#ctx0" brushRef="#br0" timeOffset="20551.79">29422 2858 0,'0'0'16,"-22"0"-1,22-22-15,-21 22 0,0 0 16,0 0-16,0 0 0,0 0 15,-1 0-15,1 22 0,21-1 16,-21-21-16,0 21 0,0-21 0,21 21 16,0 0-16,0 0 15,0 1-15,21-1 16,0-21 0,0 0-16,22 0 0,-22 0 15,0 0-15,0 0 0,0 21 0,0-21 16,1 0-16,-1 0 0,0 0 15,-21 21 1,0 0 0,-21 0-16,0-21 0,-1 22 0,1-22 15,0 0-15,0 21 0,0-21 16,0 21-16,-1-21 0,1 21 16,0-21-16,21 21 15,-21-21-15,0 0 16,0 0 15,-1 0-31,1 0 16</inkml:trace>
  <inkml:trace contextRef="#ctx0" brushRef="#br0" timeOffset="26691.52">18859 10097 0,'0'-22'15,"22"22"-15,-22-21 0,21 21 16,-21-21-16,0 0 0,0 0 16,0 0-16,0-1 15,-21 22 1,-1 0-16,-20 22 15,21-22-15,0 21 0,0 0 16,-1 0-16,-20 0 0,21 22 16,0-22-16,0 0 0,-1 21 0,1 1 15,0-1-15,0-21 0,21 21 0,0 1 16,0-1-16,0 0 0,0-20 0,21 20 16,0-21-16,0 21 0,1-20 15,20-1-15,-21 0 0,21-21 0,1 21 16,-22-21-16,0 21 0,21-21 0,-20 0 15,-1 0-15,21 0 0,-21 0 0,0-21 16,1 0-16,20 0 0,-21 0 0,0-1 16,0 1-16,1 0 0,-1-21 15,0 21-15</inkml:trace>
  <inkml:trace contextRef="#ctx0" brushRef="#br0" timeOffset="27316.45">19410 10012 0,'0'0'0,"0"-21"0,0 0 15,0-1-15,-21 22 16,-1 0 0,1 22-16,0-1 0,0 0 15,0 0-15,0 0 0,-1 22 16,1-22-16,0 21 0,21 0 0,-21-20 16,21 20-16,-21 0 0,21 1 0,-21-22 15,21 21-15,0-21 0,0 22 16,0-22-16,0 0 0,0 0 0,0 0 15,0 0-15,0 1 0,21-1 16,0-21-16,0 0 16,0 0-16,0 0 15,1-21-15,-1-1 0,0 1 0,0 0 16,0 0-16,0 0 0,1 0 0,-1-22 16,0 22-16,0 0 0,0-21 15,0 20-15,1 1 0,-1 0 0,-21 0 16,0 0-16,21 21 0,-21 21 31,-21 0-15,0 0-16,21 0 0,0 1 15,-22-1-15,1 0 0,0 0 0,21 0 16,0 0-16,0 1 0,0-1 16,0 0-16,0 0 0,21-21 15,22 0 1,-22 0-16,0 0 0,0 0 15,0 0-15,22-21 0,-22 21 0,0-21 16,0 0-16,0 21 0,0-22 0,1 1 16,-1 0-16,-21-21 0,0 21 15,0-1-15,0 1 0,0 0 0,0 0 16,0 0-16,0 0 0,-21-1 16,-1 22-16,1-21 0,0 21 15,0 0-15,0 0 0,0 0 16,-1 0-16,1 0 0,21 21 15,0 1-15,0-1 16,0 0-16,21-21 16,1 0-16,20 0 0,-21 0 0,0 0 15,22 0-15</inkml:trace>
  <inkml:trace contextRef="#ctx0" brushRef="#br0" timeOffset="27723.73">20362 10202 0,'0'0'0,"0"-21"16,-21 21 0,0 0-16,-21 0 0,20 0 15,1 0-15,-21 0 0,21 0 16,-22 0-16,22 21 0,0 1 0,0-22 16,0 21-16,0-21 0,-1 21 0,22 0 15,0 0-15,0 0 16,0 1-16,22-1 15,-1-21-15,0 21 0,0-21 16,0 0-16,0 0 0,1 21 0,20 0 16,-21-21-16,0 21 0,0-21 0,1 22 15,-1-22-15,0 0 0,-21 21 0,0 0 16,0 0 0,-21-21-16,-22 0 15,22 21-15,0-21 0,-21 21 0,21-21 16,-22 0-16,22 0 0,0 0 0,0 0 15,0 0-15,-1 0 0,1 0 0,0 0 16,0 0 0,21-21-1,21 0 1,0 0-16,0 21 16,1-21-16,20 0 0</inkml:trace>
  <inkml:trace contextRef="#ctx0" brushRef="#br0" timeOffset="28311.52">20616 10393 0,'0'0'0,"21"0"0,1 0 15,-1 0-15,0-21 0,0 0 16,0 21-16,0-22 0,1 22 0,-1-21 15,0 21-15,-21-21 0,21 21 0,-21-21 16,21 21-16,-21-21 0,0 0 16,0-1-1,-21 1-15,0 21 0,0 0 16,0 0-16,-1 0 0,1 0 0,0 0 16,-21 21-16,21 1 0,-1-22 0,1 21 15,0 0-15,0 0 0,0 0 16,0 0-16,-1 22 0,22-22 0,0 0 15,0 0-15,0 0 0,0 1 16,0-1-16,0 0 0,0 0 0,22 0 16,-1-21-16,0 21 0,0-21 15,0 0-15,0 0 0,1 0 0,20 0 16,-21 0-16,0 0 0,22 0 0,-22-21 16,21 0-16,-21 21 0,0-21 0,1 0 15,20 0-15,-21-1 0,0 1 0,0 0 16,-21 0-16,22 0 0,-1 0 15,0-1-15,-21 1 0,0 42 32,0 1-32,0-1 15,0 0 1,0 0-16,0 0 0,0 0 0,0 1 16,0-1-16,0 0 0,0 0 0,-21 0 15,21 0-15,0 1 0,0-1 16,0-42 31,0-1-47,0 1 0,0 0 15</inkml:trace>
  <inkml:trace contextRef="#ctx0" brushRef="#br0" timeOffset="28472.43">21167 10224 0,'0'0'0,"0"-22"15,0 1-15,-22 21 16,22 21 0,0 1-1,0-1 1,22-21-16,-1 0 16</inkml:trace>
  <inkml:trace contextRef="#ctx0" brushRef="#br0" timeOffset="28936.18">21442 10351 0,'0'0'0,"-21"0"0,-1 21 16,1-21-16,21 21 0,-21 0 16,21 0-16,-21-21 0,21 21 15,-21 1-15,21-1 0,0 0 16,0 0-16,0 0 15,0 0-15,-21-21 0,21 22 16,0-44 15,0 1-31,0 0 16,0 0 0,21 0-16,0 0 0,0-1 0,0-20 15,0 21-15,1 0 0,-1 0 0,0-1 16,21 1-16,-21 0 0,1 21 0,20 0 15,-21-21-15,0 21 0,0 0 16,1 0-16,-22 21 0,21 0 16,-21 0-16,0 1 0,0-1 15,0 0-15,0 21 0,-21-21 0,21 1 16,-22-1-16,22 0 0,0 0 0,-21 0 16,21 0-16,0 1 0,0-1 15,0 0-15,0 0 16,21-21-16,1 0 15,-1 0-15,0 0 0,0 0 0,0 0 16,22 0-16,-22-21 0,0 0 16,21 21-16,-21-21 0,1-1 0,20 22 15</inkml:trace>
  <inkml:trace contextRef="#ctx0" brushRef="#br0" timeOffset="29548.34">22140 10414 0,'0'0'0,"21"-21"0,1-21 15,-1 20-15,-21 1 0,0 0 0,0 0 16,-21 21-1,-1 0-15,1 0 16,0 0-16,0 0 0,0 21 16,0-21-16,-1 21 0,1 0 15,0 1-15,0-1 0,0 0 0,21 0 16,0 21-16,0-20 0,0-1 0,0 0 16,0 0-16,0 0 0,0 0 15,21-21-15,0 22 0,0-22 16,0 0-16,1 0 15,-1 0-15,0 0 0,0 0 0,0-22 16,-21 1-16,21 0 16,1 0-16,-1 0 15,-21 0-15,21 21 16,-21-22-16,0 44 31,0-1-15,0 0-16,-21 0 0,21 0 0,0 0 15,-21 22-15,-1-22 0,22 0 16,0 21-16,-21 1 0,0-22 0,21 21 16,-21 1-16,21-1 0,0 0 0,-21 1 15,21-1-15,-21 21 0,21-20 0,-22 20 16,22-20-16,0 20 0,0-21 0,0 1 16,0-1-16,0 0 0,-21 1 15,21-1-15,-21-21 0,21 0 16,0 1-16,-21-1 0,0 0 0,0 0 15,-1-21 1,22-21 0,0 0-16,0 0 0,0-22 0,0 22 15,0-21-15,0-1 0,0 1 0,22 0 16,-1-1-16,0 1 0,0-21 0,0 20 16,0 1-16,1 0 0,-1-1 15,0 1-15,0 21 0,0-22 0,-21 22 16,21 0-16,1 0 0,-1 0 0,-21 0 15,21-1-15,0 1 0,0 0 0,0 0 16,1 0-16,20 0 0,0-1 16</inkml:trace>
  <inkml:trace contextRef="#ctx0" brushRef="#br0" timeOffset="30336.25">23368 10308 0,'0'0'0,"-21"-21"0,0 21 15,-64 0 1,64 0-16,0 0 0,-22 0 0,22 21 16,0-21-16,21 21 0,-21 1 0,0-1 15,21 0-15,-22 0 0,22 0 16,0 0-16,0 1 0,0-1 0,0 0 15,0 0-15,0 0 0,0 0 0,22-21 16,-1 22-16,0-22 0,0 0 0,0 21 16,0-21-16,1 0 0,-1 0 15,0 0-15,0 0 0,21 0 0,-20-21 16,-1 21-16,0-22 0,-21 1 0,21 0 16,-21 0-16,21 0 0,-21 0 0,0-1 15,0-20-15,0 21 16,0 0-16,0 0 0,-21-1 0,0 1 15,21 0-15,-21 21 16,42 0 15,0 0-31,0 0 16,0 0-16,22 0 0,-22 0 16,0 0-16,0 0 0,0 0 0,1 0 15,-1 0-15,0 0 0,0 0 0,0 0 16,-21 21 15,0 0-15,-21 1-16,0-1 0,0 0 0,21 21 15,-21 1-15,-1-1 0,1 0 0,0 1 16,0-1-16,21 0 0,-21 22 16,21-22-16,-21 0 0,-1 22 0,22-22 15,0 22-15,0-22 0,0 22 0,-21-22 16,21 21-16,-21-20 0,21-1 0,0 22 15,0-22-15,0 0 0,-21 1 0,21-1 16,0 0-16,-21 1 0,21-22 0,0 21 16,0-21-16,0 0 0,-21 1 15,-1-22 1,1-22 0,21 1-16,0 0 0,0-21 15,0 21-15,0-22 0,0 22 0,0-21 16,0-22-16,0 22 0,21-22 0,1 22 15,-1-21-15,0-1 0,-21 1 0,21 20 16,0-20-16,0-1 0,1 22 16,-1 0-16,0-22 0,0 22 0,0-1 15,0 1-15,1 0 0,-1 21 0,0-22 16,0 1-16,0 21 0</inkml:trace>
  <inkml:trace contextRef="#ctx0" brushRef="#br0" timeOffset="31059.92">24469 10033 0,'0'0'0,"21"-21"0,0 21 0,0-21 0,0 0 16,-21-1-16,0 1 15,-21 21 1,0 0-16,-21 0 16,20 0-16,1 0 0,0 21 0,0-21 15,21 22-15,-21-1 0,21 0 0,-21 0 16,21 0-16,0 0 16,0 22-16,0-22 0,0 0 0,0 0 15,0 0-15,0 1 0,0-1 0,21 0 16,0 0-16,0 0 0,0 0 0,22-21 15,-22 0-15,21 0 0,0 0 16,1 0-16,20 0 0,-20-21 0,-1 0 16,0 21-16,1-21 0,-1 0 0,0 0 15,-21-22-15,22 22 0,-22 0 0,0-21 16,0-1-16,-21 1 0,0 0 16,21-1-16,-21 1 0,22 0 0,-22-1 15,0 1-15,0 21 0,0-22 16,0 22-16,0 0 0,0 42 31,0 0-31,0 1 0,0-1 0,0 0 16,-22 21-16,22-21 0,0 22 0,-21-1 15,21-21-15,0 22 0,0-1 0,0-21 16,0 21-16,0 1 0,0-22 16,0 0-16,0 21 0,0-20 0,0-1 15,0 0-15,0 0 0,0 0 0,0 0 16,0 1-16,21-22 15,1 0-15,-1 0 16,0 0-16,0 0 0,0 0 16,0 0-16,1-22 0,-1 1 0,0 21 15</inkml:trace>
  <inkml:trace contextRef="#ctx0" brushRef="#br0" timeOffset="32196.28">25527 10075 0,'0'-21'0,"0"42"0,0-63 16,0 21-16,0 0 0,0 0 15,0-1-15,-21 22 0,0 0 16,-1 0 0,1 0-16,0 0 0,0 22 15,0-1-15,0-21 0,-1 21 16,1 0-16,21 0 0,-21 0 0,0 1 16,0 20-16,0-21 0,21 0 0,-22 0 15,22 1-15,0-1 0,0 0 16,0 0-16,0 0 0,0 0 15,22-21-15,-22 22 0,21-22 16,0 0-16,0 0 0,0 0 0,0 0 16,1 0-16,-22-22 0,21 1 15,0 21-15,0-21 0,0 0 0,0 0 16,1 0-16,-22-1 0,21 1 0,0 0 16,-21-21-16,21 21 0,0-1 15,-21 1-15,0 0 0,0 0 0,21 21 16,-21-21-16,0 42 31,0 0-31,0 0 0,-21 0 16,21 1-16,-21-1 0,21 0 0,0 0 15,0 0-15,0 22 0,0-22 16,0 0-16,0 0 0,0 0 16,0 0-16,21 1 0,0-22 15,1 0-15,-1 0 0,0 0 0,0 0 16,0 0-16,0 0 0,22 0 15,-22 0-15,21-22 0,-21 22 16,22-21-16,-22 0 0,0 21 0,21-21 16,-20 0-16,-1 0 0,0-22 0,-21 22 15,0 0-15,21 0 0,-21 0 0,0-1 16,0 1-16,0 0 0,0 0 16,-21 21-1,21 21-15,0 0 16,0 0-16,0 1 0,0-1 0,0 0 15,0 0-15,0 0 0,21 22 16,0-22-16,0 0 0,-21 0 0,22 0 16,-22 0-16,21 1 0,-21-1 0,0 0 15,0 0 1,-21-21 0,-1 0-1,1 0-15,21-21 0,-21 21 0,21-21 16,-21 0-16,0 21 0,21-22 0,0 1 15,-21 21-15,21-21 16,21 21 15,0 21-31,0-21 16,21 21-16,-20-21 16,-1 22-16,21-22 0,-21 0 0,22 0 15,-22 0-15,21 0 0,-21 0 16,22 0-16,-22 0 0,0 0 0,0 0 15,0-22-15,0 1 0,1 21 0,-22-21 16,21 0-16,-21 0 0,21 0 16,-21-1-16,0 1 0,0 0 0,0 0 15,0-21-15,0 20 0,0 1 0,0 0 16,0 0-16,0 0 16,-21 21-16,0 0 15,21 21-15,-22 0 0,22 0 16,0 0-16,0 1 0,0 20 0,0-21 15,0 0-15,0 22 0,0-22 0,0 0 16,0 21-16,22-21 0,-22 1 16,0 20-16,21-21 0,-21 0 15,0 0-15,0 1 0,0-1 16,0 0-16,-21-21 16,-1 0-16,1 0 15,0 0 1,0 0-1,21-21 1,0 0 0,-21 21-16,0 0 0,-1 0 15,1 0-15,0 0 0</inkml:trace>
  <inkml:trace contextRef="#ctx0" brushRef="#br1" timeOffset="40396.28">24003 5842 0,'0'0'0,"-21"0"15,42 0 32,0 0-31,0 0-16,0 0 0,1 0 0,-1 0 16,0 0-16,21 0 0,-21 0 15,1 0-15,-1 0 0,0 0 0,0 0 16,0 0-16,0 0 0,1 0 15,-1 0-15,0 0 0,0 0 0,0 0 16,0 0-16,1 0 16,-1 0-1,-21 21 17,0 0-17,0 1 1,0-1-16,0 0 15,0 0-15,0 0 0,0 0 16,0 1-16,-21-1 0,21 0 16,0 0-16,0 0 0,0 0 0,-22 1 15,22-1-15,0 21 0,-21-21 0,21 22 16,0-22-16,0 21 0,0 0 0,0 1 16,0-1-16,0 0 0,0 1 15,0-1-15,0 0 0,0 1 0,0-1 16,0 0-16,0 1 0,0-1 0,0 0 15,0 1-15,0-1 0,0 0 16,0 1-16,0-1 0,0 0 0,0 1 16,0-1-16,0 0 0,0 1 15,0-1-15,0 0 0,0 1 0,0-1 16,0-21-16,0 22 0,0-1 16,0-21-16,0 0 0,-21 22 0,21-22 15,0 0-15,0 0 0,0 0 0,0 22 16,0-22-16,0 0 0,0 0 0,0 0 15,0 0-15,0 1 0,0-1 16,0 0-16,-21 0 0,21 0 16,0 0-16,0 1 0,0-1 15,0 0-15,-21-21 16,21 21-16,-21-21 16,21 21-16,-22-21 0,1 0 15,0 21-15,0-21 16,0 0-16,0 0 0,-1 0 0,1 0 15,0 22-15,-21-22 16,21 0-16,-1 0 0,1 0 0,0 0 16,-21 0-16,21 0 0,-22 0 0,22 0 15,-21 0-15,-1 0 0,1 0 0,-21 0 16,20 0-16,1 0 0,0 0 16,-1-22-16,1 22 0,0 0 0,-1 0 15,1 0-15,0 0 0,-1 0 0,-20 0 16,20 0-16,1-21 0,0 21 0,-22 0 15,1 0-15,-1 0 16,22-21-16,-22 21 0,1 0 0,-22 0 16,22-21-16,20 21 0,-20-21 0,-1 21 15,1 0-15,21 0 0,-22 0 0,22-21 16,-1 21-16,1 0 0,-21 0 0,20 0 16,1 0-16,0 0 0,-1 0 15,1 0-15,0 0 0,-1-22 0,-20 22 16,20 0-16,1 0 0,0 0 0,-1 0 15,1 0-15,0 0 0,-1 0 0,1 0 16,0-21-16,-1 21 0,22 0 16,-21 0-16,0 0 0,-1 0 0,1 0 15,0 0-15,-1 0 0,22 0 16,-21 0-16,-1 0 0,1 0 0,0 0 16,-1 0-16,1 0 0,0 0 0,-1 0 15,1 0-15,0 0 0,-1 0 16,1 0-16,21 0 0,-21 0 0,-1 0 15,1 0-15,21 0 0,0 0 0,-22 0 16,22 0-16,-21 0 0,21 0 0,-1 0 16,-20 0-16,21 0 0,0 21 0,-22-21 15,22 0-15,-21 0 0,21 0 16,-22 0-16,22 0 0,0 0 0,-21 0 16,21 0-16,-1 0 0,1 0 0,0 0 15,21 22-15,-21-22 16,0 0-16,21-22 31,0 1-15,0 0-16,21 0 15,0 21-15,-21-21 0,21 0 0,0 21 16,1-22-16,-1 1 0,-21 0 0,21 0 16,0 0-16,0 0 0,0 21 15,-21-22-15,22 1 0,-1 0 0,0 21 16,-21-21-16,21 0 0,0 21 15,0-21-15,1 21 32,-22 21-1,0 0-31,0 0 16,0 0-16,-22-21 15,1 21-15,0 1 0,0-22 16,0 21-16,0-21 15,-1 21-15,1-21 0,0 21 0,0-21 16,0 0-16,0 21 0,-1-21 0,1 0 16,21 21-16,0 1 31,0-1-15,21-21-16,1 0 15,-1 0-15,0 21 0,0 0 0,0-21 16,0 21-16,1-21 0,-1 21 0,0-21 15,0 22-15,0-1 0,0-21 0,1 21 16,-1 0-16,-21 0 0,21 0 16,0 1-16,0-1 0,-21 0 15,0 0-15,21-21 0,-21 21 16,22-21-16,-1 0 47,-21-21-47,0 0 15,21 0-15,0-22 0</inkml:trace>
  <inkml:trace contextRef="#ctx0" brushRef="#br1" timeOffset="41588.71">23961 5948 0,'-22'21'16,"44"-21"31,-1-21-32,0 0-15,0 0 0,0 21 16,0-22-16,1 22 0,-1-21 16,0 0-16,21 0 0,-21 0 0,1 21 15,-1-21-15,0-1 0,-21 1 0,21 0 16,0 21-16,0-21 0,1 0 15,-1 0-15,0-1 0,0 22 16,-42 0 31,0 22-47,0-1 0,-1 0 0,1-21 16,0 21-16,0 0 15,21 0-15,-21 1 0,0-22 0,-1 21 16,1 0-16,0-21 0,-21 21 0,21-21 15,-1 21-15,1-21 0,0 0 16,21 21-16,-21-21 0,21 22 0,-21-22 16,0 21-16,21 0 31,0 0-31,21-21 16,-21 21-16,21-21 15,-21 21-15,0 1 0,21-22 16,0 21-16,0-21 0,-21 21 15,22-21-15,-1 21 0,0 0 16,0-21-16,-21 21 0,21 1 0,0-22 16,1 21-16,-22 0 0,21-21 15,-21 21-15,21-21 16,-21 21 0,-21-21 77,0 0-77,-1 0-16</inkml:trace>
  <inkml:trace contextRef="#ctx0" brushRef="#br1" timeOffset="43556.07">19219 6541 0,'0'0'0,"-21"0"0,0 0 15,0 0-15,0 0 0,-1 0 16,1 0-16,0 0 15,0 0-15,0 0 16,42 0 31,0 0-47,21 0 0,1 0 0,-1 0 16,0 0-16,22 0 0,-1 0 15,1 0-15,21 0 0,-1 0 16,1 0-16,21 0 0,-22 0 0,1 0 15,21 0-15,0 0 0,0 0 0,-1 0 16,1 0-16,-21 21 0,21-21 16,-22 0-16,-20 0 0,-1 0 0,1 0 15,-22 0-15,1 0 0,-1 0 0,-21 0 16,0 0-16,0 0 0,1 0 16,-22-21-1,-22 21 16,1 0-15,0 0-16,0 21 16,0-21-16,0 0 0,-1 0 0</inkml:trace>
  <inkml:trace contextRef="#ctx0" brushRef="#br1" timeOffset="44208.39">19092 6858 0,'-21'0'0,"0"0"31,0 0-15,21 21 0,21-21-1,0 0 1,0 0-16,0 0 0,22 0 16,-22 21-16,0-21 0,21 0 0,1 0 15,-1 0-15,0 0 0,1 0 0,20 0 16,1 0-16,-1 0 0,1 0 15,-22 0-15,22 0 0,-1 0 16,1 0-16,-1 0 0,1 0 0,-1 0 16,1 0-16,-1 0 0,1 0 15,-1 0-15,1 0 0,-22 0 0,0 0 16,22 0-16,-22 0 0,0 0 0,1 0 16,-22 0-16,0 0 0,21 0 0,-20 0 15,-1 0 1,-42 22 15,-1-22-31,1 0 0,0 0 16,0 0-16,0 0 0,0 21 15,-1-21-15,1 0 0,0 0 0,-21 0 16,21 0-16</inkml:trace>
  <inkml:trace contextRef="#ctx0" brushRef="#br1" timeOffset="44916.51">19029 7176 0,'0'0'0,"-21"21"16,-1 0 15,22 0-15,0 0 15,22-21-31,-1 0 15,0 0-15,0 0 0,-21 21 0,21-21 16,22 0-16,-22 0 0,0 0 0,21 0 16,1 0-16,-1 0 0,21 0 0,-20 0 15,20 0-15,1 0 0,-1 0 16,1 0-16,-1 0 0,1-21 16,-1 21-16,1 0 0,-1 0 0,1 0 15,-1 0-15,1 0 0,-1 0 16,1 0-16,-1 0 0,-20 0 0,20 0 15,-21 0-15,1 0 0,-1 0 0,0 0 16,-20 0-16,20 0 0,-21 0 0,0 0 16,0 0-16,1 0 15,-1 0 48,-21-21-48,21 0 1,0 0-16,0 21 0</inkml:trace>
  <inkml:trace contextRef="#ctx0" brushRef="#br1" timeOffset="46107.73">21717 6964 0,'0'0'0,"-21"0"0,0 0 16,-1 0-1,44 0 32,-1 0-47,0 0 16,0 0-16,0 0 0,0 21 15,22-21-15,-1 0 0,-21 0 0,22 0 16,-22 0-16,21 0 0,0 0 0,1 21 16,-1-21-16,0 0 0,22 0 15,-22 0-15,22 0 0,-22 0 0,22 0 16,-1 0-16,22 0 0,-22 0 0,1 21 16,20-21-16,-20 0 0,-1 0 15,1 0-15,21 0 0,-22 0 0,1 0 16,-1 0-16,1 0 0,20 22 0,-20-22 15,-1 0-15,22 0 0,-22 0 16,22 0-16,0 21 0,-22-21 16,1 0-16,20 0 0,-20 0 0,-1 0 15,1 21-15,-1-21 0,1 0 0,21 0 16,-22 0-16,1 0 0,-1 0 16,1 0-16,-1 0 0,1 0 0,-1 0 15,-21 0-15,22 0 0,-22 0 0,22 0 16,-22 0-16,0 0 0,1 0 0,-1 0 15,0 0-15,-20 0 0,20 0 16,0 0-16,-21 0 0,22 0 0,-1 0 16,-21 0-16,0 0 0,22 0 15,-22 0-15,0 0 0,0 0 16,0 0-16,1 0 0,-1 0 0,0 0 16,-42-21 15,0 21-31,-1 0 0,1 0 15,0 0-15,21-21 0,-21 21 0,0 0 16,0 0-16,-1-22 16,1 22-1,0 0 1,21-21 31,21 21-32,0 0-15,1 0 0,-1 0 16,0 0-16,0 0 16,0 0-1,0 0 1,-21 21 0,-21 1-1,0-22-15,0 21 0,0-21 16,21 21-16,-21 0 0,-1 0 0,1 0 15,0 22-15,21-22 16,0 0-16,-21 0 0,21 0 0,-21 1 16,21-1-16,0 0 0,0 0 15,0-42 17,21 0-32,-21 0 15</inkml:trace>
  <inkml:trace contextRef="#ctx0" brushRef="#br1" timeOffset="47136.1">26882 7154 0,'0'0'0,"0"-21"15,-22 21-15,22-21 16,0 42 15,-21 0-31,21 1 0,0-1 16,0 0-16,0 0 0,-21 21 0,21-20 16,-21 20-16,0-21 0,21 21 0,0-20 15,0-1-15,-21 21 0,21-21 0,-22 0 16,22 1-16,-21-1 0,21 0 15,0 0-15,-21-21 0,0 0 16,0 0 0,21-21-1,0 0-15,0 0 0,0-1 16,0-20-16,0 21 0,0-21 16,21 20-16,-21-20 0,21 0 15,0 21-15,0-22 0,1 1 0,20 21 16,-21 0-16,0-22 0,22 22 0,-22 21 15,21-21-15,-21 0 0,22 21 16,-22 0-16,0 0 0,0 0 0,21 0 16,-20 0-16,-1 21 0,-21 0 0,21-21 15,0 21-15,-21 0 0,0 1 16,0 20-16,0-21 0,0 0 0,0 0 16,0 22-16,0-22 0,0 0 0,0 0 15,-21 0-15,0 1 16,0-22-16,-1 21 15,22-42 17,0-1-32,0 1 0,0 0 15,22-21-15,-22 21 0,21-1 16,0 1-16,0 0 0,21-21 16,-20 21-16,-1 21 0,21-22 0,-21 1 15,0 21-15,22 0 0,-22 0 0,0 0 16,0 0-16,0 0 0,1 21 15,-1 1-15,0-1 0,-21 0 16,0 0-16,0 0 0,0 22 0,0-22 0,0 0 16,0 0-16,0 0 0,0 0 15,-21 1-15,21-1 0,-21 0 16,-1 0-16,1 0 0,0-21 16,21-21 15</inkml:trace>
  <inkml:trace contextRef="#ctx0" brushRef="#br1" timeOffset="47539.88">27771 7366 0,'0'0'0,"21"0"31,0 0-15,0 0-16,21 0 0,-20 0 15,-1-21-15,21 21 0,-21-21 0,0 21 16,1-21-16,-1 21 0,0-22 0,-21 1 16,21 0-16,-21 0 0,0 0 15,0 0-15,-21 21 0,0-22 16,0 22-16,-1 0 0,-20 0 15,21 0-15,-21 0 0,20 0 16,-20 22-16,21-1 0,-21 0 0,20 0 16,1 0-16,0 0 0,0 1 0,0 20 15,21-21-15,0 0 0,0 0 16,0 1-16,0-1 0,0 0 0,0 0 16,0 0-16,21-21 0,0 21 0,0-21 15,0 0-15,1 0 0,-1 0 16,0 0-16,0 0 0,21 0 0,-20 0 15,-1 0-15,21 0 0,-21 0 16,0-21-16,22 0 0,-22 21 0</inkml:trace>
  <inkml:trace contextRef="#ctx0" brushRef="#br1" timeOffset="47835.71">28448 7006 0,'0'0'0,"-42"-21"15,20 21-15,1 0 16,0 0 0,0 0-16,21 21 0,-21-21 0,21 21 15,0 1-15,0 20 0,0-21 16,0 0-16,0 22 0,0-1 16,0-21-16,0 21 0,0 1 0,0-22 15,0 0-15,0 21 0,0-20 0,0-1 16,0 0-16,0 0 0,0 0 15,0 0 1,21-21 0,0-21-1,-21 0-15,21 0 0,0 0 16,-21 0-16,22-22 0</inkml:trace>
  <inkml:trace contextRef="#ctx0" brushRef="#br1" timeOffset="48356.41">28575 6985 0,'0'-21'0,"0"42"31,0 0-15,0 0-16,0 1 0,0-1 16,0 0-16,0 21 0,0-21 0,0 22 15,-21-1-15,21-21 0,0 22 0,0-22 16,0 21-16,0-21 0,-21 0 15,21 22-15,0-22 0,0 0 16,0 0-16,0 0 0,0 1 16,-22-22 15,22-22-31,0 1 16,0 0-16,0 0 15,0 0-15,0 0 0,0-1 0,0-20 16,0 21-16,0 0 0,22-22 0,-1 22 15,0 0-15,0 0 0,0 0 16,0 0-16,1-1 0,-1 1 0,0 21 16,0 0-16,0 0 0,0 0 15,1 0-15,-1 21 0,0 1 16,-21-1-16,21 0 0,-21 0 16,0 21-16,0-20 0,0 20 15,0-21-15,0 0 0,0 22 0,0-22 16,0 0-16,0 0 0,0 0 0,-21 0 15,21 1-15,-21-1 16,21 0-16,-21-21 16,42 0 15,0-21-31,0 21 16,-21-21-16,21-1 0,22 22 0</inkml:trace>
  <inkml:trace contextRef="#ctx0" brushRef="#br1" timeOffset="48736.19">29210 7239 0,'0'0'0,"-21"0"16,0 0-16,-1 0 16,1 0-16,21 21 0,-21 0 0,0 1 15,0-22-15,0 21 0,21 0 16,0 0-16,-22 0 0,22 0 15,-21 1-15,21-1 0,0 0 0,0 0 16,0 0-16,0 0 16,21-21-16,1 22 0,-1-22 15,0 0-15,0 0 16,0 0-16,0 0 0,1 0 0,-1 0 16,0 0-16,0-22 0,0 1 15,-21 0-15,21 0 0,-21 0 16,0-22-16,0 22 0,0 0 0,0 0 15,0 0-15,0 0 0,0-1 0,-21 1 16,0 21-16,0 0 16,0 0-16,0 0 0,-1 0 0,1 21 15,21 1 1,0-1-16,0 0 0,0 0 16,0 0-16,21-21 0,1 21 15,20-21-15</inkml:trace>
  <inkml:trace contextRef="#ctx0" brushRef="#br1" timeOffset="49328.44">29633 7345 0,'0'0'0,"0"-42"15,-21 20 1,0 22-16,0 0 15,0 0-15,-1 22 0,1-1 16,21 0-16,-21 0 16,0 0-16,21 0 0,-21 22 0,21-22 15,0 0-15,0 0 0,0 0 16,0 1-16,0-1 0,0 0 16,21-21-1,0 0 1,0 0-16,0 0 0,-21-21 15,22 0-15,-1 21 0,-21-22 0,21 1 16,-21-21-16,21 21 16,0-22-16,-21 22 0,21-21 0,22-106 15,-22 127-15,-21-22 16,0 1-16,0 21 0,21-22 16,-21 22-16,0 0 0,0 0 0,0 0 15,0 42 16,0 0-31,-21-21 16,21 42-16,0-20 0,0-1 0,0 21 16,0 0-16,0 1 0,0-1 15,0 0-15,0-20 0,0 20 0,0 0 16,0-21-16,0 22 0,0-22 16,0 0-16,0 0 0,0 0 15,0 1-15,21-1 0,0-21 16,0 21-16,1-21 0,-1 0 0,0 0 15,0 0-15,0 0 0,0 0 16,1 0-16,-1-21 0,0 0 16,-21-1-16,21 22 0,-21-21 15,0 0-15,0 0 0,0 0 0,0 0 16</inkml:trace>
  <inkml:trace contextRef="#ctx0" brushRef="#br1" timeOffset="49572.35">27855 7303 0,'0'0'0,"21"0"31,1 0-31,-1 0 15,0 0-15,21 0 0,-21 0 0,22-22 16,-1 22-16,-21 0 0,22-21 16,-22 0-16,21 21 0,-21-21 15,0 21-15,1-21 0,20 0 0</inkml:trace>
  <inkml:trace contextRef="#ctx0" brushRef="#br1" timeOffset="50019.69">30776 7027 0,'-21'0'31,"21"22"-15,-21-1-16,21 0 15,0 21-15,-21 1 0,21-22 0,0 21 16,0 0-16,0 22 0,-21-43 16,21 21-16,-22 1 0,22-1 0,0-21 15,0 0-15,-21 1 0,21-1 0,-21 0 16,21 0-16,0 0 0,0-42 47,0 0-32,0 0-15</inkml:trace>
  <inkml:trace contextRef="#ctx0" brushRef="#br1" timeOffset="50540.39">30628 7112 0,'0'0'0,"0"-21"0,0-21 15,0 20 1,21 22-16,0 0 0,1 0 15,-1 0-15,0 0 0,0 0 0,0 0 16,0 0-16,1 0 0,-1 0 0,0 0 16,0 22-16,-21-1 0,0 0 15,0 0-15,0 0 0,0 0 16,0 1-16,0-1 0,0 0 16,-21 0-16,0-21 0,0 21 0,-1 0 15,1-21-15,0 22 0,0-22 0,0 0 16,0 0-16,21 21 15,21-21 17,0 0-32,21 0 15,-21 0-15,1 0 0,-1 0 0,0 0 16,0 0-16,0 0 0,22 21 16,-22 0-16,0-21 0,0 21 0,-21 0 15,21-21-15,-21 22 0,21-1 16,-21 0-16,0 0 0,0 0 15,0 0-15,-21 1 0,0-22 16,-21 21-16,21 0 0,-22-21 16,22 21-16,-21-21 0,21 0 0,-1 0 15,-20 21-15,21-21 0,0 0 0,0 0 16,-1 0-16,1 0 0,0 0 16,0 0-16,42 0 46,0-21-46,0 21 0,1-21 16,-1 21-16,0 0 0</inkml:trace>
  <inkml:trace contextRef="#ctx0" brushRef="#br1" timeOffset="50948.15">31263 7387 0,'-21'0'32,"0"0"-32,0 0 0,21 21 15,-22 1-15,1-22 0,0 21 0,21 0 16,0 0-16,-21 0 16,21 0-16,-21 1 0,21-1 0,0 0 15,0 0-15,0 0 16,21-21-16,0 0 15,0 0-15,0 0 0,22 0 0,-22 0 16,0 0-16,21-21 0,-20 21 16,-1-21-16,0 21 0,0-21 0,0 0 15,-21-1-15,21 1 16,-21 0-16,0 0 0,0 0 0,0 0 16,0-1-16,0 1 0,0 0 15,-21 21-15,0 0 0,0-21 16,0 21-16,0 0 15,-1 0-15,1 0 0,0 21 16,0 0-16,21 0 16,21 1-1,0-22-15,0 0 0</inkml:trace>
  <inkml:trace contextRef="#ctx0" brushRef="#br1" timeOffset="52119.84">32131 7408 0,'0'0'0,"-21"-21"15,0 21-15,-1 0 16,1-21-16,0 21 0,0 0 16,0 0-16,0 0 0,-1 0 15,22 21-15,-21-21 0,0 21 0,0 1 16,0-1-16,0 0 0,-1 0 15,22 0-15,0 0 0,-21 1 0,21-1 16,0 0-16,0 0 0,0 0 0,0 0 16,0 1-16,0-1 0,21 0 15,1-21 1,-1 0-16,0 0 0,0 0 16,0 0-16,0 0 0,1 0 0,20 0 15,-21 0-15,0-21 0,0 0 0,1-1 16,-1 1-16,21-21 0,-21 21 15,0-22-15,1 1 0,-1 0 0,21-1 16,-21 1-16,0 0 0,1-22 16,-1 22-16,0 21 0,0-22 0,0 1 15,-21 21-15,0 0 0,0 0 16,-21 42 15,0 0-31,0 0 0,0 0 16,-1 22-16,1-22 0,21 21 0,-21 0 15,0 1-15,21-22 0,-21 21 16,21 1-16,0-22 0,0 0 16,0 21-16,0-21 0,0 1 0,0-1 15,21-21-15,-21 21 0,21-21 16,0 0-16,0 0 0,1 0 0,-1 0 16,0 0-16,0 0 0,0 0 0,22 0 15,-22 0-15,0-21 0,0 0 16,0 21-16,0-22 0,1 1 0,-1 0 15,-21 0 1,21 21-16,-21-21 0,0 42 31,0 0-31,0 0 16,0 0 0,0 1-16,0-1 0,0 0 15,0 0 1,21-21-16,0 0 0,0 21 15,1-21-15,-1 0 0,0 0 16,0 0-16,0 0 0,0-21 16,-21 0-16,22 21 15,-1-21-15,-21 0 16,0-1-16,21 1 0,0 0 16,-21 0-16,0 0 15,0 0-15,0 42 31,0 0-15,-21 0-16,0 0 0,21 0 16,0 1-16,0 20 0,-21-21 0,21 21 15,0-20-15,0 20 0,0 0 16,-22 1-16,22-22 0,0 21 0,0 22 16,0-22-16,0 0 0,0 1 15,-21-1-15,21 0 0,0 1 0,0-1 16,0 0-16,0 1 0,-21-22 0,21 21 15,-21-21-15,21 22 16,0-22-16,-21 0 0,0 0 0,21 0 16,-22-21-16,22 21 0,-21-21 15,0 0 1,0 0 0,0-21-16,21 0 0,-21 0 0,-1 0 15,22 0-15,-21-22 0,21 1 16,0 0-16,0-1 0,0 1 0,0 0 15,21-22-15,1 22 0,-1-22 16,0 22-16,21-22 0,1 22 16,-22 21-16,21-21 0,0-1 0,1 22 15,-1 0-15,-21 0 0,22 0 16,-1-1-16,0 22 0,1 0 0,-22-21 16,21 21-16,-21 0 0,0 0 15,1 0-15,-1 0 0,0 0 0</inkml:trace>
  <inkml:trace contextRef="#ctx0" brushRef="#br1" timeOffset="58032.58">16489 8022 0,'0'21'31,"-21"-21"-15,-1 0 0,1 0-16,0 0 0,0 0 15,0 0-15,0 0 0,-1 0 0,1 0 16,0 0-16,-21 0 0,-1 0 0,22 0 16,-21 0-16,0 0 0,-1 0 15,1 0-15,0 0 0,-1 0 16,-20 0-16,-1 0 0,1 0 0,-1 0 15,1 0-15,-1 0 0,-20 0 0,20 0 16,1 0-16,-22 0 0,21 0 16,1 0-16,-1-21 0,1 21 0,-1 0 15,1 0-15,-1 0 0,1 0 0,21 0 16,-22 0-16,1 0 0,-1 0 0,1 0 16,-1 0-16,1 0 0,20 0 15,-20 0-15,20 0 0,1 0 0,0 0 16,-1 0-16,22 0 0,0 0 0,0 0 15,0 0-15,0 0 16,-1 0 0,22-21-1,0 0 32,22 21-47,-1-21 16,0 21-16,0-21 0,0 21 15,0 0-15,1-22 0,-1 22 0,0 0 16,21-21-16,-21 21 0,1-21 0,20 21 16,-21 0-16,21-21 0,-20 21 0,-1-21 15,0 21-15,0-21 16,0 21-16,-42 0 47,0 0-32,0 0-15,-22 0 0,22 0 0,0 21 16,0-21-16,-21 0 0,20 21 0,1-21 16,-21 0-16,21 21 0,0-21 0,-22 0 15,22 0-15,0 21 0,0-21 16,0 0-16,21 21 0,-22-21 16,22 22-16,0-1 15,0 0-15,22 0 16,-1 0-16,0 0 15,0 1-15,0-22 0,0 21 0,1 0 16,-1 0-16,0 0 0,0 0 0,0 1 16,-21-1-16,21 0 0,1 0 0,-22 0 15,21-21-15,-21 21 0,0 1 16,0-1-16,0 0 16,0 0-16,0-42 46,0 0-30</inkml:trace>
  <inkml:trace contextRef="#ctx0" brushRef="#br1" timeOffset="58919.42">6519 8043 0,'0'0'0,"21"-21"0,-21 0 16,22 0-16,-22 0 0,0 0 0,0-1 15,0 1-15,0 0 16,0 0-16,0 0 0,-22 21 16,1 0-16,0-21 0,0 21 0,0 0 15,0 0-15,-1 0 0,1 0 0,0 21 16,0 0-16,0 0 0,0 0 15,-1 22-15,1-1 0,0 0 0,0 1 16,0-1-16,21 21 0,-21-20 0,21-1 16,-22 0-16,22 1 0,0-1 15,0 0-15,0-20 0,0 20 0,0-21 16,22 0-16,-1 0 0,0-21 0,0 22 16,0-22-16,0 0 0,1 0 15,20 0-15,-21 0 0,0 0 16,22 0-16,-22-22 0,21 1 0,-21 21 15,0-21-15,22 0 0,-22 0 16,0 0-16,21-22 0,-20 22 0,-1-21 16</inkml:trace>
  <inkml:trace contextRef="#ctx0" brushRef="#br1" timeOffset="59512.08">6921 7874 0,'0'0'0,"0"21"31,0 0-31,-21 1 0,0 20 16,21-21-16,0 21 16,-21 1-16,21-1 0,-21-21 0,0 22 15,21-1-15,0 0 0,0-21 0,-22 22 16,22-22-16,0 0 0,0 21 16,0-20-16,0-1 0,0 0 15,0 0-15,22-21 0,-1 0 0,0 0 16,0 0-16,0 0 0,0 0 0,1 0 15,-1 0-15,0-21 0,0 0 16,21 0-16,-20 21 0,-22-22 0,21 1 16,0-21-16,0 21 0,-21 0 0,0-1 15,0-20-15,21 21 0,-21 0 16,0 0-16,0-1 0,0 1 16,-21 21-1,21 21-15,-21-21 16,0 22-16,21-1 0,0 21 0,-21-21 15,-1 0-15,22 22 0,0-22 0,0 0 16,0 21-16,0-20 0,0-1 16,0 0-16,0 0 0,22-21 0,-1 21 15,0-21-15,0 0 0,0 0 0,0 0 16,1 0-16,20 0 0,-21 0 0,0 0 16,0 0-16,1 0 0,-1-21 15,0 0-15,0 0 0,0 0 0,0 21 16,-21-43-16,0 22 0,0 0 15,0 0-15,0-22 0,0 22 16,0-21-16,0 21 0,-21 0 0,0-1 16,0 1-16,0 0 0,0 0 0,-1 21 15,1 0-15,0 0 0,-21 0 16,21 0-16,-1 0 0,22 21 0,0 0 16,-21-21-16,21 21 0,0 1 0,0-1 15,0 0-15,21 0 16,1-21-16,20 0 15</inkml:trace>
  <inkml:trace contextRef="#ctx0" brushRef="#br1" timeOffset="59900.01">7789 8192 0,'0'0'0,"21"-22"0,-21 1 15,0 0-15,0 0 16,-21 21-16,0 0 15,0 0-15,-21 0 0,20 0 0,-20 0 16,21 21-16,0 0 0,-22 0 16,22 1-16,0-1 0,21 0 15,0 0-15,0 0 0,0 0 0,0 1 16,0-1-16,21 0 0,0-21 16,1 21-16,-1-21 15,0 21-15,0-21 0,0 21 0,0-21 16,1 22-16,-1-22 0,-21 21 0,0 0 15,0 0 1,-21-21 0,-1 21-16,1-21 0,0 0 15,0 0-15,0 0 0,0 0 16,-1 0-16,1 0 0,0 0 16,0 0-1,21-21-15,0 0 16,0 0-1,21 21-15</inkml:trace>
  <inkml:trace contextRef="#ctx0" brushRef="#br1" timeOffset="60444.95">7937 8403 0,'22'0'15,"-22"-21"-15,0 0 16,21 21-16,0-21 0,0 21 0,0-21 16,0-1-16,1 1 15,-1 0-15,0 0 0,-21 0 0,0 0 16,0-1-16,0 1 16,-21 21-1,0 21-15,-1-21 16,1 22-16,0-1 0,0 0 0,0 21 15,0-21-15,-1 1 0,1 20 16,0-21-16,21 0 0,0 0 0,-21 1 16,21-1-16,0 0 0,0 0 15,0 0-15,21-21 0,0 21 16,0-21-16,1 0 0,-1 0 0,0 0 16,0 0-16,21 0 0,-20-21 15,-1 21-15,21-21 0,-21 0 0,0 21 16,1-21-16,-1 0 0,0 21 15,0-22-15,-21 1 0,0 0 0,21 21 16,-21-21-16,0 0 0,0 42 47,0 0-47,0 0 0,0 0 16,-21 1-16,21-1 15,0 0-15,0 0 16,0 0-16,0-42 47,0 0-32,0 0-15</inkml:trace>
  <inkml:trace contextRef="#ctx0" brushRef="#br1" timeOffset="60611.86">8340 8128 0,'0'-21'0,"0"42"0,0-63 15,0 21-15,-22 21 47,22 21-47,0 0 0,0 0 16,0 0-16,0 0 0,0 1 16,0-1-16,0 0 15</inkml:trace>
  <inkml:trace contextRef="#ctx0" brushRef="#br1" timeOffset="61328.45">8382 8361 0,'0'21'15,"0"0"1,0 0-16,0 1 16,0-1-1,0 0-15,-21 0 16,21-42 31,0 0-47,21 21 15,0-21-15,-21-1 0,21 1 0,0 0 16,1 0-16,-1 21 16,-21-21-16,21 21 15,-21 21 1,0 0-16,0 0 15,0 0-15,0 1 0,0-1 16,0 0-16,0 0 0,21 0 16,0-21-16,0 21 0,1-21 15,-1 22-15,0-22 0,0 0 0,0 0 16,22 0-16,41 0 16,-41 0-16,-1-22 0,-21 22 15,21-21-15,-20 21 0,-1-21 16,0 0-16,0 0 0,0 0 0,-21-1 15,0 1-15,0 0 0,0 0 0,0 0 16,0 0-16,0-1 16,-21 1-16,0 21 0,0 0 0,21-21 15,-21 21-15,-1 0 0,1 0 16,0 0-16,0 0 0,0 21 0,0-21 16,-1 21-16,1 1 0,21-1 0,0 0 15,-21 0-15,21 0 0,-21 0 16,21 1-16,0-1 0,0 0 0,0 0 15,0 21-15,0-20 0,0 20 0,0-21 16,0 21-16,0 1 0,0-1 0,0 0 16,0 1-16,0-1 0,0 0 15,0 1-15,-21-1 0,21 0 16,0 1-16,0-1 0,-21 0 0,-1 1 16,22-1-16,-21 0 0,0-20 0,21 20 15,-21-21-15,0 0 0,0 22 16,-1-22-16,22 0 0,-21-21 0,0 21 15,0-21 1,21-21 0,0 0-16,21 0 0,0-1 15,0 1-15,1-21 0,20 21 0,-21-22 16</inkml:trace>
  <inkml:trace contextRef="#ctx0" brushRef="#br1" timeOffset="62147.99">9800 8234 0,'0'0'16,"0"-21"-16,-21 21 16,0 0-16,0 0 0,21 21 0,-22-21 15,1 21-15,0 0 0,21 22 16,0-22-16,0 0 0,-21 21 0,21-21 15,0 1-15,0-1 0,0 0 0,0 0 16,0 0-16,0 0 0,21 1 16,0-22-16,0 21 15,1-21-15,-1 0 0,0 0 16,0 0-16,0 0 0,0-21 0,1 21 16,-1-22-16,-21 1 0,0 0 0,0 0 15,0 0-15,0 0 0,0-1 16,0-20-16,0 21 0,0 0 0,-21 0 15,21-22-15,-22 43 0,1-21 0,21 0 16,-21 21-16,42 0 31,22 0-15,-22 0-16,0 0 16,21 0-16,-21-21 0,22 21 15,-1-21-15,-21 21 0,22-22 0,-1 1 16,-21 21-16,21-21 0,-20 0 0,-1 0 15,0 0-15,0-1 0,-21 1 0,21 0 16,-21 0-16,0 0 16,0 0-16,-21 42 31,0 0-31,0 21 0,21-21 16,-21 22-16,-1-1 0,1 0 15,0 1-15,21-1 0,0 22 0,-21-22 16,21 21-16,-21 1 0,21-1 15,0 1-15,0-1 0,0 1 0,0 21 16,0-22-16,0 22 0,0-22 16,0 22-16,0-22 0,0 1 0,0 21 15,0-22-15,0 1 0,0-1 0,-21 1 16,-1-1-16,1 1 0,0-1 0,0-21 16,0 1-16,-22-1 0,22-21 15,0 22-15,-21-22 0,21 0 0,-1 0 16,1-21-16,0 0 0,0 0 0,0 0 15,0 0-15,21-21 0,-22 0 16,22-22-16,0 22 0,0-21 0,0-22 16,0 22-16,0-21 0,0-1 0,22 1 15,-1-1-15,0 1 0,0-1 16,0 1-16,0-1 0,1 1 0,-1-1 16,0 1-16,0 20 0,0 1 0,0-22 15,1 22-15,-1 0 0,21 21 0,-21-22 16,0 1-16,22 0 0,-22 20 0,21-20 15,1 21-15</inkml:trace>
  <inkml:trace contextRef="#ctx0" brushRef="#br1" timeOffset="62876.57">11134 8213 0,'0'0'0,"0"-21"16,-22 21-16,22-22 15,-21 22-15,21 22 16,0-1 0,0 0-16,0 0 0,0 0 15,0 0-15,0 1 0,0-1 0,0 0 16,0 0-16,0 0 0,-21 0 0,21 1 15,0-1-15,-21 0 0,21 0 16,-21-21 0,0 0-1,21-21-15,0 0 16,0 0-16,0-1 16,0 1-16,21 0 0,0 0 15,0 0-15,0 0 0,0-1 0,1 1 16,-1 0-16,0 0 0,0 0 0,0 21 15,-21-21-15,21 21 0,1 0 16,-1 0-16,0 0 0,0 0 16,0 0-16,0 21 0,-21 0 15,22 0-15,-22 0 0,0 0 0,0 1 16,0-1-16,0 0 0,0 0 0,0 0 16,0 0-16,-22 1 0,22-1 15,-21 0-15,0-21 16,0 0-16,0 0 15,21-21 1,0 0 0,0-1-16,21 1 0,-21 0 0,21 0 15,0 0-15,0 0 0,1-1 16,-1 1-16,0 0 0,21 0 0,-21 0 16,1 0-16,-1-1 0,21 1 15,-21 21-15,0 0 0,1 0 0,-1 0 16,0 0-16,0 0 0,-21 21 15,0 1-15,0-1 0,0 0 16,0 0-16,0 0 0,0 0 0,0 1 16,0-1-16,-21 0 0,21 0 15,-21 0-15,0 0 16</inkml:trace>
  <inkml:trace contextRef="#ctx0" brushRef="#br1" timeOffset="63979.86">11980 8276 0,'0'-63'15,"0"42"-15,0-1 0,0 1 16,-21 21-16,0 0 15,0 0-15,0 21 16,-1 1-16,1-1 0,0 0 16,0 0-16,0 0 0,21 0 0,-21 1 15,21 20-15,-22-21 0,22 0 0,-21 0 16,21 1-16,0-1 0,0 0 16,0 0-16,21-21 15,1 0 1,-1 0-16,0 0 0,0 0 15,-21-21-15,21 0 0,0 21 0,1-21 16,-22-1-16,0 1 0,21 0 0,0 0 16,-21 0-16,0 0 0,21-1 15,0 1-15,-21 0 0,0 42 47,-21 0-31,0 1-16,21-1 0,0 0 15,0 0-15,0 0 0,0 0 16,0 1-16,0-1 16,21-21-16,0 0 0,0 0 0,1 0 15,-1 0-15,0 0 16,0 0-16,0 0 0,0 0 16,1-21-16,-1-1 0,0 1 15,0 0-15,0 0 0,0 0 16,-21 0-16,22-1 0,-1 1 15,-21 0-15,21 21 16,-21 21 15,0 0-31,0 1 16,0-1 0,0 0-16,0 0 15,21-21-15,0 0 0,0 0 16,1 0-16,-1 0 0,0 0 15,0 0-15,0 0 0,0 0 16,1-21-16,-1 0 16,-21 0-16,21-1 15,-21 1-15,21 0 0,-21 0 16,0 0 0,0 42 15,0 0-31,0 0 0,0 0 15,-21 1-15,0-1 16,21 0-16,-21 0 0,21 0 0,-22 0 16,22 1-16,0-1 15,-21-21 1,21-21 31,0-1-47,21 22 0,-21-21 0,22 0 15,-22 0-15,21 0 0,0 0 0,0-1 16,0 1-16,-21 0 0,21 0 16,1 0-16,-1 0 0,0-1 0,21 22 15,-21-21-15,1 0 0,-1 21 0,0 0 16,0 0-16,0 0 16,-21 21-16,0 0 0,0 1 15,0-1-15,0 0 0,0 0 16,0 0-16,0 0 0,0 1 0,0-1 0,0 0 15,0 0-15,-21 0 16,0 0-16,0-21 16,21 22-16,0-44 31,0 1-15,0 0-16</inkml:trace>
  <inkml:trace contextRef="#ctx0" brushRef="#br1" timeOffset="64187.73">12446 7938 0,'0'0'0,"-21"-22"0,0 22 15,-1 0-15,22-21 0,-21 21 16,21 21 31,0 1-47,-21-22 0,21 21 15</inkml:trace>
  <inkml:trace contextRef="#ctx0" brushRef="#br1" timeOffset="65008.01">10985 9165 0,'0'0'0,"0"21"15,-21-21-15,21 22 16,-21-22-16,21 21 16,0 0-16,0 0 0,0 0 15,0 0-15,-21-21 0,21 22 16,0-1-16,0 0 0,-21-21 0,21 21 15,0 0-15,0 0 0,-21-21 16,21 22-16,-22-22 0,22 21 0,-21-21 31,21-21 1,0-1-32,0 1 15,21 0-15,-21 0 0,22 0 0,-1 0 16,0-1-16,0 1 0,0 0 15,0 0-15,1 0 0,-1 21 0,0-21 16,0-1-16,0 22 0,0 0 0,1 0 16,-1 0-16,0 0 0,0 0 0,0 0 15,0 22 1,-21-1-16,0 0 16,0 0-16,22 0 0,-22 0 0,0 1 15,0-1-15,0 0 0,0 0 16,-22-21-16,22 21 15,-21-21-15,0 0 16,0 0 0,21-21-1,0 0-15,0 0 0,21 0 16,0-1-16,0 1 0,1-21 16,-1 21-16,0 0 0,21-1 0,-21 1 15,22 0-15,-22 0 16,0 0-16,21 21 0,-20 0 0,-1 0 15,0 0-15,0 21 16,-21 0-16,0 0 0,0 0 16,0 1-16,0-1 0,0 0 0,0 0 15,0 0-15,0 0 16,-21 1-16,0-1 0,0-21 16,21 21-16</inkml:trace>
  <inkml:trace contextRef="#ctx0" brushRef="#br1" timeOffset="65392.31">11747 9186 0,'22'0'15,"-1"0"-15,0 0 16,0 0-16,0 0 0,0-21 16,1 21-16,-1 0 0,0 0 15,-21-21-15,21 21 0,0 0 16,-21-21-16,0 0 16,-21 21-1,0 0-15,0 0 16,0 0-16,-1 0 0,1 21 15,0-21-15,0 21 0,0 0 0,0 0 16,-1-21-16,22 22 0,0-1 0,-21 0 16,21 0-16,0 0 0,0 0 0,0 1 15,0-1-15,0 0 0,21 0 16,1-21-16,-22 21 0,21-21 16,0 0-16,0 0 0,0 0 15,22 0-15,-22 0 0,0 0 0,0 0 16,0 0-16,22 0 0,-22-21 15,0 21-15</inkml:trace>
  <inkml:trace contextRef="#ctx0" brushRef="#br1" timeOffset="65680.14">12425 8890 0,'0'0'0,"0"-21"0,0-43 15,0 43-15,0 42 31,-21 1-31,21-1 16,-22 21-16,22-21 16,-21 22-16,21-22 0,0 21 0,-21-21 15,21 22-15,-21-1 0,21-21 0,0 21 16,0 1-16,0-22 0,0 0 0,-21 0 16,21 0-16,0 1 0,-21-1 0,21 0 15,0 0-15,0 0 16,21-21-1,0 0 1,0-21-16,0 0 0,0 0 16,22 0-16,-22-1 0</inkml:trace>
  <inkml:trace contextRef="#ctx0" brushRef="#br1" timeOffset="66409.73">12679 8932 0,'0'0'0,"0"-21"0,0 0 0,0 42 47,-21 0-47,-1 1 0,22 20 16,-21-21-16,21 0 0,0 22 0,-21-22 15,0 21-15,21-21 0,-21 0 0,21 22 16,-21-22-16,21 0 0,0 0 0,-22 0 16,1 1-16,21-1 15,0-42 32,21-1-47,1 1 16,-1 0-16,0 0 0,0 0 15,0 0-15,0-1 0,1 1 16,-1 21-16,0 0 0,0 0 16,0 21-1,-21 1 1,0-1-16,0 0 0,0 0 15,0 0-15,0 0 0,0 1 16,0-1-16,0 0 16,21-21 15,1 0-31,-1 0 0,0-21 16,0 21-16,0-21 0,0 21 15,1-22-15,-1 22 0,-21-21 0,21 21 16,0 0-16,0-21 0,-21 42 47,0 0-32,0 1 1,-21-1-16,21 0 16,21-21-1,0 0 1,1 0-16,-1 0 0,0 0 0,0 0 15,0 0-15,0-21 0,1 21 16,-22-21-16,21-1 0,0 22 16,-21-21-16,0 0 0,0 0 0,0 0 15,0 0-15,0-1 0,0 1 16,-21 21 0,0 0-16,-1 0 0,1 0 15,0 0-15,0 0 16,0 0-16,0 21 0,21 1 15</inkml:trace>
  <inkml:trace contextRef="#ctx0" brushRef="#br1" timeOffset="66988.28">13589 9165 0,'-21'0'16,"0"0"0,-1 0-16,1 0 15,0 0-15,0 0 0,0 21 0,0 1 16,-1-1-16,1-21 0,0 21 16,21 0-16,-21 0 0,21 0 15,0 1-15,0-1 16,21-21 15,0 0-31,0 0 16,1 0-16,-1 0 0,-21-21 15,0-1-15,21 22 0,0-21 16,0 0-16,-21 0 0,0 0 0,21 0 16,1-22-16,-1 22 0,-21-21 0,21 21 15,-21-22-15,21 22 0,-21 0 16,0-21-16,21 20 0,-21 1 0,21 0 15,-21 0-15,0 0 16,0 42 0,-21 0-16,0 0 15,0 22-15,21-22 0,-21 0 16,21 21-16,0-21 0,-21 22 0,-1-22 16,22 0-16,-21 21 0,21-20 0,0-1 15,0 0-15,0 0 0,0 0 0,0 0 16,0 1-16,0-1 15,0 0-15,21-21 32,1 0-32,-1 0 15,0 0-15,0 0 0,0-21 16,0 21-16,1-21 0,-1-1 16,-21 1-16,21 0 0,0 0 15</inkml:trace>
  <inkml:trace contextRef="#ctx0" brushRef="#br1" timeOffset="67244.13">12425 8911 0,'0'0'0,"-85"0"15,106 0 32,0 0-47,1 0 0,-1 0 0,0 0 16,0 0-16,0 0 0,0 0 16,22 0-16,-22 0 0,0 0 0,0 0 15,0 0-15,22 0 0,-22 0 0</inkml:trace>
  <inkml:trace contextRef="#ctx0" brushRef="#br1" timeOffset="68863.3">23685 5482 0,'-21'0'0,"0"0"16,0 0-16,42 0 47,0 0-47,0 0 0,1 0 15,20 0-15,-21-21 0,0 21 16,22 0-16,-22 0 0,0 0 0,0 0 15,0 0-15,0 0 0,1 0 16,-44 0 0,1 0-16,-21 0 15,21 0-15,-22 0 0,22 0 16,-21 0-16,0 0 0,20 0 0,-20 0 16,21 0-16,0 0 0,42 0 46,0 0-46,0 0 0,0 0 0,22 0 0,-22 0 16,21 21-16,1-21 0,-22 0 16,21 0-16,-21 0 0,0 0 15,1 0-15,-1 0 0,-42 0 32,-22 0-32,22 0 0,0 0 15,-21 0-15,20 0 0,1 0 16,0 0-16,0 0 0,0 0 0,0 0 15,42 0 17,0 0-32,0 0 0,0 0 0,0 0 15,22 0-15,-22 0 0,0 0 0,0 0 16,0 0-16,1 0 0,-1 0 16,0 0-16,-42 0 46,0 0-46,-1 0 0,1 0 16,0 0-16,21-21 0,-21 21 16,0 0-16,0-21 47,-1 21-32</inkml:trace>
  <inkml:trace contextRef="#ctx0" brushRef="#br1" timeOffset="70563.23">19558 4995 0,'21'0'16,"-21"-21"0,21 21-1,0 0 1,-21-21 0,-21 21 15,0 21-31,-21 22 15,21-22 1,-1 0-16,22 0 0,0 0 0,0 0 16,0 1-16,-21-1 0,21 0 15,0 0-15,0 0 0,0 0 0,0 1 16,21-1-16,1 0 16,-1-21-16,0 0 0,0 0 15,0 0-15,0 0 0,1 0 0,-1 0 16,0 0-16,0 0 0,0 0 15,0 0-15,1-21 0,-1 21 0,0-21 16,0 21-16,-21-22 0,0 1 16,21 0-16,-21 0 0,0 0 15,0 0-15,0-22 0,0 22 0,0 0 16,0 0-16,-21 21 0,21-21 16,-21-1-16,0 22 0,0 0 0,-1 0 15,1 0-15,0 0 0,0 0 16,0 0-16,0 22 0,21-1 15,-22 0-15,22 0 0,0 0 16,0 0-16,22-21 31,-1 0-31</inkml:trace>
  <inkml:trace contextRef="#ctx0" brushRef="#br1" timeOffset="70900.94">20151 4995 0,'-22'0'31,"22"22"-31,-21-1 16,21 0-16,0 0 0,0 21 0,0-20 15,0 20-15,-21-21 0,21 21 0,0-20 16,0 20-16,-21 0 0,21 1 16,0-22-16,0 21 0,0 0 0,0 1 15,0-22-15,0 21 0,0 1 0,0-22 16,0 0-16,0 21 0,0-21 0,0 1 16,0-1-16,0-42 46,0-1-46</inkml:trace>
  <inkml:trace contextRef="#ctx0" brushRef="#br1" timeOffset="71195.77">20066 5144 0,'0'0'0,"21"-22"0,0 1 16,-21 0-16,21 21 0,-21-21 0,22 0 15,-1 21-15,0-21 0,0 21 16,0 0-16,0 0 0,22 0 16,-22 0-16,0 0 0,0 0 0,0 0 15,1 21-15,-22 0 0,0 21 0,0-21 16,0 1-16,0-1 0,-22 0 16,1 0-16,0 0 0,0 0 0,-21 1 15,20-1-15,-20 0 0,21 0 0,0-21 16,0 21-16,-22-21 0,22 0 15,0 21-15,42-42 32,0 0-17,0 0-15</inkml:trace>
  <inkml:trace contextRef="#ctx0" brushRef="#br1" timeOffset="72663.46">20489 5228 0,'21'0'15,"-21"-21"-15,22 21 16,-1 0-16,-21-21 0,21 21 16,0 0-16,0-21 0,0 21 0,-21-21 15,22-1-15,-1 22 0,0-21 0,0 0 16,-21 0-16,0 0 15,0 0 1,-21 21-16,0 0 16,0 0-16,-1 21 15,1-21-15,0 21 0,21 0 0,-21 0 16,0 0-16,21 1 0,-21-1 0,21 0 16,0 0-16,0 0 0,0 0 15,0 1-15,0-1 0,0 0 16,21-21-16,0 0 0,0 0 15,0 0-15,22 0 0,-22 0 0,0 0 16,0 0-16,21 0 16,-20 0-16,20-21 0,-21 0 0,0 21 15,22-22-15,-22 1 0,0 21 0,0-21 16,-21 0-16,0 0 0,21 0 16,-21-1-16,21 1 0,-21 0 0,0 0 15,0 42 16,0 0-31,0 0 0,0 1 16,0-1-16,0 0 0,0 0 16,0 0-16,-21 0 0,21 1 0,-21-1 15,21 0-15,-21 0 16,0-21 0,21 21-16,21-42 31,-21 0-31,21 21 15,-21-21-15,21 0 0,0 21 0,1-22 16,-1 1-16,-21 0 0,21 0 0,0 0 16,0 0-16,0-1 0,1 1 15,-1 21-15,0 0 16,-21 21 0,0 1-16,0-1 15,0 0-15,0 0 0,0 0 16,0 0-16,0 1 15,0-1-15,0 0 0,0 0 16,21-21-16,0 0 0,0 21 16,22-21-16,-22 0 0,21 0 0,-21 0 15,22 0-15,-1 0 0,0 0 0,-20 0 16,20-21-16,-21 21 0,21-21 0,-20 0 16,-1 21-16,0-21 0,-21-1 15,21 1-15,-21 0 16,-21 21 15,21 21-15,0 0-16,-21-21 0,21 22 0,-21-1 15,21 0-15,-22 0 0,22 0 16,0 0-16,0 1 16,0-1-1,22-21 16,-1-21-31,-21-1 16,21 22-16,0-21 0,0 0 0,0 0 16,1 0-16,-1 0 0,0 21 15,0-22-15,0 1 16,0 21-16,1 0 0,-22-21 16,21 21-16,0 0 0,-21 21 15,21 0 1,0 1-16,0-1 15,1-21-15,-22 21 0,21-21 0,0 0 16,0 21-16,0-21 0,0 0 16,1 0-16,-1 21 0,0-21 15,0 0-15,0 0 0,0 0 0,1-21 16,-1 0 0,-21 0-16,0 0 15,0-1-15,0 1 16,0 0-16,0 0 0,0 0 0,0 0 15,0-1-15,0 1 0,-21 21 32,-1 0-32,22 21 0,-21 1 15,0-22-15,0 21 0,0 0 0,0 0 16,21 0-16,-22 0 0,22 1 16,0-1-16,-21-21 0,21 21 0,0 0 15,0 0-15,0 0 16,21 1-16,1-22 15,-22 21 1,0 0-16,0 0 16,0 0-16,0 0 0,0 1 15,0-1-15,-22 0 0,1 0 0,21 21 16,0-20-16,0 20 0,-21-21 16,21 0-16,-21 22 0,21-22 0,0 0 15,-21 0-15,21 0 0,-21-21 31,21-21-15</inkml:trace>
  <inkml:trace contextRef="#ctx0" brushRef="#br1" timeOffset="72863.57">21886 5038 0,'0'0'0,"-21"0"0,0 0 16,21-21-16,-21 21 15,42 0 17,0 0-17,0 0-15</inkml:trace>
  <inkml:trace contextRef="#ctx0" brushRef="#br1" timeOffset="73616.32">23135 4847 0,'0'0'0,"-21"0"16,0 0-16,0 0 0,-1 0 15,1 21-15,0 1 0,0-1 16,21 0-16,-21 0 16,21 0-16,-21 0 0,21 1 0,0-1 15,0 0-15,0 0 0,0 0 16,0 0-16,0 1 16,21-22-16,0 0 15,0 0-15,0 0 16,0 0-16,1 0 0,-22-22 0,21 22 15,-21-21-15,21 0 0,-21 0 0,0 0 16,0 0-16,0-1 16,0 1-16,0 0 0,0 0 0,0 0 15,-21 0-15,21-1 16,21 1 0,0 21-1,0-21-15,0 21 0,22 0 16,-22-21-16,0 21 0,21-21 15,-20 0-15,-1 21 0,0-22 0,0 22 16,0-21-16,-21 0 0,21 21 16,-21-21-16,0 0 15,-21 42 1,0 0 0,21 0-16,-21 0 0,0 1 15,0 20-15,21-21 0,0 21 0,-22 1 16,22-1-16,-21 0 0,21 22 15,-21-22-15,21 1 0,0 20 0,0-21 16,0 1-16,-21 20 0,21-20 16,0-1-16,0 21 0,0-20 0,0-1 15,0 0-15,0 1 0,0-22 0,0 21 16,0-21-16,0 1 0,0-1 16,0 0-16,-21-21 0,0 0 15,21-21 1,-22 0-16,22-1 0,0 1 15,-21-21-15,21 21 0,0-22 0,0 1 16,0 0-16,0-1 0,0 1 16,21 0-16,-21-1 0,22 1 0,-1 21 15,-21-21-15,0 20 0,21 1 16,-21 0-16,21 0 0,0 0 0,-21 0 16,0-1-16,21 22 0,1-21 0,-1 21 15,0 0-15,0 0 0</inkml:trace>
  <inkml:trace contextRef="#ctx0" brushRef="#br1" timeOffset="74291.96">23982 4932 0,'-21'0'46,"21"21"-46,-22 0 0,22 0 16,0 1-16,0-1 0,0 0 16,0 0-16,0 0 0,-21 0 0,21 1 15,0-1-15,0 0 0,-21 0 16,21 0-16,0-42 47,0 0-47,0 0 15,0 0-15,0-1 0,0 1 16,21 0-16,0 0 0,-21-21 0,22 20 16,-1 1-16,-21 0 0,21 0 0,0 0 15,-21 0-15,21 21 16,0 0-16,1 0 0,-1 21 16,0-21-16,-21 21 15,0 0-15,0 0 0,0 0 16,0 1-16,0-1 0,0 0 0,0 0 15,0 0-15,0 0 0,0 1 0,0-1 16,-21-21 0,21 21-16,-21-21 15,21-21 1,0 0-16,21-1 16,0 1-16,-21 0 15,0 0-15,21 0 0,0 0 0,0-22 16,1 22-16,-1 0 0,0 0 0,-21 0 15,21-1-15,0 22 0,0 0 16,1 0-16,-1 0 0,-21 22 16,0-1-1,0 0-15,0 0 0,0 0 16,0 0-16,0 1 0,0-1 16,0 0-16,-21 0 0,-1 0 15,22 0 1,22-21 15</inkml:trace>
  <inkml:trace contextRef="#ctx0" brushRef="#br1" timeOffset="75348.53">24723 4953 0,'0'0'0,"0"-21"0,0 0 0,0 0 15,0-1-15,-22 22 16,1 0-16,0 0 16,0 0-16,0 0 0,0 22 15,-1-1-15,1 0 0,0 0 16,0 0-16,21 0 0,-21 1 16,21-1-16,-21 0 0,21 0 0,0 0 15,0 0-15,0 1 16,21-22 15,0 0-31,0 0 0,0 0 16,0 0-16,1-22 0,-22 1 15,21 21-15,-21-21 0,21 0 0,-21 0 16,0 0-16,21-1 16,-21 1-16,21 21 0,-21-21 15,0 42 16,0 0-31,0 1 0,0-1 16,0 0-16,0 0 0,0 0 16,0 0-16,0 1 15,21-1 1,1-21-16,-1 0 0,0 0 0,0 0 0,0 0 16,0 0-16,1 0 0,-1 0 15,21 0-15,-21-21 16,0-1-16,1 22 0,-1-21 0,-21 0 15,21 0-15,-21 0 0,0 0 16,0-1-16,21 22 16,-21 22 15,0-1-31,0 0 16,0 0-1,0 0-15,0 0 16,21-21-1,0 0-15,1 0 16,-1 0-16,0 0 0,0 0 0,0 0 16,0 0-16,-21-21 15,22 0-15,-22 0 0,21 21 16,-21-21-16,0 0 0,0 42 47,-21 0-32,-1 0-15,22 0 16,0 0-16,-21-21 0,21 22 16,-21-22-16,21 21 0,-21 0 0,21 0 15,-21-21-15,0 0 16,21-21 15,0 0-31,21 0 16,0-1-16,0 1 15,0 0-15,0 0 0,-21 0 16,22 0-16,-1-1 0,0 1 16,0 21-16,0-21 0,0 21 0,1 0 15,-1 0-15,0 0 16,0 0-16,-21 21 16,0 0-16,0 1 15,0-1-15,0 0 0,0 0 0,0 0 16,0 0-16,0 1 0,-21-1 15,0 0-15,21 0 16,0 0 0,-21-21-16,-1 0 15,22-21 1,0 0-16,-21 21 0,21-21 16,-21 0-16</inkml:trace>
  <inkml:trace contextRef="#ctx0" brushRef="#br1" timeOffset="75488.75">25104 4763 0,'0'0'0,"-22"-22"15,1 22 1,0 0-16,0 0 0,0 0 16,0 0-16,-1 22 0</inkml:trace>
  <inkml:trace contextRef="#ctx0" brushRef="#br1" timeOffset="76452.25">26247 4995 0,'-22'0'15,"1"0"1,0 0-16,21 22 0,-21-22 0,0 21 16,0-21-16,21 21 0,-22-21 15,1 21-15,21 0 0,-21 0 16,0-21-16,0 0 0,21 22 16,-21-22 15,21-22-31,0 1 15,0 0-15,0 0 16,0 0-16,21 0 0,0-1 16,0 1-16,0 0 0,-21 0 0,21 0 15,1 0-15,-1-22 0,0 43 16,0-21-16,0 0 0,0 21 0,1 0 16,-1 0-16,0 0 15,-21 21-15,0 0 16,21 0-16,-21 1 0,0-1 15,0 0-15,0 0 16,0 0-16,0 0 0,0 1 16,-21-22-16,21 21 0,0-42 62,0-1-62,21 1 0,0 0 16,0 0-16,1 0 0,-1 0 15,-21-1-15,21 1 0,0 0 0,0 0 16,0 0-16,1 21 0,-1 0 16,0-21-16,0 21 0,0 0 0,0 0 15,-21 21-15,0 0 0,0 0 16,0 0-16,0 0 0,0 1 16,0-1-16,-21 0 0,21 0 0,-21 0 15,21 0-15,0 1 0,-21-22 16,21 21-16,21-21 47,-21-21-47,0-1 15,21 1-15,0 21 0,1-21 16</inkml:trace>
  <inkml:trace contextRef="#ctx0" brushRef="#br1" timeOffset="76796.05">26839 4784 0,'21'0'0,"1"0"16,-1 0-1,0 0-15,0 0 0,0 0 0,0 0 16,1 0-16,20 0 0,-21-21 16,0 21-16,0 0 0,1 0 0,-1-22 15,-21 1-15,0 0 16,-21 21-1,-1 0-15,1 0 16,-21 0-16,21 0 0,0 0 0,-1 0 16,1 0-16,0 21 0,0 0 15,0-21-15,21 22 0,0-1 0,0 0 16,0 0-16,0 0 0,0 0 16,0 1-16,0-1 15,21-21-15,0 21 0,0-21 0,0 0 16,-21 21-16,22-21 0,-1 0 0,21 0 15,-21 0-15,0 0 0,1 0 16,-1 0-16,0-21 0,0 0 0,0 21 16</inkml:trace>
  <inkml:trace contextRef="#ctx0" brushRef="#br1" timeOffset="77047.89">27517 4445 0,'0'0'15,"0"-21"-15,-22 42 32,22 0-32,-21 0 0,21 1 0,-21-1 15,21 0-15,-21 0 0,0 0 0,21 0 16,0 22-16,-21-22 0,21 0 16,-22 0-16,22 22 0,0-22 0,0 0 15,0 0-15,-21 0 0,21 0 16,0 1-1,21-44 1,1 22 0</inkml:trace>
  <inkml:trace contextRef="#ctx0" brushRef="#br1" timeOffset="77835.95">27644 4445 0,'0'0'0,"0"-42"15,0 63 1,-22 0 0,1 0-16,21 0 0,0 1 15,0-1-15,-21 0 16,21 0-16,0 21 0,-21-20 0,21-1 16,0 0-16,0 0 0,-21 0 0,21 22 15,-21-22-15,21 0 0,0 0 16,-22 0-16,22 0 0,0-42 47,22 21-32,-1-21-15,-21 0 0,21 0 16,0 0-16,0 21 0,-21-22 0,21 1 16,1 0-16,-1 0 15,0 21 1,-21 21-1,0 0-15,0 0 16,0 1-16,0-1 0,0 0 16,0 0-16,-21 0 15,21 0-15,0 1 0,21-22 32,0 0-32,0 0 15,0 0-15,1 0 0,-1 0 0,0-22 16,0 22-16,0-21 15,0 0-15,1 21 0,-1-21 0,-21 0 16,21 0-16,0-1 0,-42 44 47,0-22-47,21 21 16,0 0-16,-21 0 15,21 0-15,0 0 0,0 1 16,21-22-1,0 0 1,0 0-16,0 0 16,0-22-16,1 22 15,-1-21-15,-21 0 0,21 0 0,0 0 16,-21 0-16,0-1 0,0 1 16,0 0-1,0 0-15,0 0 16,-21 21-16,0 0 15,0 0-15,-1 0 16,1 0-16,21 21 16,-21 0-16,21 0 15,0 0-15,0 1 16,21-22-16,22 21 0</inkml:trace>
  <inkml:trace contextRef="#ctx0" brushRef="#br1" timeOffset="78408.92">28575 4805 0,'0'0'0,"0"-21"0,0 0 15,0-1-15,0 1 16,0 0-16,-21 21 31,0 0-31,-1 0 16,22 21-16,-21-21 0,0 21 0,21 1 15,-21-22-15,21 21 0,-21 0 0,21 0 16,-21-21-16,21 21 0,0 0 16,0 1-16,0-1 15,0 0 1,21-21-16,0 0 16,0 0-16,0-21 15,0 0-15,1-1 16,-22 1-16,21 0 0,0 0 0,-21 0 15,21 0-15,0-1 0,-21-20 0,21 21 16,1-21-16,-1 20 0,0 1 16,-21-21-16,21 21 0,-21 0 0,21-1 15,-21 1-15,0 0 0,0 0 16,-21 21 0,0 0-16,0 21 15,21 0-15,0 0 0,-21-21 16,21 22-16,-22-1 0,22 0 0,0 0 15,0 0-15,0 22 0,0-22 0,0 0 16,0 0-16,0 0 0,0 0 16,0 1-16,0 20 0,0-21 0,0 0 15,0 0-15,0 1 0,0-1 16,22-21-16,-1 0 16,0 0-16,0 0 15,0 0-15,0 0 16,1-21-16,-22-1 15,21 1-15,0 0 16,-21 0-16</inkml:trace>
  <inkml:trace contextRef="#ctx0" brushRef="#br1" timeOffset="78728.55">27411 4572 0,'0'0'0,"-21"0"0,-1 0 15,44 0 16,-1 0-31,0 0 0,0-21 0,0 21 16,0 0-16,1 0 0,-1 0 16,0 0-16,0 0 15,-21-21-15</inkml:trace>
  <inkml:trace contextRef="#ctx0" brushRef="#br1" timeOffset="87031.82">19008 6583 0,'0'0'0,"-22"0"0,1 0 16,0 0-16,0 0 0,0 0 16,0 0-1,-1 0-15,1 0 16,0 0 0,0 0-16,0 0 15,21-21 16,0 0-31,21 21 16,0 0-16,0 0 0,0 0 0,1-22 16,-1 22-16,0 0 0,0 0 0,21-21 15,1 21-15,-1 0 0,22 0 16,-1-21-16,1 21 0,-1 0 0,22 0 16,-1 0-16,1 0 0,0 0 0,-1 0 15,1 0-15,0 0 0,-1 0 16,1 0-16,0 0 0,-22 0 0,22 0 15,0 0-15,-22 0 0,1 0 16,-1 0-16,1 0 0,-22 0 0,0 0 16,1 0-16,-1-21 0,-21 21 15,0 0-15,0 0 0,1-21 0,-1 21 16,-21-21 0,0 42 15,-43-21-31,43 21 15,-42-21-15,21 21 0,0 0 16,0-21-16</inkml:trace>
  <inkml:trace contextRef="#ctx0" brushRef="#br1" timeOffset="87759.9">19008 6922 0,'0'0'0,"-22"0"0,1 0 0,0 0 0,0 0 15,0 0-15,0 0 16,-1 0-16,1 0 0,0 0 15,0-22-15,0 22 0,0 0 16,-1 0-16,1 0 0,0 0 16,0 0-16,42 0 47,0 0-47,0 0 0,1 0 15,-1 0-15,0 0 0,21 0 0,-21 0 16,22 0-16,-1 0 0,-21 0 0,43 0 15,-22 0-15,22 0 0,-22 0 16,21 0-16,1 0 0,21 0 16,-22 0-16,1 0 0,20 0 0,1 0 15,-22 0-15,22 0 0,-21 0 0,-1 0 16,22 0-16,-22 0 0,22 0 16,0 0-16,-22 0 0,22 0 0,-22 0 15,1 0-15,-1 0 0,1 0 0,-1 0 16,-20 0-16,-1 0 0,-21 0 0,21 0 15,-20 0-15,-1 0 0,0 0 32,-42 0 15,0 0-32,-1 0-15,1 22 16,-21-22-16,21 0 0,0 0 0</inkml:trace>
  <inkml:trace contextRef="#ctx0" brushRef="#br1" timeOffset="88415.52">18605 7472 0,'0'0'0,"22"0"47,-1 0-47,0 0 0,0 0 16,0 0-16,22 0 0,-1-21 0,0 21 15,1 0-15,20 0 16,-21 0-16,43-21 0,-21 21 0,20 0 16,-20 0-16,20 0 0,1 0 0,0 0 15,-1 0-15,1-22 0,-21 22 0,-1 0 16,1 0-16,-22 0 0,0 0 0,1 0 15,-1 0-15,-21 0 0,0-21 16,22 21-16,-22 0 0,0 0 16,0 0-16,0 0 15,0 0-15,1 0 32,-1 0 14,0 0-30,0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02:24:50.2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2032 0,'0'42'0,"0"-20"16,0-1-16,0 21 0,0 0 0,0-20 15,0 20-15,0 0 0,0 1 16,0-22-16,0 21 0,0 0 0,0-20 16,0-1-16,0 0 0,0 0 15,-22 0-15,22 0 0,0-42 31</inkml:trace>
  <inkml:trace contextRef="#ctx0" brushRef="#br0" timeOffset="678.61">1863 1461 0,'0'0'0,"0"-22"0,0 1 16,0 0-16,0 0 15,0 0-15,0 0 0,0-1 16,0 1-16,0 0 0,0 0 16,-22 21 15,22 21-15,0 0-16,0 0 0,0 22 15,0-22-15,0 21 0,0 1 16,0-1-16,0 21 0,0-20 0,0 41 15,0-20-15,0-1 0,0 22 16,0-21-16,-21 20 0,0-20 16,21 20-16,-21-20 0,21 21 0,0-22 15,-21 1-15,21-1 0,-21-21 16,21 22-16,-22-22 0,22 1 0,0-1 16,0-21-16,0 21 0,0-20 15,0-1-15,0 0 0,0 0 16,0-42 15,0 0-31,0 0 0,0-1 16,0 1-16,0-21 0,0 0 0,0-1 15,0 1-15,-21-22 0,21 22 16,0 0-16</inkml:trace>
  <inkml:trace contextRef="#ctx0" brushRef="#br0" timeOffset="1098.33">1439 1376 0,'0'0'16,"-21"-64"-16,21 43 0,0-21 16,0 21-16,0 0 0,21-1 0,0 1 15,1 0-15,20 0 0,-21-21 16,43 20-16,-22 1 0,0 0 15,22 0-15,-22 0 0,22 0 16,-22 21-16,21 0 0,1 0 0,-22 0 16,22 21-16,-1 0 0,-20 0 15,-1 21-15,0 1 0,-21 20 0,1-20 16,-22 20-16,0-21 0,0 22 16,-43-1-16,22 1 0,-21-1 0,-1-20 15,1 20-15,-21 1 0,20-22 16,1 22-16,0-22 0,-1-21 0,22 21 15,-21-20-15,21 20 0,-1-21 16,1 0-16,0-21 0,21 21 0,-21-21 16,21 22-16,0-1 31,21-21 0,0 21-31,0-21 16</inkml:trace>
  <inkml:trace contextRef="#ctx0" brushRef="#br0" timeOffset="2003.03">2159 2688 0,'0'0'0,"0"21"16,21-21 31,0-21-47,0 0 0,-21 0 16,22 0-16,-1 0 0,0-1 0,-21-20 15,0 21-15,21-21 0,0 20 16,-21-20-16,0 21 0,0-21 15,0 20-15,0 1 0,0 0 0,0 0 16,0 0-16,-21 21 16,0 0-16,0 0 15,0 0 1,-1 21-16,22 0 0,-21-21 0,21 21 16,0 0-16,-21 1 0,21-1 15,0 0-15,0 0 0,0 0 16,0 0-16,21-21 15,0 0 1,1 0-16,-1 0 0,0 0 16,0-21-16,0 0 0,22 21 15,-22-21-15,0 0 0,0 0 0,0-1 16,0 1-16,1 21 0,-1-21 16,0 0-16,0 0 0,-21 0 15,21 21-15,-21 21 31,0 0-15,0 0-16,0 0 16,0 0-16,0 1 0,-21-1 0,21 0 15,0 0-15,0 21 16,0-20-16,0 20 0,0-21 0,0 0 16,0 0-16,0 1 0,0-1 0,0 0 15,21 0-15,0 0 0,1-21 16,-1 0-16,0 21 0,0-21 0,0 0 15,0 0-15,1 0 0,-1 0 16,21-21-16,-21 0 0,0 21 0,1-21 16,-22 0-16,21 0 0,0-1 0,0 1 15,-21 0-15,0 0 0,21-21 16,-21 20-16,21-20 0,-21 21 0,22 0 16,-22 0-16,0-1 0,0 1 15,21 0-15,-21 42 47,0 0-47,0 1 0,0-1 16,0 0-16,-21 0 0,21 0 0,-22 22 15,22-22-15,0 0 0,0 0 16,0 0-16,0 0 0,0 1 0,0-1 16,0 0-16,22-21 31,-22-21-16,21 21-15,-21-21 0,21-1 16</inkml:trace>
  <inkml:trace contextRef="#ctx0" brushRef="#br0" timeOffset="2378.64">3048 2011 0,'0'0'0,"-21"21"16,0 0-16,21 0 15,0 1-15,0-1 16,0 0-16,21-21 16,0 0-16,0 0 15,0 0 1,0-21-16,-21 0 15,0-1-15,0 1 16,0 0-16,0 0 0,0 0 16,-21 21-16,0 0 15,21-21-15,-21 21 0,0 0 16,0 0 0,21 21-16,0 0 15,0 0-15,0 0 16,0 0-16,0 1 15,0-1-15,21-21 16,0 0-16</inkml:trace>
  <inkml:trace contextRef="#ctx0" brushRef="#br0" timeOffset="2962.31">3429 2265 0,'0'21'0,"0"0"15,0 0 1,0 1-16,0-1 0,0 0 16,0 0-16,0 0 0,0 0 0,0 1 15,0-1-15,0 0 0,0 0 16,0 0-16,0 0 0,0 1 0,0-1 15,0 0-15,0 0 0,0 0 16,0 0-16,0-42 63,0 0-63,0 0 15,0 0-15,0 0 0,0-1 0,0 1 16,0-21-16,0 21 0,0-22 15,21 1-15,0 21 0,0-21 0,1 20 16,20 1-16,-21-21 0,21 21 0,-20 0 16,20 21-16,-21-22 0,21 22 15,-20 0-15,20 0 0,-21 0 0,0 0 16,0 22-16,1-22 0,-22 21 0,0 0 16,21 0-16,-21 21 0,0-20 15,0-1-15,0 21 0,0-21 0,0 22 16,0-22-16,0 0 0,-21 21 15,21-21-15,0 1 0,0-1 16,-22 0-16,22 0 0,-21-21 0,21 21 16,0 0-16,0-42 31,0 0-15,21 0-16,1 0 0,-1-22 15,-21 22-15</inkml:trace>
  <inkml:trace contextRef="#ctx0" brushRef="#br0" timeOffset="3355.08">4635 1566 0,'0'0'0,"0"-21"15,-21 21 1,21 21 0,0 1-16,0-1 0,-21 0 15,21 21-15,-21 1 0,21-1 0,0 0 0,-21 1 16,0-1-16,21 21 0,-22-20 16,1-1-16,0 22 0,0-22 15,0 0-15,0 1 0,21-1 0,-22 21 16,1-20-16,0-1 0,0-21 15,21 22-15,0-1 0,-21-21 0,21 0 16,0 0-16,0 1 0,0-1 0,0 0 16,0 0-16,0 0 15,21-21-15,0 0 16,0 0-16,0 0 16,-21-21-16,22 0 0,-1 0 0,0 21 15,-21-21-15,21-1 0,0-20 16,-21 21-16,21 0 0</inkml:trace>
  <inkml:trace contextRef="#ctx0" brushRef="#br0" timeOffset="3642.92">4233 2138 0,'0'0'0,"21"0"31,1 0-31,20-21 0,-21 21 0,21 0 16,1 0-16,-1-21 0,-21 21 0,22-22 16,-1 22-16,0 0 0,-21 0 15,22-21-15,-22 21 0,0 0 16,0 0-16,0 0 0,1 0 16,-44 0 15,1 0-31,0 0 15,0 0-15,0 0 16,0 0-16,-1 0 0</inkml:trace>
  <inkml:trace contextRef="#ctx0" brushRef="#br0" timeOffset="4759.29">4741 2625 0,'0'0'0,"0"21"0,0 0 16,21-21-1,1 0-15,-1 0 16,21-21-16,-21 0 0,0 21 15,22-21-15,-22-1 0,0 1 16,21-21-16,1 21 0,-22-22 16,21 22-16,-21-21 0,22 0 0,-1-1 15,-21 1-15,22-22 0,-22 22 0,21-21 16,-21 20-16,0-20 0,1 20 16,-1-20-16,-21 21 0,0-1 0,0 1 15,21 0-15,-21-1 0,0 1 16,0 21-16,0 0 0,0-1 0,0 1 15,0 0-15,0 0 0,-21 21 16,0 0 0,-1 0-16,1 0 15,21 21-15,-21 21 0,0-20 0,0 20 16,0-21-16,-1 21 0,1 22 16,0-22-16,21 1 0,-21-1 0,0 21 15,0-20-15,-1 20 0,1-20 0,21 20 16,0-21-16,-21 1 0,21 20 15,0-20-15,0-1 0,0 0 0,0 1 16,0-1-16,0 0 0,21-21 0,-21 22 16,21-22-16,22 0 0,-22 0 15,21 0-15,-21 1 0,22-1 0,-1-21 16,0 0-16,1 0 0,-1 0 16,0 0-16,22 0 0,-22 0 0,-21 0 15,22 0-15,-1-21 0,0-1 16,-20 1-16,20 0 0,-21 0 0,0 0 15,0-22-15,1 22 0,-1-21 0,0 21 16,0-22-16,-21 22 0,21-21 16,-21 21-16,0 0 0,0-1 0,0 1 15,0 0-15,0 42 47,-21 0-47,21 1 0,-21-1 16,21 0-16,0 0 0,-21 0 15,21 0-15,0 22 0,0-22 16,0 0-16,-21 0 0,21 22 0,-22-22 16,22 0-16,0 0 0,0 0 0,0 0 15,-21 1-15,21-1 16,0 0-16,-21-21 16,21-21 15,0 0-16,0-1-15,0 1 0,0 0 0,0-21 16,0 21-16,0-1 0,21-20 0,0 0 16,-21 21-16,22-22 15,-1 22-15,-21 0 0,21-21 0,0 20 16,0 1-16,0 0 0,1 0 0,20 0 16,-21 0-16,0 21 0,22 0 15,-22-22-15,21 22 0,-21 0 0,0 0 16,22 0-16,-22 22 0,0-1 0,0 0 15,0 0-15,1 0 0,-1 0 0,0 1 16,-21 20-16,0 0 0,0-21 16,0 22-16,0-1 0,0-21 0,0 22 15,0-22-15,-21 21 0,21-21 0,-21 0 16,-1 1-16,22-1 16,0 0-16,0 0 0,-21-21 0,21 21 15,-21-21-15,0 0 16,0 0-1,0 0 1,-1 0-16</inkml:trace>
  <inkml:trace contextRef="#ctx0" brushRef="#br0" timeOffset="5398.99">2159 3260 0,'0'0'0,"-21"0"0,-22-21 15,22 21-15,0 0 16,21-22-16,-21 22 16,42 0 30,0 0-46,0 0 0,1 0 16,20 0-16,0 0 0,1 0 0,20 0 16,1 0-16,-1 0 0,22 0 0,-22 0 15,22 0-15,0 0 0,20 0 16,-20 0-16,21 0 0,21 0 0,-21 0 16,21 0-16,0 0 0,0 0 15,0 0-15,0 0 0,21 0 16,-21 0-16,21 0 0,0 0 0,-21 0 15,21 0-15,-21 0 0,0 0 0,0 0 16,0 0-16,-21 0 0,0 0 16,0 0-16,-21 0 0,20 0 0,-20 0 15,0 0-15,-22 0 0,1 0 0,-1 0 16,-20-21-16,-1 21 0,0 0 16,-21 0-16,1 0 0,-1 0 0,0 0 15,-21-21-15,-21 21 31,0 0-15,-1 0-16,1 0 0,-21 0 0,0 0 16,-1 0-16,1 0 0</inkml:trace>
  <inkml:trace contextRef="#ctx0" brushRef="#br0" timeOffset="6027.11">2413 3344 0,'0'0'0,"-21"22"0,-22-22 15,43 21-15,-21-21 0,21 21 32,21-21-17,1 21 1,-1-21-16,0 0 0,0 0 15,21 0-15,-20 0 0,20 21 0,21-21 16,-20 0-16,20 0 0,22 0 0,-22 0 16,22 0-16,21 0 0,0 0 15,0 0-15,-1 0 0,22 0 0,0 0 16,0 0-16,0 0 0,0 0 0,22 0 16,-1 0-16,0 0 0,-21 0 15,21 0-15,-21 0 0,21 0 0,-42 0 16,21 0-16,-21 0 0,21 0 15,-21 0-15,-22 0 0,22 0 0,-21 0 16,0 0-16,-22 0 0,22 0 16,-22-21-16,1 21 0,-22 0 0,22 0 15,-22-21-15,0 21 0,1 0 0,-1 0 16,-21 0-16,21-21 0,-20 21 16,-1 0-16,0 0 0,0 0 15,-42 0 48</inkml:trace>
  <inkml:trace contextRef="#ctx0" brushRef="#br0" timeOffset="10886.89">1990 4466 0,'0'21'16,"-22"-21"62,1 0-78,0 0 0,0 0 16,0 0-16,0 0 15,-1 0-15,1 0 0,0 0 16,-21 0-16,21 0 16,-1 0-16,1 0 0,0 0 0,-21 0 15,-1 0-15,22 0 0,-21 0 0,21 0 16,-22 0-16,22 0 0,0 0 16,0 0-16,0 0 0,0 0 31,42 0 0,0 0-31,0 0 16,21 0-16,-20 0 0,20 0 15,-21 0-15,21 0 0,1 0 0,-1 0 16,22 0-16,-22 0 0,21 0 16,-20 0-16,20 0 0,-20 0 0,20 0 15,1 0-15,-1 0 0,-21 0 0,22 0 16,-1 0-16,-20 0 15,20 0-15,-20 0 0,-1 0 0,0 0 16,1-21-16,-1 21 0,-21 0 16,0 0-16,22 0 0,-22 0 15,0 0-15,0 0 0,-21-21 16,0 0 0,-21 0-1,0 21-15,0-21 0,-1-1 16,1 22-16,0-21 0,0 21 0,-21-21 15,20 21-15,1-21 0,-21 21 0,21 0 16,0 0-16,-1-21 0,1 21 16,0 0-16,0 0 0,0 0 15,0 0-15,-1 0 16,22 21 15,22-21-15,-1 0-16,0 0 0,0 21 0,0-21 15,0 0-15,22 0 0,-22 0 16,21 0-16,-21 0 0,22 0 0,-22 0 16,21 0-16,-21 0 0,22 0 0,-22 0 15,0 0-15,0 0 0,0 0 16,-21 21 15,0 0-31,-21 1 0,0-22 16,0 21-16,-21 0 0,20 0 0,-20 0 15,21 0-15,-21 1 0,20-1 16,-20 0-16,21 0 0,-21 0 0,20 0 16,-20 1-16,21-1 0,0 0 15,0-21-15,21 21 0,-22-21 16,22 21-16,-21-21 0,42-21 47,1 21-32,-1-21-15,0 0 0,21-22 16,-21 22-16,22-21 0</inkml:trace>
  <inkml:trace contextRef="#ctx0" brushRef="#br0" timeOffset="11278.99">3492 3937 0,'0'0'0,"0"-63"16,0 41-16,-21 22 16,0 0-1,21 22 1,-21-1-16,21 0 15,0 21-15,0 1 0,-21-1 0,21 0 16,-21 1-16,21 20 0,0-21 0,-22 1 16,1 20-16,0-20 0,21-1 15,-21 21-15,21-41 0,0 20 16,-21 0-16,21 1 0,-21-22 0,21 0 16,0 21-16,0-21 0,0 1 15,0-1-15,0-42 47,0-1-47,0 1 0,0 0 0,0-21 16,0-1-16,21 22 0</inkml:trace>
  <inkml:trace contextRef="#ctx0" brushRef="#br0" timeOffset="11598.81">3302 3937 0,'0'0'0,"0"-42"15,0 21-15,0-1 16,21 22 0,0-21-16,0 21 0,1 0 0,-1 0 15,0 0-15,21 0 0,-21 0 16,22 0-16,-22 0 0,21 0 0,-21 21 16,1 1-16,-1-1 0,0 0 0,-21 0 15,0 21-15,0 1 0,0-22 16,0 21-16,-21 1 0,-22-22 0,22 21 15,-21-21-15,21 22 0,-22-22 0,22 0 16,-21 0-16,21 0 16,0 0-16,-1-21 0,1 22 0,21-1 0,-21-21 15,21 21 1,21-21 0,0 0-16,1 0 15,-1 0-15,0 0 0,0 0 16,0 0-16</inkml:trace>
  <inkml:trace contextRef="#ctx0" brushRef="#br0" timeOffset="13266.85">3662 4720 0,'0'0'0,"21"0"47,0-21-47,0 0 0,0 0 16,1 0-16,-1-1 0,0 1 15,0-21-15,0 21 0,-21 0 0,0-22 16,21 22-16,1 0 0,-22-21 16,0 20-16,0 1 0,0 0 0,0 0 15,0 0-15,-22 21 31,1 0-31,0 21 16,0-21-16,0 21 0,21 0 0,0 0 16,-21-21-16,21 22 0,0-1 15,0 0-15,0 0 0,21-21 32,0 0-32,0 0 15,0 0-15,0 0 0,1-21 16,-1 21-16,0-21 0,0 0 0,0 21 15,-21-22-15,21 22 0,1-21 16,-22 0-16,0 0 16,21 21-16,0 0 0,-21-21 15,0 42 17,0 0-32,0 0 0,0 0 15,0 1-15,-21-1 0,21 0 16,0 0-16,0 0 0,0 0 0,-21 1 15,21 20-15,0-21 0,0 0 0,0 0 16,0 1-16,0-1 0,0 0 16,0 0-16,0 0 15,21-21-15,0 0 0,0 0 16,0 0-16,0 0 16,1 0-16,-1 0 0,0-21 15,0 21-15,0-21 0,0 0 0,1 0 16,-1 21-16,0-22 0,0 1 15,0 0-15,0-21 0,1 21 0,-1-1 16,0 1-16,-21-21 0,0 21 0,21 0 16,0-1-16,-21 1 15,0 0-15,0 42 32,-21-21-17,21 21-15,-21 1 0,21-1 0,-21 0 16,21 0-16,0 0 0,0 0 15,0 1-15,0-1 0,0 0 16,0 0-16,0 0 0,0 0 0,0 1 16,0-1-16,0 0 0,21-21 15,0 0-15,0 21 0,0-21 16,1 0-16,-1 0 0,21 0 0,-21 0 16,22 0-16,-22-21 0,0 21 0,21-21 15,-21 0-15,22-1 0,-22 22 16,0-21-16,0 0 0,0 0 0,1-21 15,-22 20-15,0 1 0,21 0 0,-21 0 16,21 0-16,-21 0 0,0-1 16,-21 44 15,21-1-31,-21 0 16,21 0-16,-22 0 15,22 0-15,-21 1 0,21 20 0,-21-21 16,21 0-16,0 0 0,0 1 0,-21-1 15,21 0-15,0 0 16,-21-21-16,21-21 47,0 0-47,21 21 16,0-21-16,-21-1 0,21-20 15,0 21-15,1 0 0,-1 0 0,0-22 16,0 22-16,21 0 0,-20 0 15,-1 0-15,0 21 0,0-22 0,0 22 16,0-21-16,1 21 0,-1 0 16,-21 21-16,0 1 15,0-1-15,0 0 0,0 0 0,0 0 16,0 0-16,0 1 0,0-1 0,0 0 16,0 0-16,0 0 0,0 0 0,0 1 15,0-1-15,0 0 0,0 0 16,0 0-16,21-21 0,0 0 0,0 21 15,0-21-15,1 0 0,-1 0 16,0 0-16,0 0 0,0 0 16,0-21-16,1 21 0,-1-21 0,0 0 15,0 21-15,0-21 0,0 0 0,1-1 16,-1-20-16,0 21 0,0-21 16,0 20-16,0-20 0,1 0 0,-1-1 15,0 1-15,0 0 0,0-1 0,0 1 16,1 0-16,-22-1 0,0 22 0,0-21 15,0 21-15,0-22 0,0 22 16,0 0-16,0 0 0,-22 42 47,1 0-47,21 0 0,0 1 16,-21 20-16,21 0 0,-21 1 0,0-1 15,21 0-15,0 1 0,-21-1 16,-1 0-16,1-21 0,21 22 0,0-1 15,0 0-15,-21-20 0,21 20 0,0-21 16,0 0-16,0 0 0,0 1 0,0-1 16,0 0-16,0 0 0,0 0 15,0 0-15,21-21 16,0 0-16,1 0 0,-1 0 16,0 0-16,0 0 15,0-21-15,0 0 0,1 21 0,-1-21 16,0 0-16,0 21 0,0-21 15,-21-1-15,21 1 0,1 0 0,-22 0 16,0 0-16,0 0 16</inkml:trace>
  <inkml:trace contextRef="#ctx0" brushRef="#br0" timeOffset="13506.71">5524 4276 0,'0'0'0,"22"0"31,20 0-31,-21-21 16,0 21-16,22-22 0,-22 22 15,21-21-15,0 21 0,1-21 0,-22 21 16,21-21-16,-21 0 0,22 21 0,-22-21 16,0 21-16,-21-22 15,0 1 1,-21 21-16,0 0 0,0-21 15,-22 21-15,22 0 0,-21 0 0,-1 0 16</inkml:trace>
  <inkml:trace contextRef="#ctx0" brushRef="#br0" timeOffset="13698.69">5016 4064 0,'0'0'0,"-21"21"0,-21-21 15,21 0 1,0 0 0,21 21-1,21-21 1,0 0 0,0 0-16,0 0 0</inkml:trace>
  <inkml:trace contextRef="#ctx0" brushRef="#br0" timeOffset="14800.42">6138 4657 0,'0'0'15,"0"21"-15,21-21 32,1-21-17,-1 21-15,0-21 0,0-1 0,0 1 16,0 0-16,1 0 0,-1 0 15,0-22-15,0 22 0,0-21 0,0 0 16,1-1-16,-1 1 16,0 0-16,0-1 0,0-20 0,0 20 15,1-20-15,-1 21 0,0-1 0,-21 1 16,0 0-16,0 20 0,0-20 16,0 21-16,0 0 0,0 0 0,0-1 15,-21 22-15,0 0 16,-1 0-16,1 22 15,0-1-15,0-21 0,0 42 0,-22-21 16,43 0-16,-21 22 0,0-1 0,0 0 16,21 1-16,0 20 0,0-20 0,-21-1 15,21 21-15,0-20 0,0-1 16,0 0-16,0 1 0,0-1 16,0 0-16,0-20 0,21 20 0,0-21 15,0 0-15,0 0 0,1 1 16,-1-1-16,0 0 0,21 0 0,-21-21 15,1 0-15,20 21 0,0-21 0,-21 0 16,22 0-16,-22 0 0,21 0 0,-21-21 16,22 21-16,-22-21 0,21 0 15,-21 0-15,1-1 0,-1 1 0,21 0 16,-21 0-16,0-21 0,1 20 0,-1 1 16,0 0-16,-21-21 0,21 21 0,-21-1 15,21 1-15,-21 0 16,-21 21 15,21 21-31,-21 0 16,21 1-16,0-1 15,-21 0-15,21 0 0,0 0 0,-21 0 16,21 1-16,0-1 0,0 0 0,0 0 16,0 0-16,0 0 15,0 1-15,-22-22 0,22 21 16,0-42 31,0-1-47,0 1 15,-21 21-15,21-21 0,0 0 0,0 0 16,0 0-16,0-1 0,0 1 0,0-21 16,0 21-16,0 0 0,21-1 15,1 1-15,-1-21 0,0 21 0,0 0 16,0-1-16,0 1 0,22 0 0,-22 21 15,0-21-15,0 21 0,22 0 16,-22 0-16,0 0 0,0 0 0,0 0 16,0 21-16,1 0 0,-22 0 0,0 1 15,21-1-15,-21 21 0,0-21 0,0 22 16,0-22-16,0 0 16,0 21-16,0-21 0,0 1 0,0-1 15,0 0-15,0 0 0,-21 0 0,21 0 16,0 1-1,0-44 17,0 1-17,0 0-15,0 0 0</inkml:trace>
  <inkml:trace contextRef="#ctx0" brushRef="#br0" timeOffset="15930.82">8107 4699 0,'0'21'0,"0"-42"47,0 0-47,21 0 0,0 0 16,0-1-16,0-20 0,22 21 0,-22-21 15,21-1-15,1 1 0,-1 0 16,0-1-16,1-20 0,-1-1 0,0 22 15,22-22-15,-43 22 0,21 0 16,-21-1-16,1 22 0,-22 0 0,0 0 16,0 0-16,-22 21 0,1 0 0,0 0 15,-21 0-15,21 0 0,-22 21 0,1 0 16,21 0-16,-22 0 0,22 1 16,0 20-16,21-21 0,0 21 0,0-20 15,0 20-15,0-21 0,0 0 16,21 22-16,0-22 0,22 0 15,-22 0-15,0 0 0,21 0 0,-20 1 16,-1 20-16,0-21 0,0 0 0,0-21 16,-21 21-16,0 1 0,0-1 15,0 0-15,0 0 0,0 0 16,-21-21-16,0 0 0,0 0 16,0 0-16,-1 0 0,1 0 15,0-21-15,21 0 16,0 0-16,-21 0 0,21-1 15,-21 1-15,21 0 0,0 0 0,0 0 16,-21 0-16,21-1 0,0 44 31,0-1-15,0 0-16,0 0 16,0 0-16,21 0 0,0 1 0,0-1 15,0 0-15,-21 0 0,21 0 0,1 0 16,-1-21-16,21 22 0,-21-22 0,0 0 15,22 21-15,-22-21 0,21 0 16,1 0-16,-1 0 0,-21 0 0,21-21 16,1 21-16,-1-22 0,0 1 0,1 0 15,-22 0-15,21-21 0,-21 20 0,22-20 16,-22 0-16,0-1 16,-21 1-16,21 0 0,0-22 0,-21 1 15,22 20-15,-22-20 0,0 21 0,0-1 16,0 1-16,0 0 0,0-1 15,0 22-15,0 0 0,0 0 0,0 0 16,-22 21-16,1 21 16,0 0-16,21 0 15,-21 21-15,0-20 0,21 20 0,0 21 16,-21-20-16,-1 20 0,22-20 0,-21 20 16,21-21-16,0 22 0,0-22 0,0 1 15,0-1-15,0 0 0,0-21 16,0 22-16,0-22 0,0 0 15,21 0-15,1 0 0,-1-21 0,0 22 16,0-22-16,0 0 0,0 0 16,1-22-1,-1 1-15,-21 0 0,0 0 16,0 0-16,0 0 0</inkml:trace>
  <inkml:trace contextRef="#ctx0" brushRef="#br0" timeOffset="16103.72">9165 4233 0,'0'0'16,"0"-21"15,21 21-31,0 0 16,1 0-16,-1 0 0,0 0 0,0 0 16,0-21-16,0 21 0,22 0 0,-22 0 15,0-21-15,0 0 0,0 21 16,22 0-16,-22-21 0</inkml:trace>
  <inkml:trace contextRef="#ctx0" brushRef="#br0" timeOffset="17003.2">10012 4572 0,'0'0'0,"-21"0"15,42 0 1,0 0-16,0-21 0,0 0 16,0 21-16,1-21 0,-1-22 0,0 22 15,0 0-15,0 0 0,0-22 16,-21 1-16,0 21 0,0-21 0,0-1 16,0 22-16,0-21 0,-21 21 0,0-1 15,0 22-15,-21-21 0,20 21 16,-20 0-16,0 0 0,-1 21 15,1 1-15,21-1 0,-21 0 0,-1 0 16,22 21-16,0 1 0,0-22 0,0 21 16,-1 1-16,1-1 0,21 0 0,0-21 15,0 22-15,0-22 0,0 0 16,0 21-16,0-20 0,0-1 0,0 0 16,21-21-16,1 21 0,-1-21 0,0 0 15,21 0-15,-21 0 0,1 0 0,-1 0 16,0 0-16,21-21 0,-21 0 15,1 21-15,20-21 0,-21-1 0,0 1 16,0 0-16,1-21 0,-1 21 16,-21-22-16,21 22 0,-21-21 0,21-1 15,-21 22-15,0-21 0,0 21 16,0 0-16,0-1 0,0 1 0,-21 21 31,0 21-15,21 1-16,-21-1 0,-1 0 0,22 21 15,0-21-15,0 22 0,0-22 0,0 21 16,0-21-16,0 22 0,0-22 0,0 0 16,0 0-16,0 0 0,0 1 15,22-1-15,-1 0 0,0-21 0,0 0 16,0 0-16,0 0 0,22 0 16,-22 0-16,21 0 0,-21 0 0,22-21 15,-22 21-15,21-21 0,-21-1 16,22-20-16,-22 21 0,0 0 0,21-22 15,-20 1-15,-1 0 0,0-1 0,0-20 16,0 21-16,0-22 0,1 1 0,-1-1 16,0 22-16,0-22 0,-21 22 15,0 0-15,21-1 0,-21 1 0,0 21 16,21 0-16,-21-1 0,0 1 0,-21 21 31,0 21-31,0-21 0,21 43 0,-21-22 16,21 21-16,-21-21 0,21 43 15,0-22-15,-22 1 0,1 20 0,21 1 16,0-22-16,0 21 0,-21-20 16,21 20-16,-21-20 0,0-1 0,21 21 15,0-41-15,0 20 0,0 0 0,0-21 16,0 1-16,0-1 0,0 0 0,0 0 16,21-21-1,0 0-15,0 0 0,0 0 16,1 0-16,-1-21 0,-21 0 0,21 21 15,0-21-15,0-1 0,0-20 0,-21 21 16</inkml:trace>
  <inkml:trace contextRef="#ctx0" brushRef="#br0" timeOffset="17223.08">10604 4191 0,'0'0'0,"-21"0"0,0 0 16,42 0 15,0 0-31,22 0 16,-22 0-16,0 0 0,0 0 0,22 0 15,-22 0-15,0 0 0,0 0 0,0 0 16,-21-21 0,0 0-1,0 0-15,0-1 0,0 1 16</inkml:trace>
  <inkml:trace contextRef="#ctx0" brushRef="#br0" timeOffset="19306.91">11134 4487 0,'0'0'0,"-43"22"16,64-22 15,1-22-31,-1 22 0,0-21 16,0 0-16,21 21 0,-20-21 0,-1 0 15,0 0-15,0-1 0,0 1 0,-21 0 16,0-21-16,21 21 0,-21-1 0,0 1 15,0 0-15,0 0 16,0 0-16,-21 21 0,0 0 0,0 0 16,0 0-16,0 21 0,-1 0 15,1 0-15,0 0 0,0 1 16,0 20-16,21-21 0,-21 21 16,21-20-16,-22-1 0,22 21 0,0-21 15,0 0-15,0 22 0,0-22 0,0 0 16,0 0-16,22 0 0,-1-21 0,0 22 15,0-22-15,21 0 0,-20 21 16,20-21-16,0 0 0,-21 0 0,22 0 16,-1 0-16,0-21 0,1 21 0,-1-22 15,-21 22-15,22-21 0,-1 0 16,-21 0-16,21 0 0,-20 0 0,-1-22 16,0 22-16,0-21 0,0 21 15,-21-22-15,0 22 0,0 0 0,21-21 16,-21 20-16,0 1 0,-21 42 31,0-21-31,21 22 16,-21-1-16,0 0 0,21 21 0,0-21 15,-21 1-15,-1 20 0,22-21 0,-21 0 16,0 22-16,21-22 0,0 0 0,0 0 16,-21 0-16,21 0 0,0 1 15,-21-22-15,21 21 0,21-42 47,0-1-47,0 1 16,-21 0-16,21 0 0,1 0 15,-22-22-15,21 22 0,0-21 0,0 0 16,0 20-16,0-20 0,1 21 0,-1-21 16,0 20-16,0 1 0,0 0 15,0 21 1,1 21-16,-22 0 0,0 1 15,0 20-15,0-21 0,0 0 0,0 22 16,0-22-16,0 0 0,0 21 16,0-21-16,21 1 0,-21-1 15,0 0-15,0 0 0,21 0 0,-21 0 16,0 1-16,0-1 16,21-21-16,0 0 15,0-21 1,1-1-16,-1 22 0,-21-21 15,21 0-15,0 0 0,0 0 0,0-22 16,1 22-16,-1-21 0,0 21 0,0-22 16,21 22-16,-20 0 0,-1-21 15,0 21-15,0-1 0,0 22 0,-21-21 16,21 21-16,-21 21 16,0 1-1,0-1-15,0 0 0,0 0 16,0 0-16,0 0 0,0 22 0,0-22 15,0 21-15,0-21 0,0 1 0,0 20 16,0-21-16,0 0 0,0 0 0,0 1 16,0-1-16,0 0 0,22 0 15,-1-21-15,0 0 0,0 21 16,0-21-16,0 0 0,1 0 0,-1 0 16,21 0-16,-21 0 0,22 0 0,-22 0 15,21-21-15,-21 21 0,22-21 0,-1 0 16,-21 0-16,0-1 15,22 1-15,-22 0 0,0 0 0,0 0 16,0 0-16,0-1 0,-21-20 0,0 21 16,0 0-16,0 0 0,0-1 15,-21 22 1,0 0-16,0 0 0,0 0 16,0 0-16,-1 22 0,1-22 0,0 21 15,0 0-15,21 0 0,-21 0 0,21 0 16,-21 1-16,21-1 0,0 0 15,0 0-15,0 0 0,0 0 0,0 1 16,0-1-16,21 0 0,0-21 16,0 0-16,0 0 0,0 0 15,1 0-15,-1 0 0,0 0 0,21 0 16,-21 0-16,22 0 0,-22-21 16,0 0-16,21-1 0,-20 22 0,-1-21 15,0 0-15,0 0 0,0-21 0,0 20 16,-21 1-16,22 0 0,-22-21 0,21 21 15,-21-1-15,0 1 0,0 0 16,0 42 15,-21 0-31,21 1 0,-22-1 0,1 0 16,21 0-16,0 0 0,0 0 16,-21 22-16,21-22 0,0 0 15,-21 0-15,21 0 0,0 1 0,0-1 16,0 0-16,0 0 0,0-42 62,0 0-62,21 0 0,0-1 0,0 1 16,1 0-16,-22 0 0,21 0 0,0 0 16,0-22-16,21 22 0,-20 0 15,-1-21-15,21 20 0,-21 1 0,0 0 16,1 0-16,-1 0 0,0 21 15,0 0-15,0 0 0,0 0 16,1 21 0,-22 0-16,0 21 0,0-20 0,0-1 15,0 21-15,0-21 0,0 22 0,0-22 16,0 0-16,0 0 0,0 21 0,0-20 16,0-1-16,0 0 0,0 0 15,21 0-15,0-21 0,0 0 16,0 0-16,0 0 15,1 0-15,-1 0 0,0 0 0,0 0 16,0-21-16,0 0 0,-21 0 0,22 21 16,-1-21-16,0-1 0,0-20 0,0 21 15,0 0-15,1-22 16,-1 1-16,0 0 0,-21-1 0,21 1 16,0-21-16,0 20 0,1-20 0,-22-1 15,21 22-15,0 0 0,-21-1 0,21 1 16,-21 21-16,0 0 0,0-1 15,0 1-15,-21 42 16,0 1 0,0-1-16,-1 21 0,1-21 0,21 22 15,-21 20-15,21-21 16,-21 1-16,21-1 0,0 22 0,0-22 0,0 0 16,0 1-16,0-1 0,0-21 15,0 21-15,0-20 0,0 20 0,0-21 16,0 0-16,0 0 0,0 1 15,0-1-15,21-21 32,0 0-32,-21-21 15,0-1-15,21 22 0,-21-21 16,0 0-16</inkml:trace>
  <inkml:trace contextRef="#ctx0" brushRef="#br0" timeOffset="19515.03">14076 4255 0,'21'0'31,"0"0"-31,0 0 0,0 0 16,1 0-16,20 0 0,-21 0 0,0 0 15,0 0-15,22-22 0,-22 22 0,0 0 16,0 0-16,0 0 15,-21-21 1,0 0-16</inkml:trace>
  <inkml:trace contextRef="#ctx0" brushRef="#br0" timeOffset="20378.86">15706 4572 0,'0'0'0,"21"-21"0,0 0 16,-21 0-16,21-1 0,-21 1 15,0 0-15,21 0 0,0-21 16,-21 20-16,22-20 0,-22 21 0,0-21 16,21-1-16,-21 22 0,0 0 0,21-21 15,-21 20-15,0 1 0,-21 42 32,0 1-17,21-1-15,0 0 0,-22 21 0,1-21 16,21 22-16,-21-22 0,21 21 15,0 1-15,0-22 0,0 21 0,0-21 16,0 22-16,0-22 0,0 0 0,0 0 16,0 0-16,0 0 0,0 1 15,21-1-15,0 0 0,1-21 16,-1 0-16,0 0 0,0 0 0,0 0 16,0 0-16,22 0 0,-22 0 0,21-21 15,1 21-15,-22-21 0,21-1 0,0 1 16,1 0-16,-22 0 0,21-21 15,1 20-15,-22-20 0,0 21 0,21-21 16,-21-1-16,1 1 0,-22 21 0,0-22 16,21 22-16,-21-21 0,0 21 15,0 0-15,0-1 0,-21 22 16,-1 0-16,1 22 16,0-1-16,0 0 0,0 0 0,0 0 15,-1 22-15,22-22 0,0 21 16,0-21-16,0 22 0,0-22 0,0 0 15,22 0-15,-1 21 0,0-20 0,0-1 16,0 0-16,0 0 0,1 0 0,-1 0 16,0 1-16,-21-1 15,0 0-15,0 0 0,0 0 16,-21-21 0,0 0-16,-1 0 15,1 0-15,0-21 16,0 0-16,21 0 0,-21 21 15,0-21-15,21-1 0,-22 1 16,1 0-16</inkml:trace>
  <inkml:trace contextRef="#ctx0" brushRef="#br0" timeOffset="20574.75">15981 3916 0,'0'-21'15,"-21"21"1,-1 0-16,22-21 16</inkml:trace>
  <inkml:trace contextRef="#ctx0" brushRef="#br0" timeOffset="22610.4">17865 4741 0,'21'0'15,"-21"-21"1,0 0-16,21 0 16,0 0-16,-21 0 15,0-22-15,21 22 0,0 0 0,1-21 16,-22 20-16,0-20 0,21 0 0,0-1 16,-21 22-16,0-21 0,0 0 15,21-1-15,-21 22 0,0-21 0,0 21 16,0-1-16,0 1 0,-21 21 31,21 21-31,0 1 16,-21-1-16,21 0 0,-21 0 0,21 21 15,0 1-15,0-22 0,0 21 0,0 1 16,0-1-16,0-21 0,0 21 16,0 1-16,0-22 0,0 21 0,0-21 15,0 1-15,0-1 0,0 21 0,0-21 16,21 0-16,0-21 0,0 0 15,0 0-15,0 0 0,1 0 16,-1 0-16,0 0 0,0 0 0,21-21 16,-20 0-16,20 0 0,-21 0 0,21 0 15,-20-1-15,20 1 0,-21 0 16,0-21-16,0 21 0,1-22 16,-1 22-16,0-21 0,0 21 0,-21-22 15,0 22-15,0-21 0,0 21 0,0-1 16,0 44 15,-21-1-31,0 21 0,21-21 16,-21 0-16,21 22 0,0-22 15,0 21-15,-22-21 0,22 22 0,0-22 16,-21 21-16,21-21 0,0 1 0,0 20 16,0-21-16,0 0 0,0 0 15,0 1-15,21-22 0,1 0 16,-1 0-16,0 0 15,0 0-15,21 0 0,-20 0 0,-1-22 16,0 1-16,21 0 0,-21 21 16,1-21-16,-1 0 0,21 0 0,-21-22 15,0 22-15,1 0 0,-1-21 0,0 20 16,0 1-16,0-21 0,0 21 0,1 0 16,-22-1-16,0 1 15,21 21-15,-21 21 16,0 1-1,0-1-15,0 0 0,0 0 16,0 21-16,0-20 0,0-1 0,0 0 16,0 0-16,0 0 0,0 22 15,0-22-15,0 0 0,0 0 0,0 0 16,0 0-16,0 1 0,0-1 16,0 0-16,-21 0 15,-1-21-15,1 0 16,0 0-1,0-21-15,0 0 0,0 0 16,-1-1-16,22 1 0,-21 0 16,21 0-16,-21 0 0,21 0 15,0-1-15,-21 22 16,21 22 31,21-1-47,0 0 15,0 0-15,1 0 0,-1-21 16,0 21-16,0-21 0,0 0 0,0 22 16,1-22-16,20 0 0,-21 0 0,21 0 15,-20 0-15,20 0 0,0 0 16,1 0-16,-1-22 0,-21 22 0,21-21 16,1 21-16,-22-21 0,21 0 0,-21 0 15,1 0-15,-1-1 0,0 1 16,-21 0-16,21 0 0,-21-21 0,0 20 15,21-20-15,-21 21 0,0-21 16,0 20-16,0 1 0,0 0 16,0 0-16,-21 21 15,0 21-15,0 0 16,21 0-16,0 1 0,-21-1 0,-1 0 16,22 0-16,-21 0 0,21 22 0,0-22 15,0 0-15,0 0 0,0 0 16,0 22-16,0-22 0,0 0 0,21 0 15,1 0-15,-1-21 0,0 21 0,21 1 16,-21-22-16,22 0 0,-1 21 16,0-21-16,1 0 0,-1 0 0,0 0 15,1 0-15,20 0 0,-20-21 16,20 21-16,-21-22 0,1 1 0,-1 21 16,0-21-16,1 0 0,-22 0 0,21 0 15,-21-1-15,1 1 0,-1 0 16,0-21-16,-21 21 0,0-22 0,0 22 15,0-21-15,0 21 0,0-1 0,0 1 16,0 0-16,-21 0 0,0 0 0,-1 21 16,1 0-16,0 0 0,0 0 15,0 0-15,-22 21 0,22 0 0,0 0 16,0 22-16,-21-22 0,20 0 16,1 21-16,21-21 0,-21 22 0,21-22 15,-21 0-15,21 21 0,0-20 16,0-1-16,0 0 0,0 0 0,0 0 15,0 0-15,21-21 0,0 22 0,0-22 16,1 0-16,-1 0 0,21 0 16,-21 0-16,0 0 0,1-22 15,-1 22-15,0-21 0,21 0 0,-21 0 16,1 0-16,-1 0 0,0-1 0,0 1 16,0-21-16,0 0 0,1-1 0,-1 1 15,0 0-15,0-22 0,0 1 16,0-1-16,1 1 0,-1-1 15,-21 1-15,21-1 0,0 1 0,-21 20 16,21 1-16,-21 0 0,0-1 16,0 1-16,0 21 0,0 0 0,0-1 15,0 1-15,-21 21 0,0 21 16,0 1-16,0-1 16,-1 21-16,1 0 0,21 1 0,0 20 15,-21 1-15,21-1 0,0 1 0,0 20 16,0-20-16,0-1 0,0-20 15,21 20-15,0-20 0,-21-1 0,22 0 16,-22 1-16,0-1 0,21-21 16,-21 0-16,21 0 0,-21 1 0,21-1 15,-21 0-15,21-21 16,0 0-16,1 0 16,-1 0-16,0 0 15,0 0-15,0-21 0,0 21 16,22-21-16,-22-1 0,0 1 0,21 0 15</inkml:trace>
  <inkml:trace contextRef="#ctx0" brushRef="#br0" timeOffset="23434.92">21971 4614 0,'0'0'0,"0"-21"16,0 0 0,21 0-16,-21 0 0,21 0 15,0-1-15,1 1 0,-1-21 16,-21 21-16,21-22 0,0 1 0,21-21 16,-20 20-16,-1-20 0,0-1 0,0 1 15,0-1-15,0 22 0,-21-22 0,0 22 16,0 0-16,22-1 15,-22 22-15,0-21 0,0 21 0,0 0 16,-22 21 0,1 21-1,0 0-15,21 0 0,-21 21 0,0 1 16,21-1-16,-21 0 0,-1 22 0,22-22 16,-21 22-16,21-1 0,-21 1 15,21-1-15,0 1 0,0-1 0,-21-20 16,21-1-16,0 0 0,0 1 0,0-1 15,0-21-15,0 21 0,0-20 16,0-1-16,21 0 0,0-21 16,0 0-16,1 0 15,-1 0-15,0 0 0,0 0 0,0-21 16,22 21-16,-22-21 0,0-1 16,21 1-16,-21 0 0,1 0 0,20 0 15,-21 0-15,0-22 0,0 22 0,1-21 16,-1 21-16,0-1 0,0 1 0,-21 0 15,21 21-15,-21 21 32,-21 0-32,0 1 0,0 62 15,0-20 1,21 20 0,0-62-16,0-1 15,21 0-15,21-21 0,-21 0 16,0 0-16,1 0 0,20 0 15,-21 0-15,21 0 0,-20-21 0,20 21 16,-21-21-16,0-1 0,0 1 0,1 0 16,-1 0-16,0-21 0,0 20 0,-21-20 15,0 0-15,0 21 0,0-22 16,0 1-16,0 0 0,-21 20 0,0 1 16,0 0-16,-1 0 0,1 21 0,-21 0 15,21 0-15,0 0 0,-22 0 16,22 0-16,0 21 0,-21-21 0,20 21 15,1 0-15,0-21 0,0 22 16,21-1-16,-21-21 16,21 21-16,0-42 31,-21 21-31</inkml:trace>
  <inkml:trace contextRef="#ctx0" brushRef="#br0" timeOffset="23658.8">21780 4022 0,'0'0'0,"-21"0"15,0 0-15,42 0 16,0 0 0,1 0-16,20 0 0,-21 0 0,21 0 15,1 0-15,-1-21 0,22 21 0,-22 0 16,0 0-16,-21 0 0,22 0 0,-22 0 15,21 0-15,-21 0 0,1 0 16,-1 0-16,-21-22 16,0 1-16,21 0 15</inkml:trace>
  <inkml:trace contextRef="#ctx0" brushRef="#br0" timeOffset="24230.76">24596 4001 0,'0'0'0,"0"21"15,0 21-15,-22-21 16,22 22-16,-21-1 0,21 0 16,0 1-16,-21-1 0,0 21 0,0-20 0,0 20 15,21-20-15,-22 20 0,1 1 16,21-1-16,-21 1 0,0 20 16,0-20-16,0 20 0,21 1 0,-22 0 15,1-1-15,0 1 0,0 0 0,0-1 16,-22 22-16,22-21 0,0 0 0,-21-22 15,21 22-15,-1-22 0,1-20 0,0-1 16,0 0-16,21 1 0,0-22 16,0 0-16,0-42 31,0 0-31,0-1 0,0-20 16,0 21-16,21 0 0,-21-22 0,21 1 15,0 0-15,-21-22 0,22 22 0,-1-22 16,0 1-16,0-22 0</inkml:trace>
  <inkml:trace contextRef="#ctx0" brushRef="#br0" timeOffset="24522.61">24299 4297 0,'0'0'0,"0"-42"0,0-43 16,0 43-16,21-1 0,1 1 15,-1 21-15,0 0 0,0-22 16,0 43-16,0-21 0,22 0 0,-1 21 15,0 0-15,1 0 0,-1 0 0,22 21 16,-22 0-16,-21 0 0,21 1 16,-20 20-16,-22 0 0,0 1 0,0-22 15,0 21-15,-22 0 0,-20 1 16,21-22-16,-21 21 0,20-21 0,-20 1 16,0 20-16,-1-21 0,1-21 0,21 21 15,-21 0-15,20-21 0,1 22 0,0-22 16,42 0 15,0 0-31,1 0 16,-1 0-16,21 0 0</inkml:trace>
  <inkml:trace contextRef="#ctx0" brushRef="#br0" timeOffset="25890.74">24934 4530 0,'0'0'0,"43"0"16,-43-21-16,21 21 16,-21-22-16,21 1 0,0 0 0,0 21 15,0-42-15,22 21 0,-22-1 0,0-20 16,21 0-16,-20 21 0,20-22 16,-21 1-16,0 0 0,0-1 15,-21 1-15,0 21 0,0-22 0,0 22 16,0 0-16,0 0 0,-21 21 0,0 0 15,0 0-15,0 0 0,-22 0 16,22 0-16,0 0 0,0 21 0,0-21 16,0 21-16,21 0 0,0 1 0,0-1 15,0 21-15,0-21 0,0 0 16,21 1-16,0-1 0,0 0 0,0 21 16,0-21-16,1 1 0,-1-1 0,0 21 15,0-21-15,-21 0 0,21 1 16,-21-1-16,21 0 0,-21 0 15,0 0-15,0 0 0,22-21 47,-1 0-47,0 0 0,21 0 16,-21-21-16,1 21 0,20-21 16,-21 0-16,21 0 0,1 0 15,-1-22-15,0 22 0,1-21 0,-22-1 16,21 22-16,-21-21 0,22 0 0,-22-1 15,0 22-15,-21 0 0,0 0 16,-21 21 0,0 21-1,21 0-15,-21 0 0,-1 22 16,1-22-16,0 21 0,21-21 0,0 22 16,-21-1-16,21-21 0,0 21 0,0-20 15,0-1-15,0 0 0,0 0 0,0 0 16,21 0-16,0 1 0,0-22 15,22 0-15,-1 21 0,0-21 0,-20 0 16,20 0-16,0 0 0,1 0 0,-1-21 16,0 21-16,1-22 0,-22 1 15,21 21-15,-21-21 0,0 0 0,1 0 16,-1 0-16,0-22 0,-21 22 0,0-21 16,0 21-16,0-22 15,0 1-15,0 21 0,21 0 0,-21-1 16,0 1-16,0 42 15,0 1 1,-21 20-16,21-21 0,-21 21 16,21-20-16,0 20 0,-21-21 0,-1 21 15,22-20-15,-21-1 0,21 0 0,0 0 16,0 0-16,0 0 0,-21-21 16,21 22-16,0-44 46,21 1-46,-21 0 0,21 0 16,1 0-16,-22 0 0,21-22 0,0 22 16,21-21-16,-21-1 0,22 22 0,-22-21 15,21 0-15,1 20 0,-1 1 16,-21 0-16,21 0 0,-20 21 0,-1 0 16,0 0-16,-21 21 0,0 0 15,0 22-15,0-22 0,0 0 16,0 21-16,0 1 0,0-22 0,0 0 15,-21 21-15,21-21 0,0 1 0,0 20 16,0-21-16,0 0 16,0 0-16,21-21 15,0 22-15,0-22 0,0 0 0,22 0 16,-22 0-16,0 0 0,21 0 0,-20 0 16,20-22-16,-21 22 0,0-21 15,0 0-15,22 0 0,-22 0 0,0-22 16,0 22-16,-21-21 0,21 0 0,1-22 15,-1 22-15,0-22 0,0 1 16,-21 20-16,21-20 0,0 21 0,1-22 16,-22 22-16,0 21 0,0-22 0,21 22 15,-21 0-15,0 0 0,0 42 32,-21 0-32,21 0 0,-22 22 15,1-22-15,0 21 0,21 0 16,-21 1-16,0 20 0,0-20 0,-1-1 15,1 21-15,21-20 0,0-1 0,-21 0 16,21 1-16,-21-1 0,21 0 16,0 1-16,0-22 0,0 0 0,0 0 15,0 0-15,21 1 0,0-1 0,0-21 16,1 0-16,-1 21 0,0-21 16,0 0-16,0 0 0,0 0 0,1 0 15,-1-21-15,0 21 0,0-21 0,0-1 16,22 22-16,-43-21 0,21 0 15,0 0-15,0-21 0,-21 20 16,21 1-16,-21-21 0,0 0 0,0 20 16</inkml:trace>
  <inkml:trace contextRef="#ctx0" brushRef="#br0" timeOffset="26094.62">27284 3852 0,'21'22'15,"0"-22"-15,0 0 0,0 0 16,1 0-16,20 0 16,0 0-16,-21 0 0,22 0 0,-1 0 15,0-22-15,1 22 0,-1 0 0,0 0 16,1 0-16,-22-21 0,0 21 16,0 0-16,-21-21 15,0 0-15,-21 21 0,0 0 16</inkml:trace>
  <inkml:trace contextRef="#ctx0" brushRef="#br0" timeOffset="26318.5">26395 3810 0,'0'0'0,"-21"21"0,-1-21 15,22 21 1,22-21 15,-1 0-15,0 0-16,21 0 16,-21 0-16</inkml:trace>
  <inkml:trace contextRef="#ctx0" brushRef="#br0" timeOffset="27442.85">28956 4360 0,'0'0'0,"0"-21"31,0 0-31,0 0 0,21 0 16,-21 0-16,21-1 0,-21 1 15,21 0-15,-21 0 0,0-21 16,22 20-16,-22 1 0,0-21 0,0 21 16,0-22-16,0 22 0,0 0 15,0-21-15,-22 21 0,1 21 0,0-22 16,0 22-16,0 0 0,-22 0 0,1 0 15,0 0-15,-1 22 0,1-1 16,0 0-16,-1 21 0,22 1 0,-21-1 16,21 0-16,-22 1 0,22-1 0,0 0 15,21 1-15,0-1 0,0 0 16,0-21-16,0 22 0,0-22 0,0 0 16,21 0-16,0 0 0,1-21 15,-1 0-15,0 0 0,0 0 0,0 0 16,22 0-16,-22 0 0,0-21 15,21 21-15,-21-21 0,1 0 0,-1 0 16,21 0-16,-21-22 0,0 22 0,1-21 16,-1 21-16,0-22 0,0 1 15,0 21-15,-21-22 0,21 22 0,-21 0 16,22 0-16,-22 42 31,0 0-31,0 22 0,-22-22 16,22 0-16,-21 21 0,21-21 15,0 22-15,0-1 0,0-21 16,0 0-16,0 22 0,0-22 0,0 0 16,21 0-16,1 0 0,-1-21 0,0 22 15,0-22-15,21 0 0,-20 0 16,20 0-16,-21 0 0,21 0 0,-20 0 16,-1 0-16,21-22 0,-21 1 0,0 0 15,22 0-15,-22 0 0,0 0 16,0-22-16,0 1 0,1 0 0,-1-1 15,0-20-15,0 20 0,0-20 16,0 21-16,1-22 0,-1 22 0,0-1 16,-21 1-16,0 21 0,21 0 15,-21 0-15,0-1 0,-21 44 32,0-1-32,0 0 0,21 0 0,-22 21 15,1 1-15,0-22 0,21 21 16,-21 22-16,0-22 0,21 0 0,-21 1 15,21-1-15,-22 0 0,22 1 0,0-22 16,0 21-16,0-21 0,0 22 16,0-22-16,0 0 0,0 0 15,22-21-15,-1 21 0,0-21 16,0 0-16,0 0 0,0 0 16,1-21-16,20 0 0,-21 0 15,21 21-15,-20-21 0,20-22 0,0 22 16,-21-21-16,22 0 0,-1-1 15,-21 1-15,22-22 0,-22 22 0,21-21 16,-21 20-16,0 1 0,-21 0 0,0-1 16,0 22-16,0-21 0,0 21 15,-21 21 1,0 21-16,0 0 0,0 0 16,0 21-16,-1 1 0,1-22 15,0 21-15,0 1 0,21-1 0,0 21 16,0-41-16,-21 20 0,21 0 15,0 1-15,0-22 0,0 0 16,0 21-16,0-21 0,21 1 16,-21-1-16,21-21 0,0 0 0,0 0 15,1 0-15,20 0 0,-21 0 16,0-21-16,0-1 0,1 1 0,-1 0 16,0 0-16</inkml:trace>
  <inkml:trace contextRef="#ctx0" brushRef="#br0" timeOffset="28734.44">30670 4403 0,'0'21'15,"0"0"-15,22-21 16,-1 0 0,0 0-16,0-21 0,0 21 0,0-21 15,-21 0-15,22-1 0,20 1 16,-21 0-16,0 0 0,0-21 0,22-1 16,-22 1-16,21 0 0,1-22 0,-22 1 15,21 20-15,0-20 16,1-1-16,-1 1 0,-21 20 0,0 1 15,1 0-15,-1 21 0,0-1 16,-21 1-16,0 0 0,-21 42 16,0 0-1,-1 22-15,-20-22 0,21 21 0,-21 1 16,20-1-16,-20 21 0,0-20 0,21-1 16,-22 22-16,22-22 0,0 21 15,0-20-15,21-1 0,0 0 0,0 1 16,0-22-16,0 21 0,21-21 0,0 1 15,0-1-15,0 0 0,22 0 16,-1-21-16,0 0 0,1 0 16,-1 0-16,0 0 0,1 0 0,-1 0 15,0-21-15,1 0 0,-1 0 16,-21-22-16,22 22 0,-1-21 0,-21-1 16,0-20-16,22 21 0,-22-22 15,0 1-15,0 20 0,0-20 0,0 20 16,1-20-16,-1 42 0,-21-22 15,0 22-15,0 0 0,-21 42 16,-1 0 0,1 1-16,0 20 0,0-21 15,0 21-15,0 1 0,-1-1 0,1 22 16,0-22-16,21 0 16,-21 1-16,0-1 0,0 0 0,21 1 15,-22-1-15,22-21 0,-21 21 0,0-20 16,21-1-16,0 0 0,0 0 15,-21-21-15,42-21 32,0 21-17,0-21-15,1 0 0,-1-1 0,0 1 16,0-21-16,21 21 0,-20 0 16,-1-22-16,21 22 0,-21 0 0,0 0 15,1 0-15,-1 21 0,0 0 16,-21 21-1,0 0-15,0 0 16,0 0-16,0 0 0,0 1 16,0-1-16,0 0 0,0 21 0,0-21 15,0 1-15,0-1 0,0 0 0,21 0 16,0 0-16,0-21 16,1 0-16,-1 21 0,0-21 0,0 0 15,21 0-15,-20 0 0,-1 0 16,21 0-16,-21 0 0,22-21 0,-22 21 15,21-21-15,-21 0 0,0 0 16,22 0-16,-22-22 0,0 22 0,0-21 16,0 21-16,1-22 0,-1 22 15,-21-21-15,0 21 0,0-1 16,-21 22 0,-1 0-16,-20 0 0,21 22 15,0-1-15,0 0 0,-1 0 0,1 21 16,21-20-16,0-1 0,-21 21 15,21-21-15,0 0 0,0 1 0,0-1 16,0 0-16,0 0 0,21 0 16,0 0-16,1-21 0,-1 22 0,0-22 15,21 0-15,-21 0 0,22 0 0,-22 0 16,0 0-16,0 0 0,22 0 16,-22-22-16,0 22 0,-21-21 15,21 0-15,0 0 0,-21 0 16,0 0-16,0-1 0</inkml:trace>
  <inkml:trace contextRef="#ctx0" brushRef="#br0" timeOffset="28986.8">30840 4043 0,'0'0'0,"-43"0"0,1 0 0,0 0 16,63 0 0,0 0-1,21 0-15,1 0 0,20 0 0,1 0 16,-1 0-16,22 0 0,-22 0 16,22 0-16,-21 0 0,-22 0 0,21 0 15,-20 21-15,-1-21 0,-21 0 0,0 0 16</inkml:trace>
  <inkml:trace contextRef="#ctx0" brushRef="#br0" timeOffset="30010.26">5715 5990 0,'0'0'0,"0"-21"16,0 0-16,-21 21 15,21-21-15,0 0 0,0-1 16,0 1-16,0 0 0,21 21 16,0 0-1,0 21-15,0 0 0,1 22 0,-1-22 16,21 21-16,-21 1 0,0-1 16,-21 21-16,22-20 0,-1 20 15,-21-20-15,21 20 0,-21-21 0,0 22 16,0-22-16,0 1 0,0-1 0,21 0 15,-21-21-15,0 22 0,0-22 16,0 0-16,0 0 0,0 0 0,0-42 31,0 0-15,21 0-16,-21 0 0,21-22 16,-21 1-16,22 0 0,-22-1 0,21-20 15,0 21-15,0-22 0,0 1 0,-21-1 16,21 1-16,1-1 15,-1 1-15,-21-1 0,21 22 0,0-1 16,-21 1-16,0 0 0,21 21 0,-21-1 16,0 1-16,21 0 0,-21 42 31,0 0-15,0 1-16,0-1 0,0 0 15,0 0-15,0 0 0,0 0 16,0 1-16,0 20 0,0-21 0,0 0 15,0 0-15,0 1 0,0-1 16,0 0-16,0 0 0</inkml:trace>
  <inkml:trace contextRef="#ctx0" brushRef="#br0" timeOffset="32338.96">6413 6625 0,'0'0'0,"0"21"15,0 22-15,0-22 16,0 0-16,0 0 15,22-42 1,-1 0 0,21 0-16,-21 0 0,0-1 0,22-20 15,-1 21-15,-21-21 0,22 20 0,-1-20 16,0 0-16,-21-1 0,22 22 0,-22-21 16,21 0-16,1 20 15,-22-20-15,21 21 0,-21 0 0,0 0 16,1-1-16,-1 22 0,0 0 0,0 0 15,-21 22-15,21-1 16,-21 0-16,0 0 16,0 0-16,0 22 0,0-22 0,0 0 15,0 0-15,0 0 0,0 0 16,0 1-16,0-1 16,21-21-1,1 0 1,-22-21-16,0-1 15,0 1-15,0 0 0,0 0 16,21 21-16,-21-21 0,0 0 0,0-1 16,0 1-16,0 0 0,0 0 0,-21 0 15,21 0-15,-22-1 0,1 22 16,0 0-16,0 0 16,0 0-16,0 0 0,-1 22 15,1-1-15,0 0 0,0 0 0,0 0 16,0 22-16,-1-22 0,1 21 15,0 0-15,0-20 0,0 20 0,0 0 16,21-21-16,-22 22 0,22-22 16,0 21-16,0-21 0,0 1 0,22-1 15,-1-21-15,0 0 16,0 0-16,0 0 0,22 0 0,-22 0 16,0 0-16,21-21 0,-21-1 0,1 1 15,-1 0-15,0 0 0,0 0 0,0 0 16,0-22-16,1 22 0,-1-21 15,-21 21-15,21-22 0,-21 1 0,0 21 16,0-22-16,21 1 0,-21 21 0,0 0 16,0-22-16,0 22 15,0 0-15,0 42 32,-21 0-32,21 1 15,0-1-15,0 0 0,0 21 16,0-21-16,0 1 0,0 20 0,0-21 15,0 0-15,0 22 0,0-22 0,0 0 16,0 0-16,0 0 0,21 0 0,0-21 16,0 22-16,1-22 15,-1 0-15,0 0 0,0 0 0,0-22 16,0 22-16,22-21 0,-22 0 0,0 0 16,0 0-16,22 0 0,-22-22 15,0 22-15,0-21 0,0 21 0,0-22 16,1 1-16,-1 0 0,0-1 15,-21-20-15,21 20 0,-21-20 0,21-1 16,-21 1-16,21-1 0,-21 22 16,0-21-16,0 20 0,0 1 0,0 0 15,0 20-15,0 1 0,-21 21 32,0 0-32,0 21 0,21 1 0,-21 20 15,21 0-15,-21 1 0,21-1 0,0 0 16,-22 22-16,22-22 0,-21 22 15,21-22-15,-21 0 0,21 22 0,0-22 16,0 0-16,0 1 0,0-1 16,0 0-16,0 1 0,0-1 0,0 0 15,0-20-15,0 20 0,21-21 16,0 0-16,1 0 0,-1 1 0,0-1 16,0-21-16,0 0 0,0 0 0,1 0 15,20 0-15,-21 0 0,21 0 0,-20-21 16,-1-1-16,21 1 0,-21 0 15,0 0-15,1 0 0,-1 0 0,0-1 16,0-20-16,0 21 0,0 0 0,-21 0 16,0-1-16,0 1 0,22 0 0,-22 0 15,0 0-15,21 21 16,-21 21 15,0 0-31,0 0 16,0 0-16,0 1 15,0-1-15,0 0 0,0 0 0,0 0 16,0 0-16,0 1 0,0-1 0,21 0 16,0 0-16,0-21 15,0 0-15,1 0 16,-1 0-16,0 0 0,0 0 0,0-21 16,0 0-16,1 21 0,-1-21 15,-21-1-15,21 1 0,0 0 0,-21 0 16,21 0-16,-21 0 0,21-22 15,1 22-15,-22 0 0,0 0 16,21 0-16,-21-1 0,21 1 0,-21 0 16,0 0-16,0 42 31,0 0-15,0 0-16,0 1 0,0-1 15,0 0-15,0 0 0,0 0 16,0 0-16,0 22 0,0-22 0,0 0 15,0 0-15,0 0 0,0 1 16,21-1-16,0 0 0,0 0 16,1 0-16,-1-21 0,0 0 15,0 0-15,0 0 0,0 0 0,1 0 16,20 0-16,-21 0 0,21-21 0,-20 21 16,20-21-16,-21 0 0,21 0 15,1-1-15,-22 1 0,21 0 0,-21 0 16,22-21-16,-1 20 0,-21 1 0,0-21 15,1 21-15,-1-22 0,-21 22 0,0-21 16,0 21-16,0 0 0,0-1 16,0 1-16,0 0 0,0 0 0,0 0 15,-21 21-15,-1 0 16,1 0-16,0 0 16,21 21-16,-21-21 15,21 21-15,0 0 0,-21 0 0,0 1 16,21-1-16,-22 0 0,22 0 0,0 0 15,0 0-15,0 1 0,0-1 0,0 0 16,0 21-16,0-21 0,0 1 16,0-1-16,0 0 0,0 0 15,0 0-15,22 0 0,-1 1 16,0-22-16,-21 21 0,21-21 16,0 0-1,0 0-15,1 0 16,-1 0-16,0-21 0,0 21 15,0-22-15,0 22 0,1-21 16,-1 0-16,0 0 0,0 0 0,0 21 16,0-21-16,22-1 0,-22 1 0,64-63 15,-64 62 1,21-20-16,-21 21 0,22 0 0,-22 0 16,0-1-16,0 1 0,0 0 0,0 0 15,-42 21 16,0 0-31,0 0 0,21 21 16,-21-21-16,0 21 0,-1 0 0,1 1 16,21-1-16,0 0 0,0 0 15,-21 0-15,21 0 16,0 1-16,0-1 16,0 0-16,21 0 15,0-21-15,1 0 16,-1 21-16,0-21 0,0 0 0,-21 21 15,21-21-15,0 0 0,-21 22 16,0-1-16,22-21 16,-22 21-16,-22-21 15,1 0-15,0 0 16,0 0-16,0 0 0,21 21 16,-21-21-16,-1 0 0,1 0 15,0 0-15,0 0 0,21 21 16,-21-21-16,0 0 0,-1 0 15,1 21-15,0-21 79,0 0-64,0 0-15</inkml:trace>
  <inkml:trace contextRef="#ctx0" brushRef="#br0" timeOffset="34799.23">1228 8488 0,'-22'0'31,"1"0"-15,0 0-16,0 0 16,0 0-16,0 0 0,-1 0 15,1 0-15,-21 0 0,21 0 16,0 0-16,-22 0 0,22 0 0,-21 0 16,21 0-16,-22 0 0,22-21 15,0 21-15,0 0 0,-22 0 0,22 0 16,0 0-16,0 0 15,0 0-15,0 0 16,42 0 31,21 0-47,-21 0 0,0 0 0,22 0 16,-1 0-16,0 0 0,1 0 15,-1 0-15,22 0 0,-1 0 16,1-21-16,-1 21 0,1-22 0,20 22 15,1 0-15,-22-21 0,22 21 16,-21 0-16,-1 0 0,1-21 0,-22 21 16,0 0-16,1 0 0,-22 0 15,0 0-15,0-21 0,0 21 0,0 0 16,-21-21 0,0 0-1,0-1-15,0 1 0,-21 21 16,0-21-16,0 21 0,0-21 15,0 21-15,-1-21 0,1 21 16,0-21-16,0-1 0,-21 22 16,20 0-16,1-21 0,-21 21 0,21 0 15,0 0-15,-1 0 0,1-21 0,0 21 16,42 0 31,0 0-47,1 0 15,-1 0-15,21 21 0,-21-21 16,22 0-16,-22 0 0,21 0 0,0 0 16,-20 0-16,20 0 0,-21 0 15,21 0-15,-20 0 0,-1 0 16,0 0-16,0 0 0,0 0 0,0 0 16,-21 21-16,0 1 15,0-1-15,0 0 16,0 0-16,-21 0 15,0 0-15,0 22 0,0-22 0,0 0 16,-1 0-16,-20 0 0,21 22 16,0-22-16,0 0 0,21 0 0,-22 0 15,1 1-15,0-1 0,21 0 16,-21 0-16,0-21 0,21 21 16,-21-21-16,42 0 93,-21-21-93,21 21 16</inkml:trace>
  <inkml:trace contextRef="#ctx0" brushRef="#br0" timeOffset="36730.99">3514 7959 0,'0'0'0,"0"-21"0,0-1 0,0 1 16,0 0-16,0 0 15,-22 0-15,22 0 0,0-1 16,-21 22-1,21 22 1,0-1-16,0 0 16,0 21-16,0 1 0,0-1 15,0 21-15,0 1 0,0-1 16,0 22-16,0-21 0,0-1 0,0 22 16,-21-1-16,21 1 0,-21 0 0,0 21 15,0-22-15,21 1 0,-22 21 16,1-22-16,0 22 0,0-21 0,0 0 15,0-1-15,-1-20 0,22 20 0,0-20 16,-21-22-16,21 22 0,0-22 0,0 0 16,0-20-16,0-1 0,0 0 15,0 0-15,0-42 16,0 0-16,0 0 0,0-1 16,0-20-16,0 0 0,0-1 15,0 1-15,0-21 0,0-1 16,0-21-16,0 22 0,21-22 0</inkml:trace>
  <inkml:trace contextRef="#ctx0" brushRef="#br0" timeOffset="37074.86">3238 8086 0,'0'0'0,"0"-43"15,0 22-15,0-21 0,0 21 0,0 0 0,0-22 16,0 22-16,22 0 0,-1 0 15,21 0-15,0-1 0,1 1 16,-1 21-16,0-21 0,22 21 0,-22 0 16,22 0-16,-22 0 0,0 0 15,1 0-15,-22 21 0,0 0 0,0 22 16,-21-22-16,0 21 0,0-21 0,0 22 16,-21-1-16,-21 0 0,21 1 15,-22-22-15,1 21 0,0 1 0,-1-22 16,22 0-16,-21 0 0,21 0 0,-1 0 15,1 1-15,0-1 16,0-21-16,42 0 47,0 0-47,0 0 0,22-21 0,-22 21 16,0-22-16,0 22 0,0 0 0</inkml:trace>
  <inkml:trace contextRef="#ctx0" brushRef="#br0" timeOffset="38526.28">3852 8403 0,'0'0'0,"21"0"16,1 0 0,-1 0-16,0-21 0,0 0 0,0 21 15,0-42-15,1 20 0,-1 1 16,21-21-16,-21 0 0,22-1 15,-22-20-15,21 20 0,0 1 0,-20-21 16,20 20-16,-21 1 0,0 21 0,-21 0 16,0-1-16,0 1 0,0 0 0,-42 21 15,21 0-15,0 0 16,-1 0-16,1 21 0,0-21 0,-21 21 16,21 1-16,-1-1 0,1 0 0,21 0 15,0 0-15,0 0 0,0 1 16,0-1-16,0 0 15,0 0-15,0 0 0,21-21 0,1 21 16,-1-21-16,0 22 0,0-22 16,0 21-16,0 0 0,1 0 15,-1-21-15,0 21 0,-21 0 0,0 1 16,0-1 0,0 0-16,0 0 0,0 0 15,0 0-15,21-21 16,-21 22-16,21-22 15,0 0-15,1 0 16,-1 0-16,0-22 0,0 22 16,0-21-16,0 0 0,1 0 15,-1 0-15,21 0 0,-21-1 16,22 1-16,-22 0 0,21 0 0,-21-21 16,0 20-16,1-20 0,-1 21 0,0 0 15,-21 0-15,21-1 0,-21 1 16,-21 42 15,0 1-15,21 20-16,0-21 0,-21 0 0,21 22 15,0-1-15,0-21 0,0 21 0,0-20 16,0-1-16,0 21 0,0-21 16,0 0-16,21 1 15,0-1-15,0-21 0,0 0 0,0 0 16,1 0-16,-1 0 0,0 0 0,0 0 15,21 0-15,-20-21 0,-1-1 16,21 1-16,-21 0 0,0 0 0,1 0 16,-1 0-16,0-1 0,0 1 0,-21 0 15,0 0-15,0-21 0,21 20 0,-21 1 16,0 0-16,0 0 0,0 0 16,0 0-16,0 42 31,-21 0-31,21 0 15,0 0-15,0 0 0,0 1 16,0 20-16,-21-21 0,21 21 0,0-20 16,-21-1-16,21 0 0,0 21 0,0-21 15,0 1-15,0-1 16,0 0-16,0-42 31,0 0-15,0-1-16,21 22 0,0-21 15,-21-21-15,21 21 0,0 0 0,1-22 16,-22 22-16,21-21 0,0 21 16,0-22-16,0 22 0,0-21 0,-21 21 15,0-1-15,22 22 0,-22-21 16,21 21 0,-21 21-16,0 1 0,0-1 15,0 0-15,0 0 0,0 21 16,0-20-16,0-1 0,0 21 0,0-21 15,0 0-15,0 1 0,0-1 0,0 0 16,21 0-16,0 0 0,-21 0 0,21-21 16,0 22-16,1-22 15,-1 0-15,0 0 0,0 0 16,21 0-16,-20-22 0,-1 22 0,21-21 0,-21 0 16,0 0-16,22 0 0,-22 0 0,0-1 15,0-20-15,0 0 16,1 21-16,-1-22 0,0 1 0,0 0 15,0-22-15,-21 22 0,0-1 0,21-20 16,-21 21-16,22-1 0,-22-20 0,0 20 16,0 1-16,0 0 0,0 21 15,0-1-15,0 1 0,0 0 0,-22 21 16,1 0 0,21 21-16,-21 0 0,21 1 15,0 20-15,-21 0 0,21 1 0,-21-22 16,21 21-16,-21 0 0,21 22 0,0-22 15,0 1-15,0-1 0,-22 0 16,22 1-16,0-1 0,0 0 16,0 1-16,0-1 0,0-21 0,0 0 15,0 22-15,0-22 0,22 0 0,-22 0 16,21 0-16,0-21 0,0 0 16,0 0-16,0 0 0,1 0 15,-1 0-15,0 0 0,0-21 16,-21 0-16,21 21 0,0-21 0,1 0 15,-22-1-15,0 1 0,21 21 0,-21-21 16,21 0-16,-21 0 16,0 0-16,0-22 0,0 22 0</inkml:trace>
  <inkml:trace contextRef="#ctx0" brushRef="#br0" timeOffset="38758.66">5927 7811 0,'0'0'0,"21"0"31,0 0-31,0 0 16,0 0-16,0 0 0,1-22 0,-1 22 15,0 0-15,0-21 0,21 21 0,-20-21 16,-1 21-16,0-21 16,21 21-16,-21-21 0,1 21 0,-1-21 0,0 21 15,0-22-15,0 22 0,-21-21 16,21 21-16,-21-21 0,0 0 15,-21 21 1,0 0-16,0-21 0</inkml:trace>
  <inkml:trace contextRef="#ctx0" brushRef="#br0" timeOffset="38958.54">5122 7662 0,'0'0'0,"0"22"0,-21-22 0,0 0 16</inkml:trace>
  <inkml:trace contextRef="#ctx0" brushRef="#br0" timeOffset="39826.72">7747 7832 0,'0'0'0,"0"-21"0,-42-22 15,42 22-15,0 0 16,0 0-16,0 0 16,0-1-16,0 1 15,21 21-15,0 0 0,0-21 0,0 21 16,0 0-16,1 0 0,-1 0 0,0 0 16,21 0-16,-21 21 0,1 0 15,-22 1-15,21-1 0,0 21 0,-21-21 16,0 22-16,0-1 0,0 0 0,0 1 15,0-1-15,0 0 0,0 1 0,0-1 16,0-21-16,0 21 0,-21-20 16,21-1-16,-21 0 0,21 0 0,0 0 15,0-42 17,0 0-32,21 0 15,0 0-15,0-1 0,0 1 0,-21-21 16,21 21-16,1-22 0,-1 1 0,0 0 15,21-1-15,-21 1 0,1 0 0,-1 21 16,21-22-16,-21 1 0,0 21 16,1 0-16,-1-1 0,0 22 15,0 0-15,0 0 0,-21 22 0,21-1 16,-21 0-16,22 0 0,-22 0 16,0 22-16,0-1 0,0 0 0,0 1 15,0-1-15,0 0 0,0-21 16,0 22-16,0-1 0,0-21 0,0 22 15,0-22-15,0 0 0,0 0 0,0 0 16,0 0-16,0 1 16,21-44 15,0 1-31,-21 0 0,21 0 0,-21 0 16,21 0-16,0-22 0,1 22 0</inkml:trace>
  <inkml:trace contextRef="#ctx0" brushRef="#br0" timeOffset="40851.36">8826 7959 0,'0'42'15,"0"-21"1,22-21 0,-1 0-16,0 0 15,0 0-15,0 0 16,0 0-16,1-21 0,20 0 0,-21 0 15,0 21-15,22-21 0,-22-1 16,0 1-16,0 0 0,0-21 0,0 21 16,1-1-16,-22 1 0,0 0 0,0 0 15,0 0-15,0 0 0,-22 21 32,1 0-32,0 0 0,0 21 15,0 0-15,0 0 0,-1 21 0,1-20 16,0 20-16,0 0 0,0 1 0,0-1 15,-1 0-15,1 1 0,21-1 0,-21-21 16,21 21-16,0-20 0,0 20 16,0-21-16,0 0 0,0 0 0,21-21 15,0 22-15,1-22 0,-1 0 0,0 0 16,21 0-16,-21 0 0,22 0 16,-22-22-16,21 22 0,1-21 0,-22 0 15,21 0-15,-21 0 0,0-22 16,1 22-16,20-21 0,-21 21 0,0-22 15,-21 22-15,21-21 0,1 21 0,-1-22 16,-21 22-16,0 0 0,21 0 0,-21 0 16,21 21-16,-21 21 31,0 0-31,0 0 0,0 0 16,0 22-16,0-22 0,0 0 0,0 21 15,-21-20-15,21-1 0,0 21 16,0-21-16,0 0 0,0 1 0,0-1 15,0 0-15,0 0 0,0 0 16,21-21 0,0 0-16,0 0 0,1 0 15,-1 0-15,0-21 0,0 21 0,0-21 16,0 0-16,1 0 0,-22-1 0,21 1 16,0-21-16,0 21 0,0 0 15,-21-1-15,21-20 0,-21 21 0,22 0 16,-22 0-16,21 21 15,-21 21 1,0 0 0,0 0-16,0 0 0,0 0 15,-21 1-15,21-1 0,0 0 0,0 0 16,0 0-16,0 0 0,0 1 0,0-1 16,21 0-16,0-21 0,0 0 15,0 0-15,0 0 0,22 0 16,-22 0-16,0 0 0,0 0 15,22 0-15,-22-21 0,0 0 0,0-1 16,0 1-16,0 0 0,1 0 0,-1 0 16,-21 0-16,0-22 0,0 22 0,0-21 15,0 21-15,0-22 0,0 22 0,-21-21 16,-1 21-16,1-1 0,0 1 16,0 0-16,0 0 0,0 21 15,-1 0-15,1 0 0,42 0 47,1 0-47,-1 0 0,0 0 16,0 0-16,0 0 0,22 0 0,-22 0 15,0 0-15,0-21 0,0 21 0,0 0 16,1 0-16,-1-21 0,-21-1 31,0 1-15</inkml:trace>
  <inkml:trace contextRef="#ctx0" brushRef="#br0" timeOffset="41490.85">11366 7599 0,'0'0'0,"0"-21"0,-21-22 16,21 22-16,0 0 15,0 0-15,0 0 0,0 0 16,21-1-16,-21 1 0,22 0 0,-22 0 16,21 21-16,0 0 15,0 21-15,-21 0 0,21 22 0,0-1 16,-21 0-16,22 1 0,-22 20 0,21-21 16,-21 22-16,0-22 15,0 22-15,0-1 0,0-20 0,21 20 16,-21-21-16,0 1 0,0-1 0,0 0 15,0 1-15,0-22 0,0 0 0,0 0 16,0 0-16,0 1 0,0-1 0,21-21 16,-21-21-1,0-1-15,21 1 16,0-21-16,-21 21 0,22-22 0,-1 1 16,0-21-16,0 20 0,0-20 0,0-1 15,1 1-15,-1-22 0,21 22 0,-21-1 16,22-21-16,-1 22 0,-21-1 0,21 1 15,1 21-15,-22-1 16,0 22-16,0 0 0,0 0 0,1 21 16,-22 21-1,0 0-15,0 0 0,0 0 16,-22 22-16,1-22 0,21 0 16,0 0-16,0 0 0,0 1 0,-21-1 15,21 21-15,0-21 0,0 0 0,0 1 16,0-1-16,0 0 0,0 0 0,0 0 15,0 0-15</inkml:trace>
  <inkml:trace contextRef="#ctx0" brushRef="#br0" timeOffset="43774.27">11938 8128 0,'0'0'0,"0"21"16,0 0-16,-21-21 0,0 22 15,21-44 1,0 1-1,0 0-15,0 0 0,21 0 0,0 0 16,0-22-16,0 22 0,0-21 0,1-1 16,20 1-16,-21 0 0,21-1 0,-20 22 15,20-21-15,-21 0 0,21 20 16,1 1-16,-1 0 0,-21 21 16,22 0-16,-22 0 0,21 0 0,-21 0 15,0 0-15,1 0 0,-1 21 0,-21 0 16,0 1-16,0 20 0,21-21 0,-21 0 15,0 0-15,0 22 0,0-22 0,0 0 16,0 0-16,0 0 0,0 1 16,0-1-16,0 0 0,0 0 15,21-21 1,-21-21 0,0 0-16,0 0 0,21-1 15,-21 1-15,0-21 16,0 21-16,0 0 0,0-1 15,0-20-15,0 21 0,0-21 0,0 20 16,0 1-16,0 0 0,-21 0 0,0 21 16,0 0-16,0 0 15,-1 0-15,1 21 0,-21 0 0,21 0 16,0 1-16,-22-1 0,22 21 16,0-21-16,0 22 0,-22-22 0,22 21 15,0 0-15,21 1 0,-21-22 0,21 21 16,0-21-16,0 22 0,0-22 0,0 0 15,0 0-15,0 0 0,21-21 0,0 0 16,0 22-16,1-22 0,-1 0 16,0 0-16,0 0 0,21-22 15,-20 1-15,-1 0 0,21 21 0,-21-21 16,0-21-16,1 20 0,-1 1 0,0-21 16,0 21-16,0-22 0,-21 22 0,21-21 15,-21 21-15,0-22 0,0 22 0,0-21 16,0 21-16,0 0 0,0-1 0,-21 22 31,0 22-15,21-1-16,-21 0 0,21 0 15,-21 21-15,21-20 0,0-1 0,0 21 16,-21-21-16,21 22 0,0-22 16,0 21-16,0-21 0,0 0 0,0 22 15,0-22-15,0 0 0,21-21 16,-21 21-16,21 0 0,0-21 0,0 0 15,0 0-15,22 0 0,-22 0 0,21 0 16,-21-21-16,22 0 0,-1 0 0,0 0 16,-20 0-16,20-1 0,0 1 0,-21-21 15,22 0-15,-22-1 0,21 1 16,-21 0-16,1-1 0,20-20 0,-21 20 16,0-20-16,0-1 0,1 1 0,-1-1 15,0 1-15,-21-1 0,0 22 0,0 0 16,0-1-16,0 22 0,0-21 15,0 21-15,-21 21 16,0 21-16,-1 0 16,1 0-16,0 22 0,0-1 0,0 0 15,0 1-15,-1 20 0,1-21 0,0 22 16,21-22-16,-21 22 0,0-22 0,21 0 16,-21 22-16,21-22 0,0 1 15,0-1-15,0 0 0,0 1 0,0-1 16,0-21-16,0 21 0,0-20 0,0 20 15,0-21-15,21 0 0,0 0 0,0-21 16,-21 22-16,21-22 0,0 0 0,22 0 16,-22 0-16,0 0 0,0-22 15,22 1-15,-22 21 0,21-21 16,-21 0-16,0 0 0,22-22 0,-22 22 16,0 0-16,0-21 0,0 21 0,1-22 15,-1 22-15,0 0 0,-21 0 0,0 0 16,21-1-16,-21 1 0,0 42 31,0 1-15,0-1-16,0 0 0,0 0 15,0 0-15,0 22 0,0-22 0,0 0 16,0 0-16,0 0 0,0 0 0,0 1 16,0-1-16,0 0 0,0 0 15,21-21-15,0 21 0,1-21 16,-1 0-16,0 0 0,0 0 0,0 0 15,0 0-15,1 0 0,-1-21 0,0 21 16,0-21-16,0 0 0,0 0 16,1-1-16,-1 1 0,0-21 0,0 21 15,0 0-15,0-22 0,1 22 0,-22-21 16,21 21-16,0-1 0,0 1 0,-21 0 16,0 0-16,21 0 15,-21 42 1,0 0-16,0 0 15,0 0 1,0 1-16,-21-1 0,21 0 0,0 0 16,0 0-16,0 0 0,0 1 0,-21 20 15,21-21-15,0 0 0,0 0 0,0 1 16,0-1-16,21 0 0,0 0 16,0-21-16,22 21 0,-22-21 15,0 0-15,21 0 0,-20 0 0,20 0 16,0 0-16,-21-21 0,22 21 15,-1-21-15,-21 21 0,22-21 16,-22 0-16,0-1 0,0 1 0,21 0 0,-20-21 16,-1 21-16,-21-1 0,21 1 15,0-21-15,-21 21 0,21 0 0,-21-1 16,0 1-16,0 0 0,0 0 0,0 0 16,-21 21-16,0 0 15,0 0-15,0 0 16,-1 21-16,1-21 0,0 21 0,21 0 15,-21 0-15,21 1 0,-21-1 0,21 0 16,0 0-16,0 0 0,0 22 0,0-22 16,0 0-16,0 0 0,0 0 0,0 0 15,0 1-15,0-1 0,0 0 0,0 0 16,21 0-16,0-21 16,-21 21-16,21-21 0,0 0 15,1 0-15,-1 0 0,0 0 0,0 0 16,21 0-16,-20 0 0,20-21 0,-21 0 15,21 21-15,-20-21 0,20 21 0,-21-21 16,21 0-16,-20-1 0,-1 1 0,21 0 16,-21 0-16,0-21 0,1 20 0,-1 1 15,0 0-15,0-21 0,0 21 0,-21-1 16,0 1-16,0 0 0,0 0 16,0 0-16,0 0 0,-21 21 15,0 0 1,0 0-16,0 21 15,-1-21-15,1 21 0,21 0 0,0 0 16,-21 0-16,0 1 0,21-1 0,0 0 16,0 0-16,0 0 0,0 0 0,0 1 15,0-1-15,0 0 0,0 0 16,0 0-16,0 0 0,0 1 0,0-1 16,21-21-16,-21 21 0,21 0 0,-21 0 15,21 0-15,1 1 16,-22-1-1,-22-21 1,1 0-16,0 0 0,0 0 16,0 0-16,0 0 0,-1 0 15,1 0-15,0 0 16,0 0 0,21 21-16,-21-21 15,0 0 1,21-21 156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02:29:42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2455 0,'0'22'16,"0"-1"-16,0 0 0,21 0 16,-21 21-16,0 1 0,0-1 0,0-21 15,0 22-15,0-1 0,0 0 16,0 1-16,0-1 0,0 0 0,0 1 16,0-22-16,0 0 0,0 21 15,0-21-15,0 1 0,0-1 16,0 0-16,0 0 0,0 0 15,21-21 1,-21-21 0,0 0-16,0 0 15,0 0-15,0-1 0</inkml:trace>
  <inkml:trace contextRef="#ctx0" brushRef="#br0" timeOffset="555.57">1947 2773 0,'-21'0'32,"21"21"-17,-21 0-15,21 0 0,-21 1 0,21 20 16,-21-21-16,-1 0 0,1 22 16,21-22-16,-21 0 0,0 0 0,0 21 15,21-20-15,-21-1 0,-1 0 16,1 0-16,21 0 0,0 0 15,-21 1-15,0-1 0,21 0 16,0-42 31,21 0-47,-21-22 0,21 22 16,0 0-16,1 0 0,-22-22 15,21 22-15,0-21 0,-21 0 0,21 20 16</inkml:trace>
  <inkml:trace contextRef="#ctx0" brushRef="#br0" timeOffset="795.43">1863 2794 0,'0'0'0,"21"-21"0,0 21 31,-21 21-31,0 0 16,21 0-16,-21 1 0,0-1 16,0 0-16,21 0 0,0 0 0,1 22 15,-22-22-15,21 0 0,0 0 16,-21 0-16,21 0 0,-21 1 0,21-1 15,0 0-15,-21 0 0,22 0 16,-1-21-16,-21 21 0,21-21 0,0 0 16,0 0-1,0 0-15,1-21 16,-22 0-16,0 0 0,0 0 16,21-22-16,-21 22 15,21-21-15,0 0 0</inkml:trace>
  <inkml:trace contextRef="#ctx0" brushRef="#br0" timeOffset="1047.29">2434 2561 0,'0'0'0,"0"-42"0,0 21 0,0 0 16,0-1-16,0 44 47,0-1-47,-21 0 15,21 0-15,-21 21 0,0 1 0,21-1 16,-22 0-16,1 1 0,0-1 15,0 0-15,0 1 0,0-1 0,-1 0 16,1-20-16,0 20 0,21-21 16,0 0-16,0 0 0,0 1 0,0-1 15,0 0-15,21-21 32,0-21-32,1 0 15,-1 21-15,0-43 0</inkml:trace>
  <inkml:trace contextRef="#ctx0" brushRef="#br0" timeOffset="1578.95">2879 2540 0,'0'0'0,"0"-21"0,0 0 16,0 42 15,0 0-31,0 21 0,0-20 0,0 20 15,0 0-15,0 1 0,0-1 16,0 0-16,0 1 0,0-1 0,0-21 16,0 21-16,0 1 0,0-22 0,0 0 15,0 21-15,0-20 0,0-1 16,-22 0-16,22 0 16,-21-42 15,21 0-31,0 0 0,0-1 15,0 1-15,0-21 0,0 0 16,0 20-16,0-20 0,0-21 0,0 20 16,21 1-16,1 0 0,-1 20 0,0-20 15,0 0-15,0 21 0,0-1 16,1 1-16,-1 0 0,0 0 0,0 21 16,0 0-16,22 0 0,-22 0 0,0 0 15,21 0-15,-21 0 16,22 21-16,-22 21 0,0-20 0,0 20 15,0 0-15,-21 1 0,0-1 0,0 0 16,0 1-16,0-1 0,0-21 16,0 21-16,-21 1 0,21-22 0,-21 21 15,21-21-15,-21 1 0,21-1 16,0 0-16,0 0 0,0 0 16,0-42 15,-21 21-31,21-21 0,-21 21 15,-1-21-15,22 0 0</inkml:trace>
  <inkml:trace contextRef="#ctx0" brushRef="#br0" timeOffset="1774.84">2857 3027 0,'0'0'0,"-21"0"0,21 21 15,21-21 16,1 0-31,-1 0 0,0 0 0,21 0 16,-21 0-16,22-21 0,-1 21 16,0-21-16,-20 21 0,20-21 0,0-1 15,1 22-15,-22-21 0,21 21 16,-21-21-16,22 21 0,-22-21 16,0 0-16</inkml:trace>
  <inkml:trace contextRef="#ctx0" brushRef="#br0" timeOffset="2074.67">3683 2604 0,'0'-22'16,"0"1"-1,0 42 1,0 1 0,0-1-16,0 0 0,0 21 15,0-21-15,0 22 0,0-22 0,0 21 16,0 1-16,0-1 0,0-21 15,0 21-15,-21 1 0,21-22 0,-21 21 16,21-21-16,0 22 0,0-22 16,-22 0-16,22 0 0,0 0 0,0 1 15,0-1-15,0 0 16,0-42 0,0 0-1,22-1-15,-22 1 0,0 0 0,0 0 16,0-21-16,0 20 0,21-20 15,-21 0-15</inkml:trace>
  <inkml:trace contextRef="#ctx0" brushRef="#br0" timeOffset="2300.54">3662 2731 0,'0'0'0,"0"-22"0,0-20 15,0 0-15,0 21 16,21-1-16,-21 1 0,21 21 0,0 0 16,-21-21-16,21 21 0,1 0 15,-1 0-15,21 0 0,-21 0 0,0 0 16,22 0-16,-22 21 0,21 0 0,-21 1 15,1-1-15,-1 0 0,-21 0 16,0 0-16,0 0 0,0 1 0,0-1 16,-21 21-16,-1-21 0,1 0 0,-21 1 15,21-1-15,0 0 0,-22 0 16,22-21-16,0 21 0,0 0 0,0-21 16,-1 0-16,1 22 0,0-22 15,0 0-15</inkml:trace>
  <inkml:trace contextRef="#ctx0" brushRef="#br0" timeOffset="3082.82">5588 2477 0,'0'0'15,"-64"0"1,64-22-1,43 22-15,-22 0 0,21 0 16,1 0-16,20-21 0,1 21 16,-1 0-16,1-21 0,20 0 0,-20 21 15,-1-21-15,1 21 0,-1 0 0,1 0 16,-22-21-16,0 21 0,1 0 16,-22 0-16,0 0 0,-21 21 15,-21-21-15,0 21 0,0-21 16,-1 21-16,-20-21 0,21 21 15,-21-21-15,20 21 0,-20-21 0</inkml:trace>
  <inkml:trace contextRef="#ctx0" brushRef="#br0" timeOffset="3355.66">6117 2434 0,'0'21'15,"0"1"-15,0-1 16,0 0-16,-21 0 0,21 21 16,-21-20-16,21 20 0,0 0 0,0 1 0,-21-1 15,21 0-15,-22 1 0,22-22 16,0 21-16,0 0 0,-21 1 16,21-1-16,-21-21 0,21 22 0,-21-22 15,21 21-15,0-21 0,0 0 0,0 1 16,0-1-16,0 0 0,0 0 15,21-42 1,0 0 0,0 0-16</inkml:trace>
  <inkml:trace contextRef="#ctx0" brushRef="#br0" timeOffset="3731.44">6562 2815 0,'0'21'16,"-22"-21"-16,1 22 0,0-1 0,0 0 16,0 0-16,21 0 0,-21 0 0,-1 1 15,1-1-15,21 0 0,0 21 0,-21-21 16,21 1-16,0-1 0,0 21 16,0-21-16,0 0 0,21 1 0,0-1 15,1-21-15,-1 21 0,0-21 0,21 0 16,1 0-16,-1 0 0,0 0 15,22-21-15,-22 21 0,22-21 0,-22-1 16,0 1-16,1 0 0,-22 0 0,0 0 16,0-22-16,-21 22 0,0-21 15,0 21-15,0-22 0,0 22 16,-21 0-16,0-21 0,0 21 0,-1-1 16,1 1-16,-21 0 0,21 21 0,0 0 15,-22 0-15,22 0 0,0 0 16,-21 0-16,20 0 0,1 21 0,0 0 15,0-21-15,21 22 0,-21-1 0,21 0 16,42-21 0,-21 21-16</inkml:trace>
  <inkml:trace contextRef="#ctx0" brushRef="#br0" timeOffset="4131.21">8445 2688 0,'0'0'0,"-21"0"0,0 0 15,0 0 1,21 43-16,-21-22 15,21 0-15,-21 21 0,21 1 0,0-1 16,0 21-16,-22 1 0,1-1 0,21 1 16,-21 21-16,0-1 0,0 1 15,0 0-15,-1-1 0,-20 1 0,21 0 16,0-1-16,-22 22 0,22-21 0,-21-1 16,21-20-16,0 21 0,-1-22 0,1-21 15,0 22-15,21-43 0,-21 21 0,21-20 16,0-1-16,0 0 0,21-21 31,0-21-31,-21-22 0,21 22 16,-21-21-16,22 0 0,-1-22 0,0 1 15,-21-1-15,21-21 0,0 22 0,-21-22 16</inkml:trace>
  <inkml:trace contextRef="#ctx0" brushRef="#br0" timeOffset="4419.05">8128 3133 0,'0'0'0,"0"-64"0,0-42 15,0 64-15,-21 21 0,21-21 0,0 20 16,0 1-16,0 0 0,0 0 16,21 0-16,0 0 0,0 21 0,0-22 15,1 22-15,20 0 0,-21 0 16,21 0-16,-20 0 0,20 0 16,-21 0-16,21 0 0,-20 22 0,-1-1 15,0 0-15,0-21 0,-21 21 0,0 0 16,0 0-16,0 1 0,-21-1 0,-21 21 15,20-21-15,-20 0 0,0 1 16,-1 20-16,22-21 0,-21 0 0,21 0 16,-22-21-16,43 22 0,-21-22 0,21 21 15,21-21 1,1 0 0,-1 0-16,0 0 0,0 0 0,0 0 15,0 0-15</inkml:trace>
  <inkml:trace contextRef="#ctx0" brushRef="#br0" timeOffset="5851.44">8572 3175 0,'0'-21'32,"22"21"-32,-1-21 0,-21 0 15,21-1-15,0 1 0,0 0 16,0 0-16,22-21 0,-22 20 0,0-20 15,21 21-15,-20-21 0,20-1 0,-21 22 16,0 0-16,-21-21 0,0 20 16,21 1-16,-21 0 15,-21 21-15,0 0 16,0 0-16,0 0 0,0 21 16,-1 0-16,1 1 0,0-22 0,21 21 15,0 0-15,0 0 0,0 0 16,0 0-16,0 1 0,0-1 0,0 0 15,0 0-15,21 0 0,0 0 16,1 1-16,-22-1 0,21 0 16,0 0-16,0 0 15,0-21-15,-21 21 0,21 1 16,1-22 0,-1 0-1,0 0-15,0 0 0,0 0 16,0 0-16,1-22 0,-1 1 15,0 0-15,0 21 0,0-21 16,-21 0-16,21 0 0,1-1 0,-22 1 16,0-21-16,21 21 0,-21 0 15,21-1-15,-21 1 0,0 42 47,0 1-47,0-1 16,0 0-16,0 0 0,0 0 15,-21 0-15,21 1 0,0-1 0,0 0 16,0 0-16,0 0 0,0 0 16,0 1-16,21-22 15,0 21-15,0-21 0,0 0 0,1 0 16,-1 0-16,0 0 0,0 0 0,0 0 16,0-21-16,1 21 0,-1-22 0,0 22 15,0-21-15,0 0 0,0 0 16,-21 0-16,22 0 0,-22-1 15,0 1-15,0 0 0,0 0 16,0 0-16,21 21 16,-21 21 15,0 0-31,0 0 16,-21 0-16,21 1 0,0-1 15,-22 0-15,22 0 0,-21 0 16,21 0-16,0 1 15,0-44 17,0 1-17,21 21-15,1-21 0,-22 0 16,21 0-16,0 0 0,0-1 16,0 1-16,0 0 0,1-21 0,-1 21 15,0-1-15,0 1 0,0 0 0,0 0 16,1 0-16,20 0 0,-42-1 15,21 22-15,0 0 0,0 0 16,-21 22-16,0-1 0,0 0 16,0 0-16,0 21 0,0-20 15,0-1-15,0 0 0,0 21 16,0-21-16,0 1 0,0-1 0,0 0 16,0 0-16,0 0 0,0 0 0,0 1 15,22-22-15,-1 0 0,0 0 16,0 0-16,0 0 0,0 0 15,1 0-15,-1 0 0,0 0 16,0-22-16,21 1 0,-20 21 0,-1-21 16,0-21-16,0 21 0,0-22 0,22 22 15,-22-21-15,0-1 0,0 1 0,-21-21 16,21 20-16,0-20 0,1 20 16,-22-20-16,0 21 0,0-1 0,21 1 15,-21 0-15,0 20 0,0-20 0,0 21 16,0 0-16,0 0 15,0-1-15,0 44 16,0-1 0,0 0-16,0 21 0,-21-21 15,21 22-15,0-1 0,0 22 16,-22-22-16,22 0 0,-21 22 0,21-22 16,-21 0-16,21 1 0,0-1 0,0 0 15,0-20-15,0 20 0,0 0 0,0-21 16,0 1-16,0-1 0,0 0 15,0 0-15,0 0 0,0 0 0,0 1 16,21-22-16,-21 21 0,21-21 16,1 0-16,-1 0 0,0 0 15,0 0-15,0 0 0,0 0 16,1-21-16,-1 21 16,0-22-16,0 1 0,0 0 15,0 21-15,-21-21 0,0 0 16,22 0-16,-22-1 0,21 22 15,-21-21-15,21 0 0,-21 0 0,0 0 16,0 0-16,21-1 0,0 1 16</inkml:trace>
  <inkml:trace contextRef="#ctx0" brushRef="#br0" timeOffset="6162.77">10499 2625 0,'0'-21'32,"21"21"-32,0 0 0,0 0 15,0-22-15,22 22 0,-22 0 16,21 0-16,0-21 0,1 21 0,-1 0 15,0-21-15,1 21 0,-22-21 0,21 21 16,-21 0-16,22 0 0,-22-21 16,0 21-16,-42 0 31,-21 0-15,20 0-16,1 0 0,-21 0 0,21 0 15</inkml:trace>
  <inkml:trace contextRef="#ctx0" brushRef="#br0" timeOffset="6655.51">9631 2286 0,'0'21'0,"21"-21"31,0 0-15,0 0 0,0 0-16,1-21 15,-22 0-15,0 0 16,-22 21 0,1 0-16,0 0 15,0 0 1,0 0-16,21 21 15,-21-21-15,21 21 16,0 0-16,0 0 16,0 1-1,21-22 1,-21 21-16,21-21 0</inkml:trace>
  <inkml:trace contextRef="#ctx0" brushRef="#br0" timeOffset="9131.53">14414 2604 0,'-21'0'0,"0"0"46,42 0 17,0 0-63,1 0 0,-22-22 16,0 1-16,21 21 0,-21-21 15,21 0-15,-21 0 0,0 0 16,0-1-16,0 1 0,0 0 15,0 0-15,0 0 0,0 0 0,0-1 16,0 1-16,0 0 31,0 42 1,0 0-32,0 1 0,0-1 15,0 0-15,0 21 0,0 1 0,0-1 16,0 0-16,-21-21 0,21 22 0,-21-1 15,21 0-15,-22 1 0,22-1 16,0 0-16,-21-20 0,0 20 0,21 0 16,0-21-16,-21 22 0,0-22 0,21 21 15,-21-21-15,21 1 0,-22-1 16,22 0-16,0 0 0,0 0 16,0-42 15,0 0-16,0 0-15,0 0 0,0-1 16,0-20-16,0 21 0,0 0 0,0-22 16,0 1-16,0 0 0,0 21 15,0-43-15,0 22 0,0-1 0,0 1 16,0 0-16,22-1 0,-22 1 16,21 0-16,-21-1 0,0 22 0,0 0 15,0 0-15,0 0 0,0 42 31,21 0-15,-21 21-16,0-20 0,21 20 0,-21 0 16,0 22-16,0-22 0,0 0 0,0 1 15,0-1-15,0 0 0,0 1 16,0-22-16,0 21 0,0-21 0,0 1 16,0-1-16,0 0 0,0 0 0,0 0 15,0 0-15,0 1 16,0-44 31,0 1-47,21 0 15,0 0-15,-21 0 0,22 0 0,-1-22 16</inkml:trace>
  <inkml:trace contextRef="#ctx0" brushRef="#br0" timeOffset="10447.66">16214 2625 0,'21'0'0,"-21"-21"110,0-1-110,0 1 15,-21 21-15,21-21 16,0 0-16,0 0 0,0 0 16,0-1-16,0 1 0,21 0 0,-21 0 15,21 21-15,0-21 16,0 0-16,22-1 0,-22 22 0,21-21 15,-21 21-15,22 0 0,-22-21 0,21 21 16,0 0-16,1 0 0,-22 0 16,21-21-16,-21 21 0,22 0 0,-22 0 15,0 0-15,0 0 0,0 21 16,-21 0-16,0 0 16,0 1-16,0-1 0,0 0 15,0 21-15,-21-21 0,0 1 0,0 20 16,0 0-16,-22-21 0,22 22 15,-21-1-15,21 0 0,-22-20 16,22 20-16,-21 0 0,21 1 0,-22-22 16,22 21-16,0-21 0,0 22 0,-21-22 15,20 21-15,1-21 0,21 0 16,-21 1-16,0-1 0,0 0 0,21 0 16,0 0-16,-21 0 0,-1-21 15,22 22-15,0-44 47,0 1-47,22 0 0,-22 0 0,21 0 16,0 0-16,0-1 15,-21 1-15,21 0 0,0 0 0,1 0 16,-1 0-16,0 21 0,0-22 0,0 22 16,0 0-16,1 0 0,-1 0 15,0 0-15,0 0 0,0 22 16,0-1-16,1 0 15,-1 0-15,0 0 0,0 0 0,0 1 16,0-1-16,1-21 0,-1 21 16,0 0-16,0 0 0,0-21 0,0 21 15,1-21-15,-1 0 0,0 0 16,0 0-16,0 0 16,0 0-16,1 0 15,-22-21-15,21 0 0,0 21 0,-21-21 16,21 0-16,-21 0 0,21-1 0,-21-20 15,21 21-15,-21 0 0,22 0 16,-22-1-16,0 1 0,0 0 16,21 21-1,-21-21-15,-21 21 47,-1 0-31,1 0-16,0 0 15,0 0-15</inkml:trace>
  <inkml:trace contextRef="#ctx0" brushRef="#br0" timeOffset="11092.29">14414 2307 0,'22'0'0,"-22"-21"16,21 21-16,-21-21 15,21 0 1,-21 42 15,0 0-15,0 21-16,0-20 0,-21 20 0,21 0 15,0 1-15,-21-1 16,-1 21-16,1-20 0,0-1 0,21 0 16,-21 22-16,0-22 0,0 1 0,21-22 15,0 21-15,-22 0 0,22-20 16,-21-1-16,21 21 0,0-21 0,0 0 16,0 1-16,0-1 0,0 0 15,0-42 16</inkml:trace>
  <inkml:trace contextRef="#ctx0" brushRef="#br0" timeOffset="12256.78">14245 4255 0,'0'-22'0,"0"1"16,0 0 0,0 0-1,0 0-15,0 0 16,0-1-16,21 22 15,-21-21-15,21 21 0,1-21 16,-1 21-16,0-21 0,21 21 0,-21 0 16,1 0-16,-1 0 0,0 0 0,0 0 15,0 0-15,0 0 0,1 0 16,-1 21-16,0-21 0,-21 21 0,0 22 16,21-22-16,-21 0 0,0 0 15,0 21-15,0-20 0,0 20 16,-21-21-16,0 0 0,0 22 0,-1-22 15,-20 0-15,21 0 0,-21 21 0,-1-20 16,1-1-16,0-21 0,20 21 16,-20 0-16,0 0 0,21-21 0,-22 0 15,22 21-15,0-21 0,21-21 32,21 0-17,0 21-15,0-21 0,22 21 0,-22 0 16,0-21-16,21 21 0,-20 0 15,20 0-15,-21-21 0,0 21 0,22 0 16,-22 0-16,0 0 0,0 0 16,21 0-16,-20 0 0,-1 21 0,0-21 15,0 21-15,0 0 0,0 0 16,-21 0-16,0 1 0,22-1 16,-22 0-16,0 0 0,0 0 15,0 0-15,0 1 0,0-1 0,-22 0 16,22 0-16,-21 0 0,0 0 0,-21 1 15,21-1-15,-1 0 0,-20 0 16,21-21-16,-21 21 0,20-21 0,-20 0 16,21 21-16,-21-21 0,20 0 15,-20 0-15,21 0 0,-21 0 0,20 0 16,1 0-16,-21 0 0,21 0 16,0 0-16,-1 0 0,1-21 0,0 21 15,0 0-15,0 0 16,0 0-16,21-21 0,-22 21 15,22-21 17,22 0-17,-1 0-15,0 21 0,0-22 0</inkml:trace>
  <inkml:trace contextRef="#ctx0" brushRef="#br0" timeOffset="13366.88">17081 4149 0,'0'-21'16,"0"-1"0,0 44 46,0-1-62,0 0 16,0 21-16,-21-21 0,21 1 15,-21 20-15,0-21 0,21 21 0,-21-20 16,0 20-16,-1-21 0,1 21 0,0 1 16,0-22-16,0 0 0,0 21 15,-1-20-15,1 20 0,0-21 16,21 0-16,-21 22 0,0-22 0,0-21 15,21 21-15,0 0 0,0 0 16,-22-21-16,22-21 31,0 0-31,22 21 0,-22-21 16,21 0-16,-21-1 0,21 1 0,0 0 16,0 21-16,-21-21 0,21 0 15,1 0-15,-1 21 0,0-22 0,0 22 16,0-21-16,0 21 15,1 0-15,-1 0 0,0 0 0,0 0 16,0 0-16,0 0 0,1 0 16,-1 0-16,0 0 0,0 0 0,0 0 15,0 0-15,1 0 0,-1 0 16,0 0-16,0 0 16,-21-21-16,21 21 15,-21-21-15,0 0 0,0 0 16,21 21-16,-21-22 0,0 1 0,22 0 15,-22 0-15,0 0 0,0 0 16,0-1-16,0 1 16,0 42 31,0 1-47,0-1 0,0 0 0,-22 0 15,1 0-15,0 0 0,21 22 16,0-22-16,-21 0 0,0 21 0,0-20 15,21 20-15,0-21 0,-22 21 0,22-20 16,-21 20-16,21-21 0,0 0 0,-21 0 16,21 22-16,0-22 0,0 0 15,0 0-15,0 0 0,0 1 16,0-44 46,0 1-62,21 21 16,-21-21-16,21 0 0,1 21 0,-22-21 16,21 0-16,21-1 0,-21 1 15</inkml:trace>
  <inkml:trace contextRef="#ctx0" brushRef="#br0" timeOffset="13827.49">19283 4001 0,'0'0'0,"0"-22"16,21 22 15,0 0-31,0 0 0,0 0 16,1 0-16,20 0 0,0 22 15,1-22-15,-1 0 0,21 0 0,-20 21 16,20-21-16,1 0 0,-22 0 0,0 0 16,1 0-16,-1 0 0,-21 0 15,22 0-15,-22 0 0,0 0 16,-42 0 15,0 0-31,-1 0 16,1 0-16,0 0 0,-21 0 0,21 0 15,-22 0-15</inkml:trace>
  <inkml:trace contextRef="#ctx0" brushRef="#br0" timeOffset="14367.18">19325 4085 0,'0'0'0,"-21"21"0,0-21 16,0 22-16,-1-1 15,1-21-15,21 21 0,-21 0 16,21 0-16,0 0 0,-21-21 16,21 22-16,0-1 0,-21 0 15,21 0 1,0 0-16,21-21 31,0 0-15,0 0-16,0 0 0,1 0 15,-1 0-15,0 0 0,0 0 16,0 0-16,0 0 0,1 0 16,20 0-16,-21 0 0,0 0 15,0 0-15,22 0 0,-22 21 0,21-21 16,-21 22-16,1-1 0,20-21 16,-21 21-16,0-21 0,0 21 0,1 0 15,-1 0-15,-21 1 0,0-1 0,0 0 16,0 0-16,0 0 0,0 0 0,0 1 15,-21-1-15,-1 0 16,1 0-16,0 0 0,0 0 0,0-21 16,-22 22-16,1-1 0,21-21 0,-21 21 15,20-21-15,-20 21 0,0-21 16,21 21-16,-22-21 0,22 0 0,-21 0 16,21 0-16,-1 0 0,1 0 15,0 0-15,0 0 0,0 0 0,0 0 16,-1 0 15,22-21-15,0 0-16</inkml:trace>
  <inkml:trace contextRef="#ctx0" brushRef="#br0" timeOffset="15266.71">14901 5948 0,'0'-21'15,"-21"21"1,0 0-16,0 0 0,0 0 15,-1 0-15,-20 21 0,21-21 16,-21 21-16,-1 21 0,1-20 0,0 20 16,-1 0-16,1 1 0,0-1 0,-1 0 15,1 1-15,21 20 0,-22 1 16,22-22-16,21 21 0,0-20 0,0-1 16,0 0-16,21 1 0,1-1 0,20-21 15,0 0-15,1 1 0,-1-1 0,21 0 16,-20-21-16,20 0 0,1 0 0,-22 0 15,22 0-15,-22 0 0,0 0 16,1 0-16,-1-21 0,0 0 16,-21 21-16,1-22 0,-22 1 0,0 0 15,0-21-15,0 21 0,-22-1 0,1-20 16,-21 21-16,21 0 0,-22-22 16,1 22-16,0 21 0,-1-21 0,1 21 15,0 0-15,-1 0 0,1 0 0,0 0 16,21 21-16,-22-21 0,22 21 0,0 1 15,0-1-15,0 0 0,21 0 16,0 0-16,0 0 0,0 1 0,0-1 16,21-21-16,0 21 0,0 0 0,21-21 15,1 0-15,-1 0 0,0 0 0,1 0 16,20 0-16,1-21 0</inkml:trace>
  <inkml:trace contextRef="#ctx0" brushRef="#br0" timeOffset="15783.44">16595 5990 0,'0'0'0,"-22"0"0,1 0 16,42 0 15,1 0-15,-1 0-16,21 0 0,0 0 0,1 0 15,-1 0-15,0 0 0,22 0 0,-22 0 16,1 0-16,-1 0 0,0 0 16,1 0-16,-1 0 0,-21 0 0,0-21 15,0 21-15,-21-21 0,0 0 16,0 0-1,-21 21-15,0 0 16,0 0-16,0 0 0,0 0 16,-1 21-16,1 0 15,21 0-15,-21 0 0,0 22 16,0-22-16,21 21 0,-21 0 0,-1 1 16,1-1-16,21 22 0,-21-22 0,0 21 15,21-20-15,-21-1 0,21 22 0,0-22 16,0 0-16,0-21 0,-21 22 15,21-1-15,0-21 0,0 0 0,0 1 16,0-1-16,0 0 0,0 0 0,0 0 16,0-42 15,0 0-15,0 0-16,0 0 0</inkml:trace>
  <inkml:trace contextRef="#ctx0" brushRef="#br0" timeOffset="16047.29">16595 6562 0,'21'0'16,"0"0"-16,0 0 0,0 0 16,0-21-16,22 21 0,-1 0 0,-21 0 15,22 0-15,-1 0 0,0-22 0,-21 22 16,22 0-16,-1 0 0,-21 0 15,22-21-15,-22 21 0,0 0 16,0 0-16,0 0 0,0 0 0,1 0 16,-44 0 31,1 0-47,0 0 15,0 0-15,0 21 0</inkml:trace>
  <inkml:trace contextRef="#ctx0" brushRef="#br0" timeOffset="16922.87">14414 8530 0,'0'0'0,"0"-21"31,0 0-16,-21 21-15,21-21 16,0 0-16,0-1 0,0 1 16,0 0-16,0 0 15,0 0-15,0 0 0,0-1 0,21 22 16,1-21-16,-1 0 0,-21 0 16,42 0-16,-21 0 0,0-1 0,22 1 15,-22 0-15,0 21 0,21-21 0,-20 21 16,-1 0-16,0 0 0,0 0 0,0 0 15,0 0-15,-21 21 16,0 0-16,0 0 0,0 1 0,0-1 16,0 21-16,-21-21 0,0 22 15,-21-22-15,21 21 0,-22 0 0,1 1 16,0-22-16,-1 21 0,22 1 0,-21-1 16,21-21-16,-1 21 0,1 1 0,0-1 15,21-21-15,0 22 0,0-22 16,0 21-16,0-21 0,21 0 0,0 1 15,22-1-15,-22 0 0,21 0 0,-21-21 16,22 0-16,-1 0 0,0 0 0,-20 0 16,20 0-16,0 0 0,-21 0 0,22-21 15,-1 0-15,-21 0 0,0-1 0,1 1 16,-1 0-16,0 0 0,-21-21 16,0 20-16,0-20 0,0 0 15,-21 21-15,21-22 0,-43 22 0,22 0 16,0 0-16,-21 0 0,21-1 0,-1 1 15,-20 21-15,21 0 0,0 0 0,0 0 16,-1 0-16,1 0 0,0 0 0,0 21 16,0 1-16,21-1 0,-21 0 15,21 0-15,0 0 0,0 0 16,0 1-16,0-1 0,0 0 16,0 0-16,0 0 0,21-21 0,0 21 15,-21 1-15,21-22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02:35:53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2794 2392 0,'-21'0'0,"0"0"16,-1 0-16,1-21 15,0 21 1,0 0-16,0 0 15,0 0-15,-1 0 0,1 0 0,0 0 16,0 0-16,0 0 0,0 0 16,-1 0-16,1 0 0,0 0 15,0 0-15,21 21 32,21-21 14,0 0-46,0 0 0,1 0 16,-1 0-16,0 0 0,0 0 16,0 21-16,22-21 0,-22 0 0,0 0 15,0 0-15,21 0 0,-20 0 16,-1 21-16,21-21 0,-21 0 0,0 0 16,22 0-16,-22 21 0,21-21 15,-21 0-15,1 0 0,20 0 0,-21 22 16,21-22-16,-20 0 0,20 0 15,-21 0-15,21 0 0,-20 21 16,20-21-16,0 0 0,-21 0 0,22 0 16,-22 0-16,21 0 0,-21 0 15,1 21-15,20-21 0,-21 0 0,21 0 16,-20 0-16,20 0 0,-21 0 0,21 0 16,-20 0-16,20 0 0,-21 0 15,21 0-15,-20 0 0,20 0 0,-21 0 16,0 0-16,22 0 0,-22 0 15,0 0-15,0 0 0,0-21 0,22 21 16,-22 0-16,0 0 0,0 0 0,0-21 16,0 21-16,1 0 15,20 0-15,-21 0 0,0 0 0,0-22 16,22 22-16,-22 0 0,0 0 16,0 0-16,0 0 0,1 0 0,-1-21 15,0 21-15,0 0 0,0 0 16,-42 0 46,0 0-30,0 21-1,0-21-31,-1 0 15,22 22-15,-21-1 0,-21-21 0,21 21 16</inkml:trace>
  <inkml:trace contextRef="#ctx0" brushRef="#br0" timeOffset="703.52">2498 3217 0,'0'0'0,"-22"0"0,-20 0 15,21 22-15,0-22 16,0 0-16,-22 0 0,22 0 0,0 0 16,0 0-16,0 0 15,-1 0-15,44 0 47,-1 0-31,0 0-16,0 0 0,0 0 0,0 0 15,1 0-15,20 0 16,-21 0-16,21 0 0,1 0 0,-1 0 0,0 0 16,1 0-16,-1 0 0,22 0 15,-22 0-15,0 0 0,22 0 16,-22 0-16,22 0 0,-22 0 0,21 0 15,-20 0-15,20 0 0,1 0 16,-22 0-16,22 0 0,-22 0 0,21-22 16,-20 22-16,20 0 0,-20 0 15,20-21-15,-21 21 0,1 0 0,-1 0 16,0 0-16,22-21 0,-43 21 0,21 0 16,1 0-16,-22 0 0,21 0 15,-21-21-15,22 21 0,-22 0 0,0 0 16,0 0-16,0 0 0,1 0 15,-1 0-15,0 0 16,-42 0 31,0 0-47,-1 0 16,1 21-16,0-21 0,-21 21 15</inkml:trace>
  <inkml:trace contextRef="#ctx0" brushRef="#br0" timeOffset="1320.1">2392 3937 0,'0'0'0,"-21"0"0,-1 0 0,1 0 0,0 0 15,0 0-15,0 0 0,0 21 16,-1-21-16,1 0 0,0 0 0,0 0 15,21 21 17,21-21-17,0 0-15,0 0 16,1 22-16,20-22 0,-21 0 16,21 0-16,22 0 0,-22 0 0,22 0 15,-1 0-15,1 0 0,-1-22 16,1 1-16,20 21 0,-20 0 15,21 0-15,-22-21 0,22 21 0,21 0 16,-22 0-16,1 0 0,21 0 16,-22-21-16,1 21 0,0 0 0,-1 0 15,-20 0-15,-1 0 0,1 0 0,-1 0 16,1 0-16,-22 0 0,1 0 16,-1 0-16,0 0 0,-21 0 0,22 0 15,-22 0-15,0 0 0,-42 0 94,0 0-94,0 0 0,-1 0 0,1 21 16,0 0-16</inkml:trace>
  <inkml:trace contextRef="#ctx0" brushRef="#br0" timeOffset="1967.76">2519 4741 0,'0'0'0,"0"22"47,-21-22-31,-1 0-1,1 0 1,21 21-16,21-21 31,1 0-31,20 0 0,-21 0 16,21 0-16,1 0 0,20 0 15,-20 0-15,20 0 0,-21-21 0,22 21 16,-1 0-16,1 0 0,21 0 0,-1 0 16,-20-22-16,42 22 0,-22 0 15,1 0-15,0 0 0,-1 0 16,-20 0-16,20 0 0,-20 0 0,-1 0 16,-20 0-16,20-21 0,-20 21 15,-1 0-15,0 0 0,1 0 0,-22 0 16,0 0-16,0 0 0,0 0 15,-42 0 32,0 21-47,0-21 16,0 0 0,-1 22-16,1-1 0,0-21 0,0 21 15,0-21-15,0 21 0,-1-21 16</inkml:trace>
  <inkml:trace contextRef="#ctx0" brushRef="#br0" timeOffset="2617.9">2455 5503 0,'0'0'0,"-21"0"16,0 0-16,0 0 15,0-21 1,42 21 62,0 21-78,0-21 0,0 0 16,0 0-16,1 0 0,20 22 0,0-22 15,1 0-15,-1 0 0,21 0 16,1 0-16,-1 0 0,22 0 0,-21 0 16,20 0-16,1 0 0,0 0 0,-1 0 15,1 0-15,0 0 0,-1 0 0,22 0 16,-21 0-16,-22 0 0,22 0 16,0 0-16,-22 0 0,1 0 15,-1 0-15,1 0 0,-22 0 0,0 0 16,1 0-16,-22 21 0,0-21 0,0 0 15,0 0-15,-21-21 94,0-1-94,0 1 16,0 0-16,21 0 15,-21-21-15</inkml:trace>
  <inkml:trace contextRef="#ctx0" brushRef="#br0" timeOffset="4111.78">7726 762 0,'0'-21'0,"-21"21"0,-1 0 16,1 0 0,21 21-1,0 0-15,0 22 16,-21-1-16,21 0 0,0 1 0,0-1 15,-21 21-15,21-20 0,0 20 16,0-20-16,0-1 0,0 0 0,0 1 16,0-1-16,0 0 0,0 1 0,-21-1 15,21-21-15,0 21 0,0-20 16,0 20-16,0-21 0,0 0 0,0 0 16,0 1-1,0-44 1,0 1-16,0 0 15</inkml:trace>
  <inkml:trace contextRef="#ctx0" brushRef="#br0" timeOffset="4436.1">7429 931 0,'0'0'0,"0"-63"16,-21 42-16,21-22 0,0 22 0,0 0 15,0 0-15,21 0 0,1 0 16,-1-1-16,21 22 0,0-21 0,1 21 16,-1 0-16,0 0 0,22 0 0,-22 0 15,1 21-15,-1 1 0,0-1 16,1 21-16,-22 0 0,0 1 16,0-1-16,-21 0 0,0 1 0,0-1 15,-21 0-15,0 1 0,-22-22 16,22 21-16,-21-21 0,21 1 0,-22-1 15,1 0-15,21 0 0,0 0 0,-22 0 16,22 1-16,0-22 16,21 21-16,21-21 15,0 0 1,1 0-16,-1 0 16</inkml:trace>
  <inkml:trace contextRef="#ctx0" brushRef="#br0" timeOffset="5775.4">8043 1630 0,'21'0'32,"1"-21"-32,-1 0 0,0 21 15,0-22-15,0 1 0,0 0 0,1 0 16,-1-21-16,0 20 0,0 1 0,0-21 15,0 21-15,-21-22 16,0 22-16,0 0 0,0-21 0,0 21 16,0-1-16,0 1 0,-21 21 15,0 0 1,21 21-16,0 1 16,0-1-16,0 0 0,0 0 15,0 0-15,0 0 0,0 1 0,0-1 16,0 0-16,0 0 0,0 0 0,0 0 15,0 1-15,0-1 16,0 0-16,0 0 0,21 0 16,-21 0-16,21 1 0,-21-1 15,22 0 1,-1-21-16,0 0 16,0 0-16,0 0 15,0 0-15,1-21 16,-1 0-16,0 21 0,0-22 0,-21 1 15,21 0-15,0 0 0,1 0 0,-22 0 16,21-1-16,0 1 0,-21 0 16,0 0-16,0 0 0,0 0 0,21 21 15,-21-22-15,0 44 32,-21-1-17,21 0-15,0 0 0,0 0 0,0 0 16,0 1-16,0-1 15,0 0-15,0 0 0,0 0 0,0 0 16,21-21-16,0 0 16,22 0-16,-22 0 0,0 0 15,0 0-15,21 0 0,-20 0 0,-1 0 16,0-21-16,0 21 0,21-21 16,-20 0-16,-1 0 0,0 21 0,0-21 15,-21-1-15,21-20 0,0 21 0,-21 0 16,0 0-16,0-1 15,22 1-15,-22 42 32,-22-21-32,22 22 0,-21-1 15,21 0-15,-21 0 0,21 0 0,-21 0 16,0 1-16,21-1 0,0 0 0,0 0 16,-21-21-16,21 21 0,-22 0 15,22 1-15,-21-22 0,21 21 16,0-42 15,0-1-31,21 1 16,1 21-16,-1-21 0,0-21 15,0 21-15,0-1 0,0 1 16,1 0-16,20 0 0,-21 0 0,21 0 16,-20-1-16,-1 22 0,0-21 0,0 21 15,-21-21-15,21 21 16,-21 21-16,0 0 15,0 1-15,0-1 0,0 0 16,0 0-16,0 0 0,-21 0 16,21 1-16,0-1 0,0 0 0,0 0 15,0 0-15,0 0 0,0 1 16,21-22 0,0 0-16,1 0 15,-1 0-15,0-22 0,0 22 16,0-21-16,0 21 0,-21-21 15,22 0-15,-1 0 0,0 0 0,-21-22 16,21 22-16,0-21 0,0 21 0,1-22 16,-1-20-16,-21 20 0,21 1 15,0 0-15,-21-22 0,21 22 0,-21 0 16,0-1-16,0 22 0,0 0 16,0 0-16,0 0 0,0 42 15,-21 0-15,0 0 16,21 21-16,-21-20 15,21 20-15,0 0 0,0-21 0,-21 22 16,21-1-16,0 0 0,0 1 0,0-22 16,0 21-16,0-21 0,0 22 15,0-22-15,0 0 0,0 0 0,0 0 16,0 1-16,21-1 0,0 0 0,0-21 16,-21 21-16,21-21 0,0 0 15,1 0-15,-1 0 0,0 0 16,0 0-16,0 0 0,0 0 15,-21-21-15,22 0 16,-1 21-16,-21-21 0,21-1 16,-21 1-16,0 0 0</inkml:trace>
  <inkml:trace contextRef="#ctx0" brushRef="#br0" timeOffset="6020.26">9652 1228 0,'0'-21'32,"21"-1"-17,0 1-15,0 21 16,1 0-16,-1-21 0,0 21 16,0-21-16,0 21 0,0 0 0,1-21 15,-1 21-15,0-21 0,0 21 16,-21-22-16,0 1 15,-21 21 1,0 0-16,0-21 16,-22 21-16</inkml:trace>
  <inkml:trace contextRef="#ctx0" brushRef="#br0" timeOffset="6236.14">8805 1101 0,'0'0'0,"-21"0"0,0 0 16,0 0-16,0 0 15,42 0 17,0 0-17,0 0-15,0 0 0,0 0 16,1 0-16,-1 0 0,0 0 0,21 0 15</inkml:trace>
  <inkml:trace contextRef="#ctx0" brushRef="#br0" timeOffset="6763.11">9885 1566 0,'21'0'47,"-21"-21"-47,21 21 0,0-21 0,0 21 0,1-21 16,-1 0-16,21 0 0,-21-1 15,22 1-15,-22 0 0,0 0 16,0-21-16,21 20 0,-20-20 0,-1 0 15,0-1-15,-21-20 0,0 21 0,21-22 16,-21 22-16,0-1 0,0 1 16,0 0-16,0 21 0,0-22 0,0 22 15,0 0-15,-21 21 16,0 0-16,0 0 0,21 21 16,-22-21-16,1 42 0,21-20 0,-21-1 15,0 21-15,21 0 0,-21 1 16,21-1-16,0 0 0,0 1 15,-21-1-15,21 0 0,0-20 0,0 20 16,0 0-16,0-21 0,0 22 16,0-22-16,0 0 0,21 0 0,0 0 15,-21 1-15,21-1 0,0 0 0,0-21 16,1 21-16,-1-21 0,0 0 16,0 0-16,0 0 0,0 0 0,1 0 15,-1 0-15,0 0 0,0 0 0,0-21 16,0 21-16,1-21 0,-1 21 15,0-21-15,0-1 0,0 1 0,0 0 16,-21 0-16,22 0 0</inkml:trace>
  <inkml:trace contextRef="#ctx0" brushRef="#br0" timeOffset="7291.95">10647 1249 0,'0'0'0,"-21"0"31,-1 21-15,22 0-16,-21 0 15,21 1-15,0-1 16,0 0-16,0 0 0,0 0 16,0 0-1,0 1-15,0-1 0,0 0 16,0 0 0,0-42 30,0 0-30,0 0-16,0-1 16,0 1-16,0 0 0,21 0 15,1 0-15,-1 0 0,-21-1 0,21 1 16,0 0-16,0 0 0,-21 0 16,21 0-16,1-1 0,-1 22 0,0-21 15,21 21-15,-21 0 0,1 0 16,-1 0-16,0 0 0,0 0 15,0 0-15,0 0 0,-21 21 0,0 1 16,22-1-16,-22 0 0,21 0 16,-21 0-16,0 0 0,0 1 15,0-1-15,0 0 0,0 0 0,0 0 16,0 0-16,0 1 0,0-1 0,0 0 16,0 0-16,0 0 0,-21 0 15,21 1-15,0-1 16,0 0-1,-22-21 1,1 0 0,0 0-1,0-21-15</inkml:trace>
  <inkml:trace contextRef="#ctx0" brushRef="#br0" timeOffset="8603.96">2349 2455 0,'-21'0'0,"0"0"15,0-21-15,0 21 0,0 0 16,-1 0-16,1 0 15,0 0-15,0 0 0,0 0 0,0 0 16,-1 0 0,44 0 31,-1 0-32,0 0-15,0 0 0,21 0 16,1 0-16,-1 0 0,0 0 0,22-21 15,-22 21-15,43 0 0,-22 0 16,22 0-16,0 0 0,-22 0 0,22 0 16,-22 0-16,22 0 0,0-21 0,-22 21 15,22 0-15,0 0 0,-22 0 16,22 0-16,-1 0 0,-20 0 0,21 0 16,-22-21-16,1 21 0,20 0 15,-20 0-15,-22 0 0,22 0 16,-22-21-16,0 21 0,1 0 0,-1 0 15,-21 0-15,0 0 0,0 0 0,1-22 16,-1 22 0,-42-21 46,-1 21-62,1-21 0,0 21 16,0-21-16,-21 0 0</inkml:trace>
  <inkml:trace contextRef="#ctx0" brushRef="#br0" timeOffset="9795.52">2476 1693 0,'0'0'0,"-21"-63"16,21 42-16,-21 21 15,21-21-15,0-1 0,0 1 16,-21 21 0,0 0-1,21 21-15,0 1 0,0-1 16,0 21-16,0-21 0,0 22 16,-21-1-16,21 0 0,-22 22 15,22-22-15,0 0 0,0 1 0,0-1 16,0 0-16,-21-20 0,21 20 15,0-21-15,0 0 0,0 0 0,0 1 16,0-1-16,0-42 31,0-1-15,0 1-16,0 0 0,0 0 16,0-21-16,0 20 0,0-20 0,0 0 15,0-22-15,0 22 0,0 0 16,0-22-16,0 22 0,0-1 0,-21 1 15,21 21-15,0-21 0,0 20 16,0 44 0,0 20-1,0-21-15,0 21 0,0 1 16,0 20-16,0-20 0,21-1 0,-21 0 16,0 22-16,0-22 0,0-21 15,0 22-15,0-1 0,0-21 0,0 0 16,0 0-16,0 1 15,0-1-15,21-42 32,-21-1-32,0 1 15,0 0-15,22 0 0,-22-21 16,0 20-16,0-20 0,0 0 16,0-1-16,0 1 0,0 0 0,0-1 15,0 1-15,0 0 0,0 21 16,0-1-16,0 1 0,0 42 15,0 1 1,0 20-16,0-21 0,0 21 16,0 1-16,-22-1 0,22 0 0,0-20 15,-21 20-15,21 0 0,0 1 16,0-22-16,0 0 0,0 0 16,0 21-16,0-20 0,0-1 15,0-42 32,21-1-47,-21 1 0,22 0 0,-22 0 16,21 0-16,-21-22 0,0 1 15,0 0-15,0-1 0,0-20 0,0 21 16,0-22-16,0 1 0,0 20 16,0 1-16,0 21 0,0 0 0,0-1 15,-21 1-15,-1 21 16,22 21-16,-21 22 15,21-22-15,0 21 0,-21 1 0,21-1 0,0 0 16,0 22-16,0-22 16,0 0-16,0 1 0,0-22 0,0 21 15,0-21-15,21 1 0,-21-1 0,21 0 16,-21 0-16,0 0 0,22-21 31,-22-21 0,0 0 1,21 0-32,-21 0 15,21-1-15,0 22 16</inkml:trace>
  <inkml:trace contextRef="#ctx0" brushRef="#br0" timeOffset="15123.8">3133 2413 0,'-22'0'15,"22"-21"1,-21 21-16,0 0 0,0 0 16,21-21-1,-21 21-15,-22 0 31,22 0-31,42 21 79,1-21-79,-1 0 0,0 0 15,0 0-15,21 0 0,-20 0 0,20 0 16,0 0-16,1 0 0,20 0 0,-21 0 15,22 0-15,-1 0 0,1-21 16,-1 21-16,22 0 0,-21 0 0,-22 0 16,21-21-16,1 21 0,-22 0 0,1 0 15,-1 0-15,0 0 16,1 0-16,-1 0 0,0 0 0,1 0 16,-1 0-16,0 0 0,1 0 0,-1 0 15,-21 0-15,21 0 0,1 0 16,-1 0-16,-21 0 0,22 0 0,-22 0 15,21 0-15,-21 0 0,0 0 0,1 0 16,-1 0-16,0 0 0,0 0 16,0 0-16,-42 0 62,0 0-62,0 0 0,0 0 16,-22 0-16,22 21 0,-21-21 15,-1 0-15,1 0 0,0 0 0,-22 0 16,22 0-16,-22 21 0,1-21 0,-1 0 16,22 0-16,-21 0 0,-1 0 15,1 21-15,20-21 0,-20 0 0,20 0 16,1 0-16,0 0 0,-1 21 0,-41-21 16,41 0-16,22 0 15,-21 0-15,21 0 0,0 0 0,-1 0 16,1 0-16,0 0 15,0 0 1,42 0 15,0 21-15,0-21-16,1 0 0,20 0 0,0 0 16,1 22-16,-1-22 0,21 0 15,1 0-15,-1 21 0,1-21 0,21 0 16,-22 0-16,1 21 0,20-21 0,-20 0 15,-1 0-15,1 0 0,-1 0 16,1 0-16,-22 0 0,22 0 0,-22 0 16,-21 0-16,21 0 0,1 0 0,-22 0 15,0 0-15,0-21 0,0 21 16,-42 0 15,0 0-15,-21 0-16,-1 0 0,1 0 0,0 0 15,-1 0-15,-20 0 0,21 0 0,-1 0 16,-20 0-16,20 0 0,1 0 16,0 21-16,-1-21 0,22 0 0,0 0 15,0 0-15,0 0 0,0 0 0,-1 0 16,1-21 31,21 0-47,-21 21 15,21-22-15,0 1 16</inkml:trace>
  <inkml:trace contextRef="#ctx0" brushRef="#br0" timeOffset="18649.25">847 402 0,'0'0'0,"0"-21"15,0 0-15,0 0 0,0 0 0,0-1 16,0 1 0,0 0-16,0 0 0,0 0 15,0 42 1,0 0-1,0 0-15,0 22 0,0-22 16,0 21-16,0 0 0,0 1 0,0-1 16,0 0-16,0-20 0,0 20 0,0 0 15,0 1-15,0-22 0,0 21 16,0-21-16,0 0 0,0 1 0,0-1 16,0 0-16,0 0 0,0 0 15,0 0 1,0-42-1,0 0 1,0 0-16,0 0 0,0 0 16,0-1-16,0-20 0</inkml:trace>
  <inkml:trace contextRef="#ctx0" brushRef="#br0" timeOffset="18955.22">762 212 0,'0'0'0,"0"-21"16,0-1-16,21 22 0,0-21 16,0 0-16,1 21 0,20-21 0,-21 21 15,0 0-15,22 0 0,-1 0 16,0 0-16,1 0 0,-1 0 0,0 21 16,-21 0-16,1 22 0,-1-22 15,-21 0-15,0 21 0,0-21 0,-21 22 16,-1-22-16,1 21 0,0-21 15,-21 1-15,21-1 0,-1 21 0,1-42 16,0 21-16,0 0 0,0 1 16,0-22-16,21 21 0,0 0 15,0 0 1</inkml:trace>
  <inkml:trace contextRef="#ctx0" brushRef="#br0" timeOffset="20271.48">1122 783 0,'0'21'0,"21"-21"31,0-21-31,0 0 16,0 21-16,1-21 15,-1 0-15,0 0 0,0-1 0,21 1 16,-20-21-16,-1 21 0,0 0 16,-21-1-16,0 1 0,21 0 0,-21 0 15,0 0-15,-21 21 16,0 0-16,0 0 0,-22 21 16,22 0-16,0-21 0,0 21 0,21 0 15,0 1-15,0-1 16,0 0-16,0 0 0,21 0 15,-21 0-15,21-21 0,21 22 16,-20-22-16,-1 21 0,0 0 0,0-21 16,0 21-16,0 0 0,1-21 15,-1 21-15,-21 1 0,0-1 16,21-21-16,0 21 0,0-21 16,0 21-16,1-21 15,-1 0-15,0 0 16,0 0-16,0-21 0,0 21 0,-21-21 15,22 0-15,-1 21 0,0-22 16,0 1-16,0 0 0,0 0 0,1 0 16,-22 0-16,21-1 0,-21 1 15,21 0-15,-21 0 0,0 0 0,21 21 16,-21-21-16,0 42 31,0 0-31,0 0 16,0 0-16,-21 0 0,21 1 15,0-1-15,0 0 0,0 0 16,0 0-16,0 0 0,0 1 16,21-22-16,0 0 15,0 0-15,1 0 0,20 0 16,-21 0-16,0 0 0,22-22 0,-22 22 16,0-21-16,0 0 0,0 0 15,0 21-15,1-21 0,-1 0 0,-21-1 16,0 1-16,21 0 15,-42 21 17,21 21-32,-21 0 15,21 1-15,-22-1 0,22 0 16,-21 0-16,21 0 16,-21 0-16,21 1 0,0-44 62,0 1-62,21 21 0,0-21 0,1 0 16,-1 0-16,-21 0 0,21-1 0,0 1 15,0 0-15,22 0 16,-22 0-16,0 0 0,21-1 0,-21 1 16,22 21-16,-22 0 0,0 0 15,0 0-15,-21 21 16,0 1-16,0-1 0,0 0 15,0 0-15,0 0 0,0 0 16,0 1-16,0-1 0,0 0 0,0 0 16,0 0-16,0 0 0,0 1 15,21-22-15,1 0 0,-1 0 0,0 0 16,0 0-16,0 0 16,0 0-16,1 0 0,-1-22 15,0 1-15,21 0 0,-21 21 0,1-21 16,-1 0-16,0 0 0,0-22 15,0 22-15,0 0 0,-21-21 0,22 20 16,-1-20-16,0 0 0,0-1 16,-21 1-16,0 21 0,0-21 0,0 20 15,0-20-15,0 21 0,0 0 0,0 42 32,0 0-17,0 0-15,-21 0 16,21 22-16,-21-22 0,21 21 0,-21 1 15,-1-1-15,22-21 0,0 21 0,0 1 16,0-22-16,0 21 0,0-21 16,0 1-16,0-1 0,0 0 0,0 0 15,0 0-15,0 0 16,22-21-16,-1 0 0,0 0 16,0 0-16,0 0 15,0 0-15,1-21 0,-1 21 16,-21-21-16,21 21 0,0-21 0,-21 0 15,21 21-15,-21-21 0,21-1 16,-21 1-16,0 0 16,0 0-16,0 0 0</inkml:trace>
  <inkml:trace contextRef="#ctx0" brushRef="#br0" timeOffset="20495.34">3069 508 0,'21'0'31,"0"0"-31,1 0 16,-1 0-16,0-21 0,21 21 0,-21 0 16,1 0-16,20-21 0,-21 21 15,0 0-15,0 0 0,1 0 0,-1 0 16,-21-21-16,21 21 0,-42 0 47,0 0-47,-1 0 15,-20 0-15,21 0 0</inkml:trace>
  <inkml:trace contextRef="#ctx0" brushRef="#br0" timeOffset="20735.73">2180 445 0,'-21'0'0,"21"-22"16,-21 22-16,21-21 15,0 0-15,0 42 63,-21 0-63</inkml:trace>
  <inkml:trace contextRef="#ctx0" brushRef="#br0" timeOffset="21196.65">1439 1058 0,'0'0'0,"-21"0"0,0 0 16,0 0-16,21 22 31,0-1-31,0 0 0,0 0 16,0 0-16,0 0 16,21 1-16,0-1 0,-21 21 0,0-21 15,21 0-15,0 1 0,-21-1 16,0 0-16,0 0 0,0 0 0,0 0 15,0 1-15,0-1 16,0 0-16,0 0 0,0 0 16,0 0-16,0 1 15</inkml:trace>
  <inkml:trace contextRef="#ctx0" brushRef="#br0" timeOffset="21463.5">1206 1482 0,'-42'0'15,"42"21"17,0 0-32,21 0 15,0-21-15,1 0 0,-22 21 16,21-21-16,0 0 0,0 22 0,0-1 15,0-21-15,1 0 0,-1 21 16,0-21-16,0 0 0,-21 21 16,21-21-16,0 0 15,1 0-15,-1 0 32,0 0-32,0 0 15,-21-21-15,0 0 0,21 21 0</inkml:trace>
  <inkml:trace contextRef="#ctx0" brushRef="#br0" timeOffset="21707.37">1778 1376 0,'-21'21'47,"0"-21"-31,21 21-16,-22 0 0,1-21 15,0 22-15,21-1 0,-21 0 0,0 0 16,0 0-16,-1 0 16,1 1-16,0-22 0,21 21 0,-21 0 15,21-42 17,21 21-32,-21-21 15,21-1-15</inkml:trace>
  <inkml:trace contextRef="#ctx0" brushRef="#br0" timeOffset="23199.64">7937 1651 0,'0'0'16,"-21"0"15,0 0-31,-21 0 16,21 0-16,-22 0 0,22 0 0,-21 0 15,-22 0-15,22 21 0,0-21 16,-22 0-16,22 0 0,-22 21 0,1-21 16,20 22-16,-20-22 0,-1 21 0,-20 0 15,20-21-15,-20 21 0,20 0 16,-21-21-16,1 21 0,-1 1 0,0-1 15,1-21-15,-1 21 0,22 0 16,-22-21-16,21 21 0,1-21 16,21 21-16,-22-21 0,22 0 0,-1 22 15,22-22-15,0 0 0,0 0 0,0 0 16,0 21-16,42-21 47,0 0-47,0-21 15,0 21-15,0-22 0,1 22 0,-1-21 16,0 21-16,0-21 0,0 0 0,0 21 16,22-21-16,-22 0 0,0 21 15,0-22-15,0 1 0,1 0 16,20 0-16,-21 0 0,0 21 0,0-21 16,1-1-16,-1 1 0,-21 0 15,21 0-15,-42 21 31,0 0-15,-1 0-16,1 21 0,0 0 0,0 0 16,0 1-16,-22-1 0,22 0 0,-21 0 15,21 0-15,-22 0 0,22 22 16,-21-22-16,21 0 0,-22-21 0,22 21 16,-21 0-16,21 1 0,0-22 15,21 21-15,-22-21 16,44 0 15,-1 0-31,0 0 16,0 0-16,0 0 0,0 0 15,1 21-15,20-21 0,-21 21 0,0-21 16,0 21-16,1-21 0,-1 21 16,0-21-16,0 22 0,0-1 0,0-21 15,1 21-15,-1-21 0,0 21 0,0 0 16,0-21-1,0 0 1,-21 21-16,0-42 47,0 0-31,-21 21-16,0-21 0,0 21 0</inkml:trace>
  <inkml:trace contextRef="#ctx0" brushRef="#br0" timeOffset="27975.86">3196 1842 0,'-21'0'62,"0"0"-15,0 0-31,-1 0 15,22-22-15,-21 22-16,21-21 15,0 0 17,0 0-17,0 0-15,0 0 0,0-1 16,0 1-16,0 0 15,21 0-15,1 21 16,-22-21-16,21 21 0,-21-21 0,21 21 16,0 0-16,0 0 0,-21-22 15,21 22-15,1 0 0,-1 0 16,0 0-16,0 0 0,-21 22 0,21-22 16,0 21-16,1 0 15,-1 0-15,-21 0 0,21-21 16,-21 21-16,0 1 0,0-1 15,0 0-15,0 0 16,0 0-16,0 0 16,0 1-16,0-1 15,0 0-15,0 0 16,-21 0-16,0-21 0,21 21 16,-22-21-16,22 22 0,-21-1 15,0-21-15,21 21 0,-21 0 16,0 0-16,0-21 0,21 21 0,-22 1 15,1-1 1,0 0-16,21 0 0,-21-21 16,21 21-16,-21-21 15,21 21-15,0 1 16,-21-22-16,-1 21 16,22 0-1,-21 0 1,0-21-1,21 21-15,0 0 32,0-42 61,21 0-93,0 21 16,-21-21-16,22 21 0,-22-21 16,21 21-16,0-21 15,0 21-15,0 0 16,0 0 0,1 0-16,-1 0 15,0 0 1,-21 21-16,21-21 15,0 21 1,-21 0 0,21-21-16,1 21 15,-1 0-15,0-21 16,0 0 0,0 0-1,0 0-15,1 0 16,-22-21-1,21 21-15,-21-21 0,0 0 16,21 21-16,-21-21 0,0 0 16,0-1-1,0 1-15,0 0 16,21 21-16,-21-21 16,0 0-16,0 0 15,0-1 1,0 1-1,0 42 79,0 1-78,0-1-1,0 0 1,0 0 0,0 0-1,-21 0-15,0-21 16,21 22-16,-21-22 0,-1 21 31,1-21-31,0 0 16,0 0-16,21 21 15,-21-21-15,0 0 16,-1 0-16,22 21 16,-21-21-16,0 0 0,0 0 31,0 0-31,0 0 31,-1 0-15,1 0-1,0 0 1,0 0 0,21-21 187</inkml:trace>
  <inkml:trace contextRef="#ctx0" brushRef="#br0" timeOffset="39043.93">1376 1058 0,'21'-21'219,"-21"0"-203,21 21 15,-21 21 0,0 0-15,0 1-16,0-1 0,0 0 0,0 0 15,0 0-15,0 0 16,0 1-16,0-1 0,0 0 0,0 0 0,0 0 16,21 22-16,-21-22 15,0 0-15,0 0 0,0 0 0,0 0 16,0 1-16,0-1 0,0 21 16,0-21-16,0 0 0,0 1 0,0-1 15,21 0-15,-21 0 16,0 0-16,0 0 0,0 1 15,-21-22 110,0 0-125,0 0 16,0-22 0,0 22-16,-1-21 0,1 0 15,0 0-15,0 21 16,21-21-16,-21 21 0,21-21 16,-21 21-16,-1 0 0,22-22 0,-21 1 15,0 21 1,21-21-16,0 0 15,-21 21 1,21-21 0,0 42 31,21-21-32,-21 21-15,0 0 0,21-21 0,-21 21 16,21 1-16,1-1 0,-22 0 15,0 0-15,0 0 0,21 0 16,0 1-16,-21-1 0,0 0 0,0 0 16,21 0-1,-21 0-15,21-21 0,-21 22 16,0-1 0,21-21 15,1-21-16,-1-1-15,0 1 16,0 0-16,0 0 0,0 0 0,1 0 16,-1-22-16,21 22 0,-21 0 15,0-21-15,22 20 0,-22 1 0,21 0 16,-21 0-16,1 0 16,-1 0-16,0 21 0,-21-22 0,21 22 15,0 0 48,0 0-48</inkml:trace>
  <inkml:trace contextRef="#ctx0" brushRef="#br0" timeOffset="42749.19">2773 2371 0,'0'0'0,"-21"0"15,-1 0-15,1 0 0,0 0 16,-21 0-16,21 0 16,-1 21-16,-20-21 0,0 21 0,-1-21 15,22 0-15,-21 0 0,0 21 16,-1-21-16,1 0 0,0 21 16,-1-21-16,1 0 0,0 0 0,20 22 15,-20-22-15,21 0 0,0 21 16,-22-21-16,22 0 0,0 21 15,0-21-15,0 21 0,0-21 0,-1 0 16,1 0-16,42 0 141,1 0-126,-22-21-15,21 21 0,0 0 16,0-21-16,0 21 16,0 0-16,1 0 15,-1 0-15,0 0 0,0 0 16,0-21-16,22 21 0,-22 0 0,21 0 15,0 0-15,22 0 0,-22 0 16,22 0-16,-22 0 0,22 0 16,-1 0-16,1 0 0,-1 0 0,-21 0 15,22 0-15,-1 0 0,-20 0 16,-1 0-16,22 0 0,-22 0 0,21 0 16,-20 0-16,20 0 0,-20 0 15,20-22-15,1 22 0,-1 0 0,1 0 16,-1 0-16,1 0 0,-1-21 15,1 21-15,20 0 0,-20 0 0,-22 0 16,22 0-16,-1 0 0,1 0 0,-1-21 16,1 21-16,-1 0 0,1 0 15,-1 0-15,1 0 0,-1 0 0,1 0 16,-22 0-16,21-21 0,1 21 16,-22 0-16,22 0 0,-22 0 15,0 0-15,1 0 0,-1 0 0,0 0 16,1 0-16,-1 0 0,-21 0 15,22 0-15,-22 0 0,0 0 0,0 0 16,0 0-16,0 0 0,1 0 16,-1 0-16,0 0 0,0 0 15,0 0-15,0 0 16,1 0 0,-1 0-16,0 0 31,-42 0 16,0 0-47,-1 0 0,-20 0 0,0 0 15,21 0-15,-22 0 0,-20 0 0,20 0 16,-20 0-16,-1 0 0,1 0 16,-1 0-16,1 0 0,-22 0 0,22 0 15,-22 0-15,0 0 0,1 0 16,20 0-16,-20 0 0,20 0 0,-21 0 15,1 0-15,20 0 0,-20 0 0,-1 0 16,21 0-16,-20 21 0,-1-21 16,22 0-16,-22 21 0,21-21 15,1 0-15,-1 21 0,1-21 16,-1 0-16,1 0 0,-1 22 0,22-22 16,0 0-16,-22 0 0,22 21 0,0-21 15,-22 0-15,22 0 0,-22 0 16,22 0-16,0 0 0,-22 0 0,22 21 15,-22-21-15,22 0 0,0 0 16,-1 0-16,1 0 0,0 0 0,-1 0 16,1 0-16,21 0 0,0 0 15,-1 0-15,1 0 0,0 0 0,0 0 16,0 0-16,0 0 0,-1 0 16,1 0-16,0 0 15,0 0-15,0 0 16,0 0-16,-1 0 0,1 0 0,0-21 15,0 21-15,0 0 16,0 0-16,-1 0 0,1 0 0,0 0 16,0 0-16,0 0 15,0 0-15,-1 0 0,1 0 0,0 0 16,0 0-16,0 0 0,0 0 16,-1 0-16,1 0 0,0 0 15,0 0 32,0 0-16,0 0-15,21-21 15,21 21 0,0 0-31,0 0 0,0 0 16,0 0-16,1 0 16,20 0-16,-21 0 0,21 0 15,1 0-15,-1 0 0,-21 0 16,43 0-16,-22-22 0,0 22 0,1 0 16,20 0-16,-20 0 0,20 0 15,1 0-15,-1 0 0,22 0 0,-22 0 16,22 0-16,0 0 0,-1 0 15,-20 0-15,20 0 0,1 0 0,-21 0 16,20 0-16,-20 0 0,20 0 0,-20 0 16,21 0-16,-22 0 0,22 0 15,-22 0-15,22 0 0,-22 0 0,1 0 16,21 0-16,-22 0 0,-21 0 16,22 0-16,-1 0 0,-20 0 15,20 0-15,-20 0 0,20 0 0,-21 0 16,22-21-16,-22 21 0,22 0 15,-1 0-15,-20 0 0,20-21 0,-21 21 16,22 0-16,-22 0 0,22 0 16,-22 0-16,22-21 0,-22 21 0,21 0 15,-20 0-15,-1 0 0,0 0 0,1 0 16,-22 0-16,21 0 0,-21 0 16,22 0-16,-22 0 0,21 0 0,-21-21 15,1 21-15,-1 0 0,0 0 16,0 0-16,0 0 15,-42 0 64,0 0-64,0 0-15,21 21 0,-21-21 16,-1 0-16,1 0 15,0 0-15,0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02:39:09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3090 7789 0,'0'-21'16,"21"0"0,-21 0-16,0 0 15,0 0-15,0-1 0,0 1 16,0 0-1,0 42 32,0 22-47,0-22 0,0 0 16,0 21-16,0 1 0,0 20 16,0-21-16,0 22 0,0-1 15,-21 1-15,21-1 0,0 1 16,-21-1-16,21 1 0,-21-1 0,21 1 15,0-1-15,0 1 0,-21-22 0,0 22 16,21-1-16,-22 1 0,22-22 16,0 0-16,0 1 0,-21-1 0,21 0 15,0-20-15,0-1 0,-21 0 0,21 0 16,0 0-16,0-42 31,0 0-15,0-21-16,0 20 0,0-20 15,0 21-15,0-21 0,0-1 16,21 1-16,-21 0 0,21-1 0,-21 1 16</inkml:trace>
  <inkml:trace contextRef="#ctx0" brushRef="#br0" timeOffset="399.97">2984 7874 0,'0'0'0,"0"-21"0,0 0 16,0 0-16,0-1 16,0 1-16,0 0 0,0 0 15,0 0-15,22 0 16,-1-1-16,0 22 0,0 0 16,0-21-16,0 21 0,1 0 0,-1 0 15,0 0-15,21 0 0,-21 0 16,1 21-16,20 1 0,-21-1 0,0 0 15,0 0-15,-21 0 0,0 22 0,0-22 16,0 21-16,0 0 0,0 1 16,0-22-16,-21 21 0,0 1 0,0-22 15,0 21-15,-22-21 0,22 0 16,0 22-16,0-22 0,0 0 0,0 0 16,-1-21-16,1 21 0,21 1 15,-21-22-15,42 0 63,-21-22-63,21 22 0,1-21 15</inkml:trace>
  <inkml:trace contextRef="#ctx0" brushRef="#br0" timeOffset="2115.52">3365 8319 0,'0'0'0,"22"0"15,-1 0-15,0 0 0,0-22 16,0 1-16,0 21 0,1-21 0,-1 0 16,0 0-16,0 0 0,0-22 15,0 22-15,1-21 0,-1-1 0,0 22 16,0-21-16,0 0 0,-21 20 0,21-20 15,-21 21-15,0 0 0,0 0 16,0-1-16,-21 22 16,0 0-16,0 0 0,0 0 15,0 22-15,-1-1 16,1 0-16,0 0 0,0-21 0,0 42 16,0-20-16,-1-1 0,22 0 15,0 0-15,0 0 0,0 0 16,0 1-16,22-22 15,-1 0-15,0 0 16,21 0-16,-21 0 0,1-22 16,-1 1-16,0 21 0,0-21 0,0 0 15,0 21-15,1-21 0,-1 0 16,0-1-16,0 22 0,0-21 0,0 21 16,-21-21-1,0 42 1,0 0-1,0 1-15,0 20 0,-21-21 16,21 0-16,0 22 0,-21-22 16,21 21-16,-21-21 0,21 22 0,0-22 15,0 21-15,0-21 0,0 0 0,0 22 16,0-22-16,0 0 0,0 0 16,21 0-16,0-21 0,0 0 15,1 22-15,-1-22 0,21 0 0,-21 0 16,22 0-16,-22 0 0,21-22 15,-21 22-15,22-21 0,-22 0 0,21 0 16,-21 21-16,22-21 0,-22-22 0,0 22 16,0 0-16,0-21 15,0 21-15,1-1 0,-22 1 0,0-21 16,21 21-16,-21 0 0,0-1 0,21 22 16,-21-21-16,-21 21 31,0 0-31,21 21 0,-22 1 15,1-1-15,0 0 0,21 0 16,0 0-16,-21 22 0,21-22 0,-21 0 16,21 0-16,0 0 0,0 0 15,0 1-15,0-1 0,0 0 16,0 0-16,21 0 0,0-21 16,0 21-16,0-21 0,1 0 15,-1 0-15,21 0 0,-21 0 0,0 0 16,1 0-16,20 0 0,-21-21 15,0 0-15,22 21 0,-22-21 0,0 0 16,0 0-16,0-1 0,0 1 0,1 0 16,-1-21-16,-21 21 0,0-1 15,21-20-15,-21 21 0,21 0 0,-21 0 16,0-1-16,0 1 16,0 42-1,-21 1 1,21-1-16,-21 21 0,21-21 15,0 0-15,-21 22 0,-1-22 16,22 0-16,-21 0 0,21 22 0,0-22 16,-21 0-16,21 0 0,-21 0 0,21 0 15,-21-21-15,21 22 0,0-1 16,0-42 15,0-1-31,21 22 16,-21-21-16,21 0 0,0-21 15,0 21-15,1-22 0,-1 22 16,0-21-16,0-1 0,21 22 0,-20-21 16,20 21-16,-21-22 0,0 22 15,22 21-15,-22-21 0,0 0 0,0 21 16,0 0-16,0 0 16,-21 21-16,0 0 0,0 0 15,0 1-15,0 20 0,0-21 0,0 0 16,0 0-16,0 22 0,0-22 0,0 0 15,0 0-15,0 0 0,0 1 0,0-1 16,0 0-16,0 0 0,0 0 16,22 0-1,-1-21-15,0 0 16,0 0-16,0 0 0,0 0 16,1 0-16,-1-21 0,21 0 15,-21 21-15,0-21 0,1 0 0,20-22 16,-21 22-16,0-21 0,0 0 0,22-1 15,-22 1-15,0 0 0,0-1 16,0-20-16,1 20 0,-1-20 0,0 21 16,0-1-16,-21 1 0,21 0 0,-21-1 15,0 1-15,0 21 0,0 0 16,0-22-16,0 22 0,0 0 0,0 0 16,-21 21-1,0 0 1,0 0-16,0 21 0,21 0 15,0 0-15,0 0 0,-22 1 0,22 20 16,-21-21-16,21 21 0,0 1 0,0-1 16,0-21-16,0 22 0,-21-1 15,21 0-15,-21 1 0,21-1 0,0 0 16,-21 1-16,21-1 0,0 0 0,0-21 16,0 22-16,0-22 0,0 21 15,0-21-15,0 1 0,0-1 0,0 0 16,0 0-16,21-21 0,-21 21 0,21-21 15,0 21-15,0-21 16,1 0-16,-1 0 0,0 0 16,0 0-16,0 0 0,0 0 0,1-21 15,-1 21-15,0-21 0,0 21 0,0-21 16,-21 0-16,21 21 0,1-21 16,-1-1-16,0 1 0,0 21 0,0-21 15,-21 0-15,21 0 0,1 21 0,-22-21 16,0-1-16,0 1 0,21 21 0,-21-21 15,0 0-15,0 0 0,0 0 16</inkml:trace>
  <inkml:trace contextRef="#ctx0" brushRef="#br0" timeOffset="2400.36">5673 7832 0,'0'0'0,"-22"0"0,1 0 15,21-21-15,21-1 32,1 22-32,20 0 0,-21 0 0,21-21 15,-20 21-15,20 0 0,0-21 0,1 21 16,-1 0-16,0-21 0,1 21 0,-1-21 16,-21 21-16,21 0 0,1-21 15,-22 21-15,21 0 0,-21 0 16,1-22-16,-1 22 0,0 0 0,-21-21 31,-21 21-15,0 0-16,-1 0 15,1-21-15,0 21 0</inkml:trace>
  <inkml:trace contextRef="#ctx0" brushRef="#br0" timeOffset="4608.08">4339 7493 0,'-21'0'16,"0"21"-16,0 0 16,21 1-1,0-1-15,-22 0 16,22 0-16,22-21 31,-1 0-15,0 0-16,0 0 15,0 0-15,0-21 16,-21 0-16,0 0 16,0-1-1,0 1 1,-21 21-16,0 0 15,0 0 1,0 0-16,0 21 16,-1-21-16,22 22 0,0-1 15,-21 0-15,21 0 16,0 0-16,0 0 0,0 1 16,21-22 15,1 0-31,-1 0 15,0 0-15,0 0 16,0 0-16,-21-22 0,0 1 16,0 0-16,0 0 15,0 0 1,0 0 0,-21 21-16,21-22 0,-21 22 0,0 0 15,0 22 1,21-1-16,-22 0 0,22 0 15,0 0-15,0 0 16,0 1-16,0-1 16,22-21-1,-1 0-15,0 0 16,0 0-16,0 0 16,0-21-16,1 21 0,-22-22 0,21 1 15,-21 0 1,0 0-16,0 0 15,0 0-15,-21 21 16,-1 0-16,1 0 16,0 0-16,0 0 15,21 21-15,-21-21 0,21 21 16,0 0-16,0 0 16,0 0-16,0 1 0,0-1 15,21-21 1,0 0-1,0 0-15,0 0 0,1 0 16,-1 0-16,-21-21 16,0-1-16,0 1 15,0 0-15,0 0 16,0 0-16,-21 21 16,-1 0-1,1 0 1,0 0-16,21 21 15,0 0 1,0 0 0,21-21 15,0 0-15,1 0-16,-1-21 15,-21 0 16,0 0 1,0 0 155,-21-1 438</inkml:trace>
  <inkml:trace contextRef="#ctx0" brushRef="#br0" timeOffset="8619.71">7366 7451 0,'-21'0'16,"0"0"-1,-1 21-15,1 0 16,0 0-16,0 0 0,0 22 0,0-22 15,-1 21-15,1 1 0,0-1 16,0 21-16,0-20 0,-22 41 16,22-20-16,0-1 0,0 22 0,21-21 15,-21-1-15,0 1 0,21-1 0,0 1 16,0-22-16,0 0 0,0 1 16,21-22-16,0 21 0,0-21 0,0 0 15,22-21-15,-22 22 0,21-22 0,-21 0 16,22 0-16,-1 0 0,-21 0 15,21-22-15,1 22 0,-22-21 0,21 0 16,1-21-16,-22 21 0</inkml:trace>
  <inkml:trace contextRef="#ctx0" brushRef="#br0" timeOffset="8876.07">7895 7916 0,'0'0'0,"0"-21"0,0-42 15,0 84 17,0 0-32,-21 0 15,0 0-15,21 22 0,-21-1 0,21 0 16,0 1-16,-22-1 0,22 0 0,-21 1 16,0-1-16,21 0 0,0 1 15,0-22-15,-21 0 0,21 0 16,0 0-16,0 1 0,0-1 0,21-21 15,0 0-15,22 0 16,-22-21-16,0 21 16</inkml:trace>
  <inkml:trace contextRef="#ctx0" brushRef="#br0" timeOffset="9199.96">8361 7535 0,'0'0'0,"0"-21"0,21-21 16,0 42 0,-21-21-16,21 21 0,0 0 15,22 0-15,-22 0 0,21 21 0,1 0 16,-1 0-16,0 0 0,-21 22 0,22-22 16,-22 21-16,0 1 0,0-1 15,-21 21-15,0 1 0,0-1 0,-21 1 16,0-1-16,0 22 0,0-21 0,-22-1 15,1 1-15,21-1 0,-22 1 0,1-22 16,0 0-16,-1 1 0,1-1 16,0 0-16,-1-21 0,22 22 15,-21-22-15,21 0 0,-22 0 0,22 0 16,0-21-16,0 22 0,0-22 0,0 0 16,-1 0-1,1 0-15,0 0 0,0 0 0</inkml:trace>
  <inkml:trace contextRef="#ctx0" brushRef="#br0" timeOffset="9756.68">3387 9440 0,'0'0'0,"0"-21"0,21 0 15,0 21 1,-21 21-16,0 0 15,0 1-15,0 20 0,0 0 0,0 22 16,-21-22-16,0 22 0,21-1 16,-22 22-16,1-22 0,21 1 0,0 20 15,-21-20-15,21 21 0,-21-22 16,21 22-16,-21-22 0,21 1 16,0-1-16,0 1 0,-21-22 0,21 0 15,-22 1-15,22-22 0,0 21 0,0-21 16,0 1-16,0-1 0,0-42 31,0-1-31,0-20 0,0 21 16,0-21-16</inkml:trace>
  <inkml:trace contextRef="#ctx0" brushRef="#br0" timeOffset="10008.53">3260 9906 0,'0'0'15,"0"-190"-15,0 147 16,0-20-16,0 20 0,21 1 15,0 0-15,0 21 0,21-1 0,-20 1 16,20 0-16,0 0 0,1 21 0,20 0 16,-21 0-16,1 0 0,-1 21 15,-21 0-15,0 0 0,1 22 0,-22-1 16,0 0-16,0 1 0,0-1 16,-22 22-16,-20-22 0,0 0 0,-1 1 15,1-1-15,0-21 0,-22 21 0,22-20 16,21-1-16,-22 0 0,22 0 15,0-21-15,21 21 0,42-21 16,-20 0 0,-1 0-16,21 0 0</inkml:trace>
  <inkml:trace contextRef="#ctx0" brushRef="#br0" timeOffset="11195.84">3873 10012 0,'0'0'0,"22"0"15,-22-21-15,21 0 0,-21-1 0,21 1 16,-21 0-16,21 0 0,0-21 0,0-1 16,1 1-16,-1 21 15,0-22-15,0 1 0,0 0 0,0 21 0,1-1 16,-1 1-16,-21 0 0,-21 21 31,-1 0-31,-20 0 0,21 21 16,-21 0-16,20 1 0,1 20 0,0-21 15,0 0-15,0 0 0,21 1 16,0-1-16,0 0 0,0 0 0,0 0 16,0 0-16,21 1 0,0-1 0,0 0 15,0 0-15,1 0 0,-1-21 16,0 21-16,0 1 0,-21-1 0,21-21 16,0 21-16,1 0 0,-1-21 15,0 21 1,0-21-16,0 0 15,0 0-15,1 0 0,-1 0 0,0 0 16,0 0-16,0 0 0,0-21 0,1 21 16,20-21-16,-21 0 0,0 21 15,0-21-15,1-1 0,-1 1 0,-21-21 16,21 21-16,0 0 0,-21-22 0,21 22 16,-21 0-16,0 0 0,0 0 15,0 42 1,0 0-16,0 0 15,0 0-15,-21 0 0,21 22 16,0-22-16,0 0 0,0 21 0,0-20 16,0-1-16,0 0 0,0 0 15,0 0-15,21 0 16,0-21-16,1 0 0,-1 0 16,0 0-16,21 0 0,-21 0 0,1-21 15,20 21-15,-21-21 0,0 0 16,0 0-16,1 0 0,-1-1 0,-21 1 15,0 0-15,0 0 0,0 0 0,0 0 16,0-1-16,0 1 0,0 42 31,-21 1-31,-1-1 0,1 0 16,21 0-16,0 0 0,-21 22 16,0-22-16,21 0 0,-21 0 15,21 0-15,0 0 0,0 1 16,21-22 15,0-22-31,0 22 16,-21-21-16,21 0 0,1 0 0,-1 0 15,-21 0-15,21-1 0,0 1 0,-21 0 16,21 0-16,0 21 16,-21 21-1,22-21 1,-22 21-16,0 0 0,0 1 15,0-1-15,0 0 0,0 0 0,0 0 16,21 0-16,-21 1 0,21-1 16,0 0-16,0-21 0,0 0 15,1 0-15,-1 0 0,0 0 16,0 0-16,0 0 0,0-21 0,22 0 16,-22-1-16,0 22 0,0-42 0,22 21 15,-22-21-15,0-1 0,0 1 16,0-22-16,0 1 0,1-1 0,-1 1 15,0 21-15,0-22 0,-21 1 0,21 20 16,-21 1-16,0 21 0,0 0 16,0-1-16,0 1 0,-21 42 15,0 1-15,0-1 16,0 21-16,21-21 0,-22 43 0,1-22 16,0 22-16,21-22 0,0 21 15,0-20-15,0 20 0,0-20 0,0 20 16,0-21-16,0-20 0,0 20 0,0 0 15,21-21-15,0 1 0,1-1 16,-1-21-16,0 21 0,0-21 0,0 0 16,0 0-16,1 0 0,-1 0 15,0 0-15,0-21 0,0 21 0,0-21 16,1-1-16,-1 1 0,0-21 16,-21 21-16,0-22 0,0 1 0,0 0 15,-21-1-15,0 22 0</inkml:trace>
  <inkml:trace contextRef="#ctx0" brushRef="#br0" timeOffset="11353.75">5249 9546 0,'0'0'0,"-21"0"0,0 0 16,42 0-1,0 0-15,22 0 16,-22 0-16,21 0 0,0 0 0,22 0 16,-22 0-16,22 0 15,-22 0-15,22-21 0,-22 21 0,0 0 16,1-21-16,-22 21 0,0-21 0,0 21 15,-21-21-15</inkml:trace>
  <inkml:trace contextRef="#ctx0" brushRef="#br0" timeOffset="11523.66">4635 9335 0,'0'0'15,"-63"0"-15,21 0 0,-1 0 0,22 0 0,0 0 16,0 0-16,0 0 0,-1 0 15,22 21 1,22 0 0,20-21-16,-21 0 0,21 0 0,1 0 15,20 0-15,1 0 0</inkml:trace>
  <inkml:trace contextRef="#ctx0" brushRef="#br0" timeOffset="11831.95">7133 9292 0,'0'0'0,"-106"-42"16,64 42 0,0 0-16,-1 0 0,1 0 0,0 21 15,-1 0-15,1 22 0,0-22 0,20 21 16,-20 0-16,21 22 0,0-22 0,0 22 15,-1-1-15,22 1 0,0-1 16,0 1-16,0-22 0,0 22 0,0-22 16,0 0-16,0-21 0,22 22 0,-1-1 15,-21-21-15,21 0 0,0 1 16,0-22-16,22 21 0,-22-21 0,21 0 16,-21 0-16,22 0 0,-1 0 15,0 0-15,1 0 0,-1-21 0,21-1 16,-20 1-16</inkml:trace>
  <inkml:trace contextRef="#ctx0" brushRef="#br0" timeOffset="12186.18">7366 9779 0,'0'0'0,"0"-21"0,-21-64 16,21 64-16,0 0 0,0 0 0,0 0 16,0-1-16,21 1 0,0 0 15,21 21-15,-20 0 0,20 0 0,0 0 16,1 0-16,-1 0 0,0 0 0,1 21 15,-22 0-15,21 1 0,-21 20 16,-21-21-16,0 21 0,0-20 16,-21 20-16,-21-21 0,-1 0 0,1 22 15,0-22-15,-22 0 0,1 0 0,-1 21 16,22-20-16,-22-1 0,22-21 0,0 21 16,21 0-16,-22-21 0,43 21 15,21-21 1,1 0-1,-1 0-15,21 0 0,-21 0 16,22 0-16,-22 0 0,21 0 0,0-21 16,-20 21-16,20-21 0,0 0 0,-21 21 15,22-21-15,-1-1 0,0 22 16,-20-21-16,20 0 0,0 0 0,-21 0 16,43-22-16</inkml:trace>
  <inkml:trace contextRef="#ctx0" brushRef="#br0" timeOffset="12440.03">8361 9165 0,'0'0'0,"21"0"16,0 0 0,0 0-16,0 0 0,1 0 0,20 21 15,-21 1-15,21-1 0,1 0 16,-22 21-16,0-21 0,21 22 15,-20-1-15,-22 0 0,0 1 0,0-1 16,0 22-16,0-22 0,-22 21 0,-20-20 16,0-1-16,-1 22 0,1-22 0,0-21 15,-22 21-15,1 1 0,20-22 16,-20 0-16,-1 21 0,22-20 0,-21-1 16,20 0-16,1-21 0,0 21 0,-22 0 15</inkml:trace>
  <inkml:trace contextRef="#ctx0" brushRef="#br0" timeOffset="12940.74">4085 11028 0,'0'0'0,"0"-21"0,0 0 0,0-1 16,-21 44 15,21 20-31,-21 0 0,21 1 16,0-1-16,0 21 0,-21 1 15,21-1-15,-22 1 0,1-1 0,21 1 16,-21-1-16,0 1 0,0-1 0,0 1 15,21-22-15,-22 22 0,1-22 16,21 0-16,0 1 0,0-1 0,-21-21 16,21 0-16,0 1 0,0-1 0,0 0 15,0-42 1,0 0 0,0-1-16,0-20 0,21 21 0,0-21 15</inkml:trace>
  <inkml:trace contextRef="#ctx0" brushRef="#br0" timeOffset="13179.61">3958 11515 0,'0'0'0,"42"-191"16,-42 128-16,0 20 16,22 1-16,-1 0 0,-21-1 15,21 22-15,0 0 0,0 0 0,0 0 16,22 0-16,-22 21 0,0 0 0,21 0 16,-20 0-16,-1 0 0,0 21 15,0 0-15,-21 0 0,0 0 0,0 22 16,0-1-16,-42 0 0,21 1 0,-1-1 15,1-21-15,-21 21 0,21 1 16,0-1-16,-1-21 0,1 0 0,0 1 16,21-1-16,-21 0 0,21 0 0,0 0 15,21-21 1,0 0-16,0 0 16,1 0-16,-1 0 0</inkml:trace>
  <inkml:trace contextRef="#ctx0" brushRef="#br0" timeOffset="14311.98">4381 11642 0,'0'0'0,"22"0"0,-1 0 0,0-21 16,0 21-16,0-22 0,0 1 15,1 0-15,20 0 0,-21 0 16,21-22-16,1 1 0,-22 0 0,21-1 16,1 1-16,-1 0 0,-21-1 0,21 1 15,-20 0-15,-22-1 0,0 22 16,0 0-16,-22 21 15,-20 0-15,21 0 0,-21 0 16,20 0-16,-20 21 0,21 0 0,0 1 16,0-1-16,-1 0 0,22 0 15,0 0-15,0 0 0,0 1 0,22-1 16,-1 0-16,0 0 0,0 0 0,0 0 16,22 1-16,-22-1 0,0 0 15,0 0-15,0 0 0,0 0 0,-21 1 16,22-1-16,-22 0 0,0 0 0,0 0 15,0 0-15,0 1 16,21-22 0,0 0-16,0 0 15,0 0-15,0 0 0,22 0 0,-22-22 16,0 22-16,21-21 0,1 0 16,-22 0-16,21 0 0,1-22 0,-22 22 15,0 0-15,21-21 0,-21 21 0,-21-1 16,22 1-16,-22 0 0,-22 21 31,22 21-31,-21 0 16,0-21-16,21 22 0,-21-1 15,21 0-15,-21 0 0,21 0 0,-21 0 16,21 1-16,0-1 16,0 0-16,21-21 15,0 0-15,0 0 16,0 0-16,0 0 0,1 0 0,-1 0 15,0 0-15,0 0 0,0 0 0,22-21 16,-22 0-16,0-1 0,21 22 0,-21-21 16,1 0-16,-1 0 0,0 0 15,-21 0-15,21 21 0,-21 21 32,-21 0-32,0-21 15,0 21-15,21 0 16,-22-21-16,1 21 0,21 1 0,-21-22 15,21 21-15,-21-21 0,21-21 47,21-1-47,0 1 16,0 0-16,1 0 0,-22 0 16,21 21-16,-21-21 0,21 21 15,0 0-15,0 0 16,0 0-16,-21 21 15,22-21-15,-22 21 0,21 0 16,-21 0-16,21-21 0,0 21 16,0-21-16,0 0 0,1 22 15,-1-1-15,0-21 0,0 0 16,0 0-16,0 0 0,1 0 16,-1 0-16,0 0 0,0-21 0,-21-1 15,21 1-15,0 0 0,-21 0 0,0 0 16,22 0-16,-1-22 0,-21 1 0,0 0 15,0-1-15,0 1 0,21 0 16,-21-1-16,0 1 0,0 21 0,21-22 16,-21 22-16,0 0 0,0 42 31,0 0-15,-21 22-16,21-22 0,-21 21 0,21 1 15,0-1-15,-21 0 0,21 1 0,-22-1 16,22 0-16,0-21 0,0 22 15,0-22-15,0 21 0,0-21 0,0 1 16,0-1-16,0 0 0,22 0 16,-1-21-16,0 0 0,0 0 15,0 0-15,0 0 16,-21-21-16,22 0 0,-1 0 16,-21-1-16,0 1 0,0 0 15</inkml:trace>
  <inkml:trace contextRef="#ctx0" brushRef="#br0" timeOffset="14491.87">6223 11155 0,'0'0'0,"0"-21"15,0 0-15,0-1 16,21 22-16,0-21 16,0 21-16,1 0 15,-1-21-15,0 21 0,0 0 16,0 0-16,-21-21 15,0 0-15</inkml:trace>
  <inkml:trace contextRef="#ctx0" brushRef="#br0" timeOffset="14680.18">5800 10922 0,'0'0'0,"-22"0"0,1 0 15,0 0-15,0 0 0,0 0 16,0 0-16,42 0 47,21 0-47,-21 0 16,22 0-16,-22 0 0</inkml:trace>
  <inkml:trace contextRef="#ctx0" brushRef="#br0" timeOffset="15007.99">7387 10732 0,'0'0'0,"-21"0"0,0 0 15,0 0-15,-1 0 0,1 0 16,0 0-16,0 0 0,0 21 15,0 0-15,-1 0 0,1 21 0,-21 1 16,21-1-16,0 0 0,-1 22 16,1-22-16,0 22 0,0 20 0,0-20 15,0-22-15,21 22 0,0-1 0,0-20 16,0 20-16,0-21 0,0 1 0,0-22 16,0 21-16,0-21 0,0 1 15,0-1-15,21 0 0,-21 0 0,21-21 16,0 0-16,-21 21 0,21-21 0,0 0 15,1 0-15,-1 0 0,0-21 16,0 0-16,0 0 16,22 0-16,-22-1 0</inkml:trace>
  <inkml:trace contextRef="#ctx0" brushRef="#br0" timeOffset="15504.18">7726 11049 0,'0'0'15,"0"-21"-15,0 0 0,0 0 16,21-1 0,0 22-1,0 0-15,0 0 0,1 0 0,-1 0 16,0 0-16,0 0 0,0 0 0,-21 22 16,0-1-16,0 0 0,0 21 15,0-21-15,0 1 0,-21 20 0,0-21 16,0 21-16,0-20 0,-22-1 0,22 0 15,0 0-15,-21 0 0,20 0 16,1 1-16,0-22 0,42 0 31,0-22-15,1 22-16,20-21 0,-21 21 16,21 0-16,-20 0 0,-1 0 0,21 0 15,-21 0-15,0 0 0,22 0 0,-22 21 16,0 1-16,0-22 0,-21 21 15,0 0-15,0 0 0,0 0 16,0 0-16,0 22 0,0-22 0,-21 0 16,-21 0-16,21-21 0,-22 21 0,1 1 15,0-1-15,20-21 0,-20 21 0,0-21 16,-1 0-16,1 0 0,21 21 16,0-21-16,0 0 0,-1 0 0,1 0 15,21-21 16,0 0-31,0 0 16,21 21-16,-21-22 0,22 1 0,-1 0 16</inkml:trace>
  <inkml:trace contextRef="#ctx0" brushRef="#br0" timeOffset="15916.03">8382 10774 0,'0'-21'0,"21"0"0,0 21 16,0 0-16,1 0 15,-1 0-15,0 21 16,0 0-16,21 0 0,-20 0 0,-1 0 15,21 22-15,-21-1 0,22 0 0,-1 1 16,-21 20-16,0 1 0,0-22 0,-21 22 16,0-1-16,0 1 0,0-1 15,-21-21-15,0 22 0,-21-22 0,-1 1 16,1-1-16,-21 0 0,20 1 0,-20-1 16,-1-21-16,22 21 0,-22-20 0,1-1 15,21 0-15,-22 21 16,22-21-16,-1-21 0,22 22 0,0-1 15,0 0-15,0-21 0,0 0 16,42-21 31,-21 0-47,21-1 0</inkml:trace>
  <inkml:trace contextRef="#ctx0" brushRef="#br0" timeOffset="18686.63">12933 7133 0,'0'-21'0,"0"0"31,0 0-15,0 0 15,0 42 47,0 0-62,-21 0-16,21 0 15,0 0-15,0 1 0,0 20 16,0-21-16,0 0 0,0 22 16,0-22-16,0 21 0,0 0 0,0-20 15,0 20-15,0 0 0,-22-21 0,22 22 16,0-22-16,0 21 0,-21-21 0,21 22 16,0-22-16,0 0 0,-21 0 0,21 0 15,-21 1-15,21-1 0,0 0 16,-21 0-16,21 0 0,-21-21 15,21 21-15,0-42 63,0 0-63,21 0 0,0 21 16,0-21-16,0 0 0,0-1 0</inkml:trace>
  <inkml:trace contextRef="#ctx0" brushRef="#br0" timeOffset="19752.07">13843 7303 0,'0'-22'32,"-21"22"-32,0 0 0,-1 0 15,1 0-15,0 0 16,21-21-16,-21 21 16,21-21-16,-21 0 15,21 0-15,0 0 16,0-1-16,0 1 0,0 0 15,21 21-15,0-21 0,0 0 16,0 21-16,-21-21 0,22 21 16,-1-22-16,0 22 0,0 0 0,0 0 15,22 0-15,-22 0 0,0-21 16,0 21-16,0 0 0,0 0 16,1 0-16,20 0 0,-21 0 15,0 21-15,-21 1 0,0-1 16,0 0-16,0 0 0,0 21 15,-21-20-15,0 20 0,0-21 16,0 21-16,-1 1 0,1-22 0,0 21 16,0 1-16,-21-22 0,20 21 0,1-21 15,0 22-15,0-22 0,0 0 0,0 21 16,-1-21-16,1 1 0,0-1 16,0 0-16,21 0 0,-21 0 0,0 0 15,-1 1-15,1-22 0,0 21 0,0 0 16,0-21-16,21 21 0,-21 0 15,-1-21-15,22 21 0,0-42 47,0 0-31,22 21-16,-1-21 0,-21 0 0,21 21 16,0-21-16,-21-1 0,21 22 0,0-21 15,1 21-15,-1 0 16,0-21-16,0 21 0,0 0 15,0 0-15,1 21 0,-1-21 16,-21 21-16,0 1 0,21-22 0,0 21 16,-21 0-16,21-21 15,-21 21-15,21-21 0,1 0 16,-1 21-16,0-21 16,0 0-16,0 0 0,0 0 15,1 0-15,-1 0 0,0 0 16,0-21-16,0 0 0,-21 0 15,21 0-15,-21-1 16,22 1-16,-22 0 16,0 0-1,0 0 63,0 0-62,0-1-16,21 22 0,0-21 16</inkml:trace>
  <inkml:trace contextRef="#ctx0" brushRef="#br0" timeOffset="20811.43">14817 7197 0,'0'0'0,"-22"0"15,22-21-15,-21 21 0,21-22 16,0 1-16,0 0 16,0 0-1,0 0 1,21 21-16,1 0 0,-1 0 15,0-21-15,0 21 0,0 0 16,0 0-16,1 0 0,-1 0 0,21 0 16,-21 0-16,0 0 0,1 0 0,-1 0 15,0 0-15,0 0 0,0 21 16,-21 0-16,0 0 0,0 0 16,0 0-16,0 1 15,0-1-15,0 0 0,-21 0 0,0 0 16,0 0-16,0 1 0,-22-1 0,22 0 15,0 0-15,-21 0 0,20 0 0,1 1 16,-21-1-16,21 0 0,0 0 16,-1-21-16,1 21 0,0-21 0,0 0 15,21 21-15,-21-21 0,42 0 63,0 0-63,0 0 0,0 0 0,1 0 15,-1 0-15,0-21 0,0 21 0,0 0 16,22 0-16,-22 0 0,0 0 0,0 0 16,0 0-16,0 0 0,1 0 15,20 0-15,-21 0 0,0 0 0,0 0 16,1 21-16,-1-21 0,0 22 0,0-1 16,0 0-16,0-21 0,1 21 15,-1-21-15,-21 21 0,21 0 0,0 1 16,-21-1-16,0 0 15,0 0-15,0 0 16,-21 0-16,0-21 16,0 0-16,-1 22 0,1-22 0,0 21 15,0-21-15,-21 21 0,20-21 0,-20 0 16,21 0-16,-21 21 0,20-21 16,1 0-16,-21 0 0,21 0 0,0 21 15,-1-21-15,1 0 0,0 0 16,0 0-16,0 0 0,42 0 187,0 0-171,0 0-16,0 0 16,-21-21-16,22 21 0</inkml:trace>
  <inkml:trace contextRef="#ctx0" brushRef="#br0" timeOffset="22728.47">3217 12891 0,'0'0'0,"0"-22"0,0 1 15,0 0-15,0 0 16,0 0-16,0 0 16,0 42 15,-21 0-31,21 0 0,0 21 16,0 1-16,0-1 0,-21 0 15,21 22-15,-21-22 0,0 22 0,21-1 16,-22 1-16,22-1 0,-21 1 0,0-1 15,21 1-15,-21 20 0,0-20 16,21-1-16,-21 1 0,21-1 0,-22 1 16,1-22-16,21 1 0,0-1 0,0 0 15,-21-21-15,21 1 16,0-1-16,-21 0 0,21-42 47,0 0-47,0-1 0,0 1 0,0 0 15,0-21-15,0-1 0</inkml:trace>
  <inkml:trace contextRef="#ctx0" brushRef="#br0" timeOffset="23068.17">2879 13208 0,'0'0'0,"0"-21"0,0-21 15,0 20 1,0 1-16,0 0 0,21-21 0,0 21 15,21-1-15,-21 1 0,22-21 16,-22 21-16,21 0 0,1-1 0,-1 1 16,21 21-16,-20 0 0,20 0 0,1 0 15,-22 0-15,0 0 0,1 21 16,-22 1-16,0-1 0,-21 0 0,0 21 16,0 1-16,0-22 0,-42 21 0,21 0 15,-22 1-15,1-1 0,-22-21 16,22 22-16,0-22 0,-1 21 0,1-21 15,21 0-15,0 1 0,0-1 16,-1 0-16,1 0 0,42-42 47,1 21-47,-1-21 16,0 0-16,0-1 0,0 22 0,0-21 15,1 0-15</inkml:trace>
  <inkml:trace contextRef="#ctx0" brushRef="#br0" timeOffset="23747.97">3641 13399 0,'0'0'0,"21"0"31,-21-22-15,21 22-16,0-21 0,0 0 15,0 0-15,22-21 0,-1 20 0,-21-20 16,22 0-16,-1-1 0,0 1 0,-21 0 16,22-1-16,-22 1 0,0 0 15,0 21-15,-21-22 0,0 22 0,-21 21 16,0 0-16,-21 0 16,20 21-16,-20 0 0,0 1 15,-1-1-15,1 21 0,21-21 16,-21 0-16,20 22 0,22-22 15,0 0-15,0 0 0,0 0 0,0 1 16,0-1-16,22 0 0,20 0 16,-21-21-16,21 21 0,-20-21 15,20 0-15,0 21 0,1-21 0,-22 0 16,0 22-16,21-22 0,-21 21 0,1-21 16,-22 21-16,21 0 15,-21 0-15,0 0 0,0 1 16,0-1-16,0 0 15,21-21 17,0-21-17,0 21-15,0-21 0,1-1 0,-1 1 16,0 0-16,21 0 0,-21 0 16,22 0-16,-1-22 0,-21 22 0,22 0 15,-1 0-15,0-22 0,-21 43 0,1-21 16,-1 0-16,0 21 0,-21 21 31,0 0-31,-21-21 0,0 22 0,-1-1 16,1 0-16,21 0 0,-21 21 0,21-20 15,-21-1-15,0 0 16,21 0-16,0 0 0,0 0 16,0 1-16,0-1 0,21-21 46,0-21-46,0-1 16,0 1-16,-21 0 0</inkml:trace>
  <inkml:trace contextRef="#ctx0" brushRef="#br0" timeOffset="24067.78">4720 12806 0,'0'0'0,"-42"0"16,21 0-16,-1 0 0,1 0 15,0 0-15,0 0 16,21 21-16,0 0 16,21-21-1,0 0-15,0 0 0,1 0 16,-1 0-16,0 0 0,0-21 0,-21 0 16,21 0-16,-21 0 15,0-1-15,-21 22 16,0-21-16,-21 21 15,20 0-15,1 0 16,0 0-16,0 0 0,0 21 0,0-21 16,-1 22-16,22-1 0,0 0 15,0 0-15,0 0 0,0 0 16,0 1-16,22-1 0,-1-21 16,0 21-16,21-21 0,-21 0 15,1 21-15</inkml:trace>
  <inkml:trace contextRef="#ctx0" brushRef="#br0" timeOffset="24871.87">5101 13081 0,'0'21'16,"-21"-21"-16,21 21 15,-21-21-15,21 22 0,-21-22 0,21 21 16,-22 0-16,22 0 0,0 0 15,0 0-15,-21-21 0,21 22 0,0-1 16,0 0-16,-21 0 16,21 0-16,0 0 0,0 1 15,0-1-15,0-42 47,0-1-47,0 1 16,0 0-16,0 0 0,21 0 0,-21-22 15,21 22-15,1 0 0,-1-21 16,-21 21-16,21-1 0,0 1 0,0 0 16,0 21-16,1-21 0,-1 21 15,0 0-15,0 0 0,0 21 16,-21 0-16,21 0 16,-21 1-16,0-1 0,0 0 0,0 0 15,0 0-15,0 22 0,0-22 0,0 0 16,0 0-16,0 0 15,22 0-15,-22 1 0,21-22 0,0 0 16,-21 21-16,21-21 0,0 0 0,0 0 16,1 0-16,20 0 0,-21-21 15,21 21-15,-20-22 0,20 1 16,-21 0-16,21 0 0,-20 0 0,20 0 16,-21-1-16,0-20 0,22 21 0,-22-21 15,0-1-15,0-20 0,0 20 16,-21-20-16,21 21 0,-21-22 0,22 22 15,-1-22-15,-21 22 0,0 0 0,0 20 16,0 1-16,0 0 0,0 0 0,0 0 16,-21 21-1,-1 0-15,1 0 0,0 0 16,0 0-16,0 21 0,0-21 16,21 21-16,-22 0 0,22 0 15,-21 1-15,21-1 0,0 0 0,0 21 16,-21 1-16,21-22 0,0 21 0,-21 0 15,21 1-15,0-1 0,0 0 16,0-20-16,0 20 0,0 0 0,0-21 16,0 22-16,0-22 0,0 21 0,0-21 15,0 1-15,0-1 0,0 0 0,0 0 16,21 0-16,0-21 16,-21 21-16,21-21 15,1 0-15,-1 0 0,0 0 16,0-21-16,0 0 15,0 0-15,1 0 16,-22 0-16,0-1 0,0-20 0</inkml:trace>
  <inkml:trace contextRef="#ctx0" brushRef="#br0" timeOffset="25096.95">5694 12891 0,'-21'0'15,"42"0"1,0 0 0,0 0-16,0 0 0,0 0 0,22 0 15,-22 0-15,0 0 0,21 0 0,-20 0 16,-1 0-16,0 0 0,0-22 16,0 22-16,0 0 0,1 0 0,-1 0 15,0 0 1</inkml:trace>
  <inkml:trace contextRef="#ctx0" brushRef="#br0" timeOffset="26060.15">6138 13187 0,'0'42'16,"0"-21"-1,21-42 17,1 21-32,-1-21 0,0 0 15,21 0-15,-21 0 0,1 21 0,-1-43 16,21 22-16,-21 0 0,0-21 0,1-1 16,20 22-16,-21-21 0,0-1 15,0-20-15,1 21 0,-22-1 16,0 22-16,21-21 0,-21-1 0,0 22 15,0-21-15,0 21 0,0 0 0,-21-1 16,-1 22-16,1 0 16,0 0-16,0 0 0,0 0 15,0 22-15,-1-22 0,1 21 16,0 0-16,0 0 0,21 21 0,-21-20 16,0 20-16,-1 0 0,22-21 15,0 22-15,-21-1 0,0 0 0,21 1 16,0-1-16,0 0 0,0 1 0,0-22 15,0 21-15,0-21 0,0 1 16,0-1-16,0 0 0,21 0 16,0 0-16,1 0 0,-1-21 0,0 0 15,21 0-15,-21 0 0,22 0 0,-22 0 16,21 0-16,1 0 0,-1-21 0,0 21 16,1-21-16,-22 0 0,21 21 15,-21-21-15,22 0 0,-22-1 0,0 1 16,-21 0-16,21-21 0,-21 21 0,21-1 15,0-62 1,-21 63-16,0-1 0,0 1 0,0 42 47,0 1-47,0-1 0,0 0 0,-21 0 16,0 0-16,21 0 0,-21 1 0,0-1 15,21 0-15,-21 0 0,-1 0 16,22 22-16,-21-43 0,0 21 0,21 0 15,-21 0-15,21 0 0,-21 0 0,0 1 16,21-1 0,-22-21-1,22-21 1,0-1-16,0 1 16,0 0-16,22 0 0,-22 0 0,21-22 15,0 22-15,0-21 0,0 21 16,0-22-16,1 22 0,20 0 15,-21-21-15,21 21 0,-20-1 0,20 1 16,-21 21-16,21-21 0,-20 21 0,-1 0 16,0 0-16,0 0 0,0 21 15,0-21-15,1 21 0,-1 1 0,-21-1 16,21 0-16,-21 0 0,0 0 0,0 22 16,0-22-16,0 0 0,0 0 0,0 21 15,-21-20-15,0-1 0,21 0 0,-22 0 16,22 0-16,-21 0 0,0-21 15,21 22-15,0-1 0,0 0 16,-21-21-16,21 21 16,0-42 15,21 21-31,-21-21 0,21 0 0,-21-1 16,21 1-16,1 0 0,-1 0 0</inkml:trace>
  <inkml:trace contextRef="#ctx0" brushRef="#br0" timeOffset="26419.97">8043 12531 0,'0'0'15,"0"-21"-15,0-1 0,0 1 16,-21 21-16,0 0 15,0 0-15,0 0 16,-1 21-16,1-21 0,21 22 16,-21-1-16,0 0 0,0 21 0,0-21 15,21 22-15,0-1 0,-22 0 0,1 1 16,0-1-16,21 0 0,0 1 16,-21-1-16,0 0 0,21 1 15,-21-1-15,21 0 0,0 1 0,0-22 16,0 21-16,0-21 0,0 1 0,0 20 15,21-21-15,0 0 0,0 0 16,0-21-16,0 0 0,1 22 16,20-22-16,-21 0 0,0 0 0,0 0 15,22 0-15,-22 0 0,0-22 0,0 22 16,22-21-16,-22 0 0,0 21 0</inkml:trace>
  <inkml:trace contextRef="#ctx0" brushRef="#br0" timeOffset="27139.56">8488 12742 0,'0'0'16,"21"-42"-16,-21 21 15,0 42 17,0 0-32,-21 0 0,21 1 15,0-1-15,-21 21 16,-1-21-16,1 22 0,21-22 0,-21 21 16,0 0-16,0-20 0,21 20 0,-21-21 15,-1 0-15,1 22 0,0-22 0,0 0 16,0 0-16,21 0 0,-21-21 15,42 0 17,0-21-32,0 21 15,0-21-15,0 21 0,1-21 16,-1 21-16,0-21 0,0 21 16,0 0-16,0 0 0,1 0 0,-1 0 15,0-22-15,0 22 0,0 0 16,0 0-16,1 0 0,-1-21 15,0 21-15,0 0 16,-21-21-16,21 21 0,-21-21 16,0 0-16,21 0 0,-21-1 15,22 1-15,-22 0 0,0 0 16,0 0-16,0 0 0,0-1 0,0 1 16,0 0-16,0 0 0,0 0 31,-22 42-16,22 0 1,-21 0-16,21 0 0,0 1 0,0 20 16,-21-21-16,21 0 0,-21 22 15,0-1-15,21-21 0,0 21 0,-21-20 16,-1-1-16,22 21 0,-21-21 0,21 0 16,0 1-16,0-1 0,0 0 0,0 0 15,0 0-15,0 0 0,0 1 16,21-22 15,1-22-31,-1 1 16,-21 0-16,21 0 0,0 0 0</inkml:trace>
  <inkml:trace contextRef="#ctx0" brushRef="#br0" timeOffset="27587.55">8911 12383 0,'0'0'0,"-21"0"0,21-43 16,0 22-1,21 21 17,0 21-32,0-21 0,1 21 0,20 1 15,-21-1-15,21 0 0,-20 21 16,20-21-16,0 22 0,-21-22 15,22 21-15,-22 1 0,0-1 0,0 0 16,0 1-16,-21-1 0,0 0 0,0 1 16,0-1-16,0 0 0,-21 1 0,0-1 15,0 0-15,0 1 0,-22-22 16,22 21-16,-21-21 0,0 22 0,-1-22 16,22 0-16,-21 0 0,-1 21 0,22-20 15,-21-1-15,21 0 0,0 0 0,-22 0 16,22 0-16,0-21 0,0 22 0,0-1 15,-1-21-15,22 21 0,-21-21 16,0 21-16,21-42 78,0 0-62,0 0-16</inkml:trace>
  <inkml:trace contextRef="#ctx0" brushRef="#br0" timeOffset="31301.81">9419 13039 0,'21'-21'63,"-21"-1"-48,21 1-15,1 0 16,-22 0-16,0 0 0,0 0 16,21-1-16,-21 1 15,0 0-15,0 0 0,0 0 16,0 0-16,0-1 0,0 1 0,0 0 15,21 0-15,-21 0 0,0 0 16,0-1-16,0 1 0,0 0 0,0 0 16,0 0-16,0 0 0,21-22 15,-21 22-15,0 0 0,0 0 16,0 0-16,0-1 0,0-20 16,21 21-16,-21 0 0,0-22 0,21 22 15,-21-21-15,0 21 0,0 0 0,0-22 16,0 22-16,0-21 0,0 21 0,22-22 15,-22 22-15,0-21 0,0 21 0,21-1 16,-21-20-16,0 21 0,0 0 16,0-22-16,0 22 0,0-21 0,0 21 15,0-22-15,21 22 0,-21-21 0,0 0 16,0-1-16,21 22 0,-21-21 0,0-1 16,0 1-16,21 0 0,0-1 0,-21 1 15,22 0-15,-1-1 0,-21 1 16,21 0-16,0-1 0,-21 1 15,21 0-15,0 21 0,1-22 0,-1 1 16,-21 0-16,21-22 0,0 22 0,0-1 16,0 1-16,1 0 0,-1-1 0,-21 1 15,21 0-15,0-22 0,0 22 0,0 0 16,-21-1-16,22 1 0,-1 0 0,-21-1 16,21 1-16,-21 0 0,21-1 15,-21 1-15,21 0 0,-21-1 0,21 1 16,-21 0-16,22-1 0,-22 1 0,0 0 15,21-1-15,-21 22 0,21-21 0,-21-1 16,21 1-16,-21 21 0,0-21 16,21 20-16,-21-20 0,21 21 15,-21-21-15,0-1 0,0 22 0,22-21 16,-22 21-16,21-22 0,-21 22 0,21-21 16,-21 21-16,0-22 0,21 22 0,-21 0 15,21-21-15,-21 20 0,21 1 0,-21 0 16,0 0-16,22 0 0,-22 0 0,21-1 15,-21 1-15,21 0 16,0 0-16,0 0 0,0 0 16,1-1-16,-1 1 0,0 0 15,0 0-15,0 0 0,0 21 0,1-21 16,-1-1-16,0 1 0,21 0 16,-21 0-16,1 0 0,-1 0 0,0 21 15,21-22-15,-21 1 0,1 0 16,-1 0-16,21 0 0,-21 0 0,22-1 15,-22 1-15,21 0 0,0 0 0,-20 0 16,20 0-16,0-1 0,-21 1 0,22 0 16,-1 0-16,-21 0 0,22 0 0,-22-1 15,0 22-15,0-21 0,21 21 16,-20-21-16,-1 21 0,0 0 16,-21-21-16,0 0 0,21 21 15,0-21-15,-21-1 16,21 22-1,-21-21 17,0 0-17,0 0 1,0 0 0,-21 0-16,0-1 15,21 1 1,-21 21-16,0-21 15,0 21-15,-1-21 16,1 21-16,42 0 63,1 0-48,-1 0-15,0 21 16,0-21-16,0 0 0,0 0 0,1 0 15,-1 0-15,0 0 0,0 0 0,0 0 16,22 0-16,-22 0 0,0 0 0,0 0 16,0 0-16,-21 21 15,0 0 1,-21 1 0,0-22-16,21 21 0,-21 0 15,0-21-15,-1 21 0,1 0 0,0 0 16,0 1-16,0-1 0,0 0 0,21 0 15,-22-21-15,1 21 0,21 0 16,0 1-16,-21-1 0,0 0 16,0 0-16,21 0 15,21-21 1,0 0-16,0-21 16</inkml:trace>
  <inkml:trace contextRef="#ctx0" brushRef="#br0" timeOffset="32492.44">12636 8467 0,'0'0'0,"-42"0"16,21 0-16,0 0 0,0 0 16,-1 21-16,1-21 0,0 0 15,0 0-15,0 0 0,0 0 0,-1 21 16,1-21 0,42 0 77,1 0-93,-1 0 16,0 0-16,0 0 0,0 0 0,22 0 16,-22 0-16,0 0 0,21 0 0,-21 0 15,22 0-15,-22 0 0,21 0 0,1 0 16,-22 0-16,21 0 0,0 0 0,1 0 15,-1 0-15,0 21 0,1-21 16,20 0-16,-20 0 0,-1 0 16,21 0-16,-20 0 0,20 21 0,-20-21 15,20 0-15,-21 0 0,22 0 0,-1 0 16,-20 0-16,-1 0 0,22 0 0,-22 22 16,21-22-16,-20 0 0,-1 0 0,22 0 15,-22 0-15,21 0 0,-20 21 16,20-21-16,1 0 0,-22 0 0,22 21 15,-1-21-15,-21 0 0,22 0 0,-1 21 16,1-21-16,-1 0 0,1 0 0,-1 21 16,22-21-16,-21 0 0,-1 0 0,22 21 15,-22-21-15,1 0 0,20 22 16,-20-22-16,-1 0 0,1 21 16,-1 0-16,1-21 0,-22 0 0,22 0 15,-1 21-15,1-21 0,20 0 0,-20 0 16,-1 21-16,22-21 0,0 0 0,-1 0 15,-20 21-15,21-21 0,-1 0 0,1 22 16,-22-22-16,22 0 0,-21 0 0,-1 0 16,1 0-16,-1 0 0,1 0 15,-22 0-15,0 0 0,1 0 0,-1 0 16,21 0-16,-41 0 0,20 0 0,0 0 16,1 0-16,-22-22 0,21 22 0,0 0 15,1 0-15,-22 0 0,21 0 16,1 0-16,-1 0 0,0 0 0,-21 0 15,22 0-15,-1 0 0,0 0 16,-20 0-16,20 0 0,0 0 0,1 0 16,-22 22-16,0-22 0,21 0 0,-21 0 15,1 0-15,-1 0 0,-21-22 47,-21 1-16,-1 21-31,1-21 16,-21 21-16</inkml:trace>
  <inkml:trace contextRef="#ctx0" brushRef="#br0" timeOffset="33692.33">12975 8509 0,'0'0'0,"-21"0"0,-43 0 16,43 0-16,0 0 16,0 0-16,0 0 0,0 0 0,-1 0 15,-20 0-15,21 0 0,0 0 0,-22 0 16,22 21-16,-21-21 0,21 0 16,-22 0-16,1 0 0,21 0 0,-21 0 15,20 0-15,-20 21 0,21-21 0,0 0 16,0 0-16,-1 0 0,1 0 0,0 0 15,42 0 17,0 0-17,1 0-15,-1 0 0,0 0 0,0 0 16,21 0-16,1 0 0,-22 0 0,21 0 16,1 0-16,-1 0 0,21 0 0,-20 0 15,-1 0-15,22 0 0,-1 0 16,1 0-16,-1 0 0,1 0 0,-1 0 15,1 0-15,20 0 0,-20 0 0,20 0 16,-20 0-16,21 0 0,-22 0 0,22 0 16,21 0-16,-22 0 0,22 22 0,-21-22 15,21 0-15,-1 0 0,1 0 16,-21 0-16,21 21 0,-22-21 16,22 0-16,-21 0 0,0 0 0,20 0 15,-20 21-15,0-21 0,-1 0 0,1 0 16,0 0-16,-1 0 0,-20 0 0,21 21 15,-22-21-15,1 0 0,-1 0 0,22 0 16,-22 0-16,1 21 0,-1-21 0,1 0 16,-1 0-16,1 21 0,-22-21 15,22 0-15,-1 0 0,-21 0 0,22 22 16,-22-22-16,22 0 0,-22 0 0,0 0 16,1 21-16,-1-21 0,0 0 0,1 0 15,20 0-15,-20 0 0,-1 0 16,0 0-16,1 0 0,20 0 0,-21 0 15,22 0-15,-22 21 0,1-21 16,20 0-16,-21 0 0,1 0 0,-1 0 16,22 21-16,-22-21 0,0 0 0,1 0 15,-1 0-15,-21 0 0,21 0 0,1 0 16,-22 0-16,21 0 0,-21 0 0,22 0 16,-22 0-16,21 0 0,-21 0 15,22 0-15,-22 0 0,0 0 0,0 0 16,22 0-16,-22 0 0,0 0 0,0 0 15,0 0-15,0 0 0,1 0 0,-1 0 16,0 0-16,0 0 0,0 0 16,0 0-1,1 0-15,-22-21 94,0 0-47,-22 0-31,1 21-16,0-22 0,0 1 0,0 0 15,-22 0-15</inkml:trace>
  <inkml:trace contextRef="#ctx0" brushRef="#br0" timeOffset="35643.32">16002 7176 0,'0'0'0,"21"0"16,-21-22-16,21 22 16,-21-21-16,21 21 0,-21-21 15,0 42 126,-21 0-141,21 1 15,0-1-15,0 0 0,0 0 0,-21 0 16,21 0-16,-21 22 0,21-22 0,0 21 16,-21-21-16,21 22 0,-21-22 15,-1 21-15,22-21 0,-21 1 0,21 20 16,0-21-16,-21 0 0,0 0 0,0 1 16,21-1-16,-21 0 0,21 0 0,0 0 15,-22-21-15,1 21 0,21 1 0,0-1 16,-21 0-1,21-42 48,0 0-47,21-1-16,-21 1 15,21 21-15,-21-21 0,22 21 16,-1-21-16,0 21 0,0-21 15,0 21-15,0-21 0,1 21 16,-1 0-16,0 0 16,0 0-16,0 0 0,0 0 15,1 0-15,-22 21 16,21-21-16,0 0 0,0 0 16,0 0-16,0 21 0,1-21 0,-1 0 15,0 0-15,0 0 0,0 0 16,0 0-16,1 0 0,-1 0 0,0 0 15,0 0-15,0-21 16,0 0-16,1-1 16,-22 1-16,0 0 15,21 0-15,-21 0 0,21 0 0,-21-1 16,21 1-16,-21 0 0,0 0 0,0 0 16,0 0-16,0-1 15,-21 22 16,21 22-15,0-1-16,-21 0 0,21 0 16,-21 0-16,21 0 0,-22 1 0,22-1 15,0 0-15,0 0 0,-21 0 0,21 0 16,-21 1-16,21-1 0,0 0 16,-21 0-16,21 0 0,-21 0 0,21 1 15,-21-22-15,21 21 0,0 0 0,0 0 16,-22 0-16,22 0 0,-21 1 0,21-1 15,0 0-15,0 0 0,-21-21 0,21 21 16,0 0-16,0 1 16,0-1-1</inkml:trace>
  <inkml:trace contextRef="#ctx0" brushRef="#br0" timeOffset="37268.26">3408 14457 0,'0'-21'0,"-21"21"0,21-21 16,0-1-16,-22 1 0,22 0 16,-21 0-1,21 0-15,-21 21 16,21 21 0,0 0-16,0 0 15,0 0-15,0 1 0,0 20 16,0-21-16,0 21 0,0 1 0,0-1 15,0 0-15,0 1 0,0-1 0,0 0 16,0 1-16,0-1 0,0 0 16,-21 22-16,21-22 0,0 1 0,0-1 15,0 0-15,0 22 0,0-22 0,0 0 16,0 1-16,0-1 16,0-21-16,0 22 0,0-22 0,0 0 15,0 0-15,0 0 0,0 0 0,0 1 16,0-44 15,0 1-31,0 0 0,0 0 16,0 0-16,0-22 0,0 1 15</inkml:trace>
  <inkml:trace contextRef="#ctx0" brushRef="#br0" timeOffset="37565.1">3217 14647 0,'0'0'0,"-21"0"0,21-21 0,0 0 16,0 0-16,0 0 16,0 0-16,21 21 0,0-22 0,1 1 15,-1 21-15,21-21 0,-21 0 16,22 21-16,-22 0 0,21 0 0,0 0 16,1 0-16,-22 21 0,21 0 0,-21 0 15,1 22-15,-1-22 0,-21 21 16,0-21-16,0 22 0,0-22 0,-21 21 15,-22-21-15,22 22 0,0-22 0,0 0 16,0 0-16,-1 0 0,1 1 16,0-1-16,0-21 0,0 21 15,0-21-15,21 21 0,-22-21 16,1 0 0</inkml:trace>
  <inkml:trace contextRef="#ctx0" brushRef="#br0" timeOffset="39060.24">3768 15092 0,'0'0'0,"21"0"16,0-21-16,0 0 0,0-1 15,0 1-15,1 0 16,-1 0-16,21-21 0,-21 20 0,22 1 16,-22-21-16,21 21 0,-21-22 0,22 1 15,-22 0-15,0-1 0,21 22 16,-21-21-16,-21 21 0,0 0 0,0-1 16,0 1-16,-21 21 15,0 0-15,0 0 16,0 0-16,-22 21 0,1 1 0,21-1 15,0-21-15,0 21 0,-1 0 0,1-21 16,21 21-16,21-21 31,1 0-31,-1 0 0,0 0 0,21 0 16,-21 0-16,1 0 0,20 0 16,-21 0-16,0 0 0,0 21 0,1-21 15,-1 22-15,-21-1 0,21 0 16,-21 0-16,0 0 0,0 0 15,0 1-15,0-1 16,0 0-16,0 0 0,0 0 0,0 0 16,0 1-16,21-1 15,0 0-15,0-21 16,-21 21-16,22-21 0,-1 21 0,21-21 16,-21 0-16,0 0 0,22 0 0,-22 0 15,21 0-15,-21 0 0,22 0 16,-1-21-16,-21 0 0,22 21 0,-1-21 15,-21 0-15,21-1 0,1 1 0,-22-21 16,0 21-16,0 0 0,0-22 16,1 22-16,-1 0 0,-21-21 0,0 20 15,0 1-15,0 0 0,0 0 16,-21 21 0,-1 0-1,1 21-15,0 0 0,21 0 0,0 1 16,-21-1-16,21 0 0,0 0 15,0 0-15,0 0 0,0 1 16,0-1-16,21 0 0,0 0 16,0-21-16,1 0 0,-1 0 0,0 21 15,0-21-15,0 0 0,0 0 0,1 0 16,-1 0-16,0 0 0,0 0 16,21-21-16,-20 21 0,-1-21 0,0 0 15,0 21-15,0-21 0,0 21 16,1-22-16,-22 1 0,0 0 15,0 0-15,0 0 16,-22 21 15,1 0-31,21 21 16,-21 0-16,0 0 16,21 0-16,-21 1 15,0-22 1,21 21-16,0-42 47,21-1-32,0 1-15,0 0 0,0 0 0,0 0 16,1 0-16,-1-1 0,0 1 0,0 0 16,0 0-16,0 21 0,1-21 0,-1 21 15,0 0-15,-21 21 16,0 0-16,21 0 15,-21 0-15,0 1 0,0-1 16,0 21-16,0-21 0,21 0 16,-21 1-16,0-1 0,21 0 15,1 0-15,-1-21 0,-21 21 0,21-21 16,0 0-16,0 0 0,0 0 16,1 0-16,20 0 0,-21 0 15,21 0-15,-20-21 0,-1 21 0,21-21 16,-21 0-16,0 0 0,1-1 0,-1 1 15,0 0-15,0-21 0,0 21 0,0-22 16,1 1-16,-1 0 0,-21-22 16,21 22-16,-21-1 0,21 1 0,-21 0 15,0-1-15,21 1 0,-21 21 0,0 0 16,21 0-16,-21-1 0,0 1 16,0 42 15,0 1-16,0-1-15,0 21 0,0-21 16,0 22-16,0-22 0,0 21 0,0 0 16,-21 1-16,21-1 0,-21 0 0,21-20 15,0 20-15,0 0 0,-21-21 0,21 22 16,0-22-16,0 0 0,0 0 16,0 0-16,0 1 0,0-1 0,21 0 15,21 0 1,-20-21-16,-1 0 0,0 0 15,0 0-15,0 0 0,0 0 16,1 0-16,-1-21 0,0 21 16,0-21-16,0 21 0,0-21 0,1-1 15,-1 1-15,0 0 0,0 0 16,-21 0-16,0 0 0,0-1 16,0 1-16,0 0 0,0 0 0</inkml:trace>
  <inkml:trace contextRef="#ctx0" brushRef="#br0" timeOffset="39299.44">6286 14288 0,'-21'21'16,"42"-21"15,1 0-31,20 0 16,-21 0-16,0 0 0,22 0 0,-22 0 15,21 0-15,-21 0 0,22 0 0,-22-21 16,0 21-16,0-22 0,0 22 0,0 0 16,1 0-16,-22-21 15,-22 21 1,1 0-16,0-21 0,-21 21 16</inkml:trace>
  <inkml:trace contextRef="#ctx0" brushRef="#br0" timeOffset="39592.28">5292 14203 0,'-22'0'0,"1"0"16,0 0-1,21-21-15,-21 21 63,21 21-47,0 0-1,21-21-15,0 0 16,22 0-16,-22 0 0,21 0 0</inkml:trace>
  <inkml:trace contextRef="#ctx0" brushRef="#br0" timeOffset="40024.03">7683 14055 0,'0'-43'16,"0"22"-16,0 0 15,-21 21 1,0 0 0,0 0-16,0 21 15,0 0-15,-1 1 0,22 20 16,-21-21-16,0 21 0,0 1 15,21-1-15,-21 0 0,0 22 0,-1-22 16,22 1-16,-21 20 0,21-21 0,-21 1 16,0-1-16,21 0 0,0-20 15,0 20-15,0-21 0,0 21 0,0-20 16,0-1-16,0 0 0,0 0 0,0 0 16,0 0-16,0 1 0,21-22 0,0 21 15,0-21-15,1 21 16,-1-21-16,0 0 0,0 0 15,0 0-15,0 0 0,1 0 16,-1 0-16,0 0 16,0 0-16,0-21 0,0 0 0,1 21 15,20-22-15,-21 1 0</inkml:trace>
  <inkml:trace contextRef="#ctx0" brushRef="#br0" timeOffset="40311.79">8170 14161 0,'0'0'0,"21"0"31,1-22-31,-1 22 0,0 0 15,0 0-15,0 0 0,0 0 0,1 0 16,-1 0-16,0 0 0,0 0 0,0 0 16,0-21-1,-42 0 17,0 21-17</inkml:trace>
  <inkml:trace contextRef="#ctx0" brushRef="#br0" timeOffset="40772.05">8213 14097 0,'0'0'16,"-22"0"-16,1 0 0,0 21 0,0-21 15,21 21-15,-21-21 0,0 22 0,-1-22 16,1 21-16,0 0 0,21 0 0,-21 0 16,0 0-16,21 1 0,-21-1 0,21 0 15,0 0-15,0 0 0,0 0 16,0 1-16,0-1 15,21-21 1,0 0-16,0 0 16,0-21-16,0 21 15,1-22-15,-1 22 0,0-21 0,0 21 16,0 0-16,0 0 0,1 0 16,-1 0-16,0 0 0,0 0 0,0 0 15,0 0-15,1 21 0,-22 1 16,21-22-16,0 21 0,-21 0 0,21 0 15,-21 0-15,0 0 0,0 1 16,0-1-16,0 0 0,0 0 0,0 0 16,-21 0-16,0-21 0,0 22 15,-1-1-15,1 0 0,-21-21 16,21 21-16,0 0 0,-1-21 0,1 21 0,0-21 16,0 0-16,0 22 0,0-22 15,-1 0-15,22-22 47,0 1-31,22 0-16,-1 0 0,0 0 15,-21 0-15</inkml:trace>
  <inkml:trace contextRef="#ctx0" brushRef="#br0" timeOffset="41143.82">8615 13822 0,'0'0'0,"0"-42"15,21 42 1,0 0 0,0 0-16,0 21 0,1 0 0,-1 21 15,0-21-15,21 1 0,-21 20 0,1 0 16,-1-21-16,0 22 0,0-1 0,0 0 15,-21 1-15,21-1 16,-21 22-16,0-22 0,0 0 0,0 1 16,-21-1-16,0 0 0,0-21 0,0 22 15,0-1-15,-22-21 0,22 0 0,-21 22 16,21-22-16,-22 0 0,22 0 0,-21 0 16,-1 1-16,22-1 0,0 0 15,-21 0-15,21-21 0,-1 21 0,1-21 16,21 21-16,-21-21 0,21-21 31,0 0-15,-21 0-16,21 0 0,-21 0 15</inkml:trace>
  <inkml:trace contextRef="#ctx0" brushRef="#br0" timeOffset="47405.71">12975 9144 0,'-21'0'0,"0"0"15,42 0 48,21 0-63,-21 0 0,1 0 15,20 0-15,0 0 0,-21 0 0,22-21 16,-1 21-16,22 0 0,-22 0 16,0 0-16,1 0 0,-1 0 15,0 0-15,-21 0 0,22 0 0,-22 0 16,0 0-16,0 0 15,-42 0 1,0 0 0,0 0-16,0 0 0,-1 0 15,1 0-15,0 0 0,0 0 0,0 0 16,-22 0-16,22 0 0,0 0 0,0 0 16,0 0-16,-22 0 0,22 0 0,0 0 15,0 0-15,0 0 0,0 0 16,-1 0-16,22-21 15,-21 21-15,0 0 0,0 0 16,0 0-16,0 0 0,-1 0 16,1 0-16,21 21 0,-21 0 15,0 0-15,21 0 16,0 1-16,0-1 16,-21 0-16,0 0 0,21 0 15,0 0-15,0 1 0,-22-1 0,1 0 16,21 0-16,-21 0 0,21 0 15,0 1 1,0-44 47,21 22-63,0 0 0,1-21 0,-1 21 15,0-21-15,0 0 16,0 21-16,0 0 0,1 0 0,-1 0 15,0 0-15,0 0 16,0 0-16,22 0 0,-22 0 0,0 0 16,0 0-16,0 21 0,0-21 0,1 21 15,-1-21-15,0 21 0,0 1 0,0-22 16,0 21-16,1 0 0,-1-21 0,-21 21 16,0 0-16,21 0 0,-21 1 15,0-1-15,0 0 16,0 0-16,0 0 15,0 0-15,-21-21 0,0 22 0,-1-1 16,1 0-16,0-21 0,0 21 16,-21 0-16,20-21 0,1 21 0,-21-21 15,21 22-15,-22-22 0,1 0 0,21 0 16,-21 21-16,-1-21 0,1 0 0,21 0 16,0 0-16,-22 0 0,22 0 15,0 0-15,0 0 0,0 0 0,-1 0 16,1-21-1,0 21 1,21 21 47,21-21-48,0 0-15,1 0 16,-1 0-16,0 0 0,0 0 15,0 0-15,22 0 0,-22 0 16,0 0-16,21 0 0,-21 0 0,22 0 16,-22 0-16,21 0 0,1 0 15,-22-21-15,21-1 0,-21 22 0,22-21 16,-22 21-16,0-21 0,0 0 0,-21 0 16,21 0-16,-21-1 0,0 1 15,0 0-15,0 0 0,0 0 16,0 0-16,-21 21 0,21-22 15,-21 1-15,0 21 0,0-21 16,-1 21-16,1-21 0,0 21 16,0 0-16,0-21 0,0 21 0,-1 0 15,1 0-15,0 0 0,0-21 16,0 21-16,0 0 0,-1 0 0,1 0 0,0 0 16,0 0-16,0 0 0,0 0 15,-1 0-15,1 0 0,0 0 16,0 0-16,0 0 15,0 0 17,-1 0-17,22-22-15,0 1 32,0 0-1,0 0-31,0 0 15,0 0-15,0-1 16,0 1-16,0 0 16,0 0-16,0 0 0,0 0 15,0-1-15,22 22 0,-1-21 0,0 0 16,0 21-16,0 0 16,0 0-16,22 0 0,-22 0 15,0 0-15,21 0 0,-20 0 16,20 0-16,0 0 0,1 0 0,-1 0 15,0 0-15,1 0 0,-1 0 0,0 0 16,1 0-16,-1 0 0,0 0 16,-21 0-16,1 0 0,-1 0 15,0 0-15,0 0 0,0 0 16,0 0 0,-42 0 15,0 0-31,0 0 15,0 0-15,0 0 0,-1 0 16,1 21-16,0-21 0,0 0 0,0 0 16,-22 21-16,22-21 0,0 0 0,-21 22 15,-1-22-15,1 0 0,21 21 16,-21-21-16,20 21 0,-20-21 0,21 21 16,0-21-16,-22 21 0,22-21 15,0 21-15,0-21 0,0 22 0,0-22 16,21 21-16,-22 0 0,1-21 0,21 21 15,-21 0-15,0-21 16,0 21-16,42-21 47,0 0-47,0 0 16,0 0-16,1 0 0,-1 0 15,0 0-15,21 0 0,-21 0 16,1 0-16,20 0 0,-21 0 0,21 0 15,-20 0-15,20 0 0,0 0 16,-21 0-16,22 0 0,-22 0 0,0 0 16,0 22-16,0-22 0,1 21 0,-22 0 15,21 0-15,0 0 16,-21 0-16,0 1 0,0-1 16,0 0-16,0 0 0,0 0 15,0 0-15,0 1 16,-21-22-16,0 21 0,-1 0 15,1-21-15,-21 21 0,21-21 16,0 0-16,-22 21 0,22-21 16,-21 0-16,21 21 0,-22-21 0,22 0 15,-21 0-15,21 22 0,-1-22 0,-20 0 16,21 0-16,0 0 0,0 0 16,-1 0-16,1 0 15,0 0-15,21 21 47,0 0 47,21-21-63,0 0-15,1 0-16,-1 0 15,0 0-15,0 0 0,0 0 0,22 0 16,-22 0-16,21-21 0,0 21 0,1-21 16,-1 21-16,0-22 0,-20 1 15,20 0-15,-21 0 0,21 21 0,-20-21 0,-1 0 16,-21-1-16,0 1 15,0 0-15,0-21 0,0 21 0,0-1 16,0 1-16,-21 0 0,-1 21 0,1-21 16,0 0-16,0 0 0,-21 21 0,20-22 15,1 1-15,0 21 0,-21-21 0,21 21 16,-22 0-16,22 0 0,0-21 0,-21 21 16,20 0-16,-20 0 0,21 0 15,0 0-15,-22 0 0,22 0 0,0 0 16,-21 0-16,21 0 0,-1 0 15,1 0-15,0 0 16,0 0-16,21-21 78,0 0-62,21 21-16,-21-22 0,21 22 15,-21-21-15,0 0 16,0 0 0,0 0-16,21 21 15,-21-21-15,22 21 16,-1 0-16,0 0 16,0 0-16,0 0 0,22 0 15,-22 0-15,21 0 0,22 0 0,-22 0 16,0 0-16,22 0 0,-22 0 0,22 0 15,-22 0-15,0 0 0,1 0 0,-1 0 16,-21 0-16,0 0 0,0 0 16,1 0-16,-22 21 15,-22-21 1,1 0 0,0 0 62,0 0-63,0 0-15</inkml:trace>
  <inkml:trace contextRef="#ctx0" brushRef="#br0" timeOffset="48361.27">3958 15621 0,'0'0'0,"0"-21"0,0-21 15,0 20 1,0 44 15,0 20-31,-21-21 0,21 0 16,-21 22-16,21-1 0,0 0 15,0 1-15,0-1 0,0 0 0,0 22 16,-21-22-16,21 22 0,0-22 16,-22 21-16,22-20 0,0-1 0,-21 0 15,21 1-15,-21-1 0,21-21 0,-21 22 16,21-22-16,0 0 0,0 0 16,0 0-16,-21 0 15,0-42 1,21 0-1,-22 0-15,1 0 0,0 0 0,0-22 16</inkml:trace>
  <inkml:trace contextRef="#ctx0" brushRef="#br0" timeOffset="48612.11">3556 15790 0,'21'-21'16,"-42"42"-16,63-84 0,-42 42 0,21-22 0,1 22 15,-1 0-15,21 0 0,-21 0 16,22 21-16,-1-21 0,0-1 0,1 22 15,-1 0-15,0 0 16,1 0-16,-1 0 0,0 22 0,-21-22 0,1 21 16,-22 0-16,0 21 0,0-21 15,0 1-15,0 20 0,0-21 16,-22 21-16,1-20 0,0 20 0,-21 0 16,21-21-16,-1 22 0,1-22 0,0 0 15,0 0-15,21 0 0,0 1 16,0-1-16,21-42 31</inkml:trace>
  <inkml:trace contextRef="#ctx0" brushRef="#br0" timeOffset="49859.62">4254 16108 0,'0'21'15,"22"-21"1,-1 0-16,0-21 0,0 0 16,0 0-16,0-1 0,1 1 15,20-21-15,0 21 0,-21-22 0,22 22 16,-1-21-16,0 0 0,-20-1 0,20 22 16,-21-21-16,-21 21 0,0-1 15,0 1-15,0 0 0,-21 21 16,0 0-16,-22 0 0,1 0 0,21 0 15,-21 21-15,-1-21 16,22 21-16,0 1 0,0-1 0,0 0 16,21 0-16,0 0 0,0 0 15,21 1-15,0-1 16,0-21-16,0 21 0,22 0 0,-22-21 16,21 21-16,-21 0 0,22 1 0,-22-1 15,21 0-15,-21 0 0,0 0 16,1 0-16,-1 1 0,-21-1 0,21 0 15,-21 0-15,21 0 0,0-21 16,-21 21-16,0 1 0,21-22 16,1 0-16,-1 0 0,0 0 15,0 0-15,0 0 0,0 0 0,1 0 16,20-22-16,-21 1 0,0 0 16,22 0-16,-22 0 0,21-22 0,-21 22 15,22 0-15,-22-21 0,21 21 0,-21-22 16,22 22-16,-22 0 0,0 0 15,-21 0-15,0-1 0,21 22 0,-42 22 32,21-1-17,-21 0-15,21 0 16,-21 0-16,21 0 0,0 1 0,0-1 16,0 0-16,21 0 15,0 0-15,0-21 0,21 0 16,-20 0-16,-1 0 0,21 0 0,-21 0 15,22-21-15,-22 21 0,21-21 0,0 0 16,1 0-16,-1-1 0,-21 22 16,22-21-16,-22 0 0,0 0 0,0 0 15,0 21-15,0-21 0,-21 42 47,0 0-47,-21 0 0,0 0 0,0 0 16,21 1-16,0-1 15,0 0-15,-21 0 0,0 0 16,21-42 31,0 0-47,0 0 0,21 0 0,0-1 16,0 1-16,-21 0 0,21 0 0,0 0 15,1 0-15,-1-1 0,0 1 16,0 21-16,0-21 0,0 21 0,1 0 15,-1 0-15,0 0 16,-21 21-16,21-21 0,-21 21 0,0 1 16,0-1-16,0 0 15,0 0-15,21 0 0,0 0 16,-21 1-16,0-1 0,22-21 0,-1 21 16,0-21-16,0 0 15,0 0-15,0 0 0,1-21 16,20 0-16,-21-1 0,0 22 0,0-21 15,1-21-15,-1 21 0,0 0 0,0-1 16,0-20-16,0 0 0,1 21 16,-1-22-16,-21 1 0,21 0 0,-21-1 15,0 22-15,0-21 0,0-1 16,0 22-16,0 0 0,0 0 0,0 0 16,0 42-1,0 0 1,0 0-16,0 0 0,0 22 0,-21-22 15,0 21-15,21 1 0,-22-1 16,22-21-16,0 21 0,0 1 0,-21-1 16,21-21-16,0 22 0,0-1 0,0-21 15,0 0-15,0 0 0,0 1 16,0-1-16,21 0 0,1-21 16,-1 0-16,0 0 0,0 0 0,0 0 15,22 0-15,-22-21 0,0 0 16,0-1-16,21 1 0,-20 0 15,-1 0-15,0 0 0,-21 0 0,0-1 16</inkml:trace>
  <inkml:trace contextRef="#ctx0" brushRef="#br0" timeOffset="50052.06">6625 15663 0,'0'0'0,"0"-21"31,21 21-31,0 0 0,1 0 0,20 0 15,-21 0-15,0 0 0,22-21 16,-22 21-16,21-21 0,-21 21 0,22 0 16,-22 0-16,0-21 0,0 21 15,0 0-15,-21-21 16,-21 21-16,0 0 16</inkml:trace>
  <inkml:trace contextRef="#ctx0" brushRef="#br0" timeOffset="50239.96">5715 15536 0,'0'0'0,"-42"0"0,20 0 0,1 0 16,0 0-16,0 0 0,42 0 47,0 0-47,0 0 0,22 0 15,-1 0-15,0 0 0,22 0 16,-1 0-16</inkml:trace>
  <inkml:trace contextRef="#ctx0" brushRef="#br0" timeOffset="50595.26">8191 15198 0,'0'-21'16,"0"-1"-16,-21 22 15,0-21-15,0 21 0,0 0 16,0 0-16,-1 0 0,1 0 0,-21 0 16,21 21-16,-22-21 0,22 22 15,-21-1-15,21 21 0,0-21 0,-22 22 16,22-1-16,0 0 0,0 1 0,0-1 15,-1 0-15,1 1 0,0 20 16,21-21-16,0 1 0,0-1 16,0-21-16,0 22 0,0-1 0,0-21 15,0 21-15,21-20 0,0-1 0,1 0 16,-22 0-16,21 0 0,21 0 0,-21-21 16,0 0-16,1 0 0,-1 0 15,21 0-15,-21 0 0,0 0 0,1 0 16,-1-21-16,21 0 0,-21 0 0,0 0 15</inkml:trace>
  <inkml:trace contextRef="#ctx0" brushRef="#br0" timeOffset="51012.02">8551 15325 0,'0'0'15,"0"-21"-15,0-1 0,0 1 0,0 0 16,-21 21-1,0 0-15,0 0 0,0 21 0,-1 0 16,1 1-16,-21-1 0,21 0 0,0 21 16,-1-21-16,1 22 0,0-1 0,0 0 15,0 1-15,0-1 0,21 0 16,0-20-16,0 20 0,0 0 0,0-21 16,0 22-16,0-22 0,0 0 0,0 0 15,21 0-15,0-21 0,0 0 0,0 0 16,0 0-16,1 0 15,-1 0-15,0 0 0,0 0 0,0-21 16,0 0-16,1 0 0,-22 0 0,0 0 16,0-1-16,0 1 0,0 0 15,0 0-15,0 0 16,-22 0-16,1 21 0,0 0 16,0 0-16,0 0 0,0 0 0,-1 0 15,1 21-15,0-21 0,21 21 16,-21-21-16,21 21 15,0 0-15,21-21 32,0 0-32,0 0 0</inkml:trace>
  <inkml:trace contextRef="#ctx0" brushRef="#br0" timeOffset="51375.86">8699 15092 0,'0'-21'16,"0"42"-16,0-63 0,22 20 16,-1 22-1,0 0-15,0 0 0,0 22 16,0-1-16,1 0 0,20 0 16,-21 0-16,0 22 0,0-22 15,22 21-15,-22-21 0,0 22 0,0-1 16,0 0-16,1-21 0,-22 22 0,0-1 15,0-21-15,0 22 0,0-1 0,0-21 16,-22 21-16,-20 1 0,21-22 16,-21 21-16,-1 1 0,1-22 0,0 21 15,-1 0-15,1-20 0,0 20 0,-1-21 16,1 21-16,0-20 0,20-1 0,-20 0 16,21 0-16,0 0 0,0-21 15,-1 21-15,1 1 0,21-44 47,0 1-47,0 0 0,0 0 0,0 0 16</inkml:trace>
  <inkml:trace contextRef="#ctx0" brushRef="#br0" timeOffset="52640.21">14160 8932 0,'0'22'16,"-21"-22"-1,21 21 17,21 0 30,1-21-62,-1 0 16,0 21-16,0-21 15,0 0-15,0 21 0,1-21 0,-1 0 16,0 0-16,0 21 0,21-21 0,-20 0 16,-1 0-16,0 0 0,21 0 15,-21 0-15,1 0 0,-1 0 0,21 0 16,-21 0-16,0 0 0,1 0 15,-1 0-15,0 0 0,-21-21 32,21 21-17,-42 0 48,0 0-63,0 0 15,-1 0 1,1 0-16,0 0 0,21 21 16,-21-21-16</inkml:trace>
  <inkml:trace contextRef="#ctx0" brushRef="#br0" timeOffset="53867.58">14584 9102 0,'-21'0'16,"21"-21"-1,0-1 1,0 1-16,0 0 16,-22 21-1,22-21-15,-21 21 0,0 0 16,0 0-16,0 0 16,0 0-16,-1 0 0,1 0 15,0 21-15,0 0 0,-21-21 0,20 21 16,1 1-16,0-1 0,0 0 15,0 0-15,-22 0 0,22 22 0,0-22 16,0 21-16,0-21 0,0 22 0,-1-1 16,22-21-16,-21 21 0,21 1 0,0-1 15,0-21-15,0 22 0,21-1 0,1-21 16,-1 21-16,0-20 0,0-1 16,0 21-16,0-21 0,22 0 0,-22 1 15,21-1-15,-21-21 0,22 21 0,-22-21 16,21 0-16,-21 0 0,22 0 15,-22 0-15,21 0 0,-21 0 0,1 0 16,-1-21-16,21 0 0,-21-1 16,-21 1-16,21 0 0,-21 0 0,0 0 15,0 0-15,0-1 0,0 1 0,0 0 16,-21 0-16,0 0 0,0 21 0,0-21 16,0 21-16,-1-22 0,1 22 0,0 0 15,-21 0-15,21 0 0,-22 0 16,22 0-16,0 0 0,-21 0 0,20 0 15,1 0-15,42 0 47,1 0-47,-1 0 0,0 0 16,0 0-16,0 0 0,22 0 0,-22-21 16,0 21-16,0 0 0,0 0 0,0 0 15,1 0-15,-1 0 0,0 0 0,0 21 16,0-21-16,0 22 15,-21-1-15,0 0 16,0 0-16,0 0 0,0 0 16,0 1-16,0-1 15,0 0-15,-21 0 0,0 0 0,0 0 16,0 1-16,0-1 0,-1 0 16,1 0-16,-21-21 0,21 21 15,0-21-15,-1 21 0,1-21 0,0 22 16,-21-22-16,21 0 0,-1 0 0,-20 0 15,21 0-15,0 0 0,0 0 0,-22-22 16,22 1-16,0 21 0,0-21 0,21 0 16,-21 0-16,-1-22 0,22 22 15,-21-21-15,21 0 0,0 20 0,0-20 16,0 0-16,0-1 0,0 1 0,0 0 16,0-1-16,21 1 0,1 21 0,-1-21 15,21 20-15,-21 1 0,0 0 0,22 0 16,-1 0-16,-21 0 0,22-1 0,-1 1 15,0 21-15,-21 0 0,22-21 16,-1 21-16,-21 0 0,0 0 0,22 0 16,-22 0-16,0 0 0,0 0 15,0 0-15,-42 0 47,0 0-47,0 0 0,0 0 0,0 0 16,-1 0-16,1 0 0,0 0 0,0 0 15,-21 0-15,20 0 0,1 21 16,0-21-16,-21 0 0,21 0 0,-22 0 16,22 21-16,-21-21 0,21 22 0,-22-1 15,22-21-15,-21 21 0,21 0 16,-1 0-16,1 0 0,0 1 0,0-1 16,0 21-16,21-21 0,-21 22 0,21-22 15,0 21-15,0-21 0,0 22 0,0-22 16,0 21-16,0-21 0,0 22 0,21-22 15,0 0-15,0 21 0,0-21 16,0 1-16,1-1 0,-1 0 0,0-21 16,0 21-16,21 0 0,-20-21 0,-1 0 15,0 21-15,0-21 0,0 0 0,0 0 16,1 0-16,-1 0 16,0 0-16,0 0 15,0 0 1,-21-21-16,21 21 15,-21-21-15,22 21 0,-22-21 16,21 21-16</inkml:trace>
  <inkml:trace contextRef="#ctx0" brushRef="#br0" timeOffset="54772.14">4403 16976 0,'0'0'0,"0"-21"15,0-1-15,0 1 0,0 0 0,-22 0 16,1 21-16,0-21 0,0 0 15,0 21-15,0 0 0,-1 0 0,1 0 16,0 0-16,0 21 0,21 0 16,0 0-16,-21 21 0,21 1 0,0-1 15,-21 0-15,21 1 0,0 20 16,0-20-16,0-1 0,0 21 16,0-20-16,0 20 0,0-20 0,0-1 15,0 0-15,0 1 0,0-1 16,0-21-16,0 0 0,0 22 0,0-22 15,0 0-15,0-42 32,0 0-32,0-1 0,0 1 0,0 0 15,-22-21-15</inkml:trace>
  <inkml:trace contextRef="#ctx0" brushRef="#br0" timeOffset="55035.99">4085 16997 0,'0'0'0,"64"-106"15,-43 64 1,0 21-16,0-1 0,0 1 0,22 0 16,-22 0-16,0 21 0,21 0 15,1 0-15,-22 0 0,21 0 0,-21 21 16,22 0-16,-43 0 0,0 22 16,0-22-16,0 0 0,0 21 15,-43-20-15,22 20 0,0-21 0,-21 0 16,20 22-16,1-22 15,-21 0-15,21 21 0,0-21 0,21 1 16,0-1-16,-22 0 0,22 0 0,22-21 31,-1 0-31,0 0 0,0 0 16,0 0-16</inkml:trace>
  <inkml:trace contextRef="#ctx0" brushRef="#br0" timeOffset="56182.54">4551 17272 0,'0'0'16,"21"0"-16,21 0 0,-21 0 15,1 0-15,-1-21 16,0 0-16,0 21 0,0-21 0,0-1 16,1 1-16,-1 0 0,21 0 15,-21 0-15,0 0 0,22-22 0,-22 22 16,0 0-16,0-21 0,-21 20 0,0-20 16,0 21-16,0 0 15,0 0-15,-21-1 16,0 22-16,0 0 0,0 0 0,-1 22 15,1-1-15,0 0 0,0 0 16,21 0-16,0 0 0,-21 1 0,21-1 16,0 0-16,0 0 0,0 0 15,0 0-15,0 1 0,21-1 0,-21 0 16,21 0-16,0-21 0,0 21 0,1 0 16,-1-21-16,0 22 0,0-1 15,0-21-15,0 21 0,1-21 0,-1 0 16,0 21-16,0-21 0,0 0 15,0 0-15,1 0 0,-1 0 16,21 0-16,-21 0 0,22-21 0,-22 0 16,0 21-16,21-21 0,-21-1 0,22 1 15,-22 0-15,0 0 0,0 0 16,0 0-16,1-1 0,-22 1 0,0 0 16,0 0-16,21 0 0,-21 42 31,0 0-16,0 0-15,0 0 0,0 1 16,0-1-16,0 0 0,0 0 16,21 0-16,-21 0 0,21-21 15,-21 22-15,21-22 0,0 0 0,1 0 16,-1 0-16,0 0 0,0 0 16,0 0-16,22-22 0,-1 1 0,-21 0 15,21 21-15,-20-21 0,-1 0 0,21 0 16,-21-22-16,0 22 0,-21 0 15,0 0-15,22 21 0,-22-21 0,0-1 16,-22 22 0,22 22-16,-21-1 15,0 0-15,21 0 0,-21-21 16,0 21-16,21 0 0,-21 1 0,21-1 16,0 0-16,0 0 15,0-42 16,21 0-31,0 0 16,0 21-16,0-22 0,0 1 0,1 0 16,-1 0-16,0 0 0,-21 0 0,21-1 15,0 22 1,-21 22 0,0-1-16,0 0 15,0 0-15,0 0 0,21 0 16,-21 1-16,0-1 0,0 0 0,22 0 0,-22 0 15,21 0-15,0-21 16,0 0-16,21 22 16,-20-22-16,-1 0 0,0 0 0,0-22 15,0 22-15,0-21 0,1 0 0,-1 0 16,0 0-16,0 0 0,-21-22 16,0 22-16,0-21 0,0-1 0,0 1 15,0 0-15,0-22 0,0 22 0,0 0 16,0-1-16,0 1 0,0 0 0,0 20 15,0-20-15,21 42 16,-21-21-16,0 42 16,0 0-1,0 0-15,0 22 0,0-22 16,0 21-16,0 1 0,0-1 0,0 0 16,0 1-16,0-1 0,0 0 0,0-21 15,0 22-15,21-1 0,-21-21 16,0 0-16,22 1 0,-1-1 0,0 0 15,0-21-15,0 0 0,0 0 16,1 0-16,-1 0 16,0-21-16,-21 0 0,21 21 15,0-22-15,-21 1 0,0 0 16,0 0-16,0 0 0,0 0 0,0-1 16,0 1-16,-21 21 0</inkml:trace>
  <inkml:trace contextRef="#ctx0" brushRef="#br0" timeOffset="56371.43">6477 16806 0,'0'0'16,"-21"0"0,21-21-16,21 21 15,0 0-15,0-21 0,0 21 0,1 0 16,-1 0-16,21-21 0,-21 21 0,22-21 16,-22 21-16,21 0 0,-21-21 15,22 21-15,-22 0 0,0-22 16,0 22-16,-21-21 15,-21 21-15,0 0 16,-22 0-16,22 0 0</inkml:trace>
  <inkml:trace contextRef="#ctx0" brushRef="#br0" timeOffset="56556.33">5736 16679 0,'0'0'0,"-21"0"0,-43 0 15,43 0-15,0 0 16,21 22 0,21-22-1,0 0-15,1 21 0,-1-21 16,21 0-16,-21 0 0,22 0 0,20 0 16,-21 0-16,1 0 0</inkml:trace>
  <inkml:trace contextRef="#ctx0" brushRef="#br0" timeOffset="57403.9">7260 17103 0,'0'0'0,"0"-21"46,0-1-46,21 1 0,0 0 0,-21 0 16,22 0-16,-1-22 0,0 22 16,0-21-16,0 0 0,0-1 0,-21 1 15,0 0-15,22-1 0,-22 1 0,0 0 16,0-1-16,0 22 0,0-21 16,0 21-16,0-1 0,-22 22 15,1 0-15,0 22 16,0-1-1,0 0-15,0 21 0,21-21 0,-22 1 16,22 20-16,-21 0 0,21 1 0,0-1 16,0 0-16,0 1 0,0-22 0,0 21 15,0 64 1,21-85-16,1 21 0,-1-20 0,0-1 16,0-21-16,0 21 0,0-21 0,22 0 15,-22 0-15,21 0 0,-21 0 16,22 0-16,-1 0 0,-21-21 15,22 0-15,-22-1 0,0 1 0,21 0 16,-21 0-16,1 0 0,-22-22 0,21 22 16,-21-21-16,0 21 0,21-22 15,-21 22-15,0 0 0,0 0 0,-21 42 47,21 0-47,-21 0 0,21 1 0,0 20 16,0-21-16,0 0 0,0 0 0,-22 22 15,22-22-15,0 0 0,-21 0 16,21 0-16,0 1 0,0-1 16,-21-21-16,21-21 31,0-1-15,0 1-16,0 0 0,0-21 15,0 21-15,21-22 0,0 22 0,1-21 16,-1-1-16,0 1 0,21 21 0,-21-21 15,22 20-15,-1 1 0,-21 21 16,22 0-16,-1 0 0,0 0 0,-21 0 16,22 0-16,-22 0 0,21 21 0,-21 22 15,1-22-15,-22 0 0,0 21 16,0-20-16,0 20 0,0-21 0,0 21 16,0-20-16,0 20 0,0-21 0,-22 0 15,22 0-15,-21 1 0,0-1 0,0 0 16,21 0-1,-21-21-15,0 0 0,21-21 32,0 0-32,21 0 15,0-1-15,-21 1 0</inkml:trace>
  <inkml:trace contextRef="#ctx0" brushRef="#br0" timeOffset="57697.73">8911 16320 0,'0'0'0,"0"-22"0,0-41 16,-21 63-16,0 0 15,0 0-15,-1 0 16,1 21-16,0 0 0,0 0 0,0 1 16,0 20-16,21-21 0,-22 21 0,1 1 15,0-1-15,21-21 0,0 22 0,-21 20 16,21-21-16,-21 1 0,21-1 15,0 0-15,0 1 0,0-22 0,0 21 16,0 1-16,0-22 0,0 21 0,0-21 16,0 0-16,0 1 15,0-1-15,21-21 16,0 0-16,0 0 0,0 0 16,1-21-16,-1-1 0,0 1 0,-21 0 15,42 0-15</inkml:trace>
  <inkml:trace contextRef="#ctx0" brushRef="#br0" timeOffset="58135.54">9207 16425 0,'0'22'32,"22"-22"-17,-1 21-15,0-21 0,0 0 16,0 0-16,0 0 0,1 21 15,-1-21-15,21 0 0,-21 0 16,0 0-16,1 0 0,20-21 0,-21 21 16,0-21-16,0 21 0,-21-22 0,0 1 15,22 21-15,-22-21 0,0 0 0,0 0 16,0 0-16,-22 21 31,1 0-31,0 21 16,21 0-16,-21 0 0,21 0 15,0 0-15,0 1 0,0-1 16,0 21-16,0-21 0,0 0 16,0 22-16,0-22 0,0 21 0,0-21 15,-21 22-15,21-22 0,-21 21 0,21-21 16,-22 1-16,22 20 0,0-21 0,-21 0 16,0 0-16,0 1 15,21-1-15,-21-21 16,0 0-16,21-21 15,0-1-15,0 1 16,-22 0-16,22 0 16,-21 0-16,0 0 0</inkml:trace>
  <inkml:trace contextRef="#ctx0" brushRef="#br0" timeOffset="58335.43">9186 16722 0,'0'0'0,"-21"0"0,21 21 31,0 0-15,21-21-16,0 0 16,1 0-16,-1 0 0,0 0 0,0 0 15,0 0-15,22 0 0,-22 0 16,0 0-16,21 0 0,-21 0 0,1-21 16,-1 21-16,0 0 0,0-21 0,0 21 15,0-21-15,1-1 0,-1 22 16,0-21-16,-21 0 0</inkml:trace>
  <inkml:trace contextRef="#ctx0" brushRef="#br0" timeOffset="58720.21">9715 16129 0,'0'0'0,"0"-21"0,-21 0 0,0-43 16,21 43-16,0 0 15,21 21 1,0 0-16,1 0 0,-1 21 16,0-21-16,0 21 0,0 0 0,0 22 15,1-22-15,-1 21 0,0 1 0,0-1 16,-21 0-16,21 1 0,-21-1 16,21 0-16,-21-21 0,0 22 0,0-1 15,0-21-15,0 22 0,0-1 0,0-21 16,-21 21-16,0-20 0,0-1 0,0 21 15,-22-21-15,22 0 0,-21 1 16,21 20-16,-22-21 0,1 0 16,21-21-16,-21 21 0,20 1 0,-20-1 0,21-21 15,0 21-15,0-21 0,-1 0 0,1 21 16,0-21-16,21-21 47,21 0-47,0 0 0,1 21 15</inkml:trace>
  <inkml:trace contextRef="#ctx0" brushRef="#br0" timeOffset="60492.25">14287 9589 0,'-21'0'0,"0"0"16,0 0-1,21-22 1,0 1 15,21 21-15,0-21-16,0 21 0,1-21 0,-1 21 16,0 0-16,0 0 0,0 0 0,0 0 15,1 0-15,-44 0 31,1 21-31,0-21 16,0 21-16,0-21 0,-22 21 0,22 1 16,0-22-16,0 21 0,0-21 0,0 21 15,-1-21-15,22 21 16,22-21 31,-1-21-32,-21 0-15,21 21 16,0-21-16</inkml:trace>
  <inkml:trace contextRef="#ctx0" brushRef="#br0" timeOffset="63817.2">15388 9017 0,'0'21'63,"-21"-21"15,21-21-62,21 21 109,0 0-125,0 0 15,1 0-15,-1 21 0,0-21 16,0 0-16,0 0 0,0 0 15,22 0-15,-22 0 0,0 0 0,21 0 16,-20 0-16,-1 0 0,21 0 0,-21 0 16,0 0-16,1 0 0,20 0 0,-21 0 15,0 0-15,0 0 0,1 0 16,-1 0-16,0 0 0,0-21 0,0 21 16,0 0-16,1-21 0,-22 0 15,21 21-15,-21-21 0,21 21 0,-21-22 16,0 1-1,-21 42 17,0 1-17,21-1-15,0 0 0,-22-21 16,1 21-16,21 0 0,-21 0 0,0 1 16,21-1-16,0 0 0,-21 0 0,0 0 15,21 0-15,-22 22 0,1-22 16,21 0-16,0 0 0,-21 22 0,0-22 15,21 0-15,-21 21 0,21-21 0,0 1 16,-21 20-16,21-21 0,-22 21 0,22-20 16,-21-1-16,21 21 0,0-21 0,0 0 15,0 1-15,0-1 0,-21 0 0,21 0 16,0 0-16,0 0 0,-21 1 16,21-1-16,0 0 15,0 0 1,0-42 46,0 0-46,0 0-16,0-1 16,0 1-16,0 0 0</inkml:trace>
  <inkml:trace contextRef="#ctx0" brushRef="#br0" timeOffset="64195.99">15494 9546 0,'0'0'0,"-21"0"0,0 0 16,-1 0-16,1 0 15,42 0 16,1 0-31,20 0 16,-21 0-16,21 0 0,1 0 16,-22 0-16,21 0 0,22 0 0,-22 0 15,0 0-15,22 0 0,-22 0 16,22 0-16,-22 0 0,22 0 0,-22 0 16,0 0-16,1 0 0,-1 0 0,-21 0 15,0 0-15,0 0 0,-21 21 16,0 1-1,0-1 17,-21-21-17,21 21 1,-21-21-16,0 0 16,0 0-1,0 0-15,-1 0 0</inkml:trace>
  <inkml:trace contextRef="#ctx0" brushRef="#br0" timeOffset="65216.44">8996 17293 0,'0'21'16,"0"22"0,0-22-16,-21 21 15,21-21-15,-22 22 0,1 20 0,21-20 16,-21-1-16,0 0 0,0 22 15,0-22-15,-1 0 0,1 1 0,21-1 16,-21 0-16,0 1 0,0-1 0,0 0 16,21-20-16,-22 20 0,22-21 15,-21 0-15,21 0 0,0 1 0,0-1 16,0-42 15,0-1-31,0-20 16,0 21-16,0 0 0</inkml:trace>
  <inkml:trace contextRef="#ctx0" brushRef="#br0" timeOffset="65507.29">8678 17653 0,'0'0'0,"0"-21"0,0-21 16,21 20-16,-21 1 0,22-21 16,-22 21-16,21 0 0,0-22 0,0 22 15,0 0-15,22 0 0,-1 0 16,0 21-16,1-22 0,-1 1 15,0 21-15,1 0 0,-1 0 0,0 0 16,1 0-16,-22 0 0,0 21 0,0-21 16,-21 22-16,0-1 0,0 0 15,0 21-15,0-21 0,-21 1 0,0 20 16,0-21-16,-22 0 0,22 22 16,0-22-16,-21 0 0,20 0 0,-20 0 15,21-21-15,0 21 0,0 1 0,-1-22 16,1 0-16,42 0 31,22-22-31,-22 22 16,0-21-16</inkml:trace>
  <inkml:trace contextRef="#ctx0" brushRef="#br0" timeOffset="66556.35">9377 17738 0,'0'0'0,"21"0"31,0-21-31,0-1 16,-21 1-16,21 21 0,1-21 15,-1 0-15,21-21 0,-21 20 16,0 1-16,22-21 0,-22 21 0,0-22 16,0 22-16,0 0 0,1 0 15,-22 0-15,0 0 0,0-1 0,-22 22 16,1 0-16,0 0 15,0 0-15,0 0 0,0 22 16,-1-22-16,1 21 0,21 0 0,0 0 16,-21 0-16,21 0 0,0 1 15,0-1-15,0 0 0,0 0 16,0 0-16,21-21 0,0 21 16,1 1-16,-1-22 0,0 21 0,0-21 15,0 21-15,0-21 0,1 0 16,-1 21-16,0-21 0,0 0 15,0 0-15,0 0 0,1 0 0,-1 0 16,0 0-16,0 0 0,0 0 16,0 0-16,1-21 0,-1 21 15,0-21-15,21 0 0,-21-1 0,1 1 16,-1 0-16,0 0 0,0 0 16,0 0-16,0-1 0,1 1 0,-1 0 15,0 0-15,-21 0 0,0 0 16,0 42 15,0 0-31,0 0 16,0 0-16,0 0 0,-21 1 0,0-1 15,21 0-15,-22 0 0,22 0 0,0 0 16,0 1-16,-21-22 0,21 21 16,0 0-16,0-42 31,0 0-16,21-1-15,-21 1 16,22 21-16,-1-21 0,-21 0 0,0 0 16,21 0-16,0-1 0,-21 1 0,21 21 31,-21 21-15,21 1-1,-21-1-15,0 21 0,0-21 0,0 0 16,0 1-16,0-1 0,0 21 0,0-21 15,22 0-15,-1-21 0,0 22 16,-21-1-16,21-21 0,0 0 0,0 0 16,1 0-16,-1 0 0,21-21 15,-21-1-15,22 1 0,-22 0 0,21 0 16,-21 0-16,22-22 0,-22 1 16,21 0-16,-21 21 0,22-22 0,-22 1 15,0 0-15,0-1 0,0 1 16,-21 0-16,0-1 0,21 22 15,-21-21-15,0 21 0,0-1 0,0 44 32,-21-1-17,21 21-15,-21-21 0,21 0 0,0 22 16,-21-22-16,21 21 0,-21-21 16,21 22-16,0-22 0,-21 21 0,21 1 15,0-22-15,0 21 0,0-21 16,0 22-16,21-22 0,0 0 0,0 0 15,0 0-15,-21 0 0,21-21 0,1 0 16,-1 0-16,0 0 16,0 0-16,0 0 0,0 0 15,-21-21-15,0 0 0,0 0 0,0 0 16,0 0-16,0-22 0,0 22 16,0-21-16,0 21 0</inkml:trace>
  <inkml:trace contextRef="#ctx0" brushRef="#br0" timeOffset="66719.25">11049 17314 0,'21'0'47,"0"0"-47,0 0 0,1 0 0,-1-21 16,0 21-16,0 0 16,0-21-16,0 21 0,1 0 0,-1-21 15,0 0-15,0 0 0,-21-1 16,0 1-16</inkml:trace>
  <inkml:trace contextRef="#ctx0" brushRef="#br0" timeOffset="66903.14">10435 17124 0,'0'0'0,"-42"0"0,-22-21 16,43 21-16,42 0 47,22 0-47,-22-21 15,21 21-15,0 0 0,1 0 0</inkml:trace>
  <inkml:trace contextRef="#ctx0" brushRef="#br0" timeOffset="67183.99">11790 16828 0,'0'0'0,"-21"0"31,-1 21-31,1 0 0,0 0 0,21 0 16,-21 22-16,0-1 0,0 0 15,21 1-15,0-1 0,0 0 0,0 1 16,0 20-16,-22-21 0,22 22 0,0-22 15,0 22-15,0-1 0,0-20 16,0-1-16,0 21 0,0-41 0,22 20 16,-22 0-16,21-21 0,0 1 15,-21-1-15,21 0 0,0-21 0,0 0 16,1 0-16,-1 0 0,0 0 0,21 0 16,-21-21-16</inkml:trace>
  <inkml:trace contextRef="#ctx0" brushRef="#br0" timeOffset="67631.73">12192 17484 0,'0'0'0,"0"-21"0,0-1 0,-21 22 0,0-21 15,21 0-15,0 0 0,-22 21 0,22-21 16,0 0-16,0-1 0,0 1 16,0 0-16,0 0 0,22 0 15,-1 0-15,0-1 0,0 1 0,21 21 16,-20-21-16,-1 0 0,0 21 0,0 0 15,21 0-15,-20 0 16,-1 0-16,-21 21 16,0 0-16,0 0 0,0 22 0,-21-22 15,-1 0-15,1 21 0,0-20 0,0 20 16,0-21-16,0 21 0,-1-20 16,1 20-16,0-21 0,21 21 0,0-20 15,0-1-15,0 0 0,0 0 16,21 0-16,0-21 0,1 0 0,-1 21 15,0-21-15,0 0 0,0 0 16,0 0-16,1 0 0,-22-21 16,21 0-16,-21 0 0,0 0 15,0 0-15,0-1 0,0 1 16,-21 0-16,-1 0 0,1 0 0,0 21 16,0-21-16,0 21 0,0-22 0,-22 22 15,22 0-15,0 0 0,0 0 16,0 0-1,42 0 1,0 0-16,0 0 16,0 0-16</inkml:trace>
  <inkml:trace contextRef="#ctx0" brushRef="#br0" timeOffset="67915.84">12531 17018 0,'0'0'0,"0"-42"15,0-1-15,0 22 0,0 0 0,0-21 16,0 21-16,0-1 16,21 22-16,0 0 0,0 0 15,-21 22-15,21-1 0,0 0 0,22 0 16,-22 21-16,21 1 0,1-1 16,-1 0-16,0 22 0,1-22 0,-1 22 15,-21-22-15,0 22 0,-21-22 16,0 21-16,-21 1 0,0-22 0,-21 1 15,-1-1-15,1 0 0,0 1 16,-1-22-16,1 0 0,21 0 0,-22 0 16,22-21-16,0 0 0,21-21 15,0 0-15,0 0 0,0-22 16,0 1-16</inkml:trace>
  <inkml:trace contextRef="#ctx0" brushRef="#br0" timeOffset="69115.73">12658 10901 0,'-22'0'0,"1"0"0,0 0 16,0 0-16,21-21 16,0 0-16,0-1 15,0 1-15,0 0 0,21 0 16,21 0-16,-20 0 0,-1-1 0,21 1 16,0-21-16,1 21 0,-1 0 0,22-1 15,-22 22-15,21-21 0,-20 21 0,20 0 16,-42 0-16,22 0 15,-22 21-15,0 1 0,-21 20 0,0 0 16,-21 1-16,-21-1 0,-1 21 0,-20 1 16,20-1-16,-20 1 0,-1-1 0,1 1 15,-1-1-15,22-20 0,0 20 0,-1-20 16,22-1-16,0 0 0,21 1 0,0-1 16,0-21-16,0 0 0,21 0 15,22 1-15,-22-1 0,21-21 0,0 0 16,1 21-16,-1-21 0,0 0 0,22 0 15,-22 0-15,1-21 0,20 0 16,-21-1-16,1 1 0,-1 0 0,-21 0 16,0 0-16,1-22 0,-22 22 0,0-21 15,0 21-15,-43-22 0,22 22 0,-21 0 16,-1 0-16,1 0 0,-21 0 0,20 21 16,-20 0-16,20-22 0,1 22 15,0 0-15,-1 0 0,22 0 0,0 0 16,0 0-16,0 0 0,42 0 31,0 0-31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02:40:44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 677 0,'0'0'0,"0"-21"0,21 0 0,-21 0 15,0 0-15,0 42 47,-21 0-47,21 0 0,-21 22 0,0-1 16,0 0-16,-1 1 0,22 20 0,-42 1 16,21-1-16,0 1 0,-22-1 15,1 1-15,0-1 0,-1 1 0,1-1 16,0-21-16,21 22 0,-22-1 15,22-20-15,0-1 0,0 0 0,21-20 16,0 20-16,0-21 0,21-21 31,-21-21-15,21-21-16,0 20 0,0-20 0,1 0 16,-1-1-16,0-20 0,0-1 0,0 1 15,22-1-15,-22-20 0,0 20 16,21-20-16,-21-1 0,1 21 0,-1 1 15,0-1-15,0 1 0,0 21 16,0 20-16,-21-20 0,0 21 0,22 21 16,-22 21-1,21 0-15,-21 22 0,0-1 16,0 0-16,0 22 0,0-1 16,0 22-16,0-22 0,0 22 15,0-21-15,0 20 0,0-20 0,0 20 16,0-20-16,0-1 0,0 22 15,0-21-15,0-1 0,0-21 0,0 1 16,0-1-16,0 0 0,0 1 16,0-22-16,0 0 0,0 0 0,0-42 31,0 0-31,-21 0 16,21 0-16,-22-22 0,22 22 0,-21-21 15,21-1-15</inkml:trace>
  <inkml:trace contextRef="#ctx0" brushRef="#br0" timeOffset="163.9">1482 1609 0,'0'0'16,"-22"0"-16,1 0 0,0 0 0,0 0 15,42-21 1,0 21-16,0 0 16,22-22-16,-22 22 0,21 0 0,-21-21 15,22 21-15,-1 0 0,0-21 16,-20 0-16,20 21 0,-21-21 0,21 21 15,-20-21-15,20 21 0,-21-22 16</inkml:trace>
  <inkml:trace contextRef="#ctx0" brushRef="#br0" timeOffset="659.63">2603 1418 0,'0'0'0,"22"0"0,-1 0 15,0 0-15,0 0 16,0-21-16,-21 0 0,21 21 16,-21-21-16,22 0 0,-22-1 15,0 1-15,-22 21 16,1 0 0,-21 0-16,21 0 0,-22 0 15,1 21-15,0 1 0,-1-1 0,1 0 16,0 0-16,-1 0 0,22 0 15,-21 1-15,21-1 0,21 0 0,0 0 16,-21 0-16,21 0 0,0 1 0,0-1 16,21 0-16,0 0 15,0-21-15,21 21 0,-20-21 0,20 0 16,-21 21-16,21-21 0,1 0 16,-1 22-16,-21-22 0,22 21 0,-22-21 15,21 21-15,-21 0 0,-21 0 16,0 0-1,0 1-15,-21-1 0,0-21 16,0 21-16,-22-21 0,1 21 0,0-21 16,-1 0-16,22 0 0,-21 21 15,0-21-15,-1 0 0,22 0 0,-21 0 16,21 0-16,-1 0 0,1 0 0,0-21 16,21 0-16,0 0 15,0 0-15,0-1 16,0 1-16,21 0 0,22 0 15,-22-21-15,21 20 0</inkml:trace>
  <inkml:trace contextRef="#ctx0" brushRef="#br0" timeOffset="1147.33">3323 1355 0,'0'0'16,"21"0"-16,-21-21 0,0-1 0,21 22 16,-21-21-16,22 0 0,-22 0 15,0 0 1,-22 21-16,1 0 16,0 0-16,0 0 0,-21 21 15,20-21-15,-20 21 0,21 0 0,-21 22 16,20-22-16,-20 0 0,21 0 0,0 0 15,0 22-15,21-22 0,0 0 16,0 0-16,0 0 0,0 0 0,0 1 16,0-1-16,42 0 15,-21-21-15,0 0 0,0 21 16,22-21-16,-22 0 0,21 0 0,-21 21 16,1-21-16,20 0 0,-21 21 0,0-21 15,-21 22-15,0-1 16,0 0-16,-21 0 15,0-21-15,0 21 0,0-21 16,-1 0-16,-20 21 0,21-21 16,-21 0-16,20 0 0,1 0 0,-21 0 15,21 0-15,0 0 0,-1 0 0,1 0 16,0 0-16,0 0 0,0 0 16,21-21-16,0 0 15,21 0-15,0 21 16,-21-21-16,42 0 0</inkml:trace>
  <inkml:trace contextRef="#ctx0" brushRef="#br0" timeOffset="1415.73">3725 1355 0,'0'21'15,"-21"0"-15,0 0 0,0 0 16,21 1-16,-21-1 0,-1 0 16,22 21-16,-21-21 0,21 22 0,-21-22 15,21 0-15,0 21 0,0-20 0,0-1 16,-21 0-16,21 0 0,0 0 0,0 0 16,0-42 15,0 0-16,21 0-15,-21 0 0,21 0 16</inkml:trace>
  <inkml:trace contextRef="#ctx0" brushRef="#br0" timeOffset="1579.63">3683 1185 0,'0'0'0,"-21"-21"0,0-42 15,-1 63-15,1 0 16,0 0-1,21 21 17,21-21-32,0 21 15,1-21-15,-22 21 0</inkml:trace>
  <inkml:trace contextRef="#ctx0" brushRef="#br0" timeOffset="4255.67">4339 1651 0,'21'0'16,"0"0"-16,1-21 16,-1 21-16,0-21 0,0 0 15,0-1-15,0 1 0,1 0 0,-1 0 16,0 0-16,0 0 0,-21-1 0,0 1 15,0 0-15,0 0 0,0 0 16,-21 0-16,0 21 0,0 0 0,-1 0 16,1 0-16,-21 0 0,0 0 0,20 21 15,-20 0-15,0 0 0,-1 0 16,1 22-16,0-22 0,-1 21 16,1 0-16,21 1 0,0-22 0,0 21 15,-1 1-15,22-22 0,-21 21 16,21-21-16,0 0 0,0 1 0,21-1 15,1-21-15,-1 0 16,0 0-16,21 0 0,-21-21 16,1 21-16,20-22 0,-21 1 0,21 0 15,-20 0-15,20 0 0,-21-22 0,21 22 16,-20-21-16,-1 21 0,0 0 0,0-22 16,0 22-16,0 0 0,-21 0 15,22 0-15,-22-1 16,0 44-1,0-1-15,0 0 16,0 0-16,0 21 0,0 1 0,0-1 16,0 0-16,0 1 0,0 20 0,0 1 15,0-1-15,0 1 0,0 20 16,0-20-16,0 21 0,0-22 0,-22 22 16,22-1-16,-21 1 0,21-21 0,-21 20 15,0 1-15,21-22 0,-21 1 0,0-1 16,-1 1-16,1-1 0,0-20 15,0 20-15,0-20 0,0-1 0,-1-21 16,1 21-16,0-20 0,-21-1 16,21 0-16,-1 0 0,1-21 0,0 0 15,-21 0-15,21-21 0,-1-21 0,1 20 16,-21-20-16,21 0 0,21-1 16,-21 1-16,21-21 0,-22-1 0,22 1 15,0-1-15,0-21 0,0 22 0,22-22 16,-1-21-16,21 22 0,-21-1 15,22-21-15,20 22 0,-21-1 0,22-21 16,-22 21-16,22 1 0,-1-1 0,1 22 16,-1-1-16,1 22 0,-22-1 15,0 1-15,1 0 0,-22 21 0,21-1 16,-21 22-16,1 0 16,-22 22-1,0-1-15,0 0 0,0 0 16,0 0-16,0 0 0,0 1 0,0 20 15,0-21-15,-22 0 0,22 0 0,-21 1 16,21-1-16,0 0 0,0 0 16,0-42 31,0 0-47,0 0 0,0-1 15,0-20-15,21 21 0,1 0 0,-22-22 0,21 22 16,-21 0-16,21 0 0,0 0 15,-21 0-15,21-1 0,0 22 16,1 0-16,-1 0 16,0 0-16,-21 22 15,21-1-15,-21 21 0,21-21 16,-21 0-16,0 1 0,0 20 0,0-21 16,21 0-16,-21 22 0,22-22 0,-1 0 15,-21 0-15,21-21 0,0 21 0,0-21 16,0 0-16,1 0 15,20 0-15,-21 0 0,0 0 0,22 0 16,-22 0-16,21-21 0,-21 0 0,22 0 16,-22 0-16,0-1 15,0-20-15,0 21 0,0-21 0,1 20 16,-1 1-16,-21 0 0,21 0 0,-21 0 16,0 0-16,0-1 0,-21 22 31,0 0-31,21 22 15,-22-1-15,22 0 0,0 0 0,-21 21 16,21-20-16,-21-1 0,21 0 16,0 21-16,0-21 0,0 1 0,-21-1 15,21 21-15,0-21 0,-21-21 0,21 21 16,0 1-16,0-44 47,21 1-47,0 0 0,-21 0 15,21 0-15,-21-22 0,21 22 0,-21 0 16,22-21-16,-22 21 0,21-1 16,0 1-16,-21 0 0,0 0 0,0 0 15,21 21-15,0 0 0,0 0 32,-21 21-32,22 0 0,-22 0 0,0 0 15,0 1-15,0-1 0,21 21 16,-21-21-16,21 0 0,-21 1 0,0-1 15,0 0-15,21 0 0,0 0 16,0-21-16,-21 21 0,22-21 0,-1 0 16,0 0-16,0 0 15,0 0-15,0-21 0,1 21 0,-1-21 16,0 0-16,0 0 0,0 0 16,0-1-16,1-20 0,-1 21 0,0 0 15,0 0-15,0-22 0,0 22 0,1 0 16,-22 0-16,21 0 0,-21 42 31,0 0-15,0 0-16,0 21 0,0-20 0,0-1 15,0 21-15,0-21 0,0 22 16,0-22-16,0 21 0,0-21 16,0 0-16,21 1 0,-21 20 0,21-42 15,0 21-15,0 0 0,1 0 0,-1-21 16,21 0-16,-21 0 0,22 0 0,-1 0 15,0 0-15,1-21 0,-22 0 16,21 0-16,0 21 0,1-21 0,-1-22 16,-21 22-16,0 0 0,22-21 0,-22 21 15,-21-22-15,21 22 0,0-21 16,-21-1-16,21 22 0,-21 0 16,0 0-16,0 0 0,0 0 0,0-1 15,-21 22-15,0 0 0,0 0 16,0 0-16,0 0 0,-1 22 15,1-1-15,21 0 0,0 0 16,-21 0-16,21 22 0,0-22 0,0 21 16,0-21-16,0 0 0,0 22 0,21-22 15,-21 0-15,21 0 0,1 0 0,-1 1 16,0-22-16,0 21 0,0-21 16,0 0-16,1 0 0,-1 0 0,0 0 15,0 0-15,0-21 0,22 21 16,-22-22-16,0 1 0,0 0 0,0 0 15,22 0-15,-22 0 0,0-22 16,0 22-16,-21-21 0,21 21 0,0-22 16,-21 22-16,22-21 0,-22 21 0,0-1 15,0 44 17,0-1-32,0 0 0,0 0 0,0 0 15,0 0-15,-22 22 0,1-22 0,21 0 16,-21 21-16,21-20 0,0-1 0,0 0 15,0 0-15,0 0 0,0 0 16,21-21 15,-21-21-31,21 0 16,1 21-16,-22-21 0,21 0 16,0-22-16,0 22 0,0 0 0,-21-21 15,21 21-15,1-22 0,-1 22 0,0-21 16,21 21-16,-21-1 0,1 1 0,-1 21 15,0 0-15,0 0 16,-21 21-16,0 1 16,0-1-16,0 0 0,0 0 0,0 0 15,0 0-15,0 1 0,0-1 0,0 21 16,0-21-16,21 0 0,-21 1 16,21-22-16,1 21 0,-22 0 15,21-21-15,0 0 0,0 0 0,0 0 16,0 0-16,1 0 0,-1 0 0,0 0 15,0 0-15,0-21 0,0 0 0,1-1 16,-1 1-16,-21 0 0,21-21 16,0 21-16,0-22 0,0 1 0,1 0 15,-1-1-15,0-20 0,-21-1 0,21 1 16,0-1-16,0-20 0,-21 20 0,0-21 16,22 22-16,-22-1 15,0 1-15,21 21 0,-21-1 0,0 22 0,0 0 16,0 0-16,0 42 15,0 0 1,0 0-16,-21 0 0,21 22 0,0-1 16,-22 22-16,22-22 0,0 21 0,0 1 15,0-1-15,0 1 0,0-22 0,0 22 16,0-22-16,0 22 0,0-22 16,0 0-16,0 1 0,22-1 0,-22-21 15,21 21-15,-21-20 0,0 20 0,21-21 16,0 0-16,-21 0 0,21-21 15,0 0-15,1 0 16,-1 0-16,0 0 0,0 0 0,0 0 16,0 0-16,1-21 15,-1 0-15,0 21 0,-21-21 0,21 0 16,0 0-16,-21-1 0,0 1 0,21 0 16,-21 0-16,0 0 0,0 0 15,0-22-15,0 22 0,0 0 0</inkml:trace>
  <inkml:trace contextRef="#ctx0" brushRef="#br0" timeOffset="4479.54">8022 1058 0,'0'0'0,"-21"0"0,21 22 16,42-22-1,-21 0-15,22 0 0,-1 0 16,0 0-16,1 0 0,-1 0 15,0 0-15,1 0 0,20 0 0,-20 0 16,-1 0-16,0 0 0,1 0 0,-1 0 16,-21 0-16,21 0 0,-20 0 0,-44 0 31,1 21-31,-21 0 16</inkml:trace>
  <inkml:trace contextRef="#ctx0" brushRef="#br0" timeOffset="5043.22">2942 2392 0,'0'0'0,"-63"0"0,-1 0 15,-21 0-15,22 0 0,-1 0 0,1 0 16,-1 0-16,1 0 0,21 0 16,-1 0-16,1 0 0,21 0 0,-22 0 15,22 0-15,0 0 16,21 21-16,21-21 15,22 0-15,-1 0 0,0 0 16,22 0-16,20 0 0,22 0 0,0 0 16,0-21-16,21 21 0,21-21 15,21 21-15,1-21 0,-1 21 0,43 0 16,-1 0-16,1-22 0,21 22 16,0 0-16,0 0 0,-22 0 0,22 0 15,0 0-15,-21 0 0,-1 22 0,1-22 16,0 0-16,-22 0 0,-21 0 15,1 21-15,-22-21 0,-21 0 0,0 0 16,-21 0-16,0 0 0,-22 0 0,1 0 16,-22 0-16,-20-21 0,20 21 0,-20 0 15,-22 0-15,0-22 0,21 22 0,-21 0 16,-21-21-16,22 21 16,-44 0 15,1 0-16,0 0-15,-21 0 0,21 0 0,-22 21 16,1-21-16</inkml:trace>
  <inkml:trace contextRef="#ctx0" brushRef="#br0" timeOffset="5835.76">1122 3979 0,'0'-21'0,"-21"0"0,21 0 16,-22 21-16,1 21 16,21 21-1,-21-20-15,21 20 16,0 0-16,0 1 0,0-1 0,-21 0 16,21 1-16,-21 20 0,21-21 0,-21 1 15,21-22-15,0 21 0,-22 1 16,22-22-16,-21 21 0,21-21 0,0 0 15,0 1-15,0-1 16,0-42 0,0-1-1,0 1-15,21 0 0,1 0 0</inkml:trace>
  <inkml:trace contextRef="#ctx0" brushRef="#br0" timeOffset="6089.62">1333 4339 0,'0'0'0,"43"21"16,-43 1 0,21-22-16,0 0 0,0 0 15,-21-22 17,-21 22-17,0 0 1,0 0-16,0 0 0,-1 0 15,22 22 1,0-1 0,22-21-16,-1 0 15,0 0-15,0 0 0,21-21 0,-20 21 16</inkml:trace>
  <inkml:trace contextRef="#ctx0" brushRef="#br0" timeOffset="6699.78">2519 3789 0,'0'0'0,"-21"0"0,-1-21 16,1 21-16,0 0 16,0 0-16,0 21 0,21 0 15,-21 0-15,21 0 0,-22 1 0,1 20 16,21-21-16,-21 21 0,0 1 15,0-1-15,21 0 0,-21 1 0,-1-1 16,22 0-16,-21 1 0,21-22 16,-21 21-16,21-21 0,0 1 0,0-1 15,21-42 17,0 21-32,1-22 0,-1-20 15,0 21-15,0 0 0,0-22 16,0 22-16,1-21 0,-1 21 0,0 0 15,0-1-15,0 1 0,0 0 0,1 0 16,-1 21-16,0 0 0,-21 21 16,21 0-16,0 0 0,-21 1 15,21-1-15,-21 0 0,0 0 16,22 21-16,-1-20 0,-21-1 0,21 21 16,0-21-16,-21 0 0,21 1 0,0-22 15,1 21-15,-1-21 16,0 21-16,21-21 0,-21 0 0,1 0 0,-1 0 15,21-21-15,-21 0 0,0-1 16,22 1-16,-22 0 0,0 0 16,0 0-16,-21-22 0,0 1 0,21 0 15,-21-1-15,0 1 0,0 0 0,0 21 16,0-22-16,0 1 0,0 0 16,-21 20-16,21 1 0,-21 0 0,0 0 15,0 0-15,0 21 16,-1 0-16,22 21 15,0 0-15,0 0 16,0 0-16,22-21 16,-1 22-16,0-1 15,0-21-15</inkml:trace>
  <inkml:trace contextRef="#ctx0" brushRef="#br0" timeOffset="7219.74">3916 3768 0,'0'-21'0,"-21"21"31,-1 0-31,1 21 16,21 0-16,-21 0 0,21 0 0,-21 0 16,21 1-16,0 20 0,-21 0 0,21-21 15,-21 22-15,-1-1 0,22 0 16,0 1-16,-21-1 0,0-21 0,21 22 15,-21-22-15,21 21 0,0-21 0,0 0 16,-21 1-16,21-44 31,0 1-31,0-21 0,21 21 16,0 0-16,-21-22 0,21 1 16,0 21-16,1-22 0,-1 1 15,-21 0-15,21-1 0,0 1 0,0 0 16,-21 21-16,21-1 0,-21-20 15,22 21-15,-1 0 0,0 21 16,0 0-16,0 0 16,0 21-16,1 0 0,-22 0 15,21 0-15,-21 1 0,21 20 0,-21-21 16,21 21-16,-21-20 0,0 20 0,0 0 16,0-21-16,0 22 0,0-22 0,0 0 15,0 21-15,0-20 0,0-1 16,0 0-16,0 0 0,0 0 15,-21-21 1,0 0 0,0 0-16,-1 0 15,1 0-15,0-21 0,0 21 16,0-21-16,0 21 0</inkml:trace>
  <inkml:trace contextRef="#ctx0" brushRef="#br0" timeOffset="7371.65">3746 4233 0,'0'0'0,"-21"-21"0,0 21 0,21-21 16,0 0-1,0 0 1,21 21-16,0 0 16,1 0-16,-1 0 0,0-21 0,0 21 15,21 0-15,-20 0 0,-1-22 16,0 22-16,0-21 0,0 21 0,0 0 16,1-21-16,-1 0 0,0 21 0,0-21 15</inkml:trace>
  <inkml:trace contextRef="#ctx0" brushRef="#br0" timeOffset="7628.5">4508 3725 0,'0'0'0,"0"-21"16,-21 21 0,0 0-1,21 21-15,0 1 0,0-1 16,0 0-16,0 0 0,0 21 0,0-20 15,-21 20-15,21 0 0,0 1 16,0-1-16,-21 0 0,21 1 0,0-1 16,0-21-16,-21 21 0,21-20 0,0-1 15,0 21-15,0-21 0,0 0 16,0 1-16,0-44 31</inkml:trace>
  <inkml:trace contextRef="#ctx0" brushRef="#br0" timeOffset="7867.37">4466 3852 0,'0'0'0,"42"-84"0,-20 63 16,-1-1-16,0 1 0,0 0 16,0 0-16,22 21 0,-22 0 0,21 0 15,0 0-15,-20 0 0,20 0 0,-21 0 16,21 0-16,-20 21 0,-1 0 15,-21 0-15,0 1 0,0-1 0,0 0 16,0 0-16,-21 0 0,-22 0 0,22 22 16,-21-22-16,21 0 0,-22 21 0,1-20 15,0-1-15,20 0 0,-20 0 16,21 0-16,0-21 0,0 21 16</inkml:trace>
  <inkml:trace contextRef="#ctx0" brushRef="#br0" timeOffset="8335.62">6138 3217 0,'0'0'16,"0"-21"0,21 0-1,22 21-15,-22 0 0,42-21 16,-20 21-16,20 0 0,1-21 16,20 0-16,1 21 0,-21-22 0,20 22 15,-20 0-15,20-21 0,-41 21 0,-1 0 16,0 0-16,1 0 0,-22 0 15,-63 21 1,20-21 0,1 22-16,-21-22 0,0 21 15,-1-21-15,1 21 0,-22-21 16</inkml:trace>
  <inkml:trace contextRef="#ctx0" brushRef="#br0" timeOffset="8583.46">6562 3217 0,'-22'0'0,"22"22"0,-21-22 16,21 21-16,-21 0 0,21 0 16,0 21-16,0 1 0,-21-1 0,21 0 15,-21 1-15,21-1 0,0 0 0,0 1 16,0-1-16,0 0 0,0 1 16,-21 20-16,21-20 0,0-22 0,-22 21 15,22 0-15,-21 1 0,21-22 16,0 21-16,0-21 0,-21 1 0,21-1 15,0 0-15,0 0 16,21-21 0,0 0-16,1-21 15,-22 0-15,21 0 0,0-1 0</inkml:trace>
  <inkml:trace contextRef="#ctx0" brushRef="#br0" timeOffset="8940.32">6794 3768 0,'-21'0'32,"0"21"-32,0 0 0,0 0 0,21 0 15,-21 1-15,-1-1 0,1 0 0,21 21 16,-21-21-16,21 1 0,0 20 0,0-21 16,0 0-16,0 0 0,21 1 15,0-1-15,1-21 0,-1 0 0,0 21 16,21-21-16,-21 0 0,22 0 0,-22 0 15,21-21-15,-21 0 0,1-1 0,20 1 16,-21 0-16,0 0 0,0 0 16,-21 0-16,0-22 0,0 22 0,0 0 15,0 0-15,0 0 0,-21-1 0,0 1 16,0 0-16,0 21 0,-22 0 16,22 0-16,-21 0 0,0 0 15,20 0-15,1 0 0,-21 0 0,21 21 16,0-21-16,21 21 0,0 1 15,0-1-15,21 0 0,0-21 16,21 0-16,-21 0 0,22 0 16,-1 0-16,0 0 0</inkml:trace>
  <inkml:trace contextRef="#ctx0" brushRef="#br0" timeOffset="9279.11">8064 3535 0,'0'0'0,"0"-42"16,-21 42 0,0 21-1,21 0-15,-21 0 0,0 21 16,21-20-16,0 20 0,-21 0 0,-1 1 16,22 20-16,-21 1 0,21-1 0,0 1 15,0 20-15,-21 1 0,0 0 0,0 20 16,0-20-16,-1 21 0,-20 0 15,21 0-15,-21-22 0,20 22 0,-20 0 16,0-21-16,21-1 0,-1 1 0,1-22 16,0 1-16,0-1 0,0-20 15,21-1-15,0-21 0,0 22 0,0-22 16,0-42 0,0-22-16,0 22 15,0-21-15,21-1 0,-21 1 0,21 0 16,0-22-16,0 1 0,1-22 0,-1 0 15,0 1-15</inkml:trace>
  <inkml:trace contextRef="#ctx0" brushRef="#br0" timeOffset="9559.23">7832 3916 0,'0'0'0,"0"-42"16,0-43-16,0 43 16,0-1-16,21 1 0,-21 21 0,21-22 15,0 22-15,0-21 0,22 21 0,-22 0 16,21-1-16,0 22 0,-20 0 15,20 0-15,0 0 0,-21 0 0,22 22 16,-22 20-16,0-21 0,0 21 0,-21-20 16,0 20-16,0 0 0,0 1 0,-21-22 15,-21 21-15,21 0 0,-1-20 16,-20 20-16,0 0 0,21-21 0,-22 1 16,1-1-16,21 0 0,0 0 15,-1-21-15,1 0 0,21 21 0,21-21 31,1-21-31,-1 21 0,21-21 16,-21 0-16,0 21 0,22-21 0,-22-1 16,0 22-16</inkml:trace>
  <inkml:trace contextRef="#ctx0" brushRef="#br0" timeOffset="11392.04">8361 3958 0,'0'21'15,"21"-21"1,0 0-1,0 0-15,0-21 0,1 0 16,20 0-16,-21 0 0,21 0 0,-20-1 16,20 1-16,0-21 0,1 21 15,-1-22-15,-21 1 0,21 21 0,-20 0 16,-1-22-16,-21 22 0,0 0 16,0 0-16,-21 21 15,-1 0-15,1 0 0,-21 0 0,21 21 16,-22 0-16,22-21 0,-21 21 15,21 1-15,0-1 0,-1 0 0,1 0 16,21 0-16,0 0 0,0 1 0,0-1 16,0 0-16,0 0 0,21 0 0,1 0 15,-1-21-15,0 22 0,0-1 16,0 0-16,0 0 0,1-21 0,-1 21 16,0 0-16,0-21 0,0 22 15,0-22-15,1 21 0,-1-21 16,0 0-16,0 0 0,0 0 0,0 0 15,1 0-15,-1 0 0,0-21 16,21 21-16,-21-22 0,22 1 0,-22 0 16,21 0-16,-21 21 0,1-21 0,-1-22 15,0 22-15,0 0 0,0 0 0,0-21 16,1 20-16,-1 1 0,-21-21 16,0 21-16,21 0 0,-21-1 15,0 44 1,0-1-1,0 0-15,0 0 16,-21 0-16,0 22 0,-1-22 0,22 0 16,0 0-16,-21 21 0,21-20 0,-21-1 15,21 0-15,0 0 0,0 0 0,0 0 16,0 1-16,21-22 31,0 0-31,1-22 0,-1 1 16,0 0-16,0 0 0,-21 0 15,21 0-15,0-1 0,-21 1 0,22 0 16,-1 0-16,0 0 0,0 0 16,0-1-16,-21 1 0,21 0 15,1 0-15,-1 0 0,0 21 0,0 0 16,0-21-16,0 21 0,1 0 16,-22 21-16,0 0 15,0 0-15,0 0 0,0 0 16,0 1-16,0-1 0,0 0 0,0 0 15,0 0-15,0 0 0,0 1 0,0-1 16,0 0-16,0 0 16,0 0-16,21 0 15,0-21 1,0 0 15,0 0-15,-21-21-16,0 0 15,0 42 32,0 0-31,0 1-16,-21-22 16,21 21-16,0-42 62,0-1-46,0 1-16,21 21 0,-21-21 15,0 0-15,0 0 16,0 0 0,21 21-16,-21-22 0,0 1 0,0 0 15,22 21 1,-22-21-16,21 21 15,-21-21-15,21 21 16,0 0 0,-21-21-16,21 21 0,-21-22 0,21 22 15,1 0-15,-22-21 0,0 0 0,21 21 16,0-21-16,0 0 31,0 21-15,0 0 15,1 0-15,-22 21-16,0 0 15,0 0-15,0 0 0,0 1 0,0-1 16,0 0-16,0 0 16,0 0-16,0 0 0,0 1 0,0-1 15,0 0-15,0 0 16,21 0-16,-21 0 15,21-21-15,0 0 32,0 0-17,0 0-15,1 0 16,-22-21-16,21 21 0,0-21 0,0 21 16,0-21-16,-21 0 0,21 0 0,1-1 15,-1 1-15,0 0 0,0 0 16,-21 0-16,21-22 0,0 1 15,1 21-15,-22-21 0,21-22 0,0 22 16,-21-22-16,21 1 0,0-1 0,-21 1 16,21-1-16,1 1 0,-22 20 0,0-20 15,0 21-15,21-1 0,-21 1 16,0 0-16,0 20 0,0-20 0,0 21 16,-21 21-16,-1 0 15,1 21 1,21 0-16,-21 22 0,21-22 0,0 21 15,0 0-15,0 1 0,0-1 0,-21 0 16,21 22-16,0-22 0,0 22 0,0-22 16,0 22-16,0-1 15,-21-21-15,21 1 0,0-1 0,0 0 16,0 1-16,0-1 0,0 0 0,0-20 16,0-1-16,0 0 0,0 0 0,0 0 15,0 0-15,0 1 0,21-22 0,0 21 16,0-21-1,0 0 1,1 0-16,-22-21 16,21 21-16,-21-22 0,21 22 15,-21-21-15,0 0 0,0 0 16,21 21-16,-21-21 0,0 0 16,0-1-1,0 1-15,0 0 0,0 0 16,0 0-16,0 0 0</inkml:trace>
  <inkml:trace contextRef="#ctx0" brushRef="#br0" timeOffset="11631.42">10456 3366 0,'0'0'0,"-21"-22"16,0 22-16,21-21 16,21 21-1,0 0-15,0-21 0,1 21 16,-1 0-16,21 0 0,-21-21 0,22 21 15,-22-21-15,21 21 0,-21 0 16,0 0-16,1-21 0,-1 21 0,0 0 16,0 0-16,-21-22 0,21 22 15,-21-21 1,-42 21 0,0-21-16,20 21 15,1 0-15,-21 0 0,0 0 0</inkml:trace>
  <inkml:trace contextRef="#ctx0" brushRef="#br0" timeOffset="11822.31">9631 3090 0,'0'0'0,"-21"0"16,-43 0 0,43 0-16,42 0 46,0 0-30,0 0-16,1 0 16</inkml:trace>
  <inkml:trace contextRef="#ctx0" brushRef="#br0" timeOffset="13039.92">13885 2265 0,'0'0'0,"43"-42"16,-22 42-16,-21-22 0,21 22 16,-42 22 15,0-1-31,-1 0 16,1 21-16,0-21 0,0 1 15,0 20-15,0-21 0,-1 21 16,1-20-16,0-1 0,21 21 0,0-21 15,-21 0-15,21 1 0,-21-22 0,21 21 16,21-42 15,0-1-31,0 1 0,0 0 16,1 0-16,-1 0 0,0 0 0,0-1 16,0-20-16,22 21 0,-22-21 15,0 20-15,0-20 0,0 21 0,0 0 16,1 0-16,-1-1 0,0 1 15,-21 0-15,0 0 0,-42 21 32,20 0-32,1 21 15,-21 0-15,0 0 0,-1-21 0,1 22 16,0-1-16,-1 0 0,22 0 16,-21 0-16,-1 0 0,22 1 0,-21-1 15,21-21-15,0 21 0,21 0 0,-22-21 16,44 0 15,-1 0-31,0 0 16,0 0-16,0 0 0,0 0 0,22-21 15,-1 21-15,-21-21 16,22 21-16,-1 0 0,0 0 0,1 0 16,-22-21-16,21 21 0,-21 0 0,0 0 15,-42 0 16,0 0-31,0 0 0,0 0 16,0-22-16,-1 22 0,1 0 0,0 0 16,0-21-16,0 21 0,0-21 0,-1 21 15,1-21-15,21 0 16,-21 0-16,0 21 0,21-22 0,-21 1 0,21 0 16,0 0-16,-21 21 15,21-21-15,-22 21 16,22 21-1,0 0 1,0 0-16,0 0 0,22 1 0,-22-1 16,0 21-16,21-21 0,-21 22 15,0-1-15,0-21 0,0 21 0,0 1 16,0-22-16,0 21 0,0-21 0,0 1 16,0-1-16,0 0 15,0 0-15,0 0 0,21-21 16,0 0-16,0 0 0,0 0 15,1-21-15,-1 0 0,21 21 16</inkml:trace>
  <inkml:trace contextRef="#ctx0" brushRef="#br0" timeOffset="13891.84">15452 2201 0,'0'-21'15,"-22"21"1,1 0-16,0 21 16,21 1-16,-21-22 0,0 21 0,0 0 15,21 21-15,-22-21 0,1 1 0,0 20 16,0-21-16,21 0 0,-21 22 15,0-22-15,-1 0 0,22 0 0,0 0 16,-21 0-16,0-21 0,21 22 0,0-44 47,21 22-47,0-21 0,1 0 0,-22 0 16,42 0-16,-21 0 0,0-22 0,0 22 15,1 0-15,20-21 0,-21 20 16,0 1-16,0-21 0,1 21 15,-1 0-15,0-1 0,0 1 0,0 0 16,0 21-16,1 0 0,-65 21 31,22-21-31,-21 21 16,21 1-16,-22-22 0,-20 21 0,20 0 16,1 0-16,-21-21 0,20 21 0,1 0 15,0-21-15,-1 22 16,1-22-16,21 0 0,0 21 0,-1-21 15,1 0-15,0 0 0,42 0 32,0 0-32,1 0 15,-1 0-15,21 0 0,0-21 0,-20 21 16,20 0-16,0 0 0,1 0 0,-1 0 16,0 0-16,1 0 0,-22 0 15,21 0-15,-21 0 0,0 0 0,1 0 16,-1 0-16,-21-22 15,-21 22-15,-1 0 16,1-21-16,0 21 0,0-21 16,0 21-16,0-21 0,-1 0 15,1 0-15,21-1 0,-21 22 0,0-21 16,21 0-16,0 0 0,0 0 0,-21 0 16,0 21-1,21 21 1,0 0-16,0 0 0,0 21 15,0-20-15,0-1 0,0 21 0,0-21 16,0 22-16,0-22 0,0 21 16,0-21-16,0 22 0,0-22 0,0 0 15,0 0-15,0 0 0,0 0 0,0 1 16,21-1-16,-21 0 16,21-21-16,0 0 15,0 0-15,0 0 16,22 0-16,-22-21 0</inkml:trace>
  <inkml:trace contextRef="#ctx0" brushRef="#br0" timeOffset="14683.4">16743 2096 0,'0'0'0,"21"0"15,-21-22-15,21 22 0,-21 22 32,0-1-32,0 0 0,0 0 0,0 0 15,0 0-15,0 1 0,0 20 0,0-21 16,-21 0-16,0 0 0,21 22 0,0-22 16,-21 0-16,21 0 0,-22-21 15,22 21-15,-21 1 0,21-44 31,0 1-15,0 0-16,21 0 16,1 0-16,-22 0 0,21-1 0,0-20 0,-21 21 15,21 0-15,0-22 0,0 22 16,1 0-16,-22 0 0,21 0 16,0 0-16,0-1 0,-21 1 0,21 21 15,-21 21 1,0 1-1,0-1-15,-21-21 0,-21 21 16,21 0-16,-22 0 0,22 0 0,-21-21 16,-1 22-16,1-1 0,0-21 0,-1 21 15,22-21-15,-21 0 0,21 21 16,0-21-16,42 0 31,0 0-31,0 0 16,21 0-16,-20 0 0,20 0 0,0 0 15,-21 0-15,22 0 0,-22 0 16,21 0-16,-21 0 0,22 0 0,-22 0 16,0 0-16,-42-21 31,0 21-15,0 0-16,-1-21 0,1 0 0,0 21 15,0-22-15,0 22 0,21-21 16,-21 0-16,-1 0 0,1 0 15,21 0-15,0-1 0,0 1 16,0 0-16,0 0 0,0 0 0,-21 21 16,21 21-1,-21 0-15,21 0 16,0 0-16,-21 1 0,21 20 0,0-21 16,0 21-16,0-20 0,0 20 0,0-21 15,0 21-15,0 1 0,0-22 16,0 21-16,0-21 0,0 1 0,0 20 15,0-21-15,0 0 0,0 0 16,0 1-16,0-1 16</inkml:trace>
  <inkml:trace contextRef="#ctx0" brushRef="#br0" timeOffset="15651.91">13716 3683 0,'0'0'0,"21"-42"16,-21 21-16,21 21 0,-21-22 15,0 44 1,0-1 0,0 0-16,0 0 0,0 0 0,0 0 15,0 1-15,0-1 0,-21 0 16,0 0-16,0 0 0,21 0 0,-21-21 16,-1 22-16,22-1 0,-21-21 0,21-21 46,21 21-46,-21-22 0,22 1 16,-1 0-16,0 0 0,0 0 16,21 0-16,-20-1 0,-1 1 0,21 0 15,-21-21-15,0 21 0,1-1 0,20 1 16,-21 0-16,0 0 0,0 0 16,-42 21-1,0 0-15,-21 0 16,-1 0-16,1 21 0,0 0 15,-1-21-15,1 21 0,0 0 0,-1-21 16,1 22-16,0-1 0,21-21 0,-22 0 16,22 21-16,0-21 0,42 0 47,0 0-47,0 0 0,1 0 0,20 21 15,-21-21-15,21 0 0,-20 0 0,20 0 16,-21 0-16,21 0 0,1 0 15,-22 0-15,0 0 0,0 0 0,0 0 16,-42-21 0,0 21-16,0-21 15,-21 0-15,20 21 0,1-22 16,0 1-16,0 21 0,0-21 0,0 0 16,-1 0-16,22-22 0,-21 22 0,21 0 15,-21-21-15,21 21 0,0-1 16,-21 1-16,21 0 0,21 42 31,0 0-31,0 1 0,1 20 16,-1 0-16,-21 1 0,21-1 15,0 0-15,-21 1 0,0-1 0,21 0 16,-21-21-16,21 22 0,1-22 0,-22 21 16,0-21-16,0 1 0,21-1 0,-21 0 15,21 0-15,0-21 0,0 0 16,0 0-16,22 0 0,-22 0 15</inkml:trace>
  <inkml:trace contextRef="#ctx0" brushRef="#br0" timeOffset="16503.84">15642 3387 0,'0'0'0,"0"-21"16,-21 21-1,0 21-15,21 0 0,-21 0 0,-1 0 16,1 22-16,0-22 0,0 0 16,0 21-16,0-21 0,-1 1 15,1 20-15,0-21 0,0 0 0,0 0 16,0 1-16,-1-22 0,22 21 0,-21-21 15,21 21-15,21-42 32,1 0-17,20-1-15,-21 1 0,0 0 0,0 0 16,1-21-16,20 20 0,-21-20 16,0 21-16,22-21 0,-22-1 0,0 22 15,0-21-15,0 21 0,0-1 16,1 1-16,-1 21 0,-21-21 15,0 42 1,0 0-16,-21 1 0,-22-22 16,22 21-16,-21 0 0,-1 0 0,22 0 15,-42 0-15,20 1 0,1-1 0,21-21 16,-21 21-16,-1 0 0,22-21 16,0 0-16,-21 21 0,20-21 15,44 0 16,-1-21-31,0 21 0,0-21 0,0 21 16,0 0-16,1-21 0,20 21 0,-21-21 16,21 21-16,-20 0 0,-1 0 15,21 0-15,-21 0 0,0 0 16,22 0-16,-22 0 0,0 0 0,0 0 16,0 0-16,1 0 0,-22 21 0,21-21 15,-42 0 16,-1 0-31,1 0 16,0 0-16,0 0 0,0 0 16,0-21-16,-1-1 0,1 1 0,0 21 15,0-21-15,0 0 0,21 0 16,0 0-16,0-22 0,-21 22 0,21 0 16,0 0-16,-22 0 0,22-1 15,0 44 1,-21-1-1,21 0-15,0 21 0,0-21 0,0 22 16,0-1-16,0 0 0,0 1 0,0-22 16,0 21-16,0 1 0,0-22 15,0 0-15,0 21 0,0-21 0,0 1 16,0-1-16,0 0 0,0 0 16,0 0-16,0 0 15</inkml:trace>
  <inkml:trace contextRef="#ctx0" brushRef="#br0" timeOffset="17553.45">14182 4974 0,'0'0'0,"0"-21"15,0 42 1,0 0-16,-22 1 15,1-1-15,21 0 0,-21 0 16,0 21-16,0-20 0,0-1 0,-1 0 16,1 21-16,0-21 0,0 1 0,0-1 15,0 0-15,-1 0 0,22 0 16,-21 0-16,21-42 31,21 0-15,1 21-16,-1-21 0,-21 0 15,21-22-15,0 22 0,0 0 0,22-21 16,-22 21-16,0-22 0,0 1 16,0 21-16,0-22 0,1 22 0,20-21 15,-21 21-15,0 0 0,0 21 0,-42 21 32,0-21-17,0 21-15,-21 0 0,-1 0 0,1 0 16,0 1-16,-1-22 0,1 21 0,0 0 15,-1 0-15,22-21 0,-21 21 0,21-21 16,-1 0-16,1 0 0,0 0 16,42 0 15,22 0-31,-22 0 16,0 0-16,21 0 0,1 0 15,-22 0-15,21 21 0,0-21 0,1 0 16,-1 0-16,0 0 0,1 0 0,-22 0 15,21 0-15,-21 0 0,1 0 0,-44 0 32,1 0-17,0 0-15,-21 0 0,21 0 16,-1 0-16,-20-21 0,21 21 0,0-21 16,-22 21-16,22-21 0,0 0 15,0 0-15,21-1 0,-21 1 0,21 0 16,-21-21-16,21 21 0,0-1 0,0 1 15,-22 0-15,22 42 32,0 22-32,22-22 0,-22 0 15,21 21-15,-21 1 0,0-22 0,21 21 16,0 0-16,-21-20 0,21-1 0,-21 21 16,0-21-16,0 0 0,0 1 15,0-1-15,0 0 0,21 0 16,-21 0-16,22-21 15</inkml:trace>
  <inkml:trace contextRef="#ctx0" brushRef="#br0" timeOffset="37915.43">995 7789 0,'0'-21'32,"-21"21"-32,21-21 15,0 0 1,0 0-16,0 0 0,0-1 16,0 1-16,0 0 15,21 0-15,-21 0 0,21 0 0,0-1 16,0 1-16,22 0 0,-22 0 15,0 21-15,0 0 0,0 0 16,0 0-16,22 0 0,-22 21 16,0 0-16,0 0 0,0 22 0,1-1 15,-22 0-15,0 1 0,0-1 16,0 0-16,0 22 0,0-22 0,0 22 16,0-1-16,-22-20 0,1 20 15,0-21-15,0 1 0,-21-1 0,20 0 16,1 1-16,-21-22 0,21 21 15,0-21-15,-1 1 0,1-22 0,-21 21 16,21-21 0,0 0-16,-1 0 0,1 0 0,21-21 15,-21 21-15,21-22 0,-21-20 16,21 21-16,0 0 0,0 0 0,0-1 16,0-20-16,0 21 0,0 0 15,0 0-15,21 21 0,0-22 16,0 22-16,1 0 15,-1 22-15,21-22 0,-21 21 0,0 0 16,1 0-16,-1 0 0,21 0 16,-21 1-16,0-1 0,1 0 0,-1 0 15,0 0-15,0 0 0,-21 1 16,0-1-16,21 0 0,0 0 16,-21 0-1,22-21 1,-1-21-1,-21 0-15,0 0 0,21 0 16</inkml:trace>
  <inkml:trace contextRef="#ctx0" brushRef="#br0" timeOffset="38087.33">1736 8107 0,'0'0'0,"0"-21"15,0 0 16,0-1 1,0 1-17,21 21-15,0-21 0,0 0 0,0 0 16</inkml:trace>
  <inkml:trace contextRef="#ctx0" brushRef="#br0" timeOffset="38723.48">2963 7451 0,'0'0'0,"0"-21"0,0-1 16,0 1-16,0 0 0,0 0 0,-21 0 16,21 0-16,0 42 15,0 0 1,0 0-16,0 21 0,0 1 0,-21-1 15,21 0-15,0 22 0,-21-1 16,21-20-16,0 20 0,0 1 0,-21-22 16,21 22-16,-22-22 0,22 21 0,-21-20 15,21-22-15,0 21 0,0-21 16,0 1-16,0-1 0,0-64 31,0 22-15,21 0-16,-21-21 0,22-1 0,-1 1 15,-21 0-15,0-1 0,21 1 16,0 0-16,0-1 0,-21 1 0,0 21 16,21-21-16,-21 20 0,22 1 0,-1 21 31,-21 21-31,21-21 0,-21 22 0,21-1 16,-21 0-16,0 21 0,21-21 15,0 22-15,1-22 0,-1 21 0,0-21 16,0 1-16,21 20 0,-20-21 15,20 0-15,-21-21 0,21 21 16,-20-21-16,20 0 0,0 0 0,-21 0 16,22-21-16,-22 0 0,0 0 0,0 0 15,0 0-15,1-22 0,-1 22 16,-21-21-16,21-1 0,-21 1 0,0 0 16,0-1-16,0 1 0,0 0 0,0-1 15,0 1-15,0 21 0,0-21 16,-21 20-16,21 1 0,0 0 0,-21 21 15,21 21 17,0 0-32,21 1 0,0-22 15,0 21-15,0-21 0,0 0 16,1 0-16,20 0 0</inkml:trace>
  <inkml:trace contextRef="#ctx0" brushRef="#br0" timeOffset="39220.19">4170 7345 0,'0'0'16,"0"-21"-16,0 0 16,0 42 15,0 0-31,0 0 0,0 21 0,0-20 16,0 20-16,0-21 0,0 21 15,0 1-15,0-1 0,0-21 0,0 22 16,0-22-16,0 21 0,-21-21 0,21 22 15,0-22-15,0 0 0,-22 0 16,22 0-16,0 0 0,0-42 31,-21 21-15,21-21-16,0 0 0,0 0 0,0-22 16,0 22-16,0-21 0,0 0 0,0-1 15,0 1-15,0 0 0,0-22 16,21 1-16,1 20 0,-22-20 15,21 20-15,0 1 0,0 21 0,0-21 16,0 42-16,1-22 0,-1 22 16,21 0-16,-21 22 0,0-1 0,1 0 15,20 21-15,-21 1 0,0-1 0,0 0 16,-21 1-16,0-1 0,22 0 16,-22 1-16,0-1 0,0 0 0,0 1 15,0-1-15,0-21 0,0 0 0,0 22 16,0-22-16,0 0 0,0 0 15,0 0 1,-22-21-16,1 0 0,0 0 16,0 0-16,21-21 15,-21 21-15,0-21 0,-1 0 16,-20 0-16,21-1 0</inkml:trace>
  <inkml:trace contextRef="#ctx0" brushRef="#br0" timeOffset="39363.11">4149 7705 0,'-22'0'0,"44"0"0,-44-21 16,1 21-1,42 0 1,1-22-16,-1 22 16,0-21-16,21 21 0,-21-21 15,22 21-15,-1-21 0,22 0 0,-22 21 16,0-21-16,1-1 0,-1-20 16,0 21-16,-21 0 0</inkml:trace>
  <inkml:trace contextRef="#ctx0" brushRef="#br0" timeOffset="39618.97">5101 7154 0,'0'-21'15,"0"42"1,0 1-16,-21-1 16,0 21-16,21-21 0,-21 22 15,21-1-15,0 0 0,0 1 0,0-1 16,0 0-16,-22 1 0,22-1 15,0 0-15,0-21 0,0 22 16,0-22-16,0 0 0,0 0 0,0 0 16,0 1-16,0-1 0,0 0 0,22-21 31,-22-21-15,0 0-16,21-1 0,-21 1 15</inkml:trace>
  <inkml:trace contextRef="#ctx0" brushRef="#br0" timeOffset="39839.35">5059 7303 0,'0'0'0,"0"-22"16,0-62-16,0 41 15,0 22-15,0 0 16,21 21-16,0 0 0,0 0 0,43 0 16,-43 0-16,0 0 15,0 21-15,0 0 0,1 1 16,-22 20-16,0-21 0,0 0 0,0 22 15,0-22-15,0 0 0,0 0 0,-22 0 16,22 22-16,-21-43 0,0 21 0,0 0 16,0 0-16,0-21 0,-1 0 15,1 21-15,0-21 0,0 0 0,0 0 16</inkml:trace>
  <inkml:trace contextRef="#ctx0" brushRef="#br0" timeOffset="40319.35">6350 7112 0,'0'0'0,"42"-21"15,-21 21-15,1-21 16,20 21-16,21-21 0,-20 21 0,20-22 16,1 22-16,20-21 0,-20 0 0,21 21 15,-22-21-15,1 21 0,-1-21 16,-21 21-16,1-21 0,-1 21 0,-21 0 15,0 0-15,-42 0 16,0 21 0,-21-21-16,21 21 0,-22-21 0</inkml:trace>
  <inkml:trace contextRef="#ctx0" brushRef="#br0" timeOffset="40575.19">6921 7006 0,'0'21'15,"0"1"-15,0-1 16,0 0-16,0 0 0,-21 21 0,21 1 16,0-1-16,0 0 0,-21 1 0,0 20 15,0-20-15,21 20 0,-21-21 16,21 1-16,0-1 0,-22 0 0,22 1 16,-21-22-16,21 21 0,0-21 0,-21 1 15,21-1-15,0 0 0,0 0 16,0 0-16,0 0 15,21-21 1,0 0-16,1-21 0,-22 0 16,21 0-16,0 0 0,0 0 15,-21-1-15</inkml:trace>
  <inkml:trace contextRef="#ctx0" brushRef="#br0" timeOffset="40906.01">7218 7430 0,'0'0'15,"0"21"1,0 0-16,0 0 0,-21 21 16,-1-20-16,22-1 15,0 0-15,0 21 0,0-21 0,0 1 16,0-1-16,0 0 0,0 0 0,0 0 16,22-21-16,-1 0 15,0 0-15,0 0 0,0 0 16,0 0-16,1 0 0,-22-21 15,21 0-15,0 0 0,-21 0 0,0-1 16,0 1-16,0 0 0,0-21 16,0 21-16,0-1 0,0-20 0,0 21 15,-21 0-15,0 0 0,21-1 0,-22 1 16,1 21-16,0 0 0,0 0 16,21 21 15,21-21-31,0 0 15,0 0-15</inkml:trace>
  <inkml:trace contextRef="#ctx0" brushRef="#br0" timeOffset="41256.04">8953 6964 0,'0'0'0,"0"-42"16,-21 42-16,0 0 0,0 21 16,0 0-16,21 0 0,0 0 0,0 22 15,-21-1-15,21 0 0,-22 22 16,22-22-16,0 22 0,-21-1 0,21 1 16,0-1-16,0 1 0,0-1 0,0 22 15,-21-22-15,0 1 0,21 20 0,-21-20 16,0-1-16,21 1 0,-22-1 15,1 1-15,0-1 0,21-20 0,0-1 16,-21 0-16,21-20 0,-21 20 0,21-21 16,-21 0-16,21 0 15,0-42 1,0 0-16,0 0 16,0 0-16,0-22 0,0 1 0,0 0 15,21-22-15,-21 1 0,21-1 0</inkml:trace>
  <inkml:trace contextRef="#ctx0" brushRef="#br0" timeOffset="41563.86">8699 7112 0,'0'0'0,"0"-85"16,0 64-16,0 0 0,22 0 0,-1 0 16,-21 0-16,21 21 0,0-22 15,0 1-15,0 21 0,22 0 16,-22-21-16,21 21 0,-21 0 0,22 0 15,-22 0-15,21 0 0,-21 21 0,1 0 16,-1 1-16,0 20 0,-21-21 0,21 21 16,-21 1-16,0-1 0,0 0 15,0 1-15,0-1 0,-21 0 0,0-20 16,0 20-16,-1-21 0,1 0 0,21 0 16,-21 1-16,0-1 0,0 0 15,21 0-15,-21-21 0,-1 0 16,44 0 15,-1 0-15,0-21-16,0 21 0</inkml:trace>
  <inkml:trace contextRef="#ctx0" brushRef="#br0" timeOffset="42855.77">9377 7599 0,'0'-21'47,"0"0"-47,0-1 0,21 1 16,0 0-16,0-21 0,0 21 0,1-22 16,-1 1-16,0 0 0,0-1 15,0 1-15,0 0 0,1 20 0,-22-20 16,0 21-16,21 0 0,-21 0 0,0-1 15,0 1-15,-21 21 16,-1 0 0,1 21-16,0 1 0,0-1 0,0 0 15,21 0-15,0 0 0,-21 0 0,21 22 16,0-22-16,0 0 0,0 0 0,0 0 16,21 1-1,-21-1-15,21-21 0,0 21 0,0-21 16,0 0-16,1 0 0,-1 21 0,0-21 15,21 21-15,-21-21 0,1 21 16,-1-21-16,0 22 0,0-22 16,0 21-16,0-21 15,1 21-15,-1-21 16,0 0-16,0 0 0,0 0 16,0 0-16,1 0 0,-1-21 15,0 21-15,21-21 0,-21-1 16,1 1-16,-1 0 0,0 0 0,0-21 0,0 20 15,0-20-15,-21 21 0,0-21 16,22 20-16,-22-20 0,0 21 16,0 0-16,0 0 0,0-1 15,0 44 1,-22-1-16,22 0 16,0 0-16,-21 0 0,21 0 15,-21 22-15,21-22 0,0 21 0,0-21 16,0 22-16,0-22 0,0 0 0,0 0 15,0 0-15,0 1 0,0-1 16,0-42 15,0-1-15,0 1-16,21 0 0,-21 0 16,21 0-16,-21 0 0,0-1 15,0-20-15,22 21 0,-1 0 0,0-22 16,-21 22-16,21 0 0,0 0 0,0 0 15,1 21-15,-1 0 16,0 21-16,-21 0 16,0 0-16,0 0 15,0 1-15,21-1 0,-21 0 0,0 0 16,21 0-16,-21 0 0,0 1 0,0-1 16,21-21-16,-21 21 0,22 0 15,-22 0-15,21-21 16,0 0-16,0 0 0,0 0 15,0 0-15,1 0 16,-1 0-16,0 0 16,0 0-16,0-21 0,-21 0 15,21 21-15,1-21 16,-1 0-16,-21-1 0,21 1 16,-21 0-16,21 0 0,-21 0 15,21-22-15,-21 22 0,0 0 0,0 0 16,21-21-16,-21 20 0,22 1 15,-22 0-15,0-21 0,0 21 16,0-1-16,0 1 0,0 0 0,0 0 16,0 0-16,0 0 0,0-1 15,0 1-15,0 0 0,0 0 16,0 0-16,0 0 0,0-1 0,0 1 16,0 0-16,0 0 0,0 0 0,0 0 15,0-1-15,0-20 0,0 21 0,0-21 16,0 20-16,0 1 0,0 0 15,0 0-15,-22 21 16,1 21-16,21 0 0,0 22 16,0-1-16,-21 0 15,21 22-15,-21-22 0,21 0 0,-21 22 16,21-22-16,-21 22 0,21-22 0,0 22 16,0-22-16,0 0 0,0 1 0,0-1 15,0-21-15,0 21 0,0 1 16,21-22-16,0 0 0,0 0 0,0 0 15,-21 1-15,21-22 0,1 0 0,-1 21 16,0-21-16,0 0 0,0 0 0,0 0 16,1 0-16,20 0 0,-42-21 0,21-1 15,0 22-15,0-21 16,1 0-16,-22 0 0,0 0 0,0-22 0,0 22 16</inkml:trace>
  <inkml:trace contextRef="#ctx0" brushRef="#br0" timeOffset="43075.64">10964 6837 0,'21'0'31,"1"0"-31,-1 0 16,0 0-16,21 0 0,-21 0 0,1-21 15,20 21-15,-21-21 0,21 21 0,-20 0 16,-1-22-16,0 22 0,0 0 15,0-21-15,0 21 0,-21-21 16,22 21-16,-22-21 0,0 0 16,0 0-16,-22 21 15</inkml:trace>
  <inkml:trace contextRef="#ctx0" brushRef="#br0" timeOffset="43255.54">10245 6646 0,'0'0'0,"-64"0"16,43 0-1,42 0 32</inkml:trace>
  <inkml:trace contextRef="#ctx0" brushRef="#br0" timeOffset="44195.64">13801 6583 0,'0'0'0,"21"-21"16,-21 0-16,0-1 15,-21 44 1,21-1-16,-22 0 15,1 0-15,0 21 0,0 1 0,0-1 16,0 0-16,-1 1 0,22-1 0,-21 0 16,0 22-16,0-22 0,21 1 15,0-1-15,-21 0 0,0 22 16,21-43-16,-22 21 0,22 1 0,-21-22 0,21 0 16,0 0-16,0 0 0,0 0 15,0-42 16,0 0-31,0 0 0,0 0 16,0-22-16,0 22 0,21-21 0,1 0 16,-22-1-16,21 1 0,0 0 0,0-1 15,-21 1-15,21-22 0,0 22 16,1 0-16,-1-1 0,0 1 0,0 0 16,0 21-16,0-22 0,1 22 0,-1 0 15,0 0-15,0 21 0,0 0 16,0 0-16,1 0 0,-1 0 15,0 21-15,-21 0 0,0 21 16,21-20-16,-21 20 0,21 0 0,-21 1 16,0-22-16,0 21 0,0 0 15,0 1-15,0-1 0,0-21 0,0 22 16,0-1-16,0-21 0,0 21 0,0-20 16,0 20-16,0-21 0,0 0 0,0 0 15,0 1-15,0-1 0,0 0 16,-21-21-1,0-21 1,0 21 0,0-21-16,21-1 0,0 1 15</inkml:trace>
  <inkml:trace contextRef="#ctx0" brushRef="#br0" timeOffset="44431.51">13589 7112 0,'0'0'0,"-21"0"15,42 0 17,0 0-32,0 0 15,0 0-15,22-21 0,-22 21 0,21 0 16,1-21-16,-22 21 0,21-21 0,-21 21 16,22 0-16,-22 0 0,0 0 0,-21-22 15,21 22-15,0 0 16,-21-21-1,21 21-15,1-21 16,-1 21-16,0-21 0,0 21 16</inkml:trace>
  <inkml:trace contextRef="#ctx0" brushRef="#br0" timeOffset="44820.08">15028 6625 0,'0'0'0,"-21"0"0,0-21 15,0 21-15,0 0 16,-1 21-16,22 0 15,0 1-15,0-1 0,0 21 0,0 0 16,0-20-16,-21 20 0,21 0 16,-21 1-16,21-1 0,0 0 0,-21 1 15,0-22-15,0 21 0,-1 0 16,1 1-16,21-22 0,-21 21 0,0-21 16,21 1-16,-21-1 0,21 0 15,0 0-15,0-42 31,0 0-31,21 0 16,-21-1-16,21-20 0,-21 21 16,21 0-16,-21-22 0,21 22 15</inkml:trace>
  <inkml:trace contextRef="#ctx0" brushRef="#br0" timeOffset="45427.73">14944 6752 0,'0'0'0,"-22"-21"0,22 0 16,0 0-16,0 0 16,22-1-16,-1 22 0,0-21 15,0 21-15,0 0 0,0-21 16,1 21-16,20 0 0,-21 0 0,21 0 16,1 0-16,-22 0 0,21 21 0,-21 0 15,1-21-15,-1 43 0,0-22 16,-21 0-16,0 0 0,0 0 0,0 1 15,0 20-15,-21-21 0,0 0 16,-22 0-16,22 1 0,-21-1 0,-1 0 16,1-21-16,21 21 0,-21 0 0,20-21 15,1 0-15,0 21 0,0-21 16,0 0-16,0 0 0,42 0 31,0 0-31,0 0 16,21-21-16,-20 21 0,-1 0 0,21-21 15,-21 21-15,22 0 0,-22 0 16,21 0-16,-21 0 0,22 0 0,-22 0 16,21 0-16,-21 21 0,22 0 0,-22 1 15,0-22-15,0 21 0,0 0 16,-21 0-16,0 0 0,0 0 16,0 1-16,0-1 0,0 0 0,0 0 15,-42 0-15,21 0 0,0 1 16,-22-1-16,1 0 0,0-21 0,-1 21 15,1 0-15,0-21 0,-1 21 0,1-21 16,0 22-16,-1-22 0,1 0 0,0 0 16,20 0-16,-20 0 0,0 0 0,21 0 15,-1 0-15,1 0 16,0 0-16,0 0 0,0 0 0,0 0 16,21-22-16,-22 1 15,22 0 1,22 21-1,-1-21-15,0 0 0,0 21 16,21-21-16,1-1 0,-22 22 0</inkml:trace>
  <inkml:trace contextRef="#ctx0" brushRef="#br0" timeOffset="46622.84">16785 6604 0,'0'-21'0,"0"0"16,-21 21-16,21-21 15,-21 21-15,21-22 16,-21 22 0,-1 0-16,1 0 0,0 0 0,-21 22 15,21-22-15,-1 21 0,-20 0 16,0 0-16,-1 0 0,1 0 0,0 22 15,21-22-15,-22 21 0,1-21 16,0 22-16,20-1 0,1-21 0,-21 22 16,42-22-16,-21 0 0,21 21 0,0-21 15,0 1-15,0-1 0,0 0 16,21 0-16,0-21 0,0 21 0,22 0 16,-22-21-16,21 0 0,0 22 15,-20-22-15,20 0 0,0 0 0,1 0 16,-1 0-16,0 0 0,1 0 0,-1 0 15,0-22-15,1 22 0,-22 0 0,21 0 16,-21-21-16,0 21 0,1 0 16,-1 0-16,-42 21 47,-1-21-47,1 0 15,0 22-15,0-22 0,0 0 0,0 21 16,-1-21-16,1 0 0,-21 21 15,21-21-15,-22 0 0,1 0 16,21 0-16,-21 0 0,20 0 0,-20 0 16,21 0-16,-21 0 0,20 0 0,1-21 15,0 0-15,0 21 0,0-22 0,0 1 16,-1 0-16,22 0 0,0 0 0,0 0 16,0-1-16,0-20 0,0 21 15,0 0-15,0 0 0,22-22 0,-1 22 16,0 0-16,0-21 0,21 20 0,-20 1 15,20 0-15,-21 0 0,21 0 0,-20 0 16,20-1-16,0 22 0,-21-21 16,22 21-16,-22 0 0,21 0 15,-21 0-15,1 0 0,-1 0 0,0 0 16,0 0-16,-21 21 16,0 1-16,0-1 15,-21-21 16,0 0-15,0 0-16,-1 0 0,1 0 16,0 0-16,0 0 15,0 0-15,0 0 0,-1 0 16,1-21-16,0 21 0,0 0 0,0 0 16,-22 0-16,22 0 0,0 0 15,0 21-15,0 0 0,0 0 16,-1-21-16,-20 21 0,21 0 0,0 1 15,0-1-15,-1 21 0,22-21 0,-21 0 16,21 1-16,-21-1 0,21 0 0,0 0 16,0 0-16,0 0 0,0 1 0,0-1 15,0 0-15,21 0 0,0 0 16,1 0-16,-1 1 0,0-22 0,21 21 16,-21-21-16,1 0 0,20 21 0,0-21 15,-21 0-15,22 0 0,-22 0 0,21 0 16,-21 0-16,1 0 0,-1 0 0,0 0 15,0 0-15,0 0 16,0 0 0,1-21-1</inkml:trace>
  <inkml:trace contextRef="#ctx0" brushRef="#br0" timeOffset="47579.74">13652 8170 0,'0'0'0,"0"22"46,0-1-46,0 0 0,0 21 0,0-21 16,0 22-16,0-1 0,0 0 0,0-20 16,0 20-16,0 0 0,0 1 0,0-22 15,0 21-15,0 0 0,-21 1 0,21-22 16,0 21-16,0-21 0,0 1 16,0-1-16,-21 0 0,21 0 15,0 0-15,0-42 47,0 0-47,0 0 16,0 0-16,0-1 0,0 1 0,0 0 15,0 0-15,0 0 0</inkml:trace>
  <inkml:trace contextRef="#ctx0" brushRef="#br0" timeOffset="48623.93">17801 6329 0,'0'-21'0,"0"42"47,0 0-47,21 0 0,-21 0 16,0 22-16,0-1 0,0 0 0,0 1 16,0 20-16,0-20 0,0-1 0,0 0 15,0 1-15,0-22 0,0 21 0,0-21 16,0 22-16,0-22 0,0 0 15,0 0-15,0 0 0,0 0 16,0 1-16,0-1 0,-21-21 31,21-21 1,0-1-32,0 1 0,0 0 15,0 0-15</inkml:trace>
  <inkml:trace contextRef="#ctx0" brushRef="#br0" timeOffset="49023.7">17759 6329 0,'0'0'0,"0"-21"16,-21-22-16,21 22 16,0 0-16,0 0 0,0 0 15,0 0-15,21 21 0,21-22 16,-21 22-16,22-21 0,-1 21 15,21 0-15,1 0 0,-1 0 0,22 0 16,-21 0-16,20 21 0,1 1 0,0-1 16,-22 0-16,22 21 0,-43-21 0,22 22 15,-22-1-15,-21 22 16,0-22-16,-21 0 0,0 1 0,0-1 0,0 0 16,-21 1-16,-21-1 0,-1 0 15,1-21-15,-21 22 0,-1-22 0,1 21 16,-1-21-16,1 1 0,-22-1 15,21 0-15,22 0 0,-21 0 0,20-21 16,-20 21-16,20 1 0,22-22 0,-21 0 16,21 21-16,-22-21 0,22 0 0,0 0 15,0 0 1,21 21-16,-21-21 31,21 21-15,-21-21-1</inkml:trace>
  <inkml:trace contextRef="#ctx0" brushRef="#br0" timeOffset="49852.23">13695 8170 0,'0'22'16,"0"-1"-16,0 0 15,-21 0-15,21 0 0,-22 0 0,1 22 16,21-1-16,-21-21 0,21 22 15,0-22-15,-21 21 0,0 0 0,21-20 16,0 20-16,0 0 0,0-21 16,0 22-16,0-22 0,0 21 0,0-21 15,0 1-15,0-1 0,21 0 16,0 0-16,0-21 0,0 21 0,1-21 16,-1 0-16,0 21 0,0-21 0,21 0 15,-20 0-15,-1 0 0,0 0 0,21 0 16,-21 0-16,1-21 0,-1 21 0,0-21 15,0 21-15,0-21 0,0 0 16,1 21-16,-22-21 0,0-1 0,21 22 16,-21-21-16,0 0 0,0 0 15,0 0-15,0 0 0,0-1 16,0 1-16,0 0 0,-21 0 16</inkml:trace>
  <inkml:trace contextRef="#ctx0" brushRef="#br0" timeOffset="50055.62">13758 8530 0,'0'0'16,"-21"0"-16,42 0 31,0 0-31,1 0 16,-1 0-16,21 0 0,-21 0 0,22 0 15,-1-21-15,-21 21 16,21 0-16,-20-21 0,20 0 0,-21 21 15,0 0-15,0-21 0,-21-1 16,0 1-16,0 0 16</inkml:trace>
  <inkml:trace contextRef="#ctx0" brushRef="#br0" timeOffset="50227.52">13843 8297 0,'0'0'15,"-21"-21"-15,0 21 0,42 0 47,0-21-47,21 21 0,-21 0 16,1 0-16,20-21 0,-21 21 0,21-21 0,1 21 15,-22 0-15,21-21 0,-21 21 16,22 0-16,-1-22 0,-21 22 16</inkml:trace>
  <inkml:trace contextRef="#ctx0" brushRef="#br0" timeOffset="50571.77">15219 8107 0,'0'0'0,"-21"0"16,-1 0-1,22 21-15,-21 0 16,21 0-16,0 22 0,-21-22 0,0 21 16,21 1-16,-21-22 0,21 21 0,-21 0 15,21 1-15,0-1 0,-22-21 0,22 22 16,-21-22-16,21 21 0,0-21 16,0 22-16,0-22 0,0 0 0,0 0 15,0 0-15,0 0 0,21-42 47,1 21-47,-22-21 16,0 0-16,0 0 0,21 0 0,-21-1 15</inkml:trace>
  <inkml:trace contextRef="#ctx0" brushRef="#br0" timeOffset="50811.63">15134 8192 0,'0'0'15,"0"-22"-15,-21 22 0,21-21 16,0 0-16,21 21 16,0-21-16,0 21 0,1-21 0,20 21 15,-21-21-15,21 21 0,-20 0 16,20 0-16,0-22 0,-21 22 0,22 0 16,-22 0-16,21 0 0,-21 0 15,1 0-15,-1 0 0,-21 22 16,0-1-1,-21 0-15,-1-21 0,1 21 16,0-21-16,0 21 0,-21 0 0,20-21 16</inkml:trace>
  <inkml:trace contextRef="#ctx0" brushRef="#br0" timeOffset="51007.52">15049 8382 0,'0'0'0,"-21"21"15,21 0-15,21-21 31,1 0-31,20 0 16,-21 0-16,0 0 0,22 0 0,-1 0 16,-21 0-16,21-21 0,1 21 0,-22 0 15,0 0-15,21-21 0,-20 21 0,-1 0 16,0 0-16,0 0 16</inkml:trace>
  <inkml:trace contextRef="#ctx0" brushRef="#br0" timeOffset="52895.31">17039 7832 0,'0'0'0,"0"-21"15,-21 21 17,0 0-32,0 0 15,-1 0-15,1 0 0,0 0 0,0 21 16,-21 0-16,20 0 0,1 0 16,0 22-16,-21-22 0,21 21 0,-1 0 0,-20 1 15,21-1-15,0 0 16,0 1-16,-1-1 0,1-21 0,21 22 15,-21-1-15,21 0 0,0-21 0,0 22 16,0-22-16,21 0 0,0 0 0,1 0 16,-1 1-16,0-1 0,0-21 0,0 21 15,0-21-15,22 0 0,-22 0 16,21 0-16,-21 0 0,22 0 0,-22 0 16,21 0-16,-21-21 0,22 21 0,-22-21 15,21-1-15,-21 22 0,1-21 16,-1 0-16,0 0 0,-21 0 0,0 0 15,0-1-15,0 1 0,0 0 16,-21 21-16,0-21 0,-1 0 0,1 0 16,0 21-16,0 0 0,-21-22 0,20 22 15,1 0-15,0 0 0,0 0 0,0 0 16,0 0-16,-1 0 0,22 22 0,-21-22 16,21 21-1,21-21 1,1 0-16,-1 0 0,0 0 15,0 0-15,0 0 0,0 0 0,22-21 16,-22 21-16,0 0 0,0 0 16,0 0-16,1 0 0,-1 0 15,0 0-15,-21 21 16,21 0-16,-21 0 0,0 0 0,0 0 16,0 1-16,0-1 0,0 21 0,0-21 15,0 22-15,0-22 0,0 21 16,-21 0-16,21 1 0,-21-1 0,0 0 15,21 1-15,-22-1 0,1 0 0,21 1 16,-21-1-16,0 0 0,21 1 0,-21-22 16,0 21-16,21-21 0,-22 22 0,22-22 15,0 0-15,0 0 0,0 0 16,-21 1-16,21-1 16,0-42 15,0-1-31</inkml:trace>
  <inkml:trace contextRef="#ctx0" brushRef="#br0" timeOffset="53635.62">15155 9546 0,'0'-21'15,"0"42"17,0 0-17,0 1-15,0-1 0,0 21 16,0-21-16,0 22 0,0-1 0,-21 0 16,21-21-16,0 22 0,-21-1 0,21 0 15,0-20-15,0 20 0,-21-21 0,21 21 16,-21-20-16,21-1 0,0 0 0,-22 0 15,22 0-15,0 0 16,0 1-16,0-1 0,22-21 47,-22-21-31,21-1-16,-21 1 0,21 21 0,-21-21 15,0 0-15,21 0 0,0 0 16</inkml:trace>
  <inkml:trace contextRef="#ctx0" brushRef="#br0" timeOffset="53950.43">15600 9462 0,'21'0'15,"-21"21"1,0 0-1,0 0-15,0 0 0,0 22 0,0-22 16,0 21-16,0 0 0,0 1 0,0-1 16,0-21-16,0 22 0,0-1 15,0 0-15,0-21 0,0 22 16,0-22-16,0 21 0,0-21 0,0 1 16,0-1-16,0 0 0,0 0 15,0 0-15,-21-21 16,0 0 15,-1 0-31,22-21 0,0 0 16,-21 0-16,0 21 0,0-21 15</inkml:trace>
  <inkml:trace contextRef="#ctx0" brushRef="#br0" timeOffset="54196.29">15155 9991 0,'21'0'0,"-42"0"0,0 0 15,0 0-15,21-21 16,21 21 0,0-22-16,0 22 0,1-21 15,20 21-15,-21 0 0,0 0 0,0-21 16,22 21-16,-22 0 0,0 0 16,0 0-16,0-21 0,1 21 0,-1 0 15,0 0-15,0 0 0,0-21 16,0 21-1,1 0 1,-1 0 0,-21-21-16,21 21 0</inkml:trace>
  <inkml:trace contextRef="#ctx0" brushRef="#br0" timeOffset="55599.89">16722 9462 0,'0'-22'0,"0"1"31,0 0 0,0 42 32,0 0-48,0-42 95</inkml:trace>
  <inkml:trace contextRef="#ctx0" brushRef="#br0" timeOffset="58335.72">16722 9462 0,'0'-22'16,"0"1"15,0 42 16,0 1-47,0-1 15,0 0-15,0 0 0,0 0 16,0 0-16,0 22 0,0-22 0,0 0 16,0 21-16,0-20 0,0-1 0,0 21 15,-22-21-15,22 0 0,0 1 16,0-1-16,-21 0 0,21 0 0,0 0 16,0 0-16,0 1 0,0-1 15,0 0 1,0-42 46</inkml:trace>
  <inkml:trace contextRef="#ctx0" brushRef="#br0" timeOffset="58615.56">16489 10033 0,'0'0'0,"-43"21"16,43 0-16,0 1 15,22-22 1,-1 21-16,21-21 0,-21 0 16,0 0-16,1 0 0,-1 0 0,21 0 15,-21 0-15,22 0 0,-22 0 16,0 0-16,0 0 0,0 0 0,0 0 15,1 0-15,-1 0 0,0 0 0,0-21 16,0 21 0,-21-22-16,0 1 15,0 0-15,0 0 16,0 0-16,0 0 16,0-1-16,0 1 0</inkml:trace>
  <inkml:trace contextRef="#ctx0" brushRef="#br0" timeOffset="58899.4">16573 9419 0,'0'0'0,"-21"0"0,-63 0 16,84-21-16,42 0 31,-21 21-31,21 0 0,-20 0 15,20 0-15,0 0 0,1 0 0,-1-21 16,-21 21-16,21 0 0,1 0 0,-22 0 16,21 0-16,-21 0 0,1 0 0,-1 0 15,-21 21 17,0 0-17,0 0 1,0 0-16,0 1 15</inkml:trace>
  <inkml:trace contextRef="#ctx0" brushRef="#br0" timeOffset="59425.1">16658 10774 0,'0'0'0,"-21"0"16,42 0 15,0 0-31,0 0 16,1 0-16,20 0 0,-21 0 0,0 0 15,22 0-15,-22 0 0,0 0 0,21 0 16,-21 0-16,1 0 16,-1 0-16,0 0 0,0 0 0,0 0 15,0 0 1,-21-21-1</inkml:trace>
  <inkml:trace contextRef="#ctx0" brushRef="#br0" timeOffset="59851.85">16997 10774 0,'0'0'0,"-43"21"15,22-21 1,21 21-16,0 0 16,-21 1-16,21-1 15,0 0-15,0 0 16,0 0-16,0 0 0,0 1 16,-21-22-16,21 21 0,0 0 0,0 0 15,0 0-15,0 0 0,0 22 0,0-22 16,0 0-16,0 0 0,0 0 0,0 1 15,0 20-15,0-21 0,0 0 0,0 0 16,0 1-16,0-1 0,0 21 16,0-21-16,0 0 0,-21 1 15,0-1-15,-1 0 0,1-21 0,0 21 16,21 0-16,-42 0 0,21-21 0,-1 0 16,1 22-16,0-22 0,-21 0 0,21 0 15,-22 0-15,22 0 0,0 0 0,-21 0 16,20 0-16,1 0 0,0-22 0,0 22 15,0-21-15,0 21 16,21-21-16,-22 21 0,22-21 16,0 0-1,0 0-15,0-1 16</inkml:trace>
  <inkml:trace contextRef="#ctx0" brushRef="#br0" timeOffset="60296.6">16595 10774 0,'0'0'0,"-22"-21"16,1 21-16,21-21 16,21 21 15,22 0-16,-22 0-15,0 0 0,21 0 16,1 0-16,-1 0 0,0 0 0,1 0 0,20 0 16,-20 0-16,-1 0 0,-21 0 0,21 0 15,-20 0-15,-1 0 0,0 0 16</inkml:trace>
  <inkml:trace contextRef="#ctx0" brushRef="#br0" timeOffset="61935.43">1185 12658 0,'-21'0'47,"0"0"-32,21-21 1,0-1 0,21 22-16,0 0 15,0 0-15,1-21 16,-1 21-16,0 0 0,21 0 0,-21 0 0,22 0 15,-22 0-15,21 0 16,-21 0-16,22 21 0,-22 1 0,0-1 16,0 21-16,-21-21 0,0 22 15,0-1-15,0-21 0,-21 21 0,-21 1 16,-1-22-16,22 21 0,-21 1 16,0-22-16,-1 0 0,1 0 0,21 0 15,0 0-15,-1-21 0,1 0 16,0 0-16,21-21 31,21 0-31,0 21 0,1-21 16,-1 21-16,0-21 0,0 21 0,21 0 15,-20 0-15,20 0 16,0 0-16,-21 0 0,22 0 0,-1 0 16,0 21-16,-20-21 0,20 21 15,-21 0-15,0 0 0,0 1 0,-21-1 16,22 0-16,-22 0 0,0 0 15,-22 22-15,1-22 0,-21 0 0,0 21 16,-1-21-16,1 1 0,0 20 0,-22-21 16,22 0-16,-22 0 0,22-21 15,0 22-15,-1-22 0,1 0 16,21 0-16,0 0 0,-22 0 16,22 0-16,0-22 0,21 1 0,-21 21 15,21-21-15,-21 0 0,21 0 16,0 0-16,0-1 0,0 1 15,0 0-15,0 0 16,21 21-16,-21-21 0,21 21 0,0 0 16,0-21-16</inkml:trace>
  <inkml:trace contextRef="#ctx0" brushRef="#br0" timeOffset="62143.31">2180 13039 0,'0'0'0,"0"-21"15,-21 21-15,0-22 0,0 22 0,-1 0 16,1 0-16,42 0 31,1 0-15,-1 0-16,0 0 0</inkml:trace>
  <inkml:trace contextRef="#ctx0" brushRef="#br0" timeOffset="62739.85">3217 12573 0,'0'0'15,"-21"0"-15,-21 0 16,21 0-16,21 21 0,-22 22 0,22-22 16,0 21-16,0 0 0,0 1 0,-21-1 15,21 0-15,0 1 0,0 20 0,0-20 16,-21-1-16,21 0 16,0-21-16,0 22 0,0-22 0,0 0 15,0 0-15,0 0 0,0-42 31,0 0-31,0 0 16,0 0-16,0 0 0,0-1 0,0-20 16,0 21-16,21-21 0,0 20 15,-21 1-15,0 0 0,22 0 0,-22 0 16,21 0-16,0 21 0,0 0 16,0 21-16,0 0 15,1-21-15,-1 42 0,0-21 0,0 1 16,0-1-16,0 0 0,22 21 15,-22-21-15,21 1 0,-21-1 16,22 0-16,-22 0 0,21 0 0,1 0 16,-22-21-16,0 0 0,21 0 0,-21 0 15,1 0-15,-1 0 0,0 0 16,-21-21-16,21 0 0,-21 0 16,0 0-16,21-22 0,-21 22 0,0-21 15,0 0-15,0-1 0,0-20 16,0 20-16,0 1 0,0 0 0,0-1 15,0 22-15,0-21 0,0 21 0,0 0 16,0 42 15,0 0-15,0 0-16,0 0 16,21-21-16,1 0 0,-1 0 0</inkml:trace>
  <inkml:trace contextRef="#ctx0" brushRef="#br0" timeOffset="63199.59">4318 12637 0,'0'0'0,"0"-22"0,0 1 15,-21 21-15,0 0 0,-1 0 16,1 0-16,0 0 16,0 21-16,21 1 15,-21-1-15,21 0 0,0 0 0,0 21 16,0 1-16,0-22 0,0 21 0,0 1 15,0-1-15,0-21 0,0 21 16,0-20-16,0 20 0,-21-21 0,21 0 16,0 0-16,0 1 0,0-44 31,0 1-15,0 0-16,0 0 0,0-21 0,21 20 15,0-20-15,-21 0 0,21-22 16,0 22-16,-21 0 0,21-1 0,1 1 15,-1 0-15,0-1 0,0 22 16,0-21-16,0 21 0,1-1 16,20 22-16,-21 0 0,0 22 15,0-22-15,22 21 0,-22 0 0,0 21 16,0 1-16,0-22 0,1 21 0,-22 0 16,0 1-16,0-1 0,0 0 15,0 1-15,0-1 0,0-21 0,0 22 16,0-22-16,0 0 0,0 0 0,0 0 15,-22 0-15,1-21 0,21 22 16,-21-22-16,0 0 0,0 0 0,0 0 16,-1 0-16,1 0 0,-21 0 0,21 0 15</inkml:trace>
  <inkml:trace contextRef="#ctx0" brushRef="#br0" timeOffset="63365.5">4170 13018 0,'0'-43'16,"0"22"-1,21 21 1,0 0-16,0-21 0,0 21 16,1 0-16,-1-21 0,21 21 0,0 0 15,1-21-15,-1 21 0,0-22 0,1 22 16,-1-21-16,-21 0 16,22 21-16,-1-21 0,-21 0 0</inkml:trace>
  <inkml:trace contextRef="#ctx0" brushRef="#br0" timeOffset="63619.35">5080 12488 0,'0'0'0,"0"22"47,0-1-47,0 0 0,-21 21 16,21-21-16,0 22 0,-21-1 15,21-21-15,0 22 0,0-1 0,0 0 16,0 1-16,0-1 0,0 0 15,0-21-15,-22 22 0,22-22 0,0 21 16,0-21-16,0 1 0,0-1 16,0 0-16,0 0 15,0-42 1,0 0-16,0 0 16,0-1-16,0-20 0,0 21 15</inkml:trace>
  <inkml:trace contextRef="#ctx0" brushRef="#br0" timeOffset="63823.23">5016 12700 0,'0'0'0,"0"-127"16,0 85-16,22-1 0,-22 22 16,21-21-16,0 21 0,0 0 0,0-1 15,0 1-15,1 21 0,20 0 0,-21 0 16,0 0-16,22 21 0,-22 1 16,0-1-16,0 0 0,0 21 0,-21-21 15,0 1-15,0 20 0,0-21 0,-21 0 16,0 22-16,0-22 0,-22 0 15,22 0-15,0 0 0,0 22 0,0-43 16,0 21-16,-1 0 0,1 0 0,0-21 16,0 0-16,0 0 15</inkml:trace>
  <inkml:trace contextRef="#ctx0" brushRef="#br0" timeOffset="64271.98">6773 12002 0,'0'0'0,"0"-22"15,0 1-15,0 0 0,0 0 0,21 0 16,1 21-16,20-21 0,0 21 15,1 0-15,-1 0 0,21-22 16,1 22-16,-22 0 0,22 0 0,-1 0 16,-20 0-16,20 0 0,1 0 15,-22 0-15,0 0 0,1 0 0,-1 0 16,-21 0-16,-21 22 16,-21-22-1,0 21-15,0-21 0,-1 0 0,1 0 16,0 0-16,0 21 0,0-21 0</inkml:trace>
  <inkml:trace contextRef="#ctx0" brushRef="#br0" timeOffset="64494.85">7324 11917 0,'0'0'0,"-22"0"15,1 0-15,0 0 0,21 21 16,-21-21-16,21 21 0,-21 0 16,21 1-16,-21 20 0,21-21 15,-22 21-15,22 1 0,0-1 0,0 0 16,0 1-16,-21-1 0,21 0 15,-21 1-15,21-1 0,0-21 0,0 22 16,-21-1-16,21-21 0,-21 21 0,21-20 16,0 20-16,-21-21 0,21 0 0,0 22 15,0-22-15,0 0 16,21-21-16,0 0 16,0 0-16,-21-21 0,21 21 0,0-21 15</inkml:trace>
  <inkml:trace contextRef="#ctx0" brushRef="#br0" timeOffset="64812.66">7641 12404 0,'0'0'0,"0"21"16,0 0-16,-21 0 0,0-21 16,21 21-16,-21 1 0,-1 20 0,22-21 15,0 0-15,0 0 0,0 1 16,0-1-16,0 0 0,0 0 0,0 0 15,0 0-15,22 1 0,-1-22 0,0 0 16,21 0-16,-21 0 0,1 0 0,20 0 16,-21 0-16,21-22 0,-20 1 15,-1 21-15,0-21 0,0 0 16,0-21-16,-21 20 0,0 1 0,0 0 16,0 0-16,0-21 0,0 20 0,-21 1 15,0 0-15,0 21 0,0-21 16,-22 21-16,22 0 0,0 0 0,0 0 15,-22 0-15,22 0 0,0 0 0,0 0 16,21 21-16</inkml:trace>
  <inkml:trace contextRef="#ctx0" brushRef="#br0" timeOffset="65311.38">9588 12234 0,'0'-42'16,"0"21"-16,0 0 16,-21 21-16,0 0 0,0 21 15,0 0-15,0 0 0,21 22 16,-22-1-16,1 0 0,21 1 0,-21-1 15,0 21-15,21 1 0,-21-1 0,21 1 16,0-1-16,-21 22 0,-1-21 16,22 20-16,-21-20 0,21-1 0,0 22 15,-21-22-15,21 1 0,-21-1 16,21 1-16,0-1 0,0 1 0,0-22 16,0 1-16,-21-1 0,21-21 0,0 0 15,0 0-15,-21-21 16,-1 0-16,1-21 15,21 0-15,-21 0 0,0 0 0,21-22 16,0 1-16,0 0 0,-21-1 0,21-20 16,0 21-16</inkml:trace>
  <inkml:trace contextRef="#ctx0" brushRef="#br0" timeOffset="65591.22">9292 12531 0,'0'0'0,"21"-43"16,0 1-16,1 21 0,-1-21 0,-21-1 15,42 1-15,-21 21 0,0-22 0,22 22 16,-1-21-16,0 21 0,1 0 0,-1-1 16,0 1-16,22 21 0,-22 0 15,1 0-15,-1 0 0,-21 21 0,0 1 16,0 20-16,-21-21 0,0 21 0,-21 1 16,0-22-16,0 21 0,-21 1 0,-1-22 15,1 21-15,0-21 0,-1 22 16,-20-22-16,42 0 0,-22 0 15,22 0-15,0 0 0,0-21 0,0 22 16,42-22 15,0 0-31,0 0 0,0-22 16,22 22-16</inkml:trace>
  <inkml:trace contextRef="#ctx0" brushRef="#br0" timeOffset="66836.02">10054 12658 0,'0'0'0,"21"0"0,0 0 16,1 0-1,-1 0-15,0-21 16,0 21-16,0-22 0,0 1 0,1 0 16,-1 0-16,21 0 0,-21 0 0,22-1 15,-1-20-15,-21 21 0,21-21 0,-20 20 16,20-20-16,-21 0 0,0 21 15,0-22-15,-21 22 0,0 0 0,0 0 16,0 0-16,-21 21 0,-21 0 0,21 0 16,0 0-16,-22 0 0,22 21 15,-21 0-15,21 0 0,-1 0 16,1 0-16,0 1 0,21-1 0,0 21 16,0-21-16,0 0 0,0 1 0,21-1 15,0-21-15,1 21 0,-1 0 0,0 0 16,0 0-16,0-21 0,0 22 15,22-1-15,-22 0 0,0 0 16,0-21-16,-21 21 0,21-21 0,-21 21 16,0 1-16,22-22 15,-1 21-15,0-21 16,0 0-16,0 0 0,0 0 16,1 0-16,-1 0 0,21 0 0,-21-21 15,22-1-15,-1 22 0,0-21 16,1 0-16,-1 21 0,-21-21 0,21 0 15,-20 0-15,-1-22 0,0 22 0,0 0 16,0 0-16,-21 0 0,21-1 16,-21 1-16,0 0 0,0 42 47,-21-21-47,21 21 0,-21 1 0,21-1 15,-21 0-15,21 0 0,-21 0 0,21 0 16,0 1-16,-21-1 0,21 0 15,0 0-15,-22-21 0,22 21 0,0 0 32,0-42 15,0 0-47,0 0 15,22 21-15,-1-21 0,-21 0 16,21-1-16,0 22 0,0-21 0,0 0 15,-21 0-15,22 21 0,-1-21 0,0 21 16,0 0-16,0 0 16,0 0-16,-21 21 15,0 0-15,22 0 16,-22 0-16,21 1 16,-21-1-16,21 0 0,0 0 15,0 0-15,0-21 16,1 0-16,-1 21 0,0-21 15,0 0-15,0 0 16,0 0-16,1 0 0,-1 0 16,0 0-16,0 0 0,0 0 0,0 0 15,1 0-15,-1-21 0,0 21 0,0 0 16,0-21-16,0 0 0,1 0 16,-22 0-16,21-1 0,0 1 15,-21 0-15,21 0 0,-21 0 16,21 0-16,-21-22 0,21 22 15,1-21-15,-22-1 0,21-20 0,0 21 16,0-22-16,0 1 0,22 20 0,-22-20 16,0-1-16,0 22 0,0-22 0,-21 22 15,21 0-15,-21-1 0,0 1 16,0 0-16,0-1 0,-21 22 0,0 0 16,21 0-16,-21 21 0,0 0 15,0 0-15,-1 0 0,22 21 0,-21 0 16,0 22-16,21-1 0,-21 0 15,21 1-15,-21-1 0,0 0 0,21 22 16,0-22-16,-22 22 0,22-22 0,-21 21 16,21 1-16,-21-22 0,21 22 15,0-22-15,0 0 0,0 22 0,0-43 16,0 21-16,0 1 0,0-22 16,0 21-16,0-21 0,21 1 0,0-1 15,-21 0-15,22 0 0,-1-21 0,0 21 16,0-21-16,0 0 0,0 0 15,1 0-15,-1 0 0,0 0 0,0-21 16,0 21-16,0-21 0,-21 0 16,22 0-16,-1-1 0,-21 1 0,21 0 15,-21 0-15,0-21 0,0 20 16</inkml:trace>
  <inkml:trace contextRef="#ctx0" brushRef="#br0" timeOffset="67063.88">11959 12002 0,'0'0'0,"-21"0"0,0 0 0,0 0 16,42-22-1,0 22-15,0 0 16,21 0-16,-20-21 0,20 21 0,0 0 16,1 0-16,-22-21 0,21 0 0,-21 21 15,22 0-15,-22 0 0,0-21 16,0 21-16,-21-21 15,0-1 1,-21 22 0,0 0-16</inkml:trace>
  <inkml:trace contextRef="#ctx0" brushRef="#br0" timeOffset="67419.67">11218 11790 0,'-21'0'0,"42"0"0,-63 0 0,21 0 0,0 0 16,21 21-16,-22-21 0,22 21 16,22-21-1,-1 0-15,0 0 16,21 0-16,-21 0 0,1 0 15,-1 0-15,0 0 0,0-21 16,-21 0-16,0 0 16,-21 0-1,0 21-15,0 0 16,-1 0 0,1 0-16,21 21 31,0 0-16</inkml:trace>
  <inkml:trace contextRef="#ctx0" brushRef="#br0" timeOffset="70651.35">14668 12742 0,'0'-21'0,"0"0"16,0 0 0,0 0 15,0 0 16,0-1 15,22 22 95,-1 0-142,-21-21 1,21 21 31,-21-21-47,0 0 31,0 0 16,0 42 31,0 0-78,0 0 0,0 22 16,0-22-16,0 21 0,0 0 15,0 1-15,0 20 0,0-20 16,0-1-16,0 21 0,0-20 0,0-1 15,-21 22-15,21-22 0,0 0 0,-21-21 0,21 22 16,-22-22-16,22 0 0,0 0 16,0 0-16,-21 1 0,21-1 0,0-42 62,0-1-62,0 1 16,0 0-16,0 0 0,0 0 0,21 0 15</inkml:trace>
  <inkml:trace contextRef="#ctx0" brushRef="#br0" timeOffset="71375.42">16044 12848 0,'-21'-21'16,"0"0"-16,21 0 15,-21 0 1,21-1-16,0 1 0,0 0 15,0 0-15,0 0 0,0 0 16,0-1-16,21 1 0,0 21 16,0-21-16,0 21 0,1-21 15,-1 0-15,21 21 0,-21 0 0,22-21 16,-22 21-16,21 0 0,0 0 0,1 0 16,-22 0-16,21 0 0,-21 21 0,22 0 15,-22 0-15,0 0 0,-21 22 16,0-22-16,0 21 0,0 0 0,0 1 15,0-1-15,0 0 0,-21 1 16,0-1-16,-22-21 0,22 22 0,-21-1 16,21-21-16,-22 0 0,1 22 0,21-22 15,-21 0-15,-1 0 0,22 0 0,-21 0 16,21-21-16,-1 22 0,1-22 16,0 21-16,0-21 0,0 0 0,0 0 15,-1-21 1,22-1-16,0 1 15,0 0-15,0 0 0,22 21 16,-1 0 0,0 0-16,0 0 0,0 0 0,0 0 15,1 0-15,20 0 0,-21 21 16,21-21-16,1 21 0,-22 0 0,21-21 16,1 22-16,-1-22 0,0 21 0,1-21 15,-1 0-15,0 0 0,1 21 16,-22-21-16,21 0 0,-21 0 0,0 0 15,1 0-15,-1 0 0,0 0 16,-21-21-16,0 0 16,0-1-1,21 22 1,-21-21-16,21 0 16,0 0-16,1 0 15,-1 21-15,-21-21 0</inkml:trace>
  <inkml:trace contextRef="#ctx0" brushRef="#br0" timeOffset="72016.07">17907 12573 0,'0'-21'0,"-21"21"0,21-21 16,0 0-16,0-1 16,0 1-16,21 21 0,0 0 15,0-21-15,0 21 0,1 0 0,-1 0 16,0 0-16,21 0 0,-21 0 0,22 0 16,-22 0-16,0 0 0,0 0 15,22 21-15,-43 0 0,21 1 0,-21-1 16,0 0-16,0 0 0,0 0 0,-21 0 15,21 22-15,-43-22 0,22 0 0,-21 0 16,21 0-16,-22 1 0,1-1 16,21-21-16,0 21 0,-22-21 0,22 21 15,0-21-15,0 0 0,42-21 47,0 21-31,0 0-16,22 0 0,-22 0 0,0 0 15,21 0-15,-21 0 0,22 0 16,-22 0-16,21 0 0,1 21 0,-22 0 16,0 0-16,21 1 0,-21-1 0,1 0 15,-22 0-15,0 0 0,0 0 0,0 1 16,0-1-16,0 0 0,-22 0 16,1 0-16,0 0 0,0-21 15,-21 22-15,-1-1 0,22-21 0,-21 21 16,21-21-16,-22 21 0,1-21 0,21 21 15,0-21-15,-22 0 0,22 0 0,0 0 16,0 0-16,0 0 0,-1 0 0,1 0 16,0 0-16,0 0 15,21-21 17,21 0-17,0 0-15,22 21 0,-22-21 16,21 21-16</inkml:trace>
  <inkml:trace contextRef="#ctx0" brushRef="#br0" timeOffset="72683.69">19960 12383 0,'0'0'0,"0"-22"15,21-20-15,0 42 16,1 0-16,-22 21 31,0 0-31,0 1 0,0-1 16,-22 21-16,1-21 0,0 22 0,0-22 15,0 21-15,0-21 0,-1 22 0,-20-1 16,21-21-16,0 0 0,-22 22 0,22-22 16,0 0-16,-21 0 0,21 0 15,-1-21-15,22 21 0,-21-21 16,42 0 15,1 0-31,-1 0 0,0 0 16,21 0-16,-21 0 0,1 0 15,-1-21-15,21 21 0,-21 0 0,0 0 16,22-21-16,-22 21 0,0-21 0,0 21 16,0-21-16,1 21 0,-1-21 0,0-1 15,0 1-15,0 0 0,-21 0 0,0 0 16,0 0-16,0-1 16,0 1-16,0 0 0,0 0 15,0 0-15,0 42 31,-21 0-31,0 0 0,21 0 16,-21 1-16,21-1 0,-21 21 0,21-21 16,0 22-16,0-22 0,-22 21 15,22 0-15,-21-20 0,21 20 0,-21-21 16,21 21-16,0-20 0,0-1 0,-21 0 16,21 0-16,0 0 0,0 0 0,0 1 15</inkml:trace>
  <inkml:trace contextRef="#ctx0" brushRef="#br0" timeOffset="73618.97">15748 14034 0,'0'0'0,"-21"-22"16,21 1-16,21 0 16,0 21-16,0 0 15,0 0-15,1-21 0,20 21 0,0 0 16,1 0-16,-1 0 0,0 0 0,22 0 16,-22 0-16,22 0 0,-22 0 15,0 0-15,-21 0 0,1 0 0,-1 0 16,0 0-16,-42 0 15,0 0-15,-1 0 16,1 0-16,0 0 16,-21 0-16,21 0 0,-22 0 0,22 0 15,0 0-15,-21 0 0,20 21 0,1-21 16,-21 0-16,21 0 0,0 0 0,-1 21 16,-20-21-16,21 21 0,0-21 15,0 22-15,-1-22 0,1 21 0,0-21 16,21 21-16,-21 0 0,0-21 0,21 21 15,-21-21-15,21 21 0,-22 1 0,22-1 16,22-21 15,-1 0-15,0 0-16,0 0 16,0 0-16,0 0 0,1 0 0,20 0 15,-21 0-15,21 0 0,1 0 16,-1 0-16,0 0 0,1 0 0,20 0 15,-20 0-15,-1 0 0,21 21 0,-20-21 16,-1 21-16,0 0 0,1-21 0,-1 21 16,-21 1-16,0-1 0,1 0 15,-22 0-15,0 0 0,0 22 0,0-22 16,0 0-16,-22 0 0,-20 0 0,21 0 16,-21 1-16,-1-1 0,1 0 0,0-21 15,-1 21-15,-20 0 0,20-21 16,1 0-16,0 0 0,-1 0 15,22 0-15,-21 0 0,21 0 0,0 0 16,-1 0-16,1 0 0,0 0 16,21-21-16,0 0 15,0 0-15,21 21 16,0-21-16,1-1 0,20 1 0,-21 21 16,21-21-16,1 0 0,20 0 0,-20 0 15</inkml:trace>
  <inkml:trace contextRef="#ctx0" brushRef="#br0" timeOffset="74111.37">18203 13928 0,'0'0'16,"0"-21"-16,21 21 16,-21-22-16,0 44 31,0-1-31,-21 0 16,21 0-16,-21 0 15,0 0-15,0 22 0,21-22 0,0 21 16,-21-21-16,-1 22 0,22-1 0,0-21 15,-21 22-15,21-1 0,0-21 0,0 21 16,0-20-16,0 20 0,21-21 0,1 0 16,-1 0-16,0 1 0,0-22 15,21 21-15,-20-21 0,-1 0 0,0 0 16,21 0-16,-21 0 0,1 0 0,-1-21 16,0 21-16,0-22 0,0 1 0,-21 0 15,0 0-15,0 0 0,0 0 16,0-1-16,0 1 0,-21 21 15,0-21-15,0 21 0,0-21 0,-22 21 16,22 0-16,-21 0 0,21 0 0,-1 21 16,-20 0-16,21-21 0,-21 21 0,20 1 15,1-22-15,0 21 0,0 0 16,21 0-16,-21 0 0,0 0 16</inkml:trace>
  <inkml:trace contextRef="#ctx0" brushRef="#br0" timeOffset="74811.84">13652 15579 0,'-21'0'16,"42"0"-16,-63 0 0,42 21 16,0 0-1,21-21-15,0 21 16,22-21-16,-22 21 0,21-21 0,22 0 15,-22 0-15,22 0 0,-1 0 16,1 0-16,-1 0 0,22 0 0,-22 0 16,1 0-16,-1 0 0,-20 0 15,-1-21-15,0 0 0,1 21 0,-22-21 16,0 0-16,0 0 0,-21-1 16,0 1-16,0 0 0,0 0 15,-21 21-15,0 0 16,0 0-16,-1 0 0,1 0 0,0 21 15,21 0-15,-21 22 0,0-22 16,21 21-16,0 0 0,0 1 16,-21-1-16,21 0 0,-22 1 0,22 20 15,0-20-15,0-1 0,-21 0 16,21 1-16,-21-1 0,21 0 0,0 1 16,-21-22-16,21 0 0,0 21 15,0-21-15,0 1 0,0-1 0,0 0 16,0 0-16,-21-21 15,0 0 1,-1 0-16,1-21 0,0 21 16,0-21-16</inkml:trace>
  <inkml:trace contextRef="#ctx0" brushRef="#br0" timeOffset="75103.67">13758 16150 0,'0'0'0,"-21"0"15,42 0 1,0 0 0,22 0-16,-1 0 0,0 0 0,22 0 15,-1 0-15,1 0 0,-1-21 16,22 21-16,-21-21 0,-1 21 0,1-21 16,-1 21-16,-21-21 0,1 21 0,-1 0 15,0 0-15,-20-22 0,-1 22 0,0 0 16,0 0-16,-21-21 78,21 0-78,0 21 16</inkml:trace>
  <inkml:trace contextRef="#ctx0" brushRef="#br0" timeOffset="76292.06">20489 15515 0,'-21'0'15,"0"0"-15,0 0 16,0 0 0,-1 0-16,1 0 0,0 0 15,0 0-15,0 0 0,-22 0 16,22 0-16,0-21 0,-21 21 0,21-21 15,-1 21-15,1-21 0,0 21 0,0-21 16,0-1-16,0 22 0,21-21 0,0 0 16,0 0-16,0 0 0,0 0 15,0-1-15,0 1 0,21 0 0,0 0 16,0-21-16,0 20 0,22 1 16,-22 0-16,21 0 0,0 0 15,1 21-15,-22 0 0,21-21 0,1 21 16,-22 0-16,0 0 0,21 0 0,-21 21 15,-21 0-15,22 21 16,-22-21-16,0 1 0,0 20 0,-22-21 16,1 21-16,-21 1 0,21-1 0,-22-21 15,1 22-15,21-1 0,-21 0 0,-1-21 16,1 22-16,21-22 0,-22 21 16,22-21-16,0 22 0,0-22 0,21 0 15,0 21-15,0-20 0,0-1 0,0 0 16,0 0-16,0 0 15,0 0-15,0 1 0,21-22 0,0 21 16,0 0-16,1-21 0,-1 0 0,21 0 16,-21 0-16,22 0 0,-22 0 0,21 0 15,0 0-15,-20-21 0,20 0 16,-21 21-16,0-22 0,22 1 0,-22 0 16,-21 0-16,0-21 0,0 20 0,0 1 15,0 0-15,0-21 0,-43 21 0,22-1 16,0 1-16,-21 0 0,-1 21 15,22-21-15,-21 21 0,0 0 0,20 0 16,-20 0-16,21 0 0,-21 0 0,20 0 16,1 21-16,0-21 0,0 21 15,0-21-15,0 21 0,-1 1 16,22-1-16,-21 0 16,21 0-16,0 0 15,0 0 1</inkml:trace>
  <inkml:trace contextRef="#ctx0" brushRef="#br0" timeOffset="77736.21">16531 15790 0,'21'0'15,"0"0"1,1-21-16,-1 21 15,0 0-15,0-21 0,0 21 16,0-21-16,1 0 16,-1 0-16,-21-1 15,0 1-15,0 0 16,-21 0 0,-1 21-16,1 0 0,0 0 15,0 0-15,0 0 0,-22 0 0,22 21 16,0 0-16,-21 0 0,21 1 0,-1-1 15,-20 0-15,21 0 0,0 0 16,0 0-16,21 1 0,0-1 0,0 0 16,0 0-16,0 0 0,0 0 0,0 1 15,21-22-15,0 21 0,0-21 16,0 0-16,22 0 0,-22 0 0,21 0 16,-21 0-16,22 0 0,-22 0 0,21-21 15,-21-1-15,0 1 0,1 21 0,-1-21 16,0 0-16,0 0 15,-21 0-15,0-1 0,0 1 16,0 0-16,-21 42 31,0 0-31,21 1 16,0 20-16,0 0 0,-21 1 0,21-1 16,-22 0-16,22 1 0,-21-1 0,21 0 15,0 1-15,0-1 0,0 0 16,0 1-16,0-1 0,0-21 0,0 21 15,0-20-15,0-1 0,0 0 0,0 0 16,0 0-16,0 0 16,21-42 15,-21 0-31,22 0 0,-1 0 16,0 0-16,-21-22 0</inkml:trace>
  <inkml:trace contextRef="#ctx0" brushRef="#br0" timeOffset="78075.19">18055 15642 0,'0'0'16,"0"-21"-16,0 0 0,-21 0 15,0 21-15,0 21 32,21 0-32,-22 21 15,22-20-15,0 20 0,0-21 0,0 21 16,-21 1-16,21-1 0,-21 0 0,21 1 16,0-22-16,0 21 0,-21 1 0,21-22 15,0 21-15,-21-21 0,21 0 16,0 1-16,0-1 0,0 0 15,0 0-15,0-42 32,21 0-17,0 21-15</inkml:trace>
  <inkml:trace contextRef="#ctx0" brushRef="#br0" timeOffset="78450.98">18351 15748 0,'0'21'16,"0"0"-1,-21 1-15,21-1 0,0 0 16,-21 0-16,21 21 0,-21-20 0,21 20 16,-21-21-16,21 21 0,0-20 0,0-1 15,0 21-15,0-21 0,0 0 16,0 1-16,21-1 0,0-21 15,0 0-15,0 0 0,1 0 0,-1 0 16,0 0-16,0 0 0,0 0 0,22-21 16,-22-1-16,0 1 0,0 0 15,0 0-15,-21 0 0,21-22 0,-21 1 16,0 21-16,0-21 0,0-1 0,0 1 16,0 0-16,0 20 0,-21-20 15,0 21-15,0 0 0,0 21 16,0 0-16,-22 0 0,22 0 0,0 0 15,0 0-15,-22 0 0,22 0 0,0 21 16,0-21-16,0 21 0,0 0 16,-1-21-16,1 0 0,0 21 0,0-21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02:42:48.0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974 847 0,'0'-21'0,"21"21"0,-21-22 31,0 1-15,0 0-1,0 0-15,0 0 16,0 42 15,0 0-31,0 21 16,0-20-16,0 20 0,0 0 15,0 1-15,0 20 0,0-21 0,0 22 16,-21-22-16,-1 22 16,1-22-16,21 0 0,-21 22 0,0-22 15,0-21-15,21 22 0,-21-1 16,21-21-16,-22 0 0,22 1 0,-21-1 15,21-42 17,0-1-32,0 1 15,0 0-15,0 0 0,21 0 16,1 0-16,-1-1 0,0 1 16,0 0-16,0 21 0,0-21 15,1 21-15,-1 0 0,0 0 0,0-21 16,0 21-16,0 0 15,1 0-15,-1 0 0,0-21 16,0 21-16,-21-22 0,21 22 16,-21-21-16,0 0 15,0 0-15,0 0 16,0 0-16,0-1 0,0 1 16,0 0-16,0 0 15,-21 42 16,21 0-31,0 0 0,-21 1 16,21 20-16,0 0 0,-21-21 16,21 22-16,0-1 0,0-21 15,-21 22-15,21-1 0,-22 0 16,22 1-16,0-1 0,0-21 16,0 21-16,0 1 0,0-22 0,0 0 15,0 0-15,0 0 0,-21 1 0,21-1 16,0 0-1,0-42 1,0 0-16,0-1 16,0 1-16,21 0 0,1 0 0,-1 0 15</inkml:trace>
  <inkml:trace contextRef="#ctx0" brushRef="#br0" timeOffset="275.83">1524 1503 0,'21'0'16,"0"0"-1,-21-21-15,21 21 16,-21-21-16,0-1 31,-21 22-15,0 0-1,0 0-15,0 0 16,0 0-16,21 22 16,-22-22-1,44 0 1,-1-22 0</inkml:trace>
  <inkml:trace contextRef="#ctx0" brushRef="#br0" timeOffset="707.72">2752 995 0,'0'0'15,"21"-21"-15,-21 0 0,0-1 0,0 1 0,0 0 16,0 0-16,0 42 31,0 21-15,0-20-16,0 20 0,0 0 15,0 1-15,0-1 0,0 0 0,0 1 16,0 20-16,0-21 0,0 1 16,-21-1-16,21 0 0,0 1 0,0-1 15,0-21-15,-22 22 0,22-1 0,0-21 16,0 0-16,0 0 0,0 1 16,0-1-16,0 0 15,22-21 1,-22-21-16,0 0 0,21-1 15,0 1-15,0 0 0</inkml:trace>
  <inkml:trace contextRef="#ctx0" brushRef="#br0" timeOffset="1159.97">3069 1291 0,'0'0'0,"0"-21"0,0 0 16,21 21-16,-42 21 31,0 0-31,0 0 0,0 1 15,-1-1-15,1 0 0,0 21 0,0-21 16,0 22-16,0-22 0,-22 21 16,22-21-16,0 22 0,0-22 15,0 0-15,21 21 0,0-20 0,-22-22 16,22 21-16,22-42 31,-1-1-15,0 1-16,0 0 0,0-21 0,0 21 15,1-22-15,-1 22 0,0-21 0,0-1 16,0 22-16,0-21 0,-21 21 16,22-22-16,-1 22 0,0 0 0,-21 0 15,0 0-15,21 21 16,0 0-16,0 21 16,-21 0-16,0 0 15,22 0-15,-22 1 0,21-1 16,0 21-16,-21-21 0,0 0 0,21 22 15,0-22-15,-21 21 0,0-21 0,0 1 16,21-1-16,-21 0 0,22 0 16,-22 0-16,0 0 0,21-21 15,0 0-15,0 0 16,0-21 0,-21 0-16,0 0 0</inkml:trace>
  <inkml:trace contextRef="#ctx0" brushRef="#br0" timeOffset="1430.15">3662 953 0,'0'0'0,"0"-64"15,0 43-15,-21 21 16,-1 0-16,1 21 16,0 21-16,21-20 0,-21 20 15,0 0-15,0 1 0,-1 20 0,1-21 16,0 22-16,21-22 0,-21 1 0,0 20 15,0-21-15,-1 1 0,1-1 16,0 0-16,0 1 0,21-22 0,0 21 16,0-21-16,-21 1 0,21-1 15,0 0-15,0 0 16,21-42 0,0 0-16,0 0 0,0-1 15,1 1-15,-1-21 0</inkml:trace>
  <inkml:trace contextRef="#ctx0" brushRef="#br0" timeOffset="1971.84">4127 1016 0,'0'0'0,"0"21"31,0 0-31,0 1 15,0-1-15,0 0 0,-21 0 16,0 0-16,21 22 0,-21-22 0,0 21 16,0-21-16,21 22 0,-22-1 0,1-21 15,0 21-15,0-20 0,0 20 16,0-21-16,21 21 0,-22-20 0,1-1 16,0 21-16,21-21 0,0 0 15,0-42 16,0 0-31,0 0 16,21 0-16,0-22 0,-21 22 0,22-21 16,-1 0-16,0 20 0,-21-20 15,21 0-15,0-1 0,0 1 0,1 0 16,-22-1-16,21 1 0,0 21 16,0-21-16,-21 20 0,21 1 0,0 21 15,1 0-15,-1 0 16,0 21-16,-21 1 0,0-1 15,21 21-15,-21-21 0,21 22 0,-21-1 16,0 0-16,0 1 0,0-22 0,0 21 16,0 0-16,0-20 0,0 20 15,0-21-15,21 21 0,-21-20 16,0-1-16,0 0 0,0 0 0,0 0 16,0 0-16,0 1 15,0-44 16,-21 1-15,21 0-16</inkml:trace>
  <inkml:trace contextRef="#ctx0" brushRef="#br0" timeOffset="2155.77">3916 1503 0,'0'0'0,"-21"0"15,42 0 16,0 0-31,0 0 0,0 0 16,22 0-16,-22 0 0,21-21 0,-21 21 16,22 0-16,-1 0 0,-21 0 0,21-21 15,-20 21-15,-1 0 0,0 0 16,0-22-16,0 22 0,0 0 0,1-21 16,-1 0-16</inkml:trace>
  <inkml:trace contextRef="#ctx0" brushRef="#br0" timeOffset="2451.6">4847 1080 0,'0'-22'16,"-21"22"-16,0 0 15,21 22-15,0-1 16,-21 0-16,21 21 0,0-21 0,-22 22 15,22-22-15,0 21 0,0 1 0,0-22 16,-21 21-16,21 0 0,-21 1 0,21-1 16,0-21-16,0 22 0,-21-1 15,21 0-15,0-21 0,0 22 16,0-22-16,0 0 0,0 0 0,0 0 16,0 1-16,0-1 15,0-42 1,0-1-16,0 1 15</inkml:trace>
  <inkml:trace contextRef="#ctx0" brushRef="#br0" timeOffset="2796.54">4720 1228 0,'0'0'0,"0"-21"0,42-43 15,-42 43 1,22 21-16,-1-21 0,0 0 0,21-1 15,-21 22-15,1-21 0,20 21 16,-21 0-16,21 0 0,-20 0 0,20 0 16,-21 0-16,0 0 0,0 21 0,1 1 15,-1-1-15,-21 0 0,21-21 16,-21 21-16,0 21 0,0-20 0,0-1 16,-21 0-16,0 0 0,-1 0 0,1 0 15,0 1-15,0-1 0,-21 0 16,20 0-16,1-21 0,-21 21 0,21 0 15,0-21-15,-1 22 0,1-22 16,0 0-16,0 0 16,21 21-16,-21-21 0,0 0 15,21-21 17</inkml:trace>
  <inkml:trace contextRef="#ctx0" brushRef="#br0" timeOffset="3383.2">6794 804 0,'43'0'0,"-86"0"0,22-21 0,-21 21 0,21 0 15,-22 0-15,22-21 0,-21 21 0,21 0 16,0 0-16,21-21 0,42 0 31,-21 21-31,43 0 0,-22-21 16,21-1-16,22 22 0,-21 0 0,20-21 16,-20 21-16,20 0 0,-20 0 15,-1-21-15,-20 21 0,20 0 0,-20 0 16,-22 0-16,0 0 0,0 0 0,0 0 15,-21 21 1,-21-21-16,0 0 16,0 21-16,0-21 0,-1 0 15,1 0-15,-21 0 0,21 22 16</inkml:trace>
  <inkml:trace contextRef="#ctx0" brushRef="#br0" timeOffset="3680.04">7070 783 0,'0'0'16,"0"21"0,0 1-16,0-1 0,0 0 15,0 0-15,0 21 0,0-20 16,0 20-16,-22-21 0,22 21 0,-21 1 16,21-1-16,0 0 0,0-20 15,0 20-15,-21 0 0,21-21 16,0 22-16,0-22 0,-21 21 0,21-21 15,0 1-15,0-1 0,0 21 0,0-21 16,0 0-16,0 1 0,0-1 16,0 0-16,0 0 15,0-42 17,0 0-32,0 0 0,0-1 15,21-20-15,-21 21 0</inkml:trace>
  <inkml:trace contextRef="#ctx0" brushRef="#br0" timeOffset="4083.34">7429 1228 0,'0'0'0,"0"21"47,-21-21-47,0 21 16,0 0-16,0 0 0,21 1 0,0-1 15,0 0-15,-21 0 0,21 0 16,0 22-16,-22-22 0,22 0 0,0 0 16,0 0-16,0 0 0,0 1 15,22-1 1,-1-21-16,0 0 0,0 0 0,0 0 16,0 0-16,1 0 0,-1 0 15,21-21-15,-21-1 0,0 22 16,1-21-16,-22 0 0,21 0 0,0 0 15,-21 0-15,21-1 0,-21 1 0,0 0 16,0-21-16,0 21 0,0-1 0,0 1 16,0 0-16,-21 0 0,0 21 15,0-21-15,-1 21 0,1 0 16,0 0-16,0 0 0,0 21 16,0-21-16,21 21 15,0 0-15,0 0 0,21 1 16,0-22-1,0 0-15,21 0 0</inkml:trace>
  <inkml:trace contextRef="#ctx0" brushRef="#br0" timeOffset="4491.1">8784 1185 0,'-42'-21'16,"21"21"-16,-1 0 15,1 0-15,0 0 16,21 21-16,0 1 0,0-1 16,0 0-16,0 21 0,0-21 0,0 22 15,0-1-15,0 0 0,-21 1 0,21 20 16,-21-20-16,21 20 0,-21 1 15,-1 20-15,1-20 0,0-1 0,0 22 16,0-22-16,0 22 0,-1-21 0,-20 20 16,21-20-16,0-1 0,-22 1 15,22-1-15,0 1 0,21-22 16,-21 0-16,0 1 0,21-1 0,-21-21 16,21 0-16,0 1 0,0-1 0,0 0 15,0-42 16,0 0-31,21-1 16,0 1-16,-21 0 0,21-21 0,-21-1 16,21 1-16,-21 0 0,21-1 0</inkml:trace>
  <inkml:trace contextRef="#ctx0" brushRef="#br0" timeOffset="4816.13">8615 1397 0,'0'0'15,"0"-42"-15,-21-85 16,21 106-16,0-22 0,0 22 0,0 0 16,0-21-16,0 20 0,0 1 0,21 0 15,0 0-15,21 0 0,-21 21 0,1-21 16,20 21-16,0 0 0,1 0 16,-1 0-16,0 21 0,-21-21 0,22 21 15,-22 21-15,0-21 0,-21 22 0,0-22 16,0 21-16,0-21 15,0 22-15,-21-22 0,-21 21 0,20-21 16,1 1-16,-21-1 0,0 0 0,20 0 16,1 0-16,-21 0 0,21-21 0,0 0 15,-1 22-15,22-1 32,22-21-17,-1 0-15,0 0 16,0-21-16,0 21 0</inkml:trace>
  <inkml:trace contextRef="#ctx0" brushRef="#br0" timeOffset="6255.8">9038 1524 0,'0'0'0,"0"-21"31,21 21-31,0-21 0,1 0 0,20-1 15,-21 1-15,0-21 0,22 21 16,-22 0-16,21-22 0,-21 22 0,0-21 16,1 21-16,-1-1 0,0-20 0,-21 21 15,0 0-15,-21 21 16,0 0 0,-1 0-16,1 0 0,0 0 15,21 21-15,-21-21 0,0 21 16,21 0-16,-21 0 0,21 1 15,0-1-15,0 0 0,0 0 16,0 0-16,21-21 0,-21 21 16,21 1-16,0-22 0,-21 21 0,21 0 15,0 0-15,-21 0 16,0 0-16,0 1 0,0-1 16,0 0-16,22 0 15,-22 0-15,21-21 0,-21 21 16,21-21-16,0 0 15,0 0-15,0 0 16,1 0-16,-1 0 0,0 0 16,0-21-16,0 0 0,0 21 15,1-21-15,-1 0 0,0 0 0,0-1 16,21-20-16,-20 21 0,-1 0 16,0 0-16,0-1 0,-21 1 0,21 0 15,-21 0-15,21 0 0,-21 0 16,0 42 15,-21-21-31,0 21 0,21 0 0,0 0 16,-21 0-16,21 1 0,-21-1 0,21 21 15,0-21-15,0 0 16,0 1-16,0-1 0,0 0 0,0 0 16,0 0-16,21 0 0,0-21 0,0 22 15,0-22-15,1 0 16,20 0-16,-21 0 0,0 0 0,0 0 15,22 0-15,-22 0 0,0-22 0,0 1 16,0 21-16,22-21 0,-22 0 0,0 0 16,0 0-16,0-1 0,1 1 15,-1 0-15,-21 0 0,21 0 0,0 0 16,-21-1-16,-21 44 47,0-1-47,21 0 0,-21 0 15,21 0-15,-22 0 0,22 1 16,0-1-16,0 0 0,-21 0 0,21 0 16,0 0-16,0 1 0,-21-22 15,21 21-15,0 0 16,0-42 15,21 0-31,0 21 16,-21-22-16,0 1 0,22 0 0,-1 0 0,0 0 15,0 0-15,-21-1 0,21 1 16,-21 0-16,21 21 16,1 0-16,-22-21 0,21 21 15,-21 21 1,21 0-16,-21 0 0,0 1 16,0-1-16,0 0 15,0 0-15,0 0 0,0 0 0,0 1 16,0-1-16,21-21 15,-21 21-15,21-21 0,0 0 0,1 0 16,-1 0-16,0 0 16,0 0-16,-21-21 15,21 21-15,0-21 0,-21-1 0,22 22 16,-1-21-16,-21 0 0,21-21 0,0 21 16,-21-1-16,21-20 0,0 0 15,1-1-15,-1 1 0,0 0 0,0-1 16,0 1-16,0-21 0,1 20 0,-22 1 15,21 0-15,-21 20 0,0-20 16,0 21-16,0 0 0,0 0 0,-21 42 31,-1 0-15,22 0-16,-21 0 0,21 22 0,0-1 16,-21-21-16,21 21 0,-21 1 15,0-1-15,21 0 0,0 1 16,0-22-16,-21 21 0,21 1 0,0-1 15,-22-21-15,22 21 0,0-20 0,0-1 16,0 21-16,0-21 0,0 0 0,0 1 16,0-1-16,0 0 0,0 0 15,22 0-15,-1-21 0,0 0 16,0 0-16,0 0 0,0 0 16,1 0-16,-1 0 0,0 0 0,21 0 15,-21 0-15,1-21 0,-1 21 16,0-21-16,0 0 0,0 21 0,-21-21 15,21-1-15,1 22 0,-22-21 16,0 0-16,0 0 0,21 0 0,-21 0 16,0-1-16,0 1 0,0 0 15,0 0-15,0 0 0</inkml:trace>
  <inkml:trace contextRef="#ctx0" brushRef="#br0" timeOffset="6491.66">10816 1249 0,'21'-21'16,"0"21"-1,1 0-15,-1 0 16,0-21-16,0 21 0,21 0 0,-20 0 16,-1-22-16,0 22 0,0-21 15,0 21-15,0 0 0,1 0 0,-1-21 16,-21 0 15,-21 21-31,-1 0 16,1 0-16,-21-21 0,21 21 0</inkml:trace>
  <inkml:trace contextRef="#ctx0" brushRef="#br0" timeOffset="6835.47">9927 889 0,'0'0'0,"0"21"32,21-21-32,0 0 0,1 0 15,-1 0-15,0 0 0,0 0 16,0 0-16,0 0 0,1-21 0,-22 0 15,21 21-15,-21-21 16,-21 0 0,-1 21-1,1 0-15,0 0 0,0 0 0,0 0 16,21 21 0,0 0-16,0 0 15,21 0 1,-21 0-16,21-21 15,0 22-15</inkml:trace>
  <inkml:trace contextRef="#ctx0" brushRef="#br0" timeOffset="8631.89">7387 3048 0,'0'0'0,"0"-21"16,21 0-16,-21 0 0,21 21 15,-21-22-15,0 1 0,22 21 16,-22-21-16,0 42 31,0 0-31,-22 1 16,22 20-16,0-21 0,0 21 0,0 22 16,-21-22-16,0 1 0,21 20 0,0 1 15,-21-22-15,21 21 16,-21-20-16,21-1 0,0 0 0,-21 1 0,21-22 15,0 21-15,0-21 0,0 1 0,0-1 16,0 0 0,21-42-1,0 0-15,0-1 16,0 1-16,0 0 0,1 0 0,-1-21 16,21 20-16,-21-20 0,0 0 15,1-1-15,-1 1 0,0 21 0,0-21 16,0 20-16,0 1 0,-21 0 0,22 21 15,-1 21 1,-21 0-16,0 1 0,0 20 0,21-21 16,-21 21-16,0 1 0,0-1 15,0 0-15,21 1 0,-21-22 16,21 21-16,0 1 0,1-1 0,-22-21 16,21 21-16,0-20 0,21-1 0,-21 0 15,22 0-15,-22-21 0,21 0 0,1 0 16,-1 0-16,0 0 0,1-21 15,-1 21-15,0-21 0,1 0 0,-1-22 16,0 22-16,1-21 0,-22 21 0,21-22 16,-21-20-16,22 20 0,-22 1 0,-21-21 15,0-1-15,0 1 0,0-1 16,0 1-16,-21 20 0,21-20 0,-22 20 16,1 1-16,-21 21 0,21-21 15,0 20-15,-1 1 0,1 21 16,0 0-16,0 0 0,0 0 15,0 0-15,21 21 0,0 1 0,0-1 16,0 0-16,0 0 0,0 0 16,0 0-16,0 1 0,0-1 0,0 0 15,0 0-15,21 0 0,21-21 0</inkml:trace>
  <inkml:trace contextRef="#ctx0" brushRef="#br0" timeOffset="9031.91">8784 3535 0,'0'0'0,"0"21"0,0 0 15,0 0-15,0 1 0,21-22 16,0 0 0,22 0-16,-22 0 0,0 0 15,21 0-15,-20-22 0,20 1 0,-21 0 16,0 0-16,22 0 0,-22 0 0,-21-1 15,21 1-15,-21 0 0,0-21 16,0 21-16,0-22 0,0 22 0,0-21 16,-21 21-16,0-1 0,-1 1 0,1 0 15,0 21-15,0 0 0,-21 0 16,20 0-16,1 0 0,-21 21 16,21 0-16,0 22 0,-22-22 0,43 21 15,-21 1-15,0-22 0,21 21 0,0 0 16,0 1-16,0-1 0,0 0 15,0-20-15,21 20 0,0-21 0,0 0 16,1 0-16,-1 1 0,0-1 0,21 0 16,-21-21-16,22 0 0,-22 0 0,21 0 15,-21 0-15,22 0 0,-22 0 16,21 0-16,-21-21 0,22 0 0,-22-1 16,21 1-16</inkml:trace>
  <inkml:trace contextRef="#ctx0" brushRef="#br0" timeOffset="9335.74">9969 2667 0,'0'0'0,"0"-21"0,-42-64 16,21 64-16,0 0 0,0 0 16,-1 21-16,1 0 0,0 21 15,21 0-15,0 0 0,-21 22 0,0-1 16,21 0-16,-21 1 0,21 20 15,0 1-15,-22-1 0,1 1 16,0-1-16,0 22 0,21-22 0,-21 1 16,0 20-16,-1-20 0,22-1 0,0-20 15,-21-1-15,21 22 0,0-43 16,0 21-16,0-21 0,0 0 0,0 1 16,0-1-16,21-21 15,1 0-15,-1 0 0,0 0 16,0 0-16,0-21 0,0-1 15,1 1-15,-1 0 0,0 0 0</inkml:trace>
  <inkml:trace contextRef="#ctx0" brushRef="#br0" timeOffset="10579.41">10266 3175 0,'0'0'15,"0"-42"-15,0 21 16,-21 21-1,-1 0-15,1 0 16,0 21-16,0 0 0,21 0 16,-21 0-16,0 0 0,-1 22 0,1-22 15,21 21-15,-21 1 0,21-22 0,-21 21 16,21 0-16,0 1 0,0-22 0,0 21 16,0-21-16,0 1 0,0-1 15,0 0-15,0 0 0,21 0 16,0 0-16,0-21 0,1 0 0,20 0 15,-21 0-15,0 0 0,22 0 0,-22 0 16,21 0-16,-21 0 0,0-21 0,22 21 16,-22-21-16,0 0 0,21 0 15,-20 0-15,-1-22 0,0 22 0,0 0 16,0-21-16,0-1 0,1 22 0,-1-21 16,-21 21-16,21-1 0,0 1 0,0 0 15,-21 0-15,0 42 31,0 0-31,0 0 16,-21 1-16,21 20 0,-21-21 0,21 21 16,-21-20-16,0 20 0,21-21 15,0 0-15,0 22 0,0-22 0,0 0 16,0 0-16,0 0 0,21 0 16,0-21-16,0 0 0,0 0 0,0 0 15,22 0-15,-22 0 0,0 0 0,0 0 16,22-21-16,-22 21 0,0-21 15,0 0-15,0 0 0,-21 0 16,21-1-16,-21-20 0,0 21 0,0 0 16,0 0-16,0-22 0,0 22 0,-21 0 15,0 0-15,0 0 16,0-1-16,0 22 0,-1-21 16,1 21-16,21-21 15,21 0 16,1 21-31,-1-21 0,21 21 0,-21 0 16,0-21-16,22 21 0,-22 0 0,21 0 16,-21 0-16,1 0 0,20 0 0,-21 0 15,0 0-15,0 0 0,1 21 16,-1 0-16,-21 0 0,21 0 16,-21 0-16,21 1 0,-21-1 0,0 21 15,0-21-15,0 0 0,0 1 16,0-1-16,0 0 0,0 0 15,0 21-15,0-20 0,0-1 0,0 0 16,0 0-16,0 0 0,0 0 16,0-42 31,0 0-47,0 0 0,0 0 15,0 0-15,0-1 0,0-20 0,21 21 16,0-21-16,1-1 0,-1 22 0,0-21 15,0-1-15,0 22 0,0-21 16,1 21-16,-1 0 0,0-1 16,0 1-16,0 21 0,0 0 0,1 0 15,-1 21-15,0 1 0,0-1 16,-21 0-16,0 0 0,0 0 0,21 22 16,-21-22-16,0 21 0,0-21 15,0 0-15,0 22 0,0-22 0,0 0 16,0 0-16,0 0 0,0 1 15,-21-22-15,21 21 0,-21-21 16,21-21 15,0-1-31,21 1 0,0 0 16,0 0-16,-21 0 0,43 0 16,-22-22-16,0 22 0,0-21 0,0 21 15,22-22-15,-22 22 0,0 0 16,21 0-16,-20 0 0,-1 21 0,0 0 15,0 21-15,-21 0 16,0 0-16,0 21 0,0-20 0,0-1 16,0 21-16,0-21 0,0 22 15,-21-22-15,21 0 0,0 0 0,-21 0 16,21 0-16,0 1 0,0-1 0,0 0 16,0 0-16,0-42 46</inkml:trace>
  <inkml:trace contextRef="#ctx0" brushRef="#br0" timeOffset="10966.18">12340 3514 0,'0'0'0,"-21"0"16,21 21-1,21-21 1,0 0-16,0 0 0,1 0 0,-1 0 16,0 0-16,0-21 0,0 21 15,0-21-15,1 21 0,-1-22 0,0 22 16,0-21-16,0 0 0,0 0 0,-21 0 16,22 0-16,-22-1 0,21 1 0,-21 0 15,0 0-15,0 0 16,-21 21-1,-1 0-15,1 0 0,0 0 0,0 21 16,0 0-16,0 0 0,-1 22 0,22-22 16,0 0-16,-21 21 0,21-21 15,-21 1-15,21 20 0,0-21 16,0 0-16,0 0 0,0 1 0,0-1 16,0 0-16,21-21 0,0 0 15,-21 21-15,22-21 0,-1 0 16,0 0-16,0 0 15,0-21-15,0 0 0</inkml:trace>
  <inkml:trace contextRef="#ctx0" brushRef="#br0" timeOffset="11506.87">14097 2752 0,'0'0'15,"0"-43"-15,-21 1 0,0 21 0,-43-127 16,43 105-1,0 22-15,21 0 0,-21 0 0,-1 21 16,1 0-16,0 0 16,21 21-16,-21 21 0,21 1 0,-21-1 15,21 0-15,0 22 16,0-1-16,0 1 0,-21-1 0,-1-20 16,22 20-16,0 1 0,0-22 0,-21 22 15,0-1-15,21-21 0,-21 1 0,0 20 16,21-20-16,0-22 0,0 21 15,0-21-15,0 0 0,0 1 0,0-1 16,0 0-16,21-21 0,0 0 16,0 0-16,0-21 0,1 0 15,20-1-15,-21 1 0</inkml:trace>
  <inkml:trace contextRef="#ctx0" brushRef="#br0" timeOffset="11852.2">14182 3069 0,'0'0'0,"0"-21"0,21 21 15,-42 0 1,-1 21-16,1 0 0,0 1 16,0-1-16,0 0 0,21 21 0,-21-21 15,21 1-15,0 20 0,0-21 0,0 21 16,0-20-16,0-1 0,21 0 16,0 0-16,0 0 0,0-21 0,22 0 15,-1 21-15,0-21 0,1 0 0,-22 0 16,21 0-16,0-21 0,1 21 15,-22-21-15,21 0 0,-21 0 16,1 0-16,-1-1 0,-21-20 0,0 21 16,0 0-16,0-22 0,0 22 0,-21 0 15,-1-21-15,-20 21 0,21-1 0,0 1 16,-22 0-16,22 21 0,0-21 16,0 21-16,-21 0 0,20 0 15,1 0-15,0 0 16,42 0-1,0 0-15,1 0 16,-1-21-16,0 21 0</inkml:trace>
  <inkml:trace contextRef="#ctx0" brushRef="#br0" timeOffset="12119.05">13885 2773 0,'-42'0'0,"84"0"0,-105 0 0,42 0 0,-1 0 16,22-21-16,22 21 15,-1 0-15,0-21 0,21 21 16,22 0-16,-22 0 0,22-22 0,-1 22 16,1-21-16,-22 21 15,21 0-15,-20 0 0,-22-21 0,21 21 16,-21 0-16,1 0 0,-1 0 15,-21-21 1,21 21-16,-21-21 16,21 0-16,0 21 15</inkml:trace>
  <inkml:trace contextRef="#ctx0" brushRef="#br0" timeOffset="12427.87">15896 2455 0,'21'0'15,"0"0"-15,22 0 0,20-21 16,-20 21-16,41 0 0,-20 0 15,20 0-15,1 0 0,0 0 0,-1-21 16,-20 21-16,-1 0 0,1 0 0,-1 0 16,-20 0-16,-22 0 0,21 0 15,-42 21 1,-21-21-16,0 0 16,0 0-16,-22 0 0,22 0 0,-21 0 15,0 0-15,20 0 0</inkml:trace>
  <inkml:trace contextRef="#ctx0" brushRef="#br0" timeOffset="12755.68">16468 2434 0,'-43'0'16,"22"21"-16,21 1 0,0-1 15,0 0-15,0 21 0,0 1 0,0-22 16,0 42-16,0-20 0,0-1 16,0 0-16,0 22 0,0-22 0,0 22 15,0-22-15,0 21 0,0-20 16,21 20-16,-21 1 0,21-1 0,-21-20 15,22 20-15,-22-21 0,21 1 16,-21-1-16,21 0 0,-21-20 0,0-1 16,0 21-16,0-21 0,0 0 15,0 1-15,-21-22 0,0 0 0,-1 0 16,1 0-16,-21 0 0,0 0 16,-1 0-16,1-22 0,-22 1 0,22 0 15,-21 0-15,20 0 0,-20 0 0,20-1 16,1 1-16,0 0 0,21 0 0,-1 0 15,1 21-15,21-21 0,0-1 16,0 1-16,0 0 16,21 21-16,1 0 0,20-21 0,0 21 15,1 0-15,-1-21 0,21 21 0</inkml:trace>
  <inkml:trace contextRef="#ctx0" brushRef="#br0" timeOffset="13235.4">17145 3133 0,'0'0'0,"0"-85"16,-21 64-16,0 0 15,-1 0-15,1-1 0,0 22 0,0 0 16,0 0-16,0 0 0,-1 0 16,1 22-16,0-1 0,0 0 0,0 21 15,0-21-15,-1 22 0,1-22 16,0 21-16,21 1 0,0-1 0,0 0 15,0-21-15,0 22 0,0-22 0,0 21 16,0-21-16,0 1 0,21-1 0,0-21 16,1 21-16,-1-21 0,0 0 15,0 0-15,0 0 0,22 0 0,-22-21 16,0 0-16,0 21 0,0-22 0,0 1 16,1-21-16,-22 21 0,0-22 0,0 22 15,0-21-15,0 0 0,0-1 16,0 22-16,0-21 0,0 21 15,0-1-15,0 1 0,0 42 32,0 1-32,0-1 0,0 21 0,0-21 15,0 22-15,21-22 0,-21 21 16,21 0-16,0-20 0,-21 20 0,21-21 16,0 21-16,1-20 0,-22-1 0,21 0 15,0 0-15,-21 0 0,21-21 0,0 0 16,0 0-1,1 0-15,-1-21 16,0 0-16,-21 0 0,21 0 16,-21-1-16,0-20 0</inkml:trace>
  <inkml:trace contextRef="#ctx0" brushRef="#br0" timeOffset="13447.28">17462 3196 0,'0'0'0,"0"-106"16,0 85-16,0 0 15,0 42 1,0 0-16,0 1 15,22-1-15,-1 0 0,-21 21 16,21-21-16,-21 1 0,0 20 0,21-21 16,-21 21-16,0-20 0,21 20 15,-21-21-15,21 0 0,-21 0 0,0 1 0,0-1 16,0 0 0,22-21-16,-1 0 0,0 0 15,0-21 1,0 21-16,-21-21 0,21-1 0,1 1 15</inkml:trace>
  <inkml:trace contextRef="#ctx0" brushRef="#br0" timeOffset="13651.17">17907 3048 0,'0'0'0,"0"-21"0,21 0 16,-21 0-16,-21 21 31,0 21-31,21 0 0,-21 0 0,-1 0 16,1 0-16,0 1 0,0-1 0,0 21 15,0-21-15,-1 22 0,1-22 0,0 0 16,21 21-16,-21-21 0,21 1 16,-21-1-16,21 0 0,0 0 0,0 0 15,21-21-15,0 0 16,21 0-16,-20 0 0,-1 0 0,21 0 16</inkml:trace>
  <inkml:trace contextRef="#ctx0" brushRef="#br0" timeOffset="14070.93">18457 3090 0,'0'0'0,"0"-21"0,-63-21 15,42 21-15,-1 21 16,1-21-16,0 21 0,0 0 0,0 0 16,0 0-16,-22 21 0,22 0 15,0 0-15,0 0 0,0 0 0,-1 1 16,1-1-16,21 21 0,-21-21 0,21 22 15,-21-1-15,21-21 0,0 0 0,0 22 16,0-22-16,0 0 0,0 0 16,21-21-16,0 21 0,0-21 15,1 0-15,-1 0 0,0 0 16,0 0-16,0 0 0,0-21 0,1 21 16,-1-21-16,0 0 0,0 0 15,0-1-15,-21-20 0,21 21 0,1 0 16,-22-22-16,0 22 0,21-21 0,-21 21 15,21 0-15,-21-1 0,0 44 32,-21 20-32,21-21 15,0 0-15,-21 22 0,21-22 0,0 21 16,0-21-16,0 22 0,21-22 0,0 21 16,0-21-16,-21 0 0,21 1 15,0-1-15,-21 0 0,22-21 16,-1 0-16,0 0 0,0 0 15</inkml:trace>
  <inkml:trace contextRef="#ctx0" brushRef="#br0" timeOffset="14983.62">19579 2540 0,'0'0'15,"0"-21"-15,21 0 16,0 0-16,1-1 0,-1 1 0,0 0 0,0 0 15,21 0-15,-20 0 0,-1-1 0,0 1 16,0 0-16,0 0 0,0 0 16,-21 0-16,0-1 0,-21 22 15,0 0-15,0 0 0,-21 0 0,-1 0 16,1 0-16,0 0 0,-22 22 16,22-1-16,-22 0 0,22 0 15,0 21-15,-1 1 0,1-1 0,0 0 16,20 1-16,1-1 0,21 0 0,0 1 15,0-1-15,0 0 0,0-20 16,21 20-16,1-21 0,20 0 0,-21 0 16,21 1-16,1-1 0,-1-21 0,0 0 15,1 0-15,-1 0 0,0 0 16,1 0-16,-22 0 0,0 0 0,-21-21 16,-42 21-1,21 0-15,-1 0 16,-20 0-16,0 0 0,-1 0 0,22 0 15,-21 0-15,0 21 0,-1-21 16,22 21-16,0-21 0,0 21 16,0-21-16,21 21 0,-22-21 0,22 21 15,0 1-15,22-22 16,-1 0-16,0 0 0,0 0 0,0 0 16,22 0-16,-1 0 0,-21 0 15,21 0-15,1 0 0,-22 0 0,21 0 16,-21 0-16,1 0 0,-1 0 0,0 0 15,-21 21-15,0 0 16,0 0-16,0 0 0,0 22 0,0-22 16,-21 21-16,0 22 0,-1-22 0,-20 21 15,0 1-15,21-22 0,-22 22 16,1-1-16,0 1 0,20-1 0,-20 1 16,21-22-16,-21 22 0,20-22 15,1 0-15,0 1 0,21-1 0,0 0 16,0-21-16,0 1 0,0-1 15,21-21-15,0 0 0,1 0 16,-1-21-16,0-1 0,0 1 0,0 0 16,22 0-16</inkml:trace>
  <inkml:trace contextRef="#ctx0" brushRef="#br0" timeOffset="16835.55">20807 2752 0,'0'0'0,"21"0"0,0-43 16,0 43-16,-21-21 15,21 0-15,1 21 0,-1-21 16,0 0-16,0 0 0,0-1 0,22 1 16,-22 0-16,21 0 0,0-21 0,-20 20 15,20-20-15,-21 21 16,0 0-16,0 0 0,-21-1 0,0 1 15,-21 21-15,0 0 0,-21 0 16,21 0-16,-22 0 16,1 21-16,-22 1 0,22-1 0,0 21 15,-1 0-15,-20 1 0,21-22 0,20 21 16,-20 1-16,21-1 0,0 0 16,21 1-16,0-22 0,0 21 0,0 0 15,0-20-15,42 20 0,-21-21 0,0 21 16,1-20-16,-1 20 0,21-21 0,-21 0 15,0 22-15,1-22 0,-1 0 16,-21 21-16,0-21 0,0 1 16,0-1-16,-21-21 15,-1 0-15,1 0 0,0 0 16,0 0-16,-21 0 0,20-21 16,1 21-16,-21-22 0,21 1 0,-22 0 15,22 0-15,0 0 0,0 0 0,0-1 16,0 1-16,21 0 0,-22 0 0,22 0 15,0 42 17,0 0-32,22 0 0,-1 0 15,0 1-15,0-1 0,0 21 0,0-21 16,22 0-16,-22 1 0,21-1 16,-21 0-16,22 0 0,-22 0 15,21 0-15,1-21 0,-1 0 0,-21 0 16,21 0-16,1 0 0,-1 0 0,0 0 15,1 0-15,-1 0 0,-21-21 16,22 0-16,-22 0 0,0 0 0,21 0 16,-21-22-16,1 22 0,-22 0 0,21-21 15,-21 20-15,21-20 0,-21 21 0,0 0 16,0-22-16,0 22 0,0 0 16,-21 21-1,0 0-15,-1 0 0,1 0 16,21 21-16,-21 0 0,0 1 0,0-1 15,21 0-15,-21 0 0,21 21 16,0-20-16,0-1 0,0 21 0,0-21 16,0 0-16,0 1 0,21-1 0,0 0 15,0 0-15,0 0 0,0 0 0,1-21 16,-1 0-16,21 0 0,-21 0 0,22 0 16,-1 0-16,-21 0 0,21 0 15,1-21-15,-1 0 0,-21 0 0,22 0 16,-22 0-16,0-1 0,21-20 0,-21 0 15,1 21-15,20-43 0,-21 22 0,0-1 16,22-20-16,-22-1 0,0 1 16,21-22-16,-42 22 0,21-1 15,-21 1-15,22 20 0,-22 1 0,0 21 16,0 0-16,0 0 0,0-1 16,-22 22-16,1 0 0,0 22 15,21-1-15,-21 0 0,0 0 0,0 21 16,-1 1-16,-20 20 0,21-20 15,0-1-15,0 21 0,-1-20 0,1 20 16,0-20-16,0-1 0,21 0 0,0 1 16,0-1-16,0 0 0,0 1 0,0-22 15,0 21-15,21 0 0,0-20 16,0-1-16,1 0 0,20 0 16,-21 0-16,0-21 0,22 0 0,-22 0 0,0 0 15,21 0-15,-21 0 0,1 0 0,20-21 16,-21 21-16,0-21 15,0 0-15,1-22 0,-1 22 0,0 0 16,0 0-16,0 0 0,0 0 0,-21-22 16,0 22-16,0 0 0,0 0 15,0 0 1,-21 21-16,0 0 0,0 0 16,0 0-16,0 21 0,21 0 0,-22-21 15,1 21-15,21 0 0,-21 0 0,21 1 16,0 20-16,0-21 15,0 0-15,0 0 0,0 22 0,0-22 0,21 0 16,0-21-16,1 21 0,-1 0 16,0-21-16,0 0 0,21 0 0,-20 0 15,20 0-15,-21 0 0,0 0 0,22 0 16,-22-21-16,0 0 0,21 0 16,-21 0-16,1 0 0,-1-1 0,0 1 15,-21 0-15,21 0 0,0 0 0,-21 0 16,0-1-16,0 1 15,0 42 1,0 1 0,-21-22-16,0 21 0,0 0 15,21 0-15,0 0 0,-21 0 0,-1 1 0,22-1 16,0 0 0,-21 0-16,21 0 0,21-21 46,-21-21-30,22 0-16,-1 0 0,0 0 16,0-1-16,0 1 0,-21 0 0,21 0 15,1 0-15,-1 0 0,0 21 0,0-22 16,0 22-16,-21-21 0,21 21 16,-21 21-1,0 1-15,0-1 16,0 0-16,0 0 0,0 0 15,0 0-15,-21 1 0,21-1 16,0 0-16,0 0 0,0 0 0,0 0 16,21-21-16,1 0 0,-1 0 15,0 0-15,0 0 0,-21-21 16,21 21-16,0-21 0,1 0 16,-1 0-16,0 0 0,0-22 15,0 1-15,0 42 0,-21-21 16,0 0-16,0-1 0,0 44 47,0-1-47,0 0 0,0 0 0,-21 0 15,21 0-15,0 1 0,0-1 0,-21 0 16,21 0-16,0 0 0,0 0 0,0 1 16,0-1-1,0-42 16</inkml:trace>
  <inkml:trace contextRef="#ctx0" brushRef="#br0" timeOffset="17020.45">23262 2900 0,'0'0'0,"-42"-42"16,21 42-16,-1 0 15,22-22-15,0 44 47,0-1-47,0 0 16</inkml:trace>
  <inkml:trace contextRef="#ctx0" brushRef="#br0" timeOffset="18118.83">23558 3048 0,'0'0'0,"-21"0"16,0 0-1,0 0 1,0 21-16,21 0 15,-21 1-15,21-1 0,0 0 16,-22-21-16,22 21 0,0 0 0,0 0 16,0 1-16,0-1 0,0 0 0,0 0 15,0 0-15,22 0 16,-1-21-16,0 0 0,0 0 16,0 0-16,0 0 0,1 0 0,-1 0 15,0 0-15,0 0 0,0-21 16,0 0-16,1 21 0,-22-21 15,21 0-15,0 0 0,0-1 0,-21 1 16,0 0-16,21 0 0,-21 0 0,21 21 16,-21-21-16,-21 21 31,0 21-31,21 0 16,0 0-16,-21 0 0,21 0 15,0 1-15,0-1 0,0 0 0,0 0 16,0 0-16,0 0 15,21-21-15,0 0 0,0 0 16,1 0-16,-1 0 0,0 0 0,0 0 16,0 0-16,0 0 0,1 0 0,-1 0 15,0-21-15,0 21 0,-21-21 16,21 0-16,0 0 0,1 0 0,-22-1 16,0 1-16,0 0 0,21 0 15,-21 0-15,0 0 0,-21 21 31,21 21-15,-22 0-16,1 0 0,21 0 0,-21 0 16,0 1-16,21-1 0,-21 0 0,0 0 15,21 0-15,-22 0 0,22 1 16,-21-1 0,21-42 15,0-1-31,21 22 0,-21-21 15,0 0-15,0 0 16,22 0-16,-1 0 0,0-1 0,-21 1 16,21 0-16,0 0 0,0 0 0,-21 0 15,22-1-15,-1 1 0,0 0 0,0 0 16,0 0-16,0 21 0,1 0 16,-1 0-16,0 0 0,-21 21 15,0 0-15,0 0 16,0 0-16,0 1 0,0-1 0,0 21 15,0-21-15,0 0 0,0 1 16,0-1-16,0 0 0,0 0 0,0 0 16,-21 0-16,21-42 47,0 0-47,0 0 15,0 0-15,0 0 0,21 21 16,-21-22-16,21 1 0,0 0 0,0 0 15,1-21-15,-1 20 0,0 1 0,21 0 16,-21 0-16,22 21 0,-22 0 16,0 0-16,0 0 0,0 0 0,1 0 15,-1 0-15,-21 21 0,0 0 0,0 0 16,0 22-16,0-22 0,0 0 0,0 21 16,0-20-16,-21-1 0,-1 21 15,1-21-15,21 0 0,0 1 16,-21-1-16,0 0 0,0-21 0,21 21 15,0 0-15,-21-21 0,-1 0 16,22-21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02:44:09.3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6138 0,'0'0'0,"-21"0"0,-21 43 0,20-22 15,22-42 1,22 21-16,-1-21 0,0 21 16,0 0-16,21-22 0,1 1 15,20 21-15,-20-21 0,20 21 0,-21 0 16,1 0-16,-1-21 15,0 21-15,-20 0 0,20 0 0,-21 0 16,-42 0 15,0 0-31,-22 0 0,22 0 16,-21 0-16,21 0 0,-22 0 16</inkml:trace>
  <inkml:trace contextRef="#ctx0" brushRef="#br0" timeOffset="444.25">1439 6117 0,'0'0'0,"-21"21"0,-42-21 15,20 22-15,22-22 0,0 21 0,0 0 16,0-21-16,-1 21 0,1-21 16,21 21-16,-21 0 0,0 1 15,0-1-15,0 0 16,21 0-16,-22 0 0,22 0 16,-21 1-16,21-1 15,-21-21-15,42 0 31,0 0-31,1 0 16,-1 0-16,0-21 0,0 21 16,21 0-16,-20 0 0,20 0 15,0 0-15,1 0 0,-1 0 16,0 0-16,1 0 0,-1 21 0,0 0 16,1 0-16,-1 0 0,-21 0 15,0 1-15,0 20 0,-21-21 0,0 21 16,-21 1-16,0-22 0,-21 21 15,-1 1-15,-20-22 0,-1 21 0,1-21 16,-1 0-16,1 1 0,-1-1 16,1-21-16,21 21 0,-1-21 15,1 0-15,0 0 0,20 0 0,1 0 16,0 0-16,0 0 16,21-21-1,21 0 1,0 21-16,0-22 15,1 1-15,-1 21 0,0-21 0,0 0 16</inkml:trace>
  <inkml:trace contextRef="#ctx0" brushRef="#br0" timeOffset="624.15">1820 6583 0,'0'0'0,"-21"-21"15,0 21 1,42 0 31,0 0-31</inkml:trace>
  <inkml:trace contextRef="#ctx0" brushRef="#br0" timeOffset="1215.94">2921 6160 0,'-42'21'16,"42"0"-1,0 0-15,-22 0 0,22 0 16,-21 22-16,21-1 0,0 0 0,0 22 15,-21-22-15,21 22 0,-21-1 16,0 1-16,21-22 0,-21 22 0,21-22 16,0 0-16,-22 1 0,22-1 15,-21-21-15,21 0 0,0 0 0,0 1 16,0-1 0,0-42-1,0-1-15,0 1 0,21 0 16,1-21-16,-22 21 0,0-22 15,21 1-15,0 21 0,0-22 0,-21 1 16,21 21-16,-21 0 0,0 0 16,21-1-16,1 22 0,-1 0 15,-21 22-15,0-1 0,21 0 16,-21 0-16,21 21 0,-21-20 0,0-1 16,21 21-16,0-21 0,-21 22 15,22-22-15,-1 0 0,-21 0 0,21 0 16,0 0-16,0 1 0,0-1 0,1-21 15,20 0-15,-21 0 0,21 0 16,-20 0-16,20 0 0,-21-21 0,21-1 16,-20 1-16,20 0 0,-21 0 15,0-21-15,0-1 0,1 1 16,-22 0-16,0-22 0,0 22 0,0-22 0,0 1 16,-22 20-16,1 1 15,0 0-15,0-1 0,0 22 0,21 0 16,-21 0-16,21 0 0,-22 21 15,22 21 1,22-21-16,-1 21 0,0-21 16,0 0-16,0 0 0,0 21 0</inkml:trace>
  <inkml:trace contextRef="#ctx0" brushRef="#br0" timeOffset="1696.66">4106 6265 0,'-21'0'16,"0"0"-16,0 0 16,21 22-16,0-1 0,-21 0 0,21 21 15,0 1-15,-22-1 0,22 0 16,0 1-16,0-1 0,0 0 0,0 22 16,-21-22-16,21 0 0,-21 1 0,21-1 15,0-21-15,0 22 0,-21-22 16,21 21-16,0-21 0,-21 0 0,21 1 15,0-44 17,0 1-32,0 0 0,0 0 15,21-21-15,0-1 0,-21 1 0,21 0 16,0-22-16,1 1 0,-1 20 16,0-20-16,-21-1 0,21 1 0,0 20 15,0 1-15,-21 21 0,22-21 0,-1 20 16,0 22-16,0 0 15,0 0-15,0 22 0,1-1 16,-1 21-16,0 0 0,-21 1 0,0-1 16,21 22-16,-21-22 0,21 21 15,-21-20-15,0-1 0,0 22 16,0-22-16,21-21 0,-21 21 0,0 1 16,0-22-16,0 0 0,0 0 15,0 0-15,0 1 0,-21-1 0,0-21 16,21 21-16,-21-21 0,0 0 0,0 0 15,-1 0-15,-20 0 0,21 0 16,0 0-16,0-21 0</inkml:trace>
  <inkml:trace contextRef="#ctx0" brushRef="#br0" timeOffset="1831.59">3979 6858 0,'0'0'0,"-21"-21"0,21 0 0,0 0 16,0-1-16,0 1 15,21 21 1,0-21-16,22 21 0,-22-21 15,21 21-15,1-21 0,-1 21 0,0-21 16,22-1-16,-1 1 0,-20 21 16,20-21-16</inkml:trace>
  <inkml:trace contextRef="#ctx0" brushRef="#br0" timeOffset="2071.44">4932 6308 0,'0'0'0,"21"0"0,0-21 15,-21 42 16,0 21-31,0-21 0,0 22 0,0-1 16,0 0-16,0 1 0,0-1 16,0 21-16,0-20 0,0-1 0,-21 0 15,21 1-15,0-1 0,-21 0 16,21 1-16,0-22 0,0 21 0,0-21 16,-21 1-16,21-1 0,0 0 0,0 0 15,0-42 16,0 0-31,0 0 0,0-22 16,0 22-16,0-21 0</inkml:trace>
  <inkml:trace contextRef="#ctx0" brushRef="#br0" timeOffset="2316.31">4974 6392 0,'0'0'0,"21"-42"16,0-64-16,1 85 15,-22 0-15,21 0 0,0 0 16,0 21-16,0 0 0,0 0 15,22 0-15,-22 0 0,0 21 0,0 0 16,0 21-16,1-21 0,-22 22 16,0-22-16,0 21 0,0 1 0,0-22 15,-22 21-15,-20-21 0,21 22 0,0-22 16,-22 0-16,22 0 16,0 0-16,0 0 0,-21 1 0,20-1 0,1-21 15,21 21-15,-21-21 16,21-21-1,21 0-15,0-1 16,1-20-16</inkml:trace>
  <inkml:trace contextRef="#ctx0" brushRef="#br0" timeOffset="2451.23">6710 6117 0</inkml:trace>
  <inkml:trace contextRef="#ctx0" brushRef="#br0" timeOffset="2580.16">6794 6117 0,'22'0'15,"-44"0"-15,86 0 0,-43 0 0,21 0 16,1 0-16,20-21 0,-20 21 0,20 0 16,1 0-16,-22 0 0,0-21 0,1 21 15,-1 0-15,0 0 0,-21 0 16,1 0-16,-44 0 31,1 0-31,0 0 0,-21 0 16</inkml:trace>
  <inkml:trace contextRef="#ctx0" brushRef="#br0" timeOffset="2817.02">7154 6075 0,'0'0'0,"-21"21"15,0 0-15,21 0 16,-21 1-16,0 20 0,-1-21 15,1 0-15,21 22 0,-21-1 0,0 0 16,0 1-16,21-1 0,-21 21 0,-1-20 16,22-1-16,-21 0 0,0 1 15,21-1-15,0 0 0,-21 1 0,21-22 16,-21 0-16,21 21 0,0-20 0,0-1 16,21-21 15,0 0-31,0 0 0,0 0 15,22-21-15,-22-1 0,0 1 0,21 0 16,-20 0-16</inkml:trace>
  <inkml:trace contextRef="#ctx0" brushRef="#br0" timeOffset="3075.87">7260 6646 0,'0'0'0,"21"-21"0,0 0 16,-21 42 0,0 0-1,0 1-15,0 20 0,0-21 16,0 0-16,0 0 0,0 1 0,0-1 15,0 0-15,0 0 0,22 0 16,-1-21-16,0 0 0,0 0 16,0 0-16,0 0 0,1 0 15,-1 0-15,0 0 0,0-21 0,21 0 16,-20 0-16,-1 0 0,-21-1 0,0 1 16,21 0-16,-21 0 0,0 0 0,0 0 15,0-1-15,0 1 0,-21 21 16,0 0-16,-1-21 0,1 21 0,-21 0 15,21 0-15,0 0 0,-1 0 0,1 0 16,0 0-16</inkml:trace>
  <inkml:trace contextRef="#ctx0" brushRef="#br0" timeOffset="3520.03">9038 6350 0,'0'0'0,"64"-63"16,-43 41-16,0 22 0,0 0 16,-21 22-1,0-1-15,0 21 16,0 0-16,0 1 0,0-1 0,0 22 16,0-1-16,-21 1 0,0 20 0,0-20 15,-1 20-15,1 1 0,0 0 0,0-1 16,0 1-16,0 21 0,-22-21 0,22-1 15,0 1-15,0 0 16,21-22-16,-21 22 0,21-22 0,0-20 16,0-1-16,0 0 0,0 1 0,0-22 15,0 0-15,21-21 16,-21-21-16,21 0 0,0-1 0,-21-20 16,0 0-16,0-22 0,21 1 15,-21-1-15</inkml:trace>
  <inkml:trace contextRef="#ctx0" brushRef="#br0" timeOffset="3796.87">9144 6329 0,'0'0'0,"21"-42"15,-21-1-15,0 1 0,0 21 16,21-22-16,-21 22 0,21 0 0,-21-21 16,22 42-16,-1-21 0,0-1 0,0 22 15,21 0-15,-20 0 0,-1 0 16,0 22-16,0-22 0,0 21 0,-21 21 15,0-21-15,0 0 0,0 22 0,0-22 16,0 21-16,-21-21 0,0 22 0,0-1 16,0 0-16,-22-20 0,22 20 15,-21-21-15,-1 0 0,22 0 0,0 1 16,-21-1-16,21 0 0,42-21 47,0-21-47,0 0 0,0 21 0,0-22 15</inkml:trace>
  <inkml:trace contextRef="#ctx0" brushRef="#br0" timeOffset="4844">9525 6583 0,'0'0'0,"21"0"16,0 0 15,0-21-31,1 0 0,-1 21 16,0-43-16,0 22 0,21 0 15,1-21-15,-22-1 0,21 22 16,1-21-16,-1-1 0,-21 1 0,21 0 16,-20 21-16,-1-22 0,-21 22 0,0 0 15,0 0-15,-21 21 16,-22 0-16,22 0 0,-21 0 0,21 21 16,-22-21-16,1 21 0,21 0 0,0 0 15,-1 1-15,22-1 0,0 0 0,0 21 16,0-21-16,0 1 0,22-1 15,-1 0-15,0 0 0,0 0 16,21 0-16,-20-21 0,-1 22 0,21-1 16,-21-21-16,0 21 0,22-21 15,-22 0-15,0 0 0,0 21 0,22-21 16,-22 0-16,0 0 0,0 0 16,21 0-16,-20 0 0,20 0 0,-21-21 15,21 21-15,-20-21 0,20 0 0,-21-1 16,21 22-16,-20-21 0,20 0 15,-21-21-15,21 21 0,-20-1 0,-1 1 16,0 0-16,0 0 0,0 0 0,-21 0 16,21 21-16,-21-22 0,0 44 31,0-1-15,0 0-16,0 0 0,0 21 15,0-20-15,0-1 0,-21 0 16,21 0-16,0 0 0,-21 0 15,21 1-15,0-1 0,0 0 0,0 0 16,21-21 0,0-21-1,1 21-15,-22-21 0,21 0 16,0-1-16,0 1 0,0 0 0,-21 0 16,21 0-16,1 0 0,-1-1 0,0 1 15,0 0-15,-21 0 0,21 0 0,0 21 16,1 0-1,-22 21 1,0 0-16,0 0 0,0 0 0,21 1 16,-21-1-16,21 21 0,-21-21 15,0 0-15,21 1 0,0-1 16,0 0-16,1 0 0,-1 0 0,0-21 16,0 0-16,0 21 0,22-21 0,-1 0 15,-21 0-15,21 0 0,1-21 0,-22 0 16,21 21-16,1-21 0,-22-21 15,21 20-15,-21 1 0,22-42 16,-22 20-16,0 22 0,0-21 0,-21 0 16,21-1-16,-21-20 0,0 20 0,0-20 15,0-1-15,21 22 16,-21-21-16,0-1 0,0 1 0,22 20 0,-22 1 16,0 21-16,0 0 0,0-1 15,0 1-15,0 42 16,-22 22-16,22-22 15,-21 21-15,21-21 0,-21 22 0,21-1 16,-21 0-16,21 22 0,0-22 0,-21 1 16,21-1-16,-21 0 0,21 22 15,0-22-15,0 0 0,0 1 0,-22-1 16,22-21-16,0 22 0,0-22 0,0 21 16,0-21-16,0 0 0,0 1 15,0-1-15,22 0 0,-1-21 16,0 0-16,0 0 0,0 0 15,0 0-15,1 0 0,-1-21 0,0 0 16,0 21-16,0-22 0,0 1 0,-21 0 16,0 0-16,0-21 0,0 20 0,0 1 15</inkml:trace>
  <inkml:trace contextRef="#ctx0" brushRef="#br0" timeOffset="5035.89">11599 6033 0,'21'0'15,"1"0"1,-1 0-16,0 0 0,21-22 16,-21 22-16,22 0 0,-1-21 0,-21 21 15,22-21-15,-1 21 0,0-21 0,-21 0 16,22 21-16,-22-21 0,0 21 0,-21-22 16,0 1-16,0 0 15,0 0-15,-21 21 0,0-21 0,0 0 16,-22 21-16</inkml:trace>
  <inkml:trace contextRef="#ctx0" brushRef="#br0" timeOffset="5264.75">10795 5757 0,'0'0'0,"-21"22"0,-22-1 0,43 0 15,-21-21-15,21 21 0,21-21 31,1 0-31,-1 0 0,0 0 0,21 0 16,-21-21-16,1 21 0,-1-21 0,-21 0 16,-21 21-1,-1 0 1,1 0-16,0 0 16</inkml:trace>
  <inkml:trace contextRef="#ctx0" brushRef="#br0" timeOffset="5771.71">14224 5249 0,'0'0'0,"21"-21"0,0 0 0,0 0 0,1 0 16,-22 0-16,0-1 16,-22 22-16,1 0 15,-21 0-15,21 0 0,-22 0 16,1 22-16,0-1 0,-1 21 0,1 0 16,0 1-16,-1 20 0,1 1 0,0 20 15,-1 1-15,1-21 0,0 20 16,-1 22-16,1-42 0,21 20 0,-21 1 15,20 0-15,22-22 0,0 22 0,0-22 16,0 22-16,22-22 0,20-20 0,0 20 16,1-20-16,20-1 0,1-21 0,-1 0 15,22 0-15,-22 1 0,22-22 16,0 0-16,-22 0 0,1 0 0,-1 0 16,-21-22-16,22 1 0,-22 0 0,-21 0 15,22 0-15</inkml:trace>
  <inkml:trace contextRef="#ctx0" brushRef="#br0" timeOffset="6459.94">14986 5842 0,'0'-21'16,"-21"21"-1,21 21-15,-21 0 0,21 0 16,0 1-16,-22 20 16,22-21-16,-21 21 0,0-20 0,21 20 15,0-21-15,0 21 0,-21-20 0,0 20 16,21-21-16,-21 21 0,21-20 0,0-1 15,0 21-15,0-21 0,0 0 16,0 1-16,0-1 0,-22-21 0,22 21 16,0-42-1,0 0 1,0-1-16,0 1 0,22-21 0,-22 21 16,0-22-16,21 22 15,0-21-15,-21 0 0,0-1 0,21 1 16,-21 0-16,21-22 0,-21 22 0,0-1 15,0 1-15,0 21 0,0 0 0,21 0 16,-21-1-16,0 44 16,0-1-16,0 21 15,0-21-15,0 22 0,0-22 0,0 21 16,0 0-16,0 1 0,-21-1 16,0 0-16,21 1 0,0-22 0,-21 21 15,21 1-15,-21-1 0,21 0 0,0-21 16,0 22-16,0-22 0,0 0 0,0 0 15,0 0-15,21-21 32,0 0-32</inkml:trace>
  <inkml:trace contextRef="#ctx0" brushRef="#br0" timeOffset="6864.23">15579 6350 0,'0'0'0,"0"21"0,0 0 16,0 1-16,0-1 0,0 0 16,0 0-16,-22 0 15,1 0-15,21-42 47,0 0-31,0 0-16,0 0 0,0 0 15,0-22-15,21 22 0,1 0 0,-22 0 16,21 21-16,0-21 0,-21-1 16,21 22-16,0 0 0,0 0 15,1 0 1,-22 22-16,0-1 0,0 21 0,0-21 16,0 0-16,0 22 0,0-22 0,-22 21 15,1 1-15,0-22 0,21 21 16,-21 0-16,-21-20 0,20 20 15,1-21-15,0 0 0,0 22 0,-21-22 16,20 0-16,1-21 0,0 21 0,0 0 16,0-21-16,0 0 0,21-21 31</inkml:trace>
  <inkml:trace contextRef="#ctx0" brushRef="#br0" timeOffset="7455.93">16700 5863 0,'0'0'0,"0"-21"0,0 0 0,0-21 16,0 20-1,0 1-15,0 0 16,22 0-16,-1 21 0,0 0 16,0 0-16,0 0 0,0 0 15,1 0-15,20 0 0,-21 0 0,0 21 16,0 0-16,1 0 0,-1 22 0,-21-22 16,0 21-16,0 1 0,0-1 15,0 0-15,-21 1 0,-1-1 0,1-21 16,0 21-16,-21 1 0,-1-1 0,1 0 15,0 1-15,-1-1 0,1-21 16,21 22-16,-21-22 0,-1 0 0,22 0 16,0 0-16,0-21 0,0 0 0,21 21 15,0-42 1,0 0-16,21 0 0,0 0 16,0 0-16,-21-1 15,21 1-15,0-21 0,1 21 0,-1 0 16,0-1-16,0 22 0,0-21 0,0 21 15,1 0-15,-1 0 0,-21 21 16,21-21-16,0 22 0,-21-1 0,21 21 16,0-21-16,-21 0 0,22 1 0,-22-1 15,21 21-15,0-21 0,-21 0 16,21 1-16,0-1 0,0 0 0,1-21 16,-22 21-16,21-21 0,0 0 0,0 0 15,0 0-15,0 0 0,1 0 0,-1 0 16,0 0-16,0 0 0,-21-21 15,0 0-15,21 0 16,0-1-16,-21 1 0,22-21 0,-1 0 16,0 20-16</inkml:trace>
  <inkml:trace contextRef="#ctx0" brushRef="#br0" timeOffset="7828.72">17759 5313 0,'0'0'0,"-21"-64"16,21 43-1,21 21 1,0 0-16,0 21 16,0 1-16,0 20 0,22-21 15,-22 21-15,21 1 0,-21-1 0,22 22 16,-22-1-16,21 1 0,-42-1 0,21 22 15,-21-22-15,0 22 0,0-22 0,-21 22 16,0-21-16,0 20 0,-21-20 0,20 20 16,-62 43-16,41-84 15,1 20-15,0-20 0,-1-1 0,1-21 16,0 21-16,-1-20 0,1-1 0,21 0 16,-21 0-16,20-21 0,1 21 15,0-21 1,21-21 15,0 0-31,0 0 0,0 0 16</inkml:trace>
  <inkml:trace contextRef="#ctx0" brushRef="#br0" timeOffset="8612.07">9885 8975 0,'0'21'0,"0"0"0,21 0 16,0 0-16,0-21 0,0 22 15,1-1-15,-1-21 0,21 0 16,-21 21-16,22-21 0,-22 0 0,21 0 16,-21 0-16,22-21 0,-22 21 0,0-21 15,0-1-15,0 1 0,0 0 16,-21 0-16,0 0 0,0-22 0,0 22 16,0 0-16,0-21 0,0 21 0,0-1 15,-42 1-15,21-21 0,0 21 16,-22 21-16,22-21 0,-21 21 0,0-22 15,20 22-15,1 0 0,0 0 0,0 0 16,21 22-16,-21-1 0,21 0 16,0 0-16,21 0 15,0-21-15,0 0 0,0 0 0,1 0 16</inkml:trace>
  <inkml:trace contextRef="#ctx0" brushRef="#br0" timeOffset="8903.91">10816 8382 0,'0'0'16,"21"-127"-16,-21 106 0,0-21 16,0 20-16,0 1 0,-21 21 15,0 0-15,21 21 16,-21 1-16,21-1 0,-21 21 16,21 22-16,0-22 0,-22 21 0,22 1 15,0-1-15,-21 22 0,0 0 16,0-22-16,0 22 0,0 0 15,-1-1-15,-20 1 0,21 0 0,-21-22 16,-1 22-16,22-22 0,-21 22 0,21-22 16,-1 1-16,1-22 0,0 1 0,0-1 15,0 0-15,21-21 0,0 1 0,0-1 16,21-42 0,0-1-16,0 1 15,0-21-15,1 0 0,20-1 0</inkml:trace>
  <inkml:trace contextRef="#ctx0" brushRef="#br0" timeOffset="9155.76">11028 8954 0,'0'0'0,"21"-43"0,21-20 15,-42 42-15,21-1 16,-21 1-16,0 42 16,0 1-16,0 20 0,0-21 15,0 21-15,0 1 0,0-1 0,0 0 16,-21 22-16,0-22 0,21 1 15,0-1-15,-21 0 0,0 1 0,0-1 16,21 0-16,0 1 0,0-22 0,-22 21 16,22-21-16,0 0 0,0 1 15,22-44 17,-22 1-32,0 0 0,21 0 15,-21 0-15,21-22 0,-21 1 0,0 21 16</inkml:trace>
  <inkml:trace contextRef="#ctx0" brushRef="#br0" timeOffset="9380.64">11091 9165 0,'0'0'0,"21"-148"16,1 106-16,-1-1 0,-21 1 16,21 21-16,0-21 0,0 20 0,22 1 15,-22 0-15,21 0 0,-21 21 0,22 0 16,-22 0-16,21 0 0,0 0 16,1 0-16,-22 21 0,0 0 0,0 0 15,-21 22-15,0-22 0,0 0 16,-21 21-16,0 1 0,0-22 0,-22 21 15,1-21-15,0 1 0,-1 20 0,1-21 16,21 0-16,-21-21 0,20 21 16,1 1-16,42-22 15,22 0 1,-22-22-16,21 1 0,1 0 0,-1 0 16,0 0-16</inkml:trace>
  <inkml:trace contextRef="#ctx0" brushRef="#br0" timeOffset="9831.44">12467 8954 0,'21'0'16,"0"21"-16,1-21 16,-1 0-16,0 0 0,0 0 0,21 0 15,1 0-15,20 0 0,1 0 0,-1 0 16,1 0-16,20 0 0,1 0 0,-21 0 15,20-21-15,1 21 0,0-22 0,-22 22 16,1-21-16,-1 21 0,-21-21 16,1 21-16,-1-21 0,-21 21 0,0-21 15,1 0-15,-22-1 16,0 1-16,0 0 0,-22 21 16,1-21-16,-21 21 0,21 0 0,-22 0 15,1-21-15,21 21 0,-21 0 0,20 0 16,1 0-16,42 0 31,1 0-15,-1 0-16,21 21 0,-21-21 0,0 0 15,22 21-15,-22-21 0,0 21 0,0 0 16,0-21-16,1 22 0,-22-1 16,0 0-16,0 0 0,0 0 0,0 0 15,0 22-15,0-22 0,-22 0 16,1 0-16,0 0 0,0 1 0,0-22 15,0 21-15,-1 0 0,1-21 0,0 0 16,0 21-16,-21-21 0,20 0 0,1 0 16,0 0-16</inkml:trace>
  <inkml:trace contextRef="#ctx0" brushRef="#br0" timeOffset="10287.68">15642 8424 0,'0'0'0,"0"-21"0,0 0 16,21-21-16,-21-1 0,21 1 0,-21 21 15,22-21-15,-22 20 16,0-20-16,0 21 0,0 0 0,0 0 16,0 42-1,0 0-15,0 0 0,0 21 16,21 1-16,-21-1 0,0 22 15,0-22-15,0 21 0,0-20 0,0 20 16,0-20-16,0-1 0,0 21 0,0-20 16,0-1-16,0 0 0,0-20 0,0 20 15,0-21-15,0 0 0,0 0 0,0 1 16,21-22-16,0 0 16,0 0-16,0 0 15,1-22-15,-22 1 16,21 21-16,0-21 0</inkml:trace>
  <inkml:trace contextRef="#ctx0" brushRef="#br0" timeOffset="10527.55">16192 8742 0,'0'0'0,"0"-21"16,22 21 30,-22 21-30,0 0-16,0 0 0,0 22 16,0-22-16,0 0 0,-22 0 0,1 21 15,0-20-15,0 20 0,-21-21 16,20 0-16,-20 22 0,0-22 0,21 0 16,-22 0-16,22 0 0,0 0 0,0-21 15</inkml:trace>
  <inkml:trace contextRef="#ctx0" brushRef="#br0" timeOffset="11008.57">17103 8340 0,'0'0'0,"-22"0"0,1-21 0,-21-43 15,42 43-15,0 0 16,0 0-16,0-1 0,0 1 0,21 0 16,0 0-16,0 0 0,22 0 15,-1-1-15,0 22 0,1 0 0,-1 0 16,-21 0-16,22 22 0,-22 20 0,21-21 16,-21 21-16,-21 1 0,0-1 0,0 0 15,0 1-15,-21-1 16,0 0-16,0 1 0,-22-1 0,1 0 15,-21 1-15,20-1 0,-20 0 0,-1 1 16,1-1-16,-1-21 0,22 22 0,0-22 16,-22 0-16,43 0 0,-21 0 0,20 0 15,1-21-15,0 0 0,21 22 16,21-22-16,22 0 16,-1 0-16,0 0 0,22 0 0,-1 0 15,22 0-15,-22-22 0,22 22 0,-21 0 16,20 0-16,-20-21 0,-1 21 0,1 0 15,-22 0-15,0 0 0,1 0 16,-22-21-16,0 21 0,0 0 16,0 0-16,-21-21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05D3-7DA8-4D4C-9D21-C011935F0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BA535-71A6-4130-AE2B-E9EF75208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06C35-6278-4572-8078-40F2B271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412B-B76F-4451-A7CA-967A7CE512FA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A0FED-6E25-472A-8A29-CBDDF932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BCC76-D043-4BF5-9391-509A6683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DF0B-8D9E-46E2-921E-2EA5A8D27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63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4D1C-AB62-4652-AE5A-2ACDC233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DC249-9590-454B-AA48-CCFF871E6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F1B32-8021-44FA-8228-0D8AA801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412B-B76F-4451-A7CA-967A7CE512FA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E290A-5482-40FB-8F1C-97E151F5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CCBF1-A919-4567-A2E9-723565DA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DF0B-8D9E-46E2-921E-2EA5A8D27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03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974415-1CD4-40A6-8E9F-396BCF123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93051-6091-469C-B4FF-1EA67045A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8C49A-965C-4031-A448-4CA04E82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412B-B76F-4451-A7CA-967A7CE512FA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80754-CD3B-4F6B-B0C4-4CF5B24E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1BE7D-BECF-4DA5-A764-B61CE7D2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DF0B-8D9E-46E2-921E-2EA5A8D27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27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A0EE-C5C8-4CBE-BD73-8BD268D5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8903-C9E9-49F3-A360-A60056103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11A4F-CBC5-4425-B6A2-54F36FA6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412B-B76F-4451-A7CA-967A7CE512FA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10DAE-3081-4D0D-A429-0541EFB5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6387D-F068-47F7-8BAA-764DEAF1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DF0B-8D9E-46E2-921E-2EA5A8D27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79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9DAF-3AED-4919-A5D7-B2B7DE1FD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A9B2D-6EDA-4A7D-94E8-953D39D9B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54115-BEA5-44D4-AFC1-230FFB6F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412B-B76F-4451-A7CA-967A7CE512FA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291DB-921A-4746-B8E8-AF5A1D23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3319A-2107-4E75-8E79-F0E384ED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DF0B-8D9E-46E2-921E-2EA5A8D27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76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BA6A1-4039-43C1-9D99-C4212649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691F3-718B-4E9F-820A-5EA5CE877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3D832-8698-45C7-BAAA-B47FD6F8A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0347F-147E-4194-8792-212730CE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412B-B76F-4451-A7CA-967A7CE512FA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27587-CF11-474B-BA20-6A6B2E53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BA3DA-5CD2-46E6-8038-1B5B53F9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DF0B-8D9E-46E2-921E-2EA5A8D27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36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6579-E9A7-4481-A7A8-9C8AFC42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C82F4-1DFC-4F4E-84B3-E1B847A0F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1D559-34DC-4F3B-857B-5A430ACD2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E5451-C1E5-4030-AD85-BFEA6E095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F37FD-7F37-490F-B4C7-5F65F7823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A4C32F-936D-4F5D-B9CA-6B680B07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412B-B76F-4451-A7CA-967A7CE512FA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B79FF4-0520-4DF9-A1C0-DC78376A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58929-1B0E-470D-B506-B539D596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DF0B-8D9E-46E2-921E-2EA5A8D27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47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37E0-0085-45D8-9B2A-819817DD5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D9298-274D-4989-880F-E2F29AE6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412B-B76F-4451-A7CA-967A7CE512FA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FC496-CA89-42B4-8652-BA67F4DD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61556-D897-4859-A807-E94C6E89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DF0B-8D9E-46E2-921E-2EA5A8D27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46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EB4E80-258D-45E8-ABE5-A003B357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412B-B76F-4451-A7CA-967A7CE512FA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0BCAC6-00FE-4D1C-B34A-F9608E34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ED656-25C5-449A-B977-B38F9A77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DF0B-8D9E-46E2-921E-2EA5A8D27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55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0C43-40B7-4043-A914-3A9FB048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A10C8-DD94-45E8-A348-839D63E81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7EAAC-5498-492A-9C60-9DFF1D9FB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941E6-63A4-4A35-95B1-8D48E602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412B-B76F-4451-A7CA-967A7CE512FA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BAA16-1D7D-4344-BBAD-02C1072B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DC24D-DB3E-407D-A7D6-C2DCEC44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DF0B-8D9E-46E2-921E-2EA5A8D27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02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C2E39-8008-4166-99A7-040B417CF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603AC-57D0-4216-98B3-8369F5CD0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C98FF-AEAE-4915-B61C-D976851C7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F924A-9A78-4C5C-AC64-FBB22FDF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412B-B76F-4451-A7CA-967A7CE512FA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F0610-585E-4D4D-8824-6B51664E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62D3C-15CC-448E-BFCA-3E70650C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DF0B-8D9E-46E2-921E-2EA5A8D27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35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94FC3-567E-4A4C-84ED-C016A50B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FDA28-1278-44D4-9267-D7BDA0CA5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F53CE-25E9-4617-864F-D469C7ADA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2412B-B76F-4451-A7CA-967A7CE512FA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06FD3-CF0D-42A0-AF6C-48AF5E678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F8058-81A8-4254-BA56-F3F90FA19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EDF0B-8D9E-46E2-921E-2EA5A8D27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06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6BDC-E9DC-427D-8796-FB2A9C3BB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664F6-7245-4EDB-BB8C-EC16EBF97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A1CF8A-FED0-4189-A705-4B8A5E14E299}"/>
                  </a:ext>
                </a:extLst>
              </p14:cNvPr>
              <p14:cNvContentPartPr/>
              <p14:nvPr/>
            </p14:nvContentPartPr>
            <p14:xfrm>
              <a:off x="0" y="274320"/>
              <a:ext cx="8679600" cy="625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A1CF8A-FED0-4189-A705-4B8A5E14E2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64960"/>
                <a:ext cx="8698320" cy="627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139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6BDC-E9DC-427D-8796-FB2A9C3BB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Test0 {</a:t>
            </a:r>
            <a:b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1800" dirty="0"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1800" b="1" dirty="0">
                <a:solidFill>
                  <a:srgbClr val="3F7F5F"/>
                </a:solidFill>
                <a:latin typeface="Consolas" panose="020B0609020204030204" pitchFamily="49" charset="0"/>
              </a:rPr>
            </a:br>
            <a:br>
              <a:rPr lang="en-IN" sz="1800" dirty="0"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1800" dirty="0"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664F6-7245-4EDB-BB8C-EC16EBF97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8294F7-3C37-4D11-8E83-0A0E839974BD}"/>
                  </a:ext>
                </a:extLst>
              </p14:cNvPr>
              <p14:cNvContentPartPr/>
              <p14:nvPr/>
            </p14:nvContentPartPr>
            <p14:xfrm>
              <a:off x="2217240" y="899280"/>
              <a:ext cx="9761760" cy="333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8294F7-3C37-4D11-8E83-0A0E839974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7880" y="889920"/>
                <a:ext cx="9780480" cy="33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682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6BDC-E9DC-427D-8796-FB2A9C3BB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664F6-7245-4EDB-BB8C-EC16EBF97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B8CA70-915C-44E9-8746-DE78AD98C934}"/>
                  </a:ext>
                </a:extLst>
              </p14:cNvPr>
              <p14:cNvContentPartPr/>
              <p14:nvPr/>
            </p14:nvContentPartPr>
            <p14:xfrm>
              <a:off x="213480" y="343080"/>
              <a:ext cx="11552040" cy="326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B8CA70-915C-44E9-8746-DE78AD98C9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333720"/>
                <a:ext cx="11570760" cy="328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974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6BDC-E9DC-427D-8796-FB2A9C3BB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664F6-7245-4EDB-BB8C-EC16EBF97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49B415-486F-45EC-ACFA-057C1B886E57}"/>
                  </a:ext>
                </a:extLst>
              </p14:cNvPr>
              <p14:cNvContentPartPr/>
              <p14:nvPr/>
            </p14:nvContentPartPr>
            <p14:xfrm>
              <a:off x="579240" y="792360"/>
              <a:ext cx="6644880" cy="245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49B415-486F-45EC-ACFA-057C1B886E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783000"/>
                <a:ext cx="6663600" cy="247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526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6BDC-E9DC-427D-8796-FB2A9C3BB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664F6-7245-4EDB-BB8C-EC16EBF97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7B5D5E-35EF-4978-B9AF-65D2496E6D1E}"/>
                  </a:ext>
                </a:extLst>
              </p14:cNvPr>
              <p14:cNvContentPartPr/>
              <p14:nvPr/>
            </p14:nvContentPartPr>
            <p14:xfrm>
              <a:off x="274320" y="38160"/>
              <a:ext cx="3696120" cy="195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7B5D5E-35EF-4978-B9AF-65D2496E6D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28800"/>
                <a:ext cx="3714840" cy="19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AD7F02-8AEA-41FD-B747-A6164B9F8301}"/>
                  </a:ext>
                </a:extLst>
              </p14:cNvPr>
              <p14:cNvContentPartPr/>
              <p14:nvPr/>
            </p14:nvContentPartPr>
            <p14:xfrm>
              <a:off x="1036440" y="2522160"/>
              <a:ext cx="5669640" cy="4046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AD7F02-8AEA-41FD-B747-A6164B9F83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7080" y="2512800"/>
                <a:ext cx="5688360" cy="406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317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6BDC-E9DC-427D-8796-FB2A9C3BB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664F6-7245-4EDB-BB8C-EC16EBF97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F499C1-F826-48A1-AB3C-03D21C4EFBDC}"/>
                  </a:ext>
                </a:extLst>
              </p14:cNvPr>
              <p14:cNvContentPartPr/>
              <p14:nvPr/>
            </p14:nvContentPartPr>
            <p14:xfrm>
              <a:off x="320040" y="213480"/>
              <a:ext cx="7079400" cy="574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F499C1-F826-48A1-AB3C-03D21C4EF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204120"/>
                <a:ext cx="7098120" cy="57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977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6BDC-E9DC-427D-8796-FB2A9C3BB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664F6-7245-4EDB-BB8C-EC16EBF97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07D41E-EEE5-413F-BAA9-E37E308846CC}"/>
                  </a:ext>
                </a:extLst>
              </p14:cNvPr>
              <p14:cNvContentPartPr/>
              <p14:nvPr/>
            </p14:nvContentPartPr>
            <p14:xfrm>
              <a:off x="289440" y="228600"/>
              <a:ext cx="8573040" cy="126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07D41E-EEE5-413F-BAA9-E37E30884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219240"/>
                <a:ext cx="8591760" cy="12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48DEE9B-00CE-4D6D-9632-DBAAD726A57F}"/>
                  </a:ext>
                </a:extLst>
              </p14:cNvPr>
              <p14:cNvContentPartPr/>
              <p14:nvPr/>
            </p14:nvContentPartPr>
            <p14:xfrm>
              <a:off x="320040" y="1843920"/>
              <a:ext cx="6195240" cy="1707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48DEE9B-00CE-4D6D-9632-DBAAD726A5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680" y="1834560"/>
                <a:ext cx="6213960" cy="172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5201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6BDC-E9DC-427D-8796-FB2A9C3BB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664F6-7245-4EDB-BB8C-EC16EBF97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351A6-99AA-4AFB-AA34-DC759E7B43B4}"/>
              </a:ext>
            </a:extLst>
          </p:cNvPr>
          <p:cNvSpPr txBox="1"/>
          <p:nvPr/>
        </p:nvSpPr>
        <p:spPr>
          <a:xfrm>
            <a:off x="3048886" y="2828836"/>
            <a:ext cx="6097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(20+20);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value is"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+20+20);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(20+20+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value is"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value is"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+(20+20));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DC8FBCC-0716-403D-BD15-76338A17E5F5}"/>
                  </a:ext>
                </a:extLst>
              </p14:cNvPr>
              <p14:cNvContentPartPr/>
              <p14:nvPr/>
            </p14:nvContentPartPr>
            <p14:xfrm>
              <a:off x="312480" y="1623240"/>
              <a:ext cx="8496720" cy="4564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DC8FBCC-0716-403D-BD15-76338A17E5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1613880"/>
                <a:ext cx="8515440" cy="458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887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67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public class Test0 {  public static void main(String[] args) {   }  }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2020-11-18T02:07:35Z</dcterms:created>
  <dcterms:modified xsi:type="dcterms:W3CDTF">2020-11-18T02:57:01Z</dcterms:modified>
</cp:coreProperties>
</file>