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2:04:16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995 0,'21'0'63,"-21"21"-63,22-21 62,-1 0-46,-21-21 0,0 0-16,0 0 0,0-1 15,0 1 1,21 0-16,-21 0 0,0 0 0,0 0 15,0-1-15,0 1 0,0 0 0,0 0 16,0 0-16,0 0 16,0-1-16,0 1 0,-21 0 15,0 0 1,-1 21-16,1 0 16,0 0-16,0-21 0,0 21 0,0 0 15,-1 0-15,-20 0 16,21 0-16,0 0 0,-22 0 0,22 0 15,-21 0-15,21 0 0,0 0 16,-22 0-16,22 0 0,0 21 0,0-21 16,0 21-16,-1-21 0,1 21 0,0-21 15,0 21-15,0 1 0,0-1 16,-1 0-16,1 0 0,0 0 0,0 0 16,0 22-16,-22-1 0,22-21 15,0 22-15,0-1 0,0 0 0,0-21 16,21 22-16,-22-1 0,1 0 15,0-20-15,0 20 0,21-21 16,0 21-16,-21 1 0,21-22 0,-21 21 16,21-21-16,-22 22 0,22-1 15,0 0-15,0-20 0,0 20 0,0 0 16,0 1-16,0-1 0,0-21 16,0 21-16,0 1 0,0-22 0,0 21 15,0-21-15,0 1 0,0-1 0,22 0 16,-1 0-16,0 0 0,0 0 15,0-21-15,-21 22 0,21-22 0,1 0 16,-1 0-16,0 21 0,0-21 0,21 0 16,-20 0-16,-1 0 0,0 0 15,21-21-15,-21 21 0,1-22 16,20 22-16,-21-21 0,21 0 0,-20 21 16,-1-21-16,21 0 0,-21 21 15,0-21-15,1 21 0,-1-22 0,0 22 16,0 0-16,-21-21 0,0 0 0,21 21 15,0 0-15,-21-21 16,0 0 0,22 0-1,-22-1-15,0 1 0,21 0 16</inkml:trace>
  <inkml:trace contextRef="#ctx0" brushRef="#br0" timeOffset="532.41">4022 1482 0,'0'0'0,"0"-21"16,0-1 15,-22 22-15,1 0-16,21 22 15,-21-1-15,0-21 0,0 21 16,21 0-16,-21 21 0,-1-20 16,1-1-16,0 21 0,0-21 0,21 22 15,-21-1-15,0-21 0,-1 21 16,22-20-16,0-1 0,0 21 0,0-21 16,0 0-16,0 1 0,0-1 0,0 0 15,22-21 1,-1 21-16,0-21 0,0 0 15,21 0-15,-20 0 0,-1-21 0,21 21 16,-21-21-16,22 0 0,-22-1 16,21 1-16,-21 0 0,0 0 15,22 0-15,-22-22 0,0 22 0,0-21 16,-21 0-16,21-1 0,-21 22 16,0-21-16,0 21 0,0-1 0,0 1 15,0 0-15,-21 0 0,0 0 16,0 21-16,0 0 0,0-21 0,-1 21 15,1 0-15,-21 0 0,21 0 0,0 0 16,-1 0-16,1 21 0,-21-21 16,21 21-16,0-21 0,-1 21 0,1 0 15,21 0-15,-21-21 0,21 22 16,0-1-16,21-21 31,0 0-31,1 0 0</inkml:trace>
  <inkml:trace contextRef="#ctx0" brushRef="#br0" timeOffset="2100.07">4720 1482 0,'0'-21'16,"0"-1"-16,0 1 16,0 0-1,-21 21 17,21 21-32,0 0 15,0 1-15,-21-1 0,21 0 16,-21 21-16,21-21 0,0 1 15,0 20-15,-22-21 0,1 21 0,0-20 16,21 20-16,-21-21 0,21 0 16,-21 22-16,21-22 0,-21 0 0,-1 0 15,22 0-15,0 0 0,-21-21 32,21-21-17,0 0 1,0 0-16,0 0 0,0 0 0,0-22 15,21 22-15,1-21 0,-22 21 16,21-22-16,0 1 0,0 21 0,0-22 16,0 22-16,22 0 0,-22-21 15,21 21-15,-21-1 0,22 1 0,-22 21 16,21-21-16,-21 21 0,22 0 0,-22 0 16,0 0-16,21 0 0,-20 0 15,-1 0-15,0 0 0,0 21 0,0 0 16,0 1-16,1-1 0,-22 21 15,21-21-15,-21 22 0,0-22 0,0 0 16,0 21-16,0-21 0,0 22 16,0-22-16,0 0 0,0 21 0,0-20 15,0-1-15,0 0 0,0 0 16,0 0-16,0 0 16,21-21 15,0 0-31,0-21 15,0 0-15,1 0 0,-1 0 0,0 0 16,0-1-16,0-20 0,22 21 0,-22-21 16,0-1-16,21 22 15,-21-21-15,22-1 0,-22 1 0,0 21 16,21 0-16,-20-22 0,-1 22 0,-21 0 16,21 21-16,-21-21 0,0 0 15,21 21-15,-42 0 16,0 21-1,0-21-15,-1 21 0,1 0 16,21 0-16,0 1 0,-21-1 0,21 0 16,0 0-16,0 0 0,0 0 15,0 1-15,0-1 0,0 0 16,0 0-16,21-21 0,0 21 16,1 0-16,-22 1 0,21-22 0,0 21 15,0-21-15,0 21 0,-21 0 0,21-21 16,-21 21-16,22-21 0,-22 21 15,21-21-15,-21 22 0,0-1 16,0 0 0,-21-21-16,-1 0 15,1 0-15,0 0 0,0 0 16,0 0-16,0 0 0,-1-21 0,1 21 16,0-21-16,0-1 15,0 1-15,21 0 0,-21 21 0,-1-21 16,1 0-16,21 0 0,-21 21 15,0 0 17,21 21-32,0 0 15,0 0-15,0 0 0,0 0 0,0 1 16,0-1-16,21 0 0,0-21 16,-21 21-16,21 0 0,1 0 0,-1 1 15,0-22-15,0 0 0,0 21 16,0-21-16,1 0 15,20 0-15,-21 0 0,0 0 0,0 0 16,1 0-16,-1 0 0,0-21 16,0-1-16,21 1 0,-20 0 15,-1 0-15,0 0 0,0 0 0,0-22 16,0 1-16,1 0 0,-1-1 0,-21 1 16,21 0-16,0-22 0,0 22 15,-21-1-15,0-20 0,21 21 0,-21-1 16,22 1-16,-22 0 0,0-22 0,0 43 15,0-21-15,0-1 0,0 1 16,0 21-16,0-22 0,0 22 0,0 0 16,0 0-16,0 0 0,0 0 15,0 42 1,0 21 0,0-21-16,0 22 15,0-1-15,-22-21 0,22 43 0,-21-22 16,21 0-16,0 1 0,-21 20 0,0-21 15,21 1-15,-21-1 0,21 0 16,0 1-16,-21-1 0,21 0 0,-22 1 16,22-1-16,0-21 0,-21 22 0,21-22 15,0 21-15,0-21 0,0 0 16,0 1-16,0-1 0,0 0 16,21-21-16,1 21 0,-1-21 15,0 0 1,0 0-16,0 0 0,0 0 15,1-21-15,-1 0 16,0 0-16,0-1 0,-21-20 16,21 21-16,-21 0 0,0 0 15</inkml:trace>
  <inkml:trace contextRef="#ctx0" brushRef="#br0" timeOffset="2352.03">6117 1418 0,'0'0'0,"21"0"47,0 0-31,1 0-16,-1 0 0,21 0 0,-21-21 15,0 21-15,1 0 0,-1-21 0,0 21 16,0 0-1,-21-21 17,-21 21-32,0 0 0</inkml:trace>
  <inkml:trace contextRef="#ctx0" brushRef="#br0" timeOffset="3004.86">6456 1524 0,'-21'-21'16,"21"0"-1,0 0 1,0-1 0,21 22-1,0 0-15,0 0 16,0 0-16,0 0 0,1 0 15,-1 22-15,0-22 16,0 21-16,0 0 0,0 21 0,-21-21 0,22 1 16,-1 20-16,-21-21 0,0 21 15,0-20-15,0 20 0,0-21 16,0 21-16,0-20 0,0-1 0,0 0 16,0 0-16,0 0 0,0 0 0,0 1 15,-21-22-15,-1 0 16,22-22 15,0 1-31,0 0 16,0-21-16,0 21 0,0-22 0,22 22 15,-1-21-15,-21-1 0,21 22 0,0-21 16,0 21-16,0 0 0,-21-1 16,22 1-16,-1 0 0,0 0 15,0 21-15,-21-21 0,21 21 0,0 0 16,1-21-16,-1 21 15,0 0 1,-21 21 15,0 0-15</inkml:trace>
  <inkml:trace contextRef="#ctx0" brushRef="#br0" timeOffset="3499.71">7260 1524 0,'0'0'0,"0"-21"16,0 0 0,0 42 15,0 0-16,0 0-15,0 0 0,0 22 16,0-22-16,-21 0 0,21 21 16,0-20-16,-21 20 0,21-21 15,0 0-15,0 22 0,0-22 0,0 0 16,0 0-16,0 0 0,0 0 0,0 1 16,0-1-16,21-21 15,0 0-15,0 0 0,0 0 16,1 0-16,-1 0 0,0 0 0,0 0 15,0-21-15,0 21 0,1-22 0,-1 1 16,0 0-16,0 0 0,-21 0 16,21-22-16,0 22 0,-21-21 0,0 0 15,0 20-15,22-20 0,-22 21 0,0-21 16,0 20-16,0 1 16,0 0-16,0 0 0,0 0 15,0 0-15,0 42 63,0 0-48,0 0 1</inkml:trace>
  <inkml:trace contextRef="#ctx0" brushRef="#br0" timeOffset="3876.56">8128 1524 0,'0'-21'15,"0"0"1,0 0 0,0-1-1,-21 22 1,0 0-16,-1 0 15,1 22-15,0-1 0,0-21 16,0 21-16,0 0 0,-1 21 0,1-20 16,0 20-16,0-21 0,0 21 15,21-20-15,-21 20 0,21-21 16,-22 21-16,22-20 0,0-1 0,0 21 16,0-21-16,0 0 0,22-21 0,-1 22 15,0-1-15,0-21 0,0 21 0,22-21 16,-22 0-16,21 0 0,-21 0 15,22 0-15,-22 0 0,0 0 0,21 0 16,-21 0-16,1 0 0,20 0 0,-21 0 16,0-21-16,0 21 0,-21-21 15,22-1-15,-1 1 0,-21 0 0,21 0 16,-21 0-16,0 0 0</inkml:trace>
  <inkml:trace contextRef="#ctx0" brushRef="#br0" timeOffset="4324.95">8763 741 0,'0'-21'0,"0"42"0,0-63 0,0 20 15,0 1 1,0 0-1,0 42 17,0 0-32,0 1 0,0 20 15,-21 0-15,0 1 0,21-1 0,-22 21 16,22 1-16,-21-22 0,0 22 16,0-1-16,0 1 0,0-22 0,-1 22 15,22-22-15,-21 0 0,0 22 0,0-22 16,0 0-16,21 1 0,0-1 15,-21 0-15,-1 1 0,22-22 16,0 21-16,0-21 0,-21 1 0,21-1 16,-21 0-16,21 0 0,0 0 15,0 0-15,0 1 0,0-1 16,21-42 31,0 21-32,-21-22-15,22 1 0,-1 0 0,0 21 16,0-21-16</inkml:trace>
  <inkml:trace contextRef="#ctx0" brushRef="#br0" timeOffset="4806.34">8932 1503 0,'0'0'0,"0"-21"16,-21 21 15,0 0-31,0 21 0,0 0 16,-1 0-16,1 0 15,21 1-15,-21 20 0,21-21 16,-21 0-16,0 0 0,21 1 0,0 20 16,0-21-16,0 0 0,0 0 0,0 1 0,0-1 15,0 0-15,0 0 16,0 0-16,21 0 15,0-21-15,0 0 0,0 0 0,1 0 16,-1 0-16,0 0 0,0 0 16,0 0-16,22 0 0,-22 0 0,0-21 15,0 0-15,0 0 0,0 21 0,1-42 16,-1 20-16,-21 1 0,21-21 0,-21 21 16,0-22-16,0 1 0,0 21 15,0-21-15,0 20 0,0 1 0,0 0 16,-21 0-16,0 0 0,-1 21 0,1 0 15,0 0-15,0 0 0,0 0 16,0 0-16,-1 0 0,1 0 16,0 0-16,0 0 0,0 21 0,21 0 15,-21 0-15,-1 0 16,22 1-16,0-1 16,0 0-16,22 0 15,-1-21-15,0 0 16,0 0-16,0 0 15</inkml:trace>
  <inkml:trace contextRef="#ctx0" brushRef="#br0" timeOffset="5396.27">9398 1503 0,'0'-21'16,"0"0"-1,21 21 32,0 0-47,0 0 16,1 0-16,-22 21 16,21 0-16,0-21 15,0 21-15,-21 0 0,21 0 0,-21 1 16,0-1-16,21 0 0,-21 0 0,22 21 15,-22-20-15,0-1 0,0 0 16,0 21-16,0-21 0,0 1 0,0-1 16,0 0-16,0 0 0,0 0 0,0 0 15,0 1-15,0-1 0,-22-21 16,22 21-16,-21-21 0,21 21 16,0-42 15,0 0-16,0 0-15,0-1 0,0-20 16,0 21-16,21-21 0,-21 20 16,22-20-16,-1 0 0,0-1 0,0 1 15,0 21-15,0-21 0,1 20 16,-1 1-16,0-21 0,0 21 0,-21 0 16,21 21-16,0-22 0,1 1 0,-1 21 15,-21-21-15,21 21 0,0 0 16,0 0-16,-21-21 0,21 21 15,1 0-15,-1 0 16,0 0 15,-42 0 1,0-21-32,-1 21 15</inkml:trace>
  <inkml:trace contextRef="#ctx0" brushRef="#br0" timeOffset="5876.61">8572 1058 0,'-21'0'16,"42"0"15,1 0-31,-1 0 0,21 0 0,-21 0 15,22 0-15,-1 0 0,21 0 16,1 0-16,-22-21 0,22 21 0,-1 0 16,-20 0-16,20 0 0,-21 0 15,22 0-15,-22 0 0,1 0 16,-22 0-16,21 0 0,-21 0 0,0 0 16,22 0-16,-22 0 0,0 0 15,-42 0 79,0 0-94,0 21 0</inkml:trace>
  <inkml:trace contextRef="#ctx0" brushRef="#br0" timeOffset="6963.96">3090 2582 0,'0'0'15,"-21"0"-15,-21-21 16,21 21-16,-1 0 16,1 0-1,42 0 32,1 0-31,-1 0-16,0 0 0,0 21 0,0-21 15,22 0-15,-22 0 0,21 0 16,0 0-16,22 0 0,-22 0 16,22 0-16,-1 0 0,1 0 0,-1 0 0,1 0 15,-1 0-15,1 0 16,20 0-16,-20 0 0,-1 0 0,1 0 15,-1 0-15,1 0 0,21 0 0,-22 0 16,22 0-16,-22 0 0,22 0 16,0 0-16,-1 0 0,-20 0 0,20 0 15,1 0-15,0 0 0,-22 0 16,22 0-16,-22 0 0,22 0 0,0 0 16,-22 0-16,22 0 0,0 22 0,-22-22 15,22 0-15,-1 0 0,-20 0 16,21 0-16,-22 21 0,1-21 0,20 0 15,-20 0-15,20 0 0,-20 0 0,21 0 16,-1 0-16,1 21 0,-22-21 16,22 0-16,0 0 0,-1 0 15,-20 0-15,21 0 0,-1 0 0,-20 0 16,42 0-16,-22 21 0,1-21 0,0 0 16,-1 0-16,22 0 0,-21 0 15,-1 0-15,1 0 0,0 0 0,-1 0 16,1 0-16,0 0 0,-1 0 0,1 0 15,0 0-15,-1 0 0,1 0 16,-21-21-16,-1 21 0,1 0 0,-1 0 16,1-21-16,-1 21 0,-21 0 0,1 0 15,20 0-15,-20 0 0,-1 0 16,0 0-16,-21 0 0,22-21 16,-1 21-16,-21 0 0,0 0 0,1 0 15,-1 0-15,0 0 0,-21-22 31,0 1-15,-21 0-16,-22 21 0,22 0 16,-21 0-16</inkml:trace>
  <inkml:trace contextRef="#ctx0" brushRef="#br0" timeOffset="7940.31">3895 2646 0,'0'0'0,"-22"0"16,1 0-1,0 0-15,0 0 16,0 0 0,0 0-1,21 21-15,0 0 16,21-21 15,0 0-31,0 0 16,21 0-16,-20 0 0,20 0 0,0 0 15,1 0-15,20 0 0,-21 0 16,43 0-16,-21 0 0,20 0 0,1 0 16,0-21-16,-1 21 0,22 0 15,-21 0-15,21 0 0,-1 0 0,-20 0 16,21 0-16,0 0 0,0 0 0,-1 0 16,-20 0-16,21 0 15,-21 0-15,20 0 0,-20 0 0,0 0 16,-1 0-16,1-21 0,0 21 0,-1 0 15,1 0-15,0 0 0,-1 0 16,1 0-16,0 0 0,-1-21 0,1 21 16,0 0-16,-22 0 0,22 0 0,-22 0 15,1 0-15,21 0 0,-22 0 16,1 0-16,-1 0 0,1 0 0,-1 0 16,1 0-16,20 0 0,-20 0 0,-1 0 15,1 0-15,-22 0 0,22 0 16,-1 0-16,-21 0 0,22 0 0,-1 0 15,-20 0-15,20 0 0,1 0 16,-22 0-16,22 0 0,-1 0 0,1 0 0,-22 0 16,21 0-16,1 0 15,-22 0-15,1 0 0,20 0 0,-21 0 16,1 0-16,-1 0 0,-21 0 0,22-21 16,-1 21-16,-21 0 0,21 0 15,1 0-15,-22 0 0,0 0 0,21 0 16,-20 0-16,-1 0 0,0 0 0,21 0 15,-21 0-15,1 0 0,-1 0 16,0 0-16,0 0 0,0 0 0,0 0 16,1 0-16,-44 0 78,1 0-78,-21 0 15,21 0-15,0-22 0,-22 22 0</inkml:trace>
  <inkml:trace contextRef="#ctx0" brushRef="#br0" timeOffset="11480.12">952 3704 0,'-21'0'31,"0"0"16,0 21-32,21 1 1,21-44 78,-21 1-79,0 0-15,0 0 16,0 0 0,-21 21 15,0 0-16,21 21-15,0 0 16,-21 0-16,-1 0 0,22 1 16,-21-1-1,21 0-15,0 0 32,21-21-32,1 0 15,-1 0-15,-21-21 16,21 0-16,0 21 0,-21-21 15,0-1-15,0 1 16,0 0-16,0 0 16,0 0-16,-21 42 47,21 0-47,0 0 15,0 0-15,-21 1 0,21-1 0,-21 0 16,-1 21-16,22-21 0,0 22 15,-21-1-15,21-21 0,-21 22 0,21-1 16,0-21-16,0 21 0,0-20 16,0-1-16,21 0 0,0-21 0,1 0 15,-1 0-15</inkml:trace>
  <inkml:trace contextRef="#ctx0" brushRef="#br0" timeOffset="11896.12">1460 3683 0,'-21'0'0,"42"0"0,-63 0 0,21 21 16,0-21-16,21 21 15,-21-21-15,21 22 16,0-1-16,21-21 31,0 0-31,0 0 16,0 0-16,0-21 0,1-1 15,-22 1-15,0 0 16,0 0-16,0 0 16,0 0-1,-22 21-15,1 0 0,0 0 16,0 0-16,0 0 0,0 0 15,21 21-15,-22 0 0,22 0 0,-21 0 16,21 0-16,0 1 0,0-1 16,0 0-16,-21 0 0,21 0 0,0 0 15,0 1-15,0-1 16,0 0-16,0 0 0,0 0 0,21-21 16,0 0-16</inkml:trace>
  <inkml:trace contextRef="#ctx0" brushRef="#br0" timeOffset="13092.53">2307 3514 0,'21'-21'0,"0"21"0,-21-22 0,22 1 15,-1 0-15,0 0 0,-21 0 0,21 0 16,0-64 0,-21 64-16,0-22 0,0 22 15,0 0-15,0 0 0,-21 0 16,0 0-16,0 21 0,-22-22 16,22 22-16,0 0 0,-21 0 0,-1 0 15,22 0-15,-21 22 0,21-1 16,-22 0-16,1 21 0,21 1 0,0-1 15,-22 0-15,22 1 0,0 20 16,0-21-16,0 22 0,0-22 0,-1 22 16,1-22-16,0 22 0,21-1 15,-21-21-15,21 22 0,0-22 0,0 22 16,0-22-16,0 0 0,0 22 16,0-43-16,21 21 0,0 1 15,0-22-15,1 0 0,-1 0 0,0 0 16,0-21-16,0 0 15,22 0-15,-22 0 0,0 0 0,0-21 16,21 21-16,-20-21 0,20 0 16,-21-21-16,21 20 0</inkml:trace>
  <inkml:trace contextRef="#ctx0" brushRef="#br0" timeOffset="13528.82">2730 3768 0,'0'0'0,"0"-21"0,0-1 0,0 1 0,0 0 15,-21 21 17,0 0-32,21 21 0,-21 0 0,0 1 15,0-1-15,-1 0 0,1 21 0,0-21 16,0 22-16,0-1 0,0 0 16,-1 1-16,22-1 0,0 0 0,0-20 15,0 20-15,0 0 0,0-21 16,0 1-16,0-1 0,22 0 0,-1-21 15,0 0-15,0 0 0,0 0 0,22 0 16,-22 0-16,21-21 0,-21 21 16,22-21-16,-1-22 0,-21 22 0,21 0 15,-20-21-15,-1-1 0,0 22 16,0-21-16,0-1 0,-21 1 16,21 21-16,-21-21 0,0-1 0,0 22 15,0-21-15,-21 21 0,0-1 0,0 1 16,-21 0-16,20 21 0,1 0 15,-21 0-15,21 0 0,0 0 0,-22 21 16,22 0-16,0 1 0,-21-1 16,20 0-16,22 0 0,-21 0 0,21 22 15,0-22-15,0 0 0,0 0 0,0 0 16,0 0-16,21 1 0,1-22 16,-1 21-16,0-21 0,21 0 0,-21 0 15,22 0-15</inkml:trace>
  <inkml:trace contextRef="#ctx0" brushRef="#br0" timeOffset="15452.51">3408 3768 0,'0'0'0,"0"-21"16,0-1 0,-21 44-1,-1-1 1,22 0-16,0 0 0,0 0 15,0 0-15,-21 22 16,21-22-16,0 21 0,-21-21 0,21 22 16,0-1-16,0-21 0,-21 22 0,21-22 15,0 0-15,-21 0 0,21 0 16,0 0-16,0 1 0,0-44 47,0 1-47,0 0 0,0 0 0,0-21 15,0 20-15,0-20 0,0 21 16,0-21-16,21-1 0,0 22 0,0-21 16,0 21-16,22-22 0,-22 22 0,0 0 15,21 0-15,1 0 16,-22-1-16,21 22 0,1 0 0,-22 0 16,21 0-16,-21 0 0,22 0 0,-22 0 15,0 22-15,0-1 0,0 0 16,0 0-16,-21 21 0,0-20 0,0 20 15,0 0-15,0-21 0,0 22 0,0-1 16,0 0-16,0-20 0,0 20 16,0-21-16,0 0 0,0 0 0,0 1 15,0-1-15,22-21 16,-1 0 0,0 0-16,0-21 0,0-1 0,22 1 15,-22 0-15,0 0 0,0 0 16,21-22-16,-20 22 0,-1-21 15,0 0-15,21-1 0,-21 22 0,1-21 16,-1 21-16,-21-22 0,0 22 0,0 0 16,0 0-16,-21 21 15,-1 0 1,1 0-16,0 21 0,0-21 0,21 21 16,0 0-16,-21 0 0,21 1 0,0-1 15,0 0-15,0 21 0,0-21 16,0 1-16,0 20 0,21-21 0,-21 0 15,21 0-15,-21 1 0,21 20 16,-21-21-16,21 0 16,-21 0-16,0 1 0,-21-22 31,0 0-31,0 0 16,0-22-16,21 1 0,0 0 15,-21 21-15,-1-21 0,22 0 0,-21 0 16,21-1-16,-21 22 0,21-21 15,0 0-15,0 42 32,0 0-32,0 1 0,0-1 15,0 0-15,0 0 0,0 0 0,0 0 16,0 1-16,0-1 0,0 0 16,21 0-16,-21 0 0,21-21 15,1 0-15,-1 0 0,0 0 16,0 0-16,0 0 0,0 0 0,22 0 15,-22-21-15,21 21 0,-21-21 0,22-21 16,-22 20-16,21 1 0,-21-21 16,22 0-16,-1-1 0,0-20 15,1 20-15,-22-20 0,21 21 0,1-22 16,-1 1-16,21-43 0,-41 42 16,-1 1-16,-21 20 0,0-20 0,0 21 15,0-1-15,0 1 0,0 21 16,0-22-16,0 22 0,0 0 15,-21 42 1,21 0-16,0 22 16,0-22-16,-22 21 0,22 1 15,-21-1-15,21 21 0,0-20 0,0-1 16,-21 22-16,0-22 0,0 21 0,21-20 16,0 20-16,-21-20 0,21 20 15,-22-21-15,22 1 0,0-1 0,0 0 16,0 1-16,0-22 0,0 21 15,0-21-15,0 1 0,22-22 0,-1 21 16,0-21-16,0 0 0,21 0 0,-20 0 16,-1 0-16,21 0 0,-21-21 15,22 21-15,-22-22 0,21 1 0,-21 0 16,22-21-16,-22 21 0,21-22 16,-21 22-16,0-21 0,1-1 0,-22 22 15,21-21-15,-21 21 0,0 0 0,0-1 16,0 1-16,-21 21 15,-1 0-15,1 0 16,0 0-16,0 21 0,0 1 16,21-1-16,0 0 15,0 0-15,0 0 16,0 0-16,21 1 0,-21-1 16,21 0-16,0 0 0,-21 0 15,21 0-15,-21 1 0,0-1 16,22 0-16,-22 0 15,21 0-15,-21 0 0,21 1 16,0-22 0,0 0-1,0 0-15,1 0 0,-1 0 16,0 0-16,0 0 0,0-22 16,0 1-16,1 21 0,-22-21 0,21 0 15,0 0-15,0-22 16,0 22-16,0 0 0,1-21 0,-1 21 15,-21-1-15,21-20 0,-21 21 0,21 0 16,-21 0-16,0-1 16,0 44 15,0-1-31,-21 0 0,0 0 16,0 21-16,21-20 0,0-1 15,-22 21-15,1-21 0,21 22 0,0-22 16,0 0-16,0 0 0,0 0 0,0 0 15,0 1-15,0-1 0,21-21 16,1 0-16,-1 0 0,0 0 16,0 0-16,0 0 0,22 0 0,-22 0 15,0 0-15,0 0 0,0-21 0,0-1 16,1 1-16,-1 0 0,0 0 16,0-21-16,0 20 0,0-20 0,1 21 15,-22-21-15,0 20 0,21 1 0,-21 0 16,0 0-16,21 0 0,-21 0 0,-21 42 47,0-21-47,21 21 0,0 21 0,-22-21 15,1 1-15,21 20 0,0-21 16,0 0-16,0 22 0,-21-22 16,21 0-16,0 0 0,0 0 0,0 0 15,0 1-15,0-1 0,21-21 16,0 0-1,1 0-15,-1 0 0,0-21 16,0-1-16,0 22 0</inkml:trace>
  <inkml:trace contextRef="#ctx0" brushRef="#br0" timeOffset="15736.95">6604 3789 0,'0'-42'0,"-21"20"15,0 22-15,-1 0 0,1 0 16,0 0-16,0 0 0,0 22 0,0-1 16,-1-21-16,1 21 0,0 0 15,0 0-15,0 22 0,21-22 0,-21 0 16,21 21-16,-22-21 0,22 22 0,0-22 16,-21 0-16,21 0 0,0 0 15,0 1-15,0-1 0,0 0 0,0 0 16,21-21-16,1 21 0,-1-21 15,0 0-15,0 0 0,0 0 16,0 0-16,1 0 0,-1-21 16,0 21-16,0-21 0,0 0 15,0 0-15,1-1 0,-1 1 0</inkml:trace>
  <inkml:trace contextRef="#ctx0" brushRef="#br0" timeOffset="16068.94">7112 3302 0,'0'0'16,"0"-21"-16,0 0 0,0-22 0,0 22 15,0 0-15,-21 21 16,0 0 0,-1 0-16,22 21 0,-21 0 0,0 22 15,21-22-15,-21 21 0,0 1 0,21 20 16,-21-21-16,-1 1 0,22 20 15,-21-20-15,0-1 0,21 21 0,-21-20 16,0-1-16,21 0 0,-21-20 0,21 20 16,0 0-16,-22-21 0,22 22 0,-21-22 15,21 0-15,0 0 0,0 0 16,0 1-16,0-1 16,21-21-1,1 0-15,-1-21 16,0-1-16,0 1 0,0 0 15,0 0-15,1 0 0,20 0 0,-21-22 16</inkml:trace>
  <inkml:trace contextRef="#ctx0" brushRef="#br0" timeOffset="16408.41">7260 3683 0,'0'0'0,"-21"21"31,0 0-31,21 1 0,-21-1 16,-1 0-16,22 0 0,-21 0 15,0 0-15,0 22 0,21-22 0,0 21 16,-21-21-16,21 1 0,0-1 0,-21 0 16,21 0-16,0 0 0,0 0 15,21-21-15,0 22 16,0-22-16,0 0 0,0 0 0,22 0 16,-22 0-16,0-22 0,0 1 0,0 21 15,1-21-15,-1 0 0,0 0 0,0 0 16,0-22-16,0 22 0,-21 0 15,22 0-15,-22-22 0,0 22 0,0 0 16,0 0-16,0 0 0,0 0 16,-22 21-16,1 0 0,0 0 0,0 0 15,0 0 1,0 0-16,-1 0 0,1 0 0,0 0 16,0 0-16,0 0 0,0 0 15,21-22-15,-22 22 0</inkml:trace>
  <inkml:trace contextRef="#ctx0" brushRef="#br0" timeOffset="16651.86">6879 3366 0,'0'0'0,"21"0"31,0 0-31,1 0 0,-1 0 15,21 0-15,-21 0 0,22 0 0,-1 0 16,0 0-16,1 0 0,-22 0 16,21-22-16,0 22 0,1 0 0,-22 0 15,0 0-15,0 0 0,0-21 0,-42 21 32,0 0-32,0 0 0,-21 0 15,-1 0-15</inkml:trace>
  <inkml:trace contextRef="#ctx0" brushRef="#br0" timeOffset="16877.84">4762 3514 0,'0'0'0,"-63"21"0,21-21 0,20 0 15,-20 21-15,21-21 0,42 0 16,0 0-1,0 0-15,22 0 0,-1 0 0,0 0 16,1 0-16,20 0 0,-20-21 0,20 21 16,-21 0-16,22 0 0,-22-21 15,1 21-15,20 0 0,-21-21 0,1 21 16,-1 0-16,0-22 0</inkml:trace>
  <inkml:trace contextRef="#ctx0" brushRef="#br0" timeOffset="17589.63">7429 3789 0,'0'-21'0,"0"42"0,22-42 0,-22 0 16,21-1-16,0 22 15,-21-21-15,21 21 16,0 0-16,0 0 0,1 0 15,-1 0-15,0 0 0,0 0 16,0 21-16,0 1 0,-21-1 16,22 0-16,-1 0 0,-21 0 15,21 0-15,0 1 0,-21 20 16,21-21-16,0 21 0,-21-20 0,0 20 16,0-21-16,0 0 0,0 0 0,0 1 15,0-1-15,0 0 16,-21-21-16,21 21 0,-21-21 0,0 0 15,0 0-15,0 0 0,21-21 16,-22 0-16,22 0 0,0-1 16,0-20-16,0 0 15,0 21-15,22-22 0,-1 22 0,21 0 16,-21-21-16,0 20 0,1 1 16,20 0-16,-21 0 0,0 0 0,22 0 15,-22-1-15,0 22 0,0-21 16,0 21-16,0 0 15,-21-21-15,22 21 0</inkml:trace>
  <inkml:trace contextRef="#ctx0" brushRef="#br0" timeOffset="18264.59">8996 3725 0,'0'-21'0,"0"42"0,0-63 0,0 21 16,0 42 31,0 0-47,-21 0 0,21 22 16,-22-22-16,22 0 0,0 0 15,-21 22-15,0-22 0,0 0 0,21 21 16,-21-21-16,21 1 0,0-1 0,0 0 15,0 0-15,0 0 0,-21-21 16,21 21-16,21-42 47,0 21-47,-21-21 0,21 0 16,0 0-16,0 0 0</inkml:trace>
  <inkml:trace contextRef="#ctx0" brushRef="#br0" timeOffset="18684">9631 3620 0,'0'0'15,"-21"0"1,-1 0-16,-20 0 0,21 0 16,0 0-16,-22 21 0,22-21 0,0 21 15,0 0-15,-21-21 0,20 21 0,22 0 16,-21-21-16,21 22 0,-21-1 15,21 0-15,0 0 16,21-21-16,0 0 16,-21 21-16,22-21 0,-1 21 0,0-21 15,0 0-15,21 0 0,-20 22 16,-1-22-16,21 21 0,-21-21 16,0 21-16,1-21 0,-1 21 0,-21 0 15,21-21-15,-21 21 0,0 1 0,0-1 16,-21-21-1,0 21-15,-1-21 0,1 21 0,0-21 16,0 0-16,0 21 0,0-21 0,-1 0 16,1 0-16,0 0 0,0 0 0,0 0 15,0 0 1,-1 0-16,1 0 0,21-21 16,-21 21-16,21-21 15,-21 21-15,21-21 0,0 0 16,0-1-16,0 1 0,-21 21 15,21-21-15</inkml:trace>
  <inkml:trace contextRef="#ctx0" brushRef="#br0" timeOffset="18887.99">9186 3514 0,'0'0'0,"0"-21"0,0-1 15,-21 1 1,42 21 31,0 0-31,1 21-16</inkml:trace>
  <inkml:trace contextRef="#ctx0" brushRef="#br0" timeOffset="19484.38">11218 3895 0,'0'0'0,"0"-43"16,0 22-16,21 21 0,-21-21 16,0 0-16,0 0 0,0 0 0,0-1 15,0 1-15,0 0 0,0 0 16,0 0-16,0 0 0,0-1 0,-21 1 16,0 0-16,21 0 0,-21 0 0,0 21 15,0 0-15,-1 0 0,-20 0 0,21 0 16,0 0-16,-22 21 0,22-21 15,-21 21-15,21 21 0,-22-20 0,22-1 16,-21 21-16,21-21 0,0 22 16,-1-22-16,1 21 0,0-21 0,21 22 15,0-22-15,0 0 0,0 0 16,0 0-16,21 0 0,0-21 16,1 0-16,-1 0 0,0 0 0,21 0 15,-21 0-15,1 0 0,20 0 0,-21-21 16,21 0-16,-20 21 0,-1-21 15,21 0-15,-21 0 0,0-1 0,22 1 16,-22 0-16,0 0 0,-21 0 16,21 0-16,0-1 0,-21 1 0,0 0 0,0 0 15,0 0 1,0 42 0,0 0-16,0 0 0,0 0 15,-21 1-15,21-1 0,0 0 0,0 0 16,0 21-16,0-20 0,0-1 15,0 0-15,21 0 0,1 0 16,-1 0-16,0-21 0,0 0 16,0 0-16,0 0 15,1 0-15</inkml:trace>
  <inkml:trace contextRef="#ctx0" brushRef="#br0" timeOffset="20336.81">12954 3048 0,'0'0'0,"0"21"0,21-21 31,0 0-31,0-21 16,22 0-16,-22 21 0,21-21 0,1 0 15,20-1-15,-21 1 16,1 0-16,-1 0 0,0 0 0,1 0 16,-1-1-16,0 1 0,-20 0 0,-1 0 15,-21-21-15,0 20 0,0 1 0,0 0 16,-21 21-16,-22-21 0,1 0 15,0 21-15,-22 0 0,1 0 0,-22 0 16,21 0-16,-20 0 0,-1 21 0,22-21 16,-1 21-16,1 0 0,20 0 15,1 1-15,21-1 0,0 0 0,21 0 16,0 21-16,0-20 0,0 20 0,0-21 16,21 21-16,0-20 0,21 20 15,-21 0-15,22-21 0,-22 22 16,21-1-16,-21 0 0,22 1 0,-1-1 15,-21 0-15,22 1 0,-22-1 0,0 0 16,0 1-16,0-22 0,-21 21 16,0 1-16,0-22 0,0 0 0,-21 21 15,0-21-15,-21 1 0,-22-1 0,22-21 16,-22 21-16,1 0 0,-1-21 0,-20 0 16,20 0-16,1 0 0,-1 0 0,1 0 15,-1-21-15,1 0 0,20 0 16,1-1-16,0 1 0,20-21 0,1 21 15,0-22-15,21 1 0,0 0 0,0-1 16,0 1-16,21 0 0,0-1 16,1 22-16,-1-21 0,0 21 15,21 0-15,-21 21 0,1 0 0,20 0 16,-21 0-16,21 21 0,-20-21 0,20 21 16,-21 0-16,21 0 0,-20 22 15,-1-22-15,-21 0 0,21 0 0,-21 21 16,21-20-16,-21-1 0,21 0 0,-21 0 15,0 0-15,0 0 0,21 1 0,1-22 16,-1 0-16,0 0 16</inkml:trace>
  <inkml:trace contextRef="#ctx0" brushRef="#br0" timeOffset="20715.79">13758 2921 0,'0'-21'0,"0"42"0,0-63 0,-21 42 16,0-21-16,0 21 0,0 0 15,-1 21-15,1 0 0,0 0 16,0 21-16,0-20 0,21 41 0,-21-21 16,-1 22-16,22-1 0,-21 1 15,0-1-15,0 1 0,0 21 16,0-1-16,-1-20 0,1 20 0,0 22 15,0-21-15,-21 21 0,20 0 0,-20-1 16,21 1-16,-21 0 0,20 21 16,-20-21-16,21 0 0,-21 0 0,20-1 15,-20 1-15,21-21 0,-21 0 0,20-1 16,1-20-16,0-1 0,-21-20 0,21-1 16,21 0-16,-22 1 0,22-22 0,-21 0 15,21-42 1,0 0-16,0-1 0,21-20 15,1 0-15,-1-1 0,0-20 0,0-1 16,21 1-16,-20-22 0,20 22 16,-21-43-16</inkml:trace>
  <inkml:trace contextRef="#ctx0" brushRef="#br0" timeOffset="21012.24">13441 3683 0,'0'-42'0,"0"84"0,0-127 16,0 43-16,21 0 0,-21 21 0,0-22 15,21 22-15,0 0 0,-21 0 16,21 0-16,1 21 0,-1-22 0,0 22 16,0 0-16,21 0 0,-20 0 0,-1 0 15,21 0-15,-21 22 0,0-1 16,1 0-16,-1 0 0,-21 0 16,0 0-16,0 22 0,0-22 0,-21 21 15,-1-21-15,-20 1 0,0-1 0,21 21 16,-22-21-16,1 0 0,0-21 0,-1 22 15,22-1-15,-21-21 0,21 21 16,-1-21-16,1 0 16,42 0 15,1 0-31,-1-21 0,0 21 16,0-21-16</inkml:trace>
  <inkml:trace contextRef="#ctx0" brushRef="#br0" timeOffset="21364.68">13885 3577 0,'21'0'0,"-21"-21"16,22 21 0,-1-21-16,0 0 0,0 0 15,21-1-15,-20 22 0,-1-21 16,0 0-16,21 0 0,-21 0 15,1 0-15,-1-1 0,0 1 0,-21 0 16,0 0-16,0 0 0,-21 21 16,0 0-16,-22 0 15,1 0-15,0 0 0,-85 63 16,84-42-16,22 22 16,-21-22-16,21 21 0,-1-21 0,1 22 15,21-22-15,0 0 0,0 21 0,0-20 16,0-1-16,0 0 0,21 0 0,1 0 15,-1-21-15,0 21 0,0-21 0,21 0 16,-20 0-16,20 0 0,-21 0 16,21 0-16,-20 0 0,20 0 0,-21 0 15,21-21-15,-20 0 0,20 21 0</inkml:trace>
  <inkml:trace contextRef="#ctx0" brushRef="#br0" timeOffset="21667.67">14626 3260 0,'0'-21'0,"0"42"0,0-64 0,0 22 16,-21 21 0,0 21-16,0-21 15,-1 22-15,22-1 0,-21 21 0,0-21 16,21 22-16,0-22 0,-21 21 0,21-21 16,-21 22-16,21-22 15,0 21-15,0-21 0,0 0 0,0 1 0,0-1 16,0 0-16,0 0 15,21 0-15,0-21 0,0 0 16,0 0-16,1 0 0,-1 0 16,0 0-16,0-21 15,0 0-15,0 0 0,1 0 16,-22-1-16,0 1 0,21 0 16,0 0-16,0 0 0,-21 0 0,0-1 15,0 1-15,0 0 0,21 0 16,-21 0-16</inkml:trace>
  <inkml:trace contextRef="#ctx0" brushRef="#br0" timeOffset="22165.12">14817 3323 0,'0'21'32,"-22"-21"-32,22 22 15,-21-22-15,0 21 0,21 0 16,0 21-16,-21-21 0,21 1 0,-21-1 15,21 0-15,-21 21 0,21-21 0,0 1 16,0-1-16,0 0 0,0 0 16,0 0-16,0 0 15,0-42 17,21 0-17,-21 0-15,21 0 0,-21 0 16</inkml:trace>
  <inkml:trace contextRef="#ctx0" brushRef="#br0" timeOffset="22347.68">14944 3112 0,'0'-22'16,"0"44"-16,-22-44 0,22 1 0,-21 21 0,0 0 15,0 0 1,21 21 15,21 1-15,0-22-16,0 21 0</inkml:trace>
  <inkml:trace contextRef="#ctx0" brushRef="#br0" timeOffset="23228.07">15346 3535 0,'0'0'16,"21"0"-16,0 0 0,-21-21 0,0 0 16,21 21-16,0-22 0,-21 1 15,0 0-15,0 0 16,22 0-16,-22 0 0,0-1 0,0 1 15,0 0-15,0 0 0,-22 0 0,1 0 16,21-1-16,-21 22 0,0 0 16,0 0-16,0 0 0,-22 0 0,22 22 15,0-1-15,-21 0 0,20 0 0,1 0 16,-21 22-16,21-22 0,0 21 0,-1-21 16,1 22-16,0-22 0,21 21 0,0-21 15,0 0-15,0 1 0,0 20 16,0-21-16,21 0 0,0-21 15,1 0-15,-1 0 0,0 0 0,21 0 16,-21 0-16,1 0 0,-1 0 16,21 0-16,-21-21 0,0 21 15,1-21-15,-1 0 0,-21 0 0,21-1 16,0 1-16,-21 0 0,0-21 0,21 21 16,0-22-16,-21 22 0,22-21 0,-22 21 15,0-22-15,21 22 0,-21 0 16,21 0-16,-21 42 15,0 0 1,-21 0-16,0 0 0,21 22 0,-22-22 16,1 21-16,21-21 15,-21 22-15,21-1 0,-21-21 0,21 22 16,0-22-16,0 0 0,0 0 0,0 0 16,0 0-16,0 1 0,0-1 0,21-21 15,0 0-15,0 21 0,1-21 0,20 0 16,-21 0-16,0 0 0,0 0 15,22-21-15,-22 21 0,21-21 0,-21-1 16,1 1-16,20 0 0,-21 0 0,0 0 16,22-22-16,-22 1 0,21 0 0,-21-1 15,0 1-15,22-21 0,-22-1 16,0 22-16,0-22 0,22 1 0,-43 20 16,21-20-16,0 21 0,-21-1 0,0 1 15,0 0-15,0-1 0,0 22 16,0 0-16,0 0 0,0 0 15,0-1-15,-21 22 0,0 0 0,-1 0 16,1 22-16,0-1 0,0 0 16,0 21-16,0 1 0,-22-1 15,22 0-15,0 22 0,21-22 0,-21 22 16,0-1-16,-1 1 0,22-1 0,0 1 16,-21-1-16,21 1 0,0-22 0,0 0 15,0 1-15,0-1 0,0-21 16,21 21-16,-21-20 0,22-1 0,-1-21 15,21 21-15,-21-21 0,0 21 16,22-21-16,-22 0 0,21 0 0,1 0 16,-22-21-16,0 0 0,21 21 0,-21-21 15,1-1-15</inkml:trace>
  <inkml:trace contextRef="#ctx0" brushRef="#br0" timeOffset="24327.97">17124 3154 0,'0'0'0,"0"-21"16,-21 21 15,-1 21-15,1 0-16,21 0 0,-21 22 0,21-22 15,0 21-15,-21-21 0,21 22 0,-21-22 16,21 21-16,0-21 0,0 22 0,-21-22 15,21 0-15,0 0 0,-22 0 16,22 0-16,0 1 0,0-1 16,-21-21 15,0-21-31,21-1 0,0 1 16,0-21-16,0 21 0,0 0 15,0-22-15,0 22 0,0-21 0,0 21 16,21-22-16,0 1 0,1 21 15,-1-22-15,21 22 0,-21 0 0,22 0 16,-1 0-16,-21 21 0,21 0 0,1 0 16,-1 0-16,0 0 0,1 21 15,-1 0-15,-21 0 0,22 0 0,-22 1 16,21 20-16,-42-21 0,21 21 0,-21-20 16,0 20-16,0-21 0,0 21 0,0-20 15,0-1-15,-21 0 0,21 0 16,-21 0-16,0-21 0,21 21 15,-21 1-15,-1-22 0,1 0 16,21-22 0,0 1-1,0 0-15,0 0 0,21 0 0,1 0 16,-1-1-16,0-20 0,0 21 0,21-21 16,-20-1-16,20 22 0,-21-21 15,21 21-15,1-1 0,-22 1 0,21 0 16,1 0-16,-22 21 0,21 0 0,-21 0 15,22 21-15,-22 0 0,0 0 16,-21 22-16,0-22 0,0 0 0,0 21 16,0 1-16,0-22 0,0 21 15,-21-21-15,21 1 0,-21-1 0,-1 21 16,1-21-16,21 0 16,-21 1-16,0-1 0,42-42 46,0-1-30</inkml:trace>
  <inkml:trace contextRef="#ctx0" brushRef="#br0" timeOffset="24680.89">18288 3408 0,'21'0'31,"0"0"-15,0 0-16,1 0 0,-1 0 16,0-21-16,21 21 0,-21-21 15,1-1-15,20 22 0,-21-21 0,21 0 16,-20 21-16,-1-21 0,0 0 16,0 0-16,-21-1 0,0 1 0,0 0 15,-21 21 1,0 0-16,-22 0 0,22 0 15,-21 0-15,0 21 0,-1 0 0,1 1 16,0-1-16,20 21 0,-20-21 16,21 22-16,-21-22 0,20 21 0,22-21 15,0 22-15,0-22 0,0 0 0,0 0 16,0 0-16,0 0 0,22 1 0,-22-1 16,42-21-16,-21 0 0,0 21 15,0-21-15,22 0 0,-22 0 0,21 0 16,1 0-16,-22-21 0,21 0 0,0 21 15</inkml:trace>
  <inkml:trace contextRef="#ctx0" brushRef="#br0" timeOffset="24980.36">19410 2731 0,'0'0'0,"0"-43"0,0 22 16,0 0-16,-21 21 0,-1 0 0,1 0 15,0 0-15,0 0 0,21 21 16,-21 0-16,0 22 0,-1-1 0,1 0 16,0 1-16,0-1 0,0 21 0,0 1 15,-1-1-15,1-20 0,0 20 16,21 1-16,-21-1 0,0-20 16,0 20-16,21-21 0,-22 1 0,1-1 15,21-21-15,0 22 0,-21-22 0,21 0 16,-21 0-16,21 0 15,0 0-15,21-21 32,0-21-32,0 0 0,1 0 15,-1 0-15</inkml:trace>
  <inkml:trace contextRef="#ctx0" brushRef="#br0" timeOffset="25432.79">19643 2921 0,'0'0'0,"0"-42"0,0 21 0,0-1 0,0 1 16,-22 21 0,1 0-16,0 21 0,21 1 15,-21-1-15,0 21 0,21 0 0,-21 1 16,-1-1-16,22 0 0,-21 22 0,0-22 16,0 22-16,21-22 0,-21 22 15,0-22-15,21 0 0,-22 1 0,22-22 16,-21 21-16,21-21 0,0 0 0,-21 1 15,21-1-15,0 0 0,-21-21 16,21 21-16,0-42 31,0 0-31,21 21 0,0-21 16,0-1-16,1-20 0,-22 21 0,42 0 16,-21-22-16,0 1 0,0 21 15,22-21-15,-22 20 0,21 1 0,-21 0 16,22 0-16,-22 21 0,0 0 0,0 0 15,0 0-15,-21 21 0,0 0 16,0 0-16,22 1 0,-22-1 0,0 0 16,0 0-16,0 0 0,0 22 0,0-22 15,-22 0-15,22 0 0,-21 0 0,21 0 16,0 1-16,-21-22 16,21 21-16,21-21 31,0-21-31,1-1 15,-1 22-15</inkml:trace>
  <inkml:trace contextRef="#ctx0" brushRef="#br0" timeOffset="25808.28">20172 3281 0,'0'0'0,"-21"0"15,-1 0-15,1 0 16,0 0-16,0 0 0,0 21 0,0 0 15,-1 0-15,22 1 0,-21-1 0,0 21 16,0-21-16,21 0 0,0 1 16,-21 20-16,21-21 0,0 0 0,0 0 15,0 1-15,0-1 0,21-21 16,0 0-16,0 21 0,0-21 0,1 0 16,-1 0-16,0 0 0,0 0 15,0 0-15,0 0 0,1-21 0,20 0 16,-21 21-16,0-22 0,-21 1 0,21 0 15,1 0-15,-22 0 0,0-22 0,0 22 16,0-21-16,0 21 16,0 0-16,0-1 0,0-20 0,-22 42 15,1-21-15,0 0 0,0 21 0,0 0 16,0 0-16,-1 0 0,1 0 0,0 0 16,0 21-16,0-21 0,21 21 15,-21 0-15,21 0 0,0 1 16,21-22-16,0 0 0,21 21 15,-21-21-15</inkml:trace>
  <inkml:trace contextRef="#ctx0" brushRef="#br0" timeOffset="26402.74">21018 3281 0,'-21'-21'16,"42"42"-16,-63-42 0,21 0 0,0-1 0,0 22 15,-22 0-15,22 0 0,0 0 16,-21 0-16,20 0 0,-20 22 0,0-1 16,21 0-16,-22 0 0,22 21 0,0-20 15,-21-1-15,20 21 0,1-21 16,21 22-16,0-22 0,-21 0 0,21 0 16,0 21-16,0-20 15,21-1-15,0 0 0,1-21 0,-1 0 16,0 0-16,21 0 0,-21 0 15,22 0-15,-1 0 0,-21 0 0,22 0 16,-22-21-16,21 0 0,-21 21 0,22-22 16,-22-20-16,0 21 0,21 0 0,-21-22 15,1 1-15,-1 0 0,0-22 16,0 22-16,0-22 0,0 22 0,1-21 16,-1 20-16,0-20 0,-21 20 0,21 1 15,0-21-15,-21 20 0,0 22 16,0-21-16,0 21 0,21-1 0,-21 1 15,0 0-15,-21 42 16,0 0 0,0 1-16,21 20 0,-42 0 15,42 1-15,-22-1 0,1 0 0,0 22 16,0-22-16,21 22 0,0-1 0,-21-21 16,21 22-16,0-22 0,-21 1 15,21 20-15,0-21 0,0 1 0,0-22 16,0 21-16,0-21 0,0 1 0,0-1 15,21 0-15,-21 0 0,21-21 0,0 21 16,0-21-16,0 0 0,1 0 16,-1 0-16,0 0 0,21 0 0,-21 0 15,22 0-15,-22-21 0,21 21 0,-21-21 16,1 0-16,20 21 0,-21-21 16,0-1-16,0 1 0,1-21 15,-22 21-15</inkml:trace>
  <inkml:trace contextRef="#ctx0" brushRef="#br0" timeOffset="26668.66">18881 2921 0,'0'0'16,"42"0"0,-21 0-16,21 0 0,1 0 0,-1 0 15,0 0-15,22 0 0,-1 0 16,1 0-16,-1 0 0,1 0 0,-22 0 16,22 0-16,-22 0 0,0-21 0,1 21 15,-1 0-15,-21-21 0,22 21 16,-22-21-16</inkml:trace>
  <inkml:trace contextRef="#ctx0" brushRef="#br0" timeOffset="27152.23">23093 2096 0,'0'0'0,"0"21"16,-21 0-16,-1 0 15,1 21-15,-21 1 0,0 20 0,-1 1 16,-20 20-16,20 1 0,-20 0 0,-22-1 16,22 1-16,-22 21 0,22-21 15,-1-1-15,1 22 0,-1-21 16,22-22-16,-1 22 0,1-22 0,0 1 15,21-22-15,-1 1 0,1-1 0,21 0 16,0-21-16,0 22 0,0-22 16,0 0-16,0 0 0,0 0 15,-21-21 32,0-21-47</inkml:trace>
  <inkml:trace contextRef="#ctx0" brushRef="#br0" timeOffset="28408.05">1503 5376 0,'21'0'62,"0"0"-46,0 0-1,0 0-15,1 0 0,-1-21 16,0 21-16,0 0 0,0-21 16,22 21-16,-22-21 0,0 21 0,0-21 15,21 0-15,-20 21 0,-22-22 16,21 1-16,-21 0 15,0 0-15,-21 0 0,-1 21 16,1 0-16,-21-21 0,0 21 16,-1 0-16,1 0 0,-22 21 0,1-21 15,-1 21-15,22 0 0,-21 0 16,20 22-16,1-22 0,0 0 0,20 21 16,1-21-16,21 1 0,0 20 15,21 0-15,1-21 0,20 1 16,0-1-16,1-21 0,20 21 15,1 0-15,-22 0 0,21 0 0,-20 1 16,-1-1-16,0 0 16,1 0-16,-22 0 0,0-21 0,-21 21 15,0 1-15,0-1 0,-42 0 0,21 0 16,-22 0-16,1 0 0,-22-21 16,1 22-16,-1-22 0,1 0 0,-1 0 15,-20 0-15,41 0 0,-20 0 16,-1 0-16,22-22 0,0 22 0,21-21 15,-22 0-15,22 0 0,0 0 16,21 0-16,0-1 0,-21-20 0,21 21 16,0 0-16,0 0 0,0-1 15,21 1-15,21 0 16,-21 0-16,22 21 0,-22 0 16,21 0-16,22-21 0,-22 21 0,0 0 15,22 0-15,-22 0 0</inkml:trace>
  <inkml:trace contextRef="#ctx0" brushRef="#br0" timeOffset="28756.51">2201 5355 0,'-21'0'15,"-21"0"-15,21 0 16,-1 0-16,1 0 0,21 21 15,-21 1-15,21-1 0,0 21 16,0-21-16,0 22 0,0-1 0,0 21 16,0-20-16,-21 20 0,21 1 0,0-1 15,-21 1-15,21-1 0,-21 1 16,-1 20-16,1-20 0,0 21 0,0-1 16,0 1-16,-22 0 0,22-22 15,0 22-15,-21-22 0,21 1 0,-1-1 16,1 1-16,0-1 0,0-20 0,21-1 15,0-21-15,0 0 0,0 0 16,0 1-16,0-44 16,0-20-1,0 21-15,0 0 0,21-22 16,-21 1-16,21-21 0,0 20 0,-21-20 16</inkml:trace>
  <inkml:trace contextRef="#ctx0" brushRef="#br0" timeOffset="29060.08">2032 5525 0,'0'-22'0,"0"44"0,0-65 0,0 22 16,0 0-16,0 0 16,21 21-16,0-21 0,0-1 0,1 22 15,-1-21-15,21 21 0,-21 0 0,0 0 16,22 0-16,-22 21 0,0-21 15,0 22-15,0 20 0,-21-21 0,0 0 16,0 22-16,0-1 0,-21-21 16,0 21-16,-21 1 0,21-1 0,-22-21 15,1 22-15,21-22 0,-22 0 16,22 0-16,-21 0 0,21 0 0,0 1 16,-1-22-16,22-22 31,22 22-31,-1-21 15,0-21-15,0 21 0</inkml:trace>
  <inkml:trace contextRef="#ctx0" brushRef="#br0" timeOffset="29420.59">2519 5652 0,'21'0'15,"0"0"1,0-22-16,0 1 16,1 0-16,-1 0 15,0 21-15,0-21 0,-21 0 16,21-1-16,0 1 0,-21 0 0,22 0 16,-22 0-16,0 0 0,-22 21 31,1 0-31,0 0 0,0 21 0,-21 0 15,20 0-15,-20 0 0,21 0 16,0 22-16,0-22 0,-1 21 0,1-21 16,21 1-16,-21 20 0,21-21 15,0 0-15,0 0 0,0 1 16,21-1-16,0-21 0,1 0 16,-1 0-16,0 0 0,21 0 15,-21 0-15,1 0 0,20 0 0,-21-21 16,21 21-16,-20-22 0</inkml:trace>
  <inkml:trace contextRef="#ctx0" brushRef="#br0" timeOffset="29828.04">3175 5376 0,'0'0'0,"0"-21"0,-21 21 16,0 0-16,-1 0 0,1 0 15,0 21-15,0 1 16,0-1-16,0 0 0,21 0 15,0 21-15,-22-20 0,22 20 0,0-21 16,0 21-16,0-20 0,0-1 16,0 21-16,0-21 0,0 0 0,22 1 15,-1-1-15,0-21 0,0 0 16,21 0-16,-20 0 0,-1 0 16,0 0-16,21-21 0,-21-1 0,22 1 15,-22 0-15,0 0 0,0 0 16,0 0-16,1-1 0,-1-20 15,-21 21-15,0-21 0,0 20 0,0 1 16,0 0-16,-21 21 31,21 21-31,0 0 0,0 1 16,-22 20-16,22-21 0,-21 0 16,21 0-16,-21 1 0,21-1 0,-21 0 15,21 0-15,0 0 0,0 0 0,0 1 16,-21-22-1,21-22 1</inkml:trace>
  <inkml:trace contextRef="#ctx0" brushRef="#br0" timeOffset="29993.54">3302 5334 0,'0'0'0,"0"-21"0,0 0 16,0 0-1,0 42 32,21 0-47,0-21 16</inkml:trace>
  <inkml:trace contextRef="#ctx0" brushRef="#br0" timeOffset="30775.9">3958 5567 0,'0'0'0,"21"-21"0,-21 0 16,21 21-16,-21-22 0,0 1 0,0 0 16,0 0-16,0 0 0,-21 21 15,0-21-15,0 21 0,0 0 0,0 0 16,-1 0-16,1 0 0,0 0 15,0 21-15,0 0 0,0 0 16,-1 0-16,1 0 0,0 1 0,0 20 16,21-21-16,0 21 0,-21-20 15,21 20-15,-21-21 0,21 0 0,0 22 16,0-22-16,0 0 16,21 0-16,0-21 0,0 0 0,0 0 15,0 0-15,1 0 0,-1 0 0,0-21 16,0 0-16,0 21 0,0-21 15,22-1-15,-22 1 0,0-21 0,0 21 16,0 0-16,1-22 0,-1 22 0,0-21 16,-21-1-16,21 22 0,0-21 0,-21 0 15,0 20-15,0-20 0,0 21 16,0 0-16,-21 21 16,0 0-1,0 21-15,0 0 0,-1 0 16,22 0-16,-21 22 0,21-22 0,-21 21 15,21-21-15,0 22 0,0-1 0,0-21 16,0 22-16,0-22 0,0 21 16,0-21-16,0 0 0,21 1 0,0-22 15,1 21-15,-1-21 0,0 0 0,0 0 16,0 0-16,22 0 0,-22 0 16,21-21-16,0-1 0,1 1 0,-1 0 15,0 0-15,1-21 0,-1 20 16,0-20-16,-20 21 0,20-21 15,0-1-15,-21 1 0,22 0 0,-22-1 16,0-20-16,0 20 0,0 1 0,-21-21 16,0 20-16,0 1 0,0 0 15,0 20-15,0 1 0,0 0 0,-21 0 16,0 21-16,0 0 0,-21 21 0,20 0 16,1 0-16,-21 22 0,21-1 15,0 0-15,-22 1 0,22 20 16,21-20-16,0 20 0,-21-21 0,21 22 0,0-1 15,0-20-15,0-1 0,0 0 16,21 1-16,0-1 0,0-21 16,1 22-16,-1-22 0,0 0 0,21-21 15,-21 21-15,1-21 0,20 0 0,-21 0 16,0 0-16,-21-21 16,0 0-16,0 0 0,0-1 15,0 1-15</inkml:trace>
  <inkml:trace contextRef="#ctx0" brushRef="#br0" timeOffset="31756.27">6032 5355 0,'22'0'15,"-44"0"-15,44-21 0,-22 0 0,21 0 0,-21 0 16,21 21-16,-21-22 15,0 44 1,0-1 0,0 0-16,0 0 0,0 0 0,0 0 15,0 1-15,0 20 0,0-21 0,-21 0 16,0 22-16,21-22 0,-22 0 16,1 21-16,21-21 0,0 1 15,-21-1-15,21-42 47,0-1-47,0 1 0,0 0 0,0 0 16,21-21-16,0 20 0,-21-20 15,22 21-15,-1-21 0,0 20 0,0-20 16,0 21-16,22-21 0,-22 20 16,0 1-16,0 21 0,0 0 0,0 0 15,22 0-15,-22 0 0,0 0 16,0 0-16,0 21 0,1 1 0,-1-1 15,0 21-15,0-21 0,-21 0 0,0 1 16,0 20-16,0-21 0,0 0 16,0 22-16,0-22 0,0 0 0,0 0 15,0 0-15,-21 0 0,0-21 16,0 0-16,-1 0 16,22-21-1,0 0-15,0 0 16,0 0-16,0-22 0,0 22 0,22 0 15,-1-21-15,0 21 0,0-22 16,0 22-16,22-21 0,-22 21 0,21-1 16,-21 1-16,0 0 0,22 21 0,-22 0 15,0 0-15,0 0 0,0 0 16,1 21-16,-1 0 0,0 1 0,0-1 16,-21 21-16,0-21 0,0 0 0,0 22 15,0-22-15,0 21 0,0-21 0,0 1 16,-21-1-16,21 0 0,-21 0 15,0 0-15,21 0 0,0 1 0,-22-22 16,22 21-16,0-42 31,0-1-31,22 22 16,-22-21-16,21 0 0,0 0 0,0-21 16</inkml:trace>
  <inkml:trace contextRef="#ctx0" brushRef="#br0" timeOffset="32124.81">7112 5334 0,'0'42'15,"0"-20"-15,21-22 16,0 0 0,0 0-16,1 0 15,-1 0-15,0 0 0,0-22 16,0 1-16,0 21 0,22-21 0,-22 21 15,-21-21-15,21 0 0,0 0 16,-21-1-16,0 1 16,0 0-16,0 0 0,-21 21 15,0 0-15,0 0 0,0 0 16,-1 0-16,1 21 0,0-21 0,0 21 16,0 0-16,0 1 0,-1-1 15,1 21-15,0-21 0,21 22 0,-21-22 16,21 0-16,0 21 0,0-21 15,0 1-15,0-1 0,0 0 0,21 0 16,0 0-16,0-21 0,1 21 0,-1-21 16,21 0-16,-21 0 0,22 0 0,-1 0 15,-21 0-15,21-21 0,1 0 16,-22 21-16,21-21 0</inkml:trace>
  <inkml:trace contextRef="#ctx0" brushRef="#br0" timeOffset="32768.39">7768 5228 0,'0'0'0,"-21"0"16,0 0-16,0 21 0,21 1 15,-22-1-15,1 0 0,21 21 16,-21-21-16,21 1 0,-21-1 16,21 0-16,0 0 0,-21 0 0,21 0 15,0 1-15,0-1 0,0 0 0,-21 0 16,21-42 31,0 0-47,0 0 0,0-1 15,0 1-15,21 0 0,0 0 16,0-21-16,0 20 0,0 1 16,1-21-16,20 21 0,-21 0 0,0-1 15,22 1-15,-22 0 0,0 0 0,21 21 16,-21 0-16,1 0 0,-1 0 15,0 0-15,0 0 0,0 21 0,0 0 16,1 0-16,-1 1 0,-21 20 0,0-21 16,21 21-16,-21-20 0,0-1 0,0 21 15,0-21-15,0 0 0,0 1 16,0-1-16,0 0 0,-21 0 0,0 0 16,-1-21-1,1 0-15,21-21 31,0 0-31,0 0 0,0 0 16,0-22-16,0 22 0,21 0 0,1 0 16,-1-22-16,0 22 0,0-21 0,0 21 15,0-22-15,1 22 0,20 0 16,-21 0-16,0 21 0,0 0 0,1 0 16,-1 0-16,0 0 0,0 21 0,-21 0 15,21 0-15,-21 22 0,21-22 0,-21 0 16,0 21-16,0-20 0,0-1 15,0 0-15,0 21 0,0-21 16,0 1-16,0-1 0,0 0 0,0 0 16,0 0-16,0-42 47,0 0-47,22 21 0</inkml:trace>
  <inkml:trace contextRef="#ctx0" brushRef="#br0" timeOffset="33280.41">8932 4847 0,'0'0'0,"0"-42"0,0 21 0,-21 21 16,0 0 0,21 21-16,-21 0 0,21 0 15,0 0-15,-21 22 0,21-1 0,-22 0 16,22 1-16,-21-1 0,21 0 0,0 1 15,0-1-15,0 0 0,-21 1 0,21-1 16,-21 0-16,21 1 0,0-22 16,0 21-16,-21-21 0,21 1 0,-21-1 15,21 0-15,0 0 0,0 0 0,-22-21 16,1 0 15,21-21-31,0 0 16,0 0-16,0 0 0,0-1 0,21 1 15,1 0-15,-22 0 0,21-21 0,21 20 16,-21 1-16,0-21 0,22 21 0,-22 0 16,21-1-16,1 1 0,-22 0 15,21 21-15,-21 0 0,22 0 0,-22 0 16,0 0-16,0 21 0,0 0 0,0 1 16,-21-1-16,0 0 0,0 0 0,0 0 15,0 0-15,0 22 0,-21-22 16,0 0-16,0 0 0,-21 0 0,20 1 15,-20-1-15,0 0 0,21 0 0,-22-21 16,1 21-16,21-21 0,0 0 16,-1 21-16,1-21 0,0 0 15,21-21 1,0 0-16,0 0 16,0 0-16,21 0 0,-21-1 15,21 22-15,1-21 0</inkml:trace>
  <inkml:trace contextRef="#ctx0" brushRef="#br0" timeOffset="34039.92">9165 5461 0,'0'21'0,"42"-21"16,-20 0-1,-1 0-15,0 0 16,0-21-16,0 0 0,0 0 16,1 0-16,-1-1 0,0-20 15,0 21-15,-21 0 0,0-22 16,0 22-16,21 0 0,-21-21 0,0 21 16,0-1-16,0 1 0,0 0 15,-21 42 1,21 0-1,0 1-15,-21-1 0,0 21 0,0-21 16,21 0-16,0 22 0,0-1 0,-22-21 16,22 22-16,-21-22 0,21 0 15,0 21-15,0-21 0,0 1 0,0-1 16,0 0-16,21 0 0,1-21 16,-1 0-16,0 0 0,0 0 15,0 0-15,0 0 0,1 0 16,20 0-16,-21-21 0,21 0 0,-20 0 15,20-1-15,-21 1 0,21 0 16,-20 0-16,20 0 0,-21-22 0,0 22 16,0-21-16,1 21 0,-1-22 0,-21 22 15,21 0-15,-21 0 0,0 0 16,0 0-16,-21 21 16,0 0-16,-1 21 15,1-21-15,21 21 0,-21-21 16,21 21-16,0 0 31,21-21-31,0 0 16,1 0-16,-1 0 0,0-21 15,0 21-15,0-21 0,0 0 16,1 21-16,-1 0 0,-21-21 0,21-1 16,-21 44 15,0-1-31,-21 0 15,21 0-15,-21 0 0,21 22 0,-22-22 16,22 0-16,-21 0 0,21 0 0,0 0 16,-21 22-16,0-22 0,21 0 15,0 0-15,-21 0 0,21 1 16,21-22 31,0-22-47</inkml:trace>
  <inkml:trace contextRef="#ctx0" brushRef="#br0" timeOffset="34964.14">11620 4953 0,'0'-21'0,"0"42"0,0-63 16,0 21-16,-21 21 16,0-22-16,0 22 0,0 22 15,0-1-15,-1 0 0,1 0 16,0 0-16,0 22 0,0-1 0,0 0 15,-1-21-15,1 22 0,0-1 16,0-21-16,21 22 0,-21-22 0,21 21 16,0-21-16,0 0 0,0 1 0,0-1 15,0 0-15,0 0 16,21-21-16,0 0 0,0 0 16,0 0-16,22 0 0,-22 0 0,0 0 15,21 0-15,-20-21 0,-1 21 0,21-21 16,-21 0-16,0-1 0,1 1 0,-1 0 15,0-21-15,-21 21 0,0-22 0,0 22 16,0-21-16,0-1 0,0 1 16,0 21-16,-21-21 0,0 20 0,-1-20 15,1 21-15,0 21 0,0-21 0,0 21 16,0 0-16,-1 0 16,65 0-1,-22 0-15,0 21 16,21-21-16,1 0 0,-1 0 0,0 0 15,22 0-15,-22 0 0,22 0 16,-22-21-16,22 21 0,-22-21 0,0-1 16,1 1-16,-1 0 0,0 0 0,-21 0 15,1 0-15,-1-22 0,0 22 0,-21 0 16,0 0-16,0 0 0,0-1 16,0 1-16,-21 0 0,0 21 15,-1 0-15,1 0 0,0 0 0,0 0 16,0 0-16,0 21 0,-1 0 0,1 1 15,-21 20-15,21 0 16,0 1-16,-22-1 0,22 21 0,0 1 16,0-1-16,0 1 0,-22-1 0,22 1 15,0-1-15,0 1 0,21-1 0,-21 1 16,21 21-16,-22-22 0,22 1 0,0 20 16,0-20-16,0-1 0,0 1 15,0-22-15,-21 22 0,21-22 0,0 21 16,-21-20-16,21-1 0,0 0 0,-21 22 15,0-22-15,0 1 0,-1-1 0,22 0 16,-21 1-16,0-22 0,0 21 0,0-21 16,21 0-16,-21 1 0,-1-1 15,1-21-15,0 0 0,0 0 0,0 0 16,0 0-16,-1 0 0,1-21 16,0-1-16,0 1 0,21 0 15,0 0-15,0 0 0,-21 0 0,21-1 16,0 1-16,0 0 0,0 0 0,0 0 15,0 0-15,0-1 0,21 1 0,-21 0 16,0 0-16,21 0 0,-21 0 16,21-1-16</inkml:trace>
  <inkml:trace contextRef="#ctx0" brushRef="#br0" timeOffset="35832.66">14245 5313 0,'21'0'15,"-21"-21"1,21 21-16,-21-21 0,22-1 16,-1 22-16,0-21 0,-21 0 15,21 21-15,0-21 0,-21 0 0,0 0 16,0-1-16,0 1 15,0 0-15,0 0 0,0 0 0,0 0 16,-21-1-16,21-20 0,-42 21 0,21 21 16,-1-21-16,1 0 0,-21 21 0,21 0 15,0 0-15,-22 0 0,22 0 16,-21 21-16,21 0 0,-22 0 0,22 21 16,-21-20-16,21 20 0,-1 0 15,1 1-15,0-22 0,0 21 0,21 0 16,-21 1-16,21-1 0,0-21 15,0 22-15,0-22 0,0 0 0,0 0 16,0 0-16,21 0 0,0-21 0,0 0 16,0 0-16,1 0 0,-1 0 0,0 0 15,21 0-15,-21 0 0,22-21 0,-22 0 16,21 0-16,1 0 0,-22-22 16,21 22-16,-21 0 0,0-21 0,1 21 15,20-43-15,-42 22 0,0 21 16,0-1-16,0-20 0,0 21 0,0 0 15,0 42 1,0 0 0,0 21-16,0-20 15,0-1-15,0 21 0,0-21 0,0 0 16,0 22-16,0-22 0,0 0 16,0 0-16,0 0 0,0 1 0,0-1 15,21 0-15,0 0 0,0-21 16,1 0-16,-1 0 0,0 0 15,0 0-15,0 0 0,22 0 16,-22-21-16,0 21 0,21-21 0</inkml:trace>
  <inkml:trace contextRef="#ctx0" brushRef="#br0" timeOffset="36164.26">15642 4995 0,'0'0'0,"0"-21"0,0 0 0,0 0 16,0 0-16,0 0 0,-21 21 15,0 0-15,0 0 0,-1 0 16,1 0-16,0 0 0,0 21 16,-21 0-16,20 0 0,1 0 0,-21 22 15,21-1-15,0-21 0,-1 21 0,1 1 16,0-1-16,21-21 0,-21 22 0,21-22 15,0 21-15,0-21 0,0 0 16,0 1-16,0-1 0,21 0 0,0 0 16,0 0-16,22-21 0,-22 21 0,21-21 15,-21 22-15,22-22 0,-22 0 0,21 0 16,1 0-16,-22 0 0,21 0 16,-21 0-16,0 0 0,1-22 0,-1 22 15,0-21-15,0 0 0,21 0 0,-20 21 16</inkml:trace>
  <inkml:trace contextRef="#ctx0" brushRef="#br0" timeOffset="36461.69">16235 4826 0,'0'0'0,"21"-21"0,-21 0 16,0 0-16,0-1 0,0 1 15,0 42 16,-21 1-31,0-1 0,-1 21 16,22-21-16,-21 22 0,0-1 0,0 0 16,0 1-16,0-1 0,21 0 15,-22 1-15,1-1 0,0 0 16,21-21-16,-21 22 0,21-22 0,-21 21 0,21-21 16,-21 1-16,21-1 0,0 0 15,0 0-15,0 0 0,21-21 47,0 0-47,0-21 16</inkml:trace>
  <inkml:trace contextRef="#ctx0" brushRef="#br0" timeOffset="37705.51">16785 5228 0,'0'-42'0,"0"21"16,0 0-16,0-1 0,0 1 15,0-21-15,0 21 0,0 0 0,0-1 16,-21 1-16,0 21 0,0 0 16,-1 0-1,1 0-15,0 0 0,0 0 0,0 21 16,0 1-16,-22-1 0,22 0 0,0 21 15,0-21-15,0 1 0,-1 20 16,1-21-16,0 21 0,21-20 0,0 20 16,0-21-16,-21 0 0,21 0 15,0 1-15,0-1 0,0 0 0,0 0 16,21-21-16,0 21 0,0-21 16,1 0-16,-1 0 0,0 0 0,0 0 15,21 0-15,-20 0 0,-1 0 0,0-21 16,0 0-16,0 21 0,0-21 15,1 0-15,-1-1 0,-21 1 0,21 0 16,0-21-16,0 21 0,-21-22 0,21 22 16,1-21-16,-22 21 0,21-1 0,-21-20 15,0 21-15,0 0 16,0 0-16,0 42 31,0 0-31,0 0 0,-21 0 0,21 0 16,0 1-16,-22-1 0,1 21 0,21-21 15,-21 0-15,21 22 0,0-22 16,0 0-16,0 0 0,0 0 0,0 1 16,0-1-16,0 0 0,0 0 0,0 0 15,0 0-15,21-21 0,0 0 16,1 0-16,-1 0 0,0 0 16,0 0-16,0 0 15,0 0-15,22-21 0,-22 0 0,0 21 0,0-21 16,0 0-16,1 0 0,20-1 15,-21 1-15,0 0 0,0 0 0,1-21 16,20 20-16,-42 1 0,21-21 0,-21 21 16,0 0-16,0-1 15,-21 22-15,0 0 16,0 22-16,-1-1 0,22 0 16,0 0-16,0 0 0,0 0 0,0 1 15,0-1-15,0 0 0,0 0 16,0 21-16,0-20 0,0-1 0,0 0 15,0 0-15,0 0 0,0 0 16,0-42 47,0 0-63,-21 21 0,21-21 0,-21 0 15,21 0-15,-21 21 16,21-22-16,-21 22 0,0 0 15,21 22 1,0-1 0,0 0-16,0 0 0,0 0 15,0 0-15,21-21 16,0 0-16,-21 22 0,21-22 16,0 0-16,0 0 0,1 0 0,-1 0 15,0 0-15,0 0 0,0 0 16,22 0-16,-22 0 0,21-22 0,-21 22 15,22-21-15,-22 0 0,21 0 0,-21 21 16,22-21-16,-22-22 0,21 22 0,-21 0 16,0 0-16,1-21 0,-1 20 15,-21-20-15,0 21 0,0 0 0,0-22 16,0 22-16,0 0 0,0 0 16,-21 21-16,-1 0 0,1 0 15,0 21-15,21 0 0,0 0 16,-21 1-16,21-1 0,0 0 15,0 21-15,0-21 0,0 1 0,0-1 16,0 21-16,0-21 0,0 0 0,0 1 16,21-1-16,-21 0 0,0 0 0,0 0 15,0 0-15,0 1 0,0-1 16,-21-21 0,21 21-16,-21-21 0,0 0 15,-1 0-15,1 0 0,0 0 0,0 0 16,0 0-1,0 0-15,21-21 16,0 0-16,0-1 0</inkml:trace>
  <inkml:trace contextRef="#ctx0" brushRef="#br0" timeOffset="39291.96">18775 4741 0,'0'0'0,"21"-21"0,0 0 15,0 0-15,-21 0 0,21 0 0,-21-1 16,0 1-16,0 0 0,0 0 16,0 0-16,0 0 15,0 42 1,0 0-16,0 0 0,-21 0 0,21 0 16,0 22-16,-21-1 0,21 0 15,-21 1-15,21-1 0,0 0 0,0 1 16,-21-1-16,21 0 0,-21-20 0,21-1 15,0 21-15,0-21 0,0 0 0,0 1 16,21-44 31,-21 1-47,21 0 0,0 0 0,0 0 16,0 0-16,1-1 0,-22-20 15,21 21-15,0 0 0,-21 0 0,0-1 16,21 1-16,0 21 15,-21 21 1,0 1-16,0-1 0,0 21 16,0-21-16,0 0 0,21 1 15,-21-1-15,22 0 0,-22 0 0,0 0 16,21 0-16,0 1 16,0-22-16,0 0 0,0 0 15,1 0-15,-1 0 16,0-22-16,0 22 0,21-21 0,-20 0 15,-1 21-15,0-21 0,0 0 0,0 0 16,0-22-16,1 22 0,-1-21 0,0 21 16,-21-22-16,21 1 0,0 0 0,0 20 15,1 1-15,-22-21 0,0 21 16,0 0-16,0 42 16,0 0-1,0 0-15,-22 21 0,22-20 0,-21 20 16,21 0-16,0-21 15,-21 22-15,21-1 0,0-21 0,0 22 16,0-22-16,0 0 0,0 0 0,0 0 16,0 0-16,0 1 0,21-1 0,0-21 15,1 0-15,-1 0 0,0 0 16,21 0-16,-21 0 0,22 0 0,-22-21 16,21 21-16,-21-22 0,1 1 0,20 0 15,-21-21-15,0 21 0,0-22 16,1 1-16,-1 21 0,0-43 0,0 22 15,-21 0-15,21-1 0,0 1 0,-21-22 16,0 22-16,22 0 0,-22-1 16,21 1-16,-21 21 0,0-21 0,0 20 15,0 1-15,0 42 32,0 1-32,0 20 0,-21-21 0,-1 21 15,22 1-15,-21-1 0,0 0 0,21 1 16,-21-1-16,21 0 0,-21 1 0,21-1 15,-21 0-15,21 1 16,-22-1-16,22-21 0,-21 22 0,21-22 16,0 0-16,0 0 0,0 0 15,-21-21-15,21-21 32,21 0-32,0 0 0,1 0 15,-1-1-15,-21-20 0,21 21 0,21-43 16,-21 43-16,1-21 0,-1 21 15,21-22-15,-21 43 16,0 0-16,-21 22 16,0-1-16,0 0 15,0 0-15,0 21 0,0-20 0,0-1 16,0 0-16,0 21 0,0-21 0,0 1 16,0-1-16,0 0 0,0 0 15,22 0-15,-1 0 16,0-21-16,0 0 0,0 0 15,0 0-15,1 0 0,-1 0 0,0 0 16,0-21-16,0 21 0,22-21 0,-22 0 16,0 0-16,0 0 0,21-22 15,-20 1-15,-1 21 0,-21-22 16,21 22-16,-21 0 0,21 0 0,-21 0 16,0 0-16,0 42 15,0 0 1,-21 0-16,0 0 0,21 0 0,-21 1 15,21-1-15,-22 0 0,1 21 16,21-21-16,0 1 0,0-1 0,0 0 16,0 0-16,0 0 0,0 0 15,0-42 32,0 0-47,0 0 0,0 0 16,21 0-16</inkml:trace>
  <inkml:trace contextRef="#ctx0" brushRef="#br0" timeOffset="39464.44">20595 4593 0,'0'0'0,"-21"0"16,0 0 0,0 0-16,-1 21 15,1-21 1,21 22-16,0-1 15,21-21 1,1 21-16,-1-21 0,21 0 0,-21 0 16,22 21-16</inkml:trace>
  <inkml:trace contextRef="#ctx0" brushRef="#br0" timeOffset="40200.92">21167 4699 0,'0'-21'15,"0"42"-15,0-63 0,-22 42 0,1-21 16,0 21-16,0 0 16,0 0-16,0 0 0,-1 0 15,1 21-15,0 0 0,21 0 0,-21 0 16,0 22-16,0-22 0,-1 21 0,22-21 16,0 22-16,-21-22 0,21 21 0,0-21 15,0 22-15,0-22 0,0 0 16,21 0-16,1 0 0,-1 0 15,21-21-15,-21 0 0,0 0 16,22 0-16,-22 0 0,0 0 0,21 0 16,-20 0-16,20-21 0,-21 0 15,21 0-15,-20 21 0,-1-42 0,0 20 16,21 1-16,-21-21 0,1 21 0,-1-22 16,0 1-16,0 0 0,21-1 0,-20-20 15,-1 21-15,0-1 0,0-20 0,0 20 16,0 1-16,-21 0 0,0-1 15,0 22-15,0 0 0,0 0 0,-21 21 16,0 0-16,0 21 16,21 0-16,-21 22 0,0-22 15,-1 21-15,22 0 0,0 1 16,-21-1-16,0 0 0,21 1 0,-21-1 0,21 0 16,0 1-16,0-1 0,0 0 15,0 1-15,-21-22 0,21 0 0,0 21 16,-21-20-16,21-1 0,0 0 15,0 0-15,0-42 32,0 0-32,0 0 15,0-1-15,21 1 0,0 0 16,0 0-16,0-21 0,0-1 0,1 22 16,20-21-16,-21 21 0,21-22 15,-20 22-15,20 0 0,-21 0 0,21 21 16,-20 0-16,-1 0 0,0 0 0,0 21 15,-21 0 1,0 0-16,0 22 0,0-22 0,0 0 16,0 21-16,0-21 0,0 1 0,0-1 15,-21 0-15,21 0 0,-21 0 0,21 0 16,0 1-16,-21-1 16,-1 0-16,22-42 46,0 0-46,22 21 16,-1-22-16</inkml:trace>
  <inkml:trace contextRef="#ctx0" brushRef="#br0" timeOffset="40509.82">22902 4593 0,'0'0'0,"21"-21"0,-21 0 0,22 0 16,-22 0-16,0-1 0,0 1 16,0 42-1,0 1 1,-22-1-16,1 21 0,21-21 16,-21 22-16,0-22 0,0 21 0,21-21 15,-21 22-15,-1-22 0,1 0 16,21 21-16,-21-21 0,21 1 0,-21-1 15,0 0-15,21 0 0,0 0 16,21-21 15,0 0-31,0-21 0,0 0 16,1 0-16,20 0 0,0-1 16,-21 1-16</inkml:trace>
  <inkml:trace contextRef="#ctx0" brushRef="#br0" timeOffset="40912.29">23537 4551 0,'21'0'0,"-42"0"0,64-21 16,-22 0-16,-21-1 0,-21 1 16,-1 21-1,1 0-15,0 0 0,-21 0 16,-1 0-16,1 21 0,21 1 0,-21-1 16,20 0-16,1-21 0,0 21 0,0 0 15,21 0-15,-21 1 0,21-1 16,0 0-16,0 0 0,0 0 0,21 0 15,0 1-15,0-22 0,0 0 16,22 21-16,-22-21 0,21 0 0,-21 0 16,22 0-16,-22 0 15,21 0-15,-21 21 0,1-21 0,20 0 16,-21 21-16,-21 0 0,0 0 16,0 1-16,0-1 15,-21-21-15,0 21 0,0-21 0,-1 0 16,-20 21-16,21-21 0,0 0 15,-22 0-15,22 21 0,-21-21 0,21 0 16,0 0-16,-1 0 0,1 0 0,0 0 16,0 0-16,0 0 0,0 0 15,-1 0 1,22-21 0,0 0-1,-21 0-15,21 0 0,0-1 16</inkml:trace>
  <inkml:trace contextRef="#ctx0" brushRef="#br0" timeOffset="41271.73">23008 4106 0,'0'0'0,"-42"0"15,21 0 1,42 0 15,0 0-15,0 0-16,-21-21 16,21 21-16,-21-21 15,0 0-15,0 0 16,-21 21-16,0-21 15,0 21 1,0 0-16,21 21 31,0 0-15,0 0 0,21-21-16</inkml:trace>
  <inkml:trace contextRef="#ctx0" brushRef="#br0" timeOffset="43272.04">2455 6943 0,'0'-43'0,"0"1"15,0 21 1,0 0 0,-21 42 15,21 0-31,0 0 15,-21 22-15,21-22 0,-21 21 0,0 0 16,21 1-16,-22-1 0,1 0 16,21 22-16,0-22 0,-21 1 0,21-1 15,0 0-15,0 1 0,0-22 16,0 0-16,0 0 0,0 0 16,21-21-16,0 0 0,1 0 0,-1 0 15,0 0-15,0 0 0,21-21 16,-20 0-16,20 0 0,-21 0 0,21-22 15,1 22-15,-22-21 0,21-1 0,-21 1 16,22 0-16,-22-1 0,21 1 16,-21 0-16,1-1 0,-1 1 0,0 0 15,-21-1-15,0 1 0,0 21 0,21 0 16,-21 0-16,0-1 0,0 44 31,0-1-31,0 21 16,-21-21-16,21 0 0,-21 22 0,21-1 15,0 0-15,-21 1 0,21-22 16,0 21-16,-22 1 0,22-1 0,0-21 16,0 21-16,0-20 0,0-1 15,22 0-15,-1 0 0,0 0 0,0-21 16,0 0-16,0 0 0,22 0 0,-22 0 16,21-21-16,1 0 0,-22 21 15,21-21-15,0 0 0,1-22 0,-1 22 16,0 0-16,1-21 0,-22 20 0,21-20 15,-21 0-15,1 21 16,-1-1-16,-21-20 0,0 21 0,0 0 0,-21 21 31,-1 0-31,1 0 0,0 0 16,0 21-16,0 0 0,0 0 0,21 22 16,0-22-16,0 21 0,0-21 0,0 22 15,0-22-15,21 21 0,0-21 16,0 22-16,0-22 0,0 0 0,1 0 15,-1 0-15,0 0 0,-21 1 16,21-22-16,-42-22 31,0 22-31,0-21 16,-1 0-16,1 0 0,-21 0 16,21 0-16,0 21 0,-1-22 15,1 1-15,0 21 0,0 0 0,21-21 16,-21 21-16,21 21 15,0 0-15,0 1 16,0-1-16,0 0 0,0 0 0,21 0 16,0 0-16,0 1 0,0-1 15,1-21-15,20 21 0,-21-21 0,21 0 16,-20 0-16,20 0 0,-21 0 16,21 0-16,1 0 0,-1 0 0,0-21 15,1 0-15,-22 21 0,21-22 0,1 1 16,-22 0-16,21 0 15,-21 0-15,22-22 0,-22 22 0,0-21 16,0 21-16,0-22 0,0 22 0,1-21 16,-22 21-16,0 0 0,0-1 0,0 1 15,0 0-15,-22 21 16,1 0 0,21 21-16,-21 0 0,0 1 0,21-1 15,-21 0-15,21 21 0,-21-21 16,21 22-16,0-22 0,0 0 0,0 21 15,0-20-15,0-1 0,0 0 16,0 0-16,21 0 0,0 0 0,0 1 16,0-22-16,0 0 0,1 0 15,-1 0-15,0 0 0,0 0 16,0 0-16,0 0 0,1 0 0,-1-22 16,0 22-16,0-21 0,-21 0 0,21 0 15</inkml:trace>
  <inkml:trace contextRef="#ctx0" brushRef="#br0" timeOffset="43839.96">5080 7006 0,'0'0'0,"0"-21"0,0 0 0,-21 21 16,0 0-1,21-21-15,-22 21 0,1 0 0,0 0 16,-21 0-16,21 0 0,-1 21 0,1-21 15,-21 21-15,21 0 0,0-21 0,-1 21 16,-20 1-16,21 20 0,0-21 16,0 0-16,-1 22 0,1-22 0,0 21 15,0-21-15,0 0 0,21 22 0,-21-22 16,21 0-16,0 0 0,0 0 0,0 1 16,21-22-16,0 0 15,0 0-15,0 0 0,22 0 16,-22 0-16,0-22 0,21 22 0,-21-21 15,1 0-15,20 0 0,-21 0 0,21-22 16,-20 22-16,20-21 0,-21 0 16,0 20-16,22-20 0,-22 0 0,0-1 15,0 1-15,0-21 0,0 20 0,1 1 16,-1-22-16,-21 22 0,21-21 16,-21 20-16,21 22 0,-21-21 0,0 21 15,0-1-15,0 1 0,0 42 16,-21 1-16,0-1 15,21 21-15,-21 0 16,-1 1-16,1-1 0,0 0 0,21 22 16,-21-22-16,21 1 0,-21 20 0,21-21 15,0 1-15,-21-1 0,21 22 0,0-43 16,0 21-16,0 0 0,0-20 16,0 20-16,0-21 0,21 0 0,0-21 15,0 21-15,0-21 0,0 0 0,1 0 16,-1 0-16,0 0 0,0 0 0,0-21 15,0 21-15,1-21 0,-1 0 16,-21 0-16,21 0 0,-21-1 0,21 1 16,-21 0-16</inkml:trace>
  <inkml:trace contextRef="#ctx0" brushRef="#br0" timeOffset="44367.88">7916 6922 0,'0'0'0,"21"-22"0,-21 1 0,22 0 0,-22 0 0,21 21 16,-21-21-16,0 42 47,0 0-47,0 0 0,0 0 0,0 1 16,0 20-16,0-21 0,0 0 15,0 0-15,0 1 0,0 20 0,0-21 16,-21 0-16,21 0 15,0 1-15,-22-22 0,22 21 0,0-42 47,0-1-47,0 1 0,0 0 16,0 0-16</inkml:trace>
  <inkml:trace contextRef="#ctx0" brushRef="#br0" timeOffset="44701.34">8043 6562 0,'0'0'16,"0"-21"0,0 42 15,21-21-15,1 0-16,-1 0 15,0 0-15,0-21 0,0 21 16,-21-22-16,21 22 15,-21-21-15,0 0 0,0 0 0,0 0 16,0 0-16,-21 21 16,0-22-16,0 22 15,0 0-15,0 0 0,-1 0 16,1 0-16,21 22 0,-21-22 0,0 21 16,0 0-16,21 0 15,0 0-15,0 0 0,0 1 16,0-1-16,21-21 0,0 21 0,21 0 15,-20 0-15,-1-21 0,0 21 0,21 1 16,-21-22-16</inkml:trace>
  <inkml:trace contextRef="#ctx0" brushRef="#br0" timeOffset="45700.24">8594 6795 0,'0'21'15,"0"0"1,-22-21-16,1 21 15,21 0-15,0 0 16,-21-21-16,21 22 0,-21-1 0,21 0 16,0 0-16,0 0 15,0 0-15,0 1 0,0-1 0,0 0 16,-21 0-16,21 0 0,0 0 16,-21-21-16,21 22 0,0-44 46,0 1-46,0 0 16,0 0-16,0 0 0,21 0 0,0-1 16,0-20-16,-21 21 0,21-21 0,0 20 15,1-20-15,20 21 0,-21-21 16,0 20-16,0 1 0,22 0 0,-22 0 16,0 21-16,0 0 0,0 0 0,1 0 15,-1 0-15,0 0 0,-21 21 16,0 0-16,0 0 0,21 1 15,-21-1-15,0 0 0,0 0 0,0 21 16,0-20-16,0-1 0,0 21 0,0-21 16,0 0-16,0 1 0,0-1 0,0 0 15,0 0-15,0 0 0,0 0 0,0 1 16,21-22-16,0 21 16,1-21-16,-1 0 0,0 0 0,21 0 15,-21 0-15,1-21 0,-1-1 0,0 22 16,21-21-16,-21 0 0,1 0 0,-1 0 15,0 0-15,0-1 0,0 1 16,0 0-16,1 0 0,-1-21 16,0 20-16,-21 1 0,21 0 0,-21 0 15,21 0-15,-21 0 0,0-1 0,0 44 32,0-1-17,0 0-15,-21 21 16,0-21-16,21 1 0,-21-1 0,21 21 15,-21-21-15,21 0 0,0 22 0,0-22 16,0 0-16,0 0 0,0 0 0,0 1 16,0-1-16,0 0 0,0 0 0,21-21 15,0 0-15,0 0 16,0 0-16,0 0 0,22 0 0,-22 0 16,0-21-16,21 21 0,-20-21 15,-1 0-15,21-1 0,-21-20 0,0 21 16,22 0-16,-22 0 0,0-22 0,21 1 15,-20 21-15,-1-22 0,0 1 16,0-21-16,0 20 0,0 1 0,-21-22 16,22 22-16,-22 0 0,21-22 0,-21 43 15,0-21-15,0-1 0,0 22 0,0 0 16,0 0-16,0 42 31,0 0-31,-21 22 0,-1-22 16,22 21-16,-21 0 0,0 1 0,0-1 15,0 0-15,0 1 0,21-1 0,-22 0 16,22 1-16,-21-1 0,21 0 0,0-20 16,0 20-16,0-21 0,0 0 15,0 22-15,0-22 0,0 0 0,0 0 16,21 0-16,1-21 16,-1 0-16,0 0 0,0 0 15,0 0-15,0 0 0,1-21 16,-1 0-16,-21 0 0,21 21 15,0-21-15,-21-1 0,21 1 0,-21 0 16,0-21-16</inkml:trace>
  <inkml:trace contextRef="#ctx0" brushRef="#br0" timeOffset="45904.19">9800 6752 0,'21'0'16,"0"0"-16,1 0 15,-1 0-15,21 0 0,-21-21 16,0 21-16,1 0 0,20 0 0,-21 0 16,21 0-16,-20-21 0,20 21 0,-21 0 15,0 0-15,0-21 0,1 21 16,-22-21-16,0-1 16,-22 22-1,1-21-15</inkml:trace>
  <inkml:trace contextRef="#ctx0" brushRef="#br0" timeOffset="46114.64">9271 6604 0,'-42'0'16,"20"0"-1,22 21 32,22-21-31,-1 0-1,0 0-15</inkml:trace>
  <inkml:trace contextRef="#ctx0" brushRef="#br0" timeOffset="47205.41">10689 6964 0,'0'0'0,"0"-21"0,0 0 0,0-1 16,0 1-16,0 0 0,0 0 0,0 0 16,0 0-16,0-1 0,0 1 15,-21 0-15,21 0 0,-21 0 0,21 0 16,-21-1-16,21 1 0,-22 21 16,1 0-16,0 0 0,0 0 0,0 0 15,0 0-15,-1 21 0,1 1 0,-21-1 16,21 0-16,0 0 0,-1 0 15,-20 22-15,21-22 0,21 0 0,-21 21 16,0-21-16,-1 22 0,22-22 0,0 0 16,0 21-16,0-20 0,0-1 0,0 0 15,0 0-15,0 0 0,22-21 16,-1 0 0,0 0-16,0 0 0,0 0 0,0-21 15,1 21-15,-1-21 0,0 0 16,0 0-16,0-1 0,0 1 0,22 0 15,-22 0-15,0 0 0,0-22 0,0 22 16,1-21-16,-1 21 0,0-22 0,0 22 16,-21-21-16,0 21 0,0 0 15,0-1-15,0 44 32,-21-1-32,0 0 0,21 0 0,0 0 15,0 22-15,-21-22 0,21 21 0,0-21 16,0 0-16,0 1 0,0 20 15,0-21-15,0 0 0,0 0 0,21 1 16,0-1-16,0-21 0,0 0 16,0 0-16,1 0 0,20 0 15,-21 0-15,21 0 0,-20 0 0,20 0 16,0-21-16,1 21 0,-22-22 0,21 1 16,0 0-16,1 0 0,-22-21 15,21 20-15,-21-20 0,22 0 0,-22-1 16,0 1-16,0 0 0,-21-22 0,21 22 15,1-22-15,-22 22 0,21-21 0,-21 20 16,0 22-16,0-21 0,0 21 0,21-1 16,-21 1-16,0 42 15,0 1 1,0-1-16,-21 0 0,0 21 16,21 1-16,-22-1 0,1 21 0,0-20 15,21-1-15,-21 22 0,0-22 16,0 0-16,21 1 0,0-1 0,-22-21 15,22 21-15,-21-20 0,21 20 0,0-21 16,0 0-16,0 0 0,21 1 16,1-22-16,-1 0 0,0 0 0,0 0 15,0 0-15,0 0 0,1 0 0,20 0 16,-21-22-16,0 1 0,22 0 16,-22 21-16,0-21 0,0 0 0,0 0 15,0-1-15,1 1 0,-1 21 16,-21-21-16,21 21 0,-21 21 31,0 0-31,0 1 16,0-1-16,-21 0 0,21 0 15,0 0-15,0 0 0,-21 1 16,21-1-16,-22 0 0,22 0 16,0-42 30,0 0-46,0 0 16,0-1-16,0 1 0</inkml:trace>
  <inkml:trace contextRef="#ctx0" brushRef="#br0" timeOffset="47404.39">11853 6689 0,'0'-21'16,"-21"21"-16,0 0 15,21-22-15,-21 22 16,42 0 47,0 0-48</inkml:trace>
  <inkml:trace contextRef="#ctx0" brushRef="#br0" timeOffset="48044.78">12128 6837 0,'0'-21'31,"22"21"-15,-1-21-16,0 21 15,0 0-15,-21-22 0,21 22 0,0 0 16,1 0-16,-1 0 0,0 0 16,0 0-16,-21 22 0,0-1 15,0 0-15,0 0 0,0 0 16,0 0-16,0 1 0,-21-1 16,0 0-16,0 0 0,-1 0 0,-20 0 15,21-21-15,0 22 0,0-1 0,-1-21 16,1 21-16,0-21 0,0 0 0,21 21 15,0-42 17,21 21-17,0-21-15,0 21 0,1 0 16,-1 0-16,0 0 16,0 0-16,0 0 0,0 0 15,1 0-15,-1 21 16,-21 0-16,21 0 0,0 0 15,-21 1-15,21-1 0,-21 21 0,21-21 16,-21 22-16,0-22 0,0 21 0,0-21 16,0 22-16,0-1 0,-21-21 0,0 21 15,0-20-15,-21 20 0,20-21 16,-20 21-16,0-20 0,21-1 0,-22 0 16,-20 0-16,20 0 0,1 0 0,0 1 15,-22-22-15,22 21 0,0-21 0,-1 0 16,1 0-16,0 0 0,-1 0 0,1 0 15,21 0-15,-22 0 0,22 0 0,0 0 16,0-21-16,-21-1 16,20 1-16,22 0 0,0 0 15,0 0-15,0 0 16,0-1-16,0 1 0,22 0 16,-1 0-16,0 21 0,0-21 15,21 0-15,-20-1 0,-1 1 0,21 0 16,0 0-16</inkml:trace>
  <inkml:trace contextRef="#ctx0" brushRef="#br0" timeOffset="48387.77">12658 6943 0,'0'0'0,"63"-64"15,-42 43-15,0 0 0,-21 0 16,22 0-16,-1-1 0,0 1 0,-21 0 16,0 0-16,0 0 15,-21 21 1,0 0 0,-1 0-16,1 21 0,0 0 0,-21-21 15,21 42-15,-1-20 0,1-1 0,21 0 16,-21 0-16,21 21 0,-21-20 0,21-1 15,0 0-15,0 21 0,0-21 0,0 1 16,0-1-16,21 0 0,0-21 16,0 21-16,22-21 0,-22 0 15,0 0-15,0 0 0,0 0 0,1 0 16,-1 0 0,-21-21-16,21 0 0</inkml:trace>
  <inkml:trace contextRef="#ctx0" brushRef="#br0" timeOffset="48926.24">15092 6392 0,'0'-21'0,"0"42"0,0-84 0,0 42 16,0 0-16,0-1 0,0 1 0,0 0 16,0 0-16,-21 21 15,-1 0-15,1 0 0,0 0 16,0 0-16,0 42 0,21-21 15,-21 22-15,21-1 0,0 0 0,0 22 16,0-1-16,-22-20 0,22 20 0,-21 1 16,0-22-16,21 0 0,0 22 0,-21-22 15,21 1-15,-21-22 0,0 21 16,21-21-16,0 0 0,-22 22 16,1-22-16,0 0 0,0-21 15,0 0-15,0 0 16,-1 0-16,1 0 0</inkml:trace>
  <inkml:trace contextRef="#ctx0" brushRef="#br0" timeOffset="49733.16">14182 6795 0,'0'0'0,"63"0"16,-21 0-16,-20 0 15,20 0-15,0 0 0,1 0 0,-1 0 16,21 0-16,1-22 0,-1 22 0,22-21 15,-21 21-15,41-21 0,-20 0 16,21 0-16,-21 21 0,20-21 0,-20-1 16,0 1-16,-1 0 0,-20-21 0,-22 21 15,22-1-15,-43-20 0,0 21 0,0-21 16,-21-1-16,0 22 0,0-21 16,0-1-16,-21 22 0,21 0 0,-21 0 15,0 0-15,-22 0 0,22 21 0,0 0 16,-21 0-16,21 0 0,-1 21 0,-20 0 15,21 0-15,0 21 0,0 1 16,-1-1-16,1 22 0,0-22 16,0 21-16,0 1 0,0-1 0,21 1 15,-22-22-15,22 1 0,0 20 0,-21-21 16,21 1-16,-21-1 0,0-21 0,21 22 16,0-22-16,0 21 0,-21-21 0,21 0 15,0 1-15,-21-22 0,21 21 16,0-42-1,0-1-15,0 1 16,0 0-16,0 0 0,21 0 0,0 0 16,0-1-16,0 1 0,-21 0 0,21 0 15,1 0-15,-1 0 0,0 21 16,0-22-16,0 22 0,0 0 0,1 0 16,-1 0-1,-21 22-15,21-1 16,-21 0-16,0 0 0,0 0 0,0 0 15,0 1-15,0-1 0,0 0 16,21 0-16,-21 0 0,0 0 0,0 1 16,21-1-16,0 0 0,1-21 0,-22 21 15,21-21-15,0 0 0,0 0 0,0 0 16,0 0-16,22 0 0,-22 0 0,21-21 16,-21 21-16,22-21 0,-1 0 15,0-1-15,1 1 0,-22 0 16,21 0-16,1 0 0,-22-22 0,0 22 15,0 0-15,0-21 0,-21 21 0,21-1 16,-21 1-16,0 0 0,-21 0 16,0 21-16,0 0 0,0 0 15,0 0-15,-1 21 0,1 0 0,21 0 16,-21 1-16,21-1 0,-21 0 0,21 0 16,0 0-16,0 0 0,0 1 15,0-1-15,0 0 0,0 0 0,0 0 16,21 0-16,0 1 0,0-1 15,1-21-15,-1 0 16,21 0-16,-21 0 0,22 0 0,-22 0 16,21 0-16,0 0 0,1 0 0,-1-21 15,0-1-15,1 1 0</inkml:trace>
  <inkml:trace contextRef="#ctx0" brushRef="#br0" timeOffset="51443.94">17568 6879 0,'21'-42'15,"-21"21"-15,0 0 0,0-1 16,0 1-16,0 0 0,0 0 0,0 0 16,-21 0-16,0 21 15,0 0-15,0 0 0,-22 0 16,22 0-16,0 21 0,0 0 15,-21 0-15,-1 0 0,22 0 0,-21 1 16,21 20-16,-22-21 0,22 21 0,-21 1 16,21-22-16,-1 21 0,1-21 0,0 22 15,0-22-15,21 0 0,0 21 0,0-20 16,0-1-16,0 0 0,21 0 16,0-21-16,0 0 0,1 0 0,20 0 15,-21 0-15,0 0 0,22-21 16,-22 0-16,21 21 0,-21-21 15,22-1-15,-1-20 0,-21 21 0,21 0 16,-20-22-16,20 1 0,-21 0 0,21-1 16,-20 1-16,20-21 0,-21-1 0,0 22 15,22-22-15,-22 1 0,-21-1 0,21 1 16,-21 20-16,21 22 0,-21-21 0,0 21 16,0 0-16,-21 21 15,0 0-15,21 21 0,-21 21 16,-1-21-16,1 22 0,0-1 0,21 0 15,-21 22-15,0-22 0,21 0 0,-21 22 16,21-22-16,0 1 0,0-1 16,0-21-16,0 21 0,0 1 0,0-22 15,0 0-15,0 21 0,0-20 16,21-1-16,0-21 0,0 21 0,0 0 16,0-21-16,22 0 0,-22 0 0,21 0 15,1 0-15,-22 0 0,21 0 0,0 0 16,1-21-16,-22 0 0,21 21 0,-21-21 15,22-1-15,-22 1 0,21 0 0,-21 0 16,1 0-16,-1 0 0,0-22 0,0 22 16,0 0-16,-21-21 0,0 20 15,0 1-15,0 0 16,-21 21-16,0 0 16,0 0-16,0 0 0,-22 0 0,22 21 15,0 0-15,-21 1 0,20-1 0,1 0 16,0 21-16,0-21 0,21 1 0,-21-1 15,21 0-15,-21 0 0,21 0 0,0 0 16,0 1-16,0-1 0,0 0 16,0 0-16,21-21 15,0 0-15,0 0 16,0 0-16,0 0 0,1-21 0,-1 21 16,0-21-16,0 21 0,0-21 0,0-1 15,1 1-15,-1 0 0,0 0 16,-21 0-16,21 0 0,0-1 0,0 1 15,-21 0-15,0 0 0,22 0 0,-22 0 16,0 42 15,-22 0-31,1 0 0,21 0 16,0 0-16,-21 1 0,0-1 16,21 0-16,0 0 0,0 0 0,0 0 15,0 1-15,0-1 0,21 0 16,0-21-16,0 0 0,1 21 15,-1-21-15,0 0 16,21 0-16,-21 0 0,1 0 0,-1 0 0,0 0 16,0 0-16,0-21 15,0 21-15,1-21 0,-1 0 0,0-1 16,0 1-16,-21 0 0,21-21 0,0 21 16,-21-22-16,22 1 0,-22 0 0,21-1 15,0 1-15,-21-22 0,21 22 16,-21-21-16,21 20 0,-21 1 0,0 0 15,0 20-15,21-20 0,-21 21 0,0 0 16,0 0-16,-21 42 31,21 0-31,-21 0 0,0 21 16,0-20-16,0 20 0,21 0 16,-22 1-16,1-1 0,21 0 0,0 1 15,-21-1-15,0 0 0,21 1 0,-21-1 16,21-21-16,0 21 0,0-20 0,0 20 15,0-21-15,0 0 0,0 0 0,0 1 16,21-1-16,0-21 0,0 21 0,0 0 16,22-21-16,-22 0 0,21 0 15,-21 0-15,22 0 0,-22 0 0,0 0 16,21 0-16,-20 0 0,-1 0 0,0-21 16,0 0-16,21 0 0,-20 21 15,-1-22-15,0 1 0,0 0 0,0 0 16,0 0-16,-21-22 0,0 22 0,22 0 15,-22 0-15,0 0 0,0 0 16,-22 21 0,1 0-16,0 0 0,0 21 15,0 0-15,0 0 0,-1 0 0,1-21 16,21 21-16,-21 1 0,0-1 0,21 0 16,0 0-16,0 0 0,0 0 0,0 1 15,0-1-15,0 0 0,0 0 16,21-21-1,0 0-15,0 0 0,1 0 16,-1 0-16,0 0 0,0 0 0,0-21 16,0 21-16,1-21 0,-22 0 15,21 21-15,0-22 0,0 1 0,-21 0 16,21 0-16,-21 0 0,0 0 16,21 21-16,-21-22 0,0 44 31,-21-1-16,21 0-15,-21 0 0,21 0 16,0 0-16,0 1 16,0-1-16,21-21 0,0 21 15,1-21-15,-1 0 0,0 0 16,0 0-16,0 0 0,0 0 16,1 0-16,-1 0 0,0 0 0,0 0 15,0-21-15,0 0 0,1 21 0,-1-22 16,0 22-16,0-21 0,-21 0 15,21 0-15,-21-21 0,21 20 0,-21 1 16</inkml:trace>
  <inkml:trace contextRef="#ctx0" brushRef="#br0" timeOffset="51696.79">18627 6646 0,'0'22'16,"63"-22"0,-42 0-16,22 0 0,-1 0 0,0 0 15,1 0-15,-1-22 0,0 22 0,1 0 16,-1 0-16,0 0 0,1-21 0,-1 21 16,-21 0-16,21 0 0,-20 0 0,-1 0 15,0 0-15,0 0 0</inkml:trace>
  <inkml:trace contextRef="#ctx0" brushRef="#br0" timeOffset="52692.5">20299 6604 0,'0'-21'0,"21"21"16,-21-21-1,21 42 1,-21 0 0,0 0-16,0 0 0,21 1 0,-21-1 15,0 0-15,0 0 0,0 0 0,0 22 16,0-22-16,0 0 0,0 0 15,0 0-15,0 0 0,-21 1 16,0-22-16,21 21 0,-21-21 16,21-21 15,0-1-31,0 1 0,0 0 16,0 0-16,0 0 0,21 0 0,-21-22 15,21 22-15,0-21 0,22 21 16,-22-1-16,0-20 0,21 21 15,1 0-15,-1 0 0,0-1 0,1 1 16,-1 21-16,0 0 0,-21 0 0,22 0 16,-1 0-16,-21 21 0,0 1 0,1-1 15,-22 21-15,0-21 0,21 22 16,-21-22-16,0 0 0,0 21 0,0-21 16,0 22-16,0-22 0,0 0 0,-21 0 15,21 0-15,0 1 0,-22-22 0,1 21 16,0-21-16,0 0 15,21-21 1,0-1 0,0 1-16,0 0 0,0 0 15,0-21-15,21 20 0,0 1 0,0-21 16,1 0-16,-1 20 0,0-20 16,0 21-16,21 0 0,-20 0 0,20-1 15,-21 22-15,0 0 0,22 0 16,-22 0-16,0 0 0,0 0 0,0 22 15,0-1-15,1 0 0,-1 21 0,-21-21 16,0 1-16,0 20 0,0-21 0,0 21 16,0-20-16,0-1 0,0 0 0,0 0 15,0 0-15,0 0 0,-21 1 16,21-1-16,-22-21 16,1 0-1,21-21 1,0-1-1,0 1-15,0 0 0</inkml:trace>
  <inkml:trace contextRef="#ctx0" brushRef="#br0" timeOffset="53039.97">21526 6668 0,'0'0'0,"0"21"0,22-21 16,-1 0-16,0 0 15,0 0-15,0 0 0,0 0 0,1 0 16,-1 0-16,21 0 0,-21 0 0,0-21 16,1 21-16,-1-22 0,0 22 15,0-21-15,-21 0 16,0 0-16,0 0 0,0 0 16,0-1-16,-21 22 0,0 0 0,0 0 15,-1 0-15,-20 0 0,21 0 0,0 0 16,-22 22-16,22-1 0,-21 0 15,21 21-15,0-21 0,-1 22 0,1-22 16,0 21-16,21-21 0,-21 22 0,21-22 16,0 0-16,0 21 0,0-20 0,21-1 15,0-21-15,22 21 0,-22 0 0,0-21 16,21 0-16,-21 0 0,22 0 0,-1 0 16,-21 0-16,22 0 0,-22 0 15,21 0-15,-21-21 0,0 21 16,1-21-16</inkml:trace>
  <inkml:trace contextRef="#ctx0" brushRef="#br0" timeOffset="53701.34">22204 6477 0,'0'0'16,"0"21"0,0 0-16,0 1 15,-21 20-15,-1-21 0,22 0 16,-21 22-16,21-22 0,0 0 0,0 0 15,-21 21-15,21-20 0,0-1 0,0 0 16,0 0-16,0 0 16,0 0-16,-21 1 0,21-44 47,0 1-32,0 0-15,0 0 0,0 0 16,0-22-16,21 22 0,0 0 15,0-21-15,1-1 0,-1 22 0,0-21 16,21 21-16,-21 0 0,22-22 0,-22 43 16,21-21-16,-21 21 0,1 0 0,20 0 15,-21 0-15,0 0 16,0 21-16,1 0 0,-1 22 0,0-22 16,-21 21-16,0 1 0,0-22 0,0 21 15,0-21-15,0 22 0,0-22 0,0 0 16,-21 0-16,0 0 0,-1 0 0,1 1 15,0-22-15,0 0 0,21 21 0,-21-21 16,0 0-16,-1 0 16,22-21-16,0-1 15,0 1-15,0 0 0,0 0 16,22 0-16,-22 0 0,42-1 0,-21 1 16,0-21-16,22 0 0,-1-1 15,0 22-15,1-21 0,-1 21 0,0-1 16,1 1-16,-22 21 0,21 0 15,-21 0-15,0 0 0,1 21 0,-22 1 16,0-1-16,0 0 0,0 21 0,0 1 16,0-22-16,0 21 0,0-21 0,0 0 15,0 22-15,-22-22 0,1 0 16,0 0-16,21 0 0,-21-21 16,0 22-16,21-44 31,0 1-16,0 0-15,0 0 16,21 0-16</inkml:trace>
  <inkml:trace contextRef="#ctx0" brushRef="#br0" timeOffset="54196.83">23283 6223 0,'0'-21'15,"0"42"-15,0-63 0,0 21 0,-21 21 31,0 21-31,21 0 0,-21 0 16,21 0-16,0 0 0,0 22 0,0-1 16,-21 0-16,21 1 0,0-1 15,0 0-15,0 1 0,0-1 0,0 0 0,0 1 16,0-22-16,-22 21 0,22-21 16,-21 22-16,21-22 0,0 0 15,-21 0-15,21 0 0,-21-21 0,21 22 16,-21-22-1,21-22 1,0 1 0,0 0-16,0 0 0,21 0 15,0 0-15,0-1 0,0 1 0,1 0 16,-1 0-16,21 0 0,-21 0 0,22-1 16,-22 22-16,0 0 0,0 0 0,21 0 15,-20 0-15,-1 0 0,0 0 0,0 22 16,-21-1-16,0 0 15,0 0-15,0 0 0,0 0 0,0 22 16,-21-22-16,21 0 0,-42 0 0,20 0 16,1-21-16,-21 22 0,21-1 0,-22-21 15,22 21-15,-21-21 0,21 0 0,-22 0 16,22 21-16,0-21 0,0 0 0,0 0 16,0 0-16,-1 0 0,22-21 31,0 0-31,22 21 0,-1-21 15,0-1-15,0 22 0,0-21 0,0 21 16</inkml:trace>
  <inkml:trace contextRef="#ctx0" brushRef="#br0" timeOffset="54528.82">23601 6731 0,'21'0'0,"-21"-21"15,21 0-15,0 21 16,0-21-16,1-1 0,-1 1 16,0 21-16,0-21 0,0 21 15,0-21-15,1 21 0,-22-21 16,-22 21 0,22 21-1,-21-21-15,0 21 0,0 0 0,0 0 16,0 1-16,-1-1 0,1 0 0,0 0 15,0 21-15,21-20 0,0-1 0,0 0 16,0 0-16,0 0 16,0 0-16,0 1 0,21-22 15,0 0-15,0 0 0,1 0 16,20 0-16,-21 0 0,0 0 0,22 0 16,-22 0-16,0 0 0,21-22 0,-21 22 15,1-21-15</inkml:trace>
  <inkml:trace contextRef="#ctx0" brushRef="#br0" timeOffset="54911.82">24109 6689 0,'0'0'0,"0"-43"15,0 22-15,0 0 16,21 21 0,0 0-16,0 0 15,0 0-15,1 0 0,-22 21 16,21 0-16,-21 1 15,21-1-15,-21 0 0,0 0 16,0 0-16,0 0 0,0 1 16,0-1-16,0 0 0,-21 0 0,0 0 15,-1 0-15,22 1 0,-21-22 16,0 0 0,21-22 15,0 1-31,21 0 15,0 0-15,1 0 0,-1 0 0,0-1 16,0 1-16,0-21 0,22 21 0,-22 0 16,0-1-16,0 1 0,0 0 15,0 0-15,1 0 0,-1 21 0,-21 21 47</inkml:trace>
  <inkml:trace contextRef="#ctx0" brushRef="#br0" timeOffset="55329.27">24744 6646 0,'0'0'16,"21"0"-16,0 0 0,0 0 0,0 0 0,1-21 16,-1 21-16,-21-21 15,0 0 1,0 0-16,-21 21 15,-1 0-15,1 0 16,0 0-16,0 0 0,0 0 0,0 21 16,-1-21-16,1 21 0,0 0 0,0 0 15,0-21-15,21 22 0,-21-1 16,21 0-16,0 0 0,0 0 16,21-21-16,0 21 0,21-21 0,-21 22 15,22-1-15,-1-21 0,0 21 0,22-21 16,-22 21-16,1 0 0,-1-21 0,-21 0 15,0 21-15,-21 1 16,-21-22 0,0 0-16,0 0 0,-22 21 15,22-21-15,-21 0 0,0 0 0,20 0 16,-20 0-16,21 0 0,-21 0 0,20 21 16,1-21-16,0 0 0,0 0 0,0 0 15,0 0-15,-1 0 16,22-21-1,0 0-15,0-1 16,22 1-16,-1 21 0</inkml:trace>
  <inkml:trace contextRef="#ctx0" brushRef="#br0" timeOffset="55843.76">24955 5567 0,'22'-21'16,"-22"42"31,21 0-32,0-21 32,-21-21-47,21 0 16,-21 0-1,21 21-15,0-22 16,-21 44 31,0-1-47,0 0 0,0 0 16,0 0-16,-21-21 0,0 21 15,21 1-15,-21-1 16,0-21-16,21 21 0,-21-21 0,-1 21 15,22 0-15,22-21 32</inkml:trace>
  <inkml:trace contextRef="#ctx0" brushRef="#br0" timeOffset="56051.75">25252 5609 0,'0'0'0,"21"-21"0,0 0 15,0 21-15,-21-21 0,0 42 63,0 0-63,-21 0 0,21 0 16,0 1-16,-21-22 0,21 21 15,0 0-15,0 0 0,0 0 16,0 0-16,-21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2:54:42.7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698 1693 0,'-21'-42'0,"42"84"0,-42-105 16,21 42-16,0-22 0,0 22 15,0 0-15,0 0 0,0 0 16,0 0-16,0-1 0,0 1 15,0 0 1</inkml:trace>
  <inkml:trace contextRef="#ctx0" brushRef="#br0" timeOffset="880.49">1355 1334 0,'0'-22'407,"-22"22"-376,1 0-16,0 0-15,21 22 16,-21-1-16</inkml:trace>
  <inkml:trace contextRef="#ctx0" brushRef="#br0" timeOffset="1771.98">931 1863 0,'-21'0'16,"0"0"0,0 0-1,21-21 32,0-1-31,0 1-16,-21 21 15,21-21-15,0 0 0,0-21 16,0 20-16,0 1 0,0 0 16,0-21-16,0 21 0,21-1 0,0-20 15,0 21-15,0 0 0,0-22 16,1 22-16,-1 0 0,0 0 0,21 21 16,-21-21-16,1 21 0,20 0 15,-21 0-15,21 0 0,-20 0 16,20 21-16,-21 0 0,21 0 0,-20 0 15,-1 1-15,0 20 0,-21 0 16,21 1-16,-21-1 0,0 0 0,0 1 16,0-1-16,0-21 0,-21 21 15,21-20-15,-21 20 0,0-21 0,21 0 16,0 0-16,0 1 16,-22-22-16,1 0 15,21-22-15,0 1 16,0 0-16,0 0 0,0 0 15,0 0-15,0-22 0,0 1 16,21 0-16,1-1 0,-1 1 16,0 21-16,0-22 0,0 22 0,22 0 15,-22 0-15,21 0 0,-21 21 16,0 0-16,22 0 0,-22 0 0,0 21 16,0-21-16,0 21 0,1 0 0,-1 22 15,-21-22-15,0 21 0,0-21 16,0 22-16,0-1 0,0-21 0,0 0 15,0 22-15,0-22 0,0 0 16,0 0-16,0 0 0,0 0 0,-21 1 16,-1-22-1,1 0 1,21-22-16,0 1 0,0 0 16,0 0-16,0 0 0,0-22 15,0 22-15,0-21 0,21 0 0,1-1 16,-1 1-16,0 0 0,0 20 15,0 1-15,0 0 0,22 0 0,-22 21 16,0 0-16,21 0 0,-20 0 0,-1 21 16,0-21-16,0 21 0,0 22 15,0-22-15,1 21 0,-22-21 16,0 22-16,0-1 0,0 0 0,0-21 16,0 22-16,0-22 0,0 21 15,-22-21-15,22 1 0,0-1 0,0 0 16,-21-21-16,21-21 47,0 0-47,0-1 0</inkml:trace>
  <inkml:trace contextRef="#ctx0" brushRef="#br0" timeOffset="2148.76">2180 1799 0,'0'0'0,"0"21"16,21-21 15,0 0-31,1-21 0,20 21 0,-21-21 16,21 0-16,1 0 0,-1 0 16,0-1-16,-20-20 0,20 21 0,-21 0 15,21 0-15,-20-1 0,-22 1 0,0-21 16,0 21-16,0 0 0,0-1 15,-22 1-15,1 21 0,0 0 16,-21 0-16,-1 0 0,22 21 16,-21 1-16,0-1 0,-1 21 0,22-21 15,0 22-15,0-1 0,0 0 16,-1 1-16,22-1 0,-21-21 16,21 21-16,0 1 0,0-22 0,0 0 15,0 21-15,21-20 0,1-22 16,-1 21-16,0 0 0,21-21 0,-21 0 15,22 0-15,-1 0 0,0 0 0,1-21 16,-1 0-16,0-1 0,1 1 16,-22 0-16,21 0 0,1-21 0</inkml:trace>
  <inkml:trace contextRef="#ctx0" brushRef="#br0" timeOffset="2452.59">3175 910 0,'0'0'0,"0"-42"0,0 21 0,0-22 16,0 22-16,0 0 0,0 42 16,0 0-1,0 22-15,0-1 0,0 0 0,0 22 16,0-1-16,0 1 0,0-1 16,-21-20-16,-22 147 15,22-126-15,0-22 0,21 22 16,-21-22-16,21 0 0,-21 1 0,21-1 15,-21 0-15,21-21 0,0 22 0,0-22 16,0 0-16,0 0 16,21-42-1,0 0 1,0-21-16,0 20 0,0-20 16,-21 0-16,22-1 0,-1-20 15,21 21-15</inkml:trace>
  <inkml:trace contextRef="#ctx0" brushRef="#br0" timeOffset="2901.33">3450 847 0,'0'0'0,"0"-21"0,0 42 15,0 0 1,0 0-16,0 21 0,0 22 16,0-22-16,0 22 0,0-22 0,0 22 15,0-1-15,0-21 0,0 1 16,0 20-16,0-20 0,0-1 0,0 0 15,-21 1-15,21-22 0,-21 21 0,21-21 16,0 22-16,-21-22 0,21 0 16,0 0-16,0-42 31,0 0-15,0 0-16,0-1 0,0 1 0,0 0 15,0-21-15,0 21 0,0-22 0,21 22 0,-21-21 16,21 21-16,21-1 15,-21 1-15,1 0 0,20 0 0,-21 0 16,0 21-16,22 0 0,-22 0 0,21 0 16,-21 21-16,0-21 0,1 21 15,-1 0-15,0 0 0,-21 1 0,0 20 16,0-21-16,21 0 0,-21 0 0,0 22 16,0-22-16,0 0 0,0 21 0,-21-20 15,21-1-15,0 0 0,0 0 16,-21-21-16,21 21 0,-21-21 0,21 21 15,0-42 17,0 0-32,21 0 0,0 0 15</inkml:trace>
  <inkml:trace contextRef="#ctx0" brushRef="#br0" timeOffset="3280.11">4297 1376 0,'0'-21'15,"-21"21"1,-1 0-16,1 21 16,0 0-16,0 0 0,0 0 15,0 1-15,-1-1 0,22 21 0,-21-21 16,0 22-16,0-22 0,0 21 0,0 0 16,21-20-16,0 20 0,0-21 15,0 0-15,0 0 0,0 1 16,0-1-16,21-21 0,0 0 0,21 0 15,-21 0-15,1 0 0,20 0 0,-21 0 16,21-21-16,1-1 0,-22 1 16,21 0-16,-21 0 0,22 0 15,-22-22-15,0 22 0,0 0 0,0-21 0,-21 21 16,0-22-16,0 22 0,0-21 0,0 21 16,0-1-16,-21 1 15,-21 0-15,21 0 0,0 21 0,-22 0 16,22 0-16,-21 0 0,21 0 0,-1 0 15,-20 0-15,21 21 0,0-21 16,0 21-16,21 0 0,-22 1 16,22-1-16</inkml:trace>
  <inkml:trace contextRef="#ctx0" brushRef="#br0" timeOffset="4156.6">5016 1461 0,'0'0'0,"-21"0"0,0-22 0,-42-20 16,41 42-1,1 0-15,0 0 0,0 0 0,0 0 16,0 0-16,-22 0 0,22 0 0,0 21 15,0 0-15,0 1 0,-1-1 0,1 21 16,0 0-16,0-20 0,0 20 16,0 0-16,-1 1 0,1-1 0,21 0 15,0-21-15,0 22 0,0-22 16,0 0-16,0 0 0,0 0 16,21-21-16,1 22 0,-1-22 15,21 0-15,-21 0 0,22-22 0,-22 22 16,21-21-16,0 0 0,1 0 15,-22-21-15,21 20 0,-21-20 0,22 0 16,-22-1-16,21 1 0,-21 0 0,1-1 16,-1 1-16,0-21 0,0 20 0,0-20 15,-21-1-15,0 1 0,21 20 16,-21-20-16,0-1 0,22 22 0,-22 0 16,0-1-16,0 1 0,0 21 15,0 0-15,0 42 16,0 0-1,0 21-15,0 1 0,-22 20 0,22-20 16,-21 20-16,21-21 0,-21 22 16,21-22-16,0 22 0,0-22 0,0 22 15,-21-22-15,21 0 0,0 22 0,0-22 16,0 0-16,0 1 0,0-1 16,0-21-16,21 22 0,0-22 0,0 0 15,1 0-15,-1-21 0,21 21 0,-21-21 16,22 0-16,-1 0 0,-21 0 15,21-21-15,1 21 0,-22-21 0,21 0 16,1 0-16,-22-1 0,21-20 16,-21 21-16,0-21 0,1 20 0,-1-20 15,0 0-15,0-1 0,0 22 16,-21-21-16,0 21 0,0 0 0,0-1 16,-21 22-1,0 0-15,0 0 0,0 0 0,-1 22 16,1-1-16,0 0 0,21 0 15,0 0-15,0 0 0,0 22 0,0-22 16,0 0-16,0 0 0,0 0 16,21 1-16,0-1 0,1 0 0,-1-21 15,0 21-15,0 0 0,0 0 16,0-21-16,1 22 0,-1-22 0,-21 21 16,0 0-16,0 0 31,-21-21-31,-1 0 0,1 0 15,0 0-15,0 0 0,0 0 0,0 0 16,-1 0-16,1 0 0,0-21 0,-21 21 16,21-21-16,-22 0 0,1-1 15,-22 22-15</inkml:trace>
  <inkml:trace contextRef="#ctx0" brushRef="#br0" timeOffset="4368.49">3408 1376 0,'0'0'16,"-43"0"-16,1 0 15,63 0-15,22 0 16,-1-21-16,0 21 0,22 0 0,-22-21 16,22 21-16,-1-22 0,1 22 15,-1-21-15,-21 21 0,1 0 0,-1 0 16,0 0-16,-20 0 0,-1 0 0</inkml:trace>
  <inkml:trace contextRef="#ctx0" brushRef="#br0" timeOffset="7184.27">6858 1969 0,'0'0'0,"-21"-22"15,21 1-15,-21 21 16,-1 0-1,22-21-15,0 0 16,0 0 0,0 0-16,0-1 0,0 1 0,22 0 15,20 0-15,-21-21 0,0-1 16,22 1-16,-22 0 0,21-1 0,0 1 16,1-22-16,-1 1 0,0 21 0,1-22 15,-22 1-15,21-1 0,-21 1 16,1 20-16,-22 1 0,0 21 0,0 0 15,0-1-15,-22 22 0,1 0 16,-21 0-16,21 22 0,-22 20 16,1-21-16,0 21 0,-1 1 0,22-22 15,0 21-15,0 1 0,21-1 0,0 0 16,0 1-16,21-1 0,0 0 16,22 1-16,-22-1 0,21 0 0,0 1 15,1-1-15,-22 0 0,21 1 0,1-22 16,-22 21-16,21-21 0,-21 0 15,-21 1-15,0-1 0,0 0 0,0 0 16,-21-21-16,0 0 0,0 0 16,-22 0-16,22 0 0,-21 0 15,0 0-15,20 0 0,-20-21 16,21 0-16,-21 0 0,20-1 0,1 1 16,0 0-16,0 0 0,0-21 15,0 20-15,21 1 0,0 42 16,0 1-1,21-22-15,0 42 0,-21-21 16,21 0-16,0 0 0,0 22 0,1-22 16,20 0-16,-21 0 0,0 0 0,22 1 15,-22-22-15,21 0 0,-21 21 0,22-21 16,-1 0-16,0 0 0,1-21 16,-1 21-16,0-22 0,1 1 15,20-21-15,-21 21 0,1 0 0,-22-22 16,21 1-16,1 0 0,-22-1 15,0 1-15,0 0 0,0-1 0,0-20 16,1 20-16,-1-20 0,-21-1 0,0 1 16,0-1-16,0 1 0,0 21 15,0-1-15,0 1 0,0 21 0,0 0 16,-21 21-16,-1 0 0,1 21 16,0 0-16,0 21 0,0 1 15,0-1-15,21 0 0,-22 1 0,1 20 16,0-21-16,21 22 0,-21-1 0,21-20 15,-21 20-15,21-20 16,0 20-16,0-21 0,0 1 0,0-1 16,0 0-16,0-20 0,0 20 0,0-21 15,0 0-15,0 0 16,21-21 0,0 0-16,-21-21 0,21 0 15,0 0-15,1 0 0,-22-22 16,21 22-16,0 0 0,-21 0 0,21 0 15,0 0-15,-21-1 0,21 22 0,1 0 16,-1 0 0,0 22-16,-21-1 0,0 0 15,21 0-15,-21 0 0,0 0 16,21 22-16,-21-22 0,0 0 0,0 0 16,21 0-16,1 1 0,-1-1 15,0 0-15,0-21 0,0 0 16,0 0-16,1 0 0,-1 0 15,21-21-15,-21 21 0,0-21 16,1-1-16,-1 1 0,0 0 0,0 0 16,0 0-16,0 0 0,1-22 0,-1 22 15,0-21-15,-21 21 0,0-1 0,21 1 16,-21 0-16,0 0 0,0 0 16,21 21-16,-21 21 15,0 0-15,0 0 16,-21 0-16,21 22 15,-21-22-15,21 21 0,0-21 0,0 1 16,0-1-16,0 0 0,0 0 0,0 0 16,0 0-16,21 1 0,0-1 15,0-21-15,1 0 0,-1 0 0,0 0 16,0 0-16,21 0 0,-20 0 0,-1 0 16,21-21-16,-21 21 0,22-22 0,-22 1 15,0 0-15,21 0 0,-21 0 16,1 0-16,-22-1 0,0-20 15,0 21-15,0-21 0,0-1 0,0 22 0,0-21 16,0 21-16,-22-22 0,1 22 16,0 0-16,0 0 0,0 0 15,-22 21-15,22 0 0,-21 0 0,21 0 16,0 0-16,-22 0 0,22 21 0,0 0 16,-21 21-16,42-21 0,-22 22 15,22-22-15,-21 21 0,21-21 0,0 22 16,0-1-16,0-21 0,0 22 0,0-22 15,21 0-15,1 0 0,-1 0 16,0 0-16,21-21 0,-21 22 0,22-22 16,-1 0-16,0 0 0,1 0 15,-22 0-15,21 0 0,1-22 0,-1 22 16,-21-21-16,21 0 0,-20 21 16,-1-21-16,21 0 0,-21 0 0,0-22 15,-21 22-15,22 0 0,-22-21 0,21 20 16,-21 1-16,0 0 0,0 0 15,0 42 17,0 0-32,0 22 0,0-22 0,0 0 15,-21 21-15,21-21 0,0 1 16,0 20-16,0-21 0,0 0 0,0 0 16,0 1-16,0-1 15,0 0-15,21-21 0,0 0 0,0 0 16,0 0-16,0 0 15,1 0-15,-1 0 0,0-21 0,0 0 16,0 21-16,-21-22 0,21 1 0,1 0 16,-1 0-16,-21 0 0,21-22 15,-21 22-15,21 0 0,-21 0 0,0 0 16,21 0-16,-21-1 0,0 1 0,0 42 31,0 1-31,0-1 16,0 0-16,-21 0 0,21 21 0,0-20 15,0-1-15,0 0 0,0 0 16,0 0-16,0 0 0,0 1 0,0-1 16,21-21-16,0 21 0,1-21 15,-1 0-15,0 0 0,0 0 0,21 0 16,-20 0-16,-1 0 0,21-21 0,-21 21 16,22-21-16,-22-1 0,0 1 15,0 0-15,0 0 0,0 0 0,1-22 16,-1 22-16,0-21 0,0 0 0,-21-1 15,21-20-15,0 20 0,-21 1 0,22 0 16,-22-22-16,21 22 0,-21 0 16,0-22-16,0 22 0,0 21 0,0-22 15,0 22-15,0 0 0,0 42 32,-21 0-32,-1 0 0,1 22 15,21-1-15,0 0 0,0 22 0,-21-22 16,21 22-16,0-22 0,0 22 0,0-22 15,0 0-15,0 22 0,0-22 16,0 0-16,0-20 0,0 20 0,21-21 16,0 21-16,1-20 0,-1-1 0,0 0 15,0-21-15,0 21 0,22-21 16,-22 0-16,21 0 0,0 0 16,-20 0-16,20 0 0,0-21 0,1 21 0,-22-21 15,21 0-15,0 21 0,-20-22 16,-1 1-16,21 0 0,-21 0 15,0 0-15,1 0 0,-1-1 0,-21 1 16,0 0-16,0-21 0,0 21 0,0-1 16,0-20-16,0 21 0,0 0 15,0 0-15,-21 21 0,-1 0 16,1 0-16,0 0 0,0 21 0,0 0 16,0 0-16,-1 0 0,22 0 0,-21 1 15,21 20-15,-21-21 0,21 0 0,0 0 16,0 1-16,0-1 15,0 0-15,0 0 0,0 0 0,21 0 16,0-21-16,1 22 0,-1-22 16,0 0-16,0 0 0,21 0 15,-20 0-15,-1 0 0,0-22 16,0 1-16,0 0 0,0 0 0,1 0 16,-1 0-16,0-22 0,0 1 15,0 0-15,0-1 0,1 1 16,-22 0-16,0-1 0,21-20 0,-21 20 15,21 1-15,-21 0 0,0 21 0,0-22 0,0 22 16,0 0-16,0 0 0,0 0 16,-21 21-16,0 0 15,21 21-15,-22 21 0,22-21 16,0 0-16,-21 22 0,21-1 16,0 0-16,-21 1 0,21-1 15,0 0-15,0 1 0,0-1 0,0 0 16,0-20-16,0 20 0,0-21 0,0 0 15,0 0-15,0 1 0,0-1 0,21 0 16,-21 0-16,21-21 0,-21 21 16,22-21-16,-1 0 15,0 0-15,0 0 0,0 0 0,0 0 16,1 0-16,-1 0 0,21-21 0</inkml:trace>
  <inkml:trace contextRef="#ctx0" brushRef="#br0" timeOffset="8064.77">12065 1185 0,'0'-21'0,"0"42"0,0-63 0,0 21 16,0 0-16,0 0 15,-21 21 1,21 21-16,0 0 0,0 21 0,0-21 16,0 22-16,0-1 0,0 0 15,0 22-15,0-22 0,0 1 0,0-1 16,0 21-16,0-20 0,0-1 16,0 0-16,0 1 0,0-1 0,0 0 15,-21-20-15,21 20 0,0-21 0,0 0 16,-22 0-16,22-42 31,0 0-31,0 0 16,0 0-16,0 0 0,0-1 15,0 1-15,22 0 0,-1-21 0,0 21 16,0-1-16,0 1 0,0 0 16,1 0-16,20 21 0,-21-21 0,0 21 15,0 0-15,1 0 0,20 0 0,-21 0 16,0 21-16,0-21 0,-21 21 15,22 0-15,-22 0 0,21-21 0,-21 22 16,0-1-16,0 0 0,0 0 16,0 0-16,-21-21 0,-1 21 0,1 1 15,0-22-15,0 0 0,0 21 16,0-21-16,-1 0 0,1 0 0,0 0 16,0 0-16,0 0 15,0 0-15,21 21 47,0 0-47,21-21 16,0 0-16,0 0 0,0 0 0,22 0 15,-22 0-15,0 0 0,21 0 16,1 0-16,-22 0 0,21 0 0,0 0 16,1-21-16,-1 21 0,0-21 0,-20 0 15,20 21-15,0-22 0,1 1 0,-1 0 16,-21 0-16,21 0 0,-20 0 15,-1-22-15,0 22 0,21-21 16,-42 21-16,21-1 0,-21-20 0,0 21 16,0 0-16,0 0 0,-21 21 15,0 21 1,0-21-16,0 21 0,0 21 0,-1-21 16,22 1-16,-21 20 0,21-21 0,-21 21 15,21-20-15,0-1 0,0 21 0,0-21 16,0 0-16,0 1 15,21-1-15,0-21 0,1 0 0,-1 0 16,21 0-16,-21 0 0,0 0 0,22 0 16,-22 0-16,21 0 0,-21-21 0,1 21 15,-1-22-15,0 1 16,0 21-16,0-21 0,0 0 0,-21 0 16,0 0-16</inkml:trace>
  <inkml:trace contextRef="#ctx0" brushRef="#br0" timeOffset="9756.24">1397 3641 0,'0'21'16,"0"0"15,-21-21-31,42 0 47,0 0-47,0-21 0,0 0 16,1 0-16,-1-1 0,21 1 0,-21 0 15,22 0-15,-1-21 0,-21 20 16,21-20-16,-20 21 0,-1-21 0,0-1 16,0 22-16,0-21 0,-21 21 15,21-22-15,-21 22 0,0 0 0,0 0 16,0 0-16,-21 21 15,0 0 1,0 0-16,21 21 0,-21 0 0,0 0 16,-1 0-16,22 22 0,-21-1 15,21-21-15,0 21 0,0 1 0,0-1 16,0 0-16,0 1 0,0-22 16,0 21-16,0-21 0,21 1 0,1-1 15,-22 0-15,21-21 0,0 21 16,0-21-16,0 0 0,0 0 15,1 0-15,-1 0 16,-21-21-16,21 21 0,0-21 0,-21 0 16,21 21-16,0-22 0,1 1 15,-22-21-15,21 21 0,0 0 0,0-1 16,21-20-16,-20 21 0,-1 0 0,21 0 16,-21-1-16,0 1 15,22 21-15,-22 0 0,21 0 0,-21 0 16,22 0-16,-22 21 0,0-21 0,0 43 15,-21-22-15,0 0 0,0 0 16,0 22-16,0-22 0,0 21 0,0-21 16,-21 0-16,0 22 0,0-22 15,0 0-15,-1 0 0,1-21 0,0 21 16,0 1-16,21-44 31,21 1-31,0 0 16,0 0-16,1 0 0,-1 0 0,0-22 15,0 22-15,0-21 0,0 21 16,22-22-16,-22 1 0,0 21 0,0-22 16,0 22-16,1-21 0,-1 21 15,0 0-15,0 21 0,-21-22 0,0 44 32,-21-1-17,0 0-15,0 0 0,-1 21 0,22-20 16,-21 20-16,21-21 0,-21 21 15,21-20-15,-21 20 0,21-21 16,0 0-16,0 22 0,0-22 0,0 0 16,0 0-16,0 0 15,0 0-15,21-21 0,0 22 16,0-22-16,1 0 0,-1 0 0,0 0 16,21 0-16,-21 0 0,22 0 15,-22-22-15,21 1 0,1 21 0,-1-21 16,-21 0-16,21 0 0,-20 0 15,20-1-15,-21 1 0,21-21 0,-20 21 16,-1 0-16,0-1 0,-21-20 0,21 21 16,-21 0-16,0-22 0,0 22 15,0 0-15,0 0 0,0 0 16,0 0-16,0 42 31,0 0-31,0 21 0,0 1 16,0-1-16,0 0 0,-21 1 15,21-1-15,0 21 0,0-20 0,-21 20 16,21-20-16,0 20 0,-21 1 0,21-1 16,0-21-16,0 22 0,0-22 15,0 22-15,0-22 0,0 0 0,21 1 16,-21-1-16,21 0 0,-21 1 0,0-22 16,0 21-16,21-21 15,-21 1-15,0-1 0,21 0 0,-21-42 31,0 0-31,0-1 16,0 1-16,0-21 0,21 0 0</inkml:trace>
  <inkml:trace contextRef="#ctx0" brushRef="#br0" timeOffset="11948.32">3260 3577 0,'0'0'0,"0"-42"0,0 0 15,0-1-15,0 1 0,0 21 16,0-22-16,0 1 0,0 21 15,0 0-15,0 0 0,21-1 0,0 1 0,0 0 16,21 21-16,-20 0 16,20 0-16,0 0 0,1 21 0,-1-21 15,0 43-15,-21-22 0,22 0 0,-22 21 16,-21 1-16,0-22 0,0 21 16,0 0-16,0 1 0,-42-22 0,20 21 15,1-21-15,-21 1 0,0-1 0,20 0 16,-20 0-16,21 0 0,-21-21 15,20 0-15,1 0 0,0 0 0,0 0 32,21 21-17,21 1-15,0-22 16,0 21-16,1-21 0,-1 21 16,0-21-16,0 0 0,0 0 0,0 21 15,22-21-15,-22 0 0,0 0 0,21 0 16,-20 0-16,20 0 0,0-21 0,1 0 15,-1 0-15,0-1 0,1 1 16,-1 0-16,0 0 0,1-21 0,-1 20 16,-21-20-16,0 0 0,22-1 0,-22 1 15,-21 0-15,21-22 0,0 22 16,-21-22-16,0 22 0,0-21 16,0 20-16,0 1 0,0 0 0,0-1 15,0 22-15,0 0 0,0 0 16,0 0-16,-21 21 15,21 21-15,-21 0 0,0 21 0,21-21 16,-22 22-16,22-1 0,0 22 16,-21-22-16,0 21 0,21-20 0,0 20 15,0-20-15,0-1 0,0 0 0,0 1 16,0-1-16,0-21 0,0 21 0,21-20 16,-21-1-16,21 0 0,1-21 15,-1 0-15,0 0 0,0 0 0,21 0 16,-20 0-16,20 0 0,-21 0 0,21-21 15,-20 0-15,-1 21 16,21-22-16,-21 1 0,0 0 0,1-21 16,-1 21-16,0-1 0,-21-20 0,0 21 15,21-21-15,-21 20 0,0 1 0,21 0 16,-21 42 0,0 0-1,0 1-15,-21-1 0,21 0 0,-21 21 16,21-21-16,0 1 0,0 20 15,0-21-15,0 0 0,0 0 0,0 1 16,0-1-16,21 0 0,0-21 16,0 0-16,1 0 0,-1 0 15,0 0-15,21 0 0,-21 0 16,1 0-16,-1 0 0,0-21 0,0 0 16,21 21-16,-20-22 0,-1 1 0,0 0 15,-21 0-15,21 0 0,0-22 16,0 22-16,1 0 0,-1 0 0,0 0 15,-21 0-15,21-1 0,0 1 16,0 21-16,1 0 16,-22 21 15,0-42 31,0 0-62,0 0 16,0 0 0,-22 21-16,1 0 15,0 21 1,21 0-16,-21 0 0,21 0 16,-21 1-16,21-1 0,-21 0 15,21 0-15,0 21 0,0-20 0,0-1 16,-22 0-16,22 0 0,0 0 0,0 0 15,0 1-15,0-1 0,0 0 16,22-21-16,-1 21 0,0-21 0,0 0 16,0 0-16,0 0 0,1 0 15,20 0-15,-21 0 0,0 0 0,0-21 16,22 21-16,-22-21 0,0 0 16,0 21-16,0-22 0,-21 1 0,22 0 15,-1 0-15,-21 0 0,0 0 0,0-1 16,21 1-16,-21 0 0,0 0 0,21 0 15,-21 0-15,0 42 32,0 0-32,-21 0 15,21 0-15,-21 0 0,21 22 16,0-22-16,0 0 0,0 0 16,0 0-16,0 1 0,0-1 15,0 0-15,21 0 16,0-21-16,0 0 0,0 0 0,22 0 15,-22 0-15,21 0 0,-21-21 16,22 21-16,-22-21 0,21 0 0,-21 21 16,22-22-16,-22-20 0,0 21 0,0 0 15,0-22-15,22 22 0,-43-21 16,21 0-16,0-1 0,0 1 0,0-22 16,1 22-16,-1 0 0,-21-22 15,21 22-15,0 0 0,-21-1 0,0 1 16,0 0-16,21-1 0,-21 22 15,21-21-15,-21 21 0,0-1 0,0 1 16,0 42 0,0 22-16,-21-22 15,0 21-15,21-21 0,-21 22 16,0-1-16,21 0 0,-21 22 0,-1-22 16,22 22-16,-21-22 0,21 0 0,-21 22 15,21-22-15,-21 1 0,21-1 16,0 0-16,0 1 0,0-22 0,0 21 15,0-21-15,0 22 0,21-22 0,0 0 16,0-21-16,22 21 0,-22-21 16,0 0-16,21 0 0,-20 0 15,-1 0-15,21 0 0,-21 0 0,22 0 16,-22 0-16,0-21 0,0 21 0,0-21 16,0 0-16,1-1 0,-1 1 0,-21-21 15,0 21-15,0 0 0,0-1 16,0 1-16,0 0 0,0 0 0,0 0 15,0 42 17,0 0-32,0 0 0,0 0 15,0 22-15,0-22 0,0 0 0,0 0 16,0 0-16,0 1 16,0-1-16,21-21 0,0 0 15,-21 21-15,21-21 0,0 0 0,1 0 16,-1 0-16,0 0 0,0 0 0,0-21 15,22 0-15,-22 21 0,21-22 0,-21 1 16,22 21-16,-22-21 0,0 0 16,21 0-16,-21 0 0,1-1 0,-1 1 15,-21 0-15,21 0 0,-21 0 0,21 0 16,-21-1 0,0 44 15,-21-1-31,21 0 0,-21-21 15,21 21-15,-21 0 0,21 22 0,0-22 16,-22 0-16,22 21 0,0-21 16,0 22-16,0-1 0,0 0 0,0 1 15,0-22-15,0 42 0,0-20 0,0-1 16,0 22-16,0-1 0,0 1 0,0-22 16,0 21-16,0 1 0,-21-1 15,21-20-15,-21 20 0,21-20 0,0-1 16,-21 0-16,21 1 0,-21-22 0,0 21 15,-1-21-15,1 0 0,21 1 16,-21-1-16,0-21 0,0 0 0,0 21 0,-1-21 16,1 0-1,0 0-15,21-21 0,0 0 0,-21-1 16,0-20-16,21 21 0,0 0 16,0-22-16,0 1 0,-21 0 0,21-1 15</inkml:trace>
  <inkml:trace contextRef="#ctx0" brushRef="#br0" timeOffset="12178.21">6054 3133 0,'0'0'0,"0"-21"0,0-1 15,21 1-15,0 0 0,0 21 16,21-21-16,-20 0 0,20 21 0,0-21 15,1 21-15,20-22 0,-21 1 0,1 21 16,20 0-16,-20 0 0,-22-21 16,21 21-16,-21 0 0,-63 0 31,21 0-31</inkml:trace>
  <inkml:trace contextRef="#ctx0" brushRef="#br0" timeOffset="12351.82">5863 2900 0,'0'0'0,"-42"21"15,42 0-15,0 0 32,-21-21-17,-1 0 1,1 0-16</inkml:trace>
  <inkml:trace contextRef="#ctx0" brushRef="#br0" timeOffset="12512.73">5270 2963 0,'0'0'0,"-21"0"15,0 0 1,0 0-1,0 0-15,0 0 16</inkml:trace>
  <inkml:trace contextRef="#ctx0" brushRef="#br0" timeOffset="15271.86">8149 3302 0,'0'0'0,"-21"0"47,21-21-31,0 42 31,21-21 0,-21-21-1,21 21-14,0-21-32,1 21 15,-22-21-15,21 21 0,0 0 16,-21-22-16,21 22 16,0-21-16,0 0 0,-21 0 15,22 0-15,-22 0 16,0-1-16,0 1 15,0 0-15,-22 0 16,1 21-16,0 0 0,0 0 16,0 0-16,0 0 15,-1 0-15,1 0 0,0 21 0,0 0 16,0 0-16,0 1 0,-1 20 0,22 0 16,0 1-16,-21-1 0,21 0 15,-21 1-15,21-22 0,0 21 0,0 0 16,0-20-16,0-1 0,0 0 0,0 0 15,0 0-15,21 0 0,0-21 16,1 0-16,-1 0 0,0 0 0,0 0 16,0-21-16,0 0 0,22 0 0,-22 0 15,0 0-15,21-22 0,-20 22 16,20-21-16,0-1 0,-21 1 16,22-21-16,-1 20 0,-21 1 0,0-22 15,1 22-15,-1 0 0,0-22 0,0 22 16,-21-22-16,21 22 0,-21 0 15,0-1-15,0 1 0,0 21 0,0 0 16,0 0-16,-21 21 0,0 0 16,21 21-16,-21 21 0,0-21 15,-1 22-15,22-1 0,-21 0 16,21 22-16,-21-22 0,21 22 0,0-1 0,0-21 16,0 22-16,0-1 0,0-20 15,0-1-15,0 0 0,21 1 16,0-1-16,1-21 0,-1 0 0,21 1 15,-21-1-15,22 0 0,-1-21 0,0 0 16,1 0-16,-1 0 0,0-21 16,1 0-16,-1 21 0,0-22 0,1 1 15,-1 0-15,-21-21 0,21 21 0,-20-1 16,-1-20-16,0 21 0,0-21 16,-21 20-16,0 1 0,0-21 0,0 21 15,0 0-15,0-1 0,0 1 0,-21 21 31,0 21-31,0 1 0,21-1 16,-22 21-16,1-21 0,0 22 16,21-1-16,0 0 0,0-21 0,0 22 15,0-22-15,0 21 0,21-21 0,0 1 16,1-1-16,-1 0 0,21-21 16,-21 0-16,22 0 0,-1 0 0,0 0 15,1 0-15,-1 0 0,21 0 0,-20-21 16,20 0-16,-20-22 0,20 22 0,-21 0 15,1 0-15,20-22 0,-42 1 16,22 21-16,-1-21 0,-21-1 16,22 1-16,-22 0 0,0-22 0,-21 22 0,21-1 15,-21 1-15,21-21 0,-21 20 0,0 1 16,0 0-16,0-1 16,0 1-16,0 21 0,0 0 0,0 42 15,0 0 1,-21 21-16,0 1 0,21-1 15,0 0-15,0 22 0,-21-1 0,0 1 16,-1-1-16,22 22 0,-21-22 0,0 22 16,0-21-16,21 20 0,-21 1 0,0-22 15,21 22-15,-22 0 0,22-22 16,0 22-16,-21 0 0,21-1 16,0 1-16,-21 0 0,21-1 0,0 1 0,0 0 15,0-22-15,0 22 0,0-22 0,0 1 16,0-1-16,0 1 0,0-1 15,0-20-15,21-1 0,0-21 0,1 21 16,-1-42-16,21 0 0,-21 0 16,22 0-16,-1 0 0,0-21 0,1-21 15,-1 21-15,-21-22 0,21 1 0,1 0 16,-1-1-16,-21 1 0,0 0 0,1-1 16,-1-20-16,0-1 0,-21 22 0,0-21 15,0-1-15,0 1 0,0-1 16,0-21-16,-21 22 0,-22-1 0,22 1 15,-21 21-15,0-22 0,-1 22 16,-20-1-16,20 22 0,-20 0 0,21-21 16,-1 42-16,1-21 0,0-1 0,20 22 15,1-21-15,0 21 0,21-21 16,0 0-16,21 21 0,0-21 16,1 0-16,20-1 0,0 1 0,1 0 15,-1 0-15,0-21 0,22 20 0,-22-20 16,22 0-16,-1-1 0,-21 1 15,22 0-15,-22 21 0,1-22 16,-1 22-16,-21 0 0,0 0 0,0 0 16,-21-1-16,0 1 0,0 0 15,-21 21-15,0 0 16,0 0-16,0 0 0,0 0 0,21 21 16,-22 0-16,1 1 0,0-1 15,21 0-15,0 0 0,0 21 16,0-20-16,0 20 0,0-21 0,0 0 15,0 22-15,0-22 0,21 0 0,0 0 16,1 0-16,-1-21 0,21 21 0,-21-21 16,22 0-16,-1 0 0,-21 0 15,43 0-15,-22-21 0,0 0 0,1 0 16,-1 0-16,0 0 0,-21-1 16,22 1-16,-1 0 0,-21 0 0,0-21 15,1 20-15,-1 1 0,-21 0 16,0 0-16,0 0 0,21 0 0,-42 21 31,21 21-15,0 21-16,-21-21 0,21 0 15,-22 22-15,22-22 0,-21 21 0,21-21 16,-21 1-16,21 20 0,0-21 0,0 0 16,0 0-16,0 1 0,0-44 46,0 1-30,21 0-16,0 0 0,-21 0 0,0 0 16,22-1-16,-1 1 0,0 0 0,-21-21 15,21 21-15,0-1 0,-21 1 16,21 0-16,1 21 0,-22 21 16,21 0-1,-21 1-15,0-1 0,0 0 16,0 0-16,0 0 0,21 0 15,-21 1-15,0-1 0,0 0 0,21 0 16,0 0-16,0-21 0,1 21 0,-1-21 16,0 0-16,0 0 0,0 0 0,0 0 15,22 0-15,-22 0 16,21 0-16,1 0 0,-22-21 0,21 21 16,-21-21-16,22 0 0,-22 0 0,21 0 15,-21-1-15,-21 1 0,21-21 16,-21 21-16,22 0 0,-22-22 0,0 22 0,0 0 15,0 0-15,0 0 16,-22 21-16,1 0 0,0 0 16,0 0-16,21 21 0,-21 0 0,0 0 15,21 0-15,0 0 0,-22 1 0,22-1 16,0 0-16,0 0 0,0 0 16,0 0-16,0 1 0,0-1 0,0 0 15,0 0-15,22-21 0,-22 21 16,21-21-16,0 0 0,0 0 15,0 0-15,0 0 0,22 0 16,-22 0-16,21 0 0,1 0 0,-1-21 16,0 0-16,1 21 0,-1-21 0</inkml:trace>
  <inkml:trace contextRef="#ctx0" brushRef="#br0" timeOffset="15796.56">12679 3112 0,'0'0'16,"0"-22"-16,0 1 0,0 0 0,-21 0 0,-1 0 15,1 21-15,0-21 0,0 21 16,0 0-16,0 0 0,-1 0 0,1 0 16,0 0-16,-21 21 0,21 0 15,-1 0-15,1 0 0,0 22 0,0-22 16,0 21-16,0-21 0,21 22 0,-22-22 16,22 21-16,0-21 0,0 22 0,0-22 15,0 0-15,22 0 0,-1 0 16,0-21-16,0 0 0,21 21 0,-20-21 15,-1 0-15,0 0 0,0 0 0,21-21 16,-20 21-16,-1-21 0,0 0 0,0 0 16,0 0-16,0-1 0,1 1 15,-1-21-15,0 0 0,-21 20 16,21-20-16,0 0 0,-21-1 0,21-20 16,-21 21-16,0-1 0,0-20 0,22-1 15,-22 1-15,0 20 0,0-20 16,0 21-16,0-1 0,0 1 0,0 21 15,0 0-15,0-1 0,-22 22 16,1 22-16,21-1 0,-21 0 0,0 21 16,21 1-16,0-1 0,-21 21 15,0 1-15,21-22 0,-22 22 0,22-22 16,0 22-16,0-22 0,0 21 0,0-20 16,0-1-16,0 0 0,22-20 15,-1 20-15,0-21 0,0 0 16,21 0-16,-20-21 0,20 22 0,0-22 15,-21 0-15,22 0 0,-1 0 0,0 0 16,-20 0-16,20-22 0,-21 22 0,0-21 16,0 0-16,1 21 0,-22-21 15,0 0-15,0 0 0,0-22 0,0 22 16,0 0-16</inkml:trace>
  <inkml:trace contextRef="#ctx0" brushRef="#br0" timeOffset="15980.46">11261 2667 0,'-43'0'0,"86"0"0,-128 0 16,43 0-16,20 0 0,1 0 0,0 0 16,21 21-1,-21 0 1,21 1-16,-21-1 15</inkml:trace>
  <inkml:trace contextRef="#ctx0" brushRef="#br0" timeOffset="16539.89">3450 5080 0,'0'0'0,"0"-21"0,-21 21 0,21 21 31,0 0-31,0 0 0,0 22 16,-21-1-16,21 0 0,0 1 0,-21-22 15,21 21-15,0 1 0,0-1 16,0-21-16,-22 0 0,22 22 0,0-22 15,0 0-15,0 0 0,22-42 32,-1 0-32,0 0 15,-21-1-15,21 1 0,0 0 16</inkml:trace>
  <inkml:trace contextRef="#ctx0" brushRef="#br0" timeOffset="16731.78">3535 4868 0,'-21'-21'16,"-1"21"-1,1 0-15,0 0 16,0 0 0,21 21-16,0 1 31,0-1-16</inkml:trace>
  <inkml:trace contextRef="#ctx0" brushRef="#br0" timeOffset="17194.52">3895 5101 0,'0'0'15,"0"21"-15,0 1 0,0-1 16,0 0-16,0 0 16,-22 0-16,22 0 0,0 1 0,0-1 15,-21 0-15,21 0 0,0 21 16,-21-42-16,21 22 0,0-1 0,0 0 16,0 0-16,-21-21 0,21 21 15,0-42 16,0 0-31,0 0 0,0 0 16,0-1-16,0-20 0,21 21 16,-21-21-16,21 20 0,0-20 0,1 0 15,-1-1-15,0 22 0,0-21 0,0 21 16,0 0-16,1 21 16,20 0-16,-21 0 0,0 0 0,0 21 15,22 0-15,-22 21 0,0-21 0,0 22 16,-21-1-16,0 0 0,0 1 15,0-22-15,0 21 0,0 1 0,0-22 16,0 0-16,0 21 0,0-21 0,0 1 16,-21-1-16,21 0 15,-21-21-15,42 0 32,0-21-32,22 21 0</inkml:trace>
  <inkml:trace contextRef="#ctx0" brushRef="#br0" timeOffset="17476.45">5673 4403 0,'0'63'16,"0"-42"-16,0 22 0,0-1 15,0 22-15,0-1 0,-22 1 0,22-1 16,0 1-16,-21-1 0,21 1 16,-21-1-16,21-21 0,-21 1 0,21 20 15,0-42-15,0 22 0,0-1 16,0-21-16,0 0 0,0 1 0,0-1 16,-21-42 15</inkml:trace>
  <inkml:trace contextRef="#ctx0" brushRef="#br0" timeOffset="18056.63">5207 5165 0,'0'0'0,"0"-21"16,21 21 0,0-22-16,0 22 15,22 0-15,-1-21 0,0 0 0,22 21 16,-1-21-16,1 0 0,-1 0 0,1-1 15,21-20-15,-22 21 0,1-21 16,-1 20-16,1-20 0,-22 21 0,0-21 16,1 20-16,-22 1 0,0-21 0,0 21 15,-21-22-15,0 22 0,0-21 16,0 21-16,-21 0 0,0-22 0,0 22 16,-1 0-16,1 21 0,0 0 15,0 0-15,0 0 0,21 21 16,-21 21-16,21-20 0,0 20 15,0 21-15,0-20 0,0 20 0,0 1 16,-22-1-16,22 1 0,0-1 0,0 1 16,-21-22-16,21 22 0,0-22 0,0 0 15,0 1-15,0-1 0,0-21 16,0 21-16,0-20 0,0-1 16,0 0-16,0-42 15,0 0 1,21-1-16,1 1 15,-1 0-15,-21 0 0,21-21 0,0 20 16,0-20-16,-21 0 0,21 21 0,1-22 16,-1 22-16,0-21 0,0 21 0,0-1 15,0 22-15,1 0 16,-1 0-16,-21 22 0,0-1 0,21 0 16,-21 0-16,21 0 0,-21 0 0,0 22 15,0-22-15,0 0 0,0 0 16,0 0-16,21 1 0,-21-1 0,0 0 15,0 0-15,0 0 16,21-21 0,1 0-1,-22-21-15,21 0 16,-21 0-16,21 0 16</inkml:trace>
  <inkml:trace contextRef="#ctx0" brushRef="#br0" timeOffset="18412.41">6667 5144 0,'0'21'16,"0"0"-16,22-21 15,-1 0 1,0 0-16,21 0 16,-21-21-16,1 21 0,-1-21 15,21-1-15,-21 22 0,0-21 0,22 0 0,-22 0 16,0 0-16,-21 0 0,21-1 15,-21 1-15,0 0 16,0 0-16,0 0 0,0 0 0,-21 21 16,0 0-16,0 0 0,0 0 0,-1 21 15,1-21-15,0 42 0,-21-21 16,21 22-16,-1-22 0,1 21 0,21 0 16,0-20-16,-21 20 0,21-21 0,0 21 15,0-20-15,0-1 0,0 0 0,0 0 16,0 0-16,21-21 0,0 21 15,1-21-15,20 0 0,-21 0 16,0 0-16,0 0 0,22 0 16,-22 0-16,21 0 0,1-21 0,-22 21 15,21-21-15,0 0 0,22 21 0</inkml:trace>
  <inkml:trace contextRef="#ctx0" brushRef="#br0" timeOffset="19224.47">8213 5038 0,'0'0'0,"0"-64"16,0 43-16,0 0 0,0 0 0,0 0 15,0-1-15,0 1 0,0 0 16,-22 21-16,1 21 16,21 0-1,0 22-15,0-22 0,0 21 16,-21 1-16,21-1 0,-21-21 0,21 21 15,0 1-15,0-22 0,-21 0 16,21 21-16,-21-20 0,21-1 0,0 0 16,0 0-16,0 0 0,-22-21 31,22-21-15,0 0-16,0 0 15,0 0-15,0-1 0,0 1 0,0-21 16,0 0-16,22 20 0,-1-20 0,-21 0 15,0-1-15,21 1 0,0 21 16,-21 0-16,21 0 0,-21-1 16,21 22-16,1 0 0,-1 0 15,-21 22-15,21-1 0,-21 0 0,21 21 16,-21-21-16,21 22 0,0-22 16,-21 21-16,0-21 0,22 22 0,-1-22 15,-21 0-15,0 21 0,0-20 0,21-22 16,-21 21-16,0 0 0,21-21 0,-21 21 15,0-42 17,0 0-32,0 0 0,0-1 15,0 1-15,0 0 0,21-21 0,0 21 16,1-22-16,-1 1 0,0 0 16,0-1-16,0 1 0,0 0 15,1-1-15,-1 22 0,0 0 0,0 0 16,0 21-16,0 0 0,1 21 15,-1 0-15,0 0 0,-21 0 0,0 22 16,21-1-16,-21-21 0,21 22 16,-21-22-16,0 21 0,0-21 0,0 0 15,0 22-15,0-22 0,0 0 0,0 0 16,0 0-16,21-21 16,1 0-1,-1-21 1,0 21-16,-21-21 0</inkml:trace>
  <inkml:trace contextRef="#ctx0" brushRef="#br0" timeOffset="19594.25">9038 4995 0,'21'0'16,"0"0"-1,1-21 1,-1 21-16,0-21 0,0 21 15,-21-21-15,21 0 0,0 21 0,22-21 16,-43-1-16,21 1 0,0 0 0,0 0 16,0 0-16,-21 0 0,0-1 15,0 1-15,0 0 16,0 0-16,-21 21 16,0 0-16,0 0 0,0 21 0,0 21 15,-1-20-15,1 20 0,0 0 0,0 1 16,0-1-16,0 0 0,-1 1 0,1-1 15,21 0-15,0-21 0,0 22 16,0-22-16,0 21 0,0-21 0,0 1 16,21-22-16,-21 21 0,22 0 0,-1-21 15,21 0-15,-21 0 0,22 0 0,-22 0 16,21 0-16,0 0 0,1-21 16,-1 0-16,0-1 0,1 1 15,-1 0-15,0 0 0,1 0 0,-1-22 16,0 22-16</inkml:trace>
  <inkml:trace contextRef="#ctx0" brushRef="#br0" timeOffset="19852.11">10096 4318 0,'0'0'0,"22"-21"0,-22-21 16,0 20-16,-22 44 16,22 20-16,-21 0 15,0 1-15,0-1 16,0 0-16,0 1 0,-1 20 0,1-21 15,0 22-15,21-22 0,-21 22 0,21-22 16,-21 22-16,21-22 0,0 0 0,0 1 16,0-1-16,0 0 0,0-21 0,0 1 15,0 20-15,0-21 0,0 0 16,0 0-16,21-21 16,0 0-16,0 0 15,0-21-15,1 0 0,20 0 0,0 0 16,-21-22-16,22 1 0,-1 0 0</inkml:trace>
  <inkml:trace contextRef="#ctx0" brushRef="#br0" timeOffset="20639.66">10626 4318 0,'0'0'0,"0"-21"0,0 0 0,-22 42 31,1 0-31,0 0 0,21 22 16,-21-22-16,21 21 0,0 0 0,-21 1 15,0-1-15,21 0 0,-22 22 0,22-22 16,0 22-16,0-22 0,-21 0 0,21 1 16,0-1-16,-21 0 0,21 1 15,0-22-15,0 21 0,0-21 16,-21 1-16,21-1 0,0 0 0,0 0 16,0-42 15,0 0-31,21 0 0,-21-1 15,21 1-15,0 0 0,1-21 0,-22 21 16,21-22-16,0 1 0,0 21 0,0 0 16,0-22-16,1 43 0,-22-21 0,21 21 15,0 0-15,0 0 16,-21 21-16,0 0 16,0 1-16,0-1 0,0 21 0,0-21 0,0 0 15,0 1-15,0-1 0,0 0 16,0 0-16,21 0 0,-21 0 0,21 1 15,-21-1-15,22-21 0,-1 0 0,0 21 16,0-21-16,21 0 0,-20 0 16,20 0-16,-21 0 0,0 0 0,22-21 15,-22 0-15,0 21 0,0-22 0,0 1 16,0 0-16,1 0 0,-1 0 0,-21 0 16,0-22-16,21 22 0,-21-21 0,21 21 15,-21-1-15,0 1 0,0 0 16,0 42-1,0 0 1,-21 1-16,21 20 0,-21-21 0,0 0 16,21 0-16,0 22 0,0-22 0,0 0 15,-22 0-15,22 0 0,0 1 16,0-1-16,0 0 0,22-21 16,-1 0-16,0 0 0,0 0 0,0 0 15,0 0-15,22 0 0,-22 0 0,0 0 16,21-21-16,-20 0 0,-1 21 0,0-22 15,0 1-15,0 0 0,0 0 16,-21 0-16,0 0 0,0-22 0,0 22 16,0 0-16,0 0 0,0-22 0,-21 22 15,0 0-15,0 21 0,0-21 16,0 0-16,-1 21 0,1 0 16,0 0-16,0 0 15,0 21-15,21 0 16,0 0-16,0 0 0,0 1 15,21-22-15,0 0 0,0 21 16,0-21-16,1 0 0,20 0 16,0 0-16</inkml:trace>
  <inkml:trace contextRef="#ctx0" brushRef="#br0" timeOffset="21220.74">12065 4847 0,'0'-42'16,"0"21"-16,0 0 15,0-1-15,-42 22 0,20 0 16,1 0-16,0 0 0,0 0 0,-21 0 16,-1 0-16,22 0 0,-21 22 0,21 20 15,-22-21-15,22 0 0,-21 0 16,21 22-16,-1-22 0,1 21 0,0-21 16,21 22-16,0-22 0,0 0 0,0 0 15,0 0-15,0 1 0,0-1 0,0 0 16,21-21-16,0 0 0,22 0 0,-22 0 15,0 0-15,21 0 0,-20 0 16,20 0-16,-21 0 0,21-21 16,-20 0-16,-1 21 0,0-22 0,0 1 15,0-21-15,0 21 0,1-22 0,-1 1 16,0 0-16,0-1 0,-21-20 0,21 21 16,0-1-16,1-20 0,-1 20 15,0-20-15,-21-1 0,21 22 0,0-21 16,0-1-16,-21 22 0,0-1 0,22 1 15,-22 0-15,0 21 0,0-1 0,0 1 16,0 42 0,0 1-16,0-1 0,-22 21 15,1 0-15,0 1 0,0 20 16,0-20-16,0-1 0,-1 21 0,1-20 16,21 20-16,0 1 0,-21-22 0,21 22 15,-21-1-15,21-21 0,0 1 16,0 20-16,0-20 0,0-1 0,0-21 15,0 21-15,0-20 0,0-1 0,0 0 16,21 0-16,0 0 0,22-21 16,-22 0-16,0 0 0,0 0 0,0 0 15,22 0-15,-22 0 16,0 0-16,21-21 0,-21 0 0,1 21 0,-1-21 16,0 0-16,0-1 0,0 1 15,0 0-15,-21 0 0,0 0 0,0 0 16,0-1-16,0 1 0</inkml:trace>
  <inkml:trace contextRef="#ctx0" brushRef="#br0" timeOffset="21611.82">9885 4551 0,'-21'0'0,"42"0"0,-64 0 15,65 0 1,-1 0-16,0 0 16,21 0-16,1 0 0,20 0 15,1 0-15,-1 0 0,1 0 0,-22-21 16,21 21-16,1-21 0,-22 21 0,1 0 15,-1 0-15,0 0 0,-21-22 0,1 22 16,-1 0-16,0 0 47,-42 0 15</inkml:trace>
  <inkml:trace contextRef="#ctx0" brushRef="#br0" timeOffset="24820.06">19558 2053 0,'0'-21'16,"0"0"-16,0 0 15,21 0-15,-21-1 16,21 1-16,0 0 0,-21 0 0,22-21 16,-1 20-16,0 1 0,0 0 15,-21-21-15,0 21 0,21-22 16,-21 22-16,0 0 0,0 0 0,0 0 15,0-1-15,-21 1 0,0 21 0,0 0 16,-22 0-16,1 0 0,0 0 16,-1 21-16,1 1 0,-21 20 0,20 0 15,-20 1-15,20 20 0,-20-21 16,21 22-16,-1-1 0,-20 1 0,42-1 16,-22 1-16,22-1 0,-21 22 15,21-21-15,21-1 0,0 1 0,0-1 16,0 1-16,0-22 0,21 0 0,0 1 15,0-1-15,0-21 0,22 0 16,-1 0-16,0-21 0,1 0 0,-1 0 16,0 0-16,1 0 0,-1 0 15,0-21-15,1 0 0,-1 0 0,0 0 16,1 0-16,-1-22 0,0 22 0,-21-21 16,22-1-16,-22 22 0</inkml:trace>
  <inkml:trace contextRef="#ctx0" brushRef="#br0" timeOffset="25179.85">19875 2265 0,'0'0'0,"0"-21"16,0 0-16,-21 21 16,0 0-1,21 21-15,-21 0 0,0 0 0,21 0 16,0 0-16,-21 1 0,-1 20 16,22 0-16,0 1 0,0-22 0,0 21 15,0 0-15,0-20 0,0 20 0,0-21 16,0 0-16,0 0 0,0 1 15,22-22-15,-1 0 0,0 0 0,0 0 16,0 0-16,0 0 0,1-22 0,-1 22 16,0-21-16,0 0 0,0-21 15,0 21-15,1-1 0,-1-20 16,-21 21-16,0-21 0,0-1 0,0 22 16,0-21-16,0 21 0,-21-1 0,-1-20 15,22 21-15,-21 21 0,0-21 16,0 21-16,0 0 0,0 0 0,-1 0 15,1 0-15,0 0 0,0 21 0,21 0 16,-21 0-16,21 0 16,0 1-16,0-1 0,0 0 0,0 0 15,0 0-15,21 0 0,0-21 16,0 0-16</inkml:trace>
  <inkml:trace contextRef="#ctx0" brushRef="#br0" timeOffset="26928.68">20320 2180 0,'0'0'0,"0"-21"16,0 42-1,0 0-15,0 1 16,0-1-16,0 0 0,0 0 0,0 0 16,0 22-16,0-22 0,0 21 15,0-21-15,0 22 0,0-22 0,0 21 16,0-21-16,0 0 0,-21 22 0,0-22 15,21 0-15,0-42 47,0 0-47,0 0 16,0-22-16,0 22 0,0-21 0,0-1 16,21 1-16,0 0 0,0-1 0,0 1 15,22 21-15,-22-21 0,21 20 0,-21-20 16,22 21-16,-22 21 0,21-21 15,-21 21-15,22 0 0,-22 0 0,0 21 16,0 0-16,0 0 0,0 0 0,-21 1 16,0-1-16,22 0 0,-22 21 15,0 1-15,0-22 0,0 21 0,0 0 16,0-20-16,0 20 0,0-21 16,0 0-16,0 0 0,0 1 15,0-1-15,21-21 0,0 0 16,0 0-16,0 0 0,0-21 15,1-1-15,-1 1 0,21 0 16,-21 0-16,0-21 0,1 20 16,20-20-16,-21 0 0,0 21 0,0-22 15,1 22-15,-1 0 0,-21-21 0,0 20 16,0 1-16,0 0 16,-21 21-16,-1 0 15,22 21-15,-21 0 0,21 1 0,-21-1 16,21 0-16,-21 0 0,21 0 15,0 22-15,0-22 0,0 0 16,0 21-16,0-21 0,0 1 0,0-1 16,0 0-16,21 0 0,0 0 15,-42-21 32,0 0-47,21-21 0,-21 21 16,0-21-16,-1 21 0,1-21 15,0 21-15,21 21 16,0 0 0,0 0-16,0 0 15,0 1-15,0-1 0,0 0 16,21 0-16,0-21 0,1 0 16,-1 0-16,0 0 0,21 0 15,-21 0-15,22 0 0,-22-21 0,21 0 16,1 0-16,-1-1 0,21 1 0,-20 0 15,-1-21-15,0 21 0,1-22 0,-22 1 16,21 0-16,-21-1 0,1 1 16,-1 0-16,0-1 0,0-20 15,0 20-15,0-20 0,-21-1 0,22 1 16,-1-1-16,0 1 0,-21-1 0,0 1 16,0 21-16,0-1 0,21 1 15,-21 0-15,0 20 0,0 1 0,0 0 16,0 42-1,-21 22-15,21-22 0,-21 21 16,21 22-16,-21-22 0,-1 21 0,1 1 16,21-1-16,-21 1 0,0-22 15,0 22-15,21-1 0,0-20 0,-21-1 16,21 21-16,0-20 0,0-1 0,0 0 16,0 1-16,0-1 0,0 0 15,0 1-15,0-22 0,21 0 16,0 21-16,0-20 0,0-22 0,0 21 15,1-21-15,-1 0 0,21 0 0,-21 0 16,0 0-16,22 0 0,-22-21 16,0-1-16,21 1 0,-20 0 0,-1 0 15,0 0-15,0-22 0,0 22 0,-21-21 16,21 21-16,-21-22 0,0 22 0,0 0 16,0 0-16,0 0 0,0 0 15,-21 21-15,0 0 0,0 0 16,0 0-16,0 0 0,21 21 15,0 0 1,0 0-16,0 0 0,0 0 16,21 1-16,0-1 15,0 0-15,0 0 0,-21 0 0,21-21 16,-21 21-16,22 1 0,-22-1 16,0 0-16,0 0 0,0 0 0,0 0 15,0 1-15,0-1 0,0 0 16,0 0-16,21-21 15,0 0-15,0 0 0,0 0 16,0 0-16,1 0 0,-1 0 0,21-21 16,-21 0-16,0 0 0,22-1 0,-22 1 15,0 0-15,43-64 16,-43 43-16,0 0 16,0 21-16,-21-1 0,0 1 0,0 0 15,0 0-15,0 0 0,0 42 31,0 0-31,-21 21 16,21-20-16,0-1 0,0 0 16,-21 0-16,21 21 0,0-20 15,0-1-15,0 0 0,0 0 0,0 0 16,0 0-16,0 1 0,0-1 0,21-21 16,0 0-16,0 0 0,22 0 0,-22 0 15,21 0-15,-21 0 16,22 0-16,-22 0 0,21-21 0,-21-1 15,22 1-15,-22 0 0,0 0 0,0 0 16,0 0-16,0-1 0,-21-20 16,0 21-16,0 0 0,22-22 0,-22 22 15,0 0-15,0 0 0,0 0 16,-22 42 0,1 0-1,21 0-15,0 0 0,0 1 0,-21 20 16,21-21-16,0 0 0,-21 0 0,21 1 15,0-1-15,0 0 0,0 0 0,0 0 16,0 0-16,0 1 16,21-22-1,0 0-15,0-22 16,1 22-16,-1-21 0</inkml:trace>
  <inkml:trace contextRef="#ctx0" brushRef="#br0" timeOffset="27197.52">23453 2201 0,'0'-21'0,"0"42"0,0-63 16,0 21-16,-22 21 15,1 0-15,0 0 16,21 21 0,-21-21-16,0 21 0,0 0 0,21 1 15,0-1-15,0 0 0,-22 0 0,22 21 16,-21-20-16,21-1 0,0 21 0,0 0 15,0-20-15,0 20 16,0-21-16,0 0 0,0 0 0,0 1 16,0-1-16,21-21 0,1 0 15,-1 21-15,0-21 16,0 0-16,0 0 0,0 0 0,1-21 16,-1 21-16,0-21 0,0-1 15</inkml:trace>
  <inkml:trace contextRef="#ctx0" brushRef="#br0" timeOffset="27540.34">23918 1863 0,'0'0'16,"0"-43"-16,0 22 0,0 0 0,0 0 16,0 0-16,0 0 0,0-1 15,-21 22 1,21 22-16,-21-1 15,21 21-15,0-21 0,0 22 0,-21-1 16,21 0-16,-21 1 0,21-1 0,-22 0 16,22 1-16,0-1 0,-21 0 15,21 1-15,-21-1 0,21 0 16,-21 1-16,21-1 0,0-21 0,0 21 16,0-20-16,0-1 0,0 0 0,0 0 15,0 0-15,0 0 0,21-21 16,0 0-16,0 0 0,1 0 15,-1 0-15,0-21 0,0 0 16,0 21-16,0-21 0,1 0 0,-1 0 16,-21-1-16,21 1 0,0 0 15,-21 0-15,0 0 0,21 0 16</inkml:trace>
  <inkml:trace contextRef="#ctx0" brushRef="#br0" timeOffset="28117.01">24066 2286 0,'0'21'31,"-21"0"-16,21 1-15,0-1 0,-21-21 0,21 21 16,0 0-16,0 0 0,0 0 0,0 1 16,0-1-16,0 0 0,0 0 15,0 0-15,21-21 16,0 21-16,1-21 0,-1 0 0,0 0 16,0 0-16,0 0 15,0 0-15,1-21 0,-1 0 16,0 0-16,0 21 0,-21-21 15,0 0-15,0-1 0,0 1 0,0-21 16,0 21-16,0 0 0,0-22 16,0 22-16,0 0 0,0-21 0,0 20 15,-21 1-15,0 21 0,0 0 16,-1 0-16,1 0 0,0 21 16,0 1-16,0-1 0,0 0 15,-1 0-15,22 0 0,0 0 0,-21 1 16,21-1-16,0 0 0,0 0 0,0 0 15,0 0-15,0 1 0,21-22 16,1 0-16,-1 0 0,0 0 16,0 0-16,0 0 0,0 0 0,1 0 15,20 0-15,-21-22 0,0 22 0,0-21 16,22 21-16,-22-21 0,0 0 0,0 0 16,0 21-16,-21-21 0,22-1 15,-1 22-15,0-21 0,-21 0 16,0 42-1,0 0 1,0 1-16,0-1 0,0 0 16,0 0-16,0 0 15,0 0-15,0 1 0,0-1 16,0 0-16,21-21 31,0 0-31,0 0 16,-21-21-16,22 0 15,-22-1-15</inkml:trace>
  <inkml:trace contextRef="#ctx0" brushRef="#br0" timeOffset="28359.97">23876 2074 0,'0'-21'16,"21"21"0,0 0-16,0 0 0,1-21 0,-1 21 15,0 0-15,0 0 0,0 0 0,22 0 16,-22 0-16,0 0 0,0 0 0,0 0 16,0 0-16,-21-21 15,-21 0 16,0 21-31</inkml:trace>
  <inkml:trace contextRef="#ctx0" brushRef="#br0" timeOffset="28579.85">22056 2053 0,'-22'0'16,"44"0"0,-1 0-1,21 0 1,-21 0-16,0 0 0,22 0 0,-22 0 16,21-21-16,1 21 0,-22 0 0,0-21 15,21 21-15,-21-21 0</inkml:trace>
  <inkml:trace contextRef="#ctx0" brushRef="#br0" timeOffset="30137.12">26056 1947 0,'0'0'15,"0"-21"-15,0 0 0,0 0 0,0 0 0,0 0 16,0-1 0,0 44-1,-21-1-15,21 0 16,-21 0-16,0 21 0,21 1 16,0-22-16,-22 21 0,1 1 0,21-1 15,-21-21-15,21 21 0,0 1 0,0-22 16,0 0-16,0 21 0,0-20 0,0-1 15,0 0-15,21-21 32,0 0-32,1 0 0,-22-21 15,21 21-15,0-21 16,-21-1-16,21 1 0,0 0 0,0 0 16,-21 0-16,22-22 0,-1 22 0,-21 0 15,21 0-15,0 0 0,-21 0 0,21-1 16,0 44-1,-21-1-15,0 0 16,0 0-16,0 0 0,0 0 0,0 1 16,0 20-16,0-21 0,0 0 15,0 0-15,22 1 0,-22-1 0,21-21 16,0 21-16,-21 0 0,21-21 16,0 0-16,0 0 0,1 0 0,-1 0 15,21 0-15,-21 0 0,0 0 16,1 0-16,20-21 0,-21 21 0,0-21 15,0 0-15,1 21 0,-22-22 0,21 1 16,0 0-16,-21 0 0,21 0 16,-21 0-16,0-22 0,0 22 0,0 0 15,0 0-15,0 0 0,0-1 0,0 44 47,-21-1-47,0 0 0,21 0 0,-21 21 16,21-20-16,0-1 0,0 0 0,0 0 15,0 21-15,0-20 0,0-1 16,21 0-16,0-21 0,0 21 16,0 0-16,0-21 0,1 0 0,-1 0 15,21 0-15,-21 0 0,22 0 16,-22 0-16,0 0 0,21-21 0,-21 0 16,22 21-16,-22-21 0,0 0 0,0-1 15,0 1-15,1 0 0,-1 0 0,0 0 16,-21 0-16,0-1 0,21-20 15,-21 21-15,21 0 0,-21 0 0,0-1 16,0 44 0,-21-1-1,21 0-15,-21 0 0,0 0 0,21 0 16,0 1-16,0-1 0,0 0 16,0 21-16,0-21 0,0 1 15,0-1-15,0 0 0,0 0 16,21-21-16,0 0 0,0 0 15,0 0-15,1 0 0,-1 0 0,0 0 16,0 0-16,21 0 0,-20-21 16,-1 0-16,0 0 0,0 21 0,0-22 15,0 1-15,1-21 0,-1 21 16,0 0-16,-21-22 0,21 1 16,0 0-16,0-1 0,-21 1 0,22 0 0,-22-1 15,21-20-15,-21 20 0,21 1 0,-21 21 16,0 0-16,0 0 15,0-1-15,-21 44 16,0-1-16,-1 21 0,1-21 16,0 22-16,0-1 0,21 0 15,-21 22-15,0-22 0,21 0 0,-22 1 16,22-1-16,0 0 0,0 1 0,0-22 16,0 42-16,0-20 15,22-22-15,-1 0 0,21 0 0,-21 0 16,22 1-16,-22-22 0,21 0 15,0 0-15,1 0 0,-1 0 0,-21 0 16,22 0-16,-1 0 0,0-22 0,1 1 16,-22 0-16,21-21 0,-21 21 15,22-22-15,-22 22 0,0-21 0,0-1 16,0-20-16,22 21 0,-43-22 16,21 1-16,0 20 0,0-20 0,-21 20 15,0-20-15,0 21 0,0 20 0,0 1 16,0 0-16,0 42 15,0 0-15,-21 1 0,0 20 16,0 0-16,-22 22 0,22-22 16,0 22-16,0-22 0,21 0 15,-21 22-15,21-22 0,0 0 0,0 1 16,0-22-16,0 21 0,0-21 0,21 1 16,-21-1-16,21 0 0,0 0 15,21-21-15,-20 0 0,20 0 0,-21 0 16,21 0-16,-20 0 0,20 0 0,-21 0 15,0 0-15,0-21 0,-21 0 16,0 0-16,0-1 0,0 1 16</inkml:trace>
  <inkml:trace contextRef="#ctx0" brushRef="#br0" timeOffset="30329.01">27030 1757 0,'-21'0'0,"42"0"0,-64 0 0,22 0 16,0 0-1,42 0 17,0 0-17,1 0-15</inkml:trace>
  <inkml:trace contextRef="#ctx0" brushRef="#br0" timeOffset="31171.52">29887 1503 0,'0'0'0,"0"-21"0,0 0 0,-21-1 0,21 1 16,-21 21-16,0 0 16,0 0-16,-1 43 15,22-1-15,0 0 0,-21 22 0,0-1 16,21 1-16,-21 20 0,21-20 15,0-1-15,0 1 0,0-1 0,0 1 16,0-22-16,0 1 0,0-1 0,0 0 16,0-21-16,0 22 0,21-22 15,-21 0-15,0 0 0,0-42 32,0 0-17,-21 0-15,21 0 16,0-1-16,0 1 0,0 0 0,0-21 15,0 21-15,0-1 0,0 1 16,21 0-16,0 0 0,0 0 0,1 21 16,-1-21-16,0 21 0,0 0 15,0 0-15,0 0 0,1 0 16,-1 21-16,0 0 0,0 0 0,-21 21 16,21-20-16,-21-1 0,0 0 15,0 0-15,0 0 0,-21 0 16,21 1-16,-21-22 0,0 21 15,0-21-15,-1 0 0,22 21 0,-21-21 16,42 0 31,1 0-47,-1-21 0,0 21 0,21-21 16,-21 21-16,22-22 0,-1 1 15,0 21-15,22-21 0,-22 0 0,1 0 16,20-22-16,-21 22 0,1 0 15,-1-21-15,0 21 0,1-22 0,-22 22 16,0 0-16,0 0 0,-21 0 0,0-1 16,-21 22-1,0 0-15,0 22 0,0-1 16,-22 0-16,22 0 0,0 0 16,0 22-16,0-22 0,21 21 0,0-21 15,0 0-15,0 22 0,0-22 16,0 0-16,21 0 0,0 0 0,0-21 15,0 22-15,22-1 0,-22-21 0,21 0 16,0 0-16,1 0 0,-1 0 16,0 0-16,-20 0 0,-1 0 0,0 0 15,0-21-15,-21-1 0,21 22 0,-21-21 16</inkml:trace>
  <inkml:trace contextRef="#ctx0" brushRef="#br0" timeOffset="33012.47">19621 4382 0,'0'0'0,"0"42"16,22-42 0,-1 0-1,0 0-15,0 0 0,0-21 0,0 21 16,1-21-16,-1-1 0,0 1 0,-21 0 16,0 0-16,0 0 0,0-22 15,0 22-15,0 0 0,0-21 16,0 21-16,-21-22 0,0 22 0,-1 0 15,1-21-15,0 20 0,-21 1 0,21 0 16,-22 21-16,22 0 0,-21 0 0,-1 0 16,1 0-16,0 21 0,-1 0 15,1 1-15,0 20 0,-1 0 0,22 1 16,-21-1-16,21 0 0,0 1 0,-1-1 16,22 0-16,0-21 0,0 22 15,0-22-15,0 21 0,0-21 0,22 1 16,-1-1-16,0-21 0,0 21 0,0-21 15,0 0-15,1 0 0,20 0 0,-21 0 16,0 0-16,22 0 16,-22-21-16,21 0 0,0-22 0,-20 22 15,20 0-15,0-21 0,-21-1 0,22 1 16,-22 0-16,21-1 0,-21-20 0,1 20 16,20-20-16,-21-1 0,-21 22 15,21 0-15,0-22 0,1 22 0,-22 0 16,0 20-16,0-20 0,0 21 0,0 0 15,0 42 1,-22 21 0,1-21-16,21 1 0,0 20 0,-21-21 15,0 21-15,21 1 0,-21-1 16,21 22-16,0-22 0,0 21 16,0-20-16,0-1 0,0 22 0,0-22 15,0 0-15,0 1 0,21-22 0,0 21 16,0-21-16,0 0 0,1 1 0,-1-22 15,21 0-15,-21 21 0,22-21 16,-22 0-16,21 0 0,0-21 0,1 21 16,-1-22-16,0 1 0,-20 0 0,20 0 15,-21 0-15,21 0 0,-20-1 16,-22 1-16,0 0 0,0-21 0,0 21 16,0-1-16,0 1 0,0 0 15,0 0-15,0 0 0,-22 21 16,1-21-16,0 21 0,0 0 15,0 21-15,21 0 0,0 0 16,-21 0-16,21 0 0,0 22 0,0-22 16,0 0-16,0 0 0,0 22 0,0-22 15,0 0-15,21-21 0,0 21 0,0 0 16,21-21-16,-20 0 0,20 0 0,-21 0 16,21 0-16,1 0 0,-1 0 15,0-21-15,1 0 0,20 0 16,-20 0-16,-1-1 0,0 1 0,1 0 15,-1-21-15,0-1 0,-21 22 0,22-21 16,-22 0-16,21-1 0,-21 1 16,1 0-16,20-43 0,-21 64 15,-21-22-15,0 1 0,0 21 0,0 0 16,0 0-16,21-1 0,-21 1 0,-21 21 31,21 21-31,-21 1 0,0 20 16,0-21-16,21 43 0,-22-22 0,1 21 15,0-20-15,0 20 0,0 1 16,0 20-16,-22-20 0,22-1 0,0 1 16,0-1-16,0 22 0,-1-21 15,1 20-15,0-20 0,21 20 0,0 1 16,0 0-16,0-1 0,0 1 0,0-21 16,0 20-16,0-20 0,0-1 0,21 1 15,0-1-15,1-20 0,-22-1 16,21 0-16,0-21 0,0 1 0,21-22 15,-20 0-15,-1 0 0,21 0 0,0-22 16,-20-20-16,20 21 0,0-21 0,1-1 16,-22 1-16,21 0 0,-21-1 0,0 1 15,-21 0-15,0-22 0,0 22 0,0-22 16,0 1-16,-21 20 0,0-20 16,0-1-16,-21 22 0,20-21 15,-20 20-15,0 1 0,-1 21 0,1-22 16,0 22-16,-1 0 0,-20 0 15,42 21-15,0 0 0,-1-21 0,1 21 16,42 0 0,22-21-1,-22 21-15,0-22 0,21 22 0,1-21 16,-1 0-16,0 0 0,22 0 16,-22 0-16,22-1 0,-1-20 0,-20 21 15,20-21-15,-21 20 0,22-20 0,-43 0 16,21 21-16,-20-22 0,-1 22 15,0 0-15,-21-43 0,0 43 16,-21 21 0,0 21-16,21 1 15,-22-1-15,1 0 0,21 0 0,-21 0 16,21 22-16,0-22 0,0 0 0,-21 0 16,21 0-16,0 0 0,0 1 0,-21-1 15,21 0-15,0-42 47,0 0-47,0-1 16</inkml:trace>
  <inkml:trace contextRef="#ctx0" brushRef="#br0" timeOffset="33177.39">21653 4001 0,'0'0'0,"0"-22"15,0 1-15,0 0 0,0 0 16,0 0-1,22 21 17,-1 0-17,0 0-15,-21 21 0,21-21 16,0 21-16</inkml:trace>
  <inkml:trace contextRef="#ctx0" brushRef="#br0" timeOffset="33772.04">22119 4149 0,'0'0'0,"0"21"0,0 21 15,0-21-15,-21 1 0,0-1 0,21 0 16,-21 0-16,-1 0 0,22 0 0,-21 1 16,0-1-16,21 0 0,0 0 0,-21 0 15,21 0-15,-21-21 0,21 22 16,0-44 31,0 1-47,0 0 0,21-21 15,0 21-15,-21-1 0,21 1 16,0-21-16,1 0 0,-1 20 0,-21 1 16,21 0-16,0 0 0,0 0 0,0 21 31,-21 21-31,0 0 0,0 0 15,0 22-15,0-22 0,0 0 0,0 21 16,0-21-16,0 1 0,0-1 0,0 0 16,0 0-16,0 0 15,0 0-15,22-21 0,-22 22 0,21-22 16,0 0-16,0 0 0,21 0 0,-20 0 0,20 0 16,0 0-16,1-22 0,-1 22 15,0-21-15,1 0 0,-1 0 0,0 0 16,-21 0-16,22-1 0,-22 1 15,0 0-15,-21 0 0,0 0 0,0-22 16,0 22-16,0 0 0,0 0 0,0 0 16,-21 21-16,0 0 15,0 0-15,-1 21 16,1 0-16,0 0 0,21 0 0,0 1 16,-21-1-16,21 0 0,0 0 15,0 0-15,0 0 0,0 1 0,0-1 16,0 0-16,0 0 15,21-21-15,0 0 16,0 0-16,1 0 0,-1 0 0,0 0 16,0 0-16,0 0 0,0 0 0</inkml:trace>
  <inkml:trace contextRef="#ctx0" brushRef="#br0" timeOffset="34256.28">23368 4128 0,'0'0'0,"0"-22"15,0 1-15,0 0 16,-42 0-16,20 21 0,1 0 16,0 0-16,0 0 0,0 21 0,0 0 15,-1-21-15,1 43 0,0-22 0,0 0 16,0 0-16,0 21 0,-1-20 16,22-1-16,0 21 0,-21-21 0,0 0 15,21 1-15,0-1 0,0 0 0,0 0 16,0 0-16,0 0 0,21-21 15,0 0-15,1 0 16,-1 0-16,0 0 0,0 0 0,21-21 16,-20 0-16,-1 21 0,21-21 0,-21 0 15,0 0-15,1-22 0,20 22 16,-42-21-16,21-1 0,0 1 0,0 0 16,1-1-16,-22-20 0,0 21 15,21-22-15,0 22 0,-21-22 0,0 22 16,0 0-16,0 20 0,0-20 0,0 21 15,0 42 1,-21 0-16,0 22 16,-1-22-16,22 42 0,-21-20 0,0-1 15,0 21-15,21-20 0,0-1 0,0 22 16,0-22-16,0 0 0,0-21 16,0 22-16,0-1 0,0-21 0,21 0 15,0 1-15,0-1 0,1 0 16,-1-21-16,0 0 0,21 21 0,-21-21 15,22 0-15,-22 0 0,21 0 16,-21 0-16,22-21 0,-22 0 0</inkml:trace>
  <inkml:trace contextRef="#ctx0" brushRef="#br0" timeOffset="35451.58">25040 3514 0,'0'-21'0,"0"42"0,0-64 0,-21 65 32,21-1-17,0 21-15,-21-21 0,21 22 0,-21-1 16,21 0-16,-22 1 0,22-1 15,-21 0-15,21 22 0,0-22 0,0 0 16,-21 22-16,21-22 0,-21 1 0,21-1 16,0-21-16,0 21 0,0-20 15,-21-1-15,21 0 0,-21 0 16,21-42 15,0 0-31,0 0 0,0-1 0,21 1 16,-21 0-16,21 0 0,0 0 0,0-22 15,0 22-15,1 0 0,-1 0 16,0 0-16,0 0 0,0 21 16,0 0-16,1 0 0,-1 0 0,0 0 0,0 0 15,0 0-15,0 21 0,1-21 0,-22 21 16,21 0-16,-21 0 0,21 0 16,-21 1-16,0-1 0,0 0 15,0 0-15,0 0 0,-21 0 16,0 1-16,-1-22 0,1 21 0,0-21 15,0 0-15,0 0 0,-22 0 16,22 0-16,0 21 0,0-21 0,0 0 16,0 0-16,-1 0 0,1 0 15,0 0-15,21 21 47,21-21-47,0 0 0,1 0 0,-1 21 16,0-21-16,21 0 0,-21 0 0,1 0 15,20 0-15,0 0 0,-21 0 16,22 0-16,-1 0 0,0 0 16,1-21-16,-1 21 0,-21-21 0,22 0 15,-1 0-15,-21-1 0,0 1 0,22 0 16,-22 0-16,0 0 0,-21 0 0,0-22 16,21 22-16,-21 0 15,0 0-15,-21 42 31,21 0-31,0 0 16,0 0-16,0 1 0,-21-1 0,21 0 16,0 0-16,0 0 0,0 0 0,0 1 15,21-1-15,0-21 16,0 0-16,0 0 0,1 21 0,20-21 16,-21 0-16,21 0 0,-20 0 15,20-21-15,-21 0 0,0 21 0,22-22 16,-22 1-16,0 21 0,0-21 0,0 0 15,-21 0-15,0 0 0,21-1 0,-21 1 16,22-21-16,-22 21 0,0 0 16,0-1-16,0 1 0,0 0 15,0 42 1,0 0 0,0 1-16,-22-1 0,22 0 15,-21 0-15,0 21 0,21-20 16,-21 20-16,21 0 0,-21 1 0,0-1 15,21 0-15,0 1 0,-22-1 0,1 0 16,0 1-16,21 20 0,0-21 0,0 22 16,0-22-16,0 22 0,0-1 15,0 1-15,0-1 0,0 1 0,0-1 16,-21 1-16,21-22 0,-21 22 0,21-22 16,0 0-16,-21-21 0,-1 22 0,1-22 15,0 0-15,0-21 0,0 0 0,0 0 16,-1 0-16,1 0 0,0-21 0,0 0 15,0 0-15,0-1 0,-1 1 16,1 0-16,21-21 0,0 21 16,-21-22-16,21 1 0,0 21 0,-21-22 15,21 22-15,0-21 0,0 21 0,0 0 16,0-22-16,0 22 0,0 0 0,0 0 16,21-22-16,0 22 0,0 0 0,1-21 15,-1 21-15</inkml:trace>
  <inkml:trace contextRef="#ctx0" brushRef="#br0" timeOffset="38357.97">27305 3768 0,'0'0'0,"21"0"0,0 0 0,-21-21 15,21 21-15,1 0 16,-1-22-16,-21 1 0,21 21 0,0-21 15,-21 0-15,0 0 16,0 0-16,0-1 0,0 1 0,0 0 16,0 0-16,-21 0 15,0 21-15,0 0 0,-1 0 0,1 0 16,0 0-16,-21 0 0,21 21 0,-22-21 16,22 21-16,-21 0 0,-1 22 15,22-22-15,-21 21 0,21-21 0,0 22 16,-1-1-16,22-21 0,0 21 0,0-20 15,0 20-15,0-21 0,0 0 16,0 0-16,0 1 0,22-1 0,-1 0 16,0-21-16,0 0 0,0 0 0,22 0 15,-22 0-15,0 0 0,21-21 0,-21 21 16,22-21-16,-1-1 16,-21 1-16,0-21 0,22 21 0,-22 0 15,0-22-15,0 22 0,0-21 0,1-1 16,-1 1-16,0 0 0,0-22 0,0 22 15,0 0-15,-21-22 0,0 1 16,0 20-16,0 1 0,0-22 0,0 22 16,0 0-16,0 21 0,0-22 0,0 22 15,0 0-15,-21 21 16,0 0-16,0 21 0,0 0 16,21 0-16,-21 22 0,-1-1 15,22 22-15,0-22 0,-21 21 16,0 1-16,21-1 0,0-20 0,0 20 15,0-20-15,0 20 0,0-21 0,0 1 16,21-1-16,0-21 0,1 22 16,-1-22-16,21 0 0,-21 0 0,22 0 15,-1-21-15,0 0 0,1 0 0,-1 0 16,0 0-16,-21 0 0,22 0 0,-1-21 16,0 21-16,-20-21 0,20 0 15,-21 21-15,0-21 0,0-1 0,-21 1 16,0 0-16,0 0 0,0 0 0,0 0 15,0-1-15,0 1 16,0 0-16,-21 21 16,0 0-16,0 0 15,21 21-15,-21 0 0,0 1 0,21-1 16,0 21-16,-22-21 0,22 0 16,0 1-16,0 20 0,0-21 0,0 0 15,22 0-15,-1 1 0,0-22 16,0 0-16,21 0 0,1 0 15,-22 0-15,21 0 0,1 0 0,-1-22 16,0 22-16,-21-21 0,22 0 0,-1 0 16,0 0-16,1 0 0,-22-1 15,21-20-15,-21 21 0,1-21 0,-1-1 16,0 22-16,0-21 0,0-1 16,-21 1-16,21-21 0,-21 20 0,0 1 15,0 0-15,22-1 0,-22 1 16,0 21-16,0-22 0,0 22 15,0 42-15,-22 1 16,1-1-16,0 21 0,0 0 16,0 22-16,0-1 0,-1 1 0,1-1 15,0 1-15,0-1 0,0 22 0,0-21 16,-1 20-16,22-20 0,-21 20 0,0 1 16,21 0-16,-21-22 0,21 22 15,0-22-15,0 22 0,0-21 16,0 20-16,0-20 0,0 20 0,0-20 15,0-1-15,0 1 0,0-1 0,0 1 16,0-22-16,21 1 0,0-1 0,-21-21 16,21 0-16,1 0 0,-1 1 15,0-22-15,0 0 0,21 0 0,-20-22 16,20 1-16,-21 0 0,21 0 0,1 0 16,-22-22-16,21 1 0,-21 0 15,1-1-15,-1 1 0,0-21 0,-21-1 16,0 22-16,0-22 0,0 1 0,0-1 15,-21 1-15,0-1 0,-22 1 16,22 20-16,-21-20 0,-43-43 16,43 64-16,-1 21 0,1-22 0,0 22 15,21 0-15,-1 21 0,22-21 16,0 0-16,0-1 16,22 1-16,20 21 0,0-21 15,1 21-15,-1-21 0,21 0 0,1 0 16,-1-1-16,1 1 0,-1-21 15,1 21-15,-1 0 0,1-22 0,-22 22 16,22-21-16,-43 21 0,21-22 16,-21 1-16,1 21 0,-1-22 0,-21 22 15,0 0-15,0-21 0,0 21 16,-21-1-16,-1 1 0,1 21 16,-21 0-16,21 0 15,0 21-15,-1 1 0,-20-1 0,21 21 16,0-21-16,0 0 0,-1 22 15,22-22-15,-21 0 0,21 21 0,-21-20 0,21-1 16,0 0-16,0 0 0,0 0 16,0 0-16,21-21 0,0 0 15,1 0-15,-1 0 0,0 0 0,0 0 16,0 0-16,0 0 0,1 0 16,-1-21-16,0 0 0,0 21 15,0-21-15,-21 0 0,0 0 0,21-1 16,-21 1-16,22 0 0,-22 0 0,0 0 15,0 0-15,0-1 16,0 44 0,0-1-1,0 0-15,0 0 0,0 0 16,0 0-16,0 1 0,0-1 0,0 0 16,0 0-16,0 0 0,0 0 0,0 1 15,0-1-15,0 0 0,21-21 16,0 21-16,0-21 0,0 0 0,0 0 15,1 0-15,-1 0 0,0 0 0,0 0 16,0 0-16,22 0 0,-22 0 16,0-21-16,0 0 0,0 21 15,0-21-15,1-1 0,-1 1 0,-21 0 16,21 0-16,-21 0 0,21 0 0,-21-1 16,0 1-16,0 42 31,0 1-31,0-1 15,0 0-15,0 0 0,-21 21 16,21-20-16,0-1 0,0 0 0,0 0 16,0 0-16,0 0 0,0 1 15,21-22-15,0 0 16,22 0-16,-22 0 16,0 0-16,21 0 0,1 0 0,-22 0 15,21 0-15,-21-22 0,22 22 0,-22-21 16,0 0-16,0 0 0,0 0 15,0 0-15,1-1 0,-1 1 0,-21 0 16,0 0-16,0 0 0,0 0 0,21-1 16,-42 44 15,0-1-31,21 0 0,0 0 16,-22 0-16,22 0 0,0 1 15,0-1-15,0 0 0,0 0 0,0 0 16,0 0-16,0 1 15,22-22-15,-22 21 0,21-21 0,0 0 16,0 0-16,0 0 0,22 0 16,-22 0-16,0 0 0,0 0 0,21 0 15,-20 0-15,-1-21 0,0 21 0,0-22 16,0 1-16,0 0 0,1 0 16,-22 0-16,21-22 0,0 22 0,0-21 15,0 0-15,-21-1 0,21 1 0,1 0 16,-1-1-16,-21 1 0,0-22 15,21 22-15,0 0 0,-21-1 0,0 22 16,0-21-16,0 21 0,0 0 16,0-1-16,0 44 15,-21-1 1,0 0-16,21 0 0,-21 21 16,-1 1-16,22-1 0,0 0 0,-21 1 15,0-22-15,21 21 0,0 1 0,0-1 16,-21 0-16,21 1 0,0-22 15,0 21-15,0-21 0,0 22 0,0-22 16,0 0-16,0 0 0,21 0 0,0 0 16,0 1-16,1-22 0,-1 0 15,21 21-15,-21-21 0,22 0 0,-22 0 16,21 0-16,0 0 0,-20-21 16,20-1-16,-21 22 0,21-21 15,-20 0-15,-1 0 0,0-21 0,0 20 16,21-20-16,-20 0 0,-1-1 0,-21 1 15,21 0-15,0-22 16,0 22-16,-21 0 0,0-1 0,21 1 0,-21 0 16,0 20-16,22-20 0,-44 63 31,1 0-31,0 22 0,0-1 16,0 0-16,0 1 15,-1-1-15,1 0 0,0-20 0,21 20 16,-21 0-16,21 1 0,0-1 0,-21-21 15,21 21-15,0-20 0,0-1 16,0 0-16,0 0 0,0 0 0,21 0 16,0-21-16,0 22 0,0-22 0,1 0 15,-1 0-15,0 0 16,0 0-16,0 0 0,0 0 16,-21-22-16,22 1 0,-1 0 15,-21 0-15,0 0 16,0 0-16,0-1 0,0 1 15</inkml:trace>
  <inkml:trace contextRef="#ctx0" brushRef="#br0" timeOffset="38591.83">31115 3662 0,'-21'0'16,"42"0"-16,-21 0 31,21 0-31,0 0 0,0 0 0,1 0 15,-1 0-15,21 0 0,-21 0 16,0 0-16,1 0 0,-1 0 0,0 0 16,0 0-16,0 0 0,-21-21 0,21 21 31,-42 0 16</inkml:trace>
  <inkml:trace contextRef="#ctx0" brushRef="#br0" timeOffset="41159.46">19325 5990 0,'0'-21'0,"0"0"16,0 0-16,0 0 15,0-1-15,0 1 16,0 0-16,0 0 0,0 0 15,0 0-15,0-22 0,0 22 16,0 0-16,0 0 0,0 0 16,0-1-16,0 1 0,0 0 0,0 0 15,0 0-15,0 0 16,0 42 0,0 21-16,0-21 0,0 22 15,21 20-15,-21-21 0,21 1 0,-21 20 16,0-20-16,0 20 0,0-21 15,22 1-15,-22-1 0,0 0 0,0 1 16,0-1-16,0-21 0,0 22 0,0-22 16,-22 0-16,22 0 0,0 0 0,0 0 15,-21-21-15,0 0 0,0 0 16,0-21 0,0 0-16,21 0 0,-22 21 15,1-21-15,0 0 0,0-1 0,0 1 16,0 0-16,21 0 0,-22 21 0,1-21 15,0 0-15,0 21 0,21 21 32,0 0-17,21 0-15,0 0 0,0 0 0,1 1 16,-1-22-16,0 21 0,21 0 0,-21 0 16,1-21-16,20 0 0,-21 21 15,21-21-15,-20 0 0,20 0 0,0 0 16,1-21-16,-1 0 0,0 0 15,1 0-15,-1-1 0,0 1 0,-21 0 16,22-21-16,-1 21 0,-21-1 0,0-20 16,1 0-16,-1 21 0,0-22 15,-21 1-15,0 0 0,0-1 0,0 1 16,0 0-16,0-1 0,0 1 0,0 21 16,0 0-16,0-1 0,0 44 31,0-1-31,0 21 0,0 0 0,0 1 15,-21 20-15,21-20 0,0 20 0,-21 1 16,21-22-16,0 21 0,0 1 16,0-1-16,0 1 0,0-1 0,0 22 15,0-21-15,0-22 0,0 21 16,0 1-16,0-22 0,0 22 0,21-22 16,0 0-16,-21-20 0,0 20 0,21-21 15,0 0-15,0 0 0,-21 1 0,22-1 16,-1-21-16,0 0 0,0-21 15,0-1-15,0 1 0,-21 0 16,0-21-16,0 21 0,0-1 16,0-20-16,-21 21 0,0-21 15,0-1-15,0 1 0,0 0 0,-1 20 16,1-20-16,0 0 0,-21 21 16,42-22-16,-21 22 0,-1 0 0,22 0 15,0 0 1,22-1-1,-1 22-15,0-21 0,21 21 16,-21-21-16,22 21 0,20-21 0,1 0 16,-1 0-16,1 21 0,20-43 0,1 22 15,0 0-15</inkml:trace>
  <inkml:trace contextRef="#ctx0" brushRef="#br0" timeOffset="42476.21">21717 5779 0,'0'-43'0,"0"86"0,0-107 0,0 43 15,-21 21-15,0-21 0,-1 21 0,1 0 16,0 0-16,0 21 16,21 0-16,-21 0 0,21 0 15,-21 22-15,21-1 0,0 0 0,0 1 0,0-22 16,0 21-16,0 1 0,0-1 0,0-21 15,0 21-15,0-20 0,0-1 16,0 0-16,0 0 0,21 0 0,0-21 16,0 0-16,0 0 0,0 0 15,22 0-15,-22 0 0,0 0 16,0 0-16,0-21 0,1 0 0,-1 0 16,0 0-16,0-22 0,0 22 15,0-21-15,1 21 0,-1-22 0,0 1 16,-21 0-16,0-1 0,21 22 0,-21-21 15,21 21-15,-21-22 0,0 22 16,0 0-16,0 42 16,0 0-16,0 0 15,0 1-15,0-1 0,0 21 0,0-21 16,0 22-16,-21-22 0,21 21 0,0 0 16,0-20-16,0 20 0,0-21 15,0 21-15,0-20 0,0-1 16,0 0-16,21 0 0,0 0 0,1 0 15,-1-21-15,0 0 0,0 0 16,21 0-16,-20 0 0,20 0 0,-21-21 16,21 21-16,-20-21 0,20 0 0,0 0 15,1 0-15,-22-1 0,21 1 16,-21-21-16,22 21 0,-22-22 16,0 1-16,0 21 0,-21-21 0,0 20 15,0 1-15,0 0 0,-21 21 16,0 0-1,0 21-15,-1 22 0,1-22 16,21 0-16,0 0 0,0 21 0,0-20 16,0-1-16,0 0 0,0 0 0,0 21 15,0-20-15,0-1 0,21-21 0,-21 21 16,0 0-16,22 0 0,-1-21 16,-21 21-16,-21-21 46,-1-21-46,1 21 0,21-21 16,-21 21-16,0-21 0,0 0 16,0 21-1,-1 21 17,22 0-32,0 0 0,0 0 15,22-21-15,-1 22 0,0-22 16,0 0-16,21 21 15,-20-21-15,-1 0 0,21 0 0,-21 0 16,22 0-16,-1 0 0,0 0 0,1 0 16,-1 0-16,-21-21 0,21 21 0,-20-22 15,20 1-15,-21 21 0,0-21 16,0 0-16,1 0 0,-1 0 0,0-1 16,0 1-16,-21 0 0,0-21 15,21 21-15,-21-22 0,21 22 0,-21 0 16,0 0-16,0 0 0,0-1 0,0 44 31,0-1-15,-21 0-16,21 0 0,-21 0 0,21 0 15,0 22-15,-21-22 0,21 0 0,-21 0 16,21 22-16,0-22 0,0 0 0,0 0 16,0 0-16,0 0 0,0 1 15,21-1-15,0-21 0,0 21 16,0-21-16,1 0 15,-1 0-15,0 0 0,21 0 0,-21 0 16,1-21-16,20 21 0,-21-21 0,0-1 16,22 22-16,-22-21 0,0 0 0,0 0 15,0 0-15,0-22 0,-21 22 0,0 0 16,0-21-16,0 21 0,0-1 16,0 1-16,0 0 0,0 0 0,-21 42 15,0 0 1,0-21-16,21 21 0,0 1 0,0-1 15,0 0-15,0 0 0,0 0 0,0 0 16,0 1-16,0-1 0,0 0 16,0 0-1,0 0 1,0 0-16,-21-21 47,21-21-47,-21 21 0</inkml:trace>
  <inkml:trace contextRef="#ctx0" brushRef="#br0" timeOffset="43615.63">24871 5694 0,'0'21'0,"0"-42"47,0 0-32,0 0-15,21-1 16,0 1-16,0 0 0,-21 0 16,0 0-16,21 0 0,-21-1 0,22 1 15,-22 0-15,0 0 0,0 0 16,0 42 15,0 0-31,0 0 0,-22 0 16,22 22-16,-21-22 0,21 21 0,-21-21 15,21 22-15,0-22 0,0 0 16,0 0-16,0 22 0,0-22 16,0 0-16,0 0 0,0 0 15,21-42 16,0 21-31,1-21 0</inkml:trace>
  <inkml:trace contextRef="#ctx0" brushRef="#br0" timeOffset="43944.44">25421 5440 0,'0'0'0,"21"-21"0,-21 0 0,-21 21 31,0 0-16,0 0-15,0 21 0,-22 0 0,22 0 16,0 0-16,0 0 0,0 1 0,-1-1 16,22 0-16,-21 0 0,21 0 15,0 0-15,21 1 16,1-22-16,20 0 0,-21 21 0,0-21 16,0 21-16,22-21 0,-22 0 0,0 21 15,0-21-15,0 21 0,1-21 0,-1 21 16,-21 1-16,0-1 15,-21 0 1,-1-21-16,-20 21 0,21-21 0,0 21 16,-22-21-16,22 0 0,0 0 0,0 0 15,0 0-15,0 0 0,-1 0 0,1 0 16,0-21-16,21 0 16,0 0-16,-21 21 0</inkml:trace>
  <inkml:trace contextRef="#ctx0" brushRef="#br0" timeOffset="44100.35">24934 5313 0,'0'0'0,"0"-21"0,-21 21 15,21-21-15,-21 21 0,0 0 16,42 0 15,21 0-31,-21 21 16,1-21-16,20 0 0,0 0 0</inkml:trace>
  <inkml:trace contextRef="#ctx0" brushRef="#br0" timeOffset="44580.09">26543 5334 0,'0'21'15,"-21"0"-15,0-21 16,-1 22-16,22-1 0,-21 21 0,21-21 16,0 0-16,0 1 0,0 20 0,0-21 15,-21 21-15,21-20 0,0-1 0,0 21 16,0-21-16,-21 0 0,21 1 16,0-1-16,-21 0 0,0-21 15,-1 0 1,22-21-16,0 0 15,0-1-15,0 1 0,0 0 16,0 0-16,0-21 0,0 20 16,22-20-16,-1 0 0,0 21 0,0-22 15,0 1-15,22 21 0,-22-22 0,0 22 16,21 0-16,-21 0 0,22 21 16,-22 0-16,0 0 0,0 0 0,0 0 15,1 21-15,-1 0 0,0 0 0,-21 1 16,0 20-16,0-21 0,0 21 0,0-20 15,0 20-15,0-21 0,0 21 16,-21-20-16,21-1 0,-21 0 0,21 0 16,0 0-16,0 0 0,0 1 15,21-22 17,0 0-32,0-22 0,0 1 15,0 21-15,22-21 0</inkml:trace>
  <inkml:trace contextRef="#ctx0" brushRef="#br0" timeOffset="44976.75">27326 5334 0,'0'0'0,"0"-21"0,0 0 15,0 0-15,-21 21 16,0 0-16,0 21 16,-1-21-16,1 21 0,0 0 15,0 21-15,0-20 0,-22-1 0,22 21 16,0 0-16,0-20 0,0 20 15,21 0-15,0-21 0,0 22 0,0-22 16,0 0-16,0 0 0,21 0 0,0 1 16,0-1-16,0 0 0,22-21 15,-22 0-15,0 0 0,21 0 0,1 0 16,-22 0-16,21-21 0,-21 0 0,1-1 16,20 1-16,-21 0 0,0 0 0,-21 0 15,0-22-15,21 22 0,-21-21 16,0 21-16,0-22 0,0 1 0,0 0 15,0 21-15,-21-22 0,21 22 16,-21 0-16,0 21 0,0-21 16,0 21-16,-1 0 0,1 0 15,0 0-15,0 21 0,21 0 16,-21 0-16,21 0 0,0 1 16,21-22-1,0 0-15,0 0 0,0 0 16,1 0-16,-1-22 0,0 22 0</inkml:trace>
  <inkml:trace contextRef="#ctx0" brushRef="#br0" timeOffset="45240.6">27855 4974 0,'0'0'0,"21"-42"0,1 21 0,-1 0 0,-21-1 16,0 1-16,0 0 0,0 42 15,0 0-15,-21 22 16,-1-22-16,1 21 0,0 1 0,0-1 15,0 21-15,0-20 0,-1-1 0,1 22 16,0-22-16,0 0 0,21 1 16,0-1-16,0-21 0,0 21 0,0-20 15,0 20-15,0-21 0,0 0 0,0 0 16,0 1-16,0-1 0,21-21 16,0 0-16,0 0 15,1 0-15,-22-21 16,21 21-16,-21-22 0,0 1 0,0 0 15,0 0-15,0 0 0,0 0 0</inkml:trace>
  <inkml:trace contextRef="#ctx0" brushRef="#br0" timeOffset="45392.58">27580 5313 0,'0'-21'16,"21"0"-1,0 21-15,1 0 0,20 0 16,-21 0-16,21-22 0,1 22 15,-22 0-15,21-21 0,1 21 0,-1-21 16,-21 21-16,21-21 0,-20 0 16,-1 0-16,0 21 0</inkml:trace>
  <inkml:trace contextRef="#ctx0" brushRef="#br0" timeOffset="48224.96">29697 5292 0,'0'0'0,"21"0"0,0 0 0,0 0 0,0 0 16,-21-21-16,22-1 0,-1 1 16,-21 0-1,0 0-15,0 0 0,0 0 16,-21-1-16,-1 1 0,1 0 15,0 0-15,0 0 0,-21 21 16,20 0-16,1 0 0,0 0 0,0 0 16,0 21-16,0 0 0,-1 0 0,1 0 15,0 22-15,0-22 0,0 21 0,0-21 16,-1 22-16,22-1 0,0-21 16,0 22-16,0-22 0,0 0 0,0 0 15,0 0-15,0 0 0,22-21 16,-1 0-16,0 0 0,0 0 15,0 0-15,22-21 0,-22 21 0,21-21 16,0 0-16,1 0 0,-1 0 16,0-22-16,1 22 0,-1-21 0,0-1 15,1 1-15,-22 0 0,21-1 16,-21 1-16,1-21 0,-1 20 0,0-20 16,0 20-16,-21-20 0,21 21 0,-21 20 15,0-20-15,0 21 0,0 0 16,0 0-16,-21 42 15,0 21-15,0-21 16,21 22-16,-21-1 0,21 0 0,-22 22 16,22-22-16,0 22 0,0-22 0,-21 21 15,21-20-15,0-1 0,0-21 0,0 22 16,0-22-16,21 21 0,1-21 16,-1 0-16,0-21 0,0 22 15,21-22-15,1 0 0,-1 0 0,-21 0 16,22 0-16,-1 0 0,0 0 15,-21-22-15,22 22 0,-22-21 0,0 0 16,21 0-16,-42 0 0,22 0 0,-22-1 16,0 1-16,0 0 0,0 0 15,0-21-15,0 20 0,-22 1 16,1 21-16,0 0 0,21 21 16,-21-21-16,21 22 15,-21-1-15,0 21 0,21-21 0,0 0 0,0 1 16,0-1-16,0 0 0,0 0 15,0 0-15,21 0 0,0-21 0,0 22 16,0-22-16,22 0 0,-22 0 16,21 0-16,0 0 0,1 0 0,-1 0 15,0-22-15,1 1 0,20 0 0,-20 0 16,-1 0-16,0 0 0,1-1 16,-1 1-16,-21-21 0,0 21 0,22-22 15,-43 1-15,21 21 0,-21-21 0,0-1 16,0 1-16,0 0 0,0-1 15,0 22-15,0 0 0,0 0 16,-21 42 0,-1 0-16,22 0 0,-21 22 0,0 20 15,0-21-15,0 22 0,21-22 0,-21 22 16,-1-22-16,1 22 0,0-1 16,0 1-16,0-1 0,21 1 0,-21-1 15,-1 1-15,22 20 0,-21 1 0,21-22 16,0 22-16,0-21 0,0 20 0,0-20 15,0 20-15,0-20 0,-21 21 16,0-22-16,21 1 0,0-1 0,-21 1 16,21-1-16,-21-21 0,21 1 0,0-1 15,0 0-15,0-20 0,0-1 16,21-21-16,0 0 0,0 0 16,21 0-16,1-21 0,-22-1 15,21-20-15,1 21 0,-1-21 0,0 20 16,1-41-16,-22 21 0,21-1 0,-21-20 15,0-1-15,-21 1 0,0-1 0,0 1 16,0-1-16,0-20 0,-21 20 16,0-21-16,-21 22 0,-1-22 0,1 43 15,0-22-15,-1 22 0,1 0 16,-21-1-16,20 22 0,1 0 0,21 0 16,0 0-16,-1 21 0,22-21 0,0-1 15,43 1 1,-22 21-16,21-21 0,1 21 15,20-21-15,1 0 0,-1 21 16,-21-21-16,22-1 0,-1 1 0,1 0 16,-22 0-16,1-21 0,-1 20 15,-21 1-15,21 0 0,-20 0 0,-22 0 16,0 0-16,0-1 0,0 1 0,-22 21 31,1 0-31,21 21 16,-21-21-16,0 22 0,0-1 0,21 0 15,0 0-15,0 0 0,-21 0 16,21 1-16,0-1 0,0 0 16,0 0-16,21 0 0,0-21 15,0 0-15,0 21 0,0-21 16,1 0-16,-1 0 0,0 0 0,0 0 16,21 0-16,-20 0 0,-1-21 0,21 21 15,-21-21-15,0 0 0,1 21 16,-1-21-16,0 0 0,0-1 0,0 1 15,-21 0-15,0 0 0,0 0 0,0 0 16,-21 42 15,0 0-31,0 0 0,21 0 16,0 0-16,-21 1 0,21-1 16,-22 0-16,22 0 0,-21 0 0,21 0 15,-21 1 1,21-44 15,21 22-15,0-21-16,1 0 0,-1 0 15,-21 0-15,21 0 0,0-1 0,0 1 16,0 0-16,1 21 0,-1-21 16,0 21-16,0 21 31,-21 0-31,0 0 0,0 1 15,0-1-15,0 0 0,0 0 16,0 0-16,21 0 0,0-21 16,1 22-16,-1-22 0,0 0 15,0 0-15,0 0 0,22 0 0,-22 0 16,21 0-16,-21 0 0,22 0 16,-22 0-16,21 0 0,-21-22 0,0 22 15,1-21-15,-1 21 0,-21-21 0,0 0 16,21 0-16,-21 0 0,21-1 15,-21 1-15,0 0 0,0 0 16,0 42 0,-21 0-1,0 0-15,21 1 0,-21-1 0,21 0 16,0 0-16,0 0 0,0 0 16,0 1-16,0-1 0,0 0 15,0 0 1,21-21-16,0 0 0,0 0 15,0 0-15,0 0 0,1 0 0,-1 0 16,0-21-16,0 21 0,0-21 16,0 21-16,1-21 0,-22-1 0,21 22 15,0-21-15,0 0 0,-21 0 16,21 0-16,-21 0 16,-21 21 15,0 21-31,21 0 0,-21-21 0,21 21 15,-21 0-15,-1 0 16,22 1-16,22-22 47,-1 0-47,0 0 0,0 0 16,-21-22-16,21 22 0,0-21 15,1 0-15,-1 0 0,-21 0 16,21 21-1,0 0-15,-21 21 16,0 0 0,0 0-16,0 0 15,0 1-15,0-1 0,0 0 16,0 0 0,21-21-16,0 0 0,22 0 0,-22 0 15,0 0-15,21 0 0,1 0 0,-22 0 16,21 0-16,1 0 0,-22-21 15,21 21-15,-21-21 0,0 21 0,1-21 16,-1-1-16,0 1 0,-21 0 16,21 0-16,-21 0 0,0 0 15,0-1-15,0 1 0,0 0 16,0 0-16,-21 21 0,0 0 16,-22 0-16,22 0 0,0 0 0,0 21 15,-21-21-15,20 21 0,1 0 16,0 1-16,0-1 0,0 0 0,21 0 15,-21 0-15,21 0 16,0 1-16,0-1 0,0 0 16,0 0-16,0 0 15,0 0-15,0 1 0,0 20 16,21-21-16,-21 21 0,0 1 0,0-1 16,0 0-16,0 22 0,0-22 15,-21 1-15,-1 20 0,22-21 0,0 1 16,-21 20-16,0-20 0,21-1 0,-21 21 15,21-20-15,-21 20 0,0-20 16,-1-1-16,1 0 0,0 1 0,21-22 16,-21 21-16,0-21 0,0 0 0,-1 1 15,22-1-15,-21-21 16,0 0-16,21-21 31,0-1-31,0 1 0,0 0 16,21 0-16,-21-21 0,21 20 0</inkml:trace>
  <inkml:trace contextRef="#ctx0" brushRef="#br0" timeOffset="48459.83">32533 4995 0,'0'0'0,"-21"0"15,-21-21-15,20 0 16,1 21 0,0 0 31,0 0-32,0 0-15,0 0 0</inkml:trace>
  <inkml:trace contextRef="#ctx0" brushRef="#br0" timeOffset="48612.74">31623 4911 0,'-21'0'0,"42"0"0,-63 0 0,42 21 0,-22-21 16,22 21-16,-21-21 0,0 0 15,0 21 1,0-21-16,0 0 0,-1 0 15,-20 0-15,21 0 0</inkml:trace>
  <inkml:trace contextRef="#ctx0" brushRef="#br0" timeOffset="53735.8">16319 1334 0,'0'0'0,"0"-22"0,0 1 16,0-21-16,0 21 0,0 0 15,0-1-15,0-20 0,0 21 16,0 0-16,0-22 0,0 22 0,0-21 16,0 21-16,0 0 0,0-22 0,0 22 15,-21 0-15,21-21 0,0 20 16,0 1-16,0 0 0,0 0 0,0 0 16,-21 21-1,0 0 1,0 0-1,0 21-15,21 0 0,-22 21 16,22-20-16,0 20 0,0-21 16,-21 21-16,21 1 0,0-1 15,-21 0-15,21 1 0,0-1 0,0 0 16,-21 22-16,21-22 0,0 1 0,0-1 16,0 21-16,0-20 0,0-1 15,0 22-15,0-22 0,0 21 0,0-20 16,0-1-16,0 0 0,0 22 0,0-22 15,0 1-15,0-1 0,0 0 0,0 1 16,0-1-16,0-21 0,0 21 16,21 1-16,-21-22 0,0 21 0,0 1 15,0-1-15,0-21 0,21 21 16,-21 1-16,0-22 0,0 21 0,0 1 16,0-22-16,0 21 0,0-21 15,21 22-15,-21-22 0,0 21 0,22-21 16,-22 22-16,0-22 0,0 0 0,0 21 15,0-21-15,0 22 0,0-22 0,0 21 16,0-21-16,0 22 0,0-22 0,0 21 16,0 1-16,0-22 0,0 21 15,0-21-15,0 22 0,0-1 0,0-21 16,0 21-16,0-20 0,0 20 0,0-21 16,0 21-16,21-20 0,-21-1 0,0 21 15,0-21-15,0 0 0,0 22 16,0-22-16,0 0 0,21 21 15,-21-20-15,0 20 0,0-21 0,0 21 16,0-20-16,0 20 0,0 0 0,0 1 16,0-22-16,0 21 0,0 0 0,0 1 15,0-22-15,0 21 0,0 1 0,0-1 16,21-21-16,-21 21 0,0 1 16,0-1-16,0 0 0,0 1 0,0-1 15,0 0-15,0 1 0,0-1 0,0 0 16,0 1-16,0-1 0,0 0 0,0 1 15,0-1-15,0 0 0,0 1 0,0-1 16,0 0-16,-21 1 0,21-1 16,0 0-16,0 1 0,0-1 15,0-21-15,-21 22 0,21-1 0,0 0 16,0 1-16,0-1 0,0 0 0,0 1 16,-21-1-16,21 0 0,0 1 0,0-1 15,0 0-15,-22 1 0,22-1 0,0 0 16,0 1-16,0-1 0,0 0 0,0 1 15,0-1-15,0 0 0,0 1 0,0 20 16,0-21-16,0 1 0,0-1 16,0 0-16,0 22 0,0-22 0,0 1 15,0-1-15,0 0 0,0 1 0,0-1 16,0-21-16,0 21 0,0 1 16,0 20-16,0-20 0,0-1 0,0 0 15,0 1-15,0 20 0,0-21 0,0 1 16,0-1-16,0 0 0,0 22 0,0-22 15,0 1-15,0-1 0,0 0 0,0 1 16,0 20-16,0-21 0,0 1 0,0-1 16,0 22-16,0-22 0,0 0 0,0 1 15,0 20-15,0-21 0,0 1 16,0-1-16,0 0 0,0 22 0,0-22 16,22 1-16,-22-1 0,21 0 15,-21 1-15,0-1 0,0 0 0,0 1 16,0-1-16,21 21 0,-21-20 0,0-1 15,0 0-15,21 1 0,-21-1 0,0 0 16,0 1-16,0-1 0,0 0 0,21 1 16,-21-1-16,0 0 0,0 1 0,0-1 15,0 0-15,0 22 0,21-22 0,-21 1 16,0-1-16,0 0 0,22 1 0,-22-1 16,0 0-16,0 1 0,0-1 0,0 0 15,0 1-15,0-1 0,0 0 16,0 1-16,0-1 0,0 0 0,0 1 15,0 20-15,0-21 0,0 1 0,0 20 16,0-20-16,0-1 0,0 21 0,0-20 16,0-1-16,0 0 0,0 22 15,0-22-15,0 1 0,0 20 0,0-21 16,0 1-16,0 20 0,0-20 0,0 20 16,0-21-16,0 22 0,0-22 0,0 1 15,0 20-15,0-21 0,0 22 0,0-22 16,0 1-16,0 20 0,0-21 0,0 22 15,0-22-15,0 22 0,0-1 16,0-20-16,0 20 0,0-21 0,0 22 16,0-22-16,0 22 0,0-22 15,0 22-15,0-22 0,0 21 0,0-20 0,0 20 16,0-20-16,0 20 0,0 1 0,0-22 16,-22 21-16,22 1 0,0-22 15,0 22-15,-21-22 0,21 22 0,0-22 16,0 21-16,0 1 0,0-22 0,-21 22 15,21-1-15,0 1 0,-21-22 16,21 22-16,0-1 0,0 1 0,0-22 16,0 21-16,0-20 0,0 20 0,0-20 15,0 20-15,0-21 0,0 22 0,0-22 16,0 22-16,0-22 0,0 22 0,0-22 16,0 21-16,0-20 0,0-1 15,0 22-15,0-22 0,0 0 0,0 1 16,0-1-16,0 21 0,0-20 15,0-1-15,0 0 0,0 22 0,0-22 16,0 1-16,0-1 0,0 0 0,0 22 16,0-22-16,0 0 0,0 1 0,0-1 15,0 0-15,0 1 0,0-1 0,-21 0 16,21 1-16,0 20 0,0-20 0,-21-1 16,21 0-16,0 1 0,0-1 15,0 0-15,0 1 0,0-22 0,0 21 16,0 0-16,0 1 0,0-1 0,0 0 15,0-20-15,0 20 0,0 0 16,0-21-16,0 22 0,0-1 0,0-21 16,0 22-16,0-22 0,0 21 15,0-21-15,0 22 0,0-1 0,0-21 16,0 21-16,0-20 0,0 20 0,0-21 16,0 0-16,21 22 0,-21-22 0,0 21 15,0-21-15,0 0 0,0 1 0,21 20 16,-21-21-16,0 0 0,0 0 15,0 1-15,0-1 0,0 0 0,0 0 16,0 0-16,0 0 0,0 1 0,0-1 16,0 0-16,21-21 0,-21 21 0,0 0 15,0 0-15,0 1 0,0-1 16,21 0-16,-21 0 0,0 0 16,0 0-16,0 1 0,0-1 0,0 0 15,0 0-15,0 0 0,0 0 0,0 1 16,0-1-16,0 0 0,0 0 15,0 0-15,0 0 0,21 1 0,-21-1 16,0 0-16,0 0 0,0 0 0,0 0 16,0 1-16,0-1 0,0 0 0,0 0 15,0 0-15,0 0 16,0 1-16,-21-44 47,21 1-47,0 0 15,0-21-15,0 21 0</inkml:trace>
  <inkml:trace contextRef="#ctx0" brushRef="#br0" timeOffset="65356.29">720 8615 0,'0'0'0,"21"0"31,-42 0 31,-1 0-62,1-21 16,0 21-16,0 0 0,0 0 16,-22 0-16,22 0 0,-21 0 0,21 0 15,-22 0-15,1 0 0,21 0 16,-21 0-16,20 0 0,-20 0 0,21 0 16,0 0-16,0 0 15,42 0 16,0 0-15,0 0-16,0 0 0,22 0 16,-22 0-16,21 0 0,0 0 0,1 0 15,-1 0-15,22 0 0,-1 0 16,1 0-16,-1 0 0,1 0 0,20 0 16,1 0-16,-22 0 0,22-21 15,0 21-15,-1 0 0,1 0 0,0-22 16,-22 22-16,1 0 0,-1 0 0,1-21 15,-1 0-15,-20 21 0,-1 0 16,0 0-16,-21-21 0,22 21 16,-22 0-16,0 0 0,-21-21 15,0 0 1,0-1 0,0 1-1,-21 21-15,0-21 0,0 0 0,-1 21 16,-20-21-16,21 0 0,0 21 0,0-22 15,-22 1-15,22 0 0,-21 0 16,21 21-16,-22-21 0,22 0 16,-21 21-16,21 0 0,-1-22 0,1 22 15,0 0-15,21 22 47,0-1-47,21 0 16,0 0-16,1-21 0,-1 21 15,21-21-15,-21 0 0,22 21 0,-1-21 16,-21 0-16,21 0 0,1 0 16,-1 0-16,-21 0 0,22 0 0,-1 0 15,-21 0-15,0 0 0,22 0 16,-22 0-16,0 0 0,-21 22 0,21-22 16,-21 21-16,0 0 15,0 0-15,-21 0 0,0 0 16,0 1-16,-1-1 0,1 21 15,0-21-15,-21 22 0,-1-22 0,22 21 16,-21 0-16,0-20 0,20 20 16,-20-21-16,21 21 0,0-20 0,0-1 15,-1 0-15,1 0 0,21 0 16,-21-21-16,21 21 0,0-42 47,0 0-47,0 0 15</inkml:trace>
  <inkml:trace contextRef="#ctx0" brushRef="#br0" timeOffset="71299.82">4022 8128 0,'-22'0'16,"22"-21"-1,0 0-15,-21 0 16,21-1-16,0 1 0,0 0 0,0 0 15,0 0-15,0 0 0,0-1 16,0 1-16,0 0 0,0 0 0,0 0 16,0 0-16,0 42 31,0 0-31,0 0 16,0 21-16,0 1 0,0-1 15,0 0-15,0 22 0,0-22 0,0 22 16,0-22-16,0 22 0,0-22 0,0 21 15,0-20-15,-21-1 16,0 0-16,21 1 0,-21-22 0,21 21 16,-21-21-16,21 1 0,0-1 0,0 0 15,-22-21 1,22-21-16,0 0 16,0-1-16,0 1 0,0 0 15,0-21-15,0 21 0,0-22 0,22 1 16,-22 0-16,21-22 0,0 22 0,0-22 15,-21 22-15,21-22 16,0 1-16,1 21 0,-1-1 0,0 1 16,0 0-16,0 20 0,0 1 0,1 0 15,20 21-15,-21 0 0,0 0 16,22 21-16,-1 22 0,-21-22 0,21 21 16,-20 0-16,-1 1 0,0-1 15,0 22-15,-21-22 0,0 0 0,0 1 16,0-1-16,0 0 0,0 1 0,0-1 15,-21-21-15,21 0 0,-21 0 16,21 1-16,0-1 0,-21-21 0,-1 0 31,22-21-15,0-1-16,0 1 0,0 0 16,22 0-16,-1-21 0,-21-1 0,21 1 15,0 0-15,0-1 0,0-20 16,1 20-16,20-20 0,-21 21 0,21-1 15,1 1-15,-22 21 0,21 0 0,1-1 16,-1 22-16,-21 0 0,21 22 16,-20-1-16,-1 0 0,0 21 0,0-21 15,0 22-15,-21-1 0,21 0 0,-21 1 16,0-1-16,0 0 0,0 1 16,0-1-16,0-21 0,-21 22 0,21-22 15,-21 0-15,0 0 0,21 0 16,0 0-16,0 1 0,-21-22 15,21 21-15,-21-21 16,-1 0 0,22-21-1,-21-1-15,21 1 0,0 0 0,0 0 16,0 0-16,0 0 0</inkml:trace>
  <inkml:trace contextRef="#ctx0" brushRef="#br0" timeOffset="71713.6">5334 8297 0,'0'0'0,"21"0"16,0 0-1,0 0-15,1 0 0,-22-21 16,21 0-16,21 21 0,-21-21 0,0 0 15,1 0-15,20-1 0,-21 1 0,0 0 16,22 0-16,-22-21 0,0 20 16,0 1-16,0 0 0,-21 0 15,0 0-15,0 0 0,0-1 0,-21 22 16,-21 0-16,21 0 16,-1 0-16,-20 0 0,21 22 0,-21-1 15,-1 0-15,22 21 0,-21-21 0,21 22 16,-22-1-16,22 0 0,0 1 15,21-1-15,0 0 0,0-20 0,0 20 16,0-21-16,0 21 0,0-20 0,0-1 16,0 0-16,0 0 0,21 0 15,0-21-15,0 21 0,1-21 16,-1 0-16,0 0 0,21 0 16,-21 0-16,1 0 0,20-21 0,0 0 15,-21 0-15,22 0 0,-1 0 16</inkml:trace>
  <inkml:trace contextRef="#ctx0" brushRef="#br0" timeOffset="72035.42">6413 7641 0,'0'0'0,"0"-21"0,-21 21 0,0-21 16,0 0-16,0 21 15,0 0-15,-1 21 16,1 0-16,21 0 0,-21 22 16,21-22-16,0 21 0,0 0 15,-21 22-15,21-22 0,-21 22 0,21-22 16,-21 22-16,21-22 0,0 0 0,0 1 16,-22-1-16,22 0 0,-21 1 15,21-22-15,-21 21 0,21-21 0,0 0 16,0 1-16,21-44 47,0 1-47,1 0 0,-1-21 15,0-1-15,21 1 0</inkml:trace>
  <inkml:trace contextRef="#ctx0" brushRef="#br0" timeOffset="72476.16">6625 7620 0,'0'0'0,"0"-21"0,0 42 31,0 0-31,0 0 16,0 22-16,0-22 0,-21 21 0,21 1 15,-21-1-15,21 0 0,-21 22 0,21-22 16,0 0-16,-22 1 0,22-1 16,-21 0-16,0 1 0,21-22 0,0 21 15,0-21-15,0 1 0,-21-1 0,21 0 16,-21-21 15,21-21-15,0 0-16,0-1 0,0 1 0,0-21 15,21 21-15,0-22 0,0 1 16,0 21-16,1-21 0,-1-1 0,0 22 16,21 0-16,-21 0 0,22 0 0,-22 21 15,0 0-15,0 0 0,0 0 16,1 21-16,-1 21 0,-21-21 0,0 0 15,21 1-15,-21 20 0,0-21 0,0 21 16,0-20-16,0 20 0,0-21 16,0 0-16,0 0 0,0 1 15,0-1-15,0 0 0,0 0 0,0 0 16,0-42 15,21 0-15,0 0-16,0 0 0,1-1 0</inkml:trace>
  <inkml:trace contextRef="#ctx0" brushRef="#br0" timeOffset="72855.95">7197 7938 0,'0'0'16,"0"-22"0,-22 44-1,22-1-15,-21 0 0,0 0 16,21 21-16,0-20 0,0 20 0,-21-21 15,21 21-15,-21-20 0,21 20 0,0-21 16,0 21-16,0-20 0,0-1 16,0 0-16,0 0 0,0 0 0,0 0 15,21-21-15,0 0 0,0 0 0,0 0 16,1 0-16,-1 0 0,0 0 16,0 0-16,0-21 0,0 21 15,1-21-15,-1 0 0,0 0 0,0 0 0,0-1 16,0 1-16,-21-21 0,0 21 15,0-22-15,0 1 0,0 0 16,0 21-16,-21-22 0,0 22 0,0 0 16,0 0-16,0 0 0,-1-1 0,1 22 15,0 0-15,0 0 0,0 0 0,0 0 16,-1 0-16,22 22 0,-21-1 16,21 0-16,0 0 0,0 0 15,21 0 1,1-21-16,-1 0 0,0 0 15</inkml:trace>
  <inkml:trace contextRef="#ctx0" brushRef="#br0" timeOffset="73672.49">8128 7980 0,'0'0'0,"0"-21"0,0 0 15,0-1-15,-21 1 0,0 0 16,-1 0-16,1 21 0,21-21 0,-21 21 16,0 0-16,0 0 0,0 0 15,-1 0-15,1 0 0,-21 21 16,21 0-16,0 0 0,-22 22 0,22-22 16,0 21-16,0 0 0,-22 1 0,22-1 15,0 0-15,0-20 0,21 20 16,0-21-16,-21 21 0,21-20 0,0-1 15,0 0-15,0 0 0,21 0 0,0-21 16,0 0-16,0 21 0,1-21 0,20 0 16,-21 0-16,21 0 0,1-21 15,-22 0-15,21 0 0,1 0 0,-22 0 16,21-1-16,-21-20 0,0 0 0,22-1 16,-22 1-16,0 0 0,0-22 15,-21 22-15,21-22 0,-21 22 16,22-21-16,-22 20 0,21-20 0,-21 20 15,0 1-15,0 0 0,0-1 0,0 1 16,0 21-16,0 0 0,0 42 31,0 21-31,0-21 0,-21 22 16,21-1-16,-22 0 0,22 22 16,-21-22-16,21 1 0,0 20 15,-21-21-15,21 22 0,-21-22 0,21 22 0,0-22 16,0 0-16,0-20 0,0 20 0,0 0 15,0-21-15,21 1 0,0-1 16,0-21-16,1 0 0,-1 21 16,0-21-16,0 0 0,21 0 0,-20-21 15,20 0-15,-21 21 0,21-22 0,1-20 16,-22 21-16,21 0 0,1-22 16,-22 22-16,0-21 0,0 0 0,0-1 15,0 1-15,-21 21 0,0-22 0,0 22 16,0 0-16,0 0 0,-21 21 31,0 21-31,0-21 0,21 42 0,0-20 16,-21-1-16,21 0 0,0 21 0,0-21 15,0 1-15,0 20 0,21-21 16,-21 0-16,21 0 0,0 1 16,-21-1-16,21 0 0,1 0 15,-22 0-15,0 0 0,0 1 16,0-1-1,-22-21-15,1 0 16,0 0-16,0 0 0,0 0 16,0 0-16,-1-21 15,1-1-15,0 1 16,0 0-16</inkml:trace>
  <inkml:trace contextRef="#ctx0" brushRef="#br0" timeOffset="73916.23">5948 7895 0,'0'0'0,"-21"0"0,-1-21 0,1 21 0,21-21 16,21 0-1,22 21-15,-1 0 0,0-21 16,1 21-16,-1 0 0,0 0 0,22-22 15,-1 22-15,-20 0 0,20 0 0,-20 0 16,-1 0-16,0-21 0,-21 21 16,1 0-16,-1 0 0,0 0 15,0-21-15,0 21 0,0 0 0,1-21 16</inkml:trace>
  <inkml:trace contextRef="#ctx0" brushRef="#br0" timeOffset="75272.46">10308 7430 0,'0'0'0,"0"-22"16,0 1-16,0 0 0,0 0 0,0 0 15,0 0-15,-21-1 0,0 22 16,-22 0-16,22 0 0,-21 0 16,0 0-16,-1 22 0,1-1 0,-22 21 15,22 0-15,-21 1 0,20-1 0,1 0 16,0 22-16,-1-1 0,1 1 15,0-1-15,20 1 0,1-1 16,0 1-16,0-1 0,21 1 0,0-22 16,0 1-16,0-1 0,21 0 0,21 1 15,-20-22-15,20 0 0,0-21 16,22 0-16,-1 0 0,1 0 0,-1 0 16,-20 0-16,20-21 0,1 21 0,-22-21 15,21-22-15,-20 22 0,-1 0 0,-21 0 16,22-22-16,-22 22 0,-21-21 15,0 0-15,0 20 0,0-20 0,0 21 16,0-21-16,-21 20 0,-1 1 0,1 0 16,0 21-16,0 0 0,0 0 0,-22 0 15,22 0-15,-21 21 16,21 0-16,0 22 0,-22-1 0,22-21 16,0 22-16,-21-1 0,20 0 0,22 1 15,0-1-15,-21-21 0,21 21 0,0-20 16,0-1-16,21 0 0,1 0 15,-1-21-15,0 0 0,0 0 0,21 0 16,-20 0-16,20 0 0,-21-21 0,21 21 16,1-21-16,-22 0 0,0-1 0,21 1 15,-20 0-15,-1 0 0,-21-21 16,21 20-16,-21 1 0,0-21 0,0 21 16,0 0-16,0-1 0,0 1 0,0 0 15,0 0-15,0 42 16,0 0-1,0 0-15,0 1 0,0-1 16,0 21-16,0-21 0,0 0 0,0 1 16,0-1-16,0 0 0,0 0 0,21 0 15,-21 0-15,0 1 0,21-22 0,0 0 16,1 0-16,-1 0 0,0 0 16,21 0-16,-21 0 0,22 0 0,-1-22 15,0 22-15,-20-21 0,20 0 0,0 0 16,-21 0-16,22 0 0,-22-1 0,0-20 15,0 21-15,-21 0 0,0-22 16,0 22-16,0 0 0,0 0 16,0 0-16,0 42 15,0 0 1,0 0-16,-21 22 0,21-22 16,-21 0-16,21 21 0,0-21 15,0 1-15,0-1 0,-21 0 0,21 0 16,0 0-16,0 0 0,0 1 0,-21-22 15,21 21-15,21-42 47,-21-1-47,21 1 0,0 0 16,-21 0-16,21-21 0,0 20 0,1-20 16,-1 0-16,0-1 0,21 22 0,1-21 15,-1 0-15,0 20 0,1 1 16,-1 0-16,0 21 0,-21 0 0,22 0 15,-22 0-15,0 0 0,0 21 0,0 22 16,-21-22-16,22 0 0,-22 21 0,0-21 16,0 22-16,0-22 0,0 21 0,0-21 15,0 1-15,0 20 0,-22-21 0,22 0 16,-21 0-16,21 1 0,-21-22 16,21 21-16,0 0 0,0-42 62,0 0-62,21-1 0,0 1 16,22 0-16,-22-21 0,21 21 0</inkml:trace>
  <inkml:trace contextRef="#ctx0" brushRef="#br0" timeOffset="76170.75">12404 7451 0,'21'-21'0,"-42"42"0,42-64 16,-21 22-16,0 0 0,0 42 31,0 0-31,0 1 16,0 20-16,0-21 0,0 21 0,0 1 16,0-1-16,0 0 0,0-20 0,0 20 15,0 0-15,-21 1 0,-1-1 0,22-21 16,-21 21-16,0 1 0,21-1 0,-21-21 15,21 22-15,-21-22 0,0 0 16,21 0-16,0 0 0,0 0 0,-22-21 16,22 22-16,0-1 0,-21-21 15,21-21 17,0-1-32,0 1 0,0 0 15,0 0-15,0-21 0,0 20 0,0-20 16,21 21-16,1 0 0,-22-22 0,21 22 15,0 0-15,0 0 0,0 21 0,0-21 16,1 0-16,-1 21 0,0 0 0,0 0 16,0 0-16,0 0 0,1 0 15,-1 0-15,-21 21 0,21 0 0,0 0 16,-21 0-16,21 0 0,-21 1 16,21-1-16,-21 0 0,0 0 0,0 0 15,0 0-15,0 1 0,0-1 16,-21 0-16,0 0 15,0 0-15,0-21 0,0 0 16,-1 0-16,1 21 0,0-21 0,0 0 16,0 0-16,0 0 0,-1 0 15,1 0-15,42 22 47,1-22-31,-1 0-16,0 0 0,0 0 0,0 0 15,0 0-15,1 0 0,-1 0 16,21 0-16,-21 0 0,22 0 16,-22-22-16,21 22 0,0-21 0,1 21 15,-1-21-15,0 0 0,1 0 0,-1 0 16,-21-1-16,22 1 0,-1 0 0,-21-21 16,0 21-16,0-22 0,1 22 0,-1 0 15,0 0-15,-21 0 0,0-1 16,0 1-16,0 0 0,-21 21 15,0 0 1,-22 21-16,22 0 0,0 1 0,0-1 16,0 21-16,-22-21 0,43 22 15,-21-22-15,0 21 0,21-21 16,0 0-16,0 1 0,0-1 0,0 0 16,21 0-16,0-21 0,0 0 15,22 0-15,-22 0 0,0 0 0,21 0 16,-20 0-16,20 0 0,-21 0 0,21 0 15,-20-21-15,-1 21 0,0-21 0,0 21 16,0 0-16,-21-21 0,0-1 16,0 1-1,-21 21-15,0 0 0,-21 0 0,20 0 16</inkml:trace>
  <inkml:trace contextRef="#ctx0" brushRef="#br0" timeOffset="79579.84">7260 9462 0,'0'-22'0,"21"22"125,0 0-125,1-21 16,-1 0-16,0 21 0,21-21 15,-21 21-15,1-21 0,-1 0 16,0 21-16,0-22 0,0 1 0,0 0 15,1 0-15,-22 0 0,21 0 16,-21-1-16,0 1 0,0 0 16,0 42 15,0 0-15,0 22-16,0-1 0,0-21 0,0 22 15,0-1-15,0 21 0,0-20 0,0-1 16,0 0-16,0 1 15,0 20-15,0-20 0,0-22 0,0 21 16,0 0-16,0-20 0,0-1 0,0 21 16,0-21-16,-21 0 0,21 1 15,0-1-15,-22-21 16,1 0 0,0 0-16,0-21 0,0 21 15,-22-22-15,22 1 0,0 0 16,-21 0-16,21 0 0,-1 0 15,-20-1-15,21 1 0,0 0 0,0 0 0,-1 0 16,1 21-16,21 21 31,0 0-31,0 0 16,21 0-16,1 22 0,-1-22 0,0 0 16,0 0-16,0 0 0,0-21 15,1 22-15,-1-1 0,0-21 0,21 0 16,-21 21-16,22-21 0,-1 0 0,0 0 15,1 0-15,-1 0 0,0-21 16,-20 0-16,20 21 0,0-22 0,1 1 16,-22 0-16,21 0 0,-21 0 15,0 0-15,1-22 0,-22 22 0,0 0 16,0 0-16,0-22 0,0 22 16,0 0-16,0 0 0,0 0 0,0 42 31,0 0-31,0 0 15,0 0-15,0 22 0,0-22 0,0 0 16,0 21-16,0-20 0,0-1 0,-22 21 16,22-21-16,-21-21 0,21 21 15,0 1-15,0-1 0,-21-21 16,42-21 15,0-1-31,1 1 16,-22 0-16,21 0 0,0 0 0,0-22 15,0 1-15,0 21 0,1-21 0,-1 20 16,-21 1-16,21-21 0,0 42 16,-21-21-16,21 21 0,0 0 15,-21 21-15,22 0 0,-22 0 16,0 0-16,0 22 0,0-22 16,21 21-16,-21-21 0,0 1 0,0 20 15,21-21-15,-21 0 0,21 0 0,0 1 16,-21-1-16,21 0 0,-21 0 15,22-21-15,-1 0 0,0 21 16,0-21-16,0 0 0,0 0 16,1 0-16,20-21 0,-21 0 0,0 21 15,0-21-15,1 0 0,-1-1 0,0-20 16,0 21-16,0-21 0,0-1 16,-21 1-16,0-22 0,22 22 0,-22 0 15,21-22-15,-21 22 0,0 0 0,0-1 16,0 1-16,0 21 0,0 0 0,0-1 15,0 1-15,0 42 16,0 1-16,-21 20 16,21-21-16,0 21 0,-22 1 15,22-1-15,-21 22 0,0-22 0,21 0 16,0 1-16,0-1 0,-21 0 16,21 1-16,0-22 0,0 21 0,-21-21 15,21 0-15,0 1 0,0-1 0,0 0 16,0-42 15,21 0-31,0-1 16,0 1-16,-21 0 0,21 0 0,1-21 15,-22 20-15,21-20 0,-21 21 16,21-21-16,0 20 0,-21 1 0,21 0 16,0 21-1,1 0-15,-22 21 16,0 0-16,21 1 15,-21-1-15,21 0 0,-21 21 0,21-21 16,-21 1-16,0-1 0,0 0 0,21 0 16,-21 0-16,21 0 0,-21 1 0,22-22 15,-22 21-15,21 0 0,0-21 16,0 21-16,0-21 0,0 0 0,1 0 16,20 0-16,-21 0 0,0 0 0,22 0 15,-22 0-15,0-21 0,21 21 0,-21-21 16,1 0-16,-1-1 15,0 1-15,0 0 0,0 0 0,-21 0 16,0-22-16,0 22 0,0-21 0,21 21 16,-21 0-16,0-22 0,0 22 0,0 0 15,0 0-15,0 0 16,-21 21 0,21 21-16,0 0 0,0 0 0,-21 0 15,21 0-15,-21 1 0,21-1 0,0 21 16,0-21-16,0 0 0,0 1 15,0-1-15,0 0 0,0 0 0,0 0 16,0 0-16,0 1 0,0-1 0,0 0 16,21-21-16,0 0 15,0 0-15,1 0 16,-1 0-16,0 0 0,21 0 16,-21-21-16,1 21 0,20-21 0,-21-1 15,21 1-15,-20 0 0,20 0 0,21-43 16,-41 43-16,-1-21 0,0 21 15,0-22-15,0 22 0,-21 0 16,0 0-16,-21 21 16,0 0-16,0 0 0,0 0 15,-1 0-15,1 21 0,0 0 16,0 0-16,21 1 16,0-1-16,0 0 0,21-21 15,0 21-15,0-21 0,-21 21 0,22 0 16,-1-21-16,0 22 0,0-1 15,0-21-15,-21 21 16,21 0-16,-21 0 0,22 0 16,-22 1-16,0-1 15,21-21-15,0 0 0,-21 21 16,21-21-16,0 0 16,0 0-16,1 0 0,-1 0 15,0 0-15,0 0 0,0-21 0,0 0 16,1-1-16,20-20 15,-42 21-15,21 0 0,0-22 16,-21 22-16,0 0 0,21-21 0,-21 21 16,22-1-16,-22 1 0,0 0 15,21 0-15,-21 42 32,0 0-32,0 0 15,-21 1-15,21-1 0,-22 0 0,22 0 16,-21 21-16,21-20 0,0-1 0,0 0 15,0 0-15,0 0 0,0 0 16,0 1-16,21-22 0,1 21 16,-1-21-16,0 0 15,0 0-15,0 0 0,0 0 16,1 0-16,-1-21 0,0 21 0,0-22 16,0 1-16,0 0 0,1 21 0,-1-42 15,0 21-15,0-22 0,0 22 16,0-21-16,1-1 0,20 1 0,-21-64 15,0 64-15,0-43 16,1 43-16,-22 0 0,0 20 0,0-20 16,0 21-16,0 0 0,0 0 0,0-1 15,0 44 17,0-1-32,-22 0 0,22 0 15,-21 21-15,21-20 0,0 20 0,-21 0 0,21-21 16,-21 22-16,21-1 15,0 0-15,-21 1 0,21-1 0,0-21 16,0 22-16,0-22 0,0 21 0,0-21 16,0 0-16,0 1 0,21-1 0,0-21 15,0 21-15,0-21 0,1 0 16,20 0-16,-21 0 0,0 0 0,22 0 16,-1 0-16,-21 0 0,21 0 0,-20-21 15,-1 21-15,21-21 0,-21-1 0,0 1 16,1 0-16,-1 0 0,0 0 15,0-22-15,-21 22 0,0-21 16,21 21-16,-21 0 0,0-1 0,0 1 16,0 0-16,-21 21 15,0 21-15,0 0 16,0 1-16,21-1 0,-22 0 0,1 0 16,21 0-16,0 22 0,0-22 15,0 0-15,-21 0 0,21 0 0,0 0 16,0 1-16,0-1 0,0 0 0,0 0 15,21 0-15,0 0 0,1-21 16,-1 0-16,0 22 0,0-22 0,0 0 16,0 0-16,1 0 0,-1 0 15,0 0-15,0 0 0,0 0 16,0 0-16,1 0 0,-1 0 0,0 0 16,0-22-16,0 1 0,22 21 0,-22-21 15,0 0-15,0 21 0</inkml:trace>
  <inkml:trace contextRef="#ctx0" brushRef="#br0" timeOffset="80228.47">12255 9694 0,'0'0'0,"0"-21"16,0-42-16,0 42 15,0-1-15,-21 22 0,21-21 0,-21 0 16,21 0-16,-21 21 0,0-21 15,0 21-15,-1 0 0,1 0 16,0 21-16,0 0 0,0-21 16,0 21-16,-1 0 0,1 1 0,-21 20 15,21-21-15,0 0 0,-22 43 16,43-22-16,-21-21 0,21 22 16,-21-22-16,21 0 0,0 0 0,0 0 0,0 0 15,0 1-15,0-1 16,21-21-16,0 0 0,0 0 15,1 0-15,-1 0 0,0 0 16,0 0-16,0-21 0,0 21 16,1-22-16,20 1 0,-21 0 0,0-21 15,0 21-15,1-22 0,-22 1 16,21 0-16,0-1 0,0-20 0,0 20 16,0 1-16,1-21 0,-1 20 0,0-20 15,0 20-15,-21 1 0,21 0 0,-21 21 16,21-22-16,-21 22 0,0 0 0,0 0 15,0 42 1,-21 0 0,21 21-16,-21-20 0,0 20 0,0 0 15,0 1-15,-1-1 0,1 0 16,0 1-16,0-1 0,0 21 0,21-20 16,-21-1-16,-1 0 0,1 22 15,21-22-15,0-21 0,-21 22 0,21-1 16,0-21-16,0 0 0,0 1 0,0-1 15,0 0-15,0 0 0,21 0 0,0-21 16,1 0-16,-1 0 0,0 0 0,0 0 16,21 0-16,-20 0 0,-1 0 0,21 0 15,-21-21-15,0 0 0,22 21 16,-22-21-16,0 0 0,0-1 16,0 1-16,1 0 0,-1 0 0,0 0 0,0 0 15,0-1-15,-21 1 0,0 0 0,0 0 16,0 0-16,0 0 0</inkml:trace>
  <inkml:trace contextRef="#ctx0" brushRef="#br0" timeOffset="80692.39">11366 9440 0,'-21'0'109,"0"0"-93,0 0-16,0 0 0</inkml:trace>
  <inkml:trace contextRef="#ctx0" brushRef="#br0" timeOffset="80936.25">10583 9546 0,'0'0'16,"-21"0"-16,0 0 0,0 0 0,21 21 31,21-21-15,0 0-1,0 0-15,0 0 0,1 0 0,-1 0 16,0 0-16,0-21 0,0 21 0,0 0 16,1-21-1,-22 0 1,0 0-16,-22 21 16</inkml:trace>
  <inkml:trace contextRef="#ctx0" brushRef="#br0" timeOffset="81140.13">9969 9398 0,'0'0'15,"-21"0"-15,-21 0 0,21 0 0,0 0 0,-1 0 16,1 0-16,0 0 16,0 0-1</inkml:trace>
  <inkml:trace contextRef="#ctx0" brushRef="#br0" timeOffset="84329.82">18034 7662 0,'21'-21'15,"0"0"-15,0 0 0,1 0 0,-22 0 16,0-1-16,21 1 0,-21 0 0,0 0 15,0 0-15,0 0 16,0-1-16,-21 1 0,-1 21 16,1 0-16,0 0 0,-21 0 0,21 0 15,-22 0-15,22 21 0,-21 22 0,-1-22 16,22 21-16,-21 1 0,0-1 16,20 0-16,-20 22 0,21-1 15,0 1-15,-22-1 0,43 1 0,0 20 0,-21-20 16,21-1-16,0-20 0,0 20 15,21-20-15,1-1 0,-1 0 16,0-21-16,0 1 0,21-1 0,-20 0 16,20 0-16,-21-21 0,21 0 0,1 0 15,-22 0-15,21 0 0,1 0 0,-22 0 16,21 0-16,-21-21 0,22 0 0,-1 0 16,-21-1-16,21 1 0,-20 0 15,20 0-15,-21-21 0,21 20 0,-20-20 16,20 0-16,-21-1 0,0 1 0,22 0 15,-22-1-15,0 22 0,0-21 16,-21 21-16,0 0 0,0-1 0,-21 44 31,0-1-31,0 0 16,-1 21-16,1-21 0,0 22 0,21-1 16,-21 0-16,21 1 0,-21-22 0,21 21 15,0-21-15,0 22 0,0-22 16,0 0-16,0 0 0,0 0 0,0 1 15,21-1-15,0-21 0,0 0 16,0 0-16,1 0 0,-1 0 0,0 0 16,0 0-16,0 0 0,0-21 0,1-1 15,-1 1-15,0 0 16,0 0-16,0 0 0,-21 0 0,0-1 16,0 1-16,0-21 0,0 21 0,0 0 15,-21-1-15,0 1 0,0 0 0,0 0 16,-22 21-16,22 0 0,-21-21 0,21 21 15,-1 0-15,1 0 0,-21 0 16,21 0-16,0 21 16,42-21-1,0 0-15,0 0 16,43-21-16,-22 21 16,0-21-16,1-1 0,-1 1 0,0 21 15,1-21-15,-1 0 0,0 21 16,1 0-16,-1 0 0,0 0 0,-21 0 15,22 21-15,-22 0 0,0 0 16,0 1-16,-21 20 0,21-21 0,-21 21 16,0-20-16,0 20 0,0-21 0,0 21 15,0-20-15,0-1 0,-21 0 0,0 0 16,21 0-16,-21 0 0,21 1 0,0-1 16,-21-21-1,21-21 1,0-1-1,0 1-15,0 0 0,0 0 0,21 0 16,0-22-16,0 22 0,0-21 0,1 0 16,-1-1-16,0 22 15,21-21-15,-21-1 0,22 22 0,-22 0 16,21 0-16,-21 21 0,1 0 0,-1 0 16,0 21-16,-21 0 0,0 0 0,0 22 15,0-22-15,0 21 0,0 1 0,0-22 16,0 21-16,0 0 0,-21 1 15,21-22-15,-21 21 0,21-21 0,0 1 16,0-1-16,0 0 0,0 0 16,21-21-16,0 0 0,0 0 15,0 0-15,22 0 0,-22 0 16,21 0-16,-21-21 0,22 21 16,-1-21-16,-21 0 0,21-1 0,-20 1 15,20 0-15,-21-21 0,0 21 0,0-22 16,1 22-16,-1-21 0,-21 21 0,0-22 15,0 22-15,0 0 0,0 0 16,-21 21 0,-1 0-16,1 21 0,0 0 0,21 0 15,0 0-15,-21 1 0,21-1 0,0 0 16,0 0-16,0 0 0,0 0 16,0 1-16,21-1 0,0 0 0,0-21 15,-21 21-15,22 0 0,-1-21 16,0 21-16,0-21 15,-21 22-15,-21-22 32,0 0-32,0 0 15,-1-22-15,1 22 0,0 0 16,0-21-16,21 42 31,0 1-31,21-22 16,0 21-16,0-21 0,-21 21 15,22-21-15,-1 0 0,0 0 16,0 0-16,0 0 0,0 0 16,22 0-16,-1 0 0,-21-21 0,22 0 15,-1 21-15,0-22 0,1 1 0,-1 21 16,0-21-16,-21-21 0,22 21 0,-22-1 16,0-20-16,21 0 0,-20-1 0,-1-20 15,0 21-15,-21-22 0,21 1 16,-21-1-16,21 1 0,-21-1 0,21 1 15,-21 20-15,0-20 0,0 20 0,0 1 16,22 0-16,-22 21 0,0-1 16,0 44-16,0-1 15,0 0-15,-22 21 0,1 1 16,0-1-16,0 0 0,0 22 0,0-22 16,-1 22-16,1-22 0,0 21 0,21-20 15,0 20-15,-21-20 0,21 20 16,0-21-16,0 1 0,0-22 0,0 21 15,0 1-15,0-22 0,21 0 0,0 0 16,0 0-16,1-21 0,-1 21 0,21-21 16,-21 0-16,0 0 0,22 0 15,-1 0-15,-21 0 0,22 0 0,-1-21 16,-21 0-16,21 0 0,-20 0 0,20 0 16,-21-22-16,-21 22 0,21-21 15,-21-1-15,0 22 0,0-21 0,0 21 16,0 0-16,0-1 0,0 1 15,0 0-15,-21 21 0,0 0 0,0 0 16,0 21-16,-1 0 0,1 1 16,21-1-16,0 0 0,0 0 0,0 0 15,0 0-15,0 1 0,0-1 16,0 0-16,21 0 0,-21 0 16,22 0-16,-1-21 0,-21 22 0,0-1 15,21-21-15,0 21 0,0-21 16,-21 21-16,21-21 0,1 0 15,-1 0-15,0 0 16,0 0-16,0 0 0,0-21 16,1 21-16,20-21 0,-21 0 0,0-1 15,0 22-15,1-21 0,-1 0 0,0 0 16,-21-21-16,0 20 0,0 1 16,0 0-16,0 0 0,0 0 15,0 0-15,-21 42 31,21 0-31,0 0 16,-21 0-16,21 0 0,0 22 0,0-22 16,0 0-16,0 0 0,0 22 15,0-22-15,0 0 0,0 0 16,21 0-16,0-21 0,0 21 16,0-21-16,0 0 0,1 0 0,-1 0 15,21 0-15,-21 0 0,22 0 0,-22-21 16,0 21-16,21-21 0,-21 0 15,1 0-15,-1 0 0,0-1 0,21-41 16,-42 42-16,21-22 0,-21 22 16,0-21-16,0 21 0,0 0 0,0-1 15,0 44 1,0-1-16,0 0 16,0 21-16,0-21 0,-21 1 0,21-1 15,0 21-15,-21-21 0,21 0 16,0 1-16,0-1 0,0 0 0,0 0 15,0 0-15,0 0 16,21-21-16,0 0 16,1 0-16,-1 0 0,0 0 15,0 0-15,0-21 0,0 21 16,-21-21-16,22 21 0,-1-21 0,0 21 16,0-21-16,0 0 0,0 21 15,1-22-15</inkml:trace>
  <inkml:trace contextRef="#ctx0" brushRef="#br0" timeOffset="85419.2">22140 8192 0,'21'-191'47,"-42"403"-47,21-233 0,0-170 15,-21 191-15,0 21 16,0 0-16,21 1 0,0 20 0,-21-21 16,21 0-16,-22 22 0,22-22 0,-21 0 15,21 21-15,0-21 0,0 1 16,0 20-16,0-21 0,0 0 0,0 0 15,0 1-15,21-22 0,1 0 16,-1 21-16,0-21 0,0 0 0,0 0 16,0 0-16,1 0 0,-1 0 15,0-21-15,0 21 0,0-22 16,22 1-16,-22 0 0,0-21 0,21 21 16,-21-22-16,22 1 0,-22-22 0,21 22 15,-21-21-15,1-1 0,-1-21 0,-21 22 16,0-1-16,0-20 0,0-1 15,0 22-15,0-1 0,0 1 0,21 20 16,-21 1-16,0 0 0,0 20 0,0 44 31,0 20-31,0-21 0,0 43 16,-21-22-16,21 0 0,-21 22 0,21-22 16,-22 22-16,22-1 0,-21 1 15,0-1-15,21 1 0,-21-1 0,21 1 16,0-22-16,0 21 0,0-20 15,0-1-15,0 0 0,0 1 0,0-22 16,21 0-16,0 0 0,0 0 0,1 1 16,-1-22-16,0 0 0,21 0 0,-21 0 15,22 0-15,-22 0 0,0 0 0,21-22 16,-20 1-16,-1 21 0,0-21 16,0-21-16,0 21 0,0-1 0,1 1 15,-1-21-15,0 21 0,0 0 0,-21-1 16,0 1-16,0 0 0,0 42 31,-21 0-31,21 1 16,-21-1-16,0 0 0,21 0 0,-22 0 15,22 22-15,0-22 0,0 0 0,0 0 16,0 0-16,0 0 0,0 1 16,22-22-16,-1 0 0,0 0 15,0 0-15,0 0 0,0 0 16,22 0-16,-22 0 0,0 0 0,0-22 15,0 22-15,-21-21 0,22 0 0,-1 0 16,0 0-16,-21 0 0,0-1 0,0-20 16,21 0-16,-21-1 15,0 1-15,0 0 0,0 21 0,0-22 16,0 22-16,-21 21 0,0 0 16,0 0-16,-1 0 0,1 21 0,0 0 15,0 1-15,0-1 0,0 0 16,-1 21-16,22-21 0,0 1 0,0-1 15,0 0-15,0 0 0,0 0 0,0 0 16,22-21-16,-22 22 0,21-22 16,0 0-16,0 0 0,21 0 15,-20 0-15,-1 0 0,0-22 0,21 1 16,-21 21-16,22-21 0,-22 0 16,21 21-16,1-21 0,-1 0 0,-21-1 15,21 22-15,-20-21 0,-1 0 0,0 21 16,0 0-16,-21 21 15,0 0-15,0 1 16,0-1-16,0 0 0,0 0 0,0 0 16,0 0-16,0 1 0,-21-1 0,21 0 15,0 0-15,0 0 0,21-21 32,0 0-32,0 0 0,22 0 0,-22 0 0,21 0 15,-21 0-15,22 0 0,-22-21 0,21 21 16,-21-21-16,1 0 0,-1 0 0,0 21 15,0-22-15,0 1 0,-21-21 16,0 21-16,0 0 0,0-22 0,0 22 16,-21-21-16,0 21 0,0-22 15,-22 1-15,1 21 0,-21-22 0,-1 1 16</inkml:trace>
  <inkml:trace contextRef="#ctx0" brushRef="#br0" timeOffset="85604.61">22987 7747 0,'-148'0'16,"127"0"-16,677 42 0,-1143-84 15,296 42-15,213 0 16,-1 0-16,0 0 16,0 0-16,21 0 0,1 0 0,-1 0 0,-21 0 15,22 0-15,-1 0 0,0-21 16,-21 21-16,22-21 0,-22 21 16,0 0-16,0-21 0,0 21 0,-21-22 15,0 1-15,-21 21 16,-21-21-16,0 21 0,-1 0 0,-20 0 15</inkml:trace>
  <inkml:trace contextRef="#ctx0" brushRef="#br0" timeOffset="85820.48">20807 7811 0,'-43'21'0,"86"-42"0,-128 42 0,43-21 0,-1 0 16,22 0-16,42 0 31,22 0-31,-22 0 0,21-21 0,22 21 16,-22-22-16,22 22 0,-22-21 0,21 21 15,1 0-15,-22-21 0,22 21 0,-22 0 16,-21 0-16,22 0 0,-65 0 16</inkml:trace>
  <inkml:trace contextRef="#ctx0" brushRef="#br0" timeOffset="87143.8">17039 9737 0,'0'-21'0,"0"42"0,0-64 0,0 22 16,0 0-16,21 0 0,0 0 0,1-22 15,-1 22-15,0-21 0,0 21 16,21-22-16,-20 1 0,-1 0 0,0 21 16,-21-22-16,0 22 0,0-21 0,0 21 15,-21-1-15,0 1 0,-1 21 16,-20 0-16,0 0 0,-1 0 15,1 21-15,0 1 0,-1-1 0,1 21 16,0 0-16,-1 1 0,22 20 0,0-20 16,0 20-16,0 22 0,0-22 0,21 1 15,0-1-15,0-20 0,0 20 0,0-21 16,0 1-16,21-1 0,0 0 16,0-20-16,21-1 0,1 0 15,-1 0-15,0 0 0,22-21 0,-22 0 0,22 0 16,-1 0-16,22 0 0,-22-21 0,1 0 15,-1 0-15,1 21 0,-1-21 0,1-1 16,-22-20-16,1 21 0,-22 0 16,0 0-16,0-1 0,0 1 15,-21-21-15,0 21 0,0 0 0,0-22 16,-21 22-16,0 0 0,0 0 0,0 0 16,-1-1-16,1 1 0,-21 21 0,21 0 15,-22 0-15,22 21 0,-21 1 0,21-1 16,-22 0-16,22 21 0,0-21 15,-21 22-15,21-22 0,21 21 0,-22 1 16,22-22-16,0 0 0,0 0 0,0 0 16,0 0-16,0 1 0,22-22 15,-1 0-15,0 0 0,21 0 16,-21 0-16,22 0 0,-1-22 0,-21 22 16,22-21-16,-1 0 0,-21 0 15,21 0-15,-20 0 0,-1-1 0,0 1 16,0 0-16,-21 0 0,21 0 0,-21 0 15,0-1-15,0 1 0,0 0 16,0 42 0,0 0-16,0 1 15,0-1-15,0 0 0,0 21 0,0-21 16,0 1-16,0-1 0,0 0 0,0 0 16,0 0-16,0 0 0,21-21 0,-21 22 15,22-22-15,-1 0 0,0 0 0,21 0 16,-21 0-16,1 0 0,20 0 15,-21-22-15,21 22 0,-20-21 16,20 0-16,-21 0 0,0 0 0,0 0 16,1-1-16,-22 1 0,0 0 0,0-21 15,0 21-15,0-22 0,0 22 0,0 0 16,0-21-16,0 20 0,0 44 31,0-1-31,0 0 0,0 0 16,0 21-16,0-20 0,0 20 0,-22-21 15,22 0-15,-21 22 0,21-22 16,0 0-16,0 0 0,0 0 0,0 0 16,-21 1-16,21-44 47,0 1-47,21 0 15,-21 0-15,21 0 0,1-22 0,-1 22 16,0-21-16,0 21 0,0-22 0,0 1 15,1 21-15,20 0 0,-21 0 16,21-1-16,-20 22 0,20 0 0,0 22 16,-21-22-16,22 21 0,-22 21 0,0-21 15,0 0-15,-21 22 0,0-22 16,0 21-16,0-21 0,0 22 0,0-22 16,0 0-16,-21 0 0,21 0 15,0 1-15,-21-1 0,21 0 0,-21-21 16,21 21-16,-21-21 15,21-21 1,21 0 0,0 0-16,0-1 0</inkml:trace>
  <inkml:trace contextRef="#ctx0" brushRef="#br0" timeOffset="88076.27">19939 9716 0,'21'0'0,"0"-43"16,0 22 0,-21 0-16,0 0 0,0 0 15,0-1-15,0 1 0,0 0 16,-21 0-16,0 21 15,-21-21-15,21 21 0,-1 0 0,-20 0 16,0 0-16,-1 0 0,1 21 0,21 0 16,-21 21-16,-1-20 0,22 20 0,-21 0 15,21 1-15,-1-1 0,1 0 16,21 1-16,0-1 0,0-21 0,0 21 16,0-20-16,0-1 0,0 0 0,21-21 15,1 21-15,20-21 0,-21 0 16,0 0-16,0 0 0,22 0 0,-22 0 15,21-21-15,-21 0 0,22 0 16,-22-1-16,0 1 0,0 0 16,22 0-16,-22-21 0,0-1 0,0 22 15,-21-21-15,21-1 0,-21 1 0,21 0 16,-21 21-16,0-22 0,0 22 0,0 42 31,0 22-31,0-22 16,0 21-16,0 0 0,0-20 0,0 20 15,-21 0-15,21-21 0,0 22 0,0-22 16,0 21-16,0-21 0,0 1 0,0-1 16,21 0-16,-21 0 15,22-21-15,-1 0 0,0 0 0,0 0 16,0 0-16,0 0 0,22 0 0,-22-21 16,0 0-16,0 0 0,22-1 15,-22 1-15</inkml:trace>
  <inkml:trace contextRef="#ctx0" brushRef="#br0" timeOffset="88326.13">20595 9335 0,'0'-64'16,"0"128"-16,21-170 0,-21 63 0,21 22 0,-21 0 15,0 0-15,0 42 16,0 0-16,-21 0 16,0 22-16,21-1 0,-21 0 15,0 1-15,0-1 0,21 0 0,-22 22 16,1-22-16,0 1 0,21 20 0,-21-21 15,21-20-15,-21 20 0,21 0 0,-21-21 16,21 22-16,0-22 0,0 0 16,0 0-16,0 0 0,21-21 31,0 0-31,0 0 0,0 0 0,0-21 16,22 0-16,-22 0 0,21 0 15,1 0-15</inkml:trace>
  <inkml:trace contextRef="#ctx0" brushRef="#br0" timeOffset="88652.23">20997 9567 0,'0'0'0,"21"-42"16,1 21-16,-22 0 0,0 0 0,0-1 0,0 1 16,-22 21-16,1 0 15,0 0-15,0 0 0,0 21 0,-22 1 16,22-22-16,0 21 0,0 0 16,0 21-16,0-21 0,21 1 0,0-1 15,0 0-15,0 0 0,0 0 0,21 0 16,0-21-16,0 22 0,0-1 0,0 0 15,1-21-15,-1 21 0,0 0 16,0-21-16,0 21 0,-21 1 16,21-1-16,-21 0 0,0 0 15,0 0-15,-21-21 16,0 0-16,0 0 0,0 21 16,-22-21-16,22 0 0,0 0 0,-21 0 15,21 0-15,-22 0 0,22 0 16,0 0-16,0 0 0,0 0 0,-1 0 15,1 0-15,21-21 32,21 21-32,-21-21 0,43 0 0,-22 0 15</inkml:trace>
  <inkml:trace contextRef="#ctx0" brushRef="#br0" timeOffset="89021.02">21505 9483 0,'-21'21'16,"0"0"-16,0 0 15,0 0-15,-22 1 0,22 20 0,0-21 16,0 0-16,0 22 0,21-22 0,0 0 16,0 21-16,0-21 0,0 1 0,0-1 15,0 0-15,21 0 16,0 0-16,0-21 0,0 0 0,0 0 15,1 0-15,20 0 0,0 0 0,-21 0 16,22-21-16,-22 0 0,21 0 16,-21 0-16,1-1 0,-1 1 0,0 0 15,0-21-15,0 21 0,-21-22 16,0 22-16,0-21 0,0-1 0,0 22 16,0 0-16,0 0 0,0 0 0,-21 0 15,0 21-15,0 0 0,0 0 0,-1 0 16,1 0-16,0 0 0,0 0 0,0 21 15,0 0-15,-1 0 0,1-21 16,0 21-16,21 0 0,-21-21 0,0 22 16,0-22-16,21 21 0</inkml:trace>
  <inkml:trace contextRef="#ctx0" brushRef="#br0" timeOffset="90017.45">22839 9165 0,'0'0'0,"0"-21"0,0-21 0,0 21 15,0-1-15,0 1 0,0 0 16,0 0-16,0 42 16,0 0-1,0 0-15,0 22 0,0-1 0,0 0 16,0 1-16,0 20 0,0-20 0,0-1 16,0 21-16,-21-20 0,21-1 0,0 0 15,0 1-15,0-1 0,-22-21 16,22 22-16,0-22 0,0 0 0,0 0 15,0 0-15,0-42 32,0 0-32,0 0 0,0-22 15,22 22-15,-22 0 16,21-21-16,0 21 0,0-1 0,0-20 16,0 21-16,1 0 0,20 0 0,-21-1 15,0 22-15,22 0 0,-22 0 16,0 0-16,0 0 0,0 0 0,0 22 15,1-22-15,-22 21 0,0 0 0,0 0 16,0 0-16,0 0 0,0 1 0,-22-1 16,1 0-16,0 0 0,0 0 15,0 0-15,0-21 0,-22 22 0,22-1 16,0-21-16,0 0 0,0 0 0,-1 0 16,22 21-16,22-21 62,-1 0-62,0 0 0,0 0 0,21 0 16,1 0-16,-22-21 0,42 0 0,-20-1 15,20 22-15,1-21 0,-1 0 16,1 0-16,-1-21 0,1 20 0,-22 1 16,22-21-16,-22 21 0,0 0 0,-21-22 15,22 22-15,-43-21 0,0 21 0,0-1 16,0-20-16,0 21 0,0 0 15,-21 21-15,-1 0 0,1 0 16,0 21-16,0-21 0,-21 42 16,20-21-16,1 1 0,21 20 0,0-21 15,-21 21-15,21-20 0,0-1 16,0 21-16,0-21 0,21 0 0,0 1 16,1-1-16,20-21 0,-21 21 0,21-21 15,-20 0-15,20 0 0,0 0 0,1 0 16,-22 0-16,21 0 0,0-21 0,-20 21 15,-1-21-15,0 21 0,0-22 16,-21 1-16</inkml:trace>
  <inkml:trace contextRef="#ctx0" brushRef="#br0" timeOffset="92628.65">19812 11007 0,'0'-21'32,"0"-1"-32,0 1 15,21 21-15,-21-21 0,21 0 0,0 0 16,1 0-16,-1-1 15,-21 1-15,21 0 0,0 0 0,0 0 16,0 0-16,-21-1 0,0 1 0,0 0 0,0 0 16,-21 21-1,0 0-15,0 0 0,0 0 16,0 21-16,-1 21 0,22-20 0,-21 20 16,0 0-16,21 1 0,-21 20 0,21-21 15,0 22-15,0-22 0,0 22 0,0-1 16,0-20-16,0 20 0,0-21 0,0 1 15,0-1-15,0 0 0,0-20 16,0 20-16,0-21 0,0 0 0,0 0 16,0 1-16,-21-22 0,0 21 15,-1-21-15,1 0 16,0 0-16,0 0 0,-21-21 0,20 21 0,-20-22 16,21 1-16,-21 0 15,20 0-15,-20 0 0,21-22 0,-21 22 16,20-21-16,1 21 0,0 0 0,0-1 15,21 1-15,-21 0 0,21 42 16,0 0 0,0 1-16,21-1 0,0 21 0,0-21 15,0 0-15,22 1 0,-22-1 0,0 21 16,0-42-16,22 21 0,-22 0 0,0 1 16,21-22-16,1 0 0,-22 0 0,21 0 15,0 0-15,1 0 16,-1-22-16,0 22 0,1-21 0,-1 0 15,0 0-15,-20 0 0,20 0 0,-21-22 16,21 22-16,-20-21 0,-1 21 0,0-22 16,-21 22-16,0-21 0,0-1 0,0 22 15,0 0-15,0 0 0,0 0 16,0 42 0,-21 0-16,0 0 0,21 0 0,-22 22 15,22-22-15,0 21 0,0 1 0,-21-22 16,21 21-16,0-21 0,-21 0 0,21 1 15,0-1-15,0 0 0,0 0 16,0 0 0,0-42-1,21 0-15,0 0 16,1 0-16,-22-1 0,21 1 0,0 0 16,0 0-16,0-21 0,0 20 15,1 1-15,-1-21 0,-21 21 0,21 0 16,-21-1-16,0 44 15,0-1-15,0 0 16,0 0-16,0 21 0,0-20 16,0-1-16,0 21 0,0-21 0,0 22 15,0-22-15,21 0 0,0 0 0,-21 0 16,21-21-16,1 21 0,-1-21 16,0 0-16,0 0 0,0 0 0,0 0 15,1 0-15,20 0 0,-21 0 0,21-21 16,-20 0-16,-1 0 0,21 0 15,-21 0-15,0-1 0,1-20 0,-1 0 16,0-1-16,0 1 0,0 0 0,0-22 16,-21 22-16,0 0 0,0-22 0,0 22 15,0-1-15,0 1 0,0 0 0,0 21 16,0-1-16,0 1 0,0 42 16,0 1-16,0-1 15,-21 21-15,21-21 0,0 22 16,-21-1-16,21 21 0,0-20 0,0-1 15,0 0-15,0 1 0,0-1 0,0 0 16,0-20-16,0 20 0,0-21 16,0 0-16,0 0 0,-21 1 0,21-1 15,0-42 17,0-1-32,0 1 0,0 0 15,0 0-15,21 0 0,-21 0 16,0-22-16,21 22 0,0 0 0,-21-21 15,0 20-15,22 22 0,-22-21 0,21 21 16,-21 21-16,0 1 16,0-1-16,0 0 15,0 0-15,0 21 0,0-20 16,0-1-16,0 0 0,0 0 0,0 21 16,0-20-16,21-1 0,-21 0 15,21 0-15,0-21 0,0 21 16,1-21-16,-1 0 0,0 0 0,0 0 15,0 0-15,22-21 0,-22 21 16,21-21-16,-21 0 0,22 0 0,-22 21 16,0-22-16,21 1 0,-21-21 15,1 21-15,-22 0 0,0-22 0,21 22 16,-21-21-16,0-1 0,0 22 0,0 0 0,0 0 16,0 0-16,0 0 15,-21 21-15,-1 0 16,1 21-16,0 0 0,0 0 15,21 21-15,0-20 0,-21 20 0,21-21 16,-21 0-16,21 22 0,0-22 0,0 21 16,0-21-16,0 0 0,0 1 15,0-1-15,0 0 0,21 0 0,0-21 16,0 21-16,0-21 0,0 0 0,1 0 16,20 0-16,-21 0 0,0 0 15,22 0-15,-22-21 0,21 0 0,0 21 0,-20-21 16,20 0-16,-21-1 15,0 1-15,0 0 0,22-42 16,-43 41-16,21 1 0,-21-21 0,0 21 16,0 0-16,0-1 0,0 1 0,-21 21 15,0 0-15,-1 0 16,22 21-16,-21 1 16,21-1-16,0 0 0,0 0 15,0 0-15,0 0 0,0 1 0,21-1 16,-21 0-16,22 0 0,-22 0 15,21 0-15,0-21 0,-21 22 16,0-1-16,21-21 0,0 21 16,0-21-16,1 0 15,-1 0 1,0 0-16,0 0 0,0-21 16,0 21-16,-21-21 0,22-1 0,-1 1 15,0 0-15,-21 0 0,21 0 16,-21 0-16,21-1 0,-21 1 15,0-21-15,0 21 0,0 0 0,21 21 16,-21-22-16,0 44 16,0-1-16,0 0 0,-21 21 15,21-21 1,0 1-16,0-1 0,0 0 0,-21 0 16,21 21-16,0-20 0,0-1 0,0 0 15,0 0-15,0 0 0,21 0 16,0-21-16,1 0 0,-1 0 0,0 0 15,21 0-15,-21 0 0,22 0 16,-22 0-16,21 0 0,-21-21 0,22 21 16,-22-21-16,0 0 0,0 0 0,0 0 15,1-1-15,-1-20 0,0 21 16,0-21-16,-21-1 0,0 1 0,21-22 16,-21 22-16,21 0 0,-21-22 0,0 22 15,0-22-15,22 22 0,-22-21 16,21 20-16,-21 22 0,0-21 0,0 21 15,0-1-15,0 44 16,0-1-16,0 0 16,0 0-16,0 21 0,-21-20 0,-1 20 15,1 0-15,21 1 0,-21 20 0,21-21 16,-21 1-16,21-1 0,0 0 0,0 1 16,0-1-16,0 0 0,0 1 0,0-1 15,0-21-15,0 0 0,0 1 16,21-1-16,0 0 0,0 0 0,1-21 15,-1 0-15,0 0 0,0 0 0,21 0 16,-20 0-16,20 0 0,0 0 16,1-21-16,-22 21 0,21-21 0,-21 0 15,22-1-15,-22 22 0,0-21 16,0 0-16,-21 0 0,0 0 0,0 0 16,21-22-16,-21 22 0,0 0 0,0 0 15,0 0-15,0-1 0,-21 22 16,0 0-16,0 0 0,0 22 15,21-1-15,-22 0 16,22 0-16,0 0 0,0 0 16,0 1-16,0-1 0,0 0 0,0 0 15,0 0-15,22-21 16,-1 21-16,0-21 0,0 0 16,0 0-16,0 0 0,1 0 15,-1 0-15,0 0 0,0 0 16,0 0-16,0 0 0,1 0 0,-1 0 15,0 0-15,0 0 0,0-21 0,0 21 16,22 0-16,-22-21 0</inkml:trace>
  <inkml:trace contextRef="#ctx0" brushRef="#br0" timeOffset="93231.82">23876 11091 0,'0'0'0,"0"-42"0,0 21 15,0 0-15,0 0 0,0-1 16,-21 22-16,0 0 0,-1 0 16,1 0-16,0 0 0,0 0 0,0 22 15,0-1-15,-1 0 0,1 0 0,-21 0 16,21 0-16,0 22 0,-1-22 16,1 21-16,0 1 0,0-22 0,21 21 15,0-21-15,0 22 0,0-22 0,0 0 16,0 0-16,0 0 0,21 0 0,0-21 15,0 22-15,1-22 0,-1 0 16,0 0-16,0 0 0,0 0 16,0 0-16,22-22 0,-22 22 0,0-21 15,0 0-15,22 0 0,-22 0 0,0-22 16,0 22-16,0-21 0,0 0 0,1-1 16,-1 1-16,0-22 0,0 22 0,0-21 15,0 20-15,-21-20 0,0-1 16,22 1-16,-22 20 0,21 1 0,-21 0 15,0-1-15,0 22 0,0 0 0,0 42 32,0 0-32,-21 1 0,21 20 15,-22-21-15,1 21 0,0 1 16,21-1-16,-21 0 0,0 1 0,21-1 16,-21 0-16,21 1 0,0-1 0,0 0 15,0 1-15,0-1 0,0 0 0,0-20 16,0 20-16,0-21 0,0 0 15,0 22-15,21-43 0,-21 21 0,21 0 16,0-21-16,0 21 0,0-21 16,1 0-16,-1 0 0,0 0 0,0 0 15,0 0-15,0-21 0,22 21 0,-22-21 16,0 0-16,0-1 0,0 1 16,1 0-16,-1 21 0,0-21 15,-21 0-15,0 0 0,0-1 16,0 1-16,0 0 0,0 0 0,-21 0 15,0 0-15</inkml:trace>
  <inkml:trace contextRef="#ctx0" brushRef="#br0" timeOffset="93511.66">22479 11007 0,'0'0'15,"-42"0"-15,-85 0 16,105 0-16,44 0 16,20 0-1,-21 0-15,21 0 0,22-21 0,-22 21 16,22 0-16,20-22 0,-20 22 0,-1-21 16,22 21-16,-43-21 0,22 21 0,-1-21 15,-20 21-15,-22-21 0,21 21 16,-21-21-16,1 21 0,-22-22 0,0 1 15,0 0-15,-22 21 0,1-21 16,-21 21-16,21 0 0,-22-21 0,-20 21 16</inkml:trace>
  <inkml:trace contextRef="#ctx0" brushRef="#br0" timeOffset="93752.37">21823 10795 0,'0'0'0,"-21"0"78,-1-21-62,22 0-1,0 0 1,22-1-16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2:56:51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1672 0,'0'0'0,"-21"-21"0,0-21 16,21 21-16,-21-22 0,-1 22 0,22 0 16,-21 0-16,21 0 0,0 42 46,0 21-46,0 0 0,0 1 0,0 20 16,0-20-16,0 20 0,0 1 16,0-1-16,0 1 0,0-1 15,0 1-15,0-22 0,0 21 0,0-20 16,0-1-16,0 0 0,-21 1 16,21-22-16,0 21 0,-21-21 0,21 1 15,0-1-15,0-42 31,0-1-31,21 1 0,0 0 16,0 0-16</inkml:trace>
  <inkml:trace contextRef="#ctx0" brushRef="#br0" timeOffset="253.85">2752 2096 0,'0'0'0,"21"21"15,-21 0-15,0 0 16,21-21-16,0 0 15,0 0 1,0 0-16,1-21 0,-1 0 16,-21 0-16,21 21 0,-21-22 15,0 1 1,-21 21-16,0 0 0,-1 0 16,1 0-16,0 0 0,0 0 15,0 0-15,21 21 16,0 1-16,0-1 15,21-21-15,0 0 0,0 0 16,22 0-16</inkml:trace>
  <inkml:trace contextRef="#ctx0" brushRef="#br0" timeOffset="859.53">4593 1609 0,'0'0'0,"0"-21"16,0-1-16,-21 1 0,21 0 15,-21 0-15,0 0 0,-1 21 16,1 0-16,0 42 16,21-21-16,-21 22 0,21-1 15,-21 0-15,0 22 0,21-22 0,-22 22 16,22-1-16,-21 1 0,0-22 0,21 21 15,-21-20-15,0 20 0,21-20 16,0-22-16,0 21 0,0-21 0,0 0 16,0-42 15,21 0-31,0 0 0,0 0 16,0-22-16,1 1 0,-1 21 15,0-21-15,0-1 0,-21 22 0,21 0 16,0-21-16,-21 20 0,22 22 15,-1 22 1,-21-1-16,0 0 0,0 21 16,0-21-16,0 1 0,0 20 0,21-21 15,0 21-15,-21-20 0,21-1 16,0 0-16,1 0 0,20-21 16,-21 0-16,21 0 0,-20 0 0,20 0 0,0 0 15,1 0-15,-22-21 0,21 21 16,0-21-16,-20 0 0,-1-1 15,0-20-15,0 21 0,0-21 0,-21-1 16,0 1-16,0-22 0,0 22 0,0 0 16,0-22-16,0 22 0,-21 21 15,0-22-15,0 22 0,21 0 0,-21 21 16,-1 0-16,1 0 16,0 21-16,21 0 15,0 1-15,0-1 0,21 0 16,0 0-16,1-21 0,20 0 15,0 0-15</inkml:trace>
  <inkml:trace contextRef="#ctx0" brushRef="#br0" timeOffset="1336.25">5990 1545 0,'0'0'0,"-42"0"16,21 0-16,-1 0 15,1 0-15,0 21 0,0 1 0,21-1 16,-21 0-16,0 21 0,21 1 0,0-1 16,0 0-16,-22 1 0,1-1 15,21 0-15,-21 1 0,21-22 0,-21 21 16,21 0-16,0-20 0,0-1 16,0 0-16,0 0 0,0 0 0,0-42 46,0 0-46,0-21 0,0 20 16,0-20-16,21 0 0,0-1 16,-21-20-16,21-1 0,1 1 0,-1 21 15,0-22-15,0 22 0,0-1 0,0 1 16,1 21-16,-1 0 16,0 0-16,0 21 0,0 0 0,0 21 0,1 0 15,-1 0-15,0 21 0,0 1 0,0-1 16,-21 0-16,0 22 15,21-1-15,-21-20 0,0 20 0,0-20 16,0-1-16,0 0 0,0 1 0,0-22 16,0 0-16,0 0 0,0 0 15,0 0-15,0 1 0,0-44 32,0 1-32,0 0 0,0 0 15,-21 0-15,0 0 0</inkml:trace>
  <inkml:trace contextRef="#ctx0" brushRef="#br0" timeOffset="1500.16">5800 1990 0,'0'0'16,"-22"0"-16,1 0 0,0 0 15,42 0 1,0 0-16,1-21 16,-1 21-16,21-22 0,0 22 0,-20-21 15,20 0-15,0 21 0,22-21 16,-22 0-16,0 21 0,1-21 0,-1-1 15,0 22-15,22-21 0,-22 0 0,1 21 16,-1-21-16</inkml:trace>
  <inkml:trace contextRef="#ctx0" brushRef="#br0" timeOffset="1767.52">6794 1524 0,'0'0'0,"0"-21"0,0 0 16,-21 21-1,0 21 1,21 0-16,-21 21 0,21-20 16,-21 20-16,21 0 0,0 1 15,0-1-15,-21 0 0,21 1 0,-22-1 16,1 0-16,21 1 0,0-1 0,0-21 16,-21 21-16,21-20 0,-21-1 15,21 21-15,0-21 0,0 0 16,0 1-16,21-22 31,0-22-31,-21 1 16,21 0-16,1 0 0</inkml:trace>
  <inkml:trace contextRef="#ctx0" brushRef="#br0" timeOffset="2008.38">6710 1672 0,'0'0'15,"0"-42"-15,0 21 0,0-22 0,0 22 0,0 0 16,0 0-16,21 0 0,0 21 15,0-21-15,22 21 0,-22 0 16,21-22-16,0 22 0,1 0 16,20 0-16,-20 0 0,-1 0 0,0 0 15,1 0-15,-22 0 0,0 22 16,-21-1-16,0 0 0,0 0 0,0 0 16,0 22-16,-42-22 0,20 21 0,-20-21 15,0 22-15,-1-22 0,-20 21 0,21-21 16,-1 22-16,1-22 0,21 0 15,0 0-15,-1-21 0,22 21 0</inkml:trace>
  <inkml:trace contextRef="#ctx0" brushRef="#br0" timeOffset="2540.41">8848 1397 0,'0'0'0,"0"-21"15,21 21 1,0 0-16,21-21 0,1 21 0,-1-21 16,21-1-16,1 22 0,-1-21 15,1 0-15,21 21 0,-22-21 0,1 0 16,20 21-16,-41 0 0,20 0 0,-21 0 15,-20 0-15,-1 0 0,-21 21 16,-21 0-16,-1-21 16,-20 21-16,0-21 0,-1 21 15,22-21-15,-21 22 0,0-22 0</inkml:trace>
  <inkml:trace contextRef="#ctx0" brushRef="#br0" timeOffset="2772.28">9377 1334 0,'0'-22'15,"0"44"17,0-1-32,0 21 0,0-21 15,0 22-15,0-1 0,0 0 0,0 1 16,0 20-16,-21-21 0,-1 1 16,1 20-16,21-20 0,-21-1 15,21 0-15,-21 1 0,21-1 0,-21-21 0,21 0 16,0 0-16,0 1 0,0-1 15,21-21 1,0 0 0,0-21-16,0 21 0,1-22 0</inkml:trace>
  <inkml:trace contextRef="#ctx0" brushRef="#br0" timeOffset="3084.11">9610 1715 0,'0'21'15,"-22"0"-15,22 0 0,-21 21 16,0-20-16,0 20 0,0-21 0,21 21 16,0-20-16,0 20 0,0-21 15,0 0-15,0 0 0,0 1 16,0-1-16,21 0 0,0-21 0,21 0 16,-20 0-16,20 0 0,-21 0 0,21 0 15,1 0-15,-22-21 0,21 21 0,-21-21 16,22-1-16,-22 1 0,0 0 15,-21 0-15,0 0 0,0-22 0,0 22 16,0 0-16,0-21 0,-21 21 0,0-1 16,-22 1-16,22 0 0,0 21 15,0 0-15,0 0 0,0 0 0,-1 0 16,1 0-16,0 21 16,21 0-16,21 1 15,0-22-15,22 21 0</inkml:trace>
  <inkml:trace contextRef="#ctx0" brushRef="#br0" timeOffset="3672.37">11811 1863 0,'0'0'15,"-64"-43"1,43 22-16,0 0 0,21 0 0,-21 0 16,0 0-16,21-1 0,-21 1 15,21 0-15,-22 0 0,1 0 0,21 0 16,-21 21-16,0 0 0,0 0 0,0 0 16,-1 0-16,1 21 0,0 0 0,0 21 15,0-21-15,-22 22 0,22-1 16,0 22-16,0-22 0,0 0 0,0 1 15,21-1-15,0 0 0,0 1 0,0-22 16,0 21-16,0-21 0,0 0 16,21 1-16,0-22 15,21 0-15,-21 0 0,1 0 0,20 0 16,0-22-16,-21 22 0,22-21 0,-1-21 16,0 21-16,1 0 0,-1-22 15,0 1-15,1 0 0,-1-22 0,0 22 16,-20-22-16,20 1 0,-21-1 0,0 1 15,-21-1-15,0 1 0,21 20 16,-21-20-16,0 21 0,0-1 0,0 22 16,0-21-16,-21 42 0,0 0 15,0 0-15,21 21 0,-21 0 16,0 0-16,-1 22 0,1-1 16,21 21-16,-21-20 0,21 20 0,-21 1 15,21-1-15,0-20 0,0 20 16,0-21-16,0 22 0,0-22 0,0 1 15,0-22-15,21 21 0,0-21 0,-21 0 16,43 1-16,-22-1 0,0-21 0,0 0 16,21 0-16,-20 0 0,20 0 15,-21 0-15,21 0 0,-20-21 0,-1-1 16,21 22-16</inkml:trace>
  <inkml:trace contextRef="#ctx0" brushRef="#br0" timeOffset="4000.18">12298 1884 0,'21'21'47,"0"-21"-47,0 0 15,0 0-15,1 0 0,-1 0 0,21-21 16,-21 0-16,22 21 0,-22-21 0,21-1 16,-21 1-16,0 21 0,1-21 0,-22 0 15,0 0-15,0 0 16,0-1-16,-22 22 0,1-21 0,0 21 15,0 0-15,-21 0 0,-1 0 0,22 21 16,-21 1-16,-1-1 16,22 0-16,-21 0 0,21 21 0,0-20 15,-1 20-15,22 0 0,0-21 0,0 22 16,0-22-16,0 21 0,0-21 0,0 1 16,22-1-16,-1 0 0,0 0 15,21-21-15,-21 21 0,22-21 0,-1 0 16,0 0-16,1 0 0,-1 0 0,0 0 15,22-21-15,-43 0 0,21 21 0,1-21 16</inkml:trace>
  <inkml:trace contextRef="#ctx0" brushRef="#br0" timeOffset="4316">12996 1884 0,'0'0'0,"0"-21"16,0-22-16,0 22 0,0 0 0,0-21 16,0 21-16,0-1 15,21 22 1,-21 22-16,0-1 0,22 0 0,-22 21 15,21-21-15,-21 1 0,21 20 16,-21-21-16,0 21 0,0-20 0,0-1 16,0 0-16,21 21 0,0-21 15,-21 1-15,0-1 0,21-21 0,1 0 16,-1 0-16,0 0 0,0 0 16,0-21-16,0-1 15,1 22-15,-1-21 0,-21 0 0,21-21 0,0 21 16,-21-22-16,0 22 0,0-21 15,21-1-15,-21 22 0,0-21 16,0 21-16,0 0 0,0-1 0,0 1 16,21 21-1,1 0 1,-22 21-16,21-21 0,0 0 0,-21 22 16,0-1-16,21-21 0</inkml:trace>
  <inkml:trace contextRef="#ctx0" brushRef="#br0" timeOffset="4635.81">13652 1926 0,'0'0'0,"0"21"16,22-21-1,-1 0-15,0 0 16,0 0-16,0-21 0,0 21 16,1-21-16,-1 0 0,0 0 0,0 21 15,-21-21-15,21-1 0,-21-20 16,0 21-16,0 0 0,0 0 0,0-22 15,0 22-15,0 0 0,-21 21 0,0 0 16,0 0-16,-22 0 0,22 0 16,0 21-16,0 0 0,0 22 15,-22-1-15,22-21 0,0 21 16,21 1-16,-21-1 0,21 0 0,0-20 0,0 20 16,0-21-16,0 21 0,0-20 15,0-1-15,0 0 0,21 0 16,0 0-16,0-21 0,1 0 0,-1 0 15,0 0-15,21 0 0,-21 0 0,22 0 16,-22 0-16,0-21 0,21 0 0,1 0 16</inkml:trace>
  <inkml:trace contextRef="#ctx0" brushRef="#br0" timeOffset="4928.16">14499 1249 0,'0'0'0,"0"-42"0,0-22 15,-21 64 1,0 0 0,0 42-16,-1-20 15,22-1-15,0 21 0,-21 0 0,0 1 16,21 20-16,-21-20 0,0-1 0,21 21 16,0 1-16,-21-22 0,-1 22 15,22-22-15,0 22 0,0-22 0,-21 0 16,21-21-16,0 22 0,0-1 0,0-21 15,0 0-15,0 1 0,0-1 16,0 0-16,21-21 16,1 0-1,-1-21-15,0 0 0,0-1 16,0 1-16,22 0 0,-22 0 0</inkml:trace>
  <inkml:trace contextRef="#ctx0" brushRef="#br0" timeOffset="5251.98">14584 1799 0,'0'0'16,"0"-21"-16,0 0 0,0 42 31,-21 0-31,-1 0 16,22 1-16,0-1 0,-21 21 15,0-21-15,21 0 0,-21 1 0,21 20 0,0-21 16,0 0-16,0 0 0,0 1 16,21-22-16,0 0 0,0 21 15,1-21-15,-1 0 0,0 0 16,0 0-16,21 0 0,-20 0 0,-1-21 15,0 21-15,21-22 0,-21 1 0,1 0 16,-1 0-16,-21 0 0,0 0 0,21-22 16,-21 22-16,0-21 0,0-1 15,0 22-15,0 0 0,-21 0 0,0 0 16,-1 0-16,1 21 0,0 0 0,0 0 16,0 0-16,0 0 0,-1 21 15,1 0-15,0 0 0,0-21 0,21 21 16,0 0-16,-21 1 0,21-1 15,0 0 1,21-21-16</inkml:trace>
  <inkml:trace contextRef="#ctx0" brushRef="#br0" timeOffset="5552.81">15176 1715 0,'0'-22'16,"0"44"-16,0-65 0,0 22 15,0 42 1,-21 0-16,21 1 0,0-1 16,0 21-16,0-21 0,-21 22 15,21-1-15,-21 0 0,0 22 0,21-22 16,-21 22-16,-1-22 0,1 21 16,0-20-16,0 20 0,21 1 15,-42-1-15,20 1 0,1-1 0,0 1 0,0-22 16,0 22-16,0-22 0,-1 21 0,1-20 15,21-1-15,-21 0 0,0 1 0,21-22 16,-21 0-16,21 0 0,0 0 0,21-42 31,0 0-31,0 0 16,-21-21-16,21 20 0</inkml:trace>
  <inkml:trace contextRef="#ctx0" brushRef="#br0" timeOffset="5803.66">14944 1969 0,'0'-43'16,"0"86"-16,0-128 0,0 64 0,0-22 16,0 1-16,21 21 0,0-21 0,-21 20 15,21 1-15,0 0 0,22 0 0,-22 21 16,21 0-16,-21 0 0,22 0 0,-1 0 16,0 21-16,-21-21 0,22 42 15,-22-20-15,21-1 0,-42 21 16,0-21-16,0 22 0,0-22 0,0 21 15,0-21-15,-21 22 0,-21-22 0,21 0 16,-22 21-16,1-21 0,-22 1 16,22-1-16,0-21 0,-22 21 0,22 0 15,0-21-15,20 0 0,1 0 0,0 0 16,0 0-16</inkml:trace>
  <inkml:trace contextRef="#ctx0" brushRef="#br0" timeOffset="6452.16">17674 1397 0,'0'0'0,"21"-21"0,0 0 0,1-22 16,-22 22-16,0-21 0,0 21 0,0 0 15,-22-1-15,-20 1 0,21 0 0,-21 21 16,-22 0-16,1 0 0,-1 0 16,-21 21-16,22 0 0,-1 22 0,1-1 15,-1 22-15,22-22 0,0 21 0,-1 22 16,22-21-16,0-1 0,21 1 15,0-1-15,0 1 0,21-1 0,0-21 16,1 1-16,20-1 0,0 0 0,1-20 16,-1 20-16,0-21 15,1 0-15,20 0 0,-21-21 0,22 0 16,-22 22-16,22-22 0,-22 0 0,22 0 16,-22-22-16,21 1 0,-20 21 0,-1-21 15</inkml:trace>
  <inkml:trace contextRef="#ctx0" brushRef="#br0" timeOffset="8056.25">18034 2011 0,'0'0'0,"42"-42"15,-21-1-15,1 1 0,-1-43 16,-21 22-16,0 42 0,-21-22 0,21 22 16,-22 0-16,-20 0 0,21 21 15,0 0-15,0 0 0,-22 21 0,22 0 0,-21 21 16,21-20-16,-1 20 16,1 0-16,0 1 0,0-1 0,0 0 15,21 1-15,0-22 0,-21 21 0,21-21 16,0 0-16,0 1 0,0-1 15,0 0-15,21 0 0,0-21 16,0 0-16,21 0 0,-20 0 0,-1 0 16,21-21-16,0 0 0,-20 0 15,20-1-15,0 1 0,1 0 0,-22-21 16,0 21-16,0-22 0,0 1 0,-21 0 16,21-1-16,-21 22 0,0-21 0,0 21 15,0-1-15,0 1 0,0 42 31,-21 1-31,0 20 0,21 0 0,-21 1 16,21-1-16,-21 0 0,0 1 16,21-1-16,0-21 0,0 21 0,0 1 15,0-22-15,0 0 0,0 0 0,21 0 16,0 1-16,21-22 0,-21 0 16,1 0-16,20 0 0,0 0 0,1 0 15,-1-22-15,0 1 0,1 0 0,-1 0 16,0 0-16,-21 0 0,22-22 15,-1 1-15,-21 0 0,0-1 16,22-20-16,-22 20 0,0-41 0,0 20 16,0 1-16,-21-1 0,0 1 0,22-1 15,-22 22-15,0 0 0,0-1 16,0 1-16,0 21 0,-22 42 16,22 0-16,-21 21 15,0-20-15,0 20 0,0 21 16,21-20-16,-21 20 0,21 1 0,-22-22 15,22 22-15,0-1 0,0-21 0,0 22 16,0-22-16,22 1 0,-1-1 16,0 0-16,0-21 0,0 1 0,22 20 15,-22-21-15,0-21 0,0 21 16,0 0-16,0-21 0,1 0 0,-1 0 16,0 0-16,0 0 0,0-21 15,-21 0-15,21 0 0,1 0 0,-1 0 16,0-22-16,0 22 0,0-21 0,0-1 15,1 1-15,20 0 0,-21-1 16,0 22-16,0 0 0,1 0 0,-1 0 16,0 21-16,0 0 0,0 0 0,0 0 15,1 21 1,-22 0-16,21 0 0,-21 0 0,0 1 16,0-1-16,21-21 15,0 0 1,-21-21-1,21 21 1,-21-22-16,0 1 0,0 0 16,0 0-16,0 0 0,0 0 15,0-1-15,-21 1 0,21 0 0,-21 21 16,0 0-16,0 0 0,-1 0 16,1 21-16,0 22 15,0-22-15,21 21 0,-21-21 0,0 22 16,-1-1-16,1 0 0,21-21 15,0 22-15,-21-1 0,21-21 16,0 0-16,0 1 0,0-1 0,0 0 16,21 0-16,0 0 0,22-21 0,-22 0 15,21 21-15,1-21 0,-1 0 0,0 0 16,1 0-16,-1 0 0,0-21 16,1 21-16,-22-21 0,21 0 0,0 0 15,-20 0-15,-1-1 0,21 1 0,-21-21 16,0 21-16,-21 0 0,22-22 15,-22 22-15,0 0 0,21 0 0,-42 21 32,21 21-32,-22 0 15,22 0-15,0 0 16,0 1-16,0-1 0,0 0 0,0 0 16,0 0-16,0 0 0,0 1 0,0-1 15,22-21-15,-1 0 16,0 0-16,0 0 0,0 0 0,0 0 15,1 0-15,20 0 0,-21 0 0,0-21 16,22 21-16,-22-22 0,0 1 0,0 21 16,21-42-16,-20 21 0,-1 0 15,0-1-15,0-20 0,0 21 16,0 0-16,-21 0 0,0-1 0,22 1 0,-22 42 31,0 1-31,0-1 16,0 0-16,0 0 0,0 0 0,0 0 15,0 22-15,0-22 0,0 0 0,0 0 16,0 0-16,0 1 0,0-1 16,21 0-16,0-21 0,0 21 0,0-21 15,0 0-15,1 0 0,20 0 0,-21 0 16,21 0-16,-20 0 0,20-21 16,-21 0-16,0 21 0,0-21 0,1-1 15,-1 1-15,0-21 0,0 21 0,0-22 16,-21 1-16,0 0 0,21-22 0,1 22 15,-22-22-15,0 1 0,21 21 16,-21-22-16,0 22 0,0-1 16,0 22-16,0 0 0,0 0 0,-21 21 15,-1 21 1,1 21-16,21-20 0,0 20 16,-21 0-16,0 1 0,0-1 0,21 0 15,0 22-15,0-22 0,-21 0 16,21 1-16,0-22 0,0 21 0,0 1 15,0-22-15,0 0 0,0 0 0,0 0 16,0 0-16,0 1 0,21-1 16,0-21-16,0 0 0,0 0 15,0 0-15,1 0 0,20 0 0,-21 0 16,21 0-16,-20 0 0,20 0 16</inkml:trace>
  <inkml:trace contextRef="#ctx0" brushRef="#br0" timeOffset="8472.01">21526 1947 0,'0'0'15,"22"-21"-15,-1-21 0,-21 21 0,0-22 0,0 22 16,0-21-16,0 21 0,0 0 16,-21 21-16,-1 0 15,1 0-15,0 0 0,0 21 0,0 0 16,0 0-16,-22 0 0,22 22 16,0-22-16,0 21 0,0-21 0,21 22 15,-22-22-15,22 21 0,0-21 0,0 0 16,0 1-16,0-1 0,0 0 15,0 0-15,22-21 16,-1 21-16,0-21 0,0 0 0,0 0 16,0 0-16,1-21 0,-1 21 0,0-21 15,0 0-15,0 0 0,0-1 0,1 1 16,-22 0-16,21-21 0,0 21 16,-21-22-16,0 22 0,0 0 0,21 0 15,-21 0-15,0 42 16,0 0-1,0 0-15,0 0 0,0 0 0,0 1 16,-21 20-16,21-21 0,0 0 0,0 0 16,0 1-16,0-1 0,0 0 15,0 0-15,0 0 16,21-21-16,0 0 0,0 0 16,1 0-16,-1 0 0,0 0 0,0 0 15,0 0-15,0-21 0,1 0 0,-1 0 16,0 0-16</inkml:trace>
  <inkml:trace contextRef="#ctx0" brushRef="#br0" timeOffset="8746.86">22119 1312 0,'0'0'16,"0"-42"-16,0 0 0,0-64 16,-21 106-1,21 21-15,-21 0 16,21 22-16,0-22 0,-21 21 0,-1 0 15,1 22-15,21-22 0,0 22 0,-21-1 16,21-20-16,-21 20 0,21 1 16,-21-1-16,21-21 0,0 22 0,0-22 15,0 1-15,-21-1 0,21 0 0,0-21 16,0 1-16,0-1 0,0 0 16,0 0-16,0 0 0,21-21 31,0 0-31,0-21 0,0 21 0,0-21 15,22-21-15,-22 20 16</inkml:trace>
  <inkml:trace contextRef="#ctx0" brushRef="#br0" timeOffset="9059.67">22373 1820 0,'0'-21'0,"0"42"0,0-63 0,0 21 0,-21 42 32,0 0-32,0 0 15,-1 1-15,1-1 0,0 21 0,0-21 16,0 22-16,21-22 0,-21 0 15,21 21-15,0-21 0,0 1 16,0-1-16,0 0 0,21 0 16,0-21-16,0 0 0,0 0 0,0 0 15,1 0-15,-1 0 0,21 0 16,-21 0-16,0-21 0,1 21 0,20-21 16,-21 0-16,0-1 0,0 1 0,1-21 15,-22 0-15,0 20 0,0-20 0,0 21 16,0-21-16,0 20 0,0 1 15,-22 0-15,1 21 0,0 0 16,0 0-16,0 0 0,0 0 0,-1 0 16,1 0-16,21 21 15,0 0-15,0 1 16,21-22-16,1 0 16,-1 0-16</inkml:trace>
  <inkml:trace contextRef="#ctx0" brushRef="#br0" timeOffset="9447.7">22839 1863 0,'0'-21'16,"0"-1"-16,0 1 16,0 0-16,0 0 15,21 21-15,0-21 16,0 21-16,0 0 0,1 0 0,-1 0 16,0 0-16,0 21 15,0-21-15,0 21 0,1 0 0,-1 22 16,0-22-16,0 21 0,-21-21 0,0 22 15,0-22-15,0 0 0,0 21 16,0-21-16,0 1 0,0-1 0,-21 0 16,21 0-16,-21-21 0,21 21 0,-21 0 15,21-42 17,0 0-32,0 0 0,0 0 15,0 0-15,0-1 0,0-20 0,21 21 16,0-21-16,0-1 0,0 1 15,0 0-15,1-1 0,20 1 16,-21 0-16,0 20 0,0-20 0,1 21 16,20 0-16,-21 0 0,0 21 0,0 0 15,1 0-15,-44 0 32,1 21-32,-21-21 15</inkml:trace>
  <inkml:trace contextRef="#ctx0" brushRef="#br0" timeOffset="9651.59">22034 1524 0,'-42'0'0,"84"0"0,-105 0 0,42 0 16,21-21-16,42 21 16,-21 0-16,43-21 15,-22 21-15,22 0 0,-22-21 0,21 21 16,1 0-16,-1 0 0,1-22 0,-22 22 15,1 0-15,-1 0 0,0 0 16,-21 0-16,1-21 0,-22 0 16,0 0-16,-22 21 15</inkml:trace>
  <inkml:trace contextRef="#ctx0" brushRef="#br0" timeOffset="10539.83">24469 2053 0,'0'0'0,"21"0"0,0 0 0,0 0 16,21 0-16,-20-21 0,20 0 0,0 21 16,1-21-16,-22 0 0,0-1 15,21 1-15,-21 0 0,-21 0 0,0-21 16,0 20-16,0 1 0,0-21 0,0 21 15,-42 0-15,21-1 0,-21 22 16,-1 0-16,1 0 0,-22 0 0,22 0 16,0 0-16,-1 22 0,1-1 0,0 21 15,21-21-15,-1 0 16,1 22-16,0-1 0,0-21 0,21 22 16,0-22-16,0 0 0,0 0 0,0 0 15,0 0-15,0 1 0,21-22 16,0 0-16,22 0 0,-22 0 0,0 0 15,21 0-15,-21 0 0,1 0 0,20 0 16,-21-22-16,21 1 0,-20 0 0,-1 0 16,0 0-16,0 0 0,-21-1 15,21-20-15,-21 21 0,21 0 0,-21-22 16,0 22-16,22-21 0,-1 21 0,-21 0 16,21 21-16,0 21 15,-21 0-15,0 21 16,21-21-16,-21 1 0,0 20 15,0-21-15,0 0 0,0 22 16,21-22-16,1 0 0,-1 0 0,0 0 16,21-21-16,-21 0 0,22 0 15,-22 0-15,21 0 0,1 0 16,-1-21-16,0 0 0,1 21 0,-1-21 16,0 0-16,1-1 0,-22-20 0,0 21 15,21 0-15,-42-22 0,21 22 16,-21-21-16,22 0 0,-22 20 0,0-20 15,0 21-15,0 0 0,0 0 0,0 42 32,0 0-32,0 0 0,-22 0 15,1 22-15,21-1 0,-21 21 0,0-20 16,21-1-16,-21 22 0,0-22 16,21 21-16,0-20 0,-22-1 0,22 22 15,0-22-15,-21 21 0,21-20 0,0-1 16,0 0-16,0 1 0,0-1 0,21 0 15,1-20-15,-22 20 0,21-21 16,-21 0-16,21 0 0,0-21 0,-21 22 16,21-22-1,-21-22-15,0 1 16</inkml:trace>
  <inkml:trace contextRef="#ctx0" brushRef="#br0" timeOffset="10815.67">25442 2138 0,'0'0'0,"0"-42"0,0-107 16,0 128-16,21-21 0,1 0 16,-22 20-16,21-20 0,0 21 0,0 0 15,21 0-15,-20-1 0,20 1 16,-21 21-16,21 0 0,-20 0 0,20 0 16,-21 21-16,0 1 0,0-1 0,-21 0 15,0 21-15,0-21 0,-21 22 16,0-22-16,0 21 0,-21-21 15,-1 22-15,1-22 0,0 21 0,-1-21 16,22 1-16,-21-1 0,-1 0 0,22 0 16,0-21-16,0 21 0,42-21 31,0 0-31,0 0 0,22 0 16,-22 0-16,21-21 0</inkml:trace>
  <inkml:trace contextRef="#ctx0" brushRef="#br0" timeOffset="11063.53">26141 1842 0,'0'0'0,"21"-43"0,-21-20 16,0 42-16,0 42 31,-21 0-31,21 21 0,-21 1 16,21-1-16,-22 0 0,22 1 15,0-1-15,0 21 0,-21-20 0,21 20 16,-21-20-16,21 20 0,0-21 0,-21 22 15,21-22-15,-21 1 0,0-1 0,21 0 16,0 1-16,0-22 0,0 21 16,0-21-16,0 0 0,0 1 15,21-22 1,0 0-16,0 0 0,0-22 16</inkml:trace>
  <inkml:trace contextRef="#ctx0" brushRef="#br0" timeOffset="11732.15">26141 2180 0,'0'0'0,"0"-42"0,0-64 16,0 64-16,0 21 0,0-22 0,21 22 15,-21 0-15,21 0 0,-21 0 0,21 21 16,0 0-16,1 0 0,-1 0 0,0 0 16,0 0-16,0 0 0,0 0 15,1 21-15,-1 0 0,0 0 16,-21 0-16,21 0 0,-21 1 0,0-1 15,0 0-15,0 0 0,-21 0 16,0 0-16,0 1 0,-1-22 0,1 21 16,0 0-16,0-21 0,21 21 15,-21-21-15,21 21 16,21-21 0,0 0-16,0 0 0,0 0 15,1 0-15,20 0 0,-21 0 0,21 0 16,1-21-16,-22 0 0,21 21 15,1-21-15,-22 0 0,21-1 0,-21-20 16,22 21-16,-22-21 0,0-1 16,-21 1-16,21-22 0,-21 22 15,0-21-15,0 20 0,0 1 0,0 0 16,0 20-16,0 1 0,0 0 0,0 0 16,-21 21-16,0 0 15,0 21-15,21 0 0,-22 22 0,22-1 16,-21 0-16,0 1 0,21 20 0,0-21 15,0 1-15,0-1 0,0 0 16,0 1-16,0-1 0,0-21 0,0 22 16,0-22-16,0 0 0,21 0 0,0 0 15,1-21-15,20 0 0,-21 21 16,0-21-16,22 0 0,-22 0 16,21 0-16,0-21 0,-20 21 0,-1-21 15,21 0-15,-21 0 0,0 0 0,-21-1 16,22 1-16,-1 0 0,-21 0 15,0 0-15,0 42 32,0 0-32,0 0 0,0 0 15,-21 1-15,-1-1 0,22 0 0,0 0 16,0 0-16,0 0 16,0 1-16,-21-22 0,21-22 46,21 1-46</inkml:trace>
  <inkml:trace contextRef="#ctx0" brushRef="#br0" timeOffset="11888.06">27136 1884 0,'0'-21'0,"0"42"0,0-63 0,-22 20 0,1 1 16,21 0-16,-21 21 15,21 21 16,21 0-15,0-21-16,-21 22 0,43-1 0,-22-21 16</inkml:trace>
  <inkml:trace contextRef="#ctx0" brushRef="#br0" timeOffset="12123.93">27538 1905 0,'0'-21'0,"0"0"16,0 0-16,-21-1 0,-1 1 15,1 21 1,0 0-16,0 21 16,21 1-16,-21-22 0,21 42 15,-21-21-15,-1 0 0,22 0 0,0 22 16,-21-22-16,21 21 0,0-21 0,0 1 16,0-1-16,0 21 0,0-21 15,0 0-15,21-21 0,1 22 16,-1-1-16,0 0 0,0-21 0,0 0 15,22 0-15,-1 0 0,0 0 0,1 0 16,-1 0-16</inkml:trace>
  <inkml:trace contextRef="#ctx0" brushRef="#br0" timeOffset="13476.15">28046 2117 0,'0'0'0,"0"-21"0,21-43 16,-21 43-16,0-21 15,0 20-15,-21 1 0,21 0 0,-21 21 16,-1 0-16,1 0 0,0 0 0,0 21 15,0 0-15,0 1 16,-1-1-16,1 0 0,0 0 0,0 0 16,21 22-16,0-22 0,0 0 0,0 0 15,0 0-15,0 0 16,0 1-16,21-22 0,0 0 16,0 0-16,1 0 0,-1 0 0,0 0 15,0 0-15,0 0 0,0 0 16,-21-22-16,22 22 0,-1-21 0,0 0 15,-21 0-15,0 0 0,21 21 0,0-43 16,-21 22-16,0 0 16,0 0-16,0 42 31,0 0-31,0 0 0,0 1 16,0-1-16,0 0 0,0 0 15,0 0-15,21 0 0,1 1 16,-1-22-16,0 0 0,0 21 15,0-21-15,0 0 0,1 0 16,-1 0-16,0-21 0,0-1 16,0 22-16,0-21 0,-21 0 0,22 0 15,-1-21-15,0 20 16,0-20-16,-21-21 0,21 20 0,0-20 16,1-1-16,-22 1 0,0-1 0,21 22 15,-21 0-15,0-1 0,0 22 16,0 0-16,0 0 0,0 42 15,-21 0 1,-1 21-16,22-20 0,-21 20 0,21 0 16,-21 1-16,21 20 0,-21-21 0,21 1 15,0-1-15,0 0 0,0-20 16,0 20-16,0-21 0,0 0 0,21 0 16,0 1-16,0-1 0,1-21 15,-1 0-15,0 0 16,0 0-16,0 0 0,0 0 15,1 0-15,-1-21 0,0-1 0,0 1 16,0 0-16,0 0 16,-21-21-16,22 20 0,-1 1 15,-21 42 1,0 1-16,0-1 16,0 0-16,0 0 0,0 0 0,0 0 15,0 1-15,0-1 0,0 0 0,0 0 16,0 0-16,21-21 0,0 0 15,0 21-15,22-21 16,-22 0-16,0 0 0,0 0 16,0 0-16,22 0 0,-22-21 0,0 21 15,0-21-15,0 21 0,0-21 16,1 0-16,-1 0 0,-21-1 0,0 1 16,21 21-16,-21-21 0,0 42 31,0 0-31,0 1 15,-21-22-15,21 21 0,0 0 0,0 0 16,0 0 0,-21-21 31,21-21-47,-22 21 0,22-21 15,-21 0-15,21 0 16,0-1-16,0 1 15,0 0-15,21 0 0,1 0 0,-1 0 16,0-1-16,0 1 0,0 0 0,0 21 16,22 0-16,-22 0 0,0 0 15,0 0-15,0 21 0,-21 0 16,0 1-16,0-1 0,0 0 0,0 0 16,0 0-16,0 0 0,0 1 15,0-1-15,-21 0 0,21 0 0,0 0 16,0 0-16,-21-21 15,21-21 32,0 0-47,0 0 16,21 21-16,0-21 0,1 0 0,-1-1 16,21-20-16,-21 21 0,22 0 0,-1 0 15,-21-1-15,21 22 0,-20 0 16,-1 0-16,0 0 0,0 0 0,0 0 15,-21 22-15,0-1 0,0 0 0,0 0 16,0 0-16,0 0 0,-21 1 16,0-22-16,21 21 0,-21 0 15,21 0-15,-21-21 0,21 21 0,-22-21 16,1 0 15,21-21-15,0 0-16,0 0 0</inkml:trace>
  <inkml:trace contextRef="#ctx0" brushRef="#br0" timeOffset="13637.06">29570 1842 0,'0'0'15,"0"-43"-15,0 22 0,-21-42 16,-1 41-16,22 1 16,-21 21-1,0 0 1,21 21-16,-21-21 0,21 22 15,-21-22-15,0 0 0,-1 21 16,1-21-16,0 21 0,-21-21 16</inkml:trace>
  <inkml:trace contextRef="#ctx0" brushRef="#br0" timeOffset="13801.14">28765 1799 0,'0'0'0,"0"21"16,22-21-16,-1 0 15,0 0-15,0 0 0,0 0 16,0 0-16,22 0 0,-22 0 0,0 0 16,0 0-16,22 0 0,-22 0 15</inkml:trace>
  <inkml:trace contextRef="#ctx0" brushRef="#br0" timeOffset="14707.82">9885 3556 0,'0'0'0,"0"-21"0,21-43 16,-21 43-16,0 0 0,0 0 16,21 0-16,-21 0 0,0-1 0,0 44 31,0-1-31,0 21 16,0 0-16,0 1 0,0-1 0,0 22 15,0-22-15,0 21 0,0-20 0,0 20 16,0-20-16,0 20 0,0-21 15,21 1-15,0-1 0,1-21 0,-1 22 16,0-22-16,0 0 0,0-21 0,22 0 16,-22 0-16,21 0 0,-21 0 15,22 0-15,-22-21 0,21 0 0,-21-1 16,22-20-16,-1 0 0,-21 21 16,21-22-16,-20 1 0,-1 0 0,0-22 15,0 22-15,0-22 0,-21 22 16,21-22-16,-21 1 0,0-1 0,0 22 15,0-21-15,0 41 0,-21-20 0,21 21 16,0 0-16,-21 0 0,21 42 31,0 0-31,0 0 16,0 0-16,0 0 0,0 1 16,0-1-16,21 0 0,0 0 15,-21 0-15,22 0 0,-1 1 0</inkml:trace>
  <inkml:trace contextRef="#ctx0" brushRef="#br0" timeOffset="15088.44">11049 3598 0,'42'0'0,"-84"0"0,211-42 15,-148 42-15,1-21 0,-1 0 0,0 0 16,-21-1-16,0 1 16,-21 21-16,-22 0 0,22 0 15,-21 0-15,0 0 0,-1 21 0,1 1 16,0-1-16,-1 0 0,1 0 15,21 21-15,-22-20 0,22-1 16,0 0-16,21 0 0,0 0 0,0 0 0,0 1 16,42-1-16,-20 0 0,20-21 15,0 21-15,1-21 0,-1 0 16,0 21-16,1-21 0,-1 0 0,0 21 16,1-21-16,-1 0 0,-21 22 0,0-22 15,0 21-15,-21 0 0,-21 0 16,0 0-16,0-21 15,-21 21-15,-22-21 0,22 22 0,-22-22 16,22 0-16,-22 21 0,22-21 0,0 0 16,-1 0-16,1 0 0,21 0 0,0 0 15,0 0-15,-1 0 16,44 0 0,-1-21-16,0 21 0,0-22 15,21 1-15,-20 0 0,20 21 0,0-21 16</inkml:trace>
  <inkml:trace contextRef="#ctx0" brushRef="#br0" timeOffset="15283.33">11536 3620 0,'0'0'15,"42"0"-15,-42-22 0,21 22 0,-21 22 16,0-1 0,0 0-16,0 0 15,0 0-15,-21 0 0,21 1 16,0-1-16,0 0 0,-21 0 0,21 0 15,-21 0-15,21 1 0,0-1 0,0 0 16,0 0-16,-21-21 16</inkml:trace>
  <inkml:trace contextRef="#ctx0" brushRef="#br0" timeOffset="15440.24">11536 3535 0,'0'0'0,"0"-85"15,-21 43-15,21 21 16,0 0-16,-22 21 16,22 21-16,0 0 15,0 0-15,0 0 16,22 22-16,-1-22 0,-21 0 0,0 0 16,21 0-16,0-21 0</inkml:trace>
  <inkml:trace contextRef="#ctx0" brushRef="#br0" timeOffset="15836.02">12023 3662 0,'0'21'16,"0"0"-16,0 0 16,0 1-16,0-1 0,0 0 0,-22 0 15,1 0-15,0 0 16,0 1-16,0-1 0,0 0 0,-1-21 15,1 21-15,0 0 0,0-21 0,0 0 16,0 0-16,21-21 16,0 0-16,0 0 15,0 0-15,21-1 0,0 1 0,0 0 16,21-21-16,-20 21 0,20-22 0,0 1 16,1 21-16,-22-22 0,21 22 15,0 0-15,1 0 0,-1 21 0,-21 0 16,22 0-16,-22 21 0,0 0 15,0 0-15,0 22 0,-21-22 0,0 21 16,0-21-16,0 22 0,0-22 0,0 21 16,0-21-16,0 22 0,-21-22 15,21 0-15,-21 0 0,21 0 0,0 1 16,0-1-16,21-21 31,0 0-31,22-21 0</inkml:trace>
  <inkml:trace contextRef="#ctx0" brushRef="#br0" timeOffset="16379.71">13293 3577 0,'0'-21'16,"0"42"-16,0-63 0,0 21 0,0 0 16,-22 21-16,1-22 0,0 22 0,-21 0 15,21 0-15,-22 22 0,1-1 0,0 0 16,-1 0-16,22 0 0,-21 22 15,21-22-15,-22 21 0,22-21 0,0 22 16,0-22-16,21 21 0,0-21 0,0 0 16,0 1-16,21-22 0,0 21 0,0-21 15,22 0-15,-22 0 0,21 0 0,0 0 16,1 0-16,-1-21 16,0 21-16,1-22 0,-1 1 0,0 21 15,-20-21-15,-1 0 0,0 0 0,0 0 16,0-1-16,-21 1 0,0 0 0,0 0 15,0 0-15,0 0 0,-21 42 32,21 0-32,-21 0 0,21 0 15,0 22-15,0-1 0,-21 0 0,21 1 16,0-1-16,-21 21 0,21-20 16,0 20-16,0 1 0,0-1 15,0 1-15,21 20 0,0-20 0,-21-1 16,0 1-16,0-1 0,21 22 0,-21-21 15,0-1-15,0 22 0,0-22 0,0 1 16,0-22-16,0 22 0,-21-22 16,0 0-16,0 1 0,-22-1 0,1-21 15,0 0-15,-1 0 0,-20-21 0,-1 0 16,1 0-16,-1 0 0,1-21 0,-1 0 16,1 0-16,-1 0 0,1-22 0,-1 22 15,22-21-15,-22 0 0,22-1 0,21 1 16,-21-22-16,20 22 0,22 0 15,0-1-15,0 1 0,0 0 16,22-1-16,20 1 0,-21 0 0</inkml:trace>
  <inkml:trace contextRef="#ctx0" brushRef="#br0" timeOffset="16819.47">15896 3133 0,'0'-43'0,"0"86"0,0-107 16,0 22-16,0 21 0,0 0 0,-21-1 15,21 1-15,-21 0 0,21 0 16,-21 21-16,-1 21 16,22 0-16,0 22 15,0-22-15,0 42 16,0 1-16,0-1 0,0 22 0,0-22 15,22 22-15,-22 190 16,0-211-16,0-22 0,0 0 16,0 1-16,0-1 0,0-21 15,0 0-15,0 1 0,0-1 0,0-42 32,-22-1-32,22 1 0,-21 0 0</inkml:trace>
  <inkml:trace contextRef="#ctx0" brushRef="#br0" timeOffset="17087.56">15663 3493 0,'0'0'16,"-21"-64"-16,21-21 0,0 22 0,0-1 16,0 1-16,0-22 0,0 22 15,21 20-15,0-20 0,1 21 0,-1-1 16,21 1-16,-21 0 0,43 20 0,-22 1 16,22 21-16,-1 0 0,1 0 15,-1 21-15,1 1 0,-22-1 0,21 21 16,-41 0-16,20 1 0,-42-1 0,0 0 15,0 22-15,-42-22 0,20 1 16,-20 20-16,0-21 0,-1 1 0,1-1 16,0 0-16,-1 1 0,1-22 0,0 21 15,21-21-15,-1 1 0,1-22 16,21 21-16,0 0 16,21-21-1,1 0-15,-1 0 0,21 0 0,-21 0 16</inkml:trace>
  <inkml:trace contextRef="#ctx0" brushRef="#br0" timeOffset="17808.15">16806 3514 0,'0'0'0,"0"-21"0,0-1 0,21 1 16,-21 0-16,0 0 0,0 0 0,0 0 15,-21-1-15,0-20 0,21 21 16,-21 0-16,0 0 0,0 21 15,-1 0-15,1 0 0,0 0 0,0 0 16,0 21-16,0 0 0,-1 21 0,1 1 16,0-1-16,21 0 0,-21 1 0,0 20 15,0-21-15,-1 1 0,22-1 16,0 0-16,0-20 0,0-1 0,0 21 16,0-21-16,0 0 0,22 1 15,-1-22-15,0 0 0,0 0 16,0-22-16,22 1 0,-22 0 15,21 0-15,-21 0 0,0 0 0,22-1 16,-22 1-16,0-21 0,0 21 16,-21-22-16,0 1 0,21 21 0,-21-21 15,0-1-15,0 1 0,0 21 16,0 0-16,0-1 0,0 44 16,0-1-1,0 0-15,0 0 0,-21 21 16,21-20-16,0 20 0,0-21 0,0 21 15,0-20-15,0 20 0,0-21 0,0 0 16,0 22-16,0-22 0,0 0 0,0 0 16,0 0-16,21-21 0,1 0 15,-1 21-15,0-21 0,21 0 0,-21 0 16,22 0-16,-1-21 0,0 0 16,-20 0-16,20 0 0,0 0 0,1-1 15,-1 1-15,0 0 0,-21-21 16,1 21-16,-1-22 0,0 1 0,-21 0 15,0 20-15,0-20 0,0 21 0,-21 0 16,0 0-16,-1 21 0,-20 0 0,21 0 16,0 0-16,0 21 0,-22-21 15,22 21-15,21 0 0,0 0 0,0 0 16,0 22-16,0-22 0,0 0 16,0 0-16,0 0 0,21 1 0,-21-1 15,21 0-15,1 0 0,-1 0 0,0 0 16,-21 1-16,0-1 0,21 0 15,-21 0-15,21-21 0,-21 21 0,21 0 16,1-21-16,-1 0 16,0 0-16,0 0 0,0 0 15,0 0-15,1 0 0,20 0 0,0 0 16,-21-21-16,22 21 0,-1-21 0,0 0 16</inkml:trace>
  <inkml:trace contextRef="#ctx0" brushRef="#br0" timeOffset="18784.11">18119 3493 0,'0'0'0,"0"-22"0,0-41 16,-22 42-16,1 0 16,-21 21-16,21 0 0,0 0 0,-22 0 15,22 0-15,-21 21 0,21 0 16,-22 0-16,22 0 0,0 0 0,-21 22 16,20-22-16,1 21 0,0-21 0,0 22 15,21-22-15,0 21 0,0-21 16,0 1-16,0-1 0,0 0 0,42 0 15,-21 0-15,1-21 0,-1 0 0,21 0 16,-21 0-16,22 0 0,-22 0 0,21 0 16,0-21-16,-20 21 0,20-21 15,-21 0-15,21 0 0,-20-1 0,-1 1 16,0 0-16,0-21 0,-21 21 0,0-22 16,0 1-16,0 21 0,0-22 15,0 22-15,0 0 0,0 0 16,-21 21-16,0 0 15,21 21-15,-21 0 0,21 0 0,0 22 16,-22-22-16,22 21 0,-21-21 0,21 22 16,0-22-16,0 21 0,0-21 15,0 1-15,0-1 0,21-21 0,1 21 16,-1 0-16,21-21 0,-21 0 0,22 0 16,-22 0-16,21 0 0,0 0 0,22 0 15,-22-21-15,1 0 0,-22 21 16,21-21-16,0-1 0,-20 1 0,-1 21 15,0-21-15,0 0 0,-21-21 16,0 20-16,0 1 0,0 0 0,0 0 16,0 0-16,0 0 0,-21 42 31,21 0-31,-21 0 0,21 0 0,-21 0 16,21 1-16,0 20 0,0-21 0,-22 0 15,22 0-15,-21 1 0,21-1 16,0 0-16,0 0 0,0 0 0,0 0 15,0-42 32,0 0-47,0 0 0,0 0 16,21 21-16,-21-21 0,22-1 0,-1-20 16,21 21-16,-21 0 0,0-22 15,1 22-15,20 0 0,-21 0 0,0 0 16,0 21-16,22 0 0,-22 0 0,0 0 15,0 0-15,0 21 0,1 0 16,-1 0-16,-21 0 0,0 1 16,0-1-16,0 21 0,0-21 0,0 0 15,0 1-15,0-1 0,-21 0 16,-1 0 0,22-42 15,0 0-31,0 0 15,0-1-15,22 1 0,-1 0 0,0 0 16,0 0-16,0 0 0,22-1 16,-22 1-16,21 0 0,0 0 15,1 0-15,-1 21 0,-21 0 0,22 0 0,-1 0 16,-21 21-16,0 0 0,0 0 16,1 0-16,-22 1 0,21-1 0,-21 0 15,0 0-15,0 0 0,0 0 16,0 1-16,0-1 0,-21 0 0,21 0 15,-22-21-15,22 21 0</inkml:trace>
  <inkml:trace contextRef="#ctx0" brushRef="#br0" timeOffset="19099.91">19748 3725 0,'0'0'0,"43"-21"15,-22 21-15,-21-21 16,21 21-16,0-21 0,0 21 16,1-21-16,-1 0 0,0 21 0,0-22 15,0 1-15,0 0 0,1 0 16,-1 0-16,0 0 0,-21-1 0,0-20 16,0 21-16,0 0 0,0 0 0,-21 21 15,0 0 1,-1 0-16,-20 21 0,21 0 15,0 0-15,0 0 0,-1 22 0,-20-22 16,42 0-16,-21 21 0,0-21 0,21 22 16,0-22-16,0 0 0,0 0 0,0 0 15,0 1-15,0-1 0,21 0 16,0 0-16,0-21 0,0 0 0,-21 21 16,22-21-16,-1 0 0,21 0 15,-21 0-15,0 0 0,1 0 0,-1 0 16,0-21-16,0 21 0,0-21 0</inkml:trace>
  <inkml:trace contextRef="#ctx0" brushRef="#br0" timeOffset="19351.78">20637 3112 0,'0'0'0,"0"-43"0,-21-63 31,21 85-31,-21 21 16,0 0-16,0 0 0,0 21 0,21 1 15,-22-1-15,1 21 0,21-21 0,-21 22 16,21 20-16,0-21 0,0 22 0,0-22 16,0 22-16,0-22 0,0 0 15,0 22-15,0-22 0,0-21 0,0 22 16,0-1-16,0-21 0,21 0 0,-21 1 16,21-1-16,-21 0 0,22-21 0,-22 21 15,21-21-15,0 0 16,0 0-16,0 0 0</inkml:trace>
  <inkml:trace contextRef="#ctx0" brushRef="#br0" timeOffset="20003.4">20828 3662 0,'21'0'31,"0"0"-31,0 0 0,1 0 16,-1-21-16,0 21 0,0-21 15,0 21-15,0-22 0,1 1 0,-1 21 16,-21-21-16,0 0 0,21 0 16,-21 0-16,0-1 0,0 1 0,0 0 15,0 0-15,-21 21 16,0 0-16,-1 0 0,1 21 16,0 0-16,0 0 0,0 1 15,21 20-15,-21-21 0,21 21 0,-22-20 16,22 20-16,0-21 0,0 0 0,0 0 15,0 22-15,0-22 0,0 0 16,0 0-16,22-21 0,-1 0 16,0 0-16,0 0 0,0 0 0,22 0 15,-22 0-15,0 0 0,0-21 0,0 21 16,0-21-16,1 0 0,-1 0 16,0-1-16,-21 1 0,21 0 15,0 0-15,-21 0 0,0 0 16,21-1-16,1 22 0,-1-21 0,-21 0 15,21 21-15,0 0 16,0 0 0,-21 21-16,0 0 0,0 1 0,0-1 15,0 0-15,0 0 0,0 0 0,0 0 16,0 1-16,0-1 0,21 0 0,-21 0 16,0 0-16,0 0 15,0-42 16,0 0-15,0 0-16,0 0 16,0 0-16,0-1 0,0 1 15,22 0-15,-1 0 0,0-21 0,0 20 16,0-20-16,22 21 0,-22-21 0,0 20 16,21 1-16,-21 0 0,1 0 0,-1 0 15,0 0-15,0 21 0,0 0 16,-21-22-16,21 22 15,-42 0 1,0 0-16</inkml:trace>
  <inkml:trace contextRef="#ctx0" brushRef="#br0" timeOffset="20248.2">20235 3239 0,'-21'0'0,"42"0"0,-63 0 0,21-22 16,21 1-16,21 0 16,0 21-16,0 0 0,22-21 0,-1 21 15,0 0-15,22 0 0,-1-21 16,1 21-16,-1 0 0,1 0 0,-1 0 16,1-21-16,-1 21 0,1 0 15,-22-22-15,0 22 0,1 0 0,-22 0 0,21 0 16,-21-21-16,1 21 15</inkml:trace>
  <inkml:trace contextRef="#ctx0" brushRef="#br0" timeOffset="21196.46">2455 5821 0,'0'0'0,"21"-21"16,-21 0-1,0-1-15,0 1 0,0 0 16,0 0-16,0 0 16,-21 0-16,21-1 0,-21 1 0,21 0 15,0 0-15,0 0 0,0 0 16,0-1-16,42 22 0,-20 0 15,-1 0-15,21 0 0,-21 0 16,22 0-16,-1 22 0,0 20 16,-21-21-16,22 43 0,-22-22 0,0 21 15,0 1-15,-21-22 0,0 22 16,0-1-16,-21 1 0,0-22 0,-21 22 16,-1-22-16,1 0 0,0 1 0,-1-1 15,1-21-15,-22 21 0,22-20 16,0-22-16,-1 0 0,22 0 0,-21 0 15,0 0-15,20 0 0,1-22 16,0 1-16,0 0 0,0 0 0,21 0 16,0-22-16,0 22 0,0-21 15,0 21-15,0-22 0,0 22 16,0 0-16,21 0 0,0 0 0,0 21 16,0 0-16,22 0 0,-1 0 15,-21 0-15,22 21 0,-22 0 0,21 0 16,-21 0-16,0 1 0,1-1 15,-1 0-15,0 0 0,-21 21 0,0-20 16,0-1-16,0 0 0,0 0 0,21 0 16,-21 0-16,0 1 0,0-1 15,0 0-15,21-21 0,0 0 16,1 0 0,-1 0-16</inkml:trace>
  <inkml:trace contextRef="#ctx0" brushRef="#br0" timeOffset="21360.37">3175 6138 0,'21'-21'15,"-42"42"-15,42-63 0,-21 21 16,0 0 0,21 21 15,0 0-31,1-21 0,-1 21 15</inkml:trace>
  <inkml:trace contextRef="#ctx0" brushRef="#br0" timeOffset="22379.89">4657 5948 0,'0'-21'0,"0"42"0,21-63 0,-21-1 0,0 22 16,0-21-16,0-1 0,0 1 15,0 21-15,0-21 0,0-1 0,0 1 16,0 21-16,0 0 0,0-1 0,21 22 16,0 0-1,0 22-15,-21 20 0,0 0 0,0 1 16,21 20-16,-21-21 0,0 22 15,0-1-15,0-20 0,0 20 16,0-20-16,-21-1 0,0 21 0,21-20 16,-21-22-16,0 21 0,0-21 0,21 22 15,0-22-15,0 0 16,-22-21-16,22-21 16,0 0-16,0 0 0,0-1 15,22-20-15,-22 21 0,21-21 16,0 20-16,-21-20 0,21 0 0,-21 21 15,0-22-15,21 22 0,0 0 0,1 0 16,-1 21 0,0 0-16,0 21 0,0 0 15,-21 21-15,21-20 0,1 20 0,-22-21 16,0 21-16,0 1 0,21-22 16,-21 21-16,21-21 0,-21 22 0,21-22 15,-21 0-15,21 0 0,0 0 0,-21 1 16,22-22-16,-1 0 0,21 0 0,-21-22 15,0 1-15,22 0 0,-1 0 16,0 0-16,1 0 0,-1-1 16,22-20-16,-22 21 0,0-21 0,-21-1 15,22 1-15,-22-22 0,21 22 0,-42-21 16,21-1-16,-21 22 0,0-22 0,0 1 16,0 20-16,0 1 0,0 21 15,0 0-15,0 0 0,-21 21 16,0 0-16,0 21 0,21 0 15,-21 21-15,0 22 0,21-22 0,-22 22 16,1-1-16,0-21 0,21 22 16,0-1-16,-21 128 15,21-170-15,0 21 0,21-20 16,0-1-16,0 0 0,22 0 16,-1-21-16,0 0 0,1 0 15,-1-21-15,0 0 0,1 21 0,20-21 16,-20-1-16,-1 1 0,-21-21 0,21 21 15,-20 0-15,20-1 0,-21-20 16,-21 21-16,0 0 0,0-22 0,0 22 16,0 0-16,-21 21 15,0 0-15,21 21 16,-21 0-16,-1 1 0,1-1 16,21 0-16,-21 0 0,0 0 15,21 0-15,0 1 0,0-1 0,-21-21 0,21 21 16,0-42 15,21 0-31</inkml:trace>
  <inkml:trace contextRef="#ctx0" brushRef="#br0" timeOffset="22547.79">6075 5757 0,'0'0'0,"0"-42"0,0 0 15,0 21-15,-21-22 0,21 22 0,0 0 16,-22 0-16,22 0 0,-21 21 0,0 0 31,0 0-31,21 21 0,0 0 16,0 0-16,0 0 15,21-21-15,0 0 16,0 21-16,1-21 0</inkml:trace>
  <inkml:trace contextRef="#ctx0" brushRef="#br0" timeOffset="22824.15">7027 5271 0,'0'0'0,"0"-22"0,-63 1 15,42 21-15,-1 0 0,-20 0 16,21 21-16,-21 1 0,20-1 0,-20 21 16,21 0-16,-21 1 0,20-1 15,1 22-15,0-1 0,-21 1 16,21 20-16,-1-20 0,1-1 0,0 1 15,21-22-15,-21 22 0,0-22 0,21 0 16,-21 1-16,21-1 0,0-21 0,0 0 16,0 0-16,0 1 0,21-22 15,0 0-15,21 0 0,-21 0 16,22-22-16,-22 1 0,21 0 0,1 0 16,-1-21-16,0-1 0,22 1 15</inkml:trace>
  <inkml:trace contextRef="#ctx0" brushRef="#br0" timeOffset="23231.91">7175 5398 0,'0'0'0,"0"-43"0,0 1 0,0 0 0,0 20 16,-21 22-1,0 0-15,0 22 0,21-1 0,-21 0 16,0 21-16,21 1 0,0-1 0,0 0 16,-22 22-16,22-1 0,-21 1 15,21-1-15,0 1 0,0-22 0,-21 22 16,21-22-16,0 0 0,-21 1 0,21-1 15,0-21-15,0 0 0,0 0 0,0 1 16,0-44 15,0 1-31,21 0 0,0 0 16,0 0-16,1-22 0,-1 1 16,21 21-16,-21-21 0,22-1 15,-22 1-15,21 21 0,-21 0 0,22-1 16,-22 22-16,0 0 0,0 0 0,0 22 15,0-1-15,1 0 0,-22 21 16,0-21-16,0 22 0,0-22 0,0 21 16,0 1-16,0-22 0,0 0 0,-22 21 15,1-21-15,21 1 0,0-1 0,-21 0 16,21 0-16,21-21 31,0-21-15,22 0-16,-22 21 0,21-21 0,-21-1 0,22 1 15</inkml:trace>
  <inkml:trace contextRef="#ctx0" brushRef="#br0" timeOffset="24284.32">7916 5779 0,'0'0'0,"21"-43"0,-21 22 0,0 0 0,0 0 16,-21 21 0,0 21-16,0 21 15,0-21-15,0 22 0,-1-22 0,1 21 16,21 1-16,-21-1 0,21-21 0,-21 21 15,21 1-15,0-22 16,0 0-16,0 21 0,0-20 0,21-22 0,0 21 16,0 0-16,1-21 0,20 0 15,-21 0-15,21 0 0,1 0 0,-22 0 16,21-21-16,1 0 0,-22-1 16,21 1-16,-21 0 0,0 0 0,1 0 15,-1 0-15,-21-1 0,21-20 0,-21 0 16,0 21-16,0-22 0,-21 1 0,0 0 15,-1-1-15,-20 22 0,21 0 16,-21 0-16,20 21 0,-20 0 0,0 0 16,-1 21-16,22 0 0,-21 0 0,21 22 15,0-1-15,-1-21 0,1 21 0,0 1 16,21-22-16,0 21 16,0-21-16,0 1 0,21-1 0,0 0 15,1 0-15,20 0 0,0-21 0,1 0 16,-1 0-16,0 0 0,1 0 0,20 0 15,-21-21-15,1 0 0,-1 21 16,0-21-16,1 0 0,-1-1 0,0 1 16,1 0-16,-22 0 0,21-21 15,-21 20-15,1-20 0,-1 21 0,-21 0 16,0 0-16,0-1 0,-21 44 31,21 20-31,-22-21 0,1 0 16,0 22-16,21-22 0,0 21 15,-21-21-15,21 22 0,-21-22 0,21 0 16,0 0-16,0 0 0,0 0 16,0 1-16,0-1 0,21-21 0,0 0 15,0 0-15,0 0 0,1 0 0,20 0 16,-21 0-16,0-21 0,22-1 0,-1 22 16,-21-21-16,21 0 0,1 0 0,-22 0 15,0 0-15,0-1 0,22 1 16,-43-21-16,21 21 0,0 0 15,-21-1-15,0 1 0,0 0 0,0 0 0,0 42 32,-21 0-17,0 0-15,21 1 0,-22 20 0,1-21 16,21 0-16,0 22 0,-21-22 0,21 0 16,-21 0-16,21 21 0,0-20 0,0-1 15,0 0-15,21 0 0,0-21 16,0 0-16,1 0 0,-1 0 15,21 0-15,-21 0 0,22 0 0,-1 0 16,-21-21-16,21 0 0,-20 0 0,20-1 16,-21 1-16,21 0 0,-20 0 0,-1-21 15,0-1-15,0 1 0,21 0 16,-42-1-16,22-20 0,-1-1 16,0 1-16,0 20 0,0-20 0,-21 21 15,0-1-15,21 1 0,-21 0 0,0 20 16,-21 44-1,0-1 1,21 0-16,-21 21 0,21-21 0,-21 22 16,0-1-16,21 22 0,0-22 0,-22 21 15,1-20-15,21-1 0,-21 0 0,21 22 16,0-43-16,0 21 0,-21 1 16,21-22-16,0 0 0,0 0 0,0 0 15,0 1-15,21-22 16,0 0-16,0 0 15,1 0-15,-1 0 0,21 0 0,-21 0 16,22-22-16,-22 22 0,21-21 0,-21 0 16,0 0-16,-21 0 0,0 0 15,0-1-15,22-20 0</inkml:trace>
  <inkml:trace contextRef="#ctx0" brushRef="#br0" timeOffset="24476.21">9461 5652 0,'0'0'16,"-21"0"-16,0 0 0,42 0 31,0 0-31,22-22 16,-1 22-16,-21 0 0,22 0 0,20 0 15,-21 0-15,1-21 0,-1 21 0,0 0 16,1 0-16,-22-21 0,21 21 16,-21 0-16,-21-21 0,0 0 15,-21 0 1,0 21-16,0-22 0,-21 22 0</inkml:trace>
  <inkml:trace contextRef="#ctx0" brushRef="#br0" timeOffset="24704.08">6837 5609 0,'0'0'0,"-43"0"0,1 0 15,0 0-15,63 0 16,0 0-16,21 0 16,1-21-16,-1 21 0,22-21 0,-22 21 15,0-21-15,1 21 0,-1 0 0,0 0 16,1-21-16,-1 21 0,-21 0 0,21 0 16,-20 0-1</inkml:trace>
  <inkml:trace contextRef="#ctx0" brushRef="#br0" timeOffset="25199.45">12213 5355 0,'0'0'0,"21"-42"0,-21 0 0,0 20 0,0 1 16,0 0-16,0 0 0,0 0 15,0 42 1,-21 0-16,21 21 0,0-20 0,0 41 16,-21-21-16,21 22 0,0-1 0,0 1 15,0 21-15,0-22 0,0 1 16,0-1-16,0 1 0,0-1 0,0-21 15,-21 22-15,21-22 0,-21 1 0,-1-1 16,22-21-16,-21 21 0,0-20 0,21-1 16,-21 0-16,21 0 0,0-42 31,0 0-15,0 0-16,0-1 0,0-20 0,0 21 15</inkml:trace>
  <inkml:trace contextRef="#ctx0" brushRef="#br0" timeOffset="25439.83">12065 5906 0,'0'0'0,"21"-64"0,0-126 16,-21 126-16,21 1 0,-21 20 0,22-20 16,-1 20-16,0 1 0,0 0 15,0 21-15,22-22 0,-22 22 0,21 21 16,-21 0-16,22 0 0,-22 0 0,21 0 16,-21 21-16,0 0 0,22 22 0,-22-22 15,-21 21-15,0 1 0,0-1 16,0 0-16,0 1 0,0-1 0,-21-21 15,0 21-15,-1 1 0,1-22 16,0 21-16,-21-21 0,-1 22 0,22-22 16,-21 0-16,21 0 0,-22 0 0,22 1 15,0-22-15,0 21 0,21 0 16,21 0 0,0-21-16</inkml:trace>
  <inkml:trace contextRef="#ctx0" brushRef="#br0" timeOffset="27208.07">13039 5969 0,'0'0'15,"42"-21"-15,-21 0 16,0 0-16,0 21 0,-21-22 0,0 1 16,0 0-16,0-21 0,0 21 0,0-1 15,0 1-15,0-21 0,-21 21 0,0 0 16,0-1-16,0 1 0,0 21 15,-1 0-15,1 0 0,-21 0 0,21 0 16,0 21-16,-1 22 0,-20-22 0,21 21 16,0 1-16,0-1 0,-1 0 0,1 1 15,0-1-15,0 0 0,0 1 16,0-1-16,21 0 0,0-21 0,0 22 16,0-22-16,0 0 0,0 0 0,21 0 15,21-21-15,-21 0 16,0 0-16,1 0 0,20 0 0,-21-21 15,21 21-15,-20-21 0,20 0 16,-21 21-16,21-21 0,-20 0 0,-1-1 16,21-20-16,-21 21 0,0 0 0,1-22 15,-1 1-15,0 21 0,0-21 0,0-1 16,0 1-16,-21 21 0,0-22 16,22 22-16,-22 0 0,-22 42 31,1 0-31,0 22 0,0-22 0,0 0 15,21 21-15,-21-20 0,21 20 16,-22-21-16,22 21 0,0-20 16,0-1-16,0 0 0,22 0 0,-1 0 15,0 0-15,0 1 0,21-22 0,-20 0 16,20 0-16,-21 0 0,21 0 0,1 0 16,-1 0-16,-21 0 0,22 0 0,-1-22 15,0 1-15,-21 0 0,22 21 16,-22-21-16,21 0 0,-21 0 0,1-22 15,-22 22-15,0 0 0,0-21 0,0 20 16,0 1-16,0 0 0,0 0 0,0 0 16,0 0-16,-22 21 0,1 0 15,0 0-15,0 21 0,0 0 0,21 0 16,0 21-16,0-20 16,0-1-16,0 0 0,0 0 0,0 21 15,0-20-15,0-1 0,0 0 0,0 0 16,21 0-16,0 0 0,0 1 15,0-1-15,1 0 0,20 0 0,0-21 16,1 21-16,-1-21 0,21 0 0,-20 0 16,20 0-16,-20 0 0,20 0 0,-21 0 15,22-21-15,-22 0 0,22 21 0,-22-21 16,0 0-16,1 21 0,-1-22 0,0 1 16,-20 0-16,20-21 15,-21 21-15,0-1 0,0-20 0,1 21 16,-22-21-16,0-1 0,0 22 0,0-21 15,0 21-15,-22-1 0,-20 1 0,21 21 16,0 0-16,-22 0 0,22 0 16,-21 21-16,0 1 0,20-1 0,-20 0 15,0 21-15,21 1 0,-22-22 0,22 21 16,-21-21-16,21 22 0,-1-22 0,22 21 16,0-21-16,0 0 0,0 1 0,0-1 15,22-21-15,-1 21 0,0-21 16,0 0-16,0 0 0,22 0 0,-22 0 15,21 0-15,-21-21 0,22 21 0,-22-21 16,21-1-16,-21 22 0,0-21 16,1 0-16,-1 0 0,0 0 0,-21 0 15,21-22-15,-21 22 0,0 0 0,0-21 16,0 20-16,0-20 0,0 21 16,0 0-16,0 0 0,0 42 15,0 0 1,0 0-16,-21 0 0,21 0 0,-21 22 15,0-22-15,21 0 0,0 21 16,0-20-16,0 20 0,0-21 0,0 0 16,0 0-16,0 1 0,21-22 0,0 21 15,0 0-15,0-21 0,0 0 16,22 0-16,-1 0 0,-21 0 0,22 0 16,-1 0-16,0 0 0,1-21 0,-22 0 15,21 21-15,0-22 0,-20 1 16,20 21-16,-21-21 0,0-21 0,0 21 15,1-1-15,-1-20 0,-21 21 0,21-21 16,-21-1-16,21 22 0,-21-21 0,0 21 16,0-1-16,0 44 31,0-1-31,-21 0 0,21 0 0,-21 0 16,21 0-16,-21 22 0,21-22 15,0 0-15,0 21 0,-22-20 0,22-1 16,0 0-16,-21 0 0,21 0 0,0 0 15,0 1-15,0-1 16,0-42 15,0-1-31,0 1 16,0 0-16,0 0 0,0 0 0,21 0 16,1-22-16,-1 22 0,0-21 15,21-1-15,-21 1 0,22 21 0,-22-21 16,21 20-16,1 1 0,-22 0 15,0 0-15,21 21 0,-21 0 0,1 0 0,-1 0 16,0 21-16,0 0 0,-21 0 16,0 1-16,21-1 0,-21 21 15,0-21-15,0 0 0,0 22 0,0-22 16,0 0-16,0 0 0,0 0 0,0 1 16,0-1-16,0 0 0,0 0 15,0-42 16,0 0-15,0 0-16,0-1 0,21 1 16,1-21-16,-1 21 0,0 0 0,21-22 15,-21 1-15,22 21 0,-1-22 16,0 22-16,-20 0 0,20 0 16,0 21-16,-21 0 0,1 0 0,20 0 15,-21 21-15,-21 0 0,21 22 16,-21-22-16,0 0 0,0 21 0,0-21 15,0 22-15,0-22 0,0 0 0,0 21 16,0-20-16,0-1 0,0 0 16,0 0-16,0 0 0,0 0 15,0-42 17,0 0-17,0 0-15,0 0 0</inkml:trace>
  <inkml:trace contextRef="#ctx0" brushRef="#br0" timeOffset="27571.87">16446 5863 0,'0'21'0,"0"1"0,22-22 16,-1 0 0,0 0-16,0 0 0,21 0 0,-20 0 15,-1 0-15,21 0 0,-21 0 0,22 0 16,-22-22-16,21 22 0,-21-21 15,22 21-15,-22-21 0,0 0 0,0 21 16,-21-21-16,0 0 0,0-1 16,0 1-16,0 0 0,0 0 0,0 0 15,-21 0-15,0-1 0,0 22 0,-1 0 16,1 0-16,0 0 0,0 0 16,0 0-16,0 43 0,-1-22 0,1 0 15,0 21-15,21 1 0,0-22 0,-21 21 16,21 1-16,-21-22 0,21 21 0,0-21 15,0 22-15,0-22 0,0 0 16,21 0-16,-21 0 0,21-21 0,0 21 16,0-21-16,1 22 0,-1-22 15,0 0-15,0 0 0,21 0 0,-20 0 0,-1 0 16,0-22-16,0 1 0,0 0 16,0 21-16,1-21 0,20 0 0,-21 0 15</inkml:trace>
  <inkml:trace contextRef="#ctx0" brushRef="#br0" timeOffset="28268.47">17399 5313 0,'0'0'0,"0"-42"0,0-1 0,0 1 15,0 21-15,0 0 0,-21-1 0,0 22 16,-1 0-16,1 0 0,0 0 16,0 22-16,0-1 15,0 0-15,-1 21 0,1-21 0,21 22 16,0-1-16,-21 0 0,21 1 0,0-1 15,0 22-15,0-22 0,0 21 0,-21-20 16,21 20-16,0-20 0,0 20 16,0-21-16,0 1 0,0-22 0,0 21 15,0-21-15,0 1 0,0-1 0,21 0 16,0 0-16,0-21 0,22 0 0,-22 0 16,21 0-16,1 0 0,-1 0 0,0 0 15,-21 0-15,22-21 0,-1 0 0,0 21 16,-20-21-16,20-1 0,-21-20 15,0 21-15,0 0 0,1-22 16,-22 22-16,0-21 0,0 21 0,0 0 16,0-1-16,0 1 0,-22 21 15,1 0-15,0 0 16,0 21-16,0 1 0,0-1 0,-1 0 16,1 21-16,0-21 0,0 1 0,21-1 15,0 0-15,0 0 0,0 0 0,0 0 16,0 1-16,0-1 0,21-21 15,0 0-15,0 21 0,1-21 16,-1 0-16,21 0 0,-21 0 0,0 0 16,22 0-16,-22 0 0,21 0 0,-21-21 15,22 21-15,-1-21 0,-21-1 16,22 22-16,-22-21 0,0 0 0,0 0 16,0 0-16,0-22 0,1 22 15,-1 0-15,-21-21 0,0 21 0,21-1 16,-21 44-1,0-1-15,0 0 16,0 0-16,0 0 0,0 0 0,-21 1 16,21-1-16,0 0 0,0 0 15,0 0-15,0 0 0,0 1 16,21-1-16,0-21 16,0 0-16,0 0 0,1 0 15,-1 0-15,0 0 16,0 0-16,0 0 0,0-21 0,-21-1 15,22 22-15,-22-21 0,21 21 16,-21-21-16,0 0 0,0 0 0,0 0 16,0-1-16,0-20 0</inkml:trace>
  <inkml:trace contextRef="#ctx0" brushRef="#br0" timeOffset="28547.52">17187 5419 0,'0'0'0,"-42"21"16,0-21-16,20 0 0,1 0 0,0 0 16,42 0-16,0 0 15,22 0-15,-22 0 0,42 0 0,-20 0 16,20-21-16,1 21 0,-1 0 16,1 0-16,-1 0 0,1 0 0,-22 0 15,22 0-15,-22 0 0,-21 0 0,21 0 16,-20 0-16,-1 0 0,0 0 0,0 0 15,0 0-15,0 0 0,1 0 16,-1 0 15</inkml:trace>
  <inkml:trace contextRef="#ctx0" brushRef="#br0" timeOffset="38951.75">2244 8805 0,'-22'0'16,"1"0"-16,0 0 15,21-21-15,-21 21 16,0-21-16,0 0 16,21 0-16,0 0 15,0-1-15,0 1 16,21 0-16,0 21 0,0-21 15,0 0-15,0 0 0,22 21 0,-22 0 16,21 0-16,-21 0 0,22 0 16,-22 0-16,21 21 0,-21 0 0,1 0 15,-22 21-15,0-20 0,0 20 16,0 0-16,0 1 0,-22-1 16,1 0-16,0 1 0,-21-1 0,21 0 15,-22 1-15,22-22 0,-21 0 16,21 0-16,-1 0 0,-20 0 0,21 1 15,0-22-15,0 0 16,21-22 0,0 1-16,0 0 0,0 0 15,0 0-15,21 0 16,0-1-16,0 1 0,0 0 0,0 21 16,22 0-16,-22-21 0,21 21 15,-21 0-15,22 0 0,-1 0 0,-21 21 16,22 0-16,-1 0 0,-21 1 15,0-1-15,0 0 0,1 0 0,-22 0 16,21 22-16,-21-22 0,0 0 16,0 21-16,-21-21 0,-22 1 0,22 20 15,-21-21-15,-1 0 0,-20 22 0,21-22 16,-22 0-16,1 0 0,20 0 16,-20 0-16,20-21 0,1 22 0,0-22 15,-1 0-15,1 0 0,21 0 16,0 0-16,0 0 0,-1-22 0,1 22 15,0-21-15,21 0 0,0 0 16,-21 0-16,21 0 16,-21-1-16,21 1 31,0 0-15,21 21-16,0 0 0,0 0 15,0-21-15</inkml:trace>
  <inkml:trace contextRef="#ctx0" brushRef="#br0" timeOffset="39369.51">3154 9144 0,'0'21'0,"-21"-21"16,21 21-16,0 1 15,21-22 17,0 0-32,-21-22 15,21 22-15,-21-21 0,0 0 16,0 0-1,-21 21-15,0 0 16,0-21-16,-1 21 0,1 21 16,21 0-1,-21 0-15,21 0 0,0 1 16,0-1-16,0 0 0,0 0 16,0 0-1,21-21 16,0-21-31</inkml:trace>
  <inkml:trace contextRef="#ctx0" brushRef="#br0" timeOffset="40236.56">4974 8721 0,'0'0'0,"0"-43"0,42-84 16,-42 85-16,22 21 15,-22-21-15,0 20 0,0 1 16,0 42 0,0 1-16,0 20 0,0 0 15,0 1-15,0 20 0,0 1 16,0-1-16,-22 1 0,22-1 0,-21 1 16,0-1-16,0 1 0,0-22 0,21 0 15,-21 1-15,21-1 0,-22 0 16,22-21-16,0 1 0,0-1 0,22-42 31,-1-1-31,0 1 16,-21 0-16,21-21 15,0 21-15,0-22 0,1 1 0,-22 21 16,21-22-16,-21 1 0,0 0 0,21 21 16,-21-1-16,21 1 0,-21 0 15,21 21-15,-21 21 0,21 0 16,1 1-16,-22-1 0,21 21 0,-21 0 15,0 1-15,0-1 0,21-21 0,-21 22 16,21-1-16,0-21 0,0 21 16,-21-20-16,22-1 0,20-21 0,-21 21 15,0-21-15,22 21 0,-1-21 16,0 0-16,-21 0 0,22 0 0,-1-21 16,22 0-16,-22 0 0,0-1 15,1 1-15,-22-21 0,21 21 0,0-22 16,-20 1-16,-1 0 0,0-1 0,-21 1 15,0-21-15,0 20 0,0-20 16,-21 20-16,0 1 0,-1 0 0,-20-1 16,0 22-16,21-21 0,-22 21 0,1 0 15,21 21-15,-22 0 0,22 0 0,-21 0 16,21 0-16,0 0 0,-1 21 16,22 0-16,0 0 0,-21 0 0,21 0 15,0 1-15,0-1 0,21 0 16,-21 0-16,43-21 0,-22 21 15,21 0-15,1-21 0</inkml:trace>
  <inkml:trace contextRef="#ctx0" brushRef="#br0" timeOffset="40728.28">6752 8594 0,'-21'0'0,"0"0"0,0 21 0,-22 0 15,22-21-15,0 21 0,0 22 16,0-22-16,-1 21 0,1-21 16,21 22-16,-21-1 0,21 0 0,-21 1 15,21-1-15,0 0 0,0 1 0,-21-22 16,21 21-16,0-21 0,-21 22 16,21 20-1,0-42-15,0-42 31,0 0-31,0 0 0,0 0 16,0-1-16,0-20 0,21 21 0,-21-21 16,21-22-16,0 22 0,0-22 0,0 22 15,1-22-15,20 1 0,-21 21 0,21-1 16,1 1-16,-1 0 16,0 20-16,1 1 0,-1 0 0,-21 21 15,22 0-15,-1 0 0,-21 21 0,0 0 16,0 22-16,1-22 0,-1 21 0,-21 1 15,21-1-15,-21 0 0,0 1 16,0-1-16,0 0 0,0 1 0,0-22 16,0 21-16,0 0 0,0-20 0,0-1 15,0 21-15,0-21 0,0 0 16,0 1-16,-21-1 16,0-21-1,-1 0-15,1 0 16,0 0-16,0-21 0,0 21 15</inkml:trace>
  <inkml:trace contextRef="#ctx0" brushRef="#br0" timeOffset="40935.19">6371 9059 0,'0'0'0,"0"-21"16,0 0-16,21 0 15,22 21-15,-1-21 0,0 0 0,1 21 16,-1-22-16,21 1 0,-20 21 0,20-21 15,-20 21-15,20-21 0,-21 21 0,1 0 16,-1 0-16,0 0 0,-20-21 16,-1 21-16,0 0 0,0 0 15,0-21 1,0 21 0</inkml:trace>
  <inkml:trace contextRef="#ctx0" brushRef="#br0" timeOffset="41220.8">7747 8488 0,'0'0'0,"0"-21"16,-21 21 0,0 21-16,21 0 15,0 0-15,0 22 0,-22-22 0,22 21 16,-21 0-16,21 1 0,0-1 0,-21 0 15,21 1-15,0 20 0,0-20 16,0-1-16,-21 0 0,21-21 0,0 22 16,-21-1-16,21-21 0,0 0 0,0 1 15,0-1-15,0 0 0,0 0 0,0 0 16,0-42 15,0 0-31,0 0 16,0 0-16</inkml:trace>
  <inkml:trace contextRef="#ctx0" brushRef="#br0" timeOffset="41492.48">7599 8657 0,'0'0'0,"0"-42"0,21 21 16,-21-22-16,21 22 0,0 0 0,-21 0 16,21 0-16,1 0 0,20-1 0,-21 1 15,0 21-15,22 0 0,-1 0 0,0 0 16,-21 0-16,22 0 0,-22 21 15,21 1-15,-21-1 0,-21 0 0,0 0 16,0 21-16,0-20 0,0-1 16,0 21-16,0-21 0,-21 0 0,-21 1 15,21 20-15,0-21 0,-1 0 0,1-21 16,0 21-16,21 1 0,-21-22 16,0 0-16,0 0 0,-1 0 15,1 0 1,21-22-16,0 1 15,0 0-15</inkml:trace>
  <inkml:trace contextRef="#ctx0" brushRef="#br0" timeOffset="42068.15">9631 8340 0,'0'0'0,"-21"0"32,-1 0-32,22-21 15,22 21 1,-1 0-16,21-22 0,22 1 16,-22 21-16,43-21 0,-22 21 0,22-21 15,-1 21-15,1-21 0,-21 21 16,20 0-16,1-21 0,-22 21 0,1 0 15,-1 0-15,-20 0 0,-1 0 0,-21 0 16,0 0-16,1 0 0,-44 0 31,1 0-31,0 0 0,0 0 16,0 0-16,0 0 0,-1 0 16,1 0-16,0 0 0,0 0 0</inkml:trace>
  <inkml:trace contextRef="#ctx0" brushRef="#br0" timeOffset="42359.98">10266 8213 0,'0'0'0,"0"21"0,0 0 16,0 0-16,-21-21 16,21 21-16,0 1 0,0-1 0,0 21 15,0-21-15,0 22 0,0-1 16,0 0-16,-22 1 0,22 20 15,0-21-15,0 22 0,-21-22 0,0 22 16,21-22-16,-21 0 0,21 22 0,0-22 16,0 1-16,-21-22 0,21 21 0,0-21 15,0 0-15,0 1 0,0-1 16,0 0-16,0 0 16,0-42-1,0 0 1,0 0-16,0-1 0,21 1 0,-21 0 15,21 0-15</inkml:trace>
  <inkml:trace contextRef="#ctx0" brushRef="#br0" timeOffset="42763.27">10816 8636 0,'0'0'16,"-21"21"-1,0-21-15,0 21 0,-1 22 16,1-22-16,0 0 0,0 21 0,0 1 16,0-22-16,-1 21 0,22 1 15,0-22-15,0 21 0,0-21 0,0 0 0,0 22 16,0-22-16,0 0 0,0 0 16,22 0-16,20-21 15,-21 0-15,0 0 0,22 0 0,-1 0 16,0 0-16,1-21 0,-1 21 0,0-21 15,1 0-15,-22 0 0,21 0 0,-21-22 16,0 22-16,1-21 0,-22-1 0,0 22 16,0-21-16,0 0 0,0-1 15,-22 1-15,1 0 0,0 20 0,-21 1 16,21 0-16,-22 21 0,22 0 0,-21 0 16,21 0-16,-1 0 0,-20 0 0,21 21 15,0 0-15,-22 1 0,22-1 16,21 0-16,-21 0 0,21 0 0,-21 0 15,21 1-15,0-1 16,0 0-16,21-21 16,0 0-16</inkml:trace>
  <inkml:trace contextRef="#ctx0" brushRef="#br0" timeOffset="47399.64">13568 8509 0,'21'0'0,"0"0"0,0 0 15,0 0 1,1-21-16,-22 0 0,21 0 15,0 21-15,0-22 0,0 1 0,0 0 16,1-21-16,-22 21 0,21-1 16,0-20-16,0 21 0,-21-21 0,21 20 15,-21 1-15,0 0 0,0 0 0,-21 0 16,0 0-16,0 21 0,-22 0 16,1 0-16,0 0 0,-1 21 15,-20-21-15,21 42 0,-22-21 0,1 0 16,-1 22-16,22-1 0,-22-21 0,43 22 15,-21-22-15,21 21 0,-1-21 0,22 0 16,0 1-16,0-1 0,22 0 16,20 0-16,-21 0 0,21 0 0,1 1 15,-1-1-15,0 0 0,1 0 16,20 0-16,-20 0 0,-1 1 0,0-1 0,1 0 16,-1 0-16,0 21 0,-21-20 15,1-1-15,-1 21 0,-21-21 0,0 22 16,0-22-16,-21 0 0,-22 0 15,1 21-15,0-20 0,-1-1 0,1 0 16,-22-21-16,22 21 0,-21-21 0,20 0 16,1 0-16,0 0 0,-1 0 0,1 0 15,0 0-15,20-21 0,1 0 16,-21 0-16,42-1 0,-21 1 0,0-21 16,21 21-16,-22 0 0,22-22 0,0 22 15,0-21-15,0 21 0,0-1 0,0 1 16,22 21-1,-1 21-15,0 1 16,0-1-16,21 0 0,-20 21 0,-1-21 16,0 1-16,21 20 0,1 0 15,-1-21-15,-21 1 0,0-1 16,0 0-16,22 0 0,-22 0 16,21-21-16,-21 21 0,22-21 0,-1 0 15,0 0-15,-20 0 0,20 0 0,0 0 16,1-21-16,-1 21 0,-21-21 0,21 0 15,1 21-15,-22-21 0,21-22 0,-21 22 16,1 0-16,-1-21 0,0 21 0,0-22 16,-21 1-16,0 21 15,0-22-15,0 1 0,0 21 0,0 0 0,0 0 16,0-1-16,-21 44 31,21-1-31,0 0 0,0 0 0,0 0 16,0 22-16,0-1 0,0-21 15,0 21-15,0-20 0,0 20 0,0-21 16,0 21-16,0-20 0,21-1 0,0 0 16,-21 0-16,21 0 0,1-21 0,-1 0 15,0 0-15,0 0 0,0 0 0,22 0 16,-22 0-16,0 0 0,21-21 16,-21 0-16,22 0 0,-22 0 15,0-1-15,0 1 0,0-21 0,1 21 16,-1-22-16,-21 1 0,0 0 0,21 21 15,-21-22-15,0 1 0,21 21 0,-21 0 16,0-1-16,0 1 0,0 0 0,0 42 31,0 0-31,0 1 0,0-1 16,0 21-16,0-21 0,0 22 0,0-1 16,0-21-16,0 21 0,0 1 0,0-22 15,0 21-15,0-21 0,0 1 0,0-1 16,0 0-16,0 0 0,21-21 0,0 0 15,1 21-15,-1-21 0,21 0 0,-21 0 16,22 0-16,-22-21 0,21 21 16,0-21-16,1 0 0,-1 0 15,0-1-15,1-20 0,-22 0 0,21 21 16,-21-43-16,1 22 0,20-1 0,-42-20 16,21 21-16,0-22 0,-21 1 0,21 20 15,-21-20-15,0-1 0,0 22 16,0 0-16,0-1 0,0 1 0,0 21 15,0 0-15,0-1 0,-21 44 16,0 20-16,21-21 16,0 21-16,0 1 0,-21 20 0,21-20 15,-21 20-15,21-21 16,0 1-16,0 20 0,-21-20 0,21 20 16,0-21-16,0 1 0,0-1 0,0 0 15,0 1-15,0-22 0,0 0 0,0 0 16,0 0-16,0 1 0,-22-1 15,22-42 17,0-1-32,0 1 0,0 0 15,22 0-15,-1 0 0,-21 0 0,21-22 16,0 22-16,0-21 0,0 21 16,22-1-16,-22 1 0,0 0 0,0 0 15,0 21-15,1 0 0,-1 0 0,0 0 16,0 0-16,0 0 0,0 21 0,1 0 15,-1 0-15,0 1 0,-21-1 16,0 0-16,21 0 0,-21 0 0,0 0 16,0 1-16,0-1 0,0 0 0,0 0 15,-21 0-15,0 0 0,-22-21 0,22 22 16,-21-1-16,21 0 0,-22-21 0,1 21 16,0-21-16,-1 0 0,1 21 15,0-21-15,21 0 0,-1 0 0,1 0 16,0 0-16,0 0 0,42 0 47,0 0-47,22 0 0,-22 0 0,21-21 15</inkml:trace>
  <inkml:trace contextRef="#ctx0" brushRef="#br0" timeOffset="47692.47">16298 9038 0,'0'0'0,"0"-21"15,21 0 1,1 21 0,-22-21-16,21 21 0,0 0 15,0 0-15,0 21 16,-21 0-1,0 0-15,0 0 0,0 1 0,0-1 16,-21 21-16,0-21 0,0 0 0,0 22 16,-1-22-16,-20 0 0,21 21 0,-21-20 15,20-1-15,-20 0 0,0 0 0,21 0 16,-22 0-16,22 1 0,0-22 0,0 0 16,0 0-16,-1 0 0</inkml:trace>
  <inkml:trace contextRef="#ctx0" brushRef="#br0" timeOffset="49677.27">18055 8488 0,'0'0'0,"21"-21"0,-21 0 16,0-1-16,0 1 0,0 0 15,21 0-15,-21 0 0,0 0 0,0-1 16,0 1-16,0 0 0,0 0 0,0 0 15,0 42 1,0 0-16,0 0 16,0 0-16,0 22 0,0-1 15,0 0-15,0 1 0,0-1 0,0 0 16,0-20-16,0 20 0,0 0 0,0 1 16,0-1-16,0-21 0,-21 21 0,21-20 15,-21-1-15,0 0 0,0 0 16,21 0-16,-21-21 15,-1 0 1,22-21-16,0 0 16,0 0-16,0-22 0,0 22 0,0-21 15,22 0-15,-1 20 0,0-20 0,0 0 16,0-22-16,0 22 0,22 0 0,-1-1 16,0 1-16,1 0 0,-1 20 15,0 1-15,22 0 0,-22 21 0,1 0 16,20 0-16,-21 21 0,1 0 0,-1 22 15,-21-22-15,22 0 0,-22 21 0,0 1 16,0-22-16,0 21 0,-21 1 16,21-22-16,-21 21 0,0 0 15,0-20-15,0 20 0,0-21 0,-21 0 16,21 22-16,-21-22 0,21 0 0,-21 0 16,0 0-1,21-42 48,0 0-1,0 0-46,0 0-1,0-1 1,0 1-16,0 0 16,0 0-16,0 0 0,21 0 0,0-1 15,-21 1-15,21 0 0,0 0 16,1-21-16,-1 20 0,-21-20 0,42 0 16,-21 21-16,0-22 0,1 1 0,20 21 15,-21 0-15,21-1 0,-20 1 16,20 21-16,-21 0 0,21 0 0,-20 21 15,20 1-15,-21-1 0,0 21 0,0 0 16,1-20-16,-22 20 0,0 0 16,0 1-16,0-22 0,0 21 0,0 0 15,0-20-15,0 20 0,0-21 0,-22 0 16,22 0-16,0 1 0,0-1 0,0 0 16,0 0-16,0 0 0,22-21 15,-1 0-15,0 0 16,0 0-16,0-21 15,0 21-15,-21-21 0,22 0 0,-1 0 16,0-1-16,0 1 0,0-21 0,0 21 16,1 0-16,-1-1 0,21 1 15,-21 0-15,0 0 0,1 0 0,-1 0 16,0-1-16,0 1 0,0 0 0,-21 0 16,21 0-16,-21-22 0,22 22 15,-22 0-15,0 0 0,0 0 0,0 0 16,0-1-16,21 22 0,-21-21 0,0 42 31,0 1-31,0-1 0,0 21 0,-21-21 16,21 22-16,0-1 0,0-21 15,-22 21-15,22 1 0,0-22 0,-21 21 16,21-21-16,0 22 0,0-22 0,0 0 16,0 21-16,0-20 0,21-22 15,1 21-15,-1 0 0,0-21 0,0 0 16,21 0-16,-20 0 0,20 0 0,0 0 15,1 0-15,-22 0 0,21-21 16,-21 0-16,22-1 0,-22 1 0,0 0 16,0 0-16,0-21 0,0-1 0,1 22 15,-1-21-15,0-1 0,-21 1 0,0 0 16,0-1-16,0 1 0,0 21 0,0-21 16,21 20-16,-21 1 0,0 42 31,-21 1-31,21-1 0,-21 0 15,0 0-15,21 21 0,0 1 0,-22-22 16,1 21-16,21 1 0,0-22 0,0 21 16,0-21-16,0 22 0,0-22 0,0 21 15,0-21-15,21 0 0,1 1 0,20-22 16,-21 21-16,21-21 0,1 0 16,-1 0-16,0 0 0,1 0 0,20 0 15,-20 0-15,-22-21 0,21-1 0,0 1 16,1 0-16,-22 0 0,0 0 15,21 0-15,-20-22 0,-1 1 0,0 0 16,0-1-16,0 1 0,0-22 16,1 1-16,-1-1 0,0 1 0,0-22 15,0 22-15,0-1 0,1 1 16,-1-1-16,0 22 0,-21 0 0,21-1 16,-21 22-16,21 0 0,-21 0 0,0 42 31,-21 0-31,0 0 0,0 22 0,-22-1 15,22 21-15,0-20 0,0 20 0,-21 1 16,20-1-16,1 1 0,0-1 16,21-20-16,-21 20 0,21-21 0,0 1 15,0-1-15,0 0 0,0 1 0,0-1 16,0-21-16,0 0 0,21 1 0,0-1 16,0 0-16,1 0 0,-1-21 15,0 0-15,21 0 0,-21 0 0,1 0 16,20 0-16,-21 0 0,0 0 0,0 0 15,1-21-15,-1 21 0,0 0 0,0-21 16,0 21-16,-21-21 16,0-1-1,-21 1-15,0 0 16</inkml:trace>
  <inkml:trace contextRef="#ctx0" brushRef="#br0" timeOffset="50379.56">24088 7959 0,'0'21'0,"0"-42"47,0 0-47,21-1 16,0 1-16,0 0 0,-21 0 0,21-21 15,0 20-15,1-20 0,-1 0 0,0 21 16,-21-22-16,0 1 0,21-22 16,-21 22-16,0 0 0,0 21 0,0-22 15,0 22-15,-21 42 16,0 0-1,21 43-15,-21-22 0,-1 22 0,1 20 16,21-20-16,-21 21 0,21-1 0,0 1 16,-21-22-16,21 22 0,-21-21 0,21-1 15,0 1-15,0-22 0,0 0 0,0 1 16,0-1-16,0-21 0,0 0 16,0 0-16,0 1 0,0-1 0,21-21 15,0 0-15,-21 21 0,21-21 0,0 0 16,1 0-16,-1-21 0,0 0 15,0-1-15,0 1 0,0 0 0,22-21 16,-22 21-16</inkml:trace>
  <inkml:trace contextRef="#ctx0" brushRef="#br0" timeOffset="50689.39">24659 8107 0,'0'0'0,"0"-21"0,0 42 16,0 0-1,-21 0-15,21 0 0,-21 22 16,21-22-16,-21 21 0,21-21 0,0 22 15,0-22-15,0 21 0,0-21 0,0 1 16,0-1-16,0 0 0,42 0 0,-21-21 16,0 0-16,22 0 0,-22 0 15,21 0-15,-21 0 0,22 0 0,-1 0 16,-21-21-16,21 0 0,-20 0 16,20-1-16,-21 1 0,-21 0 0,0 0 15,0-21-15,0-1 0,0 22 0,0-21 16,-21-1-16,0 1 0,0 21 15,-1-21-15,-20 20 0,21 1 0,-21 21 16,20 0-16,1-21 0,-21 21 0,21 0 16,0 0-16,-1 0 0,1 0 0,0 0 15,21 21-15,-21-21 0,0 0 16,0 0-16</inkml:trace>
  <inkml:trace contextRef="#ctx0" brushRef="#br0" timeOffset="50874.29">23982 7938 0,'-21'0'0,"42"0"0,-64 0 15,65 0 1,20 0 0,0-22-16,1 22 0,-1 0 0,21-21 15,1 21-15,-1-21 0,22 21 0,-21 0 16,-1-21-16,1 21 0,-1-21 15,1 21-15,-22 0 0,21-21 0,-20 21 16</inkml:trace>
  <inkml:trace contextRef="#ctx0" brushRef="#br0" timeOffset="51403.99">26966 8255 0,'0'0'16,"21"0"-16,1 0 0,-1-21 0,-21 0 16,21 21-16,0-21 0,-21-1 15,21-20-15,0 21 0,-21 0 0,22-22 16,-22 22-16,0-21 0,0 0 16,0-1-16,-22 1 0,1 21 0,0-22 15,-21 22-15,21-21 0,-22 21 0,22 21 16,-21 0-16,-1 0 0,1 21 15,0 0-15,-1 0 0,1 0 0,21 22 16,-21 20-16,20-20 0,1 20 0,-21 1 16,42-22-16,-21 21 0,21-20 0,0 20 15,0-20-15,0-22 0,21 21 16,0-21-16,0 0 0,0 1 0,22-1 16,-1-21-16,-21 0 0,22 0 0,-1 0 15,0 0-15,1-21 0,-1-1 0,-21 1 16,21 0-16,-20-21 15,20 21-15,-21-22 0,0 1 0,0 0 16,1-22-16,-1 22 0,-21-1 0,0 1 16,0 0-16,0 21 0,21-1 0,-21 1 15,0 42 1,0 1-16,-21-1 0,21 21 16,-21 0-16,21-20 0,0 20 0,-22 0 15,22 1-15,0-22 0,0 21 0,0-21 16,0 0-16,0 1 0,0-1 0,22 0 15,-1-21-15,0 21 16,0-21-16,21 0 0,-20 0 0,-1 0 16,21-21-16,0 21 0,-20-21 15,20 21-15</inkml:trace>
  <inkml:trace contextRef="#ctx0" brushRef="#br0" timeOffset="53063.55">27834 7959 0,'0'0'0,"21"-43"0,-21-62 16,0 83-16,0 1 15,0 0-15,-21 21 0,0 0 16,0 21-16,0-21 0,-1 21 16,-20 22-16,21-22 0,0 21 15,-22 1-15,22-1 0,0 0 0,0 1 16,21-1-16,0 0 0,0 1 0,0-1 16,0-21-16,0 21 0,21-20 15,0-1-15,22 0 0,-22 0 0,0 0 16,21-21-16,-21 0 0,22 0 0,-1 0 15,0 0-15,1 0 0,-1-21 0,0 0 16,-20 0-16,20 0 0,0-1 0,-21-20 16,22 0-16,-1-1 0,-21-20 15,0-1-15,22 1 0,-22-1 0,0-20 16,-21 20-16,21-20 0,-21 20 0,21-21 16,-21 43-16,0 0 0,0-1 15,0 22-15,0 0 0,-21 42 16,0 0-16,0 1 15,0 20-15,21 0 0,-21 22 0,-1-22 16,22 22-16,-21-22 0,21 21 16,0 1-16,0-1 0,-21-20 0,21 20 15,-21 1-15,21-22 0,0 0 0,0 1 16,0-1-16,-21-21 0,21 0 0,0 1 16,0-1-16,0 0 0,0-42 31,0 0-16,21-22-15,0 22 0,-21 0 0,21-21 16,0-1-16,-21 22 0,22-21 16,-1 21-16,-21-1 0,21 1 15,0 21 1,-21 21-16,0 1 0,0-1 16,21 0-16,-21 0 0,0 0 15,0 0-15,0 1 0,0-1 0,21 0 16,1 0-16,-1 0 0,0 0 15,0 1-15,0-22 0,22 0 0,-22 0 16,0 0-16,0 0 0,21 0 16,-20 0-16,-1 0 0,0 0 0,21-22 15,-21 1-15,1 0 0,-1 0 0,0 0 16,0 0-16,0-1 0,0-20 16,1 0-16,-22 21 0,0-22 0,0 22 15,0 0-15,0 0 0,0 0 16,0 42-1,0 0-15,-22 0 0,22 0 0,-21 0 16,0 22-16,21-22 0,0 0 16,0 21-16,0-20 0,0-1 0,0 0 15,0 0-15,0 0 0,0 0 0,0 1 16,21-22-16,0 21 0,1-21 16,-1 0-16,0 0 0,21 0 0,-21 0 15,1 0-15,20-21 0,-21 21 16,0-22-16,22 1 0,-22 0 15,0 0-15,0 0 0,0 0 0,0-22 16,1 22-16,-1-21 0,0 21 0,0-1 16,0-20-16,-21 21 0,0 0 15,21 0-15,-42 42 47,0 0-47,0 0 0,0 0 0,21 0 16,-21 1-16,-1-1 0,22 0 0,-21 0 15,21 0-15,0 0 0,0 1 16,0-1-16,0 0 0,0 0 0,21-21 16,1 21-16,-1-21 0,0 0 15,0 0-15,0 0 0,22 0 16,-22 0-16,0 0 0,0 0 0,0-21 16,0 21-16,1-21 0,-1 0 15,-21 0-15,21-1 0,0 1 0,0 0 16,0-21-16,-21 21 0,0-1 0,22 1 15,-22 0-15,0 42 32,0 0-32,0 1 0,0-1 15,0 0-15,-22 0 0,22 0 0,0 0 16,-21 1-16,21-1 0,0 0 16,0 0-16,0 0 15,21-21-15,1 0 0,-1 0 16,0 0-16,0 0 0,0 0 15,0 0-15,1 0 0,-1-21 16,0 0-16,0 0 16,0 0-16,0-1 15,1-20-15,-1 21 0,0 0 0,21 0 0,-21 21 16,1-22-16,-1 22 16,0 0-16,-21 22 15,0-1-15,0 0 0,0 0 16,0 0-16,0 0 15,0 1-15,-21-1 0,21 0 16,0 0-16,0 0 0,21 0 16,0-21-16,0 0 15,0 0-15,1 0 0,-1 0 0,0 0 16,0 0-16,21 0 0,-20-21 16,-1 21-16,0-21 0,0 0 0,21 0 15,-20 0-15,-22-1 0,21 1 0,0-21 16,0 0-16,-21 20 0,0-20 15,0 21-15,0-21 0,0 20 16,-21 22 0,0 0-16,21 22 0,-21 20 15,-1-21-15,1 0 0,0 22 16,21-22-16,-21 0 0,21 21 0,0-21 16,0 1-16,0-1 0,0 0 0,21-21 15,0 21-15,0 0 0,1-21 16,-1 0-16,0 0 0,0 0 0,0 0 15,22 0-15,-22 0 0,0 0 0,21 0 16,-21-21-16,1 21 0,-1-21 0,0 0 16,0 21-16,0-21 0,-21-1 15,0 1-15,21 0 16,-21 0-16,0 0 0,0 0 16,-21-22-16,0 22 0</inkml:trace>
  <inkml:trace contextRef="#ctx0" brushRef="#br0" timeOffset="53240.45">29697 7430 0,'0'0'0,"-43"0"0,22 0 0,0 0 0,0 0 16,0 0-16,0 0 16,-1 0 15,1 0-16,-21 0-15,21 21 0</inkml:trace>
  <inkml:trace contextRef="#ctx0" brushRef="#br0" timeOffset="54752.16">10689 10308 0,'0'-21'0,"0"42"0,21-63 0,-21 21 16,0 0-16,0-1 0,0 1 15,0 0-15,0 0 0,0 0 0,0 0 16,-21-1-16,0 22 0,-21 0 16,-1 0-16,22 22 0,-21-1 0,-1 0 15,-20 21-15,21 1 16,-1 20-16,1 1 0,0 20 0,-1 1 15,1 0-15,0-1 0,20 1 0,1 0 16,21-1-16,0-20 0,0 20 0,0-20 16,0-1-16,21 1 0,1-22 15,-1 1-15,21-22 0,0 0 0,1 0 16,-22-21-16,42 0 0,-20 0 0,-1 0 16,0-21-16,22 0 0,-1 0 0,-20-1 15,20-20-15,1 21 0,-22-21 16,0-1-16,22 1 0,-43 21 15,21-22-15,-20 1 0,-1 21 0,-21 0 0,0 0 16,0-1-16,0 1 0,-21 42 31,-1-21-31,1 22 0,0 20 16,0-21-16,21 21 0,0 1 0,-21-1 16,21 0-16,0 1 0,0-1 0,0 0 15,0-20-15,21 20 0,0-21 0,21 0 16,-20 0-16,20-21 0,0 0 0,1 0 15,-1 0-15,0 0 0,1 0 16,-22 0-16,21-21 0,-21 0 0,22 21 16,-22-21-16,-21 0 0,21 0 0,-21-1 15,0 1-15,0-21 0,0 21 0,0 0 16,-21-22-16,0 22 0,-1 0 16,1-21-16,0 20 0,-21 1 15,-1 0-15,22 0 0,-21 0 0,21 21 16,0-21-16,-22 21 0,22-22 0,21 1 15,0 0-15,0 0 16,0 0-16,21 21 0,0-21 16,22-1-16,-22 1 0,21 21 15,1 0-15,-1 0 0,0 0 0,1 0 16,-1 21-16,0-21 0,1 22 0,-1-1 16,-21 21-16,21-21 0,-20 0 0,-1 22 15,0-22-15,0 21 0,-21-21 16,0 22-16,0-22 0,0 21 15,0-21-15,0 1 0,-21-1 0,0 0 16,21 0-16,0 0 0,-21 0 0,-1-21 16,1 0-16,21-21 31,0 0-31,0 0 0,0-21 16,0-1-16,0 1 0,21 0 0,1-1 15,-1 1-15,0 0 0,0-1 0,0 1 16,22 21-16,-22 0 0,0-1 0,21 1 15,-21 21-15,1 0 0,20 21 0,-21 1 16,21-1-16,-20 0 16,-1 21-16,-21-21 0,0 22 0,0-1 15,0-21-15,0 22 0,0-1 0,0 0 16,0-21-16,0 22 0,0-22 0,0 0 16,0 0-16,0 0 0,0 1 0,21-22 15,0 0-15,0 0 16,22 0-16,-22-22 0,0 22 15,21-21-15,1-21 0,-22 21 0,21 0 16,-21-22-16,22 22 0,-22-21 0,0-1 16,0 22-16,0-21 0,-21 21 0,0-22 15,0 22-15,0 0 0,0 0 0,-21 21 32,0 21-32,21 0 0,-21 0 0,21 1 15,-21-1-15,21 0 0,0 0 16,0 0-16,0 0 0,0 1 0,21-1 15,-21 21-15,21-21 0,0 0 0,0 1 16,0-1-16,1 0 0,-22 0 16,0 0-16,21-21 0,-21 21 0,0 1 15,0-1-15,-21-21 16,-1 21-16,-20-21 16,21 0-16,0 0 0,0 0 0,-1 0 15,1 0-15,0-21 0,0 0 0,0 21 16,21-22-16,0 1 0,0-21 15,0 21-15,0-22 0,0 1 0,21 0 16,0-1-16,0 1 0</inkml:trace>
  <inkml:trace contextRef="#ctx0" brushRef="#br0" timeOffset="54992.54">12996 10160 0,'0'0'0,"21"0"16,-21 21-16,0 22 0,-21-22 0,21 21 15,-21 22-15,0-1 0,0 1 0,0-1 16,-22 1-16,22-1 0,0 1 16,21-22-16,-21 21 0,0 1 15,-1-1-15,22-20 0,0-1 0,-21 22 16,21-22-16,0 0 0,0 1 0,0-22 16,0 21-16,0-21 0,0 0 0,0 1 15,21-22-15,1 0 16,-1 0-16,-21-22 0,21 22 0,0-21 15,-21 0-15,0 0 0</inkml:trace>
  <inkml:trace contextRef="#ctx0" brushRef="#br0" timeOffset="55155.44">12679 10943 0,'-21'-21'0,"42"42"0,-64-42 16,22 21-16,21-21 0,0 0 15,0 0 1,21 21-16,22 0 15,-22-22-15,0 1 0,21 21 16,1-21-16,-1 21 0,0 0 0,1-21 16,-1 21-16,0 0 0,1-21 0,-22 21 15,21 0-15</inkml:trace>
  <inkml:trace contextRef="#ctx0" brushRef="#br0" timeOffset="55519.61">13314 10880 0,'0'0'0,"-21"0"15,21-21 1,0-1-16,0 1 16,21 21-16,0 0 0,0-21 15,0 21-15,0 0 0,1 0 0,20 0 16,-21 0-16,0 21 0,0 0 0,22 1 16,-22-1-16,0 0 0,-21 21 0,0-21 15,21 22-15,-21-22 0,0 21 0,0-21 16,0 22-16,0-22 0,0 0 0,0 21 15,-21-20-15,21-1 16,0 0-16,-21-21 16,21-21-1,0 0-15,0-1 0,0 1 16,0 0-16,0-21 0,21 21 0,-21-22 16,21 22-16,0-21 0,-21-1 0,22 1 15,-1 21-15,-21-21 0,21 20 0,0 1 16,-21 0-16,21 0 0,0 21 0,1 0 15,-1 0 1,0 0-16,0 0 0,-21 21 16,0 0-16</inkml:trace>
  <inkml:trace contextRef="#ctx0" brushRef="#br0" timeOffset="55879.4">13970 10859 0,'0'0'0,"21"0"0,0 0 15,-21-22-15,0 1 16,-21 42 15,21 1-15,-21-1-16,21 0 0,-21 0 0,21 21 15,0-20-15,0 20 0,0 0 0,0-21 16,0 22-16,0-22 0,0 21 0,0-21 16,0 1-16,0-1 0,21 0 0,0 0 15,0-21-15,0 0 0,22 0 16,-22 0-16,21 0 0,-21 0 15,22-21-15,-22 0 0,21 0 0,-21-1 16,22 1-16,-22-21 0,0 21 0,0 0 16,0-1-16,1-20 0,-22 21 0,0-21 15,21 20-15,-21-20 0,0 21 0,0 0 16,0 0-16,0-1 0,0 1 0,0 42 31,-21 1-15,21-1-16,0 0 15,0 0-15</inkml:trace>
  <inkml:trace contextRef="#ctx0" brushRef="#br0" timeOffset="56163.76">15049 10795 0,'0'0'16,"-21"-21"-16,0 21 0,0 0 0,-21 0 16,20 0-16,1 0 0,-21 0 0,21 0 15,-22 0-15,22 21 0,-21 0 0,21 22 0,-22-22 16,22 21-16,0-21 0,0 22 16,0-22-16,21 21 0,0-21 0,0 22 15,0-22-15,0 21 0,0-21 16,21 0-16,0 1 0,21-1 0,-20 0 15,20-21-15,-21 21 0,21-21 0,1 0 16,-22 0-16,21 0 0,1 0 0,62-21 16,-62 0-16,-1 0 15,-21-22-15,22 22 0,-1 0 0</inkml:trace>
  <inkml:trace contextRef="#ctx0" brushRef="#br0" timeOffset="56977.29">15706 10202 0,'0'0'0,"0"-63"0,0 21 16,0 20-16,0-20 0,0 21 0,-22 21 16,1 0-16,0 0 0,0 21 0,0 0 15,0 0-15,-1 22 0,1-1 0,0 22 16,0-1-16,0 1 0,0-1 0,-1 1 16,1-1-16,21 1 0,-21 20 15,21-20-15,-21-22 0,21 22 0,0-1 16,0-21-16,0 22 0,0-22 0,0 1 15,0-1-15,0-21 0,0 21 16,0-20-16,21-1 0,0-21 16,0 21-16,22-21 0,-22 0 0,0 0 15,21-21-15,-20 0 0,20-1 0,-21 1 16,0 0-16,0 0 0,22 0 16,-22-22-16,0 22 0,0-21 0,-21 21 15,0-22-15,21 22 0,-21 0 0,0 0 16,-21 42-1,21 0 1,-21 22-16,0-22 0,21 0 0,-21 0 16,21 0-16,0 22 0,0-22 0,0 0 15,0 0-15,0 0 0,0 0 16,0 1-16,21-22 16,0 21-16,0-21 0,0 0 0,22 0 15,-22 0-15,0 0 0,21-21 0,-20-1 16,20 1-16,-21 21 0,0-21 0,0 0 15,1 0-15,-1 0 0,0-22 0,-21 22 16,21 0-16,-21 0 0,0-22 0,0 22 16,0-21-16,0 21 0,-21-22 0,0 22 15,0 0-15,-1 21 0,-20 0 16,21 0-16,0 0 0,0 21 0,-1-21 16,1 21-16,0 1 0,0-1 0,0 0 15,21 0-15,0 0 0,0 0 16,0 1-16,0-1 0,0 0 15,21-21-15,0 0 0,0 0 16,22 0-16,-22 0 0,21-21 0,-21 0 16,22 21-16,-1-22 0,0 1 0,-21 0 15,22 0-15,-1 0 0,-21 21 16,22-21-16,-1-1 0,-21 1 0,0 21 16,0 0-16,1-21 0,-22 42 15,0 0 1,0 1-16,-22 20 0,22-21 0,-21 0 15,0 22-15,0-22 0,21 0 0,0 21 16,-21-21-16,21 1 0,0-1 16,0 0-16,0 0 0,0 0 0,0 0 15,21-21-15,0 0 16,0 0-16,0 0 0,1 0 0,20 0 16,-21-21-16,0 0 0,22 0 0,-22 21 15,0-21-15,0 0 0,0-1 0,-21 1 16,0-21-16,0 21 0,0 0 0</inkml:trace>
  <inkml:trace contextRef="#ctx0" brushRef="#br0" timeOffset="57172.18">15388 10499 0,'0'0'0,"-63"0"0,20 0 0,1 21 0,0-21 15,20 0-15,44 0 16,20 0-16,0 0 0,1 0 0,-1 0 15,21 0-15,1-21 0,-1 0 0,-20 21 16,20-22-16,1 22 0,-22 0 16,0-21-16,-20 21 0,20-21 0,-21 21 15,-21-21 1</inkml:trace>
  <inkml:trace contextRef="#ctx0" brushRef="#br0" timeOffset="60927.08">18584 10224 0,'0'0'0,"0"-43"0,21 22 0,1-21 0,-22 21 16,21-22-16,-21 22 0,0 0 0,0-21 15,0 20-15,0 1 0,-21 21 16,-1 0-16,1 0 0,0 0 16,-21 0-16,-1 21 0,1 22 0,0-22 15,-1 21-15,1 22 0,0-1 16,21 1-16,-22 20 0,22 1 0,0 0 0,0-1 16,21 1-16,0 0 0,0-22 15,0 1-15,0-1 0,21 1 0,0-22 16,0 0-16,0 1 0,22-22 15,-1 0-15,-21 0 0,43-21 0,-22 0 16,0 0-16,22 0 0,-22 0 0,1-21 16,20 0-16,-21 0 0,1-22 0,-1 22 15,22-21-15,-22 0 0,-21-1 0,21 1 16,-20 0-16,-1-22 0,-21 1 16,0-1-16,0 1 0,0-22 0,-21 21 15,-22 1-15,22-22 0,-21 22 16,-22-1-16,22 22 0,-22 0 0,1-1 0,-1 22 15,22 0-15,-21 21 0,-1 0 16,22 21-16,-22 21 0,22-20 0,0 41 16,20-21-16,1 22 0,0 21 15,21-22-15,0 1 0,0 20 0,0-20 16,0-22-16,21 22 0,22-22 0,-1 0 16,0 1-16,1-22 0,-1 0 0,0 0 15,22 0-15,-22-21 0,22 0 0,-22 0 16,21 0-16,-20 0 0,-1 0 0,0 0 15,1-21-15,-22 0 16,21 0-16,-21 21 0,22-21 0,-22-22 16,0 22-16,0 0 0,0 0 0,-21-22 15,22 22-15,-22 0 0,21 0 0,-21 0 16,0 0-16,21 21 0,-21 21 16,0 0-16,0 0 0,0 0 15,0 22-15,0-22 0,0 21 16,0-21-16,0 22 0,-21-22 0,21 21 15,0-21-15,0 0 0,0 1 0,0-1 16,0 0-16,21-21 0,0 0 16,0 0-16,0 0 0,1 0 15,20 0-15,-21 0 0,21-21 0,1 0 0,-22-1 16,21 1-16,1 0 0,-1 0 0,-21 0 16,0 0-16,22-1 0,-22-20 15,0 0-15,-21 21 0,21-22 16,-21 1-16,21 21 0,-21-22 0,0 22 15,0 0-15,0 0 0,0 0 0,0 42 16,0 0 0,0 21-16,0-20 0,0 20 0,0 0 15,0 1-15,0-22 0,0 21 0,0 0 16,0-20-16,0 20 0,0-21 16,0 0-16,0 0 0,0 1 0,21-1 15,1 0-15,-1-21 0,21 0 0,-21 0 16,0 0-16,22 0 0,-1 0 15,-21 0-15,22-21 0,-1 21 0,-21-21 16,21-1-16,1 22 0,-1-21 0,-21 0 16,22-21-16,-22 21 0,0-1 0,0-20 15,-21 21-15,21-21 0,-21 20 16,0-20-16,0 21 0,0-21 0,-21 20 16,0 1-16,21 0 0,-21 21 0,0 0 15,-1 0-15,1 21 0,0 0 0,0 1 16,0-1-16,21 0 0,0 21 15,-21-21-15,21 22 0,0-22 0,0 21 16,-22-21-16,22 1 0,0 20 0,0-21 16,0 0-16,22 0 0,-1-21 15,0 22-15,0-22 0,0 0 0,0 21 16,22-21-16,-1 0 0,0 0 0,1 0 16,-1 0-16,0-21 0,1 21 0,-1-22 15,0 1-15,1 0 0,-1 0 0,0 0 16,-20 0-16,-1-1 0,21 1 0,-21-21 15,0 0-15,-21 20 0,0-62 16,0 41-16,0 22 0,0-21 16,0 21-16,0 0 0,0-1 0,-21 22 15,0 0-15,0 0 16,21 22-16,0-1 16,0 0-16,0 0 0,0 0 0,21 0 15,0 22-15,-21-22 0,0 0 16,21 0-16,-21 22 0,22-22 0,-22 0 15,0 0-15,0 0 0,0 22 0,0-22 16,0 0-16,0 0 0,0 0 16,21 0-16,0 1 0,0-22 15,0 0-15,0 0 0,1 0 16,20 0-16,-21 0 0,0 0 0,22-22 16,-1 22-16,0-21 0,1 0 15,-1 0-15,0-21 0,-21 20 16,22-20-16,-1 0 0,0-1 15,1 1-15,-22-21 0,21-1 0,-21 1 0,1-1 16,-1 1-16,0-1 0,-21 1 16,21-1-16,-21 1 0,0-1 0,0 22 15,0-1-15,0 1 0,0 21 0,-21 0 16,0 21-16,0 0 0,-1 0 0,1 0 16,-21 21-16,21 21 0,0 1 0,-22-1 15,22 0-15,-21 1 0,21 20 16,21 1-16,-22-22 0,22 21 15,0 1-15,0-1 0,0-20 0,0 20 16,0-20-16,0-1 0,0 0 0,22 1 16,-22-1-16,21-21 0,-21 21 0,21-20 15,0-1-15,0 0 0,0 0 0,1-21 16,-1 21-16,0-21 0,0 0 0,21 0 16,-20 0-16,20 0 0,0 0 0,-21 0 15,22-21-15,-22 21 0,21-21 16,1 0-16,-22 0 0,21-1 15,-21 1-15,0 0 0,22-21 0,-22-1 16,0 1-16,-21 21 0,0 0 16,-21 42-1,0 0-15,21 0 16,-21 0-16,21 1 0,-22 20 0,22-21 16,0 0-16,0 0 0,0 1 15,0-1-15,0 0 0,0 0 16,22-21-16,-1 21 0,0-21 15,0 0-15,21 0 0,-20 0 0,20 0 16,0 0-16,1 0 0,-1 0 0,-21 0 16,21-21-16,1 21 0,-22-21 15,21 0-15,-21 21 0,1-21 0,-1-1 16,0 1-16,0-21 0,-21 21 0,0 0 16,0-22-16,0 22 0,0-21 0,-42-1 15,21 22-15,-1 0 0,-20 0 16,0 0-16,-1 21 0,1 0 0,0 0 15,-1 0-15,1 21 0,0 0 16,21 0-16,-22 0 0,22 1 0,-21 20 16,21 0-16,-1-21 0,1 22 0,21-22 15,0 21-15,0-21 0,0 1 0,0 20 16,0-21-16,21-21 0,1 21 0,-1 0 16,21-21-16,-21 0 0,22 0 15,-1 0-15,0 0 0,1 0 0,20 0 16,1 0-16,-1 0 0,1 0 0,20 0 15,1-21-15,-22 0 0,22 21 16,-21-21-16,-22 0 0,21 21 0,-41-21 16,20-1-16,-21-20 0,0 21 0,0 0 15,1-22-15,-22 1 0,0 21 16,0-21-16,0-1 0,0 22 0,-22 0 16,1 0-16,0 0 0,0 21 0,-21 0 15,20 0-15,-20 0 0,0 0 0,-1 21 16,1 0-16,0 0 0,-1 21 0,22-20 15,0 20-15,0-21 0,0 21 16,21-20-16,0-1 0,0 0 0,0 0 16,0 0-16,21 0 0,0 1 0,0-22 15,0 0-15,1 21 0,20-21 16,-21 0-16,21 0 0,-20 0 0,-1 0 16,21-21-16,-21 21 0,0-22 0,1 22 15,-1-21-15,0 0 0,0 0 16,0 0-16,22-22 0,-43 22 15,21 0-15,0 0 0,-21 42 32,0 0-32,0 0 15,0 1-15,0-1 0,0 0 16,0 0-16,0 0 0,0 0 0,21 1 16,0-22-16,0 21 15,22-21-15,-22 0 0,21 0 16,-21 0-16,22 0 0,20 0 0,-20 0 15,-1-21-15,21 21 0,1-22 0,-22 22 16,22-21-16,-22 0 0,-21 0 16,22 0-16,-22 0 0,21-1 0,-21-20 15,0 21-15,-21-21 0,0-1 0,22 22 16,-22-21-16,0-1 0,0 22 0,-22 0 16,1 0-16,-21 0 0,21 21 0,-22 0 15,1 0-15,0 21 0,-22 0 16,22 0-16,0 22 0,-1-1 15,-20 21-15,20-20 0,22-22 16,21 64-16,0-64 0,0 0 16,0 0-16,21 0 0,1 0 0,-1 1 15,21-22-15,-21 0 0,22 0 0,-22 0 16,21 0-16,0 0 0,1 0 0,-1 0 16,-21-22-16,22 22 0,-22-21 15,21 0-15,-21 0 0,22 0 0,-22 0 16,0-1-16,0-20 0,0 0 0,0-1 15,-21-20-15,22-43 16,-22 43-16,0-22 0,0 21 0,0-20 16,0 20-16,0-20 0,0 20 0,0 1 15,0-1-15,0 22 0,0 21 16,0-22-16,-22 43 0,1 0 16,21 21-16,-21 1 0,0-1 0,0 21 15,0 0-15,-1 22 0,22-22 16,0 22-16,0-22 0,0 22 0,0-1 15,0 1-15,0-1 0,0 1 0,0-1 16,22-21-16,-1 22 0,0-22 0,0 1 16,0-1-16,0-21 0,1 0 15,-1 0-15,0 1 0,0-1 16,0-21-16,22 0 0,-22 0 16,0 0-16,0-21 0,0 21 0,0-22 15,-21 1-15,22 0 0,-1 0 16,0-21-16,0 20 0,21-20 15,1 0-15,-22 42 0,-21 21 32,0 0-32,0 0 15,0 0-15,0 1 0,0-1 16,21-21-16,-21 21 0,21-21 0,-21 21 16,21-21-16,1 21 0,-1-21 15,0 0-15,0 0 0,0 0 16,0 0-16,1 0 0,20 0 0,-21 0 15,0 0-15,0-21 0,1 21 0,-1-21 16,0 0-16,0 0 16,0-1-16,-21 1 0,21 0 0,1 21 15,-22 21 17,0 0-32,0 1 0,0-1 15,0 0-15,0 0 0,0 0 16,0 0-16,0 1 0,0-1 15,21-21-15,0 0 0,0 21 16,0-21-16,22 0 0,-22 0 0,0 0 16,21 0-16,-21 0 0,22 0 15,-22-21-15,21 0 0,-21 21 0,1-22 0,-1 1 16,0 0-16,0 0 0,43-43 16,-22-20-1,0 41-15,1-62 0,-43 20 16,0 64-16,0 0 0,-22-1 15,1 1-15,-21 21 0,0 0 0,-1 0 16,1 21-16,-22 1 0,22-1 0,-21 21 16,20-21-16,1 22 0,0-22 15,-1 21-15,22-21 0,0 22 0,0-22 16,21 42-16,0-42 16,0 1-16,0-1 0,21 0 0,0 0 0,0 0 15,43 22-15,-1-1 16,-20-21-16,-22 0 15,21 22-15,-21-22 0,0 21 16,1 22-16,-22-22 0,0 21 0,21 1 0,-21-1 16,0 1-16,21 21 0,-21-22 0,0 1 15,0-1-15,0 1 0,0-1 0,0 1 16,0-1-16,0-21 0,0 22 0,0-22 16,0 22-16,0-22 0,-21 0 15,21 1-15,-21-22 0,21 21 0,0-21 16,0 1-16,-22-1 0,22 0 0,-21-21 15,21-21 17,21 0-32,1-1 0,-1 1 15,0 0-15,0-21 0,0-1 16,22-41-16</inkml:trace>
  <inkml:trace contextRef="#ctx0" brushRef="#br0" timeOffset="61119.69">25273 10202 0,'-21'0'16,"42"0"-16,-42-21 0,0 21 0,21-21 47,0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2:05:35.8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910 0,'0'0'0,"21"-21"15,0 0-15,-21 0 16,0 0-1,22-1-15,-22 1 16,0 0-16,0 0 16,0 0-16,21 21 0,-21-21 15,0-1 1,0 1 0,0 42 46,0 1-46,0-1-16,0 21 0,0-21 15,0 22-15,0-1 0,0 21 0,0-20 16,0-1-16,0 22 0,0-22 16,0 0-16,-21 1 0,21 20 0,0-21 15,-22 1-15,22-22 0,0 21 0,0 1 16,0-1-16,0 0 0,-21 1 15,21-22-15,0 21 0,-21-21 16,21 22-16,0-22 0,0 0 0,0 0 16,0 0-16,0 0 0,0 1 15,-21-22 1,21-22 0,0 1-1,0 0-15,0 0 0,0 0 0,0-22 16,0 1-16,0 21 0</inkml:trace>
  <inkml:trace contextRef="#ctx0" brushRef="#br0" timeOffset="1095.78">3027 1122 0,'0'0'0,"-21"-21"0,-1 21 16,1-21-16,0 21 0,0-22 15,0 1-15,21 0 0,0 0 0,-21 21 16,21-21-16,0-22 0,0 22 16,0 0-16,0 0 0,0-21 0,0 20 15,21 1-15,0 0 0,0 0 0,0 0 16,22 0-16,-22-1 0,21 22 16,0-21-16,1 0 0,-1 21 0,0-21 15,1 21-15,-1 0 0,22 0 16,-22 0-16,0 0 0,1 21 0,-22 0 15,21 0-15,-21 1 0,0-1 16,1 21-16,-22 0 0,0 1 16,0 20-16,-22-20 0,-20 20 0,21-21 15,-21 22-15,-1-22 0,-20 1 16,20 20-16,1-21 0,-21-20 0,20 20 16,1-21-16,0 21 0,20-20 0,-20-22 15,21 21-15,0 0 0,0-21 16,-1 0-16,1 0 0,0 0 0,0 0 15,0 0-15,0 0 16,21-21-16,-22 0 0,22-1 16,0 1-1,0 0-15,22 21 16,-1 0-16,0 0 16,0 0-16,0 21 0,0 0 15,1-21-15,-22 22 0,21-1 16,-21 21-16,0-21 0,21 22 0,-21-22 15,21 21-15,-21-21 0,21 22 16,-21-22-16,21 0 0,-21 0 0,22 0 16,-22 0-16,21 1 0,0-1 15,0-21-15,0 0 16,0 0-16,1 0 0,-1 0 0,21 0 16,-21 0-16,0-21 0,1-1 0,-1 1 15,0 21-15,0-42 0,0 21 16,0 0-16,1-22 0,-1 22 0,0-21 15,0-1-15,0 1 0,-21 21 16,21-21-16,1 20 0,-22-20 0,0 21 16,0 0-16,21 21 0,-21-21 0,0 42 47,0 0-47,0 0 0,0 0 0,0 0 15,0 1-15,0 20 0,-21-21 16,21 21-16,0-20 0,0 20 15,0-21-15,-22 0 0,22 22 0,0-22 16,0 0-16,0 0 0,0 0 16,22 0-16,-1-21 15,0 0-15,0 0 16,0 0-16,22 0 0,-22 0 0,0 0 16,0-21-16,21 0 0,-20 0 0,-1 0 15,0-22-15,0 22 0,0 0 16,0-21-16,1 21 0,-1-22 15,0 22-15,-21-21 0,0 21 0,0-22 0,0 22 16,21 0-16,-21 0 16,0 0-16,0-1 0,0 1 0,0 42 31,0 1-15,0 20-16,0-21 0,0 0 15,0 22-15,0-22 0,0 21 16,-21-21-16,21 22 0,0-22 0,0 21 15,0-21-15,0 0 0,0 1 0,0-1 16,0 0-16,0 0 0,21-21 16,-21 21-16,21-21 0,0 0 31,1 0-31,-22-21 16,0 0-16,21 0 0,0 0 0,-21-22 15</inkml:trace>
  <inkml:trace contextRef="#ctx0" brushRef="#br0" timeOffset="1436.28">4572 699 0,'0'0'0,"0"-22"0,0 1 31,0 42-15,0 1-1,0-1-15,-21 0 0,21 21 0,0 1 16,-21-1-16,21 21 0,-22 1 0,22-22 16,-21 22-16,0-1 0,21-20 15,0 20-15,-21-21 0,0 22 0,21-22 16,-21 1-16,21-1 0,-22 0 0,22 1 16,0-22-16,0 21 0,0-21 15,-21 0-15,21 1 0,0-1 0,0 0 16,0 0-16,0-42 47,21 0-47,-21 0 0,22-1 0,-22-20 15,21 21-15,0 0 0</inkml:trace>
  <inkml:trace contextRef="#ctx0" brushRef="#br0" timeOffset="2184.16">4614 1482 0,'0'0'0,"0"21"16,21 0-1,1-21-15,-1 0 16,0 0-16,0 0 16,0 0-16,0-21 0,1 21 0,-1-21 15,0 21-15,0-21 0,0-1 16,0 22-16,1-21 0,-22 0 0,21 0 15,-21 0-15,21 0 0,-21-1 0,0 1 16,0 0 0,-21 21-16,0 0 15,-1 0-15,1 0 0,0 0 16,0 21-16,0-21 0,0 21 16,-1 1-16,1 20 0,0-21 15,0 0-15,0 22 0,0-22 16,21 0-16,0 21 0,0-21 0,-22 22 15,22-22-15,0 0 0,0 0 0,0 0 16,0 1-16,0-1 0,22 0 16,-22 0-16,21-21 0,0 0 0,0 21 15,0-21-15,0 0 0,22 0 0,-22 0 16,0 0-16,21 0 0,1-21 16,-22 0-16,21 0 0,1 0 0,-1-1 15,0 1-15,1 0 0,-1-21 0,0 21 16,1-22-16,-1 22 0,0-21 15,-21 21-15,1-22 0,-1 22 0,0 0 16,-21 0-16,0 0 16,-21 21-1,0 0-15,-1 21 16,1 0-16,0-21 0,21 21 0,0 0 16,-21 0-16,21 1 0,-21-1 0,21 0 15,0 0-15,0 0 0,0 0 16,0 1-16,0-1 0,21-21 0,0 21 15,0 0-15,0 0 0,1 0 16,-1 1-16,0-22 0,0 0 16,0 0-16,0 21 0,-21 0 15,0 0 1,0 0 0,-21-21-16,0 0 0,0 0 15,-21 0-15,20 0 0,1 21 0,0-21 16,-21 0-16,21 0 0,-1 0 15,1 0-15,0 0 0,0 0 16,0 0-16,0-21 16,21 0-16,0 0 15,0 0-15</inkml:trace>
  <inkml:trace contextRef="#ctx0" brushRef="#br0" timeOffset="2813.06">6964 699 0,'0'0'0,"0"-22"0,0 1 0,0 0 16,0 0-16,0 0 15,-21 21-15,-1 0 16,1 21-16,0 0 15,0 0-15,0 22 0,21-1 16,-21 0-16,-1 22 0,1-1 0,0 22 16,0-22-16,21 1 0,-21-1 15,0 1-15,-1-1 0,1-20 0,21 20 16,-21-20-16,0-1 0,21 21 0,-21-20 16,21-1-16,0 0 0,-21-20 0,21 20 15,0-21-15,-22 0 0,22 0 16,0 1-16,0-1 0,0-42 47,22-1-47,-1 1 0,-21 0 0,21 0 15,0 0-15,21-22 0,-20 22 0</inkml:trace>
  <inkml:trace contextRef="#ctx0" brushRef="#br0" timeOffset="3220.02">7218 1312 0,'0'0'0,"-21"0"47,21 22-47,-22-22 0,1 21 0,0 0 16,0 0-16,0 0 0,0 0 16,21 22-16,-22-22 0,1 0 0,21 21 15,-21-20-15,21 20 0,0-21 0,0 0 16,0 0-16,0 1 0,0-1 15,0 0-15,21 0 0,0-21 0,1 21 16,-1-21-16,0 0 0,0 0 16,21 0-16,-20 0 0,-1 0 0,0 0 15,0-21-15,0 21 0,0-21 16,1 0-16,-22 0 0,0-1 0,21 1 0,-21 0 16,21-21-16,-21 21 0,0-22 15,0 22-15,0-21 0,0 21 16,0-1-16,0 1 0,-21 0 0,21 0 15,-21 0-15,-1 21 0,1 0 16,0 0-16,0 0 16,0 0-16,0 0 0,-1 0 0,1 0 15,21-21 17,0-1-17</inkml:trace>
  <inkml:trace contextRef="#ctx0" brushRef="#br0" timeOffset="3499.48">6646 1122 0,'0'0'0,"21"0"31,1 0-31,20 0 0,-21 0 16,21 0-16,1 0 0,-1 0 0,0 0 15,22 0-15,-22 0 16,1 0-16,-1 0 0,0 0 0,1 0 0,-22 0 16,21-21-16,-21 21 0,0 0 15,-21-21 1,0-1 15,0 1-15</inkml:trace>
  <inkml:trace contextRef="#ctx0" brushRef="#br0" timeOffset="4072.43">9525 1207 0,'21'-22'0,"-42"44"0,42-65 0,0 43 0,-21-21 16,0 0-16,0 0 0,0 0 0,0-1 16,0 1-16,-21 21 15,0 0-15,0 0 16,0 0-16,-1 21 0,1 1 15,0-1-15,0 0 0,0 21 16,0-21-16,-1 22 0,-20 41 16,21-41-16,0-22 0,0 21 15,-1 1-15,22-1 0,-21 0 16,21-21-16,0 22 0,0-22 0,0 0 16,0 0-16,21 0 0,1 1 0,-22-1 15,21 0-15,0-21 0,21 0 16,-21 21-16,1-21 0,-1 0 0,0 0 15,0 0-15,0 0 0,0 0 0,1 0 16,-1-21-16,0 0 0,0 21 0,0-21 16,0-1-16,1 1 0,-1 0 15,0 0-15,0-21 0,0 20 0,0 1 16,1 0-16</inkml:trace>
  <inkml:trace contextRef="#ctx0" brushRef="#br0" timeOffset="4469.93">9885 1291 0,'0'0'16,"21"0"0,-21-21-16,21 21 15,0 0-15,0 0 16,1 21-16,-1-21 16,0 21-16,0 1 0,0-1 0,0 0 15,-21 0-15,22 0 0,-1 0 16,0 1-16,-21-1 0,0 21 0,0-21 15,0 0-15,0 22 0,0-22 16,0 0-16,0 0 0,0 0 0,0 1 16,0-1-16,-21-21 15,0 0 1,21-21 0,0-1-16,0 1 0,0 0 0,0 0 15,0 0-15,21 0 0,0-22 16,0 1-16,0 21 0,0-22 0,1 22 15,-1-21-15,21 0 0,-21 20 0,0 1 16,1 0-16,-1 0 0,21 0 16,-21 21-16,0-21 15,1 21 1,-1 21 0</inkml:trace>
  <inkml:trace contextRef="#ctx0" brushRef="#br0" timeOffset="4851.89">10583 1588 0,'0'0'0,"64"0"16,-43 0-1,0-22-15,0 1 0,0 21 16,1-21-16,-1 0 0,0 0 15,21 21-15,-21-21 0,1-1 0,-1 1 16,0 0-16,0 0 0,-21 0 0,0 0 16,0-1-16,0 1 0,-21 0 15,0 21-15,0 0 16,-1 0-16,1 0 0,-21 21 0,21 0 16,0 1-16,-22-1 0,22 0 0,0 0 15,0 0-15,0 0 16,-1 22-16,22-22 0,0 0 0,0 0 15,0 22-15,0-22 0,0 0 0,0 0 16,0 0-16,22 0 0,-1-21 16,0 22-16,0-1 0,0-21 0,0 0 15,1 21-15,-1-21 0,0 0 0,0 0 16,21 0-16,-20 0 0,20 0 0,-21 0 16,21-21-16,1 0 0,-1-1 15,0 1-15</inkml:trace>
  <inkml:trace contextRef="#ctx0" brushRef="#br0" timeOffset="5840.26">11493 1439 0,'43'-21'0,"-86"42"0,107-63 0,-64 21 0,0 0 16,0 0-16,0-1 15,0 1 1,-21 21-16,0 0 0,-1 0 16,1 0-16,0 0 0,0 21 0,0-21 15,0 22-15,-22-1 0,22 0 16,0 0-16,0 0 0,-22 22 0,22-22 15,0 0-15,0 21 0,0-21 0,21 1 16,0 20-16,0-21 0,0 0 0,0 0 16,0 1-16,0-1 0,0 0 15,21-21-15,0 0 16,0 0-16,0 0 0,22 0 0,-22 0 16,0 0-16,0-21 0,22 0 15,-22-1-15,0 1 0,0 0 0,0 0 16,0 0-16,1 0 0,-1-22 0,-21 22 15,21 0-15,-21-21 0,21 20 16,-21 1-16,0 0 0,0 0 0,0 42 31,-21 0-15,21 0-16,-21 1 16,0-1-16,21 0 0,0 21 0,0-21 15,0 1-15,0 20 0,0-21 0,0 0 16,0 0-16,0 1 15,0-1-15,21 0 0,0-21 0,0 21 16,0-21-16,0 0 0,1 0 0,-1 0 16,21 0-16,-21 0 0,0-21 0,1 21 15,20-21-15,-21 0 0,0-1 16,22 1-16,-22-21 0,0 21 0,21-22 16,-21 22-16,1-21 0,-1 0 0,0-1 15,21-20-15,-21 20 16,1 1-16,-1-21 0,0-1 0,0 22 0,0-22 15,-21 22-15,0 0 0,0-1 0,21 1 16,-21 21-16,0 0 0,0-1 16,-21 22-1,21 22-15,-21-1 0,0 0 0,0 21 16,0 1-16,-1-1 0,1 21 16,0-20-16,0-1 0,0 0 0,0 22 15,21-22-15,0 1 0,0-1 0,0 0 16,-22 1-16,22-22 0,0 21 15,0-21-15,0 22 0,0-22 16,0 0-16,22 21 0,-1-42 0,0 21 0,0 1 16,0-22-16,22 0 0,-22 0 15,21 0-15,0 0 0,-20 0 16,20 0-16,0 0 0,1-22 0,-22 1 0,21 21 16,-21-21-16,22 0 0,-22 0 15,0 0-15,0-1 0,0 1 16,0-21-16,-21 21 0,0 0 0,0-1 15,0 1-15,0 0 0,0 0 0,0 0 16,-21 21 0,0 0-16,0 0 0,21 21 15,-21 0-15,21 0 0,-21 0 0,21 1 16,0-1-16,0 0 0,0 0 0,0 0 16,0 0-16,0 1 0,0-1 15,0 0-15,21 0 0,-21 0 16,21-21-16,0 21 0,0-21 0,0 0 15,1 0-15,-1 0 16,0 0-16,0 0 0,0 0 0,0 0 16,1-21-16,-1 0 0,0 21 15,0-21-15,-21 0 0,0 0 0,21-1 16,-21 1-16,0 0 0,0-21 16,0 21-16,0-1 0</inkml:trace>
  <inkml:trace contextRef="#ctx0" brushRef="#br0" timeOffset="6075.72">11811 1122 0,'0'21'0,"0"-42"0,21 42 31,0-21-31,0 0 0,22 0 0,-1 0 16,0 0-16,22 0 0,-22 0 0,22 0 15,-22 0-15,0 0 0,22 0 16,-22 0-16,1 0 0,-22 0 0,21 0 16,-21 0-16,0 0 15,-21-21 1</inkml:trace>
  <inkml:trace contextRef="#ctx0" brushRef="#br0" timeOffset="8268.09">14393 1207 0,'21'-22'15,"-42"44"-15,64-65 0,-43 22 0,21 0 0,0 0 16,0 0-16,-21-1 0,0-20 16,0 21-16,21 0 0,-21-22 0,0 22 15,0 0-15,-21-21 0,0 21 0,0-1 16,0 1-16,-1 21 0,-20-21 15,0 21-15,-1 0 0,-20 0 0,21 0 16,-1 21-16,-20 0 0,20 22 16,-20-1-16,21 0 0,-1 1 0,-20 20 15,42-20-15,-22 20 0,1 1 0,21-1 16,-22-21-16,22 22 0,0-1 16,21 1-16,0-22 0,-21 22 15,21-22-15,0 0 0,0 22 0,0-22 16,21-21-16,0 22 0,0-22 0,1 0 15,-1 0-15,21 0 0,0 1 16,-20-22-16,20 0 0,0 0 0,1 0 16,-1 0-16,0 0 0,1-22 0,-1 22 15,0-21-15,1 0 0,-1 0 0,0 0 16,1-22-16,-1 22 0,-21 0 16,21-21-16,-20-1 0,-1 22 15,0-21-15,0 21 0,-21-22 0,0 22 0,21 0 16,-21 0-16,0 0 0,0 42 31,-21-21-15,21 21-16,-21 0 0,0 22 15,21-22-15,-21 0 0,-1 21 0,22-21 16,0 22-16,0-22 0,-21 0 0,21 0 16,0 22-16,0-22 0,0 0 0,21 0 15,-21 0-15,22-21 16,-1 0-16,21 0 0,-21 0 0,0 0 15,22 0-15,-22 0 0,21 0 0,-21 0 16,22-21-16,-22 0 16,0 0-16,0 0 0,0-1 0,1 1 15,-1 0-15,-21-21 0,0-1 0,0 22 16,0-21-16,0 21 0,0-22 0,0 22 16,-21-21-16,-1 21 0,1 21 15,0-21-15,0-1 0,0 22 0,-22 0 16,22 0-16,0 0 0,0 0 0,0 0 15,0 22-15,-1-1 0,1-21 16,0 21-16,21 0 0,0 0 16,21 0-1,0-21-15,22 0 0,-22 0 16,21 0-16,1 0 0,-1 0 16,0 0-16,1 0 0,-1 0 0,0-21 15,1 0-15,-1 21 0,0-21 0,-21 0 16,22 21-16,-22-21 0,21 21 15,-21-22-15,1 22 0,-1 0 0,-21 22 47,0-1-47,0 0 0,0 21 16,-21-21-16,21 22 0,-22-22 0,22 0 16,-21 21-16,21-20 0,0 20 15,0-21-15,0 0 0,0 0 0,0 1 16,0-1-16,0 0 0,-21 0 0,21 0 15,0-42 32,0 0-47,0 0 16,0 0-16,0-1 0,0-20 0,21 21 16,0-21-16,1-1 0,-1 1 15,0 0-15,21 20 0,-21-20 0,22 21 16,-22-21-16,21 20 0,1 1 0,-22 0 15,21 21-15,-21 0 0,22-21 16,-22 21-16,0 0 0,0 0 16,0 21-16,0-21 0,1 21 0,-22 0 15,0 22-15,21-22 0,-21 0 16,0 21-16,0-20 0,0 20 0,0 0 16,0-21-16,0 22 0,0-22 0,0 0 15,-21 21-15,21-20 0,0-1 0,0 0 16,0 0-16,0 0 15,21-21 1,0 0-16,0 0 0,0 0 0,0 0 16,1 0-16,20-21 0,-21 21 15,21-21-15,-20 0 0,20 0 0,0-22 16,-21 22-16,22-21 0,-1-1 16,-21 22-16,22-21 0,-22 0 15,0 20-15,0 1 0,-21-21 0,0 21 16,0 0-16,-21 21 15,0 0-15,0 0 16,-1 21-16,1-21 0,0 21 16,21 0-16,0 0 0,0 22 0,0-22 15,0 0-15,0 21 0,0-21 0,0 1 16,0-1-16,0 0 0,0 21 16,0-21-16,0 1 0,0-1 15,0 0 1,-21-21 15,21-21-31,-21 21 16,0-21-16,21-1 0,-22 22 15,22-21-15,-21 21 32,21 21-17,0 1 1,21-1-16,1-21 0,-1 21 15,0-21-15,0 21 0,0-21 16,22 0-16,-22 0 0,0 0 0,0 0 16,21 0-16,-20 0 15,20 0-15,-21 0 0,21 0 0,-20 0 16,-1-21-16,21 0 0,-21 21 0,0-21 16,1-22-16,-1 22 0,0-21 15,0-1-15,21 1 0,-20 0 0,-1-1 16,0 1-16,0-21 0,-21 20 0,21-20 15,0-1-15,1 22 0,-22-22 16,21 22-16,-21-21 0,0 20 0,0 1 16,0 21-16,0 0 0,0-1 15,0 1-15,0 42 16,-21 1-16,-1-1 16,22 21-16,-21 0 0,0 1 15,0-1-15,21 0 0,0 1 0,-21 20 16,21-20-16,-21-1 0,21 21 0,-22-20 15,22-1-15,0 0 0,0 1 16,0-1-16,0 0 0,0 1 0,0-22 16,0 21-16,0-21 0,0 1 0,0-1 15,22 0-15,-22 0 16,21-21-16,0 0 0,0 0 0,0 0 16,0 0-16,1 0 15,-1 0-15,0-21 0,0 21 0,-21-21 16,21 0-16,0-1 0,-21 1 15,0 0-15,0 0 0,0-21 0,0 20 16</inkml:trace>
  <inkml:trace contextRef="#ctx0" brushRef="#br0" timeOffset="8468.09">16658 1439 0,'0'0'0,"-21"0"0,0 0 15,0 0-15,42 0 31,0 0-31,0 0 0,0 0 0,0 0 16,22 0-16,-22 0 0,0 0 0,21 0 16,-20 0-16,20 0 0,-21 0 15,0 0-15,0 0 0,1 0 16,-1 0-16,0-21 0,0 21 0,0 0 16,0 0-16</inkml:trace>
  <inkml:trace contextRef="#ctx0" brushRef="#br0" timeOffset="8916.04">17187 1482 0,'0'-21'16,"0"-1"-1,21 22 1,1 0-16,-22-21 0,21 21 15,0 0-15,0 0 0,0 0 0,0 0 16,1 0-16,20 21 0,-21-21 0,0 22 16,0-1-16,1 0 0,-1 21 15,-21-21-15,0 1 0,0 20 0,0-21 16,0 21-16,0-20 0,0-1 16,0 21-16,-21-21 0,-1 0 0,1-21 15,0 22-15,0-1 0,0-21 16,0 0-16,21-21 31,0-1-31,0 1 16,0 0-16,21 0 0,0-21 15,0 20-15,0-20 0,0 0 16,22 21-16,-22-22 0,0 22 0,0-21 16,0 21-16,22-1 0,-43 1 0,21 21 15,0-21-15,0 21 16,-21 21 15,0 0-15,21-21-16</inkml:trace>
  <inkml:trace contextRef="#ctx0" brushRef="#br0" timeOffset="9327.48">17865 1461 0,'0'0'0,"0"-22"0,21 22 15,-21-21-15,21 21 0,-21-21 16,0 42 15,0 0-31,0 1 16,-21-1-16,0 0 16,-1 21-16,22-21 0,-21 1 0,0 20 15,21-21-15,-21 21 0,21-20 0,-21-1 16,21 0-16,0 0 0,0 0 15,0 0-15,0 1 0,0-1 0,21-21 16,0 0-16,0 0 0,0 0 16,1 0-16,-1 0 0,0 0 15,0-21-15,0 21 0,0-22 0,-21 1 16,22 0-16,-1 0 0,0-21 0,0 20 16,-21-20-16,21 21 0,-21-21 15,21 20-15,-21 1 0,0-21 0,0 21 16,22 0-16,-22-1 15,0 44 32,0-1-31</inkml:trace>
  <inkml:trace contextRef="#ctx0" brushRef="#br0" timeOffset="9643.45">18542 1439 0,'0'0'0,"0"-42"15,0 21 1,0 0 0,-21 21-16,0 0 0,-1 0 15,1 21-15,0-21 0,0 21 16,21 0-16,-21 0 0,0 1 0,-1-1 15,1 21-15,21-21 0,0 0 16,0 22-16,0-22 0,0 0 0,0 21 16,0-20-16,0-1 0,0 0 0,0 0 15,0 0-15,21 0 0,1-21 16,-1 22 0,0-22-16,0 0 0,0 0 0,0 0 15,1 0-15,-1 0 0,0 0 16,0-22-16,0 22 0,0-21 15,1 0-15,-1 0 0,0 0 0</inkml:trace>
  <inkml:trace contextRef="#ctx0" brushRef="#br0" timeOffset="10001.54">19177 953 0,'0'0'0,"0"-22"0,0 1 15,-21 0-15,0 21 16,-1 0 0,1 21-16,0 0 15,21 22-15,-21-22 0,0 21 16,21 1-16,0-1 0,-21 0 0,-1 1 16,1 20-16,21-21 0,-21 1 15,21-1-15,0 0 0,-21 1 0,21-1 16,-21-21-16,21 22 0,0-1 0,0-21 15,0 0-15,0 0 0,0 1 16,0-1-16,0 0 0,0 0 16,21-21 15,0 0-15,0-21-16,0 0 0,1 0 15,-1-1-15,0 1 0,0 0 0,0 0 16,-21 0-16,21 0 0</inkml:trace>
  <inkml:trace contextRef="#ctx0" brushRef="#br0" timeOffset="10328.37">19219 1482 0,'0'0'0,"0"-21"0,21 21 0,-42 21 31,0-21-15,21 21-16,-21 0 0,0 0 16,21 22-16,-21-22 0,21 0 15,-22 0-15,22 0 0,0 0 0,0 1 16,0-1-16,0 0 0,0 0 15,22 0-15,-1-21 16,0 0-16,0 0 16,0 0-16,0 0 0,1 0 0,-1-21 15,0 0-15,0 21 0,0-21 0,0 0 16,1-1-16,-1-20 0,0 21 16,-21 0-16,0-22 0,0 22 0,0 0 15,0 0-15,0 0 0,0 0 16,0-1-16,-21 22 0,0 0 15,-1 0-15,1 0 0,0 0 0,0 0 16,0 0-16,0 0 0,21 22 16,-22-1-16,22 0 0,0 0 15,0 0 1,22-21-16,-1 0 0</inkml:trace>
  <inkml:trace contextRef="#ctx0" brushRef="#br0" timeOffset="10747.84">19600 1566 0,'0'-21'0,"0"42"0,0-63 16,21 21-16,-21 0 15,22 0-15,-1-1 0,0 22 16,0-21-16,0 21 0,0 0 0,1-21 16,-1 21-16,0 0 0,0 0 15,0 0-15,0 0 0,1 21 0,-1-21 16,-21 21-16,0 1 0,0-1 0,0 0 15,0 0-15,0 21 0,0-20 16,0-1-16,0 0 0,0 21 0,0-21 16,0 1-16,-21-1 0,21 0 0,-22-21 15,22 21-15,0 0 16,-21-21-16,21-21 47,0 0-47,0 0 0,21 0 15,1-1-15,-1 1 0,-21 0 0,21-21 16,0 21-16,0-22 0,0 22 16,1-21-16,-1 21 0,0-1 0,0-20 15,0 42-15,0-21 0,-21 0 0,0 0 16,22 21-16,-1 0 16,-21-22-16</inkml:trace>
  <inkml:trace contextRef="#ctx0" brushRef="#br0" timeOffset="11064.75">19240 1122 0,'-21'0'0,"42"0"0,-63 0 0,21 0 0,0 0 15,42-21 17,21 21-32,-21 0 15,1 0-15,-1 0 0,21 0 0,0 0 16,-20 0-16,20 0 0,0 0 16,-21 0-16,22 0 0,-22 0 0,0 0 15,21 0-15,-20 0 0,-1 0 16,0 0-16,0 0 0,0 0 0,0 0 15,-42 21 17,-21-21-32,21 0 15,-22 0-15,1 21 0,-21-21 16</inkml:trace>
  <inkml:trace contextRef="#ctx0" brushRef="#br0" timeOffset="11964.58">2773 2201 0,'0'0'16,"-21"0"-1,-1 0-15,1 0 16,42 0 15,22 0-31,-1 0 0,22 0 16,20 0-16,1 0 0,0 0 0,42 0 15,-22 0-15,44 0 0,-22 0 16,0 0-16,0 0 0,0 0 0,0 0 16,0 0-16,0 0 0,-22 0 0,-20 0 15,0 0-15,-1 0 0,-41 0 16,20 0-16,-20 0 0,-22 0 0,0 0 15,0 0-15,-42 0 32,0 0-17,0 0-15,42 0 32,0-21-32,21 0 0</inkml:trace>
  <inkml:trace contextRef="#ctx0" brushRef="#br0" timeOffset="12660.56">9271 2286 0,'0'0'0,"-21"0"0,0 0 0,-22 0 0,22 0 15,0 0-15,-21 0 0,20 0 16,1 0-16,0 0 0,0 0 0,0 0 15,42 0 17,0 0-32,21 0 0,22 0 15,-1 0-15,1 0 0,21 0 16,-1 0-16,22 0 0,0 0 0,42 0 16,-21 0-16,21 0 0,0 0 15,-21 0-15,22 21 0,-1-21 0,-21 0 16,0 0-16,-21 0 0,-1 0 0,1 0 15,-21 0-15,-22 0 0,1 0 16,-22 0-16,1 0 0,-1 0 0,-21 0 16,0 0-16,0 0 0,1 0 15,-22 21 32,0 1-16</inkml:trace>
  <inkml:trace contextRef="#ctx0" brushRef="#br0" timeOffset="13559.92">14563 2392 0,'-43'-21'0,"86"42"0,-107-42 0,22 21 0,-1 0 16,1 0-16,0 0 0,-1 0 16,1 0-16,-21 0 0,20 0 0,1 0 15,0 0-15,-1 0 0,1 0 0,21 0 16,0 0-16,-1 0 0,1 0 0,21 21 47,43-21-32,-22 21-15,0-21 16,21 0-16,22 0 0,-1 0 0,22 0 16,-22 0-16,43 0 0,-21 0 0,21 0 15,0 0-15,21 0 0,21 0 16,-21 0-16,21 0 0,0 0 0,0 0 16,22 0-16,-1 0 0,0 0 15,1 0-15,-1 0 0,0 0 0,-21 0 16,43 0-16,-22 0 0,1 0 0,-22 21 15,21-21-15,-42 0 16,21 0-16,-21 21 0,0-21 0,-21 0 0,-21 0 16,-1 0-16,1 0 0,-21 0 15,-1 0-15,-21 0 0,1 0 16,-22 0-16,0-21 0,0 21 0,0-21 16,-21 0-1,22 21 1,-44 0 46,1 0-62,-21 0 0</inkml:trace>
  <inkml:trace contextRef="#ctx0" brushRef="#br0" timeOffset="15008.33">1418 4043 0,'0'0'16,"-21"21"-1,21-42 32,21 0-47,0 21 0,-21-21 16,21-1-16,-21 1 0,22 21 0,-22-21 16,0 0-16,21 0 0,0 0 0,-21-1 15,21-20-15,-21 21 0,0 0 16,0 0-16,21-1 0,-21 1 15,21 0-15,-21 42 16,0 0 0,0 22-16,0-22 0,0 21 15,0 1-15,-21-1 0,21 0 16,-21 1-16,21-1 0,0 21 16,0-20-16,0-1 0,-21 0 0,21 1 15,0-1-15,0 0 0,0-20 16,-21 20-16,21-21 0,0 21 0,0-20 15,0-1-15,0 0 0,0 0 0,-21 0 16,21 0-16,-22 1 16,22-1-16,-21-21 15,0 0 1,0 0-16,0 0 0,0 0 16,-1 0-16,-20 0 0,21 0 15,-21 0-15,-1-21 0,22 21 0,-21 0 16,-1 0-16,1 0 15,0-22-15,21 22 0,-1 0 0,1 0 16,0 0-16,0 0 0,63 0 31,-21 0-15,1 0-16,20 0 0,-21 0 16,21 0-16,1 0 0,-1 0 0,0 0 15,1 0-15,-1 0 0,0 0 16,1 0-16,-22 0 0,21 0 15,1 0-15,-22 0 0,21 0 0,-21 0 16,0 0-16,1 0 0,-1 0 16,0 0-16,-21-21 15,0 0 32,0 0-31,0 0-16,0 0 15</inkml:trace>
  <inkml:trace contextRef="#ctx0" brushRef="#br0" timeOffset="15351.78">2138 4276 0,'-21'0'15,"21"21"1,21-21 15,0 0-15,0 0-16,-21-21 31,-21 21 0,0 0-31,0 0 16,-1 21 0,22 0-1,0 0 1</inkml:trace>
  <inkml:trace contextRef="#ctx0" brushRef="#br0" timeOffset="16420.16">3619 3598 0,'0'0'0,"0"-21"0,0 0 16,0 0-16,0 0 15,-21 0-15,0 21 0,0 0 0,0 0 16,-22 0-16,1 0 0,21 0 16,-21 0-16,-1 21 0,1 0 0,21 0 15,-22 0-15,1 22 0,21-1 16,0-21-16,-22 43 0,22-22 0,0 21 15,0 1-15,0-1 0,0 1 0,-1 21 16,22-22-16,0 1 0,-21-1 16,21 1-16,0-1 0,0-21 15,0 22-15,0-22 0,0-21 0,21 22 16,1-22-16,-1 21 0,0-42 16,21 21-16,-21-21 0,22 0 0,-1 0 15,0 0-15,1 0 0,-1-21 16,0 0-16,22 0 0,-22 0 0,1 0 15,20-1-15,-21-20 0,1 21 0,-1-21 16,0-1-16,-20 1 0,20 21 16,-21-22-16,0 1 0,-21 0 15,0-1-15,0 22 0,0 0 0,0 0 16,0 0-16,0 0 0,-21 21 16,0 21-1,21 0-15,-21 0 0,0 21 0,-1-20 16,22 20-16,0 0 0,-21-21 15,21 22-15,-21-1 0,21-21 0,0 22 16,0-22-16,0 0 0,0 21 0,21-21 16,0-21-16,1 22 0,-1-1 15,0-21-15,0 0 0,21 0 0,-20 0 16,20 0-16,-21-21 0,21-1 0,-20 22 16,20-21-16,-21 0 15,0 0-15,0 0 0,22 0 0,-22-22 16,0 22-16,-21-21 0,0 21 0,0-22 15,0 1-15,0 0 0,0 20 16,-21-20-16,21 0 0,-21 21 0,0-1 16,-22 1-16,22 0 0,0 21 15,0 0-15,-22 0 0,22 21 0,0 0 16,-21 1-16,21-1 0,-1 21 16,1-21-16,0 22 0,21-22 0,0 21 15,-21-21-15,21 22 0,0-22 0,0 0 16,0 0-16,0 0 0,0 0 15,21 1-15,0-1 0,0-21 0,1 0 16,-1 0-16,21 0 0,-21 0 0,22 0 16,-22-21-16,21-1 0</inkml:trace>
  <inkml:trace contextRef="#ctx0" brushRef="#br0" timeOffset="18349.49">4508 4149 0,'0'0'0,"0"-21"0,0-1 16,0 1-16,0 0 15,0 42 1,0 0 0,0 1-16,0-1 0,0 0 0,0 21 15,0-21-15,0 22 0,0-1 0,-21-21 16,21 22-16,-21-22 16,0 21-16,21-21 0,0 22 0,0-22 15,-21 0-15,21 0 0,-21 0 16,21-42 31,0 0-47,0 0 0,0 0 0,21-1 15,-21-20-15,21 0 0,0 21 16,0-22-16,0 1 0,1 0 0,-1-1 16,21 1-16,-21 0 0,22-1 15,-1 22-15,0 0 0,-21 0 16,22 0-16,-1 21 0,-21 0 0,22 0 15,-22 0-15,0 21 0,21 0 0,-21 21 16,1-21-16,-1 22 0,-21-22 16,0 21-16,0 1 0,0-22 0,0 21 15,0-21-15,0 22 0,0-22 0,0 21 16,0-21-16,-21 0 0,21 1 16,-22-22-16,22 21 0,22-21 31,-1 0-31,0 0 15,0 0-15,0-21 0,0-1 16,22 1-16,-22 0 0,0-21 0,0 21 0,0-22 16,22 22-16,-22-21 0,0-1 15,0 22-15,0-21 0,1 21 16,-1-22-16,-21 22 0,0 0 16,-21 42-1,-1 0-15,1 1 16,21-1-16,-21 21 0,21-21 0,-21 0 15,21 22-15,0-22 0,0 0 0,0 21 16,0-20-16,0-1 0,0 0 16,0 0-16,21 0 0,0 0 15,-21 1-15,-21-44 63,0 22-63,21-21 0,-21 0 0,0 0 15,-1 21-15,22-21 0,0 0 16,-21 21-16,21-22 0,-21 22 0,21-21 16,0 42 15,0 1-31,0-1 0,0 0 0,0 0 16,21 0-16,0 0 0,1 1 15,-1-1-15,0 0 16,0-21-16,0 0 0,0 21 15,1-21-15,-1 0 0,21 0 0,-21 0 16,0 0-16,1 0 0,-1 0 0,21 0 16,-21-21-16,0 0 0,1 0 15,-1 21-15,0-43 0,0 22 0,0 0 16,0-21-16,1-1 0,20 1 0,-21-22 16,0 22-16,0-21 0,22-1 15,-22 1-15,0-1 0,0 22 16,0-22-16,-21 1 0,0 20 0,0 1 15,0-21-15,0 20 0,0 22 0,0-21 16,0-1-16,0 22 0,0 0 16,0 0-16,-21 42 31,21 0-31,0 22 0,0-22 0,0 21 16,0 0-16,0 1 0,0-1 0,0 0 15,0 1-15,0-1 0,0 0 16,0 22-16,-21-22 0,21 1 0,0 20 15,0-21-15,0 1 0,0-1 0,-21 0 16,21 1-16,0-1 0,0-21 16,0 0-16,0 1 0,0-1 0,0 0 15,21 0-15,0-21 0,0 21 16,1-21-16,-1 0 0,0 0 16,21 0-16,-21-21 15,1 21-15,-1-21 0,21 0 0,-21 0 16,0-1-16,22 1 0,-22-21 0,0 21 15,0 0-15,0-22 0,1 22 0,-22-21 16,0 21-16,0-1 0,0 1 16,0 0-16,0 0 0,-22 0 0,1 21 15,0 0-15,0 0 0,0 0 0,0 0 16,-1 0-16,1 21 16,21 0-16,0 0 0,0 0 15,0 1-15,0-1 0,21 0 16,1 0-16,-1 0 15,0 0-15,0 1 0,-21-1 16,21-21-16,-21 21 0,0 0 0,21 0 16,-21 0-16,0 1 0,0-1 15,0 0 1,0 0 0,22-21-16,-1 0 0,0 0 15,0 0-15,0 0 0,0 0 16,22 0-16,-22 0 15,0 0-15,0-21 0,0 0 0,1 21 16,20-21-16,-21-1 0,0 1 16,0 0-16,1 0 0,20 0 0,-42-22 15,21 22-15,0 0 0,-21-21 16,21 21-16,-21-22 0,0 22 0,0 0 16,0 0-16,0 0 0,0 42 31,-21 0-31,21 0 15,-21 0-15,0 22 0,21-22 0,-21 21 16,21-21-16,0 0 0,-21 22 16,21-22-16,0 0 0,0 0 0,0 0 15,0 1-15,0-1 0,0 0 16,0 0-16,21 0 16,0-21-16,0 0 15,0 0-15,0 0 0,22 0 0,-22-21 16,0 0-16,0 21 0,0-21 0,1 0 15,-1-1-15,0 1 0,0 0 16,0-21-16,0 21 0,1-22 16,20-20-16,-21 20 0,-21 22 0,0 0 15,0 0-15,0 0 0,21 0 16,-21 42 0,-21 0-1,0 0-15,21 0 0,0 22 0,0-22 16,-21 21-16,21-21 0,0 0 15,0 1-15,0 20 0,0-21 0,0 0 16,0 0-16,0 1 0,0-1 16,21-21-16,-21 21 15,21-21-15,0 0 16,0 0-16,1 0 0,-1-21 16,-21 0-16,21-1 0,0 1 15,0 21-15</inkml:trace>
  <inkml:trace contextRef="#ctx0" brushRef="#br0" timeOffset="19597.83">7747 3958 0,'0'0'0,"0"-21"0,0 0 0,0 0 0,0 0 15,0-1-15,-21 22 16,0 0 0,-1 0-16,1 22 0,0-22 15,21 21-15,-21 21 0,0-21 16,21 0-16,0 22 0,-21-22 0,21 21 15,0-21-15,-22 22 0,22-22 0,0 0 16,0 21-16,0-20 0,0-1 0,0 0 16,22 0-16,-1 0 0,0-21 15,-21 21-15,21-21 0,0 0 0,0 0 16,1 0-16,20 0 0,-21 0 16,0 0-16,22 0 0,-22 0 15,21 0-15,-21-21 0,22 0 0,-22 0 16,21 0-16,-21 0 0,0-1 0,22 1 15,-22-21-15,0 0 0,0-1 0,0 1 16,1-22-16,-1 22 0,-21-21 16,21 20-16,-21-20 0,21-1 0,-21 22 15,21-22-15,-21 22 0,0-21 0,0 20 16,0 22-16,0-21 0,0 21 16,0-1-16,0 1 0,0 0 0,0 42 31,-21 0-16,0 22-15,21-1 0,-21 0 16,21 1-16,-21-1 0,21 22 0,-22-22 16,1 0-16,21 22 0,0-22 15,0 22-15,-21-22 0,21 21 0,-21-20 16,21-1-16,0 0 0,0 1 0,0-1 16,0 0-16,0-20 0,0-1 0,0 21 15,21-21-15,0-21 0,0 21 16,-21 1-16,22-22 0,-1 0 0,0 0 15,0 0-15,0 0 16,0 0-16,1-22 0,-1 22 16,0-21-16,0 0 0,21 0 15,-20 0-15,-1 0 0,0-1 0,0 1 16,0 21-16,0-21 0,-21 0 0,0 0 16,22 21-16,-22-21 15,0 42 1,0 0-16,0 0 15,0 0-15,0 0 0,-22 1 0,22-1 16,0 0-16,0 0 0,0 0 16,0 0-16,0 1 15,22-22-15,-1 0 16,0 0-16,0 0 0,0 0 16,0 0-16,1 0 0,-1 0 15,0-22-15,0 1 0,0 21 0,22-21 16,-22 0-16,0 0 0,0 0 0,0-1 15,0 1-15,1-21 0,-1 21 0,-21-22 16,0 1-16,0 0 0,0 21 16,0-22-16,0 22 0,0 0 0,-21 0 15,-1 0-15,1-1 0,0 22 0,0 0 16,-21 0-16,20 0 0,1 0 16,0 0-16,0 0 0,0 22 15,-22-1-15,22 21 0,21-21 0,-21 22 16,0-22-16,21 21 0,-21-21 0,21 22 15,0-22-15,0 21 0,0-21 16,0 0-16,0 1 0,0-1 0,21 0 16,0-21-16,0 21 0,0-21 0,1 0 15,-1 0-15,0 0 0,0 0 0,21 0 16,-20 0-16,-1 0 0,0 0 16,0 0-16,0-21 0,0 0 0,1 0 15,-1 21-15,0-22 0,0 1 0,21-21 16,-20 21-16,-1 0 0,0-22 15,0 22-15,0-21 0,-21 21 16,21-1-16,1 1 0,-22 0 16,0 42 15,0 0-31,0 1 0,0-1 16,0 0-16,-22 21 0,1-21 0,21 1 15,0-1-15,0 0 0,0 21 0,-21-21 16,21 1-16,0-1 15,0 0-15,0 0 0,0 0 16,0 0-16,0 1 16,0-44 15,21 1-15,-21 0-16,21 0 0,-21 0 15</inkml:trace>
  <inkml:trace contextRef="#ctx0" brushRef="#br0" timeOffset="19868.32">8509 3704 0,'0'0'0,"0"-21"15,-21 21 1,21-21-16,21 21 15,0 0-15,0-21 0,0 21 0,1 0 16,20 0-16,0 0 0,1 0 0,-1 0 16,0 0-16,1 0 0,-1 0 15,-21 0-15,21 0 0,1 0 0,-22 0 16,0 0-16,0 0 0,-21-21 16,-21 21-1,0 0-15,0-22 0,-22 22 16,1 0-16</inkml:trace>
  <inkml:trace contextRef="#ctx0" brushRef="#br0" timeOffset="20167.81">5588 3641 0,'-21'0'0,"42"0"0,-63 0 16,63 0 0,21 0-16,0 0 0,-20 0 0,20 0 15,21 0-15,-20 0 0,20-21 16,1 21-16,-22-22 0,22 22 16,-22-21-16,0 21 0,1 0 0,-1 0 15,-21 0-15,0-21 0</inkml:trace>
  <inkml:trace contextRef="#ctx0" brushRef="#br0" timeOffset="22616.09">10647 3937 0,'0'0'0,"0"-21"0,0 0 16,0 0-16,0-1 0,0 1 15,-21 21 1,-1 0 0,1 0-16,21 21 0,-21-21 0,21 22 15,0 20-15,-21-21 0,0 0 0,0 22 16,-1-22-16,22 21 0,-21-21 16,0 22-16,21-22 0,-21 21 0,0-21 15,0 0-15,21 1 0,0-1 16,-22 0-16,22 0 0,-21-21 15,21 21-15,0-42 32,0 0-32,21 21 0,-21-21 0,22 0 15,-22-22-15,21 22 0,0 0 16,0-21-16,-21 20 0,21-20 0,0 0 16,1 21-16,-1-22 0,0 22 0,0 0 15,0 0-15,0 0 0,1 21 16,-1 0-16,0 0 0,0 0 15,0 0-15,0 21 0,1-21 16,-1 21-16,0 0 0,-21 21 0,21-20 16,0-1-16,-21 21 0,0-21 15,21 22-15,-21-22 0,22 0 0,-22 0 16,0 0-16,21 0 0,-21 1 0,0-1 16,0 0-1,21-21 1,-21-21-16,21 0 0,0-1 15,-21 1-15,21 0 0,1 0 16,-1-21-16,0 20 0,0 1 16,0-21-16,0 0 0,1 20 0,-1-20 15,21 21-15,-21 0 0,0-22 16,22 22-16,-22 0 0,0 0 0,21 21 16,-20 0-16,-1-21 0,0 21 15,0 0-15,0 0 0,-21 21 0,21 0 16,-21 0-16,22 0 0,-22 22 15,0-22-15,0 0 0,0 21 0,0-20 16,0-1-16,0 0 0,0 0 16,0 0-16,0 0 0,0 1 0,-22-1 15,22 0 1,0-42 0,0 0-1,0-1-15,0 1 16,0 0-16,0 0 0,0 0 0,0 0 15,0-1-15,0 1 0,0 0 0,-21 0 16,21-21-16,0 20 0,0 1 16,-21 0-16,0 21 0,21-21 0,-21 21 15,0 0-15,-1 0 0,1 0 16,0 0-16,-21 0 16,21 21-16,-1 0 0,1 0 0,-21 1 15,21 20-15,0-21 0,-1 21 16,-20 1-16,21-22 0,0 21 0,21 1 0,-21-22 15,21 21-15,0-21 0,0 0 16,0 1-16,0-1 0,0 0 0,0 0 16,21 0-16,0-21 0,0 0 15,0 0-15,0 0 0,22 0 0,-22 0 16,21 0-16,-21 0 0,22-21 16,-22 21-16,0-21 0,21 0 0,-20 0 15,-1-1-15,0 1 0,0 0 16,0-21-16,0 21 0,1-22 0,-22 22 0,0-21 15,21 21-15,-21-1 0,21-20 16,-21 21-16,0 0 0,0 0 16,0-1-16,0 44 15,0-1 1,0 0-16,0 0 16,0 21-16,-21-20 0,21-1 15,0 0-15,0 21 0,0-21 0,0 1 16,0-1-16,0 0 0,0 0 0,0 0 15,21 0-15,0 1 16,0-22-16,0 0 0,1 0 16,-1 0-16,0 0 0,0 0 15,0-22-15,-21 1 0,21 21 0,1-21 16,-22 0-16,21 0 0,-21 0 16,21-1-16,-21 1 0,0-21 15,21 21-15,-21 0 0,21-22 0,-21 22 16,0 0-16,0 0 0,0 0 0,0-1 15,0 44 17,0-1-32,0 0 15,0 21-15,0-21 0,0 1 0,0 20 16,-21-21-16,21 21 0,-21-20 16,21-1-16,0 0 0,0 21 0,0-21 15,0 1-15,0-1 0,0 0 16,0 0-16,0-42 47,0 0-47,0 0 15,0-1-15,0 1 0,0 0 0,21 0 16,0 0-16,0-22 0,1 22 16,-22-21-16,21 21 0,0-22 15,0 22-15,21-21 0,1 21 0,-22 0 16,0-1-16,0 22 0,0 0 15,1 0-15,-1 0 0,0 0 0,0 0 16,0 22-16,-21-1 0,21 21 16,-21-21-16,0 0 0,22 22 15,-22-22-15,0 0 0,21 21 0,-21-20 16,0-1-16,0 0 0,0 0 16,0 0-16,0 0 0,0 1 0,0-1 15,21-21 16,0-21-15,-21-1-16,0 1 0,21 0 16,0 0-16,-21 0 0,22 0 0,-1-1 15,0-20-15,0 21 0,21-43 16,-20 22-16,-1 21 16,0 0-16,0 0 0,21-1 0,-20 22 15,-1-21-15,0 21 16,0 0-16,-21 21 15,0 1-15,0-1 0,0 0 16,0 0-16,0 0 0,0 0 0,0 22 16,-21-22-16,21 0 0,0 21 15,0-20-15,0-1 0,0 21 0,0-21 16,0 0-16,0 1 0,0-1 16,21 0-16,0-21 0,0 0 0,1 0 15,-1 21-15,0-21 0,0 0 16,0 0-16,0 0 0,1 0 0,20-21 15,-21 0-15,0 21 0,22-21 0,-22-1 16,21 22-16,-21-21 0,22-21 16,-22 21-16,0 0 0,21-22 15,-21 22-15,1-21 0,-22-1 0,21 22 16,-21-21-16,0 21 0,0 0 0,0-1 16,0 1-16,-21 21 15,-1 0-15,1 0 0,0 0 16,21 21-16,-21 1 0,0-1 0,21 0 15,-21 21-15,21-21 0,0 22 0,0-22 16,0 0-16,0 21 0,0-20 0,0-1 16,0 0-16,21 0 15,-21 0-15,21 0 0,0 1 0,0-1 16,0-21-16,1 21 0,-1-21 0,0 0 16,0 0-16,0 0 0,0 0 15,1 0-15,-22-21 16,21 0-16</inkml:trace>
  <inkml:trace contextRef="#ctx0" brushRef="#br0" timeOffset="25663.7">14499 4212 0,'21'0'0,"-21"-21"62,0 0-62,0 0 0,21 0 16,1-1-16,-1 1 0,0 0 15,0-21-15,21 21 0,-20-1 16,20-20-16,-21 21 0,21-21 16,1-1-16,-1 1 0,0 0 0,22-1 15,-22 1-15,1 0 0,-22-1 0,21 22 16,-21-21-16,0 21 0,-21-1 15,0 1-15,0 0 0,-21 21 0,-21 0 16,21 0-16,-22 0 0,22 0 0,-21 21 16,0 0-16,20 1 0,-20-1 15,21 21-15,0 0 0,21 1 16,0-22-16,0 21 0,0 1 0,0-1 0,0 0 16,21-21-16,0 22 0,0-22 15,0 21-15,1-21 0,-22 1 16,21 20-16,0-21 0,-21 0 15,0 0-15,-21-21 32,0 0-32,-1 0 0,1-21 15,0 0-15,0 0 0,-21 0 0,20 0 16,1 21-16,0-22 0,21 1 0,-21 0 16,21 0-16,-21 21 0,21-21 15,0 42 1,0 0-16,0 0 15,0 0-15,0 1 0,21-1 0,0 0 16,0 0-16,-21 0 0,21 0 16,1 1-16,-1-1 0,0 0 15,0 0-15,0-21 0,0 0 0,1 21 16,-1-21-16,21 0 0,-21 0 0,22 0 16,-1 0-16,-21-21 0,21 0 15,1 0-15,-22 0 0,21-1 0,1 1 16,-22-21-16,21 0 0,0 20 15,-20-20-15,-1 0 0,21-1 0,-21 1 0,0 0 16,1-1-16,-1 1 16,0 0-16,-21-1 0,0 1 0,0 0 0,0-1 15,0 22-15,0 0 0,0 0 16,0 0-16,0 0 0,0 42 16,0 0-16,0 0 15,-21 21-15,21-20 0,-21 20 0,21 0 16,-22 22-16,22-22 0,0 0 0,-21 1 15,0-1-15,0 0 0,21 1 16,-21-1-16,0 0 0,-1 1 0,1-22 16,0 21-16,21-21 0,-21 1 0,21-1 15,-21 0-15,21 0 0,-21-21 16,21-21 0,21 21-1,0-21-15,0 0 0,0-1 0,-21 1 16,21-21-16,1 21 15,-1 0-15,0-1 0,0 1 0,-21 0 16,21 0-16,0 0 0,1 0 0,-1 21 16,0 0-1,-21 21 1,0 0-16,0 0 0,0 0 16,0 0-16,21 22 0,-21-22 0,0 0 15,0 0-15,0 0 0,0 1 0,0-1 16,21 0-16,0 0 15,-21 0-15,22-21 16,-1 21-16,0-21 0,0 0 0,0 0 0,0 0 16,1 0-16,-1 0 15,0-21-15,0 0 0,0 21 16,0-21-16,1 0 0,-1 0 0,0-1 16,0 1-16,0-21 0,0 21 0,-21 0 15,22-22-15,-1 22 0,-21 0 16,21 0-16,-21 0 0,0-1 0,0 1 15,0 0-15,21 21 0,-21-21 16,0 42 0,0 0-1,0 0-15,-21 1 0,21-1 0,-21 0 16,21 0-16,0 21 0,0-20 16,-21-1-16,21 0 0,0 21 0,0-21 15,0 1-15,0-1 0,0 0 0,21 0 16,0-21-1,0 0-15,0 0 0,0 0 16,1 0-16,-1 0 0,21 0 0,-21 0 16,0-21-16,1 0 0,-1 0 0,0 21 15,0-22-15,0 1 0,0-21 16,1 21-16,-1 0 0,0-22 16,-21 22-16,0 0 0,21-21 0,-21 20 15,0-20-15,0 21 0,0-21 0,0 20 16,-21 1-16,0 0 0,0 0 0,-1 0 15,1 0-15,0 21 0,0 0 16,-21 0-16,20 0 0,-20 0 0,0 21 16,21 0-16,-22 0 0,1 0 15,21 0-15,0 22 0,-22-22 0,43 0 16,0 21-16,-21-20 0,21 20 0,0-21 16,0 21-16,0-20 0,21-1 0,0 21 15,1-21-15,-1 0 0,21 1 16,-21-1-16,22-21 0,-22 21 0,21-21 15,0 0-15,-20 0 0,20 0 16,0 0-16,1 0 0,-22 0 0,21 0 0,-21-21 16,22 0-16,-22 21 15,0-22-15,0 1 0,21 0 0,-20 0 16,-1-21-16,0 20 0,0 1 0,-21 0 16,21 0-16,0-21 0,1 20 0,-22 1 15,0 0-15,21 21 0,-21-21 16,21 21-16,-21 21 31,0 0-31,0 0 0,-21 1 0,21-1 16,-21 0-16,21 0 15,0 21-15,0-20 0,0-1 0,-22 0 0,22 0 16,0 0-16,0 0 0,0 1 16,0-1-16,0 0 0,22-21 15,-1 0-15,0 0 16,0 0-16,0 0 0,0 0 15,1-21-15,-1 21 0,0-21 0,0-1 16,0 1-16,0 0 0,1 0 0,-1-21 16,0 20-16,0-20 0,0 21 15,-21 0-15,21 0 0,1-22 16,-1 22-16,-21 0 0,21 0 0,-21 42 31,0 0-15,-21 0-16,21 0 0,0 1 15,-21-1-15,21 0 0,-22 0 0,22 21 16,0-20-16,0-1 0,0 0 16,0 0-16,0 0 0,0 0 0,22-21 15,-1 22-15,0-22 0,0 0 0,0 21 16,0-21-16,1 0 0,-1 0 0,0 0 16,0 0-16,21 0 0,-20-21 15,-1-1-15,0 22 0,0-21 0,0-21 16,0 21-16,1 0 0,20-43 15,-21 43-15,21-64 16,-20 43-16,-22 21 0,21-22 16,0 1-16,0 0 0,-21-1 0,0 1 15,0 0-15,21-1 0,-21 22 0,0 0 16,0 0-16,0 0 0,0 42 31,0 0-31,-21 0 0,21 22 0,0-22 16,-21 21-16,0 0 0,0 1 0,21-22 15,-22 21-15,22 1 0,-21-1 16,21 0-16,-21-21 0,0 22 0,21-1 16,0-21-16,0 22 0,0-22 0,0 21 15,0-21-15,0 0 0,0 1 16,0-1-16,21 0 0,0 0 16,0-21-16,1 0 0,-1 21 0,0-21 15,21 0-15,-21 0 0,22 0 0,-22 0 16,21 0-16,-21 0 0,22-21 15,-22 21-15,21-21 0,-21 0 0,22 0 16,-22 21-16,0-22 0,21-20 0,-20 21 16,-1 0-16,0 0 0,21-43 15,-42 43-15,0-21 0,0 20 16,0 1-16,0 0 0,-21 21 16,0 0-1,-21 0-15,20 0 0,1 0 0,0 0 0,0 21 16,0 0-16,-22 1 15,22-1-15,0 0 0,21 0 0,-42 21 16,42 1-16,0-22 16,-21 0-16,21 0 0,0 0 0,0 1 0,0-1 15,0 0-15,21-21 16,0 0-16,0 0 0,0 0 16,0 0-16,1 0 0,-1 0 15,-21-21-15,21 21 0,0-21 0,0-1 16,0 1-16,1 0 0,-1-21 15,0 21-15,0-22 0,0 22 0,0-21 16,1-1-16,-1 1 0,21-43 16,-21 43-16,-21 0 0,21-1 15,1 1-15,-22-21 0,21 20 16,-21 1-16,0-22 0,0 43 16,0 0-16,-21 21 15,-1 21 1,1 22-16,0-22 0,21 21 0,-21 0 15,0 1-15,21-1 0,-21 0 0,21 1 16,0-1-16,0 0 0,-22 1 16,22-1-16,0 0 0,0 1 15,0-22-15,0 21 0,0 1 0,0-22 0,22 0 16,-1 21-16,0-21 0,0-21 16,0 22-16,0-1 0,1-21 15,-1 0-15,0 0 0,21 0 0,-21 0 16,1 0-16,20 0 0,-21 0 0,0 0 15,0 0-15,22-21 0,-22-1 0,0 22 16,0-21-16,22 0 0,-22 0 16,0 0-16</inkml:trace>
  <inkml:trace contextRef="#ctx0" brushRef="#br0" timeOffset="26608.61">19897 3323 0,'0'0'15,"0"-21"-15,-22 0 16,1 21-16,0 0 16,0 21-16,0 21 0,0-20 0,-1 20 15,1 0-15,0 1 16,0-1-16,0 0 0,0 1 0,-1-1 0,1 0 15,0 1-15,0-1 0,0-21 0,0 21 16,-1 1-16,1-1 0,21 0 16,-21-20-16,21 20 0,-21-21 15,21 0-15,-21 0 0,21 1 0,0-1 16,0 0-16,0-42 31,0 0-31,21 21 16,0-22-16,0 1 0,0-21 0,1 21 15,-1 0-15,0-1 0,0-20 0,0 21 16,22 0-16,-22-22 0,0 22 16,0 0-16,21 0 0,-20 0 0,-1 21 15,0-21-15,0-1 0,0 22 0,0 0 16,1 0-16,-1 0 0,0 0 16,0 0-1,-21 22-15,0-1 0,0 0 0,0 0 16,21 0-16,-21 22 0,0-22 0,0 0 15,0 0-15,0 0 0,0 22 16,0-22-16,-21 0 0,0 0 0,0-21 16,21 21-16,-21 0 0,-1-21 0,1 0 15,0 22-15,0-22 0,0 0 0,0 0 16,-1 0-16,1 0 16,21-22-16,-21 22 0,21-21 15,0 0-15,-21 21 0,21-21 16,0 0-16,0 0 15,0 42 17,0 0-32,21-21 15,0 0-15,-21 21 0,21-21 16,1 21-16,-1-21 0,0 0 0,0 21 16,21-21-16,-20 0 0,-1 0 0,21 0 15,-21 0-15,22 0 0,-22 0 0,21 0 16,-21 0-16,0 0 15,22 0-15,-22-21 0,0 0 0,0 0 16,0 0-16,1 0 0,-1-1 0,0 1 16,0-21-16,0 21 0,0-22 0,1 22 15,-1 0-15,-21-21 0,0 21 16,0-1-16,0 1 0,-21 21 16,-1 0-1,1 0-15,0 21 0,0 1 16,21-1-16,-21 0 0,21 21 0,-21-21 15,21 1-15,0-1 0,0 21 0,0-21 16,0 0-16,0 22 0,0-22 0,21 0 16,0 0-16,0-21 0,0 21 15,0-21-15,1 0 0,-1 0 16,0 0-16,0 0 0,0 0 0,0 0 16,1-21-16,-1 0 15,-21 0-15,0-21 0,0 20 0</inkml:trace>
  <inkml:trace contextRef="#ctx0" brushRef="#br0" timeOffset="28863.74">21103 3958 0,'0'0'0,"42"0"15,-20 0-15,-1 0 16,0 0-16,-21-21 16,21 0-16,0 21 0,0-21 0,1 0 15,-1-1-15,0 1 0,21 0 0,-21-21 16,22 21-16,-22-22 16,21 1-16,1 0 0,-22-1 0,21 1 15,-21 0-15,0-1 0,1 1 0,-1 0 16,-21-1-16,0 22 0,0-21 15,0 21-15,-21 21 0,-1-22 0,1 22 16,0 0-16,0 0 0,0 0 0,-22 0 16,22 22-16,0-1 0,0 0 15,21 0-15,0 21 0,0 1 0,0-22 16,0 21-16,0 1 0,0-22 0,21 21 16,0 0-16,0-20 0,1 20 15,-1-21-15,0 21 0,-21-20 0,21-1 16,-21 0-16,21 0 0,-21 0 15,0 0-15,0 1 0,-21-22 16,0 0 0,0 0-16,0 0 0,-1 0 15,1-22-15,0 22 0,0-21 16,0 0-16,21 0 0,-21 21 16,21-21-16,-22 21 15,22 21 16,0 0-31,22-21 0,-1 21 0,0 0 16,0-21-16,0 22 16,0-1-16,1-21 0,20 21 0,0 0 15,-21-21-15,22 21 0,20-21 0,-20 0 16,-1 0-16,21 0 0,-20 0 0,-1 0 16,22 0-16,-22 0 0,0 0 15,-21-21-15,22 21 0,-22-21 0,21 0 16,-42 0-16,21-1 0,1 1 0,-22 0 15,21-21-15,-21 21 0,0-22 16,0 22-16,0-21 0,0 21 0,0-22 16,0 22-16,0 0 0,-21 0 0,-1 0 15,1 21-15,0 0 0,0 0 16,0 0-16,0 0 0,-1 21 0,-20 0 16,21 0-16,0 0 0,-22 22 15,22-22-15,0 0 0,0 21 0,0-21 16,0 1-16,21 20 0,-22-21 15,22 0-15,0 0 0,0 1 0,0-1 16,0 0-16,22 0 0,-1 0 0,0-21 16,0 0-16,0 21 0,0-21 0,1 0 15,-1 0-15,0 0 0,0 0 16,21-21-16,-20 0 0,-1 21 0,0-21 16,0 0-16,0 0 0,0-1 0,1 1 15,-1 0-15,0 0 0,-21 0 0,21 0 16,-21-22-16,21 22 15,-21 0-15,0 0 0,0 0 16,0 42 0,0 0-1,-21 0-15,21 0 0,-21 0 0,21 1 16,-21-1-16,21 0 0,0 0 0,0 0 16,0 0-16,0 1 0,0-1 0,0 0 15,21 0-15,0 0 16,0-21-16,0 0 0,1 0 0,20 0 15,-21 0-15,21 0 0,-20 0 16,20 0-16,-21 0 0,21-21 0,-20 0 16,-1 21-16,21-21 0,-21 0 15,0-1-15,22 1 0,-22 0 0,0-21 16,0 21-16,0-1 0,-21-20 0,22 21 16,-22 0-16,21 0 0,-21-1 15,-21 22 1,-1 22-1,22 20-15,-21-21 0,21 0 16,-21 0-16,21 1 0,0 20 0,-21-21 16,21 0-16,-21 0 0,21 1 0,0-1 15,0 0-15,0 0 0,0 0 0,0 0 16,-21 1-16,21-1 16,0-42 15,0-1-31,0 1 15,21 0-15,-21 0 16,21 0-16,0 0 0,0-22 0,0 22 16,1 0-16,-1 0 0,21-22 0,-21 22 15,0 0-15,1 0 0,-1-21 16,0 42-16,0-22 0,0 22 0,0 0 16,1 0-16,-22 22 15,21-1 1,-21 0-16,0 0 0,0 0 0,21 0 15,-21 1-15,0-1 0,0 0 0,0 0 16,0 0-16,0 0 0,0 1 0,0-1 16,0 0-16,0 0 15,21-21 32,0-21-47,-21 0 0,21 21 16,1-21-16,-22-1 0,21 1 0,0 0 15,0 0-15,0 0 0,22 0 0,-22-22 16,0 22-16,21 0 16,-21 0-16,1 0 0,20 21 0,-42-22 15,21 22-15,0 0 0,-21 22 32,0-1-32,0 0 15,0 0-15,0 0 0,0 0 16,0 1-16,0-1 0,0 0 15,0 0-15,0 0 0,0 0 0,0 1 16,0-1-16,0 0 0,21-21 16,1 21-16,-1-21 0,21 21 15,-21-21-15,0 0 0,22 0 16,-22 0-16,21 0 0,1 0 0,-22 0 16,21 0-16,0 0 0,-20-21 15,20 21-15,0-21 0,-21 0 0,1 0 16,20-1-16,-21 1 0,0 0 15,0-21-15,1 21 0,-22-22 0,0 22 16,21-21-16,-21 21 0,0-1 0,0 1 16,0 0-16,0 0 0,-21 21 15,-1 21-15,1 0 16,0 0-16,21 1 0,-21-1 0,0 21 16,0-21-16,21 22 0,-22-22 15,22 0-15,0 0 0,0 0 16,0 0-16,0 1 0,0-1 0,0 0 15,0 0-15,22-21 0,-1 21 0,0-21 16,0 0-16,0 0 16,0 0-16,22 0 0,-22 0 0,21 0 15,-21 0-15,22 0 0,-22 0 0,21 0 16,-21 0-16,1 0 0,-1-21 0,0 21 16,-21-21-16,0 0 15,0 0-15</inkml:trace>
  <inkml:trace contextRef="#ctx0" brushRef="#br0" timeOffset="30532.06">3746 5842 0,'0'0'16,"22"0"-16,-22 21 0,21-21 0,0 0 15,0 0 1,0 0 0,-21-21-16,21 0 15,-21 0-15,0 0 16,22-1-16,-22 1 0,0 0 15,0 0-15,0 0 0,0 0 0,0-1 16,0-20-16,0 21 0,-22 0 0,1 0 16,0-1-16,0 1 0,0 21 15,0 0-15,-1-21 0,1 21 0,-21 0 16,21 0-16,0 21 0,-22-21 0,22 21 16,0 1-16,-21-1 0,20 21 15,1-21-15,-21 22 0,21-1 16,0-21-16,-1 21 0,22 1 0,-21-1 15,21 0-15,-21-20 0,21 20 16,0 0-16,0-21 0,0 1 0,0-1 16,0 0-16,21 0 0,0-21 0,-21 21 15,22-21-15,-1 0 0,0 0 16,0 0-16,0 0 0,22 0 0,-22-21 16,0 21-16,21-21 0,-21 0 0,22 0 15,-22-1-15,0 1 0,21 0 16,-20 0-16,-1-21 0,0 20 0,0-20 15,0 21-15,-21-21 0,0 20 0,21-20 16,-21 21-16,22 0 0,-22 0 16,0-1-16,0 1 0,0 42 47,0 1-47,0-1 0,0 0 0,0 21 15,0-21-15,0 22 0,0-22 0,0 21 16,0-21-16,0 1 0,0 20 15,0-21-15,0 0 0,0 0 0,0 1 16,0-1-16,0 0 0,21 0 0,0-21 16,0 21-16,0-21 15,0 0-15,1 0 0,20 0 0,-21 0 16,0-21-16,22 21 0,-22-21 16,21 0-16,0 0 0,-20-1 0,20 1 15,0 0-15,-21 0 0,22 0 16,-22-22-16,21 22 0,-21-21 0,1 0 0,-1 20 15,0-20-15,-21 21 0,21-21 16,-21 20-16,0 1 0,0 0 16,0 0-16,-21 21 15,0 0-15,0 21 0,-1 0 16,22 0-16,0 1 0,-21 20 16,21-21-16,0 21 0,0-20 15,0 20-15,0-21 0,0 0 0,21 0 16,1 1-16,-22-1 0,21 0 0,-21 0 15,21 0-15,-21 0 0,0 1 16,0-1 0,-21-21-1,0 0-15,-1 0 0,1 0 16,0-21-16,0 21 16,0 0-16,21-22 0,-21 22 15,-1 0-15,22-21 16,22 0 15,-1 0-31</inkml:trace>
  <inkml:trace contextRef="#ctx0" brushRef="#br0" timeOffset="31584.12">6308 5927 0,'0'21'16,"21"-21"0,-21-21 15,0 0-31,0-1 15,21 1-15,-21 0 0,0 0 0,0 0 16,21 0-16,0-22 0,-21 22 16,21-21-16,-21 21 0,22-22 15,-1 1-15,0 21 0,0-22 0,0 22 16,0-21-16,1 21 0,-1 0 0,0-1 16,0 22-16,0 0 0,0-21 15,1 21 1,-22 21-16,0 1 0,0-1 15,0 0-15,0 0 0,-22-21 16,22 21-16,0 0 16,22-42 31,-1 0-47,-21 0 15,0 0-15,0 0 0,0-1 16,0 1-16,-21 0 15,-1 21 1,1 0-16,0 0 16,0 21-16,21 0 0,-21 1 15,0-1-15,-1 0 0,22 0 16,-21 21-16,0 1 0,21-1 0,0 0 16,-21 1-16,21-1 0,-21 0 0,21 1 15,0-1-15,0-21 0,0 22 16,0-1-16,0-21 0,21 0 0,0 0 15,0 1-15,0-1 0,1-21 16,-1 21-16,21-21 0,-21 0 16,22 0-16,-1 0 0,-21 0 0,21 0 15,1-21-15,-1 0 0,-21 21 0,22-22 16,-1-20-16,0 21 0,-21 0 0,22-22 16,-22 1-16,0 0 0,0-1 15,0 1-15,1 0 0,-1-22 0,0 22 16,-21 0-16,0-22 0,21 22 0,-21-1 15,0-20-15,21 21 0,-21 20 16,0-20-16,0 21 0,0 0 16,0 0-16,0-1 0,0 44 15,-21-1-15,21 21 16,-21-21-16,21 22 0,0-1 16,-21 0-16,21 1 0,-21-1 0,21 0 15,-22 1-15,22 20 0,0-21 0,0 1 16,0-1-16,0-21 0,0 22 0,0-1 15,0-21-15,0 0 0,0 0 16,22 1-16,-1-1 0,-21 0 0,21 0 16,0-21-16,-21 21 0,21-21 0,0 0 15,1 0-15,-1 0 16,0 0-16,0 0 0,0-21 16</inkml:trace>
  <inkml:trace contextRef="#ctx0" brushRef="#br0" timeOffset="32794">7959 5588 0,'0'-42'15,"0"84"-15,21-105 0,-21 41 0,0 1 0,0 0 16,0 0-16,0 0 0,-21 0 0,-1 21 16,1-22-16,0 22 0,0 0 15,0 0-15,0 0 0,-1 0 16,1 22-16,0-1 0,0 0 0,0 0 15,-22 0-15,22 22 0,0-1 0,0 0 16,0 1-16,-22-1 0,22 0 16,0 1-16,0-1 0,21 0 0,-21 1 15,21-22-15,0 0 0,0 0 0,0 0 16,0 0-16,0 1 0,0-1 16,21-21-16,0 0 0,0 0 15,0 0-15,1 0 0,-1 0 0,21-21 16,-21-1-16,0 1 0,22 0 0,-22 0 15,0 0-15,0 0 0,0-22 16,1 1-16,-1 21 0,0-22 16,0 1-16,0 0 0,0-1 0,-21 22 15,0-21-15,22 21 0,-22 0 0,21-1 16,-21 1 0,0 42-1,0 1-15,0-1 0,-21 0 16,-1 0-16,22 21 0,0-20 15,0 20-15,-21-21 0,21 21 0,-21 1 16,21-22-16,0 21 0,0-21 0,0 1 16,0-1-16,0 0 0,0 0 0,21 0 15,-21 0-15,21-21 0,1 0 16,-1 22-16,0-22 0,0 0 16,0 0-16,0 0 0,1 0 0,-1-22 15,0 22-15,0-21 0,0 0 0,0 0 16,22 0-16,-22 0 0,0-22 15,0 22-15,0-21 0,1 21 16,-1-22-16,0 22 0,0-21 0,-21 21 16,0-1-16,0 1 0,0 0 0,0 42 31,0 0-31,-21-21 0,21 22 16,0-1-16,-21 0 0,21 0 0,0 21 15,0-20-15,0-1 0,0 0 16,0 0-16,0 0 0,21 0 15,-21 1-15,21-1 0,0-21 0,-21 21 16,21 0-16,-21 0 0,22-21 16,-1 0-16,-21 21 15,0-42 17,-21 21-32,-1 0 0,22-21 15,-21 21-15,0-21 0,0 21 16,0 0-1,21 21 17,0 0-17,21 0 1,0-21-16,0 0 16,0 0-16,1 0 0,-1 0 0,0 0 15,0 0-15,0 0 0,22 0 0,-22 0 16,21 0-16,-21-21 0,22 21 15,-1-21-15,-21 0 0,21 0 0,1 0 16,-22-1-16,0 1 0,21 0 0,-20-21 16,-1 21-16,0-22 0,0 1 0,0 21 15,0-22-15,-21 22 16,0 0-16,0 0 0,0 0 0,0 0 0,0-1 16,-21 22-16,0 0 15,0 0-15,0 0 0,0 22 16,21-1-16,-22 0 0,22 0 15,0 21-15,0-20 0,0-1 0,0 0 16,22 0-16,-1 0 0,0 22 0,-21-22 16,21 0-16,0 0 0,0 0 0,1-21 15,-22 21-15,0 1 0,21-22 16,-21 21-16,-21-21 31,-1 0-31,1 0 0,0 0 0,0 0 16,0 0-1,0 0-15,-1 0 0,1 0 0,0 0 16,0 0-16,0-21 0,0 21 0,21-22 16,0 1-16,-22 21 0</inkml:trace>
  <inkml:trace contextRef="#ctx0" brushRef="#br0" timeOffset="33296.91">11007 5419 0,'21'-21'0,"-42"42"0,42-64 0,-21 22 0,0 0 15,0 0-15,0 0 16,0 0-16,-21 21 0,-1 0 15,1 0-15,0 0 16,0 21-16,21 0 0,-21 0 0,21 0 16,0 22-16,-21-1 0,21 0 15,0 1-15,-22-1 0,22 0 0,0 1 16,0-1-16,0 0 0,0 1 0,0-1 16,-21-21-16,21 0 0,0 22 0,0-22 15,0 0-15,0 0 0,-21-21 16,21 21-16,-21-21 31,0 0-31,0-21 16,-1 0-16,1 21 0</inkml:trace>
  <inkml:trace contextRef="#ctx0" brushRef="#br0" timeOffset="33776.33">10520 5525 0,'0'-43'0,"0"86"0,0-107 0,0 43 0,0 0 15,0-22-15,0 22 0,21 0 16,-21 0-16,21 0 0,0 0 16,0-1-16,1 22 0,20-21 0,-21 0 15,21 21-15,1 0 0,20 0 0,-20 0 16,-1 0-16,21 0 0,-20 21 0,20 0 16,-20 22-16,-1-1 0,0 0 15,1 1-15,-22-1 0,0 0 0,0 22 16,0-22-16,-21 1 0,0-1 0,0 0 15,0 1-15,0-1 0,0-21 0,0 0 16,0 0-16,0 1 0,0-1 16,0 0-16,0-42 31,0 0-15,0-1-16,0 1 0,0 0 0,0-21 15,0 21-15,0-22 0,0 1 16,0 0-16,21-22 0,1 22 0,-22-1 15,21-20-15,0 21 0,0-22 0,-21 22 16,21-1-16,0 1 0,1 0 16,-1 21-16,-21-22 0,0 22 0,21 21 15,0-21-15,-21 0 0,21 21 16,0 21 0,-21 0-16,0 0 15,0 0-15,22 1 16,-22-1-16,21 0 0,-21 0 15,0 0-15,0 0 16,0 1-16,0-1 0</inkml:trace>
  <inkml:trace contextRef="#ctx0" brushRef="#br0" timeOffset="35055.76">12065 5715 0,'0'0'0,"21"0"0,0 0 0,0 0 16,1 0-16,-1-21 16,0 0-16,0 21 0,-21-21 15,21-1-15,-21 1 0,21 0 0,-21 0 16,0 0-16,0-22 0,0 22 0,0 0 16,0 0-16,0-21 0,0 20 15,-21 1-15,0 0 0,0 21 0,-21-21 16,20 21-16,1 0 0,-21 0 0,0 0 15,20 21-15,-20 0 0,0 0 0,-1 1 16,1 20-16,21-21 0,-21 21 16,20 1-16,1-1 0,21 0 15,0 1-15,0-1 0,0-21 0,0 22 16,0-22-16,0 0 0,0 0 0,21 0 16,1 0-16,-1-21 0,0 0 15,21 0-15,-21 0 0,22 0 0,-22 0 16,0 0-16,21 0 0,-20-21 0,20 0 15,-21 0-15,0 0 0,0 0 0,1-1 16,-1-20-16,0 21 0,0-21 16,-21 20-16,0-20 0,21 0 0,-21 21 15,21-22-15,-21 1 0,0 21 0,0 0 16,0-1-16,0 1 0,0 0 0,0 42 31,0 0-31,-21 1 16,21-1-16,-21 0 0,21 21 0,-21 1 15,21-22-15,0 21 0,0 0 0,0-20 16,0 20-16,0 0 0,0-21 0,0 1 16,21 20-16,21-21 0,-20 0 15,-1 0-15,21-21 0,-21 0 0,0 22 16,22-22-16,-22 0 0,0 0 0,21 0 16,-20 0-16,-1-22 0,0 1 0,0 21 15,-21-21-15,21 0 0,0 0 16,1 0-16,-22-22 0,0 22 15,21-21-15,0 21 0,-21-22 0,0 22 0,0-21 16,21 21-16,-21-1 0,0 1 16,0 0-16,0 0 0,0 42 31,0 0-31,0 22 16,-21-22-16,21 0 0,-21 0 0,21 21 15,0-20-15,-21-1 0,21 21 0,-22-21 16,22 0-16,-21 1 0,21-1 15,0 0-15,0 0 0,0 0 16,-21-21-16,21 21 0,0-42 47,0 0-47,0 0 16,21 0-16,-21 0 0,21-1 15,-21-20-15,22 21 0,-1-21 0,0 20 16,0-20-16,0 21 0,0-21 0,1 20 15,-1-20-15,0 21 0,21 0 16,-21 0-16,22 21 0,-22 0 0,0 0 16,0 0-16,22 0 0,-22 21 15,0 0-15,0 0 0,-21 0 16,0 0-16,0 22 0,0-22 0,0 21 16,0-21-16,0 1 0,0 20 0,0-21 15,0 0-15,0 0 0,0 1 0,0-1 16,0 0-16,0 0 15,-21-21-15,0 0 32,21-21-17,0 0-15,0 0 0,0-1 0,0 1 16,21 0-16,0 0 0,0-21 0,0 20 16,1-20-16,20 21 0,-21-21 15,21 20-15,-20-20 0,20 21 16,0 0-16,-21 0 0,43 21 15,-22 0-15,-21 0 0,1 0 0,-1 0 16,-21 21-16,21 0 0,-21 0 0,0 0 16,21 0-16,-21 1 0,0 20 15,0-21-15,0 0 0,0 22 0,0-22 16,-21 21-16,21-21 0,-21 0 0,21 1 16,0-1-16,0 0 0,-21 0 0,21 0 15,-22-21-15,22 21 0,0 1 16,-21-22-16,0 0 15,21-22 17,0 1-32,0 0 0,21 0 0,0 0 15,1 0-15</inkml:trace>
  <inkml:trace contextRef="#ctx0" brushRef="#br0" timeOffset="35523.68">13864 5503 0,'0'22'0,"0"-1"16,21 0-16,0-21 16,1 0-1,-1 0-15,0 0 0,0 0 0,0 0 16,0 0-16,1 0 0,-1 0 0,21 0 16,-21 0-16,22 0 0,-22-21 15,21 21-15,-21-21 0,0 21 0,1-22 16,-1 1-16,0 0 0,-21 0 15,0 0-15,0 0 0,0-1 0,0 1 16,0 0-16,-21 0 0,0 21 16,-22 0-16,22 0 0,0 0 15,-21 0-15,-1 21 0,22 0 0,-21 0 16,21 1-16,-22-1 0,22 21 0,0-21 16,0 22-16,0-22 0,-1 21 0,22-21 15,0 22-15,0-22 0,0 0 16,0 0-16,0 0 0,0 0 0,0 1 15,22-1-15,-1-21 0,0 21 0,0-21 16,0 0-16,0 0 0,1 0 16,-1 0-16,0 0 0,0 0 0,0 0 15,0 0-15,1 0 0,-1 0 16,0 0-16,0-21 0,0 21 0,-21-21 16,21 21-16,1-22 0,-1 1 15,0 21-15,-42 0 31,0 0-15</inkml:trace>
  <inkml:trace contextRef="#ctx0" brushRef="#br0" timeOffset="35673.17">14351 5863 0,'0'21'0,"0"-42"0,0 64 15,-21-43 16,0 0-31,-1 0 16,1 0 0</inkml:trace>
  <inkml:trace contextRef="#ctx0" brushRef="#br0" timeOffset="37251.9">4720 7430 0,'0'0'0,"21"0"0,-21-22 0,0 1 16,21 21-16,-21-21 15,0 0-15,0 0 16,0 0-16,-21 21 0,0-22 16,0 22-16,0 0 0,0 0 15,-22 0-15,1 0 0,21 0 0,-22 22 16,1-1-16,0 21 0,21-21 16,-22 22-16,1-1 0,0 0 15,20 1-15,1-1 0,0 0 0,0 1 16,21-22-16,0 21 0,0 0 0,0-20 15,0-1-15,0 0 0,21 0 16,-21 0-16,21 0 0,0 1 0,22-1 16,-22-21-16,0 0 0,21 21 0,-20-21 15,20 0-15,0 0 0,-21 0 16,22 0-16,-1 0 0,-21-21 0,22 21 16,-22-21-16,21 21 0,-21-22 0,22 1 15,-22 0-15,0 0 0,21 0 16,-21 0-16,1-1 0,-1 1 15</inkml:trace>
  <inkml:trace contextRef="#ctx0" brushRef="#br0" timeOffset="37508.87">5249 7133 0,'0'0'16,"0"-21"-16,-21 42 31,21 0-31,-21 22 0,21-22 15,-21 21-15,21 1 0,0 20 16,0-21-16,0 1 0,0-1 0,0 0 16,-21 1-16,21-1 0,0 0 15,-22 1-15,22-22 0,0 0 0,0 21 16,0-20-16,0-1 0,0 0 0,0 0 16,0 0-16,22-21 31,-1 0-31,-21-21 0,21 21 15,0-21-15</inkml:trace>
  <inkml:trace contextRef="#ctx0" brushRef="#br0" timeOffset="38720.73">5778 7662 0,'0'0'16,"22"-21"-16,-22 0 15,21 21-15,-21-21 0,0 0 16,0 0-16,0-1 0,0 1 0,0 0 16,0 0-16,0 0 0,0 0 15,0-1-15,-21 1 0,-1 21 16,1 0-16,0 0 0,0 0 0,0 0 16,0 0-16,-22 21 0,22 1 15,0-1-15,0 0 0,0 21 0,-1-21 16,1 22-16,0-1 0,0 0 0,0-20 15,0 20-15,21 0 0,0-21 16,0 22-16,0-22 0,0 0 16,0 0-16,0 0 0,0 1 0,0-1 15,21-21-15,0 0 0,0 0 0,0 0 16,0 0-16,1 0 0,20-21 16,-21-1-16,0 22 0,0-21 15,1 0-15,-1 0 0,0 0 0,0 0 16,0-22-16,0 22 0,1 0 0,-1-21 15,0 20-15,-21-20 0,0 21 16,21 0-16,-21 0 0,21-1 0,-21 1 16,0 0-16,0 0 0,0 42 31,0 0-31,0 0 0,0 1 16,0-1-16,-21 0 0,21 0 0,-21 21 15,21-20-15,-21 20 0,21-21 0,0 0 16,0 0-16,0 22 0,0-22 15,0 0-15,0 0 0,0 0 16,0 1-16,21-22 16,0 0-16,0 0 0,0 0 15,1 0-15,-1 0 0,0-22 0,0 22 16,21-21-16,-20 0 0,-1 21 16,21-21-16,-21 0 0,0-22 0,22 22 15,-22 0-15,0-21 0,0 21 16,0-22-16,1 22 0,-1 0 0,-21-21 15,0 20-15,0 1 0,-21 21 16,-1 0 0,22 21-16,-21 1 0,0-1 15,0 0-15,21 0 0,0 0 0,0 22 16,0-22-16,0 0 0,0 0 0,0 0 16,0 22-16,0-22 0,0 0 15,21 0-15,-21 0 0,21 0 16,-21 1-16,-21-44 47,0 1-32,0 21-15,0 0 0,21-21 16,-22 21-16,22 21 31,0 0-15,0 1-16,0-1 15,0 0-15,22-21 16,-1 0-16,-21 21 0,21-21 16,0 21-16,0-21 0,0 0 0,22 0 15,-22 0-15,21 0 0,-21-21 0,22 0 16,-22 0-16,21 21 0,1-21 0,-1-1 16,0 1-16,1 0 0,-1 0 15,0 0-15,1-22 0,41 1 16,-63 0-16,22 21 0,-22-1 0,-21 1 15,0-21-15,0 21 0,0 0 16,-21 21-16,0 0 0,-1-22 0,-20 22 16,21 0-16,-21 0 0,20 22 0,1-1 15,0 0-15,0 0 0,21 0 0,0 0 16,0 1-16,0-1 0,21 21 16,0-21-16,0 0 0,1 22 15,20-22-15,-21 0 0,0 0 0,0 0 16,-21 22-16,22-22 0,-22 0 15,0 0 1,-22-21 0,1 0-16,0 0 0,0 0 0,0 0 15,0 0-15,-1 0 0,1-21 16,0 21-16,0-21 0,21 0 16,-21 21-16,21-21 0</inkml:trace>
  <inkml:trace contextRef="#ctx0" brushRef="#br0" timeOffset="39685.12">8361 7408 0,'0'0'0,"0"-42"0,0 21 0,0 0 0,21 0 16,-21-22-16,21 22 0,-21 0 0,0 0 16,21 42 15,-21 0-31,0 21 0,0-20 0,0 41 15,0-21-15,0 1 0,0 20 0,0-20 16,0-1-16,-21 21 0,0-20 0,0-1 16,0 0-16,-1-20 0,-20 20 15,21-21-15,0 21 0,0-20 0,-22-1 16,22-21-16,0 21 0,0-21 16,0 0-16,21-21 15,0 0-15,0-1 0,0 1 0,0 0 16,0 0-16,0 0 0,0-22 15,0 22-15,0 0 0,0-21 0,0-1 16,21 22-16,0 0 0,-21 0 16,0 0-16,0 0 0,0-1 0,21 22 15,-21 22-15,0-1 16,0 0-16,21 0 0,-21 0 0,0 22 16,0-22-16,0 0 0,21 21 15,-21-21-15,22 22 0,-1-22 0,-21 0 16,0 0-16,21 0 0,0 1 0,0-1 15,0-21-15,1 0 0,-1 0 16,0 0-16,0 0 16,21 0-16,-20-21 0,-1 21 0,21-22 15,0 1-15,-20 0 0,20 0 0,0-21 16,-21 20-16,22-20 0,-22 0 0,21 21 16,-21-22-16,1-20 0,-1 20 15,-21-20-15,0 21 0,0-22 0,0 1 16,-21-1-16,-1 22 0,1-22 0,-21 22 15,0 0-15,-1-1 0,1 22 16,0 0-16,20 0 0,-20 21 0,0 0 16,-1 0-16,22 0 0,-21 21 0,21 0 15,0 21-15,21-20 0,0 20 0,0 21 16,0-20-16,0-1 0,0 0 16,0 1-16,21-1 0,0 0 15,0 1-15,0-22 0,0 21 0,1-21 16,-1 1-16,0-1 0,0 0 0,0-21 15,-21 21-15,21-21 0,1 0 16,-1 0-16,0 0 0,0 0 0,0 0 16,22 0-16,-22 0 0,0-21 0,0 21 15,0 0-15</inkml:trace>
  <inkml:trace contextRef="#ctx0" brushRef="#br0" timeOffset="40530.03">8996 7641 0,'0'21'0,"42"-21"16,-21 0 0,0 0-16,1 0 15,-1 0-15,0-21 0,0 0 0,0 21 16,0-21-16,22 0 0,-22 21 0,0-21 16,0-1-16,0 1 0,-21 0 0,0 0 15,0 0-15,0 0 0,0-1 16,0 1-16,0 0 0,-21 21 0,0 0 15,-21 0-15,21 0 16,-1 0-16,1 21 0,0 0 0,0 1 0,0-1 16,0 0-16,-1 21 15,22-21-15,-21 22 0,21-22 0,0 0 16,0 21-16,0-20 0,0-1 0,21 0 16,1 0-16,-1 0 0,0 0 0,0-21 15,0 22-15,0-22 0,1 0 16,20 0-16,-21 0 0,0 0 0,22 0 15,-22 0-15,21 0 0,-21-22 0,22 1 16,-22 0-16,0 21 0,21-21 0,-21 0 16,1-22-16,-1 22 0,0 0 0,-21-21 15,0 21-15,21-22 16,-21 22-16,21-21 0,-21 21 0,0-1 0,0 1 16,0 42 15,0 22-31,0-22 0,0 0 15,0 0-15,-21 22 0,21-22 0,0 0 16,-21 21-16,21-21 0,0 1 0,0-1 16,0 0-16,0 0 0,-21 0 0,21 0 15,-21-21-15,21 22 16,0-44 15,0 1-31,0 0 0,0 0 16,0 0-16,0 0 0,21-1 15,0-20-15,-21 21 0,21-21 0,0 20 16,0-20-16,1 21 0,-1 0 16,0 0-16,0-1 0,0 1 0,22 21 15,-22 0-15,0 0 0,0 0 0,0 0 16,0 21-16,1 1 0,-1-1 0,0 0 16,-21 0-16,21 0 0,-21 0 15,0 1-15,0 20 0,0-21 0,0 0 16,0 0-16,0 1 0,0-1 0,-21 0 15,21 0-15,-21-21 16,21 21-16,0-42 63,0 0-63,0 0 0,21 0 15,0-1-15,0 1 0,0 0 0,1 0 16,-1-21-16,0 20 0,21-20 15,-21 21-15,1 0 0,41-43 16,-42 43-16,0 0 0</inkml:trace>
  <inkml:trace contextRef="#ctx0" brushRef="#br0" timeOffset="41053">10393 7324 0,'42'0'0,"-21"0"15,-84 0-15,126 21 16,-63 0 0,0 0-1,0 0-15,-21 1 0,21-1 0,-21-21 16,21 21-16,0 0 0,-21 0 0,21 0 15,0 1-15,0-1 16,0 0-16,-21-21 0,21 21 0,0 0 16,0 0-1,0-42 32,0 0-31,0 0-16,-22 21 15,22-21 1,-21 21 0,21 21 109,0 0-125,0 0 15,0 0-15,0 1 16,0-1-16,0 0 0,0 0 16,0 0-1,0 0-15,0 1 16,21-22 15,1 0-31,-1 0 0,-21-22 16,21 1-16,0 21 0,0-21 15</inkml:trace>
  <inkml:trace contextRef="#ctx0" brushRef="#br0" timeOffset="41444.49">10689 7366 0,'0'-21'0,"0"42"0,21-42 0,-21 0 0,0 0 15,-21 21 1,0 0-16,21 21 0,-21 0 16,0 0-16,-1 21 0,1-20 0,0 20 15,0-21-15,0 21 0,21-20 0,0 20 16,-21-21-16,21 0 0,0 0 0,-22 1 16,22-1-16,0 0 0,0 0 15,0 0-15,22-21 0,-1 0 16,0 0-16,0 0 15,0 0-15,0 0 0,1 0 0,-1 0 16,0 0-16,21-21 0,-21 0 0,1 21 16,-1-21-16,0 0 0,-21-1 0,21 1 15,-21-21-15,0 21 0,0-22 16,0 22-16,0-21 0,0 21 0,0-22 16,-21 22-16,21-21 0,-21 21 0,0 0 15,-1-1-15,1 22 0,0 0 0,0 0 16,0 0-16,0 0 0,-1 22 15,1-1-15,0 0 16,0 0-16,21 0 0,0 0 0,0 1 16,0-1-16,0 0 0,0 0 15,0 0-15,21-21 0,0 21 16,0-21-16</inkml:trace>
  <inkml:trace contextRef="#ctx0" brushRef="#br0" timeOffset="42103.96">11684 7112 0,'0'0'0,"0"-21"0,0 0 16,0 0-16,0-1 0,0 1 16,0 0-16,-21 21 15,0 0-15,-1 0 16,1 0-16,0 21 0,0-21 0,0 21 15,0 1-15,-22-1 0,22 0 16,0 21-16,0-21 0,0 1 0,-1-1 16,22 0-16,0 0 0,0 0 0,0 0 15,0 1-15,0-1 0,0 0 16,22-21-16,-1 21 0,-21 0 16,21-21-16,0 0 0,-21 21 15,21-21-15,0 22 0,-21-1 0,0 0 31,-21-21-15,0 21 0,0-21-16,0 0 0,0 0 15,21-21 17,0 0-17,21 21 1,-21 21-1,0 0-15,0 0 0,0 0 16,0 1-16,0-1 0,0 0 16,0 0-16,0 0 0,-21 0 0,21 1 15,0-1-15,0 0 0,-22 0 16,22 0-16,0 0 0,0 1 16,0-1-16,0 0 15,0 0 1,22-21 31,-1 0-32,0 0 1,0-21-16,-21 0 31</inkml:trace>
  <inkml:trace contextRef="#ctx0" brushRef="#br0" timeOffset="43451.74">11451 10435 0,'0'-21'16,"0"0"-1,21 21-15,0 0 0,1-21 16,-1 21-16,0 0 0,0 0 0,0 0 15,22 0-15,-22-21 0,0 21 16,0 0-16,-21 21 16,0 0-16,0 0 15,0 0-15,-21 0 0,0 1 16,0 20-16,-1-21 0,-20 0 0,21 22 16,-21-22-16,20 0 0,-20 21 0,21-21 15,0 1-15,0-1 0,-1 0 0,22 0 16,0 0-16,0 0 0,0 1 15,0-1-15,22-21 0,-1 0 16,0 0-16,0 0 0,0 0 0,0 0 16,22 0-16,-22 0 0,0 0 0,0 0 15,0-21-15,1 21 0,-1-22 0,0 22 16,-21-21-16,21 21 0,-21-21 16,0 0-16,-21 21 15,0 0 1,0 0-16,-1 0 0,1 21 15,21 0-15,-21 0 0,21 1 0,-21-1 16,21 0-16,-21 0 0,21 21 16,0-20-16,0-1 0,0 21 0,0-21 15,0 22-15,0-22 0,0 21 0,0-21 16,0 0-16,0 1 0,0 20 0,0-21 16,0 0-16,0 0 0,0 1 15,0-1-15,-21-21 0,-1 21 16,1 0-16,0-21 15,0 0 1,0 0 0,21-21-1,0 0 1,0 0-16,0-22 0,0 22 0</inkml:trace>
  <inkml:trace contextRef="#ctx0" brushRef="#br1" timeOffset="56364.48">8678 8255 0,'-21'0'0,"0"0"15,0 0-15,0 0 16,-1 0-16,1 0 0,0 0 15,0 0-15,-21 0 0,20 0 16,-20 0-16,21 0 0,-21 0 16,20-21-16,-20 21 0,21 0 0,0 0 15,0 0-15,21-21 0,-22 21 16,1 0-16,21-21 16,21 21 77,1 0-93,-1 0 0,21 0 16,-21 0-16,22 0 0,-22 0 16,21 0-16,-21 0 0,22 0 0,-1 0 15,-21 0-15,21 0 0,1 0 16,-1 0-16,22 0 0,-22 0 0,0 0 15,22 0-15,-1 0 0,1 0 0,-1 0 16,1 0-16,-1 0 0,1 21 0,-1-21 16,1 0-16,-1 0 0,1 0 0,-1 0 15,1 0-15,-1 0 0,1 0 16,-1 21-16,1-21 0,-1 0 0,-20 0 16,-1 0-16,21 0 0,-41 0 15,20 0-15,0 0 0,-21 0 0,22 0 0,-22 0 16,0 0-16,0 0 15,0 0-15,-21-21 63,-21 21-47,0 0-16,0 0 0,0 0 15,-22 0-15,22 0 0,0 0 16</inkml:trace>
  <inkml:trace contextRef="#ctx0" brushRef="#br1" timeOffset="57015.95">8445 8340 0,'0'0'0,"-21"0"0,0 0 0,0 0 16,0 0-1,0 0-15,-1 0 16,1 0-16,0 0 31,0 0-15,42 0 15,0 0-31,0 0 0,1 0 16,20 0-16,-21 0 15,21 0-15,22 0 0,-22 0 0,22 0 16,-22 0-16,22 0 0,-1 0 0,22 0 16,-22 0-16,22 0 0,-22 0 0,22 0 15,-21 0-15,20 0 0,-20 0 0,-1 0 16,22 0-16,-22 0 0,-20 0 16,20 0-16,1 0 0,-22 0 0,0 0 15,1 0-15,-1 0 0,-21 0 0,22 0 16,-22 0-16,0 0 0,0 0 0,0 0 15,0 0 1,-42 0 62,0 0-62,0 0-1,0 0-15,0 0 0</inkml:trace>
  <inkml:trace contextRef="#ctx0" brushRef="#br1" timeOffset="60481.12">16764 8424 0,'0'-21'46,"21"21"-46,-21-21 0,0 0 16,0 0-16,21 0 16,-21-1-16,0 1 15,0 0-15,0 0 16,21 0-16,-21 0 0,22-1 16,-22 1-16,21 21 15,0 0 1,-21 21-1,0 1-15,21-1 16,-21 0-16,0 0 0,0 0 16,0 0-16,0 1 0,0 20 0,0-21 15,0 0-15,0 22 0,0-22 0,0 21 16,0-21-16,-21 0 0,21 22 0,0-1 16,-21-21-16,21 22 0,-21-1 0,21-21 15,-22 21-15,22-20 0,0-1 0,0 21 16,0-21-16,0 0 0,0 1 15,0-1-15,0 0 0,0 0 16,-21-21 31,21-21-47,0 0 16,-21 0-16,21-1 0,0 1 0,0 0 15,0 0-15,0 0 0</inkml:trace>
  <inkml:trace contextRef="#ctx0" brushRef="#br1" timeOffset="61009.05">16489 8086 0,'0'-43'16,"21"22"-16,0 21 15,0 0-15,0-21 0,1 0 0,-1 21 16,0 0-16,21 0 0,-21 0 0,22 0 16,-22 0-16,21 0 0,1 0 0,-1 21 15,0 0-15,1 0 0,-1 1 16,0-1-16,1 21 0,-1 0 0,0 1 15,1-22-15,-1 21 0,0 1 16,-21-1-16,22 0 0,-22 1 0,0-1 16,-21 0-16,0-21 0,0 22 0,0-1 15,0-21-15,0 22 0,0-1 0,-21-21 16,0 21-16,0-20 0,-1-1 0,-20 0 16,21 0-16,-21 21 0,-1-20 0,1-1 15,0-21-15,-1 21 0,1 0 16,0 0-16,20-21 0,-20 21 0,0 1 15,-1-22-15,1 0 0,0 0 0,21 21 16,-22-21-16,22 21 0,0-21 16,0 0-16,0 0 0,-1 0 0,1 0 15,21-21 17,0 0-17,21-1-15,1 22 16,-1-21-16,0 0 0,0 21 0,0-21 15,0 21-15</inkml:trace>
  <inkml:trace contextRef="#ctx0" brushRef="#br1" timeOffset="61524.98">17589 8869 0,'0'-21'16,"22"21"-16,-1 0 15,0-21-15,0 21 0,0-22 0,0 22 16,1-21-16,20 0 0,-21 0 15,0 21-15,0-21 0,22 0 0,-22-1 16,0 1-16,0 0 0,-21 0 0,0 0 16,21 0-16,-21-1 15,0 1-15,-21 21 16,0 0-16,0 0 0,0 0 0,0 0 16,-22 0-16,22 0 0,0 21 0,-21 1 15,20-1-15,1 0 0,0 0 0,0 0 16,0 0-16,21 1 0,0 20 0,0-21 15,0 21-15,0-20 0,0-1 16,0 21-16,0-21 0,0 0 16,0 1-16,0-1 0,21 0 0,-21 0 15,21-21-15,0 21 0,0 0 0,1-21 16,-1 0-16,0 0 0,0 0 0,21 22 16,-20-22-16,-1 0 0,0 0 0,0 0 15,0 0-15,0-22 0,1 1 0,-1 21 16,0-21-16,21 0 0,-21 21 0,1-21 15,-1 0-15,0-22 0,21 22 16,-21 0-16</inkml:trace>
  <inkml:trace contextRef="#ctx0" brushRef="#br1" timeOffset="62335.93">18330 8573 0,'0'-22'15,"-21"44"16,21-1-15,-21-21-16,21 21 0,0 0 0,0 0 16,0 0-16,-21 1 0,21-1 0,0 0 15,0 21-15,0-21 0,0 1 0,0-1 16,0 0-16,0 0 0,0 0 0,-21 0 16,21 1-16,0-1 0,0 0 15,0 0-15,0 0 16,-22-21 15,22-21-15,0 0-1,0 0-15,0 0 0,0-22 16,22 22-16,-22 0 0,0-21 0,21 20 16,0-20-16,0 0 0,-21 21 0,21-22 15,0 22-15,1 0 0,-1-21 16,0 20-16,0 1 0,0 21 0,0-21 15,1 0-15,-1 21 0,0 0 0,0 0 16,0 0-16,0 0 0,1 0 16,-1 0-16,0 21 0,0 0 0,-21 0 15,21 1-15,-21-1 0,21 0 0,-21 0 16,0 0-16,0 0 0,0 1 16,0 20-16,0-21 0,0 0 0,0 0 15,0 1-15,0-1 0,-21 0 0,0 0 16,0 0-16,21 0 15,-21 1-15,0-22 16,21-22 15,0 1-31,0 0 16,0 0-16,0 0 0,0 0 0,0-1 16,21 1-16,0-21 0,0 21 0,0 0 15,0-22-15,1 22 0,-1 0 16,21 0-16,-21-22 0,22 22 0,-22 21 15,0-21-15,42 0 0,-41 21 16,-1 0-16,0 0 0,0 0 16,0 0-16,-21 21 0,21 0 0,-21 0 15,22 1-15,-22 20 0,0-21 0,0 0 16,0 0-16,0 22 0,0-22 16,0 0-16,-22 0 0,22 0 0,-21 1 0,21-1 15,-21 0-15,0-21 0,21 21 16,-21 0-16,0-21 15,21-21 32,0 0-31,0 0-16,0 0 16,21 21-16</inkml:trace>
  <inkml:trace contextRef="#ctx0" brushRef="#br1" timeOffset="63289.79">19473 8551 0,'0'0'0,"0"-21"0,0 0 0,0 0 15,0 0-15,0 0 16,0-1-16,0 1 15,-21 21 17,0 0-32,21 21 0,-21-21 15,0 22-15,21-1 0,-22 0 0,22 0 16,-21 0-16,0 0 0,21 1 16,0-1-16,0 21 0,0-21 0,-21 0 15,21 1-15,0-1 0,0 0 0,0 21 16,0-21-16,0 1 0,0-1 15,0 0-15,21 0 0,0-21 0,0 21 16,1-21-16,20 21 16,-21-21-16,0 0 0,0 0 0,22 0 15,-22 0-15,0 0 0,21 0 0,-20-21 16,-1 21-16,0-21 0,0 0 0,21 21 16,-20-21-16,-1 0 0,0-1 0,0-20 15,0 21-15,-21 0 0,21 0 16,1-22-16,-22 22 0,21 0 15,-21 0-15,0-22 0,0 22 0,0 0 0,0 0 16,0 0-16,0 0 0,0-1 16,-21 1-16,21 0 0,-22 21 0,1-21 15,0 21-15,0 0 0,0 0 16,-22 0-16,22 0 0,0 0 0,0 0 16,-21 0-16,20 21 0,-20-21 15,21 21-15,-21 0 0,20 1 0,1-1 16,-21 0-16,21 0 0,0 0 0,-22 0 15,22 22-15,21-22 0,-21 21 0,21-21 16,-21 1-16,21 20 0,0-21 16,0 0-16,0 22 0,0-22 0,21 0 15,0 0-15,0 0 0,0-21 16,1 21-16,-1 1 0,0-22 0,0 0 16,0 0-16,0 0 0,1 0 0,-1 0 15,0 0-15,21 0 0,-21 0 0,1 0 16,-1 0-16,0-22 0,0 22 0,21-21 15,-20 0-15,-1 0 0,0 0 0,0 0 16,0-1-16,0 1 0,1 0 16,-1-21-16,0 21 0,-21-1 15,0-20-15,0 21 0,0-21 0,0 20 16,0 1-16,0 0 0,0 0 0,0-21 16,-21 20-16,0 1 0,-1 0 15,1 21-15,0 0 0,-21 0 16,21 0-16,-1 0 0,1 0 15,0 0-15,0 0 0,-21 21 0,20-21 16,1 21-16,0 1 0,-21-1 0,21 0 16,-1 0-16,1 0 0,0 0 0,0 1 15,21-1-15,-21 0 0,21 0 0,-21 0 16,21 0-16,0 1 0,0-1 16,0 0-16,0 0 15,0 0 1,0 0-16,21-21 31,0 0-31,0 0 16</inkml:trace>
  <inkml:trace contextRef="#ctx0" brushRef="#br1" timeOffset="64093.17">20659 8107 0,'0'-21'15,"0"0"-15,0-1 16,0 1 0,0 42 15,-22 1-16,1-1-15,0 0 0,21 0 0,-21 21 16,0-20-16,0 20 0,-1-21 16,1 21-16,0 1 0,0-1 0,21-21 15,-21 22-15,0-1 0,21 0 0,-22 1 16,22-22-16,-21 21 0,21 0 0,0-20 16,0 20-16,0 0 0,0-21 15,0 22-15,0-22 0,0 0 0,21 21 16,1-20-16,-1-1 0,0 0 0,0 0 15,0-21-15,0 21 0,22 0 0,-22-21 16,0 0-16,21 22 0,-20-22 0,-1 0 16,0 0-16,0 0 0,0 0 0,0 0 15,1 0-15,-1-22 0,0 22 0,0-21 16,0 0-16,22 0 0,-22 0 16,0 0-16,0-1 0</inkml:trace>
  <inkml:trace contextRef="#ctx0" brushRef="#br1" timeOffset="64594.14">21378 8043 0,'0'0'0,"0"-21"16,-21 21-16,21-21 0,0 0 31,21 21 1,0 0-32,1 0 0,-1 21 15,0 0-15,0-21 0,0 43 0,22-22 16,-22 0-16,0 0 0,0 21 15,0-20-15,0 20 0,1 0 0,-22 1 16,0-1-16,0 0 0,0-21 0,0 22 16,0-1-16,0 0 0,-22 1 15,1-1-15,0-21 0,0 22 0,0-1 16,0-21-16,-1 21 0,1-20 16,0 20-16,0-21 0,0 0 0,0 0 15,21 1-15,-22-22 0,1 21 0,0 0 16,0-21-16,21 21 0,-21-21 15,21 21-15,-21-21 0,21-21 47,0 0-47,0 0 0,21 0 16,0-1-16,0 1 16,0-21-16,22 21 0,-22-22 0</inkml:trace>
  <inkml:trace contextRef="#ctx0" brushRef="#br1" timeOffset="65498.64">22733 8001 0,'0'0'0,"21"0"0,-21-21 16,21 21-16,-21-21 16,21 21-16,-21-21 0,0-1 15,0 1-15,0 0 16,-21 0-16,0 21 16,0 0-16,0 0 0,0 0 15,-1 0-15,1 0 0,0 0 0,0 0 16,0 0-16,-22 0 0,22 0 0,0 21 15,-21 0-15,21 0 0,-1-21 0,1 22 16,0-1-16,21 0 0,0 0 16,-21-21-16,21 21 0,0 0 0,0 1 15,0-1-15,0 0 16,0 0-16,0 0 0,21 0 16,0 1-16,0-1 0,1 0 0,-1 0 15,0 0-15,0 0 0,-21 1 0,21-1 16,0 0-16,-21 0 0,0 0 15,0 0-15,0 1 0,0-1 16,0 0-16,0 0 0,-21 0 0,0-21 16,-21 21-16,21 1 0,-1-22 0,1 21 15,-21-21-15,21 0 0,0 21 0,-22-21 16,22 0-16,0 0 16,0 0-16,0 0 0,-1 21 0,1-21 15,0 0-15,0 0 16,42 0 15,0 0-31,22 0 16,-22 0-16,0 0 0,0 21 15,0-21-15,0 0 0,1 0 0,-1 21 16,0-21-16,-21 22 16,0-1-16,0 0 15,0 0-15,0 0 0,0 0 0,-21 1 16,0-1-16,-1 0 0,1 0 15,0 0-15,0 0 0,0 1 16,0 20-16,-1-21 0,1 0 0,0 0 16,21 1-16,-21 20 0,21-21 0,0 0 15,0 0-15,0 1 0,0-1 0,0 0 16,21 0-16,0 0 0,0-21 16,1 21-16,-1-21 0,0 0 15,21 0-15,-21 0 0,1 0 16,-1 0-16,0 0 0,21 0 0,-21 0 15,1-21-15,20 21 0,-21 0 0,0-21 16,0 21-16,1 0 0,-1 0 0,0-21 16,0 21-1,-42 0 17,0 0-17,0 0-15,-1 0 0,1 0 16,0 0-16,0 0 0</inkml:trace>
  <inkml:trace contextRef="#ctx0" brushRef="#br1" timeOffset="66408.39">21780 11663 0,'22'-21'15,"-1"0"-15,0-1 16,0 1-1,0 21-15,-21-21 16,21 21-16,1 0 0,-1 0 16,0-21-16,0 21 0,0 0 15,0 0-15,1 0 0,-1 0 16,0 0-16,0 21 0,0 0 0,0 0 16,1-21-16,-22 22 0,0-1 0,0 0 15,0 0-15,0 0 0,0 0 0,-22 22 16,1-22-16,0 0 0,-21 0 15,21 0-15,-22 1 0,1 20 0,0-21 16,20 0-16,-20 0 0,21 1 0,0-1 16,0 0-16,-1 0 0,22 0 0,0 0 15,0 1 1,22-22-16,-1 0 16,0 0-16,0 0 0,0 0 15,0 0-15,1 0 0,-22-22 16,21 22-16,-21-21 15,-21 42 17,-1 1-32,1-22 0,0 21 0,21 0 15,0 0-15,0 0 0,-21 0 16,21 1-16,0 20 0,0-21 16,0 21-16,0-20 0,0-1 0,0 21 15,21-21-15,0 22 0,-21-22 0,21 0 0,1 21 16,-1-21-16,-21 22 0,21-22 15,-21 0-15,21 0 0,-21 0 0,0 1 16,0-1-16,0 0 0,0 0 0,-21 0 16,0 0-16,0-21 15,-1 0-15,1 22 0,-21-22 0,21 0 16,-22 21-16,22-21 0,0 0 0,-21 21 16,21-21-16,-1 21 0,-20-21 0,21 0 15,0 0-15,0 21 0,-1-21 16,22-21-1,0 0-15,22 0 0,-1 0 16,0-22-16,0 22 0,0-21 0,0-1 0</inkml:trace>
  <inkml:trace contextRef="#ctx0" brushRef="#br1" timeOffset="66605.35">21886 10224 0,'0'0'16,"-42"-43"-16,-22 22 0,22 0 0,0 0 16,-1-22-16,1 22 0,0 0 0,21 0 15,-22 0-15,1 0 0</inkml:trace>
  <inkml:trace contextRef="#ctx0" brushRef="#br1" timeOffset="66647.35">21442 9970 0,'-43'-22'16,"22"1"-1,21 0-15,64 85 0</inkml:trace>
  <inkml:trace contextRef="#ctx0" brushRef="#br1" timeOffset="67048.28">21378 9906 0,'-21'0'0,"0"0"15,0 0 1,0 0 0,42 0 15,21 0-31,-21 0 0,22 0 16,-1 0-16,0 0 0,22 21 15,-1-21-15,1 0 0,20 0 0,-20 0 16,21 0-16,-22 0 0,22 0 0,-22 0 15,22 0-15,0 0 0,-22 0 0,22 0 16,-22 0-16,1 0 0,-1 0 0,-20 0 16,-1 0-16,0 0 0,-21 0 15,1 0-15,-1 0 0,-21-21 32,-21 21-17,-1 0-15,1 0 16,0 0-16,0 0 0,0 0 0,0 0 15,-1 0-15,1 0 16,-21 0-16,21 0 0,0 0 0,-1 21 16,-20-21-16,0 0 0,21 0 0</inkml:trace>
  <inkml:trace contextRef="#ctx0" brushRef="#br1" timeOffset="67416.21">21526 10118 0,'-21'0'0,"42"0"0,-63 21 0,21-21 16,0 0-16,0 0 0,-1 21 0,1-21 16,0 0-16,0 0 0,21 21 31,21-21-31,21 0 16,-20 0-16,20 0 0,0 0 0,22 0 15,-1 21-15,1-21 0,-1 0 0,1 0 16,20 0-16,-20 0 0,21 0 15,-22 0-15,22 0 0,-22 0 0,1 0 16,20 0-16,-20 0 0,-1 0 16,-20-21-16,-1 21 0,0 0 0,1 0 15,-1 0-15,-21 0 0,-21-21 0,21 21 16,1 0-16,-44 0 62,1 0-62,0 0 16,0 0-16,-21 0 16,20 0-16,1 0 0</inkml:trace>
  <inkml:trace contextRef="#ctx0" brushRef="#br1" timeOffset="67808.14">21590 10562 0,'-21'0'0,"42"0"0,-63 0 16,20 0-16,1 0 0,0 0 0,0 0 15,42 0 17,0 0-32,22 0 0,-22 0 0,21 0 15,0 0-15,22 0 0,-22 0 16,22 0-16,-22 0 0,22 0 0,-22 0 15,21 0-15,-20 0 0,20 0 0,-20 0 16,-1 0-16,21 0 0,-20 0 0,-1 0 16,0 0-16,1 0 0,-1 0 0,0 0 15,-20 0-15,20 0 0,-21 0 16,0 0-16,0 0 16,-42 0 30,0 21-46,0-21 16,0 0-16,0 0 0,-1 22 0,1-22 16,-21 0-16,21 0 0,-22 21 0,1-21 15,0 0-15,-1 21 0</inkml:trace>
  <inkml:trace contextRef="#ctx0" brushRef="#br1" timeOffset="68180.1">21526 10901 0,'0'0'0,"-21"0"0,0 0 16,0 0-16,0 0 15,21 21 1,21-21 0,0 0-16,0 0 0,22 0 15,-22 0-15,21 0 0,0 0 0,1 0 16,-1 0-16,0 0 0,22 0 15,-1 0-15,-20 0 0,20 0 0,1 0 16,-1 0-16,1 0 0,-22 0 0,22 0 16,-1 0-16,-21 0 0,22 0 0,-22 0 15,1-21-15,-1 21 0,-21 0 0,21 0 16,-20 0-16,-1 0 0,0 0 16,0 0-16,0-21 0,0 21 0,1 0 15,-1 0 16,-42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2:07:07.2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1355 0,'-21'0'0,"21"-21"16,-21 21 15,-1 0 0,22-22-15,0 1 0,-21 21-1,21-21-15,0 0 0,0 0 16,0 0 0,0-1-16,0 1 15,0 0-15,0 0 0,21 21 16,-21-21-16,22 0 15,-1 21-15,-21-22 0,21 22 16,0 0-16,0 0 0,-21-21 0,21 21 16,1 0-16,-1 0 0,0 0 15,0 0-15,0 0 0,0 0 0,1 0 16,-1 0-16,0 21 0,0-21 16,-21 22-16,21-1 0,-21 0 15,0 0-15,0 21 0,0-20 0,0-1 16,0 21-16,0-21 0,0 22 15,0-22-15,0 21 0,-21-21 0,21 22 16,-21-1-16,0 0 0,21 1 16,-21-22-16,-1 21 0,1 0 15,0-20-15,0 20 0,0 0 0,0-21 16,-1 1-16,-20 20 0,21-21 16,-21 0-16,-1 0 0,1 1 0,21-1 15,-22 0-15,1-21 0,0 21 16,21-21-16,-1 0 0,-20 0 0,21 0 15,0 0-15,0 0 0,-1 0 0,1 0 16,21-21-16,0 0 0,-21 21 16,21-21-16,-21-1 0,21-20 0,0 21 15,0 0-15,0-22 0,0 22 16,0-21-16,21 21 0,0 0 0,-21-22 16,21 22-16,1 0 15,-1 0-15,0 0 0,0-1 0,0 22 16,0 0-16,22 0 0,-22 0 15,0 0-15,0 0 0,0 22 0,1-1 16,-1 0-16,0 0 0,-21 0 16,21 0-16,0 22 0,0-22 0,-21 0 15,22 0-15,-22 22 0,21-22 0,0 0 16,-21 0-16,0 0 0,21 0 16,0 1-16,-21-1 15,0 0-15,0 0 0,21 0 16,1 0-1,-22 1 1,0-44 31,0 1-47,21 0 16</inkml:trace>
  <inkml:trace contextRef="#ctx0" brushRef="#br0" timeOffset="696.39">2265 1778 0,'0'-21'15,"-21"21"1,21 21 0,-22-21-1,22 21-15,0 0 32,22-21-1,-1 0-16,-21-21-15,0 0 16,0 0-16,0 0 16,0 0-16,0-1 15,0 44 17,-21-22-32,21 21 15,0 0-15,-22 0 0,22 0 16,0 0-16,0 1 15,0-1 1,22-21 0,-1 0-16,0 0 15,0 0-15,-21-21 0,21-1 16,-21 1 0,21 21-16,-21-21 0,0 0 15,0 0 1,-21 42 31,0 0-47,21 0 0,0 0 15,-21 1 1,0-1-16,21 0 16,-21-21 15,-1 0-16,22-21 1,0 0-16,0-1 0</inkml:trace>
  <inkml:trace contextRef="#ctx0" brushRef="#br0" timeOffset="2437.12">4149 1312 0,'0'0'0,"21"0"0,-21-21 16,21 21-16,0-21 15,-21 0-15,0 0 16,0 0-16,0-1 15,0 1-15,0 0 0,0 0 16,0 0-16,0 0 16,-21-1-16,0 22 0,0 0 15,-1 0-15,1 0 0,0 0 0,0 0 16,0 0-16,-22 22 0,22-22 0,-21 42 16,21-21-16,-22 0 15,22 22-15,-21-1 0,0 0 0,20 1 16,-20 20-16,0-21 0,21 22 0,-22-1 15,22 1-15,0-1 0,0 1 16,0-22-16,21 22 0,-22-22 0,22 22 16,0-22-16,0 0 0,0 1 0,22-22 15,-1 21-15,0-21 0,0 0 16,21 1-16,-20-1 0,20-21 0,-21 21 16,21-21-16,-20 0 0,20 0 0,-21 0 15,21 0-15,-20 0 16,20-21-16,-21 21 0,0-21 0,22-1 15,-22 1-15,21 0 0,-21-21 0,0 21 16,22-1-16</inkml:trace>
  <inkml:trace contextRef="#ctx0" brushRef="#br0" timeOffset="2817.55">4381 1757 0,'0'-21'0,"0"42"0,-21-42 31,0 21-31,21 21 0,-21 0 16,0 0-16,0 22 0,-1-22 0,22 0 15,-21 21-15,0 1 16,21-22-16,-21 21 0,21-21 0,0 22 0,0-22 16,0 0-16,0 0 0,0 21 15,0-20-15,21-1 16,0-21-16,22 0 0,-22 21 0,0-21 16,21 0-16,1 0 0,-22 0 0,21-21 15,0 21-15,1-21 0,-22-1 0,21 22 16,-21-21-16,1 0 0,-1-21 15,0 21-15,0-1 0,-21-20 0,0 21 16,0-21-16,0-1 0,0 1 0,0 21 16,0-22-16,-21 22 0,0-21 15,0 42-15,-22-21 0,22 0 0,0 21 16,0 0-16,-22 0 0,22 0 16,0 21-16,0-21 0,-21 21 15,20 0-15,22 0 0,-21 0 0,0 1 16,21-1-16,-21 0 0,21 0 0,0 0 15,0 0-15,21 1 16,0-22-16,0 0 0</inkml:trace>
  <inkml:trace contextRef="#ctx0" brushRef="#br0" timeOffset="4801.85">5292 1757 0,'0'0'0,"-22"0"16,1 0-16,0 0 0,0 0 15,0 21-15,21 0 16,-21 0-16,21 1 0,0-1 0,-22 0 15,22 0-15,-21 0 0,21 0 16,-21 22-16,21-22 0,0 0 16,0 0-16,-21 0 0,21 1 0,0-1 0,-21 0 15,21 0-15,0-42 63,0 0-63,0 0 0,0-1 15,0 1-15,21-21 0,0 21 0,0 0 16,0-22-16,1 22 0,-1-21 0,0 21 16,0-22-16,0 22 0,22 0 15,-22 0-15,0 0 0,0 21 0,21 0 16,-20 0-16,-1 0 0,0 0 16,0 21-16,0 0 0,0 0 0,-21 0 15,0 0-15,22 1 0,-22 20 16,0-21-16,0 21 0,0-20 0,0 20 15,0-21-15,0 0 0,0 22 0,0-22 16,0 0-16,21 0 0,-21 0 16,21-21-16,0 21 15,0-21-15,0 0 0,1 0 16,-1 0-16,0 0 0,0-21 0,21 0 16,-20 21-16,-1-21 0,0 0 15,0 0-15,21-1 0,-20 1 16,-1-21-16,0 21 0,0-22 0,0 22 15,0-21-15,1 21 0,-22-22 0,0 22 16,0 0-16,21 0 0,-21 0 16,-21 21-1,-1 21-15,22 0 16,0 0-16,-21 0 0,21 1 0,-21-1 16,21 0-16,0 21 0,0-21 15,0 1-15,0-1 0,0 0 0,0 0 16,0 0-16,0 0 0,21 1 0,-21-1 15,21 0-15,-21 0 0,0 0 32,0-42-1,-21 21-31,21-21 0,-21 0 16,0 21-16,21-21 0,0-1 15,-21 22-15,0 0 16,21 22-1,0-1 1,-22-21-16,22 21 0,0 0 16,0 0-16,0 0 0,22 1 15,-1-22-15,0 0 0,0 0 16,0 0-16,0 0 0,1 0 16,20 0-16,-21 0 0,21 0 15,-20 0-15,20-22 0,-21 1 0,21 21 16,-20-21-16,-1 0 0,21 0 0,-21-22 15,0 22-15,22-21 0,-22 0 0,0-1 16,0 1-16,22-22 0,-22 22 16,0-21-16,0 20 0,0-20 0,-21 20 15,21-20-15,1 21 0,-1-22 0,-21 22 16,0-22-16,21 22 0,-21-22 16,21 22-16,-21 21 0,0-21 15,0 20-15,0 1 0,0 0 0,0 0 16,0 42-1,0 0-15,-21 0 0,21 1 16,-21 20-16,0 0 0,-1 22 0,22-22 16,-21 22-16,0-22 0,0 21 15,21 1-15,-21-1 0,0 1 0,21-1 16,0-20-16,-22 20 0,22-20 0,-21 20 16,21-21-16,0 1 0,0-22 0,0 21 15,0-21-15,0 22 0,0-22 16,0 0-16,21 0 0,-21 0 0,22-21 15,-22 22-15,21-22 0,0 0 0,0 0 16,0 0-16,0 0 16,1 0-16,-1 0 0,0 0 15,0-22-15,0 1 0,0 0 0,1 0 16,20 0-16,-21 0 0,0-22 0,0 22 16,1-21-16,-22 21 0,0-22 0,21 22 15,-21 0-15,0 0 0,0 0 16,0-1-16,0 1 0,-21 21 15,-1 0-15,1 0 0,0 0 16,21 21-16,-21 1 16,21-1-16,0 0 0,0 0 15,0 0-15,0 0 0,21 1 16,-21-1-16,21-21 0,-21 21 16,21 0-16,-21 0 0,22-21 15,-22 21-15,0 1 0,0-1 16,0 0-16,21-21 0,-21 21 15,21-21-15,-21 21 0,21-21 16,-21 21-16,21-21 0,0 0 16,1 0-16,-1 0 0,0 0 15,0 0-15,0-21 0,0 0 16,1 21-16,-22-21 0,21 21 0,-21-21 16,21 0-16,0-1 0,-21 1 15,0-21-15,21 21 0,-21 0 0,21-1 16,-21-20-16,0 21 0,0 0 15,0 0-15,0 42 32,0 0-17,-21 0-15,21 21 0,-21-20 0,21-1 16,0 0-16,0 0 0,0 21 16,-21-20-16,21-1 0,0 0 0,0 0 15,0 0-15,0 0 0,21-21 16,-21 22-16,21-22 0,0 0 0,1 0 15,-1 0-15,0 0 0,0 0 0,0 0 16,0 0-16,1 0 0,-1-22 16,0 1-16,0 21 0,0-21 15,0 0-15,1 0 0,-1 0 0,0-22 16,0 22-16,0 0 0,0-21 0,1 20 16,-22 1-16,21 0 0,-21 0 15,0 0-15,0 42 16,0 0-1,-21 0-15,-1 0 0,1 1 16,21 20-16,0-21 0,-21 0 16,0 0-16,21 1 0,0-1 0,0 0 15,0 0-15,0 0 0,0 0 16,0 1 15,21-22-31,0 0 0,0 0 0,1 0 16,-1 0-16,0-22 0,0 22 15,0-21-15,22 21 0</inkml:trace>
  <inkml:trace contextRef="#ctx0" brushRef="#br0" timeOffset="5072.81">8086 1926 0,'63'-84'16,"-42"62"-16,-21 1 0,0 0 16,0 0-16,0 0 15,-21 42 1,0 0-16,0-21 15,0 21-15,-1 22 0,1-22 0,0 0 16,0 21-16,0-21 0,0 1 16,21 20-16,0-21 0,0 0 0,0 0 15,0 22-15,0-22 0,0 0 0,0 0 16,21 0-16,0-21 0,-21 22 16,21-22-16,0 0 0,0 0 15,1 0-15,-1 0 0,0 0 16,0 0-16,0 0 0,0 0 15,1-22-15,-1 1 0,0 0 16,0 0-16,-21 0 0,21 0 0,0-22 16</inkml:trace>
  <inkml:trace contextRef="#ctx0" brushRef="#br0" timeOffset="5397.31">8699 1101 0,'0'0'0,"0"-85"15,0 64-15,0 0 0,0 0 0,0-1 16,-21 22 15,0 22-31,0 20 0,21-21 0,0 21 16,-21 1-16,0-1 0,-1 22 0,22-1 16,-21-21-16,0 22 15,21-1-15,-21 1 0,0-1 0,21 1 16,0-1-16,-21 1 0,21-22 0,0 22 15,0-22-15,0 0 0,0 1 0,0-22 16,0 21-16,0-21 0,0 1 16,0-1-16,0 0 0,21-21 15,0 0 1,0 0-16,0-21 16,0 0-16,1 21 0,-1-22 0,0 1 15,0-21-15</inkml:trace>
  <inkml:trace contextRef="#ctx0" brushRef="#br0" timeOffset="5753.78">8848 1757 0,'0'0'0,"0"21"31,-22 0-15,1 0-16,0 1 0,21-1 0,-21 0 16,0 21-16,21-21 0,-21 1 0,21 20 15,0-21-15,0 0 0,0 0 16,0 1-16,0-1 0,0 0 15,21-21-15,0 0 0,21 0 16,-21 0-16,1 0 0,-1 0 0,0 0 16,21-21-16,-21 21 0,1-21 15,-1-1-15,21 1 0,-21 0 16,-21 0-16,21 0 0,1-22 0,-22 22 16,21-21-16,-21 0 0,0 20 0,0-20 15,0 21-15,0 0 0,-21 0 0,-1-1 16,1 1-16,0 21 0,0 0 15,0 0-15,0 0 0,-1 0 0,1 0 16,0 21-16,0 1 0,0-22 0,0 21 16,-1 0-16,22 0 0,0 0 0,-21 0 15,21 1-15,0-1 16,0 0-16,21-21 16</inkml:trace>
  <inkml:trace contextRef="#ctx0" brushRef="#br0" timeOffset="6265.7">9292 2180 0,'0'0'15,"-21"0"1,42-21-1,0 21-15,-21-21 16,21 0-16,1 0 0,-1-1 0,0 1 16,21-21-16,-21 21 0,1-22 15,-1 22-15,0-21 0,0 21 0,0 0 16,-21-22-16,0 22 0,0 0 0,0 0 16,0 0-16,-21 21 31,0 21-31,21 0 15,0 0-15,0 0 0,0 0 16,0 1-16,0-1 0,0 0 16,0 0-16,0 0 0,0 0 15,0 1-15,0-1 0,0 0 0,21 0 16,-21 0-16,0 0 0,0 1 0,0-1 16,0 0-16,0 0 15,21-21 1,0 0-16,1 0 15,-1 0-15,0 0 0,0 0 16,0 0-16,0 0 0,1 0 0,-1 0 16,0 0-16,0 0 0,0 0 0,0-21 15,1 0-15,-1 21 16,-21-21-16,0-1 0,0 1 16,0 0-16,0 0 15,0 0-15</inkml:trace>
  <inkml:trace contextRef="#ctx0" brushRef="#br0" timeOffset="6524.63">8742 1418 0,'-21'0'0,"42"0"0,-42-21 16,63 21-1,-21 0-15,21 0 0,1 0 0,-1 0 16,0 0-16,1 0 0,-1 0 16,22 0-16,-22 0 0,0-21 0,1 21 15,-1 0-15,-21 0 0,0 0 0,0 0 16,1 0-16,-22-21 16,-22 21-1,1 0-15,0 0 0,-21-21 0</inkml:trace>
  <inkml:trace contextRef="#ctx0" brushRef="#br0" timeOffset="6780.59">6689 1355 0,'0'0'0,"-43"21"15,22-21-15,0 0 0,21 21 0,0 0 16,21-21-16,21 0 15,-20 0-15,41 0 0,-21 0 0,1 0 16,20 0-16,1 0 0,-22 0 0,22 0 16,-22 0-16,21 0 0,-41-21 15,20 21-15,-21 0 0,0 0 0,0 0 16,-42 0 15,0 0-31,0 0 16</inkml:trace>
  <inkml:trace contextRef="#ctx0" brushRef="#br0" timeOffset="7608.95">12382 1672 0,'0'0'0,"0"-21"0,0 0 16,0 0-16,0 0 16,0-1-1,0 44 32,0-1-47,0 0 16,0 0-16,0 0 0,0 22 0,0-1 15,0 0-15,-21-21 0,0 22 0,21-1 16,-21-21-16,21 22 0,0-22 0,-21 0 16,21 0-16,-21 0 0,21 0 15,0 1-15,0-1 16,0-42 31,21 21-47,0-22 0,-21 1 15,21 21-15,0-21 0,-21 0 0,0 0 16,21 21-16</inkml:trace>
  <inkml:trace contextRef="#ctx0" brushRef="#br0" timeOffset="8148.69">13060 1693 0,'21'-21'0,"-42"42"0,63-63 15,-42 21 1,-21 21-1,0 0 1,0 0-16,-22 0 0,22 21 16,0-21-16,0 21 0,-22 0 15,22 1-15,0-1 0,0 0 0,0 0 16,0 0-16,-1-21 0,22 21 0,-21 1 16,21-1-16,0 0 15,21-21 1,1 0-16,-1 0 0,0 0 0,0 0 15,21 0-15,-20 0 0,-1 21 16,21-21-16,-21 0 0,22 0 0,-22 0 16,0 21-16,0-21 0,0 0 15,0 21-15,-21 1 0,0-1 16,0 0-16,-21 0 16,0-21-16,-21 21 0,21-21 0,-22 0 15,22 21-15,-21-21 0,-1 0 16,22 0-16,0 0 0,-21 0 0,21 0 15,-1 0-15,1 0 0,0 0 0,0 0 16,0 0 0,0 0-16,21-21 31,0 0-31,0 0 16,0 0-16,0 0 15,0-1-15</inkml:trace>
  <inkml:trace contextRef="#ctx0" brushRef="#br0" timeOffset="8352.79">12552 1355 0,'0'-21'16,"0"-1"-16,0 1 15,0 0-15,-21 21 32</inkml:trace>
  <inkml:trace contextRef="#ctx0" brushRef="#br0" timeOffset="9109.2">15833 1947 0,'0'0'0,"42"-63"16,-42 21-16,0 20 0,0-20 15,0 21-15,0-21 0,0-1 0,0 1 16,-21 21-16,-22-22 0,22 22 16,0-21-16,-21 21 0,-1 0 15,1 21-15,-21 0 0,20 0 0,-20 0 16,-1 0-16,1 21 0,-1 0 0,-20 21 15,20 1-15,1-1 0,20 0 16,-20 1-16,20 20 0,22-21 0,-21 1 16,21 20-16,21-20 0,0-22 0,0 21 15,0-21-15,0 22 0,21-22 16,0-21-16,21 21 0,-20-21 0,20 0 16,0 0-16,1 0 0,20 0 0,-21 0 15,1-21-15,20 21 0,-20-21 16,-1-22-16,0 22 0,22 0 15,-22-21-15,-21-1 0,22 1 0,-1 0 16,-21-1-16,0 1 0,0-22 0,1 22 16,-1 0-16,-21-1 0,21 22 0,-21-21 15,0 21-15,0 0 16,0 42-16,-21 0 16,0 21-16,21 1 0,0-22 15,-22 21-15,22 22 0,0-22 16,-21 0-16,21 1 0,0-1 0,0-21 15,0 21-15,0-20 0,0-1 0,0 0 16,21 0-16,1 0 0,-22 0 16,21-21-16,0 0 0,0 0 15,0 0-15,0 0 0,1-21 16</inkml:trace>
  <inkml:trace contextRef="#ctx0" brushRef="#br0" timeOffset="10080.56">16404 1312 0,'0'-42'16,"0"84"-16,0-105 0,0 42 0,-21 21 31,0 0-31,0 21 0,21 0 0,-22 21 16,22 1-16,-21-1 0,21 0 15,0 1-15,-21 20 0,0-20 16,0 20-16,21-21 0,-21 22 0,21-22 15,-22 22-15,22-43 0,-21 21 0,21 1 16,-21-22-16,21 21 0,0-21 0,0 0 16,0 1-16,0-44 31,21 1-31,0 0 16,1 0-16,-1-21 15,0 20-15,0 1 0,0-21 16,0 21-16,1 0 0,-1-22 0,0 22 0,0 21 15,-21-21-15,21 21 16,0 0-16,-21 21 16,0 0-16,0 22 0,0-22 15,0 0-15,0 0 0,0 21 0,0-20 16,0-1-16,0 0 0,0 0 0,0 0 16,22 0-16,-22 1 0,21-22 15,-21 21-15,21-21 0,0 0 16,0 0-16,0 0 0,1 0 15,-1-21-15,0 21 0,0-22 16,0 1-16,0 0 0,-21 0 16,22 0-16,-1-22 0,0 22 15,-21-21-15,21 21 0,-21 0 0,21-1 16,-21 1-16,0 0 0,0 0 16,0 42-1,0 0-15,0 0 16,0 1-16,0-1 0,0 0 0,0 0 15,0 0-15,0 0 0,0 22 16,0-22-16,0 0 0,0 0 16,0 0-16,21-21 0,-21 22 15,22-22-15,-1 0 0,0 0 16,0 0-16,0 0 16,0-22-16,1 1 15,-1 0-15,0 0 0,0 21 0,0-42 16,0 20-16,1 1 0,-22-21 0,21 21 15,0 0-15,0-1 0,0 1 16,-21 0-16,0 0 0,0 42 16,0 0-1,0 0-15,0 22 16,0-22-16,0 0 0,-21 0 0,21 0 16,0 1-16,-21-1 0,21 0 15,0 0-15,0 0 0,21 0 16,0-21-1,0 0-15,1 0 0,-1 0 16,0 0-16,0 0 0,0-21 0,0 21 16,1-21-16,-1 0 0,0 0 0,0 0 15,0-1-15,-21 1 0,21 0 16,-21-21-16,22 21 0,-22-1 0,0-20 16,0 21-16,0 0 0,0 0 0,0-1 15,0 1-15,0 42 31,0 1-15,0-1-16,0 0 16,0 0-16</inkml:trace>
  <inkml:trace contextRef="#ctx0" brushRef="#br0" timeOffset="11470.07">18013 1715 0,'0'-22'0,"0"44"0,-21-65 0,21 22 15,-22 0-15,1 21 0,21-21 16,-21 0-16,0 21 0,0 0 16,0 0-16,-1 0 0,1 0 15,0 0-15,0 21 0,-21 0 16,20 0-16,1 21 0,0-20 0,0 20 15,0-21-15,0 21 0,-1 1 0,22-22 16,0 21-16,-21-21 0,21 1 0,0 20 16,0-21-16,0 0 0,0 0 15,21 1-15,-21-1 0,22-21 16,-1 0-16,0 0 0,21 0 0,-21 0 16,1 0-16,-1 0 0,0 0 0,0-21 15,21 21-15,-20-22 0,-1 1 16,0 0-16,0 21 0,-21-42 15,21 21-15,0-1 0,1 1 0,-22-21 16,0 21-16,21 0 0,-21-22 16,21 22-16,-21 0 0,0 0 15,0 42 1,0 0-16,0 0 0,-21 0 16,0 1-16,21-1 0,-22 21 15,22-21-15,0 0 0,0 22 0,0-22 16,0 0-16,0 0 0,0 0 0,0 1 15,22-1-15,-1-21 16,0 0-16,0 21 0,0-21 0,0 0 16,22 0-16,-22 0 0,0 0 0,21 0 15,-20-21-15,20 21 0,-21-21 16,0 21-16,22-22 0,-22 1 16,0 0-16,0 0 0,0 0 0,0 0 15,1-1-15,-1 1 0,-21 0 0,0 0 16,0 0-16,0 42 31,0 0-31,0 0 0,-21 0 16,21 1-16,-22-1 0,22 0 0,0 0 15,0 0-15,0 0 16,0 1-16,22-1 16,-1-21-16,0 0 0,0 0 0,0 0 15,0 0-15,1 0 0,-1 0 0,21 0 16,-21 0-16,0 0 0,1 0 0,-1-21 15,0 21-15,0-22 0,0 1 16,0 0-16,1 0 0,-1 0 0,0 0 16,-21-1-16,21 1 0,-21-21 0,21 21 15,-21 0-15,0-1 16,0 1-16,0 42 31,0 1-31,0-1 0,0 0 16,0 0-16,0 0 15,-21 22-15,21-22 0,-21 21 0,21-21 16,0 22-16,0-1 0,0-21 0,0 21 16,0 1-16,0-1 0,-21 0 0,21 1 15,0-1-15,0 22 0,0-22 16,0 0-16,0 22 0,-21-22 0,21 22 16,-22-22-16,22 0 0,-21 22 0,21-22 15,0 22-15,-21-22 0,0 21 0,0-20 16,21-1-16,0 0 0,0 1 0,-21-22 15,21 21-15,-22-21 0,22 1 16,-21-22-16,21 21 0,-21-21 0,0 0 16,0 0-1,21-21-15,-21-1 0,21 1 16,0 0-16,0 0 0,0-21 0,0-1 16,0 22-16,0-42 0,0 20 15,0 1-15,0-22 0,21 1 0,0-1 16,21-20-16,-21 20 0,22-20 0,-1 20 15,0-21-15,-20 22 0,41-22 16,-21 22-16,1-1 0,-1 1 0,0 20 16,1-20-16,-1 21 0,0-1 0,1 1 15,-22 0-15,0 20 0,0 1 16,0 0-16,-21 0 0,22 0 0,-44 21 31,1 0-31,0 0 0,0 21 16,0-21-16,0 21 0,-1 0 0,1 0 15,21 1-15,0-1 0,0 0 16,0 0-16,0 0 0,0 0 0,21 1 16,1-1-16,-1 0 0,0 0 0,0 0 15,0 0-15,0 1 0,1-1 0,-1-21 16,0 21-16,-21 0 16,-21-21-1,0 0 1,-1 0-16,1 0 0,-21 0 0,21 0 15,0 21-15,-1-21 16,1 0-16,0 0 0,0 0 0,0 0 16,21-21-16,0 0 15</inkml:trace>
  <inkml:trace contextRef="#ctx0" brushRef="#br0" timeOffset="12108.99">20405 1461 0,'0'0'0,"21"-22"0,-21 1 0,0 0 0,0 0 16,0 0-16,0 0 15,0 42 1,0 0-16,0 0 0,0 0 16,0 0-16,0 22 0,0-1 0,-21 0 15,21 1-15,-22-1 0,1 0 16,21 1-16,-21-1 0,0-21 0,21 22 15,-21-22-15,0 21 0,21-21 0,-22-21 16,22 21-16,0 1 16,0-44 15</inkml:trace>
  <inkml:trace contextRef="#ctx0" brushRef="#br0" timeOffset="12552.96">20024 1503 0,'0'0'0,"-22"-21"0,22 0 16,0-1-16,0 1 0,0 0 15,0 0-15,0 0 0,22 0 0,-1 21 16,-21-22-16,42 22 0,-21 0 0,0 0 16,22 0-16,-1 0 0,0 0 15,1 22-15,-1-1 0,22 0 16,-22 0-16,0 21 0,1 1 0,-1-22 15,-21 21-15,0 1 0,0-1 0,1 0 16,-22 1-16,0-22 0,0 21 16,0 0-16,0-20 0,0-1 0,0 0 15,-22 0-15,22 0 0,-21 0 0,21 1 16,-21-22-16,21-22 31,0 1-31,0 0 16,0 0-16,21-21 0,0 20 15,-21-20-15,22 0 0,-1-22 16,0 22-16,0-22 0,0 22 0,22-21 16,-22 20-16,0-20 0,21 20 0,-21 1 15,1 0-15,-1-1 0,0 22 16,0-21-16,0 21 0,-21 42 16,0 0-16,0 0 15,0 0-15,0 22 0,0-22 16,0 21-16,0-21 0,0 22 0,0-22 15,0 0-15,0 21 0</inkml:trace>
  <inkml:trace contextRef="#ctx0" brushRef="#br0" timeOffset="13293.33">21167 1651 0,'-22'21'31,"1"0"-31,0 1 16,0-1-16,0 0 0,21 0 15,0 0-15,-21 0 0,21 1 0,0-1 16,0 0-16,0 0 16,0 0-16,0 0 15,21-21 1,0 0-1,0-21-15,-21 0 16,0 0-16,0 0 16,0 0-16,21-1 0,-21 1 0,0 0 15,0 0-15,21 0 0,-21-22 0,0 22 16,22 0-16,-22 0 0,21 0 16,0 0-16,-21-1 0,21 1 0,0 21 15,0 0-15,1-21 0,-1 21 16,0 0-16,0 0 0,0 0 15,0 21-15,1 0 0,-1 1 16,-21-1-16,0 0 0,0 0 0,21 21 16,-21-20-16,0-1 0,0 21 0,0-21 15,0 0-15,0 1 0,0-1 16,0 0-16,0 0 0,0 0 16,-21-21 15,21-21-16,0 0 1,0 0-16,0 0 0,0-1 0,21 1 16,0-21-16,0 21 15,0-22-15,1 22 0,-1-21 0,21 0 16,-21 20-16,22-20 0,-22 21 0,21 0 16,-21 21-16,0 0 0,1 0 15,-1 0-15,0 0 0,0 21 0,-21 0 16,21 0-16,-21 0 0,0 22 0,0-22 15,0 21-15,0-21 0,0 22 16,0-22-16,0 0 0,-21 21 0,21-20 16,-21-1-16,0-21 0,21 21 15,0 0-15,-21 0 0,-1 0 16,22-42 31,0 0-47,0 0 15</inkml:trace>
  <inkml:trace contextRef="#ctx0" brushRef="#br0" timeOffset="13485.28">22056 1736 0,'21'0'63,"0"0"-63,0-21 15,-21-1 1,21 22-16</inkml:trace>
  <inkml:trace contextRef="#ctx0" brushRef="#br0" timeOffset="14008.73">22733 1482 0,'21'0'0,"0"-21"0,0 21 0,-21-22 15,22 1-15,-1 21 0,21-21 0,-21 0 16,0 0-16,22 0 0,-22-1 15,0 1-15,0 0 0,0 0 0,-21 0 16,0 0-16,-21 21 16,0 0-16,0 0 15,-21 21-15,20 0 0,-20 0 0,0 0 16,-1 0-16,22 1 0,-21-1 16,21 0-16,0 0 0,-1 0 0,1 0 15,21 22-15,0-22 0,0 0 16,0 0-16,0 0 0,0 1 0,21-1 15,1 0-15,-1 0 0,0 0 0,0 0 16,0-21-16,22 22 0,-22-1 16,0 0-16,-21 0 0,21 0 0,-21 0 15,21-21-15,-21 22 0,0-1 0,0 0 16,-21 0-16,0-21 16,-21 0-16,20 21 0,-20-21 0,21 0 15,-21 0-15,-1 0 0,22 0 0,-21 0 16,21 0-16,-1 0 0,1 0 15,0 0-15,0 0 0,0 0 16,0-21-16,21 0 0,0 0 16,0 0-1,0-1-15,21 1 16,0 21-16,0-21 0,21 0 16,-20 0-16,-1 0 0,21-1 0</inkml:trace>
  <inkml:trace contextRef="#ctx0" brushRef="#br0" timeOffset="14316.7">23304 1101 0,'-21'21'15,"21"0"-15,-21 0 0,21 0 16,-21 22-16,0-22 15,21 21-15,-21 1 0,-1-1 0,1 0 0,21 1 16,-21-1-16,0 0 0,21 1 0,-21-22 16,21 21-16,0 0 0,-21-20 15,21 20-15,0-21 0,-22 0 0,22 0 16,0 1-16,0-1 16,22-21-1,-1 0-15,0 0 0,0 0 16,0-21-1,0-1-15,-21 1 0,22 21 0,-22-21 16,0 0-16</inkml:trace>
  <inkml:trace contextRef="#ctx0" brushRef="#br0" timeOffset="14501.15">22987 1609 0,'21'-21'31,"0"21"-15,0 0-16,1 0 0,-1 0 16,0 0-16,0 0 0,0 0 0,0-22 15,1 22-15,-1 0 0,0 0 16,0 0 0</inkml:trace>
  <inkml:trace contextRef="#ctx0" brushRef="#br0" timeOffset="15073.63">23622 1693 0,'0'0'0,"21"0"0,-21-21 0,0 0 0,21 0 16,-21 0-16,21 0 15,-21-1-15,0 1 0,0 0 0,0 0 16,0 0-16,0 0 0,0-1 16,0 1-16,-21 21 15,0 0 1,0 21-16,0-21 0,-22 22 0,22-1 16,0 0-16,0 21 0,0-21 15,0 22-15,-1-22 0,1 0 16,21 21-16,-21-20 0,21-1 0,0 0 15,0 0-15,0 0 0,0 0 0,0 1 16,0-1 0,21-21-16,0 0 0,1 0 0,-1 0 15,0 0-15,0 0 0,0-21 0,-21-1 16,43 1-16,-22 21 0,0-21 0,0 0 16,0 0-16,0-22 15,-21 22-15,22 0 0,-1-21 0,0 21 16,0-1-16,-21 1 0,0 0 0,0 0 15,21 21-15,-21 21 16,0 0 0,-21 0-16,21 1 0,0 20 15,-21-21-15,21 0 0,-21 0 0,21 1 16,-21-1-16,21 0 0,0 0 16,0 0-16,0 0 0,0 1 15,21-22 16,0-22-31,0 1 16,0 0-16,0 0 16</inkml:trace>
  <inkml:trace contextRef="#ctx0" brushRef="#br0" timeOffset="16073.01">24172 974 0,'0'0'0,"-21"0"16,0 21-16,21 0 15,0 0-15,0 0 0,-21 1 16,21 20-16,-21-21 0,21 21 0,-22 1 16,22-1-16,0-21 0,-21 22 15,0-1-15,21 0 0,-21 1 16,21-1-16,0 0 0,-21-21 0,21 22 15,0-1-15,0-21 0,0 0 0,0 22 16,0-22-16,0 0 0,0 0 16,0 0-16,21 1 0,0-22 15,0 21-15,0-21 0,1 0 16,-1 0-16,0 0 0,0 0 16,0 0-16,0-21 0,1-1 15,-1 1-15,-21 0 16,0 0-16,21 0 0,0 0 0,-21-22 15,21 22-15,-21 0 0,21 0 0,-21 0 16,0-1-16,0 1 0,0 42 31,0 1-31,0-1 16,0 0-16,0 0 0,0 0 16,-21 22-16,21-22 0,-21 0 0,21 0 15,0 0-15,0 0 0,0 1 0,0-1 16,0 0-16,0 0 0,0 0 15,21-21 1,0 0-16,1 0 16,-1 0-16,0-21 0,0 21 15,0-21-15,0 0 0,1 21 16,-1-21-16,0-22 0,0 22 0,0 0 16,0-21-16,22 20 0,-22 1 0,0-21 15,0 21-15,-21 0 0,21 21 0,1-22 16,-1 22-16,-21 22 47,21-22 15,-21-22-46,0 1-16,0 0 15,-21 21 17,0 0-32,-1 0 15,1 0-15,21 21 0,-21 0 16,0 1-16,21-1 0,-21 0 16,21 0-16,-21 0 0,21 0 15,-22 1-15,22 20 0,0-21 0,0 0 16,0 0-16,0 1 0,0-1 0,0 0 15,0 0-15,0 0 0,22-21 16,-22 21-16,42 1 0,-21-22 0,0 0 16,0 21-16,1-21 0,-1 0 0,0 0 15,21 0-15,-21 0 0,1 0 0,-1-21 16,0 21-16,0-22 0,0 1 16,-21 0-16,21-21 0,1 21 0,-22-22 15,0 22-15,21-21 0,-21-1 0,21 1 16,-21 21-16,21-21 0,-21 20 15,0 1-15,0 0 0,0 0 0,0 0 16,0 0-16,0-1 16</inkml:trace>
  <inkml:trace contextRef="#ctx0" brushRef="#br0" timeOffset="16428.47">24913 1080 0,'0'0'16,"-63"0"-1,41 0-15,1 0 0,0 21 0,21 0 16,0 0 0,0 0-16,0 0 0,0 1 15,21-22 16,0 0-15,-21-22-16,0 1 16,0 0-16,0 0 15,0 0-15,0 0 16,0-1-16,-21 22 31,0 0-15,0 22-16,0-1 15,0-21-15</inkml:trace>
  <inkml:trace contextRef="#ctx0" brushRef="#br0" timeOffset="16716.93">23939 1376 0,'0'0'0,"22"0"16,-1 0-1,0 0-15,0 0 0,21 0 16,-20 0-16,20 0 0,-21 0 0,21 0 16,-20-21-16,-1 21 0,0 0 15,0 0-15,0 0 0,0-21 0,-42 21 63,0 21-63,0-21 0,0 21 15</inkml:trace>
  <inkml:trace contextRef="#ctx0" brushRef="#br0" timeOffset="50864.85">1503 4043 0,'0'21'16,"-21"-21"-16,-1 0 16,1 0 15,0-21-15,0 0-1,21 0-15,0-1 16,0 1-16,0 0 15,21 21-15,0-21 16,0 21-16,1 0 0,20-21 0,-21 21 16,0 0-16,22 0 0,-22 0 15,21 0-15,-21 0 0,22 0 0,-22 0 16,0 21-16,0 0 0,0 0 0,0 0 16,1 1-16,-22-1 15,0 0-15,0 21 0,0-21 0,0 22 0,-22-22 16,1 21-16,0-21 0,0 22 15,-21-22-15,20 21 0,-20-21 16,21 1-16,-21 20 0,20-21 16,-20-21-16,21 21 0,0 0 0,0-21 15,-1 22-15,22-44 32,0 1-17,22 0 1,-1 21-16,0-21 0,0 21 0,0 0 15,0-21-15,1 21 0,-1 0 16,21 0-16,-21-21 0,0 21 0,1 0 16,20 0-16,-21 0 0,0 0 0,0 21 15,1 0-15,-1 0 16,-21 0-16,21 0 0,-21 1 16,0-1-16,0 0 0,0 0 15,0 0-15,0 0 0,0 1 0,0-1 16,-21 0-16,0 0 0,-22 0 0,22 0 15,-21 1-15,-1-1 0,1 0 16,-21-21-16,20 21 0,1-21 0,-22 0 16,22 0-16,0 0 0,21 0 15,-22 0-15,22 0 0,-21 0 16,21-21-16,-1 21 0,22-21 0,-21 21 16,21-21-16,-21-1 0,0 1 15,21 0 1,0 0-1,-21 21 1,42-21 31,0 21-47,0 0 0</inkml:trace>
  <inkml:trace contextRef="#ctx0" brushRef="#br0" timeOffset="51120.7">2265 4487 0,'0'0'0,"21"0"0,0 0 0,-21-21 16,21 21 109,0 0-109</inkml:trace>
  <inkml:trace contextRef="#ctx0" brushRef="#br0" timeOffset="52168.84">4699 3916 0,'0'-21'0,"0"42"15,0-63-15,0 20 0,0 1 0,-21 21 0,0-21 16,-1 0-16,22 0 0,-42 21 0,21 0 15,0-21-15,0 21 0,-22 0 16,22 0-16,0 0 0,-21 0 0,20 0 16,-20 21-16,21 0 0,-21 0 15,20 0-15,-20 22 0,21-1 16,-21 0-16,20 22 0,1-22 0,-21 22 16,21-1-16,0 1 0,-1-1 0,1 1 15,0-1-15,0 1 0,21-22 16,0 21-16,0-20 0,0 20 0,0-20 15,0-1-15,42-21 0,-21 21 16,1-20-16,-1-1 0,21 0 0,-21 0 16,22-21-16,-1 0 0,0 0 0,1 0 15,-1 0-15,21 0 0,-20-21 16,-1 0-16,0 21 0,1-43 0,20 22 16,-42 0-16,22 0 0,-1-21 15,-21 20-15,22-20 0,-22 21 0,0-21 16,0-1-16,0 22 0,-21-21 15,21 21-15,-21-22 0,22 22 0,-22 0 16,0 0-16,0 42 31,0 0-31,0 0 0,0 0 0,-22 1 16,1-1-16,0 21 0,21-21 0,0 0 16,-21 22-16,21-22 0,-21 21 15,21-21-15,0 1 0,0 20 0,0-21 16,21 0-16,-21 0 0,21-21 0,0 22 15,22-22-15,-22 0 0,0 0 16,21 0-16,-21 0 0,1 0 16,20 0-16,-21-22 0,0 1 0,22 21 15,-22-21-15,0-21 0,0 21 0,0-1 16,0 1-16,-21-21 0,0 21 16,0-22-16,0 22 0,0-21 0,0 0 15,0 20-15,0-20 0,0 21 0,-21 0 16,0 0-16,0-1 0,0 1 15,0 21-15,-1 0 0,1 0 0,0 0 16,0 0-16,0 0 0,0 21 0,-1 1 16,1-1-16,0 0 0,0 0 15,0-21-15,21 21 0,-21 0 16,21 1-16,0-1 0,0 0 0,0 0 16,0 0-16,21 0 0,0-21 15,21 0-15,-21 0 0,1 0 16,20 0-16,-21 0 0,21 0 0,-20 0 15</inkml:trace>
  <inkml:trace contextRef="#ctx0" brushRef="#br0" timeOffset="54089.82">5588 4339 0,'42'-42'0,"-21"42"16,-21-21-16,0 42 31,0 0-31,0 0 15,0 0-15,0 1 0,0 20 0,0-21 16,0 0-16,-21 0 0,21 22 16,0-22-16,-21 0 0,21 0 0,0 22 15,0-22-15,0 0 0,0 0 0,-21 0 16,21 0-16,0 1 16,-21-22-16,21-22 31,0 1-16,0 0-15,0 0 16,0 0-16,21 0 0,0-22 0,-21 22 16,21-21-16,0-1 0,1 22 0,20-21 15,-21 0-15,0-1 0,22 22 16,-1-21-16,-21 21 0,21-1 0,-20 1 16,20 21-16,-21 0 0,21 0 0,-20 0 15,-1 21-15,0 1 0,-21-1 16,0 0-16,21 0 0,-21 21 15,0-20-15,0 20 0,0-21 0,0 21 0,0-20 16,0-1-16,-21 21 0,21-21 16,0 0-16,0 1 0,0-1 15,0 0-15,21-21 16,0 0 0,0 0-16,1-21 0,20 21 15,-21-21-15,0-1 0,0 1 16,22 0-16,-22 0 0,0 0 0,0 0 15,22-22-15,-22 22 0,0 0 0,0-21 16,0 20-16,0 1 0,1 0 16,-22 0-16,-22 21 15,1 0 1,0 21-16,0 0 0,0-21 16,0 21-16,-1 1 0,1-1 0,21 0 15,0 0-15,0 0 0,0 0 16,0 1-16,0-1 0,0 0 15,0 0-15,0 0 0,0 0 16,21 1-16,1-1 0,-1-21 16,-21 21-1,-21-21 17,-1-21-17,1 21 1,0 0-1,21 21 17,0 0-17,21-21-15,0 0 0,-21 21 16,22-21-16,-1 0 0,0 0 0,0 0 16,0 0-16,22 0 0,-22 0 0,0 0 15,21 0-15,-21 0 0,1 0 16,20-21-16,-21 21 0,0-21 0,0 0 15,1 0-15,-1-22 0,21 22 16,-21-21-16,0-1 0,22 1 0,-22 0 0,0-22 16,21 22-16,-20-22 15,-1 22-15,0-21 0,0-1 0,0 22 16,-21-22-16,0 22 0,21 0 0,-21-1 16,0 1-16,0 21 0,0 0 15,0-22-15,0 22 0,0 0 16,0 42-1,0 0-15,0 0 16,-21 22-16,21-1 0,0 0 16,-21 1-16,0-1 0,21 22 0,-21-1 15,21-21-15,-21 22 0,21-22 0,-22 22 16,1-22-16,21 0 16,-21 1-16,21-1 0,-21-21 0,21 22 15,0-22-15,0 21 0,0-21 0,0 0 16,0 1-16,0-1 0,21-21 15,0 21-15,0-21 16,1 0-16,-1 0 0,0 0 0,0 0 16,0-21-16,0 21 0,1-21 0,-1-1 15,0 22-15,0-21 0,0 0 0,0 0 16,1-21-16,-1 20 0,0 1 16,-21-21-16,0 21 0,0 0 0,0-1 15,0 1-15,0 0 0,-21 21 31,0 0-31,-1 0 0,1 0 16,21 21-16,-21-21 0,21 21 16,0 1-16,0-1 0,0 0 15,0 0 1,21-21-16,-21 21 0,21-21 0,-21 21 16,22-21-16,-22 22 0,0-1 0,0 0 15,0 0 1,0 0-1,0 0 1,0 1-16,21-22 16,-21 21-16,21-21 15,0 0-15,0 0 0,0 0 16,1 0-16,-1 0 16,0 0-16,0 0 0,0-21 15,0-1-15,1 1 0,-1 21 16,-21-21-16,21 0 0,0 0 0,0 0 15,-21-1-15,21 1 0,1 0 16,-22 0-16,21 0 0,-21 0 0,21-1 16,-21 1-16,0 0 15,0 42 17,0 0-32,0 1 0,0-1 15,-21 0-15,21 0 0,-21 0 0,21 0 16,0 1-16,0-1 0,0 0 0,0 0 15,0 0-15,0 0 0,0 1 16,0-1 0,21-21-16,0 0 0,0 0 0,0 0 15,0 0-15,1 0 0,-1 0 16,0-21-16,0 21 0,0-22 16,0 1-16,1 0 0,-1 21 15,-21-21-15,21-21 0,0 20 0,-21 1 0,0 0 16,21 0-16,-21-21 0,21 42 15,-21-22-15,0 1 0,0 42 32,-21 1-17,0-1-15,21 0 0,0 0 16,0 0-16,0 0 0,-21 1 0,21-1 16,0 0-16,0 0 0,0 0 15,21 0 1,-21 1-16,21-22 15,0 0-15,1 0 0,-1 0 16,0 0-16,0 0 0,0-22 16,0 22-16,1-21 0,-1 0 15</inkml:trace>
  <inkml:trace contextRef="#ctx0" brushRef="#br0" timeOffset="54409.8">8594 4233 0,'0'0'16,"0"-21"-16,0 0 0,0 0 0,-22 0 16,1 21-16,0 0 15,0 0-15,21 21 0,-21-21 16,0 21-16,21 0 0,-22 0 16,22 22-16,-21-22 0,21 0 0,0 21 15,-21-20-15,21-1 0,0 0 16,-21 21-16,21-21 0,0 1 0,0-1 15,0 0-15,0 0 0,21-21 16,-21 21-16,21-21 0,0 0 16,1 21-16,-1-21 0,0 0 15,0 0-15,0 0 0,0 0 16,1 0-16,-1 0 0,0 0 16,0-21-16,0 0 0,0 0 15,1 0-15,-1 0 16,0-1-16</inkml:trace>
  <inkml:trace contextRef="#ctx0" brushRef="#br0" timeOffset="54757.24">9229 3662 0,'0'0'0,"0"-21"0,0 0 0,0-1 16,-22 1-16,1 21 0,21-21 0,0 0 15,-21 21-15,0 0 0,0 0 16,0 0 0,21 21-16,-22 0 0,22 22 15,-21-22-15,21 21 0,-21 0 16,21 1-16,0 20 0,-21-20 0,21 20 16,-21-21-16,0 22 0,21-22 15,0 22-15,-22-22 0,1 0 0,21 1 16,-21-1-16,21-21 0,0 22 0,0-22 15,0 0-15,0 0 0,-21 0 0,21 0 16,0 1-16,0-1 16,21-21-1,0 0-15,0-21 16,1-1-16,-1 22 0,-21-21 16,21 0-16,0 0 0</inkml:trace>
  <inkml:trace contextRef="#ctx0" brushRef="#br0" timeOffset="55141.21">9271 4128 0,'0'0'0,"-21"21"47,0 0-47,21 0 0,-22 0 0,1 0 16,21 1-16,0 20 0,0-21 15,-21 0-15,21 0 0,0 1 0,0-1 16,0 0-16,0 0 15,0 0-15,21-21 0,0 0 0,-21 21 16,22-21-16,-1 0 0,0 0 16,0 0-16,0 0 0,0 0 0,1-21 15,-1 0-15,0 21 0,0-21 0,-21 0 16,21 0-16,0-1 0,1-20 0,-22 21 16,0-21-16,21-1 0,-21 22 15,0-21-15,0 21 0,0-22 0,0 22 16,0 0-16,-21 0 0,-1 21 0,-20 0 15,21 0-15,0 0 16,0 0-16,-1 0 0,1 21 0,0 0 16,0-21-16,0 21 0,0 0 0,-1 1 15,22-1-15,-21 0 16,21 0-16,-21-21 16,21 21-16,0 0 15,21-21-15</inkml:trace>
  <inkml:trace contextRef="#ctx0" brushRef="#br0" timeOffset="55710.17">9673 4487 0,'0'0'0,"-21"22"0,0-22 0,0 0 16,-1 0-16,1 0 15,21-22 17,21 22-32,1-21 15,20 0-15,-21 21 0,21-21 16,-20 0-16,20 0 0,0-22 0,1 22 16,-1 0-16,-21-21 0,0 20 15,22 1-15,-22 0 0,-21-21 0,0 21 16,0-1-16,-21 22 15,-1 0-15,1 0 16,0 0-16,0 0 0,-21 0 0,20 0 16,1 22-16,21-1 0,0 0 15,0 0 1,0 0-16,21 0 0,1 1 16,-1-1-16,0 0 0,-21 0 15,21 0-15,-21 22 16,0-22-16,0 0 15,0 0-15,0 0 0,0 0 16,0 1-16,0-1 0,0 0 16,0 0-1,0 0 1,21-21-16,0 0 0,1 0 16,-1 0-16,21 0 0,-21 0 0,0 0 15,22 0-15,-22 0 0,0 0 0,21-21 16,-20 21-16,-1-21 0,0 0 15,0 21-15,0-21 0,0-1 0,1 1 16,-22 0-16,21 0 0,-21 0 16,0-22-16,0 22 0</inkml:trace>
  <inkml:trace contextRef="#ctx0" brushRef="#br0" timeOffset="55980.08">8975 3768 0,'-22'0'0,"44"0"0,-65 0 16,86 0 0,-22 0-16,21 0 0,-21 0 15,22 0-15,20 0 0,-21 0 0,1 0 16,-1 0-16,22 0 0,-22 0 15,0-21-15,1 21 0,-1 0 16,-21 0-16,0 0 0,0-22 0,-21 1 16,-21 0-1,0 21-15,-21 0 0,-1-21 16</inkml:trace>
  <inkml:trace contextRef="#ctx0" brushRef="#br0" timeOffset="56220.05">7112 3725 0,'0'0'0,"0"22"16,21-22-16,0 0 0,0 0 16,22 0-16,-22 0 0,21 0 15,-21 0-15,22 0 0,20 0 0,-20 0 16,-1-22-16,21 22 0,-20 0 0,-1 0 15,-21 0-15,22 0 0,-22-21 16,0 21-16</inkml:trace>
  <inkml:trace contextRef="#ctx0" brushRef="#br0" timeOffset="58012.21">12192 3958 0,'0'0'0,"0"-21"0,0 0 0,0 0 0,0 0 15,0-1-15,0 1 0,0 0 0,-21 21 16,0 0-16,-1 0 15,1 0-15,0 21 0,0 0 16,0 1-16,-22 20 0,22-21 16,0 21-16,0 1 0,0-1 0,0 0 0,-1 1 15,1-1-15,0 0 0,21-20 16,0 20-16,0-21 0,-21 21 16,21-20-16,0-1 0,0 0 15,21-21 1,0 0-1,-21-21-15,21 0 0,1-1 16,-1 1-16,21 0 0,-21-21 0,0 21 16,22-1-16,-22-20 0,21 21 0,-21 0 15,1-22-15,-1 43 0,21-21 16,-21 21-16,0 0 0,1 0 16,-1 21-16,0 1 0,-21 20 15,0-21-15,0 0 0,0 22 0,21-22 16,-21 0-16,0 0 15,21 0-15,-21 0 0,0 1 0,0-1 16,21 0-16,1-21 0,-1 21 0,0-21 16,0 0-16,0 0 15,0 0-15,1 0 0,-1 0 16,0-21-16,0 0 0,-21 0 0,21-1 16,0 1-16,1 0 0,-1 0 0,0-21 15,0 20-15,0-20 0,-21 0 16,0-1-16,21 1 0,-21 21 0,22-21 15,-22 20-15,0 1 0,0 0 0,0 0 16,0 42 0,0 0-1,0 0-15,0 22 0,0-22 16,0 21-16,0 1 0,0-1 0,0 0 16,0 1-16,0-22 0,0 21 0,0-21 15,0 22-15,0-22 0,0 0 0,0 0 16,0 0-16,21-21 0,0 0 15,-21 21-15,21-21 0,0 0 0,0 0 16,1 0-16,-1 0 0,21-21 0,-21 21 16,0-21-16,1 0 0,-1 0 0,21 0 15,-21-1-15,0 1 16,1 0-16,-1-21 0,0-22 16,0 22-16,0 0 0,-21-1 0,0 22 15,0-21-15,21 21 0,-21-1 0,0 1 16,0 42-1,0 1 1,0-1-16,-21 0 0,21 21 0,-21 1 16,21-22-16,-21 21 0,21 0 0,-21-20 15,21 20-15,-21 0 0,21-21 16,0 1-16,0-1 0,0 0 0,0 0 16,0 0-16,0 0 0,21-21 0,0 0 15,0 0-15,0 0 0,0 0 0,1 0 16,20 0-16,-21 0 15,0-21-15,0 21 0,22-21 0,-22 0 16,0 0-16,0-22 0,0 22 0,22-21 16,-22 0-16,0-1 0,0-20 0,-21 20 15,21-20-15,1 21 0,-1-22 16,-21 22-16,21-22 0,-21 22 0,21 0 16,-21-1-16,0 22 0,0-21 0,0 21 15,0-1-15,0 44 31,0-1-31,0 0 0,-21 21 0,21 1 16,-21-1-16,21 0 0,0 1 0,0-1 16,-21 21-16,21-20 15,-22 20-15,22-20 0,-21-1 0,21 0 16,0 1-16,0-1 0,0 0 0,0-21 16,0 1-16,0-1 0,0 0 0,0 0 15,0 0-15,21-21 0,1 0 16,-1 0-16,0 0 0,0 0 15,0 0-15,22 0 0,-22 0 0,0-21 16,0 0-16,21 0 0,-20 0 0,-1-1 16,21 1-16,-21-21 0,22 0 15,-22 20-15,21-41 0,-21 21 16,22-1-16,-22 1 0,0-22 0,0 22 16,21 0-16,-20-22 0,-22 22 0,21 21 15,-21-22-15,21 1 0,-21 21 16,0 0-16,0 0 0,0-1 15,-21 22 1,0 0-16,21 22 0,-22-1 16,1 0-16,0 21 0,0-21 0,0 22 15,0-1-15,-1 0 0,22 22 16,-21-22-16,21 1 0,-21 20 0,0 22 16,21-43-16,0 0 0,0-20 15,0 20-15,0-21 0,21 21 0,0-20 16,0-1-16,1 0 15,-1-21-15,0 0 0,0 0 0,0 0 16,0 0-16,1 0 0,-1 0 0,0 0 16,0 0-16,21-21 0,-20 0 15,-1 21-15,0-22 0,0 1 0,0 0 16,0 0-16,-21 0 0,22 0 0,-1-1 16,-21 1-16,0 0 0,0 0 0,0-21 15</inkml:trace>
  <inkml:trace contextRef="#ctx0" brushRef="#br0" timeOffset="58246.67">13039 3768 0,'0'0'0,"-22"0"15,44 0 48</inkml:trace>
  <inkml:trace contextRef="#ctx0" brushRef="#br0" timeOffset="59693.4">16065 4085 0,'0'0'0,"22"-21"0,-22-21 15,0 21-15,0-1 0,0 1 16,0 0-16,0 0 16,0 42 15,-22-21-31,22 21 0,-21 0 0,21 22 16,0-22-16,-21 0 0,0 21 15,21-20-15,0 20 0,-21-21 0,0 21 16,-1-20-16,1-1 0,21 21 0,-21-21 15,0 0-15,0 1 0,21-1 16,-21-21-16,-1 21 16,22-42-1,0 0 1,0-1 0,0 1-16,0-21 0,0 21 0,22-22 15,-1 22-15,0-21 0,0 0 0,0 20 16,0-20-16,22 0 0,-22 21 0,0-1 15,21 1-15,-20 21 0,-1 0 16,21 0-16,-21 0 0,0 0 0,1 0 16,-1 21-16,0 1 0,-21 20 15,0-21-15,21 21 0,-21-20 0,21 20 16,-21-21-16,0 21 0,0-20 16,0 20-16,0-21 0,0 0 0,0 0 15,0 1-15,0-1 0,21 0 0,1-21 16,-1 21-16,0-21 15,0 0-15,0 0 16,0 0-16,1 0 0,-1-21 0,0 0 16,0 0-16,21-1 0,-20 1 0,-1 0 15,0 0-15,0 0 0,-21-22 0,21 1 16,0 21-16,1-21 0,-1-1 16,-21 22-16,21-21 0,-21 21 0,21-1 15,-21 1-15,0 0 16,0 42-1,0 0-15,0 22 16,0-22-16,0 21 0,0-21 0,0 22 16,0-22-16,0 21 0,-21-21 0,21 22 15,0-22-15,0 0 16,0 0-16,0 0 0,0 1 0,0-1 16,21 0-16,0-21 0,0 0 0,1 21 15,-1-21-15,0 0 0,0 0 0,0 0 16,0 0-16,22 0 0,-22-21 15,0 21-15,21-21 0,-20 0 0,-1-1 16,0 1-16,0-21 0,-21 21 0,21 0 16,-21-22-16,21 1 0,-21 0 0,0 20 15,0-20-15,0 0 0,0 21 16,0-22-16,-21 22 0,0 0 16,-21 0-16,21 0 0,-1-1 0,1 22 15,0 0-15,0 0 0,0 0 0,0 0 16,-1 0-16,1 0 0,0 0 15,0 22-15,0-1 0,0 0 0,-1 0 16,22 21-16,0-20 0,0 20 0,0 0 16,0-21-16,0 22 0,0-22 15,0 21-15,0-21 0,22 1 0,-1-1 16,0 0-16,21 0 0,-21-21 16,1 21-16,20-21 0,-21 0 0,21 0 0,-20 0 15,20 0-15,0 0 0,1-21 16,-22 0-16,21 0 0,0 0 0,1-1 15,-22 1-15,21 0 0,-21-21 16,22-1-16,-22 1 0,21 21 0,-21-21 16,1-1-16,-1 1 0,0 0 15,0-1-15,0 22 0,0-21 0,-21 21 16,22-1-16,-22 1 0,0 42 31,0 1-15,0-1-16,0 21 0,0-21 0,-22 22 15,22-22-15,-21 21 0,0 0 0,21 1 16,0-1-16,-21 0 0,21 1 16,-21-1-16,21-21 0,0 22 0,0-22 15,0 21-15,0-21 0,0 0 16,0 1-16,0-1 0,21-21 31,0 0-31,0 0 0,0 0 16,1 0-16,-1-21 0,0-1 15,0 1-15,0 0 0,0 0 0,-21 0 16,22-22-16</inkml:trace>
  <inkml:trace contextRef="#ctx0" brushRef="#br0" timeOffset="59925.87">17611 3916 0,'0'0'0,"-22"0"16,1 0-16,21-21 15,21 21 1,1 0-16,20-21 16,-21 21-16,0-22 0,22 22 0,-22 0 15,21-21-15,-21 21 0,22 0 0,-22 0 16,-21-21-16,21 21 0,0 0 16,-21-21-1,-21 21 1,0 0-1</inkml:trace>
  <inkml:trace contextRef="#ctx0" brushRef="#br0" timeOffset="61865.19">19135 3916 0,'0'0'0,"0"21"16,21-42 15,0 21-31,0-21 16,0 0-16,0-1 0,22 1 15,-22-21-15,21 21 0,1-22 0,-1 1 16,0 0-16,1-1 0,-1-20 0,0-1 15,1 1-15,-22-1 0,21 1 16,-21 21-16,0-22 0,1 22 0,-22 21 16,0-22-16,0 22 0,0 0 0,-22 21 15,1 0-15,-21 0 16,21 0-16,-22 21 0,22 0 0,0 0 16,-21 22-16,21-1 0,-1 0 0,1 22 15,21-22-15,-21 22 0,21-1 16,-21-20-16,0 20 0,21-21 0,0 22 15,0-22-15,-21 1 0,21-1 16,-22 0-16,22-21 0,-21 22 0,21-22 16,0 21-16,0-21 0,-21 1 15,21-1-15,0 0 0,0-42 32,0 0-17,0-1-15,0 1 0,21 0 0,0-21 16,1 21-16,-22-1 0,21 1 0,0-21 15,0 21-15,0 0 0,0 21 0,1-22 16,-1 22-16,0-21 0,0 21 16,0 0-16,0 0 15,-21 21-15,22 1 0,-1-1 16,0 0-16,-21 0 0,0 0 0,21 0 16,0-21-16,-21 22 0,21-1 15,1 0-15,-22 0 0,21-21 0,0 21 16,0 0-16,0-21 0,22 22 15,-22-22-15,0 0 0,21 0 16,-21 0-16,22 0 0,-1-22 0,-21 22 16,22-21-16,-1 0 0,0 0 0,1 0 15,-1 0-15,0-1 0,1 1 0,-1 0 16,-21-21-16,0 21 16,0-1-16,1-20 0,-22 0 0,0 21 15,0-1-15,0 1 0,0 0 0,-22 0 16,1 0-16,0 21 0,0 0 0,-21 0 15,20 0-15,-20 0 0,21 0 16,-21 21-16,-1 0 0,22 0 0,-21 0 16,21 22-16,-1-22 0,1 21 0,0-21 15,0 22-15,0-22 0,21 21 16,-21-21-16,21 22 0,0-22 0,0 0 16,0 0-16,0 22 0,21-43 0,0 21 15,0 0-15,0-21 0,0 0 0,1 0 16,-1 0-16,0 0 15,21 0-15,-21 0 0,1-21 0,20 21 0,-21-21 16,0-1-16,0 1 0,1 0 16,-1-21-16,0 21 0,0-1 0,0-20 15,0 21-15,1-21 0,-1 20 16,-21-20-16,21 21 0,-21 0 0,21 0 16,-21-1-16,0 1 0,0 42 31,0 1-31,0-1 0,0 0 15,0 0-15,0 0 0,0 22 16,0-22-16,0 0 0,0 0 0,21 0 16,-21 0-16,21 1 0,-21-1 15,0 0-15,0 0 0,22 0 0,-1 0 16,0-21-16,0 0 16,0 0-16,0 0 15,1 0-15,-1-21 0,0 21 0,0-21 16,0 0-16,0 0 0,-21 0 0,22-1 15,-1 1-15,0 0 0,0 0 0,0-21 16,0 20-16,1-20 0,-1 21 16,0 0-16,0 0 0,-21-1 0,0 1 15,21 21 1,-21 21 0,0 1-16,0-1 0,0 0 0,0 0 15,0 0-15,0 0 0,-21 22 16,21-22-16,0 0 0,0 0 0,0 0 15,0 1-15,0-1 0,0 0 16,0 0-16,21-21 16,0 0-16,1 0 15,-1 0-15,0 0 16,0-21-16,0 0 0,0 0 16,1-1-16,-1 22 0,0-21 0,0-21 15,0 21-15,0 0 0,1-1 0,-22-20 16,21 21-16,0 0 15,0 0-15,0-1 0,-21 1 0,0 0 16,0 42 0,0 0-1,0 1-15,0-1 0,0 0 16,0 0-16,0 0 0,0 0 0,-21 1 16,21-1-16,0 21 0,0-21 15,0 0-15,0 1 0,0-1 16,0 0-16,21-21 15,0 0-15,1 0 0,-1 0 0,0 0 16,0 0-16,0 0 0,22 0 0,-22 0 16,21-21-16,0 0 15,1 21-15,-22-22 0,21 1 0,1 0 16,-1 0-16,-21 0 0,21-22 0,-20 22 16,41-63-16,-42 62 15,0-20-15,1 21 0,-22-21 16,0 20-16,0 1 0,0 0 0,-22 21 15,1 0-15,-21 0 0,21 21 16,0 0-16,-1 22 0,1-22 16,0 21-16,0-21 0,0 22 15,21-22-15,-21 21 0,21-21 0,0 1 16,0-1-16,0 0 0,21 0 0,0 0 16,0 0-16,0-21 0,0 22 15,1-22-15,-1 0 0,0 0 0,0 0 16,0 0-16,0 0 0,22 0 0,-22 0 15,0 0-15,0-22 0,0 22 16,1-21-16,-1 0 0,0 21 0,0-21 16,0 0-16,-21 0 0,21 21 15,-21-22-15,0 1 16,-21 21-16</inkml:trace>
  <inkml:trace contextRef="#ctx0" brushRef="#br0" timeOffset="63809.46">6816 5482 0,'0'0'0,"0"21"0,0 1 16,0-1-16,0 0 0,0 0 16,21-21 15,0 0-31,-21-21 16,21 21-16,-21-21 0,21 0 0,-21-1 15,0 1-15,0 0 16,0 0-16,-21 0 0,0 0 0,0-1 15,0 1-15,-22 0 0,22 0 16,-21 0-16,-1 0 0,22 21 16,-21 0-16,0 0 0,-1 0 0,22 0 15,-21 21-15,21-21 0,-1 21 0,-20 21 16,21-21-16,0 22 0,0-1 16,-1 0-16,1 1 0,0-1 0,0 0 15,21 1-15,-21-1 0,21 0 0,0 1 16,0-22-16,0 21 0,0-21 0,0 1 15,21-22-15,0 21 16,0-21-16,22 0 0,-22 0 0,21 0 16,0 0-16,1-21 0,-1-1 0,0 1 15,1 0-15,-1 0 0,0 0 16,1 0-16,-22-22 0,21 22 0,-21 0 16,1-21-16,-1 20 0,-21 1 0,0-21 15,21 21-15,-21-22 0,21 22 0,-21 0 16,0 0-16,0 0 15,0 42 1,0 0-16,0 0 0,0 0 16,-21 22-16,21-22 0,0 21 15,0 1-15,0-22 0,0 21 16,0-21-16,0 22 0,0-22 0,21 0 0,0 0 16,0 0-16,1 0 0,-1-21 15,0 0-15,21 0 0,-21 0 16,22 0-16,-22 0 0,0 0 0,21-21 15,-20 0-15,-1 0 0,21 0 0,-21 0 16,0-1-16,1 1 0,-22 0 0,21 0 16,-21-21-16,0 20 0,0 1 15,0 0-15,0-21 0,0 21 0,0-1 16,0 1-16,-21 21 16,21 21-1,-22 1-15,22-1 0,0 0 16,0 21-16,-21-21 0,21 22 15,-21-22-15,21 21 0,-21-21 0,21 22 16,0-22-16,0 0 0,-21 0 0,21 0 16,0 1-16,0-44 31,0 1-31,21 21 16,-21-21-16,21-21 0,-21 21 0,21-1 15,0 1-15,-21-21 0,22 21 16,-22-22-16,0 22 0,21 0 0,-21 0 15,21 21-15,-21-21 0,21 42 32,-21 0-32,0 0 15,0 0-15,21 1 0,-21-1 0,0 0 16,0 0-16,0 21 0,0-20 0,0-1 16,0 0-16,21 0 0,1-21 15,-1 21-15,-21 0 0,21-21 0,0 0 16,0 0-16,0 0 0,22 0 15,-22 0-15,0 0 0,0-21 0,0 0 16,1 0-16,20 0 0,-21 0 16,0-1-16,0 1 0,-21 0 0,22 0 15,-1 0-15,-21 0 0,0-1 0,0 1 16,21 0-16,-21 0 16,0 42-1,0 0 1,0 0-16,0 1 0,-21-1 0,21 21 15,0-21-15,0 0 0,0 1 0,0-1 16,0 0-16,0 0 0,0 0 16,0 0-16,0 1 0,21-22 15,0 21-15,0-21 0,22 0 0,-22 0 16,0 0-16,21 0 0,-21-21 0,22 21 16,-22-22-16,21 1 0,-21 0 15,1 0-15,20 0 0,-21 0 0,0-22 16,0 22-16,-21-21 0,0 21 15,22-22-15,-22 22 0,0 0 0,0 0 16,0 0-16,0-1 0,0 44 31,-22-1-15,22 0-16,0 0 0,0 21 0,0-20 16,-21 20-16,21-21 0,0 21 15,0 1-15,0-1 0,0 0 0,0 1 16,0-1-16,0 0 0,0 22 0,0-22 15,0 22-15,0-22 0,0 22 0,0-1 16,21 1-16,-21-1 0,0 22 0,0-22 16,0 1-16,0-1 0,0 1 15,0-1-15,-21 1 0,0-22 16,0 22-16,21-22 0,-21 21 0,0-20 16,21-1-16,-22 0 0,1-20 0,0-1 15,21 0-15,-21 0 0,0 0 0,0-21 16,-22 0-16,22 0 0,0 0 0,0-21 15,-22 0-15,22 0 0,0 0 0,0-1 16,0-20-16,0 0 0,21-1 0,0 1 16,0-21-16,0 20 0,21-20 15,0-1-15,0-20 0,21 20 0,-20-21 16,20 1-16,0 20 0,1-20 16,-1 20-16,0 1 0,1-1 0,-22 1 15,21 20-15,0-20 0,1 20 0,-22-20 16,21 21-16,1-1 0,-22 1 15,0 0-15,21-1 0,-21 1 0,22 21 16</inkml:trace>
  <inkml:trace contextRef="#ctx0" brushRef="#br0" timeOffset="65918.58">9631 5948 0,'-21'0'16,"21"-21"-16,0 0 16,0-1-16,0 1 0,21 0 0,-21 0 0,21 0 15,0-22-15,21 1 0,-20 21 16,20-21-16,-21-1 0,21 1 0,1 0 15,-22-1-15,21-20 0,1 20 0,-22 22 16,0-21-16,0 0 0,-21 20 16,0 1-16,-21 21 15,0 0-15,-22 0 16,22 0-16,0 21 0,0 1 0,-21-1 16,42 0-16,0 0 0,-22 0 0,22 0 15,0 1-15,0-1 0,22-21 16,-22 21-16,21 0 0,0 0 0,0 0 15,0-21-15,0 22 0,22-1 0,-22 0 16,0-21-16,0 21 0,0 0 16,1 0-16,-22 1 0,0-1 15,0 0 1,0 0-16,0 0 0,0 0 16,0 1-16,0-1 0,0 0 15,0 0 1,21-21-16,0 0 0,0 0 15,0 0-15,0 0 0,1 0 0,-1-21 16,21 0-16,-21 21 0,0-21 0,22-1 16,-22 1-16,0 21 0,0-42 0,22 21 15,-22 0-15,0-22 0,0 22 0,0-21 16,0-1-16,-21 22 0,22-21 16,-22 21-16,0-22 0,21 22 0,-21 0 15,0 0-15,-21 21 16,-1 0-16,1 0 15,0 21-15,0-21 0,0 21 16,21 0-16,-21 1 0,-1 20 0,1-21 16,21 0-16,-21 22 0,21-1 0,0-21 15,0 21-15,0-20 0,0-1 0,0 21 16,0-21-16,0 0 0,21 1 0,0-1 16,1-21-16,-1 21 0,0-21 15,0 0-15,21 0 0,-20 0 0,20 0 16,-21 0-16,0 0 0,22 0 0,-22-21 15,21 0-15,-21-1 0,22 1 0,-22 0 16,21 0-16,-21-21 0,0-1 16,22 1-16,-22 0 0,0-1 0,0 1 15,22 0-15,-22-22 0,0 1 16,0 20-16,0-20 0,0-1 0,1 22 16,-1 0-16,0-22 0,-21 43 0,0-21 15,21 20-15,-21 1 0,0 42 31,-21 1-31,0-1 0,0 21 0,-1 0 16,1 1-16,0-1 0,-21 22 16,21-22-16,-1 0 0,1 1 0,21 20 15,-21-21-15,21 1 0,0-1 0,0 0 16,0 1-16,0-1 0,0 0 0,0-20 16,0 20-16,21-21 0,0 0 15,1 0-15,-22 1 0,21-22 16,0 0-16,21 21 0,-21-21 0,1 0 15,-1 0-15,0 0 0,0-21 0,21 21 16,-20-22-16,-1 1 0,0 0 0,0 0 16,0 0-16,0 0 0,1-22 15,-1 22-15,-21-21 0,21 21 0,0-1 16,-21 1-16,0-21 0,0 21 16,0 0-16,0 42 15,0 0 1,0 0-16,-21 0 15,0 0-15,21 1 0,-21-1 0,21 0 16,0 0-16,0 21 0,-22-20 0,22-1 16,0 0-16,0 0 0,0 0 0,0 0 15,0 1-15,22-22 16,-1 0-16,0 0 16,0 0-16,0 0 0,0 0 0,1 0 15,-1-22-15,0 1 0,0 21 0,0-21 16,0 0-16,1 0 0,-1 0 15,0-22-15,0 22 0,-21 0 16,21-21-16,0 20 0,-21-20 0,22 21 0,-22-21 16,0 20-16,0 1 15,0 42 17,0 1-32,-22-22 0,22 21 15,-21 0-15,21 21 0,-21-21 0,21 1 16,0-1-16,0 0 0,0 21 0,0-21 15,0 1-15,0-1 0,0 0 16,0 0-16,21-21 0,-21 21 16,43-21-16,-22 0 0,0 0 15,0 0-15,0 0 0,0 0 0,22 0 16,-22-21-16,0 21 0,21-21 16,-20 0-16,-1 0 0,21 21 0,-21-22 15,0 1-15,22-21 0,-22 21 0,0 0 16,-21-1-16,21 22 0,-21-21 15,0 0-15,-21 21 16,0 0 0,0 0-16,0 0 0,-1 21 0,1 0 15,0-21-15,0 22 0,21-1 16,0 0-16,0 0 0,0 0 0,0 0 16,0 1-16,0-1 0,0 0 15,21 0-15,0-21 0,0 21 0,1 0 16,-1-21-16,0 0 0,0 0 15,0 0-15,0 0 16,1 0-16,-1 0 0,0 0 0,0 0 16,0 0-16,0-21 0,1 0 15,-1 0-15,0 0 0,0 0 0,0-1 16,-21 1-16,21 0 0,1-21 0,-1 21 16,-21-1-16,0 1 0,21 0 0,-21 0 15,21 21-15,-21 21 31,-21 0-31,21 0 0,-21 1 16,0-1-16,21 0 0,-22 21 0,1-21 16,21 1-16,0-1 0,-21 0 0,21 0 15,-21 0-15,21 0 0,-21 1 16,21-1-16,0-42 47,0-1-32,0 1-15,0 0 0,0 0 16,21 0-16,0-22 0,0 22 0,0-21 16,1 21-16,-1-22 0,21 22 15,0-21-15,-20 21 0,20 0 0,0-1 16,-21 22-16,22 0 0,-22 0 0,0 0 16,0 0-16,0 0 0,1 0 15,-22 22-15,0-1 0,0 0 0,0 0 16,0 0-16,0 22 0,0-22 0,0 0 15,0 0-15,0 0 0,0 0 0,0 1 16,-22-1-16,22 0 0,-21 0 0,21 0 16,0 0-1,-21-21-15,21-21 32,0 0-32,-21 0 15,0 0 1,0 0-16,-1-1 0,1 1 0,0-21 15</inkml:trace>
  <inkml:trace contextRef="#ctx0" brushRef="#br0" timeOffset="66130.05">11303 5207 0,'-42'0'0,"84"0"0,-106 0 0,43-21 15,21 0 1,21 21-16,1 0 15,20-21-15,-21 21 0,21 0 0,22 0 16,-22-22-16,1 22 0,-1 0 0,0 0 16,1 0-16,-1 0 15,0 0-15,-21 0 0,1 0 0,-22-21 16</inkml:trace>
  <inkml:trace contextRef="#ctx0" brushRef="#br0" timeOffset="67220.85">14499 5779 0,'0'0'16,"-21"0"-1,21-22-15,0 1 0,21 0 16,0 21-16,-21-21 15,21 0-15,1 0 0,-1-1 0,0 1 16,-21 0-16,21 0 0,0 0 0,0-22 16,1 22-16,-1-21 0,0 0 15,0-1-15,21 1 0,-20 0 0,-1-22 16,42-126 0,-63 147-16,0 1 0,0 21 0,0-22 15,0 22-15,-21 21 16,0 0-16,0 21 0,0 22 15,-1-22-15,1 21 0,0 22 0,0-22 16,0 0-16,0 22 0,21-22 0,-22 22 16,22-22-16,-21 0 0,0 22 15,21-22-15,0 1 0,0-22 16,0 21-16,0-21 0,0 22 0,0-22 16,21 0-16,0-21 0,1 21 0,-1-21 15,21 0-15,-21 0 0,22 0 16,-1 0-16,0-21 0,1 21 0,-22-21 15,21 0-15,0-1 0,1-20 0,-22 21 16,21 0-16,-21-22 0,1 22 0,-1 0 16,-21 0-16,0 0 0,0 0 0,0-1 15,0 44 17,-21-1-32,21 0 15,0 21-15,0-21 0,0 1 0,0-1 16,0 21-16,0-21 0,0 0 0,0 1 15,0-1-15,21 0 0,0 0 16,21-21-16,-21 21 0,22-21 0,-22 0 16,21 0-16,1 0 0,-22 0 0,21 0 15,0-21-15,-20 0 0,20 21 0,-21-21 16,0 0-16,0-1 0,1 1 16,-1 0-16,0-21 0,-21 21 0,0-1 15,0 1-15,0-21 0,0 21 0,0 0 16,0-1-16,0 1 15,-21 42 17,21 1-32,-21-1 0,-1 0 0,1 21 15,21-21-15,-21 1 0,0 20 0,21 0 16,0-21-16,-21 22 0,21-1 0,-21 0 16,21 1-16,0-22 0,0 21 0,0 1 15,0-1-15,0 0 0,0 1 16,0-1-16,0 0 0,0 1 0,0-1 15,0-21-15,0 21 0,0 1 0,0-22 16,-22 21-16,1-21 0,0 1 0,0-1 16,0 0-16,0-21 0,-1 0 0,1 0 15,0 0-15,-21 0 0,21 0 16,-22 0-16,22 0 0,0-21 0,-21 0 16,20-1-16,1 1 0,0 21 15,0-21-15,0 0 0,21 0 0,-21 0 16,-1 21-16,22-22 15,0 1-15,0 0 16,22 21-16,-1 0 16,0-21-16,21 0 0,1 21 0,-1-21 15,0-1-15</inkml:trace>
  <inkml:trace contextRef="#ctx0" brushRef="#br0" timeOffset="67584.78">16192 5461 0,'0'0'16,"22"-42"-16,-22 21 0,0-1 0,0 1 0,-22 42 31,1-21-15,21 43-16,-21-22 0,0 21 0,0 1 15,0-1-15,21 0 0,-22 1 0,1-1 16,21 21-16,0-20 0,-21 20 0,0-20 15,21 20-15,-21-21 0,0 1 16,21 20-16,-22-20 0,1-1 16,21 21-16,-21-20 0,21-1 0,-21 0 15,0 1-15,21-1 0,0 0 0,0-20 16,0-1-16,-21 21 0,21-21 16,0 0-16,0-42 31,21 0-31,0 0 0,0-21 15,-21 20-15,21 1 0,0-21 0,1 0 16,-1-1-16,0 1 0,0 0 16,0-22-16,0 22 0</inkml:trace>
  <inkml:trace contextRef="#ctx0" brushRef="#br0" timeOffset="67848.71">16150 5609 0,'0'-42'0,"0"84"0,0-105 15,0 20-15,0 22 0,0 0 0,0-21 16,0 21-16,21 21 0,0-22 15,1 1-15,-1 0 0,0 21 0,21 0 16,-21-21-16,22 21 0,-1 0 0,-21 0 16,22 0-16,-22 0 0,21 21 0,-21 0 15,-21 0-15,0 1 0,0-1 16,0 0-16,0 0 0,0 0 0,0 0 16,-21 1-16,0-1 0,0 0 15,-22-21-15,22 21 0,0 0 0,-21-21 16,21 21-16,-1-21 0,-20 0 0,21 0 15,21 22-15,-21-22 0,0 0 16,42 0 0,0 0-1,0-22-15,21 1 0</inkml:trace>
  <inkml:trace contextRef="#ctx0" brushRef="#br0" timeOffset="68216.67">16764 5503 0,'0'0'0,"21"0"0,-21-21 16,21 0-16,0 0 15,1 21-15,-1-21 0,0 0 0,0 21 16,0-22-16,0 1 0,1 0 0,-1 0 16,0 0-16,0 0 0,-21-1 15,0 1 1,-21 21-1,0 0-15,0 21 0,-22-21 0,22 22 0,-21-1 16,21 0-16,-22 0 0,22 21 16,0-20-16,0-1 0,0 0 0,21 21 15,0-21-15,0 1 0,0 20 16,0-21-16,0 0 0,21-21 0,0 21 16,0 1-16,0-22 0,22 0 0,-22 0 15,21 0-15,-21 0 0,22 0 0,-22 0 16,0 0-16,21-22 0,-21 22 15,1-21-15,-1 0 0,0 0 0,0 0 16,0 0-16,-21-22 0,0 22 0,0-21 16,0-1-16,0 22 0,0-21 0,0 0 15</inkml:trace>
  <inkml:trace contextRef="#ctx0" brushRef="#br0" timeOffset="68511.13">14944 4932 0,'0'0'0,"-43"0"0,1 0 0,21 0 16,42 0 0,0 0-16,21 0 0,22-21 0,-22 21 15,43 0-15,0-21 0,-22 21 16,22 0-16,-1 0 0,1 0 15,-21-22-15,-1 22 0,-21 0 0,1 0 16,-22 0-16,0 0 0,0 0 0,0 0 16,1 0-16,-22 22 47,-43-22-47,22 21 0</inkml:trace>
  <inkml:trace contextRef="#ctx0" brushRef="#br1" timeOffset="74372.92">974 9610 0,'0'-64'16,"0"43"-16,0 0 16,0 0-16,0 0 0,21-1 15,0 1-15,0 0 16,-21 0 0,0 42-1,0 0-15,0 0 16,0 1-16,0 20 0,0 0 0,0 22 15,0-22-15,0 0 0,0 22 16,0-22-16,-21 22 0,21-22 0,-21 22 16,21-22-16,-21 0 0,21 22 15,0-22-15,-22 22 0,1-22 0,21 0 16,-21 22-16,21-22 0,0 0 0,-21 1 16,21-22-16,0 0 15,-21 0-15,21 0 0,0-42 31,0 0-31,0 0 0,0 0 16,0-22-16,0 22 0,0 0 16,0-21-16,0 21 0,0-22 0,0 22 15,0-21-15,0 21 0,0-22 16,0 1-16,0 21 0,0-22 0,0 1 16</inkml:trace>
  <inkml:trace contextRef="#ctx0" brushRef="#br1" timeOffset="74705.02">868 9483 0,'0'0'0,"0"-21"0,-21-43 0,21 43 16,0 0-16,21 0 0,0-1 16,0 1-16,0 21 0,0-21 0,1 21 15,20 0-15,0 0 0,1 21 16,-1-21-16,0 21 0,1 1 0,-1-1 15,0 21-15,1-21 16,-22 22-16,0-22 0,0 21 0,-21 0 16,0-20-16,0 20 0,-21-21 0,-21 21 15,20-20-15,-20-1 0,21 0 16,-21 0-16,-1 0 0,1 0 16,0 1-16,20-22 0,1 0 0,-21 21 15,21-21-15,0 0 0,-1 0 16,22-21 15,22-1-15</inkml:trace>
  <inkml:trace contextRef="#ctx0" brushRef="#br1" timeOffset="75104.2">1672 9398 0,'-21'0'15,"0"21"-15,21 0 0,-21 1 16,21-1-16,0 21 0,0-21 16,0 22-16,-22-22 0,22 21 0,0 0 15,0-20-15,0 20 0,0-21 16,0 21-16,0-20 0,0-1 15,0 0-15,22-21 0,-22 21 0,21-21 0,0 0 16,0 0-16,0 0 16,0 0-16,1 0 0,-1-21 0,0 21 15,0-21-15,21 0 0,-20-1 16,-1 1-16,0-21 0,-21 21 0,21 0 16,-21-22-16,0 22 0,0-21 15,0 21-15,0-22 0,0 22 0,0 0 16,0 0-16,0 0 0,0-1 15,0 1-15,0 0 16,0 0 15,0 0-31</inkml:trace>
  <inkml:trace contextRef="#ctx0" brushRef="#br1" timeOffset="75677.08">2222 8911 0,'0'0'0,"0"-21"0,0 0 0,-21 42 31,21 0-31,-21 22 16,21-22-16,0 21 0,0 22 15,0-22-15,0 0 0,-21 22 16,21-22-16,0 0 0,0 22 15,0-22-15,0 22 0,-21-22 0,21 0 16,-21 22-16,21-22 0,0 1 16,0-22-16,0 21 0,0-21 0,-22 0 15,22 1-15,0-1 0,0 0 0,-21-21 16,21-21 31,0 0-47,0-1 0,0 1 0,0 0 0,21-21 15,1 21-15,-1-22 0,-21 22 16,21-21-16,21-1 0,-21 22 16,1-21-16,20 21 0,-21 0 0,21-1 15,1 1-15,-1 21 0,-21 0 16,22 0-16,-1 0 0,-21 0 0,21 0 16,-20 21-16,-1 1 0,-21 20 15,0-21-15,0 0 0,0 0 0,0 22 16,0-22-16,-21 0 0,-1 21 15,-20-20-15,21-1 0,-21 0 16,-1 0-16,1 0 0,21 0 0,-22 1 16,1-22-16,0 21 0,21-21 15,-22 0-15,22 0 0,0 0 0,0 0 16,0 0-16,-1 0 16,22-21-1,0-1-15,0 1 0,0 0 16,22 0-16,-1-21 15,0 20-15,21 1 0</inkml:trace>
  <inkml:trace contextRef="#ctx0" brushRef="#br1" timeOffset="76616.89">2963 8721 0,'0'0'0,"0"21"16,0 0 0,-21 21-16,21 1 0,-21-1 15,0 22-15,21-22 0,-21 21 0,-1-20 16,22 20-16,-21-20 0,21 20 0,-21-21 16,0 1-16,21 20 0,0-20 15,0-1-15,0 0 0,0 1 0,-21-22 16,21 21-16,0-21 0,0 0 15,0 1-15,0-1 0,0 0 16,21-21-16,0 0 16,0 0-16,0 0 0,1 0 15,-1-21-15,0 0 0,0-1 0,21 1 16,-20 0-16,-1 0 0,0-21 16,21 20-16,22-105 15,-64 106-15,21 0 0,-21 0 16,0 42 15,-21 21-31,21-20 16,0-1-16,0 21 0,-21-21 15,21 22-15,0-22 0,0 21 0,0-21 16,0 0-16,0 22 0,0-22 16,0 0-16,0 0 0,21-21 0,0 21 15,0-21-15,0 0 0,0 0 16,1 0-16,20 0 15,-21-21-15,0 0 0,0 0 0,1 0 16,20 0-16,-21-1 0,0 1 16,22-21-16,-22 21 0,0-22 0,0 22 15,0-21-15,22 21 0,-43 0 0,21-1 16,0 1-16,0 0 0,0 0 16,0 21-16,1 0 15,-22 21 16,21-21-15,0 0 15,-21-21-15,0 0 0,0 0-1,0-1-15,-21 22 16,0 0-1,-1 0-15,1 0 16,0 22-16,21-1 0,-21 0 16,0 0-16,0 0 0,21 0 15,-22 1-15,22 20 0,-21-21 0,21 0 16,0 22-16,0-22 0,0 0 0,0 0 16,0 0-16,21 0 0,1 1 15,-1-1-15,0-21 0,0 0 0,0 0 16,0 0-16,1 0 0,-1 0 0,0 0 15,0 0-15,0-21 16,0 21-16,1-22 0,-1 1 0,0 0 16,-21 0-16,21 0 0,-21 0 0,0-1 15,0 1-15,0-21 0,0 21 16,0 0-16,0-22 0,0 22 0</inkml:trace>
  <inkml:trace contextRef="#ctx0" brushRef="#br1" timeOffset="76842.89">3429 9081 0,'-42'0'0,"42"-22"15,-22 22-15,1-21 16,21 42 31,0 1-47</inkml:trace>
  <inkml:trace contextRef="#ctx0" brushRef="#br1" timeOffset="77360.64">4974 9313 0,'0'0'0,"21"0"0,-21-21 16,21 21 0,1 0-1,-22 21-15,0 1 0,0-1 16,21 0-16,-21 0 0,21 0 0,0 22 0,-21-22 16,0 0-16,0 21 15,0-21-15,0 22 0,0-22 0,0 0 16,0 0-16,0 22 0,0-22 15,0 0-15,0 0 0,0-42 47,21-21-31,0 20-16</inkml:trace>
  <inkml:trace contextRef="#ctx0" brushRef="#br1" timeOffset="77584.95">5482 9250 0,'0'0'0,"0"-21"0,-21 21 32,0 0-32,0 0 15,-1 21-15,1 0 0,0 0 0,0 0 16,0 1-16,0-1 0,-1 21 0,1-21 16,0 22-16,0-1 0,0-21 15,21 21-15,-21 1 0,-1-22 0,22 0 16,-21 21-16,21-20 0,0-1 0,0 0 15,0 0 1,21-21 0,1 0-16,-1-21 0,0 0 0</inkml:trace>
  <inkml:trace contextRef="#ctx0" brushRef="#br1" timeOffset="77984.42">5757 9313 0,'0'0'0,"0"-21"0,-21 21 16,0 0-16,0 0 16,0 0-16,-1 21 0,1-21 15,0 22-15,21-1 0,-21 0 16,0 0-16,21 21 0,-21-20 16,21-1-16,0 21 0,-22-21 0,22 22 0,0-22 15,0 21-15,0-21 0,0 0 16,0 1-16,22-1 0,-1-21 15,0 21-15,0-21 0,0 0 0,22 0 16,-22 0-16,0 0 0,21 0 0,-21-21 16,22 0-16,-22 21 0,0-22 15,0 1-15,0-21 0,1 21 0,-1 0 16,-21-22-16,0 1 0,0 21 0,0-22 16,0 22-16,0 0 0,0-21 15,0 21-15,-21-1 0,-1 22 16,1-21-16,0 21 0,0 0 15,0 0-15,0 21 0,-1-21 16,1 22-16,0-22 0,0 21 0,0 0 16,0-21-16,21 21 0,0 0 0,0 0 15</inkml:trace>
  <inkml:trace contextRef="#ctx0" brushRef="#br1" timeOffset="78252.39">6244 9271 0,'0'21'16,"0"0"0,0 1-16,0-1 15,0 0-15,0 0 0,0 0 0,-21 0 16,21 22-16,-21-22 0,21 0 0,0 0 15,0 0-15,0 1 0,0-1 0,0 0 16,0 0-16,0 0 0,0 0 16,0-42 15,0 0-15,0 0-16</inkml:trace>
  <inkml:trace contextRef="#ctx0" brushRef="#br1" timeOffset="78428.38">6244 9144 0,'0'-21'0,"0"42"0,0-63 15,0 21-15,0 42 47,0 0-47,0 0 31,0 0-31,21-21 0</inkml:trace>
  <inkml:trace contextRef="#ctx0" brushRef="#br1" timeOffset="79057.69">6710 9440 0,'0'0'15,"21"0"-15,0 0 0,0 0 16,-21-21-16,21 21 0,1-21 16,-22 0-16,21 0 15,-21 0-15,21-1 0,-21 1 16,0 0-16,-21 21 16,0 0-16,-1 0 15,1 0-15,0 0 0,0 0 0,0 21 16,0-21-16,-1 21 0,-20 1 0,21-1 15,0 0-15,0 21 0,21-21 16,-22 1-16,1 20 0,21-21 0,0 0 16,0 22-16,0-22 0,0 0 0,0 0 15,0 0-15,0 0 0,21 1 16,1-22-16,-1 21 0,0-21 0,0 0 16,0 0-16,0 0 0,1 0 15,-1 0-15,21 0 0,-21 0 16,0-21-16,1-1 0,20 1 0,-21 0 15,0 0-15,0-21 0,1 20 0,-1-20 16,0 0-16,0-1 0,0 1 0,0-21 16,1 20-16,-22 1 0,21-22 15,0 1-15,0-1 0,-21 1 0,0-1 16,21 22-16,-21-21 0,0 20 0,0 1 16,0 21-16,0 0 0,0-1 15,-21 44 1,0-1-16,21 21 0,-21-21 15,0 22-15,-1 20 0,1-21 16,21 22-16,-21-22 0,0 22 0,21-1 16,-21-20-16,21-1 0,0 0 0,0 22 15,0-22-15,0-21 0,0 22 16,0-1-16,0-21 0,21 21 0,0-20 16,0-1-16,0 0 0,1 0 15,-1-21-15,0 0 0,0 0 16,0 0-16,0-21 15,1 0-15,-22 0 0,21 21 16</inkml:trace>
  <inkml:trace contextRef="#ctx0" brushRef="#br1" timeOffset="79789.08">8488 9440 0,'0'0'0,"21"-21"0,0 21 16,0-21 0,0 0-16,-21 0 0,22 0 0,-22-1 15,0 1-15,0 0 0,0 0 0,0 0 16,0 0-16,0-1 0,-22 1 15,1 0-15,0 0 0,0 21 0,-21 0 16,20 0-16,-20 0 0,0 0 16,-1 0-16,22 21 0,-21 0 0,0 0 15,20 1-15,-20-1 0,21 21 16,-21-21-16,20 22 0,1-22 0,21 21 16,0-21-16,-21 22 0,21-22 0,0 21 15,0-21-15,0 0 0,0 1 0,21-1 16,0 0-16,1-21 15,-1 21-15,0-21 0,0 0 0,21 0 16,-20 0-16,-1-21 0,21 0 0,-21 21 16,22-21-16,-22-1 15,21 1-15,-21 0 0,22 0 0,-22-21 16,21 20-16,-21 1 0,0-21 0,1 21 16,-1 0-16,0-1 0,-21-20 0,0 21 15,0 0-15,0 42 31,0 0-31,0 0 0,0 0 0,-21 22 16,21-22-16,0 0 0,-21 21 16,21-20-16,0 20 0,0-21 0,0 0 15,0 0-15,0 1 0,0-1 0,0 0 16,0 0-16,21 0 0,0-21 0,0 0 16,0 0-1,0 0-15,1 0 0,-1-21 16,0 21-16,0-21 0,0 0 0</inkml:trace>
  <inkml:trace contextRef="#ctx0" brushRef="#br1" timeOffset="80320.55">9229 8805 0,'0'0'0,"0"-42"0,0 21 0,0-21 15,0 20-15,0 1 0,0 42 31,-22 1-31,22-1 0,0 21 0,0 0 16,0 22-16,0-22 16,0 22-16,-21-22 0,21 22 0,-21-22 15,21 21-15,0-20 0,0-1 0,-21 0 16,0 1-16,21-1 0,-21 0 0,21-20 16,0 20-16,0-21 0,0 0 15,-22 0-15,22 1 0,0-44 47,0 1-47,22 0 16,-22 0-16,21 0 0,0 0 0,-21-22 15,21 22-15,0 0 0,0 0 0,1 0 16,-1-1-16,0 1 0,0 0 16,0 0-16,0 0 0,22 21 0,-22 0 15,0 0-15,0 0 0,0 0 0,1 0 16,-1 0-16,0 21 0,0 0 0,-21 0 15,0 0-15,0 1 0,0-1 16,0 0-16,0 0 0,0 0 0,0 0 16,-21 1-16,0-22 0,0 21 0,-1 0 15,-20 0-15,21-21 0,0 21 0,-22-21 16,22 0-16,0 0 16,0 0-16,0 0 0,0 0 0,-1 0 15,1 0-15,21-21 31,21 0-15,1 0-16,-1 0 0</inkml:trace>
  <inkml:trace contextRef="#ctx0" brushRef="#br1" timeOffset="80680.49">10181 9208 0,'0'0'0,"21"-22"0,-21 1 0,0 0 16,0 0-16,0 0 0,0 0 16,0-1-16,-21 22 15,0 0-15,0 0 16,0 0-16,-22 22 0,22-1 0,-21 21 15,21-21-15,-22 0 0,22 22 16,0-22-16,0 21 0,0-21 16,-1 22-16,22-22 0,-21 0 0,21 0 0,0 0 15,0 22-15,0-22 0,21 0 16,1 0-16,-1-21 16,0 0-16,21 21 0,-21-21 0,1 0 15,-1 0-15,21 0 0,-21 0 0,0 0 16,1-21-16,-1 21 0,21-21 0,-21 0 15,0 21-15,1-21 0</inkml:trace>
  <inkml:trace contextRef="#ctx0" brushRef="#br1" timeOffset="80984.33">10858 8996 0,'0'-21'0,"0"42"0,-21-63 0,21 20 0,-21 22 16,0 0-16,0 0 15,0 0-15,-1 22 16,1-1-16,0 21 0,0-21 0,21 22 16,-21-22-16,0 21 0,21-21 0,-22 22 15,22-22-15,0 21 0,0-21 0,0 0 16,0 22-16,0-22 15,0 0-15,0 0 0,0 0 0,22-21 16,-22 22-16,21-1 0,0-21 0,0 21 16,0-21-16,0 0 0,1 0 15,-1 0-15,0 0 0,0 0 16,0 0-16</inkml:trace>
  <inkml:trace contextRef="#ctx0" brushRef="#br1" timeOffset="81256.69">11515 8784 0,'0'0'0,"21"0"16,0 0-16,0 0 16,0 21-16,0 1 0,-21-1 15,22 21-15,-1-21 0,0 22 0,-21-22 16,21 21-16,-21 0 0,0 1 0,0-1 15,0-21-15,0 22 0,0-1 0,0-21 16,0 21-16,0-20 0,-21-1 16,0 0-16,0 0 0,-1 0 0,1 0 15,0 1-15,0-1 0,0 0 16,0-21-16,-1 21 0,1-21 0,0 0 16,0 21-16,0-21 0</inkml:trace>
  <inkml:trace contextRef="#ctx0" brushRef="#br1" timeOffset="82180.85">3979 10181 0,'0'0'0,"21"0"0,1-21 16,-22 0-16,21 21 0,0 0 15,-42 0 17,0 21-17,-1-21-15,1 21 0,0 0 16,0-21-16,0 22 0,-22-1 0,22-21 15,0 21-15,0 0 0,0-21 16,0 21-16,-1-21 0,22 21 16,22-21-1,-1 0-15,0 0 16,0 0-16,0 0 0,0 0 0,1 0 16,-1 22-16,0-1 0,0-21 15,0 21-15,0 0 0,1 21 0,-22-20 16,0-1-16,21 0 0,-21 0 15,0 21-15,0-20 0,-21-1 16,-1 0-16,1 0 0,0-21 0,0 21 16,0 0-16,-22-21 0,22 22 0,0-22 15,0 0-15,0 0 0,42-22 32,0 22-17,0 0-15,0-21 16,1 21-16,-22 21 15,0 1-15,0-1 16,0 0-16,0 0 0,0 21 16,-22-20-16,1 20 0,0-21 15,0 21-15,0 1 0,0-22 0,-1 21 16,22-21-16,-21 22 0,21-22 16,0 0-16,-21 0 0,21 0 0,0 1 15,0-1-15,0 0 0,21 0 0,0-21 16,1 21-16,-1-21 0,0 0 15,0 0-15,0 0 0,0 0 0</inkml:trace>
  <inkml:trace contextRef="#ctx0" brushRef="#br1" timeOffset="82900.62">3090 13441 0,'0'0'0,"43"-42"15,-22 42-15,-21-22 0,21 1 16,0 21-16,0 0 0,0 0 15,1 0-15,-1 0 0,0 0 0,0 0 16,0 0-16,0 0 0,-21 21 16,0 1-16,0-1 15,0 0-15,0 21 0,-21-21 16,0 1-16,0-1 0,0 21 0,-22-21 16,1 0-16,21 22 0,-21-22 15,20 0-15,-20 21 0,21-20 0,-21-1 16,20 0-16,1-21 0,0 21 0,21 0 15,0 0-15,0 1 16,0-1 0,21 0-1,0 0-15,1 0 16,-1 0-16,0-21 0,0 22 16,0-1-16,-21 21 0,21-21 0,-21 0 15,22 22-15,-22-22 0,0 21 16,0 1-16,0 20 0,0-21 0,0 22 15,0-22-15,0 1 0,0 20 16,0-42-16,-22 22 0,22-22 0,-21 21 16,21-21-16,-21-21 0,21 21 0,-21-21 15,0 0 1,0 0-16,21-21 0,0 0 0,-22 0 16,1 0-16,0-22 0,0 1 0,0 0 15,21-1-15,-21 1 16</inkml:trace>
  <inkml:trace contextRef="#ctx0" brushRef="#br1" timeOffset="83365.03">3344 12150 0,'0'-21'16,"21"21"15,1 0-31,-1 0 0,0 0 16,21 0-16,1 0 0,-1 0 0,0 0 15,22 0-15,-1 0 0,22 0 16,-22 0-16,1 0 0,21 0 0,-1 0 16,1 0-16,0 0 0,-22 0 15,22 0-15,-1 0 0,-20 0 0,-1 0 16,-20 0-16,-1 0 0,-21 0 15,0 0-15,-21 21 16,-21-21-16,0 0 0,-21 0 16,21 21-16,-22-21 0,1 0 15,-22 0-15,22 0 0,-21 21 0,-1-21 16,1 0-16,-1 21 0</inkml:trace>
  <inkml:trace contextRef="#ctx0" brushRef="#br1" timeOffset="83640.89">3323 12425 0,'0'0'0,"-21"21"16,-64 0-16,85 0 16,21-21-1,22 22-15,-22-22 16,21 0-16,22 0 0,-22 0 0,22 0 16,-1 0-16,22 0 0,-22 0 0,22 0 15,-22 0-15,1 0 0,21 0 16,-22-22-16,1 22 0,-1 0 0,1 0 15,-22 0-15,0 0 0,1 0 0,-1 0 16,-21 0-16,0 0 0,-42 0 31,0 0-15,0 0-16,-22 0 0,22 0 0,0 0 16,-21 0-16,21 0 0,-22 0 15,22 22-15</inkml:trace>
  <inkml:trace contextRef="#ctx0" brushRef="#br1" timeOffset="83908.73">3154 12806 0,'-21'0'0,"42"0"0,-42 21 0,21 0 0,21 0 31,0-21-31,0 0 0,21 0 16,1 0-16,-1 0 0,0 0 0,22 0 15,-1 0-15,1 0 0,-1 0 16,1 0-16,-1 0 0,22 0 0,-21 0 16,-1 0-16,1 0 0,-1 0 0,1 0 15,-1 0-15,1-21 0,-1 21 16,-21 0-16,1 0 0,-1 0 0,-21-21 16,0 21-16,1 0 0,-1 0 0,-21-21 15,0 0-15,0 0 16</inkml:trace>
  <inkml:trace contextRef="#ctx0" brushRef="#br1" timeOffset="85516.56">5207 10033 0,'0'0'0,"-21"0"16,0 0-1,-1 0-15,1 0 16,0 0-16,0 0 16,0 0-16,0 0 31,21 21-15,21-21-1,0 0 1,21 0-16,-21 0 0,1 0 15,20 0-15,0 0 0,22 0 0,-1 0 16,1 0-16,-1 0 0,22 0 16,0 0-16,-1-21 0,1 21 0,0 0 15,-1 0-15,1 0 0,0 0 0,-22 0 16,22 0-16,-22 0 0,1 0 0,-1 0 16,1 0-16,-1 0 0,-20 0 15,-1-21-15,0 21 0,1 0 16,-1 0-16,-21 0 0,0 0 0,0 0 15,1 0-15,-1 0 0,0-21 0,-42 21 63,0 0-63,-1 0 0,1 0 16,-21 0-16,21 0 0,-22 0 0,22 0 15,-21 0-15</inkml:trace>
  <inkml:trace contextRef="#ctx0" brushRef="#br1" timeOffset="86052.25">5059 10097 0,'-21'0'0,"-22"0"16,22 0-1,42 21 32,0-21-47,1 0 0,20 0 0,-21 0 16,21 0-16,1 0 0,20 0 15,1 0-15,-1 0 0,1 0 0,20 0 16,1 0-16,0 0 0,21 0 0,-22 0 16,1 0-16,0 0 0,-1 0 15,-20 0-15,20 21 0,-20-21 0,21 0 16,-43 0-16,21 0 0,1 0 15,-22 0-15,1 0 0,-1 0 0,0 0 16,1 0-16,-22 0 0,0 0 16,0 0-16,0 0 0,0 0 0,1 0 15,-1 0 1,-42 0 31,-1 0-32,1 0-15</inkml:trace>
  <inkml:trace contextRef="#ctx0" brushRef="#br1" timeOffset="92684.42">8742 9927 0,'-21'0'0,"42"0"0,-64 0 0,22 0 15,0 0-15,0 0 0,-21 0 0,20 0 16,1 0-16,0 0 0,0 0 0,0 0 16,-22 0-16,22 0 15,0 0-15,0 0 0,42 0 94,0 0-94,0 0 0,1 0 16,20 0-16,0 0 0,1 0 0,-1 0 15,21 0-15,1 0 0,-1 0 0,22 0 16,-21 0-16,20 0 0,1 0 16,0 0-16,-1 0 0,1 0 0,0 0 15,-1 0-15,1-21 0,0 21 0,-1 0 16,1 0-16,0 0 0,-1 0 0,-20 0 15,-1 0-15,1 0 0,-22 0 16,22 0-16,-22 0 0,0 0 16,-21 0-16,1 0 0,-1 0 0,0 0 15,0 0-15,0 0 0,-21-21 16,-21 21 15,0 0-31,0 0 16,0 0-16,-1 0 0,1 0 0,0 0 15,0-21-15,-21 21 0,20 0 16</inkml:trace>
  <inkml:trace contextRef="#ctx0" brushRef="#br1" timeOffset="93205.13">8572 9991 0,'0'0'16,"-42"0"-1,42 21 16,21-21 1,0 0-32,1 0 15,20 0-15,0 0 0,1 0 0,-1 21 16,21-21-16,1 0 0,21 0 0,-1 0 16,1 0-16,0 0 0,-1 0 0,22 0 15,-21 0-15,21 0 0,-1 0 16,-20 0-16,0-21 0,21 21 0,-43 0 15,1 0-15,-1 0 0,1-21 0,-22 21 16,0 0-16,1 0 0,-22-21 16,0 21-16,0 0 0,21 0 15,-20 0-15,-1-22 0,0 22 16,0 0 0,0 0-1,-42 0 32,0 0-47,0 0 16,0 0-16</inkml:trace>
  <inkml:trace contextRef="#ctx0" brushRef="#br1" timeOffset="101285.01">17039 8551 0,'0'-21'16,"21"0"15,0 21 0,-21-21-31,22 21 16,-22-21-16,21 21 15,-21-21-15,0-1 16,0 1 0,-21 21 15,-1 21-16,22 1-15,0-1 0,-21 0 16,21 0-16,-21 0 0,21 22 16,-21-22-16,21 21 0,-21 0 0,0 1 15,-1-1-15,1 0 0,0 22 16,0-22-16,-21 22 0,20-22 0,1 22 16,-21-22-16,21 21 0,-22-20 0,22-1 15,0 0-15,-21 1 0,21-22 0,-1 21 16,1-21-16,21 22 0,-21-22 0,21 0 15,-21-21-15,21 21 0,-21-21 0,21-21 32,0 0-17,0 0-15,0 0 0,0-1 0,0-20 16,0 21-16,0-21 0,0 20 16,21-20-16,-21 0 0,21 21 0,0-22 15,-21 22-15,0-21 0,0 21 0,21 21 16,-21-22-16,0 1 0,22 21 15,-22 21 1,0 1 0,0-1-16,0 0 0,21 0 0,-21 0 15,21 0-15,-21 1 0,0-1 0,0 0 16,21 0-16,0 0 0,0 0 0,-21 1 16,22-1-16,-1-21 0,0 21 0,0-21 15,0 21-15,0-21 0,1 0 16,-1 0-16,21 0 0,0 0 15,-20 0-15,20 0 0,0 0 0,1 0 16,-1 0-16,-21 0 0,21-21 0,1 0 16,-1 21-16,-21-21 0,0-1 0,22 1 15,-22 0-15,0 0 0,0-21 0,0 20 16,1-20-16,-1 0 0,-21-1 16,21 1-16,0-21 0,-21 20 0,21-20 15,-21-1-15,0 22 0,0 0 0,0-22 16,0 22-16,-21-1 0,0 22 0,0-21 15,-22 21-15,1 0 0,0-22 0,-1 22 16,1 21-16,-21-21 0,20 21 16,-20 0-16,-1 0 0,22 0 0,-22 0 15,22 0-15,0 0 0,-1 21 16,1 0-16,21 0 0,0 1 0,0 20 16,21-21-16,0 21 0,0 1 0,0-22 15,0 21-15,0 1 0,21-1 0,0-21 16,0 21-16,0-20 0,0 20 15,1-21-15,20 0 0,-21 0 0,0 1 16,22-1-16,-22-21 0,0 21 0,21-21 16,-21 0-16,1 0 0,-1 0 0,0 0 15,0 0-15,0 0 16,0-21 15,-21 0-15,22 21-16</inkml:trace>
  <inkml:trace contextRef="#ctx0" brushRef="#br1" timeOffset="101756.73">17611 9208 0,'21'0'31,"0"-22"-31,0 22 16,0-21-16,0 21 0,-21-21 0,22 21 16,-1-21-16,0 0 0,0 21 0,0-21 15,0-1-15,-21 1 0,22 0 16,-22 0-16,0 0 0,0 0 15,0-1-15,-22 22 16,1 0-16,0 0 16,0 0-16,21 22 0,-21-22 0,0 21 15,-1 0-15,22 0 0,0 0 16,-21 0-16,21 1 0,-21-1 16,21 0-16,0 0 0,0 0 0,0 0 15,0 1-15,0-1 0,0 0 0,0 0 16,21 0-16,0-21 0,1 21 0,-1 1 15,0-22-15,0 0 0,-21 21 0,21-21 16,0 0-16,1 0 0,-1 0 0,0 0 16,0 0-16,0 0 0,0 0 0,1 0 15,-1-21-15,0-1 0,0 22 16,0-21-16,0 0 0,1 0 0,-1 0 16,0 0-16,0-1 0</inkml:trace>
  <inkml:trace contextRef="#ctx0" brushRef="#br1" timeOffset="102516.34">18330 8848 0,'0'-21'0,"0"42"0,0-64 0,-21 43 31,21 22-31,-21-1 0,21 0 16,0 0-16,0 0 0,0 0 0,0 22 16,0-22-16,-21 0 0,21 21 0,0-20 15,0-1-15,-21 0 0,21 21 0,0-21 16,0 1-16,0-1 0,0 0 15,-22-21-15,22 21 0,0 0 0,-21-21 16,21 21-16,0 1 16,-21-22-1,21-22 1,0 1-16,0 0 16,0 0-16,0 0 0,0-22 0,0 22 15,0 0-15,21-21 0,-21 21 0,21-22 16,1 1-16,-1 21 0,0 0 15,0-22-15,0 22 0,0 0 0,1 0 16,-1 0-16,0-1 0,0 1 16,0 21-16,0 0 0,1 0 0,-1 0 15,0 0-15,0 21 0,0-21 0,0 22 16,1-1-16,-22 21 0,0-21 16,21 0-16,-21 22 0,0-22 0,0 0 15,0 21-15,0-20 0,0-1 0,0 0 16,0 0-16,0 0 0,0 0 0,-21 1 15,21-1-15,-22-21 0,1 21 16,0-21 0,21-21 15,0 0-15,0-1-16,0 1 0,21 0 0,-21 0 15,21-21-15,1 20 0,-1-20 0,0 0 16,21 21-16,-21-22 0,1 22 0,20 0 15,-21-21-15,21 42 0,1-22 16,-22 1-16,21 21 0,-21 0 0,1 0 16,20 0-16,-21 0 0,0 0 0,0 21 15,-21 1-15,22-1 0,-22 0 0,21 0 16,-21 0-16,0 0 0,0 1 0,0-1 16,0 21-16,0-21 0,-21 0 0,-1 1 15,1-1-15,21 0 0,-21-21 0,21 21 16,-21 0-16,21 0 15,-21-21 1,21 22-16,0-44 47,21 22-31,-21-21-16,21 21 15,0-21-15</inkml:trace>
  <inkml:trace contextRef="#ctx0" brushRef="#br1" timeOffset="103064.98">19558 8721 0,'0'0'0,"21"-43"16,-21 22-16,-21 42 31,0 1-16,21-1-15,-21 0 0,-1 0 0,22 21 16,-21-20-16,0-1 0,0 21 0,0-21 16,21 22-16,-21-22 0,-1 0 0,22 21 15,0-21-15,0 1 0,-21-1 16,21 0-16,0 0 0,0 0 0,0 0 16,0 1-16,0-1 15,21-21-15,1 0 16,-1 0-16,0 21 0,0-21 0,0 0 15,0 0-15,1 0 0,-1 0 0,0 0 16,0-21-16,21 21 0,-20-21 16,-1-1-16,0 22 0,0-21 0,0 0 15,0-21-15,1 21 0,-1-1 0,0-20 16,0 21-16,0-21 0,-21-1 0,21 1 16,-21 0-16,0 20 0,0-20 0,0 21 15,0-21-15,0 20 0,-21 1 0,0 0 16,0 21-16,0-21 0,0 21 15,-22 0-15,22 0 0,-21 0 16,21 0-16,-22 21 0,22-21 0,-21 21 16,21 0-16,-1 1 0,1-1 0,-21 0 15,42 0-15,-21 21 0,0-20 0,-1-1 16,22 0-16,0 0 0,0 0 0,-21 0 16,21 1-16,0-1 15,0 0-15,21-21 16,1 0-1,-1 0-15,0 0 0,21 0 16,-21 0-16</inkml:trace>
  <inkml:trace contextRef="#ctx0" brushRef="#br1" timeOffset="103485.74">20701 8361 0,'0'0'0,"0"-21"0,-21 21 16,0 0-16,-1 0 0,1 0 15,0 0-15,0 0 0,0 0 16,21 21-16,-21 0 0,-1 0 0,1 0 15,0 1-15,0 20 0,21-21 16,-21 21-16,0-20 0,21 20 0,-22 0 16,22 1-16,-21-1 0,21 0 0,0 1 15,-21-1-15,21 0 0,-21 1 0,21-22 16,0 21-16,0-21 0,0 22 0,0-22 16,0 0-16,0 0 0,0 0 0,0 0 15,21 1-15,0-1 0,0 0 16,1-21-16,-1 21 15,0-21-15,0 0 0,0 0 0,0 0 16,1 0-16,-1 0 16,0 0-16,0 0 0,0 0 0,0-21 15,1 21-15,-1-21 0,0 0 0,0-1 16,21 1-16</inkml:trace>
  <inkml:trace contextRef="#ctx0" brushRef="#br1" timeOffset="103885.02">21399 8297 0,'0'0'0,"0"-21"0,0 0 15,0 42 16,0 0-31,22 1 0,-1-1 16,-21 0-16,21 0 0,0 21 0,-21-20 16,0 20-16,21-21 0,-21 21 0,0-20 15,21 20-15,-21 0 0,0 1 0,0-1 16,0 0-16,0 1 0,-21-1 16,0 0-16,0-21 0,0 22 15,0-1-15,-1-21 0,1 22 0,21-22 16,-21 0-16,0 0 0,0 0 0,0 0 15,-1 1-15,1-22 0,21 21 0,-21-21 16,0 0-16,21 21 16,-21-21-16,0 0 15,21-21 1,0 0-16,0-1 16,21 1-16,0 0 0,21 0 0</inkml:trace>
  <inkml:trace contextRef="#ctx0" brushRef="#br1" timeOffset="104612.61">22310 8446 0,'-22'0'0,"1"-22"0,0 22 16,0-21-16,0 21 0,0 0 15,-1 0-15,1 0 16,0 0-16,0 0 0,0 0 0,0 21 16,21 1-16,-22-22 0,1 21 0,21 0 15,0 0-15,0 0 16,0 0-16,0 1 0,0-1 15,0 0-15,21-21 16,1 0-16,-1 21 0,0 0 16,0-21-16,0 21 0,0-21 0,1 22 15,-1-22-15,0 21 0,0-21 16,-21 21-16,0 0 0,0 0 16,0 0-16,0 1 0,0-1 15,-21-21-15,21 21 0,-21 0 16,0-21-16,-22 21 0,22-21 0,0 0 15,0 21-15,0-21 0,-1 22 16,1-22-16,0 0 0,21 21 16,-21-21-16,42 0 31,0 0-15,0 0-16,1 0 15,-22 21-15,0 0 16,21-21-16,-21 21 0,0 0 15,0 1-15,0-1 0,0 0 0,-21 0 16,-1 21-16,1-20 16,0-1-16,0 0 0,0 0 0,0 0 15,-1 0-15,1 1 0,0-1 0,0 0 16,0 0-16,0 0 0,21 0 16,-22 1-16,22-1 0,0 0 15,0 0-15,22 0 16,-1-21-16,-21 21 15,21-21-15,-21 22 0,21-22 16,0 0 15,0 21-15,1-21-16</inkml:trace>
  <inkml:trace contextRef="#ctx0" brushRef="#br1" timeOffset="105037.07">20764 10478 0,'-63'0'0,"126"0"0,-168 0 15,62 0-15,1 0 0,0 0 0,20 0 16,1 0-16,0-22 0,42 22 31,0 0-31,22 0 0,-1 0 0,22 0 16,-1 0-16,1 0 0,-1 0 0,22 0 16,-1 0-16,1 0 0,0 0 15,-1 0-15,1-21 0,0 21 0,-22 0 16,22 0-16,0 0 0,-22-21 0,1 21 15,-22 0-15,21-21 0,-20 0 16,-1 21-16,-21-21 0,22 21 0,-22 0 16,0-22-16,0 22 0,-21-21 15,-21 21 17,0 0-32,0 0 0,-1 0 15,1 0-15,-21 0 0,21 21 0,-22-21 16,1 22-16,0-22 0</inkml:trace>
  <inkml:trace contextRef="#ctx0" brushRef="#br1" timeOffset="105396.87">20722 10732 0,'0'0'15,"-21"0"-15,0 0 0,-22 21 0,22-21 16,42 0-1,1 0-15,20 0 16,0 0-16,1 0 0,-1 0 0,0 0 16,22 0-16,-1 0 0,-20 0 0,20 0 15,1 0-15,-1 0 0,1 0 0,-1 0 16,1 0-16,-22 0 0,21 0 16,1 0-16,-22-21 0,1 21 15,-1 0-15,0 0 0,1-22 0,-1 22 16,-21 0-16,21 0 0,-20 0 0,-1 0 15,0 0-15,0-21 0,0 21 0,0 0 16,1 0-16,-44 0 47,1 0-47,0 0 0,-21 0 0,21 0 16,-22 0-16,22 0 0,-21 0 0,-1 0 15,-20 0-15,21 0 0</inkml:trace>
  <inkml:trace contextRef="#ctx0" brushRef="#br1" timeOffset="105702.22">20891 11007 0,'-21'21'16,"42"-42"-16,-42 63 0,0-42 0,42 0 15,0 0-15,1 0 16,-1 0-16,21 0 0,0 0 0,1 0 15,-1 0-15,0 0 0,22 0 0,-22 0 16,1 0-16,20 0 0,-21 0 0,1 0 16,20 0-16,-20 0 0,-22 0 15,21 0-15,0 0 0,-20 0 0,20 0 16,-21 0-16,0 0 0,0 0 16,-21-21-16,22 21 0,-1 0 15,0 0 1</inkml:trace>
  <inkml:trace contextRef="#ctx0" brushRef="#br1" timeOffset="106600.86">21209 12213 0,'0'-42'15,"21"21"-15,0 0 16,0-1-1,1 22-15,-1-21 0,0 21 0,0 0 16,21-21-16,-20 21 0,-1 0 16,21 0-16,-21 0 0,22 0 0,-22 0 15,0 0-15,0 0 0,-21 21 0,0 0 16,0 1-16,0-1 16,-21 0-16,-21 0 15,20 0-15,-20 0 0,21 1 0,-21-1 16,-1 0-16,22 0 0,-21 21 0,21-20 15,-22-1-15,22 0 0,0 0 0,21 0 16,0 0-16,0 1 0,0-1 16,0 0-16,0 0 15,21-21-15,0 21 0,0-21 16,1 0-16,-1 0 0,0 0 16,0 0-1,0 0-15,-21-21 0,0 0 16,0 0-1,-21 21 17,21 21-32,0 0 15,0 0-15,0 0 0,0 1 16,0-1-16,0 0 0,0 0 0,0 0 16,0 0-16,21 1 0,0 20 0,1-21 15,-1 21-15,0 1 0,0-22 0,21 64 16,-20-43-1,-1 0-15,-21 1 0,21-22 0,-21 21 16,21 0-16,-21-20 0,0-1 0,0 21 16,0-21-16,0 0 0,0 1 15,-21-22-15,0 0 0,0 21 16,-1-21-16,1 0 0,0 0 16,0 0-16,0 0 0,0 0 15,-1 0-15,1 0 16,21-21-16,-21 21 0,0 0 15,21-22-15,0 1 16,-21 0 0,21 0-16,0 0 0,0 0 15,0-1-15,0 1 0</inkml:trace>
  <inkml:trace contextRef="#ctx0" brushRef="#br1" timeOffset="118096.48">1249 15494 0,'0'-21'0,"0"0"16,0 0-16,0-1 16,0 1-1,0 0 1,21 42 0,-21 22-1,0-22-15,0 21 16,0-21-16,0 22 0,-21-1 0,0 0 15,-1 1-15,1 20 0,0-21 16,-21 1-16,21-1 0,-22 0 0,22 1 16,-21-1-16,21 0 0,-1-20 15,1-1-15,0 0 0,0 0 16,0-21-16,21-21 31,0 0-31,0 0 0,0-1 16,0 1-16,0-21 0,21 21 0,0 0 15,0-1-15,0 1 0,1 0 16,-1 0-16,0 0 0,0 21 16,0 0-16,0 0 0,1 0 0,-1 0 15,21 0-15,-21 0 0,0 0 16,1 0-16,-1 0 0,0 0 0,0 0 16,0 21-16,0-21 0,1 0 15,-1 0-15,0 0 16,0 0-16,0 0 0,-21-21 15,21 21-15,1-21 0,-1-1 16,-21 1-16,0 0 0,0 0 16,21 0-16,-21 0 0,0-1 0,21 1 15,-21 0-15,0 0 0,0 0 16,-21 42 15,0 0-31,0 0 16,-1 22-16,1-22 0,21 0 0,-21 21 15,0 1-15,0-1 0,0 0 16,-1 1-16,1-1 0,21-21 0,0 21 16,0 1-16,0-22 0,0 21 15,0-21-15,0 1 0,0-1 0,0 0 16,0 0-16,0 0 16,21-21-1,1 0 1,-22-21-16,0 0 15,0 0-15,0 0 16,0-1 0,0 1-16,0 0 0,0 0 15,21 0-15</inkml:trace>
  <inkml:trace contextRef="#ctx0" brushRef="#br0" timeOffset="123713.26">1122 15261 0,'0'21'47,"21"1"-47,-21-1 15,0 0-15,0 0 16,0 0-16,0 0 0,0 1 16,0 20-16,0-21 0,-21 21 0,0-20 15,21 20-15,-22 0 0,1-21 16,21 22-16,-21-1 0,0 0 0,0-20 16,0 20-16,21-21 15,-43 43 1,22-64-16,21-22 31,0 1-31,0 0 16,0 0-16,0 0 15,0 0-15,0-1 0,21 22 16,-21-21-16,21 21 0,1 0 16,-1 0-16,0 0 0,0 0 15,0 0-15,0 0 0,1 0 16,-1 0-16,0 21 0,0-21 15,0 0-15,22 0 0,-22 0 16,0 0-16,21 0 0,-21 0 0,1 0 16,-1-21-16,0 21 0,-21-21 15,21 0-15,0 0 0,-21 0 16,0-1-16,0 1 0,0 0 16,0 0-16,0 0 0,0 0 0,0-1 15,0 1-15,0 42 31,0 1-31,0 20 16,-21-21-16,0 21 0,0 1 16,0-1-16,21 0 0,-22 1 15,1-1-15,0 0 0,21 1 16,0-1-16,0 0 0,-21 1 0,21-22 16,0 21-16,0-21 0,0 1 15,0-1-15,0 0 0,21-21 31,-21-21-15,21 0-16,-21-1 0,21 1 16,1-21-16,-1 21 0,0-22 0</inkml:trace>
  <inkml:trace contextRef="#ctx0" brushRef="#br0" timeOffset="123865.62">1820 15769 0,'0'-21'0,"0"42"0,21-42 78,-21 0-78,22 21 0</inkml:trace>
  <inkml:trace contextRef="#ctx0" brushRef="#br0" timeOffset="126696.25">2646 15769 0,'0'21'16,"0"1"-16,-21-1 15,42-42 32,0-1-31,0-20-16,0 21 0,-21 0 15,21-22-15,1 22 0,-1-21 16,0 0-16,-21-22 0,21 22 16,0-1-16,0-20 0,-21 21 0,22-1 15,-22 1-15,21 0 0,0 20 16,-21 1-16,21 0 0,0 21 15,0 21 1,1 0-16,-22 22 0,0-22 16,0 0-16,0 21 0,0-20 15,0-1-15,0 0 0,0 0 0,21 0 16,-21 0-16,0-42 31,0 0-15,0 0-16,0 0 0,0-22 15,0 22-15,0 0 0,0-21 0,-21 21 16,21-22-16,-22 22 0,1 0 16,21 0-16,-21 0 0,0 21 0,0 0 15,0 0-15,-1 0 0,1 21 16,0 21-16,-21 0 0,21 1 16,-1-1-16,-20 22 0,21-1 0,0-21 15,0 22-15,-1-1 16,1-20-16,21 20 0,0-20 0,0-1 15,0 0-15,21 1 0,1-1 16,20-21-16,-21 21 0,21-20 0,1-1 16,-1 0-16,0 0 0,1-21 15,-1 0-15,0 0 0,1 0 0,-1 0 16,22-21-16,-22 0 0,21 0 16,-20-1-16,-1-20 0,0 21 0,1 0 15,-22-22-15,21 22 0,-21-21 16,1 21-16,-22 0 0,0-1 0,0 1 15,0 0-15,0 0 0,-22 21 16,1 0 0,0 0-16,0 21 0,21 0 15,-21 0-15,21 1 0,-21 20 16,21-21-16,0 0 0,0 0 16,0 1-16,0 20 0,0-21 0,21 0 15,0 0-15,0 1 0,0-22 16,22 21-16,-22-21 0,21 0 0,0 0 15,-20 0-15,20 0 0,0 0 0,1-21 16,-1-1-16,0 1 0,1 0 16,-22 0-16,21 0 0,-21-22 0,0 22 15,-21 0-15,0-21 0,0-1 16,0 1-16,0 0 0,0-1 0,-21 1 16,0 21-16,0-21 0,-21 20 15,-1 1-15,1 0 0,0 21 16,-1 0-16,1 0 0,0 0 0,20 21 15,-20 0-15,0 1 0,21 20 16,-1-21-16,1 21 0,0-20 0,21 20 16,0 0-16,0-21 0,0 22 0,21-22 15,22 0-15,-22 0 0,21 0 16,22 1-16,-22-22 0,21 0 0,1 21 16,-22-21-16,22 0 0,-1 0 15,-20 0-15,20-21 0,-21-1 16,1 22-16,-1-21 0,0 0 0,1 0 15,-22-21-15,0 20 0,0 1 16,-21-21-16,21 21 0,-21-22 0,0 22 16,0 0-16,0 0 0,0 0 0,0 0 15,-21 21-15,0 0 16,0 0-16,21 21 0,0 0 0,-21 0 16,21 0-16,-21 22 0,21-22 0,-22 0 15,22 21-15,0-21 0,0 1 16,0 20-16,0-21 0,0 0 0,0 0 15,0 1-15,0-1 0,0 0 16,0 0-16,22-21 16,-1 0-1,-21-21-15,21 0 16,-21 0-16,21-22 0,0 22 16,-21 0-16,21-21 0,-21 20 0,22-20 15,-1 0-15,-21-1 0,21 22 16,0-21-16,0 21 0,-21 0 0,21-1 15,1 1-15,-1 21 16,0 0-16,-21 21 0,21 1 0,0-1 16,-21 0-16,0 0 0,0 0 0,21 22 15,-21-22-15,0 21 0,0-21 16,22 22-16,-22-22 0,0 0 16,0 0-16,21 0 0,-21 0 0,21 1 15,0-1-15,0 0 0,0-21 16,1 0-16,-1 0 0,0 0 15,0 0-15,21 0 0,-20-21 0,-1 21 16,0-21-16,21-1 0,-21 1 16,1 0-16,20-21 0,-21 21 15,0-22-15,0 22 0,1-21 0,-1-22 16,-21 22-16,0 21 0,21 0 16,-21-1-16,0 1 0,-21 21 15,21 21 1,-21 1-16,21-1 15,-22 0-15,22 21 0,0-21 0,0 1 16,0 20-16,0-21 0,0 0 0,0 0 16,22 22-16,-1-22 0,0 0 15,-21 0-15,21 0 0,-21 1 0,21-1 16,-21 0-16,21-21 16,-21-21 15,-21 21-31,0-21 0,21-1 0,-21 22 15,0-21-15,21 0 0,-21 0 16,-1 0-16,1 21 16,0 0-1,21 21-15,0 0 16,0 0-16,0 0 0,0 1 16,0-1-16,0 0 0,21 0 15,0-21-15,-21 21 0,22 0 16,-1-21-16,0 0 0,0 22 0,0-22 15,0 0-15,1 0 0,20 0 0,-21-22 16,21 1-16,1 21 0,-22-21 16,21 0-16,1 0 0,20-22 0,-21 22 15,1-21-15,20 0 0,-20-1 0,-1 1 16,0-22-16,-21 22 0,22-43 16,-22 22-16,-21-22 0,0 22 15,0-1-15,0-20 0,0 20 0,0 22 16,0-22-16,0 22 0,0 0 15,0 20-15,-21 1 0,21 0 0,-21 21 16,-1 0-16,22 21 16,-21 0-16,21 22 15,-21-22-15,21 21 0,0 1 0,0 20 16,0 1-16,0-22 0,0 21 16,0 1-16,0-1 0,0 1 0,0-1 15,0-20-15,0 20 0,-21-20 16,21-1-16,0 0 0,0 1 0,0-22 15,0 21-15,0-21 0,0 0 16,0 1-16,21-1 0,-21 0 0,21-21 16,0 0-16,1 0 0,-1 0 15,0 0-15,0 0 0,0-21 16,22 0-16,-22-1 0,0 1 0,21 0 16,1-21-16,-22-1 0,0 22 15,21-42-15,-42 42 0,0-1 16,0 1-16,0 0 0,0 0 15,-21 21-15,0 0 16,0 0-16,0 21 0,-1-21 16,22 21-16,0 0 15,0 1-15,0-1 16,22 0-16,-1-21 0,0 21 16,0-21-16,0 21 0,0-21 15,1 21-15,-1-21 0,-21 22 0,21-1 16,0-21-16,-21 21 0,0 0 15,0 0 1,0 0 0,0 1-1,21-22 17,0 0-17,1 0-15,-1 0 0,0-22 16,0 22-16,0-21 0,0 0 0,1 21 15,-1-21-15,0 0 0,0 0 16,0-22-16,-21 22 0,21 0 0,-21-21 16,22 20-16,-22 1 0,0 0 0,0 0 15,0 0-15,0 42 16,-22 0 0,1 0-16,21 0 0,-21 1 15,21-1-15,0 0 0,-21 21 0,21-21 0,0 1 16,0-1-16,0 0 15,0 0-15,0 0 0,0 0 0,0 1 16,0-1-16,21-21 0,0 21 0,0-21 16,1 0-16,-1 0 15,0 0-15,0 0 0,0 0 0,0-21 16,1 0-16,-1-1 0,0 1 0,0 21 16,0-42-16,0 21 0,1 0 0,-1-1 15,-21 1-15,21-21 0,-21 21 16,21 0-16,-21-1 0,0 44 31,0-1-31,0 0 16,0 0-16,0 0 0,0 0 15,0 1-15,0-1 0,0 0 0,0 0 16,0 0-16,0 0 0,0 1 0,0-1 16,0 0-16,21-21 15,0 0-15,1 0 0,-1 0 16,0 0-16,0 0 0,0 0 15,22-21-15,-22 21 0,0-21 16,21-1-16,-21 22 0,1-21 0</inkml:trace>
  <inkml:trace contextRef="#ctx0" brushRef="#br0" timeOffset="126952.13">7535 15515 0,'0'0'0,"21"-21"16,-21 0-16,0 0 0,-21 21 15,0 0-15,0 0 16,0 21-16,-22 0 15,22 0-15,0 0 0,0 1 0,0-1 16,0 0-16,-1 0 0,1 21 0,21-20 16,-21-1-16,21 0 0,0 0 15,0 0-15,0 0 0,0 1 0,0-1 16,21-21-16,0 21 0,1 0 0,-1-21 16,0 0-16,0 0 0,0 0 15,22 0-15,-22 0 0,0 0 16,21 0-16,-21-21 0,1 0 0,20 21 15,-21-21-15,0-1 0,22 1 16,-22-21-16,21 21 0,-21-22 16,0 1-16</inkml:trace>
  <inkml:trace contextRef="#ctx0" brushRef="#br0" timeOffset="127821.63">8086 14753 0,'0'0'0,"-22"0"15,1 21-15,0 1 0,21-1 16,-21 0-16,0 0 0,21 21 16,-21 1-16,-1-1 0,22 0 15,-21 1-15,0 20 0,21 1 0,-21-22 16,0 22-16,21-22 0,0 21 0,-21-20 16,-1-1-16,22 0 0,-21 1 15,21-1-15,0-21 0,0 22 0,0-22 16,0 0-16,0 0 0,0 0 0,0 0 15,21-21 1,1 0 0,-1 0-16,0 0 0,0 0 0,0 0 15,0-21-15,1 0 0,-1 21 0,0-21 16,0 0-16,0 21 0,-21-21 16,21 21-16,-21 21 31,0 0-16,0 0-15,0 0 0,0 0 16,0 1-16,22-22 0,-22 21 16,21 0-16,0-21 0,-21 21 0,21-21 15,0 0-15,0 0 0,1 0 16,-1 0-16,21 0 0,-21 0 16,0 0-16,1-21 0,-1 21 0,0-21 15,0 0-15,0-1 0,-21 1 0,21 0 16,-21 0-16,22-21 15,-22 20-15,0-20 0,0 21 0,0 0 16,0-22-16,-22 22 0,1 0 16,0 21-16,-21 0 0,21 0 15,-22 0-15,22 0 0,-21 21 0,21 0 16,-1-21-16,-20 22 0,21 20 0,0-21 16,0 0-16,-1 0 0,22 1 0,-21-1 15,21 0-15,0 0 0,0 0 16,0 0-16,21 1 0,1-22 0,-1 0 15,0 21-15,0-21 0,21 0 0,-20 0 16,-1 0-16,21 0 0,-21-21 16,0-1-16,22 22 0,-22-21 15,0 0-15,21 0 0,-20 0 0,20 0 16,-21-1-16,21 1 0,-20 0 0,-1 0 16,21 0-16,-21 0 0,0 21 15,1 0-15,-22 21 16,0 0-1,0 0-15,-22 0 0,1 0 0,21 1 16,-21-1-16,21 0 0,0 0 16,0 0-16,0 0 0,0 1 0,0-1 15,0 0-15,0 0 16,21-21-16,0 0 0,1 0 16,-1 0-16,0 0 0,0 0 15,0-21-15,0 21 0,-21-21 16,22 21-16,-1-21 0,-21-1 0,21 1 15,-21 0-15,0-21 0,0 21 0,0-22 16,0 22-16,0-21 0</inkml:trace>
  <inkml:trace contextRef="#ctx0" brushRef="#br0" timeOffset="128060.73">7853 15134 0,'0'0'0,"-43"0"15,65 0 1,-1-21 0,0 21-16,21 0 0,1 0 0,-1-21 15,0 21-15,22-21 0,-22 21 16,0 0-16,22-21 0,-22 21 0,-21 0 16,22-22-16,-1 22 0,-21-21 0,0 0 15,1 21-15,-22-21 0,0 0 16,0 0-16,-22 21 0,-20-22 15,21 1-15,-43 21 0,22-21 0,-21 0 16</inkml:trace>
  <inkml:trace contextRef="#ctx0" brushRef="#br0" timeOffset="128293.6">6032 14986 0,'0'0'0,"-84"42"15,105-42 1,0 0-16,21 0 16,-20 0-16,20 0 0,0 0 0,1 0 15,-1 0-15,0 0 0,1 0 16,-1 0-16,0 0 0,1-21 0,-1 21 16,0 0-16,-21 0 0,1 0 0,-1-21 15,0 21-15,0 0 0,-21-21 16,0 0-16</inkml:trace>
  <inkml:trace contextRef="#ctx0" brushRef="#br0" timeOffset="129964.93">11070 15134 0,'42'-42'0,"43"-43"16,-85 43-16,21 21 0,-21-22 0,0 22 15,21 0-15,-21 0 0,0 0 16,0 42 0,-21 21-16,0-21 0,21 22 15,-21 20-15,0 1 0,0-22 16,-1 22-16,1-1 0,0 1 16,-21-1-16,21 1 0,-22-1 0,22-21 15,0 1-15,0-1 0,0-21 0,-1 22 16,22-22-16,-21-21 0,21 21 15,21-21 1,1-21-16,-22 0 0,21-1 16,21 1-16,-21-21 0,0 0 15,1 20-15,-1-20 0,0 0 0,21-1 16,-21 1-16,-21 0 0,22-1 0,-1 22 16,0 0-16,-21 0 15,0 42-15,0 0 16,0 0-16,0 1 0,0 20 15,0 0-15,0-21 0,0 22 0,0-22 16,21 21-16,0-21 0,-21 1 16,21-1-16,1 0 0,-1-21 0,0 21 15,0-21-15,21 0 0,-20 0 0,-1 0 16,21 0-16,-21 0 0,22 0 16,-1-21-16,-21 0 0,21 0 0,1-1 15,-1 1-15,0-21 0,-20 0 16,20-1-16,-21 1 0,21 0 0,-20-22 15,-1 1-15,0-1 0,-21 1 0,21-1 16,-21 1-16,0 20 0,0-20 0,0 20 16,0 22-16,0-21 0,0 21 15,-21 21 1,0 21-16,21 0 0,-21 21 0,-1 1 16,1-1-16,-21 0 0,21 1 0,0 20 15,21 1-15,-22-1 0,22-20 16,0 20-16,0-21 0,0 22 0,0-22 15,0 1-15,0-22 0,22 21 0,-1-21 16,0 0-16,0 1 0,0-22 16,0 0-16,1 0 0,20 0 0,-21 0 15,0 0-15,22 0 0,-22 0 0,21-22 16,-21 1-16,22 0 0,-22-21 16,0 21-16,0-22 0,0 1 15,0 21-15,1-22 0,-1 22 0,-21-21 16,0 21-16,0 42 31,0 21-31,0-21 0,0 22 16,0-22-16,-21 21 0,21-21 0,0 1 15,0 20-15,0-21 0,0 0 16,0 0-16,21 1 0,0-1 0,0 0 16,0-21-16,0 0 15,1 0-15,20 0 0,-21 0 0,0 0 0,22 0 16,-22-21-16,0 0 15,0-1-15,21 1 0,-20 0 0,-1 0 16,0-21-16,0-1 0,0 1 0,0 0 16,1-22-16,-1 22 0,0-22 15,-21 1-15,21 20 0,-21-20 0,21-1 16,-21 22-16,21-21 0,-21 20 0,0 22 16,0-21-16,0 21 0,0 42 31,-21 0-31,0 21 0,0 1 15,21-1-15,-21 0 0,0 1 0,21 20 16,-22 1-16,1-22 0,21 21 16,0 1-16,0-22 0,0 1 0,0 20 15,0-21-15,0-20 0,0 20 16,0-21-16,21 0 0,1 0 0,-1 1 16,0-1-16,21-21 0,-21 0 15,22 0-15,-1 0 0,0 0 0,1-21 16,-1-1-16,0 22 0,1-21 0,-22-21 15,21 21-15,1 0 0,-22-22 16,0 1-16,0 0 0,0-22 16,0 22-16,1-22 0,-1 1 0,-21-1 15,0 1-15,21-1 0,-21 1 0,21 20 16,-21-20-16,0 21 0,0 20 0,0-20 16,0 21-16,0 42 15,-21-21-15,0 42 16,21-20-16,-21 20 0,-1 0 15,1 1-15,0-1 0,21 0 0,-21 22 16,0-1-16,21-20 0,0 20 0,0-21 16,0 22-16,0-22 0,0 1 15,0-1-15,0 0 0,0 1 0,21-22 16,0 0-16,0 0 0,0 0 0,1 0 16,-1-21-16,0 0 0,0 0 0,0 0 15,22 0-15,-22 0 16,0 0-16,0-21 0,0 0 0,22 21 15,-22-21-15,-21 0 0,21 0 0,0-1 16,-21 1-16,21 0 0,-21-21 0,0 21 16,0-1-16,0-20 0,0 21 15</inkml:trace>
  <inkml:trace contextRef="#ctx0" brushRef="#br0" timeOffset="130160.82">12404 14944 0,'-43'0'15,"64"0"32,1 0-47,-1 0 0,0 0 0,0 0 16,0 0-16,-21 21 0</inkml:trace>
  <inkml:trace contextRef="#ctx0" brushRef="#br0" timeOffset="131456.6">14668 15028 0,'0'0'0,"0"-21"0,22-21 15,-22 21-15,21 0 0,-21-1 16,0 1-16,21 21 16,-21 21-1,0 1 1,0 20-16,0-21 0,0 21 0,0-20 16,0 20-16,0-21 0,-21 21 15,0 1-15,-1-22 0,22 21 0,-21-21 16,0 1-16,0-1 0,21 0 0,0 0 15,-21 0-15,0 0 16,21-42 15,0 0-31,21 0 0,0 0 0,-21 0 16,21-1-16,0 1 0,-21-21 16,21 21-16,1 0 0,-22-1 0,21 1 15,-21 0-15,0 0 0,21 21 0,0 0 16,0 0-16,-21 21 15,21-21-15,-21 21 0,0 0 0,0 22 16,22-22-16,-22 0 0,21 21 0,-21-20 16,21-1-16,0 0 0,-21 0 15,21 0-15,0 0 0,1-21 0,-1 0 16,0 22-16,21-22 0,-21 0 16,22 0-16,-22 0 0,21 0 0,-21-22 15,22 22-15,-22-21 0,21 0 16,-21 0-16,1 0 0,-1 0 0,0-1 15,-21 1-15,0-21 0,21 21 0,-21-22 16,21 22-16,-21 0 0,0 0 16,0 0-16,0 0 0,0-1 0,0 44 31,0-1-31,0 0 0,-21 21 0,21-21 16,-21 22-16,21-22 0,0 21 15,0-21-15,0 22 0,0-22 0,0 0 16,0 21-16,0-20 0,0-1 15,0 0-15,21-21 0,0 21 16,0-21-16,1 0 0,20 0 16,-21 0-16,0 0 0,0 0 0,1-21 15,-1 21-15,0-21 0,0 0 0,0-1 16,-21 1-16,0-21 0,0 21 16,0-22-16,0 22 0,0-21 0,0 0 15,0-1-15,0 22 0,-21-21 0,0-1 16,0 22-16,0 0 0,-1 0 15,1 0-15,0 21 0,0 0 0,0 0 16,0 0-16,-22 0 0,22 21 0,0 0 16,0 0-16,0 0 0,-1 1 15,1 20-15,21 0 0,0-21 16,0 22-16,0-1 0,0-21 0,0 22 16,21-22-16,1 21 0,-1-21 0,21 0 15,-21 1-15,22-1 0,-1-21 16,-21 0-16,21 21 0,1-21 0,-1 0 15,-21 0-15,22-21 0,-1 0 0,-21 21 16,21-22-16,-20-20 0,20 21 0,-21-21 16,0-1-16,0 1 15,1 0-15,20-22 0,-21 1 0,0 20 16,22-84-16,-22 43 0,0 41 16,-21-20-16,0-1 0,21 22 0,-21 0 15,0 20-15,0 1 0,0 0 16,-21 42-16,0 0 15,0 22-15,-1-22 0,1 42 16,0-20-16,0-1 0,0 22 0,0-22 16,-1 21-16,22-20 0,-21 20 0,21-20 15,0 20-15,0-21 0,0 22 0,0-22 16,0 1-16,0-1 0,0-21 16,21 21-16,1-20 0,-22-1 0,0 0 15,21-21-15,0 0 0,-21 21 16,21-21-16,0 0 0,0 0 15,1-21-15,-22 0 0,21 21 0,0-21 16,0-22-16,0 22 0,-21 0 0,21-21 16,-21-1-16,0 1 0</inkml:trace>
  <inkml:trace contextRef="#ctx0" brushRef="#br0" timeOffset="131636.5">15769 14901 0,'-21'-21'0,"42"42"0,-63-42 0,63 21 15,0-21-15,0 21 16,0 0-16,22 0 16,-22 0-16,21 0 0,1 0 0,-22 0 0,21 0 15,0-21-15,-20 21 0,20 0 16,-21 0-16,0 0 0,0 0 0,-21-21 16,22 21-16,-1 0 15</inkml:trace>
  <inkml:trace contextRef="#ctx0" brushRef="#br0" timeOffset="132169.19">17081 14859 0,'-21'0'0,"42"0"0,-42-21 0,21 0 16,21 0-16,1 21 0,-1 0 16,21 0-16,-21 0 0,22 0 15,-1 0-15,0 0 0,1 0 16,-1 21-16,0-21 0,-21 42 0,22-21 15,-22 0-15,21 22 0,-21-1 16,1-21-16,-22 22 0,0-1 0,0 0 16,0 1-16,0-1 0,0 0 0,0 1 15,-22-22-15,1 0 0,0 21 0,0-42 16,21 21-16,-21 1 0,0-22 16,-1 0-16,22-22 15,0 1-15,0 0 16,0 0-16,0-21 0,0 20 15,0-20-15,22 0 0,-1-1 0,0 1 16,0 0-16,21-1 0,-20 1 0,-1 0 16,21-1-16,-21 1 0,22 21 15,-22 0-15,0 0 0,0 21 16,0 0-16,0 0 0,1 0 16,-22 21-16,21 0 15,-21 0-15,0 0 16,0 0-16,0 1 0,0-1 15</inkml:trace>
  <inkml:trace contextRef="#ctx0" brushRef="#br0" timeOffset="132496.51">17928 15198 0,'42'0'15,"-20"-21"-15,-1 21 0,0-22 16,0 1-16,0 0 0,22 0 15,-22 0-15,0 0 0,-21-1 0,21 1 16,-21 0-16,0 0 0,0 0 0,0 0 16,-21 21-1,-21 0-15,20 0 0,1 21 16,-21 0-16,21 0 0,0 0 0,-22 0 16,22 1-16,0 20 0,0-21 15,0 21-15,-1 1 0,22-22 0,0 21 16,0-21-16,0 1 0,0 20 15,0-21-15,22 0 0,-1 0 0,21 1 16,-21-1-16,0-21 0,1 0 16,20 0-16,-21 0 0,21 0 15,-20 0-15,-1 0 0,21-21 0,-21-1 16,0 22-16,1-21 0,-1 0 0,0 0 16</inkml:trace>
  <inkml:trace contextRef="#ctx0" brushRef="#br0" timeOffset="133833.29">18775 14415 0,'0'-43'0,"0"86"0,0-128 15,0 64-15,0-22 0,0 22 16,0 42 0,0 1-16,-21 20 0,-1 0 15,22 1-15,-21-1 0,21 21 0,0 1 16,0-1-16,0 1 0,-21-22 0,21 22 15,0-1-15,0 1 0,0-22 16,0 22-16,0-1 0,-21-21 0,21 22 16,0-22-16,-21 1 0,21-1 0,0 0 15,0-21-15,0 1 0,0-1 16,0 0-16,21-21 16,0 0-1,0-21-15,0 21 0,22-43 0,-22 22 16,0 0-16,0-21 0,22 21 15,-22-22-15,0 1 0,21 0 0,-21-1 16,1 1-16,-1 21 0,0 0 0,-21-22 16,0 22-16,0 42 31,0 0-31,0 1 0,-21-1 16,0 21-16,-1-21 0,22 0 15,0 22-15,0-22 0,-21 21 0,21-21 16,0 22-16,0-22 0,0 0 15,0 21-15,0-20 0,21-1 0,-21 0 16,22-21-16,-1 21 0,0-21 0,0 0 16,0 0-16,22 0 15,-22 0-15,0 0 0,0 0 0,0-21 16,22 21-16,-22-21 0,0-22 0,0 22 16,0 0-16,0-21 0,1 21 15,-22-22-15,21 22 0,-21-21 0,21 21 16,-21-1-16,0 1 0,0 0 0,0 42 31,0 0-31,-21 1 16,21-1-16,0 0 0,-21 21 15,21-21-15,-22 1 0,22-1 0,0 0 16,0 0-16,0 0 0,0 0 16,0 1-16,0-1 0,22-21 15,-1 21-15,0-21 0,0 0 0,0 0 16,0 0-16,22 0 0,-22 0 0,21 0 15,1-21-15,-1 0 0,-21-1 16,21 1-16,1 0 0,-22 0 0,0 0 16,0 0-16,0-22 0,1 1 0,-22 21 15,0 0-15,0-1 0,0 1 16,0 0-16,-22 21 0,1 0 16,0 0-16,21 21 0,-21 0 15,0 1-15,0-1 0,-1 0 0,22 21 16,-21-21-16,21 22 0,0-22 15,0 0-15,0 0 0,0 0 0,0 1 16,0-1-16,0 0 0,21 0 0,1 0 16,-22 0-16,21-21 0,0 22 15,0-22-15,0 0 0,0 0 0,1 0 16,-1 0-16,0 0 0,0 0 0,21 0 16,-20-22-16,20 22 0,0-21 0,-21 0 15,22 0-15,-1 0 0,-21 0 16,22-22-16,-22 22 0,0-21 15,0 21-15,0-1 0,-21-20 0,0 21 16,0 0-16,0 0 16,-21 21-1,0 21-15,0 0 0,21 0 16,-21 0-16,21 0 0,-22 1 0,22-1 16,0 0-16,-21 21 0,0-21 15,21 1-15,-21-1 0,21 0 0,0 0 16,-21 0-16,21 0 0,-21-21 15,21 22 1,-22-22-16,22-22 16,0 1-16,22 0 15,-1 0-15,0 0 16,0 0-16,0-22 0,0 22 16,1-21-16,20 21 0,0-22 15,-21 1-15,22 21 0,-1 0 0,0-1 0,1 1 16,-22 21-16,21 0 0,-21 0 15,1 0-15,-22 21 0,0 1 0,0-1 16,0 21-16,0-21 0,0 22 0,0-22 16,-22 21-16,22-21 0,0 22 15,-21-22-15,21 21 0,0-21 0,0 0 16,0 1-16,0-1 0,0 0 16,21-21-1,1 0-15,-1 0 16,0 0-16,0 0 0,21-21 0,-20 0 15,-1-1-15,0 1 0,0 0 0,0 0 16,0 0-16,22-64 0,-43 64 16,0-21-16,0 20 0</inkml:trace>
  <inkml:trace contextRef="#ctx0" brushRef="#br0" timeOffset="134064.16">18690 14880 0,'0'0'0,"21"0"31,0 0-31,22 0 0,-1 0 0,0 0 16,1 0-16,-1 0 0,-21 0 0,22 0 15,-1 0-15,-21 0 0,0 0 0,0 0 16,1 0-16,-22-21 15,21 0-15,0 0 16,0 21-16</inkml:trace>
  <inkml:trace contextRef="#ctx0" brushRef="#br0" timeOffset="135602.35">21865 15261 0,'0'0'0,"42"-21"0,-20 0 15,-1 21-15,21-21 0,-21 0 0,0-1 16,1 1-16,-22 0 0,0 0 0,0-21 16,0 20-16,0 1 0,0-21 15,0 21-15,0-22 0,-22 22 16,22 0-16,-21 0 0,0 0 0,-21 21 0,21 0 15,-1 0-15,-20 0 0,21 0 16,-21 0-16,-1 21 0,1 21 16,0-21-16,-1 1 0,1 20 0,0 0 15,20 1-15,-20-22 0,21 21 0,0 0 16,21 1-16,0-22 0,0 0 0,0 21 16,0-20-16,21-1 0,21-21 15,-21 21-15,22-21 0,-1 0 0,0 0 16,1 0-16,-1-21 0,0 0 0,1-1 15,-1 1-15,0 0 0,1 0 16,-22-21-16,0 20 0,0-20 16,0 21-16,1-21 0,-22-1 0,0 22 0,0 0 15,0 0-15,0 0 0,0-1 16,0 44 0,0-1-1,0 0-15,-22 0 0,22 21 0,-21 1 16,21-22-16,0 21 0,0 1 15,0-22-15,0 21 0,0-21 0,21 0 16,1 1-16,-1-1 0,0-21 0,0 0 16,0 0-16,22 0 0,-22 0 0,21 0 15,-21 0-15,22-21 0,-1-1 16,-21 1-16,0 0 0,22 0 16,-22 0-16,0-22 0,0 22 0,-21-21 15,21 0-15,0 20 0,-21 1 0,0 0 16,0 0-16,0 0 0,0 42 31,-21 0-31,0 0 0,21 22 16,-21-22-16,0 21 0,0-21 15,-1 0-15,1 22 0,21-22 0,-21 0 16,21 0-16,-21 0 0,21 1 0,21-22 31,0 0-15,0-22-16,1 1 0,-1 0 15,0 0-15,0 0 0,0 0 0,22-22 16,-22 22-16,0-21 0,0 21 16,0-1-16,0 1 0,1 0 0,-1 0 15,0 0-15,-21 42 16,0 0-16,0 0 16,0 0-16,0 1 0,0 20 15,-21-21-15,21 21 0,0-20 0,0-1 16,0 21-16,0-21 0,0 0 0,0 1 15,21-1-15,0 0 0,0-21 16,0 0-16,1 0 16,20 0-16,-21 0 0,0 0 0,0-21 0,1 0 15,-1-1-15,21 1 0,-21 0 0,0 0 16,-21-21-16,22 20 0,-1-20 16,0 21-16,0 0 0,-21-22 15,21 22-15,-21 0 0,0 42 31,0 0-31,0 1 16,0-1-16,0 21 0,0-21 16,0 0-16,0 1 0,0-1 15,0 0-15,21 0 0,1-21 0,-1 21 16,0-21-16,0 0 0,0 0 0,22 0 16,-22 0-16,0 0 0,21 0 15,-21 0-15,1-21 0,-1 0 16,0 0-16,0 0 0,-21-1 15,0 1-15,21 0 0,-21 0 0,21 0 16,-21 0-16,0-1 16,0 1-16,0 42 15,-21 1 1,21-1-16,-21 0 0,0 0 0,0 21 16,0-20-16,-1 20 15,22 0-15,-21 1 0,0-1 0,0 21 16,21-20-16,0 20 0,0-20 0,-21 20 15,21 1-15,-21 20 0,21-20 0,-22-1 16,1 22-16,0-22 0,0 22 16,0-21-16,0-1 0,-1-21 0,1 22 15,0-22-15,0 1 0,21-22 0,-21 0 16,-22 21-16,22-42 0,0 0 16,0 0-16,0 0 0,0 0 15,-1 0-15,-20-21 0,21 21 0,0-21 16,0 0-16,-1 21 0,1-21 0,0-1 15,21 1-15,0 0 0,-21 21 16,21-21-16,0 0 0,0 0 0,0-1 16,0 1-16,0 0 0,21-21 15,0 21-15,0-22 0,1 1 0</inkml:trace>
  <inkml:trace contextRef="#ctx0" brushRef="#br0" timeOffset="136060.62">23707 14563 0,'0'0'0,"21"-64"0,-21 22 15,0 0-15,21 20 0,0-20 16,0 21-16,0 21 0,1 0 16,-1 0-16,-21 21 0,21 0 0,0 22 15,0-1-15,0 21 0,1-20 16,-1 20-16,-21 1 0,21-1 15,-21 1-15,21-1 0,-21 1 0,0-22 16,0 22-16,0-1 0,0-21 0,0 1 16,0-1-16,0-21 0,0 22 15,0-22-15,0 0 0,0-42 16,0 0 0,0-22-16,0 22 0,21-21 15,0-1-15,1 1 16,-22 0-16,21-22 0,0 22 0,21-22 0,-21 1 15,1-1-15,20-20 0,-21 20 0,0 1 16,0-1-16,1 22 16,-1 0-16,0 20 0,-21-20 0,0 21 15,0 0-15,0 42 32,0 0-32,0 0 15,0 0-15,-21 1 0,21-1 0,-21-21 16,21 21-16,0 0 0,0 0 0,0 0 15,0 1-15,0-1 0,0 0 16</inkml:trace>
  <inkml:trace contextRef="#ctx0" brushRef="#br0" timeOffset="137488.94">24786 15134 0,'0'0'0,"21"0"0,0 0 15,-21-21-15,0 0 16,22 0-16,-22 0 0,0-1 16,0-20-16,0 21 0,0 0 0,0-22 15,0 22-15,0 0 0,0 0 0,-22 0 16,1 21-16,0 0 0,0 0 16,-21 0-16,20 0 0,-20 0 0,21 0 15,-21 21-15,-1 21 0,1-21 16,21 1-16,0 20 0,-1-21 0,1 0 15,0 22-15,21-22 0,0 21 0,0-21 16,0 0-16,0 1 0,21-1 16,0 0-16,1-21 0,-1 21 0,0-21 15,0 0-15,0 0 0,0 0 0,22 0 16,-22 0-16,0-21 0,0 21 16,0-21-16,1 0 0,-1-22 0,0 22 15,0 0-15,0-21 0,0 20 0,-21-20 16,22 21-16,-22-21 0,21 20 15,-21 1-15,21 0 0,-21 0 16,-21 21 0,0 21-16,-1 0 15,1 0-15,21 1 0,-21 20 0,0-21 16,0 0-16,21 22 0,0-22 16,0 0-16,0 21 0,0-21 0,0 1 15,21-1-15,0 0 0,-21 0 0,21 0 16,0 0-16,1-21 0,-1 0 15,0 0-15,0 0 0,0 0 0,0 0 16,22 0-16,-22 0 0,0 0 0,0-21 16,0 0-16,1 0 0,-1-21 15,-21 20-15,21-20 0,0 0 16,0-1-16,0 1 0,1-21 0,-1 20 16,-21-20-16,21-1 0,0-20 0,-21 20 15,21 1-15,-21-22 0,21 43 16,-21-22-16,0 22 0,0 21 0,0-1 15,0 1-15,0 42 16,-21 1-16,0-1 0,0 21 16,0 0-16,0 22 0,-1-22 15,22 22-15,-21-1 0,0-20 0,21 20 16,0-21-16,0 22 0,-21-22 0,21 1 16,0-1-16,0 0 15,0-21-15,0 22 0,0-1 0,0-21 16,0 0-16,21 1 0,-21-1 0,21 0 15,0-21-15,1 0 0,-1 0 16,0 0-16,0 0 0,0 0 16,0-21-16,1 21 0,-1-21 0,0-1 15,0-20-15,0 21 0,0 0 0,-21-22 16,22 22-16,-1 0 0,-21-21 0,0 21 16,21 21-16,-21-22 0,21 1 15,-21 42 16,-21 1-31,21-1 0,-21 0 16,21 0-16,-21 0 0,21 0 16,0 22-16,0-22 0,0 0 0,0 0 15,0 0-15,0 1 0,0-1 0,0 0 16,0 0-16,21-21 0,0 0 16,0 0-16,0 0 15,0 0-15,1 0 0,-1 0 16,0-21-16,0 21 0,0-21 0,0 0 15,-21-1-15,22 1 0,-1-21 0,0 21 16,0 0-16,0-1 16,0 1-16,-21 0 0,22 21 0,-22-21 15,0 42 17,-22-21-32,22 21 0,0 0 15,-21-21-15,0 22 0,21-1 0,-21 0 16,21 0-16,0 0 0,0 0 0,0 1 15,0-1-15,0 0 16,21-21-16,0 0 0,0 21 16,22-21-16,-22 0 0,21 0 0,-21 0 15,22 0-15,-1 0 0,-21-21 0,22 21 16,-22-21-16,21 0 0,-21-1 0,0 1 16,1 0-16,-1-21 15,0 21-15,-21-22 0,0 1 0,21 21 16,-21-22-16,0 22 0,0 0 0,0 0 15,0 0-15,-21 21 16,0 21 0,0 0-16,-1 0 0,22 0 0,-21 1 15,21-1-15,-21 21 0,21-21 0,0 0 16,0 22-16,0-22 0,0 0 16,0 0-16,21 22 0,-21-22 0,21-21 15,1 21-15,-22 0 0,21-21 0,0 0 16,0 0-16,0 0 0,0 0 15,1 0-15,-1 0 16,-21-21-16,21 21 0,0-21 0,0 0 16,0-1-16,-21 1 0,22 0 0,-1 0 15,0 0-15,0 0 0,0-1 0,0 1 16,1 0-16,-1-21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2:10:19.77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10964 1101 0,'0'0'0,"0"-21"15,0-1 1,21 22-16,1-21 16,-22 0-1,21 0-15,0 0 16,-21 0-16,0-1 15,0 1-15,0 0 0,0 0 16,0 0-16,0 0 0,0-1 16,0 1-16,0 0 0,0 0 15,0 0-15,-21 21 0,21-21 16,-21 21-16,-1 0 0,1-22 16,0 22-16,0 0 0,0 0 15,0 0-15,-1 0 0,1 0 0,0 0 16,-21 22-16,21-22 0,-1 21 15,-20-21-15,21 21 0,0 0 0,-22 0 16,22 0-16,0 1 0,0-1 16,0 21-16,0-21 0,-1 0 0,1 22 15,0-1-15,0 0 0,0-20 0,0 20 16,-1 0-16,1 1 0,21-1 16,-21 0-16,0 1 0,21-1 0,-21 0 15,21 1-15,0-22 0,0 21 0,0 0 16,0-20-16,0 20 0,0-21 15,0 21-15,0-20 0,0 20 16,0-21-16,21 0 0,0 0 0,0 1 16,0-1-16,1 0 0,-1-21 15,0 0-15,0 21 0,0-21 16,22 0-16,-22 0 0,0 0 0,0 0 16,0 0-16,22 0 0,-22 0 0,0 0 15,21 0-15,-21 0 0,1 0 16,20 0-16,-21-21 0,0 0 0,22 21 15,-22-21-15,0 21 0,0-22 0,0 1 16</inkml:trace>
  <inkml:trace contextRef="#ctx0" brushRef="#br0" timeOffset="515.7">11409 1418 0,'0'0'0,"0"-21"15,-21 21 17,-1 0-17,1 21-15,0-21 0,21 21 16,-21 1-16,0-1 0,0 0 16,-1 0-16,22 0 0,-21 22 0,0-22 15,0 0-15,21 21 0,0-21 16,-21 1-16,21-1 0,0 21 0,0-21 15,0 0-15,0 1 0,0-1 16,0 0-16,21-21 0,0 0 0,0 0 16,0 0-16,1 0 0,-1 0 15,0 0-15,21 0 0,-21 0 0,1-21 16,-1 21-16,0-21 0,21 21 0,-21-22 16,1 1-16,-22 0 0,21 0 15,0 0-15,-21 0 0,21-22 0,-21 22 16,0-21-16,0 21 0,0-1 0,0-20 15,0 21-15,0-21 0,0 20 0,-21 1 16,0 21-16,0-21 16,-1 0-16,1 21 0,0 0 15,0 0-15,0 0 0,0 0 0,-1 0 16,1 21-16,0 0 0,0-21 16,0 21-16,21 1 0,-21-22 0,21 21 15,-22 0-15,22 0 0,0 0 16,0 0-16,0 1 0,0-1 0,22 0 15,-1-21-15,21 0 16,-21 0-16,0 0 16,1 0-16</inkml:trace>
  <inkml:trace contextRef="#ctx0" brushRef="#br0" timeOffset="1092.58">11853 1397 0,'0'0'0,"0"21"47,0 0-47,0 1 16,0-1-16,-21 0 0,21 0 15,0 0-15,-21 0 0,21 1 0,0-1 16,-21 21-16,21-21 0,0 0 0,0 1 15,0-1-15,0 0 0,-21 0 16,21 0-16,0 0 0,-22 1 0,22-1 16,0 0-1,-21-21 17,21-21-32,-21 0 15,21-1-15,0 1 0,0-21 0,0 21 16,0 0-16,0-22 15,0 22-15,21-21 0,0 21 0,1-22 16,-1 22-16,0 0 0,0 0 0,0 0 16,22-1-16,-1 1 0,-21 21 15,21 0-15,-20 0 0,20 0 0,-21 0 16,0 0-16,22 21 0,-22 1 0,0-1 16,0 0-16,0 0 0,0 21 0,1-20 15,-22-1-15,0 21 0,0-21 16,0 22-16,0-22 0,0 0 0,0 21 15,0-21-15,0 1 0,0-1 16,0 0-16,0 0 16,-22-21-16,1 21 15,0-21 1,21-21 0,0 0-1,0 0-15,0 0 0,0-1 16</inkml:trace>
  <inkml:trace contextRef="#ctx0" brushRef="#br0" timeOffset="1796.31">12700 1524 0,'0'0'0,"21"0"0,0-21 15,0 21-15,-21-21 0,22 21 16,-1-21-16,0 21 0,-21-22 0,21 22 16,0-21-16,-21 0 0,0 0 15,0 0-15,0 0 16,-21 21 0,0 0-16,0 0 0,0 0 0,-22 0 15,22 21-15,0 0 0,-21-21 0,20 21 16,1-21-16,0 21 0,-21 0 15,21 1-15,-1-1 16,22 0-16,0 0 0,0 0 16,22-21-1,-1 21-15,0-21 16,-21 22-16,21-22 0,0 21 0,0-21 16,1 21-16,-1-21 0,0 21 0,21-21 15,-21 21-15,1 0 0,-1-21 16,0 22-16,0-22 0,-21 21 0,21 0 15,-21 0-15,0 0 0,0 0 16,-21 1-16,0-22 0,-21 21 16,20-21-16,-20 21 0,0-21 15,-1 21-15,22-21 0,-21 0 0,0 0 16,20 0-16,-20 0 0,21 0 0,0 0 16,0 0-16,-1 0 0,22-21 15,-21 21-15,21-21 16,0 0-1,0-1 1,21 1 0,1 21-16,-1-21 15,0 21-15,-21-21 0,21 21 0,0-21 16</inkml:trace>
  <inkml:trace contextRef="#ctx0" brushRef="#br0" timeOffset="2145.13">13356 1016 0,'0'0'16,"0"-21"-16,0 0 0,0 42 46,0 0-46,0 21 0,0-20 0,0 20 16,-21 0-16,0 1 0,0-1 16,21 0-16,-22 1 0,1-1 15,0 0-15,21 1 0,-21-1 0,0 0 16,0 1-16,-1-1 0,1-21 0,21 21 16,0-20-16,-21 20 0,21-21 15,0 0-15,0 0 0,0 1 0,0-1 16,0 0-16,21-21 31,0 0-31,1-21 16,-1 21-16</inkml:trace>
  <inkml:trace contextRef="#ctx0" brushRef="#br0" timeOffset="2344.1">12954 1609 0,'0'-21'0,"21"21"15,0 0-15,0 0 16,1 0-16,-1-22 0,0 22 0,0 0 16,0 0-16,0-21 0,1 21 0,20 0 15,-21 0-15,0-21 0,0 21 0</inkml:trace>
  <inkml:trace contextRef="#ctx0" brushRef="#br0" timeOffset="2827.64">13462 1482 0,'0'0'0,"21"-21"16,0 21-16,0-22 16,1 22-16,-1 0 0,0 0 15,0 0-15,0 0 0,0 22 16,1-1-16,-1 0 0,0 0 15,0 0-15,-21 0 0,0 1 0,21-1 16,-21 21-16,21-21 0,-21 0 0,0 22 16,0-22-16,0 0 0,0 0 0,0 22 15,-21-22-15,0-21 16,21 21-16,0 0 0,-21-21 0,0 0 0,21 21 16,-21-21-16,-1 0 15,22-21 1,0 0-1,0 0-15,0 0 0,0-1 0,0-20 16,0 21-16,22-21 0,-22 20 0,21-20 16,0 21-16,-21-21 0,21 20 15,-21 1-15,21 0 0,0 0 0,-21 0 16,22 21-16,-1 0 0,0-21 16,0 21-16,0 0 0,0 0 15</inkml:trace>
  <inkml:trace contextRef="#ctx0" brushRef="#br0" timeOffset="3331.92">14245 1439 0,'0'0'0,"-21"0"0,21 22 16,0-1-16,0 0 0,0 0 15,0 0-15,0 22 0,0-22 0,-21 21 16,21-21-16,0 22 0,0-22 0,0 21 15,0-21-15,0 0 0,0 22 16,0-22-16,0 0 0,21 0 16,-21 0-16,21-21 0,0 0 0,0 0 15,1 0-15,-1 0 0,0 0 16,0 0-16,0 0 0,0-21 16,1 0-16,-1 21 0,-21-21 15,21 0-15,0-22 0,-21 22 0,0 0 16,21-21-16,-21 21 0,21-22 0,-21 22 15,0-21-15,0 21 0,0-1 16,0 1-16,0 0 0,0 0 0,0 0 16,0 0-1,0 42 17,0 0-17</inkml:trace>
  <inkml:trace contextRef="#ctx0" brushRef="#br0" timeOffset="3644">14944 1439 0,'0'-21'16,"-22"21"-16,1 0 15,0 0-15,0 0 0,0 0 16,0 21-16,21 1 0,-22-1 0,22 0 16,-21 0-16,0 0 0,21 22 15,0-22-15,-21 21 0,21-21 0,-21 22 16,21-22-16,0 21 0,0-21 16,0 0-16,0 1 0,0-1 0,0 0 15,0 0-15,21-21 0,0 21 16,0-21-16,0 0 15,1 0-15,-1 0 0,0 0 16,0 0-16,0-21 0,0 21 16,22-21-16</inkml:trace>
  <inkml:trace contextRef="#ctx0" brushRef="#br0" timeOffset="3971.84">15642 931 0,'0'0'0,"0"-21"0,0 0 0,-21 0 0,0 0 15,0 21 1,21 21 0,-22 0-16,22 0 0,-21 0 0,21 22 15,0-1-15,-21 0 0,21 1 16,0-1-16,0 0 0,-21 22 0,0-22 15,0 1-15,21-1 0,-22 21 0,1-20 16,21-1-16,0 0 0,-21 1 16,21-22-16,-21 21 0,21 1 15,0-22-15,0 0 0,0 0 0,0 0 16,0 0-16,0 1 0,0-1 16,21-21-1,0 0-15,0-21 16</inkml:trace>
  <inkml:trace contextRef="#ctx0" brushRef="#br0" timeOffset="4375.81">15790 1418 0,'-21'0'0,"0"0"0,0 21 16,21 1-16,0-1 0,-21 0 0,-1 0 15,22 0-15,-21 0 0,21 22 16,0-22-16,0 0 0,0 0 0,0 22 16,0-22-16,0 0 0,0 0 0,0 0 15,0 0-15,21 1 16,-21-1-16,22-21 0,-1 0 0,0 0 16,0 0-16,0 0 0,0 0 0,1 0 15,-1 0-15,0-21 16,0-1-16,0 22 0,0-21 15,-21 0-15,22-21 0,-22 21 0,21-22 16,-21 22-16,0-21 0,0-1 0,0 22 16,0-21-16,0 21 0,0 0 0,-21-1 15,-1 1-15,1 21 16,0 0-16,0 0 0,0 0 0,0 0 16,-1 0-16,1 0 0,0 0 0,0 0 15,21 21-15,-21 1 0,0-1 16,21 0-1,0 0-15,0 0 16,0 0-16</inkml:trace>
  <inkml:trace contextRef="#ctx0" brushRef="#br0" timeOffset="4864.21">16192 1482 0,'0'0'0,"-21"-43"15,21 22-15,0 0 16,21 21 0,1 0-1,-1 0-15,0 21 0,0 0 16,0 1-16,0-1 0,1 0 0,20 0 15,-42 21-15,21-20 0,0 20 0,-21-21 16,21 21-16,-21-20 0,0-1 16,0 21-16,0-21 0,0 0 0,0 1 15,0-1-15,0 0 0,-21 0 16,0-21-16,21 21 16,-21-21-1,21-21 1,0 0-16,0 0 0,0 0 15,21-1-15,0 1 0,-21-21 0,21 21 16,1-22-16,-1 1 0,21 21 16,-21-21-16,0-1 0,1 1 0,-1 21 15,0 0-15,0-22 0,0 22 0,0 0 16,1 21-16,-1-21 0,0 21 31,0 0-31,-21 21 16,0 0-1</inkml:trace>
  <inkml:trace contextRef="#ctx0" brushRef="#br0" timeOffset="5179.67">15452 1101 0,'0'0'0,"0"-21"16,21 21-16,0 0 16,21 0-16,1 0 0,-22 0 0,21 0 15,22 0-15,-22 0 0,0 0 0,1 0 16,-1 0-16,0 0 0,1 0 15,-22 0-15,21 0 0,-21 0 0,22 0 16,-22 0-16,0 0 0,0 0 0,0 0 16</inkml:trace>
  <inkml:trace contextRef="#ctx0" brushRef="#br0" timeOffset="6039.47">9948 2328 0,'21'0'31,"1"0"-31,-1 0 15,0 0-15,0 0 0,0 0 0,22 0 16,-22 0-16,0 0 0,21 0 0,-21 0 16,22 0-16,-1 0 0,-21 22 15,22-22-15,-1 0 0,0 0 16,1 0-16,-1 0 0,21 0 0,-20 0 0,20 21 16,1-21-16,-1 0 0,1 0 15,20 0-15,-20 0 0,21 21 16,-22-21-16,22 0 0,-1 0 0,-20 0 15,21 0-15,-1 0 0,22 0 0,0 0 16,0 0-16,0 0 0,-1 0 16,22 0-16,-21 0 0,21 0 0,0 0 15,0 0-15,0 0 0,21 0 0,-21 0 16,22 0-16,-22 0 0,21 0 0,-21 0 16,21 0-16,-21 0 0,21 0 15,-21 0-15,0 0 0,0 0 0,0 0 16,0 0-16,0 0 0,0 0 0,0 0 15,0 0-15,-21 0 0,21 0 0,-21 0 16,0-21-16,-1 21 16,-20 0-16,21 0 0,-21 0 0,-1 0 15,-20 0-15,20-21 0,-20 21 0,-22 0 16,1 0-16,-1 0 0,-21 0 0,21 0 16,-20-22-16,-1 22 0,0 0 15,0 0 1,-42 0 46,0 0-62</inkml:trace>
  <inkml:trace contextRef="#ctx0" brushRef="#br0" timeOffset="7020.19">12552 2434 0,'0'0'0,"21"0"0,0 0 15,-21-21 1,-21 21 15,0 21-31,0-21 16,-22 21-16,22 1 0,-21-22 0,-1 21 15,1 0-15,-21 0 0,-1 0 0,1 0 16,-1 1-16,-21-1 0,1 21 0,-1-21 16,0 0-16,-20 22 0,20-22 15,-21 21-15,0-21 0,-21 1 0,21 20 16,-21-21-16,22 0 0,-22 22 0,21-22 16,-21 0-16,0 21 0,-21-21 15,21 1-15,0 20 0,0-21 0,0 0 16,0 0-16,0 22 0,0-22 0,21 0 15,-21 0-15,0 0 0,21 22 16,0-22-16,0 0 0,22 0 16,20 0-16,-21 1 0,22-22 0,21 21 15,-22 0-15,43-21 0,-21 0 0,20 0 16,1 0 0,21 21-1,21-21 16,1-21-15,-1 21-16,-21-21 0,21 0 16,0-1-16</inkml:trace>
  <inkml:trace contextRef="#ctx0" brushRef="#br0" timeOffset="7439.57">8657 3133 0,'0'21'31,"-21"-21"-31,0 21 0,21 0 16,-21 0-16,-22 1 0,22-1 16,0-21-16,-21 21 0,20 0 0,-20 0 0,21 0 15,-21 1-15,20-1 16,-20 0-16,0 0 0,21-21 0,-1 21 15,1-21-15,0 0 0,0 0 16,21 21 0,21-21-1,0 22-15,22-22 0,-22 21 16,0-21-16,21 21 0,-21-21 16,22 21-16,-1 0 0,-21-21 0,22 21 15,-1 1-15,0-1 0,1 0 0,-1-21 16,0 21-16,1 0 0,-1 0 0,0 1 15,1-22-15,-1 21 16,0 0-16,1-21 0,-22 21 0,21-21 16,-21 0-16,0 21 0,1-21 15,-1 21-15,0-21 16,0 0-16,0-21 16,0 0-16</inkml:trace>
  <inkml:trace contextRef="#ctx0" brushRef="#br0" timeOffset="8467.98">15092 2434 0,'0'0'0,"0"21"62,0 1-46,21-22-16,0 21 0,0-21 16,-21 21-16,21-21 0,1 21 0,20 0 15,-21-21-15,0 21 0,22 1 0,-1-1 16,0-21-16,1 21 0,20 0 15,-21 0-15,22 0 0,-1 1 0,1-1 16,-1-21-16,1 21 0,-1 0 0,22 0 16,0 0-16,-1 1 0,1-1 15,21 0-15,-21 0 0,20 0 16,-20 0-16,0 1 0,-1-1 0,22 0 0,-21 0 16,0 0-16,-1 0 0,1-21 15,0 22-15,20-1 0,-41 0 16,21 0-16,-1 0 0,1 0 0,-22 1 15,22-1-15,-21 0 0,-1 0 0,22-21 16,-22 21-16,22 0 0,-22 1 16,1-1-16,-1-21 0,22 21 0,-21 0 15,-1-21-15,-21 21 0,22 0 0,-1-21 16,-20 22-16,20-1 0,-20-21 16,20 21-16,-21-21 0,1 21 0,-1-21 15,0 21-15,1-21 0,-1 0 0,-21 0 16,0 0-16,22 0 0,-22 21 15,0-21-15,0 0 16,0 0-16,-21-21 63,-21 21-63,21-21 15</inkml:trace>
  <inkml:trace contextRef="#ctx0" brushRef="#br0" timeOffset="8919.87">19262 3281 0,'0'0'0,"-22"0"16,1 0-1,21 21 1,0 0 0,21-21-16,1 21 15,-1 1-15,0-22 0,0 21 0,0 0 16,0 0-16,22-21 0,-22 21 0,0-21 16,0 21-16,0 1 15,1-22-15,-1 21 0,0-21 0,0 0 16,-21 21-16,-21 0 47,0-21-47,0 0 0,-22 0 0,22 21 15,0-21-15,-21 21 0,20 1 0,-20-22 16,21 21-16,-21 0 0,20-21 16,-20 21-16,21-21 0,0 21 0,0 0 15,-1-21-15,1 22 0,0-22 16,21 21-16,-21-21 15,21 21-15,-21-21 0,21 21 16,-21-21-16,-1 0 16,1 0-16,0 0 0,0 0 15,0 0-15,0 0 0,-22 0 16</inkml:trace>
  <inkml:trace contextRef="#ctx0" brushRef="#br0" timeOffset="11231.44">1693 3874 0,'0'0'0,"0"-22"0,0 1 15,0 0-15,0 0 0,0 0 16,-21 42 15,21 0-15,-21 0-16,21 22 0,0-22 15,0 21-15,0 0 0,-21 22 16,21-22-16,-21 22 0,21-1 0,0 1 16,0-1-16,0 22 0,-22-22 15,22 22-15,-21 0 0,0-1 0,21 1 16,0 0-16,-21-1 0,21 1 0,-21 0 15,21-1-15,0-20 0,-21-1 16,21 1-16,-22-1 0,22-20 0,0 20 16,-21-20-16,21-22 0,0 21 15,0-21-15,0 0 0,0 1 0,0-1 16,0-42 15,0-1-31,0 1 0,0-21 0,0 21 16,0-22-16,0 1 0,0-21 15</inkml:trace>
  <inkml:trace contextRef="#ctx0" brushRef="#br0" timeOffset="11612.22">1376 4128 0,'0'-43'0,"0"86"15,-21-107-15,21 22 0,0 21 0,0-22 16,0 22-16,0 0 0,21-21 16,0 20-16,21 1 0,1 0 0,-1 0 15,21 0-15,-20 0 0,20-1 16,1 1-16,-1 21 0,1 0 0,-1 0 16,1 0-16,-1 21 0,-20 1 0,-1-1 15,0 21-15,-21 0 0,1 1 16,-22-1-16,0 0 0,-22 22 0,1-22 15,0 1-15,-21-1 0,-1 0 16,1 1-16,0-1 0,-1 0 0,1 1 16,0-22-16,-1 0 0,1 0 15,0 0-15,21-21 0,-1 0 16,1 21-16,21-42 31,21 21-15,1 0-16,-22-21 0,21 21 15,0-21-15</inkml:trace>
  <inkml:trace contextRef="#ctx0" brushRef="#br0" timeOffset="12628.29">2688 4614 0,'0'-21'0,"0"0"0,0 0 15,21 0-15,0 21 16,-21-21-16,22-1 0,-22 1 16,0-21-16,21 21 0,-21 0 0,21-1 15,-21-20-15,0 21 0,0-21 0,0 20 16,0 1-16,-21 0 0,0 0 16,-1 0-16,1 0 0,0 21 0,0 0 15,-21 0-15,20 0 0,-20 21 16,21 0-16,-21 0 0,20 0 0,-20 22 15,21-22-15,0 21 0,-22 0 16,22-20-16,0 20 0,21 0 0,0-21 16,-21 22-16,21-22 0,0 0 0,0 0 15,0 0-15,0 1 0,21-1 16,0-21-16,0 0 16,1 0-16,-1 0 0,21 0 0,-21 0 15,22-21-15,-22 21 0,21-22 16,-21 1-16,22 0 0,-22 0 0,21 0 15,-21 0-15,0-1 0,1 1 0,-1 0 16,0-21-16,0 21 0,-21-22 16,0 22-16,0 0 0,21-21 0,-21 20 15,21 22-15,-21-21 0,0 0 0,0 42 32,0 0-17,0 1-15,0-1 0,0 21 16,0-21-16,0 0 0,0 22 15,0-22-15,0 0 0,0 21 0,-21-20 16,21-1-16,0 0 0,0 0 16,0 0-16,0 0 0,0 1 0,0-1 15,21-21-15,1 21 0,-1-21 16,0 0-16,0 0 16,0 0-16,0-21 0,1 0 0,-1 21 15,0-22-15,0 1 0,0 0 0,22 0 16,-22 0-16,0 0 15,0-22-15,0 22 0,0-21 0,1 21 16,-22-1-16,21 1 0,-21-21 0,0 21 16,0 0-16,-21-1 15,-1 22-15,1 0 0,0 0 16,0 0-16,21 22 0,0-1 0,-21-21 16,21 21-16,0 0 15,0 0-15,0 0 0,21 1 16,0-22-16,-21 21 0,21 0 15,0 0-15,1-21 0,-1 21 0,-21 0 16,21-21-16,-21 22 0,21-1 0,-21 0 16,0 0-16,0 0 15,0 0 1,0 1-16,0-1 16,0 0-1,21-21 16,0-21-31,1 21 16</inkml:trace>
  <inkml:trace contextRef="#ctx0" brushRef="#br0" timeOffset="13167.97">3937 4339 0,'0'-21'16,"0"42"-16,0-63 0,-21 42 0,21-21 0,-21 0 15,-1 21-15,1 0 0,0-22 16,0 22-16,0 0 0,0 0 16,-1 0-16,1 22 0,21-1 15,-21 0-15,0 0 0,0 0 16,0 22-16,21-22 0,0 21 0,0-21 0,-22 22 15,22-22-15,0 21 0,0-21 16,0 0-16,0 1 0,0-1 16,0 0-16,0 0 0,0 0 0,22-21 15,-1 0-15,0 0 0,0 0 16,0 0-16,0 0 0,1 0 16,-1-21-16,0 21 0,0-21 0,0 0 15,0 0-15,1-1 0,-1 1 0,-21 0 16,0 0-16,21 0 0,-21 0 15,21-1-15,-21-20 0,0 21 0,0 0 16,0 0-16,0-1 0,0 1 0,0 42 47,0 1-47,0-1 0,0 0 16,0 0-16,0 0 0,0 0 0,0 1 15,0 20-15,0-21 0,0 0 16,0 0-16,0 1 0,0-1 15,21 0-15,0-21 0,1 21 16,-1-21-16,0 0 16,0 0-16,0 0 0,0 0 0,-21-21 15,22 0-15,-1 0 0,0 21 16</inkml:trace>
  <inkml:trace contextRef="#ctx0" brushRef="#br0" timeOffset="13872.09">4318 4276 0,'0'21'16,"0"0"-16,0 0 15,0 0-15,0 1 0,0-1 16,0 0-16,0 0 0,0 0 0,0 0 16,0 1-16,-21-1 0,21 0 0,0 0 15,0 0-15,0 0 0,0 1 16,-21-22 15,21-22-15,0 1-1,0 0-15,0 0 0,0 0 16,0 0-16,0-1 0,0 1 0,0 0 16,0-21-16,0 21 0,21-1 15,0-20-15,-21 21 0,21 0 0,0 0 16,22 21-16,-22-22 0,0 22 0,0 0 15,0 0-15,0 0 0,1 0 16,-1 22-16,0-22 0,0 21 0,-21 0 16,21 0-16,0 0 0,1 22 15,-22-22-15,0 0 0,0 0 0,0 21 16,21-20-16,-21-1 0,0 0 16,0 0-16,0 0 0,0 0 15,0 1-15,-21-22 31,21-22-15,0 1-16,0 0 16,0 0-16,0 0 0,0 0 15,21-1-15,0-20 0,0 21 0,-21-21 16,21 20-16,22-20 0,-22 21 0,0 0 16,21 0-16,-21-1 0,1 1 15,20 21-15,-21 0 0,21 0 16,-20 0-16,-1 0 0,0 0 0,0 21 15,0 22-15,0-22 0,1 0 0,-22 0 16,0 22-16,0-22 0,0 21 0,0-21 16,0 0-16,0 1 0,0-1 15,0 0-15,0 0 0,-22 0 0,22 0 16,-21 1-16,21-1 0,0-42 62,0-1-62,0 1 0,0 0 16</inkml:trace>
  <inkml:trace contextRef="#ctx0" brushRef="#br0" timeOffset="14396.79">5440 4382 0,'0'-22'32,"21"1"-32,0 21 15,0-21-15,0 21 0,1-21 0,-1 0 16,0 0-16,0-1 0,0 22 16,0-21-16,-21 0 0,0 0 15,0 0-15,0 0 0,0-1 0,0 1 16,0 0-16,-21 21 0,0 0 0,0 0 15,-21 0-15,20 0 0,1 0 0,-21 21 16,21 0-16,-22 1 0,22-1 16,0 21-16,0 0 0,0-20 0,0 20 15,21 0-15,0 1 0,0-22 0,0 21 16,0-21-16,0 22 0,0-22 16,0 0-16,21 0 0,0-21 0,0 21 15,0 0-15,0-21 0,22 0 0,-22 0 16,0 0-16,21 0 0,1 0 0,-22 0 15,21 0-15,-21-21 16,22 21-16,-22-21 0,0 0 0,21 0 16,-20 0-16,-1-1 0</inkml:trace>
  <inkml:trace contextRef="#ctx0" brushRef="#br0" timeOffset="14691.62">6223 3598 0,'0'0'0,"0"-21"0,21 21 16,-21-21-16,0 0 16,0 42-1,0 21-15,0-20 0,0 20 0,0 0 0,0 1 16,0-1-16,0 21 0,-21-20 16,0 20-16,21 1 0,-21-1 15,-1-20-15,22 20 0,-21-21 0,0 1 16,0 20-16,21-42 0,-21 22 0,21-1 15,-21-21-15,21 0 0,-22 1 16,22-1-16,0 0 0,0 0 16,22-42-1,-1 0 1,-21 0-16,0-1 16,0 1-16</inkml:trace>
  <inkml:trace contextRef="#ctx0" brushRef="#br0" timeOffset="14875.52">5948 4170 0,'0'0'0,"21"0"15,0 0 1,0 0-16,0 0 0,1 0 0,-1 0 16,0 0-16,0 0 0,0-21 0,0 21 15,1 0-15,-1 0 0,0 0 0,0 0 16,-21-21-1,21 21-15</inkml:trace>
  <inkml:trace contextRef="#ctx0" brushRef="#br0" timeOffset="15255.43">6371 4360 0,'0'0'0,"21"-21"16,0 0-1,-21 0 1,22 0-16,-22 0 0,21-1 0,-21 1 16,0 0-16,21 0 0,-21 0 0,0 0 15,-21 21 16,0 0-31,-1 0 0,22 21 16,0 0-16,-21 0 0,0 21 0,21-20 16,-21-1-16,21 21 0,0-21 15,-21 0-15,21 22 0,-21-22 0,21 0 16,0 0-16,0 0 0,0 1 0,0-1 16,0 0-16,0 0 0,0 0 15,21-21 1,0 0-16,0 0 15,0-21-15,0 21 0,1-21 16,-1 0-16,0 0 0</inkml:trace>
  <inkml:trace contextRef="#ctx0" brushRef="#br0" timeOffset="15627.42">6646 4233 0,'0'-21'15,"21"21"-15,1 0 16,-1 0-16,0 0 16,0 21-16,0 1 15,0-1-15,1 0 0,-22 0 16,0 0-16,21 0 0,-21 1 0,21-1 16,-21 0-16,0 0 0,0 0 0,0 0 15,0 1-15,0-1 0,0 0 16,0 0-16,-21-21 15,21-21 17,0 0-17,0 0-15,0-1 0,0 1 16,0 0-16,0 0 0,0 0 0,0 0 16,0-1-16,0 1 0,21 0 0,0 0 15,-21 0-15,0 0 0,21 21 16,0-22-16,1 22 0,-1 0 15,0 0 1</inkml:trace>
  <inkml:trace contextRef="#ctx0" brushRef="#br0" timeOffset="15868.29">7260 4212 0,'0'21'15,"0"1"1,-21-1-16,21 0 0,-21 0 16,21 0-16,0 0 0,0 1 0,0-1 15,-21 0-15,21 0 0,0 0 0,0 0 16,0 1-16,0-1 16,0 0-1,0-42 16</inkml:trace>
  <inkml:trace contextRef="#ctx0" brushRef="#br0" timeOffset="16056.18">7197 4106 0</inkml:trace>
  <inkml:trace contextRef="#ctx0" brushRef="#br0" timeOffset="16764.78">7578 4318 0,'0'0'0,"-22"0"0,22-21 16,22 21 0,-1 0-16,0 0 0,0 0 15,0 0-15,0 0 0,1 0 0,-1 0 16,0 21-16,-21 0 0,0 0 16,21 1-16,-21-1 0,0 0 15,0 0-15,0 0 0,0 0 0,0 1 16,0-1-16,-21 0 0,0 0 0,0 0 15,-1 0-15,1 1 0,-21-22 0,21 21 16,0 0-16,-1 0 0,1-21 16,0 21-16,0-21 0,0 0 15,21 21-15,-21-21 0,21-21 32,21 21-17,0 0-15,0-21 16,0 21-16,0 0 0,1 0 0,-1 0 15,0 0-15,0 0 0,0 21 0,22-21 16,-22 21-16,0 1 0,0-1 16,0 0-16,-21 0 0,21 21 0,-21-20 15,0-1-15,0 21 0,0 0 16,0 1-16,0-22 0,0 21 0,0 1 16,0-1-16,0 0 0,0 1 0,-21-1 15,21 0-15,-21 1 0,0-1 0,21 0 16,-21 1-16,0-1 0,21 0 0,-22-21 15,1 22-15,0-1 0,0-21 16,-21 0-16,20 1 0,-20-1 0,0 0 16,-1 0-16,22-21 0,-21 0 0,0 0 15,-1 0-15,1 0 0,21 0 0,-22 0 16,22 0-16,0-21 0,0 0 0,0 21 16,0-43-16,21 22 0,-22 0 0,22 0 15,0 0-15,0 0 16,0-1-16,0-20 0,0 21 0,22 0 15,-1 0-15,0-22 0,-21 22 0,21-21 16,0 21-16,22-22 0,-22 1 0,0 0 16</inkml:trace>
  <inkml:trace contextRef="#ctx0" brushRef="#br0" timeOffset="17143.55">8107 4466 0,'0'0'0,"21"0"16,0-21-16,0 21 16,-21-21-16,21 21 0,1-21 0,-1 21 15,-21-21-15,21-1 0,0 22 0,-21-21 16,0 0-16,21 21 15,-21-21-15,-21 21 16,0 0 0,0 21-16,0 0 15,-1 0-15,-20 1 0,21-1 0,0 0 16,0 0-16,21 21 0,-22-20 16,22-1-16,-21 0 0,21 0 15,0 0-15,0 0 0,21-21 16,1 0-16,-1 0 0,0 0 15,0 0-15,0 0 0,22 0 0,-22 0 16,0 0-16,0 0 0,21-21 16,-20 21-16</inkml:trace>
  <inkml:trace contextRef="#ctx0" brushRef="#br0" timeOffset="17680.29">8826 4339 0,'0'0'16,"-42"-21"0,21 21-16,0 0 0,0 0 15,-1 0-15,1 0 0,21 21 16,-21 0-16,0 1 0,0-22 0,0 21 16,-1 0-16,1 0 0,0 21 0,21-20 15,0-1-15,-21 0 0,21 0 0,0 0 16,0 0-1,0 1-15,0-1 0,21-21 16,0 0-16,0 0 16,1 0-16,-1 0 0,0 0 0,0 0 15,0 0-15,0-21 0,1-1 0,-1 22 16,0-21-16,0 0 0,0 0 16,-21 0-16,21-22 0,1 22 0,-1-21 15,0 21-15,0-22 0,0 1 0,-21 0 16,21-1-16,1-20 0,-1 21 0,-21-1 15,0 1-15,21 21 0,-21-22 16,0 22-16,0 0 0,0 0 16,-21 21-1,21 21-15,-21 21 16,-1-20-16,1 20 0,0 0 16,0 1-16,0 20 0,0-21 15,21 1-15,0-1 0,-22 0 0,22 1 0,0-1 16,0 0-16,0-20 0,0-1 0,0 21 15,22-21-15,-1 0 0,0-21 16,0 22-16,0-1 0,22-21 0,-22 0 16,21 0-16,-21 0 0,22 0 0,-1 0 15,-21 0-15,0-21 0,0-1 16,1 22-16,-1-21 0,-21 0 0</inkml:trace>
  <inkml:trace contextRef="#ctx0" brushRef="#br0" timeOffset="19415.71">14436 4255 0,'0'-22'0,"0"44"0,0-65 15,0 22-15,0 0 0,-22 21 16,1 0 15,21 21-31,0 0 0,-21 0 16,21 22-16,-21-22 0,21 21 0,0 1 15,0-1-15,0 0 0,0 1 0,-21-1 16,21 0-16,-21 1 0,21-22 16,0 21-16,-22 0 0,22 1 0,-21-1 15,21-21-15,-21 22 0,21-22 0,0 0 16,-21 0-16,21 0 0,-21 0 0,21 1 15,0-1 1,0-42 0,0-1-1,-21 1-15,21 0 0</inkml:trace>
  <inkml:trace contextRef="#ctx0" brushRef="#br0" timeOffset="19907.43">13970 4487 0,'-21'-21'0,"42"42"0,-42-63 0,21 21 0,0 0 16,0 0-16,0-22 0,21 43 15,0-42-15,0 21 0,0 0 0,22 21 16,-22-22-16,21 1 0,1 0 16,-22 21-16,21 0 0,22 0 0,-22 0 15,0 0-15,1 21 0,-1 0 16,21 1-16,-20 20 0,-22 0 0,21-21 15,1 22-15,-22-1 0,0 0 0,0 1 16,0-1-16,0-21 0,-21 22 0,0-1 16,0 0-16,0 1 0,0-22 0,0 21 15,0 0-15,0-20 0,0-1 16,0 0-16,0 0 0,0 0 16,0 0-16,-21-21 15,21-21 1,-21 0-16,21 0 0,0 0 15,0 0-15,0-22 0,0 1 0,0 21 16,0-22-16,0 1 0,0 0 0,0-22 16,0 22-16,0-22 0,21 22 0,0-21 15,1-1-15,-1 1 0,0-1 16,0 22-16,21-22 0,-20 22 0,-1 0 16,0 20-16,0 1 0,0 0 15,0 0-15,-21 42 47,0 0-47,0 0 0,0 1 0,0-1 16,0 0-16,0 0 0,0 0 0,0 0 15,0 1-15</inkml:trace>
  <inkml:trace contextRef="#ctx0" brushRef="#br0" timeOffset="20700.31">15430 4487 0,'0'0'0,"0"22"0,-21-22 16,21 21-16,-21 0 16,0 0-16,0 0 0,0 0 0,21 1 15,-22-1-15,22 0 0,-21 0 0,21 21 16,0-20-16,0-1 0,0 0 0,0 21 15,0-21-15,0 1 0,0-1 16,0 0-16,21 0 0,1-21 16,-1 0-16,0 0 0,0 0 15,0 0-15,0 0 0,1-21 16,-1 0-16,-21 0 0,21-1 16,-21 1-16,0 0 15,0-21-15,0 21 0,0-1 0,0 1 16,-21-21-16,0 21 0,21 0 0,0-1 15,-22 1-15,22 0 0,0 0 0,0 0 16,0 0-16,0-1 0,0 1 16,0 0-16,22 21 0,-1 0 15,-21-21-15,42 21 0,-21 0 0,0 0 16,1 0-16,-1 0 0,21 21 0,-21-21 16,0 21-16,1 0 15,-1 1-15,0-1 0,0 0 0,0 0 16,0 0-16,1 0 0,-22 22 0,21-22 15,-21 0-15,0 0 0,0 0 0,0 1 16,0 20-16,0-21 0,0 0 16,0 0-16,0 1 0,0-1 15,-21-21 1,21-21 0,-22-1-16,22 1 0,0 0 15,0 0-15,0-21 0,0 20 16,0 1-16,0-21 0,0 21 0,0-22 15,22 22-15,-1-21 0,-21 21 16,21-22-16,0 22 0,0 0 0,22 0 16,-22 0-16,21 0 0,0-1 15,-20 22-15,20 0 0,0 0 0,1 0 16,-1 0-16,-21 0 0,21 22 0,-20-1 16,-1 21-16,0-21 0,0 0 0,-21 1 15,0 20-15,0-21 0,0 21 16,0-20-16,0-1 0,-21 21 0,0-21 15,0 0-15,21 22 0,-22-22 0,1 0 16,0 0-16,21 0 16,0 1-16,0-44 31,0 1-15,0 0-16,21 21 0,0-21 0,1 0 15</inkml:trace>
  <inkml:trace contextRef="#ctx0" brushRef="#br0" timeOffset="20920.18">16637 4614 0,'21'0'62,"0"0"-46,0 0-16,1 0 0,-1-21 15,0 21-15,0-21 0,0 21 16</inkml:trace>
  <inkml:trace contextRef="#ctx0" brushRef="#br0" timeOffset="21355.44">17505 3916 0,'0'0'16,"0"-21"0,-21 21-16,21 21 0,-22 21 15,22-21-15,0 22 0,0 20 0,0-20 16,0 20-16,0 1 0,-21 20 16,21-20-16,0-1 0,-21 22 0,0-22 15,21 22-15,0-21 0,-21 20 16,0 1-16,-1-22 0,1 22 0,0 0 15,0-22-15,0 1 0,0 20 0,-1-20 16,1-1-16,0 1 0,0-22 16,0 22-16,0-22 0,-1 0 0,1 1 15,21-22-15,0 0 0,-21 21 0,21-20 16,0-44 0,21 1-1,-21 0-15,21 0 0,-21-21 0,22-1 16,-1 1-16,-21 0 0,21-1 15</inkml:trace>
  <inkml:trace contextRef="#ctx0" brushRef="#br0" timeOffset="21675.26">17251 4318 0,'0'-21'0,"0"42"0,0-84 0,0 41 16,0-20-16,21 21 0,0 0 0,0 0 15,0-22-15,22 22 0,-1 21 16,-21-21-16,22 0 0,-1 21 16,21 0-16,-20 0 0,-1 0 0,0 0 15,1 21-15,-1 0 0,0 21 0,-20 1 16,-1-1-16,0 0 0,-21 1 0,0-1 16,0 0-16,0-20 0,-21 20 15,-22 0-15,22 1 0,-21-22 0,0 0 16,-1 21-16,1-21 0,0 1 0,-1-22 15,22 21-15,-21 0 0,21-21 0,-1 0 16,1 0-16,42-21 31,1 21-31,-1-21 0,0-1 16,0-20-16</inkml:trace>
  <inkml:trace contextRef="#ctx0" brushRef="#br0" timeOffset="22655.5">18330 4466 0,'0'0'0,"0"-21"0,0-21 0,0 21 0,0-106 16,-21 105-1,0 22-15,21-21 0,-21 21 0,0-21 16,-1 21-16,1 0 0,0 0 15,0 21-15,0 0 0,-22 1 0,22-1 16,0 21-16,0-21 0,0 22 16,0-1-16,-1-21 0,1 21 0,21 1 15,-21-22-15,21 21 0,0-21 0,0 22 16,0-22-16,0 0 0,0 0 16,0 0-16,0 1 0,0-1 0,21-21 15,0 0-15,1 0 0,-1 0 16,0 0-16,0 0 0,0-21 15,0 21-15,1-22 0,-1 1 0,0 0 16,0 0-16,0 0 0,0 0 0,-21-1 16,22 1-16,-1 0 0,-21-21 0,0 21 15,21-1-15,-21-20 0,21 21 16,-21 0-16,0 0 0,0-1 16,0 1-16,21 21 0,-21 21 31,0 1-31,0-1 15,0 0-15,0 0 0,-21 0 0,21 0 16,0 1-16,0-1 0,0 0 0,0 0 16,0 0-16,0 0 0,0 1 0,0-1 15,0 0-15,0 0 0,0 0 16,0 0-16,21-21 0,0 0 16,1 0-16,-1 0 0,0 0 15,0 0-15,0 0 0,0-21 16,1 21-16,-1-21 0,0 0 15,0 21-15,0-21 0,0 0 16,-21-1-16,22 1 0,-1 0 0,0-21 16,-21 21-16,0-1 0,21 1 0,-21 0 15,0 0-15,0 0 0,0 0 0,0-1 16,0 44 31,0-1-47,0 0 0,0 0 15,0 0-15,21 0 0,-21 1 16,0-1-16,0 0 0,0 0 0,0 0 16,0 0-16,0 1 0,0-1 15,0 0-15,0 0 0,0 0 16,0 0-16,0 1 16,0-1-16,0 0 15,21-21 32,1 0-47,-1 0 0,0-21 16,-21 0-16,21 21 0,0-22 0,0 22 15</inkml:trace>
  <inkml:trace contextRef="#ctx0" brushRef="#br0" timeOffset="23168.2">19304 4445 0,'0'0'0,"0"-21"16,0 0-16,-21 21 15,0 0-15,-1 0 0,1 0 16,0 0-16,0 0 0,0 0 0,0 0 16,-1 21-16,1 0 0,21 0 0,-21 0 15,0 1-15,0-1 0,21 0 16,-21 0-16,21 0 0,-22 0 0,1 22 15,21-22-15,0 0 0,0 0 16,0 0-16,0 1 0,0-1 16,0 0-16,21-21 15,1 0 1,-1 0-16,0 0 0,0 0 0,0 0 16,0-21-16,1 0 0,-1 21 0,0-22 15,0 1-15,0 0 0,0 0 0,-21 0 16,0 0-16,0-1 0,22 1 0,-22 0 15,0 0-15,0 0 16,0 0-16,0 42 47,0 0-47,0 0 0,0 0 16,0 0-16,0 1 0,0-1 15,0 0-15,0 0 0,0 0 0,0 0 16,0 1-16,21-22 0,-21 21 15,21-21-15,0 0 0,0 0 16,0 0-16,22 0 0,-22 0 16,0 0-16,0 0 0,22-21 0,-22 21 15,0-22-15,0 1 0,0 0 0</inkml:trace>
  <inkml:trace contextRef="#ctx0" brushRef="#br0" timeOffset="23847.4">19770 4445 0,'0'0'0,"0"-21"15,-22 21 1,22 21 0,-21 0-16,21 0 0,-21 1 15,21-1-15,0 0 0,0 0 0,0 0 16,-21 0-16,21 1 0,0-1 0,0 0 16,-21 0-16,21 0 0,0 0 15,0 1-15,-21-22 31,21-22 1,0 1-32,0 0 0,0 0 15,0 0-15,0-22 16,0 22-16,0 0 0,21 0 0,-21 0 16,21-22-16,0 22 0,0 0 0,0 0 15,1 0-15,-1 0 0,0-1 0,0 22 16,0 0-16,0 0 0,1 0 15,-1 0-15,0 0 0,0 0 16,-21 22-16,0-1 0,21 0 0,-21 21 0,21-21 16,-21 1-16,0-1 0,0 21 15,0-21-15,0 0 0,0 1 0,0-1 16,0 0-16,0 0 16,0 0-16,0 0 0,-21-21 46,21-21-46,0 0 16,0 0-16,0 0 16,0 0-16,0-1 0,0 1 0,21 0 15,1 0-15,-22 0 0,21 0 16,0-22-16,0 22 0,21 0 0,-20 0 0,-1 0 16,0 21-16,21 0 15,-21-22-15,1 22 0,-1 0 0,0 0 16,0 22-16,0-1 0,-21 21 15,21-21-15,-21 0 0,22 1 0,-22-1 16,0 0-16,0 0 0,0 0 0,0 0 16,0 1-16,0-1 0,-22 0 15,1 0-15,21 0 16,-21-21-16,21-21 47</inkml:trace>
  <inkml:trace contextRef="#ctx0" brushRef="#br0" timeOffset="24244.74">20637 4530 0,'22'0'31,"-1"0"-31,0 0 0,0 0 0,21-21 16,-20 21-16,-1-22 15,0 22-15,0-21 0,-21 0 0,21 21 16,0-21-16,-21 0 0,0 0 16,0-1-16,0 1 0,0 0 15,-21 21-15,0 0 16,0 21-16,0 0 0,0 1 15,-22-1-15,22 0 0,0 0 16,0 0-16,21 22 0,-21-22 0,21 0 16,-22 0-16,22 0 0,0 0 0,0 1 15,0-1-15,0 0 0,0 0 0,0 0 16,22-21-16,-22 21 0,21 1 0,0-22 16,0 0-16,0 21 0,0-21 15,1 0-15,-1 0 0,0 0 16,0 0-16,0-21 0,0-1 15,1 1-15,-1 0 0</inkml:trace>
  <inkml:trace contextRef="#ctx0" brushRef="#br0" timeOffset="24603.54">21526 3725 0,'0'0'0,"0"-21"16,-21 21 15,21 21-31,0 1 0,-21-1 16,0 21-16,21 0 0,-21 1 0,21-1 16,-21 0-16,-1 22 0,1-1 15,0-20-15,0 20 0,21-20 0,-21 20 16,0-21-16,-1 1 0,22-1 0,0-21 15,0 22-15,-21-22 0,21 0 0,0 0 16,0 0-16,0 0 0,0 1 16,21-22 15,1 0-31,-1 0 0,0 0 16,0-22-16,0 1 0,0 21 15,1-21-15,-1 0 0,0 0 0,-21 0 16,21-1-16,-21-20 0</inkml:trace>
  <inkml:trace contextRef="#ctx0" brushRef="#br0" timeOffset="24852.4">21251 4170 0,'0'0'0,"21"0"0,1 0 15,-1 0-15,0 0 0,21 0 0,-21 0 16,1 0-16,20 0 0,-21 0 0,21 0 16,-20 0-16,-1 0 0,0 0 15,0 0-15,-42 0 47,0 0-31,0 0-16</inkml:trace>
  <inkml:trace contextRef="#ctx0" brushRef="#br0" timeOffset="31103.57">21844 4487 0,'0'-21'47,"21"21"-32,0 0-15,0 0 0,-21-21 0,22 21 16,-1 0-16,0-21 0,0 0 0,0 21 15,0-21-15,1-1 16,-1 22-16,0-21 0,-21 0 16,21 0-16,-21 0 15,0 0-15,0-1 0,0 1 16,-21 21 0,0 0-16,0 21 15,-1-21-15,1 22 0,21-1 16,-21 0-16,21 0 0,-21 0 0,0 22 15,21-22-15,0 0 0,0 0 0,-21 21 16,21-20-16,0-1 0,0 0 0,-22 0 16,22 0-16,0 0 15,0 1-15,22-22 16,-1 21-16,0-21 16,0 0-16,0 0 0,0 0 0,1 0 15,-1-21-15,0-1 0,0 22 0,0-21 16,0 0-16,1 0 0</inkml:trace>
  <inkml:trace contextRef="#ctx0" brushRef="#br0" timeOffset="31499.37">22331 4276 0,'0'0'0,"0"-21"0,0-1 15,0 1 1,21 21-1,0 0-15,0 0 0,0 0 16,1 21-16,-1 1 0,0-1 16,0 0-16,-21 0 0,21 0 0,-21 0 15,21 1-15,-21-1 0,0 21 0,0-21 16,0 0-16,0 1 0,0-1 16,0 0-16,0 0 0,0 0 0,0 0 15,-21-21-15,21 22 0,-21-22 0,0 0 31,21-22-15,0 1-16,0 0 16,0 0-16,0 0 0,21 0 15,0-1-15,0 1 0,-21 0 0,22-21 16,-22 21-16,21-1 0,0 1 0,-21 0 16,0 0-16,21 0 0,0 0 15,0 21-15,1 0 31</inkml:trace>
  <inkml:trace contextRef="#ctx0" brushRef="#br0" timeOffset="31767.94">22923 4233 0,'0'22'15,"0"-1"1,0 0-16,0 0 16,-21 0-16,21 0 0,-21 1 0,21-1 15,0 0-15,-21 0 0,21 0 0,0 0 16,0 1-16,0-1 16,0 0-16,0 0 15,-21-21-15,21-21 47,0 0-47,0 0 16</inkml:trace>
  <inkml:trace contextRef="#ctx0" brushRef="#br0" timeOffset="32022.93">22966 4064 0,'0'-21'0,"-21"21"15,-1 0 1,22-21 15,0 0 16,0 42 0</inkml:trace>
  <inkml:trace contextRef="#ctx0" brushRef="#br0" timeOffset="32685.37">23220 4276 0,'0'0'15,"-21"0"-15,42 0 32,0 0-17,0 0-15,0 0 0,0 21 16,1-21-16,-1 21 0,-21 0 15,21-21-15,-21 21 0,21 1 0,-21-1 16,0 0-16,0 0 16,0 0-16,0 0 0,0 1 0,-21-1 15,0 0-15,-22-21 0,22 21 0,0 0 16,-21 0-16,21 1 0,-1-22 0,-20 21 16,21 0-16,0-21 0,21 21 15,-21-21-15,42 0 31,0 0-15,0 0-16,0 0 0,0 0 16,1 0-16,-1 0 0,0 0 15,0 0-15,0 21 0,0 0 16,1 1-16,-1-1 16,0 0-16,-21 0 0,21 21 0,0-20 15,-21 20-15,21-21 0,-21 21 16,0 1-16,0-1 0,0 0 0,0-20 0,0 20 15,0 0-15,0 1 0,0-1 0,0 0 16,0-21-16,-21 22 0,0-1 0,0-21 16,0 0-16,0 22 0,-1-22 15,1 0-15,0 0 0,-21-21 16,21 21-16,-1-21 0,1 0 0,0 0 16,-21 0-16,21 0 0,-1 0 0,1 0 15,0 0-15,0-21 0,21 0 0,-21 21 16,21-21-16,-21 0 0,21 0 15,0-1-15,0 1 0,0 0 16,0 0-16,0 0 0,0 0 0,0-1 16,21 1-16,0 0 0,0 0 15,0 0-15,0 0 0,1-1 0,-1-20 16,0 0-16,21 21 0,1-22 0</inkml:trace>
  <inkml:trace contextRef="#ctx0" brushRef="#br0" timeOffset="33043.8">23770 4360 0,'21'-21'16,"-21"0"-16,21 21 0,-21-21 15,22 21-15,-1-21 16,0 21-16,-21-21 0,21 21 0,0-22 15,0 22-15,-21-21 0,0 0 16,22 21-16,-22-21 0,-22 21 31,1 0-31,0 0 0,0 0 16,0 21-16,-22 0 0,22 0 16,0 1-16,0-1 0,0 0 0,21 0 15,0 0-15,-21 0 0,21 1 0,0-1 16,0 0-16,0 0 0,0 0 15,21 0-15,0 1 16,0-22-16,0 0 0,0 21 16,1-21-16,-1 0 15,0 0-15,0 0 0,0 0 0,0 0 16</inkml:trace>
  <inkml:trace contextRef="#ctx0" brushRef="#br0" timeOffset="33607.72">24384 4233 0,'0'0'0,"0"-21"15,-21 0-15,0 21 16,-1 0 0,1 0-16,0 0 15,0 21-15,0 0 0,0 1 16,-1-1-16,1 0 0,0 0 0,0 0 15,21 22-15,-21-22 0,21 0 0,-21 0 16,21 21-16,0-20 0,0-1 16,0 0-16,0 0 0,0 0 15,21-21-15,0 0 16,0 0-16,0 0 0,0 0 16,1-21-16,-22 0 15,21 0-15,0 0 0,0-1 0,0 1 16,0 0-16,1-21 0,-22-1 15,42 1-15,-21 0 0,0-1 0,0-20 0,1 21 16,-1-1-16,0-20 0,0 20 16,0 1-16,0 0 0,1-1 15,-22 1-15,0 21 0,0 0 0,0 0 16,0-1-16,0 1 0,0 42 31,0 1-31,-22-1 0,1 21 0,0 0 16,0-20-16,21 20 0,-21 21 0,0-20 15,21-1-15,0 22 0,0-22 0,-22 0 16,22 1-16,0-1 0,0 0 16,0 1-16,0-22 0,0 21 15,0-21-15,0 0 0,0 1 0,0-1 16,0 0-16,22 0 0,-1-21 0,0 21 16,0-21-16,0 0 0,0 0 0,1 0 15,20 0-15,-21 0 0,0 0 16,0 0-16,1 0 0,-1 0 0,0 0 15</inkml:trace>
  <inkml:trace contextRef="#ctx0" brushRef="#br0" timeOffset="34699.55">15325 5292 0,'0'0'0,"-22"0"0,22-21 16,-21 21-16,0 0 0,0 0 15,0 0-15,0 0 16,42 0 31,0 0-31,0 0-16,0 0 0,0 0 0,22 0 0,-22 0 15,21 0-15,1 0 0,-1 0 16,0 0-16,1 0 0,20 0 0,-21 0 15,22 0-15,-1 0 0,1 0 16,-1 0-16,22 0 0,0 0 0,-1 0 16,22 0-16,-21 0 0,21 0 0,-22 0 15,22 0-15,0 0 0,0 0 0,0 0 16,0 0-16,21 0 0,-22 0 16,1 0-16,0 0 0,0 0 0,0 0 15,-22 0-15,22 0 0,-21 0 0,0 0 16,-1 0-16,1 0 0,0 0 15,-1 0-15,1 0 0,0 0 0,-22 0 16,22 0-16,-22 0 0,22 0 16,0 0-16,-1-22 0,1 22 0,0 0 15,-1 0-15,1 0 0,21 0 0,-22 0 16,1 0-16,21 0 0,-21 0 0,-1 0 16,1 0-16,21 0 0,-22 0 0,1 22 15,21-22-15,-21 0 0,-1 0 16,22 21-16,-21-21 0,-1 0 0,1 0 15,0 0-15,-1 0 0,1 0 0,0 0 16,-1 0-16,1 0 0,-21 0 0,20 0 16,1 0-16,-22 0 0,1 0 15,-1 0-15,-20 0 0,20 0 16,-20 0-16,-1 0 0,0 0 0,1 0 16,-1 0-16,0 0 0,1-21 0,-22 21 15,21 0-15,-21 0 0,22 0 0,-22 0 16,0 0-16,0-22 0,0 22 15,0 0-15,-42 0 63,0 0-63,0 0 16,0 0-16,-22-21 0,22 21 0,-21 0 15</inkml:trace>
  <inkml:trace contextRef="#ctx0" brushRef="#br0" timeOffset="36083.37">1841 5271 0,'0'0'15,"-42"0"1,21-22-16,0 22 16,0 0-1,21-21-15,-22 21 16,44 0 31,-1 0-47,0 0 0,0 0 0,21 0 15,-20 0-15,20 0 0,0 0 16,-21 0-16,22 0 0,-1 0 0,22 0 16,-22 0-16,0 0 0,22 0 0,-22 0 15,22 0-15,-1 0 0,1 0 16,20 21-16,-20-21 0,20 0 0,1 0 16,-21 0-16,20 0 0,1 0 0,21 0 15,-22 0-15,22 0 16,-21 0-16,21 0 0,0 0 0,-22 0 15,22 0-15,-21 0 0,-22 0 0,22 22 16,-22-22-16,22 0 0,-21 0 16,20 0-16,-20 0 0,20 0 0,1 0 15,-21 0-15,20 0 0,1 0 0,21 0 16,-22 0-16,1 0 0,0 0 0,-1 0 16,1 0-16,21 0 0,-21 0 15,-1 0-15,22 0 0,-21 0 0,-1 0 16,1 0-16,0 0 0,-22 0 0,1 0 15,-1 0-15,1 0 0,-1 0 16,1 0-16,-22 0 0,22 0 16,-1 0-16,1 0 0,-22 0 0,21 0 15,1 0-15,21 0 0,-22 0 0,-21 0 16,22 0-16,-1 0 0,1 0 16,-22 0-16,1 0 0,20 0 0,-42 0 15,22 0-15,-1 0 0,-21 0 0,0 0 16,0 0-16,1 0 15,-1 0-15,-42 0 79,-1 0-79,1 0 0,0 0 15,-21 0-15,21 0 0</inkml:trace>
  <inkml:trace contextRef="#ctx0" brushRef="#br0" timeOffset="50796.02">677 6668 0,'0'-22'0,"0"44"0,21-44 15,-21 1-15,0 0 0,0 0 16,0 0-16,22 21 0,-22-21 16,21-1-16,-21 1 15,0 42 17,0 1-17,0 20-15,0-21 0,0 21 16,0-20-16,0 20 0,-21 0 15,21 1-15,0-1 0,-22 0 0,22 1 16,-21-1-16,0 0 0,0 22 16,21-22-16,-21 0 0,0 1 15,21-1-15,0 0 0,-22 1 0,22-22 16,0 0-16,-21 0 0,21 0 0,0 1 16,0-1-16,21-42 31,1-1-16,-22 1-15,0-21 0,0 21 0,21-22 16,-21 1-16,21 0 0,0-1 16,-21 1-16,21 0 0,0-22 15,1 22-15,-22 0 0,21-22 16,0 1-16,-21 20 0,0 1 0,21-22 16,-21 22-16,21 0 0,-21-1 15,0 1-15,0 21 0,0 0 0,21 0 16,-21-1-16,0 1 0,22 21 15,-1 21 1,0 1-16,0-1 0,-21 21 16,21 0-16,0 1 0,-21-1 0,22 0 15,-22 22-15,0-22 0,0 22 16,0-22-16,0 0 0,0 22 16,0-22-16,0 1 0,0-1 0,0 0 15,0-21-15,0 22 0,0-22 16,0 0-16,0 0 0,0 0 0,0 1 15,-22-22 1,1 0 0,21-22-16,-21 22 15,21-21-15,-21 0 0,0 0 0,0 0 16</inkml:trace>
  <inkml:trace contextRef="#ctx0" brushRef="#br0" timeOffset="52015.9">487 7112 0,'21'0'0,"0"0"16,0-21-16,22 21 0,-22-21 15,21 0-15,0 21 0,22-22 0,-22 1 16,1 0-16,-1 21 0,21-21 16,-20 0-16,-1 21 0,0-21 0,-20 21 15,20 0-15,-21-22 0,0 22 16,0 0-16,-21-21 0,22 21 15,-1 21 1,-21 1-16,0-1 16,0 0-16,0 0 0,0 0 15,0 0-15,0 1 0,0-1 16,0 0-16,0 0 0,0 0 0,0 0 16,0 1-16,0-1 15,0 0-15,0-42 31,0 0-15,21-1-16,0 1 0,-21 0 16,21 0-16,0 0 0,-21 0 0,22-1 15,-1-20-15,0 21 0,-21 0 16,21 0-16,0-1 0,-21 1 16,21 21-1,-21 21 1,0 1-16,0-1 0,0 0 15,0 0-15,0 0 0,0 0 16,0 1-16,0-1 0,0 0 0,22 21 16,-22-21-16,0 1 0,0-1 15,21 0-15,0 0 0,0 0 16,0 0-16,0-21 0,1 0 0,-1 0 16,21 0-16,-21 0 0,0 0 15,22-21-15,-22 0 0,0 0 0,21 0 16,-20 0-16,-1-1 0,0 1 15,0 0-15,0-21 0,-21 21 16,21-1-16,-21 1 0,22 0 0,-22 0 16,21 21-16,-21-21 0,0 0 15,0 42 17,0 0-32,0 0 15,0 0-15,0 0 0,0 1 16,0-1-16,0 0 15,0 0-15,21-21 0,0 0 16,0 0-16,0 0 16,1 0-16,-1 0 0,0 0 15,0 0-15,0 0 0,0-21 0,1 21 16,-1-21-16,0 0 16,0-1-16,-21 1 0,0 0 15,21 21-15,-21-21 0,0 0 16,0 0-1,21 21 1,-21 21 0,0 0-16,0 0 15,0 0-15,0 0 0,0 1 0,0-1 16,0 0-16,0 21 0,0 1 0,0-22 16,0 42-16,0-20 0,0-1 15,22 0-15,-22 22 0,0-22 16,0 22-16,0-22 0,0 21 0,0 1 15,0-1-15,0 1 0,0-1 16,0 1-16,-22-1 0,22 1 0,-21-1 16,21 1-16,0-1 0,-21 1 0,0-1 15,21-20-15,-21 20 0,21-20 16,0-1-16,-21 0 0,-1 1 0,1-22 16,21 0-16,-21 21 0,0-42 0,0 21 15,0 1-15,-1-22 0,1 0 16,0 0-16,0 0 0,0 0 15,0-22-15,-1 1 0,1-21 0,0 21 0,0-22 16,0-20-16,21 21 0,0-22 16,0 1-16,0-1 0,0 1 15,0-22-15,0 21 0,0 1 0,21-1 16,0 1-16,0 21 0,0-22 16,1 22-16,-1-1 0,0 1 0,0 0 15,21 21-15,-20-22 0,-1 1 0,0 21 16,21-22-16,-21 1 0,1 21 15,-1-21-15,0 20 0,-21 1 0,0-21 16,21 21-16,-21 0 0,21-1 0,-21 1 16</inkml:trace>
  <inkml:trace contextRef="#ctx0" brushRef="#br0" timeOffset="53096.18">4551 6202 0,'0'-64'15,"0"43"1,-21 0-16,-1 21 0,1 0 15,0-21-15,0 21 0,0 0 16,0 0-16,-1 0 0,-20 0 16,21 0-16,-21 0 0,-1 21 0,22 0 15,-21 0-15,-1 1 0,1 20 16,0 0-16,21 1 0,-22-1 0,1 21 16,0-20-16,20 20 0,1-20 0,0 20 15,0-21-15,21 22 0,-21-22 16,21 1-16,0-1 0,0 0 0,0 1 15,21-22-15,0 21 0,-21-21 0,21 0 16,0 1-16,1-1 0,-1 0 16,0 0-16,21-21 0,-21 21 0,1-21 15,-1 0-15,21 0 0,-21 0 16,0 0-16,22 0 0,-22 0 0,21-21 16,-21 0-16,22 0 0,-22 0 0,21 21 15,-21-22-15,1-20 0,20 21 16,-21 0-16,0 0 0,0-1 0,1 1 15,-1-21-15,-21 21 0,0 0 16,21-1-16,-21 1 0,0 0 16,0 42-1,-21-21 1,21 21-16,-21 1 0,-1-1 0,22 21 16,-21-21-16,21 0 0,0 1 0,0 20 15,0-21-15,0 0 0,0 0 0,0 1 16,0-1-16,0 0 0,0 0 15,21 0-15,1-21 0,-1 0 16,0 0-16,21 0 0,-21 0 16,22 0-16,-22 0 0,21 0 15,1-21-15,-22 21 0,21-21 0,-21 0 16,22 0-16,-22-1 0,0 1 0,-21 0 16,0 0-16,0 0 0,0 0 0,0-1 15,0 1-15,0-21 0,0 21 16,-21 0-16,0-1 0,-22 1 0,22 0 15,-21 21-15,21 0 0,-22 0 0,1 0 16,21 0-16,-22 0 0,22 0 16,0 21-16,0 0 0,0-21 15,0 22-15,21-1 0,0 0 0,0 0 16,0 0-16,0 0 0,0 1 16,21-22-16,0 21 0,0-21 15,0 0-15,0 0 0,1 0 0,-1 0 16,0 0-16</inkml:trace>
  <inkml:trace contextRef="#ctx0" brushRef="#br0" timeOffset="53616.11">5292 6689 0,'-22'21'16,"22"0"-1,-21 0-15,21 0 16,0 1-16,0-1 0,0 0 0,0 0 16,0 0-16,0 0 0,0 1 15,0-1-15,0 0 0,0 0 0,0 0 16,0 0-16,0 1 0,-21-1 0,21 0 16,0 0-1,-21-21 1,21-21-1,0 0 1,0 0-16,0-1 0,0-20 0,0 21 16,0 0-16,21 0 15,0-22-15,0 22 0,1-21 0,-1 21 16,0-22-16,21 22 0,-21 0 0,22-21 16,-1 20-16,-21 22 0,22-21 0,-1 21 15,-21 0-15,21 0 0,-20 0 16,-1 21-16,0-21 0,0 22 0,0 20 15,0-21-15,-21 0 0,0 0 0,0 22 16,0-22-16,0 0 0,0 0 16,0 0-16,0 1 0,-21-1 15,0 0-15,0 0 0,21 0 0,-21 0 16,0-21-16,21 22 16,-22-22-16,22-22 31,0 1-16,0 0-15,0 0 0</inkml:trace>
  <inkml:trace contextRef="#ctx0" brushRef="#br0" timeOffset="54115.07">6223 6646 0,'0'0'0,"0"-21"16,0 0-16,0 0 16,0 0-16,-21 0 15,0 21-15,-1 0 16,1 0-16,0 0 0,0 0 0,0 0 16,21 21-16,-21 0 0,-1 0 15,1-21-15,21 21 0,0 0 0,0 1 16,0-1-16,0 0 0,0 0 0,0 0 15,0 0-15,0 1 16,0-1-16,21 0 16,1-21-16,-22 21 0,21-21 0,0 21 15,0-21-15,0 21 0,0-21 0,-21 22 16,22-22-16,-1 21 0,-21 0 16,21 0-16,-21 0 15,0 0-15,0 1 16,-21-22-16,21 21 0,-21-21 15,-1 0-15,1 0 0,0 0 0,0 0 16,0 0-16,0 0 0,-1 0 16,1 0-16,0 0 0,0 0 15,0 0-15,0-21 0,-1 21 0,22-22 16,-21 22-16,21-21 0,-21 21 16,21-21-16,0 0 15,21 0 1,0 21-16,1-21 15,-1-1-15,0 22 0</inkml:trace>
  <inkml:trace contextRef="#ctx0" brushRef="#br0" timeOffset="54429.03">6689 6223 0,'0'0'0,"0"-21"0,0 0 16,-22 21-16,1 0 0,0 0 16,0 0-1,21 21-15,-21 0 0,21 0 16,-21 22-16,21-1 0,0 0 0,0 1 16,-22-1-16,22 21 0,-21-20 0,21-1 15,-21 0-15,21 1 0,0-1 0,0-21 16,0 22-16,0-22 15,0 0-15,0 0 0,0 0 0,0 0 16,21 1-16,0-22 16,1 0-16,-1 0 0,0 0 15,0-22 1,-21 1-16,21 21 0</inkml:trace>
  <inkml:trace contextRef="#ctx0" brushRef="#br0" timeOffset="54624.01">6392 6710 0,'0'-21'15,"21"21"1,1 0-16,-1 0 0,0-21 16,0 21-16,0 0 0,22 0 0,-22 0 15,0 0-15,21 0 0,-21 0 0,1 0 16,-1 0-16,0 0 0,0-22 15,0 22-15,0 0 0,1 0 0</inkml:trace>
  <inkml:trace contextRef="#ctx0" brushRef="#br0" timeOffset="55079.42">6921 6689 0,'22'-21'16,"-22"-1"-16,21 22 0,-21-21 15,21 21-15,0 0 16,0 0-16,0 0 0,1 0 16,-1 0-16,0 0 0,0 21 15,0 1-15,0-1 0,1 0 0,-22 0 16,0 0-16,21 0 0,-21 22 15,0-22-15,0 0 0,0 0 0,0 0 16,0 1-16,0-1 0,0 0 16,0 0-16,0 0 0,-21-21 15,21-21 32,0 0-47,0 0 0,0 0 0,0-1 16,0 1-16,21 0 0,0 0 0,-21 0 15,21 0-15,0-1 0,-21 1 16,0 0-16,21 0 0,-21 0 0,22 21 16,-22-21-16,0 42 62</inkml:trace>
  <inkml:trace contextRef="#ctx0" brushRef="#br0" timeOffset="55536.38">7620 6646 0,'0'0'0,"0"-21"15,0 0 1,-21 21 0,21 21-1,0 0-15,0 1 16,0-1-16,0 0 0,0 0 0,0 0 16,0 22-16,0-22 0,0 0 0,0 0 15,0 0-15,0 0 0,0 1 0,0-1 16,21 0-16,0 0 0,0-21 15,0 0-15,1 0 16,-1 0-16,21 0 0,-21 0 16,0 0-16,1 0 0,-1-21 0,0 0 15,0 0-15,0-1 0,-21 1 16,21 0-16,-21 0 0,0 0 16,0 0-16,0-1 0,0 1 0,0 0 15,0 0-15,0 0 0,0 0 16,0 42 15,0 0-15,0 0-16,22-21 15</inkml:trace>
  <inkml:trace contextRef="#ctx0" brushRef="#br0" timeOffset="55824.83">8318 6646 0,'0'0'0,"0"-21"0,-21 21 16,0 0-16,0 0 15,0 0-15,0 0 16,-1 0-16,1 21 0,21 1 16,-21 20-16,0-21 0,21 0 0,0 0 15,-21 1-15,21 20 0,-21-21 16,21 0-16,0 0 0,0 1 15,0-1-15,0 0 0,21 0 16,0-21-16,0 0 0,0 21 0,0-21 16,1 0-16,-1 0 0,0 0 0,0 0 15,0 0-15,0 0 0,1 0 0,-1 0 16,0-21-16,0 21 0,-21-21 16,21 0-16,0 0 0,1-1 0</inkml:trace>
  <inkml:trace contextRef="#ctx0" brushRef="#br0" timeOffset="56119.34">8953 6138 0,'0'0'0,"-21"-21"0,0 0 0,21 0 0,-21 21 16,0 0-1,0 0-15,-1 0 0,22 21 0,-21-21 16,0 42-16,21-20 0,-21-1 0,0 21 15,21 0-15,-21 1 0,-1-1 0,22 22 16,-21-22-16,0 0 16,21 22-16,-21-22 0,21 0 0,0 1 0,-21-1 15,21-21-15,-21 22 0,21-22 16,0 0-16,0 0 0,0 0 0,0 0 16,0 1-16,0-1 0,0 0 15,21-21 16,-21-21-31,21 0 0,21 21 0</inkml:trace>
  <inkml:trace contextRef="#ctx0" brushRef="#br0" timeOffset="56475.81">8996 6646 0,'-21'0'15,"-1"22"1,1-1-16,0 0 0,0 0 15,21 0-15,-21 0 0,21 1 0,-21-1 16,21 0-16,0 0 0,0 0 16,0 0-16,0 1 0,0-1 0,0 0 15,21-21-15,0 0 0,0 0 16,0 0-16,0 0 0,1 0 0,-1 0 16,0 0-16,21 0 0,-21 0 0,1 0 15,-1-21-15,21 0 16,-21-1-16,0 1 0,1 0 0,-1 0 0,0 0 15,-21 0-15,0-22 0,0 22 0,0-21 16,0 21-16,0-1 0,0 1 16,-21 0-16,0 21 0,-1 0 0,1 0 15,0 0-15,0 0 0,0 0 16,0 0-16,-1 21 0,1-21 0,0 21 16,0 1-16,0-1 0,21 0 15</inkml:trace>
  <inkml:trace contextRef="#ctx0" brushRef="#br0" timeOffset="56895.23">9504 6604 0,'0'0'0,"0"-21"0,0 0 16,21 21 15,0 0-31,0 0 0,0 0 0,1 21 16,-1 0-16,0-21 0,21 21 0,-21 22 15,1-22-15,-1 0 0,-21 21 0,0-21 16,21 1-16,-21 20 0,0-21 16,0 0-16,0 22 0,0-22 15,0 0-15,-21 0 0,0-21 0,21 21 16,-22 0-16,1-21 0,0 0 15,21-21 1,0 0 0,0 0-16,0 0 0,21 0 15,0-1-15,1-20 0,-1 21 16,0 0-16,21-22 0,-21 1 16,22 21-16,-22-21 0,21-1 0,22 1 15,-43 21-15,0 0 0,0-1 0,0 1 16,1 0-16,-1 21 0,0 0 15,-21-21-15,21 21 0,-42 0 32</inkml:trace>
  <inkml:trace contextRef="#ctx0" brushRef="#br0" timeOffset="57171.71">8509 6392 0,'0'0'0,"0"-21"15,21 0 1,21 21-16,-20 0 0,20-21 16,0 21-16,22-21 0,-22 21 0,22 0 15,-1-21-15,1-1 0,-1 22 0,1-21 16,-1 21-16,-21 0 0,22-21 15,-22 21-15,1 0 0,-1-21 0,-21 21 16,21 0-16,-20 0 0,-1 0 0,-42 0 31,-1 0-31,-20 0 0,0 0 16</inkml:trace>
  <inkml:trace contextRef="#ctx0" brushRef="#br0" timeOffset="58535.05">1122 8149 0,'-21'0'15,"21"21"1,0 1-16,-22-1 0,22 21 16,-21-21-16,21 22 0,-21-1 15,21 0-15,-21 1 0,21-1 16,0-21-16,0 21 0,-21 1 0,21-22 15,-21 21-15,21-21 0,0 1 16,0-1-16,0 0 0,21-21 31,0 0-31,0-21 16,0 0-16,0-1 0,1 1 0,-1 0 16,0 21-16,-21-21 0,21 0 15,0 0-15,0-1 0,1 22 16,-1 0-1,0 0-15,-21 22 16,0-1-16,21 0 0,0 0 16,-21 0-16,21 0 0,-21 1 0,22-1 15,-1 0-15,-21 0 0,21 0 0,0 0 16,0 1 0,0-22-16,1 0 0,-1 0 0,0 0 15,0 0-15,0 0 0,22-22 16,-22 1-16,0 0 0,21 0 0,-21 0 15,22 0-15,-22-1 0,0 1 0,0-21 16,0 21-16,1-22 0,-1 22 16,-21-21-16,21 21 0,-21-22 0,0 22 15,0 0-15,0 0 0,0 0 16,0 42 0,0 0-1,0 0-15,0 0 0,0 22 16,0-22-16,0 21 0,0-21 0,0 22 15,0-22-15,0 21 0,0-21 16,0 22-16,0-22 0,21 0 0,0-21 16,0 21-16,-21 0 0,22-21 0,-1 0 15,21 0-15,-21 0 0,0 0 16,1-21-16,20 0 0,-21 21 16,21-21-16,-20 0 0,-1 0 0,21-1 15,-21-20-15,0 21 0,1 0 0,-22 0 16,21-22-16,-21 22 0,21-21 0,-21 21 15,0-1-15,0-20 16,0 21-16,0 0 0,0 0 16,0 42-1,0 0-15,0 0 16,0 0-16,0 22 0,0-22 0,0 21 16,0-21-16,-21 0 0,21 22 0,0-22 15,0 0-15,0 0 0,0 0 16,0 1-16,0-1 0,21-42 47,-21-1-47,21 22 0,-21-21 15,0-21-15</inkml:trace>
  <inkml:trace contextRef="#ctx0" brushRef="#br0" timeOffset="58864.01">2476 8022 0,'0'0'0,"0"-21"0,-21 21 16,21 21-16,-21-21 16,21 21-16,0 1 0,-21-1 0,21 0 15,0 0-15,0 0 0,0 0 16,0 1-16,21-22 0,0 21 16,0-21-16,1 0 15,-1 0-15,0-21 16,0-1-16,0 1 0,-21 0 15,0 0-15,0 0 0,0 0 0,0-22 16,0 22-16,-21 0 0,0 0 16,0 0-16,0 21 0,-1 0 0,1 0 15,0 0-15,0 0 0,0 21 16,0 0-16,-1 0 0,1 0 0,0 0 16,21 22-16,0-22 0,0 0 0,0 21 15,0-20-15,0-1 0,21 0 16,0 0-16,1-21 0,20 0 15,0 21-15,1-21 0</inkml:trace>
  <inkml:trace contextRef="#ctx0" brushRef="#br0" timeOffset="59156.5">3323 7789 0,'-21'-21'16,"42"42"-16,-63-42 0,21 21 0,-1 0 15,1 21 1,0 1-16,0 20 0,21 0 0,0 1 16,-21-1-16,0 21 0,-1-20 0,22 20 15,0-20-15,-21 20 16,0 1-16,0-22 0,21 0 0,0 1 16,-21-1-16,0 0 0,21 1 0,-22-22 15,22 0-15,0 21 0,0-21 16,0 1-16,22-22 31,-1-22-31,0 1 16,0 0-16,0 0 0,0-21 0,1 20 15</inkml:trace>
  <inkml:trace contextRef="#ctx0" brushRef="#br0" timeOffset="59611.96">3598 7832 0,'0'0'0,"0"21"0,0 0 0,0 21 0,0 1 15,0 20-15,-21-20 0,21-1 0,-21 21 16,0-20-16,21 20 0,-21-20 16,21-1-16,-22 0 0,1 1 0,21-1 15,-21-21-15,21 0 0,0 22 0,-21-43 16,21 21-16,0 0 0,-21-21 15,21-21 17,0 0-32,0-1 0,21 1 15,0-21-15,0 21 0,0 0 16,1-22-16,20 22 0,-21-21 0,0 21 16,22-22-16,-1 22 0,-21 0 0,21 0 15,-20 0-15,20 21 0,-21 0 16,21 0-16,-20 21 0,-1 0 0,0 0 15,-21 0-15,21 22 0,-21-22 0,21 21 16,-21 0-16,0-20 0,0 20 16,0-21-16,0 0 0,0 22 15,-21-22-15,0 0 0,21 0 16,0 0-16,-21-21 16,0 0-1,21-21 1,-22 0-16,1 0 0,0 0 15,0-1-15</inkml:trace>
  <inkml:trace contextRef="#ctx0" brushRef="#br0" timeOffset="59795.45">3111 8297 0,'-21'0'15,"42"0"1,1 0-1,-1-21-15,21 21 0,-21 0 16,22-21-16,-1 21 0,0 0 0,1-21 16,-1 21-16,-21 0 0,0 0 0,22-21 15,-22 21-15,-21-21 0,21 21 16</inkml:trace>
  <inkml:trace contextRef="#ctx0" brushRef="#br0" timeOffset="60331.98">5249 7959 0,'0'0'0,"21"-21"0,-21-1 16,22 1-16,-22 0 0,0 0 0,0 0 16,0 0-16,0 63 15,-22-21 1,22 21-16,-21 1 0,0 20 0,21-20 16,0 20-16,0 22 0,0-22 0,-21 1 15,21-1-15,-21 1 0,21-1 16,0 1-16,0 20 0,-21-20 15,-1-1-15,1 1 0,21-1 0,-21 1 16,21-22-16,-21 22 0,0-22 0,21-21 16,0 22-16,0-22 0,0 0 0,-21 0 15,-1-21 1,22-21-16,0 0 16,-21 0-16,21-1 0,-21-20 0,21 0 15,0-1-15</inkml:trace>
  <inkml:trace contextRef="#ctx0" brushRef="#br0" timeOffset="60628.93">4953 8361 0,'0'-64'0,"0"128"0,0-170 0,0 43 0,21 20 15,-21 1-15,0-22 0,21 22 0,0 0 16,1 21-16,-1-22 0,21 22 16,-21-21-16,22 21 0,-22 21 0,21-22 15,0 22-15,1 0 0,20 0 0,-20 22 16,-1-1-16,21 0 0,-20 21 15,-1-21-15,-21 22 0,0-1 0,-21-21 16,0 22-16,0-1 0,-21 0 0,0-21 16,0 22-16,-21-22 0,-1 0 15,1 0-15,0 0 0,-1 1 16,22-1-16,-21-21 0,21 0 0,-1 21 16,1-21-16,0 0 0,42 0 31,0-21-16,1 21-15,-1-21 0,0 21 0,21-22 16,-21 22-16</inkml:trace>
  <inkml:trace contextRef="#ctx0" brushRef="#br0" timeOffset="61324.81">6265 7959 0,'0'0'0,"0"-21"0,-21 21 0,0 0 16,-21-22-16,20 22 0,-20 0 0,0 0 16,-1 0-16,22 0 0,-21 22 0,0-1 15,-1 0-15,22 0 0,-21 0 16,21 22-16,-1-22 0,22 21 0,0 0 16,-21-20-16,21 20 0,0-21 0,0 0 15,0 0-15,0 1 0,21-1 16,1-21-16,-1 0 0,0 0 0,0 0 15,0 0-15,0 0 0,22 0 16,-22 0-16,0-21 0,0 21 0,22-22 16,-22 1-16,0 0 0,0 0 0,0-21 15,0 20-15,-21-20 0,22 21 16,-22-21-16,21 20 0,-21-20 0,0 21 16,0-21-16,0 20 0,0 1 0,0 0 15,0 42 1,0 0-1,0 22-15,0-22 0,0 0 0,0 21 16,0 1-16,0-22 0,0 21 0,0-21 16,0 1-16,0 20 0,0-21 15,0 0-15,21 0 0,0 1 16,0-22-16,0 0 0,1 0 16,-1 0-16,0 0 0,0 0 0,21-22 15,-20 1-15,-1 21 0,21-21 16,0 0-16,-20 0 0,20-22 0,-21 22 15,21-21-15,-20 21 0,-1-22 16,0 1-16,0 21 0,-21-21 0,0 20 0,0 1 16,0 0-16,0 0 0,-21 21 15,0 0-15,0 0 0,-1 0 16,1 0-16,0 0 0,0 21 0,0 0 16,21 0-16,-21 1 0,21-1 0,0 0 15,0 0-15,0 0 16,0 0-16,0 22 0,0-22 0,0 0 15,21 0-15,0 0 0,-21 1 0,21-1 16,-21 0-16,21-21 0,0 21 0,-21 0 16,22 0-16,-22 1 15,21-22-15,0 0 16,0 0 0,0 0-16,0 0 0,1-22 0</inkml:trace>
  <inkml:trace contextRef="#ctx0" brushRef="#br0" timeOffset="62467.2">7641 7832 0,'0'0'0,"0"-21"0,-21-1 0,0 1 16,0 0-16,-22 21 0,22 0 0,-21 0 15,21 0-15,-1 0 0,-20 0 0,0 0 16,21 21-16,-22 0 0,22 1 15,-21 20-15,21-21 0,-1 21 16,-20 1-16,21-1 0,21 0 0,-21-20 0,21 20 16,0 0-16,0-21 0,0 22 0,0-22 15,0 0-15,0 0 0,21 0 16,0-21-16,0 0 0,0 22 16,1-22-16,-1 0 0,0 0 0,0 0 15,0-22-15,22 22 0,-22-21 0,0 0 16,0 0-16,21 0 0,-20 0 15,-1-1-15,-21-20 0,21 21 0,0-21 16,-21-1-16,0 22 0,0-21 0,0-1 16,21 22-16,-21 0 0,0 0 0,0 0 15,0 42 1,0 0 0,-21 0-16,21 22 0,0-22 15,0 21-15,-21-21 0,21 22 0,0-22 16,0 21-16,0-21 0,0 0 0,0 22 15,0-22-15,0 0 16,21 0-16,0-21 0,0 0 16,22 0-16,-22 0 0,0 0 0,21 0 15,-20 0-15,20-21 0,-21 0 0,21 21 16,-20-21-16,-1 0 0,0-1 16,0-20-16,0 21 0,0-21 0,1 20 15,-1-20-15,-21 21 0,0 0 0,21 0 16,-21-1-16,21 1 0,-21 42 31,0 1-15,0-1-16,-21 0 0,0 0 0,21 0 15,-21 0-15,21 1 0,-22 20 0,22-21 16,0 0-16,0 0 0,0 1 16,0-1-16,-21 0 0,21 0 0,0 0 15,0 0-15,0-42 47,0 0-47,0 0 16,21 0-16,-21 0 0,22-1 0,-22 1 15,21-21-15,0 21 0,0 0 16,-21-22-16,21 22 0,0-21 0,1 21 16,20-1-16,-21 1 0,0 0 15,0 21-15,1 0 0,-1 0 0,0 0 16,0 0-16,0 0 0,0 0 0,-21 21 15,0 0-15,0 1 0,22 20 0,-22-21 16,0 21-16,0-20 0,0 20 16,0-21-16,0 0 0,0 0 0,0 22 15,0-22-15,0 0 0,-22 0 16,22 0-16,-21-21 16,0 0-1,21-21 1,0 0-1,0 0-15,0 0 0,0 0 16,21-1-16,0-20 0,1 21 0,20 0 16,-21-22-16,0 22 0,22-21 15,-1 21-15,0 0 0,-21-1 0,22 1 16,-22 21-16,21 0 0,-21 0 16,1 0-16,-22 21 0,21 1 15,-21-1-15,0 21 0,0-21 0,0 22 16,0-22-16,-21 0 15,-1 21-15,1-21 0,21 1 0,-21-1 16,0 0-16,21 0 0,-21 0 0,21 0 16,-21-21-16,21 22 15,0-44 17,0 1-17,0 0-15,0 0 0,21 0 16</inkml:trace>
  <inkml:trace contextRef="#ctx0" brushRef="#br0" timeOffset="62848.71">8869 8022 0,'0'21'15,"21"1"-15,0-22 0,0 0 16,0 0-16,1 0 0,-1 0 0,0 0 15,-21-22-15,21 1 0,0 21 16,0-21-16,1 21 0,-1-21 0,0 0 16,-21 0-16,21-1 0,-21 1 15,0 0-15,0 0 16,-21 21 0,0 0-16,0 0 15,-1 21-15,1-21 0,0 21 0,0 22 16,0-22-16,21 0 0,-21 21 0,-1-21 15,22 22-15,0-22 0,0 21 0,0-21 16,0 1-16,0-1 0,0 0 16,0 0-16,0 0 0,22 0 0,-1-21 15,0 22-15,0-22 0,0 0 16,0 0-16,1 0 0,-1 0 0,0 0 16,0 0-16,0-22 0,0 22 0,1-21 15,-1 0-15,-21 0 0,42 0 16,-21 0-16</inkml:trace>
  <inkml:trace contextRef="#ctx0" brushRef="#br0" timeOffset="63123.69">9694 7599 0,'0'0'16,"0"-21"-16,0 0 0,0-1 16,0 44-1,0 20 1,-21-21-16,0 0 0,21 22 0,-21-1 15,21 0-15,-21-21 0,-1 22 0,1-1 16,21 0-16,-21 1 0,0-1 16,21 0-16,-21-20 0,21 20 0,-21-21 15,21 21-15,0-20 0,-22-1 16,22 0-16,0 0 0,0 0 16,0-42 15,22 0-16,-22 0-15,0 0 0,21-1 16</inkml:trace>
  <inkml:trace contextRef="#ctx0" brushRef="#br0" timeOffset="63325.2">9525 7874 0,'0'0'0,"-21"0"15,21 21 32,21-21-47,0 0 0,0 0 0,0 0 16,1 0-16,-1 0 15,0 0-15,0 0 0,0 0 16,-21-21-16,21 0 0,1 21 0,-1-21 16,0 21-16</inkml:trace>
  <inkml:trace contextRef="#ctx0" brushRef="#br0" timeOffset="63715.63">9864 8022 0,'0'0'0,"0"21"0,21-21 15,0 22-15,0-22 16,0 0-1,0 0-15,-21-22 0,22 22 16,-22-21-16,0 0 16,21 0-16,-21 0 0,0 0 0,0-1 15,-21 22 17,-1 0-17,1 22-15,0-1 0,21 0 16,-21 0-16,0 0 0,21 0 0,-21 22 15,21-22-15,0 0 0,0 0 16,0 0-16,0 1 0,0-1 0,0 0 16,0 0-16,0 0 15,21-21-15,0 0 0,0 0 0,0 0 16,0 0-16,1 0 0,-1 0 16,21 0-16,-21 0 0,0 0 15,1-21-15,-1 0 0,0 21 16</inkml:trace>
  <inkml:trace contextRef="#ctx0" brushRef="#br0" timeOffset="64127.59">10350 7959 0,'0'0'16,"-21"0"-16,21-21 0,0-1 16,0 1-1,21 21-15,1 0 0,-1 0 16,0 0-16,0 0 0,0 0 0,0 21 15,1 1-15,-1-22 0,0 21 16,0 0-16,-21 0 0,0 0 0,0 0 16,0 22-16,0-22 0,0 0 0,0 0 15,0 0-15,0 1 0,0-1 16,-21 0-16,0-21 0,21 21 0,-21-21 16,21 21-16,-22-21 0,22-21 46,0 0-46,0 0 0,0 0 16,0-1-16,22 1 0,-1-21 16,0 21-16,0-22 0,-21 22 15,21 0-15,0-21 0,1 21 0,-22-1 16,0 1-16,21 21 0,-21-21 0,21 21 16,-42 0 30,0 21-46</inkml:trace>
  <inkml:trace contextRef="#ctx0" brushRef="#br0" timeOffset="64684.01">11155 8001 0,'0'0'16,"21"-21"-16,-21 0 0,21 21 0,-21-21 0,0-1 15,0 1-15,0 0 0,0 0 16,0 0-16,-21 21 16,0 0-1,0 0-15,-1 0 0,1 21 0,0-21 16,0 21-16,-21 0 0,20 22 0,-20-22 15,21 0-15,-21 0 0,20 0 16,1 22-16,21-22 0,0 0 0,0 0 16,0 0-16,0 0 15,21-21-15,1 22 0,-1-22 0,21 0 16,-21 0-16,22 21 0,-1-21 0,-21 0 16,21 0-16,-20 0 0,20 21 0,-21-21 15,0 0-15,-21 21 0,0 0 16,0 0-16,0 1 15,-21-22 1,0 0-16,0 21 0,-22-21 0,22 0 0,-21 0 16,21 21-16,-22-21 0,22 21 15,0-21-15,0 0 0,0 0 0,0 0 16,21 21-16,-22-21 16,1 0-1,0 0 16,0 0-15,0 0 15,21-21-15</inkml:trace>
  <inkml:trace contextRef="#ctx0" brushRef="#br0" timeOffset="67232.12">14838 6033 0,'42'-22'15,"-42"1"-15,21 0 0,-21 0 16,21 0-16,-21 0 16,0 42 15,0 0-31,0 0 0,-21 21 15,21 1-15,-21-22 0,0 21 16,0 1-16,0-22 0,21 21 0,-22 0 16,-20 1-16,21 20 0,0-20 0,0-1 15,-22 0-15,22-21 0,0 22 0,0-1 16,0-21-16,-1 0 0,22 1 16,-21-22-16,21 21 0,0-42 31,21-1-31,1-20 0,-1 21 15,0 0-15,0-22 0,0 1 0,0 0 16,1-1-16,-1 1 0,21 0 16,-21-1-16,0 1 0,22-21 15,-22 20-15,0 1 0,21 0 0,-20-1 16,20 1-16,-21 0 0,0-1 0,22 22 16,-22 0-16,0 21 0,0 21 15,-21 0-15,0 0 16,0 1-16,0 20 0,0 0 0,0 1 15,0-1-15,-21 0 0,21 1 0,-21-1 16,0 21-16,21-20 0,-22-1 16,1 0-16,21 1 0,0-1 0,-21-21 15,0 22-15,21-22 0,-21 0 0,21 0 16,0 0-16,0 0 16,-21-21-1,21-21-15,-22 0 16,1 21-16,21-21 0,-21 0 15</inkml:trace>
  <inkml:trace contextRef="#ctx0" brushRef="#br0" timeOffset="68236.48">14541 6350 0,'0'0'0,"0"-21"16,22 21 0,-1-21-16,21 0 0,-21 21 0,22-22 15,-1 22-15,21-21 0,-20 21 0,20-21 16,1 21-16,20-21 0,-20 21 15,21 0-15,-22 0 0,22 0 0,-43 0 16,22 0-16,-22 0 0,-21 0 16,0 21-16,0 0 0,-21 0 0,0 1 15,0-1-15,0 0 0,0 21 0,-21-21 16,0 22-16,0-22 0,0 0 0,0 0 16,-1 0-16,1 1 0,0-1 15,21 0-15,-21 0 0,0-21 0,0 21 16,21-42-1,0 0 1,21 0-16,0 0 0,0-22 16,0 22-16,0-21 0,1 21 15,20-22-15,-21 1 0,0 21 16,22 0-16,-22-22 0,0 22 0,21 0 16,-21 21-16,1 0 0,-1 0 0,0 0 15,-21 21 1,0 0-16,0 0 0,0 1 15,0-1-15,0 21 0,0-21 0,0 22 16,0-22-16,0 0 0,0 21 0,0-21 16,0 1-16,0-1 0,0 0 0,0 0 15,21-21-15,0 0 16,0 0-16,1 0 0,-1 0 16,0 0-16,0-21 0,0 21 0,22-21 15,-22 0-15,0-1 0,0 1 16,21 0-16,-20-21 0,-1 21 0,0-1 15,0-20-15,0 21 0,0 0 0,-21 0 16,22-1-16,-22 44 31,0-1-31,-22 0 16,22 0-16,-21 21 0,21-20 0,0-1 16,0 21-16,0-21 0,0 0 0,0 1 15,0-1-15,0 0 0,0 0 16,0 0-16,21-21 0,-21 21 15,22-21-15,-1 0 0,0 0 0,21 0 0,-21 0 16,1 0-16,-1 0 0,21-21 16,-21 21-16,0-21 0,1 0 0,-1 0 15,0 0-15,0-1 0,0 1 16,0 0-16,-21-21 0,0 21 0,22-1 16,-1 1-16,-21-21 0,0 21 0,0 0 15,21 21-15,-21 21 16,0 0-1,-21 0-15,21 0 0,-21 22 16,-1-22-16,22 21 0,-21 0 0,0 1 16,0-1-16,0 0 0,21 1 15,-21-22-15,-1 21 0,22 1 0,0-1 16,0 0-16,-21 1 0,21-1 0,-21 0 16,21 1-16,-21-1 0,21 0 0,0 22 15,-21-22-15,0 0 0,-1 1 0,22-1 16,-21-21-16,0 22 0,0-22 0,0 21 15,0-21-15,-22 0 0,22-21 16,-21 22-16,-1-22 0,1 0 0,0 0 16,-1 0-16,1 0 0,0-22 0,-1 22 15,1-21-15,0 0 0,21 0 0,-22 0 16,22 0-16,0-1 0,0 1 16,21 0-16,-21 0 0,21 0 0,0 0 15,0-1-15,0 1 16,0 0-16,0 0 0,0 0 0,0 0 15,0-1-15</inkml:trace>
  <inkml:trace contextRef="#ctx0" brushRef="#br0" timeOffset="69111.39">17865 6054 0,'21'-21'0,"-42"42"0,63-64 16,-42 22-16,0 0 0,0 0 0,0 0 16,0 0-16,0-1 0,-21 1 15,0 21-15,-22 0 0,22 0 0,0 0 16,-21 0-16,-1 21 0,1 1 15,21-1-15,-22 0 0,1 0 0,0 21 16,-1 1-16,22-22 0,0 21 16,0 1-16,0-1 0,21 21 0,-21-20 15,21-1-15,0 22 0,0-22 0,0 0 16,21 1-16,0-1 0,0-21 0,0 21 16,0-20-16,1-1 0,20-21 15,-21 21-15,0-21 0,22 0 0,-22 0 16,21 0-16,-21 0 0,22 0 0,-22-21 15,21 0-15,-21-1 0,0 1 0,22 0 16,-22 0-16,0 0 0,0 0 16,0-22-16,1 22 0,-1 0 0,0-21 15,-21 20-15,0 1 0,21 0 0,-21 0 16,-21 21 0,0 21-16,0 21 15,21-20-15,0-1 16,-22 0-16,22 21 0,0-21 15,0 1-15,0 20 0,0-21 0,0 0 16,0 0-16,0 1 0,22-1 0,-1 0 16,0-21-16,21 0 0,-21 0 15,1 0-15,20 0 0,-21 0 0,21 0 16,1 0-16,-22-21 0,21 21 16,-21-21-16,1-1 0,20 1 0,-21 0 15,0 0-15,-21 0 0,0-22 0,0 22 16,0 0-16,0-21 0,0 21 0,0-22 15,-21 22-15,0 0 0,0 0 0,-22 0 16,22-1-16,0 22 0,-21 0 16,21 0-16,-1 0 0,-20 0 0,21 0 15,0 22-15,0-22 0,-1 21 16,1 0-16,21 0 0,0 0 0,0 22 16,0-22-16,0 0 0,0 0 0,0 0 15,0 0-15,0 1 16,21-22-16,1 0 0,-1 0 0,0 0 15,21 0-15</inkml:trace>
  <inkml:trace contextRef="#ctx0" brushRef="#br0" timeOffset="70195.34">18754 6265 0,'0'0'0,"0"-21"15,0 42 1,0 1-1,-22-1-15,22 0 0,0 21 0,0-21 16,-21 22-16,21-22 0,0 0 0,-21 0 16,21 22-16,0-22 0,0 0 15,0 0-15,0 0 0,-21 0 16,21 1-16,-21-22 16,21-22-1,0 1 1,0 0-16,0 0 0,0 0 15,0-22-15,0 22 0,21-21 16,0 21-16,0-22 0,0 1 0,-21 21 16,22-21-16,-1 20 0,0 1 0,0-21 15,0 42-15,22-21 0,-22 0 0,0 21 16,0 0-16,0 0 0,0 0 0,-21 21 16,22 0-16,-1 0 0,-21 0 15,0 22-15,21-22 0,-21 21 0,0-21 16,0 22-16,0-1 0,0-21 0,0 0 15,0 22-15,0-22 0,0 0 0,0 0 16,0 0-16,21-21 31,0 0-31,0-21 16,1 0-16,-1 21 16,0-21-16,21 0 0,-21-1 0,1 1 15,20-21-15,-21 21 0,0-22 0,0 22 16,1-21-16,20 21 0,-21 0 0,0-22 15,-21 22-15,0 0 0,21 21 16,-21-21-16,-21 21 16,0 0-16,0 21 0,0 0 15,21 0-15,-21 0 0,-1 1 0,22-1 16,-21 21-16,21-21 0,0 22 0,0-22 16,0 0-16,0 0 15,0 0-15,0 22 0,0-22 0,21-21 16,1 21-16,-22 0 0,21-21 15,-21 21-15,21-21 0,-21-21 32,0 0-17,0 0-15,-21 0 0,0 21 16,21-22-16,0 1 0,-22 21 16,22-21-16,-21 21 0,21 21 15,0 0-15,0 1 16,0-1-16,0 0 15,21-21-15,1 21 0,-22 0 16,21-21-16,0 0 0,0 0 16,21 0-16,-20 0 0,20 0 0,-21 0 15,21 0-15,1 0 0,-1-21 0,0 21 16,-20-21-16,20 0 0,-21 0 0,0-1 16,0 1-16,22 0 0,-43-21 15,21-1-15,0 1 0,0 21 0,-21-21 16,0-1-16,21 1 0,-21 0 0,22-1 15,-22 1-15,0 0 0,0 20 0,0-20 16,0 21-16,0 0 0,0 63 31,-22-21-31,1 22 16,21-22-16,0 21 0,-21 0 16,21 1-16,-21-1 0,21 0 0,-21 1 15,21-1-15,0 0 0,0 1 0,0-1 16,0-21-16,0 0 0,0 22 15,0-22-15,0 0 0,0 0 16,0 0-16,21-21 16,0 0-16,0-21 15,0 0 1,-21 0-16,0 0 16,22 21-16,-22-21 0</inkml:trace>
  <inkml:trace contextRef="#ctx0" brushRef="#br0" timeOffset="70367.81">19918 6287 0,'0'0'0,"-21"0"16,-1 0-16,44 0 31,-1 0-15,0 0-16,0 0 0,0 0 0,0 0 15,1 0-15,-1 0 0,21 0 0,-21 0 16,0 0-16,1 0 0,-1 0 0,0 0 15,0 0-15</inkml:trace>
  <inkml:trace contextRef="#ctx0" brushRef="#br0" timeOffset="70755.8">20256 6371 0,'0'-21'0,"0"0"16,0 0-16,0 0 15,22 21-15,-1 0 16,0 0-16,0 0 16,0 0-16,0 0 0,1 21 15,-1 0-15,-21 0 0,21 0 16,0 0-16,-21 1 0,21-1 0,-21 0 16,0 0-16,0 0 0,21 22 0,-21-22 15,0 0-15,0 0 0,0 0 16,-21 0-16,0-21 15,0 0 1,0 0-16,21-21 16,0 0-16,0 0 15,0 0-15,0 0 0,0-1 16,0 1-16,21 0 0,0-21 0,0 21 0,0-1 16,1-20-16,-1 21 15,0 0-15,0 0 0,0-1 16,0 22-16,-21-21 0,22 21 0,-1 0 15</inkml:trace>
  <inkml:trace contextRef="#ctx0" brushRef="#br0" timeOffset="71143.78">20828 6223 0,'-21'0'47,"21"21"-47,-21-21 0,-1 21 0,22 1 15,0 20-15,-21-21 0,21 0 0,-21 22 16,21-22-16,0 0 0,0 21 0,0-21 16,0 1-16,0-1 0,0 0 0,0 0 15,0 0-15,21 0 16,0 1-16,1-22 0,-1 0 0,0 0 15,0 0-15,0 0 0,0 0 0,1 0 16,-1 0-16,0-22 0,-21 1 0,21 0 16,0 0-16,0 0 0,1 0 15,-22-22-15,21 22 0,0-21 16,-21 21-16,21-22 0,-21 22 0,21-21 16,-21 21-16,0-1 0,0 1 15,0 42 32,21-21-31,1 0-16</inkml:trace>
  <inkml:trace contextRef="#ctx0" brushRef="#br0" timeOffset="71427.25">21463 6287 0,'0'-22'0,"0"1"15,0 0-15,-21 0 16,0 21 0,-1 0-16,1 0 0,0 21 15,0 0-15,21 0 0,0 1 16,-21 20-16,0-21 0,21 21 0,-22-20 16,22 20-16,0-21 0,0 21 15,0-20-15,0-1 0,0 0 0,0 0 16,0 0-16,0 0 0,0 1 0,22-22 15,-1 0-15,0 21 0,0-21 0,0 0 16,22 0-16,-22 0 16,0-21-16,0 21 0,0-22 0,0 1 15,22 21-15,-22-21 0,21 0 16,1-21-16,-1 20 0</inkml:trace>
  <inkml:trace contextRef="#ctx0" brushRef="#br0" timeOffset="71712.67">22034 5842 0,'0'-21'0,"0"42"0,0-63 0,0 21 16,-21 42 15,0-21-31,21 21 0,-21 21 16,0-21-16,21 22 0,-21-22 0,21 21 15,-22 1-15,1-1 0,21 0 0,0 1 16,-21-1-16,0 0 0,21 1 0,-21-1 15,21 0-15,0 1 0,0-22 16,0 21-16,0-21 0,0 0 0,0 1 16,0-1-16,0 0 0,21 0 15,0-21-15,0 0 16,0 0-16,1 0 16,-22-21-16,21 0 0,0 21 0,0-21 15,0-1-15,0 1 0</inkml:trace>
  <inkml:trace contextRef="#ctx0" brushRef="#br0" timeOffset="72064.63">22225 6202 0,'-21'21'15,"0"-21"1,-1 21-16,22 0 0,-21 22 0,0-22 16,21 0-16,-21 0 0,21 22 0,0-22 15,0 0-15,0 0 0,0 0 16,0 0-16,0 1 0,0-1 0,0 0 15,21 0-15,21-21 16,-20 0-16,-1 0 0,0 0 0,21 0 16,-21 0-16,1-21 0,20 21 15,0-21-15,-21 0 0,1-1 0,-1 1 16,0-21-16,0 21 0,0-22 16,-21 1-16,0 21 0,0 0 0,0-22 15,0 22-15,0 0 0,-21 21 0,0 0 16,0 0-16,0 0 0,-22 0 0,22 0 15,-21 0-15,21 21 0,-1-21 0,1 21 16,-21 1-16,21-1 0,21 0 16,-21 0-16,21 0 15,0 0-15,21-21 16,0 0-16,0 0 16,0 0-16</inkml:trace>
  <inkml:trace contextRef="#ctx0" brushRef="#br0" timeOffset="72467.58">22648 6350 0,'0'0'15,"-21"-21"-15,0-21 16,21 20-16,0 1 16,21 21-16,0-21 0,0 21 15,1 0-15,-1 0 0,0 0 16,21 0-16,-21 0 0,1 0 0,20 0 15,-21 0-15,0 21 0,0 0 0,1 1 16,-22-1-16,0 21 0,21-21 0,-21 22 16,0-22-16,0 21 0,0-21 15,0 22-15,0-22 0,0 0 0,0 0 16,0 0-16,0 0 0,0-42 47,0 0-47,0 0 0,0 0 15,21 0-15,0-1 0,-21-20 16,21 21-16,0-21 0,22 20 0,-22-20 16,0 21-16,0-21 0,22 20 0,-22 1 15,0 0-15,0 21 0,0-21 16,0 0-16,1 21 0,-1 0 0,0 0 16,0 0-16,-21-21 0,21 21 15</inkml:trace>
  <inkml:trace contextRef="#ctx0" brushRef="#br0" timeOffset="72764.59">21907 5906 0,'22'0'0,"-44"0"0,65-22 0,-1 22 16,-21 0-16,22 0 0,-1 0 0,0-21 15,1 21-15,20 0 0,-21 0 0,1-21 16,-1 21-16,22 0 0,-22 0 0,-21 0 16,21-21-16,1 21 15,-22 0-15,0 0 0,21 0 0,-20 0 16,-1 0-16,0 0 0,-63 0 47</inkml:trace>
  <inkml:trace contextRef="#ctx0" brushRef="#br0" timeOffset="74035.39">14520 7662 0,'0'0'0,"0"-21"0,0 0 15,0 42 17,0 0-32,0 22 15,0-22-15,0 0 0,0 21 0,0-20 16,0 20-16,0 0 0,0 1 15,0-22-15,0 21 0,-21 0 0,21-20 0,0 20 16,0-21-16,0 0 16,0 0-16,-21 1 0,21-1 15,0-42 1,0-1-16,21 1 16,0 0-16,-21 0 0,21 0 0,-21 0 15,0-1-15,22 1 0,-22 0 0,21 0 16,-21 0-16,21 21 15,0 0-15,-21 21 16,21 0-16,-21 0 16,21 0-16,-21 1 0,0-1 15,0 0-15,22 0 0,-22 0 0,21-21 16,-21 21-16,21 1 0,-21-1 16,21-21-16,0 0 0,0 0 0,1 0 15,-1 0-15,0 0 0,0 0 16,0 0-16,0-21 0,1-1 0,-1 1 15,21 0-15,-21 0 0,0 0 0,1 0 16,-1-22-16,21 1 0,-21 21 0,0-22 16,1 1-16,-1 0 0,0-1 15,-21 1-15,0-21 0,0 20 0,0 1 0,0 0 16,0-1-16,0 22 0,0-21 16,0 21-16,0-1 0,-21 22 15,21 22 1,0-1-16,0 21 0,0 0 15,-21-20-15,21 20 0,0 0 0,0 1 16,0-1-16,-22 0 0,22 1 0,0-1 16,0 0-16,0 1 0,0-1 15,0-21-15,0 0 0,0 22 0,22-22 16,-1 0-16,0-21 0,0 21 0,0-21 16,0 0-16,1 0 0,-1 0 0,21 0 15,-21 0-15,0-21 0,22 0 0,-22 0 16,0 21-16,21-43 0,-20 22 15,-1 0-15,0 0 0,0 0 16,-21-22-16,0 22 0,21 0 0,-21-21 16,21 20-16,-21 1 0,0 0 15,0 42 1,0 0-16,0 1 16,-21-1-16,21 0 0,-21 0 0,21 0 15,0 0-15,0 1 0,-21-22 16,21 21-16,0 0 0,-21-21 0,21 21 15,0-42 17,0 0-32,0 0 15</inkml:trace>
  <inkml:trace contextRef="#ctx0" brushRef="#br0" timeOffset="74192.36">15600 7705 0,'0'0'0,"0"-21"0,0-1 16,0 1-16,0 0 0,21 21 62,0 21-46,0-21-16,0 0 0,1 0 0,-1 0 16,0 0-16</inkml:trace>
  <inkml:trace contextRef="#ctx0" brushRef="#br0" timeOffset="74463.82">16468 7387 0,'0'0'0,"-22"-21"16,1 21-16,0 21 0,21 0 16,-21 1-16,0-1 0,0 21 15,21-21-15,-22 22 0,1-1 16,21-21-16,-21 21 0,21 1 0,-21-1 0,0 0 15,0 1-15,21-22 0,0 21 16,-22 1-16,1-22 0,21 21 0,-21-21 16,21 0-16,0 1 0,0-1 0,0 0 15,-21 0-15,21 0 0,-21-21 16,0 0 0,-1 0-1,1-21-15,0 0 0,0 21 0</inkml:trace>
  <inkml:trace contextRef="#ctx0" brushRef="#br0" timeOffset="75059.25">15811 7916 0,'0'0'0,"22"-21"16,20 21-16,-21 0 15,0 0-15,22 0 16,-1 0-16,0-21 0,1 21 0,-1 0 16,0 0-16,22-21 0,-22 21 0,22-21 15,-1 21-15,-21-21 0,22-1 0,-1 22 16,-20-21-16,20 0 0,-20 0 0,-1 0 15,0 0-15,1-1 0,-22-20 0,0 21 16,0-21-16,0 20 0,-21-20 16,21 0-16,-21 21 0,0-22 0,0 22 15,0 0-15,0 0 0,0 0 0,-21 21 16,0 0-16,0 0 0,0 21 0,0 0 16,21 0-16,-22 21 0,1-20 15,0 20-15,21 21 0,0-20 16,-21-1-16,21 0 0,-21 1 0,21-22 15,0 21-15,0 1 0,0-1 0,-21-21 16,21 21-16,-22-20 0,22 20 0,0-21 16,-21 0-16,21 0 0,0 1 0,0-1 15,0 0-15,-21-21 0,0 21 16,21-42 15,0 0-31,0 0 0,0-1 16,0 1-16,21 0 0,-21 0 0,21 0 15,0 0-15,1-22 0,20 22 16,-21 0-16,0 0 0,22 21 0,-22-21 16,21 21-16,-21-22 0,0 22 0,22 0 15,-22 0-15,0 22 0,0-1 16,-21 0-16,21 0 0,-21 0 16,0 0-16,0 1 0,0-1 0,0 21 15,0-21-15,0 0 0,-21 1 0,0-1 16,0 0-16,21 0 15,-21-21 1,42-21 15,-21 0-31,21 21 16,0-21-16,0-1 0,1 1 16</inkml:trace>
  <inkml:trace contextRef="#ctx0" brushRef="#br0" timeOffset="75448.17">17484 7726 0,'-22'0'16,"1"0"-16,0 21 15,0-21-15,0 21 0,0 0 0,-1 1 16,1-1-16,0 0 0,0 0 0,0 0 16,0 22-16,-1-22 0,22 0 15,0 0-15,0 0 0,0 22 0,0-22 0,0 0 16,0 0-16,0 0 15,22-21-15,-1 0 0,0 21 0,0-21 16,21 0-16,-20 0 0,20 0 16,-21 0-16,0-21 0,22 21 0,-22-21 15,21 0-15,-21 0 0,0 0 0,1-1 16,-1 1-16,0 0 0,0-21 16,-21 21-16,0-22 0,0 22 0,0-21 0,0 21 15,0-1-15,0 1 0,-42 0 0,42 0 16,-43 21-16,22 0 0,0 0 15,0 0-15,-21 0 0,20 0 16,1 21-16,-21 0 0,21-21 0,0 21 16,-1 1-16,1-1 0,21 0 0,0 0 15,0 0-15,0 0 0,0 1 16,21-22-16,1 0 0,-1 0 16,21 0-16,-21 0 0,22 0 0</inkml:trace>
  <inkml:trace contextRef="#ctx0" brushRef="#br0" timeOffset="76192.6">17928 7726 0,'0'0'0,"0"21"31,0 0-15,-21-21-16,21 21 0,0 1 0,-21-1 15,21 21-15,-21-21 0,21 0 16,-22 1-16,22 20 0,0-21 0,0 0 15,0 0-15,0 1 0,0-1 0,0 0 16,0 0-16,0 0 0,22-21 16,-1 0-16,0 0 0,0 0 15,0 0-15,0 0 0,1 0 16,-1-21-16,0 0 16,0 0-16,-21 0 0,21-1 15,0 1-15,-21 0 0,0 0 0,22 0 16,-1-22-16,-21 22 0,21 0 0,-21 0 15,0 0-15,0 0 0,0 42 32,0 0-32,0 0 15,-21 0-15,0 0 0,21 1 0,-22 20 16,22-21-16,-21 0 0,21 0 16,0 1-16,0-1 0,0 0 0,0 0 15,0 0-15,21-21 16,1 21-16,-1-21 0,0 0 15,21 0-15,-21 0 0,1 0 0,20 0 16,-21 0-16,21-21 0,-20 21 0,20-21 16,-21 0-16,21 0 0,-20 0 0,20-1 15,-21 1-15,21 0 0,-20-21 16,-1 21-16,21-22 0,-21 1 0,0 0 16,1-1-16,-1 1 0,0-22 0,21-41 15,-21 62-15,1-20 16,-1 20-16,-21 1 0,0 0 0,0 21 15,0-22-15,0 22 0,0 42 16,-21 0 0,-1 1-16,1-1 0,0 21 15,0 0-15,-21 1 0,20 20 0,1-20 16,0-1-16,0 0 0,0 1 16,0-1-16,-1 0 0,22 43 0,-21-64 15,21 21-15,0-20 0,0 20 16,0-21-16,0 0 0,0 0 0,0 1 15,21-1-15,1 0 0,-1-21 16,0 0-16,0 0 0,0 0 16,0 0-16,1 0 0,-1 0 0,0 0 15,0-21-15,0 0 0,0-1 16,1 1-16,-22 0 0,0 0 0,0 0 16,0 0-16</inkml:trace>
  <inkml:trace contextRef="#ctx0" brushRef="#br0" timeOffset="76388.11">18542 7789 0,'0'0'0,"21"0"31,0 0-31,0 0 16,1 0-16,20 0 0,-21 0 0,21 0 0,1-21 15,-1 21-15,-21 0 0,22 0 0,-22 0 16,21-21-16,-21 21 0,0 0 0,1 0 15,-22-21 17</inkml:trace>
  <inkml:trace contextRef="#ctx0" brushRef="#br0" timeOffset="76955.57">20320 7832 0,'0'-21'0,"0"42"0,0-64 0,0 22 0,-21 21 16,0 21 0,21 1-1,0 20-15,0 0 0,0 1 0,0-1 16,0 21-16,0 1 0,0-22 0,0 22 16,0-1-16,0 1 0,0-22 0,-22 22 15,22-1-15,-21 1 0,0-1 16,0 1-16,0-1 0,0-21 0,-22 85 15,22-84-15,0 20 0,0-20 16,0-22-16,21 21 0,-22-21 0,22 0 16,0 1-16,0-1 0,-21-21 15,0-21 1,21-1 0,-21 1-16,0 0 0,21 0 0,0 0 15,-21-22-15</inkml:trace>
  <inkml:trace contextRef="#ctx0" brushRef="#br0" timeOffset="77276.05">19812 8192 0,'0'0'0,"0"-43"0,21 1 0,0 0 16,0-1-16,-21 1 0,22 0 0,-1-1 16,0 22-16,0-21 0,21 21 0,-20-22 15,20 22-15,0 0 0,1 0 0,-1 0 16,0-1-16,22 22 0,-22 0 15,0 0-15,22 0 0,-22 22 0,-21-1 16,22 21-16,-22-21 0,-21 22 0,0-1 16,0-21-16,0 21 0,0 1 0,-21-1 15,-22-21-15,22 22 0,-21-22 0,0 21 16,20-21-16,-20 0 0,0 1 16,21-1-16,-22-21 0,22 0 0,21 21 15,-21-21-15,0 0 16,21-21-1,0 0-15,0-1 16,21 1-16,0 21 0,-21-21 16,21 21-16,0-21 0,1 0 0</inkml:trace>
  <inkml:trace contextRef="#ctx0" brushRef="#br0" timeOffset="77975.99">20976 7726 0,'0'0'16,"0"-42"0,-21 42-16,0 0 0,0 0 15,-22 0-15,22 21 0,0-21 16,0 42-16,0-21 0,-1 0 0,-20 22 16,21-22-16,0 21 0,21 1 0,-21-1 15,-1-21-15,22 21 0,0-20 16,0 20-16,0-21 0,0 0 0,0 0 0,0 1 15,0-1-15,22-21 16,-1 0-16,0 0 0,0 0 16,0 0-16,0-21 0,1-1 15,-1 1-15,0 0 0,0 0 16,0 0-16,0 0 0,1-22 0,-1 22 16,0-21-16,0 21 0,-21-22 0,0 22 15,21-21-15,-21 21 0,21-1 16,-21 1-16,0 0 0,0 42 31,0 0-31,0 1 0,0-1 16,-21 0-16,21 21 0,-21-21 0,21 22 15,0-22-15,0 21 0,0-21 0,0 1 16,0 20-16,0-21 0,0 0 16,0 0-16,0 1 15,21-22-15,0 0 0,1 0 16,-1 0-16,0 0 0,21 0 0,-21 0 15,22 0-15,-22-22 0,21 1 0,1 0 16,-22 0-16,21 0 0,-21 0 0,22-1 16,-22 1-16,0-21 0,0 21 15,0 0-15,-21-43 0,0 43 16,0 0-16,0 0 0,-21-1 16,0 22-16,0 0 0,0 0 15,-1 0-15,1 0 0,21 22 16,0-1-16,0 0 0,0 0 15,0 0-15,0 0 0,0 1 0,0 20 16,0-21-16,0 0 0,0 0 16,0 1-16,0-1 0,0 0 0,0 0 15,0 0-15,0 0 0,0 1 0,0-1 16,0 0 0,21-21-1,1 0-15,-1 0 16,0-21-16,21 21 0</inkml:trace>
  <inkml:trace contextRef="#ctx0" brushRef="#br0" timeOffset="79071.89">22098 7832 0,'0'0'0,"0"-21"15,-21 21-15,0 0 0,-1 0 16,1 0-16,0 0 0,-21 0 15,21 0-15,-1 0 0,1 21 0,-21 0 16,21 0-16,0 0 0,-1 0 0,1 1 16,0-1-16,21 21 0,0-21 0,-21 0 15,21 22-15,0-22 0,0 0 0,0 0 16,0 0-16,0 1 0,0-1 16,0 0-16,21-21 0,-21 21 15,21-21-15,0 0 0,1 0 0,-1 0 16,0 0-16,0 0 0,0 0 0,0-21 15,1 21-15,-1-21 0,0 0 0,0-1 16,0 1-16,0 0 0,1 0 0,-22 0 16,21 0-16,-21-22 0,21 22 15,-21-21-15,0 21 0,0-1 0,0-20 16,21 21-16,-21 0 16,0 0-16,0 42 15,-21 0 1,21 0-16,0 0 0,0 0 15,0 1-15,0-1 0,0 0 16,0 21-16,0-21 0,0 1 0,0-1 16,21 0-16,0 0 0,0-21 0,1 21 15,-1 0-15,0-21 0,0 0 0,0 0 16,0 0-16,22 0 0,-22 0 0,0 0 16,0 0-16,22 0 0,-22-21 15,0 21-15,0-21 0,0 0 0,0 0 16,-21 0-16,0-1 0,22 1 0,-22 0 15,0 0-15,0 0 0,0 0 0,0-1 16,0 1-16,0 0 0,-22 21 31,22 21-15,-21 0-16,21 1 0,0-1 0,0 0 16,-21 0-16,21 0 0,-21 22 0,21-22 15,0 0-15,0 0 0,0 0 0,0 0 16,0 1-16,-21-22 0,0 0 31,21-22-15,0 1-1,0 0-15,0 0 0,0 0 0,0 0 16,0-1-16,21 1 0,0 0 0,0-21 16,0 21-16,0-22 0,1 22 15,-1 0-15,21 0 0,-21 0 16,22-1-16,-22 22 0,0 0 0,0 0 15,21 0-15,-20 0 0,-1 22 16,-21-1-16,21 0 0,-21 0 0,0 21 16,0-20-16,0-1 0,0 0 0,0 21 15,0-21-15,0 1 0,-21-1 16,21 0-16,-21 0 0,-1 0 0,22 0 16,-21-21-1,21-21 1,0 0-1,0 0-15,0 0 16,0 0-16,21-1 0,-21 1 0,22 0 16,-1 0-16,0 0 0,0-22 0,0 22 15,0 0-15,22 0 0,-22 0 0,21 0 16,-21-1-16,22 1 0,-1 21 16,-21 0-16,0 0 0,1 21 15,-1 1-15,-21-1 0,0 0 0,0 0 16,0 0-16,0 22 0,0-22 0,0 0 15,0 21-15,0-21 0,0 1 0,0-1 16,-21 0-16,21 0 0,-22-21 16,22 21-16,-21-21 0,0 0 31,21-21-15</inkml:trace>
  <inkml:trace contextRef="#ctx0" brushRef="#br0" timeOffset="79447.87">23389 7895 0,'21'0'32,"0"0"-17,1 0-15,-1-21 16,0 21-16,0 0 0,0 0 0,0-21 15,1 21-15,-1 0 0,0 0 0,0-21 16,0 0-16,-21-1 0,0 1 16,0 0-16,-21 21 15,0-21-15,0 21 0,0 0 16,-1 0-16,-20 0 0,21 21 0,0 0 16,-22 0-16,22 1 0,0-1 0,0 21 15,0-21-15,21 22 0,0-22 16,0 21-16,0-21 0,0 0 0,0 1 15,0 20-15,0-21 0,0 0 16,21 0-16,0-21 0,0 0 16,-21 22-16,21-22 0,1 0 0,-1 0 15,0 0-15,0 0 0,0 0 0,0-22 16,1 22-16,-1-21 0,0 0 0,0 0 16,0 0-16,0 0 0</inkml:trace>
  <inkml:trace contextRef="#ctx0" brushRef="#br0" timeOffset="79731.38">24172 7303 0,'0'0'0,"21"-22"0,-21 1 0,0 0 16,0 42 0,-21 0-16,0 1 0,0 20 15,21-21-15,-21 21 0,0 22 0,21-22 16,-22 1-16,22-1 0,0 21 15,-21-20-15,21-1 0,-21 0 0,21 22 16,0-22-16,-21-21 0,21 22 0,-21-22 16,21 21-16,-21-21 0,21 1 0,0-1 15,0 0-15,0 0 16,21-21 0,0 0-1,0 0-15,0-21 0,0 0 16,1 21-16,-1-21 0,0-1 0,-21 1 15</inkml:trace>
  <inkml:trace contextRef="#ctx0" brushRef="#br0" timeOffset="80075.89">24257 7916 0,'21'0'32,"-21"-21"-32,21 21 0,-21-21 15,21 21 1,1-21-16,-1 0 15,-21 0-15,0-1 0,21 22 16,-21-21-16,0 0 0,-21 21 31,0 0-31,-1 21 16,22 0-16,-21 1 0,0-1 0,0 0 16,21 0-16,0 0 0,-21 0 0,0 1 15,21-1-15,0 0 0,0 21 0,0-21 16,0 1-16,0-1 0,0 0 15,0 0 1,21-21-16,0 0 16,0 0-16,0 0 15,0 0-15,1-21 0,-1 0 16,0 0-16,0-1 0,-21 1 16,21 0-16,0 0 0,-21 0 0,0 0 15</inkml:trace>
  <inkml:trace contextRef="#ctx0" brushRef="#br0" timeOffset="80427.83">24490 7811 0,'21'-22'15,"-42"86"-15,21-106 0,21-1 0,0 43 16,-21-21-16,21 21 0,0 0 16,1-21-16,-1 21 15,0 0 1,0 21-16,-21 0 0,0 0 16,0 1-16,21 20 0,-21-21 15,0 0-15,21 22 0,-21-22 0,0 0 16,0 21-16,0-21 0,0 1 0,0-1 15,0 0-15,0 0 16,0 0-16,-21-21 16,21-21-1,0 0 1,0 0-16,0 0 0,0-1 16,0 1-16,21 0 0,1-21 15,-1 21-15,0-22 0,0 22 0,21 0 16,-20-21-16,20 20 0,-21 1 15,0 0-15,0 21 0,1-21 0,-1 21 16,0 0-16,0 0 0,-21 21 47</inkml:trace>
  <inkml:trace contextRef="#ctx0" brushRef="#br0" timeOffset="80843.31">25231 7874 0,'21'-21'0,"42"-21"15,-63 20-15,21 1 16,-21 0 0,22 21-16,-44 0 15,1 0-15,0 0 16,0 21-16,0-21 0,-22 21 0,22 1 15,0-1-15,0 0 0,0 0 0,0 0 16,-1 0-16,22 1 0,0-1 16,0 0-16,0 0 0,0 0 15,22-21-15,-1 21 16,0-21-16,0 22 0,0-22 16,0 0-16,1 0 0,-1 21 15,0-21-15,0 0 0,-21 21 16,0 0-1,-21-21 1,0 21-16,0-21 0,-1 0 0,1 21 16,0-21-16,0 0 15,0 0-15,0 0 0,-1 0 16,1 0-16,0 0 0,0 0 16,0 0-16,21-21 15,-21 21-15,21-21 16</inkml:trace>
  <inkml:trace contextRef="#ctx0" brushRef="#br0" timeOffset="81159.28">24024 7408 0,'0'0'0,"0"-21"0,0 0 16,42 21-1,-20 0-15,-1 0 0,21-21 0,0 21 16,1 0-16,20 0 16,-20 0-16,-1 0 0,21-21 0,-20 21 15,-1 0-15,0 0 0,1 0 0,-22 0 16,21-21-16,-21 21 0,1 0 0,-1 0 15,0 0 1,-42 0 0,-22 0-1,22 0-15</inkml:trace>
  <inkml:trace contextRef="#ctx0" brushRef="#br1" timeOffset="86459.37">16552 9356 0,'0'-21'125,"21"21"-110</inkml:trace>
  <inkml:trace contextRef="#ctx0" brushRef="#br1" timeOffset="88704.51">1122 10266 0,'-21'0'16,"-1"0"0,22 21-1,0 0 16,0 0-15,22-21 15,-1 0-31,0 0 16,0 0-16,0 0 0,0 0 16,1 0-16,-1 0 0,21 0 0,-21-21 15,0 0-15,1 21 16,-1-21-16,0 21 0,-21-21 0,21 0 15,-21-1 1,0 1-16,0 0 16,-21 21-1,0 0-15,0 0 0,-1 0 16,1 0-16,0 21 0,0-21 16,0 21-16,0 1 0,-1-1 0,1-21 15,0 42-15,0-21 0,0 0 16,21 1-16,-21 20 0,21-21 15,0 0-15,0 0 0,0 1 0,0-1 16,0 0-16,0 0 0,0 0 16,21 0-16,0-21 0,0 22 0,0-22 15,0 0-15,1 0 16,-1 0-16,0 0 0,0 0 0,0 0 16,0 0-16,-21-22 15,22 1-15,-22 0 16,0 0-16,-22 21 15,1-21-15,0 21 0,0 0 0,0 0 16,-22 0-16,22 0 0,0 0 16,0 21-16,-21 0 0,20 0 0,1 0 15,0 1-15,0-1 0,0 0 16,21 0-16,-21 21 0,21-20 16,-22-1-16,22 0 0,0 0 0,0 0 15,0 0-15,0 1 0,0-1 16,0 0-16,22-21 15,-22 21-15,21-21 0,0 0 16,0 0-16,0 0 0,0 0 16,1 0-16,-1 0 0,0 0 15,0-21-15,21 0 0,-20 21 0,-1-21 16,21-1-16,-21 22 0,22-21 16,-22 0-16,0 21 0,21-21 0,-21 0 15</inkml:trace>
  <inkml:trace contextRef="#ctx0" brushRef="#br1" timeOffset="89347.43">1905 10520 0,'0'0'0,"0"-21"16,0 0 0,-21 21-16,0 0 0,-1 0 15,1 0-15,-21 42 16,21-21-16,0 0 15,-1 0-15,1 1 0,0-1 0,21 0 16,0 0-16,-21 0 0,21 0 16,0 1-16,0-1 0,0 0 0,0 0 15,0 0-15,21-21 16,0 0-16,0 0 0,1 0 16,-1 0-16,0 0 0,21-21 0,-21 21 15,1-21-15,20 0 0,-21 21 16,-21-21-16,21-1 0,0 1 15,-21 0-15,0 0 0,0 0 16,0 0-16,0-1 16,0 44 15,0-1-31,0 0 16,-21 21-16,21-21 0,0 1 0,0 20 15,0-21-15,-21 21 0,21 1 16,-21-1-16,21 0 0,-21 1 0,21 20 15,0 1-15,0-1 0,-21 1 16,21-1-16,0 1 0,0-22 0,-22 22 16,22-1-16,0-21 0,0 1 0,0-1 15,0 0-15,0 1 0,0-1 16,0-21-16,-21 22 0,0-22 0,21 0 16,-21 0-16,0 0 0,0-21 0,-22 0 15,22 0-15,-21 0 16,-1 0-16,1 0 0,0 0 0,-1 0 15,1-21-15,-21 0 0,20 0 16,1 0-16,0-1 0,-1 1 0,1 0 16,21-21-16,0 21 0,-1-1 0,22 1 15,0-21-15,0 21 0,0 0 16,0-22-16,0 22 0,0 0 0,0-21 16,22 20-16,-1-20 0,0 0 15,0-1-15,21 1 0,-20 0 16,20-1-16,0 1 0</inkml:trace>
  <inkml:trace contextRef="#ctx0" brushRef="#br1" timeOffset="89623.88">2349 10520 0,'0'0'15,"22"0"-15,-22-21 16,0 0 0,-22 21 15,22 21 0,0 0-15,0 0-16,0 0 15,0 0-15,0 1 0,-21-1 16</inkml:trace>
  <inkml:trace contextRef="#ctx0" brushRef="#br1" timeOffset="89823.88">2286 10901 0,'0'0'0,"0"-21"93,0 0-61,0-1-32</inkml:trace>
  <inkml:trace contextRef="#ctx0" brushRef="#br1" timeOffset="92099.44">3789 10287 0,'21'0'0,"0"0"16,0 0-16,0 0 16,1 0-16,-1 0 0,0-21 15,0 21-15,0-21 0,0 0 16,1 21-16,-1-22 0,0 1 0,0 21 16,0-21-16,0 0 0,1 0 0,-1 0 15,-21-1-15,0 1 16,0 0-16,0 0 0,-43 21 15,22 0-15,0 0 16,-21 0-16,-1 0 0,1 0 16,0 21-16,-1 0 0,-20 0 0,21 1 15,-1-1-15,1 0 0,0 21 16,20-21-16,1 22 0,0-1 0,21-21 16,0 22-16,0-1 0,0-21 0,21 21 15,0-20-15,22 20 0,-1-21 16,-21 21-16,22-20 0,-1-1 15,0 21-15,1-21 0,-1 0 0,-21 1 16,21-1-16,-20 0 0,-1 0 16,0 0-16,0 0 0,0 1 0,-21-1 15,0 0-15,0 0 0,0 0 16,-21 0-16,-21-21 0,-1 22 0,1-1 16,0-21-16,-22 21 0,1-21 15,-1 0-15,1 0 0,20 0 0,-20 0 16,21 0-16,-1 0 0,22-21 0,-21 0 15,21-1-15,-1 1 0,1 0 16,21-21-16,0 21 0,0-22 16,0 22-16,0-21 0,0-1 0,21 22 15,1-21-15,-1 21 0,0 0 16,21-1-16,-21 1 0,1 0 0,-1 21 16,21 0-16,-21-21 0,0 21 15,1 0-15,-1 0 0,21 0 0,-21 0 16,22 0-16,-22 0 0</inkml:trace>
  <inkml:trace contextRef="#ctx0" brushRef="#br1" timeOffset="92647.89">4657 10795 0,'0'0'0,"21"0"0,0-21 0,-21 0 16,0 0-16,21-1 0,0 1 16,-21 0-16,0 0 0,0-21 15,0 20-15,0 1 0,0 0 16,-21 0-16,0 21 0,0 0 0,0 0 16,-1 0-16,-20 0 0,21 0 15,-21 21-15,20 0 0,-20 22 0,21-22 16,-21 0-16,20 21 0,1 1 15,-21-22-15,21 21 0,0-21 0,-1 22 0,22-22 16,0 0-16,0 0 16,0 0-16,0 0 0,0 1 15,22-22-15,-1 0 0,0 0 16,0 0-16,0 0 0,0 0 16,1-22-16,20 22 0,-21-21 0,0 0 15,0 0-15,22 0 0,-22 21 0,-21-21 16,21-1-16,-21-20 0,21 21 15,-21 0-15,0 0 0,0-1 0,0 1 16,0 0-16,0 0 0,0 42 31,0 0-15,-21 0-16,21 1 0,-21-1 0,21 0 16,0 0-16,0 0 0,0 0 0,0 1 15,0-1-15,0 0 0,0 0 16,0 0-16,21-21 0,0 21 15,0-21-15,1 0 0,-1 0 0,0 0 16,0 0-16,21 0 0,-20-21 16,-1 0-16,0 21 0</inkml:trace>
  <inkml:trace contextRef="#ctx0" brushRef="#br1" timeOffset="93319.28">5016 10541 0,'0'0'0,"0"21"31,0 0-31,0 1 0,0-1 16,0 0-16,0 0 0,-21 21 0,21-20 15,0-1-15,0 0 0,0 0 0,0 21 16,0-20-16,0-1 16,0 0-16,-21 0 0,21 0 15,-21-21-15,0-21 31,21 0-15,0 0-16,0 0 16,0-22-16,0 22 0,0 0 0,0 0 15,21-22-15,-21 22 0,21-21 16,0 21-16,0 0 0,1-1 0,-1 1 16,0 0-16,0 0 0,0 21 0,22 0 15,-22 0-15,0 0 0,0 0 0,0 21 16,0 0-16,1 0 0,-1 1 15,0-1-15,0 0 0,0 21 16,-21-21-16,0 1 0,0-1 0,0 0 0,0 0 16,0 0-16,0 0 0,-21 1 15,21-1-15,-21-21 16,0 0-16,0 0 16,-1 0-1,22-21-15,0-1 16,0 1-16,0 0 0,0 0 0,0-21 15,0 20-15,0 1 0,22-21 0,-1 21 16,0-22-16,21 22 0,-21 0 16,1 0-16,20 0 0,0 0 0,-21 21 15,22 0-15,-1 0 0,0 0 0,-20 0 16,20 0-16,-21 21 0,0 0 0,0 0 16,1 21-16,-1-20 15,-21-1-15,21 0 0,-21 21 0,0-21 16,0 1-16,0-1 0,-21 0 0,0 0 15,-1 0-15,1 0 0,0-21 0,21 22 16,-21-22-16,0 21 16,21-42 15,21-1-31,0 22 16,0-21-16</inkml:trace>
  <inkml:trace contextRef="#ctx0" brushRef="#br1" timeOffset="93679.3">6202 10478 0,'-21'0'16,"21"21"-1,-22 0-15,1 0 0,21 0 0,-21 0 16,21 22-16,0-22 0,-21 21 0,0-21 15,21 22-15,-21-1 0,21 0 16,0 22-16,-22-22 0,1 22 0,0-1 16,21 1-16,-21-1 0,0 22 15,0-22-15,-1 22 0,-20 0 0,21-22 0,-21 22 16,20 0-16,-20-1 0,0-20 16,21-1-16,-1 1 0,1-1 15,0 1-15,0-22 0,21 0 0,0 1 16,0-22-16,0 0 0,-21 0 0,21 0 15,0-42 1,0 0 0,0 0-16,21 0 0,-21-22 0,21 1 15,0 0-15,0-1 0,1-20 16,-1 21-16,21-22 0</inkml:trace>
  <inkml:trace contextRef="#ctx0" brushRef="#br1" timeOffset="94023.25">6011 10689 0,'0'-21'0,"0"42"0,0-84 0,21 42 15,-21-22-15,22 22 0,-1-21 16,0 21-16,0-1 0,21 1 0,-20 0 16,20 0-16,0 0 0,1 0 15,-1 21-15,0 0 0,1 0 0,-1 0 16,-21 21-16,21 0 0,-20 0 0,-1 0 15,-21 0-15,0 22 0,0-22 16,0 21-16,-21-21 0,-1 22 0,1-22 16,-21 21-16,21-21 0,-22 1 15,1-1-15,21 0 0,-21 0 0,-1 0 16,22-21-16,-21 21 0,21-21 0,-1 0 16,1 0-16,0 0 0,0 22 0,0-22 15,21-22 32,0 1-31,21 0-16,0 21 0</inkml:trace>
  <inkml:trace contextRef="#ctx0" brushRef="#br1" timeOffset="94327.22">6858 9864 0,'0'0'0,"-21"0"15,0 21-15,21 0 0,-22 0 16,1 22-16,0-22 16,21 21-16,-21 0 0,0 1 0,0 20 15,-1-20-15,22 20 0,-21 1 0,0-1 16,0 1-16,0-22 0,0 21 0,21-20 15,-22-1-15,1 0 0,21 1 16,0-22-16,0 21 0,0-21 0,-21 1 16,21-1-16,21-21 31,0 0-31,-21-21 16,22-1-16,-1 22 0,0-21 0,0 0 15</inkml:trace>
  <inkml:trace contextRef="#ctx0" brushRef="#br1" timeOffset="94732.28">6837 10605 0,'0'0'0,"0"21"16,0 0 0,21-21-16,0 0 15,0 0-15,0 0 16,1 0-16,-1 0 0,21 0 0,-21 0 15,22-21-15,-22 21 0,21-21 0,-21-1 16,0 22-16,1-21 0,-1 0 0,0 0 16,-21 0-16,0 0 15,0-22-15,0 22 0,0 0 0,0 0 16,-21 21-16,0 0 16,-1 0-16,1 0 0,-21 21 15,21-21-15,-22 21 0,22 21 0,-21-20 16,21-1-16,-22 21 0,22-21 15,0 22-15,0-1 0,0-21 0,21 0 0,-21 22 16,21-22-16,0 0 0,0 0 16,0 0-16,21 0 0,0-21 0,-21 22 15,21-22-15,0 0 0,0 21 0,1-21 16,-1 0-16,0 0 0,0 0 16,0 0-16,0 0 15,-21-21 1,22 21-16,-22-22 0,21 1 15</inkml:trace>
  <inkml:trace contextRef="#ctx0" brushRef="#br1" timeOffset="95367.71">8424 9843 0,'0'0'0,"0"-22"0,0 1 15,0 0 1,-21 21 15,0 0-31,0 0 16,0 21-16,-22 0 0,22 1 15,-21-1-15,-1 21 0,1-21 16,0 22-16,-1-1 0,1 21 0,-21-20 16,20 20-16,1-20 0,0 20 15,-1 1-15,1-1 0,21 1 0,0-1 16,-1-21-16,1 22 0,21-22 0,0 1 15,0 20-15,0-42 0,0 22 0,0-1 16,21-21-16,1 21 0,-1-20 16,21-1-16,-21 0 0,22 0 0,-22 0 15,0-21-15,21 21 0,-21-21 0,1 0 16,-1 0-16,0 0 0,0 0 0,0 0 16,0 0-16,1 0 15,-1 0-15,0-21 16,-21 0-16,21 21 0,-21-21 15,21 21-15,-21-21 0</inkml:trace>
  <inkml:trace contextRef="#ctx0" brushRef="#br1" timeOffset="96184.1">8699 10520 0,'0'0'0,"0"-21"0,0 0 16,0-1-16,0 1 16,-21 21-1,21 21 1,-21-21-16,21 22 16,-21-1-16,21 0 0,0 21 0,0-21 15,-21 1-15,21 20 0,0-21 0,-21 0 16,21 0-16,0 1 0,-22-1 0,22 0 15,0 0-15,0 0 0,0 0 16,0-42 15,0 0-15,0 0-16,0 0 0,22 0 0</inkml:trace>
  <inkml:trace contextRef="#ctx0" brushRef="#br1" timeOffset="96535.62">8594 10139 0,'-22'0'0,"1"21"32,21 0-32,0 0 15,21-21 16,1 0-31,-1 0 16,0 0-16,0-21 0,0 0 0,-21 0 16,21 21-16,-21-21 0,0 0 15,-21 21 1,0-22-16,0 22 0,0 0 16,0 0-16,-1 0 0,1 0 0,0 0 15,0 0-15,21 22 0,0-1 16,0 0-1,0 0-15,0 0 0,0 0 16,21 1-16,0-1 0,0-21 16,1 21-16,-1-21 0,21 21 15,-21 0-15</inkml:trace>
  <inkml:trace contextRef="#ctx0" brushRef="#br1" timeOffset="97052.59">9123 10414 0,'0'21'15,"-21"-21"-15,-1 21 16,22 1-16,-21-1 0,21 0 0,-21 0 16,21 0-16,0 0 0,0 1 0,0-1 15,0 0-15,-21 0 16,21 0-16,0 0 0,0 1 15,0-1-15,-21-21 0,21 21 16,0-42 15,0 0-15,0-1-16,0 1 0,0 0 16,0-21-16,0 21 0,21-22 15,0 22-15,0-21 0,0-1 0,1 22 16,20-21-16,-21 21 0,0 0 15,22-1-15,-22 1 0,21 21 0,-21 0 16,0 0-16,1 0 0,-1 21 16,21 1-16,-42-1 0,21 0 0,0 21 15,-21-21-15,22 22 0,-22-22 0,0 21 16,0 1-16,0-22 0,0 0 0,0 21 16,-22-21-16,22 1 0,-21-1 15,0 0-15,21 0 0,0 0 0,-21 0 16,0-21-1,21-21 17,0 0-17,0 0-15,21 0 0,0 0 0,0-1 16,-21-20-16,21 0 0</inkml:trace>
  <inkml:trace contextRef="#ctx0" brushRef="#br1" timeOffset="97388.08">9864 9906 0,'0'0'0,"21"0"15,-21-21-15,0 42 32,-21 0-32,-1 0 15,22 1-15,-21-1 0,0 21 16,0 0-16,21-20 0,0 20 0,-21 0 15,21 22-15,-21-22 0,-1 0 16,22 1-16,0 20 0,0-20 0,-21-1 16,21 0-16,0-21 0,0 22 0,0-1 15,0-21-15,0 0 0,0 1 0,0-1 16,0 0-16,0 0 16,21-21-1,1 0-15,-1 0 0,0-21 16,0 0-16,0 0 0,0-1 15,1 1-15,-22 0 0,21 0 16,0-21-16,-21 20 0,0 1 16</inkml:trace>
  <inkml:trace contextRef="#ctx0" brushRef="#br1" timeOffset="97603.55">9715 10329 0,'0'0'0,"22"0"31,-1 0-31,0 0 16,21 0-16,-21 0 0,1 0 0,20 0 15,-21 0-15,21 0 0,-20 0 16,-1 0-16,0 0 0,0 0 16,0-21-16,0 21 15,1 0-15,-1-21 0,0 21 16,0 0-16</inkml:trace>
  <inkml:trace contextRef="#ctx0" brushRef="#br1" timeOffset="98180.54">10837 10435 0,'43'-42'16,"-22"42"-16,-21-21 16,21 0-16,0-1 0,0 1 15,-21 0-15,0 0 16,0 0-16,0 0 0,-21 21 16,0 0-1,0 0-15,0 0 0,-1 0 16,1 0-16,-21 21 0,21 0 0,0 0 15,-1 0-15,1 22 0,-21-22 16,21 0-16,0 21 0,-1 1 0,22-22 16,-21 0-16,21 21 0,0-21 0,-21 1 15,21-1-15,0 0 0,0 0 16,0 0-16,21-21 16,0 0-16,1 0 0,-1 0 15,0 0-15,0 0 0,-21-21 0,21 21 16,0-21-16,1 0 0,-22 0 0,21-1 15,0 1-15,0 0 0,-21 0 16,21 0-16,0-22 0,1 22 0,-22 0 16,0 0-16,21 0 0,-21 0 0,21 21 15,-21 21 1,0 0 0,0 0-16,0 0 0,0 0 0,0 1 15,0-1-15,0 0 0,0 21 0,0-21 16,0 1-16,0-1 0,0 0 0,0 0 15,0 0-15,0 0 16,21-21-16,0 0 16,0 0-16,1 0 15,-1 0-15,0-21 16,0 0-16,0 21 0,-21-21 0</inkml:trace>
  <inkml:trace contextRef="#ctx0" brushRef="#br1" timeOffset="98536.99">11345 9843 0,'0'0'0,"0"-22"16,0 44 15,21-1-31,1-21 0,-22 21 0,21 0 15,0 21-15,0-20 0,-21-1 16,0 21-16,0 0 0,0-20 0,0 20 16,0 0-16,0 1 0,0-1 0,0 21 15,0-20-15,0-1 0,-21 0 16,0 1-16,0-1 0,-1-21 0,1 22 16,21-1-16,-21-21 0,0 0 0,0 0 15,21 1-15,-21-1 0,-1 0 0,1-21 16,21 21-16,-21-21 15,21-21 17,21 0-32,-21 0 0,21-1 15,22 1-15</inkml:trace>
  <inkml:trace contextRef="#ctx0" brushRef="#br1" timeOffset="99226.94">12023 10139 0,'0'0'0,"0"-21"15,0 0 1,0-1-16,-22 22 16,1 0-16,0 0 0,0 0 15,0 22-15,0-1 0,-1 0 16,1-21-16,0 21 0,0 0 15,21 0-15,0 1 0,-21-22 0,21 21 16,0 0-16,-21 0 0,21 0 16,0 0-16,0 1 0,0-1 15,0 0-15,21-21 16,-21 21-16,21-21 0,-21 21 0,0 0 16,0 1-16,0-1 15,0 0 1,-21 0 62,0-21-78,21 21 16,0 0-16,0 1 15,0-1 1,0 0-16,21-21 15,-21 21-15,21-21 16,-21 21-16,0 0 16,0 1-1,0-1-15,0 0 0,-21 0 16,0 0-16,-1 0 0,1 1 16,21-1-16,-21-21 0,0 21 0,21 0 15,0 0-15,0 0 0,-21 1 16,21-1-1,0 0-15,21-21 16,-21 21-16,21-21 0,0 0 16,0 0-16,1 0 15,-1 0-15,0 0 16,0 0-16,-21-21 47</inkml:trace>
  <inkml:trace contextRef="#ctx0" brushRef="#br1" timeOffset="100047.85">9779 13229 0,'0'-21'31,"21"21"-15,0 0-16,0 0 0,1 0 16,-1 0-16,0 0 15,0 0-15,0 21 0,0 0 0,1-21 16,-22 22-16,0-1 16,0 0-16,0 0 15,0 0-15,-22 0 16,1 1-16,0-1 0,0-21 0,0 21 15,0 21-15,-22-21 0,22 1 16,-21-1-16,21 0 0,-22 0 0,22 0 16,0 0-16,0 1 0,0-22 0,21 21 15,-22 0-15,22 0 16,22 0 0,-1-21-16,0 0 0,0 0 15,0 21-15,0-21 0,1 22 16,-1-22-16,-21 21 0,21-21 15,0 21-15,0 0 0,0 0 0,1 0 16,-1 1-16,0-22 0,0 21 16,0 21-16,0-21 0,1 0 0,-1 1 15,-21-1-15,0 0 0,0 0 16,0 0-16,0 0 0,0 1 0,0 20 16,-21-21-16,-1 0 0,1 0 0,0 22 15,0-22-15,21 0 0,-21 0 0,0 0 16,-1-21-16,1 22 0,0-22 15,0 0 1,21-22 0,0 1-16,0 0 0,0 0 15,0 0-15,0-22 0,0 22 0,0-21 16,0 0-16</inkml:trace>
  <inkml:trace contextRef="#ctx0" brushRef="#br1" timeOffset="100603.33">9207 11959 0,'0'0'0,"-21"0"16,0 0 0,21 21-16,21-21 31,0 22-31,1-22 0,20 0 16,0 0-16,1 0 0,-1 0 0,21 0 15,1 0-15,-1 0 0,22 0 0,0 0 16,-22 0-16,22 0 0,0 0 0,-1 0 15,-20 0-15,-1 0 0,1 0 16,-1 0-16,-20 0 0,-1 0 16,-21 0-16,0 0 0,0 0 0,-42 0 31,0 0-31,0 0 16,0 0-16,-22 0 0,22 0 0,-21 0 15,0 0-15,-1 0 0,1 0 0,-22 0 16,22 21-16,-21-21 0,-1 0 0</inkml:trace>
  <inkml:trace contextRef="#ctx0" brushRef="#br1" timeOffset="100932.3">9144 12234 0,'-21'22'0,"42"-44"0,-63 65 0,20-43 16,1 21-16,0-21 0,21 21 15,0 0 1,21-21-16,0 21 0,22-21 15,-22 0-15,21 0 0,1 0 0,-1 22 16,0-22-16,1 0 0,20 0 16,1 0-16,-1 0 0,1 0 0,-1 0 15,1 0-15,-1 0 0,1 0 0,-1 0 16,1 0-16,-1 0 0,-21 0 0,22 0 16,-43 0-16,21 0 0,-20 0 15,-1 0-15,0 0 0,-42 0 31,0 0-15,-1 0-16,1 0 0,0 0 16,0 21-16,0-21 0,0 0 0,-22 0 15,22 0-15,-21 21 0,-1-21 0,1 0 16,0 0-16,-1 21 0,-20-21 0</inkml:trace>
  <inkml:trace contextRef="#ctx0" brushRef="#br1" timeOffset="101203.74">9186 12615 0,'-21'22'16,"42"-44"-16,-63 44 0,42-1 0,0 0 16,21-21-1,0 0-15,0 21 16,22-21-16,-22 0 0,21 0 0,1 0 16,-1 0-16,0 0 0,22 0 15,-22 0-15,22 0 0,-1 0 0,1 0 16,-1 0-16,1 0 0,-22 0 0,21 0 15,-20 0-15,20 0 0,-20 0 0,-22 0 16,21 0-16,-21 0 0,0 0 16,1 0-16,-1 0 15,0 0 1,0 0 0,0 0-16,-21-21 15</inkml:trace>
  <inkml:trace contextRef="#ctx0" brushRef="#br1" timeOffset="104419.82">17759 9821 0,'21'0'31,"0"0"-31,0 0 16,0 0-16,1 0 0,-1-21 16,0 0-16,0 21 0,21-21 0,-20 0 15,-1 21-15,0-21 0,0-1 16,0 22-16,0-21 0,1 0 0,-22 0 15,0 0-15,0 0 0,-22-1 16,1 1-16,0 21 0,0-21 16,-21 21-16,20 0 0,-20 0 0,0 0 15,21 0-15,-22 0 0,22 0 16,-21 0-16,21 21 0,-1-21 16,1 21-16,0 1 0,0-1 0,0 0 15,21 0-15,0 0 0,0 22 0,0-22 16,0 0-16,0 0 0,0 21 0,21-20 15,0-1-15,0 0 0,0 21 16,1-21-16,-1 1 0,0 20 0,0-21 16,0 0-16,0 22 0,1-22 0,-22 0 15,21 21-15,0-21 0,-21 1 0,21 20 16,-21-21-16,0 0 0,0 22 0,0-22 16,0 0-16,-42 21 0,21-21 15,-1 1-15,-20 20 0,0-21 16,-1 0-16,1 0 0,0-21 0,-22 22 15,1-22-15,-1 0 0,22 0 0,-22 0 16,22 0-16,0 0 0,-1 0 0,22-22 16,-21 1-16,21 0 0,0-21 0,-1 21 15,1-22-15,0 1 0,21 0 0,0-1 16,0 22-16,0-21 0,0-1 16,0 1-16,0 21 0,0-21 0,0 20 15,0 1-15,21 0 0,0 21 16,1 0-1,-1 21-15,0-21 0,-21 21 16,0 1-16,21-22 0,0 21 16,-21 0-16,21 0 0,1 0 0,-22 0 15,21 1-15,0-1 0,-21 0 0,21 0 16</inkml:trace>
  <inkml:trace contextRef="#ctx0" brushRef="#br1" timeOffset="105003.78">18182 10308 0,'21'-21'0,"-42"42"0,42-63 16,0 21-1,-21 0-15,22 21 16,-22-22-16,0 1 0,0 0 15,0 0-15,0 0 16,0 0-16,-22-1 0,1 1 16,0 0-16,0 21 15,0 0-15,0 0 0,-1 0 0,1 0 16,-21 0-16,21 21 0,0 0 0,-1-21 16,1 43-16,0-22 0,0 0 15,0 21-15,0-20 0,-1 20 0,22 0 16,0 1-16,-21-22 0,21 21 0,-21-21 15,21 22-15,0-22 0,0 0 16,0 0-16,0 0 0,21-21 16,0 0-16,1 0 0,-1 0 15,0 0-15,0 0 0,0-21 0,0 0 16,1 0-16,-1 0 0,21-1 0,-21 1 16,0-21-16,22 21 0,-22 0 15,0-22-15,0 22 0,0-21 0,1 21 16,-22-22-16,0 22 0,21 0 0,-21 0 15,0 42 17,0 0-32,0 0 0,0 0 15,0 1-15,0-1 0,0 21 0,0-21 16,0 0-16,0 1 0,0-1 16,21 0-16,-21 0 0,0 0 0,0 0 15,21-21-15,0 22 0,0-22 16,1 0-16,-1 0 0,0 0 15,0 0-15,0-22 0,0 1 16,1 0-16</inkml:trace>
  <inkml:trace contextRef="#ctx0" brushRef="#br1" timeOffset="105663.21">18732 10033 0,'0'0'0,"0"21"16,0 0-1,0 22-15,-21-22 0,21 0 16,0 0-16,0 0 0,0 1 16,-21 20-16,21-21 0,0 0 15,-21 0-15,21 1 0,0-1 0,0 0 0,0 0 16,0 0-16,-21-21 16,0 0 15,21-21-31,0 0 15,0 0-15,0 0 0,0-1 0,0-20 16,0 21-16,0 0 0,0-22 0,21 22 16,0-21-16,0 21 0,0-22 0,-21 22 15,21 0-15,22 0 0,-22 0 0,0 0 16,0 21-16,0 0 0,1 0 16,-1 21-16,21 0 0,-21 0 0,0 0 15,1 0-15,-1 22 0,0-22 16,-21 21-16,0-21 0,21 1 0,-21 20 0,0-21 15,0 0-15,0 22 0,0-22 0,0 0 16,0 0-16,0 0 16,-21 0-16,0-21 15,0 0 1,21-21 0,0 0-16,0 0 0,0 0 15,0 0-15,21-1 0,0 1 0,0-21 16,0 21-16,-21-22 0,43 22 0,-22-21 15,0 21-15,0 0 0,0-1 0,22 22 16,-22-21-16,0 21 16,21 0-16,-21 0 0,1 0 0,-1 21 0,0-21 15,-21 22-15,21 20 0,0-21 16,-21 0-16,0 0 0,0 1 0,0 20 16,0-21-16,0 0 0,0 0 0,0 1 15,0-1-15,0 0 0,0 0 0,-21-21 16,0 21-16,21 0 0,-21-21 15,21 22-15,-21-22 0,21-22 32,0 1-17,0 0-15,21 21 0</inkml:trace>
  <inkml:trace contextRef="#ctx0" brushRef="#br1" timeOffset="105987.17">19833 9970 0,'0'21'31,"-21"0"-31,0 0 0,21 0 16,-21 0-16,21 1 0,0 20 0,0-21 16,0 21-16,0 1 0,0-1 0,0 0 15,0 1-15,0-1 0,0 0 0,0 1 16,0-1-16,0 0 0,0 1 0,0-1 15,0 0-15,0 1 0,0-1 16,0 0-16,-22 1 0,1-1 16,21 0-16,-21 1 0,21-22 0,0 21 15,-21-21-15,0 1 0,21-1 0,0 0 16,0 0-16,0-42 31,0 0-31,0 0 0,0-22 16,0 22-16,21 0 0,-21-21 0,21 20 15,-21-20-15</inkml:trace>
  <inkml:trace contextRef="#ctx0" brushRef="#br1" timeOffset="106271.63">19748 10245 0,'0'0'0,"0"-21"0,0-22 16,22 22-16,-22 0 0,21 0 0,-21 0 15,21-1-15,0 1 0,0 0 0,0 21 16,1-21-16,-1 0 0,0 21 0,0 0 15,21 0-15,-20 0 0,20 0 0,-21 0 16,0 0-16,0 21 0,1 0 16,-1 21-16,-21-20 0,21-1 0,-21 21 15,0-21-15,0 0 0,-21 22 16,0-22-16,-1 0 0,1 0 0,0 0 16,-21 1-16,21-1 0,-1-21 0,-20 21 0,21 0 15,0-21-15,0 0 0,-1 0 16,22 21-16,-21-21 0,21-21 31,21 0-31,1 0 16,-1 0-16,-21-1 0</inkml:trace>
  <inkml:trace contextRef="#ctx0" brushRef="#br1" timeOffset="106555.09">20447 9610 0,'21'-43'16,"-42"86"-16,63-86 0,-21 43 16,-21 43-1,0-22-15,0 21 16,0-21-16,0 22 0,0 20 0,0-20 16,-21-1-16,0 0 0,21 1 0,-21-1 15,0 21-15,21-41 0,-21 20 0,-1 0 16,22-21-16,0 22 0,-21-22 15,21 0-15,0 0 0,-21 0 0,21 1 16,0-1-16,21-21 31,0-21-31,1 21 16,-22-22-16,21 1 0,0 0 0</inkml:trace>
  <inkml:trace contextRef="#ctx0" brushRef="#br1" timeOffset="106911.52">20553 10139 0,'21'0'16,"0"0"-1,0 0 1,0 0-16,1 0 0,-1-21 0,0 21 16,0-21-16,0 21 0,0-22 0,1 22 15,-1-21-15,0 0 0,-21 0 16,21 21-16,-21-21 0,0 0 15,0-1-15,-21 22 16,0 0-16,0 0 0,-1 0 16,1 22-16,0-1 0,0-21 15,-21 21-15,20 0 0,1 21 0,0-20 16,0-1-16,21 0 0,0 21 0,-21-21 16,21 1-16,0-1 0,0 0 0,0 0 15,0 0-15,0 0 0,0 1 0,21-1 16,0-21-16,0 21 0,0-21 15,1 0-15,-1 0 0,0 0 16,0 0-16,0 0 0,0 0 0,1 0 0,-1 0 16,0 0-16,21-21 0,-21 0 15,1-1-15,20 1 0</inkml:trace>
  <inkml:trace contextRef="#ctx0" brushRef="#br1" timeOffset="107223.5">21484 9821 0,'0'0'0,"0"-21"0,0 0 0,0 0 15,0 0-15,0 0 0,-21 21 32,0 0-32,0 21 15,21 0-15,-22 0 0,1 21 0,0-20 16,21 20-16,-21-21 0,0 21 0,21-20 15,-21 20-15,21-21 0,0 21 0,0-20 16,0-1-16,0 0 0,0 0 16,0 0-16,0 0 0,0 1 0,0-1 15,0 0-15,0 0 16,21 0-16,0-21 0,0 21 0,0-21 16,0 0-16,1 0 0,-1 0 15,0 0-15,0 0 0,0 0 0,0-21 16,1 21-16</inkml:trace>
  <inkml:trace contextRef="#ctx0" brushRef="#br1" timeOffset="107555.97">22013 9737 0,'0'0'0,"0"-21"0,21 21 0,-21-22 16,22 22-16,-1 0 0,-21-21 15,21 21-15,0 0 0,0 0 0,0 0 0,1 0 16,-1 0-16,0 21 16,0 1-16,0-1 0,-21 21 15,0-21-15,0 22 0,0-1 0,0 0 16,0-21-16,0 22 0,0-1 0,-21 0 16,0-20-16,0 20 0,0-21 0,-1 21 15,1-20-15,0 20 0,0-21 0,0 0 16,0 0-16,-1 1 0,1-1 15,0 0-15,21 0 0,0 0 16,-21-21-16,21-21 47,0 0-47,0 0 0</inkml:trace>
  <inkml:trace contextRef="#ctx0" brushRef="#br1" timeOffset="108271.84">23283 9546 0,'0'-21'0,"0"42"0,0-63 0,-21 42 16,0 0-16,0-21 0,0 21 0,-1 0 16,1 0-16,-21 0 0,21 0 0,0 0 15,-1 0-15,-20 0 0,21 21 16,0-21-16,-22 21 0,22 0 0,0-21 16,0 21-16,0 1 0,0-22 0,21 21 15,0 0-15,-22 0 0,22 0 16,0 0-1,22 1-15,-1-22 0,0 0 16,0 21-16,21 0 0,-20-21 16,-1 0-16,0 21 0,0-21 0,0 21 15,-21 0-15,0 1 16,0-1-16,0 0 0,0 0 16,-21 0-16,0-21 0,0 21 0,0 1 15,-22-22-15,22 21 0,-21 0 0,21-21 16,-22 21-16,22-21 0,0 0 0,0 0 15,0 21-15,42-21 47,0 0-47,0 0 0,0 0 0,0 0 16,1 0-16,-1 0 0,0 0 0,0 21 16,-21 1-1,0-1-15,0 0 0,0 0 16,0 0-16,0 0 0,0 1 0,0-1 15,-21 0-15,21 0 0,-21 21 0,21-20 16,0-1-16,0 0 0,-21 0 0,21 0 16,0 0-16,0 1 15,0-1-15,0 0 16,21-21-16,0 0 0,0 0 16,0 0-16,0 0 0,22 0 15,-22 0-15,0-21 16,0 21-16,0 0 0,-21-21 15,0-1-15,0 1 16,0 0 0</inkml:trace>
  <inkml:trace contextRef="#ctx0" brushRef="#br1" timeOffset="108951.73">22288 11240 0,'0'0'0,"-21"21"0,0-21 16,0 21-16,-21-21 0,20 21 0,-20-21 15,21 0-15,0 21 0,-22-21 16,22 21-16,0-21 0,0 0 0,21 22 15,21-22 1,0 0-16,22 0 16,-1 0-16,0 0 0,1 0 0,20 0 15,1 0-15,-1 0 0,22 0 0,-22 0 16,22 0-16,0 0 0,-1 0 0,1 0 16,0 0-16,-22-22 0,22 22 15,-22 0-15,1 0 0,-1 0 0,1 0 16,-22-21-16,0 21 0,1 0 0,-22 0 15,0 0-15,-42 0 47,0 0-47,0 0 0,-1 0 16,1 0-16,0 0 0,0 0 0,-21 0 16,-1 0-16,22 0 0,-21 21 0,-1-21 15</inkml:trace>
  <inkml:trace contextRef="#ctx0" brushRef="#br1" timeOffset="109282.71">22098 11663 0,'0'0'16,"-85"21"-16,64-21 16,0 0-16,21 21 0,21-21 31,0 0-31,0 0 0,22 0 0,-1 0 15,0 0-15,22 0 0,-22 0 0,22 0 16,20 0-16,-20 0 0,21 0 16,-1 0-16,1 0 0,0 0 0,-1 0 15,1 0-15,-22 0 0,22 0 0,-21 0 16,-1 0-16,-21 0 0,1 0 0,-1 0 16,-21 0-16,22 0 0,-22 0 15,0 0 1,-42 0-1,0 0-15,-1 0 16,1 0-16,0 0 0,-21 0 0,21 0 16,-22 0-16,1 0 0,0 0 0,-22 0 15</inkml:trace>
  <inkml:trace contextRef="#ctx0" brushRef="#br1" timeOffset="109575.64">22204 11938 0,'0'0'0,"-21"21"0,21 0 16,21 1 0,0-22-16,0 0 15,21 0-15,1 0 0,-1 0 0,22 0 16,-22 0-16,21 21 0,1-21 16,-1 0-16,22 0 0,-21 0 0,-1 0 15,1 0-15,-1 0 0,1 0 0,-22 0 16,0 0-16,1 0 0,-1 0 0,-21 0 15,21 0-15,-20 0 0,-44 0 32,1 0-17,0 0-15,0 0 0,-21 0 0,20 0 16,-20 0-16,0 21 0,-22-21 16,22 0-16,-22 0 0,22 21 0,-21-21 15</inkml:trace>
  <inkml:trace contextRef="#ctx0" brushRef="#br1" timeOffset="109871.08">21971 12277 0,'0'0'0,"-21"0"0,0 21 0,42-21 16,0 0 0,0 0-16,21 0 0,1 0 0,-1 0 15,22 0-15,-22 0 0,21 0 16,1 0-16,21 0 0,-22 0 0,22 0 15,-22-21-15,22 21 0,-22 0 0,22 0 16,-21 0-16,-1 0 0,-21-21 16,22 21-16,-22 0 0,1 0 0,-1 0 15,-21 0-15,0 0 0,0 0 0,1 0 16,-1 0-16,-42 0 47,-1 0-47,1 0 0,21 21 15,-21-21-15,0 21 0,0-21 16</inkml:trace>
  <inkml:trace contextRef="#ctx0" brushRef="#br1" timeOffset="110583.97">22648 12933 0,'0'-21'0,"0"0"16,0-1-16,21 1 15,1 21-15,20 0 0,-21 0 0,21-21 16,-20 21-16,20 0 0,0 0 0,-21 0 15,22 0-15,-22 0 0,0 0 0,0 0 16,0 21-16,-21 0 16,0 1-16,0-1 0,-21 0 15,0 0-15,-21 0 16,21 0-16,-22 1 0,22-22 0,-21 21 0,21 0 16,-1 0-16,-20 0 0,21 0 15,0 1-15,21-1 0,0 0 16,-21 0-16,21 0 0,0 0 15,0 1-15,0-1 16,21-21-16,0 0 16,0 0-16,0 0 15,0 0-15,-21-21 32,0 42-1,0 0-31,-21-21 0,21 21 15,-21 0-15,21 0 0,-21 1 0,21-1 16,0 0-16,0 0 0,0 0 16,0 0-16,0 1 0,0-1 15,0 0-15,0 0 0,0 0 16,21 0-16,-21 1 0,0-1 16,0 0-16,0 0 0,0 0 15,0 0-15,-21-21 16,0 22-16,0-22 0,-1 21 0,1-21 15,0 21-15,0-21 0,21 21 0,-21-21 16,0 21-16,-1-21 0,1 0 16,21 21-16,-21-21 15,21 22-15,-21-22 0,0 0 16,0 0 0,-1 0-16,22-22 0,0 1 15,0 0-15</inkml:trace>
  <inkml:trace contextRef="#ctx0" brushRef="#br1" timeOffset="114632.38">8615 11155 0,'-21'0'0,"42"0"0,-64 21 0,22-21 16,0 0-16,0 21 15,21 0 16,21-21-15,0 0-16,0 22 0,1-22 16,20 0-16,-21 0 0,21 0 0,1 0 15,-1 0-15,22 0 0,-22 0 0,21 0 16,1 0-16,21 0 0,-22 0 16,22 0-16,-1 0 0,1 0 0,21 0 15,-21 0-15,20 0 0,-20 0 0,21 0 16,0 0-16,-22 0 0,22 0 0,-21 0 15,-22 0-15,22 0 0,-21 0 0,-1 0 16,1 0-16,-1 0 0,-21 0 16,1 0-16,-1 0 0,0 0 0,-20 0 15,-1 0-15,0 0 0,0 0 0,-42 0 47,0 0-47,0 0 16,-22 0-16,22 0 0,-21 0 0,-1 21 15,22-21-15,-42 0 0,20 0 0,1 0 16,-21 21-16,20-21 0</inkml:trace>
  <inkml:trace contextRef="#ctx0" brushRef="#br1" timeOffset="115100.82">8699 11451 0,'-21'0'15,"42"0"-15,-63 0 0,21 21 0,0-21 16,0 0-16,21 22 0,-22-22 16,22 21-1,22-21 1,-1 0-16,0 0 0,21 0 0,1 0 15,20 0-15,1 0 16,-1 0-16,1 0 0,20 0 0,1 0 16,-22 0-16,22 0 0,0 0 0,-1 0 15,1 0-15,21-21 0,-21 21 0,-1 0 16,1 0-16,0 0 0,-1-22 16,-20 22-16,-1 0 0,1 0 0,-1 0 15,-20 0-15,-1-21 0,-21 21 0,0 0 16,22 0-16,-22 0 0,0 0 15,-21-21-15,21 21 0,0 0 47,0 0-15,1-21-1,-1 21-31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2:12:37.0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4191 741 0,'21'0'31,"-21"21"-31,21-21 16,-21 21 0,21-21-16,1 0 15,-1 0-15,0 0 16,0-21-16,0 0 0,0 21 16,22-21-16,-22 0 0,0 21 15,0-22-15,22 1 0,-22 0 0,0 0 16,0 0-16,0 0 0,0-1 15,-21 1-15,0 0 0,22 21 0,-22-21 16,0 0-16,0 0 0,0-1 0,0 1 16,0 0-16,0 0 15,-22 21-15,1 0 0,0 0 16,0 0-16,0 0 0,0 0 0,-1 0 16,1 21-16,-21-21 0,21 21 0,-22 0 15,22 1-15,0-1 0,-21 0 16,21 0-16,-1 21 0,1-20 0,0-1 15,0 0-15,21 0 0,0 0 0,-21-21 16,21 21-16,-21 1 16,21-1-16,0 0 0,0 0 0,0 0 15,0 0-15,0 1 0,21-22 0,0 21 16,-21 0-16,21 0 0,0-21 0,0 21 16,-21 0-16,22-21 0,-1 22 15,0-1-15,0-21 0,0 21 0,0-21 16,1 21-16,-1 0 0,0-21 0,0 21 15,0-21-15,-21 22 0,21-1 16,1-21-16,-1 21 0,0 0 16,-21 0-16,21 0 0,-21 1 0,0-1 15,0 0-15,0 0 16,0 0-16,-21 0 16,-21 1-16,20-1 0,-20-21 0,0 21 15,-1-21-15,1 21 0,0-21 0,-22 0 16,22 0-16,0 21 0,-1-21 0,-20 0 15,20 0-15,22 0 0,-21-21 16,0 21-16,20-21 0,-20 0 0,21 21 16,0-21-16,0-1 0,-1 1 0,1 0 15,21 0-15,0 0 0,-21 0 16,21-1-16,0 1 16,0 0 15,21 21-16,0 0-15,1 0 16,-1 0-16</inkml:trace>
  <inkml:trace contextRef="#ctx0" brushRef="#br0" timeOffset="750.89">5016 1122 0,'43'-42'16,"-22"20"-16,0 1 15,-21 0-15,0 0 16,0 0-16,0 0 0,0-1 16,0 1-16,0 0 0,0 0 15,0 0-15,-21 21 0,0 0 16,0-21-16,-1 21 0,1 0 15,0 0-15,0 0 0,0 21 16,0-21-16,-1 21 0,1 0 0,0 0 16,0 0-16,0 22 0,0-22 0,-1 21 15,1-21-15,21 22 0,-21-22 16,0 21-16,21-21 0,0 22 16,0-22-16,0 0 0,0 0 0,0 0 0,0 1 15,0-1-15,0 0 16,21-21-16,0 0 0,0 0 0,1 0 15,-1 0-15,0 0 0,0 0 16,0 0-16,0 0 0,1-21 0,-1 21 16,0-21-16,0 21 0,0-22 0,-21 1 15,21 0-15,1 0 0,-1 0 16,-21 0-16,21-1 0,-21-20 0,21 21 16,-21 0-16,0 0 0,0-1 0,0 1 15,0 0-15,0 0 16,0 42-1,0 0 1,0 0-16,0 1 0,0-1 16,0 0-16,0 0 0,0 0 0,0 0 15,0 1-15,0-1 0,0 0 16,0 0-16,0 0 0,0 0 16,0 1-16,21-1 15,0-21 1,1 0-16,-1 0 15,-21-21-15,21 21 16,0-22-16,0 1 0</inkml:trace>
  <inkml:trace contextRef="#ctx0" brushRef="#br0" timeOffset="1540.86">5419 974 0,'0'-21'15,"0"42"17,0 0-32,0 0 15,0 0-15,0 0 0,0 1 16,0-1-16,0 0 0,0 0 0,0 0 16,0 0-16,0 1 0,0-1 15,0 0-15,0 0 16,0 0-16,0 0 15,-22-21 17,22-21-17,-21 0-15,21 0 16,0 0-16,0 0 16,0-1-16,0 1 0,0 0 0,0 0 15,0 0-15,21 0 0,-21-1 0,22 1 16,-1 21-16,0-21 0,-21 0 15,21 0-15,0 0 0,0 21 16,1-22-16,-1 22 0,21 0 0,-21 0 16,0 0-16,1 0 0,-1 0 0,0 0 15,0 0-15,0 22 0,-21-1 16,21 0-16,-21 0 0,22 0 0,-22 22 16,0-22-16,0 0 0,0 0 0,0 21 15,0-20-15,0-1 0,0 0 0,0 0 16,0 0-16,0 0 15,0 1-15,-22-22 32,1 0-32,21-22 15,0 1-15,0 0 16,0 0-16,0 0 16,0 0-16,0-1 0,0-20 0,21 21 15,1 0-15,-1-22 0,0 22 0,0 0 16,0 0-16,0 0 0,1 0 0,-1 21 15,21-22-15,-21 22 0,0 0 16,1 0-16,20 0 0,-21 0 0,0 22 16,0-22-16,-21 21 0,22 0 0,-22 0 15,21 0-15,-21 0 0,0 22 16,0-22-16,0 0 0,0 0 0,0 0 16,0 1-16,0-1 0,0 0 15,-21 0-15,-1 0 0,22 0 16,0-42 46</inkml:trace>
  <inkml:trace contextRef="#ctx0" brushRef="#br0" timeOffset="1947.27">6519 995 0,'-21'0'31,"21"21"-31,0 0 16,-21 0-16,21 1 0,0-1 0,-21 21 15,21-21-15,0 22 0,0-22 16,0 21-16,0 0 0,-21-20 16,21 20-16,-22 0 0,1 1 0,21-1 15,0 0-15,-21 1 0,0-1 0,21 0 0,-21 1 16,21-1-16,-21 21 0,21-20 16,-22-1-16,1 0 0,21 1 0,-21-22 15,21 21-15,0 1 0,-21-22 16,21 0-16,-21 0 0,21 0 0,0 0 15,0 1-15,0-1 0,0 0 16,0-42 15,0 0-31,0-1 16,0 1-16,0 0 0,0 0 16,0 0-16,0 0 0,0-22 15,21 22-15</inkml:trace>
  <inkml:trace contextRef="#ctx0" brushRef="#br0" timeOffset="2307.23">6265 1122 0,'0'0'0,"-21"-21"0,21 0 0,0-1 16,0 1-16,0 0 0,0 0 15,21 0-15,0 21 16,1-21-16,-1-1 0,0 22 0,0 0 15,21-21-15,-20 21 0,20 0 0,0 0 16,-21 0-16,22 0 0,-1 0 16,-21 0-16,0 0 0,22 21 15,-22 1-15,-21-1 0,0 0 0,21 0 16,-21 0-16,0 0 0,0 1 0,0 20 16,-21-21-16,0 0 0,0 0 0,-22 1 15,22-1-15,-21 0 0,21 0 16,-22 0-16,22-21 0,0 21 15,0-21-15,0 22 0,-1-22 0,1 0 0,0 0 16,21 21-16,21-21 47,0-21-47,1-1 16,-1 1-16</inkml:trace>
  <inkml:trace contextRef="#ctx0" brushRef="#br0" timeOffset="2639.23">7112 487 0,'0'0'0,"0"-21"0,0 0 15,0-1-15,0 44 31,0-1-15,0 0-16,0 21 0,0-21 0,0 22 16,0-1-16,0 0 0,0 1 0,0 20 15,-21-20-15,21-1 0,-21 21 16,21-20-16,-22-1 0,1 0 0,21-20 16,0 20-16,-21-21 0,21 21 0,-21-20 15,21-1-15,0 0 0,0 0 16,0-42 31,21 0-47</inkml:trace>
  <inkml:trace contextRef="#ctx0" brushRef="#br0" timeOffset="3090.21">7218 974 0,'21'21'15,"0"-21"-15,0 0 16,0 0 0,1 0-16,-1 0 0,0 0 15,0 0-15,0 0 0,0 0 16,1-21-16,-1 21 0,0-21 0,0 21 15,0-22-15,0 1 0,1 0 0,-22 0 16,21 0-16,-21 0 0,0-1 16,0 1-16,0 0 15,-21 21-15,-1 0 16,1 0-16,0 0 0,-21 0 0,21 21 16,-1 0-16,1 1 0,-21-1 0,21 0 15,0 0-15,-1 21 16,1-20-16,21 20 0,0-21 0,-21 21 15,21-20-15,0 20 0,0-21 0,0 0 16,0 0-16,0 22 0,21-22 16,-21 0-16,21 0 0,1-21 15,-1 0-15,0 21 0,21-21 0,-21 0 16,1 0-16,20 0 0,-21 0 0,21 0 16,-20 0-16,-1 0 0,0-21 0,0 0 15,0 21-15,0-21 0,-21 0 16</inkml:trace>
  <inkml:trace contextRef="#ctx0" brushRef="#br0" timeOffset="3719.1">3979 1397 0,'0'0'0,"-21"0"0,0 0 16,0 0-1,0 0-15,-1 0 0,1 0 16,42 0 31,1 0-47,20 0 0,0 0 0,1 0 15,20 0-15,1 0 0,-1 0 0,22 0 16,-1 0-16,22 0 0,0 0 16,21 0-16,-21 0 0,21 0 0,0 0 15,-21 0-15,42 0 0,-21 0 0,0 0 16,0 0-16,0 0 0,0 0 0,0 0 16,-21 21-16,21-21 0,0 0 15,-21 0-15,-1 0 0,1 0 0,0 0 16,-21 0-16,-1 0 0,1 0 0,-21 0 15,-1 0-15,1 0 0,-1 0 0,-21 0 16,-20 0-16,20 0 0,-21 0 16,0 0-16,-42 0 31,0 0-15,0 0-16,0 0 0,-22 0 0,22 0 15,-21 0-15,-1 0 0,1 0 0,0 0 16,-1 0-16,1 0 0</inkml:trace>
  <inkml:trace contextRef="#ctx0" brushRef="#br0" timeOffset="4249.99">4085 1588 0,'0'-22'0,"21"22"31,0 0-15,1 0-16,-1 0 0,0 0 15,21 0-15,-21 0 0,22 0 16,-1 0-16,22 0 0,-22 0 0,21 0 16,22 0-16,0 0 0,-1 0 0,1 0 15,0 0-15,21 0 0,-1 0 0,1 0 16,0 0-16,21 22 0,-21-22 0,127 0 16,-127 0-16,-1 0 15,1 0-15,0 0 0,-21 0 0,21 0 16,-22 0-16,22 0 0,-21 0 15,-22 0-15,22 0 0,-22 0 0,1 0 16,-1 0-16,-20 0 0,20 0 0,-20 0 0,-22 0 16,21 0-16,-21-22 15,0 22-15,1 0 0,-1 0 0,0 0 16,0 0 0,-42 0 46</inkml:trace>
  <inkml:trace contextRef="#ctx0" brushRef="#br0" timeOffset="18175.39">2455 7387 0,'-21'21'16,"21"1"-16,-21-22 15,21 21-15,0 0 16,0 0 0,0 0-16,0 0 15,21-21-15,0 0 16,0 0-16,1 0 0,-1 0 15,21 0-15,-21 0 0,0-21 0,22 0 16,-1 0-16,-21 21 0,22-21 16,-22 0-16,21-1 0,-21 1 15,22 0-15,-22 0 0,0 0 0,-21 0 16,21-1-16,-21 1 0,0 0 16,0 0-16,0 0 0,0 0 0,0-1 15,0 1-15,-21 0 0,0 0 16,0 21-16,-1 0 0,1 0 15,-21 0-15,21 0 0,-22 0 0,22 0 16,-21 0-16,21 21 0,-22 0 0,22 0 16,-21 1-16,21-1 15,-22 0-15,22 21 0,0-21 0,0 1 16,0 20-16,0-21 0,21 21 0,0 1 16,0-22-16,0 21 0,0-21 15,0 22-15,0-22 0,0 21 0,0-21 16,21 1-16,0 20 0,0-21 0,0 0 15,0 0-15,1 22 0,20-22 16,-21 0-16,0 0 0,0 0 0,1 22 16,-1-22-16,0 0 0,0 0 15,0 22-15,-21-22 0,21 0 0,-21 0 16,22 21-16,-22-20 0,0-1 0,0 0 16,0 21-16,0-21 0,-22 1 15,1-1-15,0 0 0,0 0 16,-21 21-16,-1-42 0,22 22 0,-21-1 15,-22 0-15,22 0 0,0-21 0,-22 21 16,22-21-16,-22 0 0,22 0 16,-22 0-16,22 0 0,-21-21 0,20 0 15,1 0-15,0 0 0,-1-1 16,22-20-16,-21 0 0,21-1 0,-1 1 16,1 0-16,0-1 0,21 1 0,0 0 15,0-1-15,0 1 0,0 21 16,0 0-16,0 0 0,21-1 0,-21 1 15,21 21-15,1-21 16,-1 21-16,0 0 16,0 0-16,0 0 15,0 21-15,1-21 16,-1 0-16,-21 21 0</inkml:trace>
  <inkml:trace contextRef="#ctx0" brushRef="#br0" timeOffset="18898.49">3196 8128 0,'0'-21'0,"0"0"15,0 0-15,0-1 16,0 1-16,21 21 0,-21-21 16,21 0-16,-21 0 0,0 0 0,0-1 15,0 1-15,0 0 0,0 0 0,-21 0 16,0 21-16,21-21 0,-21-1 15,0 22-15,0 0 0,-1 0 16,1 0-16,0 0 0,-21 0 0,21 0 16,-1 0-16,1 22 0,-21-1 0,21 0 15,0 0-15,-1 21 0,1-20 16,0 20-16,0 0 0,0 1 0,21-1 16,0-21-16,-21 21 0,21 1 15,0-22-15,0 21 0,0-21 0,0 1 16,0-1-16,0 0 0,21 0 15,0-21-15,0 21 0,21-21 16,-20 0-16,-1 0 0,0 0 16,21-21-16,-21 21 0,22-21 0,-22 0 15,21 0-15,-21-1 0,1-20 0,20 21 16,-21 0-16,0-22 0,-21 22 16,21-21-16,-21 21 0,22-22 0,-22 1 15,0 21-15,21 0 0,-21 0 0,0-1 16,0 1-16,0 0 0,0 42 31,0 22-15,-21-22-16,21 0 0,-22 21 15,22-21-15,-21 1 0,21 20 16,0-21-16,0 21 0,0-20 0,0-1 0,0 0 16,0 0-16,0 0 0,0 0 15,0 1-15,21-22 16,1 0-16,-1 0 15,0 0-15,0 0 0,0-22 0,0 22 16,1-21-16,-1 0 0,0 0 16,0 0-16,-21 0 0,21-1 0,0 1 15</inkml:trace>
  <inkml:trace contextRef="#ctx0" brushRef="#br0" timeOffset="19595.09">3556 7938 0,'0'-22'16,"0"44"15,0-1-31,0 0 0,0 0 16,0 0-16,0 0 0,0 1 0,0-1 15,0 0-15,0 0 0,0 0 16,0 0-16,0 1 0,0-1 0,0 0 16,0 0-16,0 0 0,-21-21 15,21 21-15,-21-21 16,-1 0 15,22-21-31,0 0 0,-21 0 16,21 0-16,0 0 0,0-1 15,0 1-15,0 0 0,0 0 0,0-21 16,0 20-16,21-20 0,1 21 0,-1 0 16,0-22-16,0 22 0,0 0 0,0 21 15,22-21-15,-22 21 0,0 0 16,21 0-16,-20 0 0,20 0 0,-21 0 15,21 0-15,-20 21 0,-1 0 0,0 0 16,0 1-16,0-1 0,0 0 16,-21 0-16,0 21 0,0-20 0,0-1 15,0 21-15,0-21 0,0 0 16,0 1-16,0-1 0,-21 0 0,0 0 16,21 0-16,-21-21 15,0 0-15,0 0 16,21-21-1,0 0-15,0 0 16,0 0-16,0-1 0,0-20 16,0 21-16,0-21 0,21 20 0,0-20 15,0 21-15,0 0 0,0-22 0,22 22 16,-22 0-16,21 0 0,-21 21 0,22-21 16,-1 21-16,-21 0 0,22 0 15,-1 0-15,0 0 0,-21 21 16,22 0-16,-22 0 0,0 0 0,0 1 15,-21-1-15,0 0 0,0 0 0,0 0 16,0 22-16,0-22 0,0 0 16,-21 0-16,0 0 0,0 0 0,0-21 15,-1 22-15,22-1 0,-21 0 16,21-42 15,0 0-15,21-1-16,1 22 0</inkml:trace>
  <inkml:trace contextRef="#ctx0" brushRef="#br0" timeOffset="20006.84">4889 7832 0,'0'0'0,"-21"0"16,21 21-1,-21-21-15,21 21 0,0 0 16,0 0-16,0 1 0,0-1 16,0 0-16,0 21 0,0 1 0,0-22 15,0 21-15,0 0 0,-21 1 0,21-1 16,0 22-16,-21-22 0,21 21 0,-21-20 15,-1 20-15,22 1 0,-21-1 16,0-20-16,0 20 0,0 1 0,0-1 16,21-21-16,-22 22 0,1-22 0,21 1 15,-21-1-15,21 0 0,0-21 0,0 1 16,-21 20-16,21-21 0,0 0 16,0 0-16,0-42 31,21 0-16,0 0-15,-21 0 0,21 0 16,1-1-16,-22-20 0,21 21 0,0-21 16</inkml:trace>
  <inkml:trace contextRef="#ctx0" brushRef="#br0" timeOffset="20371.41">4847 7916 0,'0'0'0,"0"-21"0,-21-21 16,21 21-16,0 0 0,0-1 16,0 1-16,0 0 0,0 0 15,21 21-15,0-21 0,0 21 16,1 0-16,-1-21 0,0 21 0,0-22 16,0 22-16,0 0 0,22 0 0,-22 0 15,0 0-15,0 22 0,0-1 0,1 0 16,-1 0-16,-21 21 0,0-20 15,0-1-15,0 21 0,0 0 0,0-20 16,0 20-16,-21-21 0,-22 21 0,22-20 16,0 20-16,-21-21 0,20 0 15,-20 0-15,21 1 0,-21-1 0,20-21 16,1 21-16,0-21 0,21 21 16,-21-21-16,21-21 31,0 0-31,21 0 15,0-1-15,-21 1 0,21 0 16</inkml:trace>
  <inkml:trace contextRef="#ctx0" brushRef="#br0" timeOffset="20702.75">5567 7091 0,'-21'0'15,"-1"0"1,22 21-16,0 21 0,0-20 0,-21 20 16,21 0-16,0 1 0,-21 20 0,21-21 15,0 22-15,0-22 0,-21 22 0,21-22 16,-21 22-16,0-22 0,21 0 0,-22 1 15,22-1-15,0 0 16,-21-21-16,21 22 0,-21-22 0,21 0 16,0 0-16,0 0 0,0 1 0,0-1 15,21-42 17,0-1-32,1 1 15,-1 0-15,-21 0 0</inkml:trace>
  <inkml:trace contextRef="#ctx0" brushRef="#br0" timeOffset="21118.51">5630 7811 0,'0'21'0,"0"0"16,21-21 15,1 0-31,-1 0 15,0 0-15,0 0 0,0 0 0,22 0 16,-22 0-16,0-21 16,0 21-16,0-21 0,-21-1 15,21 1-15,-21 0 0,0 0 16,0 0-16,0 0 0,0-1 16,-21 22-16,21-21 0,-21 21 15,0 0-15,0 0 0,-22 0 16,22 21-16,0-21 0,-21 22 15,21-1-15,-1 0 0,1 0 0,0 21 16,0-20-16,0-1 0,21 21 0,0-21 16,0 0-16,0 22 0,0-22 0,0 0 15,0 0-15,21 0 0,0 1 16,0-22-16,0 21 0,22-21 0,-22 0 16,0 0-16,0 0 0,0 0 0,1 0 15,20 0-15,-21 0 0,0 0 0,0 0 16,1 0-16,-1-21 0,0-1 15,0 22-15,0-21 0,-21 0 16,21 0-16</inkml:trace>
  <inkml:trace contextRef="#ctx0" brushRef="#br0" timeOffset="21854.2">8001 7620 0,'0'0'0,"21"-21"0,0 0 0,0 0 16,1 21-16,-1-22 0,0 1 0,0 0 15,0 0-15,0 0 0,-21 0 16,0-1-16,0 1 15,0 0-15,-21 21 0,0 0 16,0 0-16,0 0 0,-22 0 0,1 0 16,0 0-16,-22 0 0,22 0 15,0 21-15,-1 0 0,1-21 0,0 22 16,20-1-16,1-21 0,0 21 0,0 0 16,0 0-16,21 0 0,0 1 15,0-1-15,0 0 0,21 0 16,0-21-16,0 21 0,0 0 15,1-21-15,20 22 0,-21-22 16,21 21-16,1 0 0,-22-21 0,21 21 16,1 0-16,-1-21 0,-21 21 0,0 1 15,22-1-15,-22-21 0,0 21 0,-21 0 16,0 0-16,0 0 16,0 1-16,0-1 0,-21-21 15,0 21-15,-22-21 0,1 0 0,0 21 16,-1-21-16,1 0 0,0 0 0,-1 0 15,1 0-15,0 0 0,20 0 0,-20 0 16,21 0-16,0-21 0,0 21 16,-1-21-16,1 0 0,21-1 15,-21 1-15,21 0 16,0 0 0,21 21-1,0 0-15,1 0 16,-1-21-16,0 21 0,0 0 15,21 0-15</inkml:trace>
  <inkml:trace contextRef="#ctx0" brushRef="#br0" timeOffset="22183.01">8911 7789 0,'0'-21'16,"21"21"15,0-21-15,1 21-16,-1 0 0,0 0 0,0 0 0,0 0 15,0 0-15,1 0 0,-1 0 0,0 0 16,0 0-16,0 0 0,-42 0 47,0 0-31,0 0-16</inkml:trace>
  <inkml:trace contextRef="#ctx0" brushRef="#br0" timeOffset="22373.9">8805 7916 0,'0'0'16,"0"22"-16,0-1 15,21-21 1,1 0 0,-1 0-16,0 0 15,21 0-15,-21 0 0,1 0 0,-1 0 16,0 0-16,0 0 0,0 0 0,0 0 15,1 0-15,-1 0 16,-21-21-16</inkml:trace>
  <inkml:trace contextRef="#ctx0" brushRef="#br0" timeOffset="23342.39">10329 7620 0,'0'0'0,"-21"-21"16,0 21-1,21-21-15,-21 21 16,21-21-16,0-1 15,0 1-15,0 0 16,0 0-16,0 0 0,21 0 16,0-1-16,0 1 0,0 0 15,1 0-15,-1 21 0,0-21 16,0 21-16,0 0 0,0 0 0,1 0 16,-1 0-16,0 0 0,0 0 0,0 21 15,0 0-15,1 0 0,-1 0 16,0 22-16,-21-22 0,0 21 0,21 1 15,-21-22-15,0 21 0,0-21 0,0 22 16,0-22-16,0 0 0,0 21 16,0-21-16,-21 1 0,0-1 0,21 0 15,0 0-15,-21-21 0,-1 21 0,1-21 16,0 21-16,0-21 16,0 0-16,0-21 15,21 0-15,0 0 16,0 0-16,0 0 0,0-1 0,0 1 15,0 0-15,0-21 0,21 21 16,0-1-16,0-20 0,0 21 16,22-21-16,-1 20 0,0 1 0,1 0 15,-1-21-15,21 42 0,-20-21 0,20-1 16,-20 22-16,-1 0 0,0 0 0,1 22 16,-1-1-16,0 0 0,-21 0 0,1 0 15,-1 22-15,-21-22 0,0 21 16,0-21-16,0 0 0,0 22 0,0-22 15,-21 0-15,21 21 0,-22-20 0,1-1 16,0 0-16,0 0 0,0 0 16,21 0-16,-21-21 0,-1 0 15,22-21 32,0 0-47,0 0 0,22 0 16,-1 0-16,0-1 0</inkml:trace>
  <inkml:trace contextRef="#ctx0" brushRef="#br0" timeOffset="23735.13">11536 7662 0,'21'22'15,"0"-22"-15,0 0 16,0 0-16,1 0 0,-1 0 15,0-22-15,21 1 16,-21 21-16,1-21 0,-1 0 0,0 21 16,0-21-16,0 0 0,0 21 0,1-22 15,-22 1-15,0 0 0,0 0 0,0 0 16,0 0-16,0-1 0,-22 22 16,1-21-16,0 21 0,0 0 15,0 0-15,-22 21 0,22-21 16,0 22-16,0-1 0,0 0 0,0 0 15,-1 0-15,1 22 0,0-22 16,21 21-16,0-21 0,0 0 0,0 22 16,0-22-16,0 0 0,0 0 0,0 0 15,0 1-15,0-1 0,0 0 16,21-21-16,0 21 0,1-21 0,-1 0 16,0 0-16,0 0 0,0 0 15,0 0-15,1 0 0,20 0 0,-21 0 16,0 0-16,22-21 0,-22 0 0,0 0 15,21 21-15,-21-22 0</inkml:trace>
  <inkml:trace contextRef="#ctx0" brushRef="#br0" timeOffset="24306.99">12319 7493 0,'0'0'0,"21"0"0,-21-21 0,0 0 16,0 0-16,0 42 46,0 0-46,0 0 0,0 21 0,-21-20 16,21-1-16,0 0 0,-21 0 0,21 0 16,0 22-16,0-22 0,-21 0 0,21 0 15,-22 0-15,22 0 0,0 1 16,0-44 31,22 1-47,-1 21 0,-21-21 15,21 0-15,0 0 0,-21 0 0,21-1 16,0 1-16,-21 0 0,22 0 0,-22 0 16,21 21-16,-21-21 0,21 21 15,0 0-15,-21 21 16,0 0-16,0 0 0,0 0 16,0 0-16,0 1 0,21-1 0,-21 21 15,0-21-15,21 0 0,-21 1 0,22-1 16,-1 0-16,-21 0 15,21-21-15,0 21 0,0-21 0,0 0 0,22 0 16,-22 0-16,0 0 0,21 0 16,-20 0-16,20 0 0,-21-21 0,21 0 15,-20 0-15,-1 0 0,21-1 0,-21 1 16,0 0-16,1-21 0,-22 21 16,0-22-16,21 1 0,-21 0 0,0-1 15,0 1-15,0 0 0,0-1 0,0 22 16,-21-21-16,-1-1 0,1 22 0,0 0 15,0 0-15,0 21 0,0 0 16,-1 0-16,1 0 0,0 0 16,0 21-16,0 0 15,21 0-15,-21-21 0,21 22 0,0-1 16,0 0-16,21-21 16</inkml:trace>
  <inkml:trace contextRef="#ctx0" brushRef="#br0" timeOffset="25207.74">15049 7112 0,'22'0'0,"-1"0"15,0 0-15,0 0 0,0 0 16,0 0-16,1 0 0,20-21 16,0 21-16,1-21 0,-1 0 0,0-1 15,1 22-15,-1-42 0,21 21 0,-20 0 16,-1-22-16,0 22 0,1-21 0,-22 0 16,0 20-16,0-20 0,-21 0 15,0-1-15,0 1 0,0 21 0,-21-21 16,0-1-16,-21 22 0,-1 0 0,1-21 15,0 20-15,-22 22 0,1-21 0,-1 21 16,1 0-16,-1 0 0,1 0 16,20 21-16,-20 1 0,-1-1 15,22 21-15,0 0 0,-1-20 0,22 20 16,0 0-16,0 1 0,0-1 0,21 0 16,0 1-16,0-1 0,0 0 0,0-21 15,21 22-15,0-1 0,21-21 0,-21 22 16,22-1-16,-22 0 0,21 1 0,1-22 15,-1 21-15,0 0 0,1 1 16,-1-1-16,0 0 0,-21-20 0,22 20 16,-22 0-16,0 1 0,-21-22 0,0 21 15,0-21-15,0 0 0,-42 22 0,21-22 16,-22 0-16,1 0 0,0 0 0,-22 1 16,1-1-16,-1 0 0,1-21 15,-1 0-15,1 21 0,-1-21 0,22 0 0,-22 0 16,22 0-16,-22-21 0,22 0 15,0 0-15,21-1 0,-22 1 16,22 0-16,0-21 0,-21-1 0,42 1 16,0 0-16,-22-1 0,22-20 0,0-1 15,0 22-15,0-21 0,22 20 0,-1 1 16,0 0-16,0-1 0,0 22 0,22 21 16,-1 0-16,0 0 0,1 0 0,-1 21 15,0 0-15,1 22 0,-1-22 16,0 21-16,1 1 0,-22-1 0,0 0 15,0 1-15,0-1 0,-21 0 16,0-21-16,0 22 0,0-22 0,0 0 16,0 0-16,0 0 0,0 1 0,0-1 15,0 0-15,-21-21 0,21 21 0,21-21 32,0 0-17,-21-21-15,22 0 0,20 0 0</inkml:trace>
  <inkml:trace contextRef="#ctx0" brushRef="#br0" timeOffset="25734.95">15790 7535 0,'0'0'15,"21"0"-15,1-21 0,-1 21 0,-21-21 0,0 0 16,0 0-16,0 0 15,0-1-15,-21 1 0,21 0 0,-22 0 16,1 21-16,0-21 0,0 0 0,0 21 16,0 0-16,-1 0 0,1 0 0,0 0 15,0 0-15,0 21 0,0 0 0,-1 0 16,-20 0-16,21 22 0,0-22 16,0 21-16,-1 0 0,1-20 0,0 20 15,0-21-15,0 21 0,21-20 16,0 20-16,0-21 0,0 0 0,0 0 15,0 1-15,0-1 0,21-21 0,0 0 16,0 21-16,0-21 0,22 0 0,-22 0 16,0 0-16,21 0 0,-20-21 0,-1 0 15,21-1-15,-21 1 0,0 0 0,1 0 16,-1 0-16,0 0 0,0-1 16,-21-20-16,0 21 0,21 0 0,-21-22 15,0 22-15,21-21 0,-21 21 0,0 0 16,0-1-16,0 44 31,0-1-31,0 0 0,0 0 16,0 0-16,0 0 0,0 22 0,0-22 15,0 0-15,0 0 0,0 0 16,0 1-16,0-1 0,0 0 0,0 0 16,0 0-16,22 0 0,-1-21 15,0 0-15,0 0 0,0 0 16,22 0-16,-22 0 0,0-21 0,21 21 15,-21-21-15,1 0 0</inkml:trace>
  <inkml:trace contextRef="#ctx0" brushRef="#br0" timeOffset="26379.02">16235 7408 0,'0'0'0,"0"22"31,0-1-31,0 0 0,0 0 16,-21 0-16,21 0 0,0 1 0,-22-1 15,22 0-15,0 0 0,0 0 0,0 0 16,0 1-16,0-1 0,0 0 16,0 0-16,0-42 47,0 0-47,0 0 15,0-1-15,0 1 0,0 0 16,0-21-16,0 21 0,0-1 0,0-20 15,0 21-15,0-21 0,0 20 0,22 1 16,-1 0-16,0 0 0,0 0 0,0 21 16,0-21-16,1 21 0,-1 0 0,0 0 15,0 0-15,0 21 0,0-21 16,1 21-16,-1 21 0,0-21 0,21 1 16,-21-1-16,1 21 0,-1-21 0,-21 0 15,21 22-15,-21-22 0,0 0 0,0 0 16,0 0-16,0 1 0,0-1 15,0 0-15,-21 0 0,0-21 16,-1 0-16,1 0 16,0 0-16,21-21 15,0 0 1,0 0-16,0-1 0,0 1 16,21-21-16,-21 21 0,21 0 0,1-22 15,-1 22-15,21-21 0,-21 21 0,0-1 16,22 1-16,-22 0 0,21 21 0,-21 0 15,22 0-15,-1 0 0,-21 0 0,22 0 16,-1 0-16,-21 21 0,21 0 16,-20 1-16,-1 20 0,0-21 0,-21 0 15,0 0-15,0 1 0,0 20 16,0-21-16,0 0 0,0 0 0,0 1 16,-21-1-16,0-21 0,21 21 15,-22-21-15,22 21 0,-21-21 16,21-21 15,21 21-31,1-21 0</inkml:trace>
  <inkml:trace contextRef="#ctx0" brushRef="#br0" timeOffset="26755.99">17420 7345 0,'0'0'0,"-21"0"32,21 21-32,0 0 0,-21 0 15,21 22-15,-21-22 16,21 0-16,0 21 0,0-20 0,0 20 16,-22-21-16,22 21 0,-21 1 0,21-22 15,-21 21-15,21 1 0,0-1 0,-21 21 16,0-20-16,21-1 0,0 22 15,-21-22-15,-1 0 0,22 22 0,-21-22 16,21 0-16,0 1 0,0-1 0,-21 0 16,21 1-16,-21-1 0,21 0 0,0 1 15,0-1-15,-21-21 0,21 22 0,0-22 16,-21 21-16,21-21 0,0 0 0,-22 1 16,22-1-16,0 0 15,0-42 1,0 0-16,0-1 15,0 1-15,0 0 0,0 0 0,0-21 16,0 20-16,0-20 0,0 0 0</inkml:trace>
  <inkml:trace contextRef="#ctx0" brushRef="#br0" timeOffset="27086.8">17293 7620 0,'0'-42'0,"0"84"0,0-105 16,0 20-16,-21 1 0,21 0 0,0 20 15,0-20-15,0 21 0,0 0 16,0 0-16,0-22 0,0 22 0,21 21 16,0-21-16,0 0 0,1 21 0,-1 0 15,0 0-15,21 0 0,-21 0 0,1 0 16,-1 21-16,21 0 0,-21 0 0,0 0 16,1 1-16,-1 20 0,-21 0 15,0-21-15,0 22 0,0-22 16,0 21-16,0-21 0,0 22 0,0-22 15,-21 0-15,-1 0 0,-20 0 0,21-21 16,0 22-16,0-1 0,-1-21 0,-20 0 16,21 21-16,0-21 0,0 0 0,-1 0 15,1 0-15,0 0 0,21-21 32,0 0-32,21-1 15,0 1-15,1 21 0,-1-21 16</inkml:trace>
  <inkml:trace contextRef="#ctx0" brushRef="#br0" timeOffset="27422.57">18119 6604 0,'0'0'0,"0"-42"0,0 21 16,21-43-1,-21 43-15,0 0 0,-21 42 32,21 0-32,-22 21 0,1-20 15,21 20-15,-21 21 0,0-20 0,21 20 0,-21 1 16,0-22-16,-1 22 0,1-1 16,0 1-16,0-1 0,21-21 0,-21 22 15,0-22-15,-1 1 0,22-1 0,0 0 16,-21 1-16,21-22 0,-21 0 15,21 0-15,0 0 0,0 0 0,0 1 16,21-22 0,0 0-16,1-22 15,-1 22-15,0-21 0,0 0 0,-21 0 16,21 0-16,0 0 0</inkml:trace>
  <inkml:trace contextRef="#ctx0" brushRef="#br0" timeOffset="27794.58">18097 7281 0,'0'0'0,"0"22"16,0-1-16,22-21 15,-1 0-15,0 0 16,0 0-16,0 0 0,0 0 16,1 0-16,20 0 0,-21 0 0,0-21 15,0-1-15,1 22 0,20-21 0,-42 0 16,21 0-16,0 0 0,0 0 0,-21-1 15,0 1-15,0 0 16,0 0-16,0 0 0,-21 21 16,0 0-16,0 0 0,0 0 15,0 0-15,-1 21 0,-20 0 0,21 0 16,0 0-16,0 22 0,-22-22 0,22 21 16,0 1-16,21-1 0,-21-21 0,21 21 15,-21 1-15,21-22 0,0 0 0,0 21 16,0-20-16,0-1 0,21 0 15,0 0-15,0 0 16,0-21-16,0 0 0,1 0 0,-1 0 16,0 0-16,21 0 0,-21 0 15,1 0-15,-1 0 0,21 0 0,-21-21 16,22 21-16,-22-21 0</inkml:trace>
  <inkml:trace contextRef="#ctx0" brushRef="#br0" timeOffset="28182.93">19389 6731 0,'0'0'15,"0"-21"-15,-22 21 16,1 0 0,0 0-16,0 21 0,21 0 15,-21 0-15,0 22 0,-1-22 0,1 21 16,0-21-16,21 22 0,-21-1 0,0 0 16,21 22-16,-21-22 0,21 1 0,0-1 15,0 0-15,0 1 0,0-1 0,0 0 16,0-21-16,0 22 0,0-22 0,0 21 15,0-21-15,21 1 0,0-1 16,0 0-16,0 0 0,0-21 0,22 21 16,-22-21-16,0 0 0,21 0 15,-20 0-15,20 0 0,0 0 0,-21 0 16,22 0-16,-22-21 0,21 21 0,-21-21 16,22 0-16</inkml:trace>
  <inkml:trace contextRef="#ctx0" brushRef="#br0" timeOffset="28518.74">20172 6752 0,'0'0'0,"21"0"0,-21-21 16,0 0-16,21 21 15,0 0-15,0 0 0,1 0 16,-1 21-16,0 0 0,0 0 15,21 1-15,-20-1 0,-1 21 0,0-21 16,0 22-16,0-1 0,0-21 0,1 21 16,-22 1-16,0 20 0,0-20 15,0-1-15,0 0 0,0 1 0,-22-1 16,1-21-16,0 21 0,0-20 0,0 20 16,0-21-16,-1 0 0,1 0 15,-21 1-15,21-1 0,0-21 0,-1 21 0,1-21 16,0 21-16,0-21 15,21 21-15,0-42 32,0 0-32,21 21 0</inkml:trace>
  <inkml:trace contextRef="#ctx0" brushRef="#br0" timeOffset="29210.34">21780 6879 0,'22'0'63,"-1"0"-48,-21-21 1,0 0-16,0 0 16,-21 21 15,-1 0-16,22 21-15,0 0 16,0-42 62,0 0-62,-21 21 46,21 21-62,-21 0 16,21 0-16,0 0 16,0 1-16,0-1 15,0 0-15,0 0 16</inkml:trace>
  <inkml:trace contextRef="#ctx0" brushRef="#br0" timeOffset="29837.98">21886 7430 0,'0'21'16,"-21"-21"-1,21 21-15,-21-21 0,0 0 16,0 0-16,-1 0 16,44-21 31,-1 0-32,0 21 1,-21-22-16,21 22 15,-21 22 1,0-1 0,0 0-16,0 0 15,0 0 1,-21-21-16,0 0 16,21 21-16,-21-21 0,-1 0 15,1 0-15,0 0 16,21-21-1,0 0 1,0 0 0,0 0-16,0 0 15,21 21-15,0 0 16,-21-22-16,22 22 0,-1 0 16,0 0-16,0 0 0,0 0 15,0 0 1,-21 22-16,0-1 0,0 0 15,0 0-15,0 21 16,0-20-16,-21-1 0,0 0 0,0 0 16,0 0-16,0 0 0,-1 22 15,1-22-15,-21 0 0,21 0 0,-22 0 16,22 1-16,-21-1 0,0-21 0,20 21 16,-20-21-16,21 21 0,-21-21 0,20 0 15,1 0-15,0 0 0,0 0 0</inkml:trace>
  <inkml:trace contextRef="#ctx0" brushRef="#br0" timeOffset="30623.04">21907 6816 0,'-21'0'0,"0"0"15,0 0-15,0 0 31,0 0-31,-1 0 0,1 21 16,0-21 0,21 21-16,-21-21 0,21 21 15,0 0-15,0 1 32,21-22-32,0 0 0,0 0 15,1 0-15,-1 0 0,0 0 0,0 0 16,0 0-16,-21-22 0,21 1 15,-21 0-15,0 0 0,0 0 16,0 0 0,-21 21-1,0 0-15,0 0 0,0 0 16,21 21-16,-21-21 0,-1 21 0,1 0 16,21 0-16,0 0 15,-21-21-15,21 22 0,0-1 31,21-21-15,0 0 0,1 0-16,-22-21 15,21 21-15,-21-22 16,21 22-16,-21-21 16,-21 21 30,0 0-46,-1 0 0,1 0 16,0 21-16</inkml:trace>
  <inkml:trace contextRef="#ctx0" brushRef="#br1" timeOffset="55250.79">14647 8192 0,'0'0'0,"-21"0"31,0 0 0,0 0-31,0 0 32,-1 0-17,44 0 126,-1 0-125,0 0-16,0 0 15,0 0-15,-21 21 0,21-21 0,1 0 16,-1 0-16,0 0 15,0 0-15,0 0 0,0 0 16,1 0 0,-22 21-16,21-21 0,0 0 0,0 0 15,0 0-15,0 0 0,1 0 16,-1 0-16,0 0 0,0 0 16,0 21-16,0-21 0,1 0 15,-1 0-15,0 0 0,0 0 0,0 0 16,0 0-16,1 0 15,-1 0-15,0 0 0,0 0 16,0 0-16,0 0 0,1 0 16,-1 0-16,0 0 15,0 21-15,0-21 0,0 0 16,1 0-16,-1 0 0,0 0 0,0 0 16,0 0-16,0 0 0,1 0 0,-1 0 15,0 0-15,0 0 16,0 0-16,0 0 15,1 0-15,-1 0 16,0 0-16,0 0 16,0 0-16,0 0 15,-21 21-15,22-21 0,-1 0 16,0 0-16,0 0 0,0 0 0,0 0 16,1 0-16,-1 0 0,0 0 15,0 0-15,0 0 0,0 0 16,1 0-16,-1 0 15,0 0-15,0 0 0,0 0 0,0 0 16,1 0-16,-1 0 0,0 0 0,0 0 16,0 0-16,0 0 0,1 0 15,-1 0-15,0 0 0,0 0 0,0 0 16,0 0-16,1 0 16,-1 0-16,0 0 0,0 0 0,0 0 15,0 0-15,1 0 0,-1 0 0,0 0 16,0 0-16,0 0 0,0 0 0,1 0 15,-1 0-15,0 0 0,0 0 16,0 0-16,0 0 0,1 0 16,-1 0-16,0 0 0,0 0 15,0 0-15,0 0 0,1 0 16,-1 0-16,0 0 16,0 0-16,0 0 0,0 0 15,1 0-15,-1 0 0,0 0 0,0 0 16,0 0-16,0 0 15,1 0-15,-1 0 0,0 0 0,0 0 16,0 0-16,0 0 16,1 0-16,-1 0 0,0 0 15,0 0-15,0 0 0,0 0 0,1 0 16,-1 0-16,0 0 0,0 0 16,0 0-16,0 0 15,1 0-15,-1 0 0,0 0 16,0 0-16,0 0 0,0 0 0,1 0 15,-1 0-15,0 0 16,0 0-16,0 0 0,0 0 16,1 0-16,-1 0 15,0 0-15,0 0 0,0 0 16,0 0-16,1 0 16,-1 0-16,0 0 15,0 0-15,0 0 0,0 0 16,1 0-16,-1 0 0,0 0 15,0 0-15,0 0 16,0 0-16,1 0 16,-1 0-1,0 0-15,0 0 0,0 0 16,0 0-16,1 0 0,20 0 16,-21 0-16,21 0 0,-20 0 0,20 0 15,-21 0-15,21 0 0,-20 0 16,-1 0-16,0 0 0,0 0 0,0 0 15,0 0-15,1 0 16,-1 0-16,0 0 0,0 0 16,0 0-16,0 0 0,1 0 15,-1 0-15,0 0 0,0 22 0,21-22 16,-20 0-16,-1 0 0,21 0 0,-21 0 16,0 21-16,22-21 0,-22 0 15,0 0-15,0 0 0,0 0 0,1 0 16,-1 0-16,0 0 15,0 0-15,0 0 0,0 0 16,1 0-16,-1 0 0,0 0 0,0 0 16,0 0-16,0 0 0,1 0 15,-1 0-15,0 0 0,0-21 0,0 21 16,0 0-16,1 0 0,-1 0 0,0 0 16,0 0-16,0 0 0,0 0 0,1 0 15,-1 0-15,0 0 16,0 0-16,0 0 15,0 0-15,1 0 0,-1 0 0,0 0 16,0 0-16,0 0 0,0 0 16,1 0-16,-1 0 0,0 0 15,0 0-15,0 0 0,0 0 16,1 0-16,-1 0 16,0 0-16,0 0 15,0 0 1,0 0-16,1 0 31,-1 0-15,0 0-1,0 0 1,-21 21 0,21-21-1</inkml:trace>
  <inkml:trace contextRef="#ctx0" brushRef="#br1" timeOffset="62159.08">10901 8361 0,'-21'0'0,"-1"0"31,1 0-31,0 0 32,0 0-32,0 0 15,0 0-15,-1 0 16,1 0-16,0 0 16,0 0-16,0 0 0,0 0 15,-1 0-15,1 0 16,0 0-1,0 0-15,0 0 0,0 0 32,42 0 77,0 0-93,0 0-16,0 0 31,0 0-31,1 0 16,-1 0-16,0 0 15,0 0-15,0 0 16,0 0-16,1 0 15,-1 0-15,0 0 16,0 0-16,0 0 16,0 0-16,1 0 15,-1 0-15,0 0 0,0 0 16,0 0-16,0 0 16,1 0-16,-1 0 15,0 0-15,0 0 16,0 0-16,0 0 0,1 0 15,-1 0-15,0 0 0,0 0 16,0 0-16,0 0 16,1 21-16,-1-21 0,0 0 15,0 0-15,0 0 0,0 0 16,1 0-16,-1 0 0,0 0 16,0 0-16,0 0 15,0 0-15,1 0 0,-1 0 0,0 0 16,0 21-16,0-21 0,0 0 0,1 0 15,-1 0-15,0 0 0,0 0 16,0 0-16,0 0 0,1 0 16,-1 0-16,0 0 15,0 0-15,0 0 0,0 0 0,1 0 16,-1 0-16,0 0 0,0 0 0,0 0 16,0 0-16,1 0 0,-1 0 0,0 0 15,21 0-15,-21 0 0,1 0 0,-1 0 16,0 0-16,0 0 0,0 0 15,0 0-15,1 0 0,-1 0 16,0 0-16,0 0 0,0 0 16,0 0-16,1 0 0,-1 0 15,0 0-15,0 0 0,0 0 16,0 0-16,1 0 16,-1 0-16,0 0 15,0 21-15,0-21 0,0 0 16,1 0-16,-1 0 0,0 0 15,0 0-15,0 0 0,0 0 0,1 0 16,-1 0-16,0 0 0,0 0 0,0 0 16,0 0-16,1 0 0,-1 0 15,0 0-15,0 0 0,0 0 16,0 0-16,1 0 16,-1 0-16,0 0 0,0 0 15,0 0 1,-42 0 93,0-21-93,0 21-1,0 0 1,-1 0 0,1 0-16,0 0 15,0 0-15,0 0 0,0 0 0</inkml:trace>
  <inkml:trace contextRef="#ctx0" brushRef="#br1" timeOffset="84147.85">8742 8403 0,'0'0'0,"-21"0"15,-1 0 1,1 0-16,0 0 16,0 0-1,0 0-15,0 0 31,-1 0-31,1 0 16,42 0 62,1 0-62,-1 0-16,0 0 0,0 0 15,0 0-15,0 0 0,22 0 0,-22 0 16,21 0-16,-21 0 0,22 0 0,-22 0 16,21 0-16,1 0 0,-22 0 15,21 0-15,-21 0 0,22 0 0,-22 0 16,21 0-16,-21-21 0,0 21 0,1 0 16,-1 0-16,0 0 0,0 0 15,0 0-15,0 0 0,1 0 16,-1 0-1,-42 0 32,-1 0-31,1 0-16,0 0 0,0 0 16,0 0-16,0 0 0,-1 0 15,1 0-15,0 0 0,-21 0 16,21 0-16,-22 0 0,22 0 0,-21 0 15,21 0-15,-22 0 0,22 0 0,-21 0 16,21 21-16,-1-21 0,1 0 0,0 0 16,0 0-16,0 0 0,0 0 15,-1 0 1,1 0 15,42 0 0,1 0-15,-1 0-16,0 0 0,0 0 0,0 0 16,22 0-16,-22 0 0,21 0 15,-21 0-15,22 0 0,-1 0 0,-21 0 16,21 0-16,-20 0 0,-1 0 0,21 0 16,-21 0-16,0 0 0,1 0 0,-1 0 15,0 0-15,0 0 16,0 0-1,-42 0 110,0 0-93,0 0-32,21-21 15</inkml:trace>
  <inkml:trace contextRef="#ctx0" brushRef="#br1" timeOffset="91646.5">7726 8446 0,'-21'0'47,"-1"0"-31,1 0 0,0 0-16,0 0 15,0 0-15,0 0 0,-1 0 16,1 0-1,0 0-15,0 0 16,0 0-16,0 0 16,-1 0-1,1 0-15,0 0 32,0 0-32,42 0 109,0 0-109,0 0 0,1 0 16,-1 0-16,0 0 0,0 0 0,0 0 15,0 0-15,1 0 0,-1 0 0,0 0 16,0 0-16,21 0 0,-20 0 15,-1 0-15,0 0 0,0 0 0,0 0 16,0 0-16,1 0 0,-1 0 16,0 0-16,0 0 0,0 0 15,0 0-15,1 0 0,-1-22 16,0 22-16,0 0 0,0 0 0,0 0 16,1 0-16,-1 0 0,0 0 15,0 0-15,-42 0 110,0 0-110,0 0 0,-1 0 15,-20 0-15,21 0 0,0 0 16,0 0-16,-1 0 0,-20 0 15,21 0-15,-21 0 0,20 0 0,-20 0 16,21 0-16,-21 0 0,20 0 0,-20 0 16,21 0-16,0 0 0,0 0 0,-22 0 15,22 0-15,0 22 0,0-22 16,0 0-16,-1 0 0,1 0 0,0 0 16,0 0-16,0 0 0,21 21 15,-21-21-15,-1 0 188,1 0-188,0 0 15</inkml:trace>
  <inkml:trace contextRef="#ctx0" brushRef="#br1" timeOffset="97262.88">2836 8805 0,'-21'0'16,"0"0"-1,0 0 1,0-21-16,-1 21 16,1 0-16,0 0 0,0 0 15,0 0-15,0 0 0,-1 0 16,1 0-16,0 0 0,0 0 16,-21 0-16,20 0 0,1 0 0,-21 0 15,21 0-15,0 0 0,-1 0 16,1 0-16,0 0 0,0 0 0,0 0 15,0 0-15,-1 0 0,1 0 16,0 0-16,0 0 16,0 0-16,0 0 15,42 0 63,0 0-78,0 21 16,0-21-16,0 0 16,1 0-16,-1 0 0,0 0 15,0 22-15,0-22 0,0 0 16,22 0-16,-22 0 0,0 0 0,21 0 16,-20 0-16,-1 0 0,21 0 0,0 0 15,-20 0-15,20 0 0,0 0 16,1 0-16,-1 0 0,0 0 0,1 0 15,-1 0-15,0 0 16,1 0-16,-22 0 0,21 0 0,0 0 16,1 0-16,-22 0 0,21 0 0,-21 0 15,22 0-15,-1 0 0,-21 0 16,22 0-16,-1 0 0,0 0 0,1 0 16,-1 0-16,0 0 0,1-22 15,-1 22-15,0 0 0,1 0 0,-1 0 16,0 0-16,1 0 0,-1 0 0,0 0 15,-21 0-15,22 0 0,-1 0 16,-21 0-16,0 0 0,22 0 0,-22 0 16,21 0-16,-21 0 0,22 0 15,-22 0-15,21 0 0,-21 0 16,22 0-16,-22 0 0,21 0 0,-21 0 16,22 0-16,-1 0 0,-21 0 15,22 0-15,-1 0 0,-21 0 0,21 0 16,-20 0-16,20 0 0,-21 0 0,0 0 15,22 0-15,-22 0 0,21 0 16,-21 0-16,0 0 0,22 0 0,-22 0 16,21 0-16,-21 0 0,1 0 0,-1 0 15,21 0-15,-21 0 16,0 0-16,1 0 0,-1 0 0,0 0 16,0 0-16,0 0 0,0 0 0,1 0 15,-1 0-15,0 0 16,0 0-1,0 0-15,0 0 0,1 0 16,-1 0 0,0 0-1,0 0 1,0 0 0,0 0-1,-42 0 110,0 0-125,0 0 16,0 0-16,0 0 0,-1 0 15,1 0-15,0 0 0,-21 0 16,21 0-16,-22 22 0,22-22 0,-21 21 16,-1-21-16</inkml:trace>
  <inkml:trace contextRef="#ctx0" brushRef="#br1" timeOffset="107446.27">11790 8446 0,'0'-22'16,"21"22"15,-21-21-31,21 0 16,-21 0-1,0 0 1,21 21 0,-21-21 15,0 42 47,-21 0-78,21 0 16,-21 0-16,0 0 15,21 1-15,-21-1 16,-1 0-1,1 0-15,21 0 16,-21 0-16,21 1 0,-21-22 16,21 21-16,-21 0 0,0 0 15,21 0-15,-22 0 0,1 1 0,0-1 16,21 0-16,-21 0 0,0 0 16,0 0-16,-1 22 0,22-22 0,-21 0 15,0 0-15,0 22 0,0-22 0,0 0 16,-1 21-16,22-21 0,-21 1 0,0 20 15,0-21-15,0 0 0,0 22 16,-22-22-16,22 0 0,0 0 16,0 0-16,21 22 0,-21-22 0,-1 0 15,1 0-15,0 0 0,0 22 0,21-22 16,-21 21-16,0-21 0,21 0 0,-22 22 16,1-22-16,0 21 0,21-21 15,-21 22-15,0-22 0,0 21 0,21-21 16,-22 22-16,1-22 0,0 0 0,21 21 15,-21-20-15,0-1 0,0 0 0,21 0 16,-22 21-16,1-20 0,0-1 16,21 0-16,-21 0 0,0 0 0,0 0 15,21 1-15,-22-1 0,1 0 16,21 0-16,-21 0 0,21 0 0,0 1 0,-21-1 16,21 0-16,-21-21 0,21 21 15,0 0-15,0 0 0,0 1 16,-21-1-16,21 0 15,0-42 48,0 0-47,0-1-16,0 1 15,21 0-15</inkml:trace>
  <inkml:trace contextRef="#ctx0" brushRef="#br1" timeOffset="108062.91">10456 9970 0,'0'21'62,"0"0"-62,0 0 16,0 0-16,0 0 0,0 1 16,0-1-16,21 0 0,-21 0 15,0 0-15,0 0 0,0 1 0,0-1 16,0 0-16,0 0 0,0 0 0,0 0 15,0 1-15,0-1 0,0 0 0,0 0 16,0 0-16,0 0 16,0 1-16,0-1 0,0 0 15,0 0-15,0 0 32,0-42 46,22 21-78,-22-21 0,0 0 15,21 0-15,0 21 0,0 0 16,-21-22-16,21 22 0,0-21 16,1 21-16</inkml:trace>
  <inkml:trace contextRef="#ctx0" brushRef="#br1" timeOffset="108515.65">11112 10245 0,'0'-21'47,"-21"21"0,0 0-31,0 0-16,0 21 0,-22-21 0,22 21 15,0-21-15,0 21 0,-21 0 0,20-21 16,-20 21-16,21 1 0,-21-22 15,20 21-15,-20 0 0,21-21 0,0 21 16,0 0-16,-1-21 0,1 21 0,0-21 16,0 0-16,21 22 0,-21-22 0,21 21 15,-21-21 1,21 21 15,0-42 32</inkml:trace>
  <inkml:trace contextRef="#ctx0" brushRef="#br1" timeOffset="111010.74">10308 11070 0,'0'0'0,"21"0"16,-21-21-16,0 0 47,-21 21-32,0 0 1,0 0 0,0 0-16,-1 0 0,1-21 15,0 21-15,0 0 16,0 0-16,0 0 0,-1 0 0,1 0 15,0 0-15,0 0 0,0 0 16,0 0-16,-1 0 16,1 0-16,0 0 0,0 0 15,0 0-15,0 0 0,-1 0 16,1 0-16,0 0 0,0 0 16,0 0-16,0 0 0,-1 0 15,1 0-15,0 0 0,0 0 16,0 0-16,0 0 0,-1 0 15,1 0-15,0 0 0,0 0 16,0 0-16,0 0 0,21 21 16,-22-21-16,1 0 0,0 0 15,0 0-15,0 21 0,0-21 16,-1 0-16,1 21 0,0-21 0,0 21 16,0-21-16,0 0 0,-1 22 0,1-22 15,0 0-15,0 21 0,0-21 16,0 0-16,-1 21 0,1-21 0,0 0 15,0 21-15,0-21 0,0 0 0,-1 21 16,1-21-16,0 0 16,-21 21-16,21-21 0,-1 22 0,1-22 15,0 21-15,0 0 0,0-21 16,0 0-16,21 21 0,-22-21 0,1 0 16,0 21-16,0 0 15,0-21-15,0 22 0,-1-1 16,1-21-16,21 21 0,-21 0 15,0-21-15,21 21 0,-21-21 0,21 21 16,-21-21-16,-1 22 0,22-1 16,-21 0-16,0-21 15,0 21-15,21 0 0,-21 0 0,0-21 16,-1 22-16,1-1 16,21 0-16,-21-21 0,0 21 15,0 0-15,21 0 0,-21-21 16,-1 22-16,22-1 0,-21-21 0,0 21 15,21 0-15,-21-21 0,0 21 0,21 0 16,-21 1-16,-1-22 0,22 21 16,-21 0-16,0 0 0,0 0 15,21 0-15,-21 1 0,0-1 0,21 0 0,-22 0 16,1 0-16,21 0 0,-21 1 0,21-1 16,-21 0-16,0 0 15,21 0-15,-21 0 0,21 1 0,-22-1 16,1 0-16,0 0 0,0 0 15,0 0-15,21 1 0,-21-1 0,21 0 16,-22 0-16,22 0 0,-21 0 16,0-21-16,0 22 0,21-1 0,0 0 15,-21 0-15,0 0 0,21 0 16,0 1-16,-22-1 0,22 0 0,-21-21 16,21 21-16,-21 0 0,21 0 0,0 1 15,0-1-15,0 0 0,-21-21 16,21 21-16,0 0 0,0 0 0,-21-21 15,21 22-15,0-1 0,0 0 16,0 0-16,0 0 0,0 0 16,0 1-16,-21-1 15,21 0-15,0 0 16,-22 0-16,22 0 0,0 1 16,0-1-16,0 0 0,0 0 15,-21 0-15,21 0 16,0 1-16,0-1 0,-21 0 0,21 0 15,0 0-15,0 0 0,0 1 0,0-1 16,-21 0-16,21 0 0,0 0 0,0 22 16,-21-22-16,21 0 0,0 0 0,0 21 15,0-20-15,0-1 16,0 0-16,0 0 0,0 0 0,0 0 16,0 1-16,0-1 0,0 0 0,0 0 15,0 0-15,0 0 0,0 1 16,0-1-16,0 0 0,0 0 15,0 0-15,0 0 16,0 1-16,0-1 16,0 0-16,0 0 15,0 0-15,0 0 0,0 1 16,0-1-16,0 0 0,0 0 16,0 0-16,0 0 15,0 1-15,0 20 0,0-21 0,0 0 16,0 0-16,21 1 0,-21-1 0,21 0 15,-21 0-15,0 0 0,0 0 0,21 1 16,0-1-16,-21 0 0,0 0 0,22 0 16,-22 0-16,21 1 0,0-1 15,-21 0-15,0 0 0,0 0 0,21 0 16,0 1-16,0-1 0,-21 0 16,0 0-16,22 0 0,-1 0 15,-21 1-15,21-1 0,-21 0 16,21 0-16,-21 0 0,21-21 15,-21 21-15,0 1 0,0-1 0,21 0 16,-21 0-16,22 0 0,-1 0 16,-21 1-16,21-1 0,-21 0 15,21 0-15,-21 0 0,21-21 0,0 21 16,-21 1-16,22-1 0,-1 0 16,0-21-16,-21 21 0,21 0 0,0 0 15,0-21-15,1 22 0,-1-1 0,0-21 16,0 21-16,0 0 0,0 0 0,1-21 15,-1 21-15,0 1 0,21-22 16,-21 21-16,1 0 0,-1-21 0,0 21 16,21 0-16,-21-21 0,22 21 0,-22 1 15,21-22-15,-21 21 0,22 0 0,-1-21 16,0 21-16,-20 0 0,20-21 16,0 21-16,1 1 0,-1-1 15,0 0-15,22 0 0,-22-21 0,0 21 16,1 0-16,-1 1 0,0-1 0,1 0 15,20 0-15,-20 0 0,-1-21 0,0 21 16,1 1-16,-1-1 0,0 0 0,1-21 16,-1 21-16,0 0 0,22-21 15,-22 21-15,0 1 0,22-22 0,-22 21 16,22-21-16,-22 21 0,22-21 0,-1 21 16,-21-21-16,22 0 0,-1 21 0,-20-21 15,-1 21-15,22-21 0,-22 0 0,0 22 16,-21-22-16,22 0 15,-22 0-15,0 0 0,0 0 0,0 0 16,1 0-16,-1-22 16</inkml:trace>
  <inkml:trace contextRef="#ctx0" brushRef="#br1" timeOffset="115664.08">10075 11049 0,'21'0'125,"1"0"-110,-1 0-15,0 0 16,0 0-1,0 0-15,0 0 0,1 0 16,-1 0-16,0 0 16,0 0-16,0 0 0,0 0 15,1 0-15,-1 0 16,0 0-16,0 0 16,0 0-1,0 0-15,1 0 16,-1 0-16,0 0 15,0 0-15,0 0 16,0 0-16,1 0 0,-1 0 16,0 0-16,0 0 0,0 0 15,0 0-15,1 0 16,-1 0-16,0 0 0,0 0 16,0 0-16,0 0 0,1 0 15,-1 0-15,0 0 0,0 0 16,0 0-16,0 0 15,1 0-15,-1 0 16,0 0-16,0 0 0,0 0 16,0 0-16,1 0 15,-1 0-15,-21 21 0,21-21 0,0 0 16,0 0-16,0 0 0,1 0 16,-1 0-16,0 0 0,0 0 0,0 0 15,0 0-15,1 0 16,-1 0-16,0 21 0,0-21 0,0 0 15,0 0-15,1 22 0,-1-22 16,0 0-16,0 0 0,0 0 16,0 21-16,1-21 0,-22 21 15,21-21-15,0 0 0,0 21 16,0-21-16,0 0 16,1 21-16,-1-21 0,0 0 15,-21 21-15,21-21 0,0 0 0,0 0 16,1 22-16,-1-22 0,0 21 15,0-21-15,0 21 16,0 0-16,1-21 0,-1 21 16,0-21-16,0 0 0,-21 21 15,21-21-15,0 0 0,-21 22 16,22-22-16,-22 21 0,21-21 0,0 21 16,0-21-16,0 21 0,0-21 15,-21 21-15,22-21 0,-1 0 0,-21 21 16,21-21-16,0 22 0,0-1 15,0 0-15,1-21 16,-22 21-16,21-21 0,0 21 0,0 0 16,0 1-1,0-22-15,-21 21 0,22-21 16,-22 21-16,21-21 0,-21 21 16,21-21-16,-21 21 0,21-21 0,0 21 15,-21 1-15,21-22 16,1 21-16,-1 0 0,0 0 15,0 0-15,0 0 16,-21 1-16,21-22 0,-21 21 0,0 0 16,22-21-16,-22 21 0,21 0 15,-21 0-15,21 1 0,-21-1 16,0 0-16,0 0 0,21 0 0,-21 0 16,0 1-16,21-1 0,-21 0 15,0 0 1,0 0-16,0 0 0,0 1 0,21-1 15,-21 0-15,0 0 0,22 0 16,-22 0-16,0 1 0,21-1 16,-21 0-16,21 0 0,-21 0 15,0 0-15,21 1 0,-21-1 16,21 0-16,-21 0 0,0 0 0,0 0 16,21 1-16,-21-1 0,22 0 15,-22 0-15,0 0 0,0 0 0,0 1 16,0-1-16,21 0 0,-21 0 0,0 0 15,0 22-15,0-22 0,0 0 0,0 0 16,0 0-16,21 0 16,-21 1-16,0-1 0,0 0 0,0 0 15,0 0-15,0 0 0,0 1 0,21-1 16,-21 0-16,21 0 0,-21 0 16,0 0-16,0 1 0,0-1 15,0 0-15,21 0 0,-21 0 0,0 0 16,22-21-16,-22 22 0,0-1 0,0 0 15,0 21-15,0-21 0,0 1 16,0-1-16,0 21 0,0-21 0,0 0 16,0 1-16,0 20 0,0-21 0,0 0 15,0 22-15,0-22 0,0 0 16,0 0-16,0 0 0,21 22 16,-21-22-16,0 0 0,0 0 0,0 0 15,0 0-15,0 1 0,0-1 0,0 0 16,0 0-16,0 0 0,0 0 15,0 1-15,0-1 0,0 0 16,0 0-16,0 0 0,0 0 0,0 1 16,0-1-16,0 0 0,0 0 0,-21 0 15,21 0-15,0 1 0,-22-1 16,22 0-16,0 0 0,0 0 0,-21-21 16,21 21-16,-21 1 0,21-1 15,0 0-15,-21 0 0,21 0 16,-21 0-16,21 1 15,0-1-15,-21-21 16,21 21-16,-22 0 0,1 0 16,21 0-16,-21-21 0,21 22 15,-21-22-15,0 21 0,21 0 16,-21 0-16,-1 0 16,1-21-16,21 21 0,-21 1 15,0-1-15,0 0 16,21 0-16,0 0 15,-21-21-15,-1 21 0,22 1 16,-21-22-16,0 21 0,0 0 16,21 0-16,-21-21 0,0 21 15,21 0-15,-22-21 16,1 22-16,0-1 0,0 0 16,0 0-16,0-21 15,-1 21-15,1-21 0,21 21 16,-21 1-16,0-22 15,0 21-15,0 0 16,-1-21-16,22 21 0,-21 0 16,0-21-16,0 0 0,21 21 15,-21-21-15,21 22 16,-21-22-16,-1 0 0,22 21 16,-21-21-16,0 21 0,0 0 15,0-21-15,21 21 16,-21-21-16,-1 0 0,1 21 15,0 1 1,0-22-16,21 21 16,-21-21-16,0 21 15,-1-21-15,22 21 16,-21-21-16,0 0 16,21 21-16,-21-21 0,0 0 15,21 21-15,-21-21 16,21 22-16,-22-22 15,22 21 1,-21-21-16,0 0 16,0 21-16,0-21 15,21 21-15,-21-21 16,21 21-16,-22-21 0,22 21 16,-21-21-16,0 0 15,0 0-15,21 22 16,-21-22-1,0 0-15,21 21 0,-22-21 16,1 21 0,0-21-16,21 21 31,-21-21-31,0 0 0,21 21 16,-21-21-1,-1 21-15,1-21 16,21 22-1,-21-22-15,0 0 16,21 21-16,-21-21 16,0 21-16,-1-21 15,22 21 1,-21-21-16,0 21 16,0-21-1,21 21 1,-21-21-16,0 0 15,-1 22 1,1-22 0,21 21-16,-21-21 0,21 21 15,-21-21 1,0 0 0,21 21-1,-21-21 1,-1 0-16,22 21 15,-21-21-15,0 0 16,0 0-16,21 21 16,-21-21-16,0 0 0,-1 0 15,1 22 1,0-22 0,0 0-1,0 21 1,0-21-16,-1 0 15,1 0 1,0 0 0,0 0-16,0 0 15,0 0 1,-1 0-16,1 21 16,0-21-1,0 0 16,0 0-15,0 0 0,-1 0-1,1 0 1,0 0 0,0 0-1,0 0 1,0 0-1,-1 0 17,1 21-32,0-21 15,0 0 17,0 0-17,0 0 1,-1 0-1,1 0 17,0 0-17,0 0-15,0 0 16,0 0 0,-1 0-1,1 0-15,0 0 31,0 0-15,0 0 0,0 0-1,-1 0 1,1 0 0,0 0 15,0 0-16,0 0 17,0 0-32,-1 0 47,1 0-47,0 0 31,0 0-16,21-21-15,-21 21 16,0 0 0,-1 0 31,1 0-32,21-21-15,-21 21 16,0 0 15,0 0-15,0 0 15,-1 0-31,22-21 16,-21 21-16,0 0 15,0 0-15,21-22 16,-21 22-16,0-21 15,-1 21-15,22-21 16,-21 21-16,0-21 0,0 0 0,0 21 16,0-21-16,-1-1 0,1 1 0,-21 0 15,21 0-15,0 0 0,-22-43 16</inkml:trace>
  <inkml:trace contextRef="#ctx0" brushRef="#br1" timeOffset="124258.41">16849 8446 0,'0'0'0,"21"0"0,-21-22 31,21 22-31,0 0 32,-42 0 30,0 0-62,0 22 16,-1-22-16,1 21 0,0-21 15,0 21-15,0-21 16,21 21-16,-21-21 0,-1 21 0,1 0 16,0-21-16,21 22 0,-21-22 0,0 21 15,0-21-15,-1 21 0,22 0 16,-21 0-16,0-21 0,0 21 0,0 1 15,0-1-15,-1 0 0,1-21 16,0 21-16,0 0 0,0 0 0,0 1 16,-1-1-16,1 0 0,0 0 15,0 0-15,0-21 0,0 21 0,-1 1 16,1-1-16,0 0 0,0 0 0,0 0 16,0-21-16,-1 21 0,1 1 15,0-1-15,0 0 0,0-21 0,0 21 16,-1 0-16,1 0 0,0 1 0,0-1 15,0-21-15,0 21 0,-1 0 0,-20 0 16,21-21-16,0 21 0,0 1 16,-1-22-16,1 21 0,0 0 0,0 0 15,0-21-15,0 21 0,-1 0 16,1 1-16,-21-1 0,21-21 0,0 21 16,-1 0-16,-20 0 0,21 0 15,0 1-15,0-1 0,-22 0 0,22 0 16,0 0-16,0 0 0,0 22 0,-22-22 15,22 0-15,0 0 0,0 0 0,0 1 16,-22-1-16,22 0 0,0 0 16,0 0-16,0 0 0,-22 1 15,22-1-15,0 0 0,0 0 0,0 0 0,-22 0 16,22 1-16,0-1 0,0 0 0,-22 0 16,22 0-16,0 0 0,0 1 15,0-1-15,-22 0 0,22 0 16,0 0-16,0 0 0,-21 1 0,20-1 15,1 0-15,-21 21 0,21-21 16,-43 22-16,43-1 0,-21-21 0,21 0 16,-22 22-16,22-22 0,-21 0 15,21 21-15,-22-20 0,22-1 0,-21 0 16,21 21-16,-22-21 0,22 1 16,-42 41-16,20-42 0,1 0 15,21 1-15,-22-1 0,1 21 0,21-21 16,-21 0-16,-1 22 0,1-22 15,0 0-15,-22 43 0,22-43 16,-1 0-16,22 21 0,-21-21 0,0 1 16,20-1-16,-20 0 0,-21 42 15,41-41-15,1-1 0,-21 0 16,21 0-16,0 0 0,-1 0 0,1 1 16,0-22-16,0 21 0,21 0 15,-21 0-15,0-21 0,-1 21 0,22 0 0,-21-21 16,21 22-16,-21-22 0,0 21 15,0-21-15,21 21 0,-21 0 16,-1-21-16,22 21 0,-21-21 0,0 0 16,21 21-16,-21 1 0,0-22 15,0 21-15,-1-21 16,22 21-16,-21-21 16,21 21-16,-21-21 0,21-21 78,0 0-63,0 0-15,0-1 16,21 1-16,0 21 0,-21-21 16,22 0-16,-22 0 15,21 0-15,0-1 0,-21 1 0,21 0 16,0 0-16,0 0 0,-21 0 15,0-1-15,22-20 0,-22 21 0,21 0 16,0 0-16,-21-1 0,0 1 16,0 0-16,21 21 0,-21-21 0,21 0 15,-21 0-15,0-1 0,21 1 16,-21 0-16,22 21 16,-22-21-16,0 0 0,21 21 15,-21 21 32,0 0-31,0 0-16,0 0 0,0 1 15,0-1-15,-21 0 0,21 0 16,0 0-16,-22 0 0,22 1 0,-21-1 16,21 0-16,-21 0 0,0 0 15,0 0-15,21 1 0,0-1 0,-21 0 16,-1-21-16,1 21 0,21 0 15,-21 0-15,21 1 0,-21-22 16,21 21-16,-21 0 16,0-21-1,42 0 63,0 0-62,0 0-16,0 0 0,0 0 16,1 0-16,-1 0 0,0 0 0,0 0 15,0 0-15,22 0 0,-22 0 0,21 0 16,-21 0-16,22 0 0,-1-21 0,0 21 16,1 0-16,-1 0 0,-21 0 15,21 0-15,1 0 0,-22 0 16,21 0-16,-21 0 0,22 0 0,-22 0 15,0 0-15,0 0 0,0 0 0,1 0 16,-22 21-16,21-21 16,-21 21-1,-21-21 1,-1 0-16,-20 0 0,21 0 16,-21 0-16,-1 0 0,22 0 15,-21 0-15,-22 0 0,22 0 0,0 0 16,20 0-16,-20 0 0,0 0 0,21 0 15,-22 0-15,22 0 0,0 0 0,0 0 16,0 0-16,-1 0 16,22-21 77,0 0-77,22 21-16,-1-21 0,0 21 16</inkml:trace>
  <inkml:trace contextRef="#ctx0" brushRef="#br1" timeOffset="141182.91">8424 12319 0,'0'0'16,"0"-42"-16,0 63 47,0 0-47,0 0 0,0 0 15,0 1-15,0-1 0,0 0 0,0 0 16,0 21-16,0-20 0,0-1 16,0 21-16,0-21 0,-21 22 0,0-22 15,21 21-15,-21-21 0,21 22 0,0-22 16,-21 0-16,-1 0 0,22 21 0,0-20 15,0-1-15,-21-21 0,21 21 16,-21 0-16,21 0 16,0-42 15,0 0-31,0 0 16,0 0-16</inkml:trace>
  <inkml:trace contextRef="#ctx0" brushRef="#br1" timeOffset="141694.14">8361 12340 0,'0'0'0,"0"-21"0,-21 0 0,21 0 0,0 0 16,0-1-16,0 1 16,0 0-16,0 0 0,21 21 15,0-21-15,0 21 0,0 0 16,0 0-16,22 0 0,-22 0 0,21 21 15,-21-21-15,22 21 0,-22 21 16,21-20-16,-21 20 0,22-21 0,-22 21 16,0-20-16,-21 20 0,21 0 0,-21-21 15,0 22-15,0-1 0,0-21 0,0 22 16,0-22-16,0 21 0,0-21 16,0 22-16,0-22 0,0 0 15,0 21-15,0-21 0,0 1 0,0-1 16,0 0-1,0-42 17,0 0-32,0-1 0,0 1 0,21 0 15,-21 0-15,22-21 0,-22 20 0,21-20 16,-21 0-16,21 21 0,0-22 0,0 1 16,-21 0-16,21-1 0,1 1 15,-1 21-15,-21-22 0,0 1 0,21 21 16,0 0-16,-21 0 0,0-1 0,0 1 15,0 0 1,21 21-16,0 0 16,-21 21-1,0 0-15,0 1 16,0-1-16,0 0 0,0 0 16,0 0-16,0 0 15</inkml:trace>
  <inkml:trace contextRef="#ctx0" brushRef="#br1" timeOffset="142447.19">9229 12552 0,'0'21'0,"0"0"0,-22-21 15,1 21-15,0 1 0,0-1 16,0 0-16,0-21 0,-1 21 0,22 0 15,-21 0-15,0 1 0,21-1 16,0 0-16,0 0 0,0 0 16,0 0-16,21-21 15,0 22-15,1-22 16,-1 0-16,0 0 0,0 0 16,-21-22-1,0 1-15,21 21 16,-21-21-16,0 0 0,0 0 0,0 0 15,0-1-15,0-20 0,0 21 0,0 0 16,0 0-16,0-1 0,0 1 0,21 0 16,-21 0-16,0 0 15,22 21-15,-1-21 0,0 21 16,0 0-16,0 0 16,0 0-16,1 0 0,-1 0 15,0 21-15,-21 0 16,21 0-16,-21 0 0,21-21 0,-21 21 15,0 1-15,0-1 0,0 0 0,0 0 16,0 0-16,0 0 0,0 1 16,0-1-16,0 0 0,0 0 15,0 0 1,-21-21-16,0 0 16,21-21-1,0 0-15,0 0 16,0 0-16,0-1 0,21 1 15,0 0-15,0 0 0,-21 0 16,22 0-16,-1-1 0,-21 1 0,21 0 0,0 0 16,0 0-16,-21 0 0,21 21 0,1 0 15,-1-22-15,0 22 0,0 0 16,0 0-16,-21 22 16,21-1-16,-21 0 0,0 0 15,0 0-15,0 0 0,0 1 0,0-1 16,0 0-16,0 0 0,0 0 0,0 0 15,0 1-15,-21-1 0,21 0 0,0 0 16,-21 0-16,0-21 16,21 21-16,-21 1 15,21-44 17,0 1-32,42 0 15</inkml:trace>
  <inkml:trace contextRef="#ctx0" brushRef="#br1" timeOffset="142982.59">10795 12488 0,'0'0'15,"21"-21"-15,-21 0 0,0 0 16,0 0 0,-21 21-1,0 0-15,0 0 16,-1 0-16,1 0 0,0 0 0,0 21 16,0 0-16,0-21 0,-1 21 0,22 0 15,-21 1-15,21-1 0,-21-21 0,21 21 16,0 0-16,-21-21 0,21 21 0,0 0 15,0 1-15,21-1 16,0-21-16,0 21 0,1-21 16,-1 21-16,0-21 0,0 21 0,0-21 15,0 21-15,1-21 0,-22 22 0,21-22 16,0 21-16,0-21 0,-21 21 16,21 0-16,-21 0 15,0 0 1,0 1-16,-21-22 0,0 0 15,0 0-15,0 21 0,-1-21 0,-20 0 16,21 0-16,-21 0 0,20 0 0,-20 0 16,21 0-16,0 0 0,0 0 0,-1 0 15,1 0-15,0 0 0,0 0 16,21-21 15,0-1-31,0 1 16,21 21-16,0-21 15,0 21-15</inkml:trace>
  <inkml:trace contextRef="#ctx0" brushRef="#br1" timeOffset="143286.42">11112 12404 0,'0'0'0,"0"-21"16,22-1-16,-22 1 0,21 21 15,-21 21 17,0 1-32,0-1 15,0 21-15,0-21 0,-21 22 0,-1-22 16,1 21-16,21-21 0,-21 22 0,0-1 16,0-21-16,0 21 0,21-20 0,-22 20 15,22-21-15,-21 0 0,21 0 16,0 1-16,0-1 0,0 0 0,0 0 15,0 0 1,21-21 0,1-21-16,-22 0 15,21 21-15,-21-21 0</inkml:trace>
  <inkml:trace contextRef="#ctx0" brushRef="#br1" timeOffset="143474.32">10943 12700 0,'0'0'0,"0"-21"16,21 21-1,-21-21-15,21 21 0,1 0 0,-1 0 16,0 0-16,0 0 0,0-21 16,0 21-16,1 0 0,-1 0 15,0 0-15,21 0 0,-21 0 0,1 0 16,-1 0-16,0 0 0,0 0 15</inkml:trace>
  <inkml:trace contextRef="#ctx0" brushRef="#br1" timeOffset="144045.98">11472 12869 0,'0'0'0,"21"0"0,-21-21 16,22 21-16,-22-21 0,21 21 0,0-21 16,-21 0-16,0 0 0,21-1 15,-21 1-15,21 0 0,-21 0 0,0 0 16,0 0-16,0-1 0,0 1 16,0 0-16,-21 21 0,0 0 15,0 0-15,0 0 0,-1 0 16,1 21-16,0 0 0,0 1 15,0-1-15,0 0 0,-1 21 16,1-21-16,0 1 0,21-1 0,0 0 0,0 0 16,0 0-16,0 0 0,0 1 15,0-1 1,21-21-16,0 0 0,1 0 0,-1 0 16,0 0-16,0 0 15,0-21-15,0 21 0,1-22 0,-22 1 16,21 0-16,0 21 0,-21-21 0,21-21 15,-21 20-15,21 1 0,-21 0 0,21 0 16,-21 0-16,0 0 0,0-1 16,0 44-1,0-1 1,0 0-16,0 0 0,-21 0 0,0 0 16,21 1-16,-21-1 0,21 0 0,0 0 15,0 0-15,0 0 0,0 1 16,0-1-16,0 0 0,0 0 15,0 0-15,21-21 16,0 0-16,0 0 16,1 0-16,-1 0 15,0-21-15,0 21 0,-21-21 16,21 0-16,0 0 0</inkml:trace>
  <inkml:trace contextRef="#ctx0" brushRef="#br1" timeOffset="144942.47">12001 12319 0,'0'-21'0,"0"42"0,-21-42 15,0 21 1,0 21-16,0 0 16,21 0-16,-21 22 0,21-22 0,0 21 15,-22-21-15,22 22 0,-21-22 16,21 21-16,0-21 0,0 22 0,-21-1 15,21-21-15,0 22 0,-21-22 0,21 0 16,0 0-16,0 0 0,0 0 0,0 1 16,0-1-16,0 0 0,0 0 15,0 0-15,21-21 47,0 0-47,0-21 0,-21 0 0,22 21 16,-1-21-16,-21 0 0,21-22 0,0 22 15,0 0-15,0 0 0,1-22 0,-1 22 16,0 0-16,-21 0 0,21 21 16,-21-21-16,21 21 0,-21 21 15,0 0 1,0 0-16,-21 0 0,0 1 0,21-1 16,-21 0-16,21 0 0,0 0 0,0 0 15,0 1-15,0-1 0,0 0 0,0 0 16,21-21 15,0 0-31,0 0 0,0 0 16,1-21-16,-1 0 15,0 0-15,0 21 0,0-22 0,0 1 16,1-21-16,-1 21 0,0 0 16,0-1-16,0 1 0,0 0 0,1 0 15,-22 0-15,21 21 0,0 0 16,0 0-1,0 0 1,0 0 15,1 0-31,-1 0 16,-21-21 0,0-1-1,-21 22 1,-1 0-1,1 0-15,0 22 16,0-1-16,0-21 0,0 21 0,-1 0 16,1-21-16,0 21 0,0 0 0,0 1 15,21-1-15,-21 0 0,21 0 0,-22 0 16,22 0-16,0 1 0,0-1 0,0 0 16,0 0-16,22-21 15,-22 21-15,21-21 16,0 0-16,0 0 0,0 0 0,0 0 15,1 0-15,-1 0 0,0 0 0,0 0 16,0 0-16,0 0 0,1-21 16,-1 21-16,0-21 0,0 0 15,0 0 1,-21-1-16,0 1 16,0 0-16,21 0 0</inkml:trace>
  <inkml:trace contextRef="#ctx0" brushRef="#br1" timeOffset="145162.34">12658 12383 0,'-22'-22'0,"1"22"0,0 0 16,21-21-1,-21 21 16,0 0-15,21 21 0,-21-21-16,-1 0 15,1 0-15,0 0 0,0 0 16</inkml:trace>
  <inkml:trace contextRef="#ctx0" brushRef="#br1" timeOffset="145391.1">11790 12488 0,'0'22'15,"21"-22"1,0 0-16,0 0 0,0 0 0,1 0 16,-1 0-16,0 0 0,0 0 0,21 0 15,-20 0-15,-1 0 0,0 0 0,0 0 16,0 0-16,0 0 0,1 0 15,-44 0 17,1 0-32</inkml:trace>
  <inkml:trace contextRef="#ctx0" brushRef="#br1" timeOffset="146382.12">8191 13780 0,'0'0'0,"0"-22"0,0 1 31,0 42-15,-21-21-16,21 22 0,0 20 0,0-21 15,-21 0-15,21 0 0,-21 1 0,21-1 16,0 21-16,-21-21 0,21 0 16,0 1-16,0-1 0,0 0 15,0 0-15,0-42 47,0 0-47,0 0 16,0-1-16,0 1 0,0-21 15,0 21-15,21 0 0,0-22 0,0 22 16,-21 0-16,21-21 0,1 20 16,-1 22-16,0-21 0,0 0 0,0 21 15,0 0-15,1 0 0,-1 21 16,0 0-16,0-21 0,-21 22 0,21-1 16,-21 21-16,21-21 0,-21 0 15,0 1-15,0-1 0,0 0 0,0 0 16,0 0-16,0 0 0,0 1 0,0-1 15,0 0-15,0 0 16,-21-21-16,0 0 16,21-21 15,0 0-31,0 0 0,0-1 16,0 1-16,21 0 0,0-21 15,22 21-15,-22-22 0,0 22 0,21 0 16,-20 0-16,20 0 0,-21-1 0,0 1 15,22 21-15,-22 0 0,0 0 0,0 0 16,0 21-16,0 1 0,1-1 16,-22 0-16,0 0 0,0 0 0,0 22 15,0-22-15,0 0 0,0 0 16,0 0-16,0 0 0,-22 1 16,1-1-16,0 0 0,21 0 15,0-42 32,21 21-47,0-21 0,1 0 0,-22-1 16</inkml:trace>
  <inkml:trace contextRef="#ctx0" brushRef="#br1" timeOffset="146734.92">9080 13907 0,'0'0'0,"0"21"16,22-21 15,-1-21-31,0 21 0,0-22 16,0 22-16,0-21 0,1 21 0,-1-21 16,0 0-16,0 0 0,-21 0 15,0-1-15,-21 22 16,0 0-16,0 0 15,-1 0-15,1 0 0,0 22 0,0-1 16,21 0-16,-21 0 0,0 0 16,-1 22-16,22-22 0,-21 0 15,21 0-15,0 0 0,0 0 0,0 1 16,0-1-16,0 0 0,21 0 16,1-21-16,-1 0 0,0 0 15,0 0-15,0 0 16,22 0-16,-22 0 0,0 0 0,0 0 15,21-21-15,-20 0 0</inkml:trace>
  <inkml:trace contextRef="#ctx0" brushRef="#br1" timeOffset="147382.01">9610 13843 0,'0'21'31,"0"0"-31,0 1 16,-22-1-16,22 0 0,-21 0 0,21 0 15,0 0-15,0 1 16,-21-22-16,21 21 0,0 0 0,-21-21 16,21 21-16,0 0 15,-21-21-15,0 0 16,21-21 0,0 0-1,0 0-15,0 0 16,0-1-16,0 1 0,21 0 15,-21-21-15,21 21 0,0-1 0,0 1 16,0 0-16,-21 0 0,22 0 16,-1 0-16,0 21 0,0 0 0,0 0 15,0 0-15,1 0 0,-1 0 0,-21 21 16,21 0-16,0 0 0,-21 0 0,0 0 16,0 1-16,0-1 0,0 21 15,0-21-15,0 0 0,0 1 0,0-1 16,0 0-16,0 0 0,-21 0 15,0-21-15,21-21 47,0 0-31,0 0-16,0 0 0,21-1 16,0 1-16,0 0 0,0 0 0,1-21 15,-1 20-15,0 1 0,21 0 0,-21 21 16,1 0-16,-1 0 0,0 0 15,0 0-15,0 0 0,0 21 0,-21 0 16,22 1-16,-22-1 0,0 21 16,0-21-16,0 0 0,0 1 0,0-1 15,0 0-15,-22 0 16,22 0-16,-21 0 0,21 1 16,-21-22-16,0 21 0,21-42 62,0-1-62,21 1 0,0 0 16</inkml:trace>
  <inkml:trace contextRef="#ctx0" brushRef="#br1" timeOffset="147923.23">10520 13610 0,'0'0'0,"-21"0"31,21 21-31,-22 1 0,22-1 0,-21 0 16,21 0-16,0 0 0,0 22 0,0-22 15,-21 0-15,21 21 0,0-21 0,-21 22 16,21-22-16,0 21 0,0-21 16,0 1-16,0-1 0,0 0 0,-21 0 15,21 0-15,0 0 0,-21 1 16,21-44 31,0 1-32,0 0-15,0 0 0,0 0 16,21 0-16,0-1 0,-21 1 0,21 0 16,0 0-16,-21 0 0,21 21 15,1-21-15,-1-1 0,0 22 0,0 0 16,0 0-16,0 0 0,1 0 15,-1 0-15,0 0 0,-21 22 0,21-1 16,-21 0-16,21 0 0,-21 0 16,0 0-16,0 1 0,0-1 15,-21 0-15,0 0 0,21 0 16,-21-21-16,0 21 0,-1-21 16,1 22-16,0-22 0,0 0 0,0 21 15,0-21-15,-1 0 0,1 0 0,0 0 16,0 0-16,0 0 0,0 0 15,42-21 32,0-1-47,0 1 0,0 21 16,0-21-16</inkml:trace>
  <inkml:trace contextRef="#ctx0" brushRef="#br1" timeOffset="148294.01">10985 14076 0,'0'0'0,"22"0"16,-22-21-16,21 21 0,0 0 0,0-21 16,0-1-16,0 1 0,1 0 15,-1 0-15,0 21 0,0-21 0,0 0 16,-21-1-16,0 1 15,-21 21 1,0 0 0,0 0-16,0 21 0,-1 1 0,1-1 15,0 0-15,0 0 0,0 0 16,0 0-16,21 1 0,0-1 0,-22 0 16,1 0-16,21 0 0,0 0 15,0 1-15,0-1 16,21-21-16,1 0 15,-1 0-15,0 0 16,0 0-16,0 0 0,0 0 0,1 0 16,-1 0-16,0 0 0,0 0 0,21 0 15,-20-21-15,-1 21 16,0-22-16,0 22 0</inkml:trace>
  <inkml:trace contextRef="#ctx0" brushRef="#br1" timeOffset="148709.78">11366 14012 0,'0'0'0,"0"-21"0,0 0 16,22 0 0,-1 21-1,-21-21-15,21 21 0,0 0 16,0 0-16,0 0 16,1 0-16,-1 0 15,0 21-15,-21 0 16,21 0-16,-21 0 0,0 1 15,21-1-15,-21 0 0,0 0 0,0 0 16,0 0-16,0 1 0,0-1 16,0 0-16,-21 0 15,0-21 1,0 0 0,21-21-1,0 0-15,0 0 16,0-1-16,21 1 0,0 0 15,0 0-15,0 21 0,1-21 16,-22 0-16,21-1 0,0 1 16,0 21-16,0-21 0,0 0 0,1 21 15,-1 0-15,-21-21 0,21 21 0,0 0 16,0 0-16,0 0 16</inkml:trace>
  <inkml:trace contextRef="#ctx0" brushRef="#br1" timeOffset="149406.59">12319 14034 0,'0'-22'0,"0"44"0,21-44 0,0 1 16,0 0-16,1 0 16,-22 0-1,-22 21 1,1 0-16,0 0 0,0 0 16,0 21-16,0-21 0,-1 21 15,1-21-15,0 21 0,0-21 16,0 21-16,0-21 0,-1 0 0,22 22 15,-21-22-15,21 21 0,0 0 16,21-21 0,1 21-1,-1-21-15,0 0 0,0 0 0,0 0 16,0 0-16,1 0 0,-1 21 0,0-21 16,0 0-16,0 21 15,-21 1-15,0-1 31,-21-21-31,0 21 0,0-21 0,0 0 16,-22 0-16,22 21 0,-21-21 16,21 0-16,-22 0 0,22 0 0,-21 0 15,21 0-15,-1 0 0,1 0 0,0 0 16,0 0-16,0 0 16,0 0-16,21-21 46,0 0-14,-22 21-17,1 0 17,0 0-1,0 0-16,21-21 17,21 21-17</inkml:trace>
  <inkml:trace contextRef="#ctx0" brushRef="#br1" timeOffset="154018.22">17462 9102 0,'0'0'0,"0"-43"16,0 22-1,-21 21-15,21-21 16,-21 21-16,0 0 0,0 0 16,0 0-16,-1 0 0,1 21 15,0-21-15,0 21 0,-21 22 0,20-22 16,1 0-16,0 21 0,0-20 15,0 20-15,0 0 0,-1-21 0,1 22 16,21-1-16,0-21 0,0 22 0,0-22 16,0 21-16,0-21 0,0 0 15,0 22-15,0-22 0,21 0 0,1-21 16,-22 21-16,21 0 0,0-21 0,0 0 16,0 22-16,0-22 0,22 0 0,-22 0 15,0 0-15,0 0 0,22 0 0,-22-22 16,0 22-16,0-21 0,21 21 0,-20-21 15,-1 0-15,0 0 0,21 0 16,-21-1-16,1 1 0,-1 0 16,0 0-16,-21-21 0,21 20 0,-21 1 15,21 0-15,-21-21 0,0 21 0,0-1 16,0 1-16,21 21 0,-21-21 0,-21 42 47,0 0-47,21 1 0,0-1 15,-21 0-15,21 0 0,-21 0 0,21 0 16,0 22-16,0-22 0,0 0 0,0 21 16,0-20-16,0-1 0,0 0 15,0 0-15,0 0 0,0 0 0,0 1 16,21-22-16,0 21 0,0-21 0,0 0 0,1 0 16,-1 0-16,0 0 0,0 0 15,0 0-15,0 0 0,1-21 16,-1-1-16,-21 1 0,21 21 0,-21-21 15,21-21-15,-21 21 0,0-1 0,0 1 16,0-21-16,0 21 0,0-22 0,0 22 16,0 0-16,0-21 0,-21 21 0,0-1 15,21 1-15,-21 21 0,-1-21 0,1 21 16,0-21-16,0 21 16,0 0-16,0 0 0,-1 21 0,1 0 15,0 0-15,21 1 16,-21-22-16,21 21 0,0 0 0,-21 0 15,21 0-15,0 0 0,21 1 16,0-22-16,0 0 0,0 0 16,1 0-16,-1 0 0,0 0 0</inkml:trace>
  <inkml:trace contextRef="#ctx0" brushRef="#br1" timeOffset="154502.26">18119 9313 0,'21'0'15,"-21"22"17,0-1-32,0 0 0,-21 0 15,21 0-15,0 0 0,-22 1 0,22-1 16,0 0-16,0 0 0,0 0 16,0 0-16,0 1 0,-21-1 15,21 0-15,-21 0 16,21-42 31,-21 0-47,21 0 0,0-1 0,0 1 15,0 0-15,0 0 0,0 0 16,21 0-16,0-22 0,-21 22 16,21 21-16,1-21 0,-1 0 0,0 0 15,0-1-15,21 22 0,-20-21 0,-1 21 16,21-21-16,-21 21 0,0 0 0,22 0 15,-22 0-15,0 21 0,0 0 0,0-21 16,-21 22-16,0-1 0,22 0 0,-22 0 16,0 0-16,0 0 0,0 1 0,0-1 15,0 0-15,-22 0 0,22 0 16,-21 0-16,0 1 0,21-1 0,-21 0 16,0-21-1,21 21-15,-21-21 0,42-21 31,0 21-15,-21-21-16,21 0 0,0-1 0</inkml:trace>
  <inkml:trace contextRef="#ctx0" brushRef="#br1" timeOffset="154942.54">18817 9377 0,'21'0'15,"-42"0"-15,42-21 0,0 21 0,1-21 0,-22-1 16,0 1-16,0 0 15,-22 21 17,1 0-32,0 0 0,0 0 0,0 21 15,0-21-15,-1 21 0,1 1 0,0-1 16,0 0-16,0-21 0,0 21 0,21 0 16,-22 0-16,22 1 0,0-1 15,0 0-15,22-21 16,-1 21-16,0-21 15,0 0-15,0 21 0,0-21 0,1 21 16,-1-21-16,21 0 0,-21 0 0,0 22 16,1-22-16,-22 21 0,21-21 0,0 21 15,-21 0 1,0 0 0,-21-21-16,0 21 0,-1-21 15,1 0-15,-21 0 0,21 22 0,0-22 16,-1 0-16,1 0 0,0 0 0,0 0 15,0 0-15,0 0 0,-1 0 16,1 0-16,21-22 31,0 1-31,0 0 16,0 0-16,21 21 16,1-21-16,-1 0 0,0 21 0</inkml:trace>
  <inkml:trace contextRef="#ctx0" brushRef="#br1" timeOffset="155235.03">19262 8975 0,'0'0'0,"0"21"15,0 0-15,0 0 16,-22 0-16,1 1 0,21 20 15,-21-21-15,0 21 0,21-20 0,-21 20 16,0 0-16,-1-21 0,1 22 16,21-22-16,0 21 0,-21-21 0,21 1 15,-21 20-15,21-21 0,0 0 0,0 0 16,0 1-16,0-1 0,0 0 16,0 0-16,21-21 15,0 0-15,0 0 0,1 0 16,-1 0-16,0-21 15</inkml:trace>
  <inkml:trace contextRef="#ctx0" brushRef="#br1" timeOffset="155430.91">19071 9377 0,'0'-21'16,"21"0"31,0 21-47,1 0 0,-1 0 15,0 0-15,0 0 0,0 0 0,0 0 16,1 0-16,-1 0 0</inkml:trace>
  <inkml:trace contextRef="#ctx0" brushRef="#br1" timeOffset="155874.09">19389 9398 0,'0'-21'16,"0"0"-1,0 0-15,21 21 16,0 0-16,0 0 15,0 0-15,0 0 16,1 21-16,-1-21 0,-21 21 16,21 0-16,0-21 0,0 21 15,0 0-15,-21 1 0,0-1 0,0 0 16,22 0-16,-22 0 0,0 0 0,0 1 16,0-1-16,0 0 15,-22-21-15,22 21 0,-21-21 16,0 0-16,21-21 31,0 0-15,0 0-16,0-1 0,21 1 15,0 0-15,-21 0 0,22 0 16,-1 0-16,-21-1 0,21 22 0,0-21 16,-21 0-16,21 21 0,0-21 15,1 21 1,-1 0-16,0 0 15,0 0 1</inkml:trace>
  <inkml:trace contextRef="#ctx0" brushRef="#br1" timeOffset="156288.85">19981 9335 0,'0'-22'0,"0"1"15,-21 21 1,0 21 0,21 1-16,-21-1 15,0 0-15,21 0 0,-22 0 0,22 0 16,0 1-16,-21-1 0,21 0 16,0 0-16,-21-21 0,21 21 0,0 0 15,0 1-15,0-1 0,0 0 16,21-21-16,0 0 15,1 0-15,-1 0 16,0 0-16,0 0 16,0 0-16,0-21 0,1 0 0,-1-1 15,0 1-15,-21 0 16,0 0-16,0 0 0,21 0 0,-21-1 16,0 1-16,0 0 0,21 0 15,-21 0-15,0 0 16,0 42 31,0 0-32,0 0-15</inkml:trace>
  <inkml:trace contextRef="#ctx0" brushRef="#br1" timeOffset="156586.19">20341 9356 0,'0'0'0,"0"-21"16,0-1-16,-21 22 31,0 0-31,0 0 16,-1 0-16,22 22 0,-21-1 15,0 0-15,21 0 0,0 0 0,-21 0 0,0 1 16,21-1-16,-21 0 0,21 0 15,0 0-15,0 0 16,0 1-16,0-1 0,0 0 16,21 0-16,0-21 15,0 0-15,0 0 0,0 0 0,1 0 16,-1 0-16,0 0 0,0 0 0,0 0 16,0-21-16,1 21 0,-1-21 0,0 21 15,0-21-15,0-1 0,0 1 0,1 0 16</inkml:trace>
  <inkml:trace contextRef="#ctx0" brushRef="#br1" timeOffset="156923.04">20786 8827 0,'0'0'0,"0"21"16,0 0-16,0 0 0,-22 21 0,1 1 0,0-1 16,21 0-16,-21 1 15,0-1-15,0 0 0,21-20 0,-22 20 16,1 0-16,21 1 0,-21-22 0,21 0 16,0 21-16,-21-21 0,21 1 0,-21-1 15,21 0-15,0 0 0,0 0 0,0 0 16,0 1-16,-21-22 0,21 21 0,21-21 47,0 0-32,0-21-15,0 21 0,0-22 16,1 1-16,-1 21 0</inkml:trace>
  <inkml:trace contextRef="#ctx0" brushRef="#br1" timeOffset="157313.81">20955 9313 0,'-21'0'16,"0"0"-16,-1 0 15,1 22-15,21-1 0,-21 0 16,0 0-16,21 0 0,-21 0 16,0 1-16,21-1 0,-22 0 0,22 0 15,0 0-15,0 0 0,0 1 16,0-1-16,22-21 15,-1 0-15,0 0 16,0 0 0,0 0-16,0 0 0,1 0 0,-1-21 15,0 21-15,0-22 0,0 1 16,0 0-16,-21 0 0,0 0 16,0 0-16,0-1 0,22 22 0,-22-21 15,0 0-15,0 0 0,-22 0 16,1 21-1,0 0-15,0 0 0,0 0 0,0 0 16,-1 0-16,1 0 0,0 0 16,21 21-16,-21-21 0,21 21 15,-21-21-15,21 21 0,0 0 16,21-21 0,0 0-16,0 0 0</inkml:trace>
  <inkml:trace contextRef="#ctx0" brushRef="#br1" timeOffset="157833.51">21209 9419 0,'0'0'0,"0"-21"0,0 0 16,0 0-16,21 0 16,0 21-16,-21-22 0,21 22 15,1 0 1,-1 0-16,0 0 15,0 0 1,-21 22-16,0-1 0,21-21 16,-21 21-16,0 0 0,21 0 0,-21 0 15,0 1-15,0-1 0,0 0 16,0 0-16,0 0 0,0 0 16,0 1-16,0-1 0,0 0 0,0 0 15,-21-21-15,21 21 0,-21 0 16,0-21 15,21-21 0,0 0-31,0 0 0,0 0 16,21 0-16,-21-1 0,21 1 0,0 0 16,1 0-16,-1 0 0,0 0 0,0-1 15,0 1-15,22 0 0,-22 0 0,0 0 16,0 0-16,0-1 0,0 22 0,1-21 15,-1 21-15,0 0 0,0-21 16,0 21-16,0-21 0,1 21 16,-1 0-16,0 0 31,-21 21-15,-21-21-1</inkml:trace>
  <inkml:trace contextRef="#ctx0" brushRef="#br1" timeOffset="158242.28">20934 8996 0,'0'0'0,"-21"-21"15,-1 21-15,1 0 16,21-21 0,21 21-1,22 0-15,-22 0 0,0 0 0,21 0 16,-20 0-16,20 0 0,-21 0 16,21 0-16,-20 0 0,20-22 0,0 22 15,-21-21-15,22 21 0,-22 0 0,0 0 16,0 0-16,22 0 0,-22 0 15,0 0 1,-21 21 78,0 1-79,-21-22-15,0 0 0,-1 21 16</inkml:trace>
  <inkml:trace contextRef="#ctx0" brushRef="#br1" timeOffset="160730.56">17970 10224 0,'-21'0'0,"42"0"0,-42-22 0,0 22 16,0 0-16,0-21 15,0 21-15,-1 0 16,1-21-16,0 21 15,0 0-15,0 0 0,0 0 16,-1-21-16,1 21 0,0 0 16,0 0-16,0 0 15,0 0 1,42 0 15,0 0-31,0 0 0,0 0 0,0 0 16,22 0-16,-22 0 0,21 0 15,1 0-15,-1 0 0,0 21 0,22-21 16,-22 0-16,22 0 0,-1 0 0,1 0 16,20 21-16,-20-21 0,20 0 0,-20 0 15,21 0-15,-22 0 0,22 0 0,-22 0 16,1 0-16,-1 0 0,1 0 16,-1 0-16,-20 0 0,20 0 0,1 0 15,-22 0-15,0 0 0,22 0 0,-22 0 16,0 0-16,1 0 0,-22-21 15,21 21-15,-21 0 0,22 0 0,-22 0 0,0 0 16,0 0-16,0 0 0,1 0 0,-1 0 16,0 0-1,-42 0 32,0 0-47,-1 0 0,1 0 0,0 0 16,-21 0-16,21 0 0,-1 0 0,-20 0 15,21 0-15</inkml:trace>
  <inkml:trace contextRef="#ctx0" brushRef="#br1" timeOffset="161266.13">17865 10329 0,'0'0'16,"-22"0"-16,22-21 31,22 0 16,-1 21-32,21 0-15,-21 0 0,22 0 16,-22 0-16,21 0 0,0 0 0,22 0 16,-22 0-16,22 0 0,-1 0 0,22 0 15,-22 0-15,1 21 0,21-21 16,-22 21-16,22-21 0,-22 0 0,1 22 15,-1-22-15,1 0 0,-22 0 16,22 0-16,-22 0 0,0 0 0,1 0 16,-1 0-16,0 0 0,-21 0 0,22 0 15,-22 0-15,0 0 0,0 0 0,0 0 16,1 0 0,-22-22 30,0 1-30,-22 21 0,1 0-16</inkml:trace>
  <inkml:trace contextRef="#ctx0" brushRef="#br1" timeOffset="178390.04">14753 8424 0,'-21'0'31,"0"0"-15,42 0 62,0 0-62,0 0-1,0 0-15,1 0 16,-1 0-16,0 0 0,0 0 15,0 0-15,0 0 16,1 0-16,-1 0 0,0 0 16,0 0-16,0 0 0,0 0 0,1-21 15,-1 21-15,0 0 0,21 0 16,-21 0-16,1 0 0,-1 0 16,21 0-16,-21 0 0,22 0 0,-22 0 15,0 0-15,21 0 0,-21 0 0,1 0 16,20 0-16,-21 0 0,0 0 15,22 0-15,-22 0 0,0 0 0,0 0 16,0 0-16,22 0 0,-22 0 0,0 0 16,0 0-16,0 0 0,0 0 0,1 0 15,-1 0-15,0 0 0,0 0 16,0 0-16,0 0 0,1 21 0,-1-21 16,0 0-16,0 0 0,0 0 15,0 0-15,1 0 0,-1 0 16,0 0-16,0 0 0,0 0 15,0 0-15,1 0 0,-1 0 0,0 0 16,0 0-16,0 0 0,22 0 0,-22 0 16,0 0-16,0 22 0,21-22 15,-20 0-15,-1 0 0,21 0 0,-21 0 16,0 0-16,22 0 0,-22 0 0,0 0 16,21 21-16,-20-21 0,-1 0 15,0 0-15,0 0 0,21 0 0,-20 0 16,-1 0-16,0 0 0,0 0 15,0 0-15,0 0 0,1 0 16,-1 0-16,0 0 0,0 0 16,0 0-16,0 0 15,1 0-15,-1 0 0,0 0 16,0 0-16,0 0 0,0 0 16,1 0-16,-1 0 0,0 0 15,0 0-15,0 0 0,0 0 16,1 0-16,-1 0 0,21 0 0,-21 0 15,22 21-15,-22-21 0,21 0 16,-21 0-16,22 0 0,-22 0 0,0 21 16,21-21-16,-21 0 0,1 0 15,-1 0-15,21 0 0,-21 0 0,0 0 16,1 0-16,-1 0 0,0 0 16,0 0-16,0 0 0,0 0 0,1 0 15,-1 0-15,0 0 0,21 0 0,-21 0 16,1 0-16,20 0 0,-21 0 0,0 0 15,22 0-15,-22 0 0,21 0 16,-21 0-16,22 0 0,-22 0 0,0 0 16,0 0-16,0 0 0,0 0 0,1 0 15,-1 0-15,0-21 0,21 21 16,-21 0-16,1 0 0,20 0 0,0 0 16,1 0-16,-1 0 0,0 0 15,1 0-15,-1 0 0,0 0 0,-21 0 16,22 0-16,-1 0 0,-21 0 15,22 0-15,-22 0 0,21 0 0,-21 0 16,22 0-16,-22 0 0,21 0 0,-21 0 16,22 0-16,-22 0 0,21 0 15,-21 0-15,22 0 0,-1 21 0,-21-21 16,21 0-16,1 0 0,-1 0 0,0 0 16,-20 0-16,20 0 0,0 0 15,-21 0-15,22 0 0,-1 0 0,-21 0 16,22 0-16,-22 0 0,0 0 0,0 0 15,0 0-15,22 0 0,-22 0 16,0 0-16,0 0 16,0 0-16,0 0 15,1 0-15,-1 0 32,0 0-17,-42 0 126,0 0-141,-1 0 15,1 0-15,0 0 0,0 0 16,0 0-16,-22 0 0,22 0 16,-21 0-16,0-21 0</inkml:trace>
  <inkml:trace contextRef="#ctx0" brushRef="#br1" timeOffset="188230.62">10012 1693 0,'21'0'47,"0"0"-31,0 0-16,0 0 0,1 0 15,-1 0-15,0-21 0,0 21 16,0-21-16,22 0 0,-22 21 0,-21-21 15,21 0-15,0 21 0,-21-22 0,21 1 16,-21 0-16,0 0 16,0 0-16,-21 0 15,0 21-15,0-22 0,0 22 16,-1 0-16,1 0 16,-21 0-16,21 0 0,-22 0 0,22 22 15,-21-1-15,0-21 0,20 21 0,1 0 16,0-21-16,-21 21 0,21 0 15,21 1-15,-22-1 0,22 0 0,-21 0 16,21 0-16,0 0 0,0 1 16,0-1-16,0 0 15,0 0-15,21 0 0,1 0 16,-1 1-16,0-1 0,0 0 16,0-21-16,-21 21 0,21 0 15,1-21-15,-1 21 0,0 1 16,0-1-16,0-21 0,-21 21 0,21 0 15,1 0-15,-1 0 0,-21 1 16,21-1-16,-21 0 0,0 0 16,0 0-16,0 0 15,0 1-15,-21-1 0,0-21 16,-1 0-16,1 21 0,0-21 16,-21 0-16,21 0 0,-1 21 0,1-21 15,-21 0-15,21 0 0,-22 0 0,22 0 16,0 0-16,-21 0 0,21 0 0,-1-21 15,-20 21-15,21 0 0,0-21 16,0 21-16,-1-21 0,1 21 16,21-22-16,-21 1 0,0 21 15,21-21 1,0 0 15,21 21-15,0 0-16,0 0 15</inkml:trace>
  <inkml:trace contextRef="#ctx0" brushRef="#br1" timeOffset="188854.31">10647 2053 0,'0'0'0,"21"-63"16,-21 42 0,0-1-16,0 1 0,0 0 15,-21 21-15,0 0 16,-1 0-16,1 0 15,0 0-15,0 21 16,0-21-16,21 21 0,-21 1 0,-1-1 16,1 0-16,0 0 0,0 0 0,0 0 15,0 22-15,21-22 0,-22 0 16,1 0-16,21 0 0,-21 1 0,21-1 16,0 0-16,0 0 0,0 0 15,21-21 1,0 0-1,1 0-15,-1 0 0,0 0 0,0-21 16,0 0-16,0 0 0,1 21 16,-1-21-16,0-1 0,0 1 15,0 0-15,0 0 0,-21 0 16,0 0-16,22-1 0,-22 1 0,21 21 16,-21-21-16,0 0 0,0 42 46,0 0-46,0 0 16,0 1-16,0-1 0,-21 0 0,21 0 16,0 0-16,0 0 15,0 1-15,0-1 0,0 0 16,21-21 0,0 0-1,0 0 1,0 0-16,0 0 0,1-21 15,-1 0-15</inkml:trace>
  <inkml:trace contextRef="#ctx0" brushRef="#br1" timeOffset="189602.91">10985 1947 0,'-21'0'16,"0"0"-1,21 22-15,0-1 16,-21 0-16,21 0 0,-21 0 16,21 0-16,0 1 0,0-1 15,0 0-15,-21 0 0,21 0 16,0 0-16,-22-21 0,22 22 16,0-1-16,-21-21 31,0 0 0,21-21-31,0-1 16,0 1-16,0 0 0,0 0 15,0 0-15,0 0 0,0-1 16,0 1-16,0 0 0,0 0 0,21 0 16,0 0-16,1-1 0,-1 22 15,0-21-15,0 21 16,0 0-16,0 0 0,1 0 0,-1 0 15,0 0-15,0 21 0,0-21 0,0 22 16,1-1-16,-22 0 0,0 0 16,21-21-16,-21 21 0,21 0 0,-21 1 15,0-1-15,0 0 0,0 0 16,0 0-16,0 0 16,-21-21-16,21 22 15,-21-22-15,-1 0 31,22-22-31,0 1 16,0 0-16,0 0 16,22 0-16,-22 0 0,21-1 15,0 1-15,0 21 0,0-21 0,0 0 16,1 0-16,-1 21 0,0 0 16,0-21-16,0 21 0,0 0 0,1 0 15,-1 0-15,0 21 16,0 0-16,-21 0 15,0 0-15,0 0 0,0 1 16,0-1-16,0 0 0,0 0 16,0 0-16,0 0 0,0 1 15,-21-1-15,0-21 0,0 21 0,-1-21 16,22 21-16,22-21 47,-1-21-32,0 21-15</inkml:trace>
  <inkml:trace contextRef="#ctx0" brushRef="#br1" timeOffset="189950.71">11790 1947 0,'0'0'0,"-21"0"31,-1 0-31,1 0 16,21 22-16,0-1 0,-21 0 16,21 0-16,-21 0 0,21 22 0,-21-22 15,21 0-15,0 21 0,0-21 0,0 1 16,-21 20-16,21-21 0,-22 21 16,22 1-16,0-22 0,0 21 15,-21 1-15,21-1 0,-21-21 0,21 21 16,-21 1-16,21-22 0,0 21 0,0-21 15,0 1-15,-21 20 0,21-21 0,-21 0 16,21 0-16,0 1 0,0-1 0,0 0 16,0 0-1,0-42 17,0 0-32,0 0 0,0-1 15,0 1-15</inkml:trace>
  <inkml:trace contextRef="#ctx0" brushRef="#br1" timeOffset="190263.05">11620 2117 0,'0'0'0,"0"-21"0,0-43 16,0 43 0,0 0-16,0 0 0,22-1 0,-1 22 15,0-21-15,0 21 0,0 0 0,0 0 16,1 0-16,20 0 0,-21 0 15,0 0-15,0 0 0,22 21 0,-22 1 16,-21-1-16,0 0 0,21 0 16,-21 0-16,0 22 0,0-22 0,0 0 15,-21 0-15,0 0 0,0 0 16,-1 1-16,1-1 0,0-21 0,0 21 16,0-21-16,0 21 0,-1-21 0,1 0 15,0 0-15,21 21 0,-21-21 16,21-21 15,0 0-31,21 21 16,-21-21-16</inkml:trace>
  <inkml:trace contextRef="#ctx0" brushRef="#br1" timeOffset="190606.18">12467 1482 0,'0'-21'0,"0"42"0,-21-21 32,0 21-17,0 0-15,21 0 0,-22 22 16,1-22-16,21 21 0,-21 0 15,0 1-15,21-1 0,-21-21 0,0 22 16,21-1-16,-22 0 0,1 1 0,0-22 16,21 21-16,0-21 0,-21 0 0,21 22 15,-21-22-15,21 0 0,0 0 16,0 0-16,0 1 16,21-22 30,0-22-46</inkml:trace>
  <inkml:trace contextRef="#ctx0" brushRef="#br1" timeOffset="191014.45">12467 1947 0,'0'0'0,"0"22"16,-21-1-16,21 0 31,21-21-15,0 0-16,0 0 0,1 0 15,-1 0-15,0 0 16,0 0-16,0 0 0,0 0 0,1 0 16,-22-21-16,21 0 0,-21-1 15,0 1 1,-21 21-1,-1 0 1,1 0-16,0 0 0,21 21 0,-21-21 16,0 22-16,0-1 0,-1 0 15,1 0-15,0 0 0,21 0 0,0 1 16,-21-1-16,0 0 0,21 0 0,0 0 16,0 0-16,0 1 0,0-1 15,0 0-15,0 0 16,21-21-1,0 0-15,0 0 0,0 0 16,1 0-16,-1 0 0,0 0 0,0 0 16,0 0-16,0 0 0</inkml:trace>
  <inkml:trace contextRef="#ctx0" brushRef="#br1" timeOffset="191348.26">13187 1736 0,'-21'0'16,"-1"0"0,1 0-16,0 21 15,0 0-15,21 0 0,-21 0 16,0 22-16,21-22 0,0 0 15,0 21-15,-22-20 0,22 20 0,0-21 16,-21 0-16,21 0 0,0 1 0,0-1 16,0 0-16,0 0 0,0 0 0,0 0 15,0 1 1,0-1-16,21-21 31,1 0-31,-1 0 0,0 0 16,0-21-16</inkml:trace>
  <inkml:trace contextRef="#ctx0" brushRef="#br1" timeOffset="191678.08">13568 1715 0,'0'-22'0,"0"44"0,21-44 15,0 22-15,0 0 16,0 0-16,1 0 16,-1 0-16,0 0 0,0 0 15,0 22-15,22-1 0,-22 0 0,0 0 16,0 0-16,-21 0 0,0 1 0,0 20 16,0-21-16,0 21 0,0-20 0,-21 20 15,21-21-15,-21 0 0,0 22 16,-22-22-16,22 0 0,0 0 15,0 0-15,0 0 0,-1 1 0,1-1 16,0 0-16,0-21 16,0 0-16,42 0 31,0-21-15</inkml:trace>
  <inkml:trace contextRef="#ctx0" brushRef="#br1" timeOffset="192426.67">14711 1566 0,'0'-21'0,"0"0"15,-21 21 17,-1 0-17,1 0-15,0 0 16,0 21-16,0-21 0,0 21 15,21 1-15,-22-22 0,1 21 0,0-21 16,21 21-16,0 0 0,0 0 16,0 0-1,0 1-15,0-1 16,21-21 0,-21 21-16,21-21 0,-21 21 15,0 0-15,22-21 0,-22 21 16,0 1-16,0-1 0,0 0 15,0 0-15,0 0 16,0 0-16,-22-21 0,1 22 0,0-1 16,0-21-16,0 21 0,0-21 15,-1 21-15,1-21 0,0 0 0,0 21 16,0-21-16,0 21 0,42-21 62,0 0-62,0 0 16,0 0 0,-21 22-16,0-1 0,0 0 15,0 0-15,0 0 16,0 0-16,-21 1 16,0-1-16,21 0 0,-21 0 0,0 0 15,21 0-15,-22-21 0,22 22 0,-21-1 16,0 0-16,21 0 15,-21 0-15,21 0 16,21-21 15,0 0-31,0 0 16,1 0-16,20 0 0,-21 0 0</inkml:trace>
  <inkml:trace contextRef="#ctx0" brushRef="#br1" timeOffset="192974.3">13398 3112 0,'-21'0'0,"42"0"0,-21 0 47,22 0-31,-1 0-16,21 0 0,0 0 0,1 0 15,-1 0-15,22 21 0,-22-21 16,21 0-16,1 0 0,-1 0 0,1 0 15,-22 21-15,22-21 0,-1 0 0,1 0 16,-22 0-16,22 0 0,-22 0 0,-21 0 16,21 0-16,-20 0 0,-1 0 15,0 0-15,-42 0 47,0 0-47,-1 0 0,1 0 0,0 0 16,0 0-16,-21 0 0,20 21 15</inkml:trace>
  <inkml:trace contextRef="#ctx0" brushRef="#br1" timeOffset="193306.11">13166 3408 0,'21'21'16,"0"-21"-16,0 0 0,0 0 15,22 0-15,-22 0 0,21 0 0,22 0 16,-22 0-16,0 0 0,22 0 16,-22 0-16,22 0 0,-1 21 0,-21-21 15,22 0-15,-1 0 0,1 0 0,-1 0 16,-20 0-16,20 0 0,-20 0 0,-1 0 15,0 0-15,1 0 0,-1 0 16,-21 0-16,0 0 0,0 0 0,1 0 16,-44 0 15,1 0-15,0 0-16</inkml:trace>
  <inkml:trace contextRef="#ctx0" brushRef="#br1" timeOffset="193653.93">13123 3662 0,'0'0'0,"0"21"16,21-21-16,1 0 15,-1 0-15,21 0 0,-21 0 0,22 21 16,20-21-16,-21 0 0,22 0 16,-22 0-16,22 0 0,-1 0 0,1 0 15,-22 0-15,22 0 0,-1 0 0,1 0 16,-22 0-16,21 0 0,-20 0 0,-1 0 16,0 0-16,1 0 0,-1 0 15,-21 0-15,0 0 0,22 0 0,-22 0 16,0 0-16,-21 21 31,21-21-31,-42 0 31,0 0-31</inkml:trace>
  <inkml:trace contextRef="#ctx0" brushRef="#br1" timeOffset="194445.98">13568 4360 0,'21'0'31,"0"0"-31,0 0 16,0 0-16,1 0 15,-1 0-15,0 0 0,0 0 16,0 0-16,0 0 0,1 0 0,-1 0 16,0 0-16,-21 22 15,-21-22 1,0 21-16,-1-21 0,1 0 16,-21 21-16,21 0 0,-22-21 15,22 21-15,0-21 0,-21 21 0,21 1 16,-1-22-16,1 21 0,0-21 15,21 21-15,0 0 0,0 0 16,21-21 0,0 21-16,1-21 15,-1 0-15,0 0 0,0 0 0,21 22 16,-20-22-16,-1 0 0,0 0 16,0 0-16,-21 21 15,0 0 1,0 0-16,0 0 15,0 0-15,0 1 16,-21-1-16,21 0 0,0 0 0,0 0 16,0 0-16,0 1 0,0-1 0,0 0 15,0 0-15,0 0 0,0 0 16,0 1-16,0-1 0,0 0 16,0 0-16,0 0 0,0 0 15,-21 1 1,0-22-16,-1 0 15,1 21-15,0-21 0,0 0 16,0 0-16,0 0 0,-1 0 16,1 0-16,0 0 31,21-21-15,0-1-1</inkml:trace>
  <inkml:trace contextRef="#ctx0" brushRef="#br1" timeOffset="202021.83">15388 1757 0,'0'-21'0,"0"0"15,-21-1 1,21 1-16,-21 21 0,0-21 15,-1 21-15,22-21 0,-21 0 0,0 21 16,21-21-16,-21-1 0,0 1 16,0 0-16,21 0 0,0 0 15,-22 0-15,1-1 0,21 1 16,-21 0-16,0 0 16,0 0-16,21 0 0,-21-1 0,21 1 15,-22 0-15,1 21 0,0-21 0,21 0 16,-21 0-16,0-1 0,0 1 15,-1 0-15,1 0 0,0 21 0,0-21 16,0 0-16,0-1 0,-1 1 0,1 0 16,0 0-16,-21 0 0,21 0 15,-22 21-15,1-22 0,21 1 0,-22 21 16,1-21-16,0 0 16,-22 21-16,22-21 0,0 21 0,-22-21 0,22 21 15,-1-22-15,-20 22 0,21 0 16,-1-21-16,1 21 0,-22 0 15,22 0-15,21-21 0,-21 21 0,-1 0 16,1 0-16,21-21 0,-22 21 16,1 0-16,0 0 0,-1 0 0,1 0 15,-21-21-15,20 21 0,-20 0 0,-1 0 16,1 0-16,20 0 0,-20 0 16,-1 0-16,22-21 0,-21 21 0,20 0 15,1 0-15,0 0 0,-1 0 0,1 0 16,0 0-16,20-22 15,-20 22-15,21 0 0,-21 0 0,20 0 16,-20 0-16,21 0 0,-21 0 0,20 0 0,-20-21 16,0 21-16,21 0 15,-22 0-15,1 0 0,-22 0 0,22 0 16,0 0-16,-1 0 0,-20 0 0,21 0 16,-1 0-16,1 0 0,0 0 15,-1 0-15,1 0 0,0 0 0,20 0 16,-20 0-16,21 0 0,-21 0 0,20 0 15,-20 0-15,0 0 0,21 0 16,-22 0-16,1 0 0,0 0 0,-1 21 16,1-21-16,0 0 0,-1 0 15,-20 0-15,20 22 0,1-22 0,0 0 16,-1 0-16,1 21 0,0-21 16,-1 0-16,1 0 0,21 21 15,-21-21-15,-1 0 0,1 21 0,0-21 16,-1 21-16,1-21 0,0 21 0,-1 1 15,1-22-15,-22 21 0,22-21 16,0 21-16,-22 0 0,22 0 0,0-21 16,-22 21-16,22 1 0,-1-1 15,1-21-15,0 21 0,-1 0 0,22 0 16,-21-21-16,0 21 0,20 1 16,1-1-16,-21 0 0,21 0 15,-22 21-15,22-20 0,-21-1 16,21 0-16,0 0 0,-22 0 15,22 0-15,-21 1 0,-1-1 0,22 0 16,-21 0-16,0 0 0,-1 22 0,1-22 16,0 0-16,20 0 15,-20 21-15,0-20 0,-1 20 0,1-21 0,21 21 16,-21-20-16,20 20 16,-20 0-16,21-21 0,-21 22 0,20-1 15,1-21-15,0 22 0,0-1 0,-21 21 16,20-20-16,1-22 0,21 21 15,-21-21-15,21 22 0,-21-1 16,21 0-16,0 1 0,-21-1 0,0 0 0,-1 1 16,22-1-16,0 22 15,-21-22-15,0 21 0,0-20 0,21-1 16,0 22-16,0-22 0,-21 0 0,21 22 16,0-22-16,0 22 0,0-22 15,0 21-15,0 1 0,0-22 0,0 22 16,0-22-16,0 0 0,0 22 0,0-22 15,0 1-15,0-1 0,0 0 16,0 1-16,21 20 0,0-21 0,0 1 16,-21-1-16,21 22 0,1-22 15,-1 0-15,0 1 0,0 20 0,-21-21 0,21 1 16,0-1-16,1 0 0,-1 1 16,0-1-16,0 0 0,0 1 15,0-1-15,1 0 0,-1 1 0,0-1 16,0 0-16,0 1 0,22 41 15,-22-41-15,0-1 0,0 0 16,0-20-16,0 20 0,1 0 0,20 1 16,-21-1-16,21-21 0,-20 21 0,20-20 15,-21 20-15,21 0 0,1-21 0,-1 1 16,-21 20-16,22-21 0,-1 21 0,0-20 16,1 20-16,-1-21 0,21 0 15,-20 0-15,-1 22 0,22-22 16,-22 0-16,85 21 0,-85-20 15,22-1-15,-1 0 0,-20-21 0,20 21 16,1 0-16,-1-21 0,-21 21 0,22-21 16,-22 0-16,22 22 0,-1-22 0,-20 0 15,20 0-15,1 0 0,-1 0 0,1 0 16,-1 0-16,1 0 0,-1 21 0,1-21 16,-1 0-16,1 0 0,-1 0 15,1 0-15,-1 0 0,-21 0 0,22 21 16,-1-21-16,1 0 0,-22 0 0,22 0 15,-22 0-15,22 0 0,-22 0 0,21 0 16,1 0-16,-22 0 0,22 0 16,-1 0-16,1 0 0,-22 0 0,22 0 0,-1 0 15,-21 0-15,22 0 0,-22 21 16,22-21-16,-22 0 0,0 0 0,1 0 16,20 0-16,-20 0 0,-1 0 0,0 0 15,22 0-15,-22 0 0,22 0 16,-22 0-16,21 0 0,1 0 0,-22 0 15,22 0-15,-1 0 0,1 0 0,-1-21 16,-20 21-16,20 0 0,1 0 0,-22-21 16,21 21-16,-20-21 0,20 21 0,-20 0 15,-1-22-15,0 22 0,22-21 16,-22 21-16,0-21 0,1 0 0,-1 21 16,0-21-16,1 0 0,-1 21 0,0-22 15,1 1-15,-1 0 0,0 21 0,1-21 16,-1 0-16,0 0 0,1 21 15,-1-22-15,0 1 0,1 0 0,20 0 16,-20 0-16,20 21 0,-21-21 0,22-1 16,-22 1-16,1 0 0,-1 0 0,0 0 15,1 0-15,-1-1 0,0-20 16,1 21-16,-1 0 0,-21-22 0,21 22 0,1-21 16,-22 21-16,21-22 0,1 1 15,-1 21-15,-21-21 0,21-1 16,22-63-16,-22 64 0,22-43 15,-43 43-15,0 0 16,21-1-16,-20 1 0,-1 0 0,21-1 16,0-62-16,-20 62 0,20 1 0,-21 0 15,0-1-15,22-20 0,-22 20 16,21 1-16,-21 0 0,0-1 16,43-41-16,-43 41 0,0 22 0,0-21 15,1 0-15,41-43 16,-42 43-16,0 20 15,-21-20-15,0 21 0,22-21 0,-22-1 16,21 22-16,-21-21 0,0-1 0,0 22 16,0-21-16,0 0 0,21 20 0,-21-20 15,0 21-15,0-21 0,21 20 16,-21-20-16,0 21 0,0 0 0,0 0 16,0-22-16,0 22 0,0 0 0,0 0 15,0 0-15,0-1 0,-21 1 16,21 0-16,-21-21 0,0 21 0,21-1 15,-22 1-15,22 0 0,0 0 0,-21-21 16,21 20-16,-21 1 0,21-21 16,0 21-16,0 0 0,0-1 0,0-20 15,-21 21-15,21 0 0,-21 0 0,21-1 16,-21 1-16,-1 0 16,1 0-16,21 0 0,-21 0 15,0-1-15,0-20 0,-22 21 0,1-21 16,0 20-16,-1-20 15,1 21-15,21 0 0,-43-22 16,43 22-16,0 0 0,-21 0 16,21 0-16,-1 0 0,-20-1 0,21 1 15,0 0-15,-43-21 0,22 21 16,0-1-16,-1 1 0,-41-21 16,41 42-16,-20-21 0,-1 0 15,1 21-15,-1 0 0,1-22 16,-1 22-16,1 0 0,-22 0 0,22 0 15,-1 0-15,22 0 0,-22 22 16,22-1-16,0-21 0,-1 21 0,22-21 16,0 21-16,21 0 0</inkml:trace>
  <inkml:trace contextRef="#ctx0" brushRef="#br1" timeOffset="202615.02">16891 3112 0,'0'0'0,"-21"0"15,-43 0 1,85 0 31,22 0-47,-22 0 0,21 0 0,1 0 16,-1 0-16,21 0 0,1 21 0,21 0 15,-1-21-15,-20 0 16,20 21-16,1-21 0,0 0 0,-1 21 15,1-21-15,-21 0 0,20 0 0,-20 21 16,-1-21-16,1 0 0,-22 0 16,22 0-16,-22 0 0,0 0 0,1 0 15,-22 0-15,0 0 0,0 0 0,0 0 16,0 0-16,1 0 16,-44 0-1,1 0-15,0 0 16,0 0-16,0 0 0,0 0 15,-1 0-15,1 0 0,-21 0 0</inkml:trace>
  <inkml:trace contextRef="#ctx0" brushRef="#br1" timeOffset="202917.13">17166 3239 0,'-21'21'0,"42"-42"0,-63 42 15,42 0 1,21-21-16,0 0 16,0 0-16,0 0 0,22 21 15,-1-21-15,0 0 0,22 0 0,-1 21 16,-20-21-16,20 0 0,1 0 0,20 21 16,-20-21-16,-1 0 15,-20 0-15,20 0 0,1 0 0,-22 22 16,22-22-16,-22 0 0,0 0 0,1 0 15,-22 0-15,21 0 0,-21 0 0,0 0 16,1 0-16,-22-22 16,21 22-16,-21-21 0,21 21 15,-21-21-15</inkml:trace>
  <inkml:trace contextRef="#ctx0" brushRef="#br1" timeOffset="203321.57">18351 3027 0,'0'-21'15,"22"42"17,-1 0-32,0-21 15,0 21-15,0-21 0,22 21 0,-22-21 16,21 0-16,-21 22 0,22-22 15,-22 0-15,21 0 0,0 21 16,-20-21-16,-1 0 0,21 0 0,-21 0 0,0 0 16,1 0-16,-22 21 15,-22 0 1,1 0-16,0-21 16,-21 21-16,-1 1 0,1-1 15,0 0-15,-22 0 0,22 21 0,-22-20 16,22 20-16,-21-21 0,20 21 0,1-20 15,21 20-15,-22-21 0,22 0 0,-21 0 16,21 1-16,0-1 0,-1 0 16,1 0-16,0 0 0,21 0 15,-21-21-15,21 22 0,21-22 47,0 0-47</inkml:trace>
  <inkml:trace contextRef="#ctx0" brushRef="#br1" timeOffset="204170.08">20129 2350 0,'0'0'15,"0"-22"-15,0 44 16,0-1-1,-21 0-15,0 21 0,0 22 0,0-22 16,21 22-16,-21-1 0,-1 1 0,1 20 16,0-20-16,-21-1 0,21 22 15,-1-22-15,-20 1 0,21-1 16,0 1-16,-22-22 0,22 1 0,0-1 16,0 0-16,0 1 0,0-22 0,-1 0 15,22 0-15,0 0 0,0 0 16,-21-21-16,42-21 31,1 0-31,-22 0 16,21 0-16,0 0 0,0-22 0,21 1 15,-20 0-15,-1-1 0,0-20 0,21-1 16,-21 22-16,1-22 0,-1 1 16,0-1-16,0 1 0,0-1 0,0 1 15,1-1-15,-1 1 0,-21 21 16,0-22-16,0 22 0,21-1 15,-21 22-15,0 0 0,21 0 0,-21 0 16,0 42 0,0 0-16,0 0 0,0 22 15,0-1-15,0 21 0,0-20 0,0 20 16,0 1-16,0-1 0,0 1 0,0-22 16,0 22-16,0-22 0,0 21 15,0-20-15,0 20 0,0-20 0,0-1 16,0 0-16,0-21 0,0 22 15,0-22-15,0 0 0,0 0 0,0 0 16,21 1-16,-21-1 16,0-42 15,-21 21-31,0-22 0</inkml:trace>
  <inkml:trace contextRef="#ctx0" brushRef="#br1" timeOffset="205382.38">19727 3260 0,'21'0'31,"1"0"-31,-1 0 0,21 0 16,-21 0-16,0 0 0,22 0 0,-22-21 16,21 21-16,1 0 0,-1-22 15,0 22-15,-21-21 0,22 0 0,-22 21 16,21-21-16,-21 21 0,22-21 0,-22 0 15,0 21-15,0-22 0,0 22 16,-21 22 15,0-1-31,0 0 0,0 0 16,0 0-16,-21 22 0,21-22 16,0 0-16,0 0 0,0 0 0,0 0 15,0 1-15,0-1 0,0 0 16,0 0-16,21 0 15,1-21-15,-1 0 16,0 0-16,0 0 0,0 0 0,0 0 16,1 0-16,-1-21 0,21 21 0,-21-21 15,0 0-15,1 0 0,-1-1 16,0 1-16,0 0 0,0 0 0,0-21 16,-21 20-16,22 1 0,-22-21 0,21 21 15,-21 0-15,0-1 0,0 1 16,0 42-1,0 1 1,0-1-16,0 21 0,-21-21 16,21 0-16,0 22 0,0-22 15,0 0-15,0 0 0,0 0 0,0 1 16,0-1-16,0 0 0,0 0 0,0 0 16,21-21-16,0 21 15,0-21-15,0 0 0,0 0 0,1 0 16,-1 0-16,0 0 0,0-21 0,0 21 15,0-21-15,1 0 0,-1 0 0,0 0 16,0-22-16,0 22 0,0-21 16,1-1-16,-1 1 0,0 0 0,0-1 15,0 1-15,-21 0 0,21-22 16,1 22-16,-1-22 0,0 22 16,-21-21-16,21 20 0,0-20 0,-21 20 0,21 1 15,-21 21-15,0-21 0,0 20 16,0 1-16,0 42 15,-21 1 1,0 20-16,0 0 0,21 1 0,-21 20 16,0-21-16,-1 22 0,1-22 15,0 22-15,0-22 0,0 22 0,0-22 16,21 0-16,-22 22 0,22-22 0,-21 0 16,21 1-16,0-1 0,0-21 15,0 22-15,0-22 0,0 0 16,0 0-16,0 0 0,0 0 0,21 1 15,1-22-15,-1 0 0,0 0 16,0 0-16,0 0 0,0 0 0,1 0 16,-1-22-16,21 22 0,-21-21 0,0 0 15,1 0-15,-1 0 0,21 0 0,-21-1 16,0 1-16,1 0 0,-22-21 16,21 21-16,0-1 0,-21 1 15,0 0-15,0 42 31,0 22-31,-21-22 16,0 0-16,21 0 0,0 0 16,0 0-16,0 1 0,0-1 0,0 0 15,0 0-15,0 0 0,0 0 16,0 1 0,21-22-16,0 0 0,0 0 0,0 0 15,0 0-15,1 0 0,-1-22 16,0 22-16,0-21 0,0 0 0,0 0 15,1 0-15,-1 0 0,0-1 0,-21-20 16,21 21-16,-21-21 0,0 20 16,0 1-16,0-21 0,0 21 15,-21 0-15,0 21 0,0 0 0,-1 0 16,1 0-16,0 0 0,0 0 16,0 0-16,0 0 0,-1 0 15,1 0-15,0 0 16,0 21-16,0-21 31</inkml:trace>
  <inkml:trace contextRef="#ctx0" brushRef="#br1" timeOffset="205586.27">21103 2963 0,'21'0'15,"0"0"1,1-21-16,-1 21 0,0 0 0,21 0 16,-21 0-16,22 0 0,-22 0 0,21 0 15,1 0-15,-22 0 0,21 0 0,-21 0 16,0 0-16,1 0 0,-1 0 16,0 0-16,0 0 0,0 0 15,0 0-15,1 0 0,-1 0 16</inkml:trace>
  <inkml:trace contextRef="#ctx0" brushRef="#br1" timeOffset="206322.85">22246 3217 0,'0'0'0,"-21"0"0,0 0 16,0 0-16,21 22 15,-22-1-15,1-21 0,21 21 16,0 0-16,0 0 0,-21 0 16,21 1-16,0-1 0,-21 0 0,21 0 15,0 0-15,0 0 0,0 1 16,-21-22-1,0 0 17,21-22-17,0 1-15,0 0 0,0 0 0,0-21 16,0 20-16,21 1 0,0 0 16,-21 0-16,21-21 0,0 20 15,0 1-15,-21 0 0,22 0 16,-1 0-16,0 21 0,0 0 0,0 0 15,0 0-15,1 0 0,-1 0 16,0 0-16,-21 21 0,0 0 16,21 0-16,-21 0 0,0 1 0,0-1 15,0 21-15,0-21 0,0 0 0,0 1 16,0-1-16,0 0 0,-21 0 16,0 0-16,0-21 15,-1 0-15,1 0 31,21-21-31,0 0 16,0 0-16,21-22 16,1 22-16,-1 0 0,0-21 0,0 21 15,0-1-15,0-20 0,1 21 16,20 0-16,-21 0 0,0 21 0,0-22 16,1 22-16,-1 0 0,0 0 0,0 0 15,0 22-15,0-22 0,-21 21 16,0 0-16,0 21 0,0-21 0,0 1 15,0-1-15,0 0 0,0 21 0,0-21 16,-21 1-16,21-1 0,-21 0 16,0 0-16,21 0 0,0 0 15,21-42 32</inkml:trace>
  <inkml:trace contextRef="#ctx0" brushRef="#br1" timeOffset="207195.79">23093 3133 0,'0'-21'16,"0"42"-16,0-64 0,-21 43 15,-1 0-15,1 0 0,0 0 16,0 0-16,0 0 0,0 22 15,-1-1-15,-20 0 0,21 21 16,0-21-16,0 1 0,-1 20 0,1-21 16,21 0-16,0 0 0,-21 1 0,21-1 15,0 0-15,0 0 0,0 0 16,21-21 0,0 0-16,1 0 0,-1 0 15,0-21-15,0 21 0,0-21 16,0 0-16,1 0 15,-1-1-15,0 1 0,-21-21 0,21 21 16,0-22-16,0 22 0,1 0 0,-1-21 16,-21 21-16,0-1 15,0 44 1,0-1-16,0 21 16,0-21-16,0 0 0,0 22 15,0-22-15,0 0 0,-21 21 0,21-20 16,0-1-16,0 0 0,0 0 0,0 0 15,21 0-15,0-21 16,0 0-16,0 0 0,0 0 16,1 0-16,-1-21 15,0 0-15,0 0 0,0 0 16,-21 0-16,21-1 0,1-20 16,-1 21-16,0-21 0,0-1 0,0 1 15,-21 0-15,21-1 0,1 1 0,-1-22 16,0 22-16,0 0 0,-21 21 15,0-22-15,21 22 0,-21 0 0,0 0 16,0 0-16,-21 42 16,21 0-16,-21 0 15,0 0-15,0 22 0,21-22 0,-22 21 16,1 0-16,21-20 0,0 20 0,0 0 16,-21 1-16,21-22 0,0 21 15,0 0-15,0-20 0,0-1 16,0 0-16,0 0 0,0 0 0,0 0 15,0 1 1,21-22-16,0 0 0,1 0 16,-22-22-16,21 22 0,-21-21 0,21 0 15,0 0-15,0 0 0,-21 0 16,21-1-16,1 1 0,-1 0 0,-21 0 16,0 0-16,21 21 0,-21 21 31,0 0-31,-21 0 15,21 0-15,0 1 0,0-1 0,-21 0 16,21 0-16,-22 0 16,22 0-16,22-42 47,-1 21-47,-21-21 15</inkml:trace>
  <inkml:trace contextRef="#ctx0" brushRef="#br1" timeOffset="207362.69">23770 2985 0,'0'0'0,"-21"0"15,0 0-15,0 0 16,21 21 15,-22-21 0</inkml:trace>
  <inkml:trace contextRef="#ctx0" brushRef="#br1" timeOffset="207526.6">23304 3069 0,'0'0'0,"-21"0"0,21 21 15,0 1 16,43-22-31,-22 0 0,0 0 16,0 0-16,21 0 0,1 0 0,-22 0 16,21 0-16,1 0 0,-1 0 15,-21 0-15</inkml:trace>
  <inkml:trace contextRef="#ctx0" brushRef="#br1" timeOffset="208986.78">24066 3090 0,'-21'0'31,"0"0"-31,0 0 0,0 0 16,0 22-16,-1-22 0,1 21 0,0 0 16,0 0-16,0 0 0,0 0 15,-1 1-15,22-1 0,-21 0 0,21 0 16,0 0-16,0 0 0,0 1 0,0-1 15,0 0-15,21 0 16,1-21-16,-1 0 0,0 0 0,0 0 16,0 0-16,0 0 0,22 0 0,-22 0 15,0 0-15,21-21 0,-20 21 0,-1-21 16,0 0-16,0-1 0,0 1 16,-21 0-16,0 0 0,21 0 15,-21 0-15,22-1 0,-22 1 16,-22 21-1,1 21 1,0-21-16,21 22 0,-21-1 0,0 0 16,21 0-16,-21 0 0,21 0 15,-22 1-15,22-1 0,0 0 16,22-21 15,-1 0-31,0 0 16,0-21-16,0 0 0,0-1 15,1 1 1,-1 0-16,-21 0 0,21 0 0,-21 0 16,21-1-16,-21 1 0,0 0 15,0 42 1,0 0 0,0 1-16,-21-1 0,0 0 0,21 0 15,0 0-15,0 0 0,0 1 16,0-1-16,0 0 0,0 0 15,21-21 1,0 0 0,0 0-16,0 0 0,1-21 0,-1 21 15,0-21-15,-21 0 0,21-1 16,0 1-16,0-21 0,-21 21 0,22-22 16,-1 1-16,0 21 0,0-21 15,-21-1-15,21 1 0,0 21 0,1-22 16,-22 22-16,0 0 0,0 0 0,0 0 15,0 0-15,0 42 16,-22 0 0,22 0-16,-21 0 0,0 0 0,0 22 15,0-22-15,21 0 16,-21 21-16,21-20 0,-22 20 0,22 0 16,0-21-16,0 22 0,0-22 0,0 0 15,0 0-15,0 0 0,0 1 16,0-1-16,0 0 0,22-21 0,-1 0 15,0 21-15,0-21 0,0 0 16,0 0-16,1 0 0,-1-21 16,0 0-16,0 0 0,0-1 0,0 1 15,1-21-15,-1 0 0,21 20 0,-21-20 16,0 0-16,1-1 0,-1 1 16,0 0-16,0 21 0,0-22 15,0 22-15,-21 0 0,0 0 0,0 0 16,-21 42 15,0 0-31,0 0 0,0 0 0,21 22 16,-21-22-16,-1 21 0,1-21 15,0 22-15,0-1 0,0 0 0,21-21 16,0 22-16,0-22 0,-21 21 0,21-21 16,0 1-16,0 20 0,0-21 15,0 0-15,21 0 0,0-21 16,0 0-16,0 0 0,0 0 15,1 0 1,-1-21-16,0 0 0,0 0 0,0 0 16,0 0-16,1-1 0,-1-20 0,0 21 15,-21 0-15,0 0 16,21 21-16,-21 21 16,0 0-16,-21-21 0,21 21 15,0 0-15,0 0 0,0 1 16,0-1-16,0 0 0,0 0 15,0 0 1,21-21 0,0 0-16,0-21 15,1 21-15,-22-21 0,21 0 0,0 21 16,0-21-16,-21-1 0,21 1 16,0 0-16,-21 0 0,22 0 15,-22 0-15,21-1 0,-21 1 0,0 42 16,0 1-1,-21-1-15,-1 21 0,1-21 0,21 22 16,-21-1-16,0 0 0,0 1 0,0-1 16,-1 0-16,1 1 0,0-22 15,0 21-15,0-21 0,21 0 0,0 1 16,-21-1-16,21 0 0,0 0 0,-22-21 16,22 21-16,0 0 0,-21-21 31,0 0-16,0 0-15,0 0 0</inkml:trace>
  <inkml:trace contextRef="#ctx0" brushRef="#br1" timeOffset="209486.49">18817 3789 0,'-42'0'0,"21"0"16,-1 21-16,-20 0 0,0 0 0,-1 22 15,-20-1-15,21 0 0,-22 22 16,1-1-16,-1 1 0,1-1 0,-22-20 16,21 20-16,1 1 0,-1-1 0,22-20 15,-21 20-15,20-21 0,1 22 0,0-22 16,-1 1-16,22-22 0,0 21 16,0-21-16,0 22 0,-1-22 0,22 0 15,0 0-15,0 0 0,0-42 31,22 0-31</inkml:trace>
  <inkml:trace contextRef="#ctx0" brushRef="#br1" timeOffset="210027.17">18669 4805 0,'0'0'0,"21"-21"0,21 21 0,-20-21 15,-1 21-15,0-22 0,0 22 16,-21-21-16,0 0 0,0 0 16,0 0-16,0 0 0,-21-1 15,0 1-15,0 0 0,-1 21 16,1 0-16,-21 0 0,21 0 0,-22 0 16,22 21-16,-21-21 0,0 21 0,20 1 15,-20-1-15,21 21 0,-21-21 0,20 0 16,1 22-16,0-22 0,0 21 0,21-21 15,0 1-15,0 20 0,0-21 16,0 0-16,21 0 0,0-21 16,22 0-16,-22 0 0,0 0 0,21 0 15,1 0-15,-1-21 0,0 0 0,1 0 16,-1 0-16,0-22 0,1 22 16,-1-21-16,0 0 0,-21-1 15,22 1-15,-22 0 0,0-1 0,0 1 16,0-22-16,1 22 0,-22-21 0,0 20 15,0-20-15,0 20 0,0-20 0,0 42 16,0-22-16,0 22 0,0 42 16,0 1-1,0 20-15,-22-21 0,1 43 0,21-22 16,-21 0-16,21 22 0,0-22 16,-21 22-16,21-22 0,0 0 0,0 1 15,0-1-15,0 0 0,0 1 0,0-1 16,0-21-16,0 0 0,0 22 15,21-22-15,0-21 0,-21 21 0,21 0 16,1-21-16,-1 0 0,0 0 0,21 0 16,-21 0-16,1-21 15,-1 0-15</inkml:trace>
  <inkml:trace contextRef="#ctx0" brushRef="#br1" timeOffset="210899.66">19367 4678 0,'0'21'16,"0"0"-16,22-21 31,-1 0-31,0 0 0,0 0 16,21 0-16,-20 0 0,20 0 0,0-21 16,1 21-16,-1-21 0,0 0 0,1 21 15,-1-21-15,0-1 0,-21 1 0,22 0 16,-22 0-16,-21 0 0,0 0 0,0-1 15,0 1-15,0 0 0,0 0 16,-21 21-16,0-21 0,-1 21 0,-20 0 16,21 0-16,0 0 0,-22 21 0,22 0 15,-21 0-15,21 0 0,0 22 16,-1-22-16,22 21 0,0-21 0,-21 1 16,21 20-16,0-21 0,0 0 15,0 0-15,0 1 0,21-1 0,1 0 16,-1-21-16,21 21 0,-21-21 0,22 0 15,-1 0-15,-21 0 0,21 0 0,22 0 16,-22-21-16,1 21 0,-1-21 0,0 0 16,1-1-16,-1 1 0,0 0 15,1-21-15,-1 21 0,0-22 0,1 22 16,-1-21-16,0-1 0,-21 1 0,1 0 16,20-1-16,-21 1 0,0 0 15,-21-1-15,0 22 0,0-21 0,0 21 16,0 0-16,0-1 0,-21 22 15,0 0-15,0 22 16,0-1-16,-1 21 0,1-21 0,0 22 16,0-1-16,0 21 0,0-20 0,-1-1 15,1 0-15,21 1 0,-21-1 16,0 0-16,0 1 0,0 20 16,-1-20-16,1-1 0,0 21 0,0-20 15,21-1-15,-21 22 0,0-22 0,-1 21 0,1-20 16,0-1-16,0 0 0,0 22 15,0-22-15,-1 1 0,22-1 0,-21 0 16,21 1-16,-21-1 0,21 0 0,0-21 16,0 22-16,0-22 0,0 0 15,0 0-15,21 0 0,0-21 16,1 0-16,-1 0 0,0 0 0,21-21 16,1 21-16,-22-21 0,21 0 0,0 0 15,1 0-15,-22-1 0,21 1 0,-21-21 16,1 21-16,-1 0 0,0-22 0,-21 22 15,0 0-15,0-21 0,0 20 0,0-20 16,0 0-16,-42 21 0,20-22 16,1 1-16,-21 21 0,0-22 15,20 22-15,-20 0 0,21 21 0,-21-21 16,20 21-16,1-21 0,0 21 16,21-21-1,21 21-15,0 0 16,22 0-16,-22 0 0,0-22 15,21 22-15,1 0 0,-1-21 0,0 0 16,1 21-16,-1-21 0,0 21 0,22-21 16,-22 0-16,1 21 0,-1-22 0,0 1 15</inkml:trace>
  <inkml:trace contextRef="#ctx0" brushRef="#br1" timeOffset="212278.62">21040 4678 0,'0'-21'16,"0"-43"-1,0 43-15,0 0 0,-22 21 32,1 0-32,0 21 15,0 0-15,0 0 0,0 1 0,-1-1 16,1 0-16,0 0 0,0 0 0,0 0 16,0 22-16,21-22 0,0 0 0,0 0 15,0 0-15,0 1 0,0-1 0,0 0 16,21-21-1,0 0 1,0 0-16,0 0 0,0 0 0,1-21 16,-1 0-16,0-1 15,0 1-15,0-21 0,0 21 0,-21 0 16,0-1-16,22 1 0,-1 0 0,-21 0 16,0 0-16,0 0 0,0 42 31,0 0-16,0 0-15,0 0 0,0 0 0,-21 1 16,21-1-16,0 0 0,0 0 0,0 0 16,0 0-16,0 1 0,0-1 15,21 0 1,0-21-16,0 0 0,0 0 16,0 0-16,1 0 0,-1-21 15,0 21-15,0-21 0,0-1 16,0 1-16,1 0 0,-22 0 15,21-21-15,-21 20 0,21 1 0,-21 0 16,21 0-16,-21 0 0,0 0 16,0-1-16,-21 44 31,0-22-31,21 21 0,-21 0 0,21 0 16,0 0-16,-22 0 0,22 1 0,0-1 15,-21 0-15,21 0 0,0 0 16,0 0-16,0 1 15,0-1-15,0 0 0,21 0 16,1-21-16,-1 0 0,0 0 16,0 0-16,0 0 15,0 0-15,1-21 0,-1 0 16,-21 0-16,21-1 0,0 1 16,-21 0-16,0 0 0,21 0 0,0 0 15,-21-1-15,0 1 0,0 0 0,0 42 47,0 0-47,0 1 16,0-1-16,0 0 0,0 0 15,0 0-15,0 0 0,0 1 16,0-1-16,22-21 16,-1 21-16,0-21 15,0 0-15,0 0 0,0 0 0,1 0 16,-1-21-16,0 21 15,0-21-15,0-1 0,0 22 0,-21-21 16,22 0-16,-1 0 0,-21-21 0,0 20 16,21 1-16,0-21 0,-21 21 0,21-22 15,-21 22-15,0-21 0,0 21 0,0-22 16,0 22-16,21 0 16,-21 0-16,0 0 0,0 0 0,0 42 31,0 0-16,0 0-15,0 0 0,0 0 0,0 22 16,0-22-16,-21 21 0,21-21 16,0 1-16,0 20 0,0-21 0,0 21 15,0-20-15,0-1 0,0 0 0,0 21 16,0-21-16,0 1 0,0-1 0,0 0 16,0 0-16,21 0 15,1-21-15,-1 0 16,0 0-16,0 0 15,0 0-15,0 0 0,1-21 16,-1 21-16,-21-21 0,21 0 0,0 0 16,0-22-16,-21 22 0,21-21 0,1 21 15,-22-22-15,0 1 0,21 21 16,-21-22-16,21 1 0,-21 0 0,0 21 16,0-22-16,0 22 0,0 0 0,0 0 15,0 42 16,0 0-31,0 0 0,0 0 16,0 1-16,-21 20 0,21-21 0,0 0 0,-21 0 16,21 22-16,0-22 0,0 0 15,0 0-15,0 22 0,0-22 0,-22 0 16,22 0-16,0 0 16,0 0-16,0 1 0,0-1 15,0 0 1,22-21-1,-1 0 1,0-21-16,0 21 0,-21-21 16,0-1-16,21 22 0,-21-21 0,21 0 15,-21 0-15</inkml:trace>
  <inkml:trace contextRef="#ctx0" brushRef="#br1" timeOffset="212502.5">22161 4657 0,'0'0'0,"22"0"32,-1 0-32,0 0 15,0-21-15,0 21 0,0 0 16,1 0-16,-1 0 0,0 0 0,0 0 16,0 0-16,0 0 0,1 0 0,-22-22 31,21 22-31,-21-21 31,-21 21-31,-1-21 0</inkml:trace>
  <inkml:trace contextRef="#ctx0" brushRef="#br1" timeOffset="-200670.77">13144 3090 0,'0'0'0,"-21"0"0,-21 0 15,21 0-15,0 0 0,-1 0 0,1 0 16,0 0-16,0 0 0,0 0 16,0 0-16,42 0 46,0 0-46,21 0 0,-21 0 16,22 0-16,-1 0 0,22 0 16,-22 0-16,21 0 0,1 22 0,-1-22 15,1 0-15,-1 0 0,22 21 16,-21-21-16,20 0 0,1 0 0,0 21 16,20-21-16,-20 0 0,0 0 0,-1 0 15,1 21-15,-21-21 0,-1 0 16,1 0-16,-1 21 0,-21-21 0,22 0 15,-43 0-15,21 0 0,-20 0 16,-1 0-16,0 0 0,0 21 0,0-21 16,-21 22 31,-21-22-47,0 0 0,0 0 15,-22 0-15,22 21 0</inkml:trace>
  <inkml:trace contextRef="#ctx0" brushRef="#br1" timeOffset="-200018.14">13187 3471 0,'0'0'0,"-21"0"0,-1 0 16,1 0-16,0 0 0,0 0 16,0 0-16,0 22 0,-1-22 0,-20 0 15,21 0-15,-21 0 0,20 0 0,1 0 16,-21 0-16,21 0 0,-22 0 16,22 21-16,-21-21 0,21 0 0,0 0 15,42 0 16,0 0-31,21 0 16,1 0-16,-1 0 0,0 0 0,22 0 16,20 0-16,-20 0 0,21 0 15,-1 0-15,22 0 0,-21 0 0,-1 0 16,1 0-16,0 0 0,-1 0 16,22 0-16,-42 0 0,20 21 0,1-21 15,0 0-15,-22 0 0,1 0 16,-1 0-16,1 0 0,-22 21 0,22-21 15,-43 0-15,21 0 0,0 0 0,-20 0 16,-1 0-16,0 0 0,0 0 31,-42 0 1,0 0-32,0 0 15,-1 0-15,1 21 0,0-21 0,0 0 16,0 0-16,-22 0 15,22 0-15</inkml:trace>
  <inkml:trace contextRef="#ctx0" brushRef="#br1" timeOffset="-199526.29">12933 3789 0,'0'0'0,"-21"0"0,-1 0 16,1 0-16,0 0 0,42 21 47,0-21-47,22 0 0,20 21 15,-20-21-15,20 0 0,22 0 0,-1 21 16,1-21-16,0 0 0,21 22 16,-22-22-16,22 0 0,0 21 15,-21-21-15,20 0 0,1 21 0,-21-21 16,0 0-16,-22 0 0,1 0 15,-1 0-15,1 21 0,-22-21 0,-21 0 16,21 0-16,-20 0 0,-1 0 0,0 0 16,0 0-1,-21-21 32,-21 21-31,0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2:30:47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1016 0,'0'-21'0,"0"42"16,0-63-16,0 21 0,0-1 0,0 1 0,0 0 15,0 0-15,0 0 0,0 0 16,0-1-16,0 1 0,0 0 0,0 0 16,0 0-16,0 0 15,21 21 16,1 21-31,-22 0 16,21 0-16,0 21 0,0 1 16,21-1-16,-20 0 0,-1 22 15,0-22-15,21 22 0,-21-1 0,1-20 16,-1 20-16,-21-21 0,0 22 16,21-1-16,-21-20 0,21 20 15,-21 1-15,0-22 0,0 22 0,0-22 16,0 0-16,0 1 0,0-22 15,0 21-15,0-21 0,0 0 0,0 1 16,0-44 0,0 1-16,0 0 15,0-21-15,0-1 0,0 1 16,21-21-16,0-1 0,-21 1 16,0-1-16,22 1 0,-22-22 0,21 21 15,-21-20-15,21-1 0,-21 0 16,0 1-16,0 20 0,21-20 0,0 41 15,-21-20-15,21 20 16,-21 22-16,22-21 0,-22 21 0,21-22 16,0 22-16,-21 0 15,21 0-15,0 21 0,0 0 32,-21 21-17,22-21-15,-22 21 0,0 0 16,0 22-16,0-22 0,0 21 0</inkml:trace>
  <inkml:trace contextRef="#ctx0" brushRef="#br0" timeOffset="1659.62">1884 1588 0,'0'0'16,"21"0"-16,0-22 16,-21 1-16,0 0 15,21 0-15,-21-21 0,0 20 0,0 1 16,0 0-16,0-21 0,0 21 16,0-22-16,0 22 0,0 0 15,-21 0-15,21 0 0,-21-1 16,0 22-16,0 0 15,-1 0-15,1 0 0,0 22 0,0-1 16,0 0-16,0 0 0,-1 21 16,1-20-16,0 20 0,0 0 15,0 1-15,0-1 0,21 0 0,0 1 16,0-1-16,0 0 0,0 1 16,0-22-16,0 21 0,0-21 0,0 22 15,0-22-15,0 0 0,21 0 16,0-21-16,0 0 15,0 0-15,0 0 0,1-21 16,-1-21-16,0 20 16,0-20-16,0 0 0,0-1 0,1 1 15,-1 0-15,0-1 0,-21 1 16,0 0-16,21-1 0,-21 1 0,21 0 16,-21 21-16,0-1 0,0 1 15,0 0-15,0 0 16,0 42-1,0 0-15,0 0 16,0 22-16,0-22 0,0 0 16,0 21-16,0-20 0,0 20 0,0-21 15,0 21-15,0 1 0,0-22 16,0 21-16,0 1 0,0-22 16,0 21-16,0-21 0,0 0 0,0 1 15,0-1-15,0 0 0,21 0 16,1-21-16,-1 0 0,0 0 0,0 0 15,0 0-15,0 0 0,22-21 16,-22 0-16,21 0 0,1-1 0,-1-20 16,0 21-16,22-21 0,-22-1 15,0 1-15,1 0 0,-22-1 16,21 22-16,-21-21 0,-21 21 0,0-22 16,0 22-16,0 0 0,0 0 0,-21 21 15,0-21-15,-21 21 0,21 0 16,-22 0-16,22 0 0,0 0 15,-21 0-15,20 0 0,1 0 0,0 0 16,0 21-16,21 0 16,21-21-16,0 0 15,22 21-15,-22-21 0,21 21 16,0-21-16,1 21 0,-1-21 0,-21 22 16,22-1-16,-1-21 0,-21 21 15,0 0-15,0 0 0,1 0 0,-1 1 16,-21-1-16,0 0 0,0 0 15,0 21-15,0-20 0,0-1 16,0 0-16,0 0 0,-21 0 0,21 0 16,0 1-16,0-1 0,0 0 15,0 0-15,0 0 0,0 0 16,21-21 0,0 0-16,0 0 15,21 0-15,-20 0 0,-1 0 0,21-21 16,0 0-16,-20 0 0,20 0 15,0 0-15,1-22 0,-22 22 0,21 0 16,0-21-16,-20-1 0,20 22 16,-21-21-16,0-1 0,-21 22 15,0 0-15,0-21 0,0 21 0,0-1 16,0 1-16,-21 21 16,0 0-16,0 0 0,0 0 15,-22 0-15,22 0 0,0 21 16,-21 1-16,20-1 0,1 21 0,-21-21 15,21 22-15,0-22 0,-1 21 0,1-21 16,0 22-16,21-22 0,0 21 16,0-21-16,0 0 0,0 1 0,0-1 15,0 0-15,0 0 16,21-21-16,0 0 0,1 0 16,-1 0-16,0 0 0,0 0 15,0-21-15,0 0 0,1 0 16,-1-1-16,0-20 0,0 21 15,0 0-15,-21-22 0,21 1 16,1 21-16,-22 0 0,21 0 0,-21-1 16,0 1-16,0 0 0,0 42 47,0 0-47,0 22 0,0-22 15,0 0-15,0 21 0,0-20 0,0-1 16,0 0-16,0 21 15,0-21-15,0 1 0,0-1 0,0 0 16,21 0-16,0-21 0,-21 21 0,21-21 16,0 0-16,1 0 0,-1 0 15,0 0-15,0 0 0,0 0 0,0 0 16,1 0-16,20-21 0,-21 0 0,0 0 16,22 0-16,-22-1 0,0-20 15,0 21-15,0-21 0,0 20 0,1-20 16,-1 0-16,0 21 0,-21-1 15,0 1-15,0 0 0,0 0 0,0 42 47,0 0-47,0 0 16,0 1-16,0 20 0,0-21 16,0 0-16,0 0 0,0 22 0,0-22 15,0 0-15,0 0 0,0 0 16,0 1-16,21-22 15,0 0 1,-21-22-16,0 1 16</inkml:trace>
  <inkml:trace contextRef="#ctx0" brushRef="#br0" timeOffset="2023.41">3958 1185 0,'0'0'0,"-21"0"0,0 0 0,0 0 16,-1 22-16,1-1 0,21 0 15,-21-21-15,21 21 0,0 0 16,0 0-16,21-21 16,0 0-16,1 0 0,-1 0 15,0 0-15,0 0 0,21 0 16,-20-21-16,-1 0 15,-21 0-15,21 21 0,-21-21 0,0 0 16,0-1-16,0 1 0,-21 0 16,0 0-16,-1 21 0,1-21 15,0 21-15,0 0 16,0 0-16,0 0 0,-1 0 0,1 0 16,0 0-16,0 0 15,21 21-15,0 0 0,0 0 16,21-21-1,0 0-15,0 0 0,22 0 16,-22 0-16</inkml:trace>
  <inkml:trace contextRef="#ctx0" brushRef="#br0" timeOffset="2604.07">4318 720 0,'0'-21'0,"0"42"0,-21-64 0,21 22 15,-21 21-15,21 21 16,0 1 0,0-1-16,0 0 0,0 21 0,0 1 15,0-1-15,0 0 0,0 22 16,0-22-16,0 22 0,0-1 0,0 1 16,0-22-16,0 21 15,-22 1-15,22-22 0,0 22 0,0-1 16,-21-20-16,21-1 0,0 0 0,0 1 15,0-1-15,0-21 0,0 21 16,0-20-16,0-1 0,0 0 16,0-42 15,0 0-31,0-1 0,0 1 0,0-21 16,0 21-16,0-22 0,0 1 15,21 21-15,1-21 0,-1 20 0,0-20 16,0 21-16,0 0 0,0 0 15,1-1-15,-1 1 0,21 21 16,-21 0-16,0 0 0,22 0 0,-22 0 16,0 0-16,21 0 0,-20 21 15,-1 1-15,0-1 0,0 0 0,0 0 16,-21 0-16,0 22 0,0-22 0,0 21 16,0-21-16,0 22 0,-21-22 15,0 0-15,0 0 0,0 21 0,-1-20 16,-20-1-16,21 0 0,-21-21 15,-1 21-15,22 0 0,-21-21 0,21 21 16,-1-21-16,1 0 0,0 0 0,0 0 16,0 22-16,0-22 15,21-22 1,0 1 0,0 0-16,21-21 15,0 21-15,0-1 0</inkml:trace>
  <inkml:trace contextRef="#ctx0" brushRef="#br0" timeOffset="2939.4">4953 677 0,'0'0'0,"0"-21"31,0 64-16,0-22 1,0 21-16,0 22 0,0-22 16,0 21-16,0 22 0,0-21 0,0-1 15,0 1-15,0-1 0,0 1 0,0-1 16,0-21-16,0 22 0,-21-22 16,21 22-16,-21-22 0,21 0 0,0 1 15,0-22-15,-22 21 0,22-21 16,-21 1-16,21-1 0,0 0 15,0 0-15,-21 0 16,21-42 15,0 0-31,0 0 0,0 0 0,21-1 16</inkml:trace>
  <inkml:trace contextRef="#ctx0" brushRef="#br0" timeOffset="3323.16">5080 1588 0,'21'0'32,"0"0"-17,0 0 1,1 0-16,-1 0 0,0-22 16,0 22-16,0-21 0,0 0 15,1 21-15,-1-21 0,-21 0 16,0 0-16,0-1 15,-21 22 1,-1 0 0,1 0-16,0 22 15,0-1-15,21 0 0,0 0 16,-21 21-16,21-20 0,-21 20 0,21-21 16,-22 0-16,22 22 15,0-22-15,0 0 0,0 0 0,0 0 16,0 0-16,0 1 0,0-1 0,0 0 15,0 0 1,22-21-16,-1 0 16,0 0-16,0 0 0,0 0 0,0 0 15,1-21-15,-1 21 0,0-21 16,21 0-16,-21-1 0</inkml:trace>
  <inkml:trace contextRef="#ctx0" brushRef="#br0" timeOffset="3743.44">5948 1439 0,'0'0'0,"0"-21"0,0 0 16,-21 21-1,-1 0-15,1 0 0,0 0 0,0 0 16,-21 0-16,20 21 0,-20-21 16,21 21-16,0 1 0,0-1 0,-1 0 15,1 0-15,0 0 0,21 0 0,0 1 16,-21-1-16,21 0 0,0 0 15,0 0-15,0 0 0,21-21 0,0 22 16,0-22-16,1 0 0,-1 21 16,21-21-16,-21 0 0,0 0 15,22 0-15,-22 21 0,0-21 0,0 0 16,0 0-16,1 0 0,-1 21 0,0-21 16,0 0-16,-21 21 15,0 0 1,0 1-16,-21-22 0,0 21 15,0-21-15,-22 0 0,22 21 16,0-21-16,0 0 0,-22 0 0,22 21 16,0-21-16,0 0 0,0 0 0,0 0 15,-1 0-15,1 0 16,0 0-16,0 0 16,21-21-1,0 0 1,42 21-16</inkml:trace>
  <inkml:trace contextRef="#ctx0" brushRef="#br0" timeOffset="4404.06">6710 1651 0,'-43'0'16,"65"0"15,-1 0-15,21 0-16,-21 0 0,22 0 0,-1 0 15,0 0-15,22 0 0,-22 0 16,0 0-16,22 0 0,-22 0 0,1 0 15,-1 0-15,0 0 0,1 0 16,-1 0-16,0-21 0,1 21 0,-1 0 16,-21 0-16,21-21 0,-20 21 15,-1 0-15,0 0 0,-21-21 16,0-1-16,0 1 16,-21 0-16,0 21 15,-1 0-15,1 0 0,0-21 16,0 21-16,0 0 0,0 0 0,-1 0 15,1 0-15,0 0 0,0 0 16,0 0-16,21-21 47,21 21-47,0 0 16,21 0-16,-20 0 0,-1 0 15,0-21-15,0 21 0,0 0 0,22 0 16,-22 0-16,0 0 0,0 0 15,0 0-15,0 21 16,-21 0-16,0 0 0,0 0 16,0 0-16,-21 1 0,0 20 15,-21-21-15,21 0 0,-1 22 0,1-22 16,0 0-16,0 0 0,0 0 0,0 0 16,-1 1-16,1-1 0,21 0 15,0 0-15,-21-21 16,21-21 15,21 0-31,0 0 0,22-1 0</inkml:trace>
  <inkml:trace contextRef="#ctx0" brushRef="#br0" timeOffset="5300.31">8953 1270 0,'22'-21'31,"-1"0"-15,0 21-16,0-21 0,0 21 15,0-22-15,1 1 16,-1 0-16,0 0 0,0 0 0,0 0 16,0-1-16,1 22 0,-22-21 0,0 0 15,0 0-15,0 0 0,0 0 16,-43 21 0,22 0-16,-42 0 0,20 0 15,-20 21-15,-1 0 0,1 0 0,-1 0 16,1 0-16,-1 1 0,1-1 0,20 0 15,1 0-15,21 0 0,-21 0 16,42 1-16,-22-1 0,22 0 16,0 0-16,0 0 0,22-21 15,-1 21-15,21 1 0,0-1 16,22 0-16,-22 0 0,22 21 0,-1-20 16,-20-1-16,20 0 0,1 0 15,-22 0-15,0 22 0,1-22 0,-1 0 16,-21 21-16,0-21 0,-21 1 0,0-1 15,0 0-15,0 0 0,-21 0 16,-21 0-16,-1-21 0,-20 22 0,-1-22 16,1 0-16,-1 0 0,1 0 0,-22 0 15,22 0-15,-1 0 0,22 0 16,-22 0-16,22-22 0,0 22 0,-1-21 16,22 21-16,-21-21 0,21 0 15,0 21-15,-1-21 0,22 0 16,0-1-16,0 1 15,0 0-15,0 0 16,22 21-16,20-21 0,-21 0 16,0 21-16,22-22 0,-1 1 0,-21 21 15</inkml:trace>
  <inkml:trace contextRef="#ctx0" brushRef="#br0" timeOffset="5647.62">9525 720 0,'0'0'0,"0"-21"0,0-1 0,0 1 16,-21 21-16,0 0 0,-1 0 16,22 21-1,0 1-15,-21-1 0,21 0 0,0 21 16,0 1-16,0-1 0,0 21 15,0-20-15,0 20 0,0 1 0,0-1 16,0 1-16,0-22 0,0 22 16,0-22-16,0 21 0,0-20 15,0-1-15,0 0 0,0 1 0,0-1 16,0-21-16,0 22 0,0-22 0,0 0 16,0 0-16,0 0 0,0 0 15,0 1-15,0-1 16,0-42-1,0-1 1</inkml:trace>
  <inkml:trace contextRef="#ctx0" brushRef="#br0" timeOffset="5911.47">9461 1312 0,'0'0'0,"-21"0"15,0 0-15,0 0 16,42 0 15,0 0-31,0 0 16,1 0-16,-1 0 0,0 0 16,0 0-16,0 0 0,0 0 0,1 0 15,-1 0-15,0 0 16,0 0-1,0 0-15,0 0 16,1 0 0</inkml:trace>
  <inkml:trace contextRef="#ctx0" brushRef="#br0" timeOffset="6343.24">10181 1312 0,'-21'0'32,"0"0"-32,0 22 15,21-1-15,-22 0 0,1 0 16,0 0-16,0 0 0,0 22 0,21-22 16,-21 0-16,21 0 0,-22 22 15,22-22-15,0 0 0,0 0 0,0 0 16,0 0-16,0 1 0,22-22 15,-1 0-15,0 0 0,0 0 16,0 0-16,22 0 0,-22 0 0,21 0 16,-21-22-16,22 1 0,-22 21 0,0-21 15,21 0-15,-21 0 16,-21 0-16,22-1 0,-22 1 0,0 0 16,0-21-16,0 21 0,-22-1 15,1 1-15,21 0 0,-21 0 16,0 21-16,0-21 0,0 21 0,-1-21 15,1 21-15,0 0 0,0 0 0,0 0 16,0 0-16,21 21 16,0 0-16,0 0 0,0 0 15,21-21-15,0 21 0,0-21 16,21 0-16,-20 0 0,-1 0 16,0 0-16,0 0 0,21 0 0</inkml:trace>
  <inkml:trace contextRef="#ctx0" brushRef="#br0" timeOffset="6736.02">10520 1376 0,'0'0'16,"21"-21"-16,-21 0 0,0-1 15,21 1-15,0 0 16,0 21 0,1 0-16,-1 0 0,0 0 15,0 0-15,0 21 0,-21 0 0,21 1 16,1-1-16,-1 0 0,0 0 15,0 0-15,0 0 0,0 1 0,-21 20 16,0-21-16,0 21 0,0-20 0,0-1 16,0 0-16,0 0 0,0 0 15,0 0-15,0 1 0,0-44 47,0 1-47,0 0 16,0 0-16,0 0 0,0-22 15,0 22-15,22 0 0,-1 0 0,-21-21 16,21 20-16,0 1 0,-21 0 0,21 0 16,0 0-16,-21 0 0,22-1 15,-22 1-15,42 0 16,-21 21-16,0 0 0,0 0 16,1 0-16,-1 0 15,0 0-15,0 21 0</inkml:trace>
  <inkml:trace contextRef="#ctx0" brushRef="#br0" timeOffset="7119.37">11366 1482 0,'0'0'0,"22"0"15,-1 0-15,0 0 16,0 0-16,0 0 15,0-21-15,1 21 0,-1 0 16,-21-22-16,21 22 0,0-21 0,-21 0 16,0 0-16,0 0 15,0 0-15,-21 21 16,0 0-16,0 0 16,-1 0-16,-20 0 0,21 21 15,0 0-15,0-21 0,-1 21 0,1 21 16,21-20-16,0-1 0,0 0 0,0 0 15,0 0-15,0 0 0,0 22 16,0-22-16,21 0 0,1-21 16,-1 21-16,-21 0 0,42 1 0,-21-22 0,0 0 15,1 0-15,-1 0 16,0 0-16,0 0 0,0 0 0,0 0 16,1-22-16,-1 1 15,-21 0-15,0 0 16,0 0-16,0 0 0</inkml:trace>
  <inkml:trace contextRef="#ctx0" brushRef="#br0" timeOffset="8171.29">2307 2667 0,'0'0'0,"0"21"0,-21 0 16,21 22-16,-21-1 0,21-21 0,-21 22 15,-1 20-15,22-21 0,-21 22 16,0-22-16,0 22 0,0-1 0,21-20 16,-21 20-16,21-21 0,-22 1 15,22-1-15,-21 0 0,21 1 0,0-22 16,0 0-16,0 0 0,0 0 15,21-21 1,-21-21 0,0 0-16</inkml:trace>
  <inkml:trace contextRef="#ctx0" brushRef="#br0" timeOffset="8827.91">1905 2709 0,'0'-21'16,"0"42"-16,0-63 0,21 21 0,0 0 15,0-22-15,1 22 0,-1 0 0,21 0 16,-21 0-16,22 21 0,-1-21 15,0 21-15,1 0 0,-1 0 16,-21 21-16,21 0 0,-20 21 16,-1 1-16,0-1 0,0 0 0,0 1 15,0-1-15,1 0 0,-1 22 0,-21-22 16,21 0-16,-21 1 0,0-1 16,0 0-16,0 1 0,0-1 0,0 0 15,0-20-15,0 20 0,0-21 16,0 0-16,0 0 0,0-42 31,0 0-15,0 0-16,0 0 0,0-22 0,0 22 15,21-21-15,0 0 16,0-1-16,1 1 0,-22 0 0,42-1 16,-21-20-16,0 20 0,0 1 15,22-21-15,-1 20 0,-21 1 0,22 0 16,-22-1-16,21 1 0,-21 21 0,22 0 15,-22 21-15,0 0 0,0 0 16,0 0-16,0 21 0,1 0 0,-22 0 16,0 21-16,0 1 0,0-1 15,0 22-15,0-22 0,0 0 0,0 22 16,0-22-16,-22 22 0,22-22 16,-21 0-16,0 1 0,21-1 0,-21 0 15,21 1-15,0-1 0,0-21 16,0 21-16,-21-20 0,21-1 15,0 0-15,0 0 0,0 0 16,21-42 15,-21 0-31,21 0 0,-21 0 16,21-1-16,0 1 0,1 0 0</inkml:trace>
  <inkml:trace contextRef="#ctx0" brushRef="#br0" timeOffset="9219.69">3471 3196 0,'0'0'0,"64"-21"16,-22 0-16,-21 0 15,0 0-15,1 21 0,-1-22 0,0 1 16,-21 0-16,21 0 16,-21 0-16,0 0 0,0-1 15,-21 22-15,0 0 16,0 0-16,-1 0 0,-20 0 16,21 22-16,0-1 0,0 0 0,-1 0 15,1 0-15,0 0 0,0 22 0,0-22 16,21 21-16,-21-21 0,21 22 15,0-22-15,0 21 0,0-21 0,0 1 16,0-1-16,21 0 0,0 0 16,0-21-16,0 21 0,22-21 15,-22 0-15,0 0 0,0 0 0,21 0 16,-20 0-16,20 0 0,-21-21 16,21 0-16,-20 0 0,-1 0 15</inkml:trace>
  <inkml:trace contextRef="#ctx0" brushRef="#br0" timeOffset="9507.52">4360 2413 0,'0'0'16,"-21"0"-16,0 0 15,0 0-15,0 0 0,-1 21 0,22 22 16,-21-22-16,0 21 15,21 0-15,-21 1 0,21-1 0,0 0 16,-21 22-16,21-22 0,-21 1 0,21-1 16,-22 0-16,22 1 0,0-1 15,0 0-15,-21 1 0,21-22 0,0 21 16,-21-21-16,21 0 0,0 22 0,0-22 16,0 0-16,0-42 31,21 0-16,0 0-15</inkml:trace>
  <inkml:trace contextRef="#ctx0" brushRef="#br0" timeOffset="10023.23">4678 2434 0,'0'21'0,"0"-42"0,0 85 16,-21-22-16,21 0 0,-22 1 15,1 20-15,21-20 0,-21-1 0,21 0 16,-21 22-16,0-22 0,21 0 16,0 1-16,-21-1 0,-1 0 0,22 1 15,-21-1-15,21-21 0,0 0 16,0 22-16,0-22 0,0 0 0,0 0 15,0-42 17,0 0-17,0 0-15,0 0 0,21-1 16,1 1-16,-1 0 0,-21-21 0,21 21 16,0-1-16,0-20 0,0 21 0,22 0 15,-22 0-15,21-1 0,-21 1 16,22 0-16,-22 21 0,0 0 15,21 0-15,-20 0 0,-1 0 0,0 0 16,0 21-16,0 0 0,0 1 16,-21-1-16,0 0 0,0 0 0,0 0 15,0 22-15,0-22 0,0 0 0,0 0 16,0 21-16,0-20 0,0-1 16,0 0-16,0 0 0,-21 0 0,21 0 15,21-42 32,1 0-47</inkml:trace>
  <inkml:trace contextRef="#ctx0" brushRef="#br0" timeOffset="10441.53">5588 2879 0,'0'0'0,"-21"0"0,0 0 0,-22 21 0,22 0 16,0-21-16,-21 21 0,20 0 0,1 22 15,0-22-15,0 0 0,-21 21 16,42-20-16,-22 20 0,22-21 0,0 21 16,0-20-16,0-1 0,0 0 15,0 0-15,0 0 0,0 0 16,22-21-16,-1 0 0,0 0 0,0 0 15,0 0-15,0 0 0,22 0 0,-22 0 16,21-21-16,-21 21 0,22-21 16,-22 0-16,0 0 0,0 0 0,0-1 15,1 1-15,-1-21 0,-21 21 0,0 0 16,0-22-16,0 22 0,0 0 16,0 0-16,-21 0 0,-1-1 0,1 1 15,-21 21-15,21 0 0,0 0 0,-1 0 16,-20 0-16,21 0 0,0 0 15,0 0-15,-1 0 0,1 21 16,21 1-16,0-1 0,0 0 16,0 0-1,21-21-15,1 0 0,-1 0 0,21 21 16</inkml:trace>
  <inkml:trace contextRef="#ctx0" brushRef="#br0" timeOffset="11308.06">6202 2942 0,'0'0'0,"-21"0"0,-22 0 16,22 0-16,-21 0 0,21 0 0,-1 21 15,1 1-15,0-22 0,0 21 0,0 0 16,0 0-16,-1 0 0,1 0 15,0 1-15,21-1 0,0 0 0,0 0 16,-21 0-16,21 0 0,0 22 0,0-22 16,0 0-16,0 0 15,21 0-15,0-21 16,0 0-16,1 0 16,-1 0-16,0-21 0,0 0 0,0 0 15,0 21-15,1-21 0,-1 0 16,0-22-16,0 22 0,-21 0 0,21-21 15,-21 20-15,21-20 0,-21 0 0,0 21 16,22-22-16,-22 1 0,21 0 16,-21-1-16,21 1 0,-21 0 15,0-1-15,0 1 0,0 0 0,21-1 0,-21 22 16,0 0-16,0 0 0,0 0 16,0 42 15,0 21-31,0-21 15,0 0-15,0 22 0,0-1 0,0-21 16,0 22-16,0-1 0,0 0 0,0 1 16,-21-22-16,0 21 0,21 0 15,0-20-15,0 20 0,0-21 0,-21 21 16,21-20-16,0-1 0,0 21 0,0-21 16,0 0-16,0 1 15,0-1-15,21-21 0,0 0 16,0 0-16,0 0 0,0 0 0,1 0 15,-1 0-15,21-21 0,-21 21 16,0-22-16,22 1 0,-22 0 0,21 0 16,-21 0-16,22 0 0,-22-22 15,0 22-15,0 0 0,0-21 16,1 20-16,-1 1 0,-21 0 0,21 0 16,-21 0-16,0 0 0,0-1 15,-21 22 1,0 0-16,21 22 15,0-1-15,-22 0 0,22 0 16,0 0-16,0 0 16,0 1-16,22-1 0,-22 0 0,21 0 15,0-21-15,-21 21 0,21 0 0,0-21 16,-21 22-16,0-1 16,0 0-16,0 0 15,0 0-15,-21 0 16,0-21-16,0 0 15,0 0-15,-1 0 16,1 0 0,0 0-16,0 0 0,0-21 0,0 0 15,-1 21-15</inkml:trace>
  <inkml:trace contextRef="#ctx0" brushRef="#br0" timeOffset="11611.89">3937 2794 0,'21'0'47,"0"0"-31,0 0-16,1-21 0,-1 21 15,0 0-15,0 0 16,0 0-16,0 0 16,1 0-16,-1 0 15,0 0 1</inkml:trace>
  <inkml:trace contextRef="#ctx0" brushRef="#br0" timeOffset="12445.3">7683 2942 0,'0'0'0,"-21"0"0,0 0 16,0 0 0,42 0-1,0 0 1,0 0-16,1 0 0,20 0 0,0 0 15,1 0-15,-1 0 0,21 0 16,-20 0-16,20 0 0,-20 0 16,20 0-16,-21 0 0,22 0 0,-22 0 15,1 0-15,-1 0 0,0 0 16,1 0-16,-1 0 0,0 0 0,-21 0 16,1 0-16,20-21 0,-21 21 15,-21-21-15,-21 0 31,0 21-31,0 0 0,-1 0 0,1-21 16,-21 21-16,21 0 0,-22 0 0,22-22 16,0 22-16,0 0 0,0 0 15,0 0-15,21-21 32,21 21-17,0 0-15,0 0 16,0 0-16,0 0 0,1 0 0,-1 0 15,0 0-15,0 0 16,0 0 0,-21 21-16,0 1 0,0-1 15,0 0-15,-21 0 0,0 0 16,0 0-16,0 1 0,-1-1 16,1 0-16,0 0 0,0 0 0,0 0 15,21 1-15,-21-1 0,-1 21 16,22-21-16,-21-21 15,21 21-15,0 1 0,0-1 16,21-21 15,-21-21-31,22 21 0,-1-22 16,-21 1-16</inkml:trace>
  <inkml:trace contextRef="#ctx0" brushRef="#br0" timeOffset="14016.45">9652 2625 0,'21'-21'0,"-21"-22"15,0 22-15,0 0 0,0 0 16,-21 21 15,0 0-31,0 21 0,-1 0 0,1 0 16,0 22-16,0-22 0,0 21 0,0 0 15,-1 22-15,-20-22 0,21 1 16,0-1-16,0 0 0,-1 1 0,1-1 16,21 0-16,0 1 0,0-1 15,0-21-15,0 21 0,0-20 16,0-1-16,21 0 0,1 0 0,-1-21 15,21 0-15,-21 0 0,22 0 0,-1 0 16,0 0-16,1 0 0,-1-21 16,0 0-16,22 0 0,-22-1 0,22 1 15,-22 0-15,0 0 0,1-21 0,-1 20 16,0-20-16,-21 21 0,1-21 0,-1-1 16,-21 1-16,0 0 0,0-1 15,0 1-15,-21 0 0,21-22 0,-43 22 16,22-1-16,0 1 0,-21 0 15,-1 21-15,1-1 0,0 1 16,-1 0-16,1 21 0,0 0 0,-1 0 16,1 0-16,0 21 0,20 0 0,-20 1 15,21-1-15,0 21 0,0-21 16,-1 22-16,22-1 0,0-21 0,0 21 16,0-20-16,0 20 0,0-21 0,0 0 15,22 0-15,-1 1 0,21-1 16,0 0-16,1-21 0,-1 0 0,22 0 15,-1 0-15,1 0 0,-1 0 0</inkml:trace>
  <inkml:trace contextRef="#ctx0" brushRef="#br0" timeOffset="14379.27">10541 2328 0,'0'-21'0,"0"42"0,-21-42 0,0 21 0,-1 0 15,22 21-15,0 1 16,0-1-16,-21 21 0,21 0 0,0 1 16,0-1-16,0 22 0,0-22 0,0 21 15,0-20-15,0 20 0,0 1 16,0-22-16,0 22 0,-21-1 0,0 1 16,21-1-16,0 22 0,-21-22 0,0 1 15,-1-1-15,22 1 0,-21 20 16,0-41-16,21 20 0,-21 1 0,0-1 15,0 1-15,21-22 0,-22 22 16,22-22-16,-21 21 0,21-20 0,-21-1 16,21-21-16,0 22 0,0-22 0,0 0 15,0 0-15,0 0 0,0-42 32,21 0-17,0-21-15,-21 20 0,22-20 16,-22 21-16,0-21 0,21-1 0</inkml:trace>
  <inkml:trace contextRef="#ctx0" brushRef="#br0" timeOffset="14696.09">10414 3112 0,'-21'-64'0,"42"128"0,-42-170 16,0 85-16,-1-22 0,1 1 15,21 21-15,0-22 0,0 22 0,0 0 16,0 0-16,0 0 0,0 0 0,21-1 15,-21 1-15,43 21 0,-22 0 0,0 0 16,21 0-16,-20 0 0,20 0 16,-21 0-16,21 21 0,-20 1 15,-1-1-15,21 21 0,-42-21 0,21 22 16,-21-22-16,0 0 0,0 21 16,0-21-16,0 1 0,-21 20 0,0-21 15,0 0-15,0 0 0,-1-21 0,1 22 16,0-1-16,0 0 15,0-21-15,21-21 32,21 21-32,0-21 15,0-1-15,0 1 16,1 21-16,-1-21 0</inkml:trace>
  <inkml:trace contextRef="#ctx0" brushRef="#br0" timeOffset="15015.97">11007 2858 0,'0'0'0,"0"-22"15,21 1-15,-21 0 0,0 0 16,0 0-16,0 0 16,21-1-16,-21 1 0,21 0 15,-21 0-15,0 0 16,-21 21-1,0 21-15,0 0 16,-1-21-16,1 42 0,0-20 0,0-1 16,0 0-16,0 0 0,21 21 15,-22-20-15,22-1 0,-21 0 0,21 0 16,0 0-16,0 0 0,0 1 0,0-1 16,21 0-16,1-21 0,20 0 15,-21 0-15,0 0 16,0 0-16,1 0 0,20 0 0,-21 0 15,0 0-15,0-21 0,1 21 0</inkml:trace>
  <inkml:trace contextRef="#ctx0" brushRef="#br0" timeOffset="15423.79">11303 2709 0,'0'-21'0,"0"42"0,0-63 15,21 42-15,0 0 16,0 0-16,1 0 16,-1 0-16,0 0 15,-21 21-15,0 0 0,21 1 0,-21-1 16,21 0-16,-21 0 0,0 0 0,0 0 16,0 1-16,21-1 0,-21 0 15,0 0-15,0 0 0,0 0 16,0 1-16,0-1 15,0-42 17,0-1-17,0 1-15,0 0 16,0 0-16,0 0 0,0-22 16,0 22-16,0 0 0,22 0 0,-22-21 15,21 20-15,-21 1 0,0 0 0,21 0 16,0 0-16,-21 0 0,21 21 15,0-22-15,1 22 16,-1 0-16,0 0 0,0 0 16,0 0-16,0 0 15</inkml:trace>
  <inkml:trace contextRef="#ctx0" brushRef="#br0" timeOffset="16007.46">12234 2688 0,'0'0'15,"0"-21"-15,0 0 0,0 0 0,0 0 0,0-1 16,0 1-16,-21 0 0,0 0 15,0 21-15,0 0 0,-1 0 16,1 0-16,0 0 16,0 21-16,0 0 0,0 0 0,-1 22 0,1-22 15,0 0-15,0 21 0,21-20 16,-21 20-16,0-21 0,21 0 16,-22 22-16,22-22 0,0 0 0,0 0 0,0 0 15,0 0-15,0 1 16,22-22-1,-1 0-15,0 0 0,0 0 16,0 0-16,0-22 0,1 1 16,-1 21-16,0-21 0,0 0 15,0 0-15,0 0 0,1-1 0,-22-20 16,21 21-16,-21-21 0,21 20 0,-21-20 16,0 21-16,21 0 0,-21 0 15,0-1-15,0 1 16,0 42-1,0 1-15,0-1 0,0 0 16,0 0-16,0 0 0,0 0 16,0 22-16,0-22 0,0 0 0,-21 0 15,21 0-15,0 1 0,0-1 16,0 0-16,0 0 16,21-21-1,0 0-15,0 0 16,1-21-16,-1 0 0,0 0 15</inkml:trace>
  <inkml:trace contextRef="#ctx0" brushRef="#br0" timeOffset="17403.87">12742 1842 0,'0'0'0,"0"-22"16,-21 44 0,21-1-16,-21 0 0,21 21 15,0-21-15,-21 22 0,21-22 16,0 21-16,0 1 0,0-1 0,-21 0 16,21 1-16,-22-1 0,22 21 15,0-20-15,0 20 0,-21-20 0,21 20 16,-21-21-16,21 22 0,-21-22 15,21 1-15,0-1 0,0-21 0,0 21 16,0-20-16,0-1 0,0 0 0,0 0 16,0 0-16,0 0 15,21-21-15,0 0 0,0 0 16,1 0-16,-1 0 0,0-21 16,0 0-16,0 0 0,0 21 15,1-21-15,-1 0 0,0-22 0,0 22 16,-21 0-16,0-21 0,21 20 0,-21 1 15,21 0-15,-21-21 0,0 21 16,0-1-16,0 44 47,0-1-47,0 0 0,0 0 16,0 0-16,0 0 0,0 1 15,0-1-15,0 0 0,0 0 0,0 0 16,0 0-16,0 1 15,0-1 1,22-21-16,-1 0 0,0 0 16,0 0-16,0 0 0,0 0 15,1 0-15,-1 0 0,0-21 16,0 21-16,0-22 0,0 1 16,1 0-16,-1 0 0,0-21 0,0 20 15,0 1-15,0 0 0,1-21 0,-22 21 16,0-1-16,0 1 15,21 21-15,-21 21 32,-21 1-17,21-1-15,-22 0 0,22 0 0,0 0 16,0 0-16,-21 22 0,21-22 0,0 0 16,0 0-16,0 0 0,0 1 15,0-1-15,0 0 16,0 0-16,21-21 15,1 0-15,-1 0 0,0 0 16,0 0-16,0 0 16,0 0-16,-21-21 0,22 0 15,-1 0-15,-21-1 0,0 1 16,0 0-16,0 0 0,0-21 0,0 20 16,-21 1-16,-1-21 0,1 21 15,21 0-15,-21-1 0,21 1 16,-21 21-16,42 0 47,0 0-47,0 0 0,1 0 0,20 0 15,-21 0-15,0 0 0,0 0 16,22 0-16,-22 0 0,0 0 0,21 0 16,-20 0-16,-1 0 0,0 0 0,0 0 15,0 0-15,-21 21 16,21-21-16,-21 22 0,22-1 0,-22 0 15,0 0-15,0 0 0,0 0 0,0 1 16,0-1-16,0 0 0,0 0 0,0 0 16,0 0-16,0 1 0,-22-1 15,22 0-15,-21 0 16,21 0-16,0 0 0,0 1 31,-21-22-31,21-22 31,0 1-31,0 0 16,0 0-16,0 0 16,0 0-16,21-1 0,0 1 0,-21-21 15,22 21-15,-1 0 0,0-22 0,0 22 16,0 0-16,0 0 0,22 0 16,-22-1-16,21 1 0,-21 0 0,22 21 15,-22 0-15,0 0 0,21 0 16,-20 0-16,-1 21 0,0 0 15,-21 1-15,21-1 0,-21 0 16,0 0-16,0 0 0,0 0 0,0 1 16,0-1-16,-21 21 0,0-21 0,21 0 15,-21 1-15,-1-22 0,22 21 16,-21 0-16,21 0 0,-21 0 16,0-21 30,21-21-46,0 0 16,0 0-16,0 0 0</inkml:trace>
  <inkml:trace contextRef="#ctx0" brushRef="#br0" timeOffset="17967.54">13081 2201 0,'0'0'0,"21"22"15,0-22-15,0 0 16,1 0-16,-1 0 16,-21-22-16,0 1 15,-21 21 1,-1 0-1,1 0-15,0 0 0,0 0 16,0 0-16,0 0 16,21 21-1,0 1-15,21-22 16,0 0 0,0 0-16</inkml:trace>
  <inkml:trace contextRef="#ctx0" brushRef="#br0" timeOffset="18416.63">12382 2011 0,'-21'0'0,"42"0"0,-63 21 0,21-21 15,0 0 1,42 0 0,0 0-16,21 0 15,1 0-15,-1 0 16,0 0-16,22 0 0,-1 0 0,22 0 15,0 0-15,-1 0 0,1 0 0,-21 0 16,20-21-16,-20 21 0,-1 0 16,1 0-16,-22-21 0,0 21 0,1 0 15,-22 0-15,0-21 0,0 21 0,-21-22 16</inkml:trace>
  <inkml:trace contextRef="#ctx0" brushRef="#br0" timeOffset="22899.56">2519 4466 0,'0'-21'16,"0"0"-1,0 0 1,21 21-16,-21-21 15,21 21-15,-21-22 16,0 1-16,-21 21 16,0-21-16,0 21 0,-1 0 15,1-21-15,-21 21 0,21 0 16,-22 0-16,22 0 0,-21 0 0,0 0 16,-1 21-16,1-21 0,21 21 15,-22 22-15,1-22 0,0 21 16,-1-21-16,1 22 0,21-1 15,0 0-15,-22 22 0,22-22 0,21 22 16,0-22-16,-21 21 0,21-20 16,0-1-16,0 22 0,0-22 0,21 0 15,0 1-15,-21-22 0,22 21 0,-1-21 16,0 0-16,0 22 0,0-22 16,0-21-16,1 21 0,20 0 0,-21-21 15,0 0-15,0 0 0,22 0 16,-22 0-16,0 0 0,21 0 15,-20 0-15,-1-21 0,21 0 0,-21 0 0,22 0 16</inkml:trace>
  <inkml:trace contextRef="#ctx0" brushRef="#br0" timeOffset="23321.19">2730 4784 0,'0'0'15,"0"-21"-15,0-1 0,0 1 0,0 0 16,-21 21-16,0 0 15,0 0-15,0 0 0,0 21 0,-1 0 16,1 1-16,0-1 0,0 0 16,0 21-16,21 1 0,-21-1 15,-1 0-15,22 1 0,-21-1 0,21-21 16,0 21-16,0 1 0,0-22 16,0 0-16,0 0 0,21 0 0,1 1 15,-1-1-15,0-21 0,0 0 16,0 0-16,0 0 0,22 0 0,-22 0 15,0-21-15,21 21 0,-20-22 0,-1 1 16,0 0-16,0 0 0,0-21 16,0 20-16,-21-20 0,22 21 0,-22-21 15,0-1-15,0 1 0,0 0 16,-22-1-16,1 1 0,0 21 16,0 0-16,0-1 0,-22 1 0,22 21 15,0 0-15,-21 0 0,21 0 16,-22 0-16,22 21 0,-21 1 0,21-22 15,-1 21-15,1 0 0,0 0 16,21 21-16,0-20 0,0-1 0,0 0 16,0 0-16,0 0 0,21-21 0,0 21 15,1-21-15,20 0 0,-21 0 16,21 0-16</inkml:trace>
  <inkml:trace contextRef="#ctx0" brushRef="#br0" timeOffset="23811.91">3154 4741 0,'21'0'0,"-21"22"31,0-1-15,0 0-16,0 0 0,0 21 0,0-20 15,0-1-15,-21 21 0,21-21 16,0 22-16,0-22 0,0 21 0,0-21 15,0 0-15,-21 1 0,21 20 0,0-21 16,-22 0-16,22 0 16,0-42 15,0 0-31,0-21 16,0 21-16,0-1 0,0 1 0,0-21 15,0 0-15,0 20 0,22-20 16,-1 0-16,0-1 0,-21 22 0,21-21 15,0 21-15,22 0 0,-22-1 0,0 1 16,0 0-16,21 21 0,-20 0 16,-1 0-16,0 0 0,21 0 0,-21 21 15,-21 0-15,22 1 0,-1 20 16,0-21-16,-21 0 0,0 22 0,0-1 16,0-21-16,0 21 0,0-20 0,0-1 15,0 21-15,0-21 16,0 0-16,0 1 0,-21-1 0,21 0 15,-21-21-15,21 21 0,0-42 47,21 0-47,0 0 0</inkml:trace>
  <inkml:trace contextRef="#ctx0" brushRef="#br0" timeOffset="24279.68">4043 4699 0,'0'0'0,"21"-21"0,-21 0 0,21 0 16,0-1-16,-21 1 15,0 0 1,-21 21-16,0 0 16,0 0-16,0 0 0,-1 21 0,1-21 15,0 21-15,0 1 0,0-1 16,0 0-16,-1 0 0,1-21 0,21 21 15,0 0-15,-21 1 0,21-1 16,0 0-16,21-21 16,0 21-16,1 0 0,-1-21 15,0 0-15,0 21 0,0-21 16,0 22-16,1-1 0,-1-21 16,0 21-16,0 0 0,0 0 0,0-21 15,1 21-15,-22 1 0,0-1 0,21 0 16,-21 0-16,0 0 15,0 0-15,0 1 0,-21-1 16,-1-21-16,1 21 0,0-21 0,-21 0 16,21 21-16,-22-21 0,1 0 15,21 0-15,-22 0 0,22 0 0,0 0 16,0 0-16,0 0 0,0 0 0,-1 0 16,1 0-16,21-21 15,0 0-15,0 0 16,0-1-16,21 1 15,-21 0-15,22 21 16,-1-21-16,0 0 0,0 0 0</inkml:trace>
  <inkml:trace contextRef="#ctx0" brushRef="#br0" timeOffset="24607.62">4551 4233 0,'0'0'0,"0"-21"0,0 0 16,-21 42 15,21 0-31,-22 1 0,22-1 16,0 21-16,-21 0 0,0 1 0,21-1 15,-21 0-15,0 1 0,21-1 0,-21 22 16,-1-22-16,22 0 0,0 22 15,-21-22-15,21 0 0,-21 1 0,21-1 16,0 0-16,0-20 0,0-1 0,0 0 16,0 0-16,0 0 15,0 0-15,21-21 16,0 0-16,-21-21 16,22 0-16,-22 0 15,21 0-15,-21 0 0</inkml:trace>
  <inkml:trace contextRef="#ctx0" brushRef="#br0" timeOffset="24787.52">4233 4763 0,'0'0'16,"-21"0"-16,21-22 0,0 1 31,21 21-31,0-21 0,1 21 16,-1 0-16,0 0 15,21 0-15,-21 0 0,22 0 0,-22-21 16,0 21-16,21 0 0,-20 0 0,-1 0 16</inkml:trace>
  <inkml:trace contextRef="#ctx0" brushRef="#br0" timeOffset="25227.27">4720 4763 0,'0'-22'16,"-21"22"-16,21-21 0,0 0 15,0 0 1,21 21-16,0 0 16,0 0-16,1 0 0,-1 0 15,0 0-15,-21 21 0,21 0 0,0 0 16,0 1-16,-21-1 0,22 0 15,-22 21-15,21-21 0,-21 22 0,0-22 16,0 0-16,0 21 0,0-20 16,0-1-16,0 0 0,0 0 15,0 0-15,0 0 0,-21-21 16,-1 0-16,1-21 31,21 0-31,0 0 16,0 0-16,0 0 0,0-22 0,0 22 15,0-21-15,0 21 0,21-22 16,-21 22-16,22 0 0,-1 0 0,-21-22 16,21 43-16,0-21 0,-21 0 0,21 21 15,0-21-15,1 21 16,-1 0-16,0 0 0,0 0 16,0 0-16,0 0 15,1 0-15</inkml:trace>
  <inkml:trace contextRef="#ctx0" brushRef="#br0" timeOffset="25664.39">5355 4678 0,'0'0'0,"0"-21"0,0 0 31,-21 21-15,21 21 15,-21 0-31,21 0 0,-21 0 16,21 0-16,-22 22 0,22-22 0,0 21 15,0-21-15,0 22 0,0-22 16,0 0-16,0 21 0,0-20 0,0-1 16,0 0-16,22 0 0,-1-21 15,0 0-15,0 0 16,0 0-16,0 0 0,-21-21 15,22 21-15,-1-21 0,0 0 0,0-1 16,-21 1-16,21 0 0,-21 0 16,21-21-16,-21 20 0,0-20 0,22 21 15,-22 0-15,0-22 0,0 22 16,21 0-16,-21 0 0,0 0 16,0 0-16,0 42 62,21-21-46</inkml:trace>
  <inkml:trace contextRef="#ctx0" brushRef="#br0" timeOffset="25967.74">5927 4614 0,'0'0'0,"21"0"0,-21-21 15,0 0-15,-21 21 16,-1 0 0,1 0-16,0 0 15,0 21-15,21 0 0,-21-21 0,0 22 16,-1-1-16,1 0 0,0 21 0,21-21 16,-21 22-16,0-22 0,21 21 0,-21-21 15,21 22-15,0-22 0,0 0 16,0 0-16,0 0 0,0 1 0,0-1 15,0 0-15,0 0 0,0 0 0,21-21 16,0 0-16,0 21 16,0-21-16,22 0 0,-22 0 0,0 0 15,0 0-15,0 0 0,0 0 0,1-21 16,-1 0-16,0 21 0,0-21 0,0 0 16,0-22-16,1 22 0</inkml:trace>
  <inkml:trace contextRef="#ctx0" brushRef="#br0" timeOffset="26295.55">6456 4128 0,'-21'-22'0,"42"44"0,-64-65 0,43 22 16,0 0-16,-21 21 0,21-21 0,-21 21 15,0 0 1,21 21-16,0 0 0,0 0 15,-21 0-15,21 22 0,0-1 0,-21 0 16,21 1-16,0-1 0,0 22 16,-22-22-16,22 0 0,0 1 0,-21-1 15,21 21-15,0-20 0,0-1 0,0 0 16,0-20-16,-21 20 0,21 0 16,0-21-16,0 1 0,0-1 0,0 0 15,0 0-15,0 0 0,0 0 16,0 1-16,0-44 31,21 1-15,0 0-16,1 0 0,-1 0 0</inkml:trace>
  <inkml:trace contextRef="#ctx0" brushRef="#br0" timeOffset="26687.32">6689 4593 0,'-22'0'31,"1"0"-31,0 0 16,0 0-16,21 21 0,-21 1 0,0-1 15,21 0-15,0 0 0,0 0 16,0 0-16,0 22 0,0-22 0,0 0 16,0 0-16,0 0 0,0 1 0,0-1 15,21 0-15,0-21 16,0 0-16,0 0 0,0 0 0,22 0 15,-22 0-15,0 0 0,0 0 0,22-21 16,-22 21-16,0-21 0,0-1 0,0 1 16,0 0-16,1 0 15,-22 0-15,0 0 0,0-22 0,0 22 16,0-21-16,0 21 0,0-1 0,0 1 16,0 0-16,0 0 0,-22 0 0,1 21 15,0 0-15,0 0 16,0 0-16,0 0 0,-1 0 15,1 21-15,21 0 0,0 0 16,0 0-16,0 1 16,21-22-1,1 0-15</inkml:trace>
  <inkml:trace contextRef="#ctx0" brushRef="#br0" timeOffset="27203.03">7218 4593 0,'0'-21'15,"0"0"-15,21 0 16,0 21 0,0 0-16,0 0 0,1 0 15,-1 0-15,0 0 16,0 0-16,0 0 0,0 21 0,1-21 15,-22 21-15,0 0 0,21 0 16,-21 1-16,0-1 0,0 0 0,0 0 16,0 0-16,0 22 0,0-22 15,-21 0-15,21 0 0,-22 21 0,22-20 16,0-1-16,0 0 0,0 0 16,-21-21-16,21 21 15,0-42 16,0 0-31,0 0 0,0 0 16,0-1-16,0 1 0,21-21 16,1 21-16,-22-22 0,21 1 0,0 21 15,0-21-15,0 20 0,0-20 16,1 21-16,-1 0 0,0 0 0,0-1 16,0 1-16,0 21 0,-21-21 15,22 0-15,-1 21 0,0 0 16,0 0-1,0 0 17,-21 21-32,-21-21 31,0 0-31</inkml:trace>
  <inkml:trace contextRef="#ctx0" brushRef="#br0" timeOffset="27631.78">6159 4233 0,'22'0'15,"-1"0"-15,0 0 0,0 0 0,0 0 16,22 0-16,-22 0 0,21 0 0,22 0 16,-22 0-16,21 0 0,1 0 15,-1 0-15,1 0 0,-1-21 0,-20 21 16,-1 0-16,22 0 0,-43-21 0,21 21 15,-21 0-15,0 0 0,1 0 16,-1-21-16,-42 21 94,-1 0-79,1 0-15</inkml:trace>
  <inkml:trace contextRef="#ctx0" brushRef="#br0" timeOffset="44819.6">4784 7176 0,'0'0'0,"0"-22"16,0 1-16,0 0 15,0 0-15,0 0 16,0 0-16,0-1 16,0 1-16,0 0 15,0 0-15,0 0 0,0 0 32,-22 21-17,22 21 16,-21 0-31,21 0 0,0 0 0,0 0 16,0 22-16,0-1 0,0 0 16,0 1-16,0-1 0,0 0 0,0 1 15,0 20-15,0-20 0,0-1 0,0 0 16,0 1-16,0-1 0,0 0 16,0 1-16,0-1 0,0 0 15,0-21-15,0 1 0,-21 20 0,21-21 0,0 0 16,0 0-16,0 1 15,0-44 17,0 1-32,0 0 15,0-21-15,0 21 0,0-1 16,0-20-16</inkml:trace>
  <inkml:trace contextRef="#ctx0" brushRef="#br0" timeOffset="45143.52">4762 6879 0,'0'0'0,"-21"0"16,21-21-16,0 0 31,21 21-31,1 0 0,-1 0 0,0-21 15,21 21-15,-21 0 0,22 0 0,-22-21 16,21 21-16,-21 0 0,22 0 16,-1-22-16,0 22 0,-20 0 15,20 0-15,-21 0 0,0 0 0,0 0 16,1 0-16,-1 0 0,0 0 16,-21 22 15,-21-22-16,0 21-15,-1-21 0,1 21 0,0-21 16</inkml:trace>
  <inkml:trace contextRef="#ctx0" brushRef="#br0" timeOffset="45391.51">4762 7430 0,'0'0'0,"22"0"32,-1 0-32,0 0 15,0 0-15,0 0 0,22 0 0,-22 0 16,0 0-16,0 0 0,0-22 0,22 22 16,-22 0-16,0 0 0,0 0 15,-21-21-15,21 21 0</inkml:trace>
  <inkml:trace contextRef="#ctx0" brushRef="#br0" timeOffset="46055.2">5546 7641 0,'42'0'16,"-42"-21"-16,21 21 0,0-21 0,-21 0 16,21 21-16,1-21 0,-22-1 0,0 1 15,0 0-15,0 0 16,0 0-16,0 0 0,0-1 0,0-20 15,0 21-15,-22 0 0,1 0 0,-21-1 16,21 22-16,0-21 0,-1 21 16,-20 0-16,21 0 0,-21 0 0,20 0 15,-20 21-15,21 1 0,0-1 16,-22 0-16,22 0 0,0 21 0,0-20 16,0 20-16,0 0 0,-1 1 15,1-22-15,21 21 0,0-21 0,0 22 16,0-22-16,0 0 0,0 0 15,0 0-15,0 0 0,21 1 0,1-22 16,-1 21-16,0-21 0,0 0 16,0 0-16,0 0 0,1 0 15,-1 0-15,0 0 0,0-21 0,0-1 16,22 1-16,-22 21 0,0-21 0,0 0 16,0 0-16,0-22 0,1 22 15,-1-21-15,0 21 0,0-22 0,0 1 16,0 0-16,1-1 0,-1 22 15,-21-21-15,0 21 0,21 0 16,-21-1-16,0 1 0,0 42 16,-21 1-1,21 20-15,-21-21 16,21 21-16,0-20 0,-22 20 0,22-21 16,-21 21-16,21-20 0,0-1 0,0 21 15,0-21-15,0 0 0,0 1 16,0-1-16,21 0 0,1 0 15,-1-21-15,0 21 0,0-21 16,0 0-16,0 0 16,1 0-16,-1 0 0,21-21 15,-21 21-15,0-21 0</inkml:trace>
  <inkml:trace contextRef="#ctx0" brushRef="#br0" timeOffset="46360.03">6329 7366 0,'0'0'0,"0"-21"0,0 0 0,0 0 16,0-1-16,0 1 16,0 0-16,-21 21 0,21-21 0,-22 21 15,1 0-15,0 0 16,0 0-16,0 21 0,0 0 16,21 0-16,0 1 0,-22 20 15,1-21-15,21 21 0,-21-20 0,21 20 16,0-21-16,0 21 0,0-20 15,0 20-15,0-21 0,0 0 0,0 0 16,0 1-16,0-1 0,0 0 16,0 0-16,21-21 15,0 0-15,1 0 0,-1 0 16,0 0-16,0 0 0,0 0 16,0-21-16,1 21 0,-1-21 15,0 0-15,0-1 0,21-20 16</inkml:trace>
  <inkml:trace contextRef="#ctx0" brushRef="#br0" timeOffset="46744.81">6583 7387 0,'0'0'0,"21"0"47,0 0-47,0 0 0,0 0 15,1 0-15,-1 0 16,0-21-16,0 21 0,0-21 0,0 0 16,-21 0-16,22 21 0,-22-22 15,0 1-15,-22 21 32,1 0-32,0 0 0,0 0 15,-21 0-15,20 0 0,1 21 0,0 1 16,-21-1-16,21 0 0,21 0 15,-22 21-15,22-20 0,-21-1 0,21 21 16,0-21-16,0 0 0,0 1 0,0-1 16,0 0-16,0 0 0,0 0 15,21-21-15,1 21 0,-1-21 0,0 0 16,0 0-16,0 0 0,0 0 0,1 0 16,-1 0-16,0 0 0,0 0 0,21 0 15,-20-21-15,-1 0 16,0 0-16,21 21 0</inkml:trace>
  <inkml:trace contextRef="#ctx0" brushRef="#br0" timeOffset="47315.48">7345 6668 0,'0'0'15,"-21"0"-15,-1 21 16,22 0-16,0 0 0,0 0 16,0 22-16,0-22 0,0 21 0,0 0 15,0-20-15,0 20 0,0 0 16,-21 1-16,21 20 0,-21-21 0,21 1 16,0-1-16,0 0 0,-21 1 0,21-1 15,-21-21-15,21 22 0,-21-22 0,21 21 16,0-21-16,0 0 0,0 1 15,-22-22-15,22 21 0,0-42 47,0-1-47,0 1 0,0 0 16,0 0-16,0 0 0,0 0 16,22-1-16,-1-20 0,-21 21 15,21 0-15,0 0 0,0-1 0,0 1 16,1 0-16,-1 21 0,0-21 0,0 21 15,0 0-15,0 0 0,1 0 16,-1 0-16,0 0 0,0 0 0,0 21 16,-21 0-16,21 0 0,-21 1 0,22-1 15,-22 0-15,0 21 0,0-21 0,0 1 16,0-1-16,0 0 16,-22 0-16,1 0 0,0 0 0,21 1 15,-21-1-15,0-21 0,0 21 0,-1 0 16,1-21-16,0 0 0,-21 21 15,21-21-15,-1 0 0,1 0 16,0 0-16,0 0 0,21-21 31,0 0-15</inkml:trace>
  <inkml:trace contextRef="#ctx0" brushRef="#br0" timeOffset="47884.15">8022 7154 0,'0'0'16,"0"-21"-16,0 0 0,-21 21 31,0 0-15,0 21-16,21 0 0,-22 1 0,1 20 15,0-21-15,0 21 0,0 1 0,0-22 16,-1 21-16,1 1 0,0-22 15,0 21-15,21-21 0,0 22 0,0-22 16,0 0-16,0 0 0,21 0 16,0 0-16,0-21 0,1 0 15,20 0-15,-21 0 0,21 0 0,-20 0 16,20 0-16,-21 0 0,21 0 0,-20-21 16,20 21-16,-21-21 0,0 0 15,0 0-15,1 0 0,-1-1 16,-21-20-16,0 21 0,0 0 0,0-22 15,0 1-15,0 21 0,0-21 0,-21 20 16,-1-20-16,1 21 0,0 0 16,0 0-16,0 21 0,0 0 0,-22-22 15,22 22-15,0 0 0,0 0 0,0 0 16,-1 0-16,22 22 0,-21-1 16,21 0-16,0 0 15,21-21 1,22 0-16,-22 0 15,0 0-15</inkml:trace>
  <inkml:trace contextRef="#ctx0" brushRef="#br0" timeOffset="48327.41">8636 7133 0,'-21'0'16,"0"0"-1,-1 0-15,1 0 0,0 0 16,0 21-16,0 1 0,21-1 0,-21 21 16,-1-21-16,22 22 0,-21-22 15,21 21-15,0-21 0,0 22 16,0-22-16,0 21 0,0-21 0,0 0 16,0 1-16,0-1 0,21 0 0,1 0 15,-1-21-15,0 21 0,0-21 16,21 0-16,-20 0 0,-1 0 0,21 0 15,-21 0-15,22 0 0,-22 0 0,0 0 16,0-21-16,21 0 0,-20 0 0,-1 0 16,0-1-16,-21-20 0,21 0 15,-21 21-15,0-22 0,0-20 16,0 20-16,0 1 0,0 0 0,0 21 0,-21-22 16,0 22-16,0 0 15,-1 0-15,1 21 0,0 0 0,0 0 16,-21 0-16,20 0 0,-20 0 0,21 21 15,0 0-15,0 0 0,-22 0 16,22 22-16,21-22 0,-21 0 0,21 0 16,-21 0-16,21 1 0,0-1 15,0 0-15,21-21 0,0 0 16,0 0-16,0 0 0,22 0 0</inkml:trace>
  <inkml:trace contextRef="#ctx0" brushRef="#br0" timeOffset="49135.19">9546 6477 0,'0'0'0,"-42"0"15,21 0-15,-1 0 0,1 21 16,21 22-16,0-22 0,0 21 15,0-21-15,0 22 0,0-1 16,-21 0-16,21 22 0,0-22 0,0 0 16,-21 22-16,21-22 0,0 22 15,0-22-15,0 22 0,-21-22 0,21 21 16,-21-20-16,21-1 0,0 0 16,0 1-16,-22-1 0,22-21 0,0 22 15,-21-22-15,21 0 0,0 0 0,0 0 16,0 0-16,0-42 47,0 0-47,0 0 15,0 0-15,0 0 16,0-22-16,0 22 0,21 0 0,1-21 16,-1 20-16,-21-20 0,21 0 15,0 21-15,0-22 0,0 22 0,1-21 16,-1 21-16,0-1 0,0 1 15,21 21-15,-20-21 0,-1 0 0,0 21 16,21 0-16,-21 0 0,1 0 0,-1 0 16,0 0-16,0 0 0,0 21 0,-21 0 15,0 0-15,0 1 16,0-1-16,0 0 0,0 0 0,-21 0 16,0 0-16,0-21 0,0 22 0,-22-1 15,1 0-15,21 0 0,-22-21 16,1 21-16,21-21 0,-21 0 15,20 0-15,1 0 0,0 0 0,0 0 16,0 0-16,0 0 0,21-21 16,0 0-1,0 0-15,0 42 32,0 0-17,0 0-15,21 22 16,0-22-16,-21 0 0,21 0 0,0 0 15,0 22-15,1-22 0,-1 0 0,0 0 16,0 0-16,0 0 0,22 1 16,-22-22-16,21 21 0,-21 0 15,22-21-15,-22 0 0,0 21 0,21-21 16,-21 0-16,1 0 0,-1 0 0,0 0 16,0 0-16,0 0 0,0-21 15,-21 0-15,0 0 16,0-1-16,0 1 0,0 0 15,0 0-15</inkml:trace>
  <inkml:trace contextRef="#ctx0" brushRef="#br0" timeOffset="49792.33">5524 7959 0,'0'0'0,"-21"0"0,-21 21 0,21-21 15,0 0-15,-1 0 0,1 0 16,0 21-16,0-21 0,21 21 31,21-21-31,0 0 16,22 0-16,-22 0 0,42 0 0,1 0 15,-1 0-15,1 0 0,20 0 16,1 0-16,21 0 0,-21 0 16,20 0-16,1 0 0,21 0 0,0 0 15,21 0-15,-21 0 0,22 0 0,-22 0 16,21-21-16,-21 21 0,21 0 15,-21 0-15,21-21 0,-21 21 0,0-21 16,-21 21-16,0-21 0,21 21 0,-21-22 16,-1 1-16,1 21 0,0-21 0,0 21 15,-21 0-15,20 0 0,-20-21 16,-21 21-16,20 0 0,-20 0 0,-1 0 16,-20 0-16,20 0 0,-21 0 15,1 0-15,-22 0 0,0 0 0,21 0 16,-20 0-16,-1 0 15,-21-21 1,-21 21 0,-1-21-16,1 21 0</inkml:trace>
  <inkml:trace contextRef="#ctx0" brushRef="#br0" timeOffset="50425.49">5355 8128 0,'0'0'0,"-85"21"15,43-21-15,21 0 0,0 0 0,0 21 16,-1-21-16,44 0 47,-1 0-47,0 0 0,0 0 15,21 0-15,1-21 0,-1 21 16,22 0-16,-1 0 0,1-21 0,20 21 16,1 0-16,0 0 0,20-21 15,-20 21-15,21-21 0,0 21 0,21 0 16,0 0-16,0-21 0,21 21 15,-21 0-15,21 0 0,0 0 0,-21 0 16,21 0-16,-21 0 0,0 0 16,0 0-16,-21 0 0,0 0 0,-21 0 15,-1 0-15,1-22 0,-21 22 0,-1 0 16,1 0-16,-1-21 0,1 21 0,-1 0 16,-21 0-16,22-21 0,-22 21 15,1 0-15,-1 0 0,0-21 0,1 21 16,-22 0-16,21 0 0,-21 0 15,0 0-15,1 0 0,-1-21 16,0 21-16,-21-21 31</inkml:trace>
  <inkml:trace contextRef="#ctx0" brushRef="#br0" timeOffset="51723.62">5143 9737 0,'0'-21'16,"-21"21"0,0 0-1,21 21-15,0 0 16,-21-21-16,21 21 0,-21 0 0,21 0 16,0 1-16,0-1 0,0 0 15,-21 21-15,21-21 0,-22 22 16,22-22-16,0 21 0,0-21 0,0 22 15,-21-1-15,21 0 0,0 1 16,0-1-16,0 22 0,0-22 0,0 0 16,0 22-16,0-22 0,0 22 15,0-22-15,0 0 0,0 1 0,0 20 16,0-21-16,0 1 0,0-1 0,0 0 16,0 22-16,0-22 0,0 22 15,0-22-15,0 22 0,0-22 0,0 0 16,0 22-16,0-22 0,0 22 0,0-22 15,0 0-15,0 1 0,0-1 16,0 0-16,0 1 0,0-1 16,0 21-16,0-20 0,0-1 0,0 22 15,0-22-15,0 21 0,0-20 0,0 20 16,0-20-16,-21-1 0,21 21 16,0-20-16,0-1 0,0 0 0,0 1 15,-21-1-15,21 22 0,-21-22 0,21 0 16,-21 1-16,21-1 0,0 0 15,0 22-15,-22-22 0,22 0 0,-21 1 16,21-1-16,0 0 0,0 1 0,0-1 16,0 0-16,-21 1 0,21-1 0,0 0 15,0 1-15,0-1 0,0 0 16,0 1-16,0-1 0,0 0 16,0 1-16,0-1 0,0 0 0,0 1 15,0-1-15,0 0 0,21 1 0,-21-1 16,0 0-16,0 1 0,21-22 15,-21 21-15,0 1 0,22-22 0,-22 21 16,0-21-16,0 22 0,0-22 0,0 0 16,0 0-16,-22-21 31,1-21-31,0 0 0,0 0 0,0-1 16,0-20-16,-1 0 0,1-1 15,0 1-15</inkml:trace>
  <inkml:trace contextRef="#ctx0" brushRef="#br0" timeOffset="55839.23">5186 9779 0,'-21'0'15,"-1"0"-15,22-21 16,0 0-1,0 0 17,22 21-17,-22-22-15,21 22 0,0-21 16,0 21-16,0-21 16,0 21-16,1 0 0,-1 0 15,0-21-15,21 21 0,-21 0 0,22 0 16,-22-21-16,21 21 0,1-21 15,-1 21-15,-21 0 0,21 0 16,1-22-16,-1 22 0,0 0 0,1 0 16,20 0-16,-20-21 0,-1 21 15,0 0-15,-21 0 0,22 0 16,-1 0-16,0 0 0,1 0 0,-1 0 16,0 0-16,1 0 0,-1 0 15,0 0-15,1 0 0,-1-21 0,22 21 16,-22 0-16,21 0 0,-20 0 15,20 0-15,-20 0 0,-1 0 0,21 0 16,-20 0-16,-1 0 0,0 0 16,1 0-16,-1 0 0,0 0 0,1 0 15,-1 0-15,0 0 0,1 0 16,-1 0-16,0 0 0,22 0 0,-22 0 16,1 0-16,20 0 0,-21 0 15,1 0-15,20 0 0,1-21 16,-22 21-16,22 0 0,-22 0 0,0 0 15,22 0-15,-22 0 0,0 0 0,1 0 16,-1 0-16,0 0 0,-20 0 16,20 0-16,0 0 0,1 0 0,-1 0 15,0-21-15,1 21 0,-1 0 16,0 0-16,1 0 0,-1 0 0,0 0 16,22 0-16,-22-21 0,0 21 0,1 0 15,-1 0-15,0 0 0,1 0 16,-1 0-16,0 0 0,-20 0 15,20 0-15,-21 0 0,21 0 0,-20-22 16,-1 22-16,21 0 0,-21 0 16,0 0-16,22 0 0,-22 0 0,21 0 15,-21 0-15,22 0 0,-1 0 0,-21 0 16,22-21-16,-1 21 0,0 0 16,1 0-16,-1 0 0,0 0 0,1 0 15,-1 0-15,0 0 0,1 0 16,-1 0-16,0 0 0,1 0 0,-1 0 15,-21 0-15,21 0 0,-20 0 0,20 0 16,-21 0-16,0-21 0,0 21 16,22 0-16,-22 0 0,0 0 15,0 0-15,0 0 0,1 0 0,-1 0 16,0 0-16,0 0 16,0 0-16,0 0 15,1 0 1,-1 0 31,-21 21 0,0 0-47,0 1 15,0-1-15,0 0 16,0 0-16,-21 0 15,21 0-15,0 1 0,0-1 16,0 0-16,-22 0 16,22 0-16,0 0 0,0 1 0,-21-1 15,21 0-15,0 0 0,0 0 16,0 0-16,0 1 0,0-1 0,0 0 16,0 0-16,0 0 0,0 0 0,0 1 15,0-1-15,0 0 0,0 0 16,0 0-16,0 0 0,0 1 15,0-1-15,0 0 0,0 0 16,0 0-16,0 0 0,0 1 16,0-1-16,0 0 0,0 0 15,0 0-15,0 0 0,0 1 0,0-1 16,0 0-16,0 21 0,0-21 16,0 1-16,0-1 0,0 21 0,0-21 15,0 0-15,0 1 0,0 20 0,0-21 16,0 0-16,0 0 0,0 1 15,0 20-15,0-21 0,0 0 0,0 0 16,0 1-16,0-1 0,0 21 0,0-21 16,0 0-16,0 1 0,0-1 15,0 0-15,0 0 0,0 21 16,0-20-16,0-1 0,0 21 0,0-21 16,0 0-16,0 22 0,0-22 0,0 0 15,0 21-15,0-20 0,21 20 16,-21-21-16,0 0 0,0 22 0,0-22 15,0 0-15,0 0 0,0 21 0,0-20 16,0-1-16,0 0 0,0 21 16,0-21-16,0 1 0,0 20 0,0-21 15,0 0-15,0 22 0,0-22 0,0 21 16,22-21-16,-22 22 0,0-22 16,0 21-16,0 0 0,21-20 0,-21 20 15,0-21-15,0 0 0,0 22 16,0-22-16,0 21 0,21-21 0,-21 0 15,0 22-15,21-22 0,-21 0 16,0 21-16,0-20 0,0 20 0,21-21 16,-21 0-16,0 22 0,21-1 0,-21-21 15,0 21-15,0 1 0,0-22 16,0 21-16,0 1 0,0-22 0,22 21 16,-22 0-16,0-20 0,21 20 0,-21-21 15,0 21-15,0-20 0,0 20 16,0-21-16,0 0 0,0 22 15,0-22-15,0 0 0,0 0 0,21 21 16,-21-20-16,0-1 0,0 21 16,0-21-16,0 22 0,0-22 0,0 21 15,0-21-15,0 0 0,0 22 0,0-22 16,0 21-16,0-21 0,0 1 16,0 20-16,0-21 0,0 0 0,0 22 15,0-22-15,0 0 0,0 0 0,0 0 16,0 0-16,0 1 0,0-1 15,0 0-15,0 0 0,0 0 0,0 0 16,0 1-16,0-1 0,0 0 0,0 0 16,0 0-16,0 0 15,0 1-15,0-1 0,0 0 16,0 0-16,0 0 0,0 0 16,0 1-16,0-1 0,0 0 15,0 0-15,-21 0 16,21 0-16,-21 1 15,21-1-15,0 0 16,-22 0-16,1 0 16,21 0-1,-21-21-15,0 0 16,21 22 0,-21-22-16,0 0 15,-1 0-15,1 0 0,0 0 16,0 0-16,0 0 15,0 21-15,-1-21 0,1 0 16,0 0-16,0 0 0,0 0 0,0 0 16,-1 0-16,1 0 15,0 0-15,0 0 0,0 0 0,0 0 16,-22 0-16,22 0 0,-21 0 0,21 21 16,-22-21-16,1 0 0,0 0 15,-1 0-15,1 0 0,0 0 0,-1 0 16,1 0-16,0 0 0,-1 0 15,1 0-15,21 0 0,-22 0 0,22 0 16,-21 0-16,21 0 0,-22 0 16,22 0-16,-21 0 0,21 0 0,-22 0 15,1 0-15,21 0 0,-21 0 16,20 0-16,-20-21 0,0 21 0,21 0 16,-22 0-16,22 0 0,-21 0 0,21 0 15,-22 0-15,22 0 0,0 0 16,0 0-16,-22 0 0,22 0 0,0 0 15,0 0-15,0 0 0,0 0 0,-1 0 16,1 0-16,0 0 0,0 0 16,0 0-16,-22 0 0,22 0 0,-21 0 15,21 0-15,-22 0 0,1 0 16,21 0-16,-21 0 0,-1 0 16,22 0-16,-21-21 0,21 21 0,-22 0 15,22 0-15,-21 0 0,-1-22 0,22 22 16,-21 0-16,21 0 0,-22 0 15,22-21-15,-21 21 0,21 0 0,-22 0 16,1 0-16,21 0 0,-21 0 16,-1 0-16,1 0 0,0 0 0,-1-21 15,22 21-15,-21 0 0,-1 0 0,22 0 16,-21 0-16,21 0 0,-22 0 16,22 0-16,0 0 0,0 0 0,0 0 15,0 0-15,-1 0 0,1 0 16,0 0-16,0 0 0,0 0 15,0 0-15,-1 0 0,1 0 0,0 0 16,-21 0-16,21 0 0,-1 0 0,1 0 16,0 0-16,0 0 0,0 0 15,0 0-15,-1 0 0,1 0 0,-21 0 16,21 0-16,0 0 0,-1 0 16,1 0-16,-21 0 0,21 21 0,0-21 15,-1 0-15,1 0 0,0 0 0,-21 0 16,21 0-16,-1 0 0,1 0 15,0 0-15,0 0 0,0 0 0,0 0 16,-1 0-16,-20 0 0,21 21 16,0-21-16,0 0 15,-1 0-15,-20 0 0,21 0 0,0 0 16,0 0-16,-1 22 0,1-22 16,0 0-16,0 0 0,0 0 0,-22 0 15,22 0-15,0 0 0,0 21 0,-21-21 16,20 0-16,1 0 0,-21 0 15,21 0-15,-22 21 0,22-21 0,0 0 16,-21 0-16,21 0 0,-22 0 16,22 0-16,0 0 0,0 0 0,0 21 15,-1-21-15,1 0 0,0 0 0,0 0 16,0 0-16,0 0 16,-1 0-16,1 0 15,0 0-15,0 0 16,0 0-16,0 21 0,-1-21 15,1 0-15,0 0 0,0 0 16,0 0 0,0 0 15,-1 0 31,1 0-15,0 0-31,0 0 0,0 0-1,21 21 16,-21-21 1,-1 0 15,22 22-32,0-44 79,0 1-78,0 0-1,0 0-15,0 0 16,0 0-1,0-1-15,0 1 16,0 0 0,0 0-1,0 0 1,0 0 0,0-1-1,0 1 1,0 0-16,0 0 0,0 0 15,0 0-15,0-1 16,0 1-16,0 0 0,0 0 0,0 0 16,0 0-16,0-1 15,-21 1-15,0 21 16,0 0-16</inkml:trace>
  <inkml:trace contextRef="#ctx0" brushRef="#br0" timeOffset="58943.68">5863 11218 0,'0'-21'0,"0"42"0,0-63 16,0 21-1,0 0 1,0 0 15,0 42 16,0 0-31,0 0-1,0 0-15,0 0 0,0 1 0,0 20 16,0-21-16,0 0 0,0 22 0,0-22 15,0 0-15,0 21 0,0-21 16,0 1-16,0 20 0,0-21 0,0 0 16,0 22-16,0-22 0,0 0 0,0 0 15,0 0-15,0 0 0,0 1 16,0-1-16,0 0 0,21 0 0,-21 0 16,0 0-16,0 1 15,0-44 48,0 1-63,0 0 0,0 0 15,0 0-15,0 0 0,0-1 16,0 1-16</inkml:trace>
  <inkml:trace contextRef="#ctx0" brushRef="#br0" timeOffset="60223.71">5969 11134 0,'-21'-21'15,"0"21"-15,42 0 63,0 0-48,0 0-15,0 0 0,0 0 0,1 0 16,-1 0-16,0 0 0,0 0 16,21 0-16,-20 0 0,20 0 15,-21 0-15,21-22 0,1 22 0,-1 0 16,0 0-16,22 0 0,-22 0 0,22 0 15,-22 0-15,22-21 0,-22 21 16,21 0-16,-20 0 0,20 0 0,-20 0 16,20 0-16,-21 0 0,22 0 15,-22 0-15,1 0 0,20 0 0,-21 0 16,1 0-16,20 0 0,1 0 0,-22 0 16,22 0-16,-1 0 0,-21 0 15,22 0-15,-1 0 0,1 0 0,-22 0 16,22-21-16,-22 21 0,0 0 15,22 0-15,-22 0 0,1 0 0,-1 0 16,0 0-16,1 0 0,-1 0 16,0 0-16,-21 0 0,22 0 0,-1 0 15,-21 0-15,22 0 0,-22 0 0,21 0 16,-21 0-16,22 0 0,-22 0 16,0 0-16,0 0 0,21 0 0,-20 0 15,-1 0-15,0 0 0,0 0 0,-21-21 16,21 21-16,0 0 0,1 0 15,-1 0-15,0 0 16,0 0 15,-21 21-15,0 0-16,0 0 16,0 1-16,0-1 15,0 0-15,0 0 0,0 0 16,0 0-16,0 1 0,0 20 0,0-21 15,0 0-15,0 0 0,0 1 16,0-1-16,-21 0 0,21 0 0,0 0 16,0 0-16,-21 1 0,21-1 0,-21 0 15,21 0-15,-22 0 0,22 0 16,0 1-16,0-1 0,0 0 0,0 0 16,-21 0-16,21 0 15,0 1-15,-21-22 0,21 21 16,-21 0-1,0-21-15,0 0 16,21 21-16,-22-21 0,1 0 16,0 0-16,0 21 0,0-21 15,0 0-15,-1 0 16,1 0-16,0 0 0,0 0 0,-21 0 16,20 0-16,1 0 0,-21 0 0,21 21 15,-22-21-15,22 0 0,-21 0 16,0 0-16,20 0 0,-20 0 0,0 0 15,-1 0-15,1 0 0,0 22 0,-1-22 16,-20 0-16,21 0 0,-22 0 16,1 0-16,-1 0 0,1 21 15,-1-21-15,-21 0 0,22 0 0,-1 0 16,-20 0-16,20 0 0,1 21 0,-1-21 16,-20 0-16,20 0 0,1 0 15,-1 0-15,1 0 0,-1 0 0,1 0 16,-1 0-16,22 0 0,-22 0 15,22 0-15,-22 0 0,22 0 0,0 0 16,-1 0-16,1 0 0,0 0 0,-1 0 16,22 21-16,-21-21 0,0 0 15,-1 0-15,22 0 0,-21 21 16,21-21-16,-22 0 0,1 0 0,21 0 16,-22 0-16,22 0 0,-21 0 15,0 0-15,20 0 0,-20 0 0,21 21 16,0-21-16,0 0 0,-1 0 15,1 0-15,0 0 16,42 0 31,0 0-47,-21-21 0,22 0 16,-1 21-16,0-21 0,0 0 15</inkml:trace>
  <inkml:trace contextRef="#ctx0" brushRef="#br0" timeOffset="60838.87">6223 11388 0,'0'0'0,"0"-21"0,-21 21 32,21 21-17,0 0-15,0 0 0,0 0 0,-21 0 16,21 1-16,-22-1 0,22 21 0,0-21 16,0 22-16,-21-22 0,21 0 15,-21 0-15,21 21 0,0-20 0,-21-1 16,21 0-16,0 0 0,0 0 15,0 0-15,0-42 63,0 0-63,0 0 0,0 0 16,0 0-16,0-1 0,21 1 0,-21 0 15,0 0-15,21 0 0,0 0 16,-21-22-16,0 22 0,22 21 0,-22-21 15,21 0-15,-21 0 0,0-1 16,21 22-16,-21-21 16,21 21-16,-21-21 0,21 21 15,-21 21 1,21 0-16,-21 1 0,0-1 16,0 0-16,0 0 0,0 0 0,22 0 15,-22 1-15,0-1 0,0 21 16,0-21-16,0 0 0,0 1 15,0-1-15,0 0 0,0 0 16,0 0-16,21-21 16,-21 21-1,0-42 17</inkml:trace>
  <inkml:trace contextRef="#ctx0" brushRef="#br0" timeOffset="61051.75">6159 11748 0,'0'-22'32,"22"22"-17,-1 0-15,0 0 16,0-21-16,0 21 0,0 0 15,1 0-15,-1 0 16,0-21 0,0 21-16,0 0 15</inkml:trace>
  <inkml:trace contextRef="#ctx0" brushRef="#br0" timeOffset="61655.4">6837 11621 0,'0'-22'0,"0"1"16,0 0-16,-21 21 15,-1 0-15,1 0 0,0 0 16,0 0-16,0 0 15,0 0-15,-1 21 0,1-21 0,0 21 16,0 1-16,0-1 0,0-21 16,-1 21-16,1 0 0,21 0 0,-21-21 15,21 21-15,0 1 0,0-1 16,0 0 0,21-21-16,0 0 15,1 0-15,-1 0 0,0 0 16,0 0-16,0 0 15,0 0-15,1-21 0,-1 21 0,-21-21 16,21-1-16,0 22 0,-21-21 16,0 0-16,21 0 0,-21 0 15,21 0-15,-21-1 0,22 1 0,-22 0 16,0-21-16,0 21 0,0-1 0,0 1 16,21 0-16,-21 0 0,0 0 15,0 0-15,0-1 0,0 44 47,0-1-47,0 0 0,0 0 16,0 0-16,0 0 0,0 1 15,0-1-15,0 0 0,0 0 0,0 0 16,0 0-16,0 1 0,0-1 16,0 0-16,0 0 0,0 0 15,21-21 1,0 0-1,0 0 1</inkml:trace>
  <inkml:trace contextRef="#ctx0" brushRef="#br0" timeOffset="62207.97">7218 11536 0,'0'-21'0,"-21"21"32,-1 0-32,1 0 15,0 0-15,0 21 16,0-21-16,0 21 0,21 0 16,-22-21-16,1 21 0,0 1 0,21-1 15,0 0-15,-21-21 0,21 21 16,0 0-16,0 0 0,0 1 15,21-22 17,0 0-32,0 0 15,1 0-15,-1 0 0,0-22 16,0 1 0,-21 0-16,21 21 0,-21-21 0,0 0 15,21 0-15,-21-1 0,22 1 0,-22-21 16,0 21-16,21 0 0,-21-22 0,0 22 15,0 0-15,0 0 0,0 0 16,0-1-16,0 1 0,0 0 0,0 0 16,0 42 15,0 0-15,0 0-16,0 22 0,0-22 0,-21 0 15,21 0-15,0 0 0,0 22 16,0-22-16,0 0 0,0 0 0,0 0 15,0 1-15,0-1 0,0 0 16,0 0 0,21-21-1,0 0-15,0 0 16,0-21 0</inkml:trace>
  <inkml:trace contextRef="#ctx0" brushRef="#br0" timeOffset="63375.3">7514 11494 0,'0'-22'16,"21"22"0,-21-21-16,0 0 0,21 0 15,1 21-15,-22-21 0,21 21 0,-21-21 16,0-1-16,21 22 0,-21-21 15,21 0-15,-21 0 0,0 0 16,0 0 0,-21 21-1,0 0 1,21 21-16,-21-21 0,21 21 16,0 0-16,-22 21 0,22-20 15,-21-1-15,21 21 0,-21-21 0,21 22 16,0-1-16,-21-21 0,21 21 0,-21 1 15,21-1-15,-21-21 0,21 22 16,0-1-16,0 21 0,-22-20 0,22-1 16,-21 0-16,21 22 0,-21-22 0,21 1 15,0-1-15,0 21 0,0-20 16,-21-1-16,21-21 0,0 22 16,0-1-16,0-21 0,0 0 0,0 22 15,0-22-15,0 0 0,0 0 16,0 0-1,21-21 1,0 0-16,0-21 0,1 21 16,-1-21-16,0 0 0,0 0 0,-21-1 15,21 1-15,0 0 0,1-21 16,-1 21-16,-21-22 0,0 1 16,21 0-16,-21-1 0,0 1 0,0 0 15,0-1-15,0 1 0,-21 0 0,0-1 16,21 22-16,-22 0 0,1-21 15,0 20-15,0 22 0,0-21 0,0 0 16,-1 21-16,1 0 0,0 0 0,21-21 16,-21 21-16,21-21 31,21 21-15,0 0-16,0-21 0,1-1 15,20 22-15,-21-21 0,0 21 16,0-21-16,1 21 0,-1-21 0,0 0 15,0 0-15,0-1 0,0 22 16,-21-21-16,0 0 0,0 0 16,22 21-16,-22-21 0,0 0 0,0-1 15,-22 22 1,1 0 0,0 0-16,21 22 15,0-1 16,21-21-31,-21 21 16,21-21 0,1 0-1,-22 21-15,0 0 16,0 0-16,0 1 16,0-1-1,0 0 1,21-21 31,0 0-47,0 0 15,-21-21-15,21 0 0,0 21 16,-21-22-16,0 1 16,22 21-16,-22-21 15,21 21-15,-21 21 47,0 0-47,0 1 16,0-1-1,0 0-15,0-42 63</inkml:trace>
  <inkml:trace contextRef="#ctx0" brushRef="#br0" timeOffset="63543.2">7853 11451 0</inkml:trace>
  <inkml:trace contextRef="#ctx0" brushRef="#br0" timeOffset="64315.23">7980 11536 0,'21'0'16,"0"0"-1,0-21 1,-21 0 0,21 21-16,-21-22 15,-21 22 16,0 0-15,21 22-16,-21-1 0,0 0 16,21 0-16,0 0 15,0 0-15,0 1 16,21-22 15,0 0-31,0 0 0,0 0 16,1 0-16,-1 0 15,-21-22 1,21 22-16,-21-21 0,21 21 0,-21-21 16,0 0-16,0 0 0,21 21 15,-21-21-15,0 42 63,0 0-63,-21-21 15,21 21-15,0 0 16,0 0 15,0-42 16,0 0-47,0 0 16,0 0-1,0 0-15,21 21 16,0-22-16,1 22 16,-1 0-1,-21 22 1,0-1 0,0 0-16,0 0 15,0 0 1,21-21 62</inkml:trace>
  <inkml:trace contextRef="#ctx0" brushRef="#br0" timeOffset="64856.01">8424 11472 0,'0'0'0,"-21"0"47,0 0-31,0 22-1,0-1 1,21 0-16,-22 0 0,22 0 15,0 0 1,0 1 0,22-22 15,-1 0-31,-21-22 16,21 22-16,-21-21 15,0 0-15,21 21 0,-21-21 0,21 0 16,-21 0-16,0-1 0,0 1 0,21 0 15,-21 0-15,22-21 0,-22 20 16,0 1-16,0 0 0,0 0 0,0 0 16,0 0-16,0-1 15,0 44 1,0-1 0,0 0-16,-22 0 15,22 0-15,0 0 0,-21 1 16,21 20-16,0-21 0,0 0 0,0 0 15,0 1-15,0-1 0,0 0 0,0 0 16,0 0-16,0 0 16,0 1-16,21-22 31,1 0-15,-22-22-1,21 22-15,0-21 0</inkml:trace>
  <inkml:trace contextRef="#ctx0" brushRef="#br0" timeOffset="65315.74">8826 11134 0,'0'21'31,"-21"0"-15,21 0-16,0 0 16,0 1-16,0-1 0,-21 0 15,21 0-15,0 0 0,-21 0 0,21 1 16,0-1-16,0 0 0,0 0 16,0 0-16,0 0 0,0 1 15,0-44 48,0 1-48,0 0-15</inkml:trace>
  <inkml:trace contextRef="#ctx0" brushRef="#br0" timeOffset="65628.67">8699 11345 0,'0'0'0,"-21"0"15,42 0 32,1 0-47,-1 0 16,0 0-16,0 0 15,0 0-15,0 0 0,1 0 0,-1 0 16,0 0-16,0 0 16,-21-21-16,21 21 62</inkml:trace>
  <inkml:trace contextRef="#ctx0" brushRef="#br0" timeOffset="66416.39">5969 13123 0,'21'-21'15,"0"21"-15,-21-21 0,0 42 47,0 0-31,0 22-16,0-22 0,0 0 15,0 0-15,0 22 0,0-22 16,0 21-16,0-21 0,0 22 0,0-22 16,0 21-16,0 0 0,0 1 0,0-22 15,-21 21-15,21 1 0,0-22 16,-21 21-16,21-21 0,0 0 0,0 1 16,0-1-16,0 0 0,0 0 15,0-42 32,0 0-47,0 0 16,0-1-16,0-20 0</inkml:trace>
  <inkml:trace contextRef="#ctx0" brushRef="#br0" timeOffset="67540.39">6011 13123 0,'0'-21'0,"21"21"31,1 0-15,-1 0-16,0 0 16,0 0-16,0 0 15,0 0-15,1 0 0,-1 0 16,21 0-16,-21 0 0,0 0 15,22 0-15,-1 0 0,0 0 0,22 0 16,-1 0-16,-20-21 0,20 21 0,22-21 16,-22 21-16,1 0 0,-1 0 15,22-21-15,-21 21 0,-1 0 0,1 0 16,20-21-16,-20 21 0,20 0 0,22-22 16,-21 22-16,0 0 15,20-21-15,-20 0 0,21 21 0,-21 0 16,-1-21-16,1 21 0,21 0 0,-22 0 15,1-21-15,21 21 0,-21 0 16,-1 0-16,1 0 0,0-21 0,-22 21 16,1 0-16,-1 0 0,1 0 0,-22 0 15,0 0-15,1 0 0,-22 0 16,21 0-16,0 0 0,-20 0 0,-1 0 16,21 0-16,-21 0 0,22 0 0,-22 0 15,0-22-15,0 22 0,0 0 16,0 0-16,1 0 0,-1 0 0,0 0 15,0 0 17,-21 22-17,0-1 1,0 0-16,0 0 16,0 0-16,0 0 0,0 22 0,0-22 15,0 0-15,0 0 0,0 22 0,0-22 16,0 0-16,0 0 0,0 21 15,0-20-15,-21-1 0,21 21 0,0-21 16,0 0-16,0 22 0,0-22 0,0 0 16,0 21-16,0-20 0,0-1 15,0 21-15,0-21 0,0 0 0,0 1 16,0-1-16,0 0 0,0 0 16,0 0-16,0 0 0,0 1 15,0-1-15,-21 0 16,0-21-16,-1 21 15,1-21-15,0 0 16,0 0-16,0 0 0,0 0 16,-1 21-16,1-21 0,-21 0 0,21 0 15,-22 0-15,22 0 0,-21 0 0,0 0 16,-1 0-16,1 0 0,-22 0 0,1 0 16,-1 0-16,-20 0 0,-1 0 15,22 0-15,-22 0 0,0 0 16,1 0-16,-1 0 0,0 0 0,1 0 15,20 0-15,-21 0 0,1 0 16,-1 0-16,22 0 0,-22 0 0,0 0 16,22 0-16,-1 0 0,-20 0 0,20 0 15,1 0-15,-22 0 0,21 0 16,1 0-16,-22 0 0,22 21 0,-22-21 16,22 22-16,-1-22 0,1 0 0,-1 21 15,1-21-15,-1 0 0,22 0 16,-22 21-16,22-21 0,-22 0 15,22 0-15,0 0 0,-1 21 0,1-21 16,0 0-16,-1 0 0,1 0 0,0 0 16,-1 0-16,1 21 0,21-21 15,-21 0-15,20 0 0,1 0 0,0 0 16,0 0-16,0 0 0,0 0 16,21 21-1,21-21 16,0 0-31,0 0 0,0 0 16,0-21-16,1 21 0,-1-21 16,0 21-16</inkml:trace>
  <inkml:trace contextRef="#ctx0" brushRef="#br0" timeOffset="68091.78">6498 13377 0,'0'0'0,"0"22"32,0-1-17,0 0-15,0 0 0,-21 0 16,0 22-16,21-22 0,0 0 0,-21 21 15,-1-21-15,1 1 0,21 20 0,0-21 16,-21 0-16,21 0 0,-21 1 16,21-1-16,0-42 47,21-1-47,0 1 15,-21 0-15,21 0 0,-21-21 16,22 20-16,-1-20 0,-21 21 0,21-21 15,0-1-15,-21 22 0,21 0 16,-21-21-16,21 20 0,-21 1 16,0 0-16,22 21 0,-22-21 0,21 21 15,0 0-15,0 0 32,-21 21-32,0 0 0,21 0 0,0 1 15,-21-1-15,22 0 0,-22 21 0,0-21 16,0 22-16,0-22 0,0 21 15,0-21-15,0 22 0,21-22 0,-21 0 16,0 0-16,0 0 0,0 1 0,0-1 16,0 0-1,-21-21 17,21-21-32</inkml:trace>
  <inkml:trace contextRef="#ctx0" brushRef="#br0" timeOffset="68268.67">6435 13737 0,'0'0'16,"0"-21"-1,0 0 1,21 21-16,0 0 0,0 0 16,0-21-16,0 21 0,1 0 15,-1-21-15,21 21 0,-21 0 0,0-22 16,22 22-16,-22-21 0,0 21 15,0-21-15,0 21 0,1 0 0</inkml:trace>
  <inkml:trace contextRef="#ctx0" brushRef="#br0" timeOffset="68815.5">7048 13547 0,'0'-21'16,"0"-1"-1,-21 22 1,0 0-16,0 0 0,0 0 16,0 22-16,-1-22 0,22 21 0,-21 0 15,0 0-15,0 0 0,0-21 0,0 21 16,21 1-16,0-1 0,0 0 15,0 0-15,0 0 0,0 0 0,0 1 16,0-1-16,21-21 31,0 0-31,0 0 0,0 0 16,0-21-16,1 21 0,-1-22 16,0 1-16,-21 0 0,21 0 15,0 0-15,0 0 0,-21-22 0,22 22 16,-22-21-16,21 21 0,-21-22 0,0 22 15,0-21-15,0 21 0,21-22 16,-21 22-16,0-21 0,0 21 0,0-1 16,0 1-16,0 42 31,0 1-15,0-1-16,-21 0 0,21 0 0,0 0 15,0 22-15,0-22 0,0 0 16,0 0-16,0 21 0,0-20 15,0-1-15,0 0 0,0 0 0,0 0 16,0 0-16,21-21 0,-21 22 0,21-22 16,0 0-16,-21 21 15,21-21-15,1 0 16</inkml:trace>
  <inkml:trace contextRef="#ctx0" brushRef="#br0" timeOffset="69323.21">7366 13462 0,'0'-21'0,"-21"21"16,0 0-16,-1 21 16,1 0-1,21 0-15,-21 1 0,0-1 0,21 0 16,0 21-16,-21-21 0,21 1 15,0-1-15,0 0 16,0 0-16,0 0 16,21-21-1,0 0 1,0 0-16,-21-21 0,21 0 16,1 0-16,-22 0 0,21-1 15,-21 1-15,0 0 0,0-21 16,0 21-16,21-1 0,-21-20 0,0 21 15,0-21-15,0 20 0,0 1 0,0 0 16,0-21-16,0 21 0,0-1 16,21 1-16,-21 0 0,0 42 47,0 0-32,0 1-15,0-1 0,0 0 0,0 0 16,0 0-16,0 0 0,0 1 15,0-1-15,0 0 0,0 0 0,0 0 16,0 0-16,0 1 0,0-1 0,0 0 16,21-21-16,-21 21 15,21-21 1</inkml:trace>
  <inkml:trace contextRef="#ctx0" brushRef="#br0" timeOffset="70455.25">7641 13441 0,'0'0'0,"42"-42"16,-20 20-16,-1 22 0,0-21 15,0 0-15,0 0 0,0 21 0,1-21 16,-1 0-16,0-1 0,-21 1 0,0 0 15,21 21-15,-21-21 0,0 0 16,0 0-16,-21 21 16,0 0-1,0 0-15,-1 0 16,1 21-16,0-21 0,21 21 16,0 0-16,-21 0 0,0 0 0,21 22 15,-21-22-15,21 0 0,0 21 16,-22 1-16,22-1 0,-21 0 0,21 1 15,-21-1-15,0 0 0,21 1 0,-21-1 16,0 22-16,-1-22 0,22 0 16,-21 22-16,0-22 0,0 0 0,21 22 15,-21-22-15,21 22 0,-21-1 0,21-20 16,0 20-16,0-21 0,0 1 16,0-1-16,0 0 0,0 1 15,0-22-15,0 21 0,0-21 0,0 1 16,0-1-16,0 0 0,0 0 0,21-21 15,0 0-15,0 0 16,0-21 0,0 21-16,1-21 0,-22 0 0,21-22 15,0 22-15,0 0 0,0-21 0,0-1 16,1 1-16,-22 0 0,0-1 0,0 1 16,0 0-16,0-1 0,0 1 15,0 0-15,0-1 0,0 1 0,-22 0 16,22 20-16,-21-20 0,0 21 15,0 0-15,0 0 0,21-1 16,-21 22-16,-1-21 0,1 21 0,21-21 16,-21 21-16,21-21 15,0 0 1,21 0 0,0 21-16,-21-22 0,22 1 0,-1 21 15,0-21-15,0 0 0,0 0 0,0 21 16,1-21-16,20-1 0,-21 1 15,0-21-15,0 21 0,1 0 0,-1-1 16,0 22-16,-21-21 0,0 0 0,0 0 31,-21 21-15,0 0 0,-1 0-16,22 21 15,0 0 1,0 0-1,22-21 1,-22 22-16,21-22 0,-21 21 16,21 0-16,-21 0 31,21-21-31,0 0 31,0 0-15,1 0-1,-22-21-15,21 0 0,-21 0 16,21 21-16,-21-22 16,21 22-16,-21 22 47,0-1-47,0 0 15,0 0-15,0 0 0,0 0 16,0 1-1,0-44 48,0 1-63,0 0 16</inkml:trace>
  <inkml:trace contextRef="#ctx0" brushRef="#br0" timeOffset="70612.16">8064 13377 0</inkml:trace>
  <inkml:trace contextRef="#ctx0" brushRef="#br0" timeOffset="71419.72">8107 13483 0,'21'0'16,"0"0"-16,0 0 15,0 0-15,1 0 0,-22-21 16,0 0-16,21 0 16,-21 0-16,-21 21 31,-1 0-15,1 0-16,0 0 15,21 21-15,-21-21 0,0 21 0,21 0 16,0 0-16,0 0 0,0 1 15,0-1 1,0 0-16,0 0 16,21-21-16,0 0 15,0 0-15,0 0 16,1 0-16,-22-21 0,21 21 16,-21-21-16,21 21 0,-21-21 0,0-1 15,21 22-15,-21-21 16,21 21-16,-21-21 0,21 0 0,-21 0 15,0 42 48,0 0-47,0 0-16,0 0 15,0 1 1,0-1-1,0-42 32,0-1-31,0 1-16,0 0 16,0 0-16,0 0 15,22 21-15,-1-21 16,0 21-1,0 0-15,-21-22 0,21 22 0,0 0 16,1 0 0,-22 22-16,0-1 0,0 0 15,0 0 1,0 0-16,0 0 0,0 1 16,0-1-16,-22-21 15,22 21-15,0 0 31,22-42 1</inkml:trace>
  <inkml:trace contextRef="#ctx0" brushRef="#br0" timeOffset="72015.61">8678 13399 0,'0'-22'16,"-21"22"-1,0 0-15,0 22 16,0-22 0,21 21-16,-22-21 0,22 21 0,0 0 15,-21-21-15,21 21 0,-21 0 0,21 1 16,0-1-16,0 0 15,0 0-15,0 0 16,21-21 0,0 0-1,1 0-15,-1-21 0,0 0 16,-21 0-16,21 21 0,0-21 16,-21-1-16,0 1 0,21 0 15,-21 0-15,22 0 0,-22 0 16,21-1-16,-21 1 0,0-21 0,21 21 15,0 0-15,-21-1 0,0 1 0,0 0 16,0 0-16,0 0 0,0 0 16,-21 42 31,21 0-47,-21 0 0,0 0 15,21 0-15,0 22 0,0-22 16,0 0-16,-22 0 0,22 0 15,0 1-15,0-1 0,0 0 16,0 0-16,0 0 0,0 0 0,0 1 16,0-1-16,0 0 0,0 0 0,0 0 15,22-21-15,-1 21 16,0-21-16,0 0 16,0 0-16,0 0 0,1 0 15,-1-21-15,0 21 16,-21-21-16,21 0 0,0 0 15,0 21-15,1-21 0,-22-1 0,21 1 0</inkml:trace>
  <inkml:trace contextRef="#ctx0" brushRef="#br0" timeOffset="72466.94">9461 13081 0,'0'-21'16,"0"42"31,0 0-47,-21 0 15,21 1-15,-21-1 0,21 0 16,0 0-16,0 0 0,0 0 16,0 1-16,0-1 0,0 0 0,0 0 15,0 0-15,0 0 0,0 1 16,0-1-16,0 0 0,0 0 31,0-42 32,0 0-63</inkml:trace>
  <inkml:trace contextRef="#ctx0" brushRef="#br0" timeOffset="73267.6">9165 13335 0,'-21'0'15,"0"0"1,42 0 15,0 0-31,0 0 16,0 0-16,1 0 0,-1 0 15,0 0-15,0 0 0,21-21 0,-20 21 16,-1 0-16,0 0 0,0 0 16,0-21-16,0 21 0,1 0 15,-1 0-15,0-21 16,0 21-1,-42 0 17,0 0-32,0 0 15,-1 0-15,1 21 16,0-21-16,0 0 0,0 0 0,0 21 16,-1-21-16,1 0 0,0 0 0,0 0 15,0 0-15,21 21 0,-21-21 16,42 0 31,0 0-32,0 0-15,0 0 0,0 0 16,1-21-16,-1 21 0,0 0 0,0 0 16,0 0-16,0 0 0,1 0 15,-1 0-15,-21-21 0,21 21 16,-42 0 15,0 0-15,-1 0-16,1 0 15,0 0-15,0 21 16,0-21-16,0 21 16,42-21 30,0 0-46,0 0 16,0 0-16,0 0 0,1-21 16,-1 21-16,0 0 0,0 0 15,-21-21-15,21 21 0,-21-21 32,0-1-17</inkml:trace>
  <inkml:trace contextRef="#ctx0" brushRef="#br0" timeOffset="73682.44">9504 13123 0,'0'0'16,"0"-21"-16,0 0 15,0 42 32,-21 0-31,21 1-16,0-1 0,0 0 0,0 0 15,0 0-15,0 0 0,0 1 16,0-1-16,0 0 0,0 0 0,0 0 16,0 0-16,0 1 0,0-1 15,0 0-15,0 0 0,0 0 0,0 0 16,0 1-16,0-1 16,0 0-1,0-42 32,0 0-31,0-1-16</inkml:trace>
  <inkml:trace contextRef="#ctx0" brushRef="#br0" timeOffset="74175.17">9313 13377 0,'0'0'0,"-42"0"15,42-21 17,21 21-32,0 0 15,0-21-15,1 21 0,-1 0 16,0 0-16,0-21 0,21 21 15,-20 0-15,-1 0 0,0-21 16,0 21-16,0 0 0,0 0 0,1-21 16,-1 21-16,0 0 0,0 0 15,-42 0 63,0 0-78,0 21 0,-1-21 16,1 21 0,0-21-1,0 0-15,0 0 0,0 0 32,-1 0-17,1-21 32,21 0-31,-21-1-16</inkml:trace>
  <inkml:trace contextRef="#ctx0" brushRef="#br0" timeOffset="75452.38">8784 11367 0,'0'-22'16,"-21"22"15,0 0-15,0 0-1,-1 0-15,1 0 16,0 0-16,0 0 16,0 0-1,0 0-15,-1 0 16,22 22-1,22-22 17,-1 0-32,0 0 0,0 0 0,0 0 15,0 0-15,1 0 0,-1 0 0,0 0 16,0 0-16,0 0 0,0 0 16,1 0-16,20-22 0,-21 22 0,0 0 15,0 0-15,1 0 0,-1-21 16,0 21-16,-21-21 15,21 21 1,-21-21 31,0 0-47</inkml:trace>
  <inkml:trace contextRef="#ctx0" brushRef="#br0" timeOffset="75871.67">8932 11091 0,'-21'-21'0,"0"21"47,21 21-31,0 1-16,0-1 15,0 0-15,0 0 0,0 0 0,0 0 16,-21 1-16,21-1 0,0 21 0,0-21 16,0 0-16,0 1 0,-21-1 15,21 0-15,0 0 0,0 0 16,0 0-16,0 1 0,0-1 15,0 0 1,0 0-16,0-42 78,0 0-78,-22 0 16</inkml:trace>
  <inkml:trace contextRef="#ctx0" brushRef="#br0" timeOffset="76331.41">8721 11345 0,'0'0'0,"-64"0"16,43 0-1,0 0 1,42 0 15,0 0-31,0 0 0,0 0 16,22 0-16,-22 0 0,0 0 16,21 0-16,-20 0 0,-1 0 15,21 0-15,-21-21 0,0 21 0,1 0 16,-1 0-16,0 0 0,0 0 0,-21-21 31,-21 21-15,0 0-16,0 0 15,-1 0-15,1 0 0,0 0 0,0 0 16,-21 0-16,20 0 0,1 0 16,0 21-16,0-21 0,0 0 15,0 0-15,-1 0 0,1 0 16,42 0 46,1 0-46,-1 0-16,0 0 0</inkml:trace>
  <inkml:trace contextRef="#ctx0" brushRef="#br0" timeOffset="82243">7302 9970 0,'0'0'0,"-21"0"16,0 0-1,0 0-15,0 0 0,0 21 16,-1-21-16,-20 21 16,21 0-16,0 21 0,0-20 0,-22-1 15,22 21-15,0-21 0,0 22 16,0-1-16,-1 0 0,22 1 0,-21-1 16,21 0-16,0 1 0,0-22 0,21 21 15,1 0-15,-1-20 0,0-1 16,21 0-16,-21 0 0,22 0 0,-1 0 15,-21 1-15,22-22 0,-1 0 0,0 0 16,1 0-16,-1 0 0,21 0 16,-20 0-16,20-22 0,1 22 15,-1-21-15,22 0 0,-22 0 0,-20-21 16,20 20-16,-20-20 0,-1 0 16,0-1-16,-21 1 0,1 0 0,-22-1 15,0 1-15,0 21 0,-22-21 0,1-1 16,0 22-16,-21 0 0,-1 0 15,-20 0-15,21-1 0,-1 22 0,-20 0 16,20 0-16,1 0 0,0 0 16,-1 0-16,1 0 0,21 22 0,0-22 15,-22 21-15,22 0 0,0-21 0,0 21 16,21 0-16,-21 0 0,21 1 16,-21-1-16,21 0 0,-22 0 0,22 0 15,0 0-15,0 1 0,0-1 16,0 0-16</inkml:trace>
  <inkml:trace contextRef="#ctx0" brushRef="#br0" timeOffset="82558.91">7429 10372 0,'22'-21'63,"-1"21"-48,-21-22-15,0 1 32,-21 21-17,-1 0 1,22 21 15,0 1-15,22-22-1,-1 0-15</inkml:trace>
  <inkml:trace contextRef="#ctx0" brushRef="#br0" timeOffset="82771.78">7662 10351 0,'21'0'16,"1"0"-1,-22-22-15,21 22 16,0-21-16,-42 21 62,0 0-62,21 21 0,-22-21 0,22 22 16</inkml:trace>
  <inkml:trace contextRef="#ctx0" brushRef="#br0" timeOffset="82990.69">7472 10562 0,'21'0'16,"0"0"-1,0 0-15,0 0 0,1 0 16,-1 0-16,0 0 16,-21-21-1</inkml:trace>
  <inkml:trace contextRef="#ctx0" brushRef="#br0" timeOffset="83232.07">7599 10689 0,'0'21'16,"0"-42"-16,-21 64 0,21-22 15,-22 0-15,22 0 0,0 0 16,0 0-16,-21 1 0,21-1 16,0 0-16,-21-21 15,21 21-15</inkml:trace>
  <inkml:trace contextRef="#ctx0" brushRef="#br0" timeOffset="83520.89">7514 10774 0,'-21'0'0,"0"0"16,21 21-16,-21-21 0,-1 21 0,22 0 16,-21-21-16,0 0 0,21 22 15,-21-22-15,21 21 16,21-21 15,0 0-31,0-21 0,1-1 16,-1 22-16,0-21 0,0 21 15,0-21-15,0 21 0,1-21 0,-1 21 16,0 0-16,0 0 16,-21 21-1,0 0 1,0 0-16,0 1 0,0-1 0,0 0 15,0 0-15,0 0 0,0 22 16</inkml:trace>
  <inkml:trace contextRef="#ctx0" brushRef="#br0" timeOffset="84331.53">8255 12213 0,'0'0'15,"0"-21"-15,0 0 0,-21 21 0,21-21 0,-21 21 16,-1 0-16,1 0 16,0 0-16,0 0 0,0 0 15,0 0-15,-1 21 0,1 0 16,0 0-16,0-21 0,0 21 0,21 1 15,-21-1-15,-1 0 0,22 0 16,0 0-16,0 0 0,0 1 0,0-1 16,0 0-16,0 0 0,0 0 0,0 0 15,22 1-15,-1-1 0,0 0 16,21 0-16,-21-21 0,22 21 16,-1-21-16,-21 0 0,22 0 0,-1 0 15,0 0-15,1 0 0,-1 0 0,0-21 16,-21 0-16,22 21 0,-1-21 0,0 0 15,-20-1-15,20 1 0,-21-21 16,0 21-16,0-22 0,-21 22 0,0-21 16,0 0-16,0-1 0,0 22 0,0-21 15,-21-1-15,0 22 0,0-21 0,-21 21 16,20 0-16,-20-1 16,21 22-16,-21 0 0,-1 0 0,22 0 0,-21 0 15,-1 22-15,1-22 0,0 21 16,21-21-16,-22 21 0,1 0 15,21 0-15,0 0 0,-22-21 0,22 22 16,0-1-16,21 0 0,0 0 16,-21-21-16,21 21 0,0 0 15,21-21 1,0 0-16,0 22 16</inkml:trace>
  <inkml:trace contextRef="#ctx0" brushRef="#br0" timeOffset="84515.42">8191 12256 0,'-21'0'62</inkml:trace>
  <inkml:trace contextRef="#ctx0" brushRef="#br0" timeOffset="84687.33">8234 12277 0,'21'0'0,"-21"21"15,21-21 16</inkml:trace>
  <inkml:trace contextRef="#ctx0" brushRef="#br0" timeOffset="84995.71">8276 12404 0,'0'21'15,"0"0"1,0 0-16,0 0 16,0 1-16,0-1 15,0 0-15,0 0 16,0 0-16,0 0 0,0 1 15,0-1-15,0 0 0,-21 0 16,21 0-16,-21 0 16,21 1-16,0-1 15,0-42 17,0-1-17,0 1-15,0 0 0,0 0 16</inkml:trace>
  <inkml:trace contextRef="#ctx0" brushRef="#br0" timeOffset="85299.53">8191 12637 0,'-21'0'0,"42"0"0,-63 0 16,21 0-16,0 0 0,21 21 15,-21-21-15,21 21 0,-22-21 16,1 0 0,42 0 15,1 0-16,-1-21-15,0 21 0,0 0 16,-21-21-16,21 21 0,0 0 0,1 0 16,-1 0-16,0 0 0,0 0 15,0 0-15,0 21 0,-21 0 16,22 0-16,-1 0 16,-21 0-16,0 1 15,0-1-15,0 0 0,21-21 16,0 0-1,0 0 1,0-21 0,-21 0-16,22 21 0,-22-22 0,0 1 15</inkml:trace>
  <inkml:trace contextRef="#ctx0" brushRef="#br0" timeOffset="85627.34">8530 12234 0,'-21'22'16,"0"-22"-1,21-22 16,0 1-15,-21 21 0,-1 0-1,1 0-15,0 0 16,21 21 0,0 1-16,0-1 15,0 0-15,0 0 16</inkml:trace>
  <inkml:trace contextRef="#ctx0" brushRef="#br0" timeOffset="108739.71">3027 11853 0,'0'22'16,"-21"-22"-1,21-22 32,0 1-47,21 0 16,-21 0-16,21 0 0,0 0 15,0-1-15,-21 1 16,21 0-16,1 21 0,-1-21 0,0 0 16,0 0-16,0-1 0,0 1 15,22 0-15,-22 0 0,0 0 0,0 0 16,22-1-16,-22 1 0,21 0 0,-21 0 15,22 0-15,-1 21 0,-21-21 16,21-1-16,1 1 0,-1 0 0,0 21 16,-20-21-16,20 21 0,0-21 0,1 0 15,-1 21-15,-21 0 0,21 0 16,1-22-16,-22 22 0,21 0 0,1 0 16,-22-21-16,21 21 0,-21 0 0,22 0 15,-1 0-15,0 0 16,-21 0-16,22 0 0,-1 0 0,-21 0 15,22 0-15,-1 0 0,-21 0 0,21 0 16,1 0-16,-1 0 0,-21 0 16,22 0-16,-1 21 0,-21-21 0,21 0 15,1 0-15,-22 22 0,21-22 0,-21 0 16,22 21-16,-22-21 0,21 0 16,-21 21-16,1-21 0,20 0 0,-21 0 15,0 21-15,0-21 0,1 21 0,-1-21 16,0 0-16,0 21 15,0-21-15,0 0 0,1 0 16,-22 22-16,21-22 0,0 21 0,0-21 16,0 0-16,0 21 0,1-21 15,-1 0-15,0 0 16,-21 21-16,21-21 0,0 0 16,0 0-16,-21 21 15,22-21 1,-1 0-1,-21 21 1,21-21 62,-21-21 0,0 0-46,-21 21-32,21-21 31</inkml:trace>
  <inkml:trace contextRef="#ctx0" brushRef="#br0" timeOffset="110659.08">5609 11049 0,'-21'0'32,"21"21"30,0 0-62,0 1 16,0-1-16,0 0 15,0 0-15,0 0 16,0 0-16,21 1 16,0-22-16,-21 21 0,21 0 0,1 0 15,-1 0-15,0 0 16,0-21-16,0 22 0,0-1 16,1-21-16,-1 0 0,-21 21 15,21-21-15,0 21 16,0-21-16,0 0 15,1 0-15,-22 21 47,-22-21-15,1 0-32,21 21 15,-21-21-15,0 0 0,0 0 16,21 22-16,-21-22 0,-1 0 0,1 21 15,0-21-15,0 21 0,0-21 0,0 21 16,-1-21-16,1 21 16,0-21-16,0 21 0,0-21 15,21 22-15,-21-22 0,-1 21 0,1-21 16,0 0-16,0 21 0,0-21 0,0 21 16,-1 0-16,1-21 15,0 0-15,21 21 0,-21-21 0,0 22 16,0-1-16,-1-21 31,44 0 47,-22-21-78,21 21 0,0-22 0,0 22 16,0-21-16,0 21 0,1-21 0,-1 21 15,0-21-15,0 0 0,21 21 16,-20-21-16,-1 21 0,0-22 0,0 22 16,21 0-16,-20-21 0,-1 21 15,0-21-15,0 21 0,0-21 16,0 21-16,1 0 0,-1 0 16,-21-21-16,21 21 0,0 0 0,0 0 15,0-21-15,1 21 16,-1 0-16,-21-22 15,0 1 32,0 0-31,-21 0 0,-1 21-1,22-21-15,-21 21 0,0-21 16,0-1-1,0 1 1,0 21-16,21-21 0,-22 21 16,22-21-1,-21 21-15,21-21 0,-21 21 16,0-21-16,0-1 0,0 1 16,21 0-16,-22 0 15,1 21-15,21-21 0,-21 21 0,21-21 16,0-1-16,-21 22 0,21-21 0,-21 21 15,21-21-15,-21 21 16,21-21 0,-22 21-16,22-21 15,22 42 79,-22 0-94,21-21 0,-21 21 0,21-21 16,-21 21-16,0 1 0,0-1 0,21 0 15,0 0-15,-21 0 16,0 0-16,0 1 0,21-1 0,-21 0 16,22 0-16,-22 0 0,21 0 15,-21 1-15,21-1 16,0-21-16,-21 21 0,21 0 0,0-21 15,-21 21-15,22-21 0,-1 0 0,0 21 16,0-21-16,0 0 0,0 0 16,1 22-16,-1-22 15,0 0-15,-21 21 94,0 0-78,-21-21-16,0 0 0,21 21 15,-22-21-15,1 0 0,0 21 0,0-21 16,0 21-16,0-21 0,-1 0 16,1 22-16,0-1 0,0-21 15,0 0-15,0 0 0,21 21 0,-22-21 16,1 0-16,0 21 0,0-21 31,21 21-31,-21-21 0,21 21 31,-21-21-31,21-21 78,21 0-78,-21 0 16</inkml:trace>
  <inkml:trace contextRef="#ctx0" brushRef="#br0" timeOffset="121727.39">1249 9906 0,'0'0'16,"0"-21"0,0 0-16,-21 21 0,21-21 15,-22 21-15,22-22 16,-21 22 0,21-21-16,0 42 46,0 1-46,0-1 0,0 0 16,0 0-16,0 0 16,0 0-16,0 1 0,0-1 0,0 0 15,0 0-15,0 0 0,0 0 16,0 1-16,0-1 0,0 0 16,0 0-16,-21 0 0,21 0 15,0 1-15,0-44 63,-21 22-63,21-21 15,0 0-15,0 0 0,0 0 0,0 0 16,0-1-16,0 1 16,0 0-16,0-21 0,0 21 0,0-1 0,0 1 15,21 0-15,-21-21 0,21 21 16,-21-1-16,21 1 0,1 21 15,-22-21-15,21 0 0,0 21 16,0-21-16,0 21 0,0 0 16,1 0-16,-1 21 15,0-21-15,-21 21 0,21 0 16,0 0-16,-21 1 0,21-1 16,-21 0-16,0 0 0,0 21 0,0-20 15,0-1-15,0 0 0,0 0 16,0 0-16,0 0 0,0 1 0,0-1 15,0 0-15,0-42 63,0 0-63,0-1 0,0 1 16,0 0-16,0 0 0,0 0 15,0 0-15,0-22 0,0 22 0,0-21 16,0 21-16,0-22 0,22 22 15,-1 0-15,0-21 0,0 20 0,0 1 16,0 0-16,1 0 0,20 0 16,-21 21-16,21 0 0,-20 0 0,-1 0 15,21 0-15,-21 0 0,0 0 16,22 21-16,-22 0 0,0 0 16,-21 0-16,21 1 0,-21 20 0,21-21 15,-21 21-15,0-20 0,0 20 16,0-21-16,0 0 0,0 22 0,0-22 15,-21 0-15,21 0 0,0 0 16,0 0-16,0 1 0,-21-22 16,21 21-16,-21-21 47,21-21-47,0-1 15,-21 22-15,21-21 0</inkml:trace>
  <inkml:trace contextRef="#ctx0" brushRef="#br0" timeOffset="122121.16">2011 9927 0,'0'21'15,"21"-21"-15,0 0 31,0 0-31,0 0 0,-21-21 16,22 21-16,-1 0 0,0-21 0,0 0 16,0 21-16,-21-21 0,21 21 15,-21-21-15,22-1 0,-22 1 16,-22 21 0,1 0-16,0 0 15,0 0-15,0 0 0,0 21 0,-1 1 16,22-1-16,-21 0 0,0 0 15,0 0-15,21 0 0,0 1 0,0-1 16,0 0-16,0 0 16,0 0-16,0 0 0,0 1 15,21-22 1,0 0 0,0 0-16,1 0 0,-1 0 15,0-22-15,0 22 0,0-21 16,0 0-16</inkml:trace>
  <inkml:trace contextRef="#ctx0" brushRef="#br0" timeOffset="122435.98">2582 9440 0,'0'22'31,"0"-1"-31,-21 0 0,21 0 16,-21 0-16,21 22 0,0-22 0,0 21 15,0 0-15,0 1 0,-21-22 0,21 21 16,0-21-16,0 22 0,0-22 16,-21 21-16,21-21 0,0 1 0,0-1 15,0 0-15,0 0 0,0 0 16,0 0-16,21-21 47,0-21-47,-21 0 15,0 0-15,21 0 0,0-22 0</inkml:trace>
  <inkml:trace contextRef="#ctx0" brushRef="#br0" timeOffset="122964.68">2794 9462 0,'0'21'16,"0"0"-16,0 0 0,0 0 0,0 0 16,0 22-16,0-22 0,0 0 15,0 21-15,0-20 0,0 20 0,0-21 16,0 21-16,0-20 0,0-1 0,0 0 15,0 21-15,0-21 0,0 1 16,0-1-16,0 0 0,0 0 16,0 0-16,-21-21 31,0 0-15,21-21-1,0 0-15,0 0 16,0 0-16,0-1 0,0 1 0,0 0 15,0 0-15,21 0 0,-21 0 16,21-1-16,21 1 0,-21 0 0,1 21 16,-1-21-16,0 21 0,0 0 0,0 0 15,0 0-15,1 0 0,-1 0 16,0 0-16,0 0 0,-21 21 0,0 0 16,21-21-16,-21 21 0,0 1 0,21-1 15,-21 0-15,0 0 0,0 0 16,0 0-16,0 1 0,-21-1 15,0 0-15,21 0 16,0 0 0,-21-21-16,21-21 31,0 0-15,0 0-16</inkml:trace>
  <inkml:trace contextRef="#ctx0" brushRef="#br0" timeOffset="123416.43">3429 9673 0,'-21'0'16,"0"0"-1,-1 0-15,1 21 0,21 1 16,-21-1-16,0 0 0,21 0 16,0 0-16,-21 0 0,0 1 0,21-1 15,0 0-15,0 0 0,0 0 16,0 0-16,0 1 0,0-1 0,0 0 16,0 0-16,0 0 15,21-21-15,0 0 16,0 0-16,0 0 0,22 0 15,-22 0-15,0-21 0,21 0 0,-21 21 16,1-21-16,-1 0 0,0-1 0,-21 1 16,0 0-16,21 0 0,-21 0 15,0 0-15,0-1 0,0 1 0,0 0 16,-21 0-16,21 0 0,-21 0 16,0 21-16,-1 0 0,1-22 15,0 22-15,0 0 0,0 0 0,0 0 16,-1 22-16,1-22 15,0 21-15,21 0 0,0 0 16</inkml:trace>
  <inkml:trace contextRef="#ctx0" brushRef="#br0" timeOffset="124040.07">4000 9673 0,'0'0'0,"-21"0"0,0 0 0,0 0 15,0 0-15,0 0 0,-1 0 16,1 0-16,0 21 0,21 1 15,-21-22-15,0 21 0,21 0 0,-21 0 16,21 0-16,0 0 0,-22 1 0,22-1 16,0 0-16,-21 21 0,21-21 15,0 1-15,0-1 0,0 0 16,0 0-16,0 0 0,0 0 16,21-21-1,1 0-15,-1 0 0,0 0 16,0 0-16,0 0 0,0 0 0,1-21 15,-1 0-15,0 0 16,0 21-16,0-21 0,-21-22 0,0 22 16,21 0-16,1 0 0,-22-21 0,0-1 15,0 1-15,21 0 0,-21-1 16,0 1-16,0 0 0,21-1 0,-21 1 16,0 21-16,0-22 0,0 22 0,0 0 15,0 0-15,0 0 16,0 42-1,0 0 1,0 0-16,0 0 0,0 22 0,0-22 16,0 21-16,0 1 0,-21-22 15,21 21-15,0 0 0,0 1 0,0-22 16,-21 21-16,21-21 0,0 22 0,0-22 16,0 0-16,0 0 0,0 0 15,0 1-15,0-1 0,0 0 16,21-21 15,0-21-31,0 0 16</inkml:trace>
  <inkml:trace contextRef="#ctx0" brushRef="#br0" timeOffset="124579.57">4424 9737 0,'21'-21'16,"-21"-1"-16,-21 22 47,0 0-47,-1 0 0,22 22 15,-21-1-15,0-21 0,21 21 16,-21 0-16,0 0 0,21 0 0,-21 1 16,21-1-16,0 0 0,0 0 15,0 0 1,21-21 0,0 0-16,0 0 15,0 0-15,0 0 0,1 0 0,-1 0 16,0 0-16,0 0 15,0 21-15,0-21 0,-21 22 16,0-1 15,0 0-15,-21-21-16,0 0 0,21 21 16,-21-21-16,0 0 0,0 0 15,-1 21-15,1-21 16,0 0-16,0 0 0,0 0 15,0 21 1,-1-21-16,1 0 31,21-21-15,-21 21-16</inkml:trace>
  <inkml:trace contextRef="#ctx0" brushRef="#br0" timeOffset="125251.53">2582 9631 0,'0'0'0,"-21"0"0,0 0 0,0 0 15,0 0-15,42 0 47,21 0-31,-21 0-16,22 0 0,-22 0 0,21-21 15,0 21-15,1-21 0,-1 21 16,0-22-16,1 22 0,-22 0 0,21-21 16,-21 21-16,1 0 0,-22-21 0,21 21 15,-21-21-15,21 21 0</inkml:trace>
  <inkml:trace contextRef="#ctx0" brushRef="#br0" timeOffset="160667.59">13525 8721 0,'22'0'16,"-22"-21"-16,21 21 31,-21-22-15,-21 22 77,21 22-93,-22-1 16,1 0 0,0-21-16,21 21 0,-21 0 15,0 0-15,21 1 16,-21-22-16,21 21 0,0 0 15,-22 0-15,1 0 16,21 0-16,-21 1 0,21-1 16,0 0-16,0 0 15,0 0-15,-21-21 0,21 21 0,0 1 16,-21-22-16,21 21 0,0 0 16,0 0-16,-21 0 15,21 0-15,0 1 16,-22-22-16,22 21 0,0 0 15,0 0-15,-21 0 16,21 0 0,-21-21-16,21 22 0,0-1 15,-21 0-15,0 0 16,21 0-16,-21-21 0,21 21 16,0 1-16,-22-1 15,1 0 1,21 0-16,0 0 15,0 0-15,-21-21 0,21 22 16,-21-1-16,21 0 16,0 0-16,0 0 0,0 0 15,-21-21-15,21 22 16,0-1-16,0 0 16,-21 0-16,21 0 15,0 0 1,0 1-16,0-1 15,-22 0 1,22 0-16,0 0 0,0 0 16,0 1-1,0-1 1,0 0-16,0 0 16,0 0-1,0 0 1,0 1-1,0-1 1,0 0 15,0 0 1,22-21-32,-22 21 15,21-21 1,0 0-16,-21 21 15,21-21 1,0 22-16,0-22 16,1 0-1,-22 21-15,21-21 0,0 0 16,0 0 0,0 0-1,0 0-15,1 0 0,-1 0 16,0 0-16,0 0 15,0 0-15,0 0 16,1 0-16,-1 0 16,0 0-16,0 0 15,0 0-15,0 0 0,-21-21 16,22 21-16,-1 0 0,0 0 16,0-22-16,0 22 15,0 0-15,1 0 0,-22-21 16,21 21-16,0 0 0,0 0 15,0 0-15,0-21 16,1 21-16,-1 0 16,0 0-16,0 0 0,0 0 15,0 0-15,1 0 0,-1 0 16,0 0-16,0 0 16,0 0-16,0 0 0,1 0 15,-1 0-15,0 0 0,0 0 16,0 0-16,-21-21 0,21 21 0,1 0 15,-1 0-15,0 0 0,0 0 16,0 0-16,0 0 0,1 0 0,-1 0 16,0 0-16,0 0 0,0 0 15,0 0-15,1 0 16,-1 0-16,0 0 0,0 0 16,0 0-16,0 0 0,1 21 15,-1-21-15,0 0 16,0 0-16,0 21 0,0-21 15,1 0-15,-1 21 0,0-21 16,0 0-16,0 0 0,0 0 16,1 22-16,-1-22 15,0 0-15,0 0 16,0 0-16,0 0 16,1 0-16,-1 0 15,0 0-15,0 0 16,0 0-16,-21-22 15,21 1 1,-21 0-16,22 0 16,-22 0-1,0 0-15,0-1 16,0 1-16,0 0 16,0 0-16,0 0 15,0 0-15,0-1 16,0 1-16,0 0 15,0 0-15,0 0 16,-22 0-16,1-1 16,21 1-16,0 0 15,0 0-15,-21 21 0,21-21 0,-21 0 16,21-1-16,0 1 0,-21 21 16,21-21-16,-21 21 0,21-21 0,0 0 15,-22 0-15,1-1 16,21 1-16,-21 0 15,21 0-15,-21 0 16,21 0-16,0-1 0,0 1 16,-21 0-16,21 0 15,-21 21-15,21-21 0,0 0 16,0-1-16,-22 22 16,22-21-16,-21 21 15,21-21-15,-21 21 0,21-21 16,0 0-16,-21 21 0,21-21 15,-21-1-15,21 1 16,-21 21-16,21-21 0,-22 21 16,1-21-16,21 0 15,-21 0-15,0 21 16,21-22-16,-21 22 0,21-21 16,-21 21-16,-1 0 15,22-21-15,-21 0 0,0 0 16,0 21-1,0-21-15,0 21 16,-1-22-16,1 1 16,0 21-16,0-21 15,0 21-15,0 0 16,21-21-16,-22 21 0,1 0 16,21-21-16,-21 21 0,21-21 0,-21 21 15,0 0-15,0-22 16,-1 22-1,1 0-15,0 0 0,0-21 16,0 21-16,0 0 16,-1 0-16,1-21 15,0 21 1,0-21-16,0 21 0,0 0 16,-1-21-16,1 21 0,0 0 15,0 0 1,0 0-16,0 0 31,-1 0-31,1 0 31,0 0-31,0 0 0,0 0 16,0 0 0,-1 0-16,22 21 62,0 0-46,22-21-16,-1 0 0</inkml:trace>
  <inkml:trace contextRef="#ctx0" brushRef="#br0" timeOffset="161030.71">13674 8890 0,'21'0'62,"0"0"-62,0 0 0,0 21 0,0-21 16,1 0-16,-1 0 16,0 0-16,0 0 0,0 0 15,0 0-15,-21-21 31,0 0-15</inkml:trace>
  <inkml:trace contextRef="#ctx0" brushRef="#br0" timeOffset="161295.56">13864 8869 0,'-21'0'0,"0"0"16,0 0-16,-1-21 16,1 21-16,0-21 15,21-1-15,-21 22 0,21-21 0,0 0 16,0 0-16,0-21 0,0 20 16,0-20-16,0 0 0,0-1 0,0 1 15,0-21-15,0-1 0,21 1 0,0-1 16,0-21-16,1 22 0,-1-1 15,21 1-15,-21 21 0,22-1 16,-22 1-16,0 0 0,21 20 0,-21 1 16,1 0-16,20 21 0,-21-21 0</inkml:trace>
  <inkml:trace contextRef="#ctx0" brushRef="#br0" timeOffset="162799.17">13081 10308 0,'21'21'78,"0"-21"-78,-21 22 0,21-22 0,1 21 15,-1-21-15,0 21 0,0-21 0,0 21 16,0-21-16,1 21 0,-1 0 0,21-21 16,-21 22-16,22-22 0,-22 0 15,21 21-15,-21-21 0,22 0 16,-22 21-16,21-21 0,0 0 0,1 0 15,-1 0-15,0 0 0,1 0 0,-1 0 16,0 0-16,1 0 0,20 0 0,-20 0 16,-1 0-16,0 0 0,22 0 0,-22-21 15,0 21-15,1 0 0,-1-21 0,0 21 16,1 0-16,-1-22 0,-21 1 0,22 21 16,-22-21-16,21 21 0,-21-21 0,0 0 15,1 21-15,-1-21 0,21-1 16,-21 1-16,0 0 15,1 21-15,-1-21 0,-21 0 0,0 0 16,21 21-16,-21-22 16,21 22-1,-21 22 110,-21-1-125,0 0 16,0-21-16,-1 21 0,1 0 16,0-21-16,-21 21 0,21 1 15,-22-22-15,22 21 0,-21-21 16,-1 21-16,1-21 0,0 21 0,-1-21 15,-20 21-15,21-21 0,-22 0 0,22 0 16,-1 0-16,-20 0 0,21 0 0,-1 0 16,1 0-16,-22 0 0,22 0 0,0 0 15,-1 0-15,1 0 0,21 0 0,-21 0 16,-1 0-16,22-21 0,0 21 0,0-21 16,-22 21-16,22 0 15,0 0-15,0 0 0,0-21 0,0 21 16,-1 0-1,1 0-15,0-21 16,21-1 0</inkml:trace>
  <inkml:trace contextRef="#ctx0" brushRef="#br0" timeOffset="163996.63">14944 9356 0,'-22'21'0,"44"-42"0,-65 42 0,22-21 15,0 0-15,0 0 0,0 0 16,-1 0-16,44 0 47,20 0-47,-21 0 0,43-21 0,-22 21 16,21 0-16,1 0 0,21-21 0,-1 21 15,1 0-15,0 0 0,-22-22 16,22 22-16,-1 0 0,1 0 0,-21 0 15,-1 0-15,-21 0 0,22 0 0,-22 0 16,-21 0-16,1 0 0,-1 0 16,0 0-16,-42 0 31,0 0-31,-1 0 16,1 0-16,0 0 0,-21 0 0,21 0 15,-22 0-15,1 0 0,0 0 0,-22 0 16,22 0-16,-22 22 0</inkml:trace>
  <inkml:trace contextRef="#ctx0" brushRef="#br0" timeOffset="164219.5">15219 9377 0,'0'0'0,"-21"0"0,-22 0 0,22 0 0,21 21 15,-21-21-15,21 21 16,21-21 0,0 0-16,0 0 0,1 0 15,20 0-15,0 0 0,1 0 0,-1 0 16,0 0-16,1 0 0,20 0 15,-21 0-15,1 0 0,-1 0 0,22 0 16,-22 0-16,0 0 0,-21 0 0,22 0 16,-1-21-16,-21 21 0,0 0 0,1-21 15,-1 21-15,-21-21 0,21 0 0,-21-1 16,0 1 0,0 0-16,0 0 0,0 0 0,0 0 0</inkml:trace>
  <inkml:trace contextRef="#ctx0" brushRef="#br0" timeOffset="164503.46">15981 9017 0,'-21'0'16,"42"0"-1,0 0 1,0 21-16,0-21 0,0 0 0,1 0 16,-1 0-16,21 0 0,-21 21 0,22-21 15,-22 0-15,0 0 0,0 22 16,0-22-16,0 21 0,-21 0 15,22-21-15,-22 21 0,0 0 0,0 0 0,-22 22 16,1-22-16,0 21 0,0-21 0,-21 22 16,20-22-16,-20 21 0,21 1 15,-21-1-15,20 0 0,1-21 16,0 22-16,0-22 0,0 0 0,21 21 16,-21-42-16,21 22 0,0-1 0</inkml:trace>
  <inkml:trace contextRef="#ctx0" brushRef="#br0" timeOffset="164971.14">17103 8869 0,'0'-21'0,"0"42"0,0-63 0,-22 42 0,22-22 15,0 1-15,0 42 16,0 1 0,0 20-16,0-21 0,0 21 0,0 1 15,0-1-15,0 0 0,0 22 0,0-22 16,0 1-16,0-1 0,0 0 0,0 1 15,0-1-15,0 0 0,0-21 16,0 22-16,0-1 0,0-21 0,0 0 0,0 1 16,0-1-16,0 0 15,0 0-15,0-42 32,0 0-32,0 0 15</inkml:trace>
  <inkml:trace contextRef="#ctx0" brushRef="#br0" timeOffset="165258.98">16976 9102 0,'0'0'0,"0"-43"0,0 1 16,0 0-16,0 21 0,0-22 15,0 22-15,0 0 0,21 21 16,0 0-16,0 0 16,0 0-16,0 21 0,22 0 0,-22 22 15,21-22-15,1 21 0,-1-21 0,0 22 16,1-1-16,-22 0 0,21 1 15,0-1-15,1-21 0,-22 21 0,0-20 16,21 20-16,-42-21 0,22 0 0,-22 22 16,0-22-16,0 0 0,0 0 0,0 0 15,0 0-15,-22-21 0,1 22 0,0-22 16,0 21-16,0-21 16,0 0-16,-1 0 0,22-21 15,0-1-15,0 1 0,0 0 16,0 0-16,0-21 0,0 20 0,0-20 15,22 0-15,-1-1 0</inkml:trace>
  <inkml:trace contextRef="#ctx0" brushRef="#br0" timeOffset="165507.07">17759 8721 0,'0'-21'0,"0"42"0,0-85 0,0 43 0,0 0 16,0 0-16,0 42 31,-21 0-31,21 0 0,-22 22 0,1-1 15,21 0-15,0 1 0,-21-1 0,21 21 16,-21-20-16,21 20 0,-21-20 0,21-1 16,0 21-16,0-20 0,0-1 15,0-21-15,0 22 0,-21-22 16,21 21-16,0-21 0,0 0 0,0 1 16,0-1-16,0 0 0,0 0 15,21-42 1,0 21-16,-21-21 15,21 0-15</inkml:trace>
  <inkml:trace contextRef="#ctx0" brushRef="#br0" timeOffset="165819.4">17949 9059 0,'0'22'15,"0"-1"1,-21-21-16,21 21 0,0 0 15,-21 0-15,0 0 0,21 1 0,-21 20 16,21-21-16,-22 0 0,22 0 0,0 1 16,0-1-16,-21 0 0,21 0 0,0 0 15,0 0-15,0 1 0,0-1 0,0 0 16,0 0-16,0 0 0,21-21 16,1 0-16,-1 0 15,0 0-15,21-21 0,-21 0 16,1 21-16,-1-21 0,0 0 15,0-1-15,0 1 0,-21 0 0,0 0 16,0-21-16,0 20 0,0 1 0,0-21 16,0 21-16,0 0 0,0-22 0,-21 22 15,0 0-15,0 0 0,0 0 16</inkml:trace>
  <inkml:trace contextRef="#ctx0" brushRef="#br0" timeOffset="165896.35">17865 9059 0,'0'0'15,"0"22"-15,21-22 31,0 0-31,0 0 0,0 0 16</inkml:trace>
  <inkml:trace contextRef="#ctx0" brushRef="#br0" timeOffset="166395.07">18394 8657 0,'0'-21'0,"0"42"0,-21-63 0,21 21 15,-22 21-15,1 0 16,0 0-16,21 21 16,0 0-16,0 0 0,0 0 15,-21 1-15,21 20 0,0 0 16,0 1-16,0-1 0,-21 21 0,21-20 16,0-1-16,0 22 0,0-22 0,0 0 15,-21 1-15,21-1 0,0 0 0,0-21 16,0 22-16,0-22 0,0 0 0,0 21 15,0-20-15,0-1 16,21 0-16,0-21 0,0 21 16,0-21-16,0 0 0,1 0 15,-1-21-15,0 21 0,0-21 0,0 0 16,0 21-16,1-22 0,-1 1 0,0 0 16,0 0-16,0 0 0,-21-22 15,21 22-15,-21 0 0,22 0 16,-1 0-16,-21 0 15,0 42 1,0 0-16,0 0 16,0 0-16,0 0 0,0 1 15,0-1-15,0 0 16,0 0-16,0 0 16,0 0-16,21-42 46,-21 0-46,21 0 16,-21 0-16</inkml:trace>
  <inkml:trace contextRef="#ctx0" brushRef="#br0" timeOffset="166551.99">18775 8975 0,'0'0'0,"0"-21"0,0-1 0,0 1 15,-21 21-15,-1 0 0,22-21 16,-21 21 15,21-21-31,0 0 16</inkml:trace>
  <inkml:trace contextRef="#ctx0" brushRef="#br0" timeOffset="166734.95">18140 9017 0,'0'0'0,"0"21"0,21-21 47,0 0-47,0 0 0,22 0 16,-1 0-16,0 0 0,1 0 0,-1-21 15,0 0-15,22 21 0,-22-21 16</inkml:trace>
  <inkml:trace contextRef="#ctx0" brushRef="#br0" timeOffset="167607.76">19240 8848 0,'0'0'0,"22"-21"16,-22-1-16,0 1 0,21 21 0,0-21 15,0 0-15,0 0 0,-21 0 16,21-1-16,1 1 0,-1 0 16,-21-21-16,0 21 0,21-1 0,-21-20 15,0 21-15,0-21 0,0 20 0,0-20 16,0 21-16,-21-21 0,0 20 16,-1 1-16,1 0 0,0 0 15,0 21-15,0 0 0,0 0 0,-1 0 16,1 21-16,0 0 0,21 0 15,-21 1-15,21 20 0,-21 0 0,21 1 16,-21-1-16,21 0 0,0 22 16,0-1-16,-22 1 0,1-1 0,21 1 15,-21 20-15,21-20 0,-21-1 0,0 22 16,0-21-16,-1-1 0,22 1 16,-21-1-16,0 22 0,0-22 0,0 1 15,0-1-15,-1 1 0,1-1 0,0 1 16,0-22-16,21 22 0,-21-22 15,0 21-15,-1-20 0,22-1 0,0 0 16,0 1-16,0-1 0,0 0 0,0 1 16,0-22-16,0 21 0,0-21 0,0 1 15,0-1-15,0 0 0,22-21 16,-1 21-16,0-21 0,0 0 16,0 0-16,0-21 0,1 0 15,-1 0-15,0-1 0,0 1 0,21 0 0,-20-21 16,-1 21-16,0-22 0,0 1 15,0 0-15,-21-1 0,0 1 16,21-22-16,-21 22 0,0-21 0,0 20 16,-21-20-16,0 20 0,0-20 0,0 21 15,-22-1-15,22 1 0,-21 21 0,21 0 16,-22-1-16,22 1 0,0 0 0,0 21 16,0 0-16,0-21 0,42 0 31,0 21-16,0 0-15,0 0 0,0-21 0,1 21 16,-1-22-16,0 1 0,21 21 16,-21-21-16,1 0 0,20 0 0,-21 21 15,0-21-15,0-1 0,1 1 0,-1 0 16,0 0-16,-21 0 0,21 21 16,-21 21 15,0 0-31,0 0 15,0 0-15,0 1 0,0-1 0,-21 0 16,21 0-16,0 0 0,0 0 0,0 1 16,0-1-16,0 0 15,0-42 32,0 0-47,0-1 0</inkml:trace>
  <inkml:trace contextRef="#ctx0" brushRef="#br0" timeOffset="167779.67">19283 9123 0,'-21'0'16,"-1"0"-16,1 0 16,21 21 15,21-21-16,1 0-15,-1 0 16,0 0-16</inkml:trace>
  <inkml:trace contextRef="#ctx0" brushRef="#br0" timeOffset="169723.67">19770 9123 0,'-22'-21'0,"-20"21"16,21 0-16,0 0 0,0 0 16,-1 0-16,1 0 0,0 0 0,0 0 15,0 21-15,0 0 0,-22 0 16,43 0-16,-21 1 0,0-1 0,0 21 16,21-21-16,0 0 0,0 1 0,0-1 15,0 21-15,0-21 0,0 0 0,0 1 16,0-1-16,21 0 0,0 0 15,0-21-15,0 0 0,22 0 16,-22 0-16,0 0 0,21 0 16,1 0-16,-22 0 0,21 0 0,-21-21 15,22 0-15,-22 21 0,0-21 16,21-1-16,-20 1 0,-1 0 0,0 0 16,0 0-16,-21 0 0,21-1 0,-21 1 15,21 0-15,-21 0 0,0 0 16,0 0-16,0-1 15,-21 22-15,0 0 16,0 22-16,0-22 16,21 21-16,-21 0 0,21 0 0,-22 0 15,22 0-15,-21 1 0,21-1 16,0 0-16,0 0 16,0 0-16,0 0 0,21-21 31,1 0-31,-1 0 15,0 0-15,-21-21 16,21 0-16,0 0 16,-21 0-16,0 0 15,21-1-15,-21 1 0,0 0 0,0 0 16,0 0-16,0 42 31,0 0-15,0 0-16,0 0 15,0 1-15,0-1 0,0 0 16,0 0-16,0 0 16,22 0-16,-1-21 15,-21 22-15,21-22 0,0 0 16,0 0-16,0 0 0,1 0 16,-1 0-16,0-22 0,0 1 15,-21 0-15,21 0 16,-21 0-16,0 0 0,21-1 0,-21-20 15,22 0-15,-22 21 0,21-43 0,-21 22 16,21-1-16,-21-20 0,0 21 0,21-22 16,-21 22-16,0-22 0,0 43 0,21-21 15,-21 21-15,0-1 0,0 1 16,0 0-16,0 42 31,-21 0-31,21 22 16,0-1-16,0-21 0,0 22 0,0-1 15,0 21-15,0-20 0,0-1 16,0 0-16,0 1 0,0-1 0,21 0 16,-21-20-16,0 20 0,0-21 0,0 21 15,0-20-15,21-1 0,-21 0 0,22 0 16,-22 0-16,21 0 0,0-21 16,0 0-16,0 0 15,0 0-15,1 0 0,-1 0 0,0 0 16,0 0-16,0-21 0,0 21 15,1-21-15,20 0 0,-21-21 0,0 20 16,0 1-16,1-21 0,-1 21 0,0 0 16,-21-1-16,0 1 0,21 21 0,-21-21 15,0 42 17,0 0-32,0 1 0,-21-1 0,21 0 15,0 0-15,0 0 16,0 0-16,0 1 0,0-1 15,0 0-15,0 0 16,21-21 0,0 0-16,0 0 0,1 0 15,-1 0-15,0 0 0,0 0 0,0 0 16,0-21-16,1 0 0,-1 0 16,0-1-16,0 1 0,0 0 15,-21 0-15,21 0 0,1 21 16,-22-21-16,0 42 31,0 0-31,0 0 16,0 0-16,0 0 15,0 1-15,0-1 16,0 0-16,21-21 31,0 0-31,0 0 0,0 0 16,0 0-1,-21-21-15,0 0 16,0-1-16,0 1 16,0 0-16,0 0 0,0 0 0,0 0 15,-21-1-15,0 1 0,21 0 16,-21 21-16,21-21 0,0 0 16,0 0 15,0-1-16,21 22-15,0 0 16,0 0-16,1 0 0,-1 0 0,0 0 16,21 0-16,-21 0 0,1 0 15,-1 0-15,0 0 0,0 0 0,0 0 16,0 22-16,-21-1 0,0 0 16,22-21-16,-22 21 0,0 0 0,0 0 15,0 1-15,0-1 0,0 0 0,0 0 16,0 0-16,0 0 15,0 1-15,-22-1 0,22 0 16,0 0 0,0-42 31,0 0-32,0 0-15,0-1 0,22 1 16,-1 0-16,-21 0 0,21 0 0,0-22 15,0 22-15,0 0 0,1-21 16,-1 21-16,21-22 0,-21 22 0,0 0 0,1 0 16,-1 0-16,0-1 0,0 22 15,0 0-15,-21 22 16,21-22-16,-21 21 16,0 0-16,0 21 0,0-21 0,0 1 15,0 20-15,0-21 0,0 0 16,0 0-16,0 1 0,0-1 0,0 0 15,0 0-15,-21 0 0,21 0 16,0 1 0,-21-22-1,0 0 1,21-22-16,0 1 16,0 0-16,-21 0 0,21 0 15</inkml:trace>
  <inkml:trace contextRef="#ctx0" brushRef="#br0" timeOffset="169943.54">21611 8700 0,'0'0'0,"-21"0"0,0 0 0,0 0 0,21-22 15,-22 22-15,1 0 16,0 0 46,0 0-46,0 0-16</inkml:trace>
  <inkml:trace contextRef="#ctx0" brushRef="#br0" timeOffset="170196.56">20235 8975 0,'0'0'0,"-21"0"0,0 0 15,21 21-15,21-21 32,21 0-32,-20 0 0,-1 0 0,21 0 15,0 0-15,1 0 0,-1 0 16,0 0-16,-20 0 0,20 0 0,0 0 15,-21 0-15,1 0 0,-1 0 0,-42 21 47,-1-21-47,1 21 16,-21 0-16</inkml:trace>
  <inkml:trace contextRef="#ctx0" brushRef="#br0" timeOffset="170683.32">16785 11028 0,'0'0'0,"-21"0"0,0 0 0,-22 0 15,22 0-15,21-21 31,21 21-31,1-21 0,-1 21 0,21-22 16,0 22-16,1-21 0,20 21 0,1 0 16,-1-21-16,22 21 0,0 0 15,-22-21-15,22 0 0,-1 21 0,1 0 16,-21 0-16,-1 0 0,1-21 0,-22 21 16,21 0-16,-20 0 0,-22 0 15,21 0-15,-21 0 0,1 0 0,-1 0 16,0 0-16,-42 0 47,0 21-47,-1-21 0,1 0 0,-21 0 15,0 21-15,-1-21 0</inkml:trace>
  <inkml:trace contextRef="#ctx0" brushRef="#br0" timeOffset="171010.13">16912 11218 0,'0'0'0,"-21"22"0,0-22 0,21 21 16,21-21 15,0 0-31,21 0 0,1-21 0,-1 21 16,0-22-16,22 22 0,-1-21 0,1 0 15,-1 21-15,22-21 0,-21 0 0,20 21 16,-20-21-16,-1 21 0,1 0 0,-1-22 15,-20 22-15,20 0 0,-21-21 16,1 21-16,-1 0 0,-21 0 0,22-21 16,-22 21-16,0 0 0,0-21 0,0 21 15,0 0 1,-42 0 0,0 0-1,0 0-15,0 0 0,0 21 16,-1 0-16,1-21 0,0 21 0,-21-21 15,21 22-15</inkml:trace>
  <inkml:trace contextRef="#ctx0" brushRef="#br0" timeOffset="171294.97">17103 11472 0,'0'0'15,"-22"22"1,44-22-1,-1 0-15,21 0 16,-21 0-16,22 0 0,-1 0 0,0 0 16,1-22-16,20 22 0,-21 0 0,22-21 15,-1 21-15,-20 0 0,20-21 0,-20 21 16,-1 0-16,0-21 0,1 21 0,-1-21 16,-21 21-16,21 0 0,-20 0 0,20-21 15,-21 21-15,0 0 0,0 0 16,1 0-16,-44 0 31,1 0-31,0 0 0,0 0 16,-21 0-16,20 21 0</inkml:trace>
  <inkml:trace contextRef="#ctx0" brushRef="#br0" timeOffset="171595.8">17251 11790 0,'21'0'0,"21"0"15,-21 0-15,22 0 0,-1-21 0,0 21 16,1-21-16,-1-1 0,22 22 0,-22-21 16,21 0-16,-20 21 0,20-21 0,-20 21 15,-1-21-15,0 21 0,1 0 0,-1-21 16,0 21-16,-21 0 0,1 0 0,20-22 15,-21 22-15,0 0 0,0 0 0,1 0 16,-1-21-16,-42 21 47,-1 0-47,1 0 16,0 0-16,0 0 0,0 0 15</inkml:trace>
  <inkml:trace contextRef="#ctx0" brushRef="#br0" timeOffset="185743.65">18500 10626 0,'0'0'0,"21"0"15,-21-21-15,0-1 16,21 22-1,-21-21 1,0 0 0,0 0 15,0 0-15,0 0-16,-21 21 0,21-22 15,0 1 1,-21 0-16,-1 0 0,1 0 15,21 0-15,-21-1 16,0 1-16,0 0 16,21 0-16,-21 21 0,21-21 15,-22 0-15,1 21 0,21-22 0,0 1 16,-21 21-16,21-21 0,-21 21 0,0-21 16,21 0-16,-21 21 0,-1 0 15,22-21-15,-21-1 0,0 22 0,0 0 16,0-21-16,0 21 15,-1 0-15,1 0 0,0-21 16,0 21-16,0 0 0,0 0 0,-1-21 16,1 21-16,-21 0 0,21 0 0,0-21 15,-22 21-15,22 0 0,0 0 0,-21 0 16,20 0-16,1 0 0,0 0 0,-21 0 16,21 0-16,-1 0 0,1 0 0,-21 0 15,21 0-15,0 0 0,-1 0 16,-20 0-16,21 21 0,0-21 0,-22 0 15,22 21-15,0-21 0,-21 21 0,21-21 16,-22 0-16,22 21 0,0-21 0,-21 0 16,20 22-16,1-22 0,0 21 15,0-21-15,0 21 0,0-21 0,-1 21 16,1-21-16,0 21 0,0 0 0,0-21 16,0 22-16,-1-22 0,1 21 15,0 0-15,-21 0 0,21-21 0,-1 21 16,1 0-16,0 1 0,0-22 0,0 21 15,0 0-15,21 0 0,-22 0 0,1 0 16,0 1-16,21-1 0,0 0 16,-21 0-16,21 0 0,-21 0 15,21 1 1,0-1-16,-21 0 0,21 0 0,-22 0 0,1 0 16,21 1-16,-21-1 0,21 0 15,-21 0-15,21 0 0,-21 0 16,21 1-16,-21-1 0,21 0 15,0 0-15,0 0 0,-22 0 0,22 1 16,0-1-16,0 0 0,-21 0 0,21 0 16,0 22-16,0-22 0,0 0 15,0 21-15,0 1 0,0-22 0,0 21 16,0-21-16,0 22 0,0-1 0,0-21 16,0 21-16,0-20 0,0 20 15,0-21-15,0 0 0,0 22 0,21-22 16,-21 0-16,22 0 0,-22 21 0,21-20 15,-21-1-15,21 0 0,0 0 16,-21 0-16,21 22 0,0-22 0,-21 0 0,22 0 16,-1 0-16,-21 0 0,21 22 0,0-22 15,0 0-15,0 0 0,1 0 0,-1 1 16,0 20-16,0-21 0,0 0 16,0 0-16,22 1 0,-22-1 0,0 0 0,0 0 15,0 0-15,22 0 0,-22 1 16,0-22-16,0 21 0,0-21 0,1 21 15,20-21-15,-21 0 0,0 0 16,0 21-16,1-21 0,20 0 0,-21 0 16,0 0-16,22 0 0,-22 0 0,21 0 15,-21 0-15,22 0 0,-22 0 0,21 0 16,-21 0-16,22 0 0,-22 0 0,0 0 16,21 0-16,-21 0 0,22 0 0,-22 0 15,0 0-15,21 0 0,-20 0 0,-1 0 16,0 0-16,0 0 0,21 0 15,-20 0-15,-1-21 0,21 21 0,-21 0 16,0-21-16,1 21 0,20 0 0,-21-21 16,0 21-16,0 0 0,1-22 0,-1 22 15,0 0-15,21-21 0,-21 0 16,1 21-16,-1 0 0,0-21 0,0 21 16,0-21-16,0 21 0,1-21 0,-1 21 15,0-22-15,0 1 0,0 0 16,0 21-16,1-21 0,-22 0 15,21 21-15,0-21 0,0-1 0,0 1 16,0 0-16,-21 0 0,0 0 16,22 0-16,-1-1 0,-21 1 0,21 0 15,0 0-15,0 0 0,-21 0 0,21-1 16,1-20-16,-1 21 0,-21 0 0,21 0 16,0-1-16,-21-20 0,21 21 15,0 0-15,-21 0 0,22-1 16,-22-20-16,21 21 0,0 0 0,-21 0 15,0-1-15,0 1 0,21 0 0,-21 0 16,0 0-16,21 0 0,-21-22 0,0 22 16,0 0-16,0 0 0,0 0 15,0-22-15,0 22 0,0 0 16,0 0-16,0-22 0,0 22 0,0 0 0,0 0 16,0 0-16,0 0 0,0-1 0,0 1 15,0 0-15,0 0 16,0 0-16,0 0 0,0-1 15,0 1-15,0 0 0,0 0 16,0 0-16,0 0 16,0-1-16,0 1 0,-21 21 15,21-21-15,0 0 0,-21 0 16,0 0-16,21-1 0,0 1 16,-21 21-16,-1-21 0,22 0 0,0 0 15,-21 21-15,21-21 16,-21-1-16,21 1 15,0 0 1,0 0-16,-21 21 16,0 0-16,21-21 0,-21 0 15,-1 21-15,1-22 0,0 1 16,0 21-16,0 0 16,0-21-16,-1 21 0,1-21 15,0 21-15,0-21 0,0 21 16,0 0-16,-1-21 0,1 21 15,0 0-15,0 0 16,0 0-16,0 0 0,-22-22 16,22 22-16,0 0 0,-21 0 0,-1 0 15,22 0-15,-21-21 0,-1 21 0,1 0 16,0 0-16,-1 0 0,1-21 16,21 21-16,0 0 0,-22 0 0,22 0 0,0 0 15,-21 21 1,21 0-16,-1 1 0</inkml:trace>
  <inkml:trace contextRef="#ctx0" brushRef="#br0" timeOffset="189664.55">15134 13356 0,'0'0'0,"0"-21"15,0-21-15,0 21 16,0-1-16,0 1 16,0 0-16,-21 0 0,21 0 15,-21 0-15,0 21 0,21-22 16,-22 22-16,1-21 0,0 21 15,0 0-15,0 0 0,0 0 16,-1 0-16,1 0 0,0 21 16,0 1-16,0-1 0,0 0 15,-1 21-15,1-21 0,0 22 0,21-1 16,-21 0-16,0 1 0,0-1 16,-1 22-16,22-22 0,-21 21 0,0 1 15,21-22-15,0 22 0,0-22 16,-21 22-16,21-22 0,0 0 0,0 1 15,0-1-15,0-21 0,0 21 0,21-20 16,0 20-16,0-21 0,1 0 16,-1 0-16,21 1 0,-21-22 0,22 21 15,-1-21-15,-21 0 0,21 0 0,1 0 16,-1 0-16,0-21 0,1-1 0,-1 1 16,0 0-16,1 0 0,-22 0 15,21 0-15,1-22 0,-22 22 16,21-21-16,-21 21 0,0-1 0,-21-20 0,22 21 15,-22 0-15,21 0 0,-21-1 16,0 1-16,0 42 31,0 1-15,0-1-16,0 0 0,0 0 16,0 0-16,0 0 0,0 1 0,0-1 15,0 0-15,0 0 0,0 0 0,0 0 16,21 1-16,0-1 15,0 0-15,0-21 0,1 0 16,-1 0-16,0 0 0,0 0 16,0-21-16,0 0 0,1 21 15,-1-22-15,0 1 0,-21 0 16,21 0-16,-21 0 0,21-22 16,-21 22-16,0 0 0,0-21 0,0 21 15,-21-1-15,0 1 0,0 0 0,0 0 16,-1 0-16,1 21 0,0 0 15,0 0-15,0 0 0,-22 0 0,22 0 16,0 0-16,0 21 0,0-21 0,21 21 16,-21-21-16,21 21 15,0 0-15,21-21 16,0 0 0,0 0-16,0 0 0,0 0 0,1 0 0,-1-21 15,0 0-15,0 21 16,0-21-16,0 21 0,1-21 0,-1 0 15,0 21-15,0-22 0,0 22 0,0 0 16,1 0-16,-22-21 0,21 21 16,0 0-16,0 0 0,0 21 15,0 1-15,-21-1 0,0 0 16,0 0-16,22 0 0,-22 0 0,0 1 16,21-1-16,-21 0 0,0 0 15,0 0-15,0 0 0,0 1 0,0-1 16,0 0-16,0 0 0,0 0 15,21-21-15,-21 21 0,0 1 0,0-1 16,0 0-16,21-21 16,-21 21-1,0-42 1,21 0-16,0 0 16,-21-1-16,22 1 0,-22 0 15,21 0-15,0-21 0,-21 20 0,21-20 16,0 0-16,0 21 0,-21-22 0,22 22 15,-22-21-15,21 21 0,0-1 0,-21-20 16,21 42-16,0-21 0,-21 0 16,21 21-16,1 0 0,-1 0 15,0 0-15,0 21 0,0 0 16,-21 0-16,21 0 0,-21 1 16,22 20-16,-22-21 0,0 0 15,0 22-15,0-22 0,0 21 0,0-21 16,0 0-16,0 1 0,0-1 0,0 0 15,0 0-15,0 0 0,0 0 0,0 1 16,21-1-16,0-21 0,0 0 16,-21 21-16,21-21 0,0 0 0,1 0 15,20 0-15,-21 0 0,0 0 0,0 0 16,22-21-16,-22 0 0,21-1 0,-21 1 16,22 0-16,-22 0 15,0-21-15,21-1 0,-20 1 0,-1 0 16,0-1-16,0 1 0,0 21 0,-21-22 15,0 1-15,0 21 0,0 0 0,-21 0 16,0-1-16,0 1 0,0 21 16,-1 0-16,1 0 0,0 0 0,0 0 15,0 21-15,0 1 0,-1-1 0,22 0 16,0 0-16,0 0 0,0 0 16,0 1-16,0-1 0,0 21 0,22-21 15,-1 0-15,0 1 0,0-1 0,0 0 16,0 0-16,1 0 0,-22 0 15,21 1-15,0-22 0,-21 21 16,0 0-16,0 0 16,0 0-16,-21-21 15,0 0 1,-1 0-16,1 0 0,0 0 16,0 0-16,0 0 0,0 0 0,-1 0 15,22-21-15,-21 21 0,21-21 0,-21 21 16,42 0 46,0 0-62,1 0 0,-1 21 16,0-21-16,21 0 0,-21 0 16,1 0-16,-1 0 0,21 0 15,-21 0-15,22 0 0,-22-21 0,21 21 16,-21-21-16,22 21 0,-22-21 0,0-1 15,21 22-15,-21-21 0,1-21 0,-1 21 16,0 0-16,0-22 0,0 1 16,0 0-16,-21-1 0,22 1 0,-1-22 15,-21 22-15,0-21 0,21 20 0,-21-20 16,21 20-16,-21 1 0,21 0 16,-21-1-16,0-20 0,0 42 15,0-22-15,0 1 0,0 21 0,0 0 16,0-22-16,0 22 0,0 0 15,-21 21-15,0 0 16,21 21-16,-21 0 16,21 22-16,0-22 0,-21 21 0,21 1 15,-22-1-15,22 0 0,-21 1 0,21-1 16,0 0-16,0 22 0,-21-22 16,21 22-16,-21-1 0,21-21 15,0 22-15,0-22 0,0 1 0,0-1 0,0 0 16,0 1-16,0-22 0,0 0 15,0 21-15,21-21 0,0-21 16,0 22-16,-21-1 0,22-21 0,-1 0 16,0 0-16,0 0 0,21 0 0,-20 0 15,-1 0-15,0-21 0,21-1 0,-21 1 16,1 0-16,-1 0 0,21 0 16,-21 0-16,0-22 0,1 22 15,-22-21-15,0-1 0,21 1 0,-21 21 0,0-21 16,0-1-16,0 22 0,0 0 15,0 0-15,-21 21 0,-1 0 16,1 0-16,0 21 16,21 0-16,-21 0 0,0 0 0,21 1 15,0 20-15,0-21 16,0 21-16,0-20 0,0 20 0,0-21 16,0 21-16,0-20 0,0-1 0,0 0 15,21 0-15,-21 0 0,21-21 0,-21 21 16,0 1-16,21-22 15,-21 21-15,21-21 0,1 0 16,-1 0-16,0 0 16,0 0-16,0-21 15,0 21-15,1-22 0,-1 1 16,0 21-16,-21-21 0,21 0 0,0 0 16,-21 0-16,0-1 0,0 1 0,21-21 15,-21 21-15,0 0 0,22-1 16,-22 1-16,0 0 0,0 0 0,0 0 15,0 42 17,0 0-32,0 0 0,0 22 15,0-22-15,-22 0 0,22 0 0,0 0 16,0 0-16,0 1 0,0-1 16,0 0-16,0 0 0,0 0 15,22-21-15,-22 21 16,21-21-16,0 0 0,0 0 0,0 0 15,0 0-15,1 0 0,-1 0 16,0 0-16,0-21 0,0 0 16,22 21-16,-43-21 0,21 0 0,0 0 15,0-1-15,-21 1 0,21-21 0,-21 21 16,0 0-16,0-22 0,0 22 16,0 0-16,0 0 0,0 0 15,0 42 1,-21 0-16,21 0 0,-21 0 15,21 0-15,0 1 0,0 20 16,0-21-16,-21 0 0,21 0 0,0 1 16,0-1-16,0 0 0,0 0 0,0 0 15,0 0-15,0 1 16,21-22-16,0 0 16,0 0-1,0 0-15,1 0 0,-1 0 16,0-22-16,0 22 0,0-21 0,0 21 15,1-21-15,-1 0 0,21 0 0,-21 0 16,0-1-16,1 1 0,-1 0 16,21-21-16</inkml:trace>
  <inkml:trace contextRef="#ctx0" brushRef="#br0" timeOffset="191207.22">18965 13547 0,'0'0'16,"-42"-43"-1,42 22-15,-21 21 0,0 0 16,-1 0 0,22 21-16,-21 1 15,0-1-15,0 0 0,21 0 16,-21 21-16,0-20 0,21-1 0,-22 21 16,22-21-16,0 0 0,0 22 15,-21-22-15,21 0 0,0 0 0,0 0 16,0 1-16,0-1 0,0 0 0,21-21 15,1 21-15,-1-21 0,0 0 16,0 0-16,0 0 0,0 0 16,1 0-16,-1 0 0,0 0 15,0 0-15,0 0 0,0-21 0,1 0 16,-1 0-16,0 21 0,-21-22 0,21 1 16,0 0-16,0-21 0,-21 21 0,22-22 15,-1 1-15,-21 0 0,0-1 16,21 1-16,0-22 0,0 22 0,-21 0 15,21-1-15,1-20 0,-22 21 0,21-1 16,-21 22-16,21-21 0,-21 21 0,0-22 16,0 22-16,0 0 15,-21 42 1,0 0-16,21 0 16,0 1-16,-22-1 0,1 0 0,21 21 15,-21 1-15,21-22 0,0 21 0,0 0 16,0 1-16,0 20 0,0-20 15,0-1-15,0 0 0,0 1 0,0-1 16,0-21-16,0 21 0,0-20 0,0-1 16,0 21-16,0-21 0,21 0 15,0 1-15,1-22 0,-1 21 16,0-21-16,0 0 0,0 0 16,0 0-16,1 0 0,-1-21 15,0 21-15,0-22 0,0 22 16,0-21-16,1 0 0,-1 0 15,0 0-15,0 0 0,0-1 0,0 1 16,1 21-16,-1-21 0,-21 0 0,0 0 16,0 42 15,0 0-31,0 0 0,-21-21 16,-1 21-16,22 1 0,-21-1 0,21 0 15,0 0-15,0 0 16,0 0-16,21-21 31,1 0-31,-1 0 16,0 0-16,0 0 0,0 0 15,0 0-15,1-21 0,-1 0 16,0 0-16,0 0 16,-21 0-16,21-1 0,0 1 15,-21 0-15,0 0 0,0-21 0,0 20 16,0 1-16,0-21 0,0 21 0,0 0 15,0-1-15,0 1 0,0 0 16,-21 21 0,0 0-16,0 0 0,0 0 15,0 21-15,-1-21 0,1 21 16,0 1-16,0-1 0,0 0 16,0 0-16,-1 0 0,22 0 15,-21 1-15,0-1 0,21 0 16,0 0-16,0 0 0,0 0 15,0 1-15,0-1 0,21 0 16,0-21 0,1 0-16,-1 0 0,0 0 15,21 0-15,-21 0 0,1 0 0,20 0 16,-21-21-16,0 0 0,0 21 0,22-22 16,-22 1-16,0 21 0,0-21 15,0 0-15,1 0 0,-1-22 0,0 22 16,0 0-16,0 0 0,0-21 15,-21 20-15,22 1 0,-22 0 0,0 0 16,0 0 0,-22 42 15,1 0-31,0-21 16,21 21-16,0 0 0,-21-21 0,21 22 15,-21-22-15,21 21 0,0 0 16,21-21-1,0 0-15,0 0 16,0 0-16,1 0 16,-1 0-16,0 0 0,0 0 15,-21-21-15,21 21 0,0 0 16,-21 21 15,0 0-31,-21 0 0,0 0 16,0 1-16,0-1 0,21 0 15,-21 0-15,21 0 0,0 0 16,-22 1-16,22-1 0,0 0 16,22 0-1,-1-21-15,0 0 16,0 0-16,0 0 0,0 0 16,1 0-16,-1 0 15,0 0-15,0 0 0,0-21 16,0 0-16,1 21 0,-22-21 15,21 21-15,0 0 0,0-22 0,0 22 16,0-21-16,1 0 0,-1 0 16,0 21-1,-21-21-15,0 0 16,0-1-16</inkml:trace>
  <inkml:trace contextRef="#ctx0" brushRef="#br0" timeOffset="191638.97">19283 13314 0,'0'0'0,"-21"0"0,-1 0 0,1 0 0,42 0 31,1 0-15,20 0-16,-21 0 0,21 0 0,1 0 15,-1 0-15,0 0 0,1 0 0,-1 0 16,0 0-16,1-21 0,-22 21 0,0 0 15,21 0-15,-20-21 0,-1 21 16,0 0-16,-21-22 0,21 22 0,-21-21 16,21 21-16,-21-21 0,21 21 15,-21-21 1,0 0 0,-21 21-1,0 0-15,-21 0 16,21 0-16,-22 0 0,1 0 15,0 0-15,-1 21 0,1-21 0</inkml:trace>
  <inkml:trace contextRef="#ctx0" brushRef="#br0" timeOffset="192099.48">17441 13483 0,'0'0'0,"-63"0"0,20 0 0,1 0 16,0 0-16,-1 0 0,1 0 0,21 0 15,0 0-15,0 0 0,42 0 31,0 0-31,21 0 0,1 0 16,20 0-16,1 0 0,-1 0 16,1 0-16,-1 0 0,22-21 0,-22 21 15,1-21-15,-22 21 0,22 0 16,-22 0-16,0-21 0,1 21 0,-22 0 16,0 0-16,21 0 0,-42-21 0,21 21 15,1 0-15,-22-22 16,0 1 15,0 42 32,-22 1-63,1-1 0,21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2:34:03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2773 0,'0'0'0,"0"-21"0,0 0 16,0-22-1,0 22-15,0 0 0,0 0 0,-21 0 16,21-1-16,-21 1 16,21 0-16,-21 21 15,-1 0 1,22 21-1,-21 0-15,21 1 0,0-1 0,0 0 0,-21 21 16,21-21-16,0 22 16,0-1-16,0 0 0,0 1 0,0-1 15,0 0-15,0 1 0,0-1 16,0 22-16,0-1 0,21 1 0,-21-1 16,0 22-16,0-22 0,0 1 0,0 20 15,0 1-15,0-21 0,0 20 16,0 22-16,0-21 0,0-1 0,0 1 15,0 0-15,-21-1 0,21 22 16,0-21-16,0 0 0,0 20 0,0-20 16,-21 21-16,21-21 0,0 20 15,0-20-15,0 0 0,0-1 16,0-20-16,0 21 0,-21-22 0,21 1 0,0-22 16,0 21-16,0-20 15,0-1-15,0 0 0,0-20 0,0-1 16,0 0-16,0-42 15,21 0-15,-21-22 16,21 1-16,0-22 0</inkml:trace>
  <inkml:trace contextRef="#ctx0" brushRef="#br0" timeOffset="768.11">2667 2625 0,'0'21'0,"0"0"0,21-21 15,0 0-15,0 0 16,1 0-16,-1 21 0,21-21 0,-21 0 16,0 0-16,22 0 0,-1 0 15,0 0-15,1 0 0,20 0 0,-20 0 16,20 0-16,22 0 0,-22 0 16,22 0-16,0 0 0,20 0 15,-20 0-15,21 0 0,-21 0 0,20 0 16,1 0-16,21 0 0,-21 0 15,21 0-15,21-21 0,-21 21 0,0 0 16,0 0-16,-21 0 0,21 0 16,0 0-16,0 0 0,0 0 0,0 0 15,0 0-15,-21 0 0,21-21 0,0 21 16,21 0-16,-21 0 16,21 0-16,-21 0 0,21 0 0,-21 0 0,0 0 15,22 0-15,-22 0 0,21 21 16,-21-21-16,21 0 0,-21 21 15,0-21-15,-21 0 0,21 21 0,-21-21 16,21 0-16,0 0 0,-22 0 16,1 22-16,0-22 0,0 0 0,-21 0 15,-1 0-15,1 0 0,-22 0 16,1 0-16,-1 0 0,-20 0 0,-1 0 16,-21 0-16,22 0 0,-22 0 0,0 0 15,0 0 16,-21 21-15,-21-21 0,0 0-16,0 0 0</inkml:trace>
  <inkml:trace contextRef="#ctx0" brushRef="#br0" timeOffset="1468.14">9673 2858 0,'0'0'0,"0"-43"15,0 22 1,0 0-16,0 0 16,0 0-16,0-1 15,21 22-15,-21-21 16,21 21-16,-21 21 31,0 1-15,0 20-16,0-21 0,0 21 0,0-20 15,0 20-15,0 0 0,0 1 16,0 20-16,-21-21 0,21 43 0,-21-21 16,0-1-16,0 22 0,21-1 15,-21-20-15,-1 21 0,1 20 16,0-20-16,21 21 0,-21 0 0,0 0 16,0-22-16,-1 22 0,22-21 0,-21 21 15,0-22-15,21 1 0,0 0 0,-21-1 16,0 1-16,21 0 0,-21-22 15,-1 1-15,22-1 0,-21-21 0,0 22 16,21-22-16,-21 1 0,0 20 0,21-42 16,-21 22-16,-1-1 0,22-21 0,0 0 15,0 0-15,-21 1 16,21-1-16,-21-21 0,21 21 16,0-42-1,0 0 1,0-1-16</inkml:trace>
  <inkml:trace contextRef="#ctx0" brushRef="#br0" timeOffset="2745.53">4043 6117 0,'0'0'0,"-21"0"0,-1 0 0,1 0 15,0 0-15,0-21 0,-21 21 0,20 0 16,-20 0-16,21-21 0,-21 21 16,-1 0-16,1 0 0,21 0 0,-22 0 15,1-21-15,21 21 0,-21 0 16,20 0-16,-20 0 0,21 0 16,0 0-16,0 0 0,-1 0 0,1 0 15,0 0 1,0 0-16,21 21 15,-21-21 1,0 0-16,-1 0 47,1 0-31,0 0-16,0 0 0,0 0 15,0 0-15,-1 0 16,1 0-16,0 0 0,0 0 0,0 0 15,0 0 1,-1 0 0,44 0 62,-1 0-63,0 0 1,21 0-16,-21 0 0,22 0 0,-1 0 16,0 0-16,22-21 0,-1 21 0,1 0 15,21 0-15,-22-21 0,22 21 16,-22 0-16,1 0 0,-1 0 0,1 0 16,-22 0-16,22 0 0,-22-22 0,0 22 15,-21 0-15,22 0 0,-1 0 0,22 0 16,-22-21-16,21 21 0,1-21 15,21 21-15,20-21 0,-20 21 0,42 0 16,-21-21-16,21 21 0,-21 0 0,21 0 16,21 0-16,-21-21 15,0 21-15,0 0 0,0 0 0,-21 0 16,21 0-16,-21 0 0,-22 0 0,22 0 16,0 0-16,-21 0 0,20 0 0,1 0 15,-21 0-15,21 0 0,-22 0 16,22 0-16,-21 0 0,0 0 0,20 0 15,-20 0-15,0 0 0,-1 0 0,1 0 16,0 0-16,-22-22 0,1 22 0,-1 0 16,1 0-16,-1-21 0,1 21 15,-22 0-15,0 0 0,1-21 0,-1 21 16,0 0-16,1 0 0,-1-21 16,0 21-16,1 0 0,-1 0 0,0 0 15,1-21-15,-1 21 0,0 0 16,1 0-16,-1 0 0,22 0 0,-22 0 15,0 0-15,1 0 0,-1 0 0,-21 0 16,21 0-16,1 0 0,-22 0 0,0 0 16,0 0-16,0 0 0,1 0 15,-22-21 48,0-1-63,0 1 15</inkml:trace>
  <inkml:trace contextRef="#ctx0" brushRef="#br0" timeOffset="2976.4">9356 5609 0,'0'0'15,"-22"0"-15,1 0 32,21 21-32,-21-21 0,21 22 0,0-1 15,0 0-15,-21 0 0,21 0 0,-21 0 16,21 1-16,-21-1 16,21 0-16,0 0 0,-22-21 0,22 21 15,-21 0-15,0-21 0,0 22 0,0-22 16,0 0-16,-22 0 0,22 0 15</inkml:trace>
  <inkml:trace contextRef="#ctx0" brushRef="#br0" timeOffset="5388.98">3683 3112 0,'0'-22'0,"0"1"31,0 42 16,0 1-47,0-1 0,0 21 0,-21-21 16,21 22-16,-21-1 0,21 0 16,0 1-16,0-22 0,-22 21 0,22 0 15,0-20-15,0 20 0,-21-21 0,21 0 16,0 0-16,0 1 0,0-1 15,21-21 1,1-21 0</inkml:trace>
  <inkml:trace contextRef="#ctx0" brushRef="#br0" timeOffset="5795.75">3683 3112 0,'0'-22'16,"21"22"-16,0 0 0,0 0 15,-21 22-15,22-1 0,-1 0 0,0 0 16,0 21-16,0-20 0,0 20 16,1 0-16,-22-21 0,21 22 15,-21-22-15,21 21 0,0-21 0,-21 1 16,0-1-16,0 0 0,0 0 15,21-21-15,-21 21 0,0-42 32,0 0-17,0 0-15,0 0 0,0-1 0,0-20 16,0 21-16,0-21 0,0-1 16,0 1-16,0 0 0,0-1 0,0 1 15,0 0-15,21 20 0,-21-20 16,0 21-16,0 0 0,22 21 0,-22-21 15,21-1-15,0 44 32,-21-1-17,0 0-15,0 0 0,0 21 16,0-20-16</inkml:trace>
  <inkml:trace contextRef="#ctx0" brushRef="#br0" timeOffset="6307.59">4297 3471 0,'0'0'0,"42"-42"16,-21 21-1,0 0-15,1 0 0,-22-1 0,0-20 16,21 21-16,-21-21 0,0 20 15,0 1-15,0 0 0,0 0 0,-21 21 16,-1-21-16,1 21 0,0 0 16,0 0-16,0 21 0,0 0 15,-1 0-15,1 0 0,0 22 0,0-1 16,21-21-16,-21 22 0,21-22 16,-21 21-16,21-21 0,-22 22 0,22-22 15,0 0-15,0 0 16,22-21-1,-1 0-15,0 0 0,0 0 16,0 0-16,22-21 0,-22 0 16,0 0-16,21 21 0,-21-43 0,1 22 15,-1 0-15,0 0 0,0 0 0,-21-22 16,0 22-16,0 0 0,0 0 16,0 0-16,0-1 0,0 44 31,-21-1-31,21 0 0,0 0 0,0 0 15,0 22-15,0-22 0,0 0 16,0 21-16,0-21 0,0 1 16,0-1-16,0 0 0,21 0 15,0-21-15,0 0 16,1 0-16,-1 0 0,0 0 16,0 0-16</inkml:trace>
  <inkml:trace contextRef="#ctx0" brushRef="#br0" timeOffset="6980.23">4784 3239 0,'0'21'0,"-22"0"16,22 0-16,0 0 0,0 0 15,-21 1-15,21-1 0,0 0 0,0 0 16,-21 0-16,21 0 0,0 1 0,0-1 15,0 0-15,0 0 16,-21 0-16,0-21 47,21-21-47,0 0 0,0 0 16,0 0-16,0-1 15,0-20-15,0 21 0,0 0 16,21 0-16,0-22 0,0 22 0,-21 0 15,21 0-15,1 0 0,-1 21 16,0 0-16,-21-22 0,21 22 0,0 0 16,0 0-16,1 22 0,-1-1 15,0 0-15,-21 0 0,21 0 16,-21 0-16,0 1 0,0-1 16,0 0-16,0 0 0,0 0 0,0 0 15,0 1-15,0-1 0,-21-21 31,21-21 1,0-1-17,0 1-15,0 0 0,0 0 0,21 0 16,-21 0-16,21-1 0,0 1 16,1-21-16,-1 21 0,0 0 0,-21-1 15,21 22-15,0-21 0,0 21 0,1 0 16,-1 0-16,0 21 15,-21 1-15,0-1 0,0 0 16,21 0-16,-21 0 0,0 0 16,0 1-16,0-1 0,0 0 0,0 0 15,0 0-15,0 0 0,0 1 16,0-1-16,-21 0 16,21-42 30,0 0-46</inkml:trace>
  <inkml:trace contextRef="#ctx0" brushRef="#br0" timeOffset="7360.01">5419 3323 0,'21'0'15,"0"0"-15,0-21 16,0 0-16,0 21 0,1 0 16,-1-21-16,0 21 0,0-21 0,0-1 15,0 22-15,1-21 0,-22 0 16,21 21-16,-21-21 0,0 0 16,-21 0-1,-1 21-15,1 0 16,0 0-16,0 0 0,0 0 15,0 21-15,-1 0 0,-20 0 16,21 0-16,0 22 0,0-22 0,21 21 16,0-21-16,-22 22 0,22-22 0,0 0 15,0 0-15,0 0 0,0 0 16,22 1-16,-1-1 0,0-21 0,0 21 16,0-21-16,0 0 0,22 0 0,-22 0 15,0 0-15,21 0 0,-20 0 16,-1 0-16,0 0 0,0 0 0,0 0 15,0-21-15,1 0 0</inkml:trace>
  <inkml:trace contextRef="#ctx0" brushRef="#br0" timeOffset="7599.88">6371 3112 0,'0'-22'16,"0"44"62,0-1-78,0 0 16,0 0-1</inkml:trace>
  <inkml:trace contextRef="#ctx0" brushRef="#br0" timeOffset="7783.77">6371 3493 0,'0'21'16</inkml:trace>
  <inkml:trace contextRef="#ctx0" brushRef="#br0" timeOffset="8607.81">3789 4424 0,'0'-21'15,"0"0"1,0-1-16,0 1 15,0 0-15,0 0 0,0 0 16,-21 0-16,-1-1 0,1 22 16,0-21-16,-21 21 0,21 0 15,-1 0-15,-20 0 0,21 0 0,-21 21 16,20-21-16,-20 22 0,21-1 16,-21 0-16,20 21 0,1-21 0,0 1 15,0-1-15,21 21 0,0-21 16,-21 0-16,21 1 0,0-1 0,0 0 15,0 0-15,0 0 0,21-21 16,0 0-16,0 0 0,0 0 16,1 0-16,20 0 0,-21 0 0,0 0 15,22-21-15,-22 0 0,0 21 16,21-21-16,-21 0 0,1 21 16,-1-22-16,0 1 0,0 0 0,0 0 15,-21 0-15,0 0 0,0-1 16,0 1-16,0 42 31,-21 1-15,21-1-16,0 0 0,-21-21 15,21 21-15,0 0 0,0 0 16,0 1-16,0-1 16,21-21-16,0 0 0,0 0 15,1 0-15,-1 0 16,0 0-16,0 0 0,0 0 15,0-21-15</inkml:trace>
  <inkml:trace contextRef="#ctx0" brushRef="#br0" timeOffset="8848.01">4043 4318 0,'-21'0'31,"-1"0"-31,1 21 15,0 0-15,21 1 16,-21-1-16,21 0 16,-21 0-16,21 0 0,0 0 15,0 1-15,0-1 16,0 0 0,21-21-16,0 0 0,0 0 15,0 0-15,1 0 0,-1 0 16,0 0-16,-21-21 0</inkml:trace>
  <inkml:trace contextRef="#ctx0" brushRef="#br0" timeOffset="9087.87">4276 4318 0,'0'0'0,"0"-21"0,-22 21 31,1 21-31,0 0 16,21 0-16,0 1 15,-21-22-15,21 21 0,0 0 0,0 0 16,-21 0-16,21 0 0,0 1 16,0-1-16,0 0 15,21-21-15,0 0 16,0 0-16,0 0 0,1 0 16,-1 0-16,0 0 15,0 0-15,-21-21 0,21 21 0,0-21 16,1-1-16</inkml:trace>
  <inkml:trace contextRef="#ctx0" brushRef="#br0" timeOffset="9364.7">4572 4043 0,'0'0'0,"0"-42"0,0-1 16,0 64 15,0 22-31,-21-22 15,21 0-15,-21 21 0,21-20 16,-22 20-16,22 0 0,0-21 0,0 22 16,-21-22-16,21 21 0,0-21 15,0 1-15,0-1 0,0 21 0,0-21 16,0 0-16,0 1 0,0-1 16,21-21-1,1 0-15,-1 0 0,0 0 16,0 0-16,0 0 15,0-21-15,-21-1 0</inkml:trace>
  <inkml:trace contextRef="#ctx0" brushRef="#br0" timeOffset="9540.62">4572 4255 0,'0'-22'16,"21"22"15,0-21-31,0 21 0,1 0 16,20 0-16,-21 0 0,0 0 15,0-21-15,22 21 0,-22 0 0,0 0 16</inkml:trace>
  <inkml:trace contextRef="#ctx0" brushRef="#br0" timeOffset="9800.15">5228 4043 0,'0'21'32,"0"0"-32,0 0 15,0 1-15,-21-1 0,21 21 16,0-21-16,0 0 0,0 22 15,0-22-15,-21 0 0,21 21 0,-21-20 0,21-1 16,0 0-16,0 0 0,0 0 16,-22 0-16,22 1 15</inkml:trace>
  <inkml:trace contextRef="#ctx0" brushRef="#br0" timeOffset="10192.45">5143 4064 0,'0'0'0,"0"-21"0,22 21 16,-22 21-16,0 0 16,21 0-16,0 1 0,-21-1 0,21 0 15,0 21-15,-21-21 0,0 1 16,21 20-16,1-21 0,-22 21 0,0-20 15,21-1-15,-21 0 0,21 0 0,0 0 16,-21 0-16,0 1 16,21-22-16,0 0 15,-21-22 1,0 1-16,0 0 0,0 0 16,0 0-16,0 0 0,0-1 15,0 1-15,0-21 0,0 21 0,0-22 16,0 1-16,0 21 0,22-21 15,-22 20-15,0-20 0,0 21 0,0 0 16,0 0-16,21 21 16,-21-22-16,21 22 15,-21 22-15,0-1 0,0 0 16,0 0-16,21-21 0,-21 21 16,0 0-16,0 1 0,21-1 0</inkml:trace>
  <inkml:trace contextRef="#ctx0" brushRef="#br0" timeOffset="10696.95">5715 4339 0,'0'0'0,"21"0"0,-21-21 15,21 21-15,-21-21 0,0 0 16,0 0-16,0-1 0,0 1 15,-21 21 1,0 0-16,0 0 0,0 0 16,-1 0-16,1 21 0,0-21 0,0 22 15,0-1-15,0 0 0,21 0 0,0 0 16,-22 0-16,22 1 16,0-1-16,0 0 0,0 0 0,0 0 15,22 0 1,-1-21-1,0 0-15,0 0 0,0 0 16,0-21-16,1 0 0,-1 0 16,0 0-16,-21 0 15,0-1-15,0 1 0,0 0 16,0 0-16,0 0 0,0 42 47,0 0-47,0 0 15,0 0-15,0 1 16,0-1-16,0 0 0,0 0 16,21-21-16,-21 21 0,21-21 15,0 0 1,1 0-16,-1 0 16,0 0-16,0-21 15</inkml:trace>
  <inkml:trace contextRef="#ctx0" brushRef="#br0" timeOffset="11377.08">5948 4191 0,'0'21'32,"0"0"-32,0 1 0,0-1 15,0 0-15,0 0 0,0 0 0,0 0 16,-21 1-16,21-1 15,0 0-15,0 0 0,0 0 16,-22-21 31,22-21-47,0 0 16,0 0-1,0 0-15,0-1 0,0 1 16,0 0-16,0 0 0,0 0 0,0 0 15,0-1-15,0 1 0,22 21 16,-22-21-16,21 21 0,0 0 16,0 0-16,0 0 15,-21 21-15,21 0 16,-21 1-16,0-1 0,0 0 16,22 0-16,-22 0 0,0 0 15,0 1-15,0-1 16,0 0-1,0-42 32,0 0-31,0-1-16,0 1 16,0 0-16,0 0 0,0 0 0,21 0 15,0 21-15,-21-22 0,21 1 0,-21 0 16,21 21-16,0 0 15,1 0-15,-22 21 16,0 0 0,0 1-16,0-1 15,0 0-15,0 0 0,0 0 0,0 0 16,0 1-16,0-1 0,0 0 16,0 0-1,0-42 32</inkml:trace>
  <inkml:trace contextRef="#ctx0" brushRef="#br0" timeOffset="11759.86">6371 4276 0,'21'0'16,"0"0"-1,-21-21-15,0-1 0,22 22 16,-1 0-16,-21-21 0,0 0 16,0 0-1,0 0-15,-21 21 31,-1 0-15,1 0-16,0 21 0,21 0 0,0 0 16,-21 0-16,21 1 0,-21-1 15,21 0-15,0 0 0,-21 0 0,21 0 16,0 1-16,0-1 0,0 0 16,0 0-16,21-21 15,0 0-15,0 0 16,0 0-16,0 0 15,1 0 1,-1 0-16,0-21 0,0 21 16,-21-21-16</inkml:trace>
  <inkml:trace contextRef="#ctx0" brushRef="#br0" timeOffset="12024.16">6943 4064 0,'-22'21'16,"1"-21"0,21 21-1,0 1 16,0-1-15,0 0 0</inkml:trace>
  <inkml:trace contextRef="#ctx0" brushRef="#br0" timeOffset="12252">6879 4403 0,'0'21'109</inkml:trace>
  <inkml:trace contextRef="#ctx0" brushRef="#br0" timeOffset="12952.47">4381 5165 0,'0'0'0,"0"21"0,0 0 0,0 21 15,0-20-15,0-1 0,0 0 0,0 21 16,0-21-16,22 1 0,-22-1 15,0 21-15,0-21 0,21 0 0,-21 1 16,21-1-16,-21 0 0,0 0 0,0 0 16,0 0-16,0 1 15,21-22 1,-21-22 0,0 1-1,0 0-15,0 0 0</inkml:trace>
  <inkml:trace contextRef="#ctx0" brushRef="#br0" timeOffset="14171.77">4487 5080 0,'0'-21'16,"21"21"-1,1 0-15,-1 0 16,0 0-16,0 0 0,0 0 16,0 0-16,1 0 0,-1 0 15,0 0-15,21 0 0,-21 0 0,22 0 16,-1 0-16,-21 0 0,22 0 0,20 0 16,-21 0-16,1 0 0,-1 0 15,22 0-15,-22 0 0,21 0 0,1 0 16,21 0-16,-22 0 0,22 0 0,-1 0 15,1 0-15,21-21 0,-21 21 16,-1 0-16,1 0 0,21 0 0,-22 0 16,22 0-16,-21 0 0,21-21 15,0 21-15,-22 0 0,22 0 16,-21 0-16,-1 0 0,1-22 0,0 22 16,-1 0-16,-20 0 0,-1-21 0,22 21 15,-21 0-15,20 0 0,-20-21 16,-1 21-16,1 0 0,-1-21 0,1 21 15,-1 0-15,-20 0 0,20-21 0,-21 21 16,1-21-16,-1 21 0,0 0 16,-20 0-16,20-22 0,0 22 15,-21 0-15,1 0 0,-1 0 0,0 0 0,0 0 16,0 0-16,0 0 16,1 0-1,-22 22 1,0-1-1,0 0-15,0 0 16,0 0-16,0 0 0,0 1 16,0-1-16,0 0 0,0 0 15,0 0-15,0 0 0,0 1 0,0-1 16,0 21-16,0-21 0,0 0 16,0 1-16,0-1 0,0 0 15,0 0-15,0 0 0,0 0 0,0 1 16,0-1-16,0 0 0,0 0 15,0 0-15,0 0 16,0 1-16,0-1 0,0 0 0,0 0 16,0 0-16,0 0 0,0 1 15,0-1-15,0 0 16,0 0 15,-22-21-31,1 0 0,0 0 0,0 0 16,0 0-16,0 0 0,-1 0 0,1 0 15,0 0-15,0 0 0,-21 0 16,20 0-16,-20 0 0,0 0 16,-1 0-16,1 0 0,-21 0 0,20 0 15,1 0-15,-22 0 0,1 0 0,-1 21 16,1-21-16,21 0 0,-22 0 16,1 0-16,-1 0 0,1 0 0,-1 21 15,1-21-15,-1 0 0,1 0 0,-1 22 16,1-22-16,-1 21 0,-21-21 0,22 21 15,-1-21-15,-20 21 0,20-21 16,-20 21-16,20-21 0,-21 21 0,1 1 16,20-22-16,-20 21 0,-1 0 0,0-21 15,1 21-15,-1 0 0,0-21 16,1 21-16,-1-21 0,21 22 16,1-1-16,-1-21 0,1 0 0,-1 21 15,22-21-15,-21 0 0,20 0 0,-20 0 16,20 0-16,-20 0 0,21 0 15,-22 0-15,1 0 0,-1 0 0,1 0 16,-1 0-16,1 0 0,-1 0 0,1 0 16,-1 0-16,22 0 0,-1 0 15,1 0-15,0 0 0,-1 0 0,22 0 16,0 0-16,-21 0 0,21 0 0,-1-21 16,1 21-16,0 0 0,0 0 15,0 0-15,0 0 16,-1 0-16,44 0 47,-1 0-32,0-21-15,0 21 0,0-22 16,0 22-16,1-21 0</inkml:trace>
  <inkml:trace contextRef="#ctx0" brushRef="#br0" timeOffset="14703.9">4403 5249 0,'0'22'15,"0"-1"1,0 0-16,0 0 0,0 0 0,0 22 16,0-1-16,0 0 0,0 1 0,0-1 15,0 0-15,21 1 16,-21-1-16,21 0 0,-21 1 0,0-1 15,0-21-15,0 21 0,0-20 0,0-1 16,21 0-16,-21 0 0,0 0 16,0 0-16,0-42 47,0 0-32,0 0-15</inkml:trace>
  <inkml:trace contextRef="#ctx0" brushRef="#br0" timeOffset="15028.25">4741 5398 0,'0'0'0,"-21"0"0,21-22 31,21 1-15,22 21-16,-22 0 0,0 0 16,21-21-16,1 21 0,-22-21 15,21 21-15,0 0 0,-20 0 0,20 0 16,-21-21-16,21 21 0,-20 0 0,-1 0 15,0 0-15,0 0 0,0 0 16,-42 0 15</inkml:trace>
  <inkml:trace contextRef="#ctx0" brushRef="#br0" timeOffset="15284.1">5122 5355 0,'0'0'0,"0"21"0,0 1 16,-21-1-16,21 0 15,0 0-15,0 0 0,0 0 0,0 1 16,0-1-16,0 21 0,0-21 0,-21 0 16,21 22-16,0-22 0,0 0 0,0 21 15,-21-20-15,21-1 0,0 0 16,0 0-16,0 0 0,0 0 15,0 1-15,21-22 47,-21-22-47,21 1 0,0 21 0</inkml:trace>
  <inkml:trace contextRef="#ctx0" brushRef="#br0" timeOffset="15671.88">5397 5482 0,'0'0'0,"22"0"0,-1 0 16,0 0 0,-21 21-16,21-21 0,0 22 15,-21-1-15,21 0 0,-21 0 16,22 0-16,-22 0 0,0 1 0,0-1 15,21 0-15,-21 0 0,0 0 16,0 0-16,0 1 16,0-1-1,0-42 17,0-1-32,0 1 15,0 0-15,0 0 0,0 0 0,0 0 16,0-22-16,0 22 0,0 0 15,0 0-15,21 0 0,-21-22 0,0 22 16,21 0-16,0 21 0,0-21 0,-21 0 16,22 21-16,-1 0 0,0 0 15,0 0-15,0 0 16,0 0-16</inkml:trace>
  <inkml:trace contextRef="#ctx0" brushRef="#br0" timeOffset="16215.61">6202 5398 0,'0'0'0,"-21"0"16,-1 0-16,1 0 0,0 0 0,-42 0 16,41 0-16,1 0 0,21 21 15,-21 0-15,0 0 16,21 0-16,-21 0 0,21 1 0,-21-1 16,21 21-16,0-21 0,0 0 0,0 1 15,0-1-15,0 0 16,21-21-16,0 21 0,0-21 15,0 0-15,0 0 0,1 0 16,-1 0-16,0 0 0,-21-21 0,21 21 16,0-21-16,0 0 0,1-1 15,-22 1-15,21 0 0,-21 0 16,0 0-16,0 0 0,21-1 0,-21 1 16,0-21-16,0 21 0,0 0 15,0-1-15,0 1 16,0 42-1,0 1 1,0-1-16,0 0 16,0 0-16,0 0 0,21 0 15,-21 1-15,0-1 0,0 0 16,21 0-16,0 0 16,1-21-1,-1 0-15,0 0 16</inkml:trace>
  <inkml:trace contextRef="#ctx0" brushRef="#br0" timeOffset="16684.39">6498 5334 0,'0'21'15,"0"0"1,0 1-16,0-1 15,0 0-15,0 0 0,0 0 16,0 0-16,0 1 0,0-1 0,0 0 16,0 0-16,0 0 15,0-42 48,0 0-63,0 0 0,0 0 0,0-1 15,0 1-15,21 0 0,0 0 0,-21 0 16,22 0-16,-1-22 0,0 22 16,0 0-16,0 0 0,0 0 0,1 21 15,-1-22-15,0 22 0,0 0 0,0 0 16,0 0-16,1 0 0,-1 0 0,-21 22 16,21-1-16,-21 0 15,21 0-15,-21 0 0,0 0 16,0 1-16,0-1 0,0 0 15,0 0-15,0 0 16,0 0-16,0 1 0,0-1 16</inkml:trace>
  <inkml:trace contextRef="#ctx0" brushRef="#br0" timeOffset="17144.12">7239 5249 0,'-21'0'16,"0"0"-16,-1 0 15,1 22-15,0-1 0,0-21 0,0 21 16,0 0-16,-1 0 16,1 0-16,21 1 15,21-1 1,1-21 0,-1 0-16,0 0 0,0 0 15,0 0-15,0 0 0,1 0 16,-1 0-16,-21 21 0,21-21 0,0 21 15,0-21-15,-21 21 16,0 0 0,0 1-16,-21-22 15,0 21-15,0-21 16,0 0-16,-1 0 0,1 0 16,0 0-1,0 0-15,0 0 16,0 0-1,42-21 17</inkml:trace>
  <inkml:trace contextRef="#ctx0" brushRef="#br0" timeOffset="17836.65">7556 5186 0,'22'-21'16,"-44"42"-16,44-63 0,-1 20 0,-21 1 0,0 0 15,21 0-15,0 0 0,-21 0 0,0-1 16,0 1-16,0 0 0,0 0 15,0 0-15,0 42 32,-21 0-32,21 0 0,-21 0 0,21 1 15,0 20-15,0-21 16,-21 21-16,21-20 0,0 20 0,0 0 16,-22 1-16,22-22 0,0 21 0,-21 0 15,21 1-15,0 20 0,0-20 0,0-1 16,0 21-16,-21-20 0,21 20 15,-21 1-15,21-22 0,-21 0 0,21 22 16,0-22-16,-21 1 0,21-1 0,-22 0 16,22 1-16,0-22 0,0 21 0,0-21 15,-21 22-15,21-22 0,0 0 16,0 0-16,0 0 0,0 0 0,0 1 16,0-1-16,0 0 0,21-21 15,1 0 1,-1 0-16,0 0 0,0-21 15,0 21-15,0-21 0,-21-1 16,22 1-16,-1 0 0,0 0 0,-21 0 16,0 0-16,21-1 0,-21 1 0,21 0 15,-21-21-15,0 21 0,0-22 0,0 22 16,0-21-16,0-1 0,-21 22 16,0-21-16,0 0 0,21 20 0,-21 1 15,-1-21-15,1 21 0,0 0 16,0 21-16,0-22 0,21 1 0,-21 21 15,21-21-15,0 0 32,21 21-17,0-21 1,0 21-16,0 0 16,0 0-16,-21-21 0,0-1 15,22 22-15,-1 0 0,-21-21 16</inkml:trace>
  <inkml:trace contextRef="#ctx0" brushRef="#br0" timeOffset="18212.47">7705 5419 0,'21'0'46,"0"0"-46,0-21 16,0 21-16,0-22 0,1 22 0,-1 0 16,0-21-16,0 21 15,-21-21-15,-21 21 32,0 0-32,0 0 15,-1 0-15,1 0 0,0 0 16,0 21-16,0 0 0,21 1 15,-21-1-15,21 0 16,0 0-16,0 0 0,0 0 16,21 1-1,0-22-15,0 0 16,0 0-16,0 0 0,1 0 16,-1 0-16,0 0 0,0 0 15,0 0-15,0 0 16</inkml:trace>
  <inkml:trace contextRef="#ctx0" brushRef="#br0" timeOffset="18621.08">8064 5376 0,'22'0'46,"-1"0"-30,0 22-16,0-1 16,-21 0-1,0 0-15,0 0 0,21 0 16,-21 1 0,0-1-16,0 0 0,0 0 31,-21-21-16,21-21 1,0 0-16,-21 21 0,21-21 16,0-1-16,0 1 15,0 0-15,0 0 0,21 21 16,0-21-16,0 0 0,1-1 0,-1 1 0,0 0 16,0 0-16,0 21 0,0-21 0,1 21 15,-1 0-15,-21-21 16,0 42 15</inkml:trace>
  <inkml:trace contextRef="#ctx0" brushRef="#br0" timeOffset="23184.8">7514 3048 0,'0'-21'16,"0"0"15,-21 0-15,0 21-1,0 0-15,-1 0 0,1 0 16,0 0-16,0 0 0,0 0 15,0 0-15,-1 21 0,1-21 16,0 21-16,0 0 0,0-21 0,0 21 16,21 0-16,-22 1 0,22-1 15,-21 0-15,21 0 0,0 0 16,0 0-16,0 1 0,0-1 16,21-21-1,1 0-15,-1 0 0,0 0 16,0 0-16,0-21 0,0 21 0,-21-22 15,22 1-15,-1 21 0,0-21 16,-21 0-16,0 0 0,21 21 0,-21-21 16,21-1-16,-21 1 0,0 0 15,0 0-15,0 0 16,0 42 15,0 0-15,0 0-16,0 0 0,0 1 15,0-1-15,0 0 16,0 0-16,0 0 0,0 0 16,0 1-16,21-22 0,1 21 15,-1-21-15,0 0 16,0-21-16,-21-1 16,21 22-16</inkml:trace>
  <inkml:trace contextRef="#ctx0" brushRef="#br0" timeOffset="23648.33">7705 2815 0,'0'0'0,"0"21"15,0 1-15,0-1 0,0 0 0,0 0 16,0 0-16,0 0 0,0 1 15,0-1-15,0 0 0,0 0 0,0 0 16,0 0-16,0 1 0,0-1 16,0 0-16,-22-21 0,22 21 15,0-42 32,22 21-47,-22-21 0,21 0 0,0 21 16,0-22-16,0 22 0,0-21 15,1 21-15,-1 0 0,0 0 16,0 0-16,0 0 0,0 0 16,-21 21-1,-21 1 1,0-22-16,0 0 16,21 21-16,-21-21 0,0 0 0,-22 21 15,22 0-15,0-21 0,0 0 0,0 0 16,-1 21-16,1-21 15,0 0-15,0 0 0,42 0 32,0-21-17</inkml:trace>
  <inkml:trace contextRef="#ctx0" brushRef="#br0" timeOffset="23940.16">8234 2963 0,'-21'22'16,"-1"-1"-16,1-21 16,21 21-16,-21 0 0,21 0 15,-21 0-15,21 1 0,0-1 16,0 0-16,0 0 15,21-21 1,0 0-16,0 0 0,1 0 16,-1 0-16,0 0 15,0 0 1</inkml:trace>
  <inkml:trace contextRef="#ctx0" brushRef="#br0" timeOffset="24332.99">7493 4170 0,'0'0'15,"0"-21"1,0 42-1,0 0-15,0 0 16,0 0-16,0 1 0,-21-1 0,21 0 16,0 0-16,0 0 15,-21-21-15,21 21 0,0 1 16,0-1-16</inkml:trace>
  <inkml:trace contextRef="#ctx0" brushRef="#br0" timeOffset="24691.78">7662 4128 0,'0'0'0,"21"0"16,-21-22-16,22 22 0,-1-21 0,0 21 15,0 0-15,0 0 16,0 0-16,1 0 0,-1 0 0,0 0 15,0 0-15,0 0 0,0 0 16,1 21-16,-22 1 0,0-1 16,0 0-16,0 0 0,0 0 0,-22-21 15,1 21-15,0 1 0,0-22 16,0 21-16,0-21 0,-1 21 0,1-21 16,0 0-16,0 0 0,0 21 15,42-21 32,0 0-47,0 0 0,0 0 16,1 0-16,-1 0 15,0 0-15,0 0 0,0-21 0,0 21 16,1-21-16,-1 0 0,0 21 0,0-22 16,0 1-16,0 21 0</inkml:trace>
  <inkml:trace contextRef="#ctx0" brushRef="#br0" timeOffset="25212.64">8318 4001 0,'0'-22'0,"22"1"31,-1 21-31,0 0 15,0 0-15,0 0 16,-21 21 0,0 1-16,0-1 0,0 0 15,0 0-15,-21 0 16,0-21-16,21 21 0,-21 1 16,0-22-16,-1 21 0,1 0 15,0-21-15,42 0 47,0 0-31,1 0-16,-1 0 15,0 0-15,0 0 0,-21 21 16,21-21-16,0 21 16,-21 0-16,0 1 31,-21-1-16,0-21-15,0 0 16,0 0-16,0 21 0,-1-21 16,1 0-16,0 0 15,21-21 48</inkml:trace>
  <inkml:trace contextRef="#ctx0" brushRef="#br0" timeOffset="25828.32">8742 3937 0,'0'21'31,"0"0"-31,0 1 16,0-1-16,0 0 0,0 0 0,0 0 15,-21 0-15,21 1 0,0-1 16,-22 0-16,22 0 0,0 0 16,-21 0-16,0-21 0,21 22 0,-21-22 15,21 21-15,21-21 47,0 0-47,0 0 16,1-21-16,-1 21 15,0 0-15,0 0 0,-21-22 0,21 22 16,0 0-16,1-21 0,-1 0 16,-21 0-16,0 0 15,21 21-15,-21-21 0,0-1 16,0 1-16,0 0 16,0 42 30,0 0-46,0 1 0,0-1 0,0 0 16,0 0-16,0 0 0,-21 0 16,21 1-16,0-1 0,0 0 15,0 0-15,0 0 0,0 0 16</inkml:trace>
  <inkml:trace contextRef="#ctx0" brushRef="#br0" timeOffset="31008.46">9356 2858 0,'-22'0'16,"1"0"15,0 0-31,0 0 15,0 0 17,21-22-1,0 1-31,21 0 0,0 21 16,0-21-16,0 0 0,1 0 15,-1-1-15,0-20 0,21 21 0,1-21 16,-1 20-16,0-20 0,22 0 15,20 21-15,-20-22 0,21 22 16,-1-21-16,1 21 0,0-1 0,-1 1 16,22 0-16,-21 0 0,21 0 15,21 0-15,0-1 0,0 1 0,0 0 16,0 0-16,21 0 0,-21 0 16,42-1-16,-21 1 0,22 21 0,-1-21 15,-21 0-15,21 21 0,1-21 16,-1 21-16,0 0 0,1 0 0,-1 0 15,-21 0-15,22 0 0,-22 0 0,21 21 16,-21-21-16,-21 21 0,0 0 16,0-21-16,-42 21 0,0 1 0,-22-1 15,1-21-15,-22 21 0,0 0 16,-21 0-16,1-21 0,-1 21 16,0-21-16,-21 22 0,0-1 31,-21-21-31,0 0 15,-1 0-15,1 0 0,0 0 0,-21 0 16,-1 0-16,1 0 0,-21 0 16</inkml:trace>
  <inkml:trace contextRef="#ctx0" brushRef="#br0" timeOffset="31712.08">9694 2942 0,'-21'0'16,"21"-21"-1,0 0 1,0 0-16,0 0 15,0-1-15,21 1 0,0 0 16,1 0-16,-1 0 0,21 0 0,0-1 16,1 1-16,-1-21 0,22 21 15,-1 0-15,1-1 0,-1-20 16,22 21-16,-1-21 0,22 20 16,0-20-16,21 21 0,0 0 0,0-22 15,21 22-15,-21 0 0,21 0 0,22-21 16,-1 20-16,0 1 0,1 0 15,-1 0-15,22 0 0,-22 0 0,0-1 16,22 1-16,-43 21 0,21-21 16,-21 21-16,1 0 0,-1 0 0,0 0 15,0 0-15,-21 0 0,0 0 16,-21 0-16,0 0 0,-22 0 0,1 0 16,0 0-16,-22 0 0,-20 0 0,-1 0 15,0 0-15,1 0 16,-22 0-16,0 0 0,-21 21 31,-21-21 47,0 0-78,-1 0 0,1-21 16</inkml:trace>
  <inkml:trace contextRef="#ctx0" brushRef="#br0" timeOffset="32228.79">14584 1524 0,'0'0'0,"-21"0"0,21-21 0,-22 21 16,22 21 0,0 0-1,0 0-15,0 1 0,0-1 16,22 0-16,-1 0 0,0 0 0,0 0 16,0 22-16,22-22 0,-1 21 15,-21-21-15,43 1 0,-22 20 0,0-21 16,22 0-16,-1 0 0,-20 1 15,20-22-15,1 21 0,-22 0 0,21-21 16,-20 0-16,-1 21 0,-21-21 16,22 0-16,-22 0 0,0 0 0,0 0 15,-21 21-15,-21 0 16,-21-21 0,-1 22-16,-20-1 0,20 0 15,-20 0-15,-1 0 0,1 0 16,-22 22-16,22-1 0,-1 0 0,1 1 15,-1-1-15,1 0 0,-1 1 16,1-1-16,-1 0 0,1 1 0,20-22 16,1 21-16,0-21 0,21 1 0,-1-1 15,1-21-15,21 21 0,-21 0 16,0-21 0,21 21-1,-21-21 1,0 0-16,-1-21 15</inkml:trace>
  <inkml:trace contextRef="#ctx0" brushRef="#br0" timeOffset="40584.5">5122 8213 0,'0'0'15,"0"21"-15,-21 0 0,21 0 0,0 0 16,-21 1-16,21-1 0,0 0 16,0 0-1,-21-21-15,21 21 16,0-42 15,0 0-15,0 0-16,0 0 0,0-1 15,0 1-15,0-21 0,0 21 16,0-22-16,0 22 0,0-21 0,0 0 16,0-1-16,0 1 0,0-22 0,21 22 15,-21 0-15,0-1 0,0-20 16,21 21-16,-21-22 0,21 22 0,0-22 15,-21 1-15,0-1 0,22-20 16,-1 41-16,-21-20 0,21-1 0,0 1 16,-21 20-16,21 1 0,0-21 0,-21 20 15,22 1-15,-1 0 16,0-1-16,0 1 0,-21 0 0,21-1 16,0 22-16,1-21 0,-1 21 15,0-22-15,0 22 0,-21 0 0,21 0 16,-21 0-16,21-1 0,-21 1 15,0 0-15,22 0 0,-1 21 16,-21-21 0,0 42-1,0 0 1,0 0-16,0 0 0,0 1 16,0 20-16,0-21 0,0 21 0,0-20 15,0 20-15,0 0 0,0 1 16</inkml:trace>
  <inkml:trace contextRef="#ctx0" brushRef="#br0" timeOffset="41284.67">5207 8446 0,'-21'21'15,"42"-42"-15,-42 63 0,21-21 16,0-42 31,0 0-32,0 0-15,0-1 16,0 1-16,0-21 0,0 21 0,0 0 16,0-22-16,21 1 0,-21 0 15,0-1-15,0 1 0,0-22 0,0 22 16,21-21-16,-21 20 0,0 1 0,0-22 15,0 22-15,0 0 0,0-22 16,0 22-16,0-22 0,21 22 0,-21-21 16,0-1-16,21 22 0,-21-22 15,0 22-15,0-22 0,22 22 0,-1 0 16,-21-1-16,21 1 0,0 0 0,-21-1 16,21 1-16,0 21 0,-21-21 15,22-1-15,-1 22 0,-21 0 16,21-21-16,0 20 0,0 1 15,0 0-15,1 0 0,-1 0 16,0 0-16,0-1 0,0 22 16,0-21-16,-21 0 31,-21 21 78</inkml:trace>
  <inkml:trace contextRef="#ctx0" brushRef="#br0" timeOffset="41942.1">5588 6456 0,'0'0'0,"-21"0"0,0 0 16,-1 0-16,1 0 0,0 0 15,0 0-15,0 0 16,0 21-16,-1-21 0,1 21 16,0 0-16,0-21 0,0 22 0,0-1 15,-1 0-15,1 0 0,0 0 16,0 0-16,0 1 0,0-1 0,-1 0 15,1 0-15,21 0 0,0 0 16,-21-21-16,21 22 0,-21-22 0,21-22 63,21 1-48,0 21-15,0-21 0,-21 0 0,22 0 16,-1 0-16,21-1 0,-21 1 15,22-21-15,-22 21 0,21-22 16,0 22-16,-20-21 0,20 21 0,-21 0 16,21-1-16,-20 1 0,-1 0 15,0 0-15,-21 0 0,21 0 16,0 21-16,-21-22 16,0 44 15,0-1-31,21-21 0,-21 42 15,0-21-15,22 0 0,-22 22 0,0-1 16,0 0-16,21-20 16,0 20-16,-21 0 0,21 1 0,-21-1 15,21 0-15,0-21 0,-21 22 16,0-22-16,22 0 0,-1 21 0,-21-20 16,0-1-16,0 0 0,21-21 0,-21 21 15,0 0-15,21-21 0,-21 21 16,-21-21 62,0 0-62</inkml:trace>
  <inkml:trace contextRef="#ctx0" brushRef="#br0" timeOffset="50440.02">5884 7811 0,'0'-22'0,"0"44"0,21-44 16,-21 1-16,0 0 15,0 42 17,0 0-32,0 1 0,0-1 15,0 21-15,0-21 0,-21 0 16,21 22-16,-21-1 0,21-21 0,0 22 15,0-1-15,0-21 0,0 0 0,-21 22 16,21-22-16,0 0 0,-21 0 16,21 0-16,0 0 0,0 1 15,0-44 17,0 1-32,0 0 15,0 0-15,0 0 0,0 0 0,0-22 16,0 1-16,21 21 0,-21-22 15,21 1-15,0 0 0,-21-1 0,21 1 16,1 0-16,-1 21 0,0-22 0,0 22 16,0 0-16,0 0 0,1 21 15,20-21-15,-21 21 0,0 0 0,0 0 16,1 0-16,-1 21 0,21-21 16,-21 21-16,0 0 0,1 0 0,-1 22 15,-21-22-15,21 21 0,-21-21 16,21 22-16,-21-1 0,0-21 0,0 21 15,0-20-15,0 20 0,0-21 16,0 0-16,0 0 0,0 1 0,0-1 16,-21 0-16,21 0 15,-21-21-15,21-21 16,0 0 0,0 0-16,0-22 0,0 22 15,0 0-15,0-21 0,0-1 16,0 1-16,21 0 0,0-1 0,0 1 15,0 21-15,1-22 0,20 1 16,0 21-16,1 0 0,-1 0 0,21-1 16,-20 22-16,-1 0 0,22 0 15,-22 0-15,0 22 0,1-1 0,-22 0 16,21 0-16,-21 0 0,0 0 16,-21 22-16,0-22 0,0 0 0,0 21 15,0-20-15,0 20 0,0-21 0,-21 0 16,0 0-16,0 1 0,0-1 15,21 0-15,0 0 0,-21-21 0,21 21 16,-22-21-16,22-21 47,0 0-47,22 21 0,-22-21 0,21-22 0,-21 22 16,0 0-16,21 0 0</inkml:trace>
  <inkml:trace contextRef="#ctx0" brushRef="#br0" timeOffset="50811.79">7112 7874 0,'21'0'15,"0"0"1,0 0-16,1 0 16,-1 0-16,0 0 15,0-21-15,0 21 0,0-21 0,22 0 16,-22 21-16,0-22 0,0 1 15,0 21-15,1-21 0,-1 0 0,0 21 16,-21-21-16,0 0 0,0-1 16,-21 22-1,0 0-15,-1 0 0,-20 0 16,21 22-16,0-22 0,0 21 0,-1 0 16,1 0-16,0 0 0,0 22 15,0-22-15,0 0 0,21 0 16,-22 21-16,22-20 0,0-1 0,0 21 0,0-21 15,0 0-15,0 1 16,22-22-16,-1 21 0,0 0 0,0-21 16,0 0-16,0 0 0,1 0 0,-1 0 15,0 0-15,0 0 0,0 0 16,22-21-16,-22 0 0,0-1 0,21 1 16,-21 0-16,22 0 0</inkml:trace>
  <inkml:trace contextRef="#ctx0" brushRef="#br0" timeOffset="51112.65">8064 7303 0,'0'-43'0,"0"86"0,0-107 0,0 22 15,0 21-15,0-1 16,-21 22-16,21 22 16,0 20-16,0-21 15,-21 21-15,21 1 0,0 20 16,0-20-16,0 20 0,0-21 0,0 1 15,0 20-15,0-20 0,0-1 0,-21 0 16,21 1-16,0-22 0,0 21 16,0 0-16,-21-20 0,21 20 0,0-21 15,0 0-15,0 0 0,0 1 16,0-44 15,21 1-15,-21 0-16,21 0 0,-21-21 0,21 20 15,0-20-15,-21 21 0</inkml:trace>
  <inkml:trace contextRef="#ctx0" brushRef="#br0" timeOffset="51615.62">8340 7218 0,'0'0'0,"0"-21"0,21-22 16,-21 22-16,0 0 0,0 0 15,0 42 1,0 0-1,0 0-15,0 22 0,0-1 16,21 0-16,-21 22 0,21-22 0,-21 22 16,0-22-16,0 22 0,0-22 0,0 0 15,0 1-15,0-1 0,0 0 16,0 1-16,0-22 0,0 21 0,-21-21 16,21 0-16,-21 1 0,21-1 0,0 0 15,-21-21-15,-1 0 16,22-21-1,0 0 1,0-1-16,0 1 0,0 0 16,0-21-16,22 21 0,-1-1 0,-21-20 15,21 21-15,0-21 0,0 20 16,22 1-16,-22-21 0,0 42 0,21-21 16,-21 0-16,1 21 0,-1 0 15,21 0-15,-21 0 0,0 21 0,1 0 16,-1 0-16,0 0 0,-21 22 15,0-22-15,0 0 0,0 0 16,0 0-16,0 0 0,0 1 16,0-1-16,0 0 0,0 0 15,-21 0-15,0 0 16,-1 1 0,1-22-16,21-22 46,0 1-46,21 0 0,1 0 16</inkml:trace>
  <inkml:trace contextRef="#ctx0" brushRef="#br0" timeOffset="52031.98">9207 7557 0,'0'0'0,"0"-22"16,-21 22-1,0 22-15,0-1 16,21 0-16,-21 0 0,0 0 16,-1 0-16,1 1 0,0-1 0,0 21 15,21-21-15,0 0 0,-21 1 16,21-1-16,0 0 0,0 0 0,0 0 16,0 0-16,0 1 0,0-1 0,21-21 15,0 0-15,0 0 0,0 0 16,22 0-16,-22 0 0,0 0 0,0 0 15,22 0-15,-22-21 0,0 21 0,0-22 16,0 1-16,0 0 0,-21 0 0,0 0 16,22 0-16,-22-1 0,0 1 15,0 0-15,0 0 0,0 0 0,0-22 16,0 22-16,0 0 0,-22 21 16,1-21-16,0 21 0,0 0 15,0 0-15,0 0 0,-1 0 16,1 0-16,0 0 0,0 0 0,0 0 15,0 0-15,21 21 0,-22-21 16,22 21-16,0 0 16,22-21-1,-1 0-15</inkml:trace>
  <inkml:trace contextRef="#ctx0" brushRef="#br0" timeOffset="52628.64">9948 7599 0,'0'0'0,"-21"0"0,-42-21 16,41 21-16,1-21 16,-21 21-16,21 0 0,0 0 15,-1 0-15,1 0 0,0 21 0,0 0 16,0 0-16,0 0 0,-1 0 0,1 1 15,0-1-15,21 0 0,0 0 16,-21 0-16,21 0 0,0 1 16,0 20-16,0-21 0,0 0 0,0 0 15,0 1-15,21-22 0,-21 21 0,21 0 16,0-21-16,1 0 0,-1 0 16,0 0-16,21 0 0,-21 0 15,1 0-15,-1-21 0,0 21 0,0-21 16,0-1-16,0 1 0,1 0 0,-1 0 15,0 0-15,0-22 0,-21 22 16,21-21-16,0 0 0,-21-1 0,0 1 16,0 0-16,22-22 0,-22 22 0,0-1 15,0 1-15,0 0 0,0-1 16,0 1-16,0 21 0,0 0 16,0 0-16,0-1 0,0 44 31,0-1-31,0 21 0,0-21 15,0 22-15,0-1 0,0 0 0,0 1 16,21-1-16,-21 0 0,0 1 0,0-1 16,0 0-16,0-21 0,0 22 15,0-22-15,0 0 0,0 21 0,0-20 16,0-1-16,0 0 0,0 0 0,0 0 16,0 0-16,0 1 15,21-22 1,0 0-1,0 0-15,0-22 16,1 1-16,-1 21 0,0-21 0</inkml:trace>
  <inkml:trace contextRef="#ctx0" brushRef="#br0" timeOffset="53097.37">10710 7557 0,'21'-22'0,"-42"44"0,64-65 0,-43 22 15,21 21-15,-21-21 0,-21 21 32,-1 0-32,1 0 15,-21 0-15,21 21 0,-22 0 0,22 0 16,0 1-16,-21-1 0,21 0 0,-1 0 16,1 0-16,0 0 0,0 1 15,0-1-15,21 0 0,0 0 16,0 0-1,21 0-15,0-21 0,0 0 16,0 0-16,1 0 0,-1 0 16,0 22-16,0-22 0,0 0 0,0 0 15,22 0-15,-22 0 0,0 0 0,0 21 16,0-21-16,1 0 16,-22 21-16,21-21 0,-21 21 15,0 0 1,-21-21-16,-1 0 0,1 21 15,0-21-15,-21 22 0,21-22 0,-1 0 16,1 21-16,0-21 0,0 0 0,0 0 16,0 21-16,-1-21 0,1 0 15,0 0-15,21-21 47,0 0-31</inkml:trace>
  <inkml:trace contextRef="#ctx0" brushRef="#br0" timeOffset="53520.28">7768 7641 0,'0'0'0,"-21"0"15,21-21 1,21 21-16,0-21 16,22 0-16,-22 21 0,21 0 0,0-21 15,1 21-15,-1 0 0,22 0 16,-22-22-16,0 22 0,1 0 16,-22 0-16,21 0 0,-21 0 0,0 0 15,-42 0 48,0-21-63,0 0 0</inkml:trace>
  <inkml:trace contextRef="#ctx0" brushRef="#br0" timeOffset="55141.48">17124 1926 0,'21'43'0,"-42"-86"0,42 128 0,0-43 0,-21 22 15,21-22-15,-21 43 0,0-22 0,0 22 16,0 0-16,0-1 0,0 22 15,-21-21-15,0 21 0,0-1 0,0 1 16,-1 0-16,1 0 0,0 0 0,21 21 16,0-21-16,-21-1 0,21 22 15,-21-21-15,21 0 0,0 0 0,0 0 16,0-22-16,0 1 0,0 0 0,0-22 16,0 1-16,0-1 0,0 1 0,0-22 15,0 22-15,0-22 0,0-21 16,0 21-16,0-20 0,0-1 15,21-21 1,-21-21-16,0-1 0,0-20 0,0 0 16,21-22-16,-21 1 0</inkml:trace>
  <inkml:trace contextRef="#ctx0" brushRef="#br0" timeOffset="56321.27">17060 1990 0,'0'0'0,"21"-21"16,22 21-16,105-43 15,-85 43-15,22-21 0,0 21 16,-22-21-16,22 0 0,0 21 0,20-21 16,1 21-16,0-22 0,21 1 0,0 21 15,0-21-15,0 0 0,0 0 16,0 21-16,0-21 0,21-1 0,-21 22 15,21-21-15,-21 0 0,0 21 16,0-21-16,-21 21 0,21 0 0,-21-21 16,21 21-16,-21 0 0,0 0 15,0 0-15,-22 0 0,1 0 0,0 0 16,-22 0-16,22 0 0,-43 0 16,22 0-16,-22 0 0,0 21 15,-21 0-15,22-21 0,-22 21 16,0 0-16,0 1 0,0-1 0,1 0 15,-1 21-15,-21-21 0,0 1 16,21 20-16,-21 0 0,0-21 0,0 22 16,0-1-16,0 0 0,0 1 0,0-1 15,0 22-15,0-1 0,0 22 16,0-22-16,0 22 0,0 0 0,0-1 16,21-20-16,-21 20 0,0 1 15,0 0-15,21-1 0,-21-20 0,21 21 16,-21-1-16,0 1 0,0-22 0,22 22 15,-22-21-15,21-1 0,-21 1 16,0-1-16,0 1 0,0 20 16,0-20-16,0-1 0,0 1 0,0-22 15,21 22-15,-21-1 0,0-21 0,0 1 16,0-1-16,0 22 0,0-22 0,0 0 16,0 1-16,0-1 0,0 0 15,0-21-15,0 22 0,0-1 0,0-21 16,0 22-16,0-22 0,0 21 0,0-21 15,0 0-15,0 1 0,-21-1 0,21 0 16,0 0-16,0 0 0,0 0 16,-21 1-16,-1-1 0,1 0 15,0 0-15,21 0 0,-21-21 0,0 21 16,0-21-16,21 22 0,-22-22 16,1 21-16,0-21 0,21 21 0,-21-21 15,0 0-15,0 0 0,-1 21 16,1-21-16,0 0 0,0 0 15,0 0-15,0 0 0,-22 0 0,22 21 16,0-21-16,-21 0 0,-1 0 0,1 0 16,0 0-16,-1 0 0,-20 0 0,-1 0 15,1 0-15,-1 0 0,1 0 0,-1 21 16,1-21-16,-1 0 0,1 0 16,-1 0-16,22 0 0,-22 0 0,22 0 15,0 0-15,-1 0 0,1 0 0,0 0 16,-1 0-16,1 0 0,0 0 15,-1 0-15,1 0 0,0 0 0,-22 0 16,22 22-16,-22-22 0,1 0 0,-1 0 16,-20 0-16,20 0 0,1 0 15,-22 0-15,22 21 0,-1-21 0,-21 0 16,22 0-16,-22 0 0,1 0 0,-1 21 16,0-21-16,1 0 0,-22 0 0,21 0 15,-21 21-15,22-21 0,-22 0 0,21 0 16,-21 0-16,22 0 0,-1 0 0,0-21 15,1 21-15,20 0 0,1-21 16,20 21-16,1 0 0,0 0 0,20 0 16,1-21-16,0 21 0,0 0 15</inkml:trace>
  <inkml:trace contextRef="#ctx0" brushRef="#br0" timeOffset="61652.19">11324 4826 0,'-21'0'16,"21"-21"-16,0 0 0,0 0 15,0-1-15,0 1 16,0 0-16,21 21 0,0-21 16,0 0-16,1 0 0,-1-1 15,0 22-15,0-21 0,0 21 16,0 0-16,22-21 0,-22 21 0,0 0 16,0 0-16,22 0 0,-22 21 0,0 0 15,21 1-15,-21-1 16,1 21-16,-1 0 0,0 1 0,0-1 15,-21 22-15,0-22 0,0 21 0,0-20 16,0-1-16,0 0 0,0-20 16,0 20-16,0-21 0,-21 0 0,21 0 15,0 1-15,0-1 0,-21-21 0,0 0 32,-1 0-32,22-21 0,0-1 15,0 1-15,0 0 0,0-21 0,0 21 16,0-22-16,0 22 0,22-21 15,-1-1-15,-21-20 0,21 21 0,0-1 16,21 1-16,-20 0 0,-1-1 16,21 22-16,0 0 0,1 0 15,-1 0-15,-21 21 0,22 0 0,-1 0 16,0 0-16,-21 0 0,22 21 0,-22 0 16,0 0-16,0 21 0,0 1 15,-21-1-15,0 0 0,0 1 0,0-1 16,0 0-16,0 1 0,0-1 0,0-21 15,0 0-15,-21 1 0,21-1 16,-21 0-16,21 0 0,-21-21 0,21 21 16,-21-21-16,21-21 31,0 0-31,0 0 16,21-22-16,-21 22 0,21 0 0,0-21 15,0-1-15,1 1 0,-1 0 16,0-1-16,0 1 0,0 21 0,22-21 15,-22 20-15,0-20 0,0 21 16,0 21-16,0-21 0,1 21 16,-1 0-16,0 21 0,0 0 0,-21 0 15,21 22-15,-21-22 0,21 21 16,-21 0-16,0 1 0,0-1 0,0 0 16,0 1-16,0-1 0,0-21 0,0 0 15,-21 1-15,21-1 0,0 0 16,-21 0-16,21 0 0,0 0 15,0-42 17,0 0-17</inkml:trace>
  <inkml:trace contextRef="#ctx0" brushRef="#br0" timeOffset="61975.52">13017 4932 0,'22'0'0,"20"-21"16,-21 0 0,0 21-16,0-22 0,1 1 15,20 0-15,-21 21 0,0-21 0,22 0 16,-22 0-16,0-1 0,0 22 0,0-21 16,-21 0-16,0 0 0,0 0 15,-21 21 1,0 0-16,-21 0 0,20 0 15,1 21-15,-21 0 0,21 21 16,-22 1-16,22-1 0,-21 0 0,21 1 16,0-1-16,-1-21 0,22 22 0,0-1 15,0-21-15,0 0 16,0 0-16,0 1 0,0-1 0,0 0 16,22-21-16,-1 21 0,21-21 15,-21 0-15,22 0 0,-22 0 16,21 0-16,0-21 0,1 0 0,-22 0 15</inkml:trace>
  <inkml:trace contextRef="#ctx0" brushRef="#br0" timeOffset="62356.31">13906 4763 0,'0'-22'0,"0"44"0,0-65 16,-21 43-16,0 0 15,-21 0-15,21 0 0,-22 0 16,1 21-16,0-21 0,-1 22 0,1-1 15,21-21-15,-22 21 0,22-21 16,0 21-16,21 0 0,0 0 16,0 1-1,21-22-15,0 21 0,1-21 0,20 21 16,0 0-16,-21-21 0,22 21 0,-1 0 16,0 1-16,-20-22 0,20 21 15,0 0-15,-21 0 0,1 0 0,-1 0 16,-21 1-16,0-1 0,0 0 15,-21 0-15,-1-21 16,1 0-16,0 21 0,-21-21 16,-1 0-16,22 0 0,-21 0 0,21 0 15,0 0-15,-1 0 0,1 0 0,0 0 16,0 0-16,0 0 16,21-21-16,0 0 0,0 0 15,21 21-15,0-21 0,0-1 16,0 1-16,1 21 0,20-21 15,-21 0-15</inkml:trace>
  <inkml:trace contextRef="#ctx0" brushRef="#br0" timeOffset="62744.08">14457 4699 0,'0'0'0,"0"-21"0,-21 21 15,-1 0-15,-20 0 16,21 0-16,0 0 0,-22 0 0,22 0 16,-21 0-16,0 21 0,20-21 0,-20 21 15,21 0-15,0 1 0,21-1 16,0 0-16,0 0 0,0 0 0,0 0 16,0 1-16,0-1 0,21 0 15,0 0-15,21-21 0,-20 21 0,20 0 16,-21 1-16,21-22 0,-20 21 15,20-21-15,-21 21 0,0 0 16,-21 0-16,-21 0 16,0 1-16,0-22 15,-22 0-15,1 0 0,0 21 16,-1-21-16,1 0 0,0 0 0,21 0 16,-22 21-16,22-21 0,0 0 0,0 0 15,0 0-15,42 0 31,0 0-31,21-21 0,-21 21 16</inkml:trace>
  <inkml:trace contextRef="#ctx0" brushRef="#br0" timeOffset="63648.57">14774 4720 0,'0'0'0,"-21"0"15,0 0-15,0-21 0,0 21 16,-1 0-16,1 0 0,0 21 16,-21 0-16,21 1 0,-1-1 15,1 0-15,0 21 0,0-21 0,0 1 16,0 20-16,21-21 0,0 0 0,0 0 15,0 1-15,0-1 0,0 0 16,0 0-16,21-21 0,-21 21 16,21-21-16,0 0 0,0 0 15,0 0-15,1 0 0,-1 0 0,0-21 16,0 0-16,0 21 0,0-21 0,1 0 16,-1-1-16,-21 1 0,21 0 15,0-21-15,-21 21 0,0-1 16,21-20-16,-21 21 0,21 0 0,-21 0 15,0-1-15,0 44 32,0-1-32,0 0 0,-21 0 15,21 0-15,-21 0 0,21 22 16,0-22-16,0 0 0,0 0 0,0 22 16,0-22-16,0 0 0,0 0 0,0 0 15,21 0-15,0 1 16,1-22-16,-1 0 0,0 21 0,0-21 15,0 0-15,22 0 0,-22 0 16,21 0-16,-21 0 0,22-21 0,-22 21 16,21-22-16,0 1 0,-20 0 15,20 0-15,-21 0 0,0 0 0,22-1 16,-43-20-16,0 21 0,21-21 16,-21 20-16,0 1 0,0 0 0,0 0 15,-21 21-15,-1 0 0,1 0 0,-21 0 16,21 0-16,-22 0 0,22 0 15,-21 21-15,21-21 0,0 21 0,-22 0 16,22 1-16,0-22 0,21 21 0,0 0 16,0 0-16,0 0 15,0 0-15,21-21 16,-21 22-16,21-22 0,0 0 16,1 21-16,-1-21 0,0 21 15,0-21-15,0 21 0,-21 0 16,21 0-16,-21 1 0,0-1 0,0 21 15,0-21-15,0 22 0,0-22 16,-21 21-16,0 0 0,21-20 0,-21 20 16,0 0-16,21 1 0,0-22 0,-21 21 15,21 0-15,0-20 0,-22 20 16,22-21-16,0 21 0,0-20 0,0-1 16,0 0-16,0 0 0,0 0 15,22-21 32,-1-21-47,-21 0 0,0 0 16,0 0-16,21-1 0,0 1 0,0 0 15</inkml:trace>
  <inkml:trace contextRef="#ctx0" brushRef="#br0" timeOffset="64019.35">15430 5080 0,'0'0'0,"0"-21"0,0 0 16,0 0 0,22 21-16,-1-22 0,-21 1 15,21 21-15,0-21 0,0 21 16,0-21-16,1 21 0,-1-21 0,0 21 16,0-21-16,0-1 0,0 22 15,-21-21-15,22 0 0,-22 0 16,0 0-16,0 0 15,-22 21-15,1 0 0,0 0 16,0 0-16,0 21 0,-22-21 16,22 21-16,0 21 0,-21-21 0,21 22 15,-1-22-15,1 21 0,21-21 16,0 22-16,0-22 0,0 0 16,0 21-16,0-20 0,0-1 0,21 0 15,-21 0-15,22-21 0,-1 0 16,0 21-16,0-21 0,0 0 15,0 0-15,1 0 0,-1 0 16,0-21-16,0 21 0,-21-21 0,21 0 16,0 0-16,-21-1 0</inkml:trace>
  <inkml:trace contextRef="#ctx0" brushRef="#br0" timeOffset="65752.99">16108 4509 0,'0'0'0,"0"-22"16,0 1-16,0 0 0,-21 0 15,21 0-15,-22 21 16,1-21-16,21-1 0,-21 1 15,0 21-15,0-21 16,0 0-16,21 0 0,-22 0 16,1 21-16,0-22 0,0 1 15,0 21-15,0-21 0,-1 21 0,1-21 16,-21 21-16,0 0 0,20-21 0,-20 0 16,0 21-16,-1-22 0,1 22 15,0 0-15,-22-21 0,22 21 0,0 0 16,-1-21-16,1 21 0,0 0 15,-1 0-15,-20 0 0,20-21 0,1 21 16,0 0-16,-1 0 0,1 0 16,0 0-16,-1 0 0,1 0 0,0 0 15,-1 0-15,1 0 0,0 0 16,-1 0-16,1 0 0,-21 0 16,20 0-16,1 0 0,-22 0 0,22 0 15,-21 0-15,-1 0 0,22 0 16,-22 0-16,1 0 0,20 0 0,1 0 15,-21 0-15,20 0 0,1 0 16,21 0-16,-22 0 0,1 0 0,0 0 16,-1 0-16,1 0 0,21 0 0,-21 0 15,-1 0-15,1 0 0,-22 21 16,22-21-16,0 0 0,-1 0 0,-20 21 16,21-21-16,-1 0 0,1 0 15,0 0-15,-22 0 0,22 0 16,21 21-16,-22-21 0,1 0 0,0 0 15,20 22-15,-20-22 0,21 0 16,0 0-16,-22 21 0,22-21 0,0 0 16,-21 21-16,21-21 0,-22 21 15,22-21-15,0 21 0,-21-21 0,20 21 16,-20-21-16,0 22 0,21-22 16,-22 0-16,1 21 0,21-21 0,-22 21 15,22-21-15,-21 21 0,21-21 0,-22 21 16,22-21-16,0 21 0,-21-21 15,21 22-15,-1-22 0,1 21 0,0-21 16,0 21-16,0 0 16,0-21-16,-1 21 0,1 0 15,0 1-15,21-1 0,-21 0 16,0 0-16,0 0 16,21 0-16,-22 1 0,22-1 15,0 0-15,0 0 0,0 0 0,0 0 16,0 1-16,0-1 0,0 21 15,0-21-15,0 0 0,0 22 0,0-22 16,0 0-16,0 21 0,0-20 16,0-1-16,0 21 0,0-21 0,0 0 15,0 1-15,0 20 0,0-21 0,22 0 16,-1 0-16,-21 1 16,21-1-16,0 0 0,-21 0 0,21 0 15,0 0-15,1 1 0,-1-1 0,0 0 16,0 0-16,0 0 0,22 0 15,-22 1-15,21-1 0,-21-21 0,22 21 16,-1 0-16,-21 0 0,21 0 0,1 1 16,-1-22-16,0 21 0,22 0 15,-22-21-15,1 21 0,-1 0 0,21-21 16,-20 21-16,-1-21 0,0 22 0,1-22 16,20 0-16,-20 0 0,-1 21 15,21-21-15,1 0 0,-22 0 0,22 0 16,-1 21-16,1-21 0,-1 0 15,-20 0-15,20 0 0,1 0 16,-22 0-16,21 0 0,-20 21 0,20-21 16,-20 0-16,-1 0 0,0 0 0,1 0 15,-1 0-15,21 0 0,-20 0 16,-1 0-16,0 0 0,22 0 0,-22 0 16,1 0-16,20 0 0,-21 0 0,1 0 15,-1 0-15,0 0 0,1 0 16,-1 0-16,0 0 0,1-21 0,-22 21 15,21 0-15,1 0 0,-22-21 0,21 21 16,-21 0-16,22-21 0,-22 21 0,0-22 16,21 22-16,-21 0 15,22-21-15,-22 0 0,21 21 0,-21 0 16,1-21-16,20 21 0,-21-21 0,21 21 16,-20 0-16,-1-21 0,21-1 15,-21 22-15,0-21 0,1 21 0,20-21 16,-21 21-16,0-21 0,0 21 0,1-21 15,-1 21-15,0-21 0,21 21 16,-21-22-16,1 1 0,-1 21 0,0-21 16,0 21-16,0-21 0,0 21 15,1-21-15,-1 0 0,0 21 16,0-22-16,0 1 16,0 21-16,1-21 0,-1 0 15,0 0-15,0 0 16,0-1-16,-21 1 0,21 21 0,-21-21 15,22 0-15,-1 0 0,-21 0 0,21-1 16,-21 1-16,21 0 0,0 0 16,-21 0-16,0 0 0,0-1 0,21 1 15,-21 0-15,22 0 0,-22 0 0,0-22 16,0 22-16,0 0 0,0-21 16,21 21-16,-21-1 0,0 1 15,0 0-15,0 0 0,0 0 0,0 0 16,0-1-16,0 1 15,0 0-15,0 0 0,0 0 16,-21 0-16,21-1 0,-22 1 16,22 0-16,-21 0 0,21 0 15,-21 0-15,21-1 0,-21 1 0,0 0 16,21 0-16,-21 21 16,-1 0-16,22-21 0,-21 21 15,0 0 1,0 0-16,0 0 0,21 21 15,-21 0-15,-1-21 0,1 21 16,0-21-16,0 21 0</inkml:trace>
  <inkml:trace contextRef="#ctx0" brushRef="#br0" timeOffset="70695.67">12742 6604 0,'0'0'0,"-21"0"47,0 0-32,0 0 17,0 0-32,-1 0 47,1 0-47,0 0 15,0 0 1,0 0-1,0 0-15,-1 0 32,1 0-17,42 0 63,1 0-78,-1 0 16,0 0-16,0 0 16,0 0-16,0 0 0,1 0 15,-1 0-15,0 0 0,0 0 16,-21-21-16,21 21 0,0 0 16,1 0-16,-1 0 0,0 0 15,0 0-15,0 0 0,0 0 16,1 0-16,-1 0 15,21 0-15,-21 0 0,22-21 0,-22 21 16,21 0-16,-21 0 0,22 0 0,-1-21 16,0 21-16,-21 0 0,22 0 15,-1 0-15,-21 0 0,22-22 0,-22 22 16,21 0-16,0 0 0,-20-21 16,20 21-16,-21-21 0,21 21 15,-20 0-15,20-21 0,0 21 0,1 0 16,-22-21-16,21 21 0,0 0 15,1-21-15,-1 21 0,0 0 0,1 0 16,-1-22-16,0 22 0,-20 0 0,20-21 16,0 21-16,-21 0 0,22 0 15,-22 0-15,21 0 0,-21 0 0,22 0 16,-22 0-16,0 0 0,21 0 16,-20 0-16,-1 0 0,0 0 0,0 0 15,0 0-15,0 0 16,-63 0 62,21 0-78,0 0 0,-22 0 0,22 0 16,-21 0-16,0 0 0,-1 0 15</inkml:trace>
  <inkml:trace contextRef="#ctx0" brushRef="#br0" timeOffset="71424.05">12679 6646 0,'0'0'0,"-21"0"15,-1 0 1,1 0-16,0 0 15,0 0 1,0 0 0,0 0-16,-1 0 15,44 0 32,-1 0-31,0 0-16,0 0 0,0 0 0,0 0 15,22 0-15,-22 0 0,21 0 16,1 0-16,-1 0 0,0 0 0,22 0 16,-22 0-16,22-21 0,-1 21 0,1 0 15,-1 0-15,1 0 0,-1 0 16,1-21-16,-1 21 0,1 0 0,-1 0 16,1 0-16,-1 0 0,1 0 15,-1 0-15,1-21 0,-1 21 0,1 0 16,-22 0-16,21 0 0,1 0 0,-22 0 15,1 0-15,-1 0 0,0 0 16,1 0-16,-22 0 0,21-21 0,-21 21 16,0 0-16,1 0 0,-1 0 15,0 0-15,0 0 0,0 0 16,0 0-16,1 0 0,-1 0 16,-21-21-16,21 21 15,0 0 1,-42 0 31,0 0-47,0 0 0,-1 0 0,1 0 15,-21 0-15,21 0 0,-22 0 0,1 0 16,0 0-16,-22 0 0</inkml:trace>
  <inkml:trace contextRef="#ctx0" brushRef="#br0" timeOffset="72027.7">12763 6943 0,'0'0'0,"-21"0"0,0 0 16,0 0 0,0 0-16,0 0 15,-1 0 1,1 0 0,42 0 30,22 0-46,-22 0 0,0 0 16,21 0-16,-20 0 0,20 0 0,21 0 16,-20 0-16,20 0 0,1 0 0,-1 0 15,1 0-15,-1 0 0,1 0 16,20 0-16,-20 0 0,-1 0 0,1 0 16,-1 0-16,1-21 0,-1 21 0,1 0 15,-22 0-15,22 0 0,-22 0 16,0 0-16,1 0 0,-1-22 0,0 22 15,-20 0-15,20 0 0,0 0 0,-21 0 16,1 0-16,-1-21 0,21 21 0,-21 0 16,0 0-16,1 0 15,-1 0-15,0 0 32,-42 0-1,0 0-16,-1 0-15,1 0 0,0 0 16,0 21-16,0-21 0,0 0 16,-22 0-16,22 0 0,-21 22 0,-1-22 15,1 0-15</inkml:trace>
  <inkml:trace contextRef="#ctx0" brushRef="#br0" timeOffset="72519.42">12954 7218 0,'-42'0'16,"84"0"-16,-106 21 0,43-21 0,0 0 15,0 21-15,0-21 16,42 0 15,0 0-15,21 0-16,-20 0 0,20 0 0,-21 0 15,43 0-15,-22 0 0,21 0 0,1 0 16,-1 0-16,1 0 0,-1 0 16,1 0-16,-1-21 0,-20 21 0,20 0 15,1 0-15,-1 0 0,-20 0 0,20 0 16,-21-21-16,22 21 0,-22 0 0,1 0 15,-22 0-15,21 0 0,0-21 16,-20 21-16,-1 0 0,0 0 0,21 0 16,-21-21-16,1 21 0,-1 0 15,0 0-15,0 0 16,0 0 0,-42 0 30,0 0-46,-21 0 0,20 0 0,1 0 16,0 0-16,-21 0 0,21 21 0,-22-21 16,22 0-16,-21 0 0</inkml:trace>
  <inkml:trace contextRef="#ctx0" brushRef="#br0" timeOffset="72911.71">12848 7514 0,'0'0'0,"-21"21"0,42-21 31,0 0-15,0 0-16,1 0 0,20 0 0,0 0 15,1 0-15,-1 0 0,21 0 16,1 0-16,-22 0 0,22 0 16,-1-21-16,-20 21 0,20 0 0,1 0 15,-22 0-15,21 0 0,-20 0 0,20 0 16,-20 0-16,-1-21 0,0 21 16,1 0-16,-1 0 0,0 0 0,-21 0 15,1 0-15,20 0 0,-21 0 0,0-21 16,0 21-16,-21-21 47,-21 21-47,0 0 15,0-21-15,0 21 0,0 0 16</inkml:trace>
  <inkml:trace contextRef="#ctx0" brushRef="#br0" timeOffset="73460.39">12552 6371 0,'-21'0'0,"-1"0"0,22 21 15,0 1-15,-21 20 16,21-21-16,0 21 16,0 1-16,0-1 0,0 0 0,0 1 15,0 20-15,0-20 0,0-1 0,0 21 16,0-20-16,0 20 0,-21-20 0,21 20 16,0-21-16,0 22 0,0-22 15,0 1-15,0-1 0,0 0 0,0 1 16,0-1-16,-21-21 0,21 0 0,0 22 15,0-22-15,-21-21 0,21 21 0,0 0 16,0 0 0,0-42 15,0 0-31,0 0 16,0 0-16,0-1 15,0-20-15,0 21 0,0-21 0,0-1 16</inkml:trace>
  <inkml:trace contextRef="#ctx0" brushRef="#br0" timeOffset="74448.22">12552 6329 0,'0'0'0,"0"-21"0,0 0 0,21 21 16,-21-22-1,21 22-15,0 0 0,0 0 16,1 0-16,-1 0 0,21-21 16,-21 21-16,22 0 0,20 0 0,-21 0 15,22 0-15,-22 0 0,43 0 16,-22-21-16,1 21 0,21 0 0,-22 0 16,22 0-16,-22 0 0,22 0 0,0 0 15,-1-21-15,1 21 0,21 0 16,-22 0-16,22 0 0,-21 0 0,0 0 15,-1 0-15,1 0 0,0 0 0,-22 0 16,1-21-16,-1 21 0,1 0 16,-22 0-16,0 0 0,1 0 15,-1 0-15,0 0 0,-21 0 0,1 0 16,-1 0-16,0 0 0,0 0 16,-21 21-16,0 0 15,0 0 1,0 0-16,-21 1 15,21-1-15,-21 0 0,21 21 16,0-21-16,0 1 0,0 20 0,0 0 16,0-21-16,0 22 0,0-1 15,0 0-15,0 1 0,0-1 0,0-21 16,0 22-16,0-1 0,0 0 16,0 1-16,0-22 0,0 21 0,0 0 15,0-20-15,0 20 0,21 0 16,-21 1-16,0-1 0,0-21 0,0 21 15,0 1-15,0-22 0,0 21 0,0 1 16,21-22-16,-21 0 0,0 21 16,0-21-16,0 1 0,0-1 0,0 0 15,21 0-15,-21 0 0,21 0 0,-21 1 16,22-22-16,-22 21 0,0 0 31,0 0-15,-22-21-1,1 0-15,0 0 0,0 21 16,0-21-16,0 0 0,-1 0 0,-20 0 16,21 0-16,-21 0 0,20 21 15,1-21-15,-21 0 0,21 0 0,-22 0 16,1 0-16,21 0 0,-21 22 0,-1-22 16,1 0-16,-22 0 0,1 0 0,-1 0 15,1 0-15,-1 21 0,-20-21 0,-1 0 16,0 0-16,1 0 0,-22 0 15,21 21-15,-21-21 0,1 0 0,-1 0 16,0 21-16,0-21 0,0 0 16,22 0-16,-1 0 0,0 0 0,22 0 15,20 0-15,1 0 0,0 0 16,21 0-16,-1 0 0,1 0 0,0 0 16,0 0 15,21 21-31,-21-21 31,0 0-31,-1 21 0,1-21 16,0 0-1,0 0-15,21-21 16,0 0-16,0 0 16,0 0-16,-21 0 0,21-22 15,0 22-15</inkml:trace>
  <inkml:trace contextRef="#ctx0" brushRef="#br0" timeOffset="75603.42">13631 5821 0,'0'0'16,"0"-21"-16,0 0 16,0 42 15,0 0-31,0 21 16,0-21-16,0 1 0,0 20 15,0-21-15,0 21 0,0 1 0,0-22 16,0 0-16,-21 21 0,21-20 0,0-1 15,0 21-15,0-21 0,0 0 16,0 1-16,0-1 0,0 0 16,0 0-16,0 0 15,0-42 32,-21 21-47,21-21 16,0 0-16,0 0 0,0-1 15</inkml:trace>
  <inkml:trace contextRef="#ctx0" brushRef="#br0" timeOffset="76411.69">13716 5736 0,'0'21'15,"0"1"-15,0-1 0,0 0 16,0 0-16,0 0 0,0 22 16,-21-22-16,21 0 0,0 21 0,0-21 15,-21 22-15,21-22 0,0 0 16,0 21-16,0-20 0,0-1 0,0 0 15,0 0-15,0 0 0,0 0 0,0 1 16,0-1 0,0 0-16,0 0 31,-22-21-15,1 0-1,0 0-15,0 0 16,0 0-16,0-21 15,-1 0-15,1 21 0,21-21 0,-21 21 16,0-22-16,0 22 0,0-21 0,-1 0 16,22 0-16,-21 21 0,21-21 15,-21 0-15,21-1 0,0 1 16,0 0 0,0 42 15,0 0-16,21 1-15,0-1 0,1 0 16,-1 0-16,-21 0 0,21 0 16,0 1-16,-21-1 0,21 0 15,0 0-15,-21 0 0,0 0 0,22 1 16,-22-1-16,21-21 0,-21 21 0,21 0 16,-21 0-1,21-21-15,0 0 0,0 0 16,1 0-16,-1-21 15,-21 0-15,21 21 16,0-21-16,0 0 0,0-1 0,1 1 16,-1 0-16,0 0 0,0-21 0,0 20 15,0 1-15,1 0 0,-1 0 16,0 21-16,0-21 0,0 0 0,0-1 16,1 22-16,-22-21 0,21 21 15,0 0-15,-21-21 16,0 42 31,0 0-32,-21-21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2:36:05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656 0,'21'0'16,"-21"-21"47,0 0-48,0 0 1,0 0-16,0-1 15,0 1-15,0 0 16,0 0-16,-21 0 0,0 21 16,21-21-16,0-1 0,-21 22 15,-1-21-15,1 21 0,0 0 0,21-21 16,-21 21-16,0 0 0,21-21 16,-21 21-16,-1 0 0,1 0 0,0 0 15,0 0-15,0 0 0,0 0 16,-1 0-16,1 0 15,0 0-15,0 21 0,0-21 0,0 21 16,-22-21-16,22 21 0,0 1 16,-21-1-16,20-21 0,-20 21 0,21 0 15,-21 0-15,20 0 0,-20 1 16,21-1-16,-21 0 0,20 0 0,1 0 16,0 22-16,0-22 0,0 0 15,0 0-15,-1 21 0,1-20 0,21-1 16,-21 21-16,0 0 0,21-20 15,-21 20-15,21 0 0,0-21 0,-21 22 16,-1-1-16,22-21 0,0 22 0,0-1 16,-21 0-16,21-21 15,0 22-15,0-1 0,0-21 0,0 22 16,0-1-16,0-21 0,0 21 16,0 1-16,0-22 0,21 21 0,1-21 15,-1 22-15,-21-22 0,21 0 16,0 0-16,0 0 0,0 1 0,1-1 15,20-21-15,-21 21 0,21-21 0,-20 0 16,20 0-16,0 0 0,1 0 16,-1 0-16,0 0 0,1 0 0,-22 0 15,21 0-15,0-21 0,-20 21 16,20-21-16,-21 21 0,21-22 0,-20 1 16,-1 21-16,0-21 0,0 21 15,-21-21-15,21 21 0,-21-21 16,21 0-16,-21-1 0,0 1 15,0 0-15,22 0 16</inkml:trace>
  <inkml:trace contextRef="#ctx0" brushRef="#br0" timeOffset="612.65">3238 1334 0,'22'-22'16,"-22"1"-16,0 0 15,0 0-15,0 0 16,0 0 0,-22 21-1,1 0-15,0 0 16,0 0-16,0 21 15,21 0-15,-21-21 0,-1 21 16,22 0-16,-21 0 0,0 1 0,21-1 0,-21 0 16,0 0-16,0 0 15,21 22-15,-22-22 0,22 0 0,-21 0 16,21 21-16,-21-20 0,21-1 0,0 0 16,0 21-16,0-21 0,0 1 15,0-1-15,0 0 0,0 0 16,21-21-16,0 21 0,1-21 0,-1 0 15,0 0-15,0 0 16,0 0-16,0 0 0,1 0 16,-1 0-16,0 0 0,0-21 15,0 0-15,0 0 0,1 0 16,-1-1-16,0 1 0,0 0 0,0 0 16,-21 0-16,0 0 0,0-1 0,0-20 15,0 21-15,0 0 0,0 0 16,0-1-16,0 1 0,-21 0 0,0 0 15,0 21-15,0-21 16,-1 21-16,-20 0 0,21 0 0,0 0 16,0 0-16,-1 0 0,1 0 15,0 0-15,0 21 16,21 0 0,0 0-1,21-21 1,0 0-16,0 0 15,1 0-15,-1 0 0</inkml:trace>
  <inkml:trace contextRef="#ctx0" brushRef="#br0" timeOffset="1274.78">3598 1312 0,'0'22'63,"0"-1"-63,0 0 16,0 0-16,0 0 15,0 0-15,0 1 0,0-1 0,0 0 16,0 0-16,0 0 0,0 0 0,0 1 15,0-1-15,0 0 0,0 0 16,0 0-16,0 0 0,0 1 0,0-1 16,0 0-16,-21-21 0,21 21 15,-21-21 1,0 0 15,0 0-31,21-21 16,0 0-16,0 0 0,0-1 0,0 1 15,0 0-15,0 0 0,0 0 0,0 0 16,0-22-16,0 22 0,0 0 16,0 0-16,0 0 0,21-1 0,0 1 15,0 0-15,0 0 0,0 0 0,1 0 16,-1-1-16,0 22 0,0-21 16,0 0-16,0 21 0,22 0 0,-22-21 15,0 21-15,0 0 0,0 0 16,1 0-16,-1 0 0,0 21 15,0 0-15,0 0 0,-21 1 0,0-1 16,21 0-16,-21 0 0,0 0 0,0 22 16,0-22-16,0 0 0,0 21 15,0-21-15,0 1 0,0 20 0,0-21 16,0 0-16,0 0 0,0 1 0,0-1 16,0 0-16,0 0 0,0 0 15,0 0-15,0 1 31,0-44-15,0 1 0,0 0-16,0 0 15</inkml:trace>
  <inkml:trace contextRef="#ctx0" brushRef="#br0" timeOffset="1898.85">4635 1376 0,'0'0'0,"22"0"16,-22-21 0,0 0-1,0-1-15,0 1 16,0 0-16,0 0 15,0 0 1,-22 21 0,1 0-16,0 0 0,0 0 0,0 0 15,0 21-15,-1 0 0,1-21 16,0 21-16,0 0 0,0-21 0,0 22 16,-1-1-16,1 0 0,0 0 15,21 0-15,-21 0 0,21 1 16,0-1-16,0 0 15,0 0-15,0 0 16,21-21-16,0 0 16,0 21-16,1-21 0,-1 0 0,0 0 15,0 22-15,0-22 0,0 0 16,1 0-16,-1 0 0,0 21 16,0-21-16,0 0 0,-21 21 0,21-21 15,1 21-15,-22 0 0,0 0 16,0 1-1,0-1-15,0 0 0,-22-21 16,1 21-16,0 0 0,0-21 0,0 21 16,-22-21-16,22 22 0,0-22 15,0 21-15,-21-21 0,20 0 16,1 0-16,0 0 0,0 0 0,0 0 16,0 0-16,-1 0 0,1 0 15,0-21 1,21-1-16,-21 22 15,21-21-15,0 0 16,0 0-16,21 21 16,0-21-16,0 0 0,1-1 15</inkml:trace>
  <inkml:trace contextRef="#ctx0" brushRef="#br0" timeOffset="2402.56">5186 699 0,'0'0'15,"0"-22"-15,0 1 16,-21 21-16,21-21 16,-22 21-16,22 21 31,0 0-31,0 1 15,0-1-15,0 21 0,0-21 16,0 22-16,22 20 0,-22-21 0,0 22 16,0-22-16,0 22 0,0-1 15,0 1-15,0-22 0,0 22 0,0-22 16,0 0-16,0 1 0,0-1 0,0 0 16,0 1-16,0-22 0,0 21 15,0-21-15,0 0 0,0 1 0,21-1 16,-21 0-16,21-21 15,0 0-15,0 0 16,0-21-16,1 0 0,-22-1 16,0 1-16,21 0 0,0 0 0,-21 0 15</inkml:trace>
  <inkml:trace contextRef="#ctx0" brushRef="#br0" timeOffset="2618.44">5101 1397 0,'0'-21'15,"21"21"-15,0 0 0,1 0 16,-1-21-16,0 0 16,0 21-16,0 0 0,22 0 0,-22 0 15,0 0-15,0-22 0,0 22 16,22 0-16,-22 0 0,0-21 0,0 21 15,0-21-15,22 21 0,-22-21 16</inkml:trace>
  <inkml:trace contextRef="#ctx0" brushRef="#br0" timeOffset="3206.1">5842 1376 0,'0'0'0,"-21"-21"0,0 0 16,-1 21-16,22-22 0,0 1 15,0 0-15,-21 21 16,21-21-16,0 0 0,0 0 16,0-1-1,21 22-15,1 0 0,-1 0 16,0 0-16,0 0 16,0 22-16,0-1 0,1 0 0,-1 0 15,0 21-15,0-20 0,0-1 0,0 21 16,1-21-16,-22 22 0,0-22 15,21 21-15,-21 0 0,0-20 0,0 20 16,0-21-16,0 0 0,0 0 0,0 22 16,0-22-16,0 0 15,-21-21-15,21-21 32,0 0-32,0 0 15,0-1-15,0-20 0,0 21 16,0-21-16,0-1 0,0 1 15,0 21-15,0-22 0,0 1 0,21 21 16,0-21-16,0 20 0,-21-20 0,0 21 16,21 0-16,0 0 0,1-1 15,-1 22 1,0 0-16,0 0 16,0 0-16,-21 22 15,21-1-15</inkml:trace>
  <inkml:trace contextRef="#ctx0" brushRef="#br0" timeOffset="3674.84">6583 1228 0,'0'0'0,"0"-21"0,0-1 16,0 1-16,-21 21 0,-1 0 31,22 21-15,0 1-16,0-1 0,0 0 15,-21 0-15,21 21 0,0-20 16,0-1-16,0 21 0,-21-21 0,21 0 16,0 22-16,0-22 0,0 0 15,0 0-15,0 22 0,0-22 0,0 0 16,0 0-16,21-21 0,0 21 15,1-21-15,-1 0 0,0 0 0,0 0 16,0 0-16,0 0 0,1 0 0,-1 0 16,0-21-16,0 0 0,0 0 15,0 0-15,1-1 0,-22 1 0,0 0 16,21 0-16,-21 0 0,0-22 0,0 22 16,0-21-16,0 21 0,0 0 0,0-1 15,0 1-15,0 0 0,0 0 16,0 0-16,-21 21 0,21 21 62,21-21-46,0 0-16,0 0 0</inkml:trace>
  <inkml:trace contextRef="#ctx0" brushRef="#br0" timeOffset="3986.67">7408 1058 0,'0'0'0,"-42"-21"16,21 21-16,0 0 0,-1 0 16,1 0-16,0 0 0,0 0 15,21 21-15,-21 1 0,0-1 0,-1 0 16,1 0-16,21 0 0,-21 22 15,0-22-15,0 21 0,21-21 0,0 22 16,0-22-16,-21 21 0,21-21 0,0 0 16,0 1-16,0 20 0,0-21 15,0 0-15,0 0 0,0 1 16,21-22-16,0 21 0,0-21 16,21 0-16,-20 0 0,-1 0 0,0 0 15,0 0-15,0 0 0,0 0 16,22 0-16,-22-21 0,0-1 0,0 1 15,22 0-15,-22 0 0</inkml:trace>
  <inkml:trace contextRef="#ctx0" brushRef="#br0" timeOffset="4342.6">7916 402 0,'0'0'0,"0"-21"0,-21 0 0,0 21 0,0-21 16,0 21 0,-1 0-16,1 0 0,0 0 15,0 21-15,21 0 0,-21 0 0,21 0 16,-21 22-16,21-1 0,0 0 16,-22 1-16,22-1 0,-21 22 0,21-22 15,0 21-15,0 1 0,0-22 0,0 22 16,0-1-16,0-20 0,0-1 15,0 0-15,0 1 0,0-1 16,0 0-16,0-21 0,0 1 0,0-1 16,0 0-16,0 0 0,0 0 15,0 0-15,0 1 0,0-1 16,0-42 15,21 21-15,1-22-16</inkml:trace>
  <inkml:trace contextRef="#ctx0" brushRef="#br0" timeOffset="4746.37">7959 1143 0,'-22'21'15,"22"0"1,-21 1-16,21-1 0,-21 0 0,0 0 15,21 0-15,0 0 0,-21 1 16,21-1-16,-21 0 0,21 21 0,0-21 16,0 1-16,0-1 0,0 0 0,0 0 15,0 0-15,21 0 16,0-21-16,0 0 0,0 0 0,22 0 16,-22 0-16,0 0 0,0 0 0,21 0 15,-20-21-15,-1 0 0,0 0 16,0 21-16,0-21 0,0-22 0,-21 22 15,0 0-15,0 0 0,0-21 16,0 20-16,0-20 0,0 21 0,0-21 16,0 20-16,-21 1 0,21 0 0,-21 21 15,0-21-15,0 21 0,0 0 16,-1 0-16,1 0 0,0 0 0,0 0 16,0 0-16,0 0 0,21 21 15,-22-21-15,22 21 0,-21-21 16,21 21-16,21-21 31</inkml:trace>
  <inkml:trace contextRef="#ctx0" brushRef="#br0" timeOffset="5298.84">8403 1207 0,'-42'-22'16,"21"1"0,-1 0-16,22 0 15,22 21 16,-1 0-31,0 0 0,0 0 0,0 0 16,0 0-16,1 21 0,-1 0 0,21 0 16,-21 1-16,0-1 0,1 0 15,-1 0-15,0 21 0,0-20 0,-21 20 16,0-21-16,21 0 0,-21 22 0,0-22 16,0 0-16,0 0 0,0 0 0,0 0 15,0 1-15,-21-1 16,0-21-16,0 0 31,21-21-15,0-1-16,0 1 0,0 0 15,0 0-15,0-21 0,21 20 0,-21-20 16,21 0-16,0-1 0,0 1 0,1 0 16,-1-1-16,0 1 0,0 0 0,0 21 15,0-22-15,1 22 16,-1 0-16,0 0 0,-21 0 0,21-1 0,0 22 15,0 0-15,1 0 16,-1 0 0,-21 22-1</inkml:trace>
  <inkml:trace contextRef="#ctx0" brushRef="#br0" timeOffset="5602.67">7408 826 0,'0'0'0,"-21"-22"0,42 1 31,0 21-31,1 0 0,-1 0 16,21-21-16,22 21 0,-22 0 0,21 0 16,-20-21-16,20 21 0,1 0 15,-1 0-15,-20 0 0,20-21 0,-21 21 16,1 0-16,-1 0 0,-21 0 0,22 0 16,-22 0-16,0 0 0,0 0 15,0 0 1,-21 21-1</inkml:trace>
  <inkml:trace contextRef="#ctx0" brushRef="#br0" timeOffset="6378.9">9864 847 0,'0'0'0,"21"-21"0,-21-1 16,0 1-16,0 0 0,0 0 0,0 0 15,0 0-15,-21 21 32,-1 0-32,1 0 0,0 21 15,0 0-15,-21 21 0,20 1 0,1-1 16,0 0-16,-21 22 0,21-1 16,-1 1-16,1-1 0,0 1 15,0-1-15,21 1 0,-21-1 0,21 1 16,-21-1-16,21 1 0,0-22 15,0 22-15,0-22 0,0 0 0,21-21 16,0 1-16,0 20 0,21-42 0,1 21 16,-22-21-16,21 0 0,22 0 0,-22 0 15,0-21-15,22 21 0,-1-21 16,-20-22-16,20 22 0,-20-21 0,-1 0 16,0-1-16,1 1 0,-1 0 0,0-22 15,-21 1-15,1-1 0,-1 1 16,-21-1-16,0 1 0,0-22 0,0 21 15,-21 1-15,-1-1 0,-20 1 16,0 21-16,-1-1 0,-20 1 0,21 21 16,-22-22-16,1 43 0,20-21 15,-20 21-15,-1 0 0,22 0 0,0 21 16,-1 1-16,1-1 0,0 0 0,20 21 16,1 1-16,0-1 0,21 0 15,-21 1-15,21-1 0,0 0 0,0 1 16,21-22-16,21 21 0,-20 0 15,20-20-15,0 20 0,1-21 0,-1 0 16,21 0-16,-20-21 0</inkml:trace>
  <inkml:trace contextRef="#ctx0" brushRef="#br0" timeOffset="6808.66">10562 1228 0,'21'-21'16,"0"21"-16,1 21 16,-1 0-1,-21 0-15,0 0 0,21 0 16,-21 22-16,21-22 0,0 0 0,-21 21 16,0-20-16,0 20 0,0 0 0,0-21 15,0 22-15,0-22 0,0 0 16,21 0-16,-21 0 0,0 1 15,22-1-15,-1-21 16,0 0 0,-21-21-16,21-1 0,0 1 15,-21 0-15,21 0 0,1 0 0,-22 0 16,21-22-16,0 22 0,0-21 0,-21-1 16,21 1-16,0 0 0,-21-1 0,0 1 15,22 21-15,-22-21 0,21 20 16,-21 1-16,0 0 0,0 0 0,0 42 47,0 0-47,0 0 0,0 1 15,0-1-15,21 0 0,0 0 16,-21 0-16,21 0 0,-21 1 16</inkml:trace>
  <inkml:trace contextRef="#ctx0" brushRef="#br0" timeOffset="7187.44">11282 1566 0,'21'0'16,"-21"-21"0,21 21-1,-21-21-15,21 21 0,-21-21 0,0 0 16,21 0-16,-21-1 0,22 22 0,-1-21 15,-21 0-15,0 0 0,0 0 16,0 0-16,21-1 0,-21 1 0,0 0 16,-21 21 15,0 21-31,-1 0 0,22 1 16,-21-1-16,0 0 0,21 0 0,0 21 15,-21-20-15,21 20 0,-21-21 16,21 21-16,0-20 0,0-1 15,0 21-15,0-21 0,0 0 0,0 1 16,0-1-16,21 0 0,0-21 16,0 0-16,0 0 0,-21 21 0,22-21 15,-1 0-15,21 0 0,-21 0 16,0-21-16,1 21 0,-1-21 0,0 0 16,0-1-16</inkml:trace>
  <inkml:trace contextRef="#ctx0" brushRef="#br0" timeOffset="7602.55">11832 1334 0,'-21'-22'16,"21"1"-16,0 0 16,0 0-16,0 0 15,21 21 1,0 0-16,0 0 0,1 0 15,-1 0-15,0 0 0,21 0 16,-42 21-16,21 0 0,1 0 16,-1 0-16,0 22 0,-21-22 0,21 0 15,-21 0-15,0 0 0,0 22 16,0-22-16,0 0 0,0 0 0,0 0 16,0 1-16,0-1 0,0 0 15,-21-21-15,21 21 0,-21-21 0,0 0 16,21-21 15,0 0-31,0 0 0,0-1 16,0 1-16,0-21 0,0 21 15,0 0-15,0-22 0,21 22 0,-21 0 16,21 0-16,-21 0 0,0-1 0,21 1 16,0-21-16,0 21 0,1 21 15,-22-21-15,21-1 0,0 1 16,0 0-16,0 0 0,0 0 0,1 0 15</inkml:trace>
  <inkml:trace contextRef="#ctx0" brushRef="#br0" timeOffset="8091.28">12700 762 0,'0'0'16,"0"-42"-16,0 21 0,0-1 0,0 1 0,0 0 16,0 0-16,0 0 0,-21 21 31,21 21-31,-21 0 16,21 0-16,0 22 0,0-1 15,0 21-15,-22-20 0,22 20 0,-21 1 16,21-1-16,-21 1 0,21-22 0,0 22 15,0-22-15,-21 21 0,21-20 16,-21-1-16,21 0 0,0 1 0,0-22 16,0 21-16,0-21 0,0 1 0,0-1 15,0 0-15,0 0 0,21 0 16,0-21-16,0 0 16,0 0-16,1 0 0,-1 0 15,0-21-15,0 0 0,0 0 16,0 0-16</inkml:trace>
  <inkml:trace contextRef="#ctx0" brushRef="#br0" timeOffset="8499.01">13081 1270 0,'0'0'0,"0"-21"0,0 0 0,0 0 32,-21 21-17,0 21-15,21 0 0,-22 0 16,1 0-16,21 0 0,-21 22 0,0-22 15,21 0-15,-21 21 16,21-20-16,0-1 0,0 0 0,0 21 0,0-21 16,0 1-16,0-1 0,0 0 15,0 0-15,21 0 0,0-21 16,0 0-16,0 0 0,22 0 16,-22 0-16,21 0 0,-21 0 0,22-21 15,-1 0-15,-21 0 0,22 0 0,-22-1 16,21 1-16,-21 0 0,0-21 0,1 21 15,-22-22-15,0 22 0,0-21 16,0 21-16,0-22 0,0 22 0,0-21 16,-22 21-16,1-1 0,0 22 0,0-21 15,-21 21-15,20 0 0,1 0 16,-21 0-16,21 0 0,-22 21 0,22 1 16,0-22-16,0 21 0,0 0 15,21 0-15,0 21 0,0-20 0,0-1 16,0 0-16,0 0 0,0 0 15,0 0-15,21-21 0,21 22 0,-21-22 16,22 0-16</inkml:trace>
  <inkml:trace contextRef="#ctx0" brushRef="#br0" timeOffset="8994.73">14076 1312 0,'0'0'15,"0"-21"-15,0 0 0,-21-21 16,-1 42-16,22-21 0,-21 21 0,0 0 16,0 0-16,0 0 0,0 0 15,-22 21-15,22 0 0,0 0 0,0 0 16,0 0-16,-1 1 0,1-1 0,0 21 16,0-21-16,0 22 0,0-22 15,21 0-15,-22 21 0,22-21 0,0 1 16,0 20-16,0-21 0,0 0 15,0 0-15,22-21 0,-1 0 16,0 0-16,0 0 16,0 0-16,0 0 0,1 0 0,-1 0 15,21-21-15,-21 0 0,0 0 0,1 0 16,-1 0-16,0-1 0,0 1 0,0-21 16,0 21-16,-21-22 0,0 22 15,22-21-15,-22 21 0,21-22 0,-21 22 16,0 0-16,0 0 0,0 42 31,0 0-31,0 0 16,-21 1-16,21 20 0,0-21 0,0 0 15,0 0-15,0 1 0,0 20 0,0-21 16,0 0-16,0 0 0,0 1 0,21-1 16,0 0-16,0 0 15,0-21-15,0 21 0,1-21 0,-1 0 16,0 21-16,0-21 0,0 0 0,22 0 15,-22 0-15,0 0 0,0 0 0,21 0 16</inkml:trace>
  <inkml:trace contextRef="#ctx0" brushRef="#br0" timeOffset="10246.7">14795 1418 0,'0'0'0,"0"-21"0,22 0 0,-22 0 0,0-22 15,0 22-15,0 0 0,0 0 16,0 0-16,-22 21 15,1 0-15,0 0 16,0 0-16,0 0 0,0 21 16,-22 0-16,22 0 0,0 0 15,0 1-15,0 20 0,-1-21 0,-20 0 16,21 22-16,0-22 0,21 21 0,-21-21 16,21 22-16,-22-22 0,22 0 15,0 0-15,0 0 0,0 0 0,0 1 16,0-1-16,22-21 0,-1 0 0,0 0 15,0 0-15,21 0 0,-20 0 16,-1 0-16,21 0 0,-21 0 0,0-21 16,1-1-16,-1 1 0,0 0 15,0 0-15,0-21 0,0 20 0,1-20 16,-1 0-16,0-1 0,0 1 0,0 0 16,0-22-16,1 1 0,-1 20 15,0-20-15,0-1 0,0 1 0,0-1 16,-21 1-16,0 21 0,22-1 0,-22 1 15,0 0-15,0-1 0,0 22 0,0 0 16,0 0-16,-22 21 31,1 21-31,0 0 0,21 21 16,-21-20-16,0 20 0,0 0 16,21 22-16,-22-22 0,1 22 0,21-22 15,-21 21-15,21 1 0,-21-22 0,21 1 16,0-1-16,0 0 0,0 1 15,0-1-15,0 0 0,0-21 0,0 22 16,0-22-16,0 0 0,0 21 0,21-20 16,0-1-16,0 0 0,1 0 15,-1-21-15,0 0 0,0 0 16,0 0-16,0 0 0,1 0 0,-1 0 16,0 0-16,0 0 0,0-21 0,0 0 15,1 0-15,-1-1 0,0 1 16,0 0-16,21 0 0,-20-21 15,-1 20-15,0 1 0,-21-21 0,21 21 16,0 0-16,-21-1 0,0 1 16,0 42 15,0 1-31,0-1 16,-21 0-16,21 0 0,0 0 0,-21 0 15,21 1-15,0-1 0,0 0 16,21 0-16,0-21 15,0 21-15,1-21 0,-1 0 16,0 0-16,0 0 0,0 0 16,0 0-16,1 0 0,-1 0 0,0 0 15,0 0-15,0-21 0,0 0 16,1 21-16,-22-21 0,21 0 0,-21-1 16,21 1-16,-21 0 0,0 0 0,0 0 15,21 0-15,-21-1 0,0 44 47,0-1-47,0 0 0,-21 0 16,21 0-16,0 0 0,-21 1 15,21-1-15,-21 0 0,21 0 16,0 0-16,0 0 16,-22 1-1,22-44 32,0 1-47,0 0 0,0 0 16,22 0-16,-22 0 0,21-1 15,0 1-15,-21 0 0,21 0 16,0-21-16,0 20 0,1 1 0,-1 21 16,0-21-16,0 0 0,0 21 0,0 0 15,1 0-15,-1 0 0,0 0 16,0 0-16,0 21 0,0 0 15,-21 0-15,0 1 0,0-1 16,0 0-16,0 0 0,0 0 0,0 0 16,0 1-16,-21-1 0,21 0 15,0 0-15,-21 0 16,0 0-16,21 1 16,-21-22-1,42 0 16,-21-22-31,21 22 16,0-21-16</inkml:trace>
  <inkml:trace contextRef="#ctx0" brushRef="#br0" timeOffset="11047.26">16700 1397 0,'0'0'0,"22"0"0,-22-21 0,0 0 15,0 0-15,21-1 16,-21 1-16,0 0 0,0 0 16,0 0-16,0 0 0,0-1 15,-21 22-15,-1 0 0,22-21 16,-21 21-16,0 0 0,0 0 0,0 21 15,0-21-15,-1 22 0,1-1 0,0 0 16,-21 0-16,21 0 0,-1 22 16,1-22-16,0 0 0,0 0 0,0 21 15,21-20-15,0-1 0,0 0 0,0 0 16,0 0-16,0 0 0,21-21 16,0 0-16,0 22 15,0-22-15,1 0 0,-1 0 0,0 0 0,0 0 16,21 0-16,-20-22 0,-1 1 0,0 0 15,0 0-15,0 21 16,-21-21-16,21 0 0,1-1 16,-22 1-16,0 0 0,21 0 0,0 21 15,-21-21-15,0 0 0,0-1 16,0 44 15,0-1-31,0 0 0,0 0 16,0 0-16,0 0 0,0 1 0,0-1 15,0 21-15,-21-21 0,0 22 16,21-1-16,-22 0 0,22 1 0,0-1 16,-21 0-16,21 1 0,-21-1 15,21 0-15,0 1 0,0-1 0,0 21 16,0-20-16,0-1 0,0 0 16,0 22-16,0-22 0,0 22 0,0-22 15,0 22-15,0-22 0,0 0 0,0 22 16,0-22-16,0 0 0,0 1 0,0-1 15,0-21-15,0 22 0,0-22 0,0 0 16,0 21-16,-21-42 0,21 21 16,0 1-16,-21-22 0,21 21 15,-21-21-15,-1 0 16,1 0-16,0 0 16,0 0-16,0 0 0,0 0 15,-1 0-15,1-21 0,0 21 0,21-22 16,-21 22-16,0-21 0,21 0 15,-21 21-15,-1-21 0,1 0 16,21 0-16,-21 21 0,21-22 16,-21 1-16,21 0 0,-21 0 15,21 0-15,-21 0 0,21-1 0,0 1 16,0-21-16</inkml:trace>
  <inkml:trace contextRef="#ctx0" brushRef="#br0" timeOffset="11343.1">15833 995 0,'-22'0'15,"1"-21"1,21 42 47,0 0-32,-21-21-31</inkml:trace>
  <inkml:trace contextRef="#ctx0" brushRef="#br0" timeOffset="12358.46">3281 2265 0,'0'0'0,"-43"0"0,-41 0 16,41 0-16,22 0 15,0 0-15,0 21 0,0-21 0,-22 0 16,22 0-16,0 0 0,0 0 15,21 21 1,21-21 15,0 0-31,0 0 0,1 0 16,20 0-16,-21 0 0,21 0 0,1 0 16,-1 0-16,22 0 0,-1 0 0,1 0 15,20 0-15,-20 0 16,42 0-16,-22 0 0,1 0 0,21 0 15,0 0-15,-1-21 0,1 21 0,21 0 16,21 0-16,-21-21 0,22 21 0,-1 0 16,0 0-16,0 0 0,21 0 15,-20 0-15,-1-21 0,21 21 0,-21 0 16,0 0-16,1 0 0,-1 0 0,0 0 16,0 0-16,-21 0 0,0 0 15,0 0-15,-21 0 0,0 0 0,-22 0 16,22 0-16,-42 0 0,20 0 0,-20 0 15,-22 0-15,1 0 0,-1 0 0,-21 0 16,0 0-16,0 0 16,1 0 15,-22-21 0,21 21-15,-21-22-1,21 22-15</inkml:trace>
  <inkml:trace contextRef="#ctx0" brushRef="#br0" timeOffset="13334.77">10583 2244 0,'0'0'0,"-21"0"0,0 0 0,0 0 16,0 0-16,-1 0 0,-20 0 15,21 0-15,0 0 0,0 0 0,-1 0 16,1 0-16,-21 0 0,21 0 0,0 0 15,-1 0-15,1 0 0,0 0 0,0 0 16,0 0-16,21 21 16,21-21 15,21 0-31,-21 0 16,1 0-16,20 0 0,0 0 0,1 0 15,-1 0-15,21 0 0,1 0 0,-1 0 16,1 0-16,21 0 0,-1 0 0,22-21 15,-21 21-15,21 0 0,-1 0 16,1-21-16,0 21 0,0 0 0,21 0 16,-21 0-16,21 0 0,0-22 0,0 22 15,-21 0-15,21 0 0,-22 0 0,22 0 16,-21 0-16,21 0 0,-21 0 16,0 0-16,0 0 0,0 0 15,-1 0-15,1 0 0,0-21 0,-21 21 16,21 0-16,-1-21 0,1 21 0,0 0 15,21 0-15,-21 0 0,0-21 16,21 21-16,-21 0 0,21 0 0,0 0 16,-22 0-16,22 0 0,-21 0 0,-21 0 15,21 0-15,-43 0 0,22 0 16,-22 0-16,-20 0 0,20 0 0,-20 0 16,-1 0-16,0 0 0,-21 0 0,22 0 15,-22 0-15,0 0 0,0 0 0,0 0 16,1 0-1,-1 0 1,0 0-16,-42 0 63,0 0-63,-1 0 15,1 0-15,0 0 0</inkml:trace>
  <inkml:trace contextRef="#ctx0" brushRef="#br0" timeOffset="67122.53">931 3323 0,'0'0'0,"0"-21"15,21 0 1,-21 0-1,22 0 1,-1-1-16,-21 1 16,0 0-16,0 0 0,21 21 15,-21-21-15,0 0 0,21-1 0,-21 1 16,0 0-16,0 0 0,0 0 16,0 0-16,0-1 0,0 1 15,21 0-15,-21 0 16,0 0-16,-21 42 62,21 0-62,-21 0 0,21 22 0,0-1 16,-21 0-16,0 22 0,-1-22 16,22 22-16,-21-1 0,0 1 15,-21-1-15,21 22 0,-1-22 0,1 1 16,0-1-16,0-20 0,0 20 15,0 1-15,-1-1 0,1-21 0,0 22 16,0-22-16,21 1 0,-21-1 16,21 0-16,-21-21 0,21 1 0,-22-1 15,22 0-15,0 0 0,0 0 16,0 0 0,0-42-1,0 0 1,0 0-16,0 0 15,0 0-15,0-22 0,0 22 0,0-21 16,0-1-16</inkml:trace>
  <inkml:trace contextRef="#ctx0" brushRef="#br0" timeOffset="67639.24">614 3302 0,'-21'-42'16,"-1"21"-16,1-1 0,21 1 0,0 0 15,0 0-15,0 0 0,0 0 16,0-1-16,0 1 0,0 0 0,0 0 15,21 0-15,1 0 0,20-1 16,-21 1-16,21 0 0,1 21 0,20-21 16,-20 0-16,20 21 0,1 0 15,-1 0-15,1 0 0,-1 21 0,1 21 16,20-21-16,-20 1 0,-22 20 16,22 0-16,-22 22 0,0-22 15,-21 22-15,1-1 0,-22 1 0,0 20 16,0-20-16,-22-1 0,-20-20 15,0 20-15,-1 1 0,-20-1 0,21-21 16,-22 1-16,-21 20 0,22-20 16,-1-1-16,22 0 0,-21 1 0,-1-22 15,22 21-15,-1-21 0,1 0 16,21-21-16,-21 22 0,20-1 0,1-21 16,0 0-1,21-21 16,0-1-15,21 1-16,0 0 0,1 0 0,-1 0 16,0 0-16</inkml:trace>
  <inkml:trace contextRef="#ctx0" brushRef="#br0" timeOffset="68047">1693 3916 0,'0'0'0,"21"0"15,1 0 1,-1 0-16,0-21 16,0 0-16,0 21 0,0-22 15,1 1-15,-1 21 0,0-21 0,0 0 16,0 0-16,0 21 0,-21-21 15,0-1-15,0 1 0,0 0 16,-21 21 0,0 0-16,0 0 0,0 0 0,-22 21 15,22 0-15,-21 1 0,21-1 0,-22 0 16,22 0-16,0 0 16,0 22-16,0-22 0,0 0 0,21 21 15,0-21-15,0 1 0,0-1 16,0 0-16,0 0 0,21 0 0,0 0 15,21 1-15,-21-22 0,1 0 0,-1 0 16,21 0-16,-21 0 0,0 0 16,22 0-16,-22 0 0,0 0 0,0-22 15,0 1-15,1 21 0,-1-21 16,0 0-16</inkml:trace>
  <inkml:trace contextRef="#ctx0" brushRef="#br0" timeOffset="68475.27">2159 3683 0,'0'0'16,"21"0"-16,0 0 15,0 0 1,-21 21-16,0 0 0,22 1 0,-1-1 16,-21 0-16,0 0 0,0 0 15,21 22-15,-21-22 0,0 0 16,21 0-16,-21 0 0,0 0 0,0 1 15,0-1-15,21 0 0,0 0 32,-21-42-17,22 21-15,-22-21 16,21 0-16,-21-1 0,0 1 16,0 0-16,21 0 0,0-21 0,-21 20 15,21 1-15,-21-21 0,21 21 0,1 0 16,-22-1-16,21 1 0,-21 0 15,21 0-15,-21 0 0,21 21 16,0 0 15,-21 21 1,21-21-17,-21 21-15,0 0 16</inkml:trace>
  <inkml:trace contextRef="#ctx0" brushRef="#br0" timeOffset="68875.1">2773 3874 0,'21'0'15,"0"0"1,0 0-1,0 0-15,1-22 16,-1 22-16,-21-21 0,21 0 0,0 21 16,0-21-16,0 21 0,1-21 15,-22 0-15,0-1 0,21 22 0,-21-21 16,21 21-16,-21-21 0,-21 21 31,0 0-31,-1 0 16,1 0-16,0 21 0,0 0 15,0 1-15,0-1 16,21 0-16,0 21 0,-22-21 0,22 1 0,-21-1 16,21 0-16,0 21 0,0-21 15,0 1-15,0-1 0,0 0 16,0 0-16,21 0 0,1-21 16,-1 21-16,0-21 0,0 0 15,0 0-15,0 0 16,1 0-16,-1 0 0,-21-21 15,21 0-15,0 0 0,0 21 0,0-42 16,1 20-16</inkml:trace>
  <inkml:trace contextRef="#ctx0" brushRef="#br0" timeOffset="69186.92">3619 3112 0,'0'0'15,"0"-22"-15,0 1 0,0 0 0,0 0 0,0 0 16,-21 21 15,21 21-31,0 0 0,0 0 0,-21 0 16,21 22-16,-21-1 0,0 0 0,21 22 16,-21-22-16,-1 22 0,1-1 15,21 1-15,-21-22 0,0 22 0,0-22 16,0 21-16,-1-20 0,22-1 15,0-21-15,0 22 0,0-1 16,0-21-16,0 0 0,0 0 0,0 1 16,0-1-16,0 0 0,22-21 31,-1 0-31,-21-21 16,21 21-16</inkml:trace>
  <inkml:trace contextRef="#ctx0" brushRef="#br0" timeOffset="69547.46">3641 3789 0,'-22'21'31,"22"0"-15,-21 0-16,21 1 0,-21-1 16,21 0-16,0 0 15,0 0-15,0 0 0,0 1 0,0-1 16,21 0-16,0-21 0,1 21 0,-1-21 15,0 0-15,0 21 0,0-21 16,0 0-16,1 0 0,-1 0 16,0-21-16,0 21 0,21-21 0,-42 0 15,22 21-15,-1-21 0,0-1 0,-21 1 16,0 0-16,21 0 0,-21 0 0,0-22 16,0 22-16,0 0 15,0 0-15,-21 0 0,21 0 16,-21 21-16,0 0 0,-1 0 0,1 0 15,0 0-15,0 0 0,0 0 16,0 0-16,-1 0 0,1 0 0,0 0 16,0 0-16,0 21 0</inkml:trace>
  <inkml:trace contextRef="#ctx0" brushRef="#br0" timeOffset="70031.17">4106 3831 0,'0'0'0,"0"-21"0,0 0 16,0 0-16,0 0 0,0-1 16,0 1-16,0 0 0,0 0 0,0 0 15,0 0-15,0-1 16,0 1-16,21 21 16,-21 21-16,22 1 0,-22-1 15,0 0-15,0 21 0,0 1 16,0-1-16,0 21 0,0-20 0,0 41 15,0-20-15,-22-1 0,1 22 0,0 0 16,0-22-16,0 22 0,0 0 0,-22 20 16,22-20-16,0 0 0,-21-1 15,20 1-15,1 0 0,-21-22 0,42 1 16,-21-1-16,21-20 0,-21-1 16,21 0-16,0-21 0,0 1 0,0-1 15,0 0-15,0-42 31,0 0-31,21-1 0,0 1 16,-21-21-16,0 0 0,21-1 0,0 1 16,0-22-16,-21 1 0,22-1 0,-1 1 15,-21-22-15</inkml:trace>
  <inkml:trace contextRef="#ctx0" brushRef="#br0" timeOffset="70310.55">3958 4001 0,'0'0'0,"0"-64"0,0 22 16,0-1-16,0 1 15,0 0-15,0 21 0,0-22 0,0 1 16,21 21-16,0 0 0,-21-1 0,22 1 16,-1 0-16,21 0 0,-21 21 0,0 0 15,22 0-15,-22 0 0,21 0 16,1 21-16,-22 0 0,21 0 0,0 1 16,-20-1-16,-1 0 0,-21 0 0,0 21 15,0-20-15,0-1 0,0 0 16,-21 21-16,-22-21 0,22 1 0,0-1 15,-21 0-15,20-21 0,1 21 16,-21 0-16,21-21 0,0 21 16,-1-21-16,44 0 31,-1-21-15</inkml:trace>
  <inkml:trace contextRef="#ctx0" brushRef="#br0" timeOffset="70542.42">4678 3577 0,'-21'0'16,"21"21"0,-22 1-16,1-1 0,0 0 15,21 0-15,0 0 0,-21 22 0,21-22 16,-21 0-16,21 0 0,0 0 0,0 0 15,0 1-15,0-1 16,0 0-16,0 0 16,21-21-1,-21-21-15,21 0 16</inkml:trace>
  <inkml:trace contextRef="#ctx0" brushRef="#br0" timeOffset="70843.25">4678 3450 0,'-21'0'0,"42"0"47,0 0-47,0 0 0,0 0 0,0 0 15,1 0-15,-22-21 0,21 21 0,0-21 16,-21 0-16,0 0 15,0-1-15,-21 22 16,0-21-16,-1 21 0,1 0 16,0 0-16,0 0 0,0 0 0,0 0 15,-1 0-15,1 21 0,21 1 16,0-1-16,0 0 0,0 0 16,0 0-16,0 0 0,21 1 0,1-1 15,-1-21-15,0 21 0,0 0 0,0-21 16</inkml:trace>
  <inkml:trace contextRef="#ctx0" brushRef="#br0" timeOffset="71294.99">5143 3598 0,'0'22'0,"0"-1"15,0 0-15,-21 0 0,21 0 16,0 0-16,0 1 0,0-1 15,0 0-15,0 0 0,0 0 16,0 0-16,0 1 0,0-1 0,0 0 16,0 0-16,-21-21 15,0 0 1,0-21 0,21 0-1,0 0-15,0-1 0,0 1 0,0-21 16,0 21-16,0 0 0,21-22 15,-21 22-15,21-21 0,0 21 16,0-1-16,22 1 0,-22 0 0,21 0 16,-21 0-16,22 21 0,-22 0 0,21 0 15,1 0-15,-22 0 0,21 21 0,-21 0 16,0 0-16,1 0 0,-1 1 16,0-1-16,-21 0 0,0 0 0,0 0 15,0 0-15,0 22 0,0-22 0,-21 0 16,0-21-16,21 21 0,-22 0 0,1 1 15,21-1-15,-21-21 16,21 21-16,-21-21 16,42 0-1,0-21 1,0 0-16</inkml:trace>
  <inkml:trace contextRef="#ctx0" brushRef="#br0" timeOffset="72031.56">6286 3598 0,'0'0'0,"0"-21"15,22-21-15,-22 21 16,0 0-16,0-1 0,-22 1 0,1 21 16,0 0-16,0 0 0,0 0 15,0 0-15,-22 21 0,1 1 16,21-1-16,-22 0 0,1 0 0,21 0 15,0 0-15,0 22 0,-1-22 0,22 0 16,-21 21-16,21-20 0,0-1 0,0 0 16,0 0-16,21 0 0,1-21 15,-1 21-15,0-21 0,0 22 0,0-22 16,0 0-16,1 0 0,-1 0 0,21 0 16,-21 0-16,0-22 0,1 1 15,-1 21-15,0-21 0,0 0 16,0 0-16,0 0 0,1-1 0,-1 1 0,-21 0 15,21 0-15,0 0 16,-21 0-16,0 42 47,0 0-47,0 0 0,0 0 0,-21 0 16,0 1-16,21-1 0,0 21 0,-21-21 15,21 22-15,-22-1 0,22-21 16,0 21-16,0 1 0,0 20 0,0-20 15,0-1-15,0 21 0,0-20 16,0 20-16,0-20 0,0 20 0,0 1 0,0-22 16,0 21-16,0 1 0,0-1 0,0 1 15,22 21-15,-22-22 16,0 1-16,21-1 0,-21 1 0,21 20 16,-21-20-16,0-22 0,0 22 0,0-1 15,0 1-15,0-22 0,0 21 0,0-20 16,0-1-16,0 0 0,0 1 0,-42-22 15,20 21-15,1-21 0,-21 1 0,0-22 16,-1 0-16,1 0 0,0 0 16,-22 0-16,22-22 0,-1 1 0,-20 0 15,21 0-15,-1-21 0,22-22 0,-21 22 16,21-22-16,-1 1 0,22-1 16,0-20-16,0-1 0,0 0 0,0 1 0,22-1 15,20 0-15,-21 1 0,0-1 16,22 21-16,-1-20 0,-21 20 15,21-20-15,1 20 0,-22 22 0,21-22 16,1 22-16,-1-22 0,-21 22 0,21 0 16,-20-1-16,20 1 0,-21 0 0,21-1 15,-20 1-15</inkml:trace>
  <inkml:trace contextRef="#ctx0" brushRef="#br0" timeOffset="74462.63">8170 3429 0,'0'0'0,"21"-21"0,-21 0 0,0 0 16,-21 42 31,21 0-47,0 0 0,0 0 0,0 0 15,0 22-15,-21-22 0,21 21 16,0-21-16,0 1 0,0 20 0,0-21 16,-21 0-16,21 0 0,-21 1 0,21-1 15,0 0-15,-21 0 16,-1-21-16,22-21 31,0 0-31,0 0 0,0-1 16,0-20-16,0 21 15,22 0-15,-22-22 0,0 22 0,21-21 16,0 21-16,0-22 0,0 1 0,0 21 16,-21 0-16,22 0 0,-1-1 0,21 22 15,-21 0-15,0 0 0,1 0 16,-1 0-16,21 22 0,-21-1 0,0 0 15,1 0-15,-1 21 0,0-20 0,0 20 16,0-21-16,-21 21 0,0-20 16,0-1-16,0 21 0,0-21 0,0 0 15,0 1-15,0-1 0,0 0 0,0 0 16,-21-21-16,0 0 16,0 0-1,21-21 1,0 0-16,0 0 0,0-1 15,0 1-15,0 0 0,0-21 0,21 21 16,0-22-16,0 1 0,0 0 16,22-1-16,-22 1 0,21 0 0,1 20 15,-1 1-15,0 0 0,1 0 0,-1 21 16,0 0-16,1 0 0,-22 21 16,21 0-16,-21 0 0,0 1 15,-21 20-15,0-21 0,0 21 0,0-20 0,0 20 16,0-21-16,0 21 0,0-20 0,0 20 15,-21-21-15,21 0 16,-21 0-16,21 1 0,0-1 0,0 0 16,0 0-16,21-21 15,0 21-15,1-21 0,-1 0 0,0 0 16,0 0-16,21 0 0,-20 0 0,20-21 16,-21 0-16,0 21 0,22-21 15,-22 0-15,0-1 0,0 1 0,0-21 16,0 21-16,1 0 0,-1-22 0,-21 1 15,0 21-15,21 0 0,-21-22 16,0 22-16,0 0 0,0 0 16,0 0-16,0-1 0,0 1 15,0 42 1,0 1 0,0-1-16,0 0 0,0 0 0,0 0 15,0 0-15,0 22 0,0-22 0,0 21 16,0-21-16,0 1 0,-21-1 0,21 0 15,0 0-15,0 0 0,0 0 16,0 1-16,21-22 0,0 21 0,0-21 16,0 0-16,1 0 0,-1 0 0,0 0 15,21 0-15,-21 0 0,22-21 0,-22 21 16,21-22-16,-21 1 0,22 0 16,-22 0-16,0 0 0,21 0 15,-20-22-15,-1 22 0,0 0 0,-21-21 16,21 20-16,0-20 0,-21 21 0,0 0 15,0 0-15,0 42 47,0 0-47,-21 0 0,0 0 0,21 0 16,-21 22-16,21-22 0,0 0 0,0 0 16,0 22-16,0-22 0,0 0 15,0 0-15,0 0 0,0 0 16,0 1-16,21-1 0,0-21 0,-21 21 15,21-21-15,22 0 0,-22 0 0,0 0 16,0 0-16,21 0 0,-20 0 16,-1 0-16,0-21 0,21 21 0,-21-21 15,1-1-15,-1 22 0,0-21 0,0 0 16,0-21-16,-21 21 0,21-22 0,1 22 16,-1-21-16,0-1 0,-21-20 15,21 21-15,0-22 0,0 22 0,-21-1 16,22-20-16,-1 21 0,-21-1 0,0 1 15,0 21-15,0-22 0,21 22 0,-21 0 16,0 0-16,0 0 16,0 0-16,-21 21 15,0 21 1,-1 0-16,22 21 0,-21-21 16,0 22-16,21-1 0,0 0 15,0 1-15,-21-1 0,21 22 0,-21-22 16,21 0-16,0 22 0,0-22 0,0 0 15,0 1-15,0-1 0,0 0 0,0 1 16,0-22-16,0 0 0,0 21 16,0-20-16,21-1 0,0-21 0,0 21 15,0 0-15,1-21 0,-1 0 0,0 0 16,21 0-16,-21 0 0,22 0 16,-22 0-16,21-21 0,1 0 0,-22 0 15,21-1-15,-21 1 0,22 0 16,-22 0-16,21 0 0,-21 0 0,0-22 15,1 22-15,-22-21 0,21-1 0,-21 1 16,21 0-16,-21-1 0,0 1 0,0 0 16,0-1-16,0 1 0,0 0 15,0 21-15,0-22 0,0 22 0,0 0 16,0 0-16,0 0 0,0-1 0,-21 22 31,0 0-15,21 22-16,0-1 0,0 0 15,-22 0-15,22 21 0,-21-20 0,21 20 16,-21 0-16,21 22 0,-21-22 0,21 0 16,0 1-16,-21-1 0,21 0 15,0 1-15,-21-1 0,21 0 0,0-20 16,0 20-16,0-21 0,0 0 0,0 0 16,0 1-16,21-1 0,0-21 0,0 21 15,0-21-15,0 0 0,1 0 16,-1 0-16,0 0 0,0 0 15,0 0-15,0-21 0,1 21 16,-1-21-16,21-1 0,-42 1 0,42 0 16,-42 0-16,22 0 0,-1-22 0,0 22 15,0 0-15,-21 0 0,0 0 16,0 0-16,21 21 16,-21 21-1,0 0-15,-21 0 16,21 0-16,0 0 0,0 1 0,-21-1 15,21 0-15,0 0 0,0 0 0,0 0 16,0 1-16,0-1 16,0 0-16,21-21 15,0 0-15,0 0 16,1 0-16,-1 0 0,0-21 16,0 0-16,-21-1 15,21 22-15,0-21 0,-21 0 16</inkml:trace>
  <inkml:trace contextRef="#ctx0" brushRef="#br0" timeOffset="74650.52">11726 3090 0,'0'0'0,"0"-21"0,-42 21 16,42-21-16,-21 21 31,21 21 16</inkml:trace>
  <inkml:trace contextRef="#ctx0" brushRef="#br0" timeOffset="74795.44">10901 3323 0,'42'0'15,"0"0"-15,-20 0 16,20-21-16</inkml:trace>
  <inkml:trace contextRef="#ctx0" brushRef="#br0" timeOffset="75299.14">12044 3514 0,'0'0'15,"0"-21"-15,0-1 16,-21 22-16,-1 0 16,22 22-1,0-1-15,-21 21 16,21-21-16,-21 22 0,21-1 0,-21 21 15,21-20-15,0 20 0,-21 22 16,0-22-16,-1 22 0,22-21 0,-21 20 16,0 1-16,0 0 0,0-1 0,0 1 15,-1 0-15,1-1 0,-21-20 0,21 20 16,0-20-16,-1 21 0,-20-22 0,21 1 16,0-22-16,0 21 0,-1-20 0,1-1 15,0 0-15,21-20 0,-21 20 0,21-21 16,-21-21-16,21 21 0,0-42 31,0 0-31,21 0 0,0 0 0,0-1 16,-21-20-16,21 0 0,1-1 15,-1 1-15,0-21 0,21 20 0,-21-41 16,1 20-16,-1 1 0</inkml:trace>
  <inkml:trace contextRef="#ctx0" brushRef="#br0" timeOffset="75602.97">11874 3895 0,'0'-43'15,"0"86"-15,0-234 16,0 149-16,0 0 0,0 20 0,0-20 16,0 21-16,0 0 0,22-22 0,-1 22 15,0 0-15,0 0 0,0 21 16,22-21-16,-22 21 0,21 0 16,-21 0-16,22 0 0,-1 0 0,-21 0 15,21 21-15,-20 0 0,-1 21 0,0-20 16,0-1-16,0 21 0,-21-21 0,0 22 15,0-22-15,0 21 0,-21-21 0,0 22 16,0-22-16,-22 0 0,22 0 16,-21 0-16,0 0 0,-1-21 0,22 22 15,-21-22-15,-1 0 0,22 0 0,0 0 16,0 0-16,0 0 0,21-22 31,0 1-31,21 21 0,0-21 0,0 0 16,0 0-16,1-22 0,20 22 15</inkml:trace>
  <inkml:trace contextRef="#ctx0" brushRef="#br0" timeOffset="75894.78">12848 2709 0,'0'0'16,"-21"0"-16,0 0 0,0 0 15,21 22-15,-22-1 0,1 21 16,21-21-16,-21 22 0,0-1 16,21 0-16,-21 1 0,0 20 0,21-21 15,-22 22-15,1-1 0,21 1 0,-21-1 16,0 1-16,21-22 0,-21 22 16,21-22-16,-21 0 0,21 1 0,0-22 15,0 21-15,-22-21 0,22 1 0,0-1 16,0 0-16,22-21 15,-1 0 1,-21-21-16,21 21 0,0-21 16,-21-1-16,21 1 0</inkml:trace>
  <inkml:trace contextRef="#ctx0" brushRef="#br0" timeOffset="76239.6">12806 3387 0,'21'0'31,"0"0"-31,0 0 0,0 0 16,1 0-16,20-21 0,-21-1 0,21 22 15,1-21-15,-22 21 0,21-21 0,-21 0 16,1 21-16,-1-21 0,0 0 16,-21-1-16,0 1 0,0 0 15,-21 0 1,0 21-16,-1 0 0,1 0 0,-21 21 15,0 0-15,20 0 0,-20 1 16,0 20-16,21-21 0,-22 21 0,1 1 16,21-1-16,0 0 0,-1 1 0,1-22 15,21 21-15,0-21 0,0 22 0,0-22 16,0 0-16,21 0 0,1 0 16,-1-21-16,0 22 0,0-22 0,21 0 15,-20 0-15,20 0 0,-21 0 0,0 0 16,22 0-16,-22 0 0,0-22 0,0 1 15,0 0-15,0 0 0</inkml:trace>
  <inkml:trace contextRef="#ctx0" brushRef="#br0" timeOffset="77251.53">15452 2773 0,'21'-21'16,"-42"42"-16,63-63 0,0 20 0,-21-20 0,1 21 15,-1 0-15,0-22 0,0 22 16,-21 0-16,0-21 0,0 21 0,0-1 16,0 1-16,0 0 0,0 0 0,0 0 15,0 0-15,-21 21 0,0-22 0,0 22 16,-22 0-16,22 0 0,-21 0 16,-1 0-16,1 22 0,0-1 0,-22 0 15,22 21-15,0 1 0,-1-1 0,1 21 16,0-20-16,-1 20 0,1 1 15,21-1-15,0 1 0,-1 20 16,1-20-16,0-1 0,21-20 0,-21 20 16,21 1-16,0-22 0,0 22 0,0-22 15,21-21-15,0 21 0,0-20 0,1-1 16,20 0-16,-21 0 0,21 0 16,-20-21-16,20 0 0,0 0 0,1 0 15,-1 0-15,0 0 0,1 0 0,-1 0 16,0-21-16,-21 0 0,22 21 0,-1-21 15,0 0-15,-20-22 0,20 22 16,0 0-16,-21-21 0,1 20 0,20-20 16,-21 21-16,0-21 0,0-1 0,-21 22 15,22 0-15,-22-21 0,21 20 16,-21 1-16,0 0 0,0 0 16,-21 21-1,-1 0-15,1 21 16,21 0-16,-21 0 0,0 1 15,0-1-15,21 0 0,0 21 0,-21-21 16,21 22-16,-22-22 0,22 0 0,0 21 16,0-20-16,0-1 0,0 0 0,0 0 15,0 0-15,22 0 16,-1-21-16,0 0 0,0 0 0,0 0 16,0 0-16,22 0 0,-22 0 0,21-21 15,-21 0-15,22 0 0,-1 21 16,-21-42-16,0 20 0,22 1 0,-22 0 15,-21-21-15,0 21 0,0-22 16,0 22-16,0-21 0,0 21 0,0-1 16,0 1-16,-21 0 0,0 21 0,-1 0 15,-20 0-15,21 0 0,0 0 16,-22 0-16,22 0 0,0 21 0,0 0 16,0-21-16,0 22 0,-1-1 0,22 0 15,0 0-15,0 0 0,0 0 0,0 1 16,22-1-16,-22 0 15,21-21-15,21 0 0,-21 0 0,22 0 16,-22 0-16</inkml:trace>
  <inkml:trace contextRef="#ctx0" brushRef="#br0" timeOffset="78375.24">16595 3069 0,'-22'21'31,"1"1"-15,21-1-16,0 0 0,0 0 16,-21 21-16,21-20 0,-21-1 0,21 0 15,-21 0-15,21 0 0,-21 0 16,21 1-16,0-1 0,-22 0 16,22-42 30,0 0-46,0-1 0,0 1 16,22-21-16,-1 21 0,0-22 16,0 22-16,0-21 0,0 21 0,1-22 15,-1 1-15,21 21 0,-21 0 0,0-22 16,22 43-16,-22-21 0,0 21 0,0 0 16,0 0-16,1 0 0,-1 0 15,0 21-15,-21 1 0,0-1 16,21 21-16,-21-21 0,0 22 0,0-22 15,0 21-15,0 0 0,0-20 0,0 20 16,0-21-16,0 0 0,0 22 16,0-22-16,0 0 0,0 0 15,0 0-15,21-21 16,0 0-16,1 0 0,-1 0 16,0 0-16,0-21 0,21 0 15,-20 21-15,20-21 0,-21 0 0,21-1 16,1-20-16,-22 21 0,21-21 0,1 20 15,-22-20-15,0 21 0,0-21 0,0 20 16,-21 1-16,21 0 16,-21 0-16,0 0 0,-21 21 15,0 0-15,0 0 0,-21 0 0,20 0 16,1 21-16,0 0 0,0 0 0,0 0 16,21 1-16,0-1 0,0 0 15,0 0-15,0 0 0,0 0 0,21 1 16,-21-1-16,21 0 0,0 0 0,0 0 15,1 0-15,-1 1 0,0-22 16,-42-22 31,0 22-47,21-21 16,-22 21-16,1-21 0,0 21 0,0 0 31,21 21-16,0 0-15,0 1 0,21-1 16,0-21-16,-21 21 0,21-21 16,1 0-16,20 0 0,-21 21 15,0-21-15,22 0 0,-22 0 0,21 0 16,0 0-16,-20 0 0,20-21 16,-21 21-16,21-21 0,-20 0 0,-1-1 0,21 1 15,-21 0-15,0 0 0,1-21 16,-1 20-16,21-20 0,-21 0 15,0-1-15,1 1 0,-1 0 0,0-22 16,21 22-16,-21-22 0,1 1 0,-1-1 16,0 1-16,-21-1 0,21 22 15,-21 0-15,0-1 0,0 1 0,0 21 16,0 0-16,0 0 0,0-1 0,0 44 31,-21 20-31,0-21 0,0 21 0,-1 1 16,1 20-16,-21 1 0,21-22 15,0 22-15,-22-1 0,22 1 0,0-1 16,0 1-16,21-1 0,0-21 0,-21 22 16,21-22-16,0 1 0,0-1 15,0 0-15,0 1 0,0-22 0,0 0 16,0 21-16,21-42 0,-21 21 0,21 1 16,0-22-16,0 0 15,0 0-15,22 0 0,-22 0 0,0 0 16,0 0-16,22 0 0,-22-22 0,0 1 15,0 0-15,0 0 0,-21 0 0,0 0 16,0-1-16</inkml:trace>
  <inkml:trace contextRef="#ctx0" brushRef="#br0" timeOffset="78543.14">17865 3027 0,'0'0'0,"-22"0"0,1 0 0,0 0 15,42 0 16,0 0-31,1 0 0,-1 0 0,0 0 16,0 0-16,21 0 0,-20 0 16,20 0-16,-21 0 0,21 0 0,1 0 15,-22 0-15,21 0 0,1-21 0,-22 21 16</inkml:trace>
  <inkml:trace contextRef="#ctx0" brushRef="#br0" timeOffset="79026.88">18500 3112 0,'-22'-22'0,"44"44"0,-65-65 16,43 22-16,0 0 15,21 21 1,1-21-16,-1 21 0,0 0 16,0 0-16,0 0 0,0 21 15,1 0-15,-1 0 0,-21 0 0,21 22 16,-21-22-16,21 21 0,-21-21 16,0 22-16,0-1 0,0-21 0,0 22 15,0-22-15,0 0 0,0 21 0,0-21 16,0 1-16,-21-1 0,0-21 15,0 0 1,21-21 0,0-1-16,0 1 0,0 0 15,0 0-15,0 0 0,0 0 0,21-22 16,0 22-16,0-21 0,0 21 16,0-22-16,1 1 0,-1 0 15,0 20-15,0-20 0,-21 21 0,21 0 16,0 0-16,1-1 0,-1 22 0,0 0 15,0 0 1,-21 22 0,0-1-16,0 0 0,0 0 15</inkml:trace>
  <inkml:trace contextRef="#ctx0" brushRef="#br0" timeOffset="79443.64">19240 3133 0,'0'-21'0,"0"42"0,0-64 0,0 22 16,0 0-16,0 0 16,0 0-16,-21 21 31,21 21-31,-21 0 0,0 0 0,0 0 16,21 1-16,-21 20 0,-1-21 15,22 21-15,-21-20 0,21 20 0,0 0 16,0-21-16,0 1 0,0 20 0,0-21 15,0 0-15,0 0 0,21 1 0,1-1 16,-1-21-16,21 21 0,-21-21 16,22 0-16,-22 0 0,21 0 0,0 0 15,1 0-15,-22-21 0,21 0 16,1-1-16,-22 1 0,0 0 0,21 0 16,-21-21-16,1-1 0,-1 1 15,0 21-15,-21-22 0,0 1 0,0 0 16,0-1-16,0 22 0,0 0 0,0 0 15,0 0-15,0 0 0,0 42 32,0 0-17,0 0-15,0 0 16,0 0-16,0 1 0,0-1 16,21-21-16</inkml:trace>
  <inkml:trace contextRef="#ctx0" brushRef="#br0" timeOffset="79739.62">20256 3006 0,'0'0'0,"0"-21"0,0-1 16,0 1-16,-21 21 0,0 0 16,0 0-16,0 0 0,0 0 0,-1 21 15,1-21-15,0 22 0,0-1 16,0 0-16,0 21 0,-1-21 0,1 1 15,0 20-15,21-21 0,0 21 16,0-20-16,-21-1 0,21 21 0,0-21 16,0 0-16,0 1 0,0 20 0,0-21 15,21 0-15,0-21 0,0 21 16,1 1-16,-1-22 0,0 0 0,0 0 16,0 21-16,22-21 0,-22 0 0,0 0 15,21 0-15,-21-21 0,1 21 0,20-22 16,-21 1-16,0 0 0,0 0 15,1-21-15,-1 20 0</inkml:trace>
  <inkml:trace contextRef="#ctx0" brushRef="#br0" timeOffset="80054.44">20870 2053 0,'-21'21'16,"21"1"-16,-21-1 16,0 0-16,0 21 0,-1 1 0,1-1 15,0 21-15,0 1 0,0 21 16,-22-22-16,22 22 0,0-22 0,0 22 16,21-22-16,-21 1 0,0 21 15,21-22-15,-22 1 0,22-22 0,0 21 16,0-20-16,0-1 0,0 0 0,0-20 15,0-1-15,0 0 0,0 0 0,0 0 16,0 0 0,22-21-16,-1 0 15,0 0-15,-21-21 0,21 0 0,0 21 16,0-21-16,1 0 0,-1 0 0</inkml:trace>
  <inkml:trace contextRef="#ctx0" brushRef="#br0" timeOffset="80394.25">20934 3048 0,'-21'21'16,"-1"0"-16,1 1 0,0-1 15,0 0-15,0 0 0,0 0 0,21 0 16,0 1-16,-22-1 0,22 0 0,0 0 16,0 0-16,0 0 0,0 1 0,22-1 15,-1-21-15,0 0 16,0 0-16,0 0 0,0 0 0,1 0 15,-1 0-15,0 0 0,0-21 0,0-1 16,0 1-16,1 0 0,-1 0 16,-21-21-16,0 20 0,21-20 15,-21 21-15,0-21 0,0 20 0,0 1 16,0 0-16,0 0 0,0 0 16,-21 21-16,0 0 0,-1 0 0,1 0 15,0 0-15,0 0 16,21 21-16,-21 0 0,0 0 15,21 0-15,0 1 16,0-1-16,21 0 0,0-21 16,0 0-16</inkml:trace>
  <inkml:trace contextRef="#ctx0" brushRef="#br0" timeOffset="80838.72">21294 3090 0,'0'0'0,"0"-21"0,0 0 16,0 0-16,0 0 16,21 21-16,0-21 15,0 21-15,0 0 0,0 0 0,1 0 16,-1 0-16,0 0 0,0 0 16,0 21-16,-21 0 0,21 0 15,-21 0-15,22 0 0,-22 22 16,0-22-16,0 0 0,0 21 15,0-20-15,0 20 0,0-21 0,0 0 16,0 0-16,0 1 0,0-1 16,0 0-16,0 0 0,-22-21 31,22-21-15,0 0-16,0 0 0,0-22 15,0 22-15,0 0 0,22-21 16,-22 20-16,21-20 0,21 21 0,-21-21 15,0 20-15,22-20 0,-22 21 0,0-21 16,21 20-16,-20 22 0,-1-21 16,0 0-16,0 21 0,0 0 0,0-21 15,1 21-15,-1 0 16,0 0-16,0 0 16</inkml:trace>
  <inkml:trace contextRef="#ctx0" brushRef="#br0" timeOffset="81170.53">20362 2540 0,'-21'-21'0,"42"42"0,-63-42 0,42 0 0,21 21 16,0-21-16,0 21 0,22 0 16,20 0-16,-20 0 0,20-22 0,-21 22 15,22 0-15,-1 0 0,1 0 16,-22 0-16,1 0 0,20 0 0,-42 0 16,22 0-16,-1 0 0,-21 0 0,0 0 15,0 0 1,-21-21 46,22 0-62,-1 0 16,-21 0-16</inkml:trace>
  <inkml:trace contextRef="#ctx0" brushRef="#br0" timeOffset="101278.51">23707 2858 0,'0'0'15,"0"-22"-15,0 1 0,0 0 16,0 0-16,0 0 0,0 0 0,0-1 16,-22 22-16,22-21 15,-21 21 1,21 21-1,0 1-15,-21 20 0,21-21 16,-21 21-16,0-20 0,21 20 0,0 0 16,-21 1-16,-1-22 0,22 21 15,-21 0-15,21 1 0,0-1 0,-21-21 16,21 22-16,0-1 0,0-21 0,-21 0 16,21 0-16,0 1 0,0-1 15,21-21 1,0 0-16,-21-21 15,21-1-15,1 1 0,-1 0 16,0 0-16,-21 0 0,21-22 0,0 22 16,0-21-16,1 21 0,-1 0 15,0-1-15,0 1 0,-21 0 0,21 21 16,0 0-16,1 0 16,-22 21-1,21 0-15,-21 1 0,0-1 0,21 0 16,-21 0-16,0 0 0,0 0 15,0 1-15,21-1 0,-21 0 0,21 0 16,-21 0-16,21-21 0,1 21 16,-1-21-16,0 0 0,0 0 15,0 0-15,0 0 0,1-21 16,-1 0-16,0 0 0,-21 0 0,21 0 16,0-1-16,0 1 0,-21 0 15,0 0-15,22 0 0,-22-22 16,21 22-16,-21 0 0,0-21 0,0 21 15,0-1-15,0 1 0,0 0 0,0 0 16,0 0-16,0 42 31,0 0-31,-21 0 16,21 22-16,-22-22 0,22 0 0,-21 21 16,21-21-16,0 22 0,0-22 15,0 0-15,0 0 0,0 22 0,0-22 16,0 0-16,0 0 15,21 0-15,1-21 0,-1 0 0,0 0 16,0 0-16,0 0 16,0 0-16,1-21 0,20 0 0,-21 0 15,0 0-15,0-1 0,1 1 0,-22 0 16,21 0-16,0-21 0,0 20 16,0 1-16,-21-21 0,21 21 0,1-22 15,-22 22-15,0 0 0,0 0 0,0 0 16,21 21-16,-21-21 15,0 42 1,0 0-16,-21 0 0,21 21 16,0-20-16,0-1 0,-22 0 15,22 0-15,-21 21 0,21-20 16,0-1-16,0 0 0,0 0 0,0 0 16,0 0-16,21 1 0,1-1 0,-22 0 15,21-21-15,0 0 0,21 21 0,-21-21 16,1 0-16,20 0 0,-21 0 15,0 0-15,22-21 0,-22 21 0,0-21 16,21 0-16,-21-1 0,1 1 0,-1-21 16,0 21-16,0-22 0,-21 22 15,21-21-15,0 0 0,1-1 16,-22 1-16,21 0 0,0-22 0,-21 22 16,21-1-16,-21 1 0,0-21 15,21 20-15,-21 22 0,0-21 0,21 21 16,-21-1-16,0 44 31,-21 20-31,21-21 0,-21 21 16,0 1-16,21-1 0,-21 22 0,21-22 15,-21 0-15,-1 1 0,22-1 16,0 0-16,0 1 0,0-1 0,-21-21 16,21 21-16,0-20 0,0-1 0,0 0 15,0 21-15,21-42 0,-21 21 0,22 1 16,-1-22-16,0 0 15,0 0-15,0 0 0,0 0 0,1 0 16,20-22-16,-21 1 0,0 0 0,22 0 16,-22 0-16,0 0 0,21-1 15,-21-20-15,1 0 0,-1 21 0,0-22 16,0 1-16,0 0 0,-21-1 0,0-20 16,21 20-16,-21 1 0,0 0 15,0 21-15,0-1 0,0-20 0,0 21 16,-21 42-1,21 0 1,-21 0-16,0 1 0,21 20 0,-21 0 16,0 1-16,21-1 0,-22 0 0,1 1 15,21-1-15,-21 0 0,21 1 0,-21-1 16,21-21-16,0 21 0,-21 1 16,21-22-16,-21 21 0,21-21 0,0 1 15,-22-1-15,22 0 0,0 0 16,22-21 15,-1-21-31,0 0 0,-21 0 0,21-1 16,0 1-16,0 0 0,1 0 15,-22 0-15,21 0 0,0-1 16,0 1-16,-21 0 0,21 21 16,0 0-16,-21 21 15,0 0 1,0 1-16,0-1 0,0 0 15,0 0-15,22 0 0,-22 0 0,21 1 16,0-1-16,0 0 0,0 0 16,0 0-16,1-21 0,20 21 15,-21-21-15,0 0 0,22 0 0,-22 0 16,21 0-16,-21 0 0,22 0 0,-22 0 16,0-21-16,0 0 0,21 21 15,-20-21-15,-1 0 0,-21 0 16,21-22-16,0 22 0,-21 0 0,0 0 15,0-22-15,21 22 0,-21 0 0,0 0 16,0 0-16,0 0 0,0 42 31,-21 0-15,21 0-16,0 0 0,0 0 16,-21 1-16,21-1 0,0 0 15,-21 0-15,21 0 0,0 0 0,0 1 16,0-1-16,0 0 0,21 0 15,0-21-15,0 0 0,0 0 0,1 0 16,-1 0-16,21 0 16,-21 0-16,0 0 0,1-21 0,-1 0 15,0 0-15,0-1 0,0 1 0,22 0 16,-43 0-16,21 0 0,0 0 16,0-22-16,0 22 0,-21 0 0,0 0 15,21 0-15,-21-1 0,22 22 16,-22-21-16,0 42 15,-22 1 1,1-1-16,21 0 0,-21 0 0,21 0 16,0 0-16,-21 1 0,21-1 0,0 0 15,-21 0-15,21 0 0,0 0 16,0 1-16,0-1 0,0 0 16,0 0-16,0 0 0,0-42 62,0 0-62,0 0 0,0 0 16,0-1-16,21-20 0,-21 21 15,21-21-15,0 20 0,-21 1 0,21-21 16,1 21-16,-1-22 0,0 22 0,0-21 16,0 21-16,0 0 0,1-1 0,-1 22 15,0 0-15,0 0 0,0 0 16,0 0-16,1 0 0,-1 0 15,-21 22-15,21-1 0,-21 0 0,21 0 16,-21 0-16,0 22 0,0-22 16,0 0-16,0 21 0,0-21 0,0 22 15,0-22-15,-21 21 0,21-21 0,-21 1 16,21-1-16,0 0 0,0 0 0,0 0 16,-21 0-16,21 1 15,-22-22-15,1 0 31,21-22-15,0 1 0,-21 0-16,21 0 0,0 0 15,0 0-15</inkml:trace>
  <inkml:trace contextRef="#ctx0" brushRef="#br0" timeOffset="101491.5">26543 2477 0,'-42'-22'16,"42"1"0,-22 21-1,1 0 1,0 0-1,0 0-15,0 0 0</inkml:trace>
  <inkml:trace contextRef="#ctx0" brushRef="#br0" timeOffset="101738.36">24998 2688 0,'21'0'0,"-42"0"0,63 0 0,-21 0 16,0 0-16,22 0 0,-22-21 0,0 21 16,0 0-16,22 0 0,-22 0 15,0 0-15,-21-21 0,-21 0 31,0 21-31</inkml:trace>
  <inkml:trace contextRef="#ctx0" brushRef="#br0" timeOffset="101926.25">24680 2561 0,'0'0'0,"-21"0"16,42 0 46,0 0-62,1 0 16,-1 0-16,0 0 0</inkml:trace>
  <inkml:trace contextRef="#ctx0" brushRef="#br0" timeOffset="102370.99">28406 2561 0,'0'0'0,"0"-42"0,0 21 16,0 0-16,21-1 0,-21 1 0,0-21 15,0 21-15,0 0 0,21-1 0,-21 1 16,0 0 0,0 42-1,0 0-15,0 1 0,-21 20 16,0 0-16,-1 1 0,22-1 15,-21 21-15,21-20 0,-21 20 0,0 1 16,21-22-16,0 0 0,-21 22 16,0-22-16,21-21 0,-22 22 15,1-1-15,21-21 0,0 0 0,0 22 16,0-22-16,0 0 0,-21 0 0,21 0 16,0 1-1,-21-22-15,0 0 16,0 0-16,-1-22 15,22 1-15,-21 21 0,0-21 16</inkml:trace>
  <inkml:trace contextRef="#ctx0" brushRef="#br0" timeOffset="103199.03">27728 2900 0,'0'0'16,"-21"0"-16,42 0 15,0 0 1,1 0-16,20 0 0,0 0 0,1 0 15,20 0-15,1 0 0,-1 0 16,1 0-16,-1 0 0,1 0 0,-1-21 16,1 21-16,-22-21 0,21-1 0,-20 22 15,-22-21-15,21-21 0,1 21 16,-22 0-16,0-22 0,0 1 0,-21 0 16,0 20-16,0-20 0,0 0 0,0-1 15,0 22-15,0 0 0,0 0 16,0 0-16,-21 21 15,0 0-15,21 42 16,-21-21-16,-1 0 0,1 22 16,21-1-16,-21 0 0,0 22 0,21-22 15,-21 1-15,0-1 0,21 0 16,0 1-16,-22-1 0,1-21 0,21 21 16,-21-20-16,21 20 0,0-21 0,0 0 15,-21 0-15,21 1 0,-21-1 16,21-42 31,0-1-47,21 22 15,0-21-15,0 0 0,-21 0 0,21 0 16,1 0-16,-1-1 0,0 1 0,0 0 16,0 0-16,0 0 15,1 21 1,-22 21-1,0 0-15,0 0 0,0 0 16,0 1-16,0-1 16,0 0-16,21 0 0,-21 0 15,21-21-15,0 0 0,-21 21 0,21-21 16,0 0-16,1 0 16,20 0-16,-21 0 0,21 0 0,-20 0 15,20 0-15,-21 0 0,21 0 0,1 0 16,-22 0-16,0-21 0,21 21 15,-20-21-15,-1 0 0,0 0 0,0 0 16,-21-1-16,0 1 0,21 0 0,-21 0 16,0 0-16,0 0 15,-21 21 1,0 21 0,0-21-16,21 21 0,-21 0 15,-1 0-15,1 0 0,21 1 0,0-1 16,0 0-16,0 0 15,0 0-15,0 0 16,0 1-16,0-1 16,21-21-1,1 0 1,-1 0-16,0 0 0,0 0 16,0-21-16,0-1 0,22 22 0,-22-21 15</inkml:trace>
  <inkml:trace contextRef="#ctx0" brushRef="#br0" timeOffset="105000">30416 2752 0,'0'0'0,"0"-21"0,0-43 16,0 43-1,-21 21-15,0 0 16,0 0 0,0 0-16,0 0 0,-1 21 0,1 0 15,0 0-15,0 1 0,0-1 16,0 0-16,-1 0 0,1 21 0,0-20 16,21-1-16,0 0 0,-21 21 15,21-21-15,0 1 0,0-1 16,0 0-16,0 0 0,0 0 15,21-21-15,0 21 0,0-21 0,1 0 16,-1 0-16,21 0 0,-21 0 16,22 0-16,-1 0 0,-21 0 0,21 0 15,1 0-15,-22 0 0,21-21 0,-21 0 16,1 0-16,20 0 0,-21-22 16,0 22-16,22-21 0,-22 0 0,0-22 15,0 22-15,21-22 0,-20 1 0,-1-1 16,0 22-16,0-22 0,0 22 15,0 0-15,-21-1 0,22 1 16,-22 21-16,0 0 0,0 0 16,0-1-16,0 1 0,0 0 0,-22 21 15,1 0 1,0 21-16,0 0 16,21 1-16,-21 20 0,21-21 15,-21 21-15,21 1 0,0-1 16,0 0-16,-22 1 0,22 20 0,0-20 15,-21-1-15,21 0 0,0 1 16,0-1-16,0 0 0,0 1 0,21-22 16,1 21-16,-1-21 0,0 0 0,0 1 15,0-1-15,0 0 0,22-21 16,-22 21-16,21-21 0,-21 0 16,22 0-16,-1 0 0,-21 0 0,22 0 15,-1 0-15,-21-21 0,21 0 0,1 0 16,-22-1-16,21 1 0,-21 0 15,1-21-15,-1 21 0,21-22 0,-42 22 16,21-21-16,-21 21 0,21-22 16,-21 22-16,0 0 0,0 0 0,0 0 15,-21 21 1,0 0-16,0 0 16,0 21-16,-22-21 0,22 21 0,-21 0 15,21 21-15,0-20 0,-22-1 16,22 0-16,0 0 0,0 21 0,0-20 15,21-1-15,-22 0 0,22 0 0,0 0 16,0 0-16,0 1 16,0-1-16,22-21 0,-1 0 15,0 0-15,0 0 0,0 0 16,0 0-16,1 0 0,-1 0 0,0 0 16,0-21-16,0-1 0,0 1 0,1 0 15,-1 0-15,21 0 0,-21-22 16,0 22-16,-21 0 0,22 0 15,-1 0-15,-21 0 0,0-1 0,0 1 16,0 42 15,0 1-15,0-1-16,-21 0 0,21 0 16,-22 0-16,22 0 0,0 1 15,-21-1-15,21 0 0,0 0 0,0 0 16,0 0-16,0 1 0,21-22 15,1 21-15,-1-21 16,0 21-16,0-21 0,0 0 16,0 0-16,1 0 0,-1 0 0,0 0 15,0 0-15,0-21 0,0 21 16,1-21-16,-1-1 0,21 1 0,-21-21 16,0 0-16,1 20 0,-1-20 15,0 0-15,0-1 0,0 1 0,0 0 16,1 21-16,-22-1 0,0 1 15,0 0-15,0 42 32,0 0-32,-22 1 15,22-1-15,-21 0 0,21 0 16,0 0-16,0 0 16,-21 1-16,21-1 0,0 0 0,0 0 15,0 0-15,0 0 0,0 1 16,0-1-16,21-21 0,0 21 15,1 0-15,-1-21 0,0 21 0,0 0 16,0-21 0,-42 0 15,0 0-31,0 0 16,0 0-16,-1 0 0,1 0 15,0 0 1,0 0-1,42 0 17,0 0-32,0 22 15,1-22-15,-1 0 0,0 0 16,0 0-16,0 0 0,22 0 0,-22 0 16,21 0-16,-21 0 0,22-22 15,-1 22-15,0-21 0,1 0 0,-1 0 16,0 0-16,-21 0 0,22-22 15,-22 22-15,0-21 0,0 21 0,0-1 16,-21-20-16,0 21 0,0 0 16,0 0-16,0-1 15,-21 22-15,0 0 16,0 0-16,0 22 0,0-22 0,21 21 16,0 0-16,0 0 0,0 0 15,0 0-15,0 1 0,0-1 0,0 0 16,0 0-16,0 0 0,21 0 15,0 1-15,-21-1 0,21 0 0,0 0 16,-21 0-16,0 0 0,0 1 16,0-1-16,0 0 15,-21-21 17,0 21-32,0-21 0,0 0 0,-1 0 15,1 0-15,0 0 0,-21 0 16,21 0-16,-1-21 0,-20 21 0,21-21 15,0 0-15,0-1 0,-1 1 16,1 0-16</inkml:trace>
  <inkml:trace contextRef="#ctx0" brushRef="#br0" timeOffset="106566.54">381 5567 0,'0'-42'16,"0"20"-1,21 1-15,-21 0 0,0 0 16,0 0-16,0 0 0,21-1 16,-21 1-16,0 0 0,0 42 46,0 0-46,0 22 0,0-22 16,0 21-16,0 22 0,0-22 16,0 22-16,0-22 0,0 21 0,0 1 15,21-1-15,-21 1 0,0-1 16,0-20-16,0 20 0,0-20 0,0-1 16,0 0-16,0 1 0,0-1 15,0-21-15,0 0 0,0 0 16,0 1-16,0-1 0,-21-21 15,21-21 1,0-1 0,0 1-16,0 0 0,-21 0 0,21-21 15,0 20-15,0 1 0,0-21 16,0 0-16,0 20 0,0-20 0,21 0 16,0 21-16,1-22 0,-1 22 15,0 0-15,21 0 0,-21 0 0,22-1 16,-22 22-16,21 0 0,-21 0 15,22 0-15,-22 22 0,21-1 0,-21 0 16,1 0-16,-1 0 0,0 0 16,-21 22-16,0-22 0,0 0 0,0 0 15,0 22-15,-21-22 0,0 0 16,-1 0-16,-20 21 0,0-20 16,21-1-16,-22 0 0,1-21 0,0 21 15,20 0-15,1-21 0,-21 0 16,21 0-16,0 0 0,-1 0 0,1 0 15,0 0 1,0-21-16,21 0 0,0 0 16,0 0-1,0-1-15,42 22 16,-21-21-16,1 0 0,-1 21 16,0-21-16,21 0 0</inkml:trace>
  <inkml:trace contextRef="#ctx0" brushRef="#br0" timeOffset="107363.08">1101 5906 0,'21'0'15,"-21"21"17,0 0-17,0 0-15,0 0 0,0 0 0,0 1 16,0-1-16,0 21 0,0-21 15,0 0-15,0 1 0,0 20 0,0-21 16,0 0-16,0 0 16,0 1-16,21-1 0,-21 0 15,21-21-15,0 0 0,0 0 16,1 0-16,-1 0 0,0 0 0,0-21 16,21 21-16,-20-21 0,-1-1 15,0 1-15,21 0 0,-21 0 0,1 0 16,-1 0-16,-21-1 0,21-20 15,-21 21-15,21-21 0,-21 20 0,0-20 16,0 21-16,0 0 0,0 0 0,21-1 16,-21 1-16,0 0 0,0 42 31,0 0-15,0 1-16,0-1 0,0 0 0,0 21 15,0-21-15,0 22 0,0-22 16,0 0-16,0 21 0,0-20 0,0-1 15,0 0-15,0 21 0,21-42 16,1 21-16,-1 1 0,0-1 0,0-21 16,0 0-16,0 0 0,22 0 0,-22 0 15,21 0-15,-21 0 0,22 0 16,-22-21-16,21 21 0,-21-22 0,1 1 16,20 0-16,-21 0 0,0-21 15,0 20-15,22-20 0,-22 0 0,-21-1 16,21 1-16,0-21 0,-21 20 15,21-20-15,-21-1 0,0 22 16,22-22-16,-22 22 0,0 0 0,21-1 16,-21 22-16,0-21 0,0 21 15,0 0-15,0-1 0,0 44 32,0-1-32,0 0 0,-21 21 15,21-21-15,-22 22 0,1 20 0,21-20 16,0-1-16,-21 21 0,0-20 15,21-1-15,-21 0 0,21 22 0,0-22 16,0-21-16,0 22 0,0-1 16,0-21-16,0 0 0,0 1 15,0-1-15,0 0 0,0 0 0,21-21 16,0 0-16,-21 21 0,21-21 16,0 0-16,1 0 0,-1 0 15,0 0-15,-21-21 0,21 21 0,0-21 16,-21 0-16,21 0 0,-21-1 15,0 1-15,0 0 0</inkml:trace>
  <inkml:trace contextRef="#ctx0" brushRef="#br0" timeOffset="107586.95">2095 5715 0,'-21'0'15,"42"0"16,1 0-15,-1 0-16,0 0 0,21 0 16,-21 0-16,22 0 0,-1 0 0,-21 0 15,22 0-15,-22 0 0,21 0 16,-21 0-16,0 0 0,1 0 0,-1 0 31</inkml:trace>
  <inkml:trace contextRef="#ctx0" brushRef="#br0" timeOffset="108187.13">3704 5821 0,'0'0'0,"0"-21"0,-21 0 0,21-1 16,0-20-16,0 21 0,0 0 16,0 0-16,0-22 0,0 22 0,21 0 15,0 0-15,-21 0 0,21-1 0,1 22 16,-1 0-16,0 0 15,0 0-15,0 0 0,0 43 0,22-22 16,-22 21-16,0 1 0,0-1 0,0 21 16,1-20-16,-1 20 0,0-20 15,0 20-15,-21-21 0,0 1 0,21 20 16,-21-20-16,0-1 0,0 0 16,0-21-16,0 22 0,0-22 0,0 0 15,0 0-15,0 0 0,0 1 16,0-1-16,0-42 15,0-1 1,0 1-16,0 0 0,21-21 16,-21 21-16,0-22 0,22 1 0,-1-22 15,0 22-15,0 0 0,0-22 0,0 1 16,1-1-16,-1 1 16,0-1-16,0 22 0,0-22 0,0 1 0,1 21 15,-1-1-15,0 22 0,-21-21 0,0 21 16,21 21-16,-21-22 0,21 22 15,-21 22 1,21-1-16,-21 0 16,0 0-16,0 0 0,0 22 0,0-22 15,0 21-15,0-21 0,0 22 16,0-1-16,0 0 0,0-21 0,22 22 16,-22-22-16</inkml:trace>
  <inkml:trace contextRef="#ctx0" brushRef="#br0" timeOffset="109226.59">5059 6117 0,'0'0'0,"0"-21"0,21 21 0,-21-21 16,0 0-16,0 0 0,0-1 0,0 1 15,0 0-15,-21-21 0,21 21 16,-21-1-16,-1 1 0,1 0 15,0 21-15,0 0 0,0 0 0,0 0 16,-1 0-16,1 0 0,-21 21 16,21 0-16,0 1 0,-22-1 0,22 21 15,0-21-15,0 0 0,0 22 16,-1-22-16,22 0 0,0 21 0,-21-20 16,21-1-16,0 0 0,0 0 15,0 0-15,21-21 0,1 21 16,-1-21-16,0 0 0,21 0 15,-21 0-15,1 0 0,20 0 0,-21-21 16,0 21-16,22-21 0,-22 0 16,0 0-16,21 0 0,-21-1 0,1 1 15,-1 0-15,-21-21 0,21 21 0,0-22 16,-21 22-16,0-21 0,0 21 16,0-1-16,0 1 0,0 0 15,0 0-15,0 0 0,0 42 31,0 0-31,0 0 0,0 0 16,-21 1-16,0-1 0,21 21 0,-21-21 16,21 0-16,0 22 0,0-22 0,0 0 15,0 0-15,0 0 0,0 1 16,0-1-16,21 0 0,0-21 16,0 0-16,0 0 0,0 0 0,1 0 15,-1 0-15,0 0 0,21 0 0,-21 0 16,22-21-16,-22 21 0,21-21 15,1-1-15,-22 1 0,21 21 0,-21-21 16,22-21-16,-22 21 0,0-1 0,-21 1 16,0 0-16,0-21 0,0 21 15,0-1-15,0 1 0,-21 21 16,0-21-16,-1 21 0,1 0 0,0 0 16,0 0-16,0 0 0,0 0 0,-1 0 15,22 21-15,0 0 0,0 1 16,0-1-16,0 0 15,22 0-15,-1 0 0,0 0 0,-21 1 16,21-22-16,0 21 0,0 0 0,-21 0 16,0 0-16,22 0 15,-22 1-15,0-1 0,0 0 16,0 0-16,21-21 16,-21 21-16,21-21 15,0 0-15,0 0 0,0 0 0,1 0 16,20 0-16,-21 0 0,0 0 15,22 0-15,-22-21 0,0 0 0,0 21 16,0-21-16,0 0 0,1-1 0,-1 1 16,0 0-16,0-21 0,-21 21 0,0-1 15,21 1-15,-21-21 0,21 21 16,-21 0-16,0-1 0,0 44 31,0-1-31,0 0 16,0 0-16,0 0 0,-21 0 0,21 22 15,0-22-15,-21 0 0,21 0 16,0 0-16,0 1 0,0-1 16,0 0-1,21-21-15,0 0 0,1 0 16,-1 0-16,0 0 16,0 0-16,0 0 0,-21-21 15,0 0-15,21 21 0,-21-22 0,0 1 16,0 0-16,0 0 0</inkml:trace>
  <inkml:trace contextRef="#ctx0" brushRef="#br0" timeOffset="109414.48">6054 5652 0,'-43'0'15,"22"0"1,0 0-16,0 0 15,21 21 1,0 0 0,21-21-1,0 0-15,0 0 16</inkml:trace>
  <inkml:trace contextRef="#ctx0" brushRef="#br0" timeOffset="111451.34">6604 6054 0,'21'-21'16,"0"-1"-16,-21 1 0,21 0 0,-21 0 15,22 0-15,-22 0 0,0-1 0,21 1 16,-21 0-16,21-21 0,-21 21 0,0-1 16,0 1-16,0 0 0,0 0 15,0 0-15,-21 0 0,0-1 0,-1 22 16,1 0-16,0 0 0,0 0 0,0 0 15,0 0-15,-22 22 0,22-1 16,0 0-16,-21 0 0,20 21 16,1-20-16,0 20 0,0 0 0,0 1 15,0-22-15,21 21 0,0 0 0,-22-20 16,22 20-16,0-21 0,0 0 16,0 0-16,0 1 0,0-1 0,22 0 15,-1 0-15,0-21 0,0 0 16,0 0-16,0 0 0,1 0 15,-1 0-15,0-21 0,0 0 16,0 21-16,0-21 0,1-1 0,-1 1 16,0 0-16,0 0 0,0 0 15,0-22-15,-21 22 0,22-21 0,-22 0 16,21 20-16,-21-20 0,0 21 16,0-21-16,0 20 0,0 1 0,0 0 15,0 42 1,0 0-1,0 22-15,-21-22 0,21 21 0,0-21 16,-22 22-16,22-1 0,0-21 0,0 22 16,0-22-16,0 21 0,0-21 0,0 0 15,22 1-15,-22-1 0,21 0 16,0-21-16,0 21 0,21-21 16,-20 0-16,20 0 0,-21 0 0,21 0 0,1 0 15,-22-21-15,21 0 0,1 21 0,-22-21 16,21-1-16,-21 1 0,0-21 15,1 21-15,-1-22 0,0 22 16,0-21-16,0-22 0,0 22 0,1-21 16,-1-1-16,-21 1 0,21-1 0,0 1 15,0-1-15,-21 1 0,21-1 16,-21 1-16,22 20 0,-22 1 0,0 0 16,0-1-16,0 22 0,0 0 0,0 0 15,0 0-15,0 42 16,-22 0-16,1 21 15,0 1-15,21-22 0,-21 42 0,0-20 16,0-1-16,-1 21 0,22-20 16,0 20-16,-21 1 0,21-22 0,-21 22 15,21-1-15,0-21 0,0 22 16,0-22-16,0 1 0,0-1 0,0-21 16,0 21-16,0 1 0,0-22 0,0 0 15,0 0-15,0 0 0,21 1 0,0-22 16,1 21-16,-1-21 15,0 0-15,0 0 0,0 0 16,22-21-16,-22-1 0,0 22 0,0-21 16,0 0-16,0 0 0,22 0 15,-22-22-15,0 22 0,0-21 0,0 21 16,1-22-16,-22 1 0,21 21 16,-21 0-16,21-22 0,-21 22 0,0 0 15,0 42 1,0 0-1,0 1-15,-21-1 0,21 0 0,-21 21 16,21-21-16,0 1 0,0 20 0,0-21 16,0 0-16,0 0 0,0 1 0,0-1 15,0 0-15,0 0 0,0 0 16,21-21-16,0 21 0,0-21 16,0 0-16,22 0 0,-22 0 0,0 0 15,0 0-15,21 0 0,-20-21 0,-1 0 16,21 21-16,-21-21 15,0 0-15,22 0 0,-22-1 0,0-20 16,0 21-16,0 0 0,1-22 0,-1 22 16,-21 0-16,0 0 0,0 0 0,0 0 15,0 42 1,0 0 0,-21 0-16,-1 0 0,22 0 0,0 1 15,-21 20-15,0-21 0,21 0 0,-21 0 16,21 1-16,0-1 0,0 0 15,0 0-15,0 0 0,0 0 16,21-21-16,0 0 0,0 0 16,1 0-16,-1 0 0,0 0 15,0 0-15,0 0 0,0 0 16,1-21-16,-1 0 0,-21 0 16,21 0-16,-21 0 0,21-22 15,-21 22-15,0 0 0,0 0 0,0-22 16,0 22-16,-21 0 0,0 0 0,0 0 15,-1 0-15,1 21 0,0 0 16,0-22-16,0 22 0,0 0 16,-1 0-16,44 0 31,-1 0-15,0-21-16,0 21 0,0 0 0,0 0 15,22-21-15,-22 21 0,0 0 16,0 0-16,22 0 0,-22 0 0,0 0 15,0 0-15,0 0 0,22 0 16,-22 0-16,0 0 0,0 21 0,0-21 16,0 21-16,-21 1 0,0-1 0,22 0 15,-22 0-15,0 0 0,0 0 0,0 1 16,0-1-16,0 0 0,0 0 16,0 0-16,0 0 0,0 1 15,0-1-15,0 0 16,-22-21 31,22-21-47,0 0 15,0-1-15,0 1 0,0 0 16,0 0-16,22 0 0,-1-22 0,0 22 16,0-21-16,0 21 0,0-22 15,22 22-15,-22-21 0,42-22 16,-41 43-16,20 0 0,-21 21 15,0-21-15,22 21 0,-1 0 16,-21 0-16,0 0 0,0 21 16,1-21-16,-22 21 0,0 0 0,0 1 15,21 20-15,-21-21 0,0 0 0,0 22 16,0-22-16,0 0 0,0 21 0,0-21 16,0 1-16,0-1 0,-21 21 15,-1-21-15,22 0 0,-21 1 16,0-1-16,21 0 0,-21-21 0,21 21 15,0 0-15,-21-21 16,21 21-16,0-42 47,0 0-31,0 0-16,0 0 0,0 0 0,0-1 15,0 1-15</inkml:trace>
  <inkml:trace contextRef="#ctx0" brushRef="#br0" timeOffset="111711.19">8805 5376 0,'-21'-21'0,"42"42"0,-63-63 0,21 42 15,0-21-15,-1 21 0,1 0 16,21-21-16,-21 21 15,0 0-15,0 0 32,21 21-32,0 0 15,-21 0 1,-1-21 0,1 0-16,0 0 15,0 0-15,-21 21 0,20-21 0</inkml:trace>
  <inkml:trace contextRef="#ctx0" brushRef="#br0" timeOffset="111945.06">7239 5567 0,'0'0'0,"-85"21"16,64-21-16,0 21 0,42-21 31,0 0-31,22 0 0,-22 0 15,21 0-15,0 0 0,1 0 0,-22 0 16,21 0-16,1 0 0,-1 0 0,-21 0 16,21 0-16,-20 0 0,-1 0 0,0 0 15,0 0 1,-21-21 0</inkml:trace>
  <inkml:trace contextRef="#ctx0" brushRef="#br0" timeOffset="112487.15">10414 5779 0,'0'0'0,"21"-43"0,-21 22 0,0 0 15,0 0-15,0 0 0,0-1 0,0 1 16,0 42 15,0 1-31,0-1 16,0 0-16,0 0 0,0 0 0,0 0 15,0 1-15,0-1 0,0 0 16,0 0-16,0 0 16,0 0-16,0 1 0,-21-22 15,21 21-15,-21-21 31,21-21-31</inkml:trace>
  <inkml:trace contextRef="#ctx0" brushRef="#br0" timeOffset="112678.65">10393 5376 0,'0'-21'16,"0"42"-16,0-63 0,0 21 15,0 42 48,21 0-63,0-21 0</inkml:trace>
  <inkml:trace contextRef="#ctx0" brushRef="#br0" timeOffset="113130.39">10774 5546 0,'0'0'0,"0"21"16,-21 0-16,-1 0 16,22 0-16,0 1 0,-21-1 0,21 0 15,-21 0-15,21 0 0,0 22 0,0-22 16,0 0-16,0 0 15,0 0-15,-21 0 0,21 1 16,-21-22-16,0 0 31,21-22-15,0 1-16,0 0 16,0-21-16,0 21 0,0-22 0,0 22 15,21-21-15,0-1 0,0 1 0,0 21 16,22-21-16,-22 20 0,21 1 15,0 0-15,1 0 0,20 0 0,-20 21 16,-1 0-16,0 0 0,1 0 0,-1 21 16,0 0-16,1 21 0,-22-20 0,0 20 15,0 0-15,-21 1 0,0-22 16,0 21-16,0 0 0,0-20 0,0 20 16,-21-21-16,0 0 0,21 0 0,-21 1 15,21-1-15,0 0 16,0-42 15,21 21-31,0-21 0</inkml:trace>
  <inkml:trace contextRef="#ctx0" brushRef="#br0" timeOffset="114238.31">13229 5419 0,'21'-21'16,"-42"42"-16,63-42 0,-42-1 0,22 1 15,-22 0-15,21 0 0,-21 0 0,0 0 16,0-1-16,0 1 0,0 0 0,0-21 15,0 21-15,0-1 0,0-20 0,0 21 16,-21 0-16,-1 0 0,22-1 16,-21 1-16,0 0 0,0 21 0,0 0 15,0 0-15,-1 0 0,-20 0 0,21 21 16,0 0-16,0 22 0,-22-22 0,22 21 16,0 1-16,0-1 0,0 21 15,21-20-15,0-1 0,-22 0 0,22 22 16,0-22-16,0-21 0,0 22 0,0-22 15,0 21-15,0-21 0,0 1 16,22-22-16,-22 21 0,21-21 0,0 0 16,0 0-16,0 0 0,0 0 15,1 0-15,20-21 0,-21-1 0,21 1 16,-20 0-16,20 0 0,-21 0 0,21 0 16,-20-1-16,-1 1 0,0-21 0,0 21 15,0-22-15,-21 22 0,0-21 16,21 21-16,-21-22 0,0 22 0,0-21 15,0 21-15,0 0 0,0-1 16,0 44 0,0-1-1,0 0-15,0 21 0,0-21 0,0 22 16,0-22-16,0 21 0,0 1 0,0-22 16,0 21-16,0-21 0,0 0 0,0 22 15,0-22-15,0 0 0,22 0 16,-22 0-16,21-21 0,0 0 0,0 22 15,0-22-15,0 0 0,22 0 16,-22 0-16,0-22 0,0 1 0,0 21 16,22-21-16,-22 0 0,0 0 0,21 0 15,-20-22-15,-1 22 0,0 0 16,0-21-16,0 20 0,-21-20 16,0 0-16,0 21 0,0-22 0,0 22 15,0 0-15,0 0 0,0 0 0,-21 21 16,0 0-16,0 0 15,0 0-15,-1 0 0,1 0 16,42 0 15,1 0-31,-1 0 0,0 0 16,0 0-16,0 0 0,0 0 0,1 0 16,20 0-16,-21 0 0,0 0 0,0 0 15,1 21-15,-22 0 16,0 0-16,0 0 15,0 0-15,0 1 0,0-1 0,0 0 16,0 21-16,0-21 0,-22 1 0,1-1 16,21 0-16,-21 0 0,21 0 0,0 0 15,0 1-15,0-1 0,-21-21 0,21 21 16,0 0 0,21-21-1,0 0 1,0-21-16,1 0 0,20 21 0,-21-21 15,0-1-15,22 1 0</inkml:trace>
  <inkml:trace contextRef="#ctx0" brushRef="#br0" timeOffset="114946.07">15028 5059 0,'0'0'16,"0"-21"-16,-21 0 0,0-1 0,0 1 15,-85 21 1,64 0-16,-1 0 0,1 0 0,0 21 16,-22 1-16,22-1 0,-1 21 0,22-21 15,-21 22-15,0-1 0,20 0 16,1-21-16,0 22 0,21-1 0,0-21 16,0 22-16,0-22 0,0 0 0,21 0 15,0 0-15,1 0 0,20 1 16,-21-22-16,21 0 0,1 0 0,-1 0 15,0 0-15,-20 0 0,20 0 0,0-22 16,1 1-16,-1 21 0,0-21 0,1 0 16,-22 0-16,0 0 0,0-1 0,0 1 15,0-21-15,1 21 0,-22 0 16,0-1-16,0-20 0,0 21 0,0 0 16,0 0-16,0-1 0,0 1 15,0 42 1,0 1-1,0-1-15,0 0 0,0 21 0,0-21 16,0 1-16,0 20 0,0-21 0,0 21 16,-22 1-16,22-22 0,0 21 0,0 1 15,0-1-15,0 21 0,0-20 0,0-1 16,0 22-16,0-22 0,0 21 0,0-20 16,0 20-16,0-20 0,0 20 15,0 1-15,0-1 0,0 1 0,0-1 16,0 1-16,0-1 0,0-21 0,0 22 15,0-1-15,-21-20 0,21-1 0,0 0 16,0 1-16,-21-1 0,0-21 16,0 22-16,0-22 0,-1 0 0,1 0 15,0-21-15,0 21 0,0 0 0,-22-21 16,22 0-16,-21 0 0,21 0 0,-22 0 16,22 0-16,0-21 0,-21 0 0,21 0 15,-1 0-15,1-22 0,0 1 0,0-21 16,21 20-16,0-41 0,0 20 0,0-21 15,0 1-15,21-1 0,0 0 16,0 1-16,22-1 0,-22-21 0,21 22 16,-21-22-16,22 21 0,-1 22 15,0-22-15,22 21 0,-22 22 0,1 0 16,-1-1-16,21 1 0,-20 21 0,-1-21 16,0 20-16,1 1 0,-1 0 0</inkml:trace>
  <inkml:trace contextRef="#ctx0" brushRef="#br0" timeOffset="116902.41">15388 5440 0,'21'0'31,"-21"-21"-15,0 0 93,0-1-93,0 1-16,21 0 16,-21 0-16,0 0 15,0 0-15,22 21 0,-22-43 0,21 22 16,0 0-16,-21 0 0,0-22 16,21 1-16,-21 21 0,21-21 0,-21-1 15,21 22-15,-21-21 0,0 21 16,0-1-16,0 1 0,0 0 0,-21 21 31,0 21-31,0-21 0,0 21 16,21 1-16,-21-1 0,-1 0 15,22 0-15,0 0 0,-21 0 0,21 1 16,0-1-16,0 0 0,0 0 16,0 0-16,21-21 15,1 0-15,-1 0 16,0 0-16,0 0 0,0 0 15,0 0-15,1 0 0,-1 0 16,0-21-16,0 21 16,-21 21-1,21 0 1,-21 1-16,0-1 0,0 0 0,0 0 16,0 0-16,0 0 0,0 1 0,0-1 15,0 0-15,0 0 0,0 0 16,0 0-16,0 1 15,21-22 1,1 0-16,-1 0 0,0 0 16,0 0-16,0-22 15,0 22-15,1-21 0,-1 0 0,0 0 16,-21 0-16,21 0 0,0-1 16,0-20-16,1 21 0,-22-21 0,0 20 15,21-20-15,0 21 0,-21-21 0,0 20 16,21 1-16,-21 0 0,0 0 0,0 0 15,0 42 1,0 0 0,0 0-16,0 22 0,0-22 0,0 21 15,-21-21-15,21 22 0,0-22 0,0 0 16,0 21-16,0-21 16,0 1-16,0-1 0,0 0 0,0 0 15,21-21-15,0 21 0,0-21 0,1 0 16,-1 0-16,0 0 0,0 0 0,0 0 15,0 0-15,1 0 0,20 0 0,-21-21 16,0 0-16,0 0 0,1 21 16,-1-21-16,0-1 0,0-20 0,0 21 15,0 0-15,-21-22 0,22 22 0,-22-21 16,21 21-16,-21-22 0,0 22 0,0 0 16,0 0-16,0 42 31,0 0-31,0 0 0,0 1 15,-21 20-15,21-21 0,-22 0 0,22 22 16,-21-22-16,21 0 0,0 21 16,0-21-16,0 1 0,0-1 0,0 0 15,21 0-15,1-21 0,-1 21 0,0-21 16,21 0-16,-21 21 0,22-21 0,-22 0 16,21 0-16,1 0 0,-22 0 0,21 0 15,-21-21-15,22 21 0,-22-21 16,0 0-16,21 0 0,-21 0 0,1-1 15,-1 1-15,0-21 0,-21 21 16,21-22-16,-21 22 0,21-21 0,-21 21 16,0 0-16,0-22 0,0 22 15,0 42 1,-21 0 0,0 22-16,21-22 0,-21 21 0,21-21 15,-21 22-15,21-22 0,0 21 0,0-21 16,0 1-16,0 20 0,0-21 15,0 0-15,0 0 0,0 1 16,0-1-16,0-42 47,0-1-31,0 1-16,0 0 0,0 0 0,0 0 0,0 0 15,0-22-15,21 22 0,0-21 16,0 21-16,-21-22 0,21 22 0,0-21 15,1 21-15,-1-1 0,0 1 16,21 0-16,-42 0 0,21 21 0,1 0 16,-1 0-16,0 0 0,0 0 0,-21 21 15,0 0-15,0 0 0,21 1 0,-21 20 16,0-21-16,0 0 0,0 22 16,0-22-16,0 0 0,0 21 0,0-21 15,0 1-15,0-1 0,0 0 0,0 0 16,0 0-16,0 0 15,-21-21 1,21-21 0,0 0-1,0 0-15,0 0 0,0 0 0,0-1 16,21 1-16,0-21 0,1 0 0,-1 20 16,0-20-16,21 0 0,-21-1 15,22 22-15,-1-21 0,0 21 16,-20 0-16,62-22 0,-63 43 15,22 0-15,-22 21 0,0 1 0,-21-1 0,21 0 16,0 21-16,-21-21 0,0 22 16,0-22-16,0 21 0,0-21 15,0 1-15,0 20 0,0-21 0,-21 0 16,0 0-16,21 1 0,0-1 0,-21-21 16,21 21-16,-21 0 0,0-21 15,21 21-15,0-42 47,0 0-47,0 0 16,0 0-16,21-1 0,0 1 15</inkml:trace>
  <inkml:trace contextRef="#ctx0" brushRef="#br0" timeOffset="117734.3">17970 5144 0,'22'0'31,"-1"0"-31,0 0 16,0 0-16,0-22 15,0 22-15,1-21 0,-1 21 0,0-21 16,0 21-16,-21-21 0,21 0 16,-21 0-16,21-1 0,-21 1 15,0 0-15,0 0 0,0 0 0,0 0 16,0-1-16,0 1 0,-21 21 0,0 0 15,0 0-15,0 21 16,0 1-16,-1 20 0,1-21 16,21 0-16,0 22 0,-21-22 0,21 21 15,-21-21-15,21 22 0,0-22 0,0 0 16,0 21-16,0-21 0,21 1 0,0-22 16,0 21-16,1 0 0,-1-21 15,21 0-15,-21 21 0,0-21 0,22 0 16,-22 0-16,21 0 0,-21 0 0,22 0 15,-22-21-15,0 21 0,21-21 16,-20 0-16,-1-1 0,0 1 16,0 0-16,-21 0 0,21 0 0,0-22 0,-21 22 15,22-21-15,-22 21 0,21 0 16,-21-1-16,0 1 0,0 0 0,0 42 31,0 0-15,0 1-16,-21-1 0,-1 0 0,22 0 15,-21 21-15,0-20 0,21-1 0,-21 0 16,21 0-16,0 21 0,-21-20 16,21-1-16,-21 0 0,21 0 15,0 0-15,0 0 16,0-42 15,0 0-15,21 0-16,-21 0 0,21 0 0,0-1 15,-21 1-15,21 0 0,0-21 0,22-1 16,-22 22-16,0-21 0,21 0 0,1 20 16,-22-20-16,21 21 0,-21 0 15,22 0-15,-22-1 0,21 22 0,-21 0 16,1 0-16,-1 22 0,0-1 0,0 0 16,0 0-16,-21 0 0,0 0 0,0 22 15,0-22-15,0 0 0,0 21 16,0-20-16,0-1 0,0 0 15,0 21-15,0-21 0,0 1 0,-21-22 16,21 21-16,0 0 0,0 0 0,-21-21 16,21 21-16,0-42 62,0 0-46,0 0-16,0 0 15,21-1-15</inkml:trace>
  <inkml:trace contextRef="#ctx0" brushRef="#br0" timeOffset="118445.89">19833 4255 0,'-21'21'31,"21"0"-31,-21 0 16,21 0-16,-21 0 0,-1 1 15,22-1-15,-21 21 0,0-21 0,0 22 16,21-1-16,-21 0 0,0 1 0,-1-1 16,22 0-16,-21 1 0,0-1 0,0 21 15,21-20-15,0-1 0,-21-21 16,21 22-16,-21-22 0,21 21 16,-22-21-16,22 0 0,0 1 0,0-1 0,0 0 15,0 0-15,0 0 0,0 0 31,22-21 32,-1 0-47,0 0-16,0 0 0,0 0 15,0 0-15,1 0 0,-1 0 16,0 0-16,0 0 0,0 0 15,0-21-15,1 21 0,20-21 16,-21 21-16,21-21 0,-20 0 0,-1 21 0,21-21 16,-21-1-16,0 1 0,1 21 15,-1-21-15,0 0 0,0 21 0,-21-21 16,0 0-16,21 21 16,-21-22-16,0 44 62,-21-22-62,0-22 47,21 1-31,-21 0-16</inkml:trace>
  <inkml:trace contextRef="#ctx0" brushRef="#br0" timeOffset="118774.71">19473 4699 0,'0'0'0,"-21"-21"0,0 21 16,0 0-16,42-21 31,0 21-31,0 0 15,22 0-15,-1 0 0,0 0 0,22 0 16,-22-21-16,0 21 0,1 0 16,-1 0-16,0 0 0,1 0 0,-22 0 15,21 0-15,-21 0 0,1 0 0,-1 0 16,0 0-16,0 0 16,0 0-1,-21 21 1,0-42 31,-21 21-32</inkml:trace>
  <inkml:trace contextRef="#ctx0" brushRef="#br0" timeOffset="120678.81">21209 5186 0,'0'21'0,"0"0"31,21-42 16,0 21-47,-21-21 0,0 0 0,21 0 16,1-1-16,-22 1 0,21-21 0,0 21 15,-21-22-15,21 1 0,0 0 0,0-22 16,-21 22-16,22 0 0,-1-1 16,-21-20-16,0 20 0,21-20 15,-21 21-15,0-1 0,21 1 0,-21 0 16,0-1-16,0 1 0,0 21 0,0 0 15,0-1-15,0 1 0,-21 21 32,0 21-32,0 1 0,21 20 0,-22-21 15,1 21-15,21 1 0,-21-22 0,21 21 16,-21 1-16,0-1 0,21 0 16,0 22-16,0-22 0,-21 0 0,21 22 15,0-22-15,0 1 0,0-1 0,0 0 16,0 1-16,0-22 0,0 21 15,0-21-15,0 0 0,21 1 0,0-1 16,0 0-16,0-21 16,0 0-16,1 0 0,-1 0 0,0 0 15,21 0-15,-21 0 0,1-21 0,-1 0 16,21 21-16,-21-22 0,0 1 0,1 0 16,-1 0-16,0 0 0,0 0 15,0-22-15,-21 22 0,21 0 0,-21-21 16,22 20-16,-22 1 0,0 0 0,0 0 15,21 0 1,-21 42 0,0 0-16,0 0 15,0 0-15,0 1 0,0-1 0,0 0 16,0 0-16,0 0 0,0 0 0,-21 1 16,21-1-16,0 0 15,0 0-15,0 0 0,0 0 16,0 1-1,21-22-15,0 0 0,0 0 0,21 0 16,-20 0-16,-1-22 16,0 22-16,0-21 0,0 0 15,0 0-15,1 21 0,20-21 0,-21 0 16,0-22-16,0 22 0,1 0 0,-1-21 0,0 20 16,-21-20-16,21 21 15,-21 0-15,21 0 0,-21-1 0,0 1 16,-21 21-1,0 21 1,0 1-16,21-1 0,0 0 16,0 21-16,0-21 0,-21 1 0,21-1 15,0 21-15,0-21 0,0 0 0,0 1 16,0-1-16,0 0 0,0 0 0,0 0 16,0 0-16,0 1 0,21-1 15,-21 0 1,0-42 15,0 0-15,-21 21-16,21-22 15,-22 22-15,22-21 0,-21 0 0,21 0 16,0 0 0,-21 21-16,21 21 31,0 0-31,0 0 15,0 0-15,21-21 0,-21 22 0,21-22 16,1 0-16,-22 21 0,21-21 0,0 0 16,0 0-16,0 0 15,0 0-15,22 0 0,-22 0 0,21 0 16,-21 0-16,22 0 0,-22 0 0,0-21 16,21 21-16,-20-22 0,-1 22 0,0-21 15,0 0-15,0 0 0,0-21 16,1 20-16,-1-20 0,-21 0 0,21 21 15,0-43-15,0 22 0,0-1 0,-21 1 16,22 0-16,-1-1 0,-21 1 0,21 0 16,0-1-16,-21 1 15,0 21-15,21-21 0,-21 20 0,21 1 16,-21 0-16,-21 42 31,0 0-31,0 22 0,21-22 16,-21 21-16,0-21 0,21 22 0,-22-1 15,22 0-15,0 1 0,0-1 0,-21 0 16,21 1-16,-21-1 0,21 0 16,0 1-16,0-1 0,0 0 0,0-20 15,0 20-15,0-21 0,0 0 0,0 0 16,0 1-16,0-1 0,21 0 16,0-21-16,1 0 15,-1 0-15,0 0 0,0 0 16,0 0-16,0 0 0,1 0 15,-1 0-15,-21-21 0,21 21 16,0 0-16,-21-21 0,21-1 0,0 1 16,-21 0-16,22 21 15,-22-21-15,0 0 0,21 0 0,0-1 16,-21 1-16,0-21 0,0 21 0</inkml:trace>
  <inkml:trace contextRef="#ctx0" brushRef="#br0" timeOffset="120962.65">22733 4657 0,'-21'0'16,"42"0"15,0 0-31,0 0 0,22 0 16,-22 0-16,0 0 0,21 0 15,1 0-15,-22 0 0,21-21 0,-21 21 16,0 0-16,1 0 0,-1-22 0,0 22 16,-21-21-16,0 0 31,-21 21-15,0 0-16,-1 0 0,1 0 15,-21-21-15,21 21 0,0 0 0,-22 0 16</inkml:trace>
  <inkml:trace contextRef="#ctx0" brushRef="#br0" timeOffset="121666.24">21907 4487 0,'0'-21'32,"22"21"-17,-1-21-15,-21 0 16,0 42 31,0 0-47,0 0 15,0 1 1,0-1 0,0-42 62,0-1-78,0 1 15,0 42 79,21-21-47,0 0-47,-21-21 16,0 0-1,-21 21 32,0 0-16,42 0 1,0 0-17,0 0-15,0 0 0,22 0 16</inkml:trace>
  <inkml:trace contextRef="#ctx0" brushRef="#br0" timeOffset="122382.94">24278 4212 0,'0'-21'16,"0"42"46,-21-21-62,21 21 0,-21 1 16,0-1-16,-1 0 15,22 0-15,-21-21 0,21 21 0,0 0 16,-21 1-16,0-22 16,21 21-16,0 0 15,-21-21 1,21-21-1,0 0 1,0-1-16,21 22 0</inkml:trace>
  <inkml:trace contextRef="#ctx0" brushRef="#br0" timeOffset="122573.88">24299 4276 0,'0'-21'0,"0"42"0,0-64 0,21 43 16,1 0-1,-22 22 16,0-1-31,0 0 16,-22 0-16,1 0 0,21 0 16,0 1-16,-21-22 0,21 21 15,-21-21-15,21 21 16,-21-21-16,21 21 16,-21-21-16</inkml:trace>
  <inkml:trace contextRef="#ctx0" brushRef="#br0" timeOffset="124462.88">106 2540 0,'0'-21'0,"0"0"16,21 21-1,0 0-15,-21 21 47,0 0-31,0 0 0,0 0-16,0 1 15,0-1 1,21-21-1,0 0 1,1 0-16,-1 0 0,0 0 16,0-21-1,0-1-15,-21 1 16,21 0-16,-21 0 16,0 0-16,-21 21 31,0 0-16,21 21-15,0 0 0,-21 0 0,21 0 16,-21-21-16,21 22 0,0-1 16,0 0-16,0 0 0,0 0 0,-21 0 15,21 1-15,0-1 16,0 0 0,21-21-1,0 0-15,0 0 0,0 0 16</inkml:trace>
  <inkml:trace contextRef="#ctx0" brushRef="#br0" timeOffset="124862.17">593 2540 0,'0'0'0,"0"21"31,0 0-15,0 1-16,21-22 47,0 0-31,-21-22-16,21 22 0,-21-21 15,21 0-15,-21 0 16,0 0-16,0 0 15,-21 21 1,0 0 0,0 0-1,21 21-15,-21-21 0,21 21 0,0 0 16,0 0-16,-22 0 16,22 1-16,0-1 0,0 0 0,0 0 15,0 0-15,0 0 16,22-21-16,-1 22 0,0-1 15,0-21-15</inkml:trace>
  <inkml:trace contextRef="#ctx0" brushRef="#br0" timeOffset="131610.34">2095 8297 0,'0'0'0,"0"-21"31,0 0-15,0 0-16,0 0 16,0 0-1,0-1-15,0 1 16,-21 21 0,21-21-16,0 42 31,0 0-16,0 1-15,0 20 0,0-21 16,0 0-16,0 22 0,0-22 16,0 21-16,0-21 0,0 22 0,0-1 15,0-21-15,0 21 0,0 1 16,0-1-16,0-21 0,0 22 16,0-1-16,0-21 0,0 0 0,0 22 15,0-22-15,0 0 0,0 0 16,0 0-16,0 0 0,0 1 0,0-1 15,0 0 1,0-42 78,0 0-94,0-1 15,21 1-15</inkml:trace>
  <inkml:trace contextRef="#ctx0" brushRef="#br0" timeOffset="132454.89">2561 8636 0,'-21'0'47,"0"21"-47,21 0 15,0 1-15,0-1 16,-21-21-16,21 21 0,0 0 15,21-21 1,0 0 0,0 0-16,0 0 15,0 0 1,-21-21-16,22 21 0,-22-21 0,0 0 16,0-1-16,0 1 15,0 0-15,0 0 16,-22 21-1,1 0-15,0 0 16,0 21 0,21 0-16,-21-21 0,21 21 15,0 1-15,0-1 16,0 0 0,21-21-16,0 0 15,0 0 1,0 0-16,1-21 0,-22 0 31,0-1-31,0 1 16,0 0-1,-22 21-15,1 0 16,0 0 0,0 21-1,21 0 1,-21-21-16,21 22 0,0-1 31,-21-21 47</inkml:trace>
  <inkml:trace contextRef="#ctx0" brushRef="#br0" timeOffset="141222.32">4530 8043 0,'0'0'0,"0"-42"16,0 21-1,0 0-15,0 0 0,0-1 16,0 1-16,0 0 0,0 0 16,0 0-16,0 0 0,0-1 15,0 44 17,-22-1-32,1 21 0,21 0 15,-21 1-15,0-1 0,0 22 0,0-1 16,-1 1-16,22-1 0,-21 1 15,0 20-15,0-20 0,0-1 16,0 1-16,-1-1 0,1 1 0,0-22 0,0 22 16,0-22-16,0 0 15,-1 1-15,22-22 0,-21 21 0,0-21 16,0 0-16,21 1 0,-21-22 16,0 0-1,21-22-15,0-20 16,0 21-16,0 0 0,0-22 0,0 1 15,0 0-15,0-1 0,0 1 16,0 0-16,0-1 0,0 1 0,0 21 16,0-21-16,0 20 0,0 1 0,0 0 15,0 0-15,0 42 16,21 0 0,-21 0-16,21 1 0,-21 20 15,0 0-15,21-21 0,0 22 16,-21-1-16,21 0 0,-21 1 0,22-22 15,-1 21-15,0-21 0,-21 22 0,21-22 16,0 0-16,0-21 0,1 21 16,20-21-16,-21 0 0,0 0 0,22 0 15,-22 0-15,21 0 0,-21-21 0,22 21 16,-1-21-16,0 0 0,-21 0 16,22-1-16,-1-20 0,-21 21 15,22-21-15,-22 20 0,0-20 0,0 21 16,-21-21-16,0 20 0,0-20 0,0 21 0,0 0 15,0 0-15,0-1 16,-21 22-16,0 0 16,0 0-16,-1 22 0,1-22 15,0 21-15,0 0 0,21 0 16,0 21-16,0-20 0,0 20 0,0 0 16,0-21-16,0 22 0,0-1 0,0-21 15,0 0-15,0 22 0,21-22 16,0 0-16,0 0 0,1-21 0,20 21 15,0-21-15,1 0 0,-1 0 16,0 0-16,1 0 0,-1 0 0,21-21 16,-20 21-16,-1-21 0,0 0 15,1 0-15,-1 0 0,-21-22 0,0 22 16,1 0-16,-1-21 0,0 20 0,-21-20 16,21 21-16,-21-21 0,0 20 15,0 1-15,0 0 16,-21 42-1,0 0-15,0 1 0,-1-1 16,1 21-16,21-21 0,-21 0 0,0 22 16,21-22-16,0 21 0,-21-21 0,21 22 15,0-22-15,0 0 0,0 0 16,0 0-16,0 1 0,0-1 16,21-21-1,0-21 1,-21-1-16,21 22 0,0-21 15,-21 0-15,22-21 0,-22 21 0,21-1 16,0-20-16,-21 0 0,21 21 0,-21-22 16,21 1-16,0 21 0,-21 0 15,22-1-15,-1 1 0,-21 0 0,21 21 16,0 0-16,0 0 0,-21 21 16,21 0-16,1 1 0,-22-1 15,0 0-15,0 0 16,21 0-16,-21 0 0,0 22 0,0-22 15,0 0-15,0 0 0,0 0 0,0 1 16,0-1-16,0 0 16,0 0-16,21-21 15,-21 21-15,21-21 32,0 0-32,0-21 15,1 0-15,-1 21 0,0-21 0,0 0 16,0 21-16,0-22 0</inkml:trace>
  <inkml:trace contextRef="#ctx0" brushRef="#br0" timeOffset="141859.98">6159 8742 0,'22'-21'0,"-1"0"0,0-1 15,0 1-15,0 0 0,-21 0 0,0 0 16,0 0-16,0-1 0,0 1 16,0 0-16,0 0 0,-21 21 15,0 0-15,0 0 16,0 0-16,-1 21 0,1 0 0,0 0 15,0 1-15,0-1 0,0 21 16,-1-21-16,1 22 0,0-1 0,0-21 16,21 21-16,0-20 0,0-1 0,0 21 15,0-21-15,0 0 0,0 1 16,0-1-16,21-21 16,0 0-16,0 0 0,1 0 0,-1 0 15,21 0-15,-21-21 0,0-1 0,1 22 16,-1-21-16,-21 0 0,21 0 15,0 0-15,-21 0 0,0-22 0,0 22 16,21 0-16,-21 0 0,0 0 16,0-1-16,0 44 31,0-1-31,0 0 0,0 0 16,0 0-16,0 22 0,0-22 0,-21 21 0,21 0 15,0 1-15,-21-1 0,21 0 0,-21 1 16,21-1-16,0 22 15,0-22-15,0 0 0,0 22 0,0-1 16,0-20-16,0 20 0,0 1 0,0-1 16,21 1-16,-21-1 0,0 1 0,0-22 15,0 21-15,0 1 0,0-22 0,0 22 16,0-22-16,-21 0 0,0 1 16,-1-1-16,1 0 0,0 1 0,0-22 15,-21 21-15,20-21 0,-20 1 0,0-1 16,21-21-16,-22 0 0,1 0 15,0 0-15,20 0 0,-20-21 0,0-1 16,21 1-16,-22-21 0,22 0 16,0-1-16,0 1 0,0-22 0,21 1 15,0-1-15,0 1 0,0-1 0,0 1 16,0-1-16,0-20 0,21 41 0,0-20 16,0-1-16,0 22 0,0 0 0,22-1 15,-22 1-15,0 0 16,21 21-16,1-22 0,-1 1 0,0 0 0,1-1 15,-1 1-15</inkml:trace>
  <inkml:trace contextRef="#ctx0" brushRef="#br0" timeOffset="142190.79">6794 8128 0,'0'0'0,"22"-21"0,-22-43 16,0 43-16,-22 21 16,1 0-16,0 0 0,21 21 0,-21 1 15,0-1-15,0 21 0,21 0 16,-22 1-16,1-1 0,21 0 0,-21 1 16,21 20-16,-21-20 0,21-1 0,-21 0 15,21 1-15,0-1 0,0 0 16,0 1-16,0-22 0,0 21 0,0-21 15,0 0-15,0 1 0,0-1 16,0 0-16,0 0 0,21-21 31,0 0-31,-21-21 16,21 0-16,0 0 0,1-22 0,-1 22 16,0-21-16,0 21 0</inkml:trace>
  <inkml:trace contextRef="#ctx0" brushRef="#br0" timeOffset="142686.51">7154 8065 0,'0'0'0,"0"-22"0,0 1 16,21 0-16,-21 0 0,0 0 15,22 21-15,-22-21 16,0 42 0,0 0-16,0 0 0,0 0 15,0 22-15,0-22 0,0 21 0,0 22 16,-22-22-16,22 0 0,-21 1 0,21-1 15,0 0-15,-21 1 0,21-1 0,-21 0 16,21 1-16,-21-22 0,21 21 16,0-21-16,0 0 0,0 22 0,-21-43 15,21 21-15,0 0 0,0 0 16,-22-21 0,22-21-16,0 0 15,0 0-15,0 0 0,0-1 16,0 1-16,22 0 0,-1-21 0,0-1 15,0 22-15,0-21 0,22 21 16,-22 0-16,0-1 0,0 1 0,21 0 16,-20 0-16,-1 21 0,0 0 0,21 0 15,-21 0-15,1 0 0,-1 21 0,0 0 16,0-21-16,-21 21 0,0 22 16,0-22-16,0 0 0,0 0 0,0 0 15,0 1-15,0-1 0,0 0 16,0 0-16,0 0 0,-21 0 0,21 1 0,0-1 15,-21 0-15,0-21 16,21 21-16,-22-21 31,1 0-31,21-21 16,0 0-16,-21 0 16,0 21-16</inkml:trace>
  <inkml:trace contextRef="#ctx0" brushRef="#br0" timeOffset="142930.37">6689 8361 0,'-22'0'16,"44"0"0,-1 0-1,0 0-15,21-21 0,-21 21 0,1 0 16,20 0-16,0 0 0,-21 0 0,22-21 15,-22 21-15,0 0 0,21 0 16,-20 0-16,-1 0 0,0 0 16,-21-22 15,-21 1-15</inkml:trace>
  <inkml:trace contextRef="#ctx0" brushRef="#br0" timeOffset="144078.15">9398 8361 0,'0'0'0,"21"-21"0,-21-22 0,0 22 0,0-21 15,0 21-15,0-22 0,0 22 16,0-21-16,0 21 0,0-22 0,0 22 16,-21 0-16,21 0 0,-21 21 15,0 0-15,-1 0 0,1 0 16,0 21-16,0 0 0,0 0 0,0 22 15,21-1-15,-22 0 0,1 1 16,0-1-16,0 0 0,21 1 0,-21-1 16,21 0-16,0 1 0,0-22 0,0 0 15,0 21-15,0-20 0,0-1 0,0 0 16,21 0-16,0-21 0,0 21 16,0-21-16,1 0 0,-1 0 15,0 0-15,0 0 0,0 0 0,0-21 16,1 0-16,-1 21 0,21-21 0,-21 0 15,-21-1-15,21 1 0,-21-21 0,22 21 16,-22 0-16,0-22 0,0 1 16,0 21-16,0-22 0,-22 1 0,1 21 15,0 0-15,0-22 0,0 22 16,0 21-16,-1-21 0,1 0 0,0 21 16,42 0 15,0 0-31,22 0 15,-22 0-15,21 0 0,1-21 16,-1 21-16,21-21 0,1 21 0,-22-22 16,22 22-16,-1-21 0,-20 0 0,20 0 15,-21 0-15,1 21 0,-22-21 0,0-1 16,0 1-16,0 21 16,-21-21-16,0 0 0,0 0 0,0 0 15,-21 21-15,0 0 0,0 0 16,0 0-16,0 0 0,-1 21 15,1 0-15,0 21 0,0 1 16,0-1-16,21 0 0,0 22 16,0-1-16,-21-20 0,21 20 0,-22 1 15,22-1-15,-21-21 0,0 149 16,0-149-16,21 22 16,-21-1-16,21 1 0,-21-1 0,21 1 15,0-1-15,0 1 0,0-1 0,0-20 16,0 20-16,0 1 0,0-1 0,0-21 15,0 22-15,0-1 0,0-20 0,21 20 16,-21-20-16,0 20 0,0-21 16,0 1-16,0-1 0,0 0 0,0-20 15,0 20-15,0-21 0,0 0 0,-21 0 16,-1 1-16,1-1 0,0-21 16,-21 0-16,21 0 0,-1 0 0,1 0 15,-21-21-15,21-1 0,-22 1 0,22 0 16,-21-21-16,0-1 0,-1 1 15,22 0-15,-21-1 0,-1 1 0,1 0 16,0-1-16,21 22 0,-1-21 0,1 21 16,21 0-16,0-1 0,0 1 0,0 0 15,0 0-15,21 21 0,1-21 0,-1 0 16,21-1-16,-21 22 0,22-21 16,-1 0-16,21-21 0,-20 21 0,20-1 15,1-20-15</inkml:trace>
  <inkml:trace contextRef="#ctx0" brushRef="#br0" timeOffset="144426.94">11769 7747 0,'0'0'0,"0"-42"0,-22 21 15,22-1-15,0 1 0,-21 0 16,0 21-16,0 0 0,21 21 16,0 22-1,-21-22-15,0 21 0,21 0 0,-22 22 16,22-22-16,0 22 0,0-1 0,-21 1 16,21-1-16,0-20 0,0 20 0,-21-21 15,21 1-15,0-1 0,0 0 0,0-20 16,0-1-16,0 0 0,0 0 15,0 0-15,0 0 0,0 1 16,0-44 0,0 1-1,0-21-15,0 21 0,0 0 16,21-22-16</inkml:trace>
  <inkml:trace contextRef="#ctx0" brushRef="#br0" timeOffset="145114.54">11896 7768 0,'0'0'0,"0"-21"0,21 0 0,0 21 16,-21-21-16,0 42 31,0 0-31,0 0 0,0 0 0,0 22 16,0-1-16,0 0 0,0 1 0,0-1 16,0 22-16,0-22 0,0 21 15,0-20-15,0-1 0,0 0 16,-21 1-16,0-1 0,21-21 0,0 22 0,0-22 15,-22 0-15,22 0 0,-21 0 16,21 0-16,-21-21 16,21-21-1,0 0 1,0 0-16,21-21 0,0 20 16,1 1-16,-1-21 0,0 0 0,0-1 15,0 1-15,22 21 0,-22-22 0,0 1 16,21 21-16,-21 0 0,1 0 15,20 21-15,-21 0 0,0 0 0,0 0 16,1 21-16,-22 0 16,21 21-16,-21-21 0,0 1 0,0 20 15,0-21-15,0 21 0,0-20 0,0 20 16,0-21-16,0 0 0,0 0 16,0 1-16,0-1 0,0 0 0,0 0 15,0 0-15,21 0 0,0-21 16,0 0-16,0 0 15,1 0-15,-1 0 0,0 0 0,0 0 16,0-21-16,22 21 0,-22-21 16,0 0-16,0 0 0,0 0 0,0-1 15,22 1-15,-22-21 0,0 21 16,0-22-16,-21 22 0,21-21 0,-21 21 16,22 0-16,-22-1 0,0 1 0,-22 21 31,1 21-31,0 1 0,21-1 15,-21 0-15,0 0 0,0 0 0,-1 22 16,22-22-16,0 0 0,0 0 0,-21 0 16,21 0-16,0 1 0,0-1 0,0 0 15,0 0-15,0 0 16,21-21-16,1 0 0,-1 0 16,0 0-16,0 0 0,0 0 0,0 0 15,1 0-15,-1 0 0,0 0 0,0-21 16,-21 0-16,21 0 0,-21 0 15,0-1-15</inkml:trace>
  <inkml:trace contextRef="#ctx0" brushRef="#br0" timeOffset="145380.38">11515 8149 0,'0'0'15,"-43"0"-15,1 21 0,0-21 0,20 22 0,-20-22 0,21 0 16,21 21-16,0 0 31,21-21-31,21 0 0,-20 0 16,20 0-16,0 0 0,1 0 0,-1 0 16,0 0-16,22 0 0,-22-21 0,0 21 15,22-21-15,-22 21 0,1-22 0,-1 22 16,0 0-16,-21-21 0,1 21 15,20 0-15,-42-21 0</inkml:trace>
  <inkml:trace contextRef="#ctx0" brushRef="#br0" timeOffset="146154.54">14880 8297 0,'0'0'0,"21"-21"0,-21 0 15,21 0-15,1 0 16,-1 0-16,0-1 0,-21 1 0,0 0 16,0 0-16,0-21 0,0 20 0,0-20 15,-21 21-15,0 0 0,-1-22 0,1 22 16,-21 21-16,21-21 0,0 21 0,-22 0 16,22 0-16,-21 0 0,21 0 15,-22 21-15,22 0 0,-21 22 0,21-22 16,-22 21-16,22 1 0,0-1 0,0 0 15,21 1-15,0-1 0,0 0 0,0 1 16,0-22-16,0 21 0,0-21 0,0 0 16,21 1-16,0-1 0,0-21 15,0 21-15,1-21 0,20 0 0,-21 0 16,0 0-16,22 0 0,-22-21 16,21 21-16,0-21 0,-20-1 0,20 1 15,-21 0-15,0 0 0,22 0 0,-22 0 16,0-1-16,-21-20 0,21 21 15,-21-21-15,21 20 0,-21-20 0,0 21 16,0-21-16,0 20 0,0 1 0,0 42 31,0 1-31,0-1 0,0 21 0,0-21 16,0 22-16,-21-1 0,21-21 16,0 21-16,0-20 0,0 20 0,0-21 15,0 0-15,0 0 0,0 1 16,21-1-16,0 0 0,1 0 0,-1 0 15,0-21-15,0 0 0,0 0 16,0 0-16,1 0 0,-1 0 0,0 0 16,0 0-16,0 0 0,22-21 15,-22 0-15</inkml:trace>
  <inkml:trace contextRef="#ctx0" brushRef="#br0" timeOffset="146562.31">15409 8446 0,'0'0'0,"-21"0"16,0 0-16,0 0 16,21-22-1,0 1-15,0 0 16,0 0-16,21 0 0,0 0 0,0-1 16,0 1-16,1 0 0,20-21 15,-21 21-15,0-22 0,0 22 0,1-21 16,-1 21-16,0-22 0,0 22 0,-21-21 15,21 21-15,-21-1 0,0 1 16,-21 21-16,0 0 0,0 0 16,0 0-16,-1 21 0,1 1 15,0-1-15,0 0 0,0 0 0,0 21 16,21-20-16,0-1 0,0 0 16,0 0-16,0 21 0,0-20 0,21-1 15,0 0-15,0 0 0,0 0 0,0 0 16,1-21-16,-1 22 0,-21-1 15,21 0-15,0-21 0,-21 21 0,21-21 16,-21 21-16,21-21 47,1-21-31,-1 21-16</inkml:trace>
  <inkml:trace contextRef="#ctx0" brushRef="#br0" timeOffset="148595.46">16425 8065 0,'0'0'15,"0"-22"-15,0 1 0,0 0 0,0-21 0,0 21 16,0-1-16,-21 22 0,0-21 0,-21 0 16,20 21-16,1 0 0,0 0 15,-21 0-15,21 0 0,-1 0 0,-20 21 16,21 0-16,-21 1 0,20-1 0,1 21 15,-21-21-15,21 22 0,0-1 16,-1 0-16,22-21 0,0 22 0,0-1 16,-21-21-16,21 0 0,0 22 15,0-22-15,0 0 0,21 0 0,1-21 16,-1 21-16,0-21 0,0 0 0,21 0 16,-20 0-16,20 0 0,0 0 0,-21 0 15,22 0-15,-22 0 0,21-21 0,-21 21 16,22-21-16,-22 0 0,0 0 15,0 0-15,0-22 0,1 22 0,-1 0 16,-21-21-16,0 20 0,21-20 0,-21 21 16,0-21-16,21 20 0,-21 1 0,0 0 15,0 0-15,0 0 0,0 42 32,0 0-32,0 0 0,0 0 15,0 22-15,0-22 0,-21 21 0,21 1 16,0-1-16,-21 21 0,21-20 0,0-1 15,0 0-15,0 1 0,0 20 0,0-20 16,0 20-16,0-21 0,0 22 0,0-1 16,0-20-16,0 20 0,21 1 15,-21-1-15,21 1 0,-21-22 0,0 22 16,0-1-16,0-21 0,0 22 0,0-1 16,0-20-16,0 20 0,-21 1 0,0-1 15,21-20-15,-21 20 0,-1-21 16,1 22-16,21-22 0,-21 1 0,0-22 0,0 21 15,-22-21-15,22 0 0,0 1 16,-21-1-16,21 0 0,-1 0 0,-20-21 16,21 0-16,0 0 0,0 0 0,-1 0 15,1 0-15,0-21 0,0 0 0,0 0 16,0-1-16,21-20 0,-22 0 16,22-1-16,0 1 0,0-21 0,0-1 15,22-21-15,20 1 0,-21-1 0,21 0 16,1 1-16,-1-22 0,22 0 0,-22 0 15,21 0-15,-20 1 0,20-1 16,1 21-16,-1-21 0,-20 22 0,20-22 0,1 42 16,-22-20-16,0 20 15,1 1-15,-22 20 0,21 1 0,-21 0 16,-21 20-16,0 1 0,21 0 0,-21 0 16,0 0-16,-21 21 15,0 0-15,0 21 0,0 0 16,0-21-16,-1 21 0,1 0 15,0 1-15,0-1 0,0 0 0,21 0 16,0 0-16,0 0 0,0 1 0,0-1 16,0 0-16,0 0 0,0 0 15,21 0-15,0 1 0,0-1 0,0-21 16,-21 21-16,0 0 0,22-21 16,-1 21-16,-21 0 0,0 1 15,0-1 1,21-21-16,0 0 31,0 0-31,0 0 0,-21-21 16,22 21-16,-1-22 0,0 1 15,0 0-15,0 0 0,0 0 0,22 0 16,-22-1-16,0-20 0,0 21 0,0-21 16,1 20-16,-1-20 0,-21 21 0,21 0 15,-21 0-15,21-1 0,-21 1 16,0 42-1,-21 1 1,0-1-16,21 21 0,-21-21 16,21 0-16,0 22 0,-22-22 0,22 0 15,0 21-15,0-20 0,0-1 0,0 0 16,0 0-16,0 0 0,22 0 16,-1-21-16,0 22 0,0-22 15,0 0-15,22 0 0,-22 0 0,0 0 16,0 0-16,0 0 0,22 0 0,-22-22 15,0 1-15,0 0 0,0 21 16,0-21-16,1-21 0,-1 20 16,-21 1-16,21-21 0,-21 21 0,21-22 15,-21 22-15,0 0 0,0 0 0,0 0 16,0 0-16,0-1 0,0 44 31,-21-1-31,21 0 16,-21 0-16,21 0 0,0 22 0,-21-22 15,21 0-15,0 0 0,0 0 0,0 0 16,0 1-16,0-1 0,21 0 0,0 0 16,0-21-16,0 21 0,0-21 0,1 0 15,-1 0-15,21 0 0,-21 0 16,0 0-16,22 0 0,-22 0 16,0-21-16,21 21 0,-20-21 0,-1 0 15,0 0-15,0 21 0,0-22 0,0-20 16,1 21-16,-1 0 0,-21 0 0,0-1 15,0 1-15,0 0 0,0 0 16,-21 21 0,21 21-1,0 0-15,-22 0 0,1 1 0,21-1 16,0 0-16,0 21 0,-21-21 0,21 1 16,0-1-16,0 0 0,-21 0 15,21 0-15,0 0 0,0 1 16,0-44 31,0 1-47,0 0 15,0 0-15,0 0 0,21 0 16,0-1-16,-21 1 0,21-21 0,1 21 16,-1 0-16,0-22 0,0 22 0,0 0 15,0 0-15,1 21 0,-1-21 16,21 21-16,-21 0 15,0 0 1,-21 21-16,22 0 0,-1 0 0,0 0 0,-21 0 16,21 1-16,-21-1 0,21 0 15,-21 21-15,0-21 0,0 1 0,0-1 16,0 0-16,0 0 0,0 0 0,0 0 16,0 1-1,-21-22 1,0 0-16,0 0 15,21-22-15,0 1 0,0 0 16,0 0-16,0 0 0,21-22 16,0 22-16,21-21 0,-20 21 15,20-22-15,0 22 0,1-21 16,-1 21-16,21 0 0,-20-1 0,-1 1 16,0 21-16,43 0 0,-64 0 15,0 21-15,1 1 0,-1-1 0,0 21 16,-21-21-16,21 0 0,-21 22 0,0-22 15,0 0-15,0 21 0,0-20 16,0-1-16,-21 0 0,0 0 0,21 0 16,0 0-16,-21-21 0,-1 22 0,1-22 15,0 21-15,42-21 47,-21-21-47,21-1 0,1 22 16,20-21-16</inkml:trace>
  <inkml:trace contextRef="#ctx0" brushRef="#br0" timeOffset="149374.51">19304 8043 0,'21'0'47,"0"0"-47,0 0 0,1 0 0,-1 0 16,0 0-16,21 0 0,-21-21 0,1 21 15,-1 0-15,0-21 0,0 0 16,0 21-16,0-21 0,-21 0 16,0-1-16,0 1 0,0 0 15,0 0-15,-21 21 16,0 0-16,0 0 0,0 0 0,0 0 16,-1 0-16,1 21 0,0 0 0,0 0 15,0 22-15,0-22 0,-1 21 0,22-21 16,0 1-16,0 20 0,0-21 15,0 0-15,0 0 0,0 1 0,0-1 16,0 0-16,22 0 0,-1-21 0,0 21 16,0-21-16,0 0 0,22 0 0,-22 0 15,21 0-15,-21 0 0,22 0 0,-1 0 16,-21-21-16,21 0 0,-20 0 16,-1 0-16,0-1 0,0 1 15,0 0-15,0 0 0,1 0 0,-22-22 16,21 22-16,-21-21 0,21 21 0,-21-22 15,0 22-15,0 0 0,0 0 16,0 0-16,0 42 31,0 0-31,0 0 0,0 0 0,-21 1 16,21-1-16,0 0 0,-21 21 0,-1-21 16,22 1-16,0 20 0,0-21 0,-21 0 15,21 0-15,-21 1 0,21-1 16,-21 0-16,21 0 0,-21-21 47,21-21-47,0 0 15,0 0-15,0-1 0,0 1 16,21 0-16,0-21 0,0 21 0,0-22 16,1 22-16,20-21 0,-21 21 0,21-1 15,-20-20-15,20 42 0,-21-21 0,21 21 16,-20 0-16,-1 0 0,0 0 0,0 0 15,0 0-15,0 21 0,-21 0 16,0 0-16,0 1 0,0-1 16,0 0-16,0 0 0,0 21 0,0-20 0,0-1 15,0 0-15,-21 0 0,21 0 16,0 0-16,-21 1 0,0-1 16,21 0-16,0 0 15,0-42 16,0 0-31,0 0 16,21-1-16</inkml:trace>
  <inkml:trace contextRef="#ctx0" brushRef="#br0" timeOffset="149696.34">20934 7260 0,'0'0'0,"0"-21"15,0 0 1,-21 21 0,-1 21-16,1 0 0,0 0 0,0 1 15,-21 20-15,20 0 0,1-21 0,0 22 16,0-1-16,0 22 0,-22-22 16,22 0-16,0 1 0,21-1 0,0 0 15,-21 22-15,21-22 0,0 0 16,0 1-16,0-1 0,0-21 0,0 22 15,0-22-15,0 21 0,0-21 0,21 0 16,0 1-16,0-22 16,1 0-16,-1 0 0,0 0 0,0 0 15,21 0-15,-20 0 0,-1 0 0,0-22 16,0 1-16,0 0 0,0 0 0,-21 0 16,0-22-16,22 22 0,-22-21 0</inkml:trace>
  <inkml:trace contextRef="#ctx0" brushRef="#br0" timeOffset="149946.62">20510 7684 0,'0'0'0,"-21"0"0,-85 0 15,85 0-15,0 0 16,42 0 0,22 21-16,-1-21 15,-21 0-15,21 0 0,1 0 16,-1 0-16,0 0 0,1 0 0,-22 0 15,21 0-15,-21 0 0,1 0 0,-1 0 16,0 0-16,0 0 0,0-21 16,-42 21 31,0 0-47,-21 0 0,-1 0 0</inkml:trace>
  <inkml:trace contextRef="#ctx0" brushRef="#br0" timeOffset="151174.53">2117 11028 0,'-22'-21'16,"1"21"-16,21-21 0,-21 21 15,21-22-15,-21 1 16,21 0-16,-21 21 0,21-21 15,0 0-15,0 0 0,0-1 16,0 1-16,0 0 16,21 21-16,0 0 0,0 0 15,0 0-15,1 0 16,-1 21-16,0 0 0,0 1 0,21-1 16,-20 21-16,-22 0 0,21 1 0,-21 20 15,0-20-15,0 20 0,0 1 16,0-1-16,-21 1 0,-1-22 0,22 0 15,-21 22-15,0-22 0,0-21 16,-21 22-16,20-22 0,1 21 0,0-21 16,0 0-16,0-21 0,21 22 15,-21-22-15,-1 0 0,1 0 16,0 0-16,0 0 0,21-22 0,-21 1 16,21 0-16,0 0 15,-21 0-15,21-22 0,0 1 0,0 21 16,0-21-16,0-1 0,0 1 15,0 0-15,0-1 0,0 22 0,0-21 16,0 21-16,21 21 16,0 0-16,0 21 15,0 0-15,0 21 0,1-21 0,-22 1 16,21 20-16,0-21 0,0 21 16,-21-20-16,21-1 0,-21 0 0,21 21 15,-21-21-15,0 1 0,0-1 16,22 0-16,-1 0 15,-21 0-15,0 0 0,21 1 16,0-22-16,0 0 16,0 0-1,1-22-15,-1 1 16,0 0-16</inkml:trace>
  <inkml:trace contextRef="#ctx0" brushRef="#br0" timeOffset="151462.35">2879 11494 0,'0'0'0,"21"0"15,0 0-15,-21-22 16,21 22-16,-21-21 16,21 21-16,-21-21 0,21 0 15,-21 0-15,0 0 16,0-1-1,-21 22-15,0 0 0,0 0 0,0 0 16,0 0-16,-1 0 16,1 0-16,0 0 0,0 0 15,0 0-15,0 22 0,21-1 32,21-21-32,21 0 15,-21 0-15,0 0 0,22 0 0,-22 0 16</inkml:trace>
  <inkml:trace contextRef="#ctx0" brushRef="#br0" timeOffset="152858.91">4741 11324 0,'0'0'0,"-21"0"16,0 0-1,42 0 17,0 0-32,-21-21 0,0 0 15,0 0-15,0 0 0,0-22 16,0 22-16,0 0 15,-21 0-15,0 0 0,-21-22 0,20 22 16,1 0-16,-21 21 0,0-21 16,20 21-16,-20 0 0,0 0 15,21 0-15,-22 0 0,22 21 0,-21 0 16,21 21-16,-1 1 0,-20-1 16,21 0-16,0 1 0,0-1 0,-1 22 15,22-22-15,-21 0 0,21 1 0,0-1 16,0 0-16,0-21 0,0 22 0,0-22 15,0 0-15,0 0 0,21 0 16,1-21-16,-1 0 0,0 22 0,0-22 16,21 0-16,-20 0 0,20 0 0,0-22 15,1 1-15,-1 0 16,0 0-16,1 0 0,20-43 16,-21 22-16,1 0 0,-1-22 0,-21 22 15,22-22-15,-22 1 0,0-1 16,0 1-16,-21-1 0,0 1 0,0-1 15,0 1-15,0 20 0,0 1 0,0-21 16,0 41-16,0-20 0,0 21 16,0 42-1,-21 0-15,21 22 16,-21-1-16,0 0 0,21 1 16,0-1-16,-22 0 0,1 22 15,21-22-15,0 22 0,0-22 0,0 21 16,0-20-16,0-1 0,0 22 15,21-22-15,1-21 0,-1 21 0,0 1 16,0-22-16,21 0 0,-20 0 0,20 0 16,0 1-16,-21-1 0,22-21 15,-1 0-15,0 0 0,-20 0 0,20 0 16,0 0-16,1 0 0,-1-21 0,-21-1 16,21 1-16,1 0 0,-22 0 15,0 0-15,0-22 0,0 22 16,-21-21-16,0 21 0,0-22 0,0 1 0,0 21 15,0 0-15,-21-22 0,0 22 0,0 21 16,0 0-16,0 0 16,-1 0-16,-20 0 0,21 0 0,0 21 15,0 1-15,21-1 0,-22 0 0,1 0 16,21 21-16,-21-20 0,21-1 16,0 21-16,0-21 0,0 0 0,0 1 15,0-1-15,0 0 0,0 0 0,0 0 16,21-21-16,0 0 15,1 0-15,-1 0 0,0 0 16,0 0-16,0 0 0,0 0 0,1-21 16,-1 0-16,0 21 0,0-21 0,0 0 15,-21-1-15,21-20 0,-21 21 16,22-21-16,-22 20 0,21 1 16,-21 0-16,0 0 0,0 0 0,0 42 31,0 0-31,0 0 15,0 22-15,-21-22 0,21 0 0,0 0 16,-22 21-16,22-20 0,0-1 0,0 0 16,0 0-16,0 0 0,0 0 15,22-21-15,-1 0 16,0 0-16,21 0 0,-21 0 0,1 0 16,-1 0-16,21 0 0,-21 0 15,22-21-15,-22 0 0,21 0 0,-21 0 16,0 0-16,22-1 0,-22-20 15,0 0-15,21-1 0,-20 1 0,-1 0 16,0-22-16,0 22 0,0-22 16,0-20-16,1 20 0,-22 22 15,21 0-15,-21 20 0,0-20 0,0 21 16,0 0-16,0 42 16,0 0-1,-21 0-15,21 22 0,-22-22 0,22 21 16,0 0-16,-21 1 0,21 20 15,0-20-15,0 20 0,0-21 0,0 22 16,0-22-16,0 1 0,0-1 0,0 0 16,0-21-16,21 22 0,-21-22 15,0 0-15,22 0 0,-1 0 16,0 1-16,0-22 16,0 0-16,0 0 0,1-22 15,-1 22-15,-21-21 0,0 0 16,0 0-16,21 0 0,-21 0 15,0-22-15</inkml:trace>
  <inkml:trace contextRef="#ctx0" brushRef="#br0" timeOffset="153059.79">6096 11218 0,'0'-21'31,"21"21"-31,0 0 15,0 0-15,1-21 0,-1 21 16,0 0-16,0 0 0,0-21 0,22 21 16,-22 0-16,0 0 0,0-21 0,0 21 15,0 0-15,1 0 16,-22-21-16</inkml:trace>
  <inkml:trace contextRef="#ctx0" brushRef="#br0" timeOffset="154406.96">6752 11536 0,'42'0'16,"-20"0"-16,-1-21 15,-21 0-15,21-1 0,0 1 16,-21 0-16,0 0 0,0-21 0,0 20 15,0-20-15,0 21 0,0-21 16,0 20-16,0 1 0,0 0 16,-21 0-16,0 0 0,0 21 0,-1 0 0,1 0 15,0 0-15,0 21 16,-21 0-16,20 0 0,1 22 16,0-22-16,0 21 0,21-21 0,-21 22 15,21-1-15,-21-21 0,21 21 0,0-20 16,0-1-16,0 21 0,0-21 0,21 0 15,0 1-15,0-22 16,0 0-16,0 0 0,1 0 0,-1 0 16,0 0-16,21 0 0,-21-22 0,1 1 15,-1 0-15,21 0 0,-21 0 16,0 0-16,-21-1 0,22-20 16,-22 21-16,21-21 0,-21 20 0,0-20 15,0 21-15,0 0 0,0 0 0,0 42 47,0 0-47,0 0 0,0 21 0,0-20 16,-21-1-16,21 0 0,-22 21 0,22-21 15,0 1-15,0-1 0,0 21 16,0-21-16,0 0 0,22 1 16,-1-1-16,0-21 0,0 0 0,0 0 15,0 0-15,22 0 0,-22 0 16,21 0-16,-21 0 0,1-21 15,20 21-15,-21-22 0,0 1 0,0 0 16,22-21-16,-43 21 0,21-22 0,0 1 16,0 0-16,0-22 0,22-42 15,-22 43-15,-21-1 0,21 1 16,0-1-16,0 1 0,-21-1 0,0 22 16,0 0-16,0-1 0,0 22 0,0 0 15,0 0-15,-21 21 16,0 21-16,0 0 15,0 0-15,0 22 0,-1-22 0,1 21 16,21 0-16,-21 22 0,21-22 16,-21 1-16,21 20 0,-21-21 15,21 22-15,0-22 0,0 22 0,0-22 16,0 0-16,0 1 0,0-1 0,21-21 16,0 0-16,0 22 0,0-43 0,1 21 15,-1 0-15,0-21 0,0 0 16,21 0-16,-20 0 0,-1 0 0,0 0 15,0-21-15,0 0 0,0 0 0,1-1 16,-1 1-16,-21 0 0,21-21 16,0 21-16,0-1 0,-21-20 0,0 21 15,21 0-15,-21 0 0,22 21 0,-22 21 47,-22 0-47,22 0 0,-21 0 0,21 0 16,0 22-16,0-22 0,0 0 0,0 0 15,0 0-15,0 1 0,0-1 16,0 0-16,21-21 16,1 21-16,-1-21 0,0 0 0,0 0 15,0 0-15,0 0 0,1 0 0,20-21 16,-21 0-16,0 0 0,0-1 16,22 1-16,-22 0 0,0 0 0,0 0 15,-21-22-15,21 22 0,1-21 0,-22 21 16,0 0-16,0-1 0,0 1 15,21 0-15,-21 42 32,-21-21-32,-1 21 0,1 1 15,21-1-15,-21 0 0,0 21 0,0-21 16,21 22-16,-21-22 0,-1 21 0,1 1 16,21-22-16,0 21 0,0 22 15,0-22-15,0 0 0,0 22 0,0-1 16,0-20-16,0 20 0,0 1 0,0-1 15,21 1-15,-21-1 0,0 1 0,0-1 16,0 1-16,22-1 0,-22 1 0,0-22 16,0 21-16,0-20 15,0-1-15,0 0 0,-22-20 0,22-1 16,-21 0-16,0 0 0,0-21 0,-21 0 16,20 0-16,-20 0 0,0 0 0,21 0 15,-22 0-15,1-21 0,0 21 0,-1-21 16,22 0-16,-21 21 0,21-22 0,-1 1 15,1 0-15,0 21 0,21-21 16,0 0-16,0 0 0,0-1 0,0 1 16,21 0-16,0-21 0,1 21 0,20-22 15,-21 22-15</inkml:trace>
  <inkml:trace contextRef="#ctx0" brushRef="#br0" timeOffset="154751.28">8615 10986 0,'0'0'15,"-43"0"1,22 21-16,21 0 0,-21 21 0,0 1 16,21-1-16,-21 0 0,0 22 0,21-1 15,-22 1-15,22-1 0,0 1 16,0-1-16,0 1 0,-21-1 0,21 22 15,0-22-15,0 1 0,0-1 16,-21 1-16,21-22 0,0 22 0,0-22 16,0 22-16,0-22 0,-21 0 0,21-21 15,0 22-15,-21-22 0,21 21 0,0-21 16,-21 1-16,21-1 0,0 0 0,0 0 16,0-42 15,0 0-16,0-22-15,0 22 0,21-21 0,0 21 16,0-22-16</inkml:trace>
  <inkml:trace contextRef="#ctx0" brushRef="#br0" timeOffset="155044.69">8572 11451 0,'0'-63'0,"0"126"0,0-169 0,0 43 15,0 21-15,0 20 0,0-20 0,0 21 16,22-21-16,-22 20 0,21 1 0,0 21 15,0-21-15,0 0 0,0 21 16,1 0-16,-1 0 0,0 0 0,21 0 16,-21 0-16,1 21 0,-1 0 0,0 0 15,-21 22-15,0-22 0,0 21 16,0 1-16,0-22 0,0 21 0,0 0 16,-42 1-16,20-22 0,1 21 15,-21-21-15,21 1 0,-22-1 0,1 0 16,21 0-16,0 0 0,0-21 0,-1 0 15,1 21-15,42-42 32,22 0-32,-22 0 15,0 0-15,0 0 0,22-1 0,-22 1 16</inkml:trace>
  <inkml:trace contextRef="#ctx0" brushRef="#br0" timeOffset="155374.94">9080 11324 0,'0'0'0,"22"0"0,-1 0 16,-21-21-16,21 21 0,0-21 16,0 0-16,0 0 0,1-1 15,-1 1-15,0 0 0,0 0 0,0-21 16,0 20-16,1 1 0,-22 0 16,0 0-16,-22 21 31,1 21-31,0-21 0,0 21 15,0 0-15,0 1 0,-1-1 0,1 21 16,21-21-16,-21 0 0,21 1 16,0 20-16,0-21 0,0 0 15,0 0-15,0 1 0,21-1 16,0 0-16,1-21 0,-1 0 0,0 0 16,0 0-16,21 0 0,-20 0 0,-1 0 15,0 0-15,21-21 0,-21 21 16,1-21-16,-22-1 0,21 1 0,-21 0 15,21 0-15,-21 0 0,0 0 0,0-1 16,0 1-16</inkml:trace>
  <inkml:trace contextRef="#ctx0" brushRef="#br0" timeOffset="155630.79">7726 10986 0,'0'0'16,"-43"21"-16,1-21 0,0 0 0,21 0 0,-1 0 16,1 0-16,42 0 15,22 0-15,-22 0 16,21-21-16,1 21 0,20 0 16,-21 0-16,22-22 0,-1 22 0,-20 0 15,20 0-15,-20 0 0,-1 0 0,0 0 16,1-21-16,-22 21 0,21 0 0,-21 0 15,-21-21 1,0 0-16,0 0 0</inkml:trace>
  <inkml:trace contextRef="#ctx0" brushRef="#br0" timeOffset="156722.74">11218 10859 0,'21'-22'0,"-42"44"0,64-65 0,-22 22 0,-21 0 15,0 0-15,0 0 0,0-1 16,0 1-16,0 0 0,0 0 16,-21 21-16,-1 0 0,1 0 15,0 21-15,0 0 0,0 0 16,0 22-16,-1-22 16,1 0-16,0 21 0,0 1 0,0-22 0,0 21 15,-1 1-15,22-1 0,-21-21 0,21 21 16,0-20-16,0-1 0,0 21 15,0-21-15,21 0 0,1-21 0,20 22 16,-21-22-16,0 0 0,22 0 16,-22 0-16,0 0 0,21-22 0,-21 22 15,22-21-15,-22 0 0,0 0 0,0 0 16,0 0-16,-21-1 0,0 1 0,0 0 16,0 0-16,0 0 0,0 0 0,0-1 15,-21 1-15,0 0 0,0 0 16,0 0-16,0 0 0,-1-1 0,1 1 15,21 0-15,0 0 0,0 0 0,0 0 16,0-1-16,21 1 16,1 21-16,-1-21 15,0 0-15,21 21 0,-21-21 0,22 0 16,-1-1-16,-21 22 0,22-21 0,-22 0 16,0 0-16,0 21 0,0-21 0,0 21 15,-21 21 1,0 0-1,0 21-15,0-20 0,0-1 16,0 21-16,-21-21 0,21 22 0,0-1 16,0 0-16,0 1 0,0-1 15,0 0-15,0 22 0,0-22 0,0 0 16,0 22-16,0-1 0,0-20 0,0 20 16,21 1-16,-21-1 0,22 1 15,-22-1-15,0 1 0,0-1 0,0 1 16,0-1-16,0 1 0,0-1 0,0 1 15,0-1-15,0 1 0,0-1 0,0 1 16,0-22-16,0 0 0,-22 22 16,22-22-16,-21 1 0,0-1 0,21-21 15,-21 21-15,0-20 0,0-1 0,-1 0 16,22 0-16,-21-21 0,0 0 0,0 0 16,0 0-16,0 0 0,-1-21 15,1 0-15,0 0 0,0-1 0,0 1 0,0 0 16,-1 0-16,22-21 0,-21 20 0,21-20 15,-21 0-15,21 21 16,0-22-16,0 1 0,0 0 0,0-1 16,0 22-16,0-21 0,0-1 0,0 22 15,0-21-15,0 21 0,0-22 0,21 22 16,0-21-16,1 21 0,-22 0 0,21-22 16,0 22-16,0 0 0,0-21 0,0 20 15,1-20-15,20 0 0,-21-1 16,21 1-16,1 0 0</inkml:trace>
  <inkml:trace contextRef="#ctx0" brushRef="#br0" timeOffset="157035">13060 10097 0,'0'0'0,"0"42"16,-21-21-16,21 0 16,0 22-16,-22-1 0,22 0 0,0 1 15,0 20-15,0-21 0,0 22 16,0-1-16,-21-20 0,21 20 0,-21-20 16,21-1-16,0 0 0,0 1 15,-21-1-15,21 0 0,-21-21 0,21 22 16,-21-22-16,21 0 0,0 0 0,0 0 15,0 1-15,0-44 32,21 1-32,0 0 0,0 0 15,0-21-15,0 20 0</inkml:trace>
  <inkml:trace contextRef="#ctx0" brushRef="#br0" timeOffset="157656.65">13335 10224 0,'0'21'16,"0"21"0,0-21-16,0 22 0,0-1 0,0 0 15,0 1-15,0-1 0,0 21 0,-21-20 16,21-1-16,0 0 0,0 1 0,0-1 16,0 0-16,-21-20 0,21 20 15,-22-21-15,1 0 0,21 0 0,0 1 16,0-1-16,0 0 15,-21-21-15,21-21 16,0 0-16,21-1 16,0 1-16,-21 0 0,22 0 15,-1 0-15,0 0 0,-21-22 16,21 22-16,0-21 0,0 21 0,1-1 16,-1 1-16,0 21 0,0 0 0,0 0 15,0 0-15,-21 21 16,0 1-16,0 20 0,0-21 0,0 0 15,0 22-15,22-22 0,-22 0 0,0 0 16,0 21-16,21-20 0,-21-1 16,0 0-16,21-21 15,-21 21-15,21-21 0,0 0 16,0 0-16,1 0 0,-1 0 16,0 0-16,0 0 0,0-21 15,0 0-15,1 21 0,-1-21 0,0-1 16,0 1-16,-21 0 0,0 0 0,21 0 15,-21 0-15,0-1 0,0 1 0,0 0 16,0 0-16,-21 21 16,21 21-16,-21 0 15,0 0-15,21 1 16,-21 20-16,21-21 0,-22 0 0,22 0 16,0 1-16,0-1 0,0 0 15,0 0-15,22 0 0,-1-21 0,0 21 16,0-21-16,0 0 15,0 0-15,1 0 0,-1 0 0,0 0 16,0 0-16,-21-21 0,0 0 16,0 0-16,0 0 0,0 0 15</inkml:trace>
  <inkml:trace contextRef="#ctx0" brushRef="#br0" timeOffset="157858.53">12721 10753 0,'0'0'0,"-21"0"0,-21 0 15,63 0 1,0-21-16,21 21 16,-21 0-16,22-22 0,-1 1 0,0 21 15,1 0-15,-1-21 0,22 21 0,-22 0 16,0 0-16,1 0 0,-1 0 0,0-21 15,-21 21-15</inkml:trace>
  <inkml:trace contextRef="#ctx0" brushRef="#br0" timeOffset="158698.62">15917 10986 0,'0'0'0,"21"0"0,-21-22 15,0 1-15,22 0 0,-22 0 0,21 0 16,0 0-16,-21-1 0,0 1 16,0 0-16,0-21 0,0 21 0,0-1 15,0-20-15,-21 21 0,0-21 0,21 20 16,-43 1-16,1-21 0,21 21 16,0 21-16,-1 0 0,1 0 0,0 21 15,-21 0-15,42 0 16,-21 0-16,-1 22 0,1-1 0,21 0 0,-21 1 15,21-1-15,0 0 0,0 1 16,0-1-16,0 0 0,0 1 0,0-22 0,0 0 16,0 21-16,0-20 0,0-1 15,21 0-15,0-21 16,1 0-16,-1 0 0,0 0 16,0-21-16,0 0 0,0-1 0,1 1 15,-1 0-15,0 0 0,-21 0 0,21 0 16,0-1-16,-21-20 0,0 21 0,0-21 15,0 20-15,21-20 0,-21 21 0,0 0 16,22 0-16,-22-1 0,0 1 0,0 42 31,0 1-31,0-1 0,0 0 0,0 0 16,21 21-16,-21-20 0,21-1 16,0 0-16,-21 0 0,21 0 0,0 0 15,-21 1-15,22-22 0,-1 21 0,0-21 16,0 0-16,0 0 0,0 0 0,22 0 15,-22 0-15,0 0 0,0-21 16,22-1-16,-22 22 0,21-21 0,-21 0 16,0 0-16,1 0 0,-1 0 0,0-22 15,-21 22-15,21-21 0,-21 21 0,21-22 16,-21 22-16,0 0 0,0 0 0,0 42 31,0 0-31,0 0 0,-21 22 16,21-1-16,-21-21 0,21 21 15,-21 1-15,21-22 0,0 21 0,0 1 16,0-22-16,0 0 0,0 21 0,0-21 16,21 1-16,0-1 0,0-21 0,0 21 15,1 0-15,20-21 0,-21 0 0,21 0 16,1 0-16,-22 0 0,21 0 0,1-21 16,-1 0-16,0 21 0,1-21 15</inkml:trace>
  <inkml:trace contextRef="#ctx0" brushRef="#br0" timeOffset="160482.29">17526 10774 0,'0'0'0,"42"-42"0,1 20 0,-1-20 0,-21 21 16,0 0-16,-21 0 0,0-1 15,-42 22 1,21 0-16,0 0 0,-22 22 0,1-1 16,0 0-16,-1 0 0,1 0 0,0 22 15,-1-22-15,22 21 0,-21-21 0,21 0 16,-1 22-16,1-22 0,0 0 0,21 0 15,0 0-15,0 1 0,0-1 0,21 0 16,0-21-16,1 0 16,20 0-16,-21 0 0,21 0 0,-20 0 15,20-21-15,0 21 0,-21-21 16,22-1-16,-22 22 0,0-21 0,0 0 16,0 0-16,1 0 0,-1 0 0,-21-1 15,0 1-15,0 0 0,0 0 0,0 0 16,0 42-1,0 0-15,0 0 16,0 0-16,0 1 0,0 20 0,0 0 16,0 1-16,0-1 0,0 0 0,0 22 15,0-22-15,0 22 0,0-22 0,0 21 16,0 1-16,0-22 0,0 22 0,0-22 16,0 22-16,0-22 0,0 21 0,0-20 15,0 20-15,21-20 0,-21 20 0,21-21 16,-21 22-16,0-1 0,0-20 0,0 20 15,0-20-15,0-1 0,0 21 16,0-20-16,0-1 0,-21 0 16,0 1-16,0-1 0,-1-21 0,1 0 15,0 1-15,0-1 0,0 0 0,-22-21 16,22 0-16,0 0 0,0 0 0,0 0 16,0 0-16,-1-21 0,1 21 0,0-21 15,0-22-15,21 22 0,-21-21 0,21 21 16,0-43-16,0 22 0,0-22 0,21 1 15,0-1-15,21-20 0,-20 20 16,20-21-16,21 1 0,-20-22 0,20 21 0,-20-21 16,20 1-16,1-1 0,-1 0 15,-21 0-15,22 21 0,-1 1 16,1-1-16,-22 22 0,22-1 0,-22 1 16,0 20-16,-20 1 0,-1 21 0,-21 0 15,-21 21 1,-1 0-16,-20 0 0,21 0 0,-21 21 15,20 0-15,1 0 0,-21 0 16,21-21-16,21 21 0,0 1 0,0-1 16,0 0-16,0 0 0,0 0 15,0 0-15,21 1 0,0-1 0,21 0 16,-20 0-16,-1-21 0,0 21 0,0 0 16,0-21-16,-21 22 15,21-22-15,1 0 16,-1 0 15,0 0-31,0-22 16,0 22-16,0-21 0,1 0 15,-1 21-15,0-21 0,0 0 16,0 0-16,0-1 0,1 22 0,-22-21 0,21 0 16,0 0-16,-21 0 15,0 42 16,0 0-15,0 0-16,0 0 0,0 1 16,0-1-16,0 0 15,21 0-15,0-21 16,0 0-16,1 0 16,-1 0-16,0 0 0,0 0 0,0 0 15,0 0-15,1 0 0,-1-21 0,0 21 16,0-21-16,21 0 0,-20-1 15,-1 1-15,0-21 0,-21 21 16,21 0-16,-21-1 0,0 1 0,0 0 16,0 42 15,-21 0-31,21 1 0,0-1 0,0 0 16,0 0-16,0 0 0,0 0 0,0 1 15,0-1-15,0 0 0,21 0 0,0-21 16,0 0-16,1 21 0,-1-21 0,0 0 15,0 0-15,0 0 0,0 0 0,22 0 16,-22-21-16,0 0 0,21 21 0,-20-21 16,-1 0-16,0 21 0,0-22 15,0 1-15,0 0 0,-21 0 16,22-21-16,-22 20 0,21 1 0,-21 0 16,21 0-16,-21 0 0,0 0 0,0 42 31,0 0-31,0 0 0,-21 0 0,0 0 15,21 1-15,-22-1 0,22 21 16,-21-21-16,21 0 0,0 1 0,0 20 16,0-21-16,-21 0 0,21 0 15,0 1-15,-21-22 0,21 21 16,0-42 15,0-1-31,0 1 0,0 0 16,0 0-1,0-21-15,21 20 0,0 1 0,0-21 16,1 0-16,-1 20 0,21-20 0,0 21 16,-20-21-16,20 20 0,0 1 0,-21 21 15,22 0-15,-22 0 0,21 0 0,-21 21 16,1-21-16,-1 22 0,-21 20 0,0-21 16,0 0-16,0 0 0,21 1 15,-21 20-15,0-21 0,0 0 0,0 0 16,0 1-16,0-1 0,0 0 0,0 0 15,-21 0-15,0-21 16,21 21-16,0-42 31,0 0-31,0 0 16,0 0-16,21 0 16,0-1-16,21 1 0,-21-21 0,1 21 15,41-43-15,-21 43 16,-20 0-16,-1 0 0,0 0 0,0 21 15,0 0-15,0 0 0,1 21 16,-22 0-16,0 0 0,0 0 0,0 0 16,0 1-16,0-1 0,0 0 15,0 0-15,-22 0 0,22 0 0,-21 1 16,21-1-16,-21 0 0,21 0 16,0 0-16,0 0 15,21-21 1,0 0-16,1 0 15,-1-21-15</inkml:trace>
  <inkml:trace contextRef="#ctx0" brushRef="#br0" timeOffset="161246.91">20447 10774 0,'0'-21'15,"21"21"1,0-21-1,0 21-15,1 0 0,-1 0 16,0-22-16,0 22 0,0-21 16,0 0-16,1 0 0,-22 0 15,0 0 1,-22 21-16,1 0 16,0 0-16,0 0 0,0 21 0,0 0 15,-1 0-15,1 0 0,21 0 16,-21 1-16,21 20 0,-21-21 0,21 0 15,0 0-15,0 1 0,0-1 0,0 0 0,0 0 16,0 0-16,21-21 0,0 21 0,0-21 16,1 0-16,-1 0 15,0 0-15,0 0 0,21 0 16,-20 0-16,-1 0 0,21-21 0,-21 21 16,22-21-16,-22 21 0,0-21 0,21 0 15,-21 0-15,1 21 0,-1-43 0,21 22 16,-21 0-16,0 0 0,1 0 0,-1-1 15,0 1-15,-21 0 0,-21 21 32,0 0-32,-1 21 15,1 0-15,21 1 0,-21-1 16,0-21-16,21 21 0,0 0 0,0 0 16,-21 0-16,21 1 0,0-1 15,-21-21 1,21 21-16,0-42 47,0 0-32,0-1-15,0 1 0,0 0 0,0 0 16,21 0-16,0-22 0,21 22 0,-21-21 16,22 0-16,-22 20 0,21 1 15,-21-21-15,22 42 0,-22-21 16,0 21-16,0 0 0,22 0 0,-43 21 15,21 0-15,-21 0 0,0 0 0,0 1 16,0 20-16,0-21 0,0 0 0,0 0 16,21 22-16,-21-22 0,0 0 0,0 0 15,0 0-15,0 1 0,0-1 16,0 0-16,-21-21 31,21-21-15,0 0-1,0-1-15,21 1 0,0 0 0,0 0 16</inkml:trace>
  <inkml:trace contextRef="#ctx0" brushRef="#br0" timeOffset="161542.74">21907 9800 0,'0'0'0,"0"-21"15,-21 21-15,0 0 16,21 21-16,-21 0 0,0 1 0,0 20 16,-1 0-16,1 1 15,0-1-15,0 21 0,0-20 0,0 20 16,-1 1-16,1-1 0,21 1 0,0-1 0,0-20 16,0 20-16,0-21 0,0 1 15,0-1-15,0 0 0,0-20 0,21-1 16,1 0-16,-22 0 0,21 0 15,0-21-15,0 0 0,0 0 16,0 0-16,1 0 0,-1 0 0,0 0 16,0-21-16,-21 0 0,21 0 0,0 0 15,1-1-15,-22 1 0,0-21 0,21 21 16</inkml:trace>
  <inkml:trace contextRef="#ctx0" brushRef="#br0" timeOffset="161758.6">21505 10287 0,'-21'0'16,"42"0"-16,-84 0 0,42 0 0,-1 0 0,1 0 16,21 21-1,21 0-15,1-21 16,20 0-16,0 0 0,1 22 0,-1-22 16,0 0-16,1 0 0,-1 0 0,-21 0 15,0 0-15,0 0 0,1 0 0,-1 0 16,-42 0 15,-1 0-31,-20 0 0,21 21 16</inkml:trace>
  <inkml:trace contextRef="#ctx0" brushRef="#br0" timeOffset="162862.4">1947 13843 0,'-21'-21'0,"21"0"15,0 0-15,0-1 16,0 1 0,21 0-16,0 21 0,-21-21 0,22 0 15,-1 21-15,0 0 0,0 0 16,0 0-16,0 0 0,1 0 15,-22 21-15,21 0 0,-21 0 16,21 22-16,-21-22 0,0 21 0,0-21 16,-21 22-16,0-22 0,-1 21 0,1-21 15,0 0-15,0 22 0,0-22 16,21 0-16,-21-21 0,21 21 0,-22-21 16,1 21-1,21-42 1,0 0-1,21 0-15,1 21 0,-1-21 16,0 21-16,21 0 0,-21 0 16,1 0-16,-1 0 0,21 0 15,-21 0-15,22 0 0,-22 0 0,21 21 16,-21 0-16,0 0 0,1 0 0,-1 1 16,-21-1-16,0 0 0,0 0 15,0 0-15,-21 0 0,-22 1 0,22-1 16,0 0-16,-21 0 0,20 0 15,-20 0-15,21 1 0,0-22 0,0 0 16,-1 21-16,1-21 0,0 0 16,0 0-16,0 0 15,21-21-15,-21-1 0,-1 1 16,22 0 0,0 0-16,0 0 15,0 0-15,22-1 16,-1 22-16,0 0 15,0-21-15,0 21 0</inkml:trace>
  <inkml:trace contextRef="#ctx0" brushRef="#br0" timeOffset="163058.81">2709 14118 0,'43'0'0,"-86"0"0,107 0 0,-43 0 0,-21-21 16,21 21 46,0 0-46,0 0-16,1 0 0,-1 0 16</inkml:trace>
  <inkml:trace contextRef="#ctx0" brushRef="#br0" timeOffset="163559.51">4064 13504 0,'0'-21'0,"0"42"0,0-63 0,0 21 16,0 0-16,-21 0 0,0 21 15,-1 0-15,1 0 0,0 0 16,0 0-16,0 21 0,0 0 0,-1 0 15,1 21-15,0 1 16,0-1-16,0 0 0,21 22 0,-21-1 16,-1 1-16,22-22 0,0 22 0,0-1 15,-21-20-15,21-1 0,0 21 16,0-20-16,0-1 0,21 0 0,1 1 16,-1-22-16,0 21 0,0-21 0,21-21 15,1 22-15,-22-22 0,21 0 16,1 0-16,-22 0 0,21 0 0,0-22 15,-20 1-15,20 0 0,-21 0 0,21-21 16,1 20-16,-22-20 0,0 0 16,0-1-16,0 1 0,1 0 0,-22-22 15,0 1-15,0 20 0,0-20 16,0-22-16,-22 22 0,-20-1 0,21 22 16,-21-22-16,20 22 0,-20 21 15,0-21-15,21 20 0,-22 22 0,22 0 16,-21 0-16,21 0 0,-22 0 15,22 0-15,0 43 0,0-22 0,0 0 16,-1 21-16,22 1 0,-21-1 0,21-21 16,0 22-16,0-1 0,0 0 15,0 1-15,21-22 0,1 0 0,-1 21 16,0-21-16,0-21 0,21 22 0,-20-1 16</inkml:trace>
  <inkml:trace contextRef="#ctx0" brushRef="#br0" timeOffset="163962.29">4508 13885 0,'0'0'0,"0"-63"16,0 42 0,22 21-16,-1 0 15,0 0-15,0 0 0,21 0 16,-20 0-16,-1 21 0,21 0 0,-21 0 15,0 0-15,22 22 0,-22-22 16,0 0-16,0 21 0,-21-20 16,0-1-16,0 21 0,0-21 0,0 22 15,0-22-15,0 0 0,0 0 0,0 0 16,-21 0-16,0 1 16,0-22-1,21-22-15,0 1 0,0 0 16,0 0-16,0 0 15,0 0-15,0-22 0,21 22 0,0-21 16,-21 21-16,21-22 0,0 1 0,1 0 16,-22-1-16,21 22 0,0-21 15,0 21-15,-21-1 0,21 1 0,0 21 16,1 0 0,-1 0-16,0 21 15,-21 1-15,21-22 0,0 21 16</inkml:trace>
  <inkml:trace contextRef="#ctx0" brushRef="#br0" timeOffset="164894.54">5546 14012 0,'0'0'0,"0"-21"0,0 0 15,0 0-15,0 0 0,0 0 16,0-1-16,0 1 0,0 0 15,-22-21-15,1 42 0,21-21 0,-21-1 16,0 22-16,0 0 0,0 0 16,-1 0-16,1 22 0,0-1 0,0 21 15,0-21-15,0 0 0,-1 22 0,1-22 16,0 21-16,0-21 0,0 22 0,21-22 16,0 21-16,-21-21 0,21 1 15,0-1-15,0 0 0,0 0 0,0 0 16,21 0-16,0-21 0,0 0 0,0 0 15,0 0-15,1 0 0,-1 0 16,0 0-16,21-21 0,-21 0 0,1 21 16,-1-21-16,0 0 0,0 0 15,0-22-15,0 22 0,1-21 0,-1 21 16,-21-22-16,0 1 0,0-22 16,21 22-16,-21-21 0,21 20 0,-21-20 15,0 20-15,0-20 0,0 21 0,0 20 16,0-20-16,0 21 0,0 0 0,0 0 15,-21 21 1,0 0-16,0 21 0,21 0 16,0 21-16,0-21 0,-22 22 0,22-1 15,0 0-15,0 1 16,0-1-16,0 0 0,0 22 0,0-22 0,0 1 16,0-22-16,22 21 0,-22 0 0,21-20 15,0 20-15,0-21 0,0 0 16,0 0-16,1 1 0,20-1 15,-21 0-15,0-21 0,22 0 0,-22 0 16,21 0-16,-21 0 0,22 0 0,-22 0 16,0-21-16,0 0 0,0-1 0,0 22 15,1-21-15,-1-21 0,-21 21 16,0 0-16,0-1 0,0 1 0,0-21 16,0 21-16,0 0 0,-21 42 31,-1 0-31,1 0 15,0 0-15,0 0 0,21 22 16,0-22-16,0 0 0,-21-21 0,21 21 16,0 0-16,0 1 0,0-1 15,21 0-15,0-21 16,0 0-16,0 0 0,1 0 0,-1 0 16,0 0-16,0-21 0,0 0 0,0 21 15,1-22-15,20 1 0,-21 0 16,21-21-16,-20 21 15,-1-1-15,0 1 0,0 0 0,-21 0 16,21 0-16,-21 0 0,21 21 0,1 0 16,-22 21-1,0 0 1,0 0-16,0 0 0,0 0 0,0 1 16,0-1-16,0 0 0,0 0 0,0 0 15,0 0-15,0 1 0,0-1 16,21-21-1,0 0 1,-21-21-16,21 21 16,0-22-16,-21 1 0</inkml:trace>
  <inkml:trace contextRef="#ctx0" brushRef="#br0" timeOffset="165915.09">8721 13547 0,'0'-21'0,"0"42"0,-22-64 16,1 22-16,0 0 0,21 0 16,-21 0-16,0 21 0,21-21 15,-21 21 1,-1 0-16,1 21 15,21 21-15,0-21 0,-21 22 16,0-1-16,0 21 0,21-20 16,-21-1-16,-1 22 0,22-22 0,-21 0 15,21 1-15,-21-1 0,21 0 0,0-21 16,0 22-16,0-22 0,0 0 16,21 0-16,0-21 0,1 0 15,-1 0-15,0 0 0,21 0 0,-21 0 16,1-21-16,20 0 0,-21 21 0,0-21 15,0 0-15,1-1 0,-22 1 16,0-21-16,0 21 0,0 0 0,-22-22 16,1 22-16,0-21 0,0 21 0,0-1 15,0-20-15,-1 21 0,1 0 0,0 21 16,21-21-16,-21 21 16,21-22-16,21 22 15,0 0-15,22 0 16,-22 0-16,21 0 0,22 0 15,-22-21-15,0 21 0,22-21 0,-1 0 16,1 21-16,-1-21 0,1-22 0,-1 22 16,-20 0-16,-1 0 0,0 0 0,1 0 15,-22-1-15,0 22 0,-21-21 16,0 0-16,0 0 16,-21 21-16,0 0 0,-1 0 15,1 21-15,0-21 0,0 21 16,21 0-16,0 22 15,0-1-15,0 0 0,-21 1 0,21-1 16,0 22-16,0-22 0,0 21 0,0-20 16,0 20-16,21 1 0,-21-22 0,0 22 15,21-22-15,-21 21 0,21 1 16,-21-1-16,0 1 0,0-1 0,0 1 16,0 21-16,0-22 0,0 1 0,0-1 15,0 1-15,0 20 0,-21-20 0,0-1 16,21-20-16,-21 20 0,0 1 15,-1-22-15,22 21 0,-21-20 0,0-22 16,0 21-16,0-21 0,0 22 16,-1-22-16,1-21 0,0 21 0,0-21 15,0 0-15,0 0 0,-22 0 0,22-21 16,0 21-16,-21-21 0,20-22 0,1 22 16,-21-21-16,21 0 0,21-1 15,-21 1-15,21 0 0,-22-1 0,22 1 16,-21 0-16,21-1 0,0 22 0,0-21 15,0 21-15,0-1 0,0 1 0,0 0 16,0 0-16,0 0 0,0 0 0,0-1 16,0 1-16,0 0 0,0-21 15,0 21-15,0-1 0</inkml:trace>
  <inkml:trace contextRef="#ctx0" brushRef="#br0" timeOffset="169775.78">11790 12658 0,'0'0'0,"0"-21"15,-21 21 1,-1 0-16,1 0 0,0 21 15,0 21-15,0 0 0,-22 1 0,22-1 16,0 22-16,0-1 0,0 1 16,21-1-16,0 1 0,-21-1 15,21 22-15,0-22 0,0 1 0,0-1 16,0 1-16,21-22 0,0 22 0,0-22 16,0 0-16,22 1 0,-1-22 0,-21 0 15,21 0-15,1 0 0,-1-21 16,0 0-16,22 0 0,-22 0 0,1 0 15,-1 0-15,0-21 0,1-21 0,-1 21 16,0-1-16,-21-20 0,22 0 0,-22-1 16,0-20-16,0 21 0,-21-22 15,0 22-15,0-22 0,0 1 16,0-1-16,-21 1 0,0-22 0,0 22 16,-22-1-16,1 1 0,0-1 0,-22 22 15,1-1-15,20 22 0,-20 0 0,-1 0 16,1 21-16,21 0 0,-22 0 15,22 21-15,-1 0 0,1 22 0,0-1 16,21 21-16,-1 1 0,1-1 0,21 1 16,0-1-16,0 1 0,0-1 0,0 1 15,21-1-15,1 1 0,-1-22 16,21 1-16,-21-1 0,22 0 0,-1 1 16,0-22-16,1 0 0,20-21 0,-21 21 15,22-21-15,-22 0 0,22 0 16,-22 0-16,22-21 0,-22 21 15,0-21-15,1 0 0,-1-22 0,0 22 16,1 0-16,-22-21 0,0 20 0,0-20 16,0 0-16,0 21 0,1-22 0,-22 22 15,21 0-15,-21 0 0,0 0 0,21 21 16,0 0 0,0 0-16,-21 21 0,0 0 15,21 0-15,1 0 16,-1-21-16,-21 21 0,0-42 62,0 0-62,0 0 0,0 0 16,0 0-16,-21 21 0,-1-22 16,1 1-16,0 0 15,0 21-15,0 0 0,0 0 16,-1 21-16,1-21 0,21 43 15,0-22-15,-21 0 0,0 21 0,21 1 16,-21-1-16,21 21 0,0-20 0,0-1 16,0 0-16,0 1 0,0-1 15,0-21-15,0 22 0,0-22 0,21 0 16,0 0-16,0 0 0,0-21 16,1 0-16,20 0 0,-21 0 0,0 0 15,22 0-15,-1-21 0,-21 21 0,21-21 16,1 0-16,-1 0 0,-21-1 15,22-20-15,-22 21 0,21-21 0,-21-1 16,0 22-16,1-21 0,-1-1 0,-21 22 16,21-21-16,-21 21 0,21 0 0,-21-1 15,21 22 1,-21 22 0,21-1-16,-21 0 15,0-42 48,0 0-48,0-1 1,-21 22-16,21-21 0,-21 21 0,0 0 16,0 0-1,0 0-15,-1 21 16,22 1-16,0-1 0,-21 0 0,21 0 15,-21 0-15,21 0 0,0 22 16,0-22-16,0 21 0,0-21 0,0 1 16,0 20-16,0-21 0,0 0 15,0 0-15,0 1 0,21-1 0,0-21 16,1 21-16,-1-21 0,0 0 0,21 0 16,1 0-16,-1 0 0,0 0 0,1 0 15,-1-21-15,0 0 0,1 21 16,-22-22-16,21 1 0,0 0 0,-20 0 15,-1 0-15,0 0 0,0-1 0,-21 1 16,21 0-16,-21-21 0,21 21 0,-21-1 16,0 1-16,0 0 0,0 0 0,0 0 15,0 42 17,0 0-32,0 0 0,0 0 15,-21 1-15,21 20 0,0-21 0,0 0 16,0 0-16,0 22 0,0-22 15,0 0-15,0 0 0,0 0 16,21-21-16,1 0 0,-1 0 0,0 0 16,0 0-16,0 0 0,0 0 0,1 0 15,-1 0-15,0-21 0,0 0 0,0 21 16,0-21-16,1 0 0,-22 0 16,0-1-16,21-20 0,-21 21 0,0 0 15,21-22-15,-21 22 0,0-21 0,0 21 16,0 0-16,0-1 0,0 1 15,0 42 1,0 1 0,0-1-16,-21 0 0,21 0 15,-21 0-15,21 0 0,0 22 0,0-22 16,-22 0-16,22 21 0,0-20 0,0-1 16,0 0-16,0 0 0,0 0 0,0 0 15,22-21-15,-22 22 0,21-22 16,0 0-16,0 0 0,0 0 0,0 0 15,22 0-15,-22 0 0,21 0 0,1 0 16,-22-22-16,21 1 0,-21 21 0,22-21 16,-22 0-16,0-21 0,0 20 15,0 1-15,0 0 0,1-21 16,-22 21-16,0-1 0,0-20 0,0 21 16,0 0-16,0 0 0,-22 21 15,1 0-15,0 0 0,0 0 16,0 0-16,21 21 15,0 0-15,0 0 16,0 0-16,0 0 0,21 1 16,-21-1-16,21 0 0,-21 0 0,0 0 15,0 0-15,21 1 0,-21-1 0,21 0 16,-21 0-16,0 0 0,0 0 16,22 1-16,-22-1 15,21-21-15,0 21 0,0-21 16,0 0-16,0 0 0,1 0 0,-1 0 15,21 0-15,-21 0 0,22 0 0,-22 0 16,21 0-16,0-21 0,-20 0 0,20 21 16,-21-22-16,0 1 0,22 21 0,-22-21 15,0 0-15,0 0 0,-21 0 16,21-1-16,-21 1 0,21-21 0,-21 21 16,22 0-16,-22-22 0,0 22 0,0 0 15,0-21-15,0 20 0,0 1 16,-22 21-16,1 0 15,0 0-15,0 0 0,0 0 16,0 21-16,-1 1 0,-20-1 16,21 21-16,0-21 0,21 0 0,-21 22 15,-1-22-15,22 21 0,0-21 0,0 1 16,0-1-16,0 0 0,0 0 0,0 0 16,0 0-16,22-21 15,-1 0-15,0 0 16,0 0-16,0-21 0,0 0 15,1 21-15,-22-21 0,21 0 16,0 0-16,0-1 0,0 1 0,0 0 16,1-21-16,-22 21 0,21-1 0,-21 1 15,21-21-15,-21 21 0,0 0 16,0 42 15,0 0-31,0 0 16,0 0-16,0 0 0,0 1 0,0-1 15,0 0-15,0 0 0,0 0 16,21-21-16,0 21 0,0 1 0,1-22 16,-1 0-16,0 0 15,21 0-15,-21 0 0,1 0 0,20 0 0,-21 0 16,21 0-16,-20 0 0,-1 0 16,0-22-16,0 1 0,0 21 0,0-21 15,1 0-15,-1 0 0,-21 0 0,0-1 16,0 1-16,21 0 0,-21 0 15,0 0-15,0 0 0,0-1 0,0 44 32,-21-1-17,21 0-15,-21 0 0,21 0 0,0 0 16,-22 1-16,22-1 0,0 0 16,0 0-16,-21-21 0,21 21 0,0 0 15,0 1-15,21-22 31,1 0-15,-22-22-16,0 1 0,21 0 16,-21 0-16,21 0 15,0-22-15,-21 22 0,21 0 16,0 0-16,-21 0 0,22 0 0,-1-1 16,0 1-16,0 21 0,0 0 15,-21 21 1,0 1-1,0-1-15,21 0 0,-21 0 0,0 0 16,22 0-16,-22 1 0,21-1 16,0-21-16,0 21 15,0-21-15,0 0 0,1 0 0,20 21 16,-21-21-16,21 0 0,-20 0 0,-1 0 16,0 0-16,0 0 0,0 0 15,0 0-15,1-21 0,-22 0 0,21 21 16,0-21-16,0-1 0,-21 1 0,21 0 15,0 21-15,-21-21 0,22 0 0,-22 0 16,21-1-16,0 1 0,-21 0 16,21 21-16,0 0 0,0 0 15,1 0 17,-22 21-17,0-42 32,0 0-31,0 0-16,0 0 15,0-1 1,-22 44 15,1-22-31,0 21 0,0 0 16,0 0-16,0 0 0,21 0 15,-22 1-15,1-1 0,0 0 0,0 0 16,21 0-16,-21 0 0,21 1 0,0-1 16,0 0-16,0 0 0,0 0 15,21 0-15,0 1 16,0-22-16,22 21 0,-22-21 0,21 0 16,0 21-16,1-21 0,-22 0 0,21 0 15,1 0-15,-22 0 0,0 0 0,21 0 16,-21-21-16,1 0 0,-1 21 0,0-22 15,0 1-15,0 0 0,-21 0 16,21 0-16,-21 0 0,22-1 16,-22-20-16,21 21 0,-21 0 0,0 0 15,0-1-15,0 1 0,0 0 16,-21 21 0,-1 0-16,22 21 15,-21-21-15,21 21 0,0 1 16,-21-22-16,21 21 0,-21 0 0,21 0 15,0 0-15,0 0 0,0 1 16,0-1-16,0 0 0,0 0 16,0 0-16,21-21 15,0 0-15,0 0 16,1 0-16,-1 0 0,0 0 16,0 0-16,21 0 0,-20 0 0,-1 0 15,21 0-15,-21-21 0,22 21 0,-22-21 16,0 21-16,0-21 0,0 0 0,0-1 15,1 1-15,-22 0 0,21 0 16,-21 0-16,0 0 0,0-1 16,-21 22 15,21 22-15,0-1-16,0 0 15,0 0-15,0 0 16,21 0-16,-21 1 15,0-1-15,0 0 16,0 0-16,0 0 16,-21-21-16,21 21 15,-22-21-15,1 0 0,0 0 16,0 0-16,21 22 0,-21-22 0,0 0 16,-1 0-1,44 0 48,-1 0-63,0 0 0,0 0 15</inkml:trace>
  <inkml:trace contextRef="#ctx0" brushRef="#br0" timeOffset="169955.67">17568 13653 0,'0'0'0,"21"0"0,1 0 16,-1 0-16,0 0 31,0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2:50:13.3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2603 677 0,'0'-21'16,"0"0"-1,0 0-15,0 0 16,0 0-16,22 21 16,-22-22-16,0 1 0,0 0 15,21 0-15,-21 0 16,0 0-1,21 21-15,-21 21 47,0 0-47,0 0 16,0 0-16,0 22 0,-21-1 0,21 0 16,-21 1-16,21 20 0,-22 1 15,22-1-15,0 1 0,-21-1 0,0 1 16,21-1-16,0 1 0,-21-1 15,21-21-15,-21 22 0,21-22 0,0 1 16,0-22-16,0 21 0,0-21 16,0 22-16,0-22 0,0 0 15,0 0-15,0-42 32,0 0-17,-21-22-15,21 22 0,0-21 16,0 21-16,0-22 0</inkml:trace>
  <inkml:trace contextRef="#ctx0" brushRef="#br0" timeOffset="679.01">2286 847 0,'0'0'0,"-21"0"0,0-21 0,-1-1 15,1 1-15,0 21 0,0-21 0,21 0 16,0 0-16,0 0 0,-21-1 15,21 1-15,0 0 0,21 0 16,0 21-16,0-21 0,0 0 16,22-1-16,-1 22 0,0-21 0,22 0 15,-22 0-15,22 21 0,-1-21 16,1 21-16,-22 0 0,22 0 0,-22 0 16,21 0-16,-20 21 0,-1 0 15,-21 0-15,22 0 0,-22 22 0,21-1 16,-21-21-16,0 22 15,-21 20-15,22-21 0,-22 1 0,21 20 16,-21-20-16,0 20 0,0-21 16,0 1-16,0-1 0,0 0 0,0-20 15,0 20-15,0-21 0,-21 0 0,-1 0 16,22 1-16,-21-1 0,0-21 16,0 0-1,21-21 1,0-1-16,0-20 0,0 21 15,0-21-15,0-1 0,0-20 16,0 20-16,21-20 0,0-1 0,0 1 16,1-1-16,-1 22 0,21-21 15,-21 20-15,22 1 0,-1 0 16,0-1-16,-21 1 0,22 21 0,-1 0 16,0-1-16,-20 1 0,20 21 15,-21 0-15,0 0 0,22 21 0,-22 1 16,0-1-16,0 21 0,-21-21 15,0 43-15,0-22 0,0 22 0,0-1 16,0 1-16,0-1 0,0 1 0,0-22 16,0 21-16,0-20 0,0 20 15,0-20-15,0-1 0,0 0 0,0-21 16,0 22-16,0-22 0,0 0 16,0 0-16,0 0 0,0 1 15,0-1-15,0 0 0,0 0 31,0-42-15,0 0-16,21 0 16,0-1-16,1-20 0</inkml:trace>
  <inkml:trace contextRef="#ctx0" brushRef="#br0" timeOffset="1108.78">4064 1228 0,'0'0'0,"-21"42"15,21-21-15,21-21 32,0 0-32,0 0 15,0 0-15,1-21 0,-1 0 0,0 0 16,21 21-16,-21-21 0,1-1 15,-1 1-15,21-21 0,-21 21 0,-21 0 16,21-1-16,-21-20 0,0 21 16,0 0-16,0 0 15,0-1-15,-21 22 0,0 0 16,0 0-16,0 22 0,0-1 16,-22 0-16,22 0 0,0 0 0,-21 22 15,20-22-15,1 21 0,0-21 0,0 22 16,21-1-16,0-21 0,0 21 15,0-20-15,0-1 0,0 0 0,0 0 16,0 0-16,0 0 0,0 1 16,21-22-16,0 21 0,0-21 0,1 21 15,-1-21-15,0 0 0,0 0 0,0 0 16,22 0-16,-22 0 16,21-21-16,0 0 0,-20-1 0,20 1 15,0 0-15,-21-21 0</inkml:trace>
  <inkml:trace contextRef="#ctx0" brushRef="#br0" timeOffset="1436.11">4995 445 0,'0'0'0,"0"-22"0,0 1 0,0 0 16,-21 21 15,0 21-31,21 0 15,0 1-15,0 20 0,0 0 0,0 1 16,0-1-16,-21 21 0,21-20 16,-21 20-16,21 1 0,-22-1 15,22 1-15,-21-1 0,21 1 0,0-22 16,0 0-16,-21 1 0,21-1 0,-21-21 16,21 22-16,0-22 0,0 0 15,0 0-15,0 0 0,0 0 16,0-42 15,21 21-31,0-42 0,0 21 16,-21-22-16,22 1 0,-1 0 0,0-22 15</inkml:trace>
  <inkml:trace contextRef="#ctx0" brushRef="#br0" timeOffset="1976.22">5228 466 0,'0'0'15,"0"-21"-15,0-1 0,0 1 0,0 0 0,0 0 16,0 42 15,0 0-31,0 0 0,0 1 0,0 20 16,0-21-16,0 21 16,0 1-16,0-1 0,0 0 0,0 1 15,0-1-15,0 22 0,0-22 0,0 21 16,0-20-16,0-1 0,0 0 15,0 1-15,0-1 0,0 0 0,0 1 16,-21-22-16,21 0 0,0 0 0,0 0 16,-21 1-16,21-1 0,0 0 15,-21-21 1,-1 0 0,22-21-16,0 0 15,0-1-15,0 1 0,0 0 16,0-21-16,0 21 0,0-1 15,22-20-15,-1 21 0,0 0 16,0-22-16,0 22 0,22 0 0,-22 0 16,0 0-16,21 0 0,-21 21 15,1 0-15,20 0 0,-21 0 0,0 0 16,0 21-16,1 0 0,-1 0 0,0 0 16,0 22-16,-21-22 0,0 0 15,0 0-15,0 21 0,0-20 0,0-1 16,0 0-16,0 0 0,0 0 0,0 0 15,-21 1-15,21-1 16,0 0-16,-21-21 0,21 21 0,-21-21 16,21-21 31,21 0-47,21 0 0,-21-1 15</inkml:trace>
  <inkml:trace contextRef="#ctx0" brushRef="#br0" timeOffset="2423.96">6054 974 0,'0'0'16,"0"-21"-16,-22 21 31,22 21-31,0 0 0,-21-21 15,0 21-15,21 0 0,-21 0 16,21 22-16,-21-22 0,21 0 0,-21 0 16,21 22-16,-22-22 0,22 0 0,0 0 15,0 0-15,0 0 0,0 1 16,0-1-16,22-21 16,-1 21-16,0-21 0,0 0 0,0 0 15,0 0-15,22 0 16,-22 0-16,0-21 0,21 21 0,-20-21 0,-1-1 15,21 1-15,-21 0 0,0 0 16,-21 0-16,22 0 0,-22-22 16,0 22-16,0-21 0,0 21 0,0-22 15,0 22-15,0 0 0,-22 0 0,1 0 16,0-1-16,0 22 0,0 0 16,0 0-16,-1 0 0,1 0 0,0 0 15,0 22-15,0-1 0,0 0 16,21 0-16,-22 0 0,22 0 15,0 1-15,0-1 0,0 0 0,0 0 16,0 0-16,22-21 16,20 0-16</inkml:trace>
  <inkml:trace contextRef="#ctx0" brushRef="#br0" timeOffset="3120.34">6943 974 0,'0'0'0,"0"-21"0,-22-1 15,1 22-15,0-21 0,0 21 16,0 0-16,0 0 0,-1 0 0,1 0 16,-21 0-16,21 21 15,0-21-15,-1 22 0,1-1 0,0 0 16,0 0-16,0 0 0,0 22 0,-1-22 15,1 21-15,21-21 0,0 0 16,-21 1-16,21 20 0,0-21 0,0 0 16,0 0-16,0 1 0,0-1 15,0 0-15,21-21 0,0 21 16,1-21-16,-1 0 0,0 0 16,0 0-16,21 0 0,-20 0 0,20-21 15,-21 0-15,0 21 0,22-21 16,-22-1-16,21-20 0,-21 21 0,0-21 15,1-1-15,-1 1 0,21 0 16,-42-22-16,21 22 0,0-22 16,1 1-16,-22 20 0,21-20 0,-21 21 15,0-22-15,0 22 0,0-1 0,0 1 16,0 0-16,0-1 0,0 22 16,0 0-16,0-21 0,0 21 0,0-1 15,0 1-15,0 42 31,0 1-31,0-1 0,0 21 16,0-21-16,0 22 0,0-1 16,-21 0-16,21 1 0,0 20 0,-22-21 15,22 22-15,0-22 0,0 22 16,0-22-16,-21 22 0,21-22 16,0 0-16,0 1 0,0-1 0,0 0 15,0-21-15,0 22 0,0-22 0,0 0 16,0 0-16,21 0 0,-21 1 15,0-1-15,22-21 0,-1 21 0,0-21 16,0 0-16,0 0 0,0 0 16,1 0-16,-1 0 15,0 0-15,0 0 0,0 0 0,0 0 16,-21-21-16,22 0 0,-1-1 16,-21 1-16,0 0 0,0 0 15,0 0-15,0-22 0,0 22 16,0 0-16</inkml:trace>
  <inkml:trace contextRef="#ctx0" brushRef="#br0" timeOffset="3556.09">4530 741 0,'21'0'16,"21"0"-1,-21 0-15,0 0 0,22 0 16,-22 0-16,21 0 0,1-21 0,-1 21 16,0 0-16,1-21 0,-1 21 15,0 0-15,1 0 0,-22-22 16,21 22-16,-21 0 0,0-21 0,22 21 16,-22 0-16,0 0 0,0 0 0,0 0 15,1 0-15,-1 0 16</inkml:trace>
  <inkml:trace contextRef="#ctx0" brushRef="#br0" timeOffset="6652.48">15494 699 0,'0'-22'0,"0"1"16,21 21-16,-21-21 16,21 0-1,-21 42 79,0 0-78,0 0-1,0 1-15,0-1 0,0 0 16,0 0-16,0 0 0,0 0 16,0 1-16,0 20 0,0-21 15,0 0-15,0 0 0,0 1 0,0-1 16,0 0-16,0 21 0,0-21 0,0 1 15,0-1-15,0 0 0,-21 0 16,21 0-16,0 22 0,0-22 0,0 0 16,-21 0-16,21 0 0,0 0 15,0 1-15,0-1 0,-21 0 16,21 0-16,0 0 16,-21-21-16,21 21 0,0 1 0,0-1 15,0 0-15,0 0 16,-22-21-16,22 21 0,0 0 15,-21 1-15,21-1 0,0 0 16,0 0-16,-21 0 16,21 0-16,0 1 0,0-1 15,-21 0-15,21 0 0,0 0 16,0 0-16,0 1 0,0-1 16,0 0-16,0 0 0,0 0 15,0 0-15,-21 1 0,21-1 16,0 0-16,0 0 0,-21 0 0,21 0 15,0 1-15,0-1 16,0 0-16,0 0 0,0 0 0,0 0 16,-22 1-16,22-1 15,-21 0-15,21 0 0,0 0 0,0 0 16,0 1-16,0-1 0,-21 0 0,21 0 16,0 0-16,-21 0 0,21 1 15,0 20-15,0-21 0,0 0 0,0 0 16,0 1-16,0 20 0,0-21 0,0 0 15,0 22-15,0-22 0,0 0 0,0 0 16,0 21-16,0-20 0,0-1 16,0 0-16,0 0 0,-21 21 15,21-20-15,0-1 0,0 0 0,0 21 16,0-21-16,0 1 0,0 20 0,0-21 16,0 0-16,0 22 0,0-1 0,0-21 15,0 21-15,0-20 0,0 20 16,0-21-16,0 21 0,0 1 0,0-22 15,0 21-15,0-21 0,0 1 0,0 20 16,0-21-16,0 21 0,0-20 0,0 20 16,0-21-16,21 0 15,-21 22-15,0-22 0,0 21 0,0 0 0,0-20 16,0 20-16,0 0 0,0 1 16,0-22-16,0 21 0,0 0 0,0 1 15,0-22-15,0 21 0,0 1 16,0-1-16,0-21 0,0 21 0,0-20 15,0 20-15,0-21 0,0 21 0,0-20 16,21 20-16,-21 0 0,0-21 0,0 22 16,0-1-16,0 0 0,0-20 0,0 20 15,0 0-15,0 1 0,0-1 16,0 0-16,0-21 0,0 22 0,0-1 16,0 0-16,0-20 0,0 20 0,0 0 15,0-21-15,0 22 0,0-1 0,0-21 16,0 22-16,0-1 0,0-21 0,0 21 15,0 1-15,0-22 16,0 21-16,0-21 0,0 22 0,0-22 16,0 21-16,0 1 0,0-22 0,0 21 15,0-21-15,0 22 0,0-22 0,0 21 16,0-21-16,-21 22 0,21-22 0,0 21 16,0-21-16,0 22 0,0-22 15,0 21-15,0 0 0,0-20 0,0 20 16,0 0-16,0 1 0,0-22 0,0 21 15,0 0-15,0-20 0,0 20 0,0 0 16,0-21-16,0 22 0,0-22 0,0 21 16,0-21-16,0 22 0,0-22 0,0 0 15,0 21-15,0-20 16,0 20-16,0 0 0,0-21 0,0 22 16,0-22-16,0 21 0,0 1 0,0-22 15,0 21-15,0 0 0,0-20 0,0 20 16,0-21-16,0 21 0,0 1 0,0-22 15,0 21-15,0-21 0,0 22 0,-21-22 16,21 21-16,0-21 0,0 22 0,0-22 16,0 21-16,-21 1 15,21-22-15,0 21 0,0 0 0,0 1 16,0-22-16,0 21 0,0 1 0,-22-1 16,22 0-16,0 1 0,-21-22 0,21 21 15,0 0-15,0 1 0,-21-1 0,21-21 16,0 22-16,0-1 0,0 0 0,0 1 15,0-1-15,0 0 0,0 1 0,-21-1 16,21 0-16,0 1 0,0-1 16,0 0-16,0 1 0,0-1 0,0 0 15,0-21-15,0 22 0,0-1 0,0 0 16,0 1-16,0-1 0,0 0 0,0 1 16,0-1-16,0 0 0,0 1 0,0-1 15,0 0-15,0 1 0,0-1 0,0 0 16,0 1-16,-21 20 0,21-20 15,0-1-15,0 0 0,0 1 0,0-1 0,0 0 16,-21 1-16,21 20 0,0-21 16,-22 1-16,22 20 0,0-20 15,0-1-15,0 21 0,0-20 0,-21-1 16,21 22-16,0-22 0,0 0 0,-21 1 16,21 20-16,0-21 0,0 1 0,0 20 15,0-20-15,0-1 0,0 21 0,0-20 16,0 20-16,0-20 0,0-1 0,0 21 15,0-20-15,0-1 0,0 0 0,0 22 16,0-22-16,0 1 0,0-1 16,0 0-16,0 22 0,0-22 15,0 0-15,0 1 0,0 20 0,0-20 16,0-1-16,0 0 0,0 1 0,0 20 16,0-21-16,0 1 0,0-1 0,0 0 15,0 1-15,0-1 0,0 0 0,0 1 16,0-1-16,-21 0 0,21 1 15,0-1-15,0 0 0,0 1 0,0-1 16,0 0-16,0 1 0,0-1 0,0 0 16,0 1-16,0-1 0,0 0 0,-21 1 15,21-1-15,0 0 0,0 1 0,0-1 16,0 0-16,0 1 0,0-1 16,0 0-16,0 1 0,0-1 15,0-21-15,0 22 0,0-1 0,0 0 16,0 1-16,0-1 0,0 0 0,0 1 15,0-22-15,0 21 0,0 0 0,0 1 16,0-1-16,0 0 0,0 1 0,0-1 16,0 0-16,0 1 0,0-1 15,-21 0-15,21 1 0,0-1 0,0 0 16,0 1-16,0-1 0,0 0 0,0 1 16,0-1-16,0 0 0,0-20 0,0 20 15,-22 0-15,22 1 0,0-1 0,0 0 16,0 1-16,0-1 15,0 0-15,-21 1 0,21 20 0,0-21 16,0 1-16,0-1 0,0 0 0,0 1 16,0-1-16,-21 0 0,21 1 0,0-1 15,-21 0-15,21 1 0,0 20 0,-21-20 16,21-1-16,0 0 0,0 22 16,0-22-16,0 0 0,-21 1 0,21-1 15,0 0-15,0 1 0,0-1 0,0 0 16,0 1-16,0-1 0,0 0 0,0 1 15,0-1-15,0 0 0,0 1 16,-22-1-16,22 0 0,0 1 0,0-1 16,0 0-16,0 1 0,0-1 0,-21 0 15,21 1-15,0-1 0,0 0 16,0 1-16,0-22 0,0 21 16,0 1-16,-21-1 0,21 0 0,0 1 15,0-22-15,-21 21 0,21 0 0,0 1 16,0-1-16,0 0 0,0 1 15,0-1-15,0 0 0,0-20 0,0 20 16,0 0-16,0 1 0,0-22 0,0 21 16,0 0-16,0-20 0,0 20 15,0-21-15,0 0 0,0 0 0,0 22 16,0-22-16,0 0 0,0 0 16,0-42 15,0 0-16,0 0-15,0 0 0,0-1 16,21-20-16</inkml:trace>
  <inkml:trace contextRef="#ctx0" brushRef="#br0" timeOffset="7768.82">17759 1058 0,'0'0'0,"0"-21"0,21 0 15,0 21-15,0-21 0,0 0 0,-21 0 16,0-1-16,0 1 16,0 0-16,0 0 0,0 0 15,-21 21-15,0-21 16,0 21-16,0 0 0,0 0 0,-1 0 16,-20 21-16,0 0 0,21 0 15,-22 0-15,1 0 0,0 22 0,-1-1 16,1 0-16,-22 22 0,22-22 15,0 22-15,-1-22 0,1 22 0,0-1 16,-1 1-16,22-1 0,0-21 0,0 22 16,21-1-16,0-20 0,0 20 15,0-20-15,21-22 0,21 21 0,-20 0 16,20-20-16,-21-1 0,21 0 0,1 0 16,-1-21-16,0 0 0,-20 0 15,20 0-15,0 0 0,1 0 0,-22 0 16,21 0-16,-21-21 0,0 0 15,22 0-15,-22-1 0,0 1 0</inkml:trace>
  <inkml:trace contextRef="#ctx0" brushRef="#br0" timeOffset="8188.59">17949 1503 0,'0'0'0,"0"-21"0,0 0 0,0-1 0,0 1 15,0 0-15,-21 42 31,0 0-31,0 1 0,21-1 16,0 0-16,-21 0 0,21 21 0,-22-20 16,22 20-16,0 0 15,0-21-15,0 1 0,0 20 0,0-21 16,0 0-16,0 0 0,0 1 0,22-1 16,-1-21-16,0 0 0,0 21 15,0-21-15,0 0 0,1 0 0,-1 0 16,0 0-16,0-21 0,0 21 0,0-21 15,22-1-15,-22 1 0,-21 0 16,21 0-16,0-21 0,-21 20 0,0-20 16,0 21-16,0-21 0,0-1 15,0 22-15,0 0 0,0-21 0,-21 20 16,0 22-16,0-21 0,0 21 0,-1 0 16,-20 0-16,21 0 15,0 0-15,0 0 0,-1 21 16,1 1-16,0-1 0,21 0 0,0 0 15,-21 0-15,21 0 0,0 1 0,0-1 16,0 0-16,0 0 16,21-21-16,0 0 0,0 0 0,22 0 15,-22 0-15,21 0 0</inkml:trace>
  <inkml:trace contextRef="#ctx0" brushRef="#br0" timeOffset="8668.28">18605 1461 0,'0'0'0,"0"21"31,0 0-31,0 0 0,-21 0 16,21 0-16,0 1 0,0-1 0,0 0 16,0 0-16,0 0 0,0 0 0,0 1 15,0-1-15,0 0 0,0 0 16,-21 0-16,21 0 0,0 1 15,-21-1-15,0-21 32,0 0-32,21-21 31,0-1-31,0 1 0,0 0 16,0-21-16,0 21 0,0-22 0,0 22 15,0-21-15,21-1 0,0 22 0,21-21 16,-21 21-16,22 0 0,-22-1 15,21 1-15,1 0 0,-1 21 0,-21 0 16,21 0-16,1 0 0,-22 0 0,0 21 16,0 0-16,0 1 0,1-1 15,-1 0-15,-21 0 0,0 21 0,0-20 16,0-1-16,0 21 0,0-21 0,0 0 16,0 1-16,-21-1 0,-1 0 0,1 0 15,0 0-15,21 0 16,0 1-16,-21-1 0,42-42 47</inkml:trace>
  <inkml:trace contextRef="#ctx0" brushRef="#br0" timeOffset="9143.64">19621 1461 0,'22'0'0,"-44"0"0,44-22 0,-1 1 0,-21 0 16,0 0-16,0 0 15,0 0 1,-21 21-16,-1 0 0,1 0 0,0 0 16,0 0-16,-21 0 0,20 21 0,1-21 15,0 21-15,0 0 0,-21 0 16,20 0-16,1 1 0,21-1 0,0 0 15,-21 0-15,21 0 0,0 0 16,0 1-16,0-1 0,21 0 16,0 0-16,22-21 15,-22 21-15,0-21 0,0 21 16,22-21-16,-22 22 0,0-22 0,0 21 16,0-21-16,0 21 0,-21 0 15,0 0-15,22-21 0,-22 21 16,0 1-16,-22-1 15,1-21-15,0 0 0,-21 21 16,21 0-16,-22-21 0,22 0 0,-21 0 16,21 0-16,-1 0 0,-20 0 0,21 0 15,0 0-15,0 0 0,-1 0 0,1-21 16,0 0 0,0 0-16,21-1 0,0 1 15,0 0-15,0 0 16,0 0-16,21 0 0,0-1 15,0 1-15,1 0 0</inkml:trace>
  <inkml:trace contextRef="#ctx0" brushRef="#br0" timeOffset="9444.46">20045 889 0,'0'0'0,"0"-21"16,0 42 15,0 0-31,0 0 0,0 1 0,0 20 16,0 0-16,0 1 0,-21 20 0,21-21 16,-22 1-16,22 20 0,0-20 15,-21-1-15,0 21 0,0-20 0,21-1 16,-21 0-16,21-20 0,0 20 0,-21-21 15,21 0-15,0 0 0,0 1 16,0-1-16,0 0 0,21-21 31,-21-21-31</inkml:trace>
  <inkml:trace contextRef="#ctx0" brushRef="#br0" timeOffset="9627.87">19812 1461 0,'-21'0'16,"21"-22"-1,21 22-15,0 0 16,0 0-16,0-21 0,1 21 16,-1-21-16,0 21 0,0 0 0,21 0 15,-20 0-15,-1 0 0,21-21 16,-21 21-16,0 0 0,1-21 0</inkml:trace>
  <inkml:trace contextRef="#ctx0" brushRef="#br0" timeOffset="10043.64">20278 1461 0,'-22'0'0,"22"-22"16,0 1-1,0 0-15,0 0 16,22 21 0,-1 0-16,0 0 15,0 0-15,-21 21 0,21-21 0,0 21 16,1 0-16,-22 1 0,0-1 0,21 0 16,-21 21-16,0-21 0,21 1 0,-21-1 15,0 21-15,0-21 0,0 0 16,0 1-16,-21-1 0,21 0 0,-21-21 15,21 21-15,-22-21 0,1 21 16,0-21 0,21-21-1,0 0-15,0 0 16,0 0-16,0-1 0,0 1 16,21 0-16,0 0 0,-21 0 0,22 0 15,-22-22-15,21 22 0,0 0 0,-21 0 16,21 0-16,0 21 0,-21-22 0,21 22 15,-21-21-15,22 21 0,-1 0 16,0 0-16,0 0 16</inkml:trace>
  <inkml:trace contextRef="#ctx0" brushRef="#br0" timeOffset="10464.39">20849 1376 0,'0'0'0,"0"-21"16,-21 42 15,21 0-31,-21 0 16,21 0-16,0 1 0,0-1 0,-21 21 15,21-21-15,-22 0 0,22 22 16,-21-22-16,21 0 0,0 0 0,0 0 15,0 1-15,0-1 0,0 0 16,0 0 0,21-21-16,1 0 0,-1 0 0,0 0 15,0 0-15,0-21 0,0 21 0,1-21 16,-1 0-16,0 21 0,0-22 16,-21 1-16,21 0 0,0-21 0,1 21 15,-1-1-15,-21-20 0,0 21 0,0-21 16,0 20-16,0 1 0,21 0 15,-21 0-15,0 0 0,0 0 16,0 42 31,0 0-47,21-21 16</inkml:trace>
  <inkml:trace contextRef="#ctx0" brushRef="#br0" timeOffset="10736.24">21505 1312 0,'0'0'0,"0"-21"0,-21 0 0,0 21 16,0 0-16,0 0 16,-1 0-16,1 0 15,0 21-15,0 0 0,0 1 0,21-1 16,-21 0-16,-1 21 0,22-21 15,0 1-15,-21 20 0,21-21 0,0 0 16,0 22-16,0-22 0,0 0 0,0 0 16,0 0-16,0 0 0,0 1 15,21-22-15,1 21 0,-1-21 0,0 0 16,0 0-16,0 0 0,22 0 0,-22 0 16,0 0-16,21-21 0,1-1 0,-22 22 15,21-21-15</inkml:trace>
  <inkml:trace contextRef="#ctx0" brushRef="#br0" timeOffset="11040.06">22098 635 0,'0'0'0,"0"-21"0,-21 21 15,0-21 1,-1 21-16,1 0 15,21 21-15,-21 0 0,0 21 0,21-20 16,0 20-16,0 21 0,-21-20 16,21 20-16,-21 1 0,21-1 15,-22 1-15,22-1 0,0 1 0,0-22 0,-21 22 16,21-22-16,-21 0 0,21 1 16,-21-1-16,21-21 0,0 21 15,0-20-15,0-1 0,0 0 0,0 0 16,0 0-16,21-42 31,0 21-31,0-21 0,1 0 16</inkml:trace>
  <inkml:trace contextRef="#ctx0" brushRef="#br0" timeOffset="11403.85">22183 1249 0,'0'0'0,"21"-21"0,-42 21 31,-1 0-31,1 21 0,21 0 16,-21 21-16,0-20 0,21-1 0,0 0 16,-21 21-16,21-21 0,0 1 15,0-1-15,0 21 0,0-21 0,0 0 16,0 1-16,0-1 0,0 0 0,21-21 16,-21 21-16,21-21 0,0 0 15,0 0-15,1 0 0,-1 0 16,0 0-16,0 0 0,0-21 15,0 21-15,-21-21 0,22 0 0,-22-1 16,21 1-16,-21-21 0,21 21 16,-21 0-16,0-22 0,0 1 0,0 21 15,0 0-15,0-1 0,0 1 0,0 0 16,-21 21 0,0 0-16,-1 0 0,1 0 0,21 21 15,-21 0-15,0 1 16,21-1-16</inkml:trace>
  <inkml:trace contextRef="#ctx0" brushRef="#br0" timeOffset="11843.6">22627 1270 0,'0'0'0,"0"-21"16,21 21-1,0 0-15,1 0 16,-1 0-16,0 0 0,0 21 16,0 0-16,0 0 0,1 1 0,-1-1 15,0 21-15,-21-21 0,0 22 16,0-22-16,0 21 0,0-21 0,0 22 15,0-22-15,0 21 0,0-21 0,0 0 16,0 1-16,0-1 0,0 0 0,-21-21 16,21 21-16,-21-21 15,21-21 1,0 0-16,0 0 0,0-22 16,0 22-16,0 0 15,0-21-15,21-1 0,0 1 0,0 21 16,0-22-16,0 1 0,1 0 15,-1 21-15,0-22 0,0 22 16,-21 0-16,21 0 0,0 21 0,1-21 16,-1 21-16,0 0 15,0 0-15</inkml:trace>
  <inkml:trace contextRef="#ctx0" brushRef="#br0" timeOffset="12108.48">21802 974 0,'0'-21'0,"0"42"0,21-64 16,0 43-16,21 0 15,-21-21-15,22 0 0,-1 21 0,-21 0 16,22 0-16,-1-21 0,0 21 16,1 0-16,-22 0 0,21 0 0,0 0 15,-20 0-15,-1 0 0,0 0 16,0 0-16,0 0 0,0 21 16,-21 0-16,0 0 15,-21-21-15</inkml:trace>
  <inkml:trace contextRef="#ctx0" brushRef="#br0" timeOffset="12879.57">17949 2096 0,'-21'0'0,"42"0"0,-63 0 16,21 0-16,0 0 15,-1 0-15,22 21 16,22 0 15,-1-21-31,0 0 0,0 0 16,21 0-16,-20 0 0,20 21 0,21-21 16,-20 0-16,20 0 0,1 0 15,20 0-15,1 0 0,0 0 0,21 0 16,-1 0-16,1 0 0,0 0 15,21 0-15,0 0 0,21 0 0,0 0 16,-21 0-16,22 0 0,-1 0 0,0 0 16,0 0-16,0 21 0,0-21 15,-21 0-15,22 0 0,-22 21 0,0-21 16,0 0-16,0 22 0,0-22 0,0 0 16,0 0-16,0 0 0,0 21 15,-22-21-15,1 0 0,0 0 0,0 0 16,0 0-16,-22 0 0,-20 0 15,21 0-15,-22 0 0,-21 0 0,1 0 16,-1 0-16,0 0 0,-20 0 16,-1 0-16,-42 0 47,-1 0-32,1 0-15,0 0 0,-21 0 0,21 0 16,-1 0-16,-20 0 0,0 0 0</inkml:trace>
  <inkml:trace contextRef="#ctx0" brushRef="#br0" timeOffset="14154.88">2625 2117 0,'-22'-21'0,"1"21"16,0 0-1,0 0 1,0 0-16,0 0 0,-1 0 16,1 0-16,0 0 15,0 0-15,0 0 0,0 0 0,-1 0 16,1 0-16,0 0 15,0 0 1,42 21 31,0-21-47,22 0 0,-1 0 16,0 21-16,1-21 0,20 0 0,1 0 15,20 0-15,-20 0 0,20 0 16,22 0-16,-21-21 0,42 21 0,-21 0 15,21-21-15,21 21 0,-21-22 16,21 22-16,0 0 0,0-21 16,22 21-16,-1 0 0,0 0 0,-20-21 15,20 21-15,0 0 0,1 0 0,-1 0 16,0 0-16,-21 0 0,1 0 16,-1 0-16,0 0 0,0 0 0,-21 0 15,0 0-15,-21 0 0,0 0 0,-22 0 16,1 0-16,0 0 0,-22 0 15,-20 0-15,-1 0 0,0 0 0,-21 0 16,22 0-16,-22 0 0,0 0 16,-21-21-1,-21 21 48,0 0-63,0 0 15,21 21 1</inkml:trace>
  <inkml:trace contextRef="#ctx0" brushRef="#br0" timeOffset="14232.83">7387 2096 0,'0'21'15,"-21"-21"-15</inkml:trace>
  <inkml:trace contextRef="#ctx0" brushRef="#br1" timeOffset="20844.07">931 3217 0,'0'0'0,"0"-21"15,21 21-15,-21-21 16,22 21-16,-1 0 0,-21-21 16,-21 21 30,-1 0-46,1 0 16,0 0-16,-21 0 0,21 0 16,-22 0-16,1 0 0,0 0 0,-1 0 15,-20 0-15,20 21 0,1-21 16,0 0-16,21 0 0,-22 0 0,22 0 16,0 0-16,0 0 15,63 0 16,-21 0-31,0 0 16,22 0-16,-22 0 0,21 0 0,1 0 16,-1 0-16,21 0 0,-20 0 15,20 0-15,1-21 0,-1 21 16,1 0-16,20 0 0,1 0 16,0-21-16,-1 21 0,1 0 0,0 0 15,-1-21-15,-20 21 0,-1 0 16,1 0-16,-22 0 0,1-22 0,-1 22 15,-21 0-15,0 0 0,0 0 0,-21-21 16,0 0 0,0 0-1,-21 21-15,0-21 16,0 21-16,0 0 0,0 0 16,-22-21-16,22 21 0,0 0 15,0 0-15,0 0 0,-1 0 0,1 0 16,0 0-1,21-22-15,21 22 32,0 0-32,1 0 0,-1 0 15,21 0-15,-21 0 0,0 22 0,1-22 16,20 0-16,-21 21 0,0 0 16,-21 0-16,0 0 15,0 0-15,0 1 16,0-1-16,-21 21 0,0-21 0,0 0 0,0 22 15,-1-22-15,-20 0 16,21 21-16,0-20 0,0-1 0,-1 0 16,22 0-16,0 0 0,-21-21 15,21 21-15,21-21 32,1 0-32</inkml:trace>
  <inkml:trace contextRef="#ctx0" brushRef="#br1" timeOffset="21296.95">3154 2879 0,'0'0'16,"0"-106"0,0 85-16,0 0 0,0-1 15,0 1-15,21 0 0,-21 0 16,0 42-1,0 21 1,0-20-16,0 20 0,0-21 16,0 21-16,0 1 0,0-1 15,0 0-15,-21 1 0,0-1 0,21 0 16,-22 22-16,1-22 0,0-21 16,21 22-16,-21-1 0,21-21 0,-21 22 15,21-22-15,0 0 0,0-42 47,-21 0-47,21-1 0,0-20 16,-22 21-16</inkml:trace>
  <inkml:trace contextRef="#ctx0" brushRef="#br1" timeOffset="21812.08">2942 2879 0,'0'-21'15,"0"42"-15,-21-64 0,21 22 0,0 0 0,0 0 16,0 0-16,0 0 0,21-1 15,0 1-15,0 0 0,22 21 0,-22-21 16,21 0-16,1 0 0,20 21 16,1-22-16,-1 22 0,1 0 15,-1 0-15,1 0 0,-22 22 0,0-1 16,1 0-16,-22 21 0,-21-21 16,0 22-16,-21-22 0,-22 21 0,1 1 15,0-22-15,-1 21 0,-20-21 0,20 22 16,1-22-16,0 0 0,-1 0 15,1-21-15,21 21 0,0-21 16,21-21 0,21 0-1,0 0-15,0 21 0,22-21 0,-22-1 16,21 22-16,0 0 16,1-21-16,-1 21 0,22 0 0,-22 0 15,0 0-15,1 0 0,-1 21 0,0 1 16,-21-22-16,22 21 0,-22 0 15,-21 0-15,0 0 0,0 0 0,0 22 16,0-22-16,-21 21 0,-22-21 0,22 1 16,-21 20-16,0-21 0,-1 0 15,1 0-15,0 1 0,20-1 16,-20 0-16,0-21 0,-1 0 0,22 0 16,-21 0-16,21 0 0,0 0 0,-1 0 15,1 0-15,0-21 0,0 0 16,0-1-16,0 22 15,21-21-15,-22 0 0,22 0 16,0 0-16,0 0 16,0-1-16,0 1 15,22 0-15,-1 0 0</inkml:trace>
  <inkml:trace contextRef="#ctx0" brushRef="#br1" timeOffset="22111.91">4064 2561 0,'0'0'0,"0"-21"15,0 0-15,0 42 32,0 0-32,0 0 0,0 22 15,-21-1-15,21 0 0,0 1 0,0-1 16,0 0-16,-21 1 0,21-1 15,-22 0-15,22 1 0,0-1 0,0 0 16,0-20-16,-21 20 0,21 0 0,0-21 16,0 1-16,0-1 0,0 0 15,0 0-15,0 0 16,21-21 0,-21-21-16,22 0 15,-22 0-15,21 0 0,-21-1 0</inkml:trace>
  <inkml:trace contextRef="#ctx0" brushRef="#br1" timeOffset="22492.21">4233 2900 0,'0'0'15,"-21"21"17,21 0-32,-21 22 15,0-22-15,21 0 0,-21 0 16,21 0-16,0 22 0,0-22 15,0 0-15,0 0 0,0 21 0,0-20 16,0-1-16,21 0 0,0-21 16,0 0-16,0 0 15,22 0-15,-22 0 0,0 0 0,21 0 16,-21-21-16,22 0 0,-22-1 16,21 1-16,-21 0 0,1 0 0,-1 0 15,-21-22-15,0 22 0,0 0 0,0-21 16,0 21-16,-21-1 0,21 1 15,-22 0-15,1 0 0,-21 0 0,21 21 16,0 0-16,-22 0 0,22 0 0,0 0 16,0 0-16,0 21 0,-1 0 15,1-21-15,21 21 0,-21 0 16,21 1-16,0-1 0,0 0 16,21-21-1,0 0-15,22 0 0,-22 0 16</inkml:trace>
  <inkml:trace contextRef="#ctx0" brushRef="#br1" timeOffset="22780.04">5016 2858 0,'0'0'0,"22"-22"16,-22 1-16,0 0 0,0 0 16,-22 21-1,1 0-15,0 0 16,-21 21-16,21 0 0,-1-21 0,1 21 15,0 22-15,0-22 0,0 0 16,0 0-16,-1 22 0,1-22 0,21 21 16,0-21-16,0 22 0,0-22 0,0 42 15,0-42-15,0 1 16,21-1-16,1 0 0,-1-21 0,0 21 16,21-21-16,-21 0 0,22 0 0,-22 0 15,21 0-15,-21 0 16,22 0-16,-22-21 0,0 0 0,21 21 15,-20-43-15,-1 22 0,0 0 0,0 0 16,21-21-16</inkml:trace>
  <inkml:trace contextRef="#ctx0" brushRef="#br1" timeOffset="23328.24">5482 2604 0,'0'0'0,"21"-43"0,-21 1 16,0 21-16,0-22 0,0 22 0,0 0 15,0 42 1,-21 0-16,21 22 15,-21-22-15,21 21 0,-21 1 0,21-1 16,0 0-16,-21 1 16,-1-1-16,22 0 0,-21 22 0,21-22 15,0 0-15,-21 1 0,0-22 0,21 21 16,-21 1-16,21-1 0,-21-21 16,21 0-16,0 0 0,0 1 0,-22-1 15,22 0-15,0-42 31,0 0-31,0-1 0,0 1 16,22 0-16,-22-21 0,21 21 0,0-22 16,0 22-16,21 0 0,-20 0 15,-1 0-15,0-1 0,0 1 0,0 0 16,0 0-16,1 21 0,-1 0 0,0 0 16,0 0-1,-21 21 1,0 0-16,-21-21 15,0 21-15,0-21 0,-1 22 0,1-22 16,-21 0-16,21 0 0,0 21 16,-1 0-16,1-21 0,0 0 0,0 0 15,21 21-15,0 0 16,0 0 0,0 1-16,21-22 0,0 21 15,0 0-15,1 0 0,-1-21 0,-21 21 16,21 0-16,0 1 15,0-22-15,-21 21 0,0 0 0,21-21 16,-21 21-16,22-21 0,-22 21 16,21-21-1,0 0-15,0 0 16,-21-21-16,21 21 0</inkml:trace>
  <inkml:trace contextRef="#ctx0" brushRef="#br1" timeOffset="23525.13">7218 2836 0,'-21'0'16</inkml:trace>
  <inkml:trace contextRef="#ctx0" brushRef="#br1" timeOffset="24312.89">7197 2836 0,'21'-21'0,"-21"0"0,21 21 16,0-21-16,0 0 0,0 0 16,1-1-16,-1 1 0,0 0 15,21 0-15,-42 0 0,21-22 0,-21 22 16,0 0-16,0 0 0,0 0 15,-21 21-15,0 0 0,-21 0 16,-1 0-16,1 0 0,0 21 0,-1-21 16,-20 42-16,21-21 0,-1 1 15,1-1-15,0 21 0,20-21 0,1 0 16,21 1-16,0-1 0,0 0 0,0 0 16,21 21-16,1-42 0,20 22 15,-21-1-15,21 0 0,-20 0 0,20 0 16,-21 0-16,21 1 0,-20-1 0,20 0 15,-21 0-15,-21 0 0,0 22 16,0-22-16,0 0 0,0 0 16,0 0-16,-21 0 0,0 1 0,0-1 15,-22 0-15,1-21 0,0 21 0,-22-21 16,22 0-16,-1 0 0,-20 0 16,21 0-16,-1 0 0,22-21 0,-21 0 15,21 0-15,-1-1 0,1 1 0,0 0 16,0-21-16,21 21 0,-21-22 15,21 1-15,0 21 0,0-22 0,0 22 16,0 0-16,0 0 0,0 0 16,21 21-16,0 0 0,0 0 0,0 21 15,-21 0-15,22 0 0,-1 0 16,-21 1-16,21 20 0,0-21 16,-21 21-16,21 1 0,-21-1 0,21-21 15,1 22-15,-22-1 0,21-21 16,0 21-16,0-20 0,0-1 0,0 21 15,1-21-15,-1-21 0,0 21 0,21-21 16,-21 0-16,22 0 0,-22 0 16,21 0-16,1 0 0,-1 0 0,-21-21 15,21 0-15,1-21 0,-1 21 0,22-22 16,-22 22-16,0-21 0,1-1 16,-22-20-16,21 21 0,0-1 15,-20-20-15,-1 20 0,21-20 0,-21 21 16,0-22-16,-21 22 0,0-1 0,22 1 15,-22 21-15,0 0 0,0 0 16,0-1-16,-22 44 16,1 20-16,21-21 15,-21 21-15,0 1 0,21-22 16,0 21-16,-21 22 0,0-22 0,21 0 16,0 1-16,-22-1 0,22 0 0,-21 1 15,21-22-15,0 21 0,0 1 16,0-22-16,0 0 0,0 0 15,0 0-15,0 0 0,21-21 0,1 0 16,-1 0-16,0 0 0,0 0 16,0-21-16,-21 0 15,21-21-15,-21 21 0</inkml:trace>
  <inkml:trace contextRef="#ctx0" brushRef="#br1" timeOffset="24499.79">7578 2985 0,'0'0'0,"-22"0"15,1 0-15,21-22 16,21 22 0,1 0-1,-1-21-15,0 21 0,0 0 16,21 0-16,1-21 0,-1 21 0,0 0 16,-20 0-16,20 0 0,0-21 0,1 21 15,-22 0-15,0 0 0,0 0 16,0 0-16,0 0 0</inkml:trace>
  <inkml:trace contextRef="#ctx0" brushRef="#br1" timeOffset="25335.58">8318 3196 0,'0'21'16,"0"-42"-16,22 42 0,-1-21 15,0 0-15,0-21 16,0 21-16,0-21 0,1 0 15,-1 21-15,0-21 0,0 0 0,0-1 16,-21 1-16,0 0 0,0 0 0,0 0 16,0-22-16,0 22 0,0 0 0,-21 0 15,0 0-15,0 21 0,0-21 16,-1 21-16,1 0 0,-21 0 0,21 0 16,0 0-16,-22 0 0,22 21 0,-21 0 15,21 0-15,-22 0 0,22 22 16,0-22-16,0 21 0,0 0 15,21-20-15,0 20 0,0 0 0,0 1 16,0-22-16,0 21 0,0-21 0,0 0 16,21 1-16,0-22 0,0 21 15,0-21-15,22 0 0,-22 0 0,0 0 16,21 0-16,-21-21 0,1-1 0,-1 1 16,21 0-16,-21 0 0,0 0 15,1-22-15,-1 22 0,0-21 0,0 21 16,-21-22-16,21 22 0,-21-21 0,21 0 15,1-1-15,-22 22 0,0-21 16,0 21-16,0-1 0,0 1 0,0 0 16,-22 42-1,22 0 1,0 1-16,-21-1 0,0 0 16,21 21-16,-21-21 0,21 22 0,0-22 15,0 21-15,0 1 0,0-22 0,0 21 16,0-21-16,0 22 0,0-22 15,0 0-15,21 0 0,0-21 0,0 21 16,1-21-16,-1 21 0,21-21 0,-21 0 16,0 0-16,22 0 0,-22-21 0,21 0 15,1 0-15,-22 0 0,0 0 16,21-1-16,-21 1 0,1-21 16,-1 21-16,0-22 0,0 1 0,0 0 15,0-1-15,1 1 0,-22-21 16,21-1-16,0 22 0,-21-22 0,0 22 15,0 0-15,21-1 0,-21 1 0,0 21 16,0 0-16,0-1 0,0 44 16,0-1-1,-21 0-15,21 21 0,-21-21 0,21 22 16,-21-1-16,-1 0 0,22 22 16,0-22-16,0 1 0,0-1 0,-21 0 15,21 1-15,0-1 0,0-21 16,0 21-16,0 1 0,0-22 0,0 0 15,0 21-15,0-20 0,21-1 16,-21 0-16,22-21 16,-1-21-1,-21 0 1,0-1-16,0 1 0,0-21 16</inkml:trace>
  <inkml:trace contextRef="#ctx0" brushRef="#br1" timeOffset="25508.49">8869 2879 0,'0'0'0,"-21"0"0,63 0 47,-21 0-47,0-21 0,0 21 0,22 0 16,-22 0-16,21-22 0,-21 22 0,22 0 15,-22 0-15,21-21 0,-21 21 16,1-21-16,-1 21 0,0-21 15</inkml:trace>
  <inkml:trace contextRef="#ctx0" brushRef="#br1" timeOffset="26507.82">9419 3069 0,'0'0'0,"-21"21"16,42-21 15,0 0-31,0 0 0,1-21 16,20 0-16,-21 21 0,21-21 0,1 0 15,-22 21-15,0-21 0,21-1 0,-42 1 16,22 0-16,-22 0 16,-22 0-16,1 21 15,0 0-15,0 0 0,0 0 0,-22 21 16,22-21-16,-21 21 0,21 0 15,0 0-15,-1 1 0,1-1 16,0 21-16,21-21 0,0 0 0,0 1 16,0-1-16,0 0 0,0 0 0,0 0 15,0 0-15,0 1 0,21-22 16,0 0-16,1 21 0,20-21 0,-21 0 16,21 0-16,1 0 0,-1 0 0,0-21 15,1-1-15,-1 1 0,0 21 0,1-21 16,-1 0-16,0-21 0,-20 20 15,20 1-15,-21 0 0,0-21 0,0 21 16,1-1-16,-1 1 0,-21 0 0,0 0 16,21 21-16,-21 21 31,0 0-31,0 22 16,-21-22-16,21 0 0,-21 0 15,21 0-15,0 0 0,-22 22 16,22-22-16,-21 0 0,21 0 0,-21 0 15,21 1-15,0-1 0,0 0 16,-21 0-16,21-42 31,0 0-31,0 0 16,0-1-16,0 1 0,0 0 16,0 0-16,0 0 0,21 0 0,-21-22 15,21 22-15,0-21 0,22 21 16,-22-1-16,0-20 0,21 21 0,1 0 15,-22 0-15,21 21 0,1 0 0,-22 0 16,21 0-16,-21 0 0,22 0 16,-22 21-16,0-21 0,0 21 0,0 21 15,-21-21-15,0 1 0,21-1 0,-21 0 16,0 0-16,0 0 0,0 0 0,0 1 16,0-1-16,-21 0 0,21 0 15,0 0-15,-21-21 0,21 21 16,-21-21-16,21-21 31,0 0-31,0 0 0,0 0 16,21-22-16,0 22 0,0 0 15,1 0-15,-1-21 0,21 20 0,-21-20 16,22 21-16,-1 0 0,0 0 16,-21-1-16,22 1 0,-1 21 0,0 0 15,-20 0-15,-1 21 0,21 1 0,-21-1 16,-21 0-16,0 0 0,21 0 0,-21 22 15,0-22-15,0 0 0,0 0 16,0 0-16,0 22 0,0-22 16,-21 0-16,21 0 0,0 0 0,0 0 15,-21-21-15,21 22 0,-21-1 0,21 0 16,0-42 31,0 0-47,0-1 0,21 1 0,-21 0 15</inkml:trace>
  <inkml:trace contextRef="#ctx0" brushRef="#br1" timeOffset="26861.03">11197 3006 0,'21'0'0,"0"0"32,1 0-17,-1 0-15,0 0 0,0 0 16,0 0-16,22 0 0,-22 0 0,21-21 15,-21 21-15,22 0 0,-22-22 16,21 1-16,-21 21 0,22-21 0,-22 21 16,0-21-16,-21 0 0,0 0 15,0-1-15,0 1 0,-21 21 16,0 0-16,-1 0 16,1 0-16,-21 0 0,21 21 0,-22 1 15,22-1-15,0 0 0,-21 0 0,21 0 16,-1 22-16,22-22 0,0 0 0,-21 21 15,21-21-15,0 1 16,0-1-16,0 0 0,0 0 0,21 0 16,1 0-16,-22 1 0,21-22 0,21 0 15,-21 21-15,0-21 0,1 0 0,-1 0 16,0 0-16,21 0 0,-21-21 16,22 21-16,-1-22 0,-21 1 0,22 21 15,-22-21-15,21 0 0</inkml:trace>
  <inkml:trace contextRef="#ctx0" brushRef="#br1" timeOffset="27303.77">12213 2794 0,'0'0'0,"0"-42"15,-21 42 1,0 0-16,21 21 0,-21 0 16,21 0-16,-22 0 0,1 1 15,21-1-15,-21 21 0,21-21 0,0 0 16,-21 22-16,0-22 0,21 0 0,-21 0 15,21 22-15,0-22 0,0 0 0,-22 0 16,22 0-16,-21-21 16,21 21-16,0-42 31,0 0-31,0 0 16,0 0-16,0 0 15,21-1-15,1-20 0,-1 21 0,0-21 16,21 20-16,1-20 0,-22 21 0,21 0 15,0-22-15,1 43 0,-1-21 0,0 21 16,-20 0-16,-1 0 0,21 0 16,-21 21-16,-21 1 0,21-1 0,-21 0 15,22 0-15,-22 0 0,0 22 0,0-22 16,0 21-16,0-21 0,0 0 0,0 22 16,-22-22-16,22 0 0,-21 0 15,21 0-15,-21 1 0,21-1 16,-21 0-1,21-42 17,21 0-32,-21-1 0,21 1 0,0 0 15</inkml:trace>
  <inkml:trace contextRef="#ctx0" brushRef="#br1" timeOffset="27600.6">13102 2371 0,'0'0'15,"0"-21"-15,0-1 0,21 1 0,-21 0 0,-21 42 47,21 0-47,-21 22 0,0-22 16,21 21-16,-21 22 0,-1-22 0,1 0 16,0 22-16,0-1 0,0-20 0,0-1 15,-1 22-15,22-22 0,-21 0 0,21 1 16,-21-1-16,21-21 0,0 21 15,0-20-15,0-1 0,0 0 0,0 0 16,0 0-16,21 0 0,0-21 0,1 0 16,-1 0-16,21 0 0,-21 0 0,0 0 15,22 0-15,-22 0 0,21-21 16,-21 0-16,1 0 0,-1 0 16,0-22-16,0 22 0,-21-21 0,0 21 15</inkml:trace>
  <inkml:trace contextRef="#ctx0" brushRef="#br1" timeOffset="27812.49">12954 2646 0,'0'0'16,"-42"0"-16,20 0 0,-20 0 0,21 0 0,0 0 15,42 0 1,0 0 0,21 0-16,22 0 0,-22 0 0,22 0 15,-1 0-15,-20 0 0,20 0 0,1 0 16,-22-21-16,0 21 0,1 0 15,-1 0-15,-21-21 0,0 21 16,0 0-16,-21-22 0,-42 22 31,21 0-31</inkml:trace>
  <inkml:trace contextRef="#ctx0" brushRef="#br1" timeOffset="28908.77">1143 4382 0,'0'0'0,"21"-85"15,-21 64-15,0-22 16,0 1-16,0 0 0,0-1 15,0 22-15,0-21 0,-21 0 0,0 20 16,0 1-16,-1 0 16,-20 21-16,0 0 0,-1 0 0,1 0 15,0 0-15,-1 21 0,-20 0 16,-1 22-16,22-1 0,-21 0 0,20 1 16,-20-1-16,20 0 0,1 1 15,21-1-15,0 0 0,0 1 0,21-1 16,0-21-16,0 0 0,21 1 15,21-1-15,-21-21 0,22 0 0,-1 0 16,0 0-16,1 0 0,20 0 16,-21-21-16,22-1 0,-22 1 0,1-21 15,20 21-15,-21 0 0,22-22 16,-22 1-16,1 0 0,-1 20 16,-21-20-16,0 0 0,0-1 0,-21 22 15,0-21-15,0 21 0,0 0 16,-21 42-1,0 0-15,0 21 0,0 1 16,21-1-16,-21 21 0,21 1 0,-22-1 16,22 1-16,0-1 0,0 22 15,0-21-15,0 20 0,0-20 16,0 20-16,0-20 0,0-1 0,0 22 16,0-21-16,0-22 0,0 21 15,0 1-15,0-22 0,0 1 0,0-22 16,0 21-16,-21-21 0,0 0 15,0 1-15,0-1 0,-22-21 16,1 0-16,0 0 0,-1 0 0,-20 0 16,-1-21-16,22-1 0,-21 1 15,-22 0-15,21-21 0,1-1 0,21 1 16,-22 0-16,22-1 0,-22 1 16,43-21-16,-21 20 0,21 1 0,21 0 15,0-22-15,0 22 0,21-1 16,21 22-16,-21-21 0,43 0 0,-22 20 15,22-20-15,-1 21 16,1-21-16,-1 20 0,1-20 0</inkml:trace>
  <inkml:trace contextRef="#ctx0" brushRef="#br1" timeOffset="29227.59">1418 4360 0,'0'0'0,"21"0"15,0 0-15,1-21 16,-1 0-16,0 0 16,0 0-16,0-22 0,0 22 15,1 0-15,-22 0 0,0 0 0,0 0 16,0-1-16,0 1 0,-22 21 16,1 21-1,0 1-15,0-1 0,0 0 16,-22 21-16,22 1 0,0-1 0,-21 21 15,42-20-15,-21-1 0,-1 0 16,22-20-16,0 20 0,0-21 0,0 0 16,0 0-16,0 1 0,0-1 15,22-21-15,-1 0 0,0 0 0,21 0 16,-21 0-16,22 0 0,-1 0 16,0-21-16,1-1 0,-22 1 0,21 0 15</inkml:trace>
  <inkml:trace contextRef="#ctx0" brushRef="#br1" timeOffset="29472.45">2180 3895 0,'0'0'0,"0"-21"15,0 42 17,0 0-32,0 0 0,-21 21 0,0 1 15,0-1-15,21 0 0,0 1 0,-22-1 16,22 0-16,-21 1 0,21-1 15,0 0-15,0 1 0,-21-1 16,21 0-16,0-20 0,0-1 0,0 0 16,0 0-16,0 0 0,21-21 15,0 0 1,1 0-16,-1 0 0,0-21 16,0 0-16,0 0 0,22 0 0</inkml:trace>
  <inkml:trace contextRef="#ctx0" brushRef="#br1" timeOffset="29787.78">2476 4212 0,'0'0'0,"0"-21"0,22 0 16,-22 0-16,21 0 0,-21-1 16,-21 44-1,-1-22 1,1 21-16,0 0 0,0 0 16,0 21-16,21-20 0,-21-22 0,21 21 15,0 0-15,0 0 0,0 0 16,0 0-16,21-21 0,0 0 15,0 22-15,0-22 0,0 21 16,22-21-16,-22 0 0,0 21 0,0-21 16,22 21-16,-43 0 0,21-21 15,-21 21-15,0 1 16,-21-22-16,-22 21 0,22-21 0,-21 0 16,-1 21-16,1-21 0,0 0 15,-1 0-15,22 0 0,-21 0 0,21 0 16,0 0-16,-1 0 0,22-21 15,0 0 1,0-1-16,0 1 0,0 0 0,0 0 16</inkml:trace>
  <inkml:trace contextRef="#ctx0" brushRef="#br1" timeOffset="29999.66">2138 3979 0,'0'-21'15,"21"21"-15,0 0 0,21 0 0,1-21 16,-1 21-16,0 0 0,1-21 0,20 0 16,1 21-16,-1-21 15,-20 21-15,20 0 0,1-22 0,-22 22 16,0 0-16,1 0 0,-22-21 0,21 21 16,-21 0-16,0 0 15,1 0-15</inkml:trace>
  <inkml:trace contextRef="#ctx0" brushRef="#br1" timeOffset="32253">4064 4614 0,'0'-21'0,"0"0"16,0 0-16,21 0 15,0 0-15,0-1 0,1 1 16,-1 0-16,21-21 0,-21 21 0,0-1 16,22-20-16,-22 21 0,0-21 0,0 20 15,-21 1-15,0 0 0,0 0 16,0 0-16,0 0 0,-21 21 0,0 0 15,0 0-15,0 0 0,-22 21 0,22 0 16,0 0-16,0 0 0,0 22 16,-1-22-16,1 21 0,21 0 15,0-20-15,-21 20 0,21-21 0,0 21 16,0-20-16,0-1 0,0 0 16,0 0-16,21 0 0,0-21 0,1 0 15,-1 0-15,0 0 0,0 0 16,0 0-16,22-21 0,-22 21 15,0-21-15,21 0 0,-21 0 0,22-1 16,-22 1-16,21 0 0,-21 0 16,1-21-16,20 20 0,-21 1 0,21-21 15,-20 21-15,20 0 0,-21-1 0,21 1 16,-20 0-16,-1 21 0,0 0 16,0 0-16,0 0 0,0 21 15,-21 0-15,22 1 0,-22-1 0,0 0 16,0 21-16,0-21 0,0 22 0,-22-22 15,1 21-15,0-21 0,0 1 16,0-1-16,0 0 0,21 0 0,0 0 16,-22 0-16,44-42 31,-22 0-31,21 0 16,0 0-16,0 0 0,0-1 0,22-41 15,-22 42-15,0-22 16,0 1-16,0 0 0,0-1 15,-21 22-15,22-21 0,-1 21 0,0 0 16,-21-1-16,0 1 0,-21 42 31,0 1-31,-1-1 0,1 21 16,0-21-16,21 22 0,-21-22 16,0 21-16,0 0 0,21-20 0,0 20 15,0-21-15,0 21 0,0-20 0,0-1 16,0 21-16,21-42 0,0 21 15,0 0-15,21 1 0,-20-22 0,-1 0 16,21 0-16,-21 0 0,22 0 0,-22 0 16,21 0-16,0-22 0,-20 1 15,20 0-15,-21 0 0,21 0 16,-20 0-16,-1-22 0,21 22 0,-21 0 16,-21-21-16,21 20 0,-21-20 0,0 21 15,0-21-15,0 20 0,0 1 16,0 0-16,-21 21 0,0 0 15,0 0-15,0 0 0,0 21 16,-1 0-16,1 1 0,21-1 16,0 21-16,0-21 0,0 0 0,0 22 15,0-22-15,0 0 0,0 21 16,0-20-16,0-1 0,21 0 16,1 0-16,-1-21 0,0 0 15,21 21-15,-21-21 0,1 0 0,20 0 16,-21 0-16,21 0 0,-20-21 15,20 21-15,-21-21 0,21 0 0,-20 0 16,-1 21-16,0-22 0,0 1 0,0 0 16,0-21-16,1 21 0,-1-1 0,0-20 15,0 21-15,0 0 0,0 0 16,1-1-16,-22 1 0,0 0 0,21 21 16,0 0-16,-21 21 31,0 0-31,0 1 15,0-1-15,0 0 0,21-21 32,0-21-1,-21 0-31,0-1 16,0 1-16,0 0 15,0 0-15,0 0 16,-21 21-16,0 0 15,0 0-15,0 21 16,21 0-16,-22 0 16,1 0-16,21 1 0,-21-1 0,0 21 15,21-21-15,-21 0 0,21 22 0,0-22 16,0 0-16,0 0 0,0 0 16,0 1-16,0-1 0,0 0 0,0 0 15,21 0-15,0 0 0,0-21 16,0 0-16,1 0 0,-1 0 0,21 0 15,-21 0-15,0 0 0,22 0 16,-22-21-16,0 0 0,21 21 0,-20-21 16,-1 0-16,21 0 0,-21-1 15,0 1-15,1-21 0,-1 21 0,-21 0 0,0-22 16,21 22-16,-21-21 16,0 21-16,21-1 0,-21 1 0,0 0 15,0 42 16,-21 0-31,21 1 0,0 20 16,0-21-16,0 0 0,0 22 0,0-22 16,0 0-16,0 0 0,0 21 0,0-20 15,0-1-15,0 0 0,0 0 16,21-21-16,-21 21 0,21-21 0,0 0 16,1 0-16,-1 0 0,0 0 0,0 0 15,0 0-15,0 0 0,22 0 0,-22-21 16,0 21-16,21-21 15,-20 0-15,-1 0 0,0-1 0,0 1 16,-21-21-16,21 21 0,-21-22 0,21 22 16,-21-21-16,0 21 0,0 0 15,0-1-15,0 1 0,0 0 16,-21 42 0,0-21-16,21 21 0,0 1 15,0-1-15,-21 0 0,21 0 16,0 21-16,0-20 0,0-1 0,0 0 15,0 0-15,0 21 0,0-20 0,0-1 16,21-21-16,-21 21 0,21 0 0,0-21 16,1 0-16,-1 0 15,0 0-15,0 0 0,0 0 0,0 0 16,1 0-16,-1 0 0,0-21 0,0 21 16,0-21-16,0 0 0,1-1 0,-1 1 15,0-21-15,-21 21 0,21-22 16,-21 1-16,21 0 0,-21-1 0,0 1 15,21-21-15,-21 20 0,0 1 0,0 0 16,0-1-16,0 22 0,0 0 16,0 0-16,0 0 0,-21 42 15,21 0 1,0 0-16,-21 21 0,21-20 0,-21 20 16,21 0-16,-21 1 15,21-1-15,0 0 0,0 1 0,0-1 16,0 0-16,0 1 0,0-22 0,0 21 15,0-21-15,21 0 0,0 22 0,0-22 16,0-21-16,-21 21 0,43 0 16,-1-21-16,-21 0 0,0 0 15,1 0-15,-1 0 0,0 0 0,0 0 16,0-21-16,0 0 0,1 0 16,-22 0-16,0-1 0,21 1 15,-21 0-15,21 0 0,0-21 0,-21 20 16,21 1-16,0 0 0</inkml:trace>
  <inkml:trace contextRef="#ctx0" brushRef="#br1" timeOffset="32796.69">7683 4297 0,'-21'21'16,"42"-21"15,1-21-15,-1 21-16,0-21 0,0 0 15,0 21-15,0-22 0,1 22 16,-22-21-16,0 0 0,0 0 15,-22 21 17,1 0-32,0 21 0,0-21 0,21 21 15,-21 0-15,0 1 0,-1 20 0,22-21 16,0 0-16,0 0 0,-21 1 16,21-1-16,0 0 0,0 0 15,0 0-15,0 0 0,21-21 16,1 22-16,-1-22 15,0 0-15,0 0 0,0 0 16,0 0-16,1 0 0,20 0 0,-21 0 16,21 0-16,1-22 0</inkml:trace>
  <inkml:trace contextRef="#ctx0" brushRef="#br1" timeOffset="33336.37">8530 4212 0,'0'0'0,"0"-21"0,0-21 15,-21 21-15,0-1 0,0 22 16,-1 0-16,1 0 16,0 0-16,0 0 0,0 0 15,-22 22-15,22-1 0,0 0 0,0 0 16,0 0-16,0 0 0,-1 22 0,1-22 16,0 21-16,0-21 0,21 1 15,-21 20-15,21-21 0,0 0 0,0 0 16,0 1-16,0-1 0,0 0 0,21-21 15,0 21-15,0-21 0,0 0 0,1 0 16,-1 0-16,21 0 0,-21 0 16,0 0-16,1 0 0,-1-21 0,0 0 15,0 0-15,0 21 0,0-43 0,1 22 16,-1 0-16,0-21 0,0-1 0,0 1 16,0 0-16,-21-22 15,22 22-15,-22-22 0,21 22 0,-21-22 16,0 22-16,0 0 0,0-1 0,0 22 15,0 0-15,0 0 0,0 0 0,0 42 32,-21 0-32,-1 0 15,22 0-15,0 22 0,-21-1 0,0 0 16,21 1-16,-21-1 0,21 0 16,0 22-16,0-22 0,0 1 0,0-22 15,0 21-15,0 0 0,0-20 0,0 20 16,0-21-16,21 0 0,0 0 0,0 1 15,1-22-15,-1 0 16,0 0-16,0 0 16,0 0-16,0 0 0,1 0 15,-22-22-15,0 1 0,21 0 0,-21-21 16,0 21-16,0-1 0,0 1 16</inkml:trace>
  <inkml:trace contextRef="#ctx0" brushRef="#br1" timeOffset="33548.25">7133 4043 0,'0'0'0,"-42"0"0,-1 0 16,22 21-16,0-21 0,0 0 16,42 0-16,0 0 15,0 0-15,22 0 0,-1 0 0,0 0 16,1 0-16,-1 0 0,0 0 0,1 0 15,20 0-15,-42 0 0,22 0 16,-22 0-16,0 0 0,0 0 0,0 0 16,1 0-16</inkml:trace>
  <inkml:trace contextRef="#ctx0" brushRef="#br1" timeOffset="34051.67">10329 4170 0,'0'0'0,"0"-21"0,0 0 16,0-1-16,0 44 31,0-1-15,-21 0-16,21 21 0,-21-21 0,21 22 16,0-22-16,-21 21 0,0-21 0,21 1 15,0-1-15,0 0 0,-22 0 0,22 21 16,0-20-1,22-44 17,-22 1-32,0 0 0</inkml:trace>
  <inkml:trace contextRef="#ctx0" brushRef="#br1" timeOffset="34327.51">10329 3979 0,'0'0'0,"0"-21"0,-21 21 0,0-21 15,0 21 1,42-21 15,0 21-15,-21-21 0,21 21-16,-21-21 15,-21 21-15,0 0 16,0 0-16,0 0 15,-1 0-15,1 0 0,21 21 16,0 0 0,21 0-1,1-21-15,-1 0 0,0 0 16,21 0-16,-21 0 0</inkml:trace>
  <inkml:trace contextRef="#ctx0" brushRef="#br1" timeOffset="34592.36">10943 3725 0,'0'0'0,"0"-21"0,0 0 16,-21 21-1,0 0-15,0 21 16,-1-21-16,1 21 0,21 1 16,-21 20-16,21-21 0,-21 21 0,21 1 15,0-1-15,-21 0 0,21 1 0,-21 20 16,-1-20-16,22-1 0,0 0 15,0 1-15,-21-1 0,21-21 0,0 21 16,0-20-16,0-1 0,0 0 0,0 0 16,21-21-1,1 0-15,-1 0 16,0-21-16,-21 0 16,0 0-16</inkml:trace>
  <inkml:trace contextRef="#ctx0" brushRef="#br1" timeOffset="34748.26">10583 4149 0,'0'0'0,"0"-21"16,21 21-1,1 0 1,20-22-16,-21 22 0,21 0 16,-20 0-16,20 0 0,0-21 0,1 21 15,-1 0-15,0 0 0,1-21 16,-1 21-16,0 0 0</inkml:trace>
  <inkml:trace contextRef="#ctx0" brushRef="#br1" timeOffset="35016.03">11790 4001 0,'0'0'0,"0"-22"0,21 22 16,-21-21-16,0 42 31,0 1-31,-21-1 0,0 0 16,21 0-16,-22 0 0,1 22 0,21-22 15,-21 21-15,21-21 0,-21 0 16,21 1-16,0-1 0,0 0 0,0 0 16,0 0-16,0 0 0,0 1 15,21-22 1,0 0-16,22-22 15,-22 1-15,0 21 0</inkml:trace>
  <inkml:trace contextRef="#ctx0" brushRef="#br1" timeOffset="35332.33">12234 4001 0,'0'-22'0,"0"44"0,0-65 0,-21 43 31,0 0-31,0 0 16,0 0-16,-1 21 0,1 1 15,0-22-15,0 21 0,21 0 0,0 0 16,-21-21-16,21 21 0,0 0 16,0 1-16,0-1 0,21 0 15,0-21-15,0 21 0,0 0 0,1-21 16,-1 21-16,0 1 0,-21-1 0,21-21 16,0 21-16,-21 0 0,0 0 15,0 0-15,0 1 0,0-1 16,0 0-16,-21-21 0,0 0 15,0 21-15,-22-21 0,22 0 16,0 0-16,0 0 0,0 0 16,0 0-16,-1 0 15,22-21-15,-21 21 0,21-21 0,0 0 16,0-1-16,0 1 0,0 0 0</inkml:trace>
  <inkml:trace contextRef="#ctx0" brushRef="#br1" timeOffset="35500.25">11790 3789 0,'-21'-21'16,"42"42"-16,-64-42 0,22 21 0,0-21 0,0 21 15,42 0 32,0 0-31,0 0-16,1 0 0</inkml:trace>
  <inkml:trace contextRef="#ctx0" brushRef="#br1" timeOffset="35864.86">13081 3810 0,'0'0'0,"21"-21"16,-21 0-16,0 0 16,0-1-16,0 1 15,-21 0-15,0 21 0,21-21 16,-21 21-16,-1 0 0,1 0 16,0 21-16,0 0 0,21 0 15,-21 1-15,0-1 0,-1 21 16,1-21-16,0 22 0,0-1 0,21 0 0,-21 1 15,0-1-15,21 0 16,-22 1-16,22-22 0,0 21 0,0-21 16,0 22-16,0-22 0,0 0 0,0 0 15,22 0-15,-1 0 0,0-21 0,0 22 16,0-22-16,22 0 0,-1 0 16,-21 0-16,21 0 0,1 0 0,-22 0 15,21 0-15,1-22 0,-1 22 0</inkml:trace>
  <inkml:trace contextRef="#ctx0" brushRef="#br1" timeOffset="36275.85">13441 4191 0,'0'0'0,"0"-21"16,0-21-16,0 20 0,0-41 15,0 42-15,-21 21 0,-1 0 16,22-21-16,-21 21 0,0 0 16,0 0-16,0 0 0,0 21 0,-1-21 15,1 21-15,0 0 0,0 21 0,0-20 16,21-1-16,-21 0 0,-1 0 0,22 0 15,0 0-15,0 1 0,0-1 16,0 0-16,0 0 0,0 0 16,22-21-16,-1 0 15,0 0-15,21 0 0,-21-21 16,1 21-16,-1-21 0,0 0 16,0 0-16,-21-1 0,21 1 0,0 0 15,-21 0-15,0 0 0,0 0 0,22-1 16,-22 1-16,0 0 0,0 42 31,0 0-31,-22 1 16,22-1-16,0 0 0,0 0 0,0 0 15,0 22-15,0-22 0,0 0 16,0 0-16,0 0 0,0 0 16,22-21-1,-1 0 1,0 0-1,0-21-15,0 0 0,0 0 16,-21 0-16</inkml:trace>
  <inkml:trace contextRef="#ctx0" brushRef="#br1" timeOffset="36547.69">13779 3683 0,'0'0'0,"0"-21"0,0 0 15,0 0-15,-21 21 16,21 21-1,0 0-15,-21-21 0,21 21 0,-21 21 16,21-20-16,0-1 0,0 21 0,0-21 16,-21 22-16,21-1 0,0-21 15,0 43-15,0-22 0,-21 0 16,21 1-16,0-22 0,0 21 0,0 0 16,0-20-16,0 20 0,0-21 0,0 0 15,0 0-15,0 1 0,0-1 16,0-42 15,0-1-31,21 1 0,0 0 16,-21 0-16,21 0 0</inkml:trace>
  <inkml:trace contextRef="#ctx0" brushRef="#br1" timeOffset="36823.53">14033 3556 0,'0'0'0,"0"-21"0,0 42 31,-21-21-31,21 21 0,-21 0 16,21 1-16,0 20 0,0-21 0,0 21 15,0-20-15,-21 20 0,21 0 16,0 1-16,-21-1 0,21 0 0,0 22 16,0-22-16,0 0 0,0 1 0,0-1 15,0-21-15,0 22 0,0-22 16,0 0-16,0 0 0,0 0 0,0 0 15,0 1 1,21-44 15,0 1-31,0 0 16,-21 0-16</inkml:trace>
  <inkml:trace contextRef="#ctx0" brushRef="#br1" timeOffset="37156.33">14118 4085 0,'21'0'63,"0"0"-63,1 0 16,-1 0-16,-21-21 0,21 0 15,0 21-15,0-21 0,-21 0 16,-21 21 15,0 21-15,0 0-16,0-21 0,21 21 0,0 0 15,-22 0-15,22 1 0,-21-1 16,21 0-16,0 0 0,0 0 0,0 0 16,0 1-16,0-1 15,21-21 1,1 0-16,-1 0 15,0 0-15,0 0 16,0 0-16,0 0 0</inkml:trace>
  <inkml:trace contextRef="#ctx0" brushRef="#br1" timeOffset="37705.03">14605 4064 0,'0'-21'0,"0"42"0,0-63 15,0 21 1,-21 21 0,0 0-16,-1 0 0,1 21 15,0-21-15,21 21 0,-21 0 16,0 0-16,21 0 0,-21 1 16,21-1-16,0 21 0,0-21 0,0 0 15,0 1-15,0-1 0,0 0 16,0 0-16,0 0 0,0 0 15,21-21 1,0 0 0,0 0-16,0-21 15,0 0-15,1 0 0,-22 0 16,0 0-16,21-1 0,0-20 16,-21 0-16,21-1 0,0 1 0,0 0 15,-21-1-15,22-20 0,-1 21 0,0-1 16,0-20-16,-21 20 0,21 1 0,0 0 15,-21-1-15,22 1 0,-22 21 16,0 0-16,0 0 0,-22 42 31,1 0-15,21 0-16,-21 21 0,21-20 0,0 20 16,0 0-16,0-21 0,0 22 15,-21-1-15,21 0 0,0 1 0,0 20 16,0-20-16,0-1 0,0-21 0,0 21 15,0 1-15,21-22 0,-21 0 16,0 21-16,0-20 0,21-22 0,-21 21 16,21-21-16,1 0 0,-1 0 15,0 0-15,0-21 16</inkml:trace>
  <inkml:trace contextRef="#ctx0" brushRef="#br1" timeOffset="56144.07">16044 3006 0,'0'21'16,"-21"-21"15,0 0-15,0 0-16,0 0 0,-1 0 15,1 0-15,0 0 0,0 0 16,0 0-16,0 0 0,-1 0 0,1 0 15,0 0-15,0 0 0,0 0 16,0 0-16,-1 0 0,1 0 16,0 0-16,0 0 0,0 0 15,0 0-15,-1 0 16,1 0 0,42 0 30,1 0-46,-1 0 16,21 0-16,-21 0 0,0 0 16,1 0-16,20 0 0,-21-21 15,21 21-15,22 0 0,-22 0 0,22 0 16,-1-21-16,1 21 0,-1 0 16,1 0-16,-1 0 0,1 0 0,-22 0 15,22 0-15,-22-22 0,0 22 16,1 0-16,-1 0 0,-21 0 0,0 0 15,0 0-15,1 0 0,-1 0 0,-21-21 47,-21 0-31,-1 21-16,22-21 0,-21 21 0,0-21 16,0 21-16,0-21 0,0-1 15,-1 22-15,-20 0 0,21-21 16,0 21-16,0 0 0,-1-21 15,1 21-15,0 0 0,0 0 16,0 0-16,0 0 0,-1 0 0,44 0 63,-1 0-48,0 0-15,0 0 0,0 0 16,0 0-16,22 0 0,-22 0 0,0 0 15,21 0-15,-20 0 0,20 0 0,-21 0 16,0 0-16,22 0 0,-22 0 0,0 0 16,0 0-16,0 0 15,0 0-15,-21 21 16,0 0-16,0 1 16,-21-22-16,0 21 15,0 0-15,0 0 0,0 0 0,-22 0 16,22 22-16,-21-22 0,-1 0 0,22 21 15,-21-20-15,21 20 0,-22-21 16,22 0-16,-21 0 0,21 1 0,0-1 16,-1 0-16,1 0 0,21 0 15,-21-21-15,21 21 0,-21-21 16,21-21 31,21 0-32,0 21-15,0-21 0</inkml:trace>
  <inkml:trace contextRef="#ctx0" brushRef="#br1" timeOffset="58659.74">17949 2709 0,'-21'0'0,"0"0"16,21 22-1,0-1-15,0 0 16,0 0-16,0 0 0,0 0 16,0 1-16,0-1 15,21-21 1,0 0 0,0 0-16,1 0 0,-1-21 15,21 21-15,-21-22 0,22 1 0,-22 0 16,0 0-16,21 0 0,-21 0 15,22-1-15,-22 1 0,0-21 0,0 21 16,-21 0-16,0-22 0,0 22 0,0 0 16,0 0-16,0 0 0,0-1 15,0 1-15,-21 21 16,0 0-16,0 21 16,21 1-1,-21-1-15,-1 21 0,22-21 0,0 22 16,0-1-16,0 0 0,-21 1 15,21-1-15,0 0 0,0 22 0,0-22 16,0 0-16,0 22 0,0-1 0,0-20 16,0 20-16,0-20 0,0-1 15,0 0-15,0 1 0,0-1 0,0 0 16,0 1-16,0-22 0,-21 0 0,21 0 16,-21 0-16,21 0 0,-21-21 15,0 0-15,-1 0 16,1 0-16,0 0 0,0 0 0,0-21 15,0 21-15,-22-21 0,22 0 16,0 0-16,-21-22 0,20 22 16,1 0-16,0-21 0,0 21 15,0-1-15,0 1 0,-1 0 0,1 0 0,0 21 16,21 21 0,0 0-1,0 0-15,0 1 0,0-1 0,0 0 16,0 21-16,21-21 0,0 1 15,1-1-15,-1 0 0,0 0 16,0 0-16,21 0 0,-20 1 0,20-22 16,0 0-16,1 0 0,-1 0 0,0 0 15,1 0-15,20 0 0,-21 0 16,1-22-16,20 22 0,-20-21 0,-1 0 16,0 0-16,1 0 0,-1 0 0,-21-1 15,0 1-15,0-21 0,1 21 16,-22-22-16,21 22 0,-21-21 0,0 21 15,0 0-15,0-1 0,0 1 0,0 0 16,0 0-16,0 42 31,0 0-31,0 0 0,0 1 0,-21-1 16,21 0-16,-22 0 0,22 21 16,-21-20-16,21 20 0,-21-21 15,21 0-15,0 0 0,0 1 0,0-1 16,-21 0-16,21 0 0,0 0 15,0 0-15,0-42 32,0 0-17,21 0-15,-21 0 0,21 0 16,-21-1-16,21-20 0,-21 21 0,22 0 16,-1-22-16,0 22 0,0 0 0,0-21 15,0 21-15,1-1 16,-1 22-16,0-21 0,0 21 15,0 21-15,-21 1 16,21-1-16,-21 21 16,0-21-16,0 0 0,0 1 0,0-1 15,22 0-15,-22 0 0,0 0 0,21 0 16,-21 1-16,0-1 0,21 0 16,0-21-16,0 21 15,0-21-15,1 0 0,-1 0 16,0 0-16,0 0 0,0 0 15,0-21-15,1 21 0,-1-21 0,0 0 16,0-1-16,0 1 0,0 0 16,1-21-16,-22 21 0,0-1 0,21-20 15,-21 21-15,21 0 0,-21-22 16,0 22-16,0 0 0,21 0 0,-21 0 16,0 42 15,0 0-31,0 0 15,0 0-15,0 1 0,0-1 16,0 21-16,-21-21 0,21 0 0,0 22 16,0-22-16,0 0 0,0 0 0,0 0 15,0 1-15,21-1 0,0-21 16,0 21-16,1-21 0,20 0 16,-21 0-16,0 0 0,0 0 15,1 0-15,-1 0 0,0 0 0,0 0 16,0-21-16,0 0 0,1-1 15,-1 1-15,0 0 0,0 0 0,-21-21 16,21 20-16,0-20 0,1 0 0,-22-1 16,21 1-16,-21-21 0,21 20 15,-21-20-15,0 20 0,21 1 0,-21-21 16,0 20-16,21 1 0,-21 0 0,0-1 16,0 1-16,0 21 0,0 0 15,0-1-15,0 44 31,0-1-31,-21 21 0,21-21 16,-21 22-16,21-1 0,0 0 0,0 1 16,0 20-16,-21-21 0,21 1 0,-21 20 15,21-20-15,0-1 0,0 0 16,0 1-16,0-1 0,0 0 0,0 1 16,0-22-16,0 21 0,0-21 0,0 0 15,0 1-15,0-1 0,21 0 16,0-21-16,0 0 0,0 0 15,0 0-15,1 0 0,20 0 0,-21 0 16,0 0-16,0-21 0,1 0 16,-1-1-16,0 1 0,0 0 15,0 0-15,0-21 0,1 20 0,-1-20 16,-21 21-16,0-21 0,21 20 0,-21 1 16,0 0-16,0 0 0,-21 42 31,21 0-16,0 0-15,0 1 0,-21-1 16,21 21-16,0-21 0,0 0 0,0 1 16,0-1-16,0 0 0,0 0 0,0 0 15,0 0-15,0 1 0,21-22 16,0 0-16,0 21 16,0-21-16,0 0 0,1 0 15,-1 0-15,0-21 0,0 21 16,0-22-16,0 1 15,-21 0-15,22 0 0,-22 0 0,0 0 16,0-1-16,0 1 0,0 0 0</inkml:trace>
  <inkml:trace contextRef="#ctx0" brushRef="#br1" timeOffset="58851.62">20405 2879 0,'0'0'0,"-43"0"15,43-21 1,-21 21 31,0 0-31,0 0-16,0 0 15</inkml:trace>
  <inkml:trace contextRef="#ctx0" brushRef="#br1" timeOffset="59055.9">19706 2963 0,'-21'22'16,"42"-22"15,0 0-31,0-22 0,1 22 0,20 0 16,-21 0-16,0-21 0,22 21 15,-22 0-15,0 0 0,0 0 0,0 0 16,-21-21-16,0 0 31</inkml:trace>
  <inkml:trace contextRef="#ctx0" brushRef="#br1" timeOffset="59239.79">19219 2942 0,'0'0'16,"-42"0"-16,42 21 0,-21-21 0,0 0 0,-1 0 16,22 22 15,22-22-15,-1 0-16,0 0 0,0 0 15,0 0-15,22 0 0,-1 0 0</inkml:trace>
  <inkml:trace contextRef="#ctx0" brushRef="#br1" timeOffset="60360.58">21188 3323 0,'0'0'15,"0"-21"-15,0 0 16,0 0-16,0 0 16,0-1-16,0 1 0,0 0 0,0 0 15,0 0-15,0 0 0,0-1 16,0 1-16,0 0 0,0 0 0,0 0 15,0 0-15,-21-1 0,-1 1 0,1 21 16,0 0-16,0 0 0,0 0 16,-22 0-16,22 0 0,-21 0 0,0 21 15,-1 1-15,22-1 0,-21 0 0,-1 21 16,1-21-16,0 22 0,21-1 16,-1 0-16,-20-20 0,42 20 15,0-21-15,0 21 0,0-20 0,0-1 16,0 0-16,21 0 0,0 0 0,1 0 15,-1-21-15,0 0 0,21 0 16,-21 0-16,22 0 0,-1 0 0,-21 0 16,0-21-16,22 0 0,-22 21 0,0-21 15,0-21-15,0 20 0,1 1 16,-1-21-16,0 21 0,0-22 0,-21 22 16,0-21-16,21 21 0,-21-22 0,0 22 15,0 0-15,0-21 0,0 21 16,0-1-16,0 44 31,0-1-31,0 0 0,0 0 16,0 0-16,-21 0 0,21 22 15,0-22-15,0 21 0,0-21 0,0 22 16,0-22-16,0 21 0,0-21 0,0 1 16,0-1-16,21 0 0,0 0 15,1 0-15,-1-21 0,0 0 0,0 21 16,0-21-16,0 0 0,22 0 0,-22 0 15,21-21-15,-21 0 0,22 21 16,-22-21-16,21-21 0,-21 20 0,1-20 16,-1 21-16,0-21 0,0-1 15,0 1-15,0 0 0,1-1 0,-1 1 16,0-22-16,0 22 0,0 0 16,-21-22-16,0 22 0,21 0 0,-21-1 15,0 1-15,0 0 0,0 20 16,0 1-16,0 42 15,0 22 1,0-22-16,-21 21 0,0 1 16,0-1-16,21 21 0,-21-20 0,0-1 15,-1 0-15,1 1 0,21-1 0,0 0 16,-21-20-16,21 20 0,0 0 16,0-21-16,0 22 0,0-22 0,0 0 15,21 0-15,0 0 0,1 1 16,-1-22-16,21 0 0,-21 0 15,0 0-15,1 0 0,-1 0 16,21-22-16,-21 1 0,0 0 0,1 0 16,-1 0-16,0 0 0,0-1 0,-21-20 15,21 21-15,-21 0 0,21 0 16,-21-1-16,0 1 0,0 42 31,0 1-31,0-1 0,0 0 16,0 0-16,-21 0 15,21 0-15,0 1 0,0-1 0,0 0 0,0 0 16,0 0-16,0 0 16,0 1-1,0-44 17,0 1-32,0 0 0,0 0 15,0 0-15</inkml:trace>
  <inkml:trace contextRef="#ctx0" brushRef="#br1" timeOffset="60528.49">22034 2942 0,'-21'0'32,"0"0"-32,42 0 46,0 0-30,-21 21-16</inkml:trace>
  <inkml:trace contextRef="#ctx0" brushRef="#br1" timeOffset="61148.15">22437 3133 0,'-22'0'15,"1"0"1,42-21 15,1 21-31,-1 0 0,0 0 16,0 0-16,21 0 0,-20 0 0,-1 0 16,-21 21-16,21-21 0,0 21 15,-21 0-15,0 0 0,0 0 16,0 1-16,-21-1 0,0 0 0,-22 0 15,22 0-15,-21 0 0,0 1 16,-1-1-16,1 0 0,21 0 16,-22-21-16,22 21 0,-21-21 0,21 0 15,0 21-15,-1-21 16,44 0 15,-1 0-31,0 0 0,0 0 0,0 0 16,22 0-16,-22 0 0,21 0 0,-21 0 15,22 22-15,-22-1 16,21-21-16,-21 21 0,0 0 0,1 0 16,-1 0-16,0 1 0,0-1 0,0 0 0,-21 0 15,21 0-15,-21 0 16,0 22-16,0-1 0,0-21 0,0 22 16,0-1-16,-42 0 0,21 1 0,0-1 15,-22 0-15,1-21 0,21 22 0,-21-22 16,-1 0-16,1 0 0,0 0 15,-1 1-15,1-22 0,0 0 0,20 0 16,-20 0-16,0 0 0,-1-22 0,1 1 16,0 0-16,21 0 0,-22 0 0,22 21 15,0-21-15,0-1 0,0 1 16,-1 0-16,22 0 0,0 0 16,0 0-16,0-1 0,0 1 15,0 0-15,43 0 16,-22 21-16,0-21 0,21 0 15,-20-1-15,20 1 0,0 0 0,1 0 16</inkml:trace>
  <inkml:trace contextRef="#ctx0" brushRef="#br1" timeOffset="61472.33">23050 3281 0,'0'0'0,"0"-21"15,43-43 1,-43 43-16,0 0 0,0 0 0,0 0 16,0-1-16,0 1 0,0 0 0,0 0 15,0 0-15,-21 21 16,-1 0-16,1 0 0,0 0 0,0 0 16,0 0-16,21 21 0,-21-21 0,-1 21 15,22 0-15,0 22 0,-21-22 16,21 0-16,-21 21 0,21-21 0,0 22 15,0-22-15,0 0 0,0 21 0,0-20 16,21-1-16,0 0 0,1-21 0,-1 21 16,0 0-16,0-21 15,0 0-15,0 0 0,1 0 16,-1 0-16,0-21 0,0 0 16,-21 0-16,21 0 0,0-1 0</inkml:trace>
  <inkml:trace contextRef="#ctx0" brushRef="#br1" timeOffset="61964.08">24469 2688 0,'21'-42'0,"-21"21"0,0-22 0,0 22 15,21-21-15,-21 21 0,21 0 0,-21-22 16,0 22-16,0 0 0,21 21 16,-21-21-16,0 42 31,0 21-31,0 1 0,0-22 16,0 42-16,0-20 0,0-1 0,0 21 15,0-20-15,0-1 0,-21 0 0,0 1 16,21-1-16,0 0 0,-21 1 15,21-22-15,-21 21 0,-1-21 0,22 1 16,0-1-16,0 0 0,-21 0 16,21 0-16,0-42 31,21 0-31,1 0 16,-1 0-16</inkml:trace>
  <inkml:trace contextRef="#ctx0" brushRef="#br1" timeOffset="62632.64">24807 2604 0,'0'0'0,"21"-43"0,-21 22 16,0-21-16,0 21 0,0-1 16,22 1-16,-22 42 15,0 1-15,0 20 16,0-21-16,0 21 0,0 1 16,-22 20-16,22-20 0,-21-1 0,21 0 15,0 1-15,-21-1 0,0 0 16,0 1-16,21-1 0,-21-21 15,21 21-15,-22-20 0,22 20 0,0-21 16,-21 0-16,21 0 0,-21 1 16,21-44 15,0 1-31,21 21 0,0-21 0,-21 0 16,22 0-16,-1 0 0,0-22 15,0 22-15,0 0 0,0 0 0,1 0 16,-1-1-16,0 1 0,0 21 15,0 0-15,0 0 0,1 0 16,-1 21 0,-21 1-16,0-1 0,0 0 15,0 0-15,0 0 0,0 0 0,0 1 16,0-1-16,0 0 0,0 0 16,21 0-16,-21 0 0,21 1 0,0-1 15,0-21-15,1 0 0,-1 0 16,0 0-16,0 0 0,0 0 15,22 0-15,-22 0 0,0 0 0,21-21 16,-21-1-16,22 1 0,-1 0 0,-21 0 16,0 0-16,22-22 0,-22 22 15,0 0-15,-21 0 0,21-21 16,-21 20-16,0 1 0,0 0 0,0 0 16,-21 21-1,0 0-15,0 0 16,21 21-16,-21 0 0,-1 0 0,1 1 15,21-1-15,0 0 0,0 0 0,0 0 16,0 0-16,0 1 0,0-1 16,0 0-16,0 0 0,21 0 0,22 0 15,-22-21-15,0 0 0,0 0 0,22 0 16,-22 0-16,21 0 0,-21 0 16,22 0-16,-22 0 0,21-21 15,-21 0-15,0 21 0,1-21 0,-1 0 16,0 0-16,-21-1 0,0-20 0,0 21 15</inkml:trace>
  <inkml:trace contextRef="#ctx0" brushRef="#br1" timeOffset="62836.47">24342 2815 0,'0'0'16,"-22"0"-16,1 21 0,42-21 31,1 0-31,-1 0 0,21-21 16,0 21-16,1 0 0,-1 0 0,0 0 15,1-21-15,-1 21 0,0 0 16,-20 0-16,20-21 0,-21 21 0,0 0 16</inkml:trace>
  <inkml:trace contextRef="#ctx0" brushRef="#br1" timeOffset="64631.73">27136 3048 0,'21'0'16,"0"0"-16,0-21 15,21 0-15,-20 21 16,-1-21-16,21-1 0,-21 1 0,0 21 15,1-21-15,-1 0 0,-21 0 0,0 0 16,0-1-16,0 1 0,0-21 16,-21 21-16,-1 0 0,-20-1 0,21 1 15,-21 0-15,20 21 0,-20 0 0,0 0 16,-1 0-16,1 0 0,0 0 16,21 21-16,-22 0 0,1 1 0,21 20 15,-22 0-15,22 1 0,0-1 0,0 0 16,21-21-16,0 22 0,0-1 15,0 0-15,0-20 0,0-1 0,0 0 16,0 0-16,21 0 0,21 0 16,-20-21-16,-1 0 0,21 0 15,0 0-15,1-21 0,-1 0 0,-21 21 16,22-21-16,-1 0 0,0-22 0,1 22 16,-1 0-16,0 0 0,-21-21 15,22-1-15,-22 1 0,0 0 0,21-1 16,-20 1-16,-22-22 0,21 22 0,-21-21 15,0-1-15,0 22 0,0-22 16,0 22-16,0 0 0,0 20 16,0-20-16,-21 42 0,21-21 15,-22 21-15,1 0 0,0 21 0,21 0 16,0 22-16,-21-1 0,21 0 16,-21 22-16,21-22 0,0 22 15,0-22-15,0 21 0,0-20 0,0 20 16,0-20-16,0-1 0,0 0 0,21 1 15,0-22-15,-21 21 0,21-21 16,0 0-16,22 1 0,-22-22 0,21 0 16,1 21-16,-1-21 0,0 0 0,22 0 15,-22 0-15,22-21 0,-22 21 16,0-22-16,22 1 0,-22 0 16,-21 0-16,22 0 0,-22 0 0,0-1 15,-21-20-15,0 21 0,0-21 16,0 20-16,0 1 0,0 0 0,0 0 15,0 0-15,-21 21 0,0 0 0,-1 0 16,1 0-16,0 21 0,-21 0 16,21 0-16,-1 0 0,1 22 0,-21-22 15,21 21-15,0 1 0,21-22 0,0 0 16,-22 21-16,22-21 0,0 1 16,0-1-16,0 0 0,0 0 0,22-21 15,-1 0-15,0 0 0,0 0 16,0 0-16,22 0 0,-22 0 15,0-21-15,0 21 0,0-21 16,0 0-16,1-1 0,-1 1 0,-21 0 16,0 0-16,0-21 0,0 20 0,21-20 15,-21 21-15,0-21 0,0 20 16,0-20-16,0 21 0,0 0 0,0 42 31,0 0-31,0 0 16,0 0-16,0 1 0,0 20 0,0-21 15,0 0-15,0 22 0,0-22 16,21 0-16,-21 0 0,0 0 0,0 0 16,21-21-16,0 22 0,1-22 15,-22 21-15,21-21 0,0 0 0,0 0 16,21 0-16,-20 0 0,-1-21 16,0-1-16,0 22 0,21-21 0,-20 0 15,-1 0-15,0-21 0,0 20 0,0-20 16,-21 0-16,21-1 0,1-20 15,-1 21-15,-21-22 0,21 1 0,0-1 16,-21 1-16,0-1 0,21 1 16,-21 20-16,21 1 0,-21 0 0,0 20 15,0 1-15,0 42 16,0 22 0,-21-22-16,0 42 0,21-20 0,0 20 15,-21 1-15,21-1 0,-21 1 16,21-22-16,0 22 0,0-1 15,0-21-15,0 1 0,0-1 0,0 0 16,0 1-16,21-22 0,-21 21 0,21-21 16,0 1-16,22-1 0,-22 0 15,0-21-15,0 0 0,21 0 0,-20 0 16,20 0-16,0 0 0,-21 0 0,22 0 16,-1-21-16,-21 0 0,22-1 15,-22 1-15,0 0 0,0 0 0,0 0 16,0-22-16,-21 22 0,0-21 15,0 21-15,22 0 0,-22-1 0,0 1 16,0 0-16,0 0 0,-22 21 16,1 0-1,0 0-15,0 21 0,0 0 16,0 0-16,-1 1 0,1-1 0,0 0 16,-21 0-16,21 0 0,21 22 15,-22-22-15,22 0 0,0 0 0,0 0 16,0 0-16,0 1 0,22-22 15,-1 0 1,0 0-16,0 0 0,0 0 16,0 0-16,1 0 0,-1 0 0,0-22 15,0 1-15,0 0 0,-21 0 16,21 0-16,-21 0 0,0-22 16,22 22-16,-22 0 0,21 0 0,-21 0 15,0 42 16,0 0-31,0 0 0,0 0 0,0 0 16,0 1-16,0-1 0,0 0 0,0 0 16,0 0-16,21-21 15,0 21-15,0-21 0,0 0 16,1 0-16,-1 0 16,0 0-16,0-21 15,-21 0 1,0 0-16,0 0 0,0 0 0</inkml:trace>
  <inkml:trace contextRef="#ctx0" brushRef="#br1" timeOffset="64832.13">28511 2646 0,'0'0'0,"-42"0"0,21 0 0,0 0 16,42 0-1,0 0 1,21 0-16,-20 0 16,20 0-16,-21 0 0,21 0 0,1 0 15,-22 0-15,21 0 0,-21 0 0,22-21 16,-22 21-16,21 0 0</inkml:trace>
  <inkml:trace contextRef="#ctx0" brushRef="#br1" timeOffset="65544.08">29824 2731 0,'0'0'0,"-21"0"0,-1 0 0,1 21 15,0-21-15,0 21 0,0 0 16,0-21-16,-1 21 0,22 0 0,0 1 15,-21-1-15,21 21 0,0-21 0,0 0 16,0 1-16,0-1 0,0 0 16,0 0-16,0 0 0,0 0 0,0 1 15,0-1-15,0 0 16,21-21-16,1 0 31,-22-21-31,0 0 16,0-1-16,0 1 0,0 0 0,0 0 15,0 0-15,21-22 0,-21 22 0,21-21 16,0 21-16,-21-22 0,21 22 16,0-21-16,1 21 0,-1 0 0,0-1 15,0 1-15,0 0 0,22 21 0,-22 0 16,0 0-16,0 0 0,0 21 16,22-21-16,-22 21 0,0 22 0,0-22 15,0 0-15,0 21 0,-21-20 16,0-1-16,0 21 0,0-21 0,0 0 15,0 1-15,0-1 0,0 0 0,0 0 16,0 0 0,-21-21-1,0 0 1,21-21 0,0 0-16,0 0 0,21 0 15,0-1-15,1 1 0,-1 0 0,0-21 16,0 21-16,21-22 0,-20 22 15,20-21-15,-21 21 0,21-1 0,-20 22 16,-1 0-16,0 0 0,0 0 16,0 0-16,0 22 0,-21-1 0,0 0 15,22 0-15,-22 21 0,21-20 0,-21-1 16,0 0-16,0 0 0,0 0 16,0 0-16,0 1 0,0-1 15,0 0-15,0 0 0,0 0 31,0-42 1,21 21-32</inkml:trace>
  <inkml:trace contextRef="#ctx0" brushRef="#br1" timeOffset="65891.88">30755 2858 0,'21'0'15,"0"0"1,1 0-16,-1 0 0,0-22 16,0 22-16,0 0 0,0 0 0,1-21 15,-1 21-15,0 0 0,0-21 16,0 21-16,0-21 0,-21 0 16,0 0-16,0-1 15,-21 22-15,0 0 0,0 0 16,0 0-16,0 22 0,-22-1 0,22 0 15,0 0-15,-21 0 16,20 0-16,1 1 0,0-1 0,21 0 16,0 0-16,0 0 0,0 0 0,0 1 15,0-1-15,0 0 16,21-21-16,0 0 0,1 21 0,-1-21 16,0 0-16,0 0 0,21 0 15,-20 0-15,-1 0 0,21 0 0,-21 0 16,0 0-16,22 0 0,-22-21 0,0 21 15,0-21-15</inkml:trace>
  <inkml:trace contextRef="#ctx0" brushRef="#br1" timeOffset="66552.46">31348 2773 0,'21'0'0,"-42"0"0,21 21 47,0 0-47,0 0 0,0 1 15,0-1-15,0 0 0,0 0 16,0 0-16,-21 0 0,21 1 16,0-1-16,0 0 15,-22-21-15,22-21 47,0 0-31,0-1-16,0 1 15,0 0-15,22 0 0,-1 0 0,0-22 16,-21 22-16,21 0 0,0 0 0,0 0 16,1 0-16,-1 21 0,0 0 15,0 0-15,0 0 0,0 0 16,1 21-16,-22 0 16,0 21-16,0-21 0,0 1 0,0-1 15,0 0-15,0 21 0,0-21 0,0 1 16,0-1-16,0 0 15,0 0-15,0 0 16,0-42 31,0 0-47,0 0 0,0 0 16,21-22-16,0 22 0,-21 0 15,21-21-15,0 20 0,0 1 16,1 0-16,-1 0 0,0 0 0,0 0 15,0 21-15,0 0 0,-21 21 16,22 0-16,-22 0 16,21 21-16,-21-20 0,0-1 15,0 0-15,0 0 0,0 0 0,0 0 16,0 1-16,0-1 0,0 0 16,0 0-16,0 0 0,0 0 15,0-42 32,0 0-31,0 0-16,0 0 0,21 0 0</inkml:trace>
  <inkml:trace contextRef="#ctx0" brushRef="#br1" timeOffset="67071.97">32046 2498 0,'0'-43'0,"0"86"0,0-128 16,0 64-16,0 0 0,0 0 0,0-1 15,0 44 1,0-1-16,0 0 16,0 0-16,0 21 0,0 1 15,0-1-15,0 0 0,0 1 0,0-1 16,21 0-16,-21 1 0,0-1 16,0 0-16,0-20 0,0 20 0,0-21 15,0 21-15,0-20 0,0-1 16,0 0-16,0 0 0,0 0 0,-21-21 15,21 21-15,0-42 47,0 0-47,0 0 16,0 0-16,21 21 0,-21-21 0,0-1 16,22 1-16,-1 0 0,0 0 0,0 0 15,-21 0-15,21 21 0,0-22 16,1 22-16,-1 0 0,0 0 0,0 0 15,0 0-15,0 0 0,1 0 16,-1 22-16,0-1 0,-21 0 16,0 0-16,0 0 0,0 0 15,0 1-15,0-1 0,0 0 0,0 0 16,-21 0 0,0 0-16,-1-21 0,1 22 15,0-22-15,0 0 0,0 0 0,0 21 16,-1-21-16,1 0 0,0 0 15,0 0-15,0 0 16,21-21 0,21 21-1,0-22-15,0 22 0,22 0 16</inkml:trace>
  <inkml:trace contextRef="#ctx0" brushRef="#br1" timeOffset="68032.42">32533 3112 0,'21'0'47,"0"-22"-47,1 22 0,-1-21 0,0 0 16,0 21-16,0-21 15,0 0-15,1 0 0,-22-1 0,21 1 16,-21-21-16,21 21 15,-21 0-15,21-1 0,-21 1 0,0 0 16,0 0 0,-21 21-1,0 0-15,0 21 0,-1 0 16,22 0-16,-21 1 0,21-1 0,-21 0 16,21 0-16,-21 0 0,21 0 15,0 1-15,0-1 0,0 0 0,0 0 16,0 0-16,0 0 0,0 1 15,0-1-15,21-21 0,0 0 16,0 0-16,1 0 16,-1 0-16,0 0 0,0 0 15,0 0-15,0 0 0,1 0 16,20-21-16,-21-1 0,0 1 0,0 0 16,1 0-16,-1 0 0,0 0 0,-21-1 15,21-20-15,-21 21 0,21 0 16,-21 0-16,0-1 0,0 1 15,21 21 17,1 21-17,-22 1-15,21-1 16,0-21-16,-21 21 0,21-21 16,-21 21-16,0 0 0,0 0 15,0 1-15,0-1 16,0 0-16,0 0 0,0 0 15,0 0-15,0 1 16,0-1-16,0 0 16,21-21-1,0 0-15,1 0 16,-1 0-16,0 0 16,0 0-16,0-21 0,0 0 0,1 21 15,-1-22-15,21 1 0,-21 0 16,0 0-16,22-21 0,-22 20 0,0-20 15,0 21-15,0-21 16,-21 20-16,0 1 0,0 0 0,0 0 16,-21 21-1,0 0-15,0 0 16,0 21-16,0 0 0,21 0 16,0 1-16,0-1 0,0 0 15,0 0-15,0 0 0,0 0 16,0 1-16,21-1 0,0 0 0,0 0 15,0 0-15,-21 0 16,0 1-16,0-1 16,0 0 15,-21-21 0,0 0-31,0 0 16,0 0-16,-1 0 15,1 0-15,0 0 0,0 0 16,0-21-16</inkml:trace>
  <inkml:trace contextRef="#ctx0" brushRef="#br1" timeOffset="71623.95">995 6816 0,'-21'0'109,"-1"0"-93,1 21-16,0-21 0,0 0 15,0 0-15,0 0 0,-1 0 16,-20 0-16,21 0 0,-21 0 0,20 0 16,-20 21-16,21-21 0,-21 0 15,-1 0-15,22 0 0,-21 0 0,21 0 16,-1 0-16,-20 0 0,21 0 16,0 0-16,0 0 0,-1 0 15,1 0-15,0 21 16,0-21-16,42 0 62,0 0-62,22 0 16,-22 0-16,21 0 0,-21 0 0,22 0 16,-1 0-16,21 0 0,-20 0 15,-1-21-15,22 21 0,-22 0 0,0 0 16,22 0-16,-22 0 0,0 0 15,22-21-15,-22 21 0,1 0 0,-1 0 16,0 0-16,1 0 0,-1-21 16,0 21-16,1 0 0,-1 0 15,0 0-15,-21 0 0,22-21 0,-22 21 16,0 0-16,0 0 0,0 0 16,1 0-16,-22-22 0,21 22 0,-21-21 46,-21 21-46,-1 0 16,1 0-16,0-21 0,0 21 16,0-21-16,0 21 0,-1-21 15,1 21-15,0-21 0,-21 21 16,21 0-16,-1-22 0,1 22 0,0 0 16,0-21-16,0 21 0,0 0 0,-1 0 15,22-21-15,-21 21 16,21-21-16,-21 21 0,42 0 62,0 21-62,1 0 0,-1-21 16,0 0-16,21 21 16,-21 1-16,1-22 0,20 0 0,-21 21 15,0-21-15,22 0 0,-22 21 16,21-21-16,-21 0 0,0 0 0,1 21 15,-1-21-15,0 0 0,0 0 0,0 0 16,0 0-16,1 0 16,-1 0-1,-21 21-15,0 0 16,-21-21 0,-1 22-16,1-22 15,0 21-15,0 0 0,0-21 16,-22 21-16,22 0 0,0-21 0,-21 21 15,21 1-15,-22-1 0,22 0 0,-21 0 16,21-21-16,-22 21 0,22 0 16,0 1-16,0-1 0,0-21 15,21 21-15,-22-21 0,22 21 16,-21 0-16,42-21 78,1-21-78,-1 21 0,-21-21 16,21 21-16,0 0 15,-21-21-15,21 21 0,-21-21 16,21 21 0,-21-22-16,0 1 15,0 0 1</inkml:trace>
  <inkml:trace contextRef="#ctx0" brushRef="#br1" timeOffset="87656.46">3514 6329 0,'0'0'0,"0"-21"15,21 0-15,0-1 0,-21 1 16,0 0-16,21 0 0,0 21 15,-21-21-15,21 0 0,-21-1 16,22 1-16,-22 0 0,21 0 16,-21 0-16,0 0 15,-21 21-15,-22 0 0,22 0 16,-21 0-16,-22 21 0,22 0 16,-22 0-16,22 0 0,-21 0 15,20 1-15,-20 20 0,42-21 0,-22 21 16,22-20-16,0 20 0,0-21 15,21 21-15,0-20 0,0 20 0,0-21 16,0 21-16,21-20 0,0-1 16,0 21-16,0-21 0,22 0 0,-1 1 15,-21-1-15,22 0 0,-1 21 16,0-21-16,-21 1 0,22-1 16,-22 0-16,0 0 0,0 0 0,0 0 15,-21 1-15,0-1 0,0 0 16,0 0-16,-21 0 0,-21 0 0,0 1 15,-1-22-15,1 21 0,0 0 16,-1-21-16,1 0 0,-22 0 0,43 0 16,-21 0-16,0 0 0,20 0 0,-20-21 15,21 0-15,0-1 0,-22 1 16,22-21-16,0 21 0,21 0 16,-21-22-16,21 22 0,-21 0 0,21 0 15,0 0-15,0-1 0,0 1 0,21 21 16,0 0-1,0 21-15,0 1 0,1-1 16,-1-21-16,0 21 0,0 21 0,0-21 16,0 1-16,1-1 0,-1 0 15,0 0-15,0 0 0,0 0 0,0 1 16,22-1-16,-22-21 0,0 21 16,21-21-16,-20 0 0,20 0 0,0 0 15,-21 0-15,22 0 0,-1-21 0,0 0 16,1 21-16,-1-22 0,0-20 15,1 21-15,-1 0 0,0-22 0,1 1 16,-22 0-16,21-1 0,-21-20 0,22 21 16,-22-22-16,0 1 15,0-1-15,0 22 0,-21-22 0,0 22 16,0 0-16,22-1 0,-22 22 16,0 0-16,0 0 0,0 0 0,0 42 31,0 0-31,-22 0 0,22 21 15,0 1-15,-21-1 0,21 22 0,-21-22 16,21 21-16,0 1 0,0-22 16,0 22-16,0-22 0,0 0 0,0 1 15,0-1-15,0-21 0,0 22 0,0-22 16,0 0-16,0 0 0,21 0 16,-21 0-16,21 1 15,1-22-15,-22-22 31,0 1-31,0 0 0,0 0 16,0 0-16,0 0 0</inkml:trace>
  <inkml:trace contextRef="#ctx0" brushRef="#br1" timeOffset="87840.36">3704 6731 0,'-21'0'15,"21"-21"1,21 21-16,0 0 15,0 0-15,1-21 0,-1 21 16,0-21-16,0 21 0,21-22 0,-20 1 16,20 21-16,0-21 0,-21 0 15,1 21-15,20-21 0,-21 0 0,0 21 16,0-22-16,1 22 0,-1 0 16</inkml:trace>
  <inkml:trace contextRef="#ctx0" brushRef="#br1" timeOffset="89343.77">4572 6858 0,'21'0'0,"-42"0"0,63 21 0,-21-21 15,1 0-15,-22 21 16,21-21-16,0 0 0,0 0 0,0 0 16,0 0-16,1 0 0,-1-21 0,0 21 15,-21-21-15,21 0 0,0 0 16,0 0-16,-21-1 0,0 1 0,0 0 15,0-21-15,0 21 0,0-22 0,0 22 16,-21-21-16,0-1 0,0 22 16,0 0-16,-22 0 0,22 0 0,-21 21 15,21 0-15,-22 0 0,1 0 0,21 21 16,-21 0-16,20 0 0,-20 0 16,21 22-16,0-22 0,0 21 0,-1 1 15,22-1-15,0 0 16,0 1-16,0-1 0,0-21 0,0 21 15,0-20-15,22-1 0,-1 0 0,0 0 16,0 0-16,0-21 0,0 0 16,1 0-16,-1 0 0,21 0 0,-21 0 15,0 0-15,1 0 0,20-21 0,-21 0 16,0 0-16,0 0 0,1-1 16,-1 1-16,0-21 0,0 21 0,-21-22 15,0 1-15,21 0 0,-21-1 0,0 1 16,0 0-16,0 21 15,0-22-15,0 22 0,0-21 0,0 21 16,0 42 0,0 0-1,0 21-15,0-21 0,0 22 0,0-1 16,0 0-16,0 1 0,0-1 16,0-21-16,0 22 0,0-1 0,0-21 15,21 0-15,-21 22 0,0-22 0,22 0 16,-1-21-16,0 21 0,0-21 15,0 0-15,0 0 0,1 0 0,-1 0 16,0 0-16,0 0 0,0 0 0,-21-21 16,21 0-16,1 0 15,-1-1-15,0 1 0,0 0 0,-21-21 16,0-1-16,21 1 0,-21 0 0,21-22 16,-21 1-16,0 20 0,0-20 15,0-1-15,0 22 0,0-21 0,0 20 16,0 1-16,0 0 0,0-1 0,0 22 15,0-21-15,0 21 16,0-1-16,0 44 16,0-1-1,0 0-15,0 0 0,-21 21 0,21 1 16,0-1-16,0 0 0,0 1 0,0-1 16,0 22-16,0-22 15,0 21-15,0-20 0,0-1 0,0 0 16,0 1-16,21-1 0,1 0 0,-22-20 15,0 20-15,21-21 0,0 0 16,-21 0-16,21-21 0,0 22 0,0-22 16,1 0-16,-1 0 0,0 0 15,0 0-15,0 0 0,0 0 16,1-22-16,-1 22 0,0-21 0,-21 0 16,21 0-16,0-21 0,0 20 0,-21 1 15,0 0-15,0-21 0,0 21 16,0-1-16,0 1 0,0 0 0,0 0 15,0 42 17,0 0-32,22 0 0,-22 1 15,0 20-15,21-21 0,-21 0 0,0 0 16,21 1-16,0-1 0,0 0 16,-21 0-16,21 0 0,1-21 0,-1 21 15,0-21-15,0 22 0,0-22 0,0 0 16,1 0-16,-1 0 0,0 0 15,0 0-15,0-22 0,0 1 0,1 0 16,-1 21-16,0-21 0,0 0 0,0-22 16,0 22-16,-21 0 0,22-21 0,-1-1 15,-21 22-15,21-21 16,0 0-16,-21-1 0,21 22 0,0-21 16,1 21-16,-22-1 0,21 1 0,0 21 15,0 0 1,0 0-1,0 21-15,-21 1 16,0-1 0,0-42 46,0-1-46,-21 22-16,0-21 0,0 21 15,0 0-15,0 0 16,-1 0-16,22 21 0,-21-21 16,0 22-16,0-1 0,21 0 0,-21 21 15,21-21-15,-21 22 0,21-22 0,-22 21 16,22-21-16,0 1 0,0 20 16,0-21-16,0 0 0,0 0 0,0 1 15,0-1-15,0 0 0,22-21 0,-1 21 16,0-21-16,0 0 0,0 0 15,0 0-15,1 0 0,-1 0 0,0 0 16,0 0-16,0 0 0,0-21 16,1 21-16,-22-21 0,21 0 0,0 21 15,-21-22-15,21 1 0,-21 0 16,21 0-16,-21 0 0,0-22 0,0 22 16,0 0-16,0-21 0</inkml:trace>
  <inkml:trace contextRef="#ctx0" brushRef="#br1" timeOffset="89535.65">6265 5990 0,'0'0'0,"0"-21"0,-21 21 0,0 0 16,0 0-16,0 0 78,-1 0-78</inkml:trace>
  <inkml:trace contextRef="#ctx0" brushRef="#br1" timeOffset="89743.54">5313 6244 0,'0'0'0,"-21"21"0,-1-21 0,1 22 16,21-1 0,21-21-1,1 0 1,-1 0-16,0 0 0,0 0 0,0 0 16,0 0-16,1 0 0,20 0 0,-21-21 15,0-1-15,22 22 0,-22-21 16</inkml:trace>
  <inkml:trace contextRef="#ctx0" brushRef="#br1" timeOffset="90412.15">7556 6244 0,'0'0'0,"22"0"0,-1 0 15,0 0-15,0 0 16,0-21-16,-21 0 16,21 21-16,-21-21 0,0 0 15,0-1 1,-21 22-16,0 0 0,-21 0 16,-1 0-16,22 0 0,-21 0 15,0 22-15,-1-1 0,1 0 0,21 0 16,-22 0-16,22 0 0,-21 1 0,21-1 15,0 21-15,-1-21 0,22 0 16,0 22-16,0-22 0,0 0 0,0 0 16,22-21-16,-1 21 0,0 1 0,21-22 15,-21 0-15,22 0 0,-22 0 16,21 0-16,1 21 0,-22-21 0,21 0 16,-21 0-16,0 0 0,1 0 0,-22 21 31,-22-21-31,1 21 0,0 0 15,-21-21-15,21 21 0,-22 1 0,22-22 16,-21 21-16,-1 0 0,22 0 0,0-21 16,0 21-16,0-21 0,0 0 15,21 21-15,21-21 16,0 0 0,0 0-16,0 0 0,0 0 15,1 0-15,20 0 0,-21 0 16,0 0-16,0 0 0,22 0 0,-22 0 0,-21 22 15,21-1-15,-21 0 0,21 21 16,-21-21-16,0 22 0,0-1 16,0 0-16,-21 1 0,0-1 0,0 22 15,0-22-15,-1 21 0,1-20 0,0-1 16,0 22-16,0-43 0,0 21 16,-1 0-16,22-20 0,0-1 0,-21 0 15,21 0-15,0 0 0,-21 0 0,21 1 16,0-44 15,0 1-31,0 0 0</inkml:trace>
  <inkml:trace contextRef="#ctx0" brushRef="#br1" timeOffset="90921.89">9017 5990 0,'0'0'0,"0"-21"0,0 0 16,0 0-16,-21 0 0,0 21 15,-1 0 1,1 0-16,0 42 15,21-21-15,-21 0 0,21 22 0,0-1 16,0 0-16,0 1 0,0 20 0,-21 1 16,21-22-16,-21 21 0,-1 1 15,1-1-15,21-20 0,-21 20 0,0-20 16,0-1-16,0 0 0,21 1 0,0-22 16,-22 21-16,22-21 0,0 0 15,0 1-15,0-44 31,0 1-31,0 0 16,-21 0-16,21 0 0,-21-22 16,0 22-16</inkml:trace>
  <inkml:trace contextRef="#ctx0" brushRef="#br1" timeOffset="91352.64">8615 6075 0,'106'0'15,"-64"21"-15,0 0 0,22 0 16,-22 1-16,0-1 0,22 21 16,-43-21-16,21 22 0,1 20 0,-22-21 15,0 1-15,0 20 0,0-20 0,-21-1 16,22 0-16,-22 1 0,0-1 15,0 0-15,0-21 0,0 1 0,0-1 16,0 0-16,0 0 0,0-42 31,0 0-31,0 0 16,0-1-16,0-20 0,0 0 0,0-1 16,21-20-16,-21-1 0,21 22 0,-21-21 15,0-1-15,0 1 0,21-1 0,-21 1 16,0 20-16,0 1 15,0 0-15,21-1 0,-21 1 0,0 21 16,21 0-16,-21-1 0,22 22 31,-22 22-15,21-1-16,-21 0 0,21 0 0,0 0 16,-21 0-16,21 1 0,-21 20 0,21-21 15</inkml:trace>
  <inkml:trace contextRef="#ctx0" brushRef="#br1" timeOffset="92064.23">9842 6456 0,'0'0'0,"22"0"16,-22-21-16,21 0 16,-64 21-1,22 0-15,0 21 16,0 0-16,-21 0 0,20 0 0,1 0 15,-21 1-15,21 20 0,21-21 0,-21 0 16,21 22-16,0-22 0,0 0 16,0 0-16,0 0 0,0 0 0,21 1 15,0-22-15,0 21 0,0-21 0,0 0 16,1 0-16,-1 0 0,0 0 0,0 0 16,0 0-16,0-21 15,1 21-15,-1-22 0,-21 1 0,0 0 16,0 0-16,0 0 0,0 0 15,0-22-15,0 22 0,-21 0 0,21-21 16,0 20-16,0-20 0,0 0 16,0 21-16,0-1 0,0 1 0,21 0 15,0 0-15,0 0 0,0 21 0,22 0 16,-22 0-16,0 0 0,21 0 0,-21 0 16,1 0-16,20 21 0,-21 0 15,0 0-15,0 0 0,-21 1 16,22-1-16,-22 21 0,21-21 0,-21 0 0,0 22 15,0-22-15,0 0 0,0 0 16,0 0-16,0 1 0,0-1 16,0 0-16,0 0 0,-21-21 15,-1 0-15,1 0 16,21-21 0,0 0-16,0 0 15,0-1-15,0-20 0,0 21 0,21-21 16,1-1-16,-1 1 0,0 0 0,0 20 15,0-20-15,0 21 0,22-21 16,-22 20-16,0 22 0,0-21 0,22 21 16,-22 0-16,0 0 0,0 0 0,-21 21 15,21 1-15,-21-1 0,21 0 16,-21 0-16,0 21 0,0-20 0,0 20 16,0-21-16,0 0 0,0 22 15,0-22-15,0 0 0,-21 0 0,21 0 16,-21 0-16,21 1 0,0-1 15,-21-21-15,21 21 0,0-42 32,21 0-17,0-1-15,-21 1 0</inkml:trace>
  <inkml:trace contextRef="#ctx0" brushRef="#br1" timeOffset="92948.52">11176 6160 0,'0'0'0,"21"0"0,0-22 0,22 22 0,-22-21 16,0 0-16,21 21 0,-21-21 0,1 0 15,20 0-15,-21-1 0,0 1 16,0 0-16,1-21 0,-1 21 15,-21-1-15,0 1 0,0 0 0,-21 21 16,-22 0-16,22 0 16,-21 0-16,-1 21 0,1 0 15,-21 1-15,20-1 0,-20 21 0,20-21 16,1 0-16,21 22 0,-21-22 0,42 21 16,0-21-16,0 1 0,0-1 0,0 0 15,0 0-15,0 0 0,42 0 16,-21 1-16,21-1 0,-20 0 0,20 0 15,0 0-15,1 0 0,-1 1 0,-21 20 16,21-21-16,-20 0 0,-1 0 16,0 1-16,0-1 0,-21 0 15,0 0-15,0 0 0,0 0 0,0 1 0,-21-22 16,0 21-16,0-21 0,-22 0 16,22 21-16,-21-21 0,21 0 0,-22 0 15,1 0-15,0 0 0,20 0 0,-20-21 16,21 21-16,-21-21 0,20-1 15,1 22-15,21-21 0,0 0 0,-21 0 16,21 0-16,21 21 31,-21 21-31,21-21 16,1 21-16,-22 0 0,21 0 0,0 1 16,-21-1-16,0 0 0,21 21 15,0-21-15,0 1 0,-21-1 0,22 0 16,-1-21-16,0 21 0,0 0 15,0-21-15,0 0 0,1 0 0,20 0 16,-21 0-16,21 0 0,-20 0 0,20 0 16,-21-21-16,21 0 0,1 0 0,-22 0 15,21-22-15,-21 22 0,22-21 16,-22-22-16,0 22 0,21-22 0,-20 22 16,-1-21-16,0-1 0,0 22 15,-21-22-15,0 1 0,21 20 0,-21 1 16,0 0-16,0-1 0,0 1 15,0 21-15,0 0 0,0 0 0,-21 21 16,21 21 0,-21 0-16,21 21 0,-21-21 0,21 22 15,-21-22-15,21 21 0,0 1 16,-22-1-16,22 21 0,0-20 0,-21-1 16,21 22-16,0-22 0,0 0 0,0 1 15,0-22-15,0 21 0,0 0 0,0-20 16,0-1-16,0 0 0,0 0 15,21-21-15,-21 21 0,22-21 16,-1 0-16,0 0 0,-21-21 16,0 0-16,0 0 15,0 0-15,0-22 16,0 22-16</inkml:trace>
  <inkml:trace contextRef="#ctx0" brushRef="#br1" timeOffset="93128.41">11578 6456 0,'0'0'0,"0"-21"0,0 0 15,0-1 1,0 1-16,21 21 16,0-21-16,1 21 0,-1-21 0,21 21 15,-21 0-15,0-21 0,22 0 0,-22 21 16,21-22-16,-21 22 0,22 0 16,-22-21-16,0 21 0,21 0 15,-20-21-15,-1 21 0,0 0 0,0-21 16,0 21-16,0 0 0,1 0 0</inkml:trace>
  <inkml:trace contextRef="#ctx0" brushRef="#br1" timeOffset="94620.71">12361 6583 0,'0'0'0,"21"0"0,1 0 15,-1 0-15,0 0 16,0 0-16,0-21 0,-21 0 16,21 21-16,1-22 0,-22 1 0,0 0 15,0 0-15,21 0 0,-21-22 16,0 22-16,0 0 0,0 0 0,0-21 16,0 20-16,0 1 0,0 0 0,-21 0 15,-1 0-15,1 21 16,0 0-16,0 0 0,0 21 0,0 0 15,-1 0-15,1 0 0,0 1 16,0 20-16,-21-21 0,20 21 0,1 1 16,0-22-16,0 21 0,21-21 15,0 22-15,0-22 0,0 0 0,0 0 16,0 0-16,21 1 16,0-22-16,0 21 0,1-21 0,-1 0 15,0 0-15,0 0 0,0 0 0,0-21 16,1-1-16,-1 1 0,0 21 0,0-21 15,0-21-15,0 21 0,1-1 0,-1-20 16,-21 21-16,0-21 0,21-1 16,-21 22-16,21-21 0,-21 21 0,0-22 15,0 22-15,0 0 0,0 0 16,0 42 0,-21 0-1,0 0-15,21 0 0,0 1 16,0 20-16,0-21 0,-21 21 0,21 1 15,0-22-15,0 21 0,0 1 0,0-22 16,0 0-16,21 21 0,-21-21 0,21 1 16,0-1-16,0 0 0,0-21 15,1 0-15,-1 0 0,21 0 16,-21 0-16,0 0 0,1 0 0,20-21 16,-21 0-16,0-1 0,22 1 0,-22 0 15,0-21-15,0-1 0,0 1 16,0 0-16,1-1 0,-1 1 0,0 0 15,0-22-15,0 22 0,-21-22 16,0 22-16,21-21 0,-21 20 0,22-20 16,-22 20-16,0 22 0,0-21 0,0 21 15,0 0-15,0-1 0,0 1 16,-22 21-16,1 21 16,0 1-16,21-1 0,-21 0 15,0 21-15,21 1 0,0-1 0,0 0 16,-21 1-16,21-1 0,0 0 15,0 1-15,0-1 0,0 0 0,0 1 16,0 20-16,0-21 0,0 1 0,0-22 16,0 21-16,21-21 0,-21 22 15,0-22-15,21 0 0,0 0 0,0 0 16,0-21-16,1 0 16,-1 0-16,0 0 0,0-21 15,0 0-15,-21 0 0,21 0 16,1 0-16,-22-1 0,0 1 0,21 0 15,0-21-15,-21 21 0,0-1 16,0 1-16,0 0 0,21 0 16,-21 42-1,0 0 1,0 0-16,0 1 0,21-1 0,-21 0 16,0 0-16,0 0 15,21 0-15,-21 1 0,22-1 0,-1 0 16,-21 0-16,21 0 0,0-21 15,0 0-15,0 0 16,1 0-16,-1 0 0,0 0 16,0-21-16,0 0 15,0 0-15,1 0 0,-22-22 0,21 22 16,0 0-16,0-21 0,0-1 0,0 22 16,1-21-16,-1 21 0,0-1 15,0 1-15,0 0 0,0 0 0,-21 0 0,22 0 16,-1 21-16,-21-22 109,0 1-93,-21 21-1,-1 0 1,1 0-16,0 0 16,0 21-16,21 1 0,-21-22 15,0 21-15,21 0 0,-22 0 0,1 0 16,21 0-16,0 1 0,0-1 0,-21 0 16,21 21-16,0-21 0,0 1 15,0-1-15,0 0 0,0 0 0,0 0 16,21 0-16,-21 1 0,21-1 0,1-21 15,-1 21-15,0-21 0,0 0 0,0 0 16,0 0-16,1 0 0,-1 0 0,0 0 16,0 0-16,0 0 0,-21-21 15,21 0-15,1 21 0,-1-22 0,-21 1 16,0 0-16,21 0 0,-21 0 0,21 0 16,-21-1-16,0-20 0,0 21 15,0 0-15,0 0 0,0-22 0,0 22 16,0-21-16</inkml:trace>
  <inkml:trace contextRef="#ctx0" brushRef="#br1" timeOffset="94848.09">13991 5652 0,'0'0'0,"0"-22"0,-21 22 0,0-21 31,21 42 0,0 1-15,-21-22 0,-1 21-16,1 0 0</inkml:trace>
  <inkml:trace contextRef="#ctx0" brushRef="#br1" timeOffset="95100.94">12933 6096 0,'0'0'0,"-21"0"0,-1 21 0,22 0 16,22-21-1,20 0 1,-21 0-16,0 0 0,0 0 15,22 0-15,-22 0 0,21 0 0,-21 0 16,22 0-16,-22 0 0,0 0 0,0 0 16,0 0-16,1 0 15,-1-21-15,-21 0 16</inkml:trace>
  <inkml:trace contextRef="#ctx0" brushRef="#br1" timeOffset="96140.2">16404 6371 0,'-21'21'0,"0"-21"0,0 0 0,-1 0 15,1 22-15,0-22 0,0 0 0,-21 0 16,20 21-16,1-21 0,-21 0 0,21 0 16,-22 21-16,22-21 15,-21 0-15,21 0 0,0 0 0,-1 0 16,1 0-16,0 0 15,21 21 17,21-21-32,0 0 0,1 0 15,-1 21-15,21-21 0,0 0 0,1 0 16,20 0-16,-20 0 0,41 0 0,-20 0 16,-1 0-16,1 0 0,20 0 15,-20 0-15,21 0 0,-22 0 0,22 0 16,-22 0-16,1 0 0,-1-21 0,1 21 15,-1 0-15,-20 0 0,-1 0 16,-21-21-16,0 21 0,0 0 0,1 0 16,-22-21-16,0 0 15,0-1-15,-22 1 0,1 21 16,0-21-16,0 21 0,0-21 0,0 21 16,-22-21-16,22 21 0,0 0 0,-21 0 15,20-21-15,1 21 0,0 0 16,0 0-16,0 0 0,0 0 15,42 0 17,0 0-32,0 0 15,21 0-15,-20 0 16,-1 0-16,21 0 0,-21 0 0,22 0 16,-22 0-16,0 0 0,0 21 0,0 0 15,-21 0-15,0 0 0,0 22 16,0-22-16,-21 0 0,0 21 15,-21-21-15,20 22 0,-20-22 0,21 21 16,-21-21-16,-1 1 0,22 20 0,0-21 16,-21 0-16,20 0 0,1 1 0,0-1 15,21 0-15,-21-21 0,0 21 16,0 0-16,21 0 16,0-42 15,0 0-16,0 0-15</inkml:trace>
  <inkml:trace contextRef="#ctx0" brushRef="#br1" timeOffset="99640.72">18627 6202 0,'21'0'0,"0"0"0,0 0 16,0 0-16,0 0 15,-21-21-15,22 21 0,-1-21 0,0-1 16,0 1-16,-21 0 15,21 0-15,-21 0 16,0 0-16,0-1 0,0 1 0,-21 0 16,0 21-16,-21 0 0,20 0 15,-20 0-15,0 0 0,-22 0 0,22 0 16,0 21-16,-22 0 0,22 1 16,-22-1-16,22 0 0,0 21 15,-1-21-15,1 22 0,0-22 0,20 21 16,1 1-16,21-1 0,0 0 0,0-21 15,0 22-15,0-22 0,0 21 16,0-21-16,43 1 0,-22-1 0,0-21 16,21 0-16,1 0 0,-22 0 0,21 0 15,0 0-15,1 0 0,-1-21 0,0-1 16,22 1-16,-22 0 0,1 0 16,-1-21-16,-21-1 0,21 22 0,1-21 15,-22-1-15,21 1 0,-21 0 16,1-1-16,-1 1 0,0 0 0,0-22 15,0 1-15,0 20 0,1-20 0,-22-1 16,0 1-16,21 21 0,-21-1 16,0 1-16,0 0 0,0 20 0,0 1 15,0 0-15,-21 21 16,-1 0-16,22 21 16,-21 0-16,0 22 0,0-1 0,21 0 15,-21 1-15,0-1 0,-1 22 0,22-22 16,0 0-16,0 22 0,-21-22 15,21 0-15,0 1 0,0-1 0,0 0 16,0 1-16,0-1 0,0-21 16,0 22-16,0-1 0,0-21 0,21 0 15,1 22-15,-1-22 0,-21 0 16,21 0-16,0-21 0,21 21 0,-20-21 16,-1 0-16,21 0 0,-21 0 0,22 0 15,-1 0-15,0-21 0,-21 0 0,22 0 16,-22 0-16,21-1 0,-21 1 15,1 0-15,-1-21 0,0 21 0,0-1 16,-21 1-16,0 0 0,0 0 0,0 0 16,0 0-16,0-1 0,-21 22 15,0 0-15,0 0 16,-1 0-16,1 22 16,0-1-16,21 0 0,-21 0 15,21 0-15,0 0 0,0 1 0,0-1 16,0 0-16,0 0 0,0 0 15,0 0-15,21 1 0,0-1 0,0-21 16,1 21-16,-1-21 0,21 0 0,0 0 16,1 0-16,-1 0 0,0 0 0,1 0 15,-1-21-15,0 0 0,1-1 16,-1 1-16,0 0 0,-20 0 16,20 0-16,0-22 0,-21 22 0,1-21 0,20 21 15,-21-22-15,0 1 0,0 0 0,1-1 16,-1 1-16,-21 0 15,0-1-15,21 1 0,-21 0 0,21-1 16,-21 1-16,0 0 0,0 21 0,0-1 16,0 1-16,0 0 0,-21 42 15,0 0 1,0 1-16,-1 20 0,1 0 0,21 1 16,-21 20-16,0-21 0,21 22 0,-21-1 15,0-20-15,21 20 0,-22 1 16,1-1-16,21 22 0,-21-22 0,0 22 15,0 0-15,21-1 0,-21 1 0,-1 0 16,22-1-16,0 1 0,0 21 16,-21 0-16,21-22 0,-21 22 0,21-21 15,0 21-15,0-22 0,0 1 0,-21 0 0,21-1 16,0 1-16,0-21 16,0-1-16,0 1 0,0-22 0,21 0 15,0-21-15,0 1 0,1-22 0,-1 0 16,0 0-16,0 0 0,21-22 0,-20-20 15,20 21-15,-21-21 0,21-1 16,1-20-16,-1 20 0,-21-20 0,22-1 0,-1 1 16,-21-1-16,21 1 0,1-85 15,-22 84-15,-21-20 16,0 20-16,0 1 0,0-1 0,-21 1 16,0 20-16,-1-20 0,-20 20 0,0 1 15,-1 0-15,1 21 0,0-22 0,-1 22 16,-62-42-16,62 41 0,1 1 15,21 21-15,-22-21 0,22 0 16,0 21-16,21-21 0,0 0 16,42 21-1,-20-22-15,20 22 0,-21-21 0,21 21 16,22-21-16,-22 0 16,22 0-16,-1 0 0,1-1 0,-1 1 15,1 0-15,-1 0 0,1-21 0,-22 20 16,0-20-16,1 21 0,41-43 15,-62 22-15,-22 21 0,0-21 16,0 20-16,0 1 0,0 0 0,0 0 16,-22 0-16,1 21 0,0-21 0,0 21 15,0 0-15,-22 0 0,22 0 16,-21 0-16,21 0 0,0 21 0,-1 0 16,1-21-16,-21 42 0,21-21 0,0 1 15,-1-1-15,22 21 0,-21-21 0,0 22 16,21-1-16,0-21 0,0 0 15,0 22-15,0-22 0,0 0 0,0 0 16,21 0-16,0-21 0,1 0 0,-1 21 16,0-21-16,0 0 0,21 0 15,-20 0-15,20-21 0,-21 21 16,0-21-16,22 0 0,-22 0 0,0 0 16,0-1-16,0 1 0,0 0 0,-21 0 15,22-43-15,-22 22 16,0 21-16,0 0 15,0 42 17,0 0-32,-22 0 0,22 0 15,0 1-15,0-1 0,0 21 16,0-21-16,0 0 0,0 1 0,0-1 16,0 0-16,0 0 0,0 0 15,22-21-15,-1 0 0,0 21 0,0-21 16,0 0-16,0 0 15,22-21-15,-22 21 0,0-21 0,0 0 16,22 0-16,-22 0 0,0-1 0,0 1 16,0 0-16,22-42 15,-43 41-15,21-41 0,-21 42 16,0 0-16,0-1 0,0 1 16,-21 21-1,21 21 1,0 1-16,-22-1 0,22 0 15,0 0-15,-21 0 0,21 22 16,0-22-16,0 0 0,0 0 0,0 0 16,0 0-16,0 1 0,21-1 0,1 0 15,-1 0-15,0-21 16,21 0-16,-21 0 0,1 0 0,-1 0 16,21 0-16,-21 0 0,0-21 0,1 0 15,-1 21-15,0-21 0,0-1 0,0 1 16,0 21-16,-21-21 0,0-21 15,0 21-15,22-1 0,-22 1 0,0 0 16,21 0-16,-21-21 0,0 20 16,0 1-16,0 0 0,0 0 0,0 42 47,0 0-47,0 0 0,0 1 15,0-1-15,-21 21 0,21-21 0,0 0 16,0 1-16,0-1 15,0 63-15,0-62 16,0-1-16,21-21 0,0 21 0,0-21 16,0 0-16,0 0 0,1 0 0,-1 0 15,21 0-15,-21 0 0,0 0 16,1-21-16,-1 0 0,21 21 16,-21-22-16,0 1 0,-21-21 0,22 21 15,-1 0-15,0-22 0,0 22 0,-21-21 16,21-1-16,0 1 0,-21 0 15,22-1-15,-1 1 0,-21 0 0,0-1 16,21 1-16,-21 0 0,21 21 0,-21-1 16,0 1-16,0 0 0,0 0 15,-21 42 1,0 0-16,21 0 16,0 22-16,-21-22 0,21 21 15,-22 1-15,1 20 16,21-21-16,0 1 0,-21-1 0,21-21 15,0 22-15,0-1 0,0 0 0,0-21 16,0 22-16,0-22 0,0 21 0,0-21 16,0 1-16,21-1 0,0 0 15,-21 0-15,22-21 0,-1 0 0,0 0 16,0 0-16,0 0 0,0 0 0,1 0 16,20 0-16,-21-21 0,0 0 15,22 0-15,-22-1 0,42-41 16,-42 21-16,22 20 0,-1-62 15,-21 41-15,0 1 0,1 0 16,-1-22-16,0 22 0,0 0 16,0-1-16,-21 1 0,0 0 0,0 20 15,0-20-15,0 21 0,0 0 16,-21 21-16,0 0 16,0 21-16,0 0 15,21 0-15,-22 22 0,1-1 0,21-21 16,0 21-16,-21 1 0,21-1 0,-21 0 15,21 1-15,-21-1 0,21 0 16,0 1-16,0-1 0,0 0 0,0 1 16,0-1-16,0-21 0,0 22 0,0-22 15,0 0-15,0 0 0,21 0 0,0 0 16,0-21-16,-21 22 0,21-22 16,1 0-16,-1 0 15,0 0-15,0 0 0,0-22 16,0 1-16,1 0 0,-22 0 0,21 0 15,-21 0-15</inkml:trace>
  <inkml:trace contextRef="#ctx0" brushRef="#br1" timeOffset="99841.11">22415 6160 0,'0'0'0,"0"-22"16,0 1-1,22 21-15,-1 0 0,0 0 0,21-21 16,-21 21-16,22 0 0,-22 0 0,21 0 16,-21-21-16,1 21 0,20 0 15,-21 0-15,0 0 0,0 0 0</inkml:trace>
  <inkml:trace contextRef="#ctx0" brushRef="#br1" timeOffset="100319.83">24850 5567 0,'0'0'0,"0"-21"16,-22 21-16,1 0 0,0 21 15,21 21-15,0-21 0,-21 22 16,21 20-16,-21-20 0,21-1 16,0 21-16,-21-20 0,21 20 0,0-20 15,0-1-15,0 0 0,-22 1 16,22-1-16,-21 0 0,0 1 0,21-22 15,0 21-15,0-21 0,-21 0 16,21 1-16,-21-1 0,21 0 16,-21-21-16,-1 0 0,1 0 15,-21 0-15,21 0 0,-22 0 0,22-21 16</inkml:trace>
  <inkml:trace contextRef="#ctx0" brushRef="#br1" timeOffset="100735.9">24172 6202 0,'0'-42'16,"148"274"-16,-296-422 0,127 105 0,21 43 0,0 0 0,0-22 15,0 22-15,0-22 0,0 22 16,21-22-16,0 22 0,1 0 0,20-1 16,0 1-16,1 21 0,-1 0 15,21 0-15,1-1 0,21 22 16,-22 0-16,1 22 0,20-1 0,-20 0 16,-22 21-16,22 1 0,-22-1 0,0 21 15,1-20-15,-22 20 0,0-20 0,0 20 16,-21-21-16,0 1 0,0-1 15,0 0-15,0 1 0,0-1 0,0-21 16,0 0-16,0 1 0,0-1 0,0 0 16,-21-21-1,21-21 1,0 0-16,0-1 0,0 1 0,0 0 16,0-21-16,0-1 0,0 1 15,21-21-15,-21-1 0,21 1 0,0-1 16,1 1-16,-22-1 0,21 1 15,0-1-15,0 22 0,0-1 0,0 1 16,-21 21-16,0 0 0,22 0 0,-1 21 16,-21 21-1,0 0-15,0 0 16,21 0-16,-21 22 0,21-22 0,0 21 16,-21-21-16,0 22 0,21-22 15,1 21-15,-22-21 0</inkml:trace>
  <inkml:trace contextRef="#ctx0" brushRef="#br1" timeOffset="101388.52">25844 5906 0,'0'21'15,"-21"0"1,-21-21-16,21 21 0,0 0 16,-1 0-16,-20 1 0,21-1 0,-21 21 15,20-21-15,1 0 0,0 22 0,0-22 16,0 0-16,0 21 0,21-20 15,0-1-15,0 0 0,0 0 0,0 0 16,21-21-16,0 21 0,0-21 0,0 0 16,22 0-16,-22 0 0,0 0 15,21 0-15,-21-21 0,22 0 0,-22 21 16,0-21-16,0 0 0,0 0 16,-21-22-16,22 22 0,-22 0 0,0-21 15,0 20-15,0-20 0,0 0 0,0-1 16,-22 1-16,22 0 0,0-1 15,0 22-15,0-21 0,0 21 0,0 0 16,22 21-16,-1 0 0,0 0 0,21 0 16,-21 0-16,22 0 0,-22 21 15,21 0-15,1 0 0,-22 0 0,21 0 16,-21 22-16,0-22 0,1 21 0,-1-21 16,-21 22-16,0-22 0,0 21 15,0-21-15,0 1 0,0-1 16,0 0-16,0 0 0,0 0 15,-21-21-15,-1 0 16,22-21 15,0 0-31,0 0 0,22 0 0,-1-22 16,0 22-16,-21-21 0,21-1 0,21 1 16,-20 21-16,-1-21 0,0-1 15,21 22-15,-21 0 0,22 0 0,-22 21 16,21 0-16,1 0 0,-1 0 0,-21 21 15,21 0-15,-20 21 0,20-20 16,-21 20-16,-21 0 0,0-21 16,0 22-16,0-1 0,0-21 0,0 22 15,0-22-15,-21 21 0,21-21 0,-21 0 16,0 1-16,-1-1 0,1-21 0,21 21 16,-21-21-16,42 0 31,0-21-31,1 0 15,20-1-15</inkml:trace>
  <inkml:trace contextRef="#ctx0" brushRef="#br1" timeOffset="102191.6">27622 5863 0,'0'0'0,"43"-42"16,-22 42-16,-21-21 0,21 21 15,0-21-15,0-1 0,1 1 0,20 0 16,-21 0-16,0 0 0,22-22 0,-22 22 16,0 0-16,0 0 0,-21 0 15,0 0-15,0-1 0,-21 22 16,0 0-16,0 0 0,-22 0 0,1 0 16,0 22-16,-22-1 0,22 0 15,-1 21-15,1-21 0,0 22 16,-1-22-16,22 21 0,0-21 0,0 22 15,21-22-15,0 0 0,0 21 0,0-20 16,0-1-16,21 0 0,0 0 16,0 21-16,22-20 0,-22-1 0,21 0 15,-21 0-15,22 0 0,-22 0 0,0 1 16,0-1-16,-21 0 0,0 0 16,0 0-16,0 0 0,-42-21 15,21 0-15,0 0 0,-22 0 0,22 0 16,-21 0-16,-1 0 0,1 0 0,21 0 15,-21-21-15,20 21 16,-20-21-16,21 0 0,0 0 0,0 0 16,-1-1-16,1 1 0,21 0 0,0 0 15,0 0-15,0 0 0,0 42 32,0 0-17,0 0-15,0 0 0,0 0 0,21 1 16,1-1-16,-1 21 0,0-21 15,0-21-15,0 21 0,0 1 0,1-1 16,-1-21-16,21 0 0,-21 21 0,22-21 16,-1 0-16,0 0 0,1 0 15,-1 0-15,0-21 0,1 0 16,-1 21-16,0-22 0,1 1 0,-22-21 16,21 21-16,0-22 0,-20 22 0,-1-21 15,21 0-15,-21-22 0,0 22 0,1-22 16,-1 1-16,0-1 0,0 22 15,0-22-15,0 22 0,-21 0 0,0 21 16,0-22-16,-21 86 31,0-22-31,21 21 0,-21 0 0,0 1 16,0 20-16,-1-20 0,1 20 0,21-21 16,0 1-16,-21-1 15,21 0-15,0 1 0,0-1 0,0 0 16,0-20-16,0-1 0,0 0 0,21 0 15,-21 0-15,21 0 0,1 1 16,-22-44 15,0 1-31,-22 0 0</inkml:trace>
  <inkml:trace contextRef="#ctx0" brushRef="#br1" timeOffset="102356.02">27898 5990 0,'0'0'0,"-22"0"0,22-21 0,0 0 15,0 0 1,22 21-16,-1-21 16,0 21-16,0 0 0,21 0 0,-20-22 15,20 22-15,-21-21 0,21 21 0,1 0 16,-1 0-16,0 0 0,-20 0 16,20-21-16,0 21 0,1 0 0,-22 0 15</inkml:trace>
  <inkml:trace contextRef="#ctx0" brushRef="#br1" timeOffset="103756.77">28723 6181 0,'42'0'16,"-20"0"-16,-1 0 0,0-21 15,0 21-15,-21-22 0,21 1 16,0 0-16,-21 0 0,0 0 0,22 0 15,-22-1-15,0-20 0,0 21 0,0-21 16,0-1-16,-22 22 0,22 0 16,-21 0-16,0 0 0,0 21 0,0 0 15,0 0-15,-1 0 0,-20 21 0,21 0 16,0 0-16,0 0 0,-22 22 16,22-22-16,0 21 0,21 0 15,-21-20-15,21 20 0,-21-21 0,21 21 16,0-20-16,0-1 0,0 0 0,0 0 15,21 0-15,0 0 0,0-21 16,0 0-16,0 0 0,1 0 0,-1 0 16,0 0-16,0 0 0,0 0 0,22-21 15,-22 21-15,0-21 0,0 0 0,0 0 16,0 0-16,1-1 0,-22 1 16,21-21-16,-21 21 0,21-22 0,-21 1 15,0 21-15,0 0 0,0 0 16,0-1-16,0 44 31,0-1-31,0 0 0,0 0 0,-21 0 16,21 22-16,0-22 0,0 0 0,0 0 15,0 0-15,0 0 0,0 1 16,0-1-16,0 0 0,21-21 0,0 21 16,0-21-16,0 21 0,1-21 0,-1 0 15,0 0-15,0 0 0,0 0 16,22 0-16,-22-21 0,0 0 0,0 21 15,0-21-15,0 0 0,1-22 0,-1 22 16,0-21-16,-21-1 0,21 1 16,0 0-16,0-22 0,1 1 15,-22-1-15,21 1 0,0-1 0,0 1 16,-21-1-16,0 22 0,21 0 0,-21-1 16,0 22-16,0 0 0,0 0 15,0 42 1,-21 0-16,0 0 0,0 0 15,21 22-15,-21-1 0,-1 0 16,1 22-16,21-22 0,0 22 0,-21-1 16,21 1-16,0-22 0,-21 22 0,21-22 15,0 0-15,0 1 0,0-1 16,0 0-16,21-21 0,0 1 0,0 20 16,1-21-16,-1 0 15,0-21-15,0 0 0,0 0 16,0 0-16,1 0 0,-22-21 15,21 0-15,0 0 0,0 0 0,-21-1 16,0 1-16,21-21 0,0 21 0,-21 0 16,0-22-16,0 22 0,22 21 15,-22-21-15,0 0 0,0 42 16,0 0 0,0 0-16,0 0 0,0 1 15,0-1-15,-22 0 0,22 0 16,0 0-16,0 0 0,0 1 0,0-1 15,0 0-15,0 0 0,22 0 0,-1-21 0,0 21 16,0 1-16,0-22 16,0 0-16,1 0 0,-1 0 0,0 0 15,0 0-15,0 0 0,0 0 0,1-22 16,-1 1-16,0 0 0,0 0 0,0 0 16,0 0-16,1-22 0,-22 22 15,21-21-15,0 21 0,0-22 0,0 1 16,0 21-16,1-22 0,-1 22 0,0 0 15,-21 0-15,21 21 16,-21 21 0,0 0-1,0 0 17,21-21-32,0 0 15,1-21 1,-22 0-16,21 21 0,-21-21 15,0 0-15,0 0 0,0-1 16,0 1 0,-21 42-1,-1 1-15,1-1 16,0 0-16,-21 21 16,21-21-16,-1 22 0,1-22 0,0 21 15,0-21-15,21 22 0,-21-22 0,21 0 16,0 0-16,0 0 0,0 1 0,0-1 15,21 0-15,0 0 0,0-21 16,0 0-16,1 21 0,-1-21 0,21 0 16,-21 0-16,0 0 0,22 0 0,-22 0 15,0-21-15,0 0 0,0 0 16,1 0-16,-1 21 0,-21-43 0,21 22 16,-21 0-16,21-21 0,-21 20 0,0-20 15,0 0-15,0-1 0,0-20 16,0 21-16,21-22 0,-21 22 15</inkml:trace>
  <inkml:trace contextRef="#ctx0" brushRef="#br1" timeOffset="103951.66">30459 5228 0,'-21'0'0,"42"0"0,-64 0 78,22 0-78,0 0 16,0 0-16,0 21 0</inkml:trace>
  <inkml:trace contextRef="#ctx0" brushRef="#br1" timeOffset="104195.52">29316 5609 0,'0'0'15,"0"21"-15,0 1 0,21-22 16,0 0-16,21 0 16,-20 0-16,-1 0 15,0 0-15,21-22 0,-21 22 0,22 0 16,-22 0-16,21-21 0,1 21 0,-22 0 15,0 0-15,21-21 0,-21 21 16,1 0-16,-1 0 16,-42 0 15</inkml:trace>
  <inkml:trace contextRef="#ctx0" brushRef="#br1" timeOffset="125884.88">1249 9081 0,'-21'0'63,"-1"0"-63,1 0 0,0 0 16,0 0-16,0 21 0,0-21 15,-22 0-15,22 0 0,-21 21 16,21-21-16,-1 0 0,-20 0 15,21 21-15,-21-21 0,20 0 0,-20 0 16,21 0-16,0 0 0,0 0 16,-1 0-16,-20 21 0,21-21 0,0 0 15,0 0-15,-1 0 16,44 0 46,-1 0-62,0 21 0,21-21 16,-21 0-16,22 0 16,-1 0-16,0 0 0,1 0 0,20 0 15,1 0-15,-1-21 0,22 0 16,0 21-16,-1 0 0,-20-21 0,20 21 16,1-21-16,-21 21 0,-1 0 15,1-21-15,-22 21 0,0 0 0,1-22 16,-1 22-16,-21 0 0,0 0 0,0 0 15,1 0-15,-22-21 16,0 0 0,0 0-1,-22 0-15,22 0 16,-21 21-16,0-22 0,0 1 0,0 0 16,0 21-16,-1-21 0,1 0 15,-21 0-15,21-1 0,0 22 0,-22-21 16,22 0-16,0 21 0,0-21 15,-22 21-15,43-21 0,-21 21 0,0 0 16,0 0 0,21-21-16,0 42 31,21 0-15,0 0-16,0-21 0,1 21 15,20-21-15,-21 21 0,0 1 16,22-22-16,-22 0 0,21 21 15,0-21-15,-20 0 0,20 0 0,0 0 16,-21 21-16,1-21 0,-1 0 16,21 0-16,-21 0 0,0 21 15,-21 0 1,0 0-16,0 1 16,-21-1-16,0 0 15,21 0-15,-21 21 0,0-20 0,0-1 16,-1 21-16,-20-21 0,21 22 15,0-22-15,0 21 0,-22-21 0,22 22 16,0-22-16,-21 0 0,20 21 16,1-21-16,0 1 0,21-1 15,-21 0-15,21 0 0,-21-21 16,21 21-16,0 0 16,0-42 15,21 0-31,0 21 15</inkml:trace>
  <inkml:trace contextRef="#ctx0" brushRef="#br1" timeOffset="128665.45">2794 9038 0,'-21'0'0,"0"-21"15,-1 0-15,1 0 16,21 0 0,0-1-16,0 1 0,0 0 15,21 0-15,1 0 0,-1 0 16,0-1-16,0 1 0,0 0 0,0 0 16,1 0-16,-1 21 0,0 0 31,-21 21-16,0 0 1,0 0-16,-21-21 0,21 21 0,-21-21 16</inkml:trace>
  <inkml:trace contextRef="#ctx0" brushRef="#br1" timeOffset="129140.17">3069 8594 0,'0'-21'0,"0"42"0,0-64 16,0 22-16,0 0 0,0 0 15,0 0-15,0 0 0,0-1 16,0 1-16,-21 0 16,21 42 30,-21-21-30,21 21-16,-21-21 0,-1 22 31,1-1-15,0 0-16,21 0 0,0 0 16,-21 0-16,21 22 0,0-1 15,-21 0-15,21 22 0,0-22 0,0 22 16,0-1-16,0-20 0,0 20 0,0-21 15,0 22-15,0-22 0,0 1 16,0-22-16,0 21 0,0-21 0,0 0 16,0 1-16,0-1 0,0 0 15,0-42 17,0 0-17,0-1-15,0 1 0,0 0 16,0-21-16,0 21 0,0-22 15,-21 1-15,21 21 0</inkml:trace>
  <inkml:trace contextRef="#ctx0" brushRef="#br1" timeOffset="129591.92">2667 8742 0,'-21'-21'0,"42"42"0,-63-63 0,20 42 16,22-22-16,0 1 0,0 0 0,0 0 15,0 0-15,0 0 0,22-1 0,-1 22 16,0-21-16,21 0 0,1 21 15,-1 0-15,0 0 0,1 0 16,-1 0-16,0 0 0,1 21 16,20 0-16,-21 22 0,1-22 0,20 21 15,-20 1-15,-1 20 0,0-21 16,-21 1-16,22 20 0,-22 1 0,0-22 16,-21 0-16,0 22 0,0-22 0,0-21 15,0 22-15,0-22 0,0 21 16,0-21-16,0 1 0,0-1 15,0-42 17,0-1-32,0 1 0,0-21 0,0 21 15,0-22-15,0 1 0,0-21 16,0 20-16,0-20 0,0-1 16,-21 1-16,21-1 0,-21 1 0,21 20 15,0-20-15,0 21 0,0-1 16,0 1-16,21 21 0,0-22 0,0 22 15,0 21-15,1-21 0,-1 21 16,0 0-16,0 0 0,0 0 16,0 0-16,-21 21 0,22-21 15,-1 21-15,-21 1 0,21-22 16,-21 21-16,0 0 0,21 0 16,-21 0-16,0 0 0</inkml:trace>
  <inkml:trace contextRef="#ctx0" brushRef="#br1" timeOffset="130833.13">3958 9250 0,'0'0'0,"21"0"0,0 0 16,1 0-16,-1-21 15,-21 0-15,21 21 0,0-22 16,-21 1-16,21 0 15,-21-21-15,21 21 0,-21-1 0,0-20 16,0 21-16,0 0 0,0-22 0,0 22 16,0-21-16,-21 21 0,0 0 15,0-1-15,0 22 0,0 0 0,-1 0 16,1 0-16,-21 22 0,21-22 0,-22 42 16,22-21-16,0 0 0,-21 22 15,21-1-15,-1 0 0,1 1 0,0-22 16,0 21-16,21 0 0,0-20 15,0 20-15,0-21 0,0 0 0,0 0 16,21 1-16,0-22 0,0 0 16,1 0-16,-1 0 15,0 0-15,0 0 0,0 0 0,0-22 16,1 1-16,-1 0 0,0 0 0,0 0 16,21 0-16,-20-1 0,-1-20 15,-21 21-15,21-21 0,-21-1 0,21 22 16,-21-21-16,0 21 0,0-1 15,0 1-15,0 0 0,0 0 0,0 42 32,0 21-32,0-20 15,0-1-15,0 21 0,0-21 0,0 22 16,0-22-16,0 21 0,0-21 16,0 0-16,21 1 0,-21-1 0,21 0 15,1 0-15,-1-21 0,21 21 16,-21-21-16,0 0 0,22 0 15,-22 0-15,21-21 0,1 21 16,-1-21-16,0 0 0,1 0 0,-1-1 16,-21 1-16,21-21 0,-20 21 15,20 0-15,-42-22 0,21 22 0,-21-21 16,0 21-16,0-1 0,0-20 0,0 21 16,0 0-16,-21 21 31,21 21-31,0 0 0,0 0 0,-21 0 0,21 1 15,-21 20-15,21-21 16,-22 0-16,22 22 0,0-22 0,0 0 16,-21 0-16,21 0 0,-21 0 0,0 1 15,21-1-15,0 0 16,0-42 15,0 0-31,0-1 16,0 1-16,0-21 0,0 21 15,0 0-15,0-1 0,0-20 16,21 21-16,-21 0 0,21-22 0,0 22 16,1 0-16,20 0 0,-21 21 15,0-21-15,0 21 0,22 0 0,-22 0 16,0 0-16,21 21 0,-20-21 16,-1 21-16,0 0 0,0 0 0,0 1 15,-21 20-15,0-21 0,21 0 16,-21 0-16,0 1 0,0-1 0,0 0 15,0 0-15,0 0 0,0 0 0,0 1 16,0-1-16,0 0 16,-21-21-1,21-21 17,0 0-32,0-1 0,0 1 0,0 0 15,0-21-15,0 21 0,0-22 0,21 22 16,-21-21-16,22-1 0,-1 22 15,0-21-15,0 21 0,0 0 0,0-1 16,43 1-16,-43 21 0,0 0 16,22 0-16,-22 0 0,0 21 15,21 1-15,-42-1 0,21 0 0,-21 21 16,22-21-16,-22 22 0,0-22 0,0 21 16,0 1-16,0-22 0,-22 21 15,1-21-15,21 0 0,-21 1 0,21-1 16,0 0-16,0 0 15,0 0-15,0-42 47,0 0-47,0 0 16,0 0-16,0-1 0</inkml:trace>
  <inkml:trace contextRef="#ctx0" brushRef="#br1" timeOffset="131252.89">5588 9017 0,'21'0'0,"0"0"15,0 0-15,1 0 16,-1 0-16,0 0 0,0-21 16,0 0-16,22 21 0,-22-21 0,0-1 15,0 22-15,21-21 0,-20 0 16,-1 0-16,0 0 0,0 0 0,-21-1 15,21 1-15,-21 0 0,0 0 16,0 0-16,0 0 16,0-1-16,-21 22 0,0 0 15,0 0-15,0 0 0,-1 0 16,1 22-16,0-1 16,0 21-16,0-21 0,0 22 0,-22-1 0,22 0 15,0-21-15,21 22 0,0-1 16,-21 0-16,21-20 0,0 20 15,0-21-15,0 0 0,21 0 0,0 1 16,0-1-16,0-21 0,1 0 0,-1 21 16,21-21-16,-21 0 0,0 0 15,22 0-15,-22 0 0,0 0 0,0 0 16,0-21-16,1 21 0,-1-21 0,0 21 16,-21-22-16,21 22 0,-21-21 15,21 21-15,-21-21 0,0 0 16,21 0-16</inkml:trace>
  <inkml:trace contextRef="#ctx0" brushRef="#br1" timeOffset="134289.49">8191 8700 0,'0'0'0,"0"-22"0,0 1 16,0 0-16,0 0 15,-21 21-15,21-21 0,-21 21 16,0-21-16,0 21 15,0 0-15,-1 0 0,1 0 16,0 21-16,-21 0 0,21 0 16,-1 0-16,1 0 0,-21 22 15,21-1-15,-22 0 0,22 1 0,0-1 16,0 0-16,0 1 0,21-1 16,0-21-16,-21 22 0,21-1 0,0-21 15,0 21-15,0-20 0,0-1 0,0 0 16,0 0-16,21-21 0,-21 21 15,21-21-15,0 0 0,0 0 16,0 0-16,1 0 0,20 0 0,-21 0 16,0 0-16,0-21 0,22 21 0,-22-21 15,0 0-15,0 0 0,0-1 0,1 1 16,-1 0-16,0-21 0,0 21 16,-21-22-16,0 22 0,0-21 0,0-1 15,0 1-15,0 0 0,0 21 0,-21-22 16,0 22-16,0-21 0,-22 21 15,22-1-15,-21 1 0,21 0 16,-22 21-16,22 0 0,-21 0 0,21 0 16,-22 0-16,22 0 0,0 21 15,0-21-15,0 21 0,21 1 0,-22 20 16,22-21-16,0 0 0,0 0 0,22 1 16,-1-1-16,0 0 0,0 0 15,21 0-15,1-21 0,-22 0 0,21 0 16,1 0-16,-1 0 0,0 0 0,1-21 15,20 21-15,-21-21 0,1 0 16,-1 0-16,22-22 0,-22 22 0,0 0 16,1-21-16,-1 20 0,0 1 15,1 0-15,-22-21 0,0 21 0,0-1 16,-21 1-16,0 0 0,0 0 16,0 0-16,0 0 0,-21 21 15,0 0-15,0 0 0,-1 0 16,1 21-16,21 0 0,0 0 15,-21 21-15,21 1 0,-21-1 0,21 22 16,0-1-16,0 1 0,0-1 0,0 1 16,0-1-16,0 1 0,0-1 15,0 22-15,0-22 0,0 1 0,21-1 16,-21 1-16,0-1 0,0 1 0,0 20 16,0-20-16,0-1 15,0 1-15,0-1 0,0-20 0,-21 20 16,0-20-16,0-1 0,-1 0 0,1 1 15,0-1-15,0-21 0,0 0 0,0 0 16,-1 1-16,1-1 0,0-21 16,-21 0-16,21 0 0,-22 0 0,22-21 15,-21-1-15,21-20 0,-22 21 16,22 0-16,-21-22 0,21 22 0,-1-21 0,1 21 16,-21-22-16,42 1 0,-21 0 15,0 21-15,21-22 0,-22 1 0,22 21 16,0-22-16,0 22 0,0-21 0,0 21 15,0-22-15,0 1 0,22 0 16,-1-1-16,0 1 0,0 0 16</inkml:trace>
  <inkml:trace contextRef="#ctx0" brushRef="#br1" timeOffset="135012.19">9715 8615 0,'0'0'0,"0"-21"16,-21 21 0,21 21-1,-21 0-15,21 0 0,0 0 16,-21 1-16,21 20 0,-21-21 0,21 21 15,-21 1-15,21-22 0,0 21 0,0-21 16,-22 22-16,22-22 0,-21 0 16,21 0-16,-21-21 0,21 21 0,0 1 15,0-44 1,0 1 0,0 0-16,0-21 15,0 21-15,21-1 0,-21-20 0,21 0 16,1 21-16,-22-22 0,21 1 0,0 21 15,0-22-15,-21 22 0,42 0 16,-20 0-16,-1 0 0,0 21 0,21 0 16,-21 0-16,1 0 0,20 0 0,-21 0 15,0 21-15,22 0 0,-22 0 16,0 0-16,0 1 0,0 20 0,0-21 16,1 21-16,-22 1 0,0-22 0,0 21 15,0-21-15,0 1 0,0-1 0,0 0 16,0 0-16,0 0 0,0 0 15,0-42 17,0 0-32,0-21 15,0 21-15,0-1 0,21-20 16,0 0-16,-21 21 0,21-22 0,0 1 16,0 0-16,1 20 0,-1-20 0,0 21 15,0 0-15,0 0 0,0-1 0,1 22 16,-1 0-16,0 0 0,0 0 15,0 22-15,0-1 0,1 0 16,-22 0-16,0 21 0,0-20 0,0 20 0,0-21 16,0 21-16,0-20 0,0 20 0,0-21 15,0 0-15,0 22 16,0-22-16,0 0 0,0 0 16,0 0-16,0-42 31,21 21-16,-21-21-15</inkml:trace>
  <inkml:trace contextRef="#ctx0" brushRef="#br1" timeOffset="135353.48">10710 8784 0,'0'0'0,"21"0"0,1 0 15,-1 0 1,0 0-16,0 0 0,0-21 0,0 0 15,1 21-15,-1-21 0,21 0 0,-21 21 16,22-22-16,-22 1 0,0 0 0,21 0 16,-21 21-16,-21-21 0,0 0 15,0-1-15,0 1 0,0 0 16,-21 21-16,0 0 0,0 0 0,-21 0 16,-1 0-16,1 0 0,0 21 0,-1 0 15,22 1-15,-21-1 0,21 21 16,-1-21-16,-20 22 0,42-1 15,0-21-15,-21 21 0,21-20 0,0 20 16,0-21-16,0 21 0,0-20 0,21-1 16,0 0-16,-21 0 0,21-21 15,1 21-15,-1-21 0,0 0 0,21 0 16,-21 0-16,1 0 0,20 0 0,-21-21 16,21 0-16,-20 21 0,20-42 0,-21 20 15</inkml:trace>
  <inkml:trace contextRef="#ctx0" brushRef="#br1" timeOffset="135651.82">11536 8065 0,'-21'0'0,"42"0"0,-64-22 0,43 1 16,-21 21-16,0 21 15,21 22-15,0-22 0,0 21 16,0 1-16,0 20 0,0-21 15,0 22-15,0-22 0,0 22 0,-21-1 16,21 1-16,-21-22 0,21 22 0,-21-1 16,21-21-16,-22 1 0,22-1 0,0 0 15,-21 1-15,21-22 0,0 0 16,0 0-16,0 0 0,0-42 31,21 21-31,-21-21 16,0-21-16,22 21 0,-1-22 15,0 1-15,0 0 0,-21-1 16,42 1-16</inkml:trace>
  <inkml:trace contextRef="#ctx0" brushRef="#br1" timeOffset="136100.57">11790 8107 0,'0'0'0,"0"-21"0,0 0 16,21 21-16,-21 21 15,0 0 1,0 21-16,0 1 0,0-22 15,0 42-15,0-20 0,-21-1 0,21 0 16,-21 22-16,21-22 0,0 0 16,0 22-16,-22-22 0,1 1 0,21-1 15,-21 0-15,21 1 0,0-22 0,-21 21 16,21-21-16,0 0 0,0 1 0,-21-22 16,21 21-16,0-42 31,0-1-31,0-20 15,0 21-15,21 0 0,-21-22 0,21 1 16,-21 21-16,21-21 0,0-1 16,1 22-16,-1-21 0,0 21 15,0-1-15,0 1 0,0 0 0,1 21 16,-1 0-16,0 0 0,0 0 16,0 21-16,0 0 0,-21 1 0,0-1 15,0 21-15,0-21 0,22 22 16,-22-22-16,0 21 0,0-21 0,0 22 15,0-22-15,0 0 0,0 0 0,0 0 16,0 0-16,0 1 0,0-1 16,0 0-16,-22-21 0,22-21 47,0 0-47,0-1 15</inkml:trace>
  <inkml:trace contextRef="#ctx0" brushRef="#br1" timeOffset="136484.35">12382 8530 0,'0'0'0,"22"-21"0,-22 0 15,-22 21 1,22 21 0,-21 0-16,21 0 0,-21 1 0,0 20 15,21-21-15,0 21 0,-21-20 16,0 20-16,21 0 0,0-21 15,0 22-15,0-22 0,0 21 0,0-21 16,0 1-16,0-1 0,0 0 16,21-21-16,0 0 0,0 0 0,0 0 15,0 0-15,1 0 0,-1 0 16,0-21-16,21 0 0,-21-1 0,1 1 16,-1 0-16,0-21 0,-21 21 0,0-22 15,21 1-15,-21 21 0,0-22 0,0 1 16,0 21-16,0-21 0,0 20 0,0 1 15,-21 21-15,0-21 0,0 21 16,-1 0-16,1 0 0,0 0 0,0 0 16,0 21-16,0-21 0,-1 21 0,1 1 15,21-1-15,-21-21 16,21 21-16,0 0 0,0 0 16,21-21-1,0 0-15</inkml:trace>
  <inkml:trace contextRef="#ctx0" brushRef="#br1" timeOffset="137048.54">13335 8488 0,'-42'-21'15,"20"21"-15,1 0 0,-21 0 0,21 0 16,-22 0-16,22 0 0,-21 21 15,21 0-15,-22 0 0,1 0 0,21 1 16,-21-1-16,20 0 0,-20 21 0,21-21 16,0 22-16,0-22 0,-1 21 0,1-21 15,21 1-15,0 20 0,0-21 16,0 0-16,0 0 0,0 1 0,21-22 16,1 21-16,-1-21 0,0 0 0,21 0 15,-21 0-15,22 0 0,-1 0 0,0 0 16,-20-21-16,20-1 0,0 1 15,1 0-15,-22-21 0,21 21 16,0-22-16,-20 1 0,-1 0 0,0-1 16,0 1-16,0-22 0,0 22 0,1-21 15,-1-1-15,0 1 0,0-1 0,-21 1 16,0-1-16,21 22 0,-21-22 16,0 22-16,21 21 0,-21 0 0,0-22 15,0 22-15,-21 42 16,0 0-16,0 1 15,0 20-15,21 0 0,-21 1 0,-1 20 16,1-21-16,0 22 0,21-1 16,0 1-16,0-22 0,0 22 15,0-22-15,0 22 0,0-22 0,0 0 16,0 1-16,0-1 0,21 0 0,0-21 16,1 1-16,-1-1 0,0 0 0,0 0 15,0-21-15,0 0 0,1 0 16,-1 0-16,0 0 0,0 0 0,0 0 15,0 0-15,1-21 0,-1 21 0,0-21 16,-21 0-16,0-1 0,21 1 0,-21-21 16,0 21-16,0 0 0</inkml:trace>
  <inkml:trace contextRef="#ctx0" brushRef="#br1" timeOffset="137307.39">11515 8382 0,'0'0'0,"-64"0"15,22 21-15,-43-21 16,106 0 0,0 0-16,1 0 0,-1 0 0,21-21 15,-21 21-15,22 0 0,-1-21 16,0 21-16,1-21 0,-1 21 0,0 0 15,1-21-15,-22 21 0,21 0 16,-21-22-16,0 22 0,1 0 0</inkml:trace>
  <inkml:trace contextRef="#ctx0" brushRef="#br1" timeOffset="139106.34">4445 10097 0,'0'0'0,"0"-22"31,21 22-31,-21-21 0,0 0 15,0 0-15,0 0 0,-21 0 16,21-1-16,-21 1 0,0 0 16,-22 0-16,22 0 0,-21 0 15,21 21-15,-22 0 0,1 0 0,21 0 16,-22 0-16,1 0 0,0 21 16,21 21-16,-22-21 0,22 0 0,-21 22 15,21-1-15,-1-21 0,1 22 0,0-1 16,21 0-16,0 1 0,0-1 15,0-21-15,0 21 0,0-20 0,0 20 16,0-21-16,21 0 0,0 0 16,1-21-16,-1 0 0,21 0 15,-21 0-15,0 0 0,22-21 0,-22 0 16,0 0-16,21-21 0,1 20 16,-22 1-16,21 0 0,-21-21 15,22 21-15,-22-22 0,0 22 0,0-21 16,-21 21-16,0-1 0,0 1 15,0-21-15,0 21 0,0 0 16,-21 42 0,21 0-16,-21 0 15,21 0-15,0 0 0,0 1 0,0 20 16,0-21-16,0 21 0,0-20 0,0 20 16,0-21-16,21 21 15,0-20-15,0-1 0,1 0 0,-1 0 16,0-21-16,21 21 0,-21-21 0,1 0 15,20 0-15,-21 0 0,21 0 16,-20-21-16,-1 21 0,21-21 0,-21 0 16,22 0-16,-22-1 0,0 1 0,0-21 15,0 21-15,0 0 0,-21-1 16,0-20-16,0 21 0,0 0 0,0 0 16,0-1-16,0 44 31,0-1-16,0 0-15,-21 0 0,21 0 0,0 0 16,-21 1-16,21-1 0,-21 0 0,21 0 16,0 0-16,0 0 0,0 1 15,0-44 17,0 1-17,21 0-15,-21 0 0,0 0 0,21 0 16,-21-1-16,21 1 0,1-21 15,-22 21-15,0 0 0,21-1 0,0 1 16,-21 0-16,21 0 0,0 21 16,0 0-1,-21 21-15,0 0 0,0 0 16,0 1-16,22 20 0,-22-21 16,0 0-16,21 0 0,-21 1 0,0-1 15,0 0-15,0 0 0,21 0 16,-21 0-16,21-21 0,-21 22 0,21-22 15,0 0-15,1 0 0,-1 0 16,0 0-16,0-22 16,0 22-16,0-21 0,1 0 0,-1 0 15,0 0-15,0 0 0,0-1 0,-21 1 16,21 0-16,-21 0 0,22 0 16,-22 0-16,0-1 0,21 1 15,-21 0-15,0 42 31,0 0-31,0 1 16,21-1-16,-21 0 0,0 0 0,0 0 16,0 0-16,0 1 0,21-1 15,0 0-15,0 0 16,1-21-16,-1 0 0,0 0 0,0 0 16,0 0-16,0 0 0,22-21 0,-22 21 15,0-21-15,0 0 0,22-1 16,-22 22-16,0-21 0,0-21 15,-21 21-15,21 0 0,-21-1 0,21 1 16,-21 0-16,22 0 0,-22 0 0,0 0 16,0-1-1,0 44 1,0-1-16,0 0 16,0 0-16,0 21 0,0-20 15,0 20-15,0-21 0,0 21 0,0 1 16,0-1-16,0 0 0,0 22 0,0-22 15,0 22-15,0-1 0,0 1 16,21-22-16,-21 22 0,0-1 0,0 1 16,0-22-16,0 21 0,0 1 0,0-22 15,0 22-15,0-22 0,0 0 16,0 1-16,0-1 0,-21 0 0,-1-20 16,1-1-16,-21 21 0,21-21 15,-22-21-15,1 21 0,0-21 0,-1 0 16,1 0-16,0 0 0,-1-21 0,-20 21 15,21-42-15,20 21 0,-20 0 0,21-22 16,-21 1-16,20 21 0,1-22 16,21 1-16,0 0 0,0 21 0,0-22 15,0 1-15,0 21 0,0-22 16,0 22-16,21-21 0,-21 0 0,43-1 0,-22 1 16,0 0-16,21-1 15,-20 1-15</inkml:trace>
  <inkml:trace contextRef="#ctx0" brushRef="#br1" timeOffset="139388.18">6350 9652 0,'0'0'0,"0"-21"0,0 0 16,0 0-16,0-1 0,-21 22 0,0 0 15,-1 22 1,22-1-16,-21 0 0,21 21 0,-21 1 15,21-1-15,0 0 0,0 22 0,0-22 16,0 22-16,0-22 0,-21 0 16,21 1-16,0-1 0,-21 0 15,21 1-15,0-22 0,0 21 0,0-21 16,0 0-16,0 1 0,0-1 0,21-21 31,0 0-31,0-21 16,-21-1-16,21 1 0,1 0 15,-22-21-15</inkml:trace>
  <inkml:trace contextRef="#ctx0" brushRef="#br1" timeOffset="140436.57">6646 9610 0,'0'0'0,"0"-21"0,-21 21 15,21 21 1,0 0-16,-21 0 0,21 0 0,-21 22 15,21-1-15,0-21 0,-21 21 0,21 1 16,0-1-16,-22 0 0,22 1 16,-21-1-16,0 0 0,0-20 0,21 20 15,0-21-15,-21 21 0,21-20 0,-21-1 16,21 0-16,0 0 16,0-42 15,21 0-31,0 0 0,0-1 15,0 1-15,-21 0 0,21 0 16,1 0-16,-1-22 0,0 22 0,0 0 16,0 21-16,0-21 0,-21 0 0,22 21 15,-1 0-15,0 0 16,-21 21-16,0 0 16,21 0-16,-21 0 0,0 1 0,0-1 15,0 0-15,0 0 0,0 0 0,0 0 16,0 1-16,0-1 15,0 0-15,21 0 0,-21 0 0,21 0 16,1-21-16,-1 0 0,0 0 16,0 0-16,0 0 0,0 0 15,1-21-15,-1 21 16,0-21-16,0 21 0,-21-21 0,21 0 16,-21 0-16,21-1 0,1 1 0,-22 0 15,0 0-15,21 0 0,0 21 0,-21-21 16,0-1-16,0 44 47,0-1-47,0 0 0,0 0 15,0 0-15,0 0 0,0 1 0,0-1 16,0 0-16,0 0 16,0 0-16,21-21 15,0 0-15,0 21 0,1-21 0,-1 0 16,0 0-16,0 0 0,0 0 15,22-21-15,-22 21 0,21-21 0,-21 0 16,22 21-16,-22-21 0,0 0 0,0-1 16,0 1-16,-21 0 0,0 0 0,21 21 15,-21-21-15,0 0 0,-21 21 47,21 21-47,-21 0 0,21 0 0,0 0 16,0 0-16,-21 1 15,21-1-15,0 0 0,-21 0 0,21 0 16,0 0-16,0 1 0,0-1 16,-21-21-1,21-21 17,0-1-32,0 1 15,21 0-15,-21 0 0,21 0 0,0 0 16,0-1-16,0-20 15,1 21-15,-1 0 0,0 0 0,0-1 16,0 1-16,22 0 0,-22 21 0,0 0 16,0 0-16,0 0 0,0 0 15,-21 21-15,22 0 0,-22 1 16,0-1-16,0 0 0,0 0 16,0 0-16,0 0 0,0 1 0,0-1 15,0 0-15,0 0 0,0 0 16,0 0-16,0 1 0,0-1 15,-22-21 1,22-21 15</inkml:trace>
  <inkml:trace contextRef="#ctx0" brushRef="#br1" timeOffset="141101.21">8615 10075 0,'0'-21'15,"0"42"-15,0-63 0,-21 21 0,21 0 0,-22 21 16,1-21-16,0 21 0,0 0 16,0 0-16,0 0 15,-1 21-15,-20 0 0,21-21 16,0 21-16,0 21 0,-1-20 0,1-1 15,0 0-15,0 21 0,0-21 0,0 1 16,21 20-16,0-21 0,-22 0 0,22 0 16,0 1-16,0-1 0,0 0 15,22 0-15,-1-21 0,21 0 16,-21 0-16,0 0 0,1 0 16,-1-21-16,0 21 0,0-21 0,0 0 15,0-1-15,1 1 0,-1 0 16,0 0-16,-21 0 0,21 0 0,-21-1 15,21 1-15,-21 0 0,0 0 16,21 0-16,1 0 0,-22 42 63,-22 0-63,22 0 0,-21 0 0,0 22 15,21-22-15,-21 21 0,0-21 0,21 22 16,-21 20-16,21-21 0,-22 1 0,22 20 15,0-20-15,0 20 0,0-21 16,0 1-16,0 20 0,22-20 0,-22-1 16,21 21-16,-21-20 0,0 20 0,0-20 15,0-1-15,0 21 0,0-20 16,0-1-16,0 0 0,0 1 0,0-22 16,0 21-16,0-21 0,-21 1 0,-1-1 15,1 0-15,21 0 0,-21 0 16,0-21-16,21 21 0,-21-21 0,0 0 15,-1 0-15,1 0 16,0 0-16,0 0 0,0 0 16,0 0-16,-1-21 0,22 0 0,-21 21 15,21-21-15,-21 0 0,0 0 0,21-1 16,0 1-16,0 0 0,-21-21 16,21-1-16,-21 1 0,21 0 15</inkml:trace>
  <inkml:trace contextRef="#ctx0" brushRef="#br1" timeOffset="141328.07">7895 9821 0,'0'0'15,"-21"-21"-15,0 0 0,0 21 16,21-21-16,-22 21 15,1 0-15,0 0 32,0 0-32,0 21 15,0-21-15,-1 0 0,1 21 0,0-21 16,-21 0-16,21 21 0</inkml:trace>
  <inkml:trace contextRef="#ctx0" brushRef="#br1" timeOffset="141580.99">5969 10075 0,'0'0'0,"-21"0"0,-22 0 0,22 22 16,42-22-1,1 0-15,-1 0 16,0 0-16,0 0 0,21 0 15,-20 0-15,-1 0 0,21 0 0,-21 0 16,0-22-16,1 22 0,-1 0 16,0 0-16,-21-21 31</inkml:trace>
  <inkml:trace contextRef="#ctx0" brushRef="#br1" timeOffset="142871.66">16023 8784 0,'0'0'0,"-21"0"0,0 0 0,0 0 16,-1 0-16,1-21 0,-21 21 15,21 0-15,0 0 0,-1-21 0,1 21 16,0 0-16,21-21 15,-21 21-15,42 0 47,0 0-47,0 0 0,1 0 0,20 0 16,0 0-16,1 0 0,20 0 16,1 0-16,20 0 0,-20 0 0,20 0 15,-20 0-15,21-21 0,-22 21 0,22 0 16,-22 0-16,22 0 0,-22-22 15,1 22-15,-1 0 0,-20 0 0,20-21 16,-20 21-16,-22 0 0,21 0 0,-21-21 16,0 21-16,1 0 0,-1-21 15,-21 0-15,-21 0 16,-1 21-16,1-22 16,0 22-16,0 0 0,0 0 15,0-21-15,-22 21 0,22 0 0,0 0 16,-21 0-16,20 0 0,1 0 0,0 0 15,0 0-15,42 0 47,0 0-47,22 0 0,-22-21 0,21 21 16,-21 0-16,22 0 0,-22 0 0,21 0 16,-21 0-16,22 0 0,-22 0 0,0 21 15,-21 0-15,0 1 0,0-1 16,0 0-16,0 0 15,0 0-15,-42 0 0,20 22 0,1-22 16,-21 21-16,21 1 0,-22-22 0,22 21 16,-21-21-16,21 0 0,0 22 0,-1-22 15,-20 0-15,42 0 0,-21 0 0,0 1 16,21-1-16,-21-21 0,21 21 0,0-42 31,21 0-15,0-1-16</inkml:trace>
  <inkml:trace contextRef="#ctx0" brushRef="#br1" timeOffset="145888.82">18711 8234 0,'21'-21'0,"-42"42"0,64-63 15,-22 20-15,-21 1 0,21-21 0,0 42 16,0-42-16,-21 20 0,0 1 15,21 0-15,-21 0 0,22 0 0,-22 0 16,0-1-16,0 1 0,0 0 16,-22 0-16,1 21 0,0 0 15,0 0-15,-21 0 0,20 0 16,-20 0-16,0 21 0,-1 0 16,22 22-16,-21-22 0,0 21 0,20-21 15,-20 22-15,21-1 0,0 0 0,0 1 16,-1-1-16,22 0 0,0-21 15,0 22-15,0-1 0,0-21 0,0 0 16,22 22-16,-1-22 0,0 0 0,0 0 16,0 0-16,22 1 0,-22-1 0,21 0 15,-21 0-15,22-21 0,-22 21 16,21 0-16,-21 1 0,0-22 0,1 21 16,-22 0-16,0 0 15,0 0-15,-22 0 0,1-21 16,-21 22-16,0-22 0,-1 21 15,-20-21-15,-1 0 0,22 0 16,-22 0-16,1 0 0,-1 0 0,1 0 16,21 0-16,-1-21 0,1 21 0,21-22 15,-22 1-15,22 21 0,0-21 0,0 21 16,0-21-16,21 0 16,0 0-16,21-1 15,0 22-15,0 0 0,22 0 0,-22-21 16,21 21-16,0 0 0,1 0 0,-1 0 15,0 0-15</inkml:trace>
  <inkml:trace contextRef="#ctx0" brushRef="#br1" timeOffset="147228.57">19346 8615 0,'0'0'16,"21"0"-16,1 0 0,-1 0 0,0 0 0,-21-21 15,21 21-15,-21-21 0,0-1 16,0 1-16,0 0 16,0 0-16,0 0 0,-21 0 15,0 21-15,0-22 0,-1 1 0,1 21 16,0 0-16,0 0 0,0 0 0,0 0 16,-1 0-16,1 21 15,0 1-15,0-1 0,0 0 0,0 0 16,-1 21-16,22-20 0,0 20 0,0-21 15,0 21-15,-21-20 0,21 20 0,0-21 16,0 0-16,0 0 0,0 1 16,21-1-16,1-21 0,-1 0 0,0 0 15,0 0-15,0 0 0,22 0 0,-22 0 16,21 0-16,-21-21 0,22-1 0,-22 1 16,0 0-16,21 0 0,-21 0 15,1 0-15,-1-1 0,-21 1 0,21 0 16,-21 0-16,0 0 0,0 0 0,0-1 15,0 1-15,0 42 32,0 1-17,0-1-15,0 0 0,0 0 0,0 0 16,0 0-16,0 1 0,21-1 0,-21 0 16,21 0-16,0-21 0,1 21 0,-1-21 15,0 0-15,0 0 0,0 0 16,0 0-16,1 0 0,-1 0 0,21 0 15,-21-21-15,0 21 0,1-21 0,20 0 16,-21 0-16,0-1 0,0 1 0,1 0 16,-22 0-16,0 0 0,21 0 15,-21-1-15,0 1 0,21 0 16,-21 42 15,0 0-31,0 1 0,0-1 16,0 0-16,0 0 0,0 0 15,0 22-15,0-22 0,0 0 0,0 0 16,0 0-16,0 0 0,0 1 16,0-1-1,0-42 1,0-1 0,0 1-16,0 0 15,21 0-15,-21 0 0,21 0 0,-21-1 16,0-20-16,21 21 0,1 0 0,-1 0 15,0-1-15,-21 1 0,21 0 16,0 21-16,0 0 0,1 0 16,-1 0-16,0 0 0,0 21 15,0-21-15,0 21 0,1 1 0,-1-1 16,0 0-16,-21 0 0,21 0 0,0 0 16,-21 1-16,0-1 0,21 0 15,1 0-15,-22 0 0,0 0 16,21-21-16,0 0 15,0 0 1,0-21-16,0 21 16,1-21-16,-1 0 0,0 0 0,0 0 15,0-22-15,0 22 0,1 0 0,-1 0 16,0-22-16,0 22 0,0 0 0,0 0 16,1 0-16,-1 0 0,0 21 15,-21 21 1,21 0-1,-21 0-15,0 0 0,0 0 0,0 1 16,0-1-16,0 0 0,0 21 0,0-21 16,0 1-16,21-1 0,-21 0 15,21 0-15,1 0 16,-1 0-16,0-21 0,0 22 16,0-22-16,22 0 0,-22 0 15,0 0-15,0 0 0,0-22 0,0 1 16,1 0-16,20 21 0,-21-21 15,0 0-15,0 0 0,-21-1 0,22-20 16,-1 21-16,-21 0 0,21 0 16,-21-22-16,0 22 0,0 0 0,0 0 0,0 0 15,0-1-15,-21 22 16,0 0 0,-1 22-16,1-1 15,21 0-15,-21 0 0,21 21 0,0-20 16,0-1-16,0 0 0,0 0 0,0 0 15,0 0-15,0 1 0,0-1 16,0 0-16,0 0 0,21-21 0,0 21 16,1-21-16,-1 21 0,0-21 15,0 0-15,0 0 0,0 0 16,1 0-16,20-21 0,-21 21 16,0-21-16,0 0 15,22 21-15</inkml:trace>
  <inkml:trace contextRef="#ctx0" brushRef="#br1" timeOffset="148040.46">23072 8382 0,'0'0'0,"0"-21"0,0 0 16,21 0-16,-21-1 0,0 1 0,0 0 15,21 0-15,-21 0 0,0 0 0,0-1 16,0 1-16,0 0 0,0 0 16,0 0-16,-21 21 15,0 0-15,-1 0 0,1 0 16,0 0-16,0 21 0,0 0 0,0 21 16,-1-20-16,1 20 0,0-21 15,0 21-15,0 1 0,0-22 0,21 21 16,0-21-16,-22 22 0,22-22 0,0 0 15,0 21-15,0-20 0,0-1 0,0 0 16,22 0-16,-1-21 0,0 0 16,0 21-16,0-21 0,0 0 15,1 0-15,-1 0 0,0-21 16,0 21-16,0-21 0,-21 0 16,21 0-16,1-1 0,-22 1 0,0-21 15,21 21-15,-21-22 0,21 22 0,-21-21 16,0 21-16,21-22 0,-21 22 15,0 0-15,21 0 0,-21 0 0,0 42 32,0 0-17,0 0-15,-21 22 0,21-22 0,-21 0 16,21 21-16,0-21 0,0 1 0,0 20 16,0-21-16,0 0 0,0 0 0,0 1 15,0-1-15,0 0 0,21 0 16,0-21-16,0 0 0,1 0 15,-1 0-15,21 0 0,-21 0 16,22 0-16,-1 0 0,-21 0 0,21-21 16,1 0-16,-1 0 0,-21-1 0,22 1 15,-22 0-15,0 0 0,21-21 0,-21 20 16,1-20-16,-1 21 0,-21-21 16,0 20-16,0 1 0,0 0 0,0 0 15,0 0-15,-21 21 16,-1 0-16,22 21 15,-21 0-15,21 0 0,-21 0 0,21 1 16,0-1-16,0 0 0,0 0 0,0 0 16,21 0-16,-21 1 0,21-1 15,1 0-15,-1-21 0,-21 21 0,0 0 16,21-21-16,-21 21 0,0 1 16,-21-22-1,0 0-15,-1 0 16,1 21-16,0-21 0,0 0 15,21-21 1,0-1-16,0 1 16</inkml:trace>
  <inkml:trace contextRef="#ctx0" brushRef="#br1" timeOffset="149979.31">25654 7789 0,'0'-21'0,"0"0"16,0 0-16,0 0 16,0 0-1,-21 21-15,0 0 0,-1 0 0,1 0 16,0 0-16,0 0 16,0 21-16,0 0 0,-1 0 0,1 0 15,0 0-15,0 22 0,0-1 0,0 0 16,21 1-16,-22-1 0,1 22 15,0-22-15,21 21 0,0-20 0,0-1 16,0 22-16,0-22 0,0 0 0,0 1 16,0-22-16,21 21 0,0-21 0,22 0 15,-22 1-15,21-1 0,1-21 16,-1 0-16,0 0 0,22 0 0,-22 0 16,22 0-16,-1 0 0,-21 0 15,22-21-15,-1-1 0,-20 1 0,-1-21 16,0 21-16,1-22 0,-1 1 15,-21 0-15,22-1 0,-22 1 0,0 0 16,0-22-16,0 1 0,0 20 0,-21-20 16,0 21-16,22-22 0,-22 22 0,21-1 15,-21 1-15,0 0 0,0-1 16,0 22-16,0 0 0,0 0 0,0 0 16,0 0-16,-21 21 15,21 21-15,-22 0 0,22 21 0,0-21 16,-21 22-16,0-1 0,21 22 15,-21-22-15,21 21 0,0-20 0,0 20 16,0 1-16,0-1 0,0-20 16,0 20-16,0-21 0,0 1 0,0-1 15,0 0-15,21-20 0,0 20 16,0-21-16,1 0 0,-1 0 0,0 1 16,21-22-16,-21 21 0,22-21 0,-22 0 15,21 0-15,1 0 0,-1 0 0,0-21 16,1 21-16,-1-22 0,-21 1 15,21 0-15,1 0 0,-22 0 0,21 0 16,-21-22-16,1 22 0,-22-21 0,0 21 16,0-22-16,0 1 0,0 0 15,0 20-15,0 1 0,0-21 16,0 21-16,-22 21 0,1-21 0,0 21 16,0 0-16,0 0 0,-22 21 0,22 0 15,0-21-15,0 42 0,-21-21 16,20 1-16,1 20 0,0 0 0,21-21 15,-21 22-15,0-22 0,21 21 0,-21-21 16,21 22-16,0-22 0,0 0 0,0 0 16,0 0-16,21 1 15,0-22-15,0 0 0,0 0 0,0 0 16,1 0-16,-1 0 0,0 0 0,21 0 16,-21-22-16,1 22 0,-1-21 15,0 0-15,0 0 0,-21 0 16,21 0-16,-21-1 0,21-20 0,-21 21 15,22-21-15,-22 20 0,0-20 0,0 21 16,0-21-16,21 20 0,-21 1 0,0 0 16,0 42 15,0 0-31,0 1 0,0-1 16,0 21-16,0-21 0,0 0 0,0 22 15,0-22-15,0 0 0,0 0 16,21 0-16,-21 1 0,21-1 15,0 0-15,0 0 0,1-21 16,-1 21-16,0-21 0,0 0 0,0 0 16,0 0-16,1 0 0,-1 0 15,0-21-15,0 21 0,21-21 0,-20 0 16,-1 0-16,0-1 0,0 1 0,0 0 16,0 0-16,1-21 0,-1 20 15,0-20-15,-21 21 0,0-21 0,21 20 16,-21 1-16,0 0 0,0 0 0,-21 21 31,0 21-31,0 0 0,21 0 16,-22 1-16,22-1 0,-21 0 15,21 21-15,0-21 0,0 1 0,0-1 16,0 0-16,0 0 0,21 0 0,1 0 16,-22 1-16,21-22 0,0 21 15,0 0 1,-42-21 15,21-21-31,-21 21 0,0-21 16,-1 21-16,1-22 0,0 22 15,0 0-15,21-21 0,-21 21 0,21 21 47,0 1-47,21-22 16,0 0-16,0 21 0,0-21 15,1 0-15,20 0 0,-21 0 16,21 0-16,1 0 0,-22 0 0,21 0 16,1 0-16,-1-21 0,21 21 0,-20-22 15,-22 1-15,21 21 0,1-21 0,-1 0 16,-21 0-16,21 0 0,-20-1 16,-1 1-16,0 0 0,0-21 15,0 21-15,0-1 0,-21-20 0,0 21 16,0 0-16,0 0 0,0-1 0,-21 22 31,0 0-31,0 22 16,21-1-16,0 0 0,-21 0 0,21 0 15,0 0-15,0 22 0,0-22 0,0 0 16,0 0-16,0 0 0,0 1 16,21-1-16,0 0 0,0 0 0,-21 0 15,0 0-15,0 1 0,21-22 16,-21 21-1,-21-21-15,0 0 16,0 0-16,0 0 0,0 0 16,-1 0-16,1 0 15,21-21-15,0-1 16,0 1-16,0 0 16,0 0-16,21 0 0,1 0 15,-1-22-15</inkml:trace>
  <inkml:trace contextRef="#ctx0" brushRef="#br1" timeOffset="150305.64">29041 7811 0,'0'0'0,"-22"-22"0,1 1 0,0 0 15,0 21-15,0 0 0,-22 0 0,22 0 16,0 0-16,-21 0 0,21 21 16,-1 0-16,1 1 0,0-1 0,0 21 15,21 0-15,0 1 0,0-1 0,0 0 16,0 1-16,0-1 0,0 0 0,0 1 16,0-1-16,0-21 0,0 22 15,0-22-15,0 0 0,0 0 0,0 0 16,0 0-16,0 1 15,0-1-15,-21-21 16,0 0 0,-1-21-16,1-1 0</inkml:trace>
  <inkml:trace contextRef="#ctx0" brushRef="#br1" timeOffset="150739.67">28384 7959 0,'0'0'0,"0"-43"0,0 1 16,0 21-16,0-21 0,0-1 15,0 22-15,0 0 0,22 0 0,-1 0 16,0-1-16,0 1 0,21 21 0,-20 0 16,20 0-16,0 0 15,1 21-15,-1 1 0,0 20 0,1-21 16,20 21-16,-21 22 0,1-22 0,-1 22 16,0-22-16,1 22 0,-22-1 15,21-21-15,-21 1 0,-21 20 0,22-20 16,-22-1-16,21-21 0,-21 21 0,0-20 15,0-1-15,0 0 0,0 0 0,0 0 16,0 0-16,0-42 31,0 0-31,0 0 16,0 0-16,0 0 0,0-22 16,0 22-16,0-21 0,0-1 15,21-20-15,0 21 0,0-22 0,0 1 16,1-1-16,-1 22 0,0-22 0,0 1 15,0 20-15,0 1 0,1 0 0,-1-1 16,-21 22-16,0 0 0,21 0 16,-21 0-16,0 0 0,21 21 0,-21 21 31,0 0-31,0 0 0,0 21 16,21-20-16,-21 20 0,21 0 0,-21 1 15,22-1-15,-22 0 0,21 1 0</inkml:trace>
  <inkml:trace contextRef="#ctx0" brushRef="#br1" timeOffset="151956.57">29887 8424 0,'0'0'0,"0"-21"16,0 0-1,0 0-15,21 0 0,-21 0 0,22-1 16,-22 1-16,0-21 0,0 21 0,0-22 15,0 22-15,0 0 0,0 0 0,-22 0 16,1 0-16,0 21 0,0 0 16,0 0-16,-22 0 0,22 0 15,-21 21-15,0 0 0,20 0 0,-20 21 16,21-20-16,-21 20 0,20-21 16,1 21-16,0 1 0,0-22 0,21 0 15,-21 21-15,21-20 0,0-1 0,0 0 16,0 0-16,0 0 0,21 0 0,0-21 15,0 22-15,0-22 0,1 0 16,-1 0-16,0 0 0,0 0 0,0 0 16,0 0-16,1-22 0,-1 22 0,0-21 15,21 0-15,-42 0 0,21 0 0,1 0 16,-1-22-16,0 22 0,0-21 16,-21 21-16,0-22 0,21 22 15,-21 0-15,0 0 0,0 0 0,0-1 16,0 44-1,-21-1 1,21 0-16,0 0 0,0 0 0,0 0 16,0 1-16,0-1 0,0 0 0,0 0 15,0 0-15,0 0 0,21 1 16,0-22-16,1 21 0,-1 0 0,0-21 16,0 0-16,0 0 0,0 0 0,22 0 15,-22 0-15,0 0 0,0 0 16,0 0-16,22 0 0,-22-21 15,0 0-15,0-1 0,0 1 0,1-21 16,-22 21-16,0 0 0,21-22 16,-21 22-16,21-21 0,-21 21 15,0-1-15,0 1 0,0 0 0,0 42 32,0 0-17,0 1-15,-21 20 0,21-21 0,-21 0 16,21 22-16,0-22 0,0 0 0,0 0 15,0 0-15,-22 0 0,22 1 16,0-1-16,0 0 0,-21-21 16,21 21-16,-21-21 31,21-21-15,0 0-1,0 0-15,0-1 0,0 1 0,0 0 16,0 0-16,21-21 0,0 20 15,-21-20-15,22 21 0,-1-21 0,0 20 16,0-20-16,0 21 0,0 0 0,1 0 16,-1-1-16,0 1 0,0 21 15,0 0-15,0 0 0,1 21 0,-1 1 16,-21-1-16,21 0 0,-21 0 16,21 0-16,-21 0 0,21 1 0,-21 20 15,0-21-15,0 0 0,0 0 16,0 22-16,0-22 0,0 0 0,0 0 15,-21-21-15,21 21 0,-21 1 0,0-1 16,21-42 31,0-1-47,0 1 16,0 0-16,21 0 15,0 0-15,0-22 0,0 22 0,1-21 16,-1 0-16,21 20 0,0-20 15,1 21-15,-22 0 0,21 0 16,1-1-16,-1 22 0,-21 0 0,0 0 16,0 0-16,1 22 0,-1 20 15,-21-21-15,0 0 0,0 0 16,0 22-16,0-22 0,-21 21 0,-1-21 16,22 1-16,-21-1 0,21 21 0,-21-21 15,21 0-15,-21 1 0,0-1 16,21 0-16,0 0 15,-21-21-15,21-21 47,21 21-47,0-21 16,-21 0-16,21-1 0,0 22 0</inkml:trace>
  <inkml:trace contextRef="#ctx0" brushRef="#br1" timeOffset="152399.78">31263 8276 0,'21'-21'63,"0"21"-63,1 0 16,-1 0-16,0 0 0,-21-21 15,21 21-15,0 0 0,0-21 0,1 0 16,-1 21-16,0-22 0,-21 1 15,21 0-15,0 0 0,-21 0 16,0 0-16,0-1 0,0 1 0,0 0 16,-21 21-1,0 0-15,0 21 16,0 0-16,-1 1 0,-20-1 0,21 0 16,-21 0-16,20 0 0,1 22 15,0-22-15,-21 0 0,42 21 0,-21-21 16,21 1-16,-22-1 0,22 0 15,0 0-15,0 0 0,0 0 0,22 1 16,-1-1-16,0 0 0,0-21 16,0 0-16,0 0 0,1 0 15,-1 0-15,0 0 16,0 0-16,0 0 0,0 0 16,1 0-16,-1 0 0,0 0 15,-21-21-15,21 21 16,0 0-16,-21-21 0,21 21 15</inkml:trace>
  <inkml:trace contextRef="#ctx0" brushRef="#br1" timeOffset="152535.7">31602 8551 0</inkml:trace>
  <inkml:trace contextRef="#ctx0" brushRef="#br1" timeOffset="154707.76">868 12700 0,'-21'0'31,"-22"0"-15,22 0-16,0 0 16,-21 0-16,-1 0 0,1 0 15,21 0-15,-22 0 0,1 0 16,0 0-16,-1 0 0,22 0 0,-21 0 15,21 0-15,-22 21 0,22-21 16,0 0-16,0 0 0,0 0 0,21 21 31,21-21-15,21 0-16,1 0 0,-1 0 16,0 0-16,22 0 0,-1 0 0,1 0 15,-1 0-15,1 0 0,20 0 16,-20-21-16,21 0 0,-22 21 0,22 0 15,-22 0-15,22-21 16,-22 21-16,-20 0 0,20 0 0,-20 0 16,-1-21-16,-21 21 0,0 0 0,0 0 15,1 0-15,-22-21 16,-22 21 0,1-22-16,0 22 15,-21 0-15,21-21 0,-22 0 0,22 21 16,-21 0-16,-1-21 0,1 21 15,21 0-15,-21-21 0,-1 21 0,22 0 16,0 0-16,0 0 0,0-21 16,-1 21-16,1 0 0,0 0 15,42 0 17,0 0-32,1 0 0,-1 0 15,21 0-15,-21 21 0,22-21 16,-1 0-16,0 0 0,1 0 0,-1 0 15,-21 0-15,21 0 0,-20 21 16,20-21-16,-21 0 0,0 21 0,-21 0 16,0 0-1,0 1-15,0-1 0,0 0 16,-42 0-16,21 21 0,0-20 0,-22-1 16,22 21-16,-21-21 15,21 22-15,-22-22 0,22 0 0,0 21 16,0-21-16,0 1 0,-1-1 15,1 0-15,0-21 0,21 21 0,-21 0 16,0-21 0,21-21 15,-21 21-31,21-21 0,0 0 0</inkml:trace>
  <inkml:trace contextRef="#ctx0" brushRef="#br1" timeOffset="155819.4">2752 11938 0,'0'0'0,"0"-21"0,0 0 16,0 0-16,0-1 15,0 1-15,0 0 0,-22 21 31,22 21-31,0 0 16,-21 22-16,0-1 0,0 22 16,21-22-16,-21 21 0,0 1 0,21-22 15,-22 22-15,22-22 0,-21 22 16,0-22-16,21 0 0,0 1 0,0-1 16,0 0-16,0-21 0,0 22 0,0-1 15,-21-21-15,21 0 0,0 1 16,0-1-16,0 0 0,0-42 47,0 0-47,-21-1 15,21 1-15,0 0 0,0 0 0,-21 0 16</inkml:trace>
  <inkml:trace contextRef="#ctx0" brushRef="#br1" timeOffset="157867.79">2286 12298 0,'-21'-85'15,"169"382"-15,-296-615 0,169 424 0,-42-254 0,21 105 0,0 1 16,0 21-16,21-21 0,0 20 16,21 1-16,1 0 0,-22 0 0,42 0 15,-20 0-15,-1 21 0,22 0 16,-22 0-16,21 0 0,-20 21 16,-1 0-16,0 0 0,1 21 0,-22-20 15,0 20-15,0 0 0,-21 1 16,0-1-16,0 0 0,-21 1 0,0-1 15,0-21-15,-22 21 0,22-20 0,-21-1 16,21 21-16,-22-21 0,22-21 16,0 21-16,0-21 0,0 0 0,0 0 15,-1 0-15,1 0 16,42 0 31,1 22-47,-1-22 15,0 21-15,0 0 0,0 21 16,0-21-16,1 1 0,-1 20 0,0-21 16,0 21-16,0-20 0,0-1 0,1 0 15,20 0-15,-21 0 0,0 0 16,0 1-16,22-22 0,-22 0 0,0 0 16,21 0-16,1 0 0,-1-22 0,-21 1 15,22 21-15,-1-21 0,0-21 16,1 21-16,-1-1 0,0 1 15,1-21-15,-1 21 0,-21 0 0,0-22 16,0 22-16,1-21 0,-22 21 16,0-1-16,0 1 0,0 0 0,0 0 15,0 0-15,0 0 0,-22 21 16,1 0-16,0 0 16,0 21-16,0 0 0,0 0 15,21 0-15,0 0 0,-22 22 16,22-22-16,0 0 0,0 21 0,0-20 15,0-1-15,0 21 0,0-21 0,0 0 16,22 1-16,-1-1 0,-21 0 16,21-21-16,21 0 0,-21 0 15,1 0-15,20 0 0,-21 0 0,21 0 16,-20 0-16,20-21 0,0 0 16,-21-1-16,22 1 0,-1 0 0,0-21 15,-20 21-15,20-22 0,-21 1 16,21 21-16,-20-22 0,-1 1 0,0-21 15,0 20-15,-21 1 0,0-22 0,0 22 16,0-21-16,0-1 0,0 22 16,0-1-16,0 1 0,0 0 0,0 21 15,0-1-15,0 1 0,0 0 0,0 42 32,0 22-32,0-22 15,0 21-15,0 0 0,0 22 16,0-22-16,0 22 0,0-22 15,0 22-15,0-22 0,0 21 0,0-20 16,0-1-16,0 0 0,0 1 16,0-1-16,0-21 0,0 22 0,21-22 15,0 21-15,1-21 0,-1-21 0,0 21 16,0 1-16,0-22 0,22 0 16,-22 0-16,21 0 0,0 0 0,-20-22 15,20 1-15,0 0 0,1 0 0,-22 0 16,21 0-16,-21-1 0,22 1 15,-22 0-15,0-21 0,0 21 16,0-1-16,-21-20 0,0 21 0,0 0 16,0 0-16,0-1 0,0 1 0,0 0 15,-21 42 17,21 0-32,0 1 15,-21 20-15,21-21 0,0 0 16,0 0-16,0 1 0,0-1 0,0 0 15,0 0-15,0 0 0,0 0 0,0 1 16,21-1-16,-21 0 0,21-21 16,0 0-16,1 0 0,-1 0 15,0 0-15,0 0 0,0 0 16,0 0-16,1-21 0,-1 0 16,0 21-16,0-22 0,0 1 0,0 0 15,1 0-15,-1 0 0,-21 0 0,0-1 16,21 1-16,-21-21 0,21 21 15,-21 0-15,0-1 0,0 1 0,0 0 16,0 0-16,0 42 31,0 0-31,0 0 16,0 1-16,0-1 0,0 0 16,0 0-16,0 0 0,0 22 0,0-22 15,0 0-15,0 0 0,0 0 16,0 0-16,0 1 0,21-1 15,0-21-15,1 0 0,-22 21 0,21-21 16,0 0-16,0 0 0,0 0 16,0 0-16,1-21 0,-1 21 0,0-21 15,0-1-15,21 1 0,-20 0 0,-1 0 16,0 0-16,0 0 0,21-22 16,-20 22-16,-1-21 0,0 21 0,0-1 15,-21-20-15,0 21 0,0 0 0,-42 21 16,21 0-1,-1 0-15,1 0 0,0 0 16,0 21-16,0 0 0,0 0 16,21 0-16,0 1 0,0-1 0,0 0 15,21 0-15,-21 0 0,21-21 16,0 21-16,0 1 0,-21-1 0,21 0 16,1 0-16,-22 0 0,0 0 0,21-21 15,0 22-15,-21-1 0,21 0 16,0 0-16,0-21 15,1 0-15,-1 0 0,0 0 16,0 0-16,21 0 0,-20-21 0,-1 21 16,21-21-16,-21 0 15,22-1-15,-22 1 0,0 0 0,0 0 0,0 0 16,0 0-16,1-1 0,-22-20 16,21 21-16,-21 0 0,0 0 0,0-22 15,0 22-15,0 0 16,-21 21-1,-1 21 1,22 0-16,0 0 0,0 1 16,0-1-16,0 0 0,0 0 0,-21 0 15,21 0-15,0 1 0,0-1 0,0 0 16,-21 0-16,21 0 0,0 0 16,0-42 30,0 0-46,21 0 16,0 0-16,-21-22 0,22 22 16,-1 0-16,0-21 0,0-1 0,0 22 15,43-42-15,-43 20 0,21 22 16,1 0-16,-22 0 0,21 21 16,-21 0-16,22 0 0,-22 0 0,0 0 15,0 21-15,0 0 0,0 0 0,1 1 16,-22-1-16,0 0 0,0 21 15,0-21-15,0 1 0,0-1 16,0 21-16,0-21 0,0 0 0,0 1 16,0-1-16,0 0 0,-22 0 15,1 0-15,0-21 16,21 21 0,-21-21-16,0 0 15,0 0-15,-1-21 0,1 21 16</inkml:trace>
  <inkml:trace contextRef="#ctx0" brushRef="#br1" timeOffset="158120.66">4297 12298 0,'0'0'0,"-43"-21"0,22 21 16,21-21-16,21-1 16,1 22-16,-1-21 0,21 21 15,0 0-15,1-21 0,-1 21 16,0 0-16,1-21 0,-1 21 0,0-21 16,-20 21-16,20 0 0,-21 0 15,0-21-15,0 21 0,1 0 16,-1 0-16</inkml:trace>
  <inkml:trace contextRef="#ctx0" brushRef="#br1" timeOffset="159156.07">7451 12488 0,'0'0'0,"21"0"0,0 22 0,0-22 15,0 0 1,-21-22-16,21 22 0,1-21 16,-1 0-16,-21 0 0,21 0 0,0-22 15,0 22-15,0-21 0,1 0 0,20-1 16,-21 1-16,0-22 0,0 22 15,1-21-15,-1-1 0,-21 1 0,21 20 16,-21-20-16,0-1 0,0 22 0,0-22 16,0 22-16,-21 0 0,0-1 15,21 22-15,0 0 0,0 0 16,-22 21-16,1 0 16,0 42-16,0-21 15,0 22-15,21-22 0,-21 21 0,-1 22 16,1-22-16,0 22 0,0-1 0,21 1 15,0-1-15,-21 22 0,21-22 16,0 1-16,0-1 0,0-20 0,0-1 16,21 21-16,0-41 0,0 20 0,0-21 15,1 0-15,-1 0 0,21 1 16,-21-22-16,22 0 0,-22 0 0,21 0 16,-21 0-16,22 0 0,-1 0 15,-21-22-15,21 1 0,-20 0 0,20 0 16,-21-21-16,0 20 0,0 1 0,1-21 15,-1 0-15,-21 20 0,0-20 16,21 21-16,-21 0 0,0 0 0,0-1 16,0 1-16,0 42 31,0 1-31,0-1 0,0 0 16,0 0-16,0 21 0,0-20 0,0-1 15,0 0-15,0 0 0,0 0 0,21 0 16,0 1-16,0-22 15,1 21-15,-1-21 16,0 0-16,0 0 0,21 0 0,-20 0 16,-1-21-16,0 21 0,21-22 0,-21 1 15,1 0-15,-1 0 0,0 0 0,0 0 16,0-22-16,-21 22 0,0-21 16,21-1-16,-21 22 0,0-21 0,0 21 15,0 0-15,0-1 0,0 1 0,0 42 31,0 1-15,0 20-16,0-21 0,0 21 0,0-20 16,0 20-16,0 0 0,0 1 0,-21-1 15,21 0-15,0 1 16,-21-1-16,21 0 0,0 1 0,0 20 16,0-21-16,0 1 0,0-1 0,0 22 15,0-22-15,0 0 0,-21 1 0,21-1 16,-21 0-16,21-21 0,0 22 15,-21-22-15,-1 21 0,1-21 0,0 1 16,0-1-16,0-21 0,0 0 16,-1 0-16,1 0 0,0 0 0,-21 0 15,21 0-15,-1 0 0,1 0 0,0 0 16,0 0-16,0 0 16,0 0-16,21-21 15,-22 21-15,1-22 16,21 1-16,0 0 15,0 0-15,0 0 0,21 0 16,1-1-16,-1 1 0</inkml:trace>
  <inkml:trace contextRef="#ctx0" brushRef="#br1" timeOffset="159507.87">9102 12065 0,'0'-42'0,"0"84"0,0-105 0,0 41 16,0 1-16,-22 21 0,1 0 15,21 21-15,0 22 16,-21-22-16,21 21 0,0 1 16,0 20-16,0-21 0,0 22 0,0-22 15,21 22-15,-21-1 0,0-20 0,0 20 16,0 1-16,0-1 0,0-21 0,0 22 15,-21-22-15,0 22 0,0-22 16,0 22-16,-1-22 0,1-21 0,0 21 16,0 1-16,21-22 0,-21 0 15,21 0-15,-21-21 0,21 21 0,0-42 32,0 0-17,0 0-15,0 0 0,0 0 0,0-22 16,0 22-16,21-21 0,0-1 0,-21-20 15</inkml:trace>
  <inkml:trace contextRef="#ctx0" brushRef="#br1" timeOffset="159807.7">9059 12277 0,'0'-21'0,"0"42"0,0-85 0,0 22 16,0 21-16,0-22 0,0 22 15,0-21-15,0 21 0,21-22 0,1 22 16,-1 0-16,0 0 0,0 0 0,0 0 15,0 21-15,1 0 0,-1 0 16,0 0-16,0 21 0,0 0 0,-21 0 16,0 0-16,21 0 0,-21 22 0,0-22 15,0 21-15,0-21 0,-21 22 0,21-1 16,-21-21-16,0 0 0,-21 22 16,20-22-16,1 0 0,0 0 0,-21 0 15,21-21-15,-1 22 0,1-1 0,0-21 31,21-21 1,21 21-32,0-22 0,1 1 15</inkml:trace>
  <inkml:trace contextRef="#ctx0" brushRef="#br1" timeOffset="160232.96">9567 12213 0,'21'-21'15,"1"21"-15,-1-21 0,0 0 16,0 21-16,0-21 0,0 21 0,1-22 16,-1 1-16,0 21 0,0-21 15,0 0-15,0 0 0,1 0 0,-1-1 16,-21 1-16,0 0 0,0 0 0,0 0 15,0 0-15,-21 21 16,-1 0-16,1 0 0,0 0 16,-21 0-16,21 21 0,-1 0 0,1 0 15,0 0-15,0 22 0,21-22 0,-21 21 16,21 0-16,-21-20 0,21 20 0,0-21 16,0 21-16,0-20 0,0-1 15,0 21-15,0-21 0,21 0 16,0 1-16,-21-1 0,21-21 0,21 21 15,-20-21-15,-1 0 0,0 0 0,0 0 16,0 0-16,22 0 0,-22 0 0,0 0 16,0 0-16,0 0 15,0-21-15,-21 0 0,22 21 0,-22-22 16,0 1-16,0 0 0,0 0 16,0 0-16,0 0 0,0-22 0,0 22 15,-22 0-15</inkml:trace>
  <inkml:trace contextRef="#ctx0" brushRef="#br1" timeOffset="160559.78">7810 11748 0,'0'0'0,"-63"0"0,21 0 0,-1 0 16,1 0-16,-22 0 15,86 0 1,20 0-16,0 0 0,1 0 16,20 0-16,1 0 0,-1 0 0,1 0 15,-1-22-15,1 22 0,-1 0 16,1 0-16,-1-21 0,-21 21 0,22-21 16,-22 21-16,1 0 0,-22 0 15,21 0-15,-21 0 0,0 0 0,1 0 16,-1 0-16,0 0 0,0 0 31,-21 21-15</inkml:trace>
  <inkml:trace contextRef="#ctx0" brushRef="#br1" timeOffset="161428.37">16277 11345 0,'-42'0'16,"84"0"-16,-105 0 0,20 0 0,22 0 0,-21 0 16,-1 0-16,22 0 0,0 0 0,0 0 15,0 0-15,0 0 0,21 22 16,0-1 0,21 0-16,21-21 15,-21 0-15,22 21 0,-1-21 0,21 0 16,1 0-16,-1 0 0,1 0 0,-1 0 15,1 0-15,21 0 0,-22 0 0,22 0 16,-22-21-16,22 21 0,-22-21 16,1 21-16,-1-21 0,1 21 0,-22-22 15,1 22-15,-1 0 0,-42-21 0,0 0 16,0 0-16,0 0 16,-21 21-16,0-21 0,-22 21 15,22-22-15,0 22 0,-21 0 0,20 0 16,1-21-16,0 21 0,21-21 15,21 21 17,0 0-32,1 0 15,20 0-15,-21 0 0,0 21 0,0-21 16,1 21-16,-22 1 0,0-1 0,0 0 16,0 21-16,0-21 0,0 1 0,-22 20 15,1-21-15,0 0 0,-21 0 0,21 22 16,-1-22-16,1 0 0,0 0 15,0 0-15,0 1 0,0-22 16,21 21-16,0 0 0,0 0 16</inkml:trace>
  <inkml:trace contextRef="#ctx0" brushRef="#br1" timeOffset="163108.6">18902 10795 0,'0'0'0,"0"-21"0,0 0 15,0 0-15,0-1 0,0 44 32,0-1-32,0 0 15,-21 21-15,21 1 0,0-1 0,0 0 16,0 1-16,0-1 0,-22 0 0,22 22 16,-21-22-16,21 0 0,-21 1 0,21-1 15,0-21-15,-21 22 0,21-22 0,-21 0 16,21 0-16,-21 0 0,21-42 47,0 0-47,0 0 0,0 0 0,21-22 15,0 22-15,0-21 0,-21 21 16,21-22-16,0 1 0,-21 21 16,22-22-16,-22 22 0,21 0 0,-21 0 15,21 0-15,0 21 0,0 21 16,-21 0-1,0 0-15,0 22 0,0-22 0,21 0 16,-21 21-16,0-21 0,0 22 16,0-22-16,22 0 0,-1 0 0,-21 0 15,21 1-15,0-1 0,0-21 16,0 21-16,1-21 0,-1 0 16,21 0-16,-21 0 0,0 0 0,22-21 15,-22 0-15,21-1 0,-21 1 16,1 0-16,20 0 0,-21 0 0,0-22 15,-21 22-15,21-21 0,1 21 0,-22-22 16,21 1-16,-21 21 0,0-21 0,0-1 16,0 22-16,0-21 0,0 21 15,21-1-15,-21 1 0,0 42 32,0 1-32,0-1 0,0 0 0,-21 21 15,21-21-15,0 22 0,0-1 0,0 0 16,0 1-16,0-1 15,0-21-15,0 22 0,0-1 0,0-21 0,21 0 16,0 0-16,0 1 0,0-1 0,1 0 16,-1-21-16,0 0 0,21 0 15,-21 0-15,1 0 0,20 0 0,-21 0 16,0 0-16,22-21 0,-22 0 16,0-1-16,0 1 0,0 0 0,-21 0 15,21 0-15,-21-22 0,0 22 0,0-21 16,0 21-16,22-22 0,-22 22 0,0 0 15,0-21-15,0 21 0,0-1 0,0 1 16,0 42 15,0 1-31,0-1 0,0 0 16,0 0-16,0 0 0,-22 22 0,22-22 16,0 21-16,0-21 0,0 22 0,0-22 15,0 21-15,0-21 0,0 0 16,0 1-16,22-1 0,-1 0 0,0-21 15,0 21-15,0-21 0,0 0 0,1 0 16,-1 0-16,21 0 0,-21 0 0,0-21 16,22 0-16,-22 0 0,0-1 0,21 1 15,-20 0-15,-1 0 0,0-21 16,0-1-16,0 22 0,0-21 16,1-1-16,-1-20 0,-21 21 0,21-1 15,0 1-15,0-22 0,0 22 0,-21 0 16,22-1-16,-22 1 0,21 0 0,-21 21 15,0-1-15,0 1 0,0 0 16,0 42 0,-21 0-16,21 1 0,-22-1 0,1 21 15,0-21-15,0 22 0,21-1 0,-21 0 16,0 1-16,21-1 0,-22 0 16,22 1-16,0-1 0,0 0 0,0 1 15,0-1-15,0 0 0,0 1 0,0-1 16,0-21-16,0 21 0,22-20 15,-1-1-15,0 0 0,0 0 0,21-21 16,-20 21-16,-1-21 0,0 0 0,21 0 16,-21 0-16,1 0 0,20-21 15,-21 21-15,21-21 0,-20 0 0,-1-22 16,0 22-16,0-21 0,21 0 16,-20-1-16,-1 1 0,0 0 0,0-1 15,-21-20-15,21 20 0,0-20 0,1 21 16,-1-22-16,-21 22 0,21-22 0,-21 22 15,21 0-15,-21 20 0,21-20 0,-21 21 16,0 0-16,0 42 31,0 0-31,0 0 0,-21 0 0,0 22 0,0-1 16,21 0-16,-21 22 0,21-22 16,0 1-16,-22-1 0,22 21 0,0-20 15,0-1-15,0 22 0,0-22 16,0 0-16,0-21 0,0 22 0,0-1 15,0-21-15,22 0 0,-1 1 0,0-1 16,0-21-16,0 21 0,22-21 16,-22 0-16,0 0 0,0 0 0,0-21 15,0 21-15,22-21 0,-22-1 16,0 1-16,0 0 0,22 0 0,-22 0 16,0 0-16,0-22 0,0 22 15,-21 0-15,0-21 0</inkml:trace>
  <inkml:trace contextRef="#ctx0" brushRef="#br1" timeOffset="163335.48">20447 10689 0,'0'0'0,"-42"0"16,20 0-1,1 0 1,42 21 15,1-21-31,-1 0 0,0 0 16,21 0-16,-21 0 0,22 0 0,-1 0 16</inkml:trace>
  <inkml:trace contextRef="#ctx0" brushRef="#br1" timeOffset="164544.23">22966 10732 0,'0'21'16,"-43"21"-1,43-21-15,-21 0 16,0 1-16,21-1 0,0 21 0,-21-21 16,21 0-16,-21 22 0,21-22 0,-21 21 15,21-21-15,0 22 0,0-22 0,-22 0 16,22 0-16,-21 0 0,21 1 0,0-1 16,-21-21-16,21 21 15,0-42 16,0 0-31,0-1 0,0 1 0,21 0 16,-21 0-16,21 0 0,1 0 0,-22-22 16,21 22-16,0 0 0,0-21 15,-21 20-15,21 1 0,0 0 0,1 0 16,-22 0-16,21 21 0,0 0 16,0 0-16,-21 21 15,21-21-15,-21 21 0,0 0 16,0 0-16,21 1 0,-21 20 0,22-21 15,-22 0-15,0 0 0,21 1 0,0-1 16,-21 0-16,21 0 0,0 0 16,-21 0-16,21-21 0,1 0 0,-1 0 15,0 0-15,0 0 16,0 0-16,0 0 0,1 0 0,-1-21 16,0 21-16,0-21 0,0 0 0,0 0 15,1 0-15,-1-1 0,0 1 0,0-21 16,0 21-16,-21-22 0,0 22 0,21-21 15,-21 21-15,22 0 0,-22-22 16,0 22-16,0 0 0,-22 21 31,1 21-31,0 0 0,0 0 0,21 1 16,-21-1-16,0 0 0,21 0 0,0 21 16,-22-20-16,22-1 0,0 0 15,0 0-15,0 21 0,0-20 0,0-1 16,22 0-16,-22 0 0,21-21 0,0 21 15,0 0-15,0-21 0,0 0 0,1 0 16,-1 0-16,0 0 0,0 0 0,21 0 16,-20-21-16,-1 21 0,0-21 15,0 0-15,0 0 0,0 0 0,1-1 16,-1-20-16,-21 21 0,0 0 0,0-22 16,0 1-16,0 0 0,0 21 15,0-22-15,0 22 0,0-21 0,-43 21 16,22-1-16,0 1 0,-21 0 15,-1 21-15,1 0 0,21 0 0,-21 0 16,-1 0-16,1 21 0,21 0 0,-22 1 16,22-1-16,0 0 0,0 0 0,21 0 15,0 22-15,0-22 0,0 0 16,0 0-16,0 21 0,21-20 0,0-1 16,0 0-16,1 0 0,20 0 0,-21-21 15,21 21-15,1 1 0,-22-22 0,21 0 16,1 0-16,-22 0 0,21 0 0,-21 0 15,22 0-15,-22-22 16,0 1-16,21 0 0,-21 0 0,1 0 16,-1 0-16,0-22 0,0 1 0,0 21 15,0-22-15,1-20 0,-1 21 0,0-1 16,0-20-16,-21 20 0,21 1 0,-21-21 16,21 41-16,-21-20 0,0 21 15,0 0-15,0 0 0,0 42 16,-21 0-1,0 21-15,21-21 0,-21 22 16,21-1-16,-21 0 0,21 1 16,0-1-16,0 0 0,0 1 0,0-1 0,0 0 15,0 1-15,0-1 0,0-21 16,0 22-16,0-22 0,0 21 0,0-21 16,21 0-16,-21 1 0,0-1 15,21 0-15,0-21 16,0 0-16,1 0 15,-1-21-15,-21 0 0,0-1 16,21 1-16,-21 0 0,0 0 0,0 0 16,0 0-16</inkml:trace>
  <inkml:trace contextRef="#ctx0" brushRef="#br1" timeOffset="164748.12">23982 10689 0,'0'0'0,"0"-21"0,0 0 15,21 0 1,0 21-16,0 0 16,0 0-16,1 0 0,-1-21 0,21 21 15,-21 0-15,0 0 0,1 0 0,-1 0 16,0 0-16,0 0 16,0 0-1</inkml:trace>
  <inkml:trace contextRef="#ctx0" brushRef="#br1" timeOffset="166591.06">25781 11049 0,'0'0'0,"-21"0"0,0 21 0,-1-21 15,22-21 17,22 21-17,-1-21-15,0 0 0,21 0 16,-21-1-16,22 1 0,-1 0 15,0-21-15,1 21 0,-22-22 0,21 1 16,-21 0-16,22-1 0,-22-20 0,0-1 16,0 22-16,-21-22 0,0 1 0,0 21 15,0-22-15,0 22 0,0 21 16,-21-22-16,0 22 0,0 0 0,0 0 16,-1 21-16,1 0 0,0 0 0,-21 21 15,21 0-15,-1 0 0,-20 22 16,21-1-16,0 21 0,0-20 15,-1 41-15,1-20 0,0-1 0,21 1 16,0-1-16,-21 1 0,21-1 0,-21-20 16,21-1-16,0 0 0,0 1 0,0-1 15,0-21-15,0 0 0,0 1 16,0-1-16,0 0 0,21-42 31,0 0-31,-21-1 16,21 1-16,0 0 0,1 0 15,-1 0-15,0-22 0,0 22 0,-21 0 16,21 0-16,0 0 0,-21 0 16,22 21-16,-1 0 15,-21 21 1,21 0-16,-21 0 0,0 0 0,21 0 16,0 1-16,-21-1 0,21-21 0,1 21 15,-1 0-15,0 0 0,0-21 0,21 21 16,-20-21-16,20 0 0,0 0 15,1 0-15,-1 0 0,0 0 0,22 0 16,-22 0-16,22-21 0,-22 21 0,0-21 16,22 0-16,-22 0 0,0 0 0,1-1 15,-22 1-15,0 0 0,0 0 16,0 0-16,-21-22 0,0 22 0,0-21 16,0 21-16,0-22 0,0 22 15,-21-21-15,0 21 0,0 0 0,0 21 16,0 0-16,-22 0 0,22 0 15,-21 21-15,-1 0 0,22 0 0,-21 0 16,21 22-16,-22-22 0,22 21 0,0 0 16,0-20-16,0 20 0,21-21 15,0 21-15,0-20 0,0-1 0,0 0 16,0 0-16,21 0 0,0-21 16,0 0-16,22 0 0,-22 0 0,0 0 15,21 0-15,-21 0 0,22 0 0,-22-21 16,0 21-16,0-21 0,22 0 15,-22 0-15,-21-1 0,21 1 16,0 0-16,-21 0 0,0 0 0,0 0 16,0-1-16,0-20 0,0 21 0,0 0 15,0 0-15,0 42 32,0 0-32,0 0 0,0 0 0,0 0 15,0 1-15,0-1 0,21 0 0,-21 0 16,0 0-16,21 0 0,-21 1 0,0-1 15,22 0-15,-1-21 16,0 0-16,0 0 16,0 0-16,0 0 0,1 0 15,-1-21-15,0 0 16,0 21-16,0-22 0,0 1 16,1 0-16,-1 0 0,-21 0 0,21 0 15,0-22-15,-21 22 0,0 0 0,21 0 16,0 0-16,-21-1 0,22 22 0,-22 22 31,0-1-31,0 0 16,0 0-16,0 0 0,0 22 0,0-22 15,0 0-15,0 21 0,0-21 0,0 1 16,21-1-16,-21 0 0,21 0 16,-21 0-16,0 0 0,21-21 15,0 22-15,0-22 0,1 0 16,-1 0-16,0 0 0,0 0 15,0-22-15,0 1 0,1 21 0,-1-21 16,0 0-16,0 0 0,0 0 16,22-22-16,-22 22 0,0 0 15,21-64-15,-21 64 0,1-21 0,-1 21 16,0-22-16,-21 22 0,0 0 0,21 21 16,-21-21-16,0 42 15,0 0 1,0 0-16,0 0 0,0 1 0,0-1 15,0 21-15,0-21 0,0 0 0,0 22 16,0-22-16,0 0 16,0 0-16,0 0 0,0 1 0,21-1 15,-21 0-15,21 0 0,1-21 0,-1 21 16,0-21-16,21 0 0,-21 0 0,1 0 16,-1 0-16,21 0 0,-21 0 15,22 0-15,-22 0 0,0-21 0,21 21 16,-21-21-16,1 0 0,-1 0 0,0-1 15,0 1-15,0-21 0,0 21 0,-21-22 16,22 22-16,-22-21 0,0 0 16,0-1-16,0 22 0,0-21 15,0 21-15,-22 21 16,22 21-16,-21 21 16,21-21-16,-21 0 0,21 22 15,-21-22-15,21 21 0,0-21 0,0 1 16,0-1-16,0 0 0,0 0 0,0 0 15,0 0-15,21 1 0,0-22 0,0 0 16,-21 21-16,22-21 0,-1 0 0,0 0 16,0 0-16,0 0 15,0 0-15,1-21 0,-1 21 0,0-22 16,0 1-16,0 0 0,0 0 16,1 0-16</inkml:trace>
  <inkml:trace contextRef="#ctx0" brushRef="#br1" timeOffset="168780.67">30057 11007 0,'-22'0'0,"44"0"0,-65 0 16,22 0-16,0 0 15,21-21 1,0-1-16,0 1 16,21 0-16,0 0 0,0 0 0,1 0 15,20-22-15,-21 1 16,21 0-16,1-1 0,-1 1 0,-21-22 16,0 22-16,1 0 0,-1-1 0,-21 1 15,0 0-15,0 21 0,0-1 16,-21 1-16,-1 0 0,1 21 0,0 0 15,-21 0-15,21 0 0,-1 21 0,1 0 16,21 1-16,0-1 16,0 0-16,0 0 0,21 0 0,1 0 15,-1 1-15,0 20 0,21-21 0,-21 0 16,22 0-16,-22 22 16,21-22-16,-21 0 0,1 21 0,-1-20 15,0 20-15,-21-21 0,0 0 0,0 22 16,0-22-16,0 0 0,0 0 15,0 0-15,0 0 0,0 1 16,0-1-16,21-21 16,0 0-16,0 0 0,1 0 15,-1 0-15,0-21 0,21 21 16,1-22-16,-22 1 0,21 0 0,0 0 16,1 0-16,-1-22 0,0 22 0,1-21 15,-22 0-15,0-1 0,0 22 16,0-21-16,-21-1 0,0 22 0,0 0 15,0 0-15,0 0 0,-21 21 16,0 0 0,0 21-16,0 0 0,0 0 0,-1 0 15,1 22-15,0-22 0,0 21 0,21-21 16,-21 22-16,21-22 0,0 21 16,0-21-16,0 1 0,0 20 0,0-21 15,21 0-15,0-21 0,0 21 0,0 1 16,1-22-16,-1 0 0,21 0 15,-21 0-15,22 0 0,-1 0 0,-21 0 16,21-22-16,1 22 0,-1-21 0,0 0 16,-20 0-16,20 0 0,-21 0 15,0-22-15,22 22 0,-22-21 16,0-1-16,0-20 0,0 21 16,0-22-16,1 1 0,-1 20 0,0-20 15,0-1-15,-21 1 0,0 20 0,21 1 16,-21-21-16,21 41 0,-21-20 15,0 21-15,0 0 0,0 0 0,0 42 16,0 0 0,0 0-16,-21 21 0,21-20 15,-21 20-15,21 0 0,0 22 0,0-22 16,-21 22-16,21-22 0,0 21 16,0-20-16,0 20 0,0-20 0,0-1 15,0 0-15,0 1 0,0-1 16,0-21-16,0 0 0,0 0 0,0 1 15,21-1-15,-21 0 0,21-21 16,0 0-16,1 0 0,-1 0 16,0 0-16,0 0 0,0 0 0,0-21 15,22 0-15,-22-1 0,0 1 16,0 0-16,0 0 0,1-21 0,-22 20 16,21-20-16,0 21 0,-21-21 15,21 20-15,-21 1 0,0 0 0,0 0 16,0 42 15,0 0-31,-21 0 0,0 1 16,21-1-16,-21 0 0,21 21 0,0-21 15,0 1-15,0-1 0,0 0 16,0 0-16,0 0 0,0 0 16,21 1-1,0-22-15,0 0 0,0 0 16,0 0-16,1 0 0,-1-22 0,0 22 15,0-21-15,0 0 16,0 21-16,1-42 0,-1 21 0,0-1 0,0-20 16,-21 21-16,21-21 0,0-1 15,-21 22-15,22-21 0,-22 21 0,0-1 16,0 1-16,0 0 0,0 42 31,-22 0-31,22 22 16,0-22-16,0 0 0,-21 0 15,21 22-15,-21-22 0,21 0 0,0 21 16,0-21-16,0 1 0,0-1 0,0 0 16,0 0-16,21 0 15,0 0-15,1-21 0,-1 0 0,0 0 16,0 0-16,0 0 16,0 0-16,22 0 0,-22 0 0,0 0 0,21-21 15,-20 21-15,-1-21 16,0 0-16,0 0 0,0-22 0,0 22 15,1-21-15,-1 21 0,-21-22 0,0 22 16,0-21-16,0 21 0,0 0 16,0-1-16,-21 22 31,-1 22-31,22-1 0,0 0 0,0 0 16,0 0-16,0 0 0,0 1 15,0-1-15,0 0 0,22 0 0,-22 0 16,0 0-16,21 1 0,0-1 15,-21 0-15,21 0 0,-21 0 0,0 0 16,21-21-16,-21 22 0,21-22 16,1 21-16,-1-21 15,0 0-15,0 0 0,0 0 0,0 0 16,1 0-16,-1 0 0,21 0 16,-21-21-16,0-1 0,1 22 0,-1-21 15,21 0-15,-42 0 0,21 0 0,0-22 16,1 22-16,-22-21 0,0 0 15,0 20-15,21-20 0,-21 21 0,0 0 16,-21 42 15,-1 0-31,22 21 16,-21-20-16,21-1 0,-21 0 16,21 0-16,-21 21 0,21-20 15,0-1-15,0 0 0,0 0 0,-21-21 16,21 21-16,0 0 0,-21-21 15,21-21 32,0 0-47,0 0 0,0 0 0,21 0 16,0-1-16,0-20 16,0 0-16,22 21 0,-22-22 0,21 1 15,-21 21-15,22-22 0,-1 22 16,-21 0-16,21 21 0,-20 0 0,20 0 15,-21 0-15,0 21 0,0 0 16,-21 22-16,0-22 0,22 21 0,-22-21 16,0 22-16,0-22 0,0 21 0,0-21 15,0 22-15,0-22 0,0 0 16,0 0-16,0 0 0,0 1 16,-22-22-16,22 21 15,-21-21-15,0 0 16,0-21-1,0-1-15,0 22 16,-1-21-16,1 0 0</inkml:trace>
  <inkml:trace contextRef="#ctx0" brushRef="#br1" timeOffset="169045.52">31835 10202 0,'0'0'0,"-22"0"0,44 0 31,-1 0-31,0-21 16,21 21-16,1 0 0,-1-21 0,0 21 16,1 0-16,20 0 0,-21-21 0,1 21 15,-1 0-15,0 0 0,-20 0 16,20 0-16,-42-21 0,0 0 31,-21 21-31,0 0 0,-1 0 16,-20 0-16</inkml:trace>
  <inkml:trace contextRef="#ctx0" brushRef="#br1" timeOffset="169716.15">22648 12044 0,'0'0'0,"0"-21"0,21 0 0,-21-1 0,22-20 16,-22 21-16,0 0 0,0 0 16,0-1-16,-22 44 31,22-1-31,-21 21 0,0-21 0,0 22 16,21-1-16,-21 21 0,0-20 15,-1 20-15,1-20 0,21-1 16,0 0-16,-21 22 0,0-43 0,21 21 15,0 1-15,0-22 0,0 21 0,0-21 16,0 0-16,0 1 0,0-1 16,0 0-16,0 0 0,0-42 31,0 0-15</inkml:trace>
  <inkml:trace contextRef="#ctx0" brushRef="#br1" timeOffset="170449.73">22140 12531 0,'0'0'0,"21"0"31,1 0-31,-1 0 0,21 0 16,-21 0-16,22 0 0,20 0 15,-21 0-15,22 0 0,-22-21 0,22 21 16,-1-22-16,-20 1 0,20 21 0,-21-21 15,1 21-15,-1-21 0,-21 21 0,22 0 16,-22-21-16,0 21 16,-21 21 31,-21 0-47,21 0 0,0 0 15,0 1-15,0-1 0,0 0 16,0 0-16,0 0 0,0 0 0,0 1 15,21-22-15,0 21 0,0 0 0,0-21 16,1 0-16,-1 0 0,0 0 0,21 0 16,-21 0-16,22 0 0,-22 0 15,21 0-15,-21-21 0,1 0 0,20-1 16,-21 22-16,0-21 0,0 0 16,1 0-16,-22 0 0,0 0 0,21-1 0,-21 1 15,0 0-15,0 0 0,0 0 16,0 0-16,0-1 0,0 1 15,0 42 1,0 1 0,0 20-16,0-21 0,0 0 15,0 22-15,0-22 0,0 21 16,0 0-16,0 1 0,-21-22 0,21 21 16,0 1-16,0 20 0,0-21 0,0 1 15,-22-1-15,22 0 0,-21 1 0,21-1 16,0 0-16,0 1 15,0-1-15,-21-21 0,21 22 0,-21-22 0,21 21 16,-21-21-16,0 0 0,-1 1 16,1-1-16,0 0 0,0-21 0,0 0 15,-22 21-15,22-21 0,0 0 0,-21 0 16,21 0-16,-22-21 0,22 21 16,0-21-16,0 0 0,-22 21 0,43-22 15,-21 22-15,0-21 0,0 21 0,0 0 16,21-21-16,0 0 0,-21 21 15,21-21-15,0 0 16,21-1 0,0 1-16,0 21 0,0-21 15,0 0-15,1 0 0,20 0 0,-21-1 16,21 1-16</inkml:trace>
  <inkml:trace contextRef="#ctx0" brushRef="#br1" timeOffset="171063.63">23982 12446 0,'0'0'15,"0"-21"-15,0 0 0,0 42 32,0 0-32,0 0 15,-21 22-15,21-1 0,0 0 0,0 1 16,-22-1-16,1 21 0,21-20 0,-21-1 15,21 22-15,0-22 0,-21 21 0,0-20 16,0-1-16,21 0 0,-22 1 16,22-1-16,0 0 0,-21-20 0,21 20 15,-21 0-15,21-21 0,0 1 0,0-1 16,0 0-16,0 0 0,0-42 31,0 0-15,0 0-16,0-1 0,0 1 15,0-21-15,0 21 0,0-22 0,21 1 16,-21 0-16,0-1 0,0 1 16,0-21-16,21-1 0,-21 1 0,22 20 15,-22-20-15,21-1 0,-21 22 16,0-22-16,21 22 0,0 0 0,-21-1 16,0 1-16,21 0 0,0 21 0,1-22 15,-22 22-15,21 0 0,0 0 0,0 0 16,0-1-16,0 1 15,1 21-15,-1 0 0,0 0 0,0 21 16,-21 1-16,21-1 0,-21 0 0,0 0 16,0 21-16,0-20 0,0-1 0,0 21 15,-21-21-15,0 22 0,0-22 16,0 0-16,-1 0 0,1 21 16,0-20-16,0-1 0,21 0 15,0 0-15,-21-21 16,21-21 15,0 0-15,21 0-16,-21-1 0,0 1 15,21 0-15</inkml:trace>
  <inkml:trace contextRef="#ctx0" brushRef="#br1" timeOffset="171451.84">24236 12467 0,'0'0'0,"21"0"15,-21 21-15,21-21 16,0 0-16,0 0 16,1 0-16,-1 0 0,0 0 15,21-21-15,-21 21 0,1-21 0,20 21 16,-21-21-16,0 0 0,22 21 0,-22-21 16,0-1-16,0 1 0,-21 0 15,0 0-15,0 0 0,0 0 0,0-1 16,0 1-16,0 0 0,-21 21 15,0 0 1,0 0-16,-1 21 0,1 0 16,0 1-16,0 20 0,-21-21 0,20 0 15,1 22-15,21-22 0,0 21 0,-21-21 16,21 0-16,0 1 0,0-1 0,0 0 16,0 0-16,21 0 0,0-21 15,1 21-15,-1-21 0,0 0 0,0 0 16,0 22-16,0-22 0,1 0 0,-1 0 15,0 0-15,0 0 0,0 0 0,-21-22 16,21 22-16,-21-21 0,22 21 16,-22-21-16,0 0 15,0 0-15,0 0 16,-22 21-16,1-22 0</inkml:trace>
  <inkml:trace contextRef="#ctx0" brushRef="#br1" timeOffset="173068.31">1249 14436 0,'0'0'0,"-43"0"0,-105 0 16,106 21-16,-22-21 15,22 0-15,-21 0 0,20 21 0,-20-21 16,20 0-16,-20 0 0,21 21 15,-1-21-15,1 0 0,21 0 0,0 0 16,21 21-16,42-21 16,-21 22-16,21-22 15,22 0-15,-22 0 0,22 0 16,-1 0-16,1 0 0,20 0 0,-20 0 16,42-22-16,-22 1 0,1 21 15,0-21-15,21 21 0,-22-21 0,1 21 16,-22-21-16,1 21 15,-1-21-15,1 21 0,-22-22 0,1 22 16,-22 0-16,21 0 0,-42-21 16,-21 21-1,-21 0 1,20 0-16,-20 0 0,0-21 0,21 21 16,-22 0-16,1 0 0,0 0 0,20 0 15,1 0-15,0 0 0,0 0 16,21-21-16,0 0 31,21 21-31,0 0 0,0 0 0,1-21 16,-1 21-16,0 0 0,0 0 0,0 0 15,0 21-15,1-21 0,-1 21 16,0 0-16,-21 0 0,0 22 16,0-22-16,0 21 0,0-21 0,0 22 15,-21-1-15,0 0 0,-22-21 16,22 22-16,0-22 0,-21 21 0,20-21 15,1 1-15,0-1 0,21 0 16,0 0-16,21-21 16,0-21-16,1 0 15,20 21-15,-21-21 0</inkml:trace>
  <inkml:trace contextRef="#ctx0" brushRef="#br1" timeOffset="175351.37">6223 13780 0,'0'0'0,"21"-22"0,-21-20 15,0 21-15,0 42 16,0 0 0,0 22-16,0-1 0,0 0 0,0 22 15,-21-22-15,21 22 0,-21-1 16,21 1-16,0-1 0,0 1 15,-21-1-15,-1-21 0,22 22 0,-21-22 16,21 1-16,-21-1 0,21 0 0,0-21 16,0 22-16,0-22 0,0 0 15,-21-42 17,21 0-32,0 0 0,0-1 15</inkml:trace>
  <inkml:trace contextRef="#ctx0" brushRef="#br1" timeOffset="177356.03">5927 14245 0,'0'0'0,"0"-42"0,-22 21 0,1-22 16,21 22-16,-21-21 0,21 0 0,0 20 15,0-20-15,0 0 0,0 21 16,21-22-16,0 1 0,1 21 16,20-22-16,0 22 0,1 0 0,-1 0 15,0 21-15,1 0 0,-1 0 0,21 0 16,-20 21-16,-1 0 0,0 22 15,1-22-15,-1 21 0,-21 0 0,-21 1 16,0-1-16,0 0 0,-21 1 0,0-22 16,-21 21-16,20 1 0,-20-22 15,0 21-15,-1-21 0,22 0 0,-21 1 16,21-1-16,0-21 0,-1 0 0,1 0 16,0 0-16,21-21 31,0-1-31,0 1 0,0 0 15,21 21 1,0 0-16,1 0 0,-1 21 16,0 0-16,-21 1 0,21 20 0,0-21 15,0 21-15,1-20 0,-22 20 0,21 0 16,0-21-16,0 1 0,0-1 16,0 0-16,1 0 0,20 0 0,-21 0 15,0-21-15,0 0 0,22 0 16,-1 0-16,-21 0 0,22 0 0,-1 0 15,0-21-15,1 0 0,-1 0 0,0 0 16,1 0-16,-1-22 0,0 22 16,1-21-16,-22 21 0,21-22 0,-21 1 15,0 0-15,-21 20 0,0-20 16,0 21-16,0-21 0,0 20 0,0 1 16,0 0-16,0 0 0,-21 21 15,0 0 1,0 0-16,21 21 0,0 0 0,-21 0 15,21 1-15,-21-1 0,21 0 0,0 0 16,0 0-16,0 22 0,0-22 0,0 0 16,0 0-16,0 21 0,21-20 15,0-1-15,0-21 0,-21 21 0,21 0 16,0-21-16,1 0 0,-1 0 16,0 0-16,0 0 0,0 0 0,0 0 15,1 0-15,-1 0 0,0-21 16,0 0-16,0 0 0,0-1 0,1-20 15,-1 21-15,0-21 0,0-1 0,0 22 16,0-21-16,1-22 0,-1 22 16,-21 0-16,0-22 0,21 22 0,-21-22 15,0 22-15,21-22 0,-21 22 0,0-21 16,0 20-16,0 22 0,0 0 16,0 0-16,0 0 0,0 42 31,-21 0-31,21 0 0,-21 21 0,21 1 15,0 20-15,0-20 0,-21-1 16,21 21-16,0-20 0,0 20 0,0-20 16,0-1-16,0 0 0,0 1 0,0-1 15,0-21-15,0 21 0,0-20 16,0-1-16,21 0 0,0 0 0,0 0 16,0-21-16,0 0 0,1 0 0,-1 0 15,0 0-15,0 0 0,21 0 16,-20-21-16,-1 0 0,21 0 0,-21 0 15,0-1-15,22 1 0,-22-21 16,0 21-16,-21 0 0,21-22 0,-21 22 16,21 0-16,-21 0 0,0 0 15,0-1-15,0 1 16,0 42 0,0 1-1,-21-1-15,21 0 0,0 0 16,0 0-16,0 0 0,0 1 0,0-1 15,0 21-15,0-21 0,0 0 0,0 1 16,0-1-16,0 0 16,21 0-16,1-21 0,-22 21 15,21-21-15,0 0 0,0 0 16,0 0-16,0-21 0,-21 0 16,22 21-16,-1-21 0,0 0 15,0-1-15,-21 1 0,21 0 0,-21 0 16,21 0-16,-21 0 0,0-22 0,0 22 15,0 0-15,0 0 0,22 0 0,-22-1 16,0 1-16,0 42 31,0 1-31,0-1 0,-22 0 16,22 0-16,0 0 0,0 0 16,0 1-16,0-1 0,0 0 15,0 0-15,0 0 0,0 0 0,0 1 16,22-1-1,-1-21-15,0 0 0,0 0 16,0 0-16,0 0 0,1 0 16,-1-21-16,21-1 0,-21 22 0,0-21 15,1 0-15,-1 0 0,21 0 16,-21 0-16,0-1 0,1-20 0,-1 21 16,0 0-16,0-22 0,-21 22 0,0-21 15,0 21-15,0 0 0,0-1 0,-21 22 16,0 0-16,0 0 15,-1 0-15,-20 0 0,21 22 16,0-22-16,0 21 0,-1 0 0,22 0 16,0 0-16,0 0 0,0 1 0,0-1 15,0 0-15,22 0 16,-1 0-16,0 0 0,0 1 0,0-1 16,0 0-16,1-21 0,-22 21 0,21 0 15,0 0-15,0-21 0,0 22 0,0-22 16,-21 21-16,22-21 15,-1 0-15,0 0 0,0 0 16,0 0-16,0 0 0,1-21 0,-1-1 16,0 22-16,21-21 0,-21 0 15,1 0-15,-1 0 0,0 0 16,0-1-16,-21 1 0,0 0 0,21 0 16,0 0-16,-21-22 0,0 22 0,0 0 15,0 0-15,0 42 31,0 0-31,0 0 16,0 1-16,-21-1 0,21 0 0,-21 0 16,21 0-16,-21 0 0,21 1 15,0-1-15,-21 0 0,21 0 0,0 0 16,0 0-16,0 1 16,0-44 15,0 1-16,0 0-15,21 0 0,-21 0 16,21 0-16,0-1 0,0 1 0,1-21 16,-1 21-16,0-22 0,0 22 15,0 0-15,0-21 0,1 21 0,20-1 16,-21 22-16,0 0 0,0 0 0,1 0 16,20 0-16,-21 22 0,-21-1 15,21 0-15,-21 0 0,0 0 16,0 0-16,0 22 0,0-22 0,0 21 15,0-21-15,0 1 0,0-1 0,0 0 0,0 0 16,0 0-16,0 0 16,0 1-16,0-1 15,-21-21-15,0 0 32,0-21-32,0-1 0,-1 1 15,1 21-15</inkml:trace>
  <inkml:trace contextRef="#ctx0" brushRef="#br1" timeOffset="177612.88">7366 13949 0,'0'0'0,"21"0"15,0 0-15,0-21 16,22 21-16,-22 0 0,21 0 16,1-21-16,20 21 0,-21 0 0,1 0 15,-1 0-15,22 0 0,-22 0 0,0 0 16,1 0-16,-1 0 0,0 0 16,-21 0-16,22 0 0,-1-22 0,-21 22 15,22-21-15,-22 21 0</inkml:trace>
  <inkml:trace contextRef="#ctx0" brushRef="#br1" timeOffset="178089.74">10075 13441 0,'0'0'0,"21"0"32,1 0-32,-1 21 0,-21 0 0,21 0 15,21 22-15,-21-1 0,1 0 0,20 1 16,-21-1-16,0 0 0,0 1 16,1 20-16,-1-20 0,0-1 0,-21-21 15,0 21-15,0 1 0,0-22 0,0 21 16,0-21-16,0 1 0,0-1 0,0 0 15,0 0-15,0-42 47,21 0-47,-21 0 0,21-1 0,0 1 16,-21-21-16,22 21 0,-22-22 16,21 1-16,0 0 0,0-22 15,0 22-15,0-22 0,1 1 0,-1-1 16,0 1-16,0 21 0,0-1 0,-21 1 15,21 0-15,-21 20 0,0 1 16,0 0-16,0 0 0,-21 21 31,21 21-31,0 0 16,0 0-16,0 1 0,0-1 16</inkml:trace>
  <inkml:trace contextRef="#ctx0" brushRef="#br1" timeOffset="179556.19">11388 14055 0,'0'0'0,"21"-21"16,-21-1-16,21 1 15,-21 0-15,0 0 0,0 0 0,0 0 16,0-22-16,0 22 0,0-21 15,0 21-15,-21-1 0,0-20 0,-1 21 16,1 0-16,-21 21 0,21 0 16,-22 0-16,1 0 0,0 0 0,21 21 15,-22 0-15,1 0 0,21 0 0,-22 22 16,22-22-16,0 21 0,0 1 0,0-22 16,21 21-16,0-21 0,0 22 15,0-22-15,0 21 0,0-21 0,0 0 16,0 1-16,21-1 0,0-21 0,0 21 15,0 0-15,1-21 0,-1 0 0,0 0 16,0 0-16,21 0 0,-20 0 16,-1 0-16,0 0 0,0 0 15,21-21-15,-20 0 0,-1 0 0,0-1 16,0 1-16,0 0 0,-21-21 0,21 21 16,-21-1-16,22-20 0,-22 21 0,21-21 15,-21 20-15,0 1 0,0 0 16,0 0-16,0 42 31,0 0-31,0 0 0,0 22 16,0-22-16,0 0 0,0 0 15,0 22-15,0-22 0,0 0 0,0 0 16,0 0-16,0 22 0,0-22 16,0 0-16,21-21 0,-21 21 0,21 0 0,0-21 15,-21 21-15,21-21 0,1 0 16,-1 0-16,0 0 0,0 0 15,0 0-15,0 0 0,1-21 0,20 0 16,-21 21-16,0-21 0,0 0 0,1 0 16,-1-22-16,0 22 0,0-21 0,0 21 15,-21-22-15,0-20 0,21 20 16,-21-20-16,22 21 0,-22-22 0,21 1 16,-21 20-16,0-20 0,0 20 0,21 1 15,-21 21-15,0-21 0,0 20 0,0 1 16,0 42 15,0 1-31,-21-1 0,0 0 0,21 21 0,0 1 16,0-1-16,-22 21 0,22-20 15,-21 20-15,21-20 0,0-1 16,0 21-16,0-20 0,0-1 0,0 0 16,0-20-16,0 20 0,0-21 0,0 21 15,0-20-15,0-1 0,21 0 16,1 0-16,-1-21 0,0 0 15,0 0-15,0 0 0,0 0 16,1-21-16,-1 0 0,0 0 16,0-1-16,0 1 0,-21 0 15,21 0-15,1 0 0,-1 0 0,-21-22 16,21 22-16,0 0 0,-21 0 0,0 0 16,21 21-16,-21-22 15,0 44 1,0-1-16,0 0 15,-21 0-15,21 0 0,-21 0 0,21 1 16,0-1-16,0 0 0,0 0 16,0 0-16,0 0 0,0 1 15,0-1-15,0 0 0,21-21 16,0 0-16,0 21 0,1-21 16,-1 0-16,0 0 15,0 0-15,0-21 0,0 21 0,1-21 16,-1 0-16,0-1 15,0 22-15,-21-21 0,0 0 0,21 0 16,0 0-16,-21 0 0,0-1 0,0 1 16,22 21-16,-22-21 0,21 21 0,-21-21 15,0 42 17,0 0-32,0 0 15,0 1-15,0-1 0,0 0 16,0 0-16,0 0 0,0 0 0,0 1 15,0-1-15,0 0 16,21-21-16,0 21 16,0-21-16,0 0 0,1 0 15,-1 0-15,0 0 0,0 0 16,0-21-16,0 21 0,1-21 0,-1 0 16,0-1-16,0 22 0,-21-21 0,21 0 15,0 0-15,-21-21 0,0 20 16,22 1-16,-22-21 0,0 21 0,0 0 15,0-1-15,-22 22 16,1 0 0,0 22-16,0-1 0,0 0 0,21 0 15,0 0-15,-21 0 16,21 1-16,0-1 0,0 0 0,0 0 16,0 0-16,0 0 0,0 1 0,21-1 15,0 0-15,0-21 16,0 0-16,0 0 0,1 0 15,-1 0-15,0 0 0,0 0 16,0 0-16,0 0 16,1 0-16,-1-21 0,0 21 0,0 0 15</inkml:trace>
  <inkml:trace contextRef="#ctx0" brushRef="#br1" timeOffset="180520.18">15663 14097 0,'0'0'0,"-42"0"0,21 0 0,-22 0 0,1-21 16,0 21-16,21 0 0,-1 0 0,-20 0 15,21 0-15,21-21 0,-21 21 16,42 0 0,0 0-1,0 0-15,22 21 0,-22-21 0,42 21 16,-20-21-16,20 21 0,-21-21 15,43 0-15,-21 21 0,20-21 0,22 0 16,0 0-16,-21 0 0,20 0 0,1 22 16,-21-22-16,21 0 0,-22 0 0,1 0 15,0 0-15,-22 0 0,-20 0 16,-1 0-16,0 0 0,-21 0 0,1-22 16,-22 1-16,-22 21 15,1-21-15,0 21 0,-21-21 0,21 0 16,-22 21-16,22-21 0,-21 21 15,-1-22-15,1 1 0,21 21 16,0 0-16,0-21 0,-1 21 0,1 0 16,0 0-16,0-21 0,42 21 47,0 0-47,0 0 0,1 0 0,-1 0 15,21 0-15,-21 0 0,0 0 0,22 0 16,-22 0-16,0 21 0,0-21 15,0 21-15,-21 0 0,0 1 0,0-1 16,0 0-16,0 21 0,-21-21 0,0 22 16,-21-22-16,21 21 0,-1-21 15,-20 22-15,21-22 0,-21 0 16,20 21-16,1-20 0,-21-1 0,21 0 16,0 0-16,21 0 0,-22 0 15,22 1-15,22-22 31</inkml:trace>
  <inkml:trace contextRef="#ctx0" brushRef="#br1" timeOffset="181387.69">18563 13356 0,'0'0'16,"21"0"-16,-21-21 0,21 0 0,-21 0 15,0 0 1,0 42 31,0 0-47,0 21 0,0-21 15,0 22-15,0 20 0,0-20 0,0 20 16,0-21-16,-21 22 0,0-22 0,0 1 16,21-1-16,-21 21 0,21-41 0,-21 20 15,-1 0-15,22-21 0,0 22 16,-21-22-16,21 0 0,-21 0 15,21 0-15,-21 1 0,21-1 16,0-42 47,0-1-48,0 1-15,0 0 16,0 0-16,0-21 0,0 20 0,0-20 15,0 21-15</inkml:trace>
  <inkml:trace contextRef="#ctx0" brushRef="#br1" timeOffset="183467.64">18457 13547 0,'0'0'0,"0"-21"0,0-1 0,0 1 16,21 0-16,1 0 0,-1 0 0,0 0 15,0-1-15,0 1 0,22 21 0,-22-21 16,21 0-16,0 0 0,1 21 15,-1-21-15,0 21 0,1 0 0,-1 0 16,-21 0-16,22 0 0,-22 21 0,0 0 16,0 0-16,-21 21 0,0 1 0,0-22 15,0 21-15,-21 1 0,0 20 16,0-42-16,-1 22 0,-20-1 0,0 0 16,21-21-16,-22 22 0,1-22 15,21 0-15,-22 0 0,22 0 0,0 1 16,-21-22-16,21 0 15,-1 0-15,1 0 0,21-22 16,0 1-16,0 0 16,0 0-1,21 42 17,1-21-32,-1 21 0,-21 0 0,21 1 15,0-1-15,-21 21 0,21-21 16,0 0-16,-21 1 0,22-1 15,-1 0-15,-21 0 0,21 0 0,0 0 16,0-21-16,0 22 0,1-22 0,-1 0 16,0 0-16,21 0 0,-21 0 15,22 0-15,-1 0 0,0 0 0,1-22 16,-1 1-16,0 21 0,1-21 0,-1 0 16,0 0-16,-20 0 0,20-1 0,-21-20 15,0 21-15,0 0 0,-21-22 16,0 1-16,0 21 0,0-21 0,0 20 15,0 1-15,0 0 0,0 0 0,0 0 16,-21 21-16,0 0 0,0 0 16,0 0-16,0 0 0,-1 21 15,1 21-15,0-21 0,0 1 16,0-1-16,21 21 0,0-21 0,0 22 16,0-22-16,0 0 0,0 21 0,0-21 15,21 1-15,0-1 0,0 0 16,0 0-16,1-21 0,20 21 0,-21-21 15,21 0-15,-20 0 0,20 0 0,0 0 16,-21 0-16,22 0 0,-1 0 0,-21-21 16,22 21-16,-22-21 0,21 0 15,-21 0-15,0-22 0,22 22 0,-22-21 16,0-1-16,0 1 0,0-21 16,1 20-16,-22-20 0,21-1 0,0 1 15,0-1-15,-21 22 0,21-22 16,-21 22-16,0 0 0,0-1 0,0 1 15,0 0-15,0 21 0,0-1 0,0 44 32,0-1-17,-21 21-15,0-21 0,21 22 0,-21-1 16,21 0-16,0 1 0,-21 20 0,21 1 16,0-22-16,-22 21 0,22-20 0,0 20 15,0-20-15,0-1 0,0 0 16,0 1-16,0-1 0,22 0 15,-1-21-15,-21 22 0,21-22 0,0 0 0,0-21 16,0 21-16,1 0 0,20-21 16,-21 0-16,0 0 0,0 0 15,22 0-15,-22 0 0,21-21 0,-21 0 16,1 21-16,-1-21 0,0 0 0,0 0 16,0-1-16,0-20 0,1 21 15,-22-21-15,0 20 0,0-20 0,0 21 16,21-21-16,-21 20 0,0 1 0,0 0 15,0 42 1,0 0 0,0 1-1,-21-1-15,21 21 0,0-21 0,0 0 16,0 1-16,0-1 0,0 21 0,0-21 16,0 0-16,0 1 0,0-1 15,0 0-15,21 0 0,0-21 16,0 21-16,0-21 0,0 0 15,1 0-15,-1 0 0,0 0 0,0 0 16,0-21-16,0 21 0,1-21 0,-1 0 16,0 0-16,0-1 15,-21 1-15,21-21 0,0 21 0,-21 0 16,0-22-16,0 22 0,22-21 16,-22-1-16,0 22 0,21 0 0,-21 0 0,0 0 15,0 0-15,0 42 31,0 0-31,-21 0 0,21 0 16,-22 0-16,22 1 0,0 20 0,0-21 16,0 0-16,0 22 0,0-22 15,0 0-15,0 0 0,0 21 0,0-20 16,0-1-16,0 0 0,22 0 16,-1 0-16,0-21 0,0 0 15,0 0-15,0 0 0,1 0 0,-1 0 16,0 0-16,0 0 0,0 0 15,0-21-15,1 0 0,20 0 0,-21 0 16,21-1-16,-20-20 0,20 21 16,-21-21-16,-21 20 0,0-20 0,21 0 15,-21 21-15,0-1 0,0 1 16,0 0-16,-21 21 0,0 0 16,0 0-16,21 21 0,-21 0 15,21 1-15,-22-1 0,22 0 16,0 0-16,0 21 0,0-20 15,0-1-15,0 0 0,0 0 0,22 0 16,-1-21-16,-21 21 0,21 1 16,0-1-16,0 0 0,0 0 15,1-21-15,-1 0 0,0 21 0,0-21 16,0 0-16,0 0 0,1 0 16,-1 0-16,21 0 0,-21 0 0,0 0 15,22-21-15,-22 21 0,0-21 0,0 0 16,0 21-16,1-21 0,-1-1 0,0 1 15,0-21-15,0 21 0,-21 0 16,21-1-16,1 1 0,-22 0 0,21 21 16,-21 21-1,-21 0 1,21 1 0,-22-1-16,1 0 0,0 0 0,21 0 15,0 0-15,-21 1 0,0-1 0,21 0 0,-21 0 16,21 0-16,-22 0 15,22-42 32,22 21-47,-1-21 16,-21 0-16,21 0 0,0 0 16,0-1-16,0-20 0,1 21 0,-1-21 15,0-1-15,21 22 0,-21-21 0,1 21 16,-1-1-16,0 1 0,0 21 15,0 0-15,-21 21 16,0 1-16,0-1 0,0 0 16,0 21-16,0-21 0,0 1 0,0 20 15,0-21-15,0 21 0,0-20 0,0-1 16,0 0-16,0 0 0,0 0 0,0 0 16,0 1-16,21-22 0,1 0 15,-1 21-15,0-21 0,0 0 0,0 0 16,0 0-16,1 0 0,-1 0 0,0-21 15,0 21-15,0-22 0,-21 1 0,21 21 16,-21-21-16,22 0 0,-22 0 16,0 0-16,0-1 0,0 1 15,0 0-15,0 0 0,0 0 0,0 0 16,0-1-16,0 1 0,0 0 0,0 0 16,0 0-16,-22 0 0</inkml:trace>
  <inkml:trace contextRef="#ctx0" brushRef="#br1" timeOffset="183735.48">20108 13568 0,'0'0'0,"-21"0"0,0 0 16,0 0-16,42 0 15,21 0-15,-21-21 16,22 21-16,-22-21 0,21 21 0,22-22 16,-22 22-16,0-21 0,1 21 15,20 0-15,-20-21 0,-1 21 0,0 0 16,1 0-16,-22-21 0,21 21 0,-21 0 16,0 0-16,1 0 0,-1 0 0,0 0 15</inkml:trace>
  <inkml:trace contextRef="#ctx0" brushRef="#br1" timeOffset="200587.94">3154 14055 0,'-21'-21'0,"-1"-1"15,22 1-15,0 0 16,0 0-16,0 0 0,0 0 16,-21-1-16,21 1 0,0 0 15,0 0-15,0 0 0,0 0 16,0 42 15,0 0-31,-21 21 0,21-21 16,0 22-16,0-1 0,0 0 15,0 1-15,0-1 0,0 0 0,0 22 16,0-22-16,0 1 0,0 20 16,0-21-16,0 1 0,0-1 15,0-21-15,0 22 0,0-22 0,0 0 16,0 0-16,0 0 0,0 0 16,0-42-1,0 0-15,0 0 16,0 0-16,21-22 0,0 22 15,-21-21-15,22 0 0,-22-1 0,0 22 16,0-21-16,21-1 0,0 22 16,-21 0-16,21-21 0,-21 21 15,21-1-15,0 22 16,1 0-16,-22 22 16,0-1-16,21 0 0,-21 0 0,0 0 15,21 22-15,-21-22 0,0 21 0,0-21 16,0 22-16,0-1 0,21-21 15,0 0-15,-21 0 0,21 1 0,-21-1 16,22 0-16,-1-21 0,0 21 16,0-21-16,0 0 0,0 0 15,1-21-15,-1 0 0,0 0 16,0-1-16,0 1 0,0 0 16,1 0-16,-22-21 0,0-1 15,21 1-15,-21 21 0,21-22 0,-21 1 16,0 0-16,0-1 0,0 1 15,0 0-15,0 21 0,0-22 0,0 22 16,0 0-16,0 0 16,0 42-1,0 0-15,0 0 0,0 0 16,0 1-16,0 20 0,0 0 16,0-21-16,0 22 0,0-1 0,0 0 15,0 1-15,21-1 0,-21 0 0,21-20 16,-21 20-16,0-21 0,21 0 15,1 22-15,-1-43 0,-21 21 16,21 0-16,0-21 0,0 0 16,0 0-16,1 0 0,-1 0 15,0 0-15,-21-21 0,21 0 0,0-1 16,0 1-16,1 0 0,-22 0 16,0-21-16,21 20 0,-21-20 0,21 21 15,-21-21-15,0 20 0,0 1 0,0 0 16,0 0-16,0 42 31,0 0-15,0 0-16,0 1 0,0-1 0,0 21 15,0-21-15,0 22 0,0-22 16,0 21-16,0-21 0,0 0 0,0 22 16,0-22-16,21 0 0,0 0 0,-21 0 15,21-21-15,-21 22 0,22-22 16,-1 0-16,0 0 0,0 0 0,0 0 15,0-22-15,22 1 0,-22 0 16,0 0-16,0 0 0,22 0 0,-22-1 16,0-20-16,0 0 0,0 21 0,0-22 15,-21 1-15,22 0 0,-22-1 16,21 1-16,-21 0 0,0-1 0,0 1 16,0 21-16,0-22 0,21 22 0,-21 0 15,0 0-15,0 42 31,0 0-31,0 0 16,0 1-16,-21-1 0,21 21 0,0-21 16,0 22-16,0-1 0,0-21 15,-21 21-15,21 1 0,0-1 0,0-21 16,0 22-16,0-1 0,0-21 0,0 0 16,0 0-16,0 1 0,21-1 15,0 0-15,0-21 0,0 0 0,0 0 16,1 0-16,20 0 0,-21 0 0,0 0 15,22-21-15,-22 0 0,21-1 16,-21 1-16,0 0 0,22-21 16,-22 21-16,0-22 0,0 1 0,0 0 15,1-1-15,-1 1 0,0 0 16,0-1-16,-21 1 0,21 0 0,-21-1 16,0 1-16,0 0 0,0 20 0,0-20 15,0 21-15,0 0 0,0-22 16,0 22-16,0 0 0,0 42 31,-21 0-31,21 1 16,-21 20-16,21-21 0,0 21 15,-21 1-15,21-1 0,0 0 0,0 1 0,0-1 16,0 0-16,0 1 0,0-1 16,0 0-16,0 1 0,0-1 15,0-21-15,0 22 0,0-22 0,0 21 16,0-21-16,21-21 0,0 21 0,0 1 15,0-22-15,1 0 16,-1 0-16,0 0 0,0 0 0,0-22 16,0 1-16,1 0 0,-1 0 15,0 0-15,0 0 0,-21-1 0,0-20 16,21 21-16,-21 0 0,0-22 0,0 22 16</inkml:trace>
  <inkml:trace contextRef="#ctx0" brushRef="#br1" timeOffset="200968.05">4318 13822 0,'0'0'0,"-21"42"16,21-21-16,21-21 47,-21-21-47,0 0 15,0 0 1,-21 21-16,0 0 15,-1 0-15,1 0 16,0 0-16,21 21 0,0 0 16,0 0-1,0 1-15,21-22 16,0 21-16,1-21 0,-1 0 16,0 0-16,0 21 0</inkml:trace>
  <inkml:trace contextRef="#ctx0" brushRef="#br1" timeOffset="201815.58">5122 14838 0,'0'0'0,"0"-21"16,0 0 0,0 42-1,0 0-15,0 0 16,0 21-16,0-20 0,0 20 0,0 0 15,0-21-15,0 22 0,-21 20 0,21-20 16,0-1-16,0 0 0,-21-21 16,21 22-16,-21-1 0,21-21 0,0 0 15,0 1-15,0-1 0,0 0 0,0-42 47,0 0-47,0-1 0,21-20 16,0 21-16,0-21 0,-21-1 15,0 22-15,21-21 0,1-1 0,-1 22 16,-21-21-16,21 21 0,0 0 0,0 21 16,0 0-16,1 0 15,-1 0-15,-21 21 0,21 0 0,-21 0 16,21 0-16,-21 22 0,0-22 0,21 21 16,-21-21-16,0 22 0,0-22 15,0 0-15,0 0 0,0 0 0,0 0 16,0 1-16,0-1 0,0 0 15,21-21 17,-21-21-17,22 0-15,-1-1 0</inkml:trace>
  <inkml:trace contextRef="#ctx0" brushRef="#br1" timeOffset="202888.51">5927 15071 0,'0'-21'16,"0"42"-16,0-64 0,0 22 15,-22 21-15,1 0 16,0 0-16,0 0 0,0 0 0,0 0 16,-1 0-16,1 0 0,21 21 0,-21 1 15,0-1-15,0 0 0,0 0 16,21 21-16,-22 1 0,22-22 0,0 21 15,0-21-15,0 22 0,0-22 0,0 21 16,0-21-16,0 1 0,0-1 16,22 0-16,-1-21 0,0 0 15,0 0-15,0 0 0,22-21 16,-22 0-16,0 21 0,0-22 0,0 1 16,0 0-16,-21 0 15,22-21-15,-1 20 0,-21 1 0,0 0 16,0-21-16,0 21 0,0-1 0,0 1 15,21 0-15,0 42 32,-21 0-32,0 1 15,0-1-15,0 0 0,0 21 16,0-21-16,21 1 0,-21-1 0,21 0 16,-21 0-16,0 0 0,22 0 15,-1-21-15,-21 22 0,21-22 16,0 0-16,0 0 15,0-22-15,-21 1 16,22 21-16,-22-21 0,21 0 0,-21 0 0,21 0 16,-21-1-16,0 1 15,21 0-15,-21 0 0,0 0 0,21-22 16,-21 22-16,0 0 0,21 21 31,-21 21-15,0 0-16,0 1 0,0-1 0,22 0 15,-22 0-15,0 0 0,0 0 0,0 1 16,0-1-16,0 0 0,21 0 16,-21 0-16,21-21 0,-21 21 0,21-21 15,0 0 1,0 0-16,1 0 0,-1 0 16,0-21-16,0 0 15,0 0-15,0 0 0,-21 0 0,22-1 16,-22 1-16,21-21 0,-21 21 0,0 0 15,21-1-15,-21 1 0,21 0 16,-21 0-16,0 0 16,21 21-1,-21 21-15,0 0 0,0 0 16,0 0-16,0 1 16,0-1-16,0 0 0,0 21 15,0-21-15,21 1 0,-21-1 0,0 0 16,22 0-16,-1 0 15,-21 0-15,21-21 0,0 0 0,0 0 16,0 0-16,1 0 0,20 0 0,-21 0 16,0 0-16,22-21 0,-22 0 0,21 0 15,-21 0-15,22 0 0,-22-1 16,0 1-16,0 0 0,0 0 0,-21-21 16,0 20-16,0 1 0,0 0 0,0 0 15,0 0-15,0 0 0,-21 21 16,0 0-1,0 0-15,21 21 0,0 0 16,0 0-16,-21 0 0,21 0 0,0 1 16,0 20-16,0-21 0,0 0 0,0 0 15,0 1-15,21-1 16,0-21-16,0 21 0,0-21 16,0 0-16,1 0 0,-1 0 15,0 0-15,0-21 0,0 0 16,0-1-16,-21 1 15,22 0-15</inkml:trace>
  <inkml:trace contextRef="#ctx0" brushRef="#br1" timeOffset="204360.39">24469 13801 0,'-22'-21'0,"1"21"0,21-22 15,0 1-15,-21 21 0,21-21 16,0 0-16,0 0 15,0 0-15,0-1 16,21 22-16,0 0 16,1 0-16,20 0 15,-21 0-15,21 22 0,-20-1 0,20 0 16,-21 21-16,21-21 0,-20 22 0,20-1 16,-21 0-16,0 1 15,0-1-15,1 0 0,-1 1 0,-21-1 16,21-21-16,-21 22 0,0-1 0,0-21 15,0 21-15,0-20 0,0-1 0,0 0 16,0 0-16,0-42 31,21 21-31,0-21 0,-21-22 0,21 22 16,-21-21-16,22 21 0,-1-22 16,0-20-16,-21 21 0,21-22 0,0 1 15,0-1-15,1 1 0,-1-22 0,0 21 16,-21 22-16,21-21 0,0 20 15,-21 1-15,21 21 0,-21 0 16,0-1-16,0 44 31,0-1-31,0 0 0,0 0 16,0 0-16,0 0 0,0 1 0,22 20 16,-1-21-16,0 0 0,-21 22 0,21-22 15,21 0-15</inkml:trace>
  <inkml:trace contextRef="#ctx0" brushRef="#br1" timeOffset="205756.25">25802 14034 0,'42'0'0,"-20"0"16,-1 0-16,0-22 0,-21 1 15,21 0-15,-21 0 0,0 0 16,0 0-16,0-1 0,0 1 0,0-21 15,0 21-15,-21 0 0,0-1 0,0 1 16,-1 0-16,1 0 0,0 21 16,0 0-16,0 0 0,0 0 0,-22 21 15,22 0-15,0-21 0,0 21 0,-22 22 16,22-22-16,0 0 0,0 21 16,21-20-16,0 20 0,-21-21 0,21 21 15,0-20-15,0 20 0,0-21 16,0 0-16,0 0 0,21 1 0,0-22 15,0 21-15,0-21 16,1 0-16,-1 0 0,0 0 0,21-21 16,-21 21-16,1-22 0,20 1 0,-21 0 15,0 0-15,0 0 0,1 0 16,-22-1-16,0 1 0,21 0 0,-21 0 16,0 0-16,0 0 0,0-1 15,0 1-15,-21 21 31,21 21-31,0 1 0,0-1 0,0 0 16,0 0-16,0 0 0,0 0 16,0 1-16,0-1 0,0 0 15,0 0-15,0 0 0,0 0 0,21-21 16,0 22-16,0-22 0,0 0 16,22 0-16,-22 0 0,0 0 15,0 0-15,0-22 0,22 1 0,-22 0 16,0 0-16,21 0 0,-21 0 0,1-22 15,-1 22-15,0-21 0,0-1 16,0-20-16,0 21 0,1-22 0,-1 1 16,0 20-16,-21-20 0,0-1 15,0 22-15,21-22 0,-21 22 0,0 21 16,0-21-16,0 20 0,0 1 16,0 0-16,-21 42 15,21 22-15,0-22 16,-21 0-16,0 21 0,21 1 15,0-1-15,-22 21 0,1-20 0,21 20 16,-21-20-16,21 20 0,0-21 0,0 1 16,0 20-16,0-20 0,0-22 0,0 21 15,0 0-15,0-20 0,0-1 16,21 0-16,0 0 0,1-21 0,-1 0 16,21 0-16,-21 0 15,0 0-15,22 0 0,-22-21 16,21 21-16,-21-21 0,22 0 0,-22-1 15,21 1-15,-21-21 0,1 21 0,-1 0 16,-21-1-16,0-20 0,21 21 0,-21 0 16,0 0-16,21 21 0,-21-22 15,0 44 1,0-1-16,0 0 16,-21 0-16,21 0 0,-21-21 15,21 21-15,0 1 0,0-1 0,0 0 16,0 0-16,0 0 0,21 0 15,0-21 1,0 0-16,0 0 16,1 0-16,-1 0 0,0 0 0,0-21 15,0 0-15,0 21 0,1-21 0,-1 0 16,0 0-16,0-22 0,-21 22 16,21 0-16,0 0 0,-21 0 0,0-1 15,0 1-15,22 0 0,-22 0 0,21 21 16,-21-21-16,0 42 31,0 0-31,0 0 16,0 0-16,0 1 0,0-1 0,0 0 15,0 0-15,0 0 16,0 0-16,0 1 0,0-1 0,0 0 16,0 0-16,0 0 0,21 0 15,0-21-15,0 0 0,0 0 16,1 0-16,-1 0 0,0 0 0,21 0 15,-21 0-15,1 0 0,20-21 0,-21 0 16,0 0-16,22 0 0,-22 0 0,0-1 16,0 1-16,0 0 0,0-21 15,-21 21-15,0-22 0,0 22 0,0-21 16,0 21-16,0-22 0,0 22 16,-21 0-16,0 21 0,21-21 0,-21 21 15,0 21 1,0-21-16,21 21 0,-22 0 0,22 22 15,0-22-15,0 21 0,0-21 0,0 22 16,0-22-16,0 0 0,0 21 16,0-21-16,0 1 0,0-1 0,22 0 15,-1-21-15,-21 21 0,21 0 0,0-21 16,0 0-16,0 0 0,1 0 16,-1 0-16,21 0 0,-21 0 0,22 0 15,-22 0-15,21-21 0,-21 21 0,22-21 16,-1 0-16,0 0 0,-21-1 15</inkml:trace>
  <inkml:trace contextRef="#ctx0" brushRef="#br1" timeOffset="206148.06">29189 13081 0,'0'21'31,"0"0"-15,0 1-16,0-1 0,0 0 0,21 21 15,0-21-15,0 22 0,0-22 0,1 21 16,-1-21-16,0 22 0,0-1 15,0 0-15,22-20 0,-22 20 0,0 0 16,0 1-16,-21-1 0,21-21 0,0 21 16,-21-20-16,0-1 0,0 21 0,22-21 15,-22 0-15,0 1 0,21-22 16,-21 21-16,0 0 16,0-42 15,0 0-31,0-1 15,0 1-15,0 0 0,0 0 0,0 0 16</inkml:trace>
  <inkml:trace contextRef="#ctx0" brushRef="#br1" timeOffset="206460.88">29845 13250 0,'21'-21'0,"-42"42"0,42-84 15,-21 42-15,0 0 16,0-1-16,-21 22 15,0 0-15,0 0 0,-1 22 16,1-1-16,-21 0 16,21 0-16,-22 0 0,1 22 0,0-1 15,-1-21-15,1 21 0,0 22 0,-1-22 16,-20 1-16,21-1 0,-1 21 0,1-20 16,0-1-16,20-21 0,-20 22 15,21-1-15,0-21 0,0 0 0,-1 0 16,22 1-16,0-1 0,0 0 15,0-42 32,0 0-31,0-1-16,0 1 16</inkml:trace>
  <inkml:trace contextRef="#ctx0" brushRef="#br1" timeOffset="208395.11">1058 16552 0,'-21'0'93,"21"22"-77,-21-22-16,0 0 0,0 0 16,-1 0-16,1 0 0,0 0 15,0 0-15,0 0 0,0 0 0,-1 0 16,-20 0-16,21 0 0,0 0 16,0 0-16,-1 0 0,1 0 15,0 0-15,42 0 94,0 0-94,1 0 0,-1 0 16,0 0-16,0 0 0,0 0 0,0 0 15,1 0-15,-1 0 0,0 0 16,0 0-16,21 0 0,-20 0 0,20 0 15,0 0-15,-21 0 0,22 0 16,-1 0-16,0 0 0,1 0 16,-1 0-16,0 0 0,1 0 0,-1 0 15,-21 0-15,22 0 0,-1 0 16,0 0-16,1 0 0,-1 0 0,0-22 16,-21 22-16,22 0 0,-22-21 15,0 21-15,0 0 0,0 0 0,-21-21 16,0 0 15,-21 21-15,0-21-16,0 21 0,0-21 15,0 21-15,-1 0 0,22-22 16,-21 22-16,0 0 0,0-21 16,0 21-16,0 0 0,-1 0 0,1-21 15,0 21 1,42 0 46,0 0-62,1 0 0,-1 21 0,0-21 16,21 0-16,-21 0 16,1 21-16,-1-21 0,0 0 0,0 0 0,21 0 15,-20 0-15,-1 0 0,0 0 16,0 0-16,0 0 15,0 0-15,-21 22 47,0-1-47,0 0 16,-21 0-16,0 0 0,21 0 16,-21 1-16,0-1 0,0 0 0,21 0 15,-22 21-15,1-20 16,0-1-16,0 21 0,0-21 0,-22 22 15,22-22-15,0 0 0,21 21 0,-21-21 16,21 1-16,-21-1 0,21 0 16,-21 0-16,21 0 15,0-42 32,0 0-47,0 0 16,21 0-16,-21-1 15,21 22-15,-21-21 0</inkml:trace>
  <inkml:trace contextRef="#ctx0" brushRef="#br1" timeOffset="212072.76">3408 16362 0,'0'-21'0,"0"0"0,0-1 16,0 1-16,0 0 16,21 21-16,-21-21 0,0 0 0,0 0 15,0-1 1,0 1-16,0 42 31,0 1-15,0-1-16,0 0 0,0 21 15,21 1-15,-21-1 0,21 0 0,-21 1 16,0-1-16,0 0 0,0 22 16,0-22-16,0 0 0,0 22 0,0-22 15,0 1-15,0-1 0,0 0 16,0 1-16,0-22 0,0 21 0,0-21 15,0 0-15,0 1 0,21-22 16,-21 21-16,22-21 0,-22-21 16,0-1-1,0 1-15,0 0 0,0 0 16</inkml:trace>
  <inkml:trace contextRef="#ctx0" brushRef="#br1" timeOffset="212639.9">3217 16489 0,'21'21'0,"-42"-42"0,0 21 0,0-21 16,0 0-16,21-1 0,-21 1 0,21 0 15,0 0-15,0 0 0,0 0 16,21-22-16,0 22 0,0 0 16,0 0-16,0 0 0,1 21 15,20-22-15,0 1 0,1 21 0,-1 0 16,0 0-16,1 21 0,-1 1 15,21 20-15,-20-21 0,-1 21 0,0 1 16,1-1-16,-22 0 0,21 1 16,-21-1-16,1 0 0,-1 1 0,-21-1 15,0 0-15,0 1 0,0-1 16,0 0-16,0 1 0,0-22 0,0 21 16,0-21-16,0 1 0,0-1 15,0-42 1,0-1-1,0 1-15,0 0 0,0-21 16,0-1-16,0 1 0,0 0 0,0-1 16,0 1-16,21-21 0,-21 20 15,21-20-15,-21 20 0,21-20 16,0 21-16,1-1 0,-1 1 0,0 0 16,0 20-16,0 1 0,0 21 0,1 0 15,-1 0-15,0 21 0,21 1 16,-21-1-16,1 21 0,-1-21 0,0 22 15,-21-1-15,0 0 0,21 1 0,-21-1 16,0 0-16,0 1 0,0-1 16,0 0-16,0 1 0,0-1 0,0 0 15,0-21-15,0 1 0,0 20 0,0-21 16,0 0-16,0 0 16,0 1-16,0-44 31,0 1-16,0 0-15,0 0 0</inkml:trace>
  <inkml:trace contextRef="#ctx0" brushRef="#br1" timeOffset="213007.69">4551 16679 0,'21'0'0,"0"0"16,0 0-1,0 0-15,1-21 0,-1 21 0,0-21 16,0 0-16,0 21 0,0-21 0,22 0 16,-22-1-16,0 1 15,-21 0-15,21 0 0,-21 0 0,0 0 16,0-1-16,-21 1 16,0 21-16,0 0 0,0 0 15,-1 0-15,1 0 0,-21 0 0,21 21 16,0-21-16,-1 22 0,1-1 0,0 0 15,0 21-15,21-21 0,-21 1 16,21 20-16,0-21 0,0 21 0,0-20 16,0 20-16,0-21 0,0 0 15,0 0-15,0 1 0,0-1 16,21 0-16,0-21 0,0 21 0,0-21 16,1 0-16,-1 0 0,0 0 15,21-21-15,-21 21 0,1-21 16,-1 0-16,0-1 0,0 1 0,21-21 15</inkml:trace>
  <inkml:trace contextRef="#ctx0" brushRef="#br1" timeOffset="213280.04">5143 16023 0,'0'-21'0,"0"42"0,0-63 15,0 63 1,0 0-16,0 0 15,0 1-15,0 20 0,0 0 16,0 1-16,0-1 0,0 0 0,0 1 16,0-1-16,0 0 0,0 1 0,0-22 15,0 21-15,0 0 0,0-20 16,0 20-16,0-21 0,0 0 0,0 0 16,0 1-16,0-1 0,0 0 15,0-42 1,0 0-1,0-1-15,0 1 0,0 0 0,22 0 16,-1-21-16</inkml:trace>
  <inkml:trace contextRef="#ctx0" brushRef="#br1" timeOffset="213759.77">5419 16044 0,'0'0'15,"0"-21"-15,21 0 16,-21 42-1,0 0-15,0 1 0,0-1 16,21 21-16,-21-21 0,0 22 16,0-1-16,0-21 0,0 21 0,0 1 15,0-1-15,0 0 0,0-20 0,-21 20 16,21-21-16,-21 21 16,21-20-16,0-1 0,0 0 0,0 0 15,-22 0-15,22 0 0,0 1 16,0-44 15,0 1-31,0 0 0,0 0 16,22 0-16,-22-22 0,21 22 0,0 0 15,0-21-15,0 21 0,0-1 16,1 1-16,-1 0 0,21 0 0,-21 0 16,0 21-16,22 0 0,-22 0 0,0 0 15,0 0-15,0 0 0,1 21 16,-22 0-16,0 0 0,0 0 15,0 1-15,0-1 0,0 21 0,0-21 16,0 0-16,0 1 0,0-1 16,0 0-16,0 0 0,0 0 0,0 0 15,0 1-15,0-1 0,0 0 16,21-42 15,0 0-31,0 21 16,-21-22-16,21 1 0,0 0 0,1 0 15</inkml:trace>
  <inkml:trace contextRef="#ctx0" brushRef="#br1" timeOffset="214120.56">6138 16341 0,'-42'84'16,"84"-168"-16,-42 63 0,0 42 31,-21 0-15,21 0-16,-21 0 0,21 0 0,-21 1 15,21-1-15,0 21 0,0-21 16,0 0-16,-21 22 0,21-22 0,0 0 16,0 0-16,0 0 0,0 1 15,0-1-15,0 0 0,21-21 16,0 0-16,0 0 0,0 0 16,0 0-16,1 0 0,-1-21 0,0 0 15,0-1-15,0 1 0,0 0 0,-21 0 16,0 0-16,22 0 0,-22-22 15,0 22-15,0-21 0,0 21 0,0-1 16,0 1-16,0 0 0,0 0 0,-22 0 16,1 0-16,0 21 15,0 0-15,0 0 0,0 0 16,-1 21-16,22 0 0,-21 0 16,21 0-16,0 0 0,0 1 15,0-1 1</inkml:trace>
  <inkml:trace contextRef="#ctx0" brushRef="#br1" timeOffset="-214493.56">6837 16425 0,'21'0'0,"-42"0"0,42-21 0,-21 0 16,0 0-16,-21 21 15,0-21-15,-1 21 16,1 0-16,0 0 16,0 21-16,0-21 0,21 21 0,-21 0 15,-1 0-15,1 1 0,0 20 0,0-21 16,0 21-16,0-20 0,21 20 16,-22-21-16,22 21 0,-21-20 0,21 20 15,0-21-15,0 0 0,0 0 0,0 1 16,0-1-16,21-21 15,1 0-15,-1 0 0,0 0 16,0 0-16,0 0 0,0-21 0,1-1 16,-1 1-16,0 0 0,0 0 0,0 0 15,0-22-15,-21 22 0,22-21 16,-1 21-16,0-22 0,-21 1 16,21 0-16,0-22 0,-21 22 0,21 0 15,1-22-15,-1 22 0,0-1 0,0 1 16,0 0-16,0-1 0,-21 22 15,0 0-15,0 0 0,0 0 0,0 42 32,0 0-32,0 0 0,-21 0 15,21 22-15,0-1 0,-21 0 0,0 1 16,21-1-16,-21 0 0,21 1 16,0-22-16,0 21 0,-21 1 0,21-1 15,0-21-15,0 21 0,0-20 0,0-1 16,0 0-16,0 21 0,0-21 15,0 1-15,21-1 0,0-21 16,0 0-16,0 0 16,0 0-16,1 0 0,-1 0 0,0-21 15,21-1-15,-21 1 0,1 21 0,-1-42 16,21 21-16,-21 0 0,0-1 0,1 1 16,-1 0-16,0-21 15,-21 21-15,0-1 0,21 1 0,-21 0 0,0 0 16,0 0-16,-21 21 31,0 21-31,21 0 16,-21 0-16,21 0 0,0 1 15,-22-1-15,22 0 0,0 0 0,0 0 16,0 0-16,0 1 16,22-22-16,-22 21 0,21-21 15,-21 21-15,0 0 0,21-21 16,0 21-16,-21 0 15,0 1-15,0-1 16,0 0-16,0 0 16,-21-21-1,0 21-15,0 0 0,-1-21 16,1 22-16,0-22 16,0 0-16,0 0 15,0 0-15,-1-22 16,1 1-16,21 0 0,-21 21 0</inkml:trace>
  <inkml:trace contextRef="#ctx0" brushRef="#br1" timeOffset="-214180.74">5059 16425 0,'21'0'0,"21"0"0,-21 0 0,22-21 16,-1 21-16,0 0 0,1-21 15,-1 21-15,22 0 0,-1-21 0,-21 0 16,22 21-16,-22 0 0,1 0 15,20-21-15,-42 21 0,22 0 0,-22 0 0,21 0 16,-21 0 0,0 0-16</inkml:trace>
  <inkml:trace contextRef="#ctx0" brushRef="#br1" timeOffset="-212661.1">9419 16066 0,'0'-22'0,"0"44"0,21-65 0,0 22 16,-21 0-16,0 0 16,0 0-16,0-1 0,22 1 0,-22 0 15,0 0-15,0 0 0,0 0 0,-22-1 16,1 1-16,0 21 0,0 0 0,0-21 16,0 21-16,-22 0 0,1 0 15,0 0-15,-1 21 0,1-21 0,0 21 16,-1 1-16,1 20 0,-22-21 0,22 21 15,0 1-15,21-1 0,-22 22 16,22-22-16,0 21 0,0-20 0,21 20 16,-21-20-16,21 20 0,0-21 0,0 22 15,0-22-15,21 1 0,0-1 16,0-21-16,0 21 0,0 1 16,1-22-16,20 0 0,0 0 0,-21 0 15,22-21-15,-1 0 0,22 0 16,-22 0-16,0 0 0,1 0 0,20-21 15,-21 0-15,22 0 0,-22 0 0,22 0 16,-22-1-16,0 1 0,1 0 0,-1 0 16,0 0-16,-20 0 0,-1-1 15,0 1-15,-21 0 0,0 0 0,0 0 16,0 0-16,-21 21 0,0-22 0,-1 1 16,1 21-16,0-21 0,0 21 15,-21 0-15,20 0 0,1 0 16,0 0-16,0 0 0,0 0 0,0 21 15,21 0-15,-22 1 0,22-1 16,-21 0-16,21 0 0,0 21 0,0-20 16,0-1-16,0 21 0,0-21 0,0 0 15,0 1-15,0-1 0,0 0 16,21 0-16,1-21 0,-1 0 0,0 0 16,0 0-16,0 0 0,0 0 15,1 0-15,-1-21 0,0 21 16,0-21-16,0 0 0,0-1 0,1 1 15,-1 0-15,-21 0 0,0 0 16,0 0-16,0-1 0,0 1 16,0 42 15,0 1-15,0-1-16,0 0 15,0 0-15,0 0 0,21 0 16,0-21-16,0 22 15,0-22-15,1 0 0,-1 0 16,0 0-16,0 0 0,21-22 0,-20 22 16,-1-21-16,0 0 0,0 21 0,0-21 15,0 0-15,1 0 0,-22-1 16,0 1-16,0 0 16,0 0-16,0 42 46,0 0-46,0 0 0,0 1 16,0-1-16,0 0 0,0 0 0,0 0 16,0 0-16,0 1 0,0-1 15,0 0-15,0-42 63,0 0-63,0-1 0,0 1 15,0 0-15,0 0 0,21 0 0,-21-22 16,21 22-16,0 0 0,-21 0 16,21 0-16,0 21 0,1-21 0,-22-1 15,21 22-15,0 0 0,0 0 0,0 22 16,0-1-16,-21 0 16,0 0-16,0 0 0,0 0 0,0 1 15,0 20-15,0-21 0,0 0 0,0 22 16,0-22-16,0 0 0,0 0 15,0 0-15,0 0 0,0 1 16,0-1-16,0-42 31,0-1-15,0 1-16,0-21 0,22 21 16</inkml:trace>
  <inkml:trace contextRef="#ctx0" brushRef="#br1" timeOffset="-212165.39">10583 15981 0,'0'-21'0,"0"42"0,0-85 0,0 43 16,0 0-16,0 0 15,0 0-15,-21 21 16,21 21-16,-21 0 0,21 0 0,0 22 16,0-1-16,0 0 0,0 1 15,0-1-15,0 21 0,0-20 0,0 20 16,0-20-16,0-1 0,0 0 0,0 1 15,0-1-15,0-21 0,0 21 0,0-20 16,0-1-16,0 0 0,0 0 16,0 0-16,0 0 15,0-42 1,0 0 0,0 0-16,0 0 0,0 0 15,0-1-15,0 1 0,0 0 0,21 0 16,0 0-16,0 0 0,1-1 15,-22 1-15,21 0 0,0 0 0,0 21 16,0 0-16,0 0 0,1 0 0,-1 0 16,-21 21-16,21 0 0,-21 0 15,21 1-15,-21-1 0,0 0 0,0 0 16,0 21-16,0-20 0,0-1 0,-21 0 16,0 0-16,0 0 0,21 0 15,-22 1-15,1-1 0,0-21 0,0 21 16,0 0-16,0-21 0,-1 0 15,1 0-15,0 0 32,21-21-32,0 0 15,0 0-15,0-1 16,21 1-16,0 0 0</inkml:trace>
  <inkml:trace contextRef="#ctx0" brushRef="#br1" timeOffset="-211797.07">10922 16574 0,'0'0'15,"21"0"-15,0 0 0,0 0 16,1 0-16,-1-22 16,0 22-16,0-21 0,0 0 0,22 21 15,-22-21-15,0 0 0,21 0 0,-21-1 16,1 1-16,-22 0 0,0 0 15,0 0-15,0 0 0,0-1 16,-22 22 0,1 0-16,0 0 0,0 22 0,-21-1 15,20 0-15,1 0 0,-21 0 16,21 22-16,0-22 0,21 0 0,0 21 16,-22-21-16,22 22 0,0-22 0,0 0 15,0 0-15,0 22 0,0-22 16,0 0-16,22 0 15,-1-21-15,0 0 0,0 0 16,0 0-16,0 0 0,1 0 16,-1 0-16,0-21 0,-21 0 15,21 0-15,-21-1 0,0 1 16,0 0-16</inkml:trace>
  <inkml:trace contextRef="#ctx0" brushRef="#br1" timeOffset="-210953.02">12573 15833 0,'0'0'16,"-21"-21"-16,0 21 0,21-22 0,0 1 0,-22 21 16,1 0-16,0 0 0,0 0 15,0 0-15,0 0 0,-1 21 16,1 1-16,0 20 0,0-21 0,0 21 16,0 22-16,21-1 0,0-20 15,0 20-15,0 1 0,0-1 0,0 1 16,0-1-16,0-20 0,0 20 0,0-21 15,21 1-15,-21-1 0,21-21 16,0 22-16,21-22 0,-20 0 16,-1 0-16,0-21 0,21 0 0,-21 0 15,1 0-15,20 0 0,-21 0 16,21 0-16,1-21 0,-22 0 0,21-22 16,1 22-16,-22-21 0,21 21 0,-21-22 15,0 1-15,1 0 0,-1-22 16,-21 1-16,0 20 0,0-20 0,0-1 15,-21 1-15,-1-1 0,1 1 0,-21 21 16,21-1-16,-22 1 0,22 0 16,-21 20-16,0 1 0,20 0 15,-20 21-15,21 0 0,0 0 0,-22 0 16,22 21-16,0 0 0,0 22 0,21-22 16,0 21-16,0 22 0,0-22 15,0 0-15,0 22 0,0-22 0,0 1 16,0 20-16,0-21 0,21-20 0,0 20 15,0 0-15,1-21 0,-1 1 16,0-1-16,0-21 0,0 21 0,0-21 16,22 0-16</inkml:trace>
  <inkml:trace contextRef="#ctx0" brushRef="#br1" timeOffset="-210569.24">13017 16341 0,'0'21'32,"22"0"-17,-22 0-15,0 0 0,0 1 16,0-1-16,21 0 0,-21 0 0,0 0 16,0 0-16,0 1 0,0-1 15,0 0-15,0 0 0,21-21 16,-21 21-16,21-21 31,0-21-31,-21 0 16,21 0-16,-21 0 0,22-22 15,-22 22-15,21 0 0,-21 0 16,0-22-16,0 22 0,21 0 0,-21-21 16,0 21-16,0-1 0,21 22 0,-21-21 15,21 21 16,0 21-15,-21 1-16,0-1 16,22-21-16,-22 21 0</inkml:trace>
  <inkml:trace contextRef="#ctx0" brushRef="#br1" timeOffset="-210268.41">13377 16510 0,'21'0'15,"1"0"1,-22-21-16,21 21 16,-21-21-16,21 0 0,-21-1 15,0 1-15,0 0 0,0 0 16,-21 21 15,0 0-31,21 21 0,0 0 16,-22 0-16,22 1 0,0-1 0,-21 0 15,21 0-15,0 0 0,0 0 16,0 1-16,0-1 0,0 0 0,0 0 16,0 0-16,0 0 0,0 1 0,21-22 15,1 0 1,-1 0-16,0 0 0,0-22 16,0 1-16,0 0 15</inkml:trace>
  <inkml:trace contextRef="#ctx0" brushRef="#br1" timeOffset="-209929.1">13610 16383 0,'21'0'32,"0"0"-32,1 21 15,-22 0 1,21 1-16,-21-1 0,21-21 0,-21 21 15,0 0-15,0 0 0,0 0 0,0 1 16,0-1-16,0 0 0,0 0 16,0 0-16,0 0 15,0-42 32,0 0-47,0 0 0,0 0 16,0 0-16,0-1 0,0-20 0,0 21 15,0 0-15,0 0 0,0-22 0,0 22 16,21 0-16,-21-21 0,21 20 16,-21 1-16,0 0 0,21 0 0,-21 0 15,22 0-15,-1-1 0</inkml:trace>
  <inkml:trace contextRef="#ctx0" brushRef="#br1" timeOffset="-209653.25">14076 15769 0,'0'0'0,"-21"0"31,21 21-31,-22 1 0,1 20 16,0-21-16,21 21 0,-21 1 0,0-1 15,21 22-15,-21-22 0,21 0 0,0 22 16,0-22-16,0 0 0,-22 1 15,22-1-15,0 0 0,0-20 16,0 20-16,0-21 0,0 21 0,0-20 16,0-1-16,-21 0 0,21 0 15,0 0-15,21-21 16,1 0-16,-1-21 16,0 0-16</inkml:trace>
  <inkml:trace contextRef="#ctx0" brushRef="#br1" timeOffset="-209316.45">14118 16383 0,'-21'0'31,"21"21"-31,-21-21 0,0 21 16,21 1-16,-22-1 0,22 0 0,0 0 16,0 0-16,0 0 0,0 1 15,0-1-15,0 0 0,0 0 16,0 0-16,22-21 15,-1 0-15,0 0 0,0 0 0,0 0 16,0 0-16,1 0 0,-1 0 16,0-21-16,0 0 0,0 0 15,0 21-15,-21-21 0,0-1 0,0 1 16,0 0-16,0 0 0,0 0 16,-21 0-16,0-1 0,0 1 15,0 21-15,0 0 16,-1 0-16,1 0 0,0 0 15,21 21-15,0 1 16,0-1-16,0 0 16,0 0-16</inkml:trace>
  <inkml:trace contextRef="#ctx0" brushRef="#br1" timeOffset="-208461.02">14499 16404 0,'0'0'16,"-21"0"0,0 0-1,0 0-15,-1 0 0,1 21 16,0 1-16,21-1 0,0 0 0,-21 0 16,21 0-16,-21 0 0,21 1 15,0-1-15,0 0 0,0 0 0,0 0 16,0 0-16,0 1 0,21-22 15,0 0 1,0 0-16,0 0 16,-21-22-16,22 1 0,-1 21 0,-21-21 0,21 0 15,-21 0-15,21 21 0,-21-21 16,0-1-16,21 1 0,-21 0 16,0 0-16,0 42 31,0 0-16,0 0-15,0 1 16,0-1-16,0 0 0,0 0 16,0 0-1,21-21 1,1 0-16,-1 0 0,0 0 16,0 0-16,0 0 0,0 0 0,1-21 0,-1 21 15,-21-21-15,21 21 0,0-21 16,0 21-16,-21-21 0,21-1 15,-21 1-15,0 0 16,0 0-16,-21 21 16,0 0-1,0 0-15,0 0 16,21 21-16,-21 0 0,-1 0 16,22 1-16,-21-1 0,21 0 15,0 0-15,0 0 0,0 0 16,0 1-16,21-22 31,1 0-31,-1 0 16,0-22-16,0 22 15,-21-21-15,0 0 0,0 0 0,21 21 16,-21-42-16,0 20 0,21 1 0,-21 0 16,0-21-16,22 21 0,-22-22 15,0 1-15,0 0 0,0-1 0,0-20 16,0 20-16,0 1 0,0 21 0,0 0 15,0 0-15,0-1 0,0 44 32,-22-1-32,22 21 0,0-21 0,-21 22 15,21-1-15,-21 0 0,21 1 0,0 20 16,0-21-16,0-20 16,0 20-16,0 0 0,0-21 0,0 22 15,0-22-15,0 0 0,0 0 0,21 0 16,0 1-16,-21-1 0,22-21 0,-1 0 15,0 0-15,0 0 0,0 0 16,0 0-16,1-21 0,20-1 0</inkml:trace>
  <inkml:trace contextRef="#ctx0" brushRef="#br1" timeOffset="-207765.42">15875 16171 0,'-21'0'15,"42"0"-15,-63-21 0,20 21 0,-20 0 0,21 0 16,0 0-16,0 0 0,-1 0 0,22 21 47,22-21-47,-1 0 0,0 22 15,21-22-15,1 0 0,-1 0 16,0 21-16,22-21 0,-1 0 0,1 0 16,-1 0-16,1 21 0,-1-21 0,22 0 15,-22 0-15,1 0 0,-1 0 0,1 0 16,-22 0-16,22 0 0,-22 0 15,-21 0-15,22 0 0,-22-21 0,0 21 16,0 0-16,-21-21 0,0-1 16,0 1-16,0 0 15,-21 21-15,0-21 16,0 21-16,-1-21 0,1 21 0,-21-21 16,21 21-16,0 0 0,-1 0 0,1 0 15,0 0-15,0 0 16,21-22 31,21 22-47,0 0 0,0 0 0,1 0 0,-1 0 15,0 0-15,0 0 0,0 0 0,0 0 16,1 0-16,-1 0 0,0 0 0,0 0 16,-21 22-16,0-1 15,0 0-15,0 0 0,0 0 0,0 0 16,0 1-16,-21-1 0,0 0 0,0 21 15,-1-21-15,-20 1 0,21 20 0,0-21 16,-22 0-16,22 0 0,0 1 16,0-1-16,0 0 0,0 0 0,-1 0 15,22 0-15,0 1 16,-21-22-16,21-22 31</inkml:trace>
  <inkml:trace contextRef="#ctx0" brushRef="#br1" timeOffset="-205878.56">18415 15621 0,'0'-21'31,"0"0"-31,21 0 16,-21-1-16,21 22 0,0-21 0,1 0 16,-22 0-16,0 0 0,21 0 0,-21-22 15,0 22-15,0 0 0,0 0 16,0 0-16,0-1 0,0 1 0,0 0 15,-21 0-15,-1 21 0,1 0 0,-21 0 16,21 0-16,0 0 16,-1 21-16,-20 0 0,21 0 0,-21 22 15,20-22-15,1 21 0,-21 1 16,21-1-16,0 0 0,-1 22 16,1-22-16,0 0 0,0 1 0,21 20 15,-21-20-15,21 20 0,0-21 0,0 1 16,0-1-16,0 0 0,0 1 15,0-1-15,0-21 0,0 0 0,21 1 16,0-1-16,-21 0 0,21 0 0,0-21 16,1 0-16,-1 0 0,0 0 15,0 0-15,0 0 0,0 0 0,1 0 16,-1 0-16,0-21 0,0 21 0,21-21 16,-20 0-16,-1-1 0,0-20 15,0 21-15,21 0 0,-20 0 16</inkml:trace>
  <inkml:trace contextRef="#ctx0" brushRef="#br1" timeOffset="-205493.13">18648 15748 0,'-21'0'32,"-1"21"-32,1 0 15,21 1-15,0 20 0,-21-21 16,21 21-16,0-20 0,0-1 0,0 21 15,0-21-15,0 0 0,0 1 16,0-1-16,0 0 0,21 0 16,0-21-16,1 0 0,-1 0 15,0 0-15,0 0 0,0 0 16,0 0-16,1-21 0,20 0 0,-21 0 16,0-1-16,0 1 0,1 0 0,-22 0 15,0 0-15,0-22 0,0 22 16,0 0-16,0 0 0,-22-21 0,1 20 15,0 1-15,0 0 0,0 0 0,0 21 16,-22-21-16,22 21 0,0 0 16,0 0-16,0 0 15,-1 21-15,1 0 0,21 0 16,0 0-16,0 1 0,0-1 0,0 0 16,0 0-16,21 0 0,1 0 15,-1-21-15,21 22 0,-21-22 0,22 0 16,-22 0-16,21 0 0,0-22 0</inkml:trace>
  <inkml:trace contextRef="#ctx0" brushRef="#br1" timeOffset="-203771.96">19262 15706 0,'-22'21'16,"1"0"-1,21 0-15,-21-21 0,21 21 0,0 22 16,0-22-16,0 0 0,-21 0 0,21 22 15,0-22-15,0 0 0,0 0 16,0 21-16,-21-20 0,21-1 16,0 0-16,0 0 15,0-42 17,0 0-32,0 0 0,0-1 0,0 1 15,0 0-15,21-21 0,0 21 0,-21-22 16,21 22-16,0-21 0,1 21 15,-22-1-15,21-20 0,0 21 16,0 0-16,0 21 0,-21-21 0,21 21 16,1 0-16,-1 0 0,0 0 15,0 21-15,-21 0 0,0 0 0,21 0 16,-21 0-16,21 1 0,-21-1 0,0 0 16,0 21-16,0-21 0,0 22 15,0-22-15,0 0 0,0 0 0,0 0 16,0 22-16,22-22 0,-1 0 15,0-21-15,0 0 0,0 0 0,0 0 16,1 0-16,20 0 0,-21 0 16,0 0-16,22-21 0,-22 0 0,21 0 15,-21-1-15,22-20 0,-22 21 16,0-21-16,0 20 0,0-20 16,0 21-16,-21 0 0,0-22 0,0 22 15,0 0-15,-21 21 31,0 21-31,0 0 0,0 1 16,21-1-16,0 0 0,-21 0 0,21 0 16,-22 22-16,22-22 0,0 0 0,0 0 15,0 0-15,0 0 0,0 1 16,0-1-16,0 0 0,22-21 0,-22 21 16,21-21-16,-21 21 15,-21-42 16,-1 0-15,1 0-16,0 21 0,0-21 16,0 21-16,0 0 15,21 21 1,0 0-16,0 0 0,0 0 16,0 0-16,0 1 0,21-1 15,0-21-15,0 0 0,-21 21 16,21-21-16,0 0 0,22 0 0,-22 0 15,0 0-15,0 0 16,22-21-16,-22 0 0,21 21 0,-21-22 16,22 1-16,-1-21 0,-21 21 0,0 0 15,0-22-15,1 1 0,-1 0 0,0 20 16,0-20-16,-21 0 0,0-22 16,21 22-16,-21 0 0,21-22 0,-21 22 15,0-22-15,0 22 0,0-22 0,0 22 16,0 0-16,22-1 0,-22 22 15,0 0-15,0 0 0,-22 42 16,22 0 0,-21 22-16,0-22 0,21 21 0,0 0 15,-21 22-15,0-22 0,21 1 16,-21 20-16,21-21 0,0 1 0,0-1 16,0 22-16,0-22 0,0 0 15,0 1-15,0-1 0,0 0 0,0 1 16,0-22-16,0 21 0,21-21 0,0 0 15,0 1-15,0-1 0,0-21 16,1 0-16,20 0 0,-21 0 0,21 0 16,-20 0-16,20 0 0,0-21 0,-21-1 15,22 1-15,-22-21 0,21 21 16,-21 0-16,1-22 0,-1 1 0,-21 0 16,0 20-16,0-20 0,0 21 0,0 0 15,0-22-15,0 22 16,-21 21-16,-1 0 0,1 0 15,0 0-15,0 0 0,0 0 0,21 21 16,-21-21-16,21 22 0,0-1 16,0 0-16,0 0 0,21-21 15,0 21-15,0 0 0,0 1 0,-21-1 16,21 0-16,1 0 0,-1 0 0,-21 0 16,0 1-16,21-1 0,-21 0 0,21-21 15,-21 21-15,0 0 0,21 0 16,0-21-16,-21 22 15,22-22-15,-1 0 0,0 0 16,0 0-16,0 0 16,0-22-16,1 1 0,-1 21 0,0-21 15,0 0-15,0 0 0,0 0 0,1-1 16,-22 1-16,0-21 0,21 21 16,-21 0-16,21-22 0,-21 22 15,0 0-15,0 0 0,0 0 16,0 42-1,0 0-15,0 0 16,-21 21-16,21-20 0,0-1 16,0 0-16,0 0 0,0 0 0,0 0 0,0 1 15,0-1-15,0 0 0,0 0 16,21-21-16,0 0 16,0 0-16,0 0 0,1 0 15,-1 0-15,0 0 0,0 0 0,0-21 16,0 0-16,1 0 15,-22-1-15,0 1 0,21 0 0,0-21 16,-21 21-16,21-22 0,-21 22 0,0 0 16,0-21-16,21 20 0,-21 1 15,21 0-15,-21 42 32,0 0-32,0 1 0,-21-1 0,21 21 15,-21-21-15,21 22 16,0-22-16,-21 0 0,21 21 0,0-21 15,0 1-15,0-1 0,0 0 0,0 0 16,0 0-16,0 0 16,21-21-16,0 0 0,0 0 15,22 0-15,-22 0 0,0 0 0,0-21 16,0 21-16,1-21 0,-1 0 0,0 0 16,0 0-16,21-1 15</inkml:trace>
  <inkml:trace contextRef="#ctx0" brushRef="#br1" timeOffset="-202656.5">22013 15748 0,'0'-21'16,"-42"148"-16,84-233 0,-42 64 0,-21 42 15,0 0-15,0 0 0,0 21 16,-1-21-16,-20 21 0,42 0 0,-21 0 16,0 1-16,0-1 0,-1 21 15,22-21-15,0 0 0,0 22 0,-21-22 16,21 0-16,0 0 0,0 0 0,0 1 15,0-1-15,21 0 0,1 0 16,-1-21-16,0 0 0,0 0 16,21 0-16,-20 0 0,-1 0 15,0 0-15,21 0 0,-21-21 0,22 0 16,-22 21-16,0-21 0,21-1 16,-20 1-16,-1 0 0,0 0 0,21-21 15,-21 20-15,1-20 0,-22 0 0,21 21 16,-21-22-16,21 1 0,-21 0 0,0-22 15,0 22-15,0-1 0,0 1 16,21 0-16,-21-1 0,0 22 0,0 0 16,0 0-16,0 0 0,0 42 15,0 0 1,-21 0-16,21 0 0,-21 1 0,21 20 16,-21 0-16,-1 1 0,22-1 15,0-21-15,0 21 0,0 1 16,0-1-16,0 0 0,0-20 0,0 20 15,0 0-15,0-21 0,22 22 0,-1-22 16,0 0-16,-21 21 0,21-42 0,0 22 16,0-1-16,1-21 0,-1 0 15,0 0-15,0 0 0,0 0 0,0 0 16,1 0-16,-1 0 0,0 0 0,-21-21 16,21-1-16,0 1 0,0 0 15,-21 0-15,22 0 0,-1 0 0,-21-1 16,0 1-16,0 42 31,0 1-15,0-1-16,0 0 0,0 0 0,0 0 15,0 0-15,0 1 0,0-1 16,0 0-16,0 0 16,21-21-16,0 0 0,0 0 15,0 0-15,1 0 0,-1 0 0,0 0 16,0 0-16,21 0 0,-20 0 0,-1 0 15,0 0-15,0-21 0,-21 0 16,21 21-16,-21-21 0,0-1 0,0 1 16,0 0-16,0 0 0,0 0 0,0-22 15,0 22-15,-21-21 0,21 21 16,-21 0-16,21-22 0,-21 22 16,0 0-16,-1 21 15,1 0-15,0 0 0,0 21 16,0 0-16,0 0 0,-1-21 0,1 22 15,0 20-15,21-21 0,0 0 16,-21 0-16,21 1 0,0-1 0,0 0 16,0 0-16,0 0 0,21-21 0,0 21 15,0-21-15,1 0 16,-1 0-16,0 0 0,0 0 0,21 0 16,-20 0-16,-1 0 0,0 0 0,0 0 15,-21-21-15,21 0 0,0 0 16,1 0-16,-1 21 0,0-21 15,0-1-15,-21 1 0,21 0 0,0 0 16,1 0-16,-1 21 16,-21 21-1,0 0-15,0 0 16,0 0-16,0 1 0,0-1 0,0 0 16,0 0-16,0 0 0,0 0 0,0 1 15,0-1-15,21 0 0,0 0 16,0-21-1,0 21-15,1-21 0,-1 0 16,0 0-16,0 0 0,0 0 16,0 0-16,-21-21 0,22 21 0,-1-21 15,-21 0-15,0 0 0,0-1 16,21 1-16,-21 0 0,0-21 0,0 21 16,0-1-16</inkml:trace>
  <inkml:trace contextRef="#ctx0" brushRef="#br1" timeOffset="-202424.64">22564 15600 0,'-22'0'0,"44"0"0,-65-21 0,22 21 16,42 0-1,0 0-15,1 0 16,-1-21-16,21 21 0,-21 0 0,22 0 15,-1 0-15,-21 0 0,21 0 0,-20-22 16,-1 22-16,0 0 0,-42-21 31,0 21-31,-1-21 0,-20 21 0,21 0 16</inkml:trace>
  <inkml:trace contextRef="#ctx0" brushRef="#br1" timeOffset="-202155.79">20383 15600 0,'0'0'0,"-63"0"0,-1 0 0,22 21 0,21-21 16,-21 0-16,63 0 15,21-21 1,-21 21-16,22-21 0,20 21 15,-21-21-15,22 21 0,-22 0 0,22-22 16,-22 22-16,22 0 0,-22-21 16,-21 21-16,21 0 0,-20 0 0,-1 0 15,0 0-15,0-21 0,0 21 0,-21-21 16,21 21-16,1 0 16,-1 0-16</inkml:trace>
  <inkml:trace contextRef="#ctx0" brushRef="#br1" timeOffset="-200799.55">25548 15663 0,'0'0'15,"42"-21"-15,-20 0 0,20 0 0,-21-21 0,0 20 16,0 1-16,-21-21 0,0 21 0,0-22 16,0 22-16,0-21 0,-21 0 15,0 20-15,0-20 0,-21 21 0,20 0 16,-20 0-16,21-1 0,-21 1 15,20 21-15,-20 0 0,21 0 16,-21 21-16,20 22 0,1-22 0,-21 21 16,21 1-16,0 20 0,-1 1 0,1-22 15,0 21-15,0 1 0,21-1 16,0 22-16,0-21 0,0-1 0,0 1 16,0-1-16,0-21 0,0 22 0,21-22 15,0 1-15,0-22 0,1 21 16,20-21-16,0 0 0,1 1 0,-1-22 15,0 0-15,1 0 0,-1 0 0,21 0 16,-20 0-16,-1 0 0,0-22 16,1 1-16,-1 0 0,0 0 0,-20 0 15,-1 0-15,0-1 0,-21-20 16,0 21-16,0-21 0,0 20 0,-21-20 16,0 21-16,-1 0 0,1-22 15,-21 43-15,21-21 0,-22 0 0,22 21 16,-21 0-16,21 0 0,-22 0 0,22 21 15,-21 0-15,21 1 0,0 20 16,-1-21-16,1 21 0,21-20 0,0 20 16,0 0-16,0-21 0,0 22 0,0-22 15,0 0-15,0 0 0,21 0 16,1-21-16,-1 22 0,0-22 16,21 0-16,-21 0 0,22 0 0,-1 0 0,-21 0 15,22-22-15,-1 22 16,-21-21-16,21 0 0,-20 0 0,-1 0 15,0 0-15,0-1 0,-21 1 0,21 0 16,-21-21-16,0 21 0,0-1 0,0 1 16,0 0-16,0 0 0,0 0 15,-21 21-15,0 0 16,21 21-16,-21-21 0,21 21 0,0 0 16,0 22-16,0-22 0,0 0 15,0 0-15,0 0 0,0 0 0,0 1 16,21-1-16,0 0 0,0-21 15,0 21-15,1-21 0,-1 0 16,21 0-16,-21 0 0,0 0 0,1 0 16,20 0-16,-21-21 0,0 0 0,0 21 15,-21-21-15,22-1 0,-22 1 16,21 0-16,-21 0 0,0 0 0,0-22 16,0 22-16,0 0 0,0 0 0,0 0 15,0 0-15,0 42 31,0 0-31,0 0 0,0 21 0,0-20 16,0-1-16,-21 21 0,21-21 0,-22 0 16,22 22-16,0-22 15,0 0-15,-21 0 0,21 0 16,-21-21-16,21-21 31,0 0-15,21 0-16,0 0 0,1 0 0,-22-1 15,21-20-15,0 21 0,0-21 0,0-1 16,0 1-16,1 21 0,-1-22 16,0 22-16,21 0 0,-21 0 15,1 21-15,20 0 0,-21 0 0,0 21 0,22 0 16,-22 0-16,0 22 0,-21-22 16,0 21-16,21-21 0,-21 22 0,0-1 15,0-21-15,0 22 0,0-22 16,0 21-16,0-21 0,0 0 0,0 1 15,0-1-15,0 0 0,0 0 16,21-21 0,0 0-16,1 0 0,20-21 15,-21 21-15,21-21 0,-20 0 16</inkml:trace>
  <inkml:trace contextRef="#ctx0" brushRef="#br1" timeOffset="-200296.47">27876 15875 0,'0'0'0,"0"-21"15,0 0-15,0 0 16,0-1-16,0 1 0,0 0 16,-21 0-16,0 0 0,0 21 15,0 0-15,0 0 0,-1 0 16,1 0-16,0 0 0,0 0 0,0 21 15,0 0-15,-1 21 0,1-20 0,0 20 16,0 0-16,0 1 0,0-1 16,-1 0-16,22 1 0,0-22 0,-21 21 15,21-21-15,0 0 0,0 22 16,0-22-16,0 0 16,21-21-16,1 0 0,-1 0 15,0 0-15,0 0 0,0-21 0,0 0 16,1 0-16,-1-1 0,0 1 15,0 0-15,0 0 0,0-21 0,1 20 16,-1-20-16,0 0 0,-21 21 0,21-22 16,0 22-16,-21 0 0,21 0 0,-21 42 31,0 0-31,0 0 0,0 0 16,0 22-16,0-22 0,-21 21 0,0-21 15,21 22-15,0-22 16,-21 21-16,21-21 0,0 1 0,0-1 15,0 0-15,0 0 0,0 0 0,0 0 16,21-21 0,0 0-16,0-21 15,-21 0-15,22 0 0,-1 0 16,0 0-16</inkml:trace>
  <inkml:trace contextRef="#ctx0" brushRef="#br1" timeOffset="-200035.62">28321 15409 0,'0'-42'16,"0"84"-16,0-126 0,21 41 0,-21 22 16,0 0-16,0 42 15,0 22-15,-21-1 16,21 0-16,-21 1 0,21-1 0,0 21 16,0-20-16,-21-1 0,21 22 15,0-22-15,-22 0 0,22 1 0,0 20 16,0-21-16,-21 1 0,21-22 0,-21 21 15,0 1-15,21-22 0,0 21 0,0-21 16,0 0-16,0 1 0,0-1 16,21-21-1,0-21-15,0-1 16,1 1-16,20 0 16</inkml:trace>
  <inkml:trace contextRef="#ctx0" brushRef="#br1" timeOffset="-199696.81">28702 15727 0,'0'-21'0,"-64"127"0,128-191 0,-64 43 16,-21 42 0,0 0-16,-22 0 0,22 0 15,0 21-15,-21 0 0,20-21 0,1 21 16,0 0-16,0-21 0,0 21 16,21 1-16,0-1 0,0 0 15,21-21 1,21 21-16,-21-21 0,1 0 15,-1 21-15,21-21 0,-21 21 0,0-21 16,1 22-16,-1-1 0,-21 0 16,0 0-16,0 0 0,0 0 0,0 1 15,0-1-15,-21-21 0,-1 21 16,1 0-16,0-21 0,0 21 0,-21-21 16,20 21-16,1-21 0,-21 0 0,21 0 15,0 0-15,-1 0 0,1 0 16,21-21-1,21 0 1,1 0 0,-1 0-16,0 21 0,0-21 0</inkml:trace>
  <inkml:trace contextRef="#ctx0" brushRef="#br1" timeOffset="-199353.01">28914 15854 0,'0'0'0,"21"0"0,-21-21 0,21 21 15,-21-21-15,0 42 16,0 0 0,-21 0-16,0 0 0,-1 0 0,22 22 15,-21-22-15,0 21 0,0-21 0,0 22 16,21-22-16,-21 0 16,21 0-16,0 0 0,0 1 0,0-1 15,0 0-15,42-21 0,-21 0 16,0 0-16,0 0 0,1 0 0,20-21 15,-21 0-15,21-1 0,-20 1 16,-1 0-16,21-21 0,-21 21 0,0-22 16,22 1-16,-43 21 0,21-22 0,0 1 15,-21 21-15,0-21 0,0 20 16,0 1-16,-21 0 0,0 21 16,-22 0-16,22 0 0,-21 0 15,21 21-15,-22-21 0,1 21 0,0 1 0,21-22 16,-22 21-16,22 0 15,0 0-15,0-21 0,0 21 0</inkml:trace>
  <inkml:trace contextRef="#ctx0" brushRef="#br1" timeOffset="-197272.91">30226 15452 0,'21'-43'0,"-42"86"0,42-128 0,-21 43 0,0-1 15,0 1-15,0 21 0,0-21 16,-21 20-16,0 1 0,0 21 0,-1 0 16,1 0-16,0 0 0,-21 21 0,21 22 15,-1-1-15,-20 0 0,21 22 16,0-1-16,0 1 0,-1-1 0,1 1 16,0-1-16,0 1 0,0-1 15,21 1-15,0-1 0,0-20 16,0 20-16,0-20 0,21-1 0,0-21 15,0 21-15,0-20 0,22-1 0,-1-21 16,0 21-16,1-21 0,-1 0 16,22 0-16,-22 0 0,0-21 0,1 0 15,20-1-15,-21-20 0,1 21 0,-22-21 16,21-1-16,-21 1 0,1-22 16,-1 22-16,-21-21 0,0-1 0,0 1 15,0-22-15,0 21 0,0-20 0,-21-1 16,-1 22-16,-20-1 0,21 22 15,0-1-15,-22 22 0,1 0 16,0 21-16,-1 21 0,1 0 16,0 1-16,-1 20 0,22 21 0,-21-20 15,21 20-15,0 1 0,-1-1 0,1 43 16,21-42 0,0-22-16,0 0 0,0 1 0,0-1 0,21 0 15,1-21-15,20 22 0,-21-22 0,21 0 16,1-21-16,-1 21 0,0-21 15,22 0-15,-22 0 0,1 0 0,-1-21 16,-21 21-16,21-21 0,1 0 0,-22 0 16,0-1-16,0 1 15,0 0-15,1 0 0,-22 0 0,0 0 16,21 21-16,-21 21 16,0 0-1,0 0-15,0 0 0,0 22 0,0-22 16,0 21-16,0-21 0,0 0 15,-21 1-15,21-1 0,0 0 0,0 0 16,0 0-16,21-21 16,0 0-1,0 0-15,0 0 0,0-21 16,1 0-16,-1 0 0,0 0 0,0-1 16,0-20-16,-21 21 15,21-21-15,1 20 0,-22 1 0,0 0 16,21-21-16,0 21 0,-21 42 31,0 0-31,0 0 16,0 0-16,0 0 0,0 1 0,0 20 15,-21-21-15,21 0 0,0 0 16,0 22-16,0-22 0,0 0 0,0 0 16,21 0-16,0 1 15,0-22-15,0 21 0,1-21 16,-1 0-16,0 0 0,0 0 15,21 0-15,-20-21 0,-1-1 16,0 1-16,0 0 0,0 21 0,0-42 16,-21 21-16,0-1 0,0 1 0,0-21 15,22 21-15,-22 0 0,0-1 16,0 1-16,0 0 0,0 0 0,-22 21 16,22 21-1,0 0-15,-21 0 0,0 1 0,21-1 16,-21 21-16,21-21 0,-21 22 0,21-22 15,0 0-15,0 0 0,0 0 16,0 0-16,0 1 0,0-1 0,21 0 16,0-21-16,0 0 0,0 0 0,1 0 15,-1 0-15,0 0 16,0 0-16,0-21 0,0 21 0,1-21 16,-1-1-16,0 1 0,0 0 0,0 0 15,0 0-15,1 0 0,-22-1 16,0-20-16,21 42 0,-21-21 0,21 0 15,-21 42 1,0 0-16,0 0 16,0 0-16,0 1 0,0-1 15,0 0-15,0 0 0,0 0 0,0 0 16,0 1-16,0-1 0,21-21 16,0 21-16,0-21 15,1 0-15,-1 0 0,0 0 16,21 0-16,-21-21 0,1 0 0,-1 21 15,-21-22-15,21 1 0,0-21 16,0 21-16,-21-22 0,21 1 0,1 0 16,-1-1-16,-21 1 0,21 0 15,0-22-15,0 1 0,22 20 0,-22-20 16,0 21-16,0-22 0,21 43 16,-42-21-16,0 20 0,22 1 15,-44 42-15,1 1 16,-21 20-16,21 0 0,0-21 15,-1 22-15,-20-1 0,21 0 16,0 1-16,0 20 0,21-20 16,-22-1-16,22 0 0,-21 1 0,21-1 15,0 0-15,0-21 0,0 22 0,0-1 16,0-21-16,0 0 0,0 1 16,21-1-16,1 0 0,-1 0 0,0-21 15,0 0-15,0 0 0,0 0 16,1 0-16,-1 0 0,0 0 0,21-21 15,-21 0-15,1 21 0,-22-21 16,21-1-16,0 1 0,0 0 0,-21 0 16,21 0-16,-21 0 0,0 42 47,0 0-47,0 0 0,-21 0 15,21 0-15,0 1 0,0-1 0,0 0 16,0 0-16,0 0 0,0 0 15,21-21-15,0 0 16,1 0-16,-1 0 0,21 0 0,-21 0 16,0 0-16,1 0 0,-1 0 15,21-21-15,-42 0 0,21 21 0,0-21 16,-21 0-16,0-22 0,0 22 16,0 0-16,0-21 0,0-1 0,0 22 15,0 0-15,0 0 0,0 0 16,-21 0-16,0 21 0,0 0 15,0 0-15,-22 0 0,22 0 16,0 21-16,-21-21 0,21 21 0,-1 0 16,1 0-16,0 0 0,21 1 0,0-1 15,0 0-15,0 0 0,21 0 16,0-21-16,22 0 0,-22 21 16,0-21-16,21 0 0</inkml:trace>
  <inkml:trace contextRef="#ctx0" brushRef="#br1" timeOffset="-196419.93">32914 16023 0,'0'0'0,"0"-21"0,0 0 16,-21 21 0,-21 0-16,20 0 0,1 21 0,0 0 15,0 0-15,-21 1 0,20-1 16,1 21-16,0-21 0,0 0 0,21 1 15,0-1-15,0 0 0,0 0 16,0 0-16,21-21 16,0 0-16,0 0 15,1 0-15,-22-21 16,21 21-16,0-21 0,0 0 16,-21 0-16,21-1 0,0 1 15,-21 0-15,0 0 0,22 0 0,-1 21 16,-21-21-16,0-1 0,0 44 31,0-1-31,0 0 0,0 0 16,0 0-16,0 0 0,0 1 15,0-1-15,0 0 0,0 0 16,0 0-16,21-21 0,0 0 16,0 21-16,22-21 0,-22 0 0,21 0 15,0 0-15,1 0 16,-22 0-16,21-21 0,-21 21 0,1 0 15,-1-21-15,0 0 0,0 21 16,-21-21-16,0 0 0,0-1 16,0 1-16,0 0 0,-21 0 15,0 0-15,0 21 0,-1 0 0,1 0 16,0 0-16,0 0 0,0 21 16,0-21-16,-22 21 0,22 0 15,0 0-15,0 1 0,0 20 0,-1-21 16,22 0-16,0 0 0,0 1 15,0-1-15,0 0 0,0 0 16,22-21-16,-1 0 0,0 21 0,0-21 16,21 0-16,-20 0 0,-1 0 15,0 0-15,21-21 0,-21 0 16,1 21-16,-1-21 0,-21 0 0,21-1 16,0 1-16,0-21 0,-21 21 15,21-22-15,-21 1 0,0 0 0,22-22 16,-22 22-16,21-22 0,-21 22 15,0-21-15,21 20 0,-21 1 0,21 21 16,-21 0-16,-21 21 16,0 21-16,0 21 15,-22-21-15,22 22 0,-21-1 16,21 21-16,-1-20 0,1-1 16,21 0-16,0 1 0,0-1 0,0 0 15,0 1-15,0-22 0,21 21 16,1-21-16,20 1 0,-21-1 0,0 0 15,22-21-15,-22 0 0,0 0 16,21 0-16,-21 0 0,1 0 0,20 0 16,-21 0-16,0 0 0,0-21 15,22 0-15,-22-1 0,0 1 0,0 0 16,0 0-16</inkml:trace>
  <inkml:trace contextRef="#ctx0" brushRef="#br1" timeOffset="-194768.75">995 17505 0,'0'0'0,"-43"-21"0,22 21 0,0 0 0,0 0 16,-21 0-16,20-21 0,1 21 15,-21 0-15,21 0 0,-22 0 16,22 0-16,-21 0 0,21 0 16,0 0-16,-22 0 0,22 0 0,0 0 15,21 21 1,42-21 0,-21 0-16,43 0 0,-22 0 15,1 0-15,20 0 0,1 0 16,-1 0-16,1 0 0,20 0 0,-20 0 15,20 0-15,-20-21 0,-1 21 16,1 0-16,-1 0 0,1-22 0,-22 22 16,1 0-16,-22 0 0,21 0 15,-21 0 1,-21-21-16,-21 21 16,0 0-16,0 0 15,-22 0-15,22 0 0,-21 0 16,21 0-16,-22-21 0,22 21 0,0 0 15,0 0-15,0 0 0,0 0 16,42 0 0,0 0-16,21 0 15,-21 0-15,22 0 0,-1 0 0,0 0 16,1 0-16,-1 0 0,0 21 16,1 0-16,-1-21 0,-21 22 15,22-1-15,-22 0 0,-21 21 16,0-21-16,0 1 0,0 20 0,0-21 15,0 0-15,-21 22 0,-1-22 16,-20 21-16,21-21 0,-21 0 0,20 22 16,-20-22-16,21 0 0,0 0 15,21 0-15,0 1 16,21-22 0,0 0-16,0-22 15</inkml:trace>
  <inkml:trace contextRef="#ctx0" brushRef="#br1" timeOffset="-193860.83">2900 17526 0,'0'0'0,"0"-42"0,0 21 16,0-1-16,0-20 0,0 21 0,0 0 15,0 0-15,-21-1 0,21 1 16,-22 21 0,1 0-16,0 21 15,21 1-15,0 20 0,0 0 0,-21 1 16,21-1-16,0 21 0,-21-20 15,21 20-15,0-20 0,0-1 16,0 0-16,0 1 0,0-22 0,0 21 16,0-21-16,-21 0 0,21 1 15,0-1-15,0 0 16,-22-21 0,22-21-16,0 0 0,0-1 15,0 1-15,0-21 0,0 0 16,0-1-16,0 1 0,0-22 0,0 22 15,22-21-15,-22 20 16,21 1-16,-21 0 0,0-1 0,21 22 16,-21 0-16,21 0 0,0 21 15,0 0-15,-21 21 0,22-21 16,-1 42-16,-21-21 0,0 1 16,21 20-16,0 0 0,-21 1 0,0-1 15,0-21-15,21 21 0,-21-20 16,21 20-16,-21-21 0,0 0 0,22 0 15,-1-21 1,0 0-16,0 0 16,0-21-16,0 0 0,-21 0 15,22-21-15,-1 20 0,-21-20 0,21 0 16,0-1-16,-21 1 16,0 0-16,21-1 0,0 22 0,-21-21 15,0 21-15,0 0 0,0-1 0,22 22 16,-1 0-16,-21 22 15,0-1-15,0 0 0,21 0 0,-21 21 16,0 1-16,21-1 0,-21 0 16,0 1-16,0-22 0,0 21 0,0 1 15,21-22-15,-21 0 0,21 0 16,-21 0-16,0 0 0,22 1 16,-1-22-16,0 0 0,0 0 15,0 0-15,-21-22 16,0 1-16,21 0 15</inkml:trace>
  <inkml:trace contextRef="#ctx0" brushRef="#br1" timeOffset="-193499.67">3641 17632 0,'0'0'0,"0"21"16,0 0-16,0 0 0,0 1 15,0-1-15,0 0 0,0 0 16,21-21-1,0 0 1,0 0-16,0-21 0,22 0 0,-22 0 0,0 21 16,0-22-16,0 1 15,0 0-15,1 0 0,-22 0 0,0 0 16,0-1-16,0-20 0,0 21 16,0 0-16,-22 0 0,1 21 15,0 0-15,-21 0 0,21 0 0,-1 21 16,-20 0-16,21 0 0,0 21 15,-22-20-15,22 20 0,21 0 0,0-21 16,-21 22-16,21-1 0,0-21 16,0 22-16,0-22 0,0 0 0,21 0 15,-21 0-15,21 0 0,1-21 16,-1 0-16,0 22 0,0-22 16,21 0-16,-20 0 0,-1-22 0,21 22 15,-21-21-15,22 0 0,-22-21 16,0 21-16</inkml:trace>
  <inkml:trace contextRef="#ctx0" brushRef="#br1" timeOffset="-193244.81">4233 17251 0,'0'0'0,"0"-21"16,0 0-16,0 42 16,-21 0-1,0 0-15,21 0 0,0 22 16,-21-22-16,21 21 0,-21-21 15,21 22-15,-22-1 0,22 0 16,0 1-16,0-1 0,0 0 0,0-21 16,0 22-16,0-1 0,0-21 15,0 0-15,0 1 0,0-1 0,0 0 16,0 0-16,22-21 16,-1 0-16,0 0 0,0-21 15,0 0-15,0 0 0,-21-1 16,22 1-16</inkml:trace>
  <inkml:trace contextRef="#ctx0" brushRef="#br1" timeOffset="-192837.42">4445 17272 0,'0'-21'0,"0"190"16,0-317-16,0 148 16,0 42-1,0-20-15,0 20 0,0-21 0,0 21 16,0 1-16,0-1 0,0 0 15,0-20-15,0 20 0,0 0 0,0-21 16,0 22-16,-21-22 0,21 0 16,0 0-16,0 0 0,0 1 15,0-44 17,0 1-32,0 0 15,0-21-15,0 21 0,21-22 16,-21 22-16,21-21 0,0 21 0,0-1 15,1 1-15,-1 21 0,0 0 16,0 0-16,0 0 0,-21 21 16,0 1-16,21-1 0,-21 0 0,0 0 15,0 21-15,0-20 0,0-1 16,0 21-16,0-21 0,0 0 0,0 1 16,0-1-16,0 0 0,-21 0 15,21-42 32,0 0-47,-21 0 0,0-1 0</inkml:trace>
  <inkml:trace contextRef="#ctx0" brushRef="#br1" timeOffset="-192648.53">4043 17441 0,'0'0'0,"21"0"31,0 0-15,-21-21-16,21 21 0,0 0 15,1 0-15,-1 0 0,21 0 0,-21-21 16,0 21-16,1-21 0,-1 21 16,0 0-16,0 0 0,0 0 0</inkml:trace>
  <inkml:trace contextRef="#ctx0" brushRef="#br1" timeOffset="-192200.78">4974 17526 0,'-21'0'16,"0"21"-16,0 0 0,21 1 16,-22-1-16,1 0 0,21 0 15,0 21-15,0-20 0,-21 20 0,21-21 16,0 21-16,0-20 0,0-1 16,0 0-16,0 0 0,0 0 0,21 0 15,0-21-15,1 0 0,-1 0 16,0 0-16,21 0 0,-21 0 15,1 0-15,-1-21 0,21 0 0,-21 0 16,0 0-16,-21 0 0,22-1 16,-22 1-16,0 0 0,0-21 0,0 21 15,0-1-15,0 1 0,-22 0 16,1 0-16,0 0 0,0 0 0,0 21 16,-22 0-16,22-22 0,0 22 0,0 0 15,0 0-15,0 0 0,21 22 16,0-1-16,0 0 0,0 0 15,0 0-15,0 0 16,21-21-16,0 22 0,0-22 16,0 0-16,0 21 0</inkml:trace>
  <inkml:trace contextRef="#ctx0" brushRef="#br1" timeOffset="-191681.08">5588 17632 0,'0'0'16,"0"-21"-16,-21 21 0,0-21 16,-1 21-16,1 0 0,0 0 15,0 0-15,0 0 0,0 0 16,-1 0-16,22 21 0,-21 0 16,0 0-16,21 0 0,0 0 15,-21 22-15,21-22 0,-21 21 0,21-21 16,-21 1-16,21 20 0,0-21 15,0 0-15,0 0 0,0 1 0,0-1 16,0 0-16,21-21 16,0 0-16,0 0 0,0 0 0,0 0 15,1-21-15,-1 0 0,21 21 0,-21-22 16,0 1-16,1-21 0,-1 21 16,0 0-16,-21-22 0,21 1 0,0 0 15,-21-1-15,0 1 0,0-22 16,0 22-16,0-21 0,0 20 15,0 1-15,0-22 0,0 22 0,0 0 16,0 21-16,0-1 0,0 1 0,0 0 16,0 42-1,0 0-15,-21 22 0,21-1 16,-21 0-16,21 1 0,-21-1 16,21 22-16,0-22 0,0 21 0,0-20 15,0-1-15,0 0 0,21 1 0,0-22 16,0 21-16,0-21 15,22 1-15,-22-1 0,21 0 0,-21-21 16,22 0-16,-22 0 0,21 0 0,-21 0 16,1 0-16,20 0 0,-21-21 15,0 0-15,22-1 0,-22 1 0</inkml:trace>
  <inkml:trace contextRef="#ctx0" brushRef="#br1" timeOffset="-190385.15">6985 17293 0,'0'-21'0,"0"42"0,0-63 0,21 21 0,-21-43 15,0 43 1,0 0-16,-21 0 0,0 21 0,0 0 16,-22-21-16,22 21 0,-21 0 15,21 0-15,-22 21 0,1 0 0,21 0 16,-22 0-16,22 22 0,-21-22 15,21 21-15,0 0 0,-1 1 16,22 20-16,0-20 0,0 20 0,0-21 16,0 1-16,0-1 0,0 0 0,0 1 15,0-1-15,22-21 0,-1 22 16,21-22-16,-21 0 0,22-21 0,-22 21 16,21-21-16,-21 0 0,22 0 15,-1 0-15,0 0 0,1-21 0,-1 0 16,-21 0-16,21-1 0,1 1 15,-22 0-15,0 0 0,0-21 16,-21 20-16,0 1 0,0 0 0,0 0 0,0 0 16,-21 0-16,0-1 15,-21 22-15,20 0 0,1 0 16,0 0-16,0 22 0,0-1 0,0 0 16,-1 0-16,1 0 0,0 0 15,21 22-15,-21-22 0,21 0 0,0 21 16,0-20-16,0-1 0,0 0 15,0 0-15,21-21 16,0 0-16,0 0 0,1 0 0,-1 0 16,0 0-16,0 0 0,-21-21 15,21 21-15,0-21 0,1 0 0,-22-1 16,0 1-16,0 0 0,0 0 16,0 0-16,0 0 0,0-1 0,0 1 15,0 42 16,0 1-31,0-1 0,0 0 16,0 21-16,0-21 0,0 1 16,0-1-16,21 21 0,-21-21 0,21-21 15,-21 21-15,21 1 0,0-22 0,0 0 16,1 0-16,-1 0 16,0 0-16,0 0 0,0-22 0,0 1 15,1 0-15,-1 0 0,0 0 16,0 0-16,0-1 0,-21 1 15,0 0-15,0 0 0,0 0 0,0 0 16,0-1-16,-21 22 31,21 22-31,0-1 0,0 0 16,0 0-16,0 0 0,0 22 16,0-22-16,0 0 0,0 0 15,0 0-15,0-42 47,0 0-47,21 0 16,0 0-16,-21-1 0,22 1 15,-1 0-15,0-21 0,0 21 16,0-22-16,-21 22 0,21 0 0,1 21 16,-22-21-16,21 21 0,0 0 15,0 21-15,-21 0 0,0 0 16,0 0-16,0 22 0,0-22 0,0 0 15,0 21-15,0-20 0,0-1 16,0 0-16,0 0 0,0 0 0,0 0 16,0 1-16,0-1 0,0 0 15,0-42 17,0 0-32,21-1 0,-21 1 15,21 0-15,1 0 0</inkml:trace>
  <inkml:trace contextRef="#ctx0" brushRef="#br1" timeOffset="-189644.77">8107 17187 0,'0'0'0,"21"-21"0,-21 0 0,0 42 32,0 0-32,0 22 0,0-22 15,0 21-15,0-21 0,0 22 0,0-1 16,0 22-16,0-22 0,0 0 15,0 1-15,0-1 0,0 0 0,0 1 16,0-1-16,0 0 0,0-21 16,0 1-16,0-1 0,0 0 15,0 0-15,0 0 16,0-42 0,0 0-16,0 0 15,0 0-15,0-22 0,0 22 16,21 0-16,0-21 0,-21 20 0,21 1 15,-21 0-15,22 0 0,-1 0 16,0 0-16,0 21 0,0 0 0,0 0 16,1 21-16,-1 0 15,0 0-15,0 0 0,0 0 16,-21 1-16,0-1 0,0 0 0,0 0 16,0 0-16,0 0 0,0 1 15,0-1-15,-21 0 0,21 0 16,-21-21-16,0 0 0,0 0 0,-1 0 15,1 0-15,0 0 16,0 0-16,0 0 0,21-21 31,21 42-15,0-21 0,21 0-16,-42 21 15,43-21-15,-22 0 0,0 0 16,21 0-16,-20 0 0,20 0 0,0 0 15,1-21-15,-1 0 0,0 0 16,-21 0-16,22-1 0,-1 1 0,0 0 16,-20 0-16,-1 0 0,0-22 15,0 22-15,-21-21 0,0 21 0,0-22 16,0 22-16,0 0 0,0 0 0,-21 0 16,0 21-16,0 0 0,-1 0 15,1 21-15,0 0 0,21 21 16,-21-20-16,21 20 0,0-21 0,0 21 15,0-20-15,-21 20 16,21-21-16,0 0 0,0 0 0,0 22 16,0-22-16,21 0 0,0 0 15,0-21-15,22 0 16,-22 0-16,0 0 0,0 0 0,21 0 16,-20-21-16,20 21 0,-21-21 0,21 0 15</inkml:trace>
  <inkml:trace contextRef="#ctx0" brushRef="#br1" timeOffset="-187645.46">9821 17272 0,'0'-21'0,"0"42"0,0-63 16,0 21-16,0-1 0,0 1 16,-21 42-1,21 1-15,-21-1 16,0 0-16,21 21 0,-21 1 0,21-1 16,-22 21-16,22 1 0,-21-22 0,21 22 15,0-1-15,0-20 0,0 20 16,0-21-16,0 1 0,0-1 15,0-21-15,0 0 0,21 1 0,1-1 16,-1 0-16,21-21 0,-21 0 16,22 0-16,-22 0 0,21 0 0,0-21 15,-20 21-15,20-21 0,-21-1 16,21 1-16,-20-21 0,-1 21 0,0-22 16,0 22-16,-21-21 0,0 0 0,0-22 15,0 22-15,0-1 0,-21-20 16,0 21-16,0-1 0,-22 1 0,22 0 15,-21-1-15,-1 1 0,1 21 16,0 0-16,-1 21 0,22 0 0,-21 0 16,0 0-16,20 0 0,-20 21 0,21 0 15,0 21-15,21-21 16,0 22-16,0 20 0,0-20 0,0 20 16,0-21-16,21 1 0,0 20 0,0-20 15,22-22-15,-22 21 0,0-21 16,21 22-16,-21-43 0,22 21 0,-1 0 15,-21-21-15,22 0 0,-1 0 16,0 0-16,1-21 0,-22 0 0,21-1 16,0 1-16,-20 0 0,41-42 15,-63 41-15,21 1 0,0 0 16,-21-21-16,0 21 16,0-1-16,0 44 15,0-1 1,0 0-16,0 0 0,0 0 0,0 0 15,0 22-15,0-22 0,0 21 16,0-21-16,0 1 0,0-1 0,0 0 16,0 0-16,22 0 15,-1-21 1,0 0-16,0-21 0,0 0 16,0 0-16,-21 0 0,22-1 15,-1 1-15,-21 0 0,21 0 0,-21-21 16,21 20-16,-21-20 0,0 21 15,0-21-15,0 20 0,0 1 16,21 0-16,-21 0 0,0 0 0,0 42 31,0 0-31,0 21 0,0-20 16,0-1-16,0 21 0,0-21 0,0 22 16,0-22-16,0 0 0,0 21 15,0-21-15,0 1 0,0-1 0,0 0 16,21 0-16,1 0 0,-1 0 15,0-21-15,0 0 16,0 0-16,22 0 0,-22 0 0,0 0 0,21-21 16,-21 0-16,22 21 15,-22-21-15,21 0 0,-21 0 0,1-22 16,20 22-16,-21-21 0,-21 21 0,21-22 16,-21 22-16,0-21 0,0 21 15,0-1-15,0 1 0,0 0 0,-21 21 16,0 0-1,0 0-15,0 21 0,-1 0 0,22 1 16,-21 20-16,21-21 0,-21 0 0,21 22 16,-21-22-16,21 21 0,0-21 15,0 0-15,0 1 0,0-1 0,0 0 16,0 0-16,21-21 0,0 21 16,0-21-16,1 0 0,-1 0 0,0 0 15,0 0-15,21 0 0,-20 0 0,-1 0 16,21-21-16,-21 0 15,0 0-15,22 0 0,-22-1 0,0 1 16,0 0-16,0 0 0,1-21 0,-22 20 16,0-20-16,21 21 0,-21-21 15,0 20-15,0 1 0,0 0 0,-21 21 16,-1 0-16,1 0 16,0 0-16,0 21 15,21 0-15,0 1 0,0-1 16,0 0-16,0 0 15,21 0-15,0 0 16,0 1-16,1-22 0,-1 21 0,0 0 16,0-21-16,-21 21 0,21-21 15,0 21-15,-21 0 0,22-21 0,-22 22 16,0-1-16,0 0 16,0 0-16,0 0 15,21-21 1,-21 21-16,21-21 0,0 0 15,0 0-15,0 0 16,1-21-16,-1 21 0,0-21 16,21 0-16,-21 0 0,1 0 15,-1-1-15,0 1 0,0 0 0,0-21 16,0 21-16,1-22 0,-22 1 16,0 21-16,0 0 0,0-1 0,0 1 15,0 0-15,0 0 0,-22 21 16,1 0-1,21 21-15,0 0 0,0 0 16,0 1-16,0-1 0,0 0 16,0 0-16,0 0 0,0 0 15,0 1-15,21-1 0,1 0 16,-1 0-16,-21 0 16,21-21-16,0 21 0,-21 1 15,21-22-15,0 0 0,-21 21 16,22-21-16,-1 0 15,0 0-15,0 0 16,0 0-16,0 0 0,1-21 16,-1 21-16,-21-22 0,0 1 15,21 0-15,-21 0 0,21 0 0,-21 0 16,21-1-16,-21 1 0,0 42 31,0 1-15,0-1-16,0 0 0,0 0 0,0 0 15,0 0-15,0 1 16,0-1-16,-21 0 0,21 0 16,0 0-16,0-42 31,0 0-15,0 0-16,0 0 15</inkml:trace>
  <inkml:trace contextRef="#ctx0" brushRef="#br1" timeOffset="-187483.55">12213 17526 0,'0'-21'0,"0"211"16,0-359-16,0 127 0,0 21 0,-21 21 62,21 21-31</inkml:trace>
  <inkml:trace contextRef="#ctx0" brushRef="#br1" timeOffset="-186541.35">12848 17822 0,'0'0'15,"0"-21"-15,21-21 16,-21 21-16,0 0 0,-21-1 16,0 1-16,0 0 0,0 0 15,-1 0-15,1 0 0,-21-1 0,21 22 16,0 0-16,-1 0 0,-20 0 0,21 0 15,0 22-15,0-22 0,-1 21 16,1 21-16,0-21 0,21 0 0,0 22 16,-21-1-16,21-21 0,0 22 15,0-1-15,0-21 0,0 0 16,0 22-16,0-22 0,21 0 0,0 0 16,0-21-16,1 0 15,-1 0-15,0 0 0,0 0 0,0 0 16,0 0-16,1 0 0,-1-21 15,0 0-15,0 0 0,0-1 0,0 1 16,1 0-16,-1-21 0,0-1 0,0 22 16,-21-42-16,0 20 0,21 1 15,-21-21-15,21 20 0,-21 1 0,0-22 16,0 22-16,0 21 0,0-21 16,0 20-16,0 1 0,0 0 15,0 0-15,0 42 16,-21 0-16,21 22 15,-21-22-15,21 21 0,0 0 16,0 22-16,0-22 0,-21 22 0,21-22 16,0 0-16,0 1 0,0 20 15,0-42-15,0 22 0,0-1 0,21-21 16,0 0-16,0 1 0,1-1 0,-1 0 16,21-21-16,-21 0 0,22 0 15,-22 0-15,21 0 0,0 0 16,-20 0-16,20-21 0,-21 21 0,21-21 15,-20-1-15,-1 1 0,21-21 16,-21 21-16,-21 0 0,21-22 0,-21 1 16,0 21-16,0-22 0,0 22 15,0-21-15,0 21 0,0 0 16,-21 21-16,0 0 0,0 21 0,0 0 16,0 21-16,-1-21 15,22 22-15,0-22 0,-21 21 0,21 1 16,0-22-16,0 0 0,0 21 15,0-21-15,21 1 0,1-1 0,-1-21 16,0 21-16,21-21 0,-21 0 0,22 0 16,-1 0-16,0 0 0,1 0 15,-1 0-15,0 0 0,1-21 16,20 0-16,-20-1 0,-1 22 0</inkml:trace>
  <inkml:trace contextRef="#ctx0" brushRef="#br1" timeOffset="-185876.73">15684 17590 0,'0'21'0,"0"0"32,22-21-17,-1 21-15,0-21 0,0 0 0,21 0 16,1 0-16,-1 0 0,0 0 16,1 0-16,20 0 0,1 0 0,-1 0 15,1 0-15,-1 0 0,1 0 0,-22-21 16,0 21-16,1-21 0,-1 21 15,0 0-15,-20-21 0,-1 21 0,-21-22 16,0 1-16,0 0 16,-43 0-16,22 21 15,0 0-15,0 0 0,0-21 0,0 21 16,-1 0 0,22-21-1,22 21-15,-1 0 0,0 0 16,0 0-16,0 0 0,0 0 0,1 0 15,-1 0-15,0 21 0,0-21 16,0 21-16,-21 0 0,21 0 0,-21 0 16,0 1-16,0-1 0,0 0 15,-21 0-15,0 0 0,0 0 0,0 1 16,0-22-16,-1 21 0,-20 0 0,21 0 16,0 0-16,0-21 0,-1 21 15,1-21-15</inkml:trace>
  <inkml:trace contextRef="#ctx0" brushRef="#br1" timeOffset="-185031.64">18034 16870 0,'21'-21'0,"-42"42"0,42-63 0,-21 20 15,0 1-15,-21 21 0,0 0 16,0 0-16,-1 0 0,-20 0 16,21 21-16,-21 1 0,20 20 0,-20 0 15,0 1-15,-1-1 0,1 21 0,21-20 16,0 20-16,-22 1 0,22-1 15,21 1-15,0-1 0,0-20 0,0 20 16,0 1-16,0-22 0,21 0 0,1 1 16,-1-22-16,0 0 0,21 0 15,1 0-15,-22-21 0,21 0 0,0 0 16,1 0-16,-1 0 0,0 0 16,-20-21-16,20 0 0,0 0 0,-21 0 15,1-1-15,-1 1 0,0 0 16,0 0-16,0 0 0,-21 0 15,0-1-15,0-20 0,0 21 0,0 0 16,0 0-16,-21 21 16,0 21-1,21 0-15,-21 0 0,21 21 0,-21-20 16,21 20-16,0-21 0,0 21 16,0-20-16,0-1 0,0 0 0,0 0 15,0 0-15,21 0 0,0 1 16,0-22-16,0 0 0,0 0 0,1 0 15,20 0-15,-21 0 0,0-22 0,22 22 16,-22-21-16,21 0 0,-21 0 16,0-21-16,1 20 0,-1 1 15,-21 0-15,0-21 0,0 21 0,0-22 16,0 22-16,-21-21 0,-1 21 0,1-22 16,-21 22-16,21 0 0,-22 0 15,22 0-15,-21 21 0,21 0 0,-22 0 16,22 0-16,0 21 0,0 0 0,21 0 15,0 0-15,0 22 0,0-22 16,0 21-16,0-21 0,21 22 0,0-22 16,0 0-16,22 0 0,-22 0 15,21 0-15,1-21 0,20 0 0,-21 0 16,1 0-16,-1 0 0,22-21 16,-22 0-16</inkml:trace>
  <inkml:trace contextRef="#ctx0" brushRef="#br1" timeOffset="-184036.5">18838 17547 0,'0'-42'15,"0"-43"1,0 212-16,-21-254 0,0 127 31,21 21-31,0 1 0,-21 20 16,21-21-16,0 21 0,0-20 0,-21 20 16,-1 0-16,22-21 0,-21 22 15,21-22-15,0 0 0,0 0 16,0 0-16,0 1 0,0-44 47,21 1-47,-21 0 0,22 0 15,-1 0-15,-21 0 0,21-1 0,0-20 16,0 21-16,0-21 0,-21-1 0,22 22 16,-1-21-16,0 21 0,-21-1 15,0 1-15,21 0 0,-21 42 16,0 0-1,0 1-15,0-1 0,0 21 0,0 0 16,0-20-16,0 20 0,0 0 16,-21-21-16,21 22 0,0-22 0,0 0 15,0 0-15,0 0 0,0 1 16,21-1-16,0-21 0,0 0 0,1 0 16,20 0-16,-21 0 0,21 0 15,1-21-15,-1-1 0,0 1 0,1 0 16,-1 0-16,0 0 0,-20 0 15,20-22-15,-21 1 0,-21 21 0,0-22 16,0 22-16,0 0 0,0 0 0,0 0 16,0 0-16,-21 21 15,0 0-15,0 21 0,-1 0 0,1 0 16,21 0-16,0 0 0,-21 1 16,21 20-16,0-21 0,0 0 15,0 0-15,0 22 0,0-22 0,0 0 16,0 0-16,21-21 0,-21 21 0,21 1 15,1-22-15,-22 21 16,21-21-16,-21-21 31,-21-1-31,-1 22 0,1-21 16,0 0-16,0 21 0,0-21 0,0 21 16,-1 0-16,1 0 0,0 0 15,21 21 1,0 0-1,0 0-15,21 1 0,0-1 16,1-21-16,-1 0 0,0 21 0,0-21 16,0 0-16,22 0 0,-22 0 15,21 0-15,-21 0 0,22 0 0,-1-21 16,0 0-16,1-1 0,-1 1 0,-21 0 16,21 0-16,-20-21 0,-1 20 15,0-20-15,21-43 0,-42 43 16,21-21-16,-21 20 0,0 1 15,0-22-15,0 22 0,0 0 16,0-1-16,0 1 0,0 21 0,0 0 16,0 0-16,0 42 15,-21-21-15,21 21 16,-21 21-16,0-21 0,21 22 0,-21-1 16,21 0-16,-21 1 0,-1-1 15,22 22-15,0-22 0,0 0 0,0 1 16,0-1-16,0-21 0,0 21 0,0-20 15,0-1-15,0 0 0,22 0 16,-1 0-16,0-21 0,0 0 16,0 0-16,0 0 0,1 0 15,-1 0-15,-21-21 16,21 0-16,-21 0 0,0 0 0,0-1 16</inkml:trace>
  <inkml:trace contextRef="#ctx0" brushRef="#br1" timeOffset="-183864.46">19727 17463 0,'0'-22'16,"0"1"15,21 21-31,1 0 0,-1 0 16,0 0-16,0-21 0,0 21 16,0 0-16,22 0 0,-22-21 0,0 21 15,0 0-15,0 0 0,1-21 16,-1 21-16,0 0 0,0 0 15</inkml:trace>
  <inkml:trace contextRef="#ctx0" brushRef="#br1" timeOffset="-183200.55">20405 17441 0,'0'0'0,"-22"-63"16,22 42-16,0 0 15,0-1-15,22 1 16,-1 21-16,0 0 0,0 0 16,0 0-16,0 0 15,1 21-15,-1 1 0,0-1 0,0 0 16,0 21-16,-21 1 0,21-1 0,-21-21 16,0 21-16,0 1 15,0-22-15,0 21 0,0-21 0,0 1 0,0-1 16,-21 0-16,21 0 15,-21-21-15,21 21 0,0-42 16,0 0 0,0 0-16,0 0 15,21-22-15,0 22 0,-21-21 0,22-1 16,-1 1-16,-21 0 0,21 21 16,0-22-16,-21 1 0,21 21 0,0 0 15,-21-1-15,0 1 0,22 21 16,-1 0-16,0 0 15,0 0-15,0 0 0,0 0 0,1 0 16,-1 0-16,0 0 16</inkml:trace>
  <inkml:trace contextRef="#ctx0" brushRef="#br1" timeOffset="-182816.77">21167 17293 0,'-85'21'16,"170"-42"-16,-85 0 0,-22 21 31,1 0-31,21 21 16,0 0-16,-21 1 0,0-1 0,21 0 15,0 21-15,0-21 0,0 22 0,0-22 16,0 21-16,0-21 0,0 22 16,0-22-16,0 0 0,0 0 15,21 0-15,-21 1 0,21-22 0,0 0 16,22 0-16,-22 0 0,0 0 15,0 0-15,22-22 0,-22 1 0,0 0 16,0 0-16,21 0 0,-20 0 16,-22-1-16,21 1 0,0-21 0,-21 21 15,21 0-15,-21-22 0,0 22 0,0 0 16,0 0-16,0 0 0,0-1 16,0 44 30,0-1-46,21 0 16,0-21-16,-21 21 0,22-21 16,-1 0-16,0 0 0,0 0 15</inkml:trace>
  <inkml:trace contextRef="#ctx0" brushRef="#br1" timeOffset="-182564.91">21929 17272 0,'0'0'0,"0"-21"16,-22 0-1,1 21-15,0 0 0,0 0 16,0 0-16,-22 0 0,22 0 16,0 21-16,0 0 0,0 0 0,0 0 15,21 1-15,0 20 0,0-21 16,0 21-16,0 1 0,0-22 0,0 21 16,0-21-16,21 22 0,-21-22 15,42 0-15,-21 0 0,0 0 0,1 1 16,20-22-16,-21 0 0,21 0 0,-20 0 15,-1 0-15,21 0 0,-21-22 16,0 22-16,22-21 0,-22 0 0,0-21 16,0 21-16,0-22 0,1 22 15</inkml:trace>
  <inkml:trace contextRef="#ctx0" brushRef="#br1" timeOffset="-181715.96">22394 16933 0,'0'-42'16,"-42"338"-16,84-550 0,-42 170 0,0 63 0,0-22 0,0 22 15,0 0-15,0 42 16,0 0 0,-21 0-16,21 22 0,0-1 0,-21 22 15,0-22-15,21 0 0,-21 22 16,21-22-16,-22 22 0,22-22 0,-21 21 16,21 1-16,0-22 0,0 22 15,-21-22-15,21 0 0,0 1 16,0-1-16,0-21 0,0 0 0,0 22 15,21-22-15,0-21 0,-21 21 16,22-21-16,-1 0 0,0 0 0,0 0 16,0 0-16,0 0 0,22-21 0,-22 0 15,0 0-15,0-1 0,0 1 16,1 0-16,-1-21 0,0-1 0,0 22 16,-21-21-16,0 21 0,0 0 15,0-1-15,0 1 0,0 42 31,0 1-31,-21 20 16,21-21-16,-21 0 0,21 22 16,0-22-16,0 0 0,0 21 0,0-21 15,0 1-15,0-1 0,21 0 16,0 0-16,0-21 0,22 0 16,-22 0-16,21 0 0,0 0 15,-20 0-15,20 0 0,0 0 0,-21 0 16,1-21-16,-1 0 0,0 21 15,0-21-15,-21-22 0,0 22 0,0 0 16,0-21-16,0 20 0,0-20 0,0 0 16,-21 21-16,0-22 15,0 22-15,-1 0 0,-20 0 0,21 21 16,0 0-16,0 0 0,-1 0 0,1 21 16,0 0-16,0 0 0,0 0 15,21 1-15,-21-1 0,21 21 0,0-21 16,0 0-16,0 22 0,0-22 15,21 0-15,0-21 0,0 21 0,0 0 16,0-21-16,22 0 0,-22 0 0,0 0 16,0 0-16,0 0 0,22-21 15,-22 0-15,0 0 0,0 0 0,22 0 16,-22-1-16,0 1 0,0 0 16,0-21-16,0 21 0,1-1 15,-1 1-15,0 0 0,0 0 0,0 21 16,-21 21-1,0 0 1,0 0-16,-21 1 0,21-1 0,0 0 16,-21 0-16,21 21 0,0-20 15,0-1-15,0 0 0,0 0 16,0 0-16,0 0 16,21-21-1,0 0-15,0-21 0,1 21 16,-22-21-16,21 0 0,-21 0 15,21 0-15,-21-1 0,0-20 16,0 21-16,0-21 0</inkml:trace>
  <inkml:trace contextRef="#ctx0" brushRef="#br1" timeOffset="-181469.1">22394 17145 0,'0'0'0,"-21"0"0,0 0 0,42-21 47,21 21-47,-20 0 0,20-21 16,0 21-16,1 0 0,-1 0 0,0-21 16,1 21-16,20 0 0,-21 0 15,1 0-15,-22 0 0,21 0 0,-21 0 16,1 0-16,-1 0 0,0 0 15</inkml:trace>
  <inkml:trace contextRef="#ctx0" brushRef="#br1" timeOffset="-180201.1">25167 17293 0,'21'-21'0,"-42"42"0,63-84 0,-20 42 0,-22-1 15,0 1-15,0 0 0,0-21 16,0 21-16,-43-1 0,22 1 0,0 0 15,-21 0-15,-1 0 0,1 0 0,0 21 16,-1 0-16,1 0 0,0 0 16,-1 0-16,1 0 0,0 21 0,-1 0 15,1 21-15,21-21 16,-22 22-16,22-1 0,0 0 0,0 22 16,0-22-16,21 1 0,0-1 0,0 21 15,0-20-15,0-1 0,0 0 16,21-20-16,0 20 0,21-21 0,1 0 15,-1 0-15,0 1 0,1-22 16,-1 0-16,22 0 0,-1 0 0,-21 0 16,1 0-16,20 0 0,-20-22 15,-1 1-15,-21 0 0,21 0 16,-20 0-16,-1 0 0,-21-1 0,0 1 0,0 0 16,0 0-16,-21 0 0,-1 0 15,-20-1-15,21 22 0,-21 0 16,20 0-16,-20 0 0,0 0 0,-1 22 15,22-22-15,-21 21 0,21 21 16,-22-21-16,22 0 0,21 22 0,0-22 16,0 0-16,0 21 0,0-20 15,0-1-15,21 0 0,1 0 16,-1-21-16,0 0 0,21 0 16,-21 0-16,22 0 0,-22 0 0,21 0 15,-21-21-15,22 0 0,-22 0 0,0-1 16,21 1-16,-20 21 15,-22-21-15,21 0 0,-21 0 0,0 0 0,0-1 16,0 1-16,0 0 16,0 0-16,-21 42 31,21 0-31,0 0 16,0 1-16,0-1 0,0 0 0,21-21 15,0 21-15,0 0 0,-21 0 16,21-21-16,0 0 0,1 22 0,-1-22 15,21 0-15,-21 0 0,0 0 0,1 0 16,-1-22-16,0 1 0,0 21 16,0-21-16,-21 0 0,0 0 15,0 0-15,0-1 0,0 1 16,0 0-16,0 0 16,0 0-16,0 42 31,0 0-31,0 0 15,0 22-15,0-22 0,0 0 16,0 0-16,-21 21 0,21-20 0,0-1 16,0 0-16,0 0 0,-21-21 0,21 21 15,-21-21 1,21-21 15,0 0-31,0 0 0,21 0 0,0-1 16,0-20-16,0 21 0,1-21 15,20-1-15,-21 1 0,21 21 16,-20-22-16,20 22 0,0 0 0,1 21 16,-22 0-16,21 0 0,-21 0 0,0 21 15,1 0-15,-1 1 0,-21-1 16,0 21-16,0-21 0,0 22 0,0-22 16,0 21-16,0-21 0,0 22 15,-21-22-15,-1 0 0,22 0 0,0 0 16,-21-21-16,21 21 0,21-21 47,1-21-47</inkml:trace>
  <inkml:trace contextRef="#ctx0" brushRef="#br1" timeOffset="-179215.48">26818 17166 0,'0'0'0,"0"-21"0,0-21 15,0-22 1,-21 43-16,21 0 0,0 0 0,0 0 0,-21 21 16,21 21-1,-21 0-15,21 21 0,0-21 16,0 43-16,0-22 0,0 1 0,0 20 15,0 1-15,0-22 0,0 21 16,0 1-16,0-22 0,0 22 0,0-22 16,0 0-16,0 1 0,0-22 0,0 21 15,0-21-15,0 1 0,0-1 16,0 0-16,-22-21 16,22-21-1,0 0-15,0-1 0,0 1 16,0 0-16,0 0 0,0-21 15,0 20-15,22-20 0,-1 21 16,0 0-16,0 0 0,0-1 0,0 1 16,22 0-16,-22 21 0,21 0 15,-21 0-15,22 21 0,-22-21 0,0 21 16,21 22-16,-20-22 0,-1 0 16,-21 21-16,0-20 0,0-1 0,0 21 15,0-21-15,0 0 0,-21 1 0,-1-1 16,1-21-16,0 21 0,0 0 15,0-21-15,0 0 0,-1 0 0,-20 0 16,21 0-16,0 0 0,0 0 16,-1-21-16,22 0 0,-21 21 15,21-21-15,0-1 16,21 22 15,1 0-31,-1 0 0,0 0 16,0 22-16,21-22 0,-20 0 0,-1 0 15,21 0-15,-21 0 0,22 0 16,-22 0-16,21 0 0,0 0 0,-20-22 16,20 1-16,-21 21 0,21-21 0,-20 0 15,20 0-15,-21 0 0,0-22 16,0 22-16,1 0 0,-22-21 16,0 20-16,0 1 0,0-21 0,0 21 15,-22 0-15,1-1 0,0 1 16,0 21-16,0 0 0,0 0 0,-1 0 15,22 43-15,-21-22 0,0 21 16,21-21-16,-21 22 0,21-1 0,0 0 16,0 1-16,0-22 0,0 21 15,0-21-15,0 22 0,0-22 0,21 0 16,0 0-16,0-21 0,1 21 0,-1-21 16,21 0-16,-21 0 0,0 0 15,1 0-15,20 0 0,-21 0 0,0-21 16,0 21-16,1-21 15,-1 0-15,-21 0 0,21-1 0,0 1 16,0 0-16,-21-21 0</inkml:trace>
  <inkml:trace contextRef="#ctx0" brushRef="#br1" timeOffset="-177112.71">28935 17166 0,'21'-21'0,"-42"42"0,42-63 0,-21 21 16,0-22-16,0 22 0,0 0 15,0 0-15,-21 21 16,-22 0-16,22 0 0,0 0 15,-21 21-15,-1 0 0,1 22 0,21-1 16,-21 0-16,20 1 0,1 20 16,0-21-16,0 22 0,21-1 0,-21 22 15,21-21-15,0-22 0,0 21 16,0 1-16,0-22 0,21 1 0,0-1 16,0-21-16,22 21 0,-22-20 15,0-1-15,21-21 0,1 21 0,-22-21 16,21 0-16,0 0 0,-20 0 15,20 0-15,0 0 0,-21-21 0,22 0 16,-22-1-16,0 1 0,21 0 16,-20 0-16,-1-21 0,0-1 15,-21 1-15,21 0 0,-21-1 0,21-20 16,-21-1-16,21 22 0,-21-22 0,0 1 16,0 21-16,0-22 0,0 22 15,-21-22-15,0 22 0,0 0 0,0-1 16,-22 22-16,22 0 0,-21 21 15,0 0-15,-1 0 0,22 21 0,-21 0 16,-1 22-16,1-1 0,21 0 16,-21 1-16,20 20 0,1 1 0,0-22 15,0 21-15,21 1 0,0-22 16,0 22-16,0-22 0,0 0 16,21 1-16,0-22 0,0 0 0,1 0 15,20 0-15,-21-21 0,21 0 0,1 0 16,-1 0-16,0 0 0,1 0 15,-1 0-15,0-21 0,1 0 0,-22 0 16,0 0-16,21 0 0,-20-1 16,-1 1-16,-21 0 0,21 0 0,-21 0 15,21 0-15,-21-1 0,0 44 32,21-1-32,-21 0 0,0 0 15,21 0-15,-21 0 0,0 22 16,0-22-16,0 0 0,0 0 15,22 0-15,-1-21 16,-21 22-16,21-22 16,0 0-16,0 0 0,0 0 15,1-22-15,-1 22 0,0-21 0,-21 0 16,21 0-16,0 0 0,0 0 0,-21-1 16,22-20-16,-22 21 0,0-21 15,0 20-15,0-20 0,0 21 0,0-21 16,0 20-16,0 1 15,0 0-15,21 21 0,0 21 16,-21 0 0,0 22-16,0-22 0,0 21 15,0 1-15,0-1 0,0-21 0,0 21 16,0 1-16,0-22 0,0 0 16,21 21-16,-21-20 0,21-22 0,0 21 15,1 0-15,-1-21 0,0 0 16,0 0-16,0 0 0,22 0 0,-22-21 15,21 0-15,-21-1 0,22 1 0,-22 0 16,21 0-16,-21 0 0,0-22 16,1 22-16,-1-21 0,-21 0 15,0-1-15,0 22 0,0-21 0,0-1 16,0 22-16,0 0 0,0 0 16,-21 21-16,-1 0 0,1 0 15,0 0-15,21 21 16,-21 0-16,21 0 0,-21 22 0,21-22 15,0 21-15,0-21 0,0 22 16,0-22-16,0 21 0,0-21 0,0 1 16,21-1-16,0 0 0,-21 0 0,21 0 15,0-21-15,1 0 0,-1 0 16,0 0-16,0 0 0,0 0 0,22 0 16,-22 0-16,21-21 15,-21 0-15,22 21 0,-1-21 0,-21-22 16,0 22-16,22 0 0,-22-21 15,-21-1-15,0 22 0,21-21 0,-21 0 16,0 20-16,0 1 0,0 0 0,0 0 16,-21 0-16,0 21 15,-1 0-15,1 21 16,21 0-16,0 0 0,0 0 16,0 1-16,0-1 0,0 0 15,21 0-15,1 0 0,-1 0 16,-21 1-16,21-22 0,0 21 0,0 0 15,0-21-15,1 21 0,-1 0 16,0-21-16,-21 21 0,21 1 16,-21-1-16,0 0 15,21-21 17,0 0-17,1-21-15,-1 0 0,0-1 16,0 1-16,0 0 15,0-21-15,1-1 0,20 22 0,-21-21 16,21 0-16,22-22 0,-43 43 16,-21 0-16,0 0 0,0-1 15,-21 22-15,0 22 16,0-22-16,-1 21 16,1 0-16,0 0 0,-21 0 0,42 0 15,-21 1-15,21-1 0,0 0 16,0 0-16,0 0 0,0 0 15,21-21-15,0 0 0,0 0 0,0 0 16,0 0-16,1 0 0,-1 0 16,0 0-16,0 0 0,0 0 15,0 0-15,-21 22 32,0-1-32,0 0 15,0 0-15,0 0 16,22 0-16,-1 1 15,0-22-15,0 21 0,0-21 16,0 0-16,1 0 0,-1 0 0,0 0 16,0-21-16,0 21 0,0-22 15,1 1-15,-1 0 0,0 0 16,0 0-16,0 0 0,-21-1 16,0-20-16,0 21 0,21 0 0,-21 0 0,22-1 15,-22 1-15,0 42 31,0 1-31,0-1 16,0 0-16,0 0 0,0 0 0,0 0 16,0 1-16,-22-1 0,22 0 15,0 0-15,0 0 0,0-42 63,0 0-63,0 0 0,0 0 15</inkml:trace>
  <inkml:trace contextRef="#ctx0" brushRef="#br1" timeOffset="-176940.81">31581 17272 0,'0'-63'16,"0"211"-16,0-233 0</inkml:trace>
  <inkml:trace contextRef="#ctx0" brushRef="#br1" timeOffset="-176176.24">31962 17378 0,'0'0'0,"21"0"15,0 21-15,0-21 0,0 0 0,0 21 16,1-21-16,-1 0 16,-21-21-1,0 0 1,0 0-16,0 0 0,-21 21 16,21-22-16,-22 1 0,1 21 15,0 0-15,0 0 0,0 0 16,0 0-16,-1 0 15,1 21-15,0 1 0,0-1 0,21 0 0,-21 21 16,0-21-16,-1 22 16,22-1-16,0 0 0,0-20 0,0 20 15,0-21-15,0 21 0,22-20 16,-1-1-16,0 0 0,21 0 0,-21-21 16,1 0-16,20 0 0,0 0 15,-21 0-15,22 0 0,-22 0 0,0-21 16,21 0-16,-20 0 0,-1-1 15,0 1-15,0-21 0,-21 0 0,21-1 16,0 1-16,-21 0 0,0-22 16,22 22-16,-1-22 0,-21 22 15,21-22-15,-21 1 0,0 21 0,21-22 16,-21 43-16,21-21 0,-21 20 16,0 1-16,0 0 0,0 42 15,0 0-15,-21 1 0,0 20 16,0-21-16,0 21 0,-1 1 15,-20 20-15,21-20 0,0-1 0,0 0 16,21 1-16,0-1 0,0 0 16,0 1-16,0-1 0,0 0 0,0-21 15,0 22-15,21-22 0,0 0 16,21 0-16,-21 0 0,1-21 16,20 0-16,0 22 0,1-22 15,-22 0-15,21 0 0,0-22 0,1 22 16,-22-21-16,21 0 0,-21 0 15,1 0-15,-1-22 0,0 22 0,-21-21 16,0 21-16,0 0 0,0-1 16,0 1-16,0 0 0,-21 21 15,0 0-15,-1 21 0,1 0 16,0 1-16,0-1 0,0 0 0,21 21 16,0-21-16,0 1 0,0 20 15,0-21-15,21 0 0,0 0 16,21-21-16,-20 22 0,-1-22 0,21 21 15,0-21-15,1 0 16,-22 0-16,21 0 0,1-21 0,-1-1 16,0 1-16,-21 0 0,1 0 15,-1 0-15,0-22 0,-21 22 0,21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B018-619A-47A7-94FF-F51B529E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8C7E1-4980-4409-9BB1-C4F82610C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39FE-3258-47FE-BFE0-B4803E31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3404-C105-452F-BA5A-BEB27FE5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00331-93E1-4AF5-B343-8B232934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7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097B-3A5C-47BF-AA0B-BBA74A42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8AE9F-FDE9-480C-8218-6D567CF43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7B13-E117-4B58-969F-7602CF9C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2EF3-A7BB-4788-AF37-98891D02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1592-8240-4801-8AC9-3379E9C7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6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AAC60-1618-4A98-B518-D3CE96664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5F3F9-499E-4593-BAE6-D60E7DA77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3BD5B-BFB0-4D8B-BA30-FDCC2F53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89C2-0902-4329-A40B-2B2E52C4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22FE8-048C-4389-87D0-D540C8BF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36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DD2D-8C20-463B-8992-9078E4AA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E3A2-5BF4-4554-AFA3-BEB659D7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B34C-A49A-438E-8CA5-0BA439AC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0192-1A6B-4DCE-9219-87BF4960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BF0D-F617-4B48-9CC6-99447ACA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7F30-512F-4B77-85DE-6EEB6913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EC5E5-1678-4359-A2C9-6FBE3F72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6DB0-93E9-4F95-A032-66D15A73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B5DA-903A-4C66-975F-54FA9515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0925-8A41-4F6D-9356-5DD23EF2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8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25A3-073F-4BC3-9E9E-4E4C7A97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482C-A6A8-4AFA-8D61-793DAF699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59C2-CB3B-4FFD-B799-CED479837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2D7D-AFCC-42E6-8B55-F84FDDD5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1FBE2-ED11-488B-B1B5-17E7ADCA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5D17-0E2A-48B3-9964-136D94DA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1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FA51-8B5E-48A2-AADA-83EC8DB5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D2CF-F768-4282-B9D4-E7C75A24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A8F4E-FD51-4128-A6A4-452852E6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05BD8-40B4-4288-9124-1A23262F4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A44DB-984C-40AE-83E4-1D3576B7D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56EF5-E668-4A71-B882-AA393632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BDA73-3AE5-4DBE-BDA7-7B8D699A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DCB16-673D-4883-A5B1-15E015F8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9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ACAD-BDCC-4236-87B3-B252B752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3A84E-C28C-43BB-AA39-3AF027C0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66BB2-ADAB-44BA-BC08-8F67DDEB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88D17-64CD-40E0-ADC4-24BA5825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62195-232B-401A-8130-0D6E61EE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171F7-FAC2-4752-A6DC-4D461BC8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94CAE-9DC2-4438-B237-B0D8F449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472B-A300-4D44-9E34-5E78F025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DA8C-D069-436A-B1CF-05337F5B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C23A2-3B7F-4EE4-A098-DA693904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C7275-F0D0-44E7-BEF6-0BB6A68F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E27D7-3E34-4ACE-9946-02EFCB6D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647F0-E03E-419C-8D03-91085AE4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0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22F6-9387-4771-AEAF-11CC636C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7FE84-5351-48DF-8483-B70FED4C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DB8F9-AB3E-4912-9E75-CE5EA774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00055-04D3-4491-8B85-4A46CE70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5CAA1-4207-4C99-885F-357B75D2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2558C-946B-4878-A941-ED31559C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E9B4D-5387-4572-A433-86295FF0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1BE83-6CAB-449D-884A-FAC0DA1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D578-9F23-4C89-88FA-F4388C323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B128-F4AF-4546-98F5-4877DB058662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2362-BB83-45DF-83CD-00B783FBE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0372-61D2-4D38-9C25-8AB11EDBA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9F3CE-EEF3-40EB-B110-3719E929C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3E8-8002-4EA7-933A-6665D8E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6F-E6A9-40DD-9842-89F08350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AF14C8-8571-4D7D-8AAD-EEFC79942945}"/>
                  </a:ext>
                </a:extLst>
              </p14:cNvPr>
              <p14:cNvContentPartPr/>
              <p14:nvPr/>
            </p14:nvContentPartPr>
            <p14:xfrm>
              <a:off x="281880" y="213480"/>
              <a:ext cx="8831880" cy="260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AF14C8-8571-4D7D-8AAD-EEFC799429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04120"/>
                <a:ext cx="8850600" cy="26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1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3E8-8002-4EA7-933A-6665D8E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6F-E6A9-40DD-9842-89F08350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0BDDCD-A078-44C6-91E4-0BE9F2A5C4AE}"/>
                  </a:ext>
                </a:extLst>
              </p14:cNvPr>
              <p14:cNvContentPartPr/>
              <p14:nvPr/>
            </p14:nvContentPartPr>
            <p14:xfrm>
              <a:off x="76320" y="259200"/>
              <a:ext cx="1195596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0BDDCD-A078-44C6-91E4-0BE9F2A5C4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49840"/>
                <a:ext cx="1197468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3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3E8-8002-4EA7-933A-6665D8E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6F-E6A9-40DD-9842-89F08350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68CE56-F154-41BD-B2ED-3CD5AFCE5D79}"/>
                  </a:ext>
                </a:extLst>
              </p14:cNvPr>
              <p14:cNvContentPartPr/>
              <p14:nvPr/>
            </p14:nvContentPartPr>
            <p14:xfrm>
              <a:off x="632520" y="403920"/>
              <a:ext cx="1045476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68CE56-F154-41BD-B2ED-3CD5AFCE5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394560"/>
                <a:ext cx="1047348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57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3E8-8002-4EA7-933A-6665D8E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6F-E6A9-40DD-9842-89F08350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B1BDB2-1396-4E2C-B018-1F44B232DE57}"/>
                  </a:ext>
                </a:extLst>
              </p14:cNvPr>
              <p14:cNvContentPartPr/>
              <p14:nvPr/>
            </p14:nvContentPartPr>
            <p14:xfrm>
              <a:off x="320040" y="213480"/>
              <a:ext cx="8550000" cy="445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B1BDB2-1396-4E2C-B018-1F44B232D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04120"/>
                <a:ext cx="8568720" cy="44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54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3E8-8002-4EA7-933A-6665D8E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6F-E6A9-40DD-9842-89F08350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BAC96D-7609-48B8-B436-FA6748DB7650}"/>
                  </a:ext>
                </a:extLst>
              </p14:cNvPr>
              <p14:cNvContentPartPr/>
              <p14:nvPr/>
            </p14:nvContentPartPr>
            <p14:xfrm>
              <a:off x="304920" y="335160"/>
              <a:ext cx="928908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BAC96D-7609-48B8-B436-FA6748DB76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25800"/>
                <a:ext cx="930780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0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3E8-8002-4EA7-933A-6665D8E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6F-E6A9-40DD-9842-89F08350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9150FA-D940-4758-B9AC-6B15E4A28668}"/>
                  </a:ext>
                </a:extLst>
              </p14:cNvPr>
              <p14:cNvContentPartPr/>
              <p14:nvPr/>
            </p14:nvContentPartPr>
            <p14:xfrm>
              <a:off x="175320" y="243720"/>
              <a:ext cx="8953920" cy="494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9150FA-D940-4758-B9AC-6B15E4A286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34360"/>
                <a:ext cx="8972640" cy="49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56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3E8-8002-4EA7-933A-6665D8E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6F-E6A9-40DD-9842-89F08350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D05742-4BF8-45F0-9905-0710ACF72BC5}"/>
                  </a:ext>
                </a:extLst>
              </p14:cNvPr>
              <p14:cNvContentPartPr/>
              <p14:nvPr/>
            </p14:nvContentPartPr>
            <p14:xfrm>
              <a:off x="601920" y="129600"/>
              <a:ext cx="8489160" cy="57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D05742-4BF8-45F0-9905-0710ACF72B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20240"/>
                <a:ext cx="8507880" cy="57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14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3E8-8002-4EA7-933A-6665D8E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6F-E6A9-40DD-9842-89F08350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C4F7A6-8B93-4789-8545-36EDEBB662D7}"/>
                  </a:ext>
                </a:extLst>
              </p14:cNvPr>
              <p14:cNvContentPartPr/>
              <p14:nvPr/>
            </p14:nvContentPartPr>
            <p14:xfrm>
              <a:off x="335160" y="175320"/>
              <a:ext cx="755172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C4F7A6-8B93-4789-8545-36EDEBB66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65960"/>
                <a:ext cx="757044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2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3E8-8002-4EA7-933A-6665D8E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6F-E6A9-40DD-9842-89F08350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796AAC-3DC7-44AF-8472-A9C59EB2F080}"/>
                  </a:ext>
                </a:extLst>
              </p14:cNvPr>
              <p14:cNvContentPartPr/>
              <p14:nvPr/>
            </p14:nvContentPartPr>
            <p14:xfrm>
              <a:off x="952560" y="541080"/>
              <a:ext cx="6774480" cy="252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796AAC-3DC7-44AF-8472-A9C59EB2F0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531720"/>
                <a:ext cx="679320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02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3E8-8002-4EA7-933A-6665D8E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6F-E6A9-40DD-9842-89F08350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B7860C-5869-47D8-8327-7D3ACE810355}"/>
                  </a:ext>
                </a:extLst>
              </p14:cNvPr>
              <p14:cNvContentPartPr/>
              <p14:nvPr/>
            </p14:nvContentPartPr>
            <p14:xfrm>
              <a:off x="38160" y="122040"/>
              <a:ext cx="11734920" cy="54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B7860C-5869-47D8-8327-7D3ACE8103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12680"/>
                <a:ext cx="1175364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63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3E8-8002-4EA7-933A-6665D8E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6F-E6A9-40DD-9842-89F08350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B9C62A-07B1-4EC8-8137-5457E1F1367D}"/>
                  </a:ext>
                </a:extLst>
              </p14:cNvPr>
              <p14:cNvContentPartPr/>
              <p14:nvPr/>
            </p14:nvContentPartPr>
            <p14:xfrm>
              <a:off x="30600" y="99000"/>
              <a:ext cx="1210824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B9C62A-07B1-4EC8-8137-5457E1F13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89640"/>
                <a:ext cx="1212696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73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2020-11-25T02:02:35Z</dcterms:created>
  <dcterms:modified xsi:type="dcterms:W3CDTF">2020-11-25T02:59:33Z</dcterms:modified>
</cp:coreProperties>
</file>