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10:59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741 635 0,'21'0'93,"0"0"-93,0 0 16</inkml:trace>
  <inkml:trace contextRef="#ctx0" brushRef="#br0" timeOffset="707.59">804 762 0,'0'0'0,"0"-21"0,0 0 16,-21 0-16,21-1 0,0 1 31,0 0-16,0 42 17,0 0-32,0 1 15,0-1-15,0 21 0,0 0 16,0 1-16,0-1 0,0 0 0,0 1 16,0 20-16,0-20 0,0 20 15,0-21-15,-21 1 0,21-1 0,0 0 16,0 1-16,-21-1 0,21-21 15,0 22-15,0-22 0,0 0 0,0 0 16,0 0-16,0 0 16,0-42 15,0 0-31,0 0 16,0 0-16,0 0 0,0-1 0,21-20 15,0 21-15,-21 0 0</inkml:trace>
  <inkml:trace contextRef="#ctx0" brushRef="#br0" timeOffset="1011.42">1016 1122 0,'0'42'16,"0"-21"-16,0 1 16,21-1-1,0-21-15,0 0 16,1 0-16,-1 0 15,0 0-15,0 0 0,-21-21 16,21-1-16,-21 1 16,0 0-1,-21 0-15,0 21 16,0 0 0,0 0-16,-1 0 0,1 0 15,21 21 1,21-21 15,22 0-15</inkml:trace>
  <inkml:trace contextRef="#ctx0" brushRef="#br0" timeOffset="3799.36">2455 656 0,'0'0'15,"-21"0"-15,0 0 16,0 21-16,21 1 16,21-22-1,0 0 1,21 0-16,-20 0 0,-1 0 16,21-22-16,-21 1 0,22 21 0,-1-21 15,-21 0-15,21 0 0,-20 0 16,-1 21-16,0-22 0,0 1 15,0 0-15,-21 0 0,0 0 0,0 0 16,0-1-16,0 1 0,0 0 16,0 0-16,-21 21 0,0-21 0,0 21 15,0 0-15,-1 0 0,1 0 16,21 21-16,-21 0 0,0 21 16,21-20-16,0 20 0,0 0 0,0 1 15,0 20-15,0-21 16,-21 22-16,21-1 0,0 1 0,0-1 0,0 1 15,0-1-15,0-20 0,0 20 0,0-20 16,0-1-16,0 0 16,0 1-16,0-22 0,0 21 0,0-21 15,0 0-15,-21 1 0,-1-1 16,1-21-16,0 0 16,0 0-16,0 0 0,0 0 0,-22 0 15,22 0-15,0-21 0,-21-1 16,20 22-16,-20-42 0,21 21 0,0 0 15,-22 0-15,22-1 0,0 1 0,0 0 16,0 0-16,21 0 0,-21 21 16,21 21-1,0 0 1,0 0-16,0 0 0,0 1 16,21-1-16,0 0 0,0 0 0,0 0 15,0 0-15,1 1 0,20-22 0,-21 21 16,21 0-16,-20-21 0,20 0 15,0 21-15,1-21 0,-1 0 0,0 0 16,1 0-16,-1 0 0,0-21 0,1 21 16,-1-21-16,0 0 0,-21-1 15,22 1-15,-22 0 0,0 0 0,0 0 16,0 0-16,-21-22 0,0 22 16,0 0-16,22-21 0,-22 20 15,0 1-15,0 0 0,0 0 0,0 0 16,-22 21-1,1 21 1,21 0-16,-21 0 0,0 0 0,21 22 16,0-22-16,0 0 0,-21 21 15,21-20-15,-21-1 0,21 0 0,0 21 16,0-21-16,0 1 0,0-1 16,0 0-16,0-42 46,21 21-46,-21-21 0,0-1 0,0 1 16,21 0-16,-21 0 0,21-21 16,-21 20-16,21-20 0,-21 21 0,0-21 15,21 20-15,1 1 0,-22 0 16,21 0-16,0 21 16,0 0-16,0 0 0,0 21 15,-21 0-15,22 0 16,-22 22-16,0-22 0,21 0 0,-21 0 15,21 0-15,-21 1 0,0-1 0,21 0 16,0 0-16,22 21 16,-22-20-16,0-22 15,0 0-15,0 0 0,0 0 0,1 0 16,20 0-16,-21-22 0,21 22 16,-20-21-16,20 0 0,-21 0 0,21 0 15,-20 0-15,-1-22 0,0 22 0,0-21 16,0-1-16,0-20 0,1 21 15,-22-22-15,21 1 0,-21-1 0,0 22 16,0-22-16,0 22 0,0 0 0,0-1 16,0 22-16,0 0 0,0 0 15,-21 21-15,-1 0 0,1 0 16,0 21-16,0 21 16,21-21-16,-21 22 15,21-1-15,0 0 0,0 1 0,0-1 16,-21 22-16,21-22 0,-22 21 0,22-20 15,0-1-15,0 0 0,0 1 16,0-1-16,0 0 0,0-20 0,0-1 16,0 0-16,-21 0 0,21 0 0,0 0 15,21-42 17,-21 0-32,22 21 0,-22-21 15,21 0-15,-21 0 0,21-22 0,-21 22 16,21 0-16,0 0 0,-21 0 15,21-1-15,1 22 16,-1 0 0,0 0-1,-21 22-15,0-1 0,21 0 16,-21 0-16,0 0 0,21 0 16,-21 1-16,0-1 0,0 0 15,21-21-15,1 21 0,-1-21 0,0 21 16,0-21-16,0 0 0,0 0 0,1 0 15,-1 0-15,0 0 0,0 0 0,21 0 16,-20-21-16,-1 21 16,0-21-16,0 0 0,21 0 0,-20-1 15,-22 1-15,21 0 0,0 0 0,0 0 16,-21-22-16,0 22 0,0 0 16,21-21-16,-21 21 0,0-1 0,0 1 15,0 0-15,0 0 16,-21 42-1,21 0-15,0 0 16,-21 1-16,21-1 0,0 0 16,0 0-16,0 21 0,0-20 15,0-1-15,0 0 0,0 0 0,0 0 16,0 0-16,0 1 0,0-1 0,21 0 16,0-21-16,-21 21 0,21-21 0,1 0 15,-1 0-15,0 21 16,0-21-16,0 0 0,0 0 0,1 0 15,20 0-15,-21-21 0,0 0 0,22 21 16,-22-21-16,0 0 0,0-1 16,0 1-16,0 0 0,1 0 0,-1 0 15,-21 0-15,0-1 0,0 1 0,0 0 16,0 0-16,0 0 0,0 42 47,0 0-32,0 0-15,21 0 16,-21 1-16,21-22 0,-21 21 16,21 0-16,0 0 0,-21 0 15,22 0-15,-1 1 16,-21-1-16,21-21 0,-21 21 16,21-21-16,-21 21 0,21-21 0,0 0 15,1 0-15,-1 0 0,0 0 16,0 0-16,0 0 15,-21-21-15,21 21 0,1-21 0,-1 21 16,-21-21-16,21-1 0,0 1 0,0 0 16,-21 0-16,21 0 0,-21-22 15,22 22-15,-22 0 0,0 0 16,21 0-16,-21 0 0,21-1 16,-21 1-16,0 42 31,-21 1-31,0-22 0,21 21 15,0 0-15,0 0 0,-22 0 0,22 0 16,0 1-16,0-1 0,0 0 0,0 0 16,0 0-16,0 0 0,0 1 15,0-1-15,22-21 0,-1 21 0,0-21 16,0 0-16,0 0 0,0 0 16,1 0-16,-1 0 0,21 0 15,-21 0-15,0 0 0,1-21 16,-1 0-16,0 21 0,0-22 0,0 1 15,0-21-15,1 21 0,-22-22 0,21 1 16,0 21-16,-21-43 0,0 22 16,0 0-16,0-22 0,0 22 0,0 0 15,0-1-15,0 1 0,0 0 0,0 20 16,0 1-16,0 0 0,0 0 16,0 0-16,-21 21 31,0 21-31,21 0 0,-22 0 0,22 22 15,0-22-15,0 21 16,0 0-16,0 1 0,-21-1 0,21 22 16,0-22-16,0 0 0,0 1 0,0-1 15,0 0-15,0 1 0,0-22 16,0 0-16,0 21 0,0-21 0,0 1 16,21-22-16,1 21 0,-22 0 0,21-21 15,0 0-15,0 0 0,0 0 0,0 0 16,1 0-16,-1 0 0,0 0 15,21-21-15,-21 0 0,1 21 0,-1-22 16,0 22-16,0-21 0,0 0 0,0 0 16,-21 0-16,22 0 0,-1-1 15,-21 1-15,0 0 0,0 0 16,0-21-16,0 20 0</inkml:trace>
  <inkml:trace contextRef="#ctx0" brushRef="#br0" timeOffset="4016.25">5715 889 0,'0'0'0,"-21"0"0,0 0 0,42 0 31,0-21-31,0 21 16,0 0-16,22-21 0,-22 0 16,21 21-16,-21 0 0,22-22 0,-22 22 15,0 0-15,0-21 0,0 21 16,0 0-16,1 0 0,-1-21 0,-21 0 31,0 0-31,-21 21 16</inkml:trace>
  <inkml:trace contextRef="#ctx0" brushRef="#br0" timeOffset="4208.14">5440 741 0,'0'0'0,"-21"0"16,-1 0-16,1 0 0,42 21 78,1-21-78,-1 0 0</inkml:trace>
  <inkml:trace contextRef="#ctx0" brushRef="#br0" timeOffset="6219.51">6413 1228 0,'0'-21'32,"0"-1"-32,22 1 0,-22 0 15,21 0-15,-21 0 0,0 0 16,21-1-16,-21 1 0,21 0 16,-21-21-16,0 21 0,0-1 15,0 1-15,0 0 0,0 0 0,0 0 16,-21 21-16,0-21 15,0 21-15,-1 0 0,1 0 0,0 21 16,0-21-16,0 21 0,0 0 0,-1 0 16,1 0-16,0 22 0,0-22 15,0 0-15,21 21 0,-21-20 0,21-1 16,-22 21-16,22-21 0,0 0 0,0 1 16,0-1-16,0 0 0,0 0 0,0 0 15,22-21-15,-1 0 16,0 0-16,0 0 0,0 0 15,0 0-15,1 0 0,-1-21 16,0 0-16,0 0 0,0 21 16,0-21-16,-21-1 0,22 1 15,-1 0-15,-21 0 0,21 0 0,-21 0 16,0-1-16,0 1 0,0 0 0,0 0 16,0 0-16,0 0 15,0 42 1,0 0-16,0 0 15,0 0-15,-21 0 0,21 1 0,0-1 16,0 0-16,0 0 0,0 0 16,0 0-16,21 1 0,-21-1 0,21 0 15,0 0-15,-21 0 0,21-21 16,1 21-16,-1-21 0,21 0 16,-21 0-16,0 0 0,1 0 0,-1 0 15,21 0-15,-21 0 0,0-21 0,1 21 16,-1-21-16,0 0 0,0 0 0,0 0 15,0-1-15,1 1 0,-22 0 16,0-21-16,0 21 0,0-1 0,0 1 16,0-21-16,0 21 0,0 0 15,0 42 1,0 0 0,-22 0-16,1 21 15,21-20-15,-21-1 0,21 0 16,-21 0-16,21 0 0,0 0 0,0 1 15,0-1-15,0 0 0,0 0 16,0 0-16,21-21 31,0-21-15,0 0-16,-21 0 0,22 21 16,-22-21-16,21-1 0,0 1 15,-21 0-15,21 0 0,-21 0 0,21 21 16,-21-21-16,0-1 0,21 22 15,1 0-15,-22 22 32,21-22-32,-21 21 0,0 0 0,21-21 15,-21 21-15,0 0 0,0 0 0,42 1 16,-21-1-16,-21 0 16,22-21-16,-1 21 0,0-21 15,0 0-15,0 0 0,0 0 16,1 0-16,-1 0 0,0 0 15,0 0-15,0-21 16,-21 0-16,21 0 0,-21-1 0,22 1 16,-1 0-16,-21 0 0,0 0 15,21 0-15,-21-1 0,21 1 16,-21 0-16,0 0 0,21 0 0,0 21 16,-21 21 15,0 0-16,0 0-15,0 0 0,22-21 16,-22 22-16,21-22 16,0 0 15,-21-22-31,21 22 0,-21-21 16,0 0-16,0 0 15,0 0-15,0 0 16,0-1-16,0 1 15,-21 21 17,0 0-32,0 21 0,21 1 15,-22-22-15,22 21 0,-21 0 0,21 0 16,0 0-16,-21 0 0,21 1 0,-21 20 16,21-21-16,0 0 0,0 0 15,0 1-15,0-1 0,0 0 0,0 0 16,0 0-16,21-21 0,0 21 0,-21 1 15,21-22-15,1 0 0,-1 21 16,0-21-16,0 0 0,21 0 16,-20 0-16,-1 0 0,21 0 0,-21 0 15,22 0-15,-1-21 0,-21 21 0,21-22 16,1 1-16,-22 0 0,21 0 16,-21 0-16,22 0 0,-22-1 0,0 1 15,0-21-15,0 21 0,22 0 0,-22-1 16,-21-20-16,21 21 0,-21 0 0,0 0 15,-21 21 1,0 0-16,0 0 16,-1 21-16,1 0 0,0 0 15,0 0-15,0 0 16,0 1-16,21-1 0,0 21 0,-22-21 16,22 0-16,-21 1 0,21-1 0,0 0 15,0 0-15,0 0 16,21-21-16,1 21 0,-1-21 15,0 0-15,0 0 0,0 0 0,0 0 16,1 0-16,20 0 0,-21 0 0,0-21 16,0 21-16,1-21 0,20 21 15,-21-21-15,0 0 0,0 0 0,22-1 16,-22 1-16,0 0 0,0 0 16,0-21-16,22 20 0,-22 1 0,0 0 0,-21 0 15,0 0-15,21 21 16,-21-21-16,-21 21 15,0 0-15,0 0 16,0 21-16,-1 0 0,1-21 16,0 21-16,0 0 0,21 0 0,0 1 15,-21-1-15,21 0 0,0 0 0,0 0 16,0 0-16,0 1 0,21-1 16,0-21-16,-21 21 15,21-21-15,0 21 0,1-21 16,-1 21-16,0-21 0,0 21 15,0-21-15,0 0 0,-21 22 16,-21-22 15,0 0-31,0 0 0,0 0 16,0 0-16,-1 0 0,1 0 0,0 0 16,0 0-16,0 0 0,21-22 15,21 1 1</inkml:trace>
  <inkml:trace contextRef="#ctx0" brushRef="#br0" timeOffset="26163.94">974 3069 0,'-22'0'31,"1"0"-15,0 0 31,0 0-32,21-21 1,0 0-16,0 0 16,0 0-16,0-1 15,21 1-15,0 21 16,-21-21-16,21 21 15,-21-21-15,22 21 0,-1 0 16,0 0 0,0 0-16,0 21 15,0-21-15,-21 21 0,22 0 0,-1 1 16,-21 20-16,0-21 16,0 0-16,21 0 0,-21 1 0,0 20 15,0-21-15,0 21 0,0-20 16,0 20-16,-21-21 0,0 21 0,-1-20 15,22 20-15,-21-21 0,0 21 16,0-20-16,0-1 0,0 0 0,-1 0 16,1 21-16,0-42 0,-21 22 15,21-1-15,-1 0 0,1-21 16,0 21-16,0-21 0,0 0 16,0 0-1,21-21-15,-22 21 0,22-21 16,0 0-16,0-1 0,-21 1 15,21 0-15,-21 0 0,21 0 0,0 0 16,0-22-16,0 22 0,0-21 0,0 21 16,0-1-16,0-20 0,0 21 15,0 0-15,21 0 0,0-1 16,1 22-16,-1 0 0,0 0 16,0 0-16,0 22 15,0-1-15,1 0 0,-1 0 16,-21 0-16,21 0 0,0 1 0,0-1 15,-21 0-15,21 0 0,1 0 0,-22 0 16,0 1-16,21-1 0,-21 0 16,21 0-16,0 0 0,-21 0 15,0 1-15,21-22 16,-21 21-16,21-42 78,1-1-62,-1 1-16,0 0 15,0 0-15,0 0 0,0 21 0</inkml:trace>
  <inkml:trace contextRef="#ctx0" brushRef="#br0" timeOffset="26715.85">1587 3387 0,'0'21'31,"22"-21"16,-1 0-32,0 0-15,-21-21 16,21 0-16,-21-1 16,0 1-16,0 0 15,-21 0 1,0 21-1,0 0-15,-1 0 16,1 0-16,0 21 0,21 0 16,-21 0-16,21 1 15,-21-1-15,21 0 0,0 0 16,0 0-16,21-21 16,0 21-16,0-21 15,0 0 1,1 0-16,-1 0 15,0 0 1,-21-21 0,0 0 15,0 0 0,21 0-31,0 21 0,0-21 16</inkml:trace>
  <inkml:trace contextRef="#ctx0" brushRef="#br0" timeOffset="27723.96">3365 2582 0,'0'0'0,"-21"0"16,-21 0-1,21 0-15,0 0 16,-1 0 0,44 0-1,-1-21-15,21 21 16,0-21-16,1 21 0,20-21 0,22 0 16,-22 21-16,22-21 0,0 21 15,-1-22-15,1 1 0,-21 21 0,20 0 16,1-21-16,-22 21 0,22 0 15,-21 0-15,-1 0 0,-21-21 16,1 21-16,-1 0 0,-21 0 0,0 0 16,1 0-16,-1 0 0,-21-21 31,-21 21-15,-1 0-16,1 0 0,0 0 15,0 0-15,0 0 0,-22 0 16,22 0-16,0 0 0,-21 0 0</inkml:trace>
  <inkml:trace contextRef="#ctx0" brushRef="#br0" timeOffset="28071.76">3958 2667 0,'0'21'16,"0"0"-16,0 1 0,0-1 15,0 0-15,0 21 0,0-21 0,0 22 0,0-1 16,0-21-16,-21 22 0,21-1 16,-21-21-16,21 21 0,-21 1 0,21-1 15,0-21-15,0 22 0,0-22 16,-22 0-16,22 0 0,0 0 15,0 0-15,0 1 0,0-1 16,22-21 15,-22-21-31,21 21 0,0-22 0,-21 1 16,21 0-16,0 0 0,-21 0 0,21 0 16,1-1-16,-1-20 0</inkml:trace>
  <inkml:trace contextRef="#ctx0" brushRef="#br0" timeOffset="28699.91">4191 2942 0,'0'0'0,"21"0"16,-21 21 15,-21 1-31,21-1 16,-21 0-16,21 0 0,0 0 0,0 0 15,0 1-15,0-1 0,0 0 0,0 0 16,0 0-16,0 0 0,0 1 15,0-1-15,0 0 0,21-21 16,0 0-16,0 0 0,0 0 16,1 0-16,-1 0 15,21 0-15,-21-21 0,0 0 0,1-1 0,20 1 16,-21 21-16,0-21 0,0 0 16,43-43-1,-64 43-15,0 0 0,21 0 0,-21 0 16,21 0-16,-21-1 0,0 1 15,0 0-15,-21 21 32,21 21-32,-21-21 15,21 21-15,-21 1 0,21-1 0,0 21 16,0-21-16,0 0 0,-21 22 16,21-22-16,0 21 0,-22 1 0,22-1 15,0 21-15,0-20 0,0-1 16,0 22-16,0-22 0,0 0 15,0 22-15,0-22 0,0 22 0,0-22 16,0 21-16,0 1 0,0-1 0,0 1 16,0-1-16,0-20 0,-21 20 0,21-20 15,-21-1-15,21 0 0,-21-21 16,0 22-16,0-22 0,-1 0 0,1 0 16,-21-21-16,21 0 0,0 0 0,-22 0 15,1 0-15,21 0 0,-22 0 0,1 0 16,0-21-16,21 21 15,-22-21-15,1 0 0,0 0 0,-1-1 16,1 22-16,0-21 0,-1 0 0,22 0 16,0 0-16,0 0 0,0 21 15,21-22-15,0 1 0,0 0 0,0 0 16,0 0-16,21 0 0,0-1 0,0 1 16,0 0-16,0 0 0,1-21 0,20 20 15</inkml:trace>
  <inkml:trace contextRef="#ctx0" brushRef="#br0" timeOffset="29127.67">4847 2942 0,'0'0'0,"0"-21"15,0 0-15,-21 21 0,0 0 16,0 0-16,-1 0 16,22 21-16,0 0 0,0 0 15,0 1-15,0 20 0,0-21 0,0 21 16,0 22-16,0-22 0,0 22 16,0-1-16,0 1 0,0-1 0,0 1 15,0-1-15,0 22 0,0-22 16,-21 1-16,0 21 0,21-22 0,-21 1 15,0-1-15,21 1 0,0-1 16,-21 1-16,21-22 0,-22 0 0,22 1 16,-21-1-16,21-21 0,0 0 0,0 0 15,0 1-15,0-1 0,0-42 32,0-1-32,0-20 15,0 21-15,0 0 16,21-22-16,-21 22 0,22-21 0,-22 0 15,0-22-15,21 22 0,0-22 0,-21 1 16,21-1-16</inkml:trace>
  <inkml:trace contextRef="#ctx0" brushRef="#br0" timeOffset="29459.84">4762 3154 0,'0'0'0,"0"-42"0,0-22 16,0 43-16,0 0 0,0 0 15,22-1-15,-1 1 0,0 0 16,0 21-16,0-21 0,22 21 16,-22 0-16,21 0 0,-21 0 0,22 0 15,-22 0-15,0 0 0,0 21 16,0 0-16,0-21 0,-21 21 0,0 1 16,0-1-16,0 21 0,0-21 0,0 0 15,-21 1-15,0-1 0,21 0 16,-21 21-16,-21-21 0,20 1 0,22-1 15,-21 0-15,0-21 0,0 21 0,21 0 16,-21-21-16,21 21 16,0-42 15,0 0-31,21 21 0,-21-21 16,21 21-16,0-21 0,-21 0 15,21-1-15,1 1 0</inkml:trace>
  <inkml:trace contextRef="#ctx0" brushRef="#br0" timeOffset="29847.08">5292 3027 0,'21'0'16,"0"0"-1,-21-21-15,21 21 0,0-21 16,0 21-16,1-22 0,-1 1 15,0 21-15,-21-21 16,21 21-16,-21-21 0,21 21 16,-21-21-16,0 0 15,-21 21 1,0 0-16,0 0 16,0 21-16,-1 0 0,1 0 0,0-21 15,-21 21-15,21 0 0,21 1 0,-22 20 16,1-21-16,21 0 0,-21 0 15,21 1-15,0-1 0,0 0 0,0 0 16,0 0-16,0 0 0,0 1 16,0-1-16,21-21 15,0 0-15,1 0 16,-1 0-16,0 0 0,0 0 16,0 0-16,43-43 15,-43 22-15,21 0 0,-21 21 16,1-21-16,20 0 0</inkml:trace>
  <inkml:trace contextRef="#ctx0" brushRef="#br0" timeOffset="30147.97">5948 2836 0,'0'-21'15,"0"0"-15,-21 21 16,-1 0-16,1 0 0,0 0 15,0 0-15,0 21 16,21 0-16,-21 1 0,-1-1 16,1 0-16,21 0 0,0 0 0,-21 0 15,0 1-15,21-1 0,0 0 0,0 0 16,0 0-16,0 0 0,0 1 0,0-1 16,0 0-16,0 0 0,0 0 15,0 0-15,0 1 0,21-22 16,0 0-16,0 0 0,1 0 15,-1 0-15,0 0 16,0 0-16,0-22 0,0 22 0,1-21 16,-1 21-16,0-21 0,0 0 0</inkml:trace>
  <inkml:trace contextRef="#ctx0" brushRef="#br0" timeOffset="30659.56">6456 2815 0,'-21'-21'16,"-1"21"-16,1 0 16,0 0-16,0 0 0,0 0 0,0 0 15,-1 21-15,1 0 16,0-21-16,0 22 0,21-1 16,-21 0-16,0-21 0,-1 21 0,22 0 15,0 0-15,-21 1 0,21-1 0,-21 0 16,21 0-16,0 0 0,-21 0 15,21 1-15,0-1 0,0 0 16,0 0-16,21-21 16,0 0-16,0 0 0,1 0 15,-1 0-15,0-21 16,0 21-16,0-21 0,0 21 0,1-21 16,-1-1-16,0 1 0,0 21 15,-21-21-15,21 0 0,-21 0 16,21 0-16,-21-1 0,0 1 0,0 0 15,0 0-15,0 0 0,0 0 0,0-1 16,0 1-16,0 42 31,-21 1-31,21-1 16,-21 0-16,21 0 0,0 0 0,0 0 16,0 1-16,0-1 0,0 0 15,0 0-15,0 0 0,0 0 16,0 1-16,0-1 0,0 0 15,21-21-15,0 0 16,1 0-16,-1 0 0,0 0 16,0 0-16,0 0 0,0-21 0,1 0 15,-1 21-15,0-22 0</inkml:trace>
  <inkml:trace contextRef="#ctx0" brushRef="#br0" timeOffset="31127.31">6964 2794 0,'0'21'0,"0"-42"0,21 0 0,-21 0 16,0 0 0,-21 21-1,0 0-15,-1 0 16,1 0-16,0 0 16,0 21-16,0 0 0,0 0 0,-1-21 15,1 21-15,21 0 0,-21 1 0,21-1 16,-21-21-16,21 21 0,0 0 0,0 0 15,0 0 1,0 1-16,21-1 16,0-21-16,0 0 0,1 0 15,-1 21-15,0-21 16,0 0-16,0 0 0,0 0 16,1 0-16,-1 21 0,0-21 15,0 21-15,0-21 16,-21 21-16,0 1 15,0-1 1,-21-21-16,0 21 0,0-21 16,0 0-16,-1 21 0,1-21 15,0 0-15,0 0 0,0 0 16,0 0-16,-1 0 0,1 0 16,0 0-16,0 0 15,0-21-15,21 0 16,0 0-1,0-1-15,0 1 16,21 0-16,0 21 0</inkml:trace>
  <inkml:trace contextRef="#ctx0" brushRef="#br0" timeOffset="31843.89">7472 2307 0,'0'0'0,"0"-21"0,21-21 16,-21 21-16,-21 21 31,21 21-31,-21-21 16,-1 21-16,22 0 0,-21 21 15,0 1-15,21-22 0,0 42 0,0-20 16,-21-1-16,21 0 0,-21 22 15,0-22-15,21 1 0,0-1 0,-22 0 16,22 1-16,-21-1 0,21 0 0,0 1 16,0-22-16,0 21 0,0-21 0,0 0 15,0 1-15,0-1 0,0 0 16,0 0-16,21 0 0,1-21 16,-1 0-16,0 0 0,0 0 15,0 0-15,0-21 16,1 0-16,-1 21 0,0-21 0,0 0 15,0-1-15,0 1 0,1 0 16,-1 0-16,0 0 0,-21 0 0,21-1 16,0 1-16,-21 0 0,0 0 15,0 0-15,21 0 0,-21-22 16,0 64 15,0 1-31,-21-22 16,21 21-16,0 0 0,0 0 0,-21 0 15,21 0-15,0 1 0,0-1 0,0 0 16,0 0-16,0 0 0,0 0 0,0 1 16,0-1-1,21-21-15,0 0 0,1 0 16,-1 0-16,0 0 0,0 0 16,21 0-16,-20 0 0,-1 0 0,21-21 15,-21 21-15,0-22 0,1 1 16,20 21-16</inkml:trace>
  <inkml:trace contextRef="#ctx0" brushRef="#br0" timeOffset="32356.63">8128 2858 0,'0'0'16,"0"-22"-16,0 1 0,-21 42 47,21 1-32,-21-1 1,21 0-16,-22 0 0,22 0 0,0 0 15,0 1-15,0-1 0,-21 0 16,21 0-16,0 0 16,-21-21-16,21 21 15,-21-21 17,21-21-17,0 0 1,0 0-16,0 0 0,0 0 15,0-1-15,0 1 0,0 0 16,21-21-16,0 21 0,0-1 0,1 1 16,-1 0-16,0 0 0,0 0 15,21 0-15,-20 21 0,20 0 0,-21-22 16,21 22-16,-20 0 0,-1 0 0,21 22 16,-21-22-16,0 21 0,1 0 15,-1 0-15,-21 0 0,0 0 0,0 1 16,0-1-16,0 21 0,0-21 0,0 0 15,0 1-15,0-1 0,0 0 0,-21 0 16,-1-21-16,22 21 0,-21 0 0,0 1 16,0-22-16,21 21 15,0-42 32,21 21-47,-21-22 16,21 1-16,0 21 0,1-21 0,-1 21 15</inkml:trace>
  <inkml:trace contextRef="#ctx0" brushRef="#br0" timeOffset="33100.24">9123 2794 0,'21'-42'16,"-21"21"-16,0-1 0,0 1 15,0 0-15,0 0 16,-21 21-16,0 0 16,-1-21-16,1 21 0,0 0 15,0 0-15,0 21 0,0 0 0,-1-21 16,-20 21-16,21 0 0,0 1 0,0 20 16,-1-21-16,1 0 0,21 0 15,-21 1-15,21 20 0,-21-21 0,21 0 16,0 0-16,0 1 0,0-1 15,0 0-15,21-21 16,-21 21-16,21-21 0,0 0 16,1 0-16,-1 0 0,0 0 0,0 0 15,21 0-15,-20 0 0,-1-21 0,0 21 16,0-21-16,0 21 0,0-21 0,-21-1 16,22 22-16,-1-21 0,-21 0 15,0 0-15,21 0 0,-21 0 16,21-1-16,-21 1 0,21 0 15,-21 0-15,0 42 47,0 0-31,-21 0-16,21 1 0,-21 20 16,0-21-16,21 21 0,-21-20 15,21 20-15,0 21 0,0-20 0,0-1 16,0 22-16,0-1 0,0-21 0,0 22 15,0-1-15,0 1 0,0-1 0,0-20 16,0 20-16,21 1 0,-21-1 16,21-20-16,-21 20 0,0 1 0,0-22 15,0 21-15,0-20 0,0 20 0,0-20 16,0-1-16,0-21 0,0 21 16,-21-20-16,0 20 0,21-21 0,-22-21 15,1 21-15,0 0 0,0 1 0,0-22 16,0 0-16,-1 0 0,1 0 15,-21 0-15,21 0 0,0 0 0,-1 0 16,1 0-16,0 0 0,0 0 16,21-22-16,-21 22 0,21-21 0,-21 21 15,21-21-15,0 0 0,0 0 16,0 0-16,0-1 0,0 1 16,0 0-16,0 0 0,0 0 15,0 0-15,0-1 0,0-20 16,0 21-16,0-21 0,0-1 0</inkml:trace>
  <inkml:trace contextRef="#ctx0" brushRef="#br0" timeOffset="33415.46">8488 2477 0,'0'0'0,"-43"-43"15,22 43 1,21-21-16,0 0 16,0 42 62,-21-21-63,21 21-15,-21-21 0,0 0 0</inkml:trace>
  <inkml:trace contextRef="#ctx0" brushRef="#br0" timeOffset="33699.3">7493 2519 0,'0'0'0,"-21"0"0,0 0 16,42 0 15,0 0-31,0 0 0,0 0 16,0-21-16,22 21 0,-22 0 15,21 0-15,-21 0 0,22 0 0,-22 0 16,0 0-16,21 0 0,-20 0 0,-1 0 16,0 0-16,-42 21 47,0-21-47,-1 21 15</inkml:trace>
  <inkml:trace contextRef="#ctx0" brushRef="#br0" timeOffset="34823.93">4022 3641 0,'0'0'0,"-22"0"16,1 0-16,0 21 0,0-21 16,0 0-1,0 0-15,21 21 32,21-21-1,0 0-31,0 21 0,0-21 15,0 0-15,1 0 0,-1 0 16,21 0-16,-21 0 0,0 0 0,22 0 16,-22 0-16,21 0 0,1 0 15,-1 0-15,21 0 0,-20 0 0,20 0 16,1 0-16,-1 0 0,1-21 0,-1 21 16,22 0-16,-22 0 0,22 0 15,0 0-15,-1 0 0,-20 0 16,21 0-16,-1-21 0,1 21 0,21 0 15,-22 0-15,1 0 0,21 0 0,-21 0 16,20 0-16,-20 0 0,21 0 0,0 0 16,0 0-16,-1 0 0,1-21 15,0 21-15,0 0 0,0 0 0,-22 0 16,1 0-16,21 0 0,-21 0 0,-1 0 16,1 0-16,0 0 0,-1 0 15,-20 0-15,20-21 0,-20 21 0,21 0 16,-22 0-16,1 0 0,-1 0 15,1 0-15,-22 0 0,0 0 0,1-22 16,-1 22-16,0 0 0,1 0 16,-1 0-16,-21 0 0,21-21 0,1 21 15,-22 0-15,0 0 0,0 0 0,0 0 16,1 0-16,-1 0 0,0 0 0,0-21 16,0 21-1,0 0-15,1 0 31,-22-21 16,0 0-15</inkml:trace>
  <inkml:trace contextRef="#ctx0" brushRef="#br0" timeOffset="34943.87">8890 3514 0,'0'21'16,"-21"-21"31,0 0-31,-1 0-16,1 0 0</inkml:trace>
  <inkml:trace contextRef="#ctx0" brushRef="#br0" timeOffset="39315.58">10647 3048 0,'0'0'0,"-21"0"0,-1 0 16,1 0-16,0 0 15,0 0 1,0 0-16,0 0 15,-1 0-15,1 0 16,0 0-16,0 0 0,0 0 16,0 0-16,-1 0 15,1 0-15,0 0 16,0 0 0,42 0 46,0 0-46,0 0-16,1 0 0,-1 0 0,0 0 15,21-21-15,1 21 0,-1 0 0,0 0 16,22-21-16,-1 21 0,1 0 16,20 0-16,1 0 0,0 0 0,-1 0 15,1-21-15,0 21 0,-22 0 16,22 0-16,0 0 0,-1 0 0,1 0 0,0 0 15,-1 0-15,-20 0 0,20 0 16,1 0-16,-21 0 0,-1 0 0,1 0 16,-1 0-16,-21 0 0,1 0 15,-1 0-15,-21 0 0,0 0 0,1 0 16,-1 0-16,0 0 16,-21-22-1,0 1-15,-21 21 16,0-21-16,-1 21 0,1-21 15,0 21-15,0 0 0,-21-21 0,20 0 16,1 21-16,-21 0 0,21 0 0,-22-22 16,22 22-16,-21 0 0,0 0 15,20 0-15,-20 0 0,21 0 0,0 0 16,0 0-16,-1 0 0,1 0 0,0 0 16,42 0 30,-21 22-46,21-22 0,1 0 16,20 0-16,-21 0 0,0 0 16,22 0-16,-22 0 0,0 0 0,21 0 15,-21 0-15,22 0 0,-22 0 0,21 0 16,-21 0-16,1 0 0,-1 0 0,0 0 16,0 0-16,0 0 0,0 0 15,-21 21 1,0 0 15,-21-21-31,0 21 0,0-21 0,0 21 16,0 0-16,-1 1 0,1-22 0,0 21 15,-21 0-15,21 21 0,-22-21 0,1 1 16,0-1-16,-1 0 0,1 21 16,21-21-16,-22 1 0,22-1 0,0 0 15,0 0-15,0 0 0,0-21 0,21 21 16,-22 1-16,22-1 15,22-21 48,-1-21-63,0-1 0,0 22 16,21-21-16,-20 0 0</inkml:trace>
  <inkml:trace contextRef="#ctx0" brushRef="#br0" timeOffset="40016.1">14774 2307 0,'21'-42'16,"-21"21"-16,0 0 0,0-1 15,0 1-15,0 0 16,-21 21-16,0 0 16,-42 0-1,20 0-15,22 0 0,-21 0 0,-1 21 16,1 0-16,0 1 0,-1 20 0,1-21 15,0 21-15,-1 22 0,1-22 0,0 22 16,-1-1-16,22-20 0,-21 20 16,21 1-16,0-22 0,-1 21 0,1-20 15,21 20-15,0-20 0,0-1 0,0 0 16,0 1-16,0-22 0,21 21 16,1 0-16,-1-20 0,21 20 15,-21-21-15,22 0 0,-1 0 0,0 1 16,1-22-16,-1 0 0,-21 0 0,21 0 15,1 0-15,-1 0 0,0 0 16,1-22-16,-22 1 0,21 0 0,-21 0 16,22 0-16</inkml:trace>
  <inkml:trace contextRef="#ctx0" brushRef="#br0" timeOffset="40455.36">15028 2985 0,'0'0'0,"21"-43"0,1 22 15,-22 0-15,0 0 0,0-22 0,0 22 0,0 0 16,0 0-16,0 0 0,-22 21 15,1 0 1,0 0-16,0 0 0,0 21 0,-22 0 16,22 0-16,0 0 0,0 1 0,0-1 15,-22 0-15,43 0 0,-21 21 16,0-20-16,21 20 0,-21-21 0,21 0 16,0 22-16,0-22 0,0 0 0,0 0 15,0 0-15,21 0 0,0 1 0,22-1 16,-22-21-16,21 0 0,-21 0 15,22 0-15,-1 0 0,0 0 0,1 0 16,-22 0-16,21-21 0,0-1 16,-20 22-16,20-21 0,-21 0 0,0 0 15,0 0-15,1-22 0,-22 22 16,0 0-16,0-21 0,0 21 0,0-1 16,0-20-16,-22 21 0,1 0 0,0 0 15,0-1-15,0 1 0,0 21 16,-22 0-16,22 0 0,-21 0 0,21 0 15,-22 0-15,22 0 0,-21 21 0,21 1 16,-1-22-16,1 21 0,0 0 0,0 0 16,21 0-16,0 0 0,0 1 15,0-1-15,0 0 0,0 0 0,0 0 16,21 0-16,0-21 0,0 22 16,22-22-16,-22 0 0,21 0 0,1 0 15,-22 0-15</inkml:trace>
  <inkml:trace contextRef="#ctx0" brushRef="#br0" timeOffset="40968.06">15621 2921 0,'0'-21'0,"0"42"0,0-63 16,0 21-16,0-1 16,0 44-1,0-1 1,0 0-16,0 0 15,0 0-15,-21 0 0,21 1 0,0-1 16,0 0-16,0 0 0,0 0 0,-21 0 16,21 1-16,0-1 0,0 0 15,0 0-15,0 0 0,-22 0 0,22 1 16,0-1-16,0-42 31,0-1-15,0 1-16,0 0 0,0 0 15,0 0-15,0 0 0,0-1 0,0-20 16,22 21-16,-1 0 0,0-22 16,0 22-16,0-21 0,0 21 15,1 0-15,-1-1 0,21 1 0,0 0 16,-20 0-16,20 21 0,0 0 16,1 0-16,62 0 15,-62 21-15,-22 0 0,21 0 0,-21 1 16,1-1-16,-22 0 0,0 0 0,0 0 15,0 22-15,0-22 0,0 0 16,0 0-16,0 0 0,-22 0 0,1 1 16,21-1-16,0 0 0,-21 0 0,0 0 15,21 0-15,-21-21 16,21-21 31,21 0-47</inkml:trace>
  <inkml:trace contextRef="#ctx0" brushRef="#br0" timeOffset="41382.82">16341 2836 0,'0'0'0,"0"-21"0,21 21 16,0 0-1,0 21 1,0 1-16,0-1 15,-21 0-15,22 0 0,-22 0 16,21 0-16,-21 1 0,0-1 0,0 0 16,21 21-16,-21-21 0,0 1 0,0-1 15,0 0-15,0 0 0,0 0 16,0 0-16,0 1 0,0-1 16,21-21 15,-21-21-31,0-1 0,0 1 15,21 0-15,0 0 0,-21 0 0,22 0 16,-22-1-16,21-20 0,0 21 0,-21 0 16,21-22-16,0 22 0,0 0 15,-21-21-15,22 21 0,-1-1 16,0 1-16,0 0 0,0 21 0,-21-21 16,21 0-16,1 21 0,-1 0 15,0 0 1,0 0-1,0 0-15,-21 21 16,0 0-16</inkml:trace>
  <inkml:trace contextRef="#ctx0" brushRef="#br0" timeOffset="41747.62">16954 3006 0,'22'0'15,"-1"0"1,0 0-16,0-21 0,0 21 16,0-22-16,1 1 0,20 0 15,-21 21-15,0-21 0,0 0 16,1 21-16,-22-21 0,21 21 0,-21-22 16,0 1-1,-21 21 1,-1 0-16,1 0 0,0 0 0,0 21 15,0 1-15,0-22 0,-22 21 0,22 0 16,0 0-16,21 0 0,-21 0 16,21 1-16,-21-1 0,21 0 15,0 0-15,0 0 0,0 0 0,0 1 16,0-1-16,0 0 0,21 0 16,0 0-16,0-21 0,-21 21 15,21-21-15,0 0 0,1 0 16,-1 0-16,0 0 0,0 0 0,0 0 15,0-21-15,1 0 0,-1 21 0,0-21 16</inkml:trace>
  <inkml:trace contextRef="#ctx0" brushRef="#br0" timeOffset="42175.89">17547 2858 0,'0'0'0,"0"-43"16,21 43-1,0 0 1,1 0-16,-1 0 16,0 0-16,-21 21 15,21-21-15,-21 22 0,21-1 0,-21 0 16,0 0-16,0 0 0,0 0 16,0 1-16,0-1 0,0 0 0,0 0 15,0 0-15,0 0 0,0 1 16,0-1-16,0 0 0,0 0 15,0 0-15,0 0 16,0-42 15,0 0-31,0 0 16,0 0-16,0 0 0,21-1 0,-21 1 16,0 0-16,0 0 0,22 0 0,-22 0 15,21-1-15,-21 1 0,0 0 16,21 0-16,-21 0 0,21 21 0,0-21 15,-21-1-15,21 1 16,1 21 0,-22-21-16,21 21 15,0 0-15,0-21 0,0 21 16,22-21-16,-22 21 0</inkml:trace>
  <inkml:trace contextRef="#ctx0" brushRef="#br0" timeOffset="42779.68">18415 2477 0,'0'0'0,"-21"-22"0,21-62 15,0 63-15,0-1 0,0 1 16,0 0-16,0 0 16,-21 42 15,-1 0-31,22 0 16,-21 22-16,21-1 0,-21 0 15,0 1-15,0-1 0,0 22 0,-1-22 16,1 0-16,21 1 0,-21-1 15,21 0-15,-21 1 0,21-1 0,0-21 16,0 21-16,0-20 0,0-1 0,0 0 16,0 0-16,0 0 0,21-21 15,0 21-15,0-21 0,1 0 0,20 0 16,-21 0-16,0 0 0,0 0 0,22 0 16,-22-21-16,0 0 0,21 21 0,-20-21 15,-1 0-15,0 0 16,0-1-16,0 1 0,0 0 0,-21 0 0,22 0 15,-22 0-15,21-22 0,-21 22 0,0 0 16,0 0 0,0 42-1,-21 0-15,-1-21 16,1 21-16,21 0 0,0 22 16,0-22-16,-21 0 0,21 0 0,0 0 15,0 1-15,0-1 0,0 0 0,0 0 16,0 0-16,0 0 0,21-21 15,0 0 1,1 0-16,-1 0 0,0 0 16,0 0-16,0 0 0,0 0 15</inkml:trace>
  <inkml:trace contextRef="#ctx0" brushRef="#br0" timeOffset="43011.98">18986 2561 0,'0'0'0,"-21"0"0,0 0 16,21-21-16,-21 21 15,0 0 1,0 0-16,21 21 16,0 0-1,0 1-15,0-1 16,-22-21 15,1 0-15</inkml:trace>
  <inkml:trace contextRef="#ctx0" brushRef="#br0" timeOffset="43211.87">18267 2625 0,'0'0'0,"-21"0"0,-1 0 15,1 0-15,42 0 47,1 0-47,-1 0 0,0 0 16,21 0-16,1 0 0,-22 0 0,21 0 16,22 0-16,-22 0 0,0 0 15,1 0-15,20 0 0,-21 0 0</inkml:trace>
  <inkml:trace contextRef="#ctx0" brushRef="#br0" timeOffset="43720.01">19113 2773 0,'0'0'0,"-21"0"0,21 21 31,-21-21-31,21 21 0,0 0 15,0 1-15,0-1 16,0 0-16,0 0 0,0 0 16,-21-21-16,21 21 0,0 1 0,0-1 15,0 0-15,-21 0 16,0-21-16,21 21 16,-22-21-1,1 0 1,21-21-16,0 0 15,0 0-15,0 0 0,21-1 16,1 1-16,-22-21 16,21 21-16,21 0 0,-21-1 0,0-20 15,22 21-15,-1 0 0,-21 0 0,22-1 16,-1 1-16,0 21 0,-21 0 16,22 0-16,-22 0 0,0 0 0,0 21 15,0-21-15,1 22 0,-22 20 0,21-21 16,-21 0-16,0 0 0,0 22 15,0-22-15,0 0 0,0 0 16,0 0-16,-21 1 0,21-1 0,-22 0 16,1 0-16,21 0 0,0 0 0,-21 1 15,42-22 17,0 0-32,1 0 15,-1 0-15,21-22 0,-21 1 16,22 21-16</inkml:trace>
  <inkml:trace contextRef="#ctx0" brushRef="#br0" timeOffset="44383.63">20045 2815 0,'0'0'0,"0"-21"16,0 0-16,0 0 16,-21 21-16,-1 0 0,1 0 0,0 0 15,0 0-15,0 0 16,0 0-16,-1 0 0,-20 0 0,21 21 15,0 0-15,0 0 0,-1 0 0,22 1 16,-21-1-16,0 0 16,21 0-16,0 0 0,0 0 15,0 1-15,0-1 0,0 0 0,21-21 16,0 0-16,1 21 0,-1-21 16,0 0-16,0 0 0,0 0 15,0 0-15,1 0 0,-1-21 16,0 0-16,0 21 0,0-21 15,-21-1-15,21 22 0,-21-21 0,0 0 16,22 0-16,-22 0 16,0 0-16,0-1 15,0 44 17,0-1-32,0 0 0,0 0 15,0 21-15,0-20 0,-22-1 0,22 21 16,0-21-16,-21 22 0,21-1 0,0 0 15,0 1-15,-21-1 16,21 21-16,-21-20 0,21 20 0,0-20 16,0 20-16,0 1 0,0-1 0,0 1 15,0-1-15,0 22 0,0-22 0,0 22 16,0 0-16,0-22 0,0 22 0,0-22 16,0 1-16,0-22 0,0 0 15,-21 1-15,21-1 0,-21-21 0,-1 0 16,1 1-16,0-22 0,0 0 0,0 0 15,-22 0-15,22-22 0,0 1 0,-21 21 16,21-42-16,-1 21 0,-20-22 0,21 1 16,0 0-16,21-1 0,0-20 0,-21-1 15,21 1-15,0-1 16,0-20-16,0 20 0,0 1 0,0-1 16,0 1-16,21-1 0,0 22 0,0-22 15,0 22-15,0-21 0,1 20 0,-1 1 16,0-22-16,0 22 0,21 0 15,-20-1-15,20 22 0,0-21 0,-21 0 16,22-1-16,-1 22 0,0-21 0</inkml:trace>
  <inkml:trace contextRef="#ctx0" brushRef="#br0" timeOffset="46416.08">21823 2858 0,'21'0'16,"0"0"-16,0 0 0,0 0 0,1-22 16,20 22-16,-21-21 0,0 0 0,22 21 15,-22-21-15,0-21 0,21 20 16,-21 1-16,1-21 0,-1 21 0,0-22 16,0 1-16,-21 0 0,0-1 0,21 1 15,-21 0-15,0 21 0,0-22 16,0 1-16,0 0 0,0 20 0,-21-20 15,0 21-15,21 0 0,-21 0 0,21-1 16,-21 1-16,-1 21 0,1 0 16,0 0-16,0 0 15,21 21-15,-21 1 0,0-1 0,-1 21 16,1-21-16,0 43 0,0-22 0,21 22 16,-21 20-16,0-20 0,-1 20 15,22-20-15,-21 21 0,0-22 0,21 22 16,-21-22-16,0 22 0,0 0 0,-1-1 15,1 1-15,0 21 0,0-22 0,-21 1 16,20 0-16,-20-1 0,21 22 16,0-21-16,0 0 0,-22-1 0,22 1 15,0 0-15,0-22 0,0 1 0,-1-1 16,22 1-16,0-22 0,-21 21 16,21-20-16,0-1 0,0-21 0,0 22 15,0-22-15,0 0 0,21-21 0,1 0 16,-1 0-16,0 0 0,21 0 0,-21-21 15,22 0-15,-1-1 0,0 1 16,1-21-16,-1 21 0,0-22 0,1 1 16,-1 0-16,0-22 0,-20 22 0,-1-22 15,0 1-15,0-22 0,0 22 0,-21-22 16,21 22-16,-21-22 0,0 21 0,0-20 16,-21 20-16,0 1 0,0-1 15,-21 1-15,20 20 0,-20-20 0,21 21 16,-21 20-16,-1-20 0,1 0 15,0 21-15,-1-1 0,1 1 0,0 21 16,20-21-16,1 21 0,0 0 0,0 0 16,21-21-16,21 0 15,0 21-15,0 0 16,22-21-16,-1-1 0,0 22 0,1-21 16,-1 21-16,0-21 0,22 0 0,-22 0 15,1 21-15,20-21 0,-21-1 16,1 1-16,-22 0 0,21 0 0,1 0 15,-22 0-15,0-1 0,0 1 0,-21 0 16,0 0-16,0 0 0,0 0 16,-21 21-1,0 0 1,21 21-16,0 0 0,-21 0 0,-1-21 16,1 64-1,21-43-15,0 0 0,0 0 0,0 0 16,0 0-16,0 1 0,0-1 0,21-21 15,1 21-15,-22 0 0,21-21 0,0 0 16,0 21-16,0-21 0,0 0 16,1 0-16,-1 0 0,0 0 0,21 0 15,-21 0-15,1 0 0,-1 0 0,0-21 16,21 0-16,-21 21 0,1-21 0,-1 0 16,0-1-16,0 1 0,0 0 15,-21 0-15,21 0 0,-21 0 16,22-1-16,-22 1 0,-22 21 31,1 0-15,21 21-16,-21 1 0,0-1 0,0 0 15,21 0-15,0 0 0,0 0 0,-21 1 16,21-1-16,0 0 16,0 0-16,0 0 0,21-21 0,-21 21 15,21-21-15,0 0 0,0 22 0,0-22 16,1 0-16,-1 0 0,0 0 15,0 0-15,0 0 0,0 0 0,1 0 16,-1-22-16,0 22 0,0-21 16,0 21-16,0-21 0,-21 0 0,0 0 15,0 0-15,0-1 0,0 1 0,0 0 16,0 0-16,0 0 0,-21 0 16,0-1-16,0 1 0,0 21 15,0 0-15,21-21 0,-22 21 0,1 0 16,42 0 15,1 0-15,-1 0-16,0 0 0,0 0 0,0 0 0,0 0 15,1 0-15,-1 0 16,21 0-16,-21 0 0,0 0 0,1 0 16,-1 0-16,0 21 0,0-21 0,0 21 15,-21 1-15,21-1 0,1-21 16,-22 21-16,21 0 0,-21 0 0,0 0 15,21 1-15,-21-1 0,0 0 16,0 0-16,0 0 0,0 0 16,0 1-1,-21-22 17,21-22-17,0 1-15,0 0 16,0 0-16,0 0 15,0 0-15,0-1 0,21 1 0,0-21 16,0 21-16,0 0 0,1-1 0,-1-20 16,0 21-16,21 0 0,-21 0 15,1 21-15,20-22 0,-21 22 0,0 0 16,0 0-16,1 0 0,-1 22 16,-21-1-16,21 0 0,-21 0 0,0 0 15,0 0-15,0 22 16,21-22-16,-21 0 0,0 0 0,0 0 15,21 22-15,-21-22 0,0 0 0,0 0 16,0 0-16,0 1 16,-21-22-1,0 0-15,21-22 16,0 1 0,0 0-16,0 0 0,0 0 15,0 0-15,0-1 0,63-62 16,-41 41-16,20 22 15,0-21-15,1 0 0,-1 20 0,0 1 16,1-21-16,-1 42 0,-21-21 0,21 21 16,-20 0-16,-1 0 15,0 0-15,0 21 0,0 0 0,0 0 16,-21 0-16,0 22 0,0-22 0,22 0 16,-22 21-16,0-20 0,0 20 15,0-21-15,0 0 0,0 22 0,0-22 16,0 0-16,-22 0 0,22 0 0,-21 0 15,0 1-15,0-22 0,21 21 16,-21 0-16,0-21 0,-1 21 0,1-21 16,0 0-16,0 21 0,-21-21 15,20 0-15,-20 21 0,0-21 0</inkml:trace>
  <inkml:trace contextRef="#ctx0" brushRef="#br0" timeOffset="47507.74">11049 4276 0,'0'0'0,"-21"-64"15,0 64-15,-1 0 0,1 0 16,0 0-16,0 0 0,0 0 0,0 21 15,-22 1-15,22-1 16,-21 21-16,21-21 0,-22 22 0,22-1 16,-21 0-16,21 1 0,-22-1 0,22 0 15,0 1-15,0 20 0,0-21 0,-1 22 16,22-22-16,0 22 0,0-22 16,0 0-16,0 1 0,0-1 0,22-21 15,-1 22-15,21-22 0,-21 0 0,22-21 16,-22 21-16,21-21 0,0 0 0,1 0 15,-1 0-15,0 0 0,1-21 16,-1 0-16,22 0 0,-22-1 0,0-20 16,22 21-16,-22-21 0,0-1 15,1 1-15,-1 0 0,0-1 0,1 1 16,-22-22-16,0 22 0,0 0 16,-21-1-16,0-20 0,0 21 0,0-22 15,-42 22-15,21-1 0,-22 1 0,1-21 16,0 41-16,-22-20 0,1 21 0,20 0 15,-20 0-15,-1 21 0,1 0 16,21 0-16,-22 21 0,22 21 0,-1-21 16,1 22-16,21-1 0,0 0 0,-22 1 15,22-1-15,21 0 0,0 1 16,0-1-16,-21 0 0,21 1 0,0-1 16,0 0-16,0 1 0,0-1 0,21 0 15,0 1-15,1-22 0,-1 21 16,0-21-16,0 0 0,0 1 0,22-22 15,-22 21-15,21-21 0,0 0 16,-20 0-16,20 0 0,0 0 0</inkml:trace>
  <inkml:trace contextRef="#ctx0" brushRef="#br0" timeOffset="47999.51">11620 4678 0,'-21'21'16,"0"0"0,21 0-16,0 1 0,-21-1 0,21 0 15,-21 0-15,21 0 0,-21 0 0,21 22 16,0-22-16,0 0 0,0 0 16,0 0-16,0 1 0,-22-22 0,22 21 15,0 0-15,-21-21 0,21 21 16,-21-21 15,21-21-31,0 0 0,0 0 0,0-1 16,0 1-16,0 0 0,0 0 0,0-21 15,0 20-15,0-20 0,21 0 16,-21 21-16,21-22 0,1 22 0,-1-21 16,0 21-16,21-1 0,-21 1 15,22 21-15,-22 0 0,21 0 0,1 0 16,-1 0-16,-21 0 0,21 21 0,-20-21 15,20 22-15,-21-1 0,-21 21 0,21-21 16,-21 0-16,0 1 0,0 20 16,0-21-16,0 0 0,0 22 0,-21-22 15,21 0-15,-21 0 0,0 0 0,0 0 16,21 1-16,-22-1 0,1 0 16,0-21-16,21 21 0,21-21 46,-21-21-46,21 0 0,1 0 0,-1-1 16,0 1-16</inkml:trace>
  <inkml:trace contextRef="#ctx0" brushRef="#br0" timeOffset="48395.28">12234 4741 0,'0'0'0,"-21"0"0,21 22 0,0-1 0,0 0 16,21-21 0,0 0-16,1 0 0,20 0 15,-21 0-15,0 0 0,0 0 16,1-21-16,-1 0 0,0 21 0,0-22 16,0 22-16,0-21 0,1 0 15,-1 21-15,0-21 0,-21 0 0,0 0 16,0-1-16,0 1 15,-21 21-15,0 0 0,-1 0 0,1 0 16,0 0-16,0 0 0,0 0 0,-22 0 16,22 0-16,0 21 15,-21 1-15,21-1 0,-1 0 0,1 0 16,0 21-16,0-20 0,21-1 0,0 21 16,0-21-16,0 22 0,0-22 0,0 0 15,0 0-15,21 0 0,-21 0 16,21 1-16,0-1 0,1-21 0,20 0 15,-21 21-15,21-21 0,-20 0 0,20 0 16,0 0-16,1 0 0,-1-21 0,21 21 16,-20-21-16,20-1 0</inkml:trace>
  <inkml:trace contextRef="#ctx0" brushRef="#br0" timeOffset="48740.08">14139 4064 0,'0'0'0,"21"-42"0,-21 21 0,0-1 15,0 1-15,0 0 0,0 42 16,-21-21 0,21 43-16,-21-22 0,0 21 15,21 0-15,-21 1 0,0-1 0,21 0 16,-22 22-16,1-22 0,21 22 15,-21-22-15,0 0 0,21 22 0,-21-22 16,0 1-16,21 20 0,-22-21 16,22 1-16,0-1 0,0 0 0,-21 1 15,21-22-15,0 21 0,0-21 0,0 1 16,0-1-16,21-21 0,1 0 16,-1 0-16,0 0 0,0 0 15,0-21-15,22 21 0,-22-22 16,0 1-16,0 0 0,21-21 0,-20 21 15,-1-22-15,21 22 0</inkml:trace>
  <inkml:trace contextRef="#ctx0" brushRef="#br0" timeOffset="49287.77">14393 4593 0,'0'-21'0,"0"42"0,-21-21 32,0 21-32,0-21 0,0 22 15,21-1-15,-22 0 0,1 0 0,21 21 16,0-20-16,0-1 0,0 0 15,0 0-15,0 0 0,0 0 16,0 1-16,21-22 0,1 0 16,20 0-16,-21 0 0,0 0 0,0 0 15,1 0-15,-1 0 0,0-22 16,21 1-16,-21 0 0,1 21 0,-1-21 16,0 0-16,-21 0 0,21-1 15,0 1-15,-21 0 0,0 0 0,0 0 16,0 0-16,0-1 0,0 1 15,0 42 17,-21 1-32,0-1 15,21 21-15,-21-21 0,21 22 0,0-22 16,-21 21-16,21 0 0,-22 1 0,22 20 16,0-20-16,-21-1 0,0 21 15,21-20-15,-21 20 0,0-20 16,21 20-16,-21-21 0,-1 22 0,22-22 15,-21 22-15,0-22 0,21 0 0,-21 1 16,0-1-16,0 0 0,21-20 0,-22 20 16,1-21-16,0 0 0,0 0 0,0 1 15,0-22-15,-1 0 0,1 0 0,-21 0 16,21 0-16,0 0 0,-22 0 16,22 0-16,-21-22 0,-1 22 0,22-21 15,-21 0-15,21 0 0,0 0 0,-1 0 16,1-1-16,0 1 0,21 0 15,0 0-15,0 0 0,0 0 0,0-1 16,21 1-16,0 0 0,1 0 16,20 0-16,-21 0 0,21-1 0,1 1 15,-1-21-15,22 21 0</inkml:trace>
  <inkml:trace contextRef="#ctx0" brushRef="#br0" timeOffset="49633.57">14965 4678 0,'0'0'0,"0"-64"15,-21 64-15,-1 0 0,22-21 0,-21 21 16,0 0 0,0 21-16,0 1 0,21 20 0,-21-21 15,21 21-15,0 1 0,0 20 16,0-20-16,0 20 0,-22 1 15,22-22-15,0 21 0,-21 1 0,21-22 16,0 22-16,0-1 0,-21-20 0,0 20 16,21 1-16,-21-22 0,21 0 0,0 22 15,-21-22-15,-1 0 0,22-20 0,0 20 16,0-21-16,-21 0 0,21 0 0,0 1 16,0-44 15,0 1-16,21 0-15,-21 0 0,0-21 0,0 20 0,22-20 16,-22 0-16,21-1 0</inkml:trace>
  <inkml:trace contextRef="#ctx0" brushRef="#br0" timeOffset="49923.91">14817 4784 0,'0'0'0,"0"-43"0,21-20 16,0 42-16,-21 0 0,21 21 0,0-22 15,-21 1-15,21 21 0,1-21 0,20 21 16,-21 0-16,0 0 0,22 0 0,-22 0 16,0 0-16,0 0 0,0 0 15,0 0-15,1 0 0,-22 21 16,0 0-16,0 1 0,0-1 0,-22 0 16,1 0-16,-21 0 0,21 0 15,0 1-15,-1-1 0,-20 0 0,21 0 16,0-21-16,0 21 0,-1-21 15,22 21-15,-21-21 0,42 0 32,1 0-32,-1-21 15,0 21-15,0-21 0,0 0 16,0 21-16</inkml:trace>
  <inkml:trace contextRef="#ctx0" brushRef="#br0" timeOffset="50283.71">15325 4699 0,'21'0'16,"0"0"0,-21-21-16,21 21 0,0 0 15,-21-21-15,21 21 0,1 0 0,-1-21 16,0-1-16,0 22 0,-21-21 0,42 21 16,-42-21-16,22 0 0,-1 21 15,0-21-15,-21 0 16,0-1-16,-21 22 31,0 22-31,-1-1 0,-20 0 0,21 0 16,0 0-16,0 0 0,-1 1 15,1-1-15,21 0 0,0 21 0,0-21 16,0 1-16,0-1 0,0 0 0,0 0 16,0 0-16,21-21 0,1 21 0,-1-21 15,0 0-15,0 0 0,0 0 16,0 0-16,1 0 0,20 0 0,-21 0 15,0-21-15,-21 0 0,21 21 0,-21-21 16,22 0-16,-22 0 0,0-1 16,0 1-16,0 0 0,0 0 0,-22 0 15,-20 0-15</inkml:trace>
  <inkml:trace contextRef="#ctx0" brushRef="#br0" timeOffset="50511.58">13970 4403 0,'0'0'0,"-42"0"0,20 0 15,1 0-15,0 21 0,42-21 32,22 0-32,-22 0 0,21-21 0,22 21 15,-22-21-15,0 21 16,1 0-16,20-22 0,-21 22 0,1 0 15,-1 0-15,0-21 0,1 21 0,-22 0 16,21-21-16,-21 21 0,1-21 0,-1 0 16</inkml:trace>
  <inkml:trace contextRef="#ctx0" brushRef="#br0" timeOffset="51024.11">17420 3789 0,'0'0'0,"0"-42"0,0 20 16,21 1-16,-21 0 0,0 0 15,-21 21 1,0 21-16,21 0 0,-21 0 0,0 1 16,-1-1-16,1 21 0,0 0 15,21 22-15,-21-22 0,21 22 0,-21-1 16,21-20-16,0 20 0,0-21 16,0 22-16,0-22 0,-21 1 0,21-1 0,0 0 15,0 1-15,0-22 16,0 21-16,0-21 0,-22 0 0,22 1 15,0-1-15,0 0 0,22-42 32,-1 21-32,-21-21 0</inkml:trace>
  <inkml:trace contextRef="#ctx0" brushRef="#br0" timeOffset="51395.9">17589 4191 0,'0'0'15,"-21"21"1,0-21-16,0 21 0,0 1 16,0-1-16,-1 21 0,1-21 0,0 0 15,0 22-15,0-22 0,21 21 0,0-21 16,0 1-16,0-1 0,0 0 0,0 0 16,0 0-16,0 0 0,21 1 15,0-22-15,0 0 0,0 21 0,1-21 16,-1 0-16,21 0 0,-21 0 0,0 0 15,22 0-15,-22-21 0,0-1 0,0 1 16,0 21-16,1-21 0,-22 0 16,0 0-16,0 0 0,0-1 0,0 1 15,0 0-15,0-21 0,0 21 16,0-1-16,-22 1 0,1 0 0,21 0 16,-21 21-16,0-21 0,0 21 15,0 0-15,-1 0 0,22-21 0,-21 21 16,0 0-16,0 0 0,21-22 31,-21 22-15,21-21-16,-21 21 0</inkml:trace>
  <inkml:trace contextRef="#ctx0" brushRef="#br0" timeOffset="51579.79">17060 4149 0,'-21'0'0,"42"0"0,-63 0 0,21 0 15,0 0-15,42 0 16,0 0 0,0-21-16,21 21 0,1 0 0,-1 0 15,0-22-15,1 22 0,-1 0 16,0 0-16,1-21 0,-22 21 0,21 0 16,1 0-16,-22-21 0,21 21 0,-21-21 15,0 21-15</inkml:trace>
  <inkml:trace contextRef="#ctx0" brushRef="#br0" timeOffset="52810.01">19770 4614 0,'0'0'0,"21"-21"16,-21 0-16,21 21 0,-21-21 15,0 0-15,0 0 0,21-1 16,-21 1-16,0 0 0,21 0 0,-21 0 16,0 0-16,0-22 15,0 22-15,0 0 0,0 0 0,0 0 16,0-1-16,-21 1 0,0 0 0,0 21 15,0 0-15,-1 0 0,-20 0 0,0 0 16,-1 0-16,1 21 0,0 0 16,-1 22-16,1-22 0,0 0 0,-1 21 15,1 1-15,21-22 0,-21 21 0,20 1 16,1-1-16,21-21 0,0 21 16,0 1-16,0-22 0,0 0 0,0 0 15,21 0-15,1 1 0,-1-1 16,0-21-16,0 0 0,0 0 0,22 0 15,-1 0-15,-21 0 0,21 0 0,1 0 16,-22-21-16,21-1 0,1 1 16,-22 0-16,21 0 0,-21 21 0,22-21 15,-22 0-15,0-1 0,0 1 0,0-21 16,0 21-16,-21 0 0,0-1 0,22 1 16,-22 0-16,0 0 0,0 0 15,0 42 16,0 0-31,-22 0 0,22 0 0,0 1 16,0-1-16,0 0 0,0 21 16,0-21-16,0 1 0,0-1 0,0 0 15,0 0-15,0 0 0,0 0 16,22-21-16,-1 22 0,0-22 0,0 0 16,0 0-16,0 0 0,1 0 15,-1 0-15,0 0 16,0-22-16,0 1 0,0 0 15,1 21-15,-22-21 0,0 0 0,0 0 16,21-1-16,-21 1 0,0 0 16,0 0-16,0 0 0,0 0 15,0-1-15,0 44 32,-21-1-17,21 0-15,0 0 0,-22 0 16,22 0-16,-21 1 0,21-1 15,0 0-15,-21 0 0,21 0 16,-21-21-16,21 21 0,0 1 16,0-44 31,0 1-47,0 0 0,21 0 15,0 0-15,-21 0 0,21-1 16,1 1-16,-1 0 0,0 0 0,0 0 0,21-22 15,-20 22-15,-1 0 0,21 21 16,-21-21-16,22 21 0,-1-21 16,-21 21-16,21 0 0,-20 0 0,-1 21 15,0 0-15,0 0 0,0 0 0,-21 1 16,0-1-16,0 0 0,0 0 0,0 0 16,0 0-16,0 1 0,0-1 15,0 0-15,-21 0 0,21 0 0,-21 0 16,21 1-16,-21-1 0,0 0 15,21 0 1,-22-21-16,22-21 47,0 0-47,22 0 0,-1-1 16</inkml:trace>
  <inkml:trace contextRef="#ctx0" brushRef="#br0" timeOffset="53235.19">21018 4509 0,'0'0'0,"43"0"0,-22-43 16,0 43-16,-21-21 15,-21 21 1,0 0 0,0 0-16,21 21 0,-22-21 0,1 21 15,0 1-15,-21-1 0,21 0 0,-1 0 16,22 0-16,-21 0 0,0 1 0,0-1 15,21 0-15,-21 0 0,21 0 16,0 0-16,0 1 0,0-1 0,0 0 16,21-21-16,0 21 15,0-21-15,0 0 0,1 0 0,-1 0 16,0 0-16,0-21 0,0 21 0,0-21 16,1 0-16,-1-1 0,0 22 15,0-21-15,0 0 0,-21 0 0,0 0 16,21 0-16,-21-1 0,0-20 15,0 21-15,0 0 0,0 0 0,0-22 16,-21 22-16,21 0 0,-21 0 0,0 21 16,0-21-16,0 21 0,-1 0 15,1 0-15,0 0 0,0 0 16,0 21-16,21 0 16,0 0-16,0 0 15,0 0-15,21-21 16,0 0-16,0 0 0,0 0 15,22 0-15</inkml:trace>
  <inkml:trace contextRef="#ctx0" brushRef="#br0" timeOffset="53549.01">21780 4064 0,'0'0'0,"22"-42"0,-1-43 16,-21 64-16,0 0 15,0 0-15,0-1 0,0 44 16,-21-1-16,-1 0 16,1 0-16,0 21 0,21 1 0,-21-1 15,0 22-15,0-22 0,21 21 16,-22-20-16,1 20 0,0-20 0,21-1 16,-21 0-16,0 1 0,0-1 15,21 0-15,0 1 0,-22-22 0,1 21 16,21-21-16,0 0 0,0 1 0,0-1 15,-21 0-15,21 0 0,0 0 16,-21-21 0,21-21-1,-21 0-15,0 0 16,21 0-16</inkml:trace>
  <inkml:trace contextRef="#ctx0" brushRef="#br0" timeOffset="54179.88">21294 4530 0,'0'0'15,"0"-21"1,0-1-16,42 22 0,-21 0 0,0 0 16,22 0-16,-1-21 0,0 21 15,22 0-15,-22-21 0,22 21 0,-1-21 16,-21 0-16,22 21 0,-1-21 0,1-1 16,-22 1-16,1 0 0,-1 0 0,0 0 15,1 0-15,-22-22 0,0 22 16,0-21-16,-21 21 0,0-22 0,0 22 15,0-21-15,0 21 0,0-1 0,0 1 16,0 0-16,-21 21 16,0 0-16,0 0 0,-1 21 15,1 0-15,21 1 0,0-1 16,-21 21-16,0 0 0,21 1 0,-21-1 16,-22 170-1,43-170-15,0 0 16,0 1-16,-21-1 0,21-21 0,-21 22 15,21-22-15,-21 21 0,21-21 0,0 0 16,0 1-16,0-1 0,0 0 0,0 0 16,-21-21-16,21-21 31,0 0-15,0 0-16,0-1 15,0 1-15,0 0 0,21 0 0,-21 0 16,21 0-16,0-22 0,0 22 15,1 0-15,-1 0 0,0 0 0,0-1 16,0 1-16,0 0 0,1 21 0,-1 0 16,0 0-16,0 0 0,0 0 0,0 0 15,1 21-15,-1 0 0,-21 1 16,0-1-16,21 0 0,-21 0 0,0 0 16,0 0-16,0 1 0,0 20 0,0-21 15,0 0-15,0 0 0,-21 1 16,21-1-16,0 0 0,-21 0 15,-1 0 1,44-42 15,-1 21-31,-21-21 0,21 0 16,0 21-16,0-21 0,-21-1 0</inkml:trace>
  <inkml:trace contextRef="#ctx0" brushRef="#br0" timeOffset="54559.67">22648 4593 0,'21'0'31,"1"0"-31,-1 0 16,0 0-16,0 0 16,0 0-16,0-21 0,1 21 0,-1-21 15,0 21-15,0-21 0,0 0 16,0-1-16,-21 1 15,0 0-15,0 0 16,0 0-16,-21 21 16,0 0-16,0 0 15,0 0-15,-22 21 0,22 0 0,0 0 16,0 0-16,0 1 0,0-1 0,-1 0 16,1 0-16,21 0 0,-21 0 15,21 22-15,0-22 0,0 0 0,0 0 16,0 0-16,21 1 15,0-1-15,1-21 0,-1 0 0,0 21 16,0-21-16,0 0 0,0 0 0,1 0 16,-1 0-16,21 0 0,-21 0 0,0 0 15,1-21-15,-1 21 0,0-21 0,0-1 16,0 22-16,0-21 0,1 0 16</inkml:trace>
  <inkml:trace contextRef="#ctx0" brushRef="#br0" timeOffset="54980.43">23177 4445 0,'0'0'0,"0"-21"16,22 21-1,-22-21-15,21 21 0,0 0 16,0 21 0,-21 0-16,21-21 0,-21 21 15,21 0-15,1 1 0,-22-1 16,0 0-16,21 0 0,0 0 0,-21 0 15,0 22-15,0-22 0,0 0 0,0 0 16,0 0-16,0 1 0,0-1 0,0 0 16,0 0-16,0 0 15,-21-21 1,21-21 0,0 0-1,0 0-15,0 0 0,0-1 16,0 1-16,0 0 0,21 0 15,-21 0-15,21-22 0,0 22 0,-21 0 16,21-21-16,1 21 0,-1-22 0,-21 22 16,21-21-16,0 21 0,-21-1 0,21 22 15,-21-21-15,21 0 0,1 21 16,-1 0 0,0 0-1,0 0 1,0 0-16,0 21 0,1-21 15</inkml:trace>
  <inkml:trace contextRef="#ctx0" brushRef="#br0" timeOffset="56095.66">24024 4636 0,'21'0'16,"0"0"-16,1 0 15,-1 0-15,0-22 16,-21 1-16,21 0 15,0 0-15,-21 0 0,21 0 0,1-1 16,-22-20-16,0 0 0,21 21 16,0-22-16,0 1 0,-21 0 0,0-1 0,21 1 15,0-22-15,-21 43 16,0-21-16,0 0 0,0 20 0,0 1 16,0 0-16,0 0 0,0 0 0,0 42 31,0 0-16,0 21-15,-21-20 0,0 20 0,21 0 16,-21 1-16,21-1 0,0 21 0,-21-20 16,0-1-16,21 0 0,-22 1 0,22-1 15,0 0-15,0 1 0,0-22 0,0 21 16,0-21-16,0 1 0,0-1 16,0 0-16,0 0 0,22 0 15,-1-21-15,0 0 0,0 0 16,0 0-16,0 0 0,1 0 15,-1 0-15,0-21 0,0 21 16,0-21-16,0 0 0,1 21 16,-22-21-16,21-1 0,0 1 0,0 21 15,-21-21-15,0 0 0,21 0 16,-21 42 15,-21 0-15,21 0-16,0 0 0,0 1 15,0-1-15,0 0 16,0 0-16,0 0 0,0 0 16,21-21-1,0 0-15,1 0 0,-1 0 16,0 0-16,0 0 0,0 0 16,0 0-16,-21-21 0,22 21 0,-1-21 15,0 21-15,-21-21 0,21 0 0,0 0 16,-21-1-16,0 1 15,0 0-15,21 0 0,-21 0 16,0 0-16,-21 42 47,21 0-47,0 0 16,-21 0-16,21 0 0,-21 1 0,21-1 15,-21 0-15,21 21 0,-21-21 0,21 22 16,0-1-16,0 0 0,-22 1 0,22-1 15,0 0-15,0 1 0,0 20 16,0-20-16,0-1 0,0 21 0,0-20 16,-21-1-16,21 22 0,0-22 0,0 21 15,0-20-15,0 20 0,-21-20 0,21 20 16,-21-21-16,21 1 0,-21-1 0,21-21 16,0 22-16,-21-22 0,-1 0 0,1-21 15,0 21-15,0-21 16,0 0-16,0 0 0,-1 0 15,1 0-15,0-21 0,-21 0 0,21 21 16,-1-21-16,1-1 0,0 22 0,0-21 16,0 0-16,0 21 0,-1-21 0,22 0 15,-21 21-15,21-21 0,0-1 16,0 1-16,0 0 0,0 0 16,0 0-16,0 0 0,21 21 0,1-22 15,-1 1-15,0 0 0,0 0 16,0 0-16</inkml:trace>
  <inkml:trace contextRef="#ctx0" brushRef="#br0" timeOffset="56531.41">25104 4466 0,'0'0'0,"0"-21"0,0 0 0,0 0 16,-22 21 0,1 0-1,0 21-15,21 0 0,-21 0 16,0 0-16,21 1 0,0-1 0,-21 21 16,-1-21-16,22 22 0,-21-1 0,21 21 15,0-20-15,0-1 0,0 22 0,-21-1 16,21-21-16,0 22 0,0-22 0,0 1 15,0 20-15,0-21 0,0 1 16,0-1-16,0 0 0,0 1 0,0-22 16,0 21-16,0 1 0,-21-22 0,21 21 15,0-21-15,-21 0 0,21 1 0,0-1 16,0 0-16,0 0 0,0 0 16,0-42 15,0 0-16,0 0-15,0 0 0,0-1 16,0 1-16,0 0 0,0 0 0,0 0 16,0 0-16,0-22 0,0 22 0,0-21 15,0 21-15</inkml:trace>
  <inkml:trace contextRef="#ctx0" brushRef="#br0" timeOffset="56883.72">24998 4614 0,'0'0'0,"0"-21"0,-21-21 16,21 21-16,0 0 0,0-1 15,0 1-15,0 0 0,21 21 16,21 0 0,-21 0-16,0 0 0,1 0 15,-22 21-15,21-21 0,-21 21 16,0 1-16,0-1 0,0 0 0,0 0 15,0 0-15,0 0 0,-21 1 16,-1-1-16,22 0 0,-21 0 0,0 0 16,0 0-16,0 1 15,0-22-15,-1 21 0,1-21 16,21-21 31,21 21-47,1-22 15,-1 1-15,0 0 0,0 0 16,0 0-16</inkml:trace>
  <inkml:trace contextRef="#ctx0" brushRef="#br0" timeOffset="57249.04">25167 4593 0,'21'0'16,"0"0"-1,1-21-15,-1 21 16,-21-21-16,21 21 16,0 0-16,-21-21 0,0 0 15,21 21-15,-21-22 0,0 1 16,-21 21 15,0 0-15,0 21-16,21 1 15,0-1-15,-21-21 0,-1 21 0,22 0 0,0 0 16,0 0-16,-21 1 16,21-1-16,0 0 0,0 0 15,0 0-15,21-21 16,1 21-16,-1-21 0,0 0 16,0 0-16,0 0 0,0 0 15,1 0-15,-1 0 16,-21-21-16,21 21 0,-21-21 15,21 0-15,-21 0 0,21 21 16</inkml:trace>
  <inkml:trace contextRef="#ctx0" brushRef="#br0" timeOffset="57665.8">23812 4233 0,'0'0'0,"-21"0"0,42 0 31,1 0-31,-1-21 0,21 21 0,-21 0 16,0-21-16,22 21 0,-1 0 0,-21-21 16,22 21-16,-22 0 0,21-21 0,-21 0 15,22 21-15,-22 0 0,0 0 16,0-22-16,0 22 0,0 0 0,1 0 16,-22-21-1,0 42 48,0 1-48,0-1-15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34:55.06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1630 1842 0,'0'0'0,"0"-22"16,0 1-16,0 0 0,0 0 0,0 0 15,0-22-15,0 22 0,0 0 16,0 0-16,0 0 0,0-22 0,0 22 16,0 0-16,0 0 0,0 0 15,0 0-15,0-1 0,0 1 0,0 0 16,0 0-16,0 0 15,0 0-15,0-1 0,0 1 0,0 0 16,0 0-16,0 0 16,0 42 15,0 0-31,0 21 0,0-20 16,0 20-16,0 0 0,0 22 0,0-1 15,0 1-15,0 20 0,0 1 0,0 0 16,0-22-16,0 22 0,0 0 15,0-1-15,0 1 0,0 0 0,0 20 16,0-20-16,-21 0 16,-1-1-16,22-20 0,0 21 0,0-22 0,0 22 15,-21-22-15,21 1 0,0-22 16,0 22-16,0-22 0,0 0 16,0 1-16,0-22 0,0 21 0,0-21 15,21 0-15,-21 1 0,0-44 31,0 1-31,0 0 0,0-21 16,0 21-16,0-22 0,22 1 16,-22-22-16,0 22 0,0-21 0,0-1 15,21 1-15,-21-1 0</inkml:trace>
  <inkml:trace contextRef="#ctx0" brushRef="#br0" timeOffset="1176.16">1714 1312 0,'0'0'0,"-21"0"0,21-21 16,-21 21-16,0-21 15,42 21 48,0 0-63,0-21 0,1 21 15,20 0-15,0 0 0,1-21 16,-1 0-16,0 21 0,22 0 0,-1-22 16,1 22-16,20 0 0,1-21 0,21 21 15,0-21-15,0 21 0,-1 0 16,22-21-16,0 21 0,0 0 0,0-21 15,0 0-15,0 21 0,22 0 16,-22 0-16,0-22 0,0 22 0,0 0 16,0 0-16,0 0 0,0-21 15,0 21-15,-22 0 0,1 0 16,-21 0-16,21-21 0,-43 21 0,22 0 16,-22 0-16,1 0 0,-1 0 0,1 0 15,-1 0-15,-20 0 0,20-21 16,-20 21-16,-1 0 0,0 0 0,1 0 15,-1 0-15,0 0 0,-21 0 0,1 0 16,-1 0-16,0 0 0,0 0 16,0 0-16,-21 21 15,0 0-15,0 0 16,0 1-16,0-1 0,0 0 16,0 21-16,0-21 0,0 22 0,0-1 0,-21 0 15,0 1-15,0-1 0,21 0 16,-21 1-16,21-1 0,-22 22 15,22-1-15,-21-21 0,0 22 0,21-1 16,0-20-16,-21 20 0,21-20 0,-21 20 16,0-21-16,21 22 0,0-22 15,0 22-15,0-22 0,0 22 0,0-22 16,0 0-16,0 22 0,0-22 0,0 0 16,0 22-16,0-22 0,0 1 0,0-1 15,0 0-15,0 1 0,0-22 16,0 21-16,0 0 0,0 1 0,0-22 15,0 0-15,0 21 0,0-20 16,0 20-16,0-21 0,0 0 0,0 0 0,0 22 16,0-22-16,-22 0 15,22 0-15,-21 0 0,0 1 16,0-1 0,0-21-16,0 21 0,-1-21 15,1 0-15,0 21 16,0-21-16,0 0 0,0 0 15,-22 0-15,22 21 0,0-21 16,0 0-16,-22 0 0,22 0 0,-21 0 16,21 0-16,-22 0 0,1 0 0,0 0 15,-22 0-15,22 0 16,-22 0-16,1 0 0,-1 0 0,-20 0 16,20 0-16,-20 0 0,-1 0 0,0 0 15,1 0-15,-1 0 0,0 0 0,1 0 16,-1 0-16,-21 0 0,0 0 15,22 0-15,-22 0 0,0 0 0,21 0 16,-21 0-16,22 0 0,20 0 0,-20 0 16,-1 0-16,0 0 0,22 0 15,-22 0-15,0 0 0,22 0 0,-22-21 16,1 21-16,-1 0 0,0 0 0,1 0 16,20 0-16,-21 0 0,22 0 15,-22 0-15,22-21 0,-1 21 16,1 0-16,-1 0 0,22 0 0,-22 0 15,22-21-15,0 21 0,-1 0 16,22 0-16,-21 0 0,21 0 0,0 0 16,-1 0-16,1 0 0,0 0 0,21-21 15,-21 21-15,0 0 16,21-22 0,21 22-1,0-21-15,0 0 0,0 0 0</inkml:trace>
  <inkml:trace contextRef="#ctx0" brushRef="#br0" timeOffset="2236.28">3683 1545 0,'21'0'0,"-21"-21"0,0 0 31,-21 21-16,21 21 1,0 0-16,-21 0 0,0 1 0,-1-1 16,22 21-16,-21-21 0,0 22 0,21-1 15,-21 0-15,0 1 0,0-1 16,-1 0-16,1-21 0,0 22 0,21-1 16,-21-21-16,0 22 0,0-22 0,21 21 15,-22-21-15,1 0 0,21 1 0,0-1 16,0 0-16,-21-21 15,21 21-15,-21 0 0,21 0 16,-21 1-16,21-1 31,0-42 32,0-1 93,0 1-47,0 0 1,21 21-79,-21-21-31,0 0 16</inkml:trace>
  <inkml:trace contextRef="#ctx0" brushRef="#br0" timeOffset="2967.54">3598 1566 0,'0'-21'0,"-21"21"62,21 21-46,-21 1-16,21 20 0,0-21 0,0 21 16,0 1-16,-21-1 0,21 0 0,0 22 15,0-22-15,-21 22 0,21-22 16,0 0-16,0 22 0,0-22 0,0 22 15,0-22-15,0 0 0,0 1 0,0-1 16,0 0-16,0 1 0,0-22 16,0 0-16,0 21 0,0-20 0,0-1 15,0 0-15,0 0 16,0-42 15,0 0-15,0 0-16,0-1 0,0 1 0,0-21 15,0 21-15,-22-22 0,22 1 16,0 21-16,0-21 0</inkml:trace>
  <inkml:trace contextRef="#ctx0" brushRef="#br0" timeOffset="3351.84">3429 1651 0,'0'0'0,"-21"0"0,21-21 16,-21 0-16,21 0 0,0-1 16,0 1-16,0 0 0,21 0 15,0 0-15,21 0 0,-21 21 16,22-22-16,-1 22 0,0 0 0,1 0 16,-1 0-16,0 0 0,1 0 0,-1 0 15,0 0-15,-20 22 0,20-1 16,-21 0-16,0 0 0,0 21 0,-21-20 15,0 20-15,0-21 0,0 21 0,0 1 16,-21-22-16,0 21 16,-21-21-16,21 1 0,-22-1 0,22 21 15,-21-21-15,21-21 0,-22 21 0,1 1 16,21-1-16,0-21 0,-22 21 0,22-21 16,0 0-16,0 21 0,0-21 15,21 21-15,21-21 47,0 0-47,0 0 16</inkml:trace>
  <inkml:trace contextRef="#ctx0" brushRef="#br0" timeOffset="4144.52">3916 2265 0,'0'0'0,"0"21"0,21-21 16,0 0 0,0 0-16,0 0 15,1 0-15,-1-21 16,0 21-16,-21-21 0,21 0 0,0 21 16,-21-22-16,0 1 0,0 0 15,21 0-15,-21 0 16,0 0-16,0-1 15,-21 22-15,0 0 0,0 0 16,0 0-16,-22 22 0,22-1 16,0 0-16,0 0 0,0 0 0,0 0 15,-1 1-15,1-1 0,21 0 0,0 0 16,0 0-16,0 0 0,0 1 0,0-1 16,0 0-16,0 0 0,21 0 15,1-21-15,-1 21 0,0-21 0,21 0 16,-21 0-16,22 0 0,-22 0 0,21 0 15,1 0-15,-22-21 16,21 21-16,0-21 0,1 0 0,-22 0 16,0 0-16,21 21 0,-20-22 0,-22 1 15,21 0-15,-21 0 0,0 0 0,21 0 16,-21-1-16,0 1 16,-21 21-1,0 0-15,21 21 0,0 1 16,-22-1-16,22 0 0,-21 0 15,21 0-15,0 0 16,0 1-16,-21-1 0,21 0 0,0 0 16,0 0-16,0 0 0,0 1 15,0-1-15,-21-21 32,0-21-17,21-1 1,0 1-16,0-63 15,0 62-15,0-20 0,21 21 16,0-21-16,0 20 0,0-20 0,1 21 16,-1 0-16,21-22 0,-21 22 0,22 0 15,-1 21-15,0 0 0,1 0 16,-22 0-16,21 0 0,0 21 0,1-21 16,-22 43-16,21-22 0,-21 0 15,1 21-15,-1 1 0,-21-22 0,0 21 16,0 0-16,0-20 0,0 20 15,-21 0-15,-1-21 0,22 1 0,-21 20 16,0-21-16,0 0 0,0 0 0,0-21 16,-1 22-16,22-1 0,-21-21 15,0 0 1,0 0-16</inkml:trace>
  <inkml:trace contextRef="#ctx0" brushRef="#br0" timeOffset="5107.95">1545 5694 0,'0'0'0,"0"-21"0,0 0 15,0 42 17,0 0-32,0 21 0,0-21 15,0 43-15,0-22 0,0 22 0,0-22 16,0 22-16,0 20 0,0-20 15,0 20-15,0 1 0,0 0 0,0 21 16,-21-22-16,0 1 0,0-22 0,-1 22 16,1 0-16,0-1 0,0 1 15,0-21-15,21-1 0,-21 1 0,21-1 16,-22-21-16,22 22 0,0-43 16,0 21-16,0-20 0,0-1 15,0 0-15,0 0 0,0-42 31,0 0-31,0 0 0,0-22 16,0 22-16,0-21 0,0-22 0,0 22 16,22 0-16</inkml:trace>
  <inkml:trace contextRef="#ctx0" brushRef="#br0" timeOffset="6168.23">1439 5884 0,'-21'0'16,"42"0"0,0 0-1,1 0-15,-1 0 0,0 0 16,0 0-16,21 0 0,-20 0 0,20 0 15,-21-21-15,21 21 0,1 0 0,-1 0 16,0-21-16,22 21 0,-1-21 16,1 21-16,21-21 0,-1 21 15,22-21-15,0 21 0,21 0 16,-21-22-16,21 22 0,-21 0 0,21-21 16,21 21-16,-21 0 0,21 0 0,0 0 15,-21 0-15,21 0 0,0 0 16,1 0-16,-1 0 0,0 0 0,-21 0 15,21 0-15,-21 0 0,0 0 0,0 0 16,0 0-16,0 0 0,0 0 16,-21 21-16,0-21 0,0 0 0,-22 0 15,1 0-15,-22 0 0,1 0 0,-1 0 16,-20 0-16,-1 0 0,0 0 0,-20 0 16,20 0-16,-21 0 15,0 0-15,0 0 16,1 0-1,-22 22-15,0-1 16,0 0 0,0 0-16,0 0 0,0 0 15,0 1-15,0-1 16,0 0-16,0 0 0,0 21 0,0-20 16,0 20-16,0 0 0,0 1 0,0-1 15,0 0-15,0 22 0,0-22 0,0 22 16,0-22-16,0 21 0,0 1 15,0-22-15,0 22 0,0-22 16,0 22-16,0-22 0,0 0 0,0 22 0,0-22 16,0 22-16,0-1 0,0-21 15,0 22-15,0-22 0,-22 22 0,22-22 16,0 0-16,0 1 0,0-1 16,0 0-16,-21-20 0,21 20 0,0-21 15,0 0-15,0 0 0,0 1 0,-21-1 16,21 0-16,0 0 0,-21 0 15,0-21-15,0 0 0,-1 0 0,1 21 16,0-21-16,0 0 0,0 0 0,0 0 16,-22 0-16,22 0 0,-21 0 15,-1 0-15,1 0 0,0 0 16,-22 0-16,1 0 0,-1 0 0,-20 0 16,-1 0-16,0 0 0,-21 0 0,1-21 15,-1 21-15,-21 0 0,-21-21 0,21 21 16,-22 0-16,-20-21 0,21 21 0,0 0 15,-22 0-15,1 0 0,21-21 16,-21 21-16,20 0 0,1 0 0,-21 0 16,21 0-16,-22 0 0,22 0 0,0 0 15,21 0-15,-21 0 16,21 0-16,0 0 0,0 0 0,0 0 0,21 0 16,21 0-16,1 0 0,20 0 0,1 0 15,20 0-15,1 0 16,0 0-16,21 0 0,-1 0 15,22-21 32,0-1-31,0 1-16,0 0 16,22 0-16,-22 0 0,0-22 15,21 22-15</inkml:trace>
  <inkml:trace contextRef="#ctx0" brushRef="#br0" timeOffset="6491.54">2413 6265 0,'0'0'0,"0"-21"0,-21 42 31,21 1-31,0-1 16,0 0-16,-21 21 0,21 1 15,-22-1-15,22 21 0,-21-20 16,21-1-16,0 0 0,-21 22 0,0-22 16,21 1-16,-21-1 0,21 0 15,0-21-15,0 22 0,0-22 0,0 21 16,0-21-16,0 1 0,0-1 15,0-42 17,0-1-32,0 1 15</inkml:trace>
  <inkml:trace contextRef="#ctx0" brushRef="#br0" timeOffset="6788.73">2201 6435 0,'0'0'0,"0"-21"0,0-106 16,0 105-16,21 1 16,1-21-16,-1 21 0,21 0 0,0 21 15,1-22-15,-1 1 0,0 21 0,1 0 16,20 0-16,-20 0 0,-1 0 16,0 0-16,1 21 0,-1 1 0,0 20 15,-21-21-15,-21 21 0,0-20 0,0 20 16,0-21-16,0 21 0,-21 1 15,-21-22-15,21 21 0,-22-21 16,1 1-16,0 20 0,-1-21 0,1 0 16,21 0-16,-21 1 0,-1-1 15,22 0-15,0-21 0,0 0 0,21 21 16,21-21 15</inkml:trace>
  <inkml:trace contextRef="#ctx0" brushRef="#br0" timeOffset="7323.98">3217 6731 0,'21'0'15,"-21"-21"-15,0 0 16,0 0-16,0-1 0,-21 1 15,0 21-15,21-21 0,-21 0 0,0 21 16,0-21-16,-1 21 16,1 0-16,0 0 0,0 21 15,0 0-15,0 0 0,-22 0 16,22 1-16,0-1 0,0 0 16,0 0-16,-1 21 0,1-20 15,0-1-15,0 0 0,21 0 0,0 0 0,0 0 16,0 1-16,21-22 15,0 0 1,0 0-16,1 0 0,20 0 16,-21 0-16,0 0 0,0-22 0,1 1 15,-1 21-15,21-42 16,-21 21-16,-21 0 0,21-1 16,-21 1-16,0-21 0,0 21 0,0 0 15,0-1-15,0 1 16,0 42-1,0 1 1,0-1-16,0 0 0,0 0 16,0 0-16,0 0 0,0 1 15,0-1-15,0 0 0,0 0 0,22 0 16,-1 0-16,0-21 0,0 22 16,0-22-16,0 0 15,1 0-15,-1 0 0,0 0 0,0 0 16,0 0-16,0-22 0,22 22 0,-22-21 15,0 0-15</inkml:trace>
  <inkml:trace contextRef="#ctx0" brushRef="#br0" timeOffset="7573.51">3662 6541 0,'0'21'31,"0"0"-31,0 0 16,0 21-16,-21-20 0,-1-1 0,22 21 15,-21-21-15,21 0 0,0 22 16,0-22-16,-21 21 0,0-21 0,21 22 16,-21-22-16,21 21 0,-21-21 0,21 1 15,-22 20-15,22-21 0,0 0 16,0 0-16,0 1 0,0-1 0,0 0 16,0-42 15,0 0-31,0-1 15,0 1-15</inkml:trace>
  <inkml:trace contextRef="#ctx0" brushRef="#br0" timeOffset="8080.46">3556 6646 0,'0'0'0,"0"-21"0,0 0 0,0 0 15,0 0-15,21 0 16,0-1-16,0 1 15,1 0-15,-1 21 0,0-21 16,0 21-16,0 0 0,0-21 0,1 21 16,-1 0-16,0 0 0,0 0 0,0 21 15,0 0-15,1-21 0,-22 21 16,0 0-16,0 1 0,0-1 0,0 21 16,0-21-16,0 0 0,0 1 0,-22-1 15,1 0-15,0-21 0,0 21 16,0 0-16,0-21 0,-1 21 15,1-21-15,0 0 16,0 0-16,0 0 0,0 0 16,-1 0-1,44 0 48,-1 0-63,-21-21 15,0 0 95,21 21-95,0 0-15</inkml:trace>
  <inkml:trace contextRef="#ctx0" brushRef="#br0" timeOffset="8368.29">4064 6477 0,'0'21'15,"0"0"-15,0 22 16,0-22-16,0 0 0,-21 0 16,21 22-16,-21-22 0,21 21 0,0-21 15,0 22-15,0-1 0,-22-21 0,22 21 16,-21-20-16,0 20 0,21-21 16,-21 0-16,21 22 0,0-22 0,0 0 15,0 0-15,0 0 0,0 0 0,0 1 16,21-44 15,-21 1-15,0 0-16,21 0 0,-21 0 0,0 0 15</inkml:trace>
  <inkml:trace contextRef="#ctx0" brushRef="#br0" timeOffset="8648.39">4022 6583 0,'0'0'0,"0"-21"15,21 21-15,-21-21 16,21 21-16,-21-22 0,21 22 0,-21-21 16,21 21-16,0 0 0,1 0 0,-1 0 15,0 0-15,0 0 0,21 0 16,-20 0-16,-1 21 16,0 1-16,-21-1 0,0 0 0,0 0 15,0 0-15,0 0 0,0 1 0,-21-22 16,21 21-16,-21 0 0,-1 0 0,1-21 15,0 21-15,0-21 0,0 0 16,21 21-16,-21-21 0,42-21 47,0 0-47,0 21 16</inkml:trace>
  <inkml:trace contextRef="#ctx0" brushRef="#br0" timeOffset="9261.06">4551 6646 0,'0'0'0,"21"0"15,0 0-15,-21-21 16,21 0-16,0 0 0,1 0 16,-22 0-16,0-1 15,0 1-15,0 0 16,0 0-16,-22 21 15,1 0-15,0 0 0,21 21 16,-21 0-16,0-21 0,21 21 16,0 1-16,-21 20 0,21-21 0,-22 0 15,22 0-15,0 1 0,0-1 0,0 0 16,0 0-16,0 0 0,0 0 16,0 1-16,22-22 0,-1 21 15,0-21-15,0 0 0,0 0 0,0 0 16,1 0-16,20 0 0,-21 0 0,21 0 15,-20 0-15,-1-21 0,21-1 0,-21 22 16,0-21-16,1 0 0,-1 21 16,0-21-16,-21 0 0,21 0 0,-21-1 15,21 1-15,-21 0 0,0 0 0,0 0 16,0 0-16,21-1 0,1 22 31,-1 0-15,-21 22-16,21-1 0,-21 0 0,0 0 15,0 0-15,0 0 0,21 1 0,-21-1 16,0 0-16,21 0 0,-21 0 16,0 0-16,0 1 0,0-1 0,0 0 15,0 0-15,0 0 0,0 0 16,0-42 15,0 0-15,0 0-16,0 0 0,0 0 15,0-1-15,0 1 0,21-21 0,-21 21 0,22-22 16,-22 1-16,21 21 0,-21-21 16,0 20-16,21-20 0,0 21 15,-21-21-15,0 20 0,0-20 0,21 21 16,0-21-16</inkml:trace>
  <inkml:trace contextRef="#ctx0" brushRef="#br0" timeOffset="9920.06">3958 3979 0,'0'0'16,"0"-42"-16,0 21 0,0-21 0,0 20 0,0 1 15,0-21-15,0 21 0,0 0 16,0-1-16,0 1 0,0 0 15,0 0-15,0 42 16,0 0 0,0 0-16,0 22 0,0-22 15,0 42-15,0 1 0,0-1 0,0 1 16,0 21-16,0-1 0,0 1 0,0 0 16,-21-1-16,21 1 0,0 21 15,-21-22-15,21 22 0,0-21 0,-21 0 16,21-1-16,0 1 0,0 0 0,0-22 15,0 1-15,0-1 0,0 1 0,0-1 16,0-21-16,0 1 0,0-1 16,0-21-16,0 22 0,0-22 15,0 0-15,0-42 16,0 0 0,0-22-16,0 22 0,0-21 15,0-1-15,0 1 0</inkml:trace>
  <inkml:trace contextRef="#ctx0" brushRef="#br0" timeOffset="10479.74">4043 3789 0,'0'0'0,"0"-21"0,-21 0 0,-1 21 15,1 0-15,0 0 16,0 0-16,0 0 0,-22 21 16,22 0-16,0 0 0,0 0 0,0 22 15,-22-1-15,22 0 0,-21 1 16,21 20-16,-22-21 0,22 1 0,-21 20 16,21-20-16,-22-1 0,22-21 0,0 21 15,0-20-15,0-1 0,21 0 16,0 0-16,21-42 31,0 0-15,-21 0-16,21-1 0,0 1 15,1-21-15,20 21 0,-21-22 0,0 1 16,0 0-16,22-22 0,-22 22 0,21 0 16,-21-1-16,1 1 0,20 0 15,-21-1-15,0 22 0,0 0 0,1 0 16,-1 0-16,0-1 0,0 22 0,0 0 15,0 0-15,1 22 16,-22-1-16,21 0 0,0 0 0,-21 21 16,21 1-16,0-1 0,-21 0 15,21 1-15,1-1 0,-22 0 0,21 1 16,0-22-16,-21 21 0,21-21 16,0 22-16,-21-22 0,21 0 0,-21 0 15,22 0-15,-22 1 0,0-1 16,21-21-16,-21 21 15,0-42 17</inkml:trace>
  <inkml:trace contextRef="#ctx0" brushRef="#br1" timeOffset="15499.77">10350 2604 0,'0'0'0,"0"-22"0,22-20 16,-22 21-16,0 0 0,0 0 0,0-1 16,0 1-16,0 0 0,0 42 31,0 0-31,0 1 15,0 20-15,0 0 0,0 1 0,0-1 16,0 21-16,0-20 0,0 20 16,0-20-16,0 20 0,0-21 15,-22 22-15,22-1 0,0-20 0,-21 20 16,21 1-16,-21-22 0,21 22 0,0-22 16,0 21-16,-21-20 0,21-1 15,0 0-15,-21-20 0,21-1 0,0 21 16,0-21-16,0 0 0,0 1 15,0-44 17,0 1-32,0 0 0,0 0 15,0-21-15,0 20 0</inkml:trace>
  <inkml:trace contextRef="#ctx0" brushRef="#br1" timeOffset="15864.64">10033 2794 0,'0'0'0,"-42"-21"0,20 0 0,1 0 16,-21-22-16,21 22 0,21 0 0,0-21 15,0 20-15,0 1 0,0-21 0,0 21 16,0-22-16,21 22 0,21 0 16,-21-21-16,22 21 0,-1-1 0,22 1 15,-22 0-15,21 21 0,1-21 0,-1 0 16,1 21-16,-1 0 0,22 0 0,-21 0 15,-1 21-15,1 0 16,-22 0-16,21 22 0,-41-1 0,20 0 16,-21 22-16,-21-22 0,0 22 0,0-22 15,-42 0-15,21 22 0,-22-22 16,1 0-16,0 1 0,-1-22 0,-20 21 16,20-21-16,-20 22 0,21-22 0,-1 0 15,1 0-15,21-21 0,-22 21 0,22 1 16,0-22-16,0 0 0,21 21 15,21-21 1,0 0-16,0 0 0,1 0 16,-1 0-16,21 0 0,-21 0 0</inkml:trace>
  <inkml:trace contextRef="#ctx0" brushRef="#br1" timeOffset="16252.42">10753 3387 0,'0'0'0,"0"21"0,-22-21 16,22 21-16,22-21 31,-1 0-31,0-21 0,21 21 0,-21-21 16,1 0-16,20 21 0,-21-22 15,0 1-15,22 0 0,-43 0 16,21 0-16,0 0 0,-21-1 0,0 1 15,0 0-15,-21 21 16,0 0-16,-1 0 16,1 0-16,-21 0 0,21 21 0,-22 0 15,22 1-15,-21-1 0,21 0 16,-22 0-16,22 0 0,0 22 0,0-22 0,21 0 16,0 21-16,0-21 0,0 1 15,0-1-15,0 0 0,21 0 16,0 0-16,0-21 0,22 0 0,-22 0 15,21 0-15,1 0 0,-22 0 16,21 0-16,0 0 0,1 0 0,-22-21 16,21 21-16,1-21 0,-22 0 15,21 0-15,-21-1 0,0 1 0</inkml:trace>
  <inkml:trace contextRef="#ctx0" brushRef="#br1" timeOffset="16684.16">11324 3260 0,'0'21'15,"0"0"1,0 0-16,0 0 16,0 1-16,0-1 15,0 0-15,0 0 0,0 0 16,0 0-16,0 1 0,0-1 16,0 0-1,-21-21 1,0 0-1,21-21-15,0 0 16,0-1-16,0 1 0,0 0 16,0 0-16,0 0 0,0 0 0,0-22 15,0 22-15,21-21 0,-21 21 16,21-22-16,0 22 0,0 0 16,1 0-16,20 0 0,-21 21 0,0 0 15,22-22-15,-22 22 0,21 0 0,0 0 16,-20 22-16,-1-1 0,21 0 15,-21 0-15,-21 0 0,0 0 0,0 22 16,0-22-16,0 0 0,0 21 0,0-20 16,-21-1-16,0 21 0,0-21 0,0 0 15,-1-21-15,22 22 0,-21-1 0,0-21 16,0 21-16,0-21 16,0 0-16,21-21 31</inkml:trace>
  <inkml:trace contextRef="#ctx0" brushRef="#br1" timeOffset="18627.64">12785 3112 0,'0'-22'16,"0"1"-16,0 0 16,21 21-16,-21-21 0,0 0 15,21 0-15,-21-1 16,0 44 31,0-1-47,0 0 0,0 0 15,0 21-15,0 1 0,0-1 0,0 22 16,0-1-16,0 1 0,0-1 0,-21 1 16,21 20-16,-43 107 15,22-128-15,0 1 0,21-1 16,-21-20-16,21 20 0,-21-21 0,21 1 16,-21-1-16,21-21 0,0 22 15,0-22-15,0 0 0,0 0 0,0 0 16,0 0-16,0-42 31,0 0-15,0 0-16,0-21 0,21 20 0,-21-20 15,21 0-15,0-1 0,-21 1 0</inkml:trace>
  <inkml:trace contextRef="#ctx0" brushRef="#br1" timeOffset="18960.91">12742 3175 0,'0'0'0,"0"-42"0,-21-1 16,21 22-16,0 0 0,0 0 0,0 0 15,0 0-15,0-1 0,0 1 0,21 21 16,0-21-16,1 0 0,20 21 0,-21-21 16,21 0-16,1 21 0,-1 0 15,22 0-15,-22 0 0,0 0 0,1 0 16,-1 21-16,0-21 0,-21 21 0,22 0 15,-43 0-15,0 0 0,0 1 0,0-1 16,0 21-16,-21-21 16,-1 0-16,-20 1 0,0 20 0,-1-21 0,1 0 15,0 0-15,-22 1 0,22-1 0,21 0 16,-22 0-16,22-21 0,0 21 16,0-21-16,21 21 0,0 1 15,21-22 1,0 0-16,0 0 15,1 0-15,20 0 0,-21 0 0,21-22 16</inkml:trace>
  <inkml:trace contextRef="#ctx0" brushRef="#br1" timeOffset="19780.49">13970 3027 0,'-21'0'15,"21"21"-15,21-21 47,0 0-31,0 0-16,0 0 0,1 0 0,-1 0 16,0 0-16,21 0 0,-21 0 0,1 0 15,-1 0-15,42 0 16,-42-21-16,1 21 0,-1 0 15,0 0 1,-42 0 47,0 0-63,-1 0 0</inkml:trace>
  <inkml:trace contextRef="#ctx0" brushRef="#br1" timeOffset="20005.79">13949 3217 0,'0'0'0,"-21"0"0,42 0 32,0 0-32,0 0 15,0 0-15,0 0 0,1 0 0,-1 0 16,0 0-16,0 0 0,0 0 15,0 0-15,1 0 0,-1 0 0,0 0 16,-21-21 0,21 21-16,0-21 15</inkml:trace>
  <inkml:trace contextRef="#ctx0" brushRef="#br1" timeOffset="20732.38">14817 2836 0,'0'0'0,"0"-21"15,0 0-15,0 0 16,21 21 0,-21 21-1,21 0-15,-21 0 0,21 1 16,-21-1-16,0 21 0,0-21 0,21 22 16,-21-1-16,0-21 0,0 21 0,0 1 15,0-22-15,0 21 0,0-21 0,0 22 16,0-22-16,-21 0 0,21 0 15,-21 0-15,21 1 0,-21-22 16,0 0 0,21-22-1,0 1-15,0 0 0,0-21 16,0 21-16,0-1 0,21-20 0,0 21 16,0-21-16,0-1 0,0 1 0,22 0 15,-22 20-15,21-20 0,1 0 16,-1 21-16,0-1 0,1 1 0,-1 21 15,0 0-15,1 0 0,-1 0 16,-21 0-16,21 21 0,-20 1 0,-1-1 16,0 21-16,-21-21 0,0 22 0,0-22 15,0 21-15,0 0 0,0-20 0,-21 20 16,0 0-16,-1-21 0,1 22 16,0-22-16,0 0 0,0 21 0,0-42 15,21 22-15,0-1 0,-22-21 0,44 0 31,-1-21-15,0-1-16,0-20 16,0 21-16,0 0 0</inkml:trace>
  <inkml:trace contextRef="#ctx0" brushRef="#br1" timeOffset="21096.94">15684 3069 0,'0'0'0,"0"21"0,0 1 0,0-1 16,22-21 0,-1 0-16,0 0 15,0 0-15,21 0 0,-20 0 0,-1 0 0,0-21 16,21-1-16,-21 22 0,1-21 16,-1 0-16,0 21 0,-21-21 0,0 0 15,21 0-15,-21-1 0,0 1 16,0 0-16,0 0 0,0 0 0,-21 0 15,0-1-15,0 22 0,-1 0 16,1 0-16,0 0 0,0 0 0,0 0 16,0 22-16,-1-1 0,22 21 15,-21-21-15,0 22 0,0-22 0,21 21 16,-21-21-16,21 22 0,0-22 16,0 21-16,0-21 0,0 0 0,0 22 15,0-22-15,0 0 0,0 0 16,0 0-16,21-21 0,0 0 15,0 0-15,0 0 0,22 0 0,-22 0 16,21 0-16,-21-21 0,22 0 0</inkml:trace>
  <inkml:trace contextRef="#ctx0" brushRef="#br1" timeOffset="21679.8">16510 2900 0,'-21'0'15,"0"0"-15,-1 0 16,1 21-16,21 0 0,-21-21 16,0 21-16,21 1 0,-21 20 0,21-21 15,-21 0-15,21 0 0,0 22 16,0-22-16,0 0 0,0 0 0,0 0 16,0 1-16,0-1 0,0 0 0,0 0 15,0 0-15,21-21 16,0 0-1,0 0-15,0-21 0,0 21 16,1-21-16,-1 0 0,0 0 0,0-1 16,0 1-16,0 0 0,1-21 0,-1 21 15,-21-1-15,21 1 0,0 21 0,-21-21 16,21 21-16,-21 21 31,0 0-31,0 1 0,0-1 16,0 0-16,0 0 0,0 0 0,0 0 15,0 1-15,0-1 0,0 0 0,0 0 16,0 0-16,21-21 16,1 0-16,-1 0 0,0 0 0,21 0 15,-21 0-15,22 0 0,-22 0 0,0 0 16,21-21-16,-20 0 0,-1 0 0,0 21 16,0-43-16,0 22 0,0 0 15,-21 0-15,0-21 0,22 20 16,-22-20-16,0 0 0,0 21 0,0-22 15,0 22-15,0 0 0,0-21 0,-22 20 16,1 1-16,0 21 16,0 0-16,0 0 15,0 21-15,-1-21 0,22 22 16,-21-22-16,21 21 0,-21-21 16,0 0-16</inkml:trace>
  <inkml:trace contextRef="#ctx0" brushRef="#br1" timeOffset="23200.98">18457 2350 0,'0'-22'0,"21"22"16,-21-21-16,0 0 16,0 0-16,0 0 15,0 0-15,0-1 0,0 1 16,-21 0 0,0 21-1,21 21-15,0 0 0,0 1 16,-21 41-16,21-21 0,0 22 15,0 21-15,-21-22 0,21 22 0,0-1 16,0-20-16,0-1 0,0 22 0,0-21 16,0-1-16,0 1 0,0-22 0,0 21 15,0-20-15,-21-1 0,21 0 16,0-20-16,0 20 0,-22-21 0,22 0 16,-21 0-16,21 1 0,-21-22 15,0-22 1,21 1-16,-21 0 15,21-21-15,0 21 0</inkml:trace>
  <inkml:trace contextRef="#ctx0" brushRef="#br1" timeOffset="23495.81">18055 2773 0,'0'0'0,"-21"-42"0,0-128 16,21 128-16,0-22 0,0 22 15,0 0-15,0-1 0,21 22 16,0-21-16,0 21 0,0 0 0,22-1 15,-1 1-15,22 0 0,-22 21 0,21 0 16,1 0-16,-1 21 0,1 0 0,-1-21 16,1 43-16,-1-22 15,-20 21-15,-22-21 0,21 22 0,-21-1 16,-21 0-16,0 1 0,0-1 0,-21-21 16,-21 22-16,21-22 0,-22 21 15,1-21-15,-21 22 0,20-22 0,1 0 16,-22 0-16,22 0 0,21 0 0,-21-21 15,20 22-15,1-1 0,0-21 0,21 21 16,0 0-16,0 0 0,21-21 16,0 21-16,1 1 15,20-22-15</inkml:trace>
  <inkml:trace contextRef="#ctx0" brushRef="#br1" timeOffset="23964.46">19177 3133 0,'0'0'0,"21"-21"16,-21-1-16,0 1 0,0 0 15,0 0-15,0 0 0,-21 0 16,0-1-16,0 1 0,-1 0 16,1 21-16,0 0 0,0 0 15,0 0-15,-43 21 16,43 0-16,0 1 0,0-1 0,0 21 15,-1-21-15,1 22 0,0-22 16,21 21-16,0-21 0,-21 22 16,21-22-16,0 0 0,0 0 0,0 0 15,0 0-15,21-21 0,0 0 16,0 0-16,1 0 0,-1 0 16,21 0-16,-21-21 0,0 0 15,1 0-15,-1 0 0,0 0 0,0-1 16,0 1-16,0 0 0,1 0 0,-1-21 15,0 20-15,-21-20 0,0 21 0,0 0 16,21 0-16,-21 42 31,0 0-15,-21 0-16,21 0 0,0 0 0,0 1 16,-21 20-16,21-21 0,0 0 0,0 0 15,0 1-15,0-1 0,0 0 16,0 0-16,21 0 0,0-21 0,0 0 15,0 0-15,1 0 0,20 0 0,0 0 16,-21 0-16</inkml:trace>
  <inkml:trace contextRef="#ctx0" brushRef="#br1" timeOffset="24236.31">19770 2858 0,'0'0'0,"0"-22"0,0 1 0,0 0 16,-22 42-1,22 0-15,-21 1 0,21-1 16,0 21-16,-21-21 0,0 22 16,21-1-16,-21 0 0,21 1 0,0 20 15,-21-21-15,-1 22 0,22-22 0,0 22 16,-21-1-16,0 1 0,21-1 0,-21 1 16,0-22-16,21 22 0,-21-1 0,21-21 15,-22 22-15,22-22 0,0 1 0,0-22 16,0 21-16,0-21 0,0 0 15,0 1-15,22-44 16,-1 1 0,-21 0-16,21-21 0,-21 21 0</inkml:trace>
  <inkml:trace contextRef="#ctx0" brushRef="#br1" timeOffset="24528.14">19791 3090 0,'0'0'0,"0"-21"15,0 0-15,0-21 0,0 21 0,0-1 0,0 1 16,0 0-16,0 0 16,21 0-16,0 21 0,0 0 0,0 0 15,1 0-15,20 0 0,-21 0 0,21 0 16,-20 21-16,-1 0 0,0-21 16,0 21-16,0 0 0,-21 1 0,0-1 15,0 0-15,0 0 0,0 0 16,-21 0-16,0-21 0,-21 22 0,20-1 15,-20 0-15,0-21 0,-1 21 0,1-21 16,0 21-16,-1-21 0,1 0 0,21 21 16,-21-21-16,63 0 31,0 0-31,0 0 0,21 0 16,1-21-16</inkml:trace>
  <inkml:trace contextRef="#ctx0" brushRef="#br1" timeOffset="24815.94">20553 2858 0,'0'-22'15,"-21"22"-15,-43 0 16,43 0-16,0 0 0,0 22 16,-1-1-16,1 21 0,0-21 0,0 22 15,0-1-15,21 0 0,0 22 0,-21-22 16,21 22-16,-22-1 0,22 1 15,0-1-15,-21-21 0,21 22 0,0-1 16,-21-20-16,21 20 0,-21-20 0,0-1 0,21 0 16,-21 1-16,21-1 0,-22 0 15,1-21-15,21 22 0,0-22 16,0 0-16,0 0 0,0-42 31,0 0-31,0 0 0,21-22 16,-21 22-16,0-21 0,22 0 0</inkml:trace>
  <inkml:trace contextRef="#ctx0" brushRef="#br1" timeOffset="25084.78">20193 3260 0,'0'0'0,"0"-43"0,0 1 0,0 0 16,0 21-16,21-22 0,-21 22 0,21-21 16,0 21-16,1-1 0,-22 1 0,21 0 15,0 0-15,21 0 0,-21 0 0,1 21 16,20 0-16,-21 0 0,0 0 15,22 0-15,-22 21 0,0 0 0,0 0 16,-21 0-16,0 0 0,0 1 16,0-1-16,0 0 0,-21 0 15,-21 0-15,20 0 0,1 1 0,-21-22 0,21 21 16,-22 0-16,22-21 0,-21 21 16,21-21-16,0 0 0,-1 21 15,44-21 1,-1 0-1,21-21-15,-21 21 0,22-21 0,-22 0 16</inkml:trace>
  <inkml:trace contextRef="#ctx0" brushRef="#br1" timeOffset="25391.61">20786 3069 0,'0'-21'15,"0"0"1,0 0-16,21 21 0,-21-21 15,21 21-15,-21-22 0,0 1 16,0 0-16,0 0 16,0 0-16,-21 21 15,0 0 1,-1 0-16,1 21 0,0 0 0,0 0 16,0 0-16,21 1 0,0-1 15,0 0-15,0 21 0,0-21 0,0 1 16,0-1-16,0 0 0,21 0 0,0 0 15,-21 0-15,21-21 0,0 22 0,1-22 16,-1 0-16,0 0 0,0 0 16,0 0-16,0 0 0,1 0 15,-1 0-15,0-22 16,0 1-16,0 21 0,-21-21 0</inkml:trace>
  <inkml:trace contextRef="#ctx0" brushRef="#br1" timeOffset="25776.39">21124 2921 0,'0'0'0,"0"-42"15,0 21 1,21 21-16,1 0 16,-1 0-1,-21 21-15,21 0 0,0 0 16,0 0-16,-21 0 16,0 1-16,21-1 0,1 0 0,-22 0 15,21 0-15,-21 0 0,0 1 16,0-1-16,0 0 0,0 0 0,0 0 15,0 0-15,0 1 16,-21-22 0,-1 0-1,22-22 1,0 1-16,0 0 0,0 0 16,22 0-16,-22 0 0,21-22 15,0 22-15,-21 0 0,21 0 0,0-22 16,0 22-16,-21 0 0,22 0 15,-1 21-15,-21-21 0,21 21 16,0 0 0,0 0-1,0 0 1,1 0-16,-22 21 0,21-21 16,0 0-16</inkml:trace>
  <inkml:trace contextRef="#ctx0" brushRef="#br1" timeOffset="26116.27">22246 2773 0,'0'0'0,"0"-21"16,0-43-16,0 43 16,0 0-16,0 0 0,-21 0 0,0 21 15,0 0-15,-1 0 16,1 21-16,0 0 0,21 0 15,-21 0-15,0 22 0,0-1 16,-1-21-16,1 21 0,0 1 0,21-22 16,-21 21-16,21-21 0,-21 22 0,21-22 15,0 0-15,0 21 0,0-20 0,0-1 16,0 0-16,21 21 16,0-42-16,-21 21 0,21 1 0,0-1 15,-21 0-15,22-21 0,-1 21 16,0-21-16,0 0 15,0 0-15,0 0 0,-21-21 16,22 0-16,-1 21 16,-21-21-16,21-1 0,0 1 15</inkml:trace>
  <inkml:trace contextRef="#ctx0" brushRef="#br1" timeOffset="26504.05">22860 2604 0,'0'-22'16,"0"44"-16,0-65 0,0 22 0,0 0 15,-21 21-15,42 21 32,0 0-32,0 0 15,0 1-15,1-1 0,-22 0 0,21 21 16,-21-21-16,21 22 0,-21-22 15,0 21-15,0-21 0,0 22 0,0-22 16,0 21-16,-21-21 0,0 22 16,-1-22-16,1 0 0,0 0 0,0 0 0,0 22 15,0-22-15,-1 0 0,1-21 0,0 21 16,21 0-16,-21 1 16,0-22-16,21 21 0,-21-21 0,21 21 15,0-42 32,21 0-31,0 21-16,-21-22 0,21 22 15,0-21-15,0 0 0</inkml:trace>
  <inkml:trace contextRef="#ctx0" brushRef="#br1" timeOffset="26788.4">23622 2921 0,'-21'0'0,"0"0"0,21-21 15,-22 21-15,1 0 31,21 21 16,0 0-31,0 0 0,0 1-16,0-1 15</inkml:trace>
  <inkml:trace contextRef="#ctx0" brushRef="#br1" timeOffset="27020.27">23537 3260 0,'0'21'0,"0"0"16,0 0-1,0 0-15,0 1 16,-21-1-16,0 0 15,0 0-15,21 0 0,0 0 16,-21-21-16,21 22 0,-22-22 16,22 21-16,-21-21 0,21 21 15,-21 0-15,0-21 0,0 0 16</inkml:trace>
  <inkml:trace contextRef="#ctx0" brushRef="#br2" timeOffset="33816.76">1587 10329 0,'0'-21'16,"0"42"-16,0-63 0,0 21 0,0 0 15,0 0-15,0-1 16,0 1-16,0 0 0,22 0 16,-22 0-16,21 0 15,-21-1-15,0 1 16,0 42 15,0 22-15,0-22-16,0 0 0,0 21 0,0 22 15,0-22-15,0 43 0,0-22 0,0 1 16,0 21-16,0-1 0,0-20 16,-21 20-16,-1 1 0,22 0 0,-21-1 15,0 1-15,21 0 0,-21-1 16,0-20-16,21-1 0,0 1 15,-21-1-15,21 1 0,-22-22 0,22 1 16,-21-1-16,21 0 0,0-21 16,0 1-16,0-1 0,0 0 0,-21 0 15,0-42 17,21 0-32,0-22 0,0 22 15,0-21-15,0 0 0,0-1 0,0 1 16,0-22-16,0 22 0</inkml:trace>
  <inkml:trace contextRef="#ctx0" brushRef="#br2" timeOffset="35035.83">1672 10224 0,'0'-22'0,"0"44"0,0-65 0,0 22 15,-21 21-15,21-21 16,-21 21-16,21-21 16,21 21 15,0 0-15,21 0-16,-20 0 0,20 0 0,0 0 15,1 0-15,-1 0 0,0 0 16,1 0-16,20 0 0,1 0 15,-1 0-15,1 0 0,20 0 0,1 0 16,0 0-16,-1 0 0,1-21 0,21 21 16,-22 0-16,22 0 0,0 0 15,0 0-15,21-22 0,-21 22 0,21 0 16,-21 0-16,21 0 0,-22 0 0,1 0 16,21 0-16,-21 0 0,21 0 0,0 0 15,0 0-15,-21 0 0,21 0 16,-21-21-16,0 21 0,-1 0 0,22 0 15,-21-21-15,-21 21 0,21 0 16,0-21-16,-22 21 0,1 0 0,0-21 0,-1 21 16,-20 0-16,20 0 15,-20-21-15,-22 21 0,22-22 0,-1 22 16,-20 0-16,-1 0 0,0 0 0,1 0 16,-22 0-16,0 0 0,21-21 0,-21 21 15,1 0-15,-1 0 16,-21 21-1,0 1-15,0-1 16,0 0-16,0 0 0,0 0 16,0 0-16,0 1 15,0-1-15,0 21 0,0-21 0,0 22 16,0-1-16,0 0 0,0 1 0,0-1 16,0 0-16,0 22 0,0-22 0,0 22 15,0-22-15,-21 0 0,21 22 0,-22-22 16,22 0-16,0 22 0,-21-22 15,21 1-15,-21 20 0,0-21 0,21 1 16,-21-1-16,0 0 0,21 22 0,-22-22 16,1-21-16,21 22 0,-21-1 0,21-21 15,0 22-15,-21-22 0,21 0 0,-21 21 16,21-21-16,-21 1 0,21-1 0,0 0 16,0 0-16,-22 0 15,1-21-15,21 21 0,-21 1 16,0-22-16,0 21 15,-22 0 1,22-21-16,0 21 0,0-21 16,0 0-16,0 21 0,-1-21 15,1 0-15,0 0 0,-21 0 0,21 0 16,-22 0-16,1 0 0,0 0 0,-1 0 16,-20 0-16,-1 0 0,-20 0 15,20 0-15,-21 0 0,1 0 0,-1 0 16,0 0-16,-20 0 0,20 0 0,-42 0 15,21 0-15,0 0 0,0 0 16,1 0-16,-22 0 0,21 0 0,0 0 16,-21 0-16,21 0 0,-21 0 0,21 0 15,-21 21-15,0-21 0,0 0 16,-21 22-16,21-22 0,-21 21 0,0-21 16,21 21-16,-21-21 0,21 21 0,0-21 15,21 21-15,0-21 0,0 0 16,43 0-16,-22 21 0,21-21 0,1 0 15,21 0-15,-22 0 0,22 0 0,21 0 16,-22 0-16,22 0 0,0 0 16,0 0-16,0 0 0,-1 0 78,1 0-78,0 0 15,0 0-15,0 0 0,0 0 16,-1 0-16,1 0 0,0 0 16,0 0-16,0 0 0,0 0 15,21-21 1,0 0-16,21 0 16,0 0-16,0 0 15</inkml:trace>
  <inkml:trace contextRef="#ctx0" brushRef="#br2" timeOffset="35560.54">2265 10541 0,'0'0'0,"0"-21"16,0 0-1,0 0 1,0 42 15,0 0-31,0 0 16,0 0-16,0 22 0,0-1 0,0 0 15,0 1-15,0-1 0,0 0 0,0 22 16,0-22-16,0 0 0,0 22 16,0-22-16,-21 1 0,21-1 0,0 0 15,-22 1-15,22-22 0,0 21 0,0-21 16,0 0-16,0 1 16,0-44-1,0 1 1,0 0-16,0 0 0</inkml:trace>
  <inkml:trace contextRef="#ctx0" brushRef="#br2" timeOffset="36111.49">2244 10732 0,'0'0'0,"0"-22"0,-22 22 15,1-21-15,21 0 0,0 0 16,0 0-16,0 0 15,21-1-15,1 1 0,-1 21 16,21-21-16,-21 0 0,22 0 0,-1 21 16,0 0-16,1-21 0,-22 21 0,21 0 15,0 0-15,1 21 0,-1-21 16,-21 21-16,22 0 0,-22 0 0,0 22 16,-21-22-16,0 0 0,0 21 0,0-21 15,0 22-15,-21-22 0,0 0 16,-1 21-16,-20-20 0,21-1 0,-21 0 15,-22 0-15,22 0 0,-1 0 0,1 1 16,21-22-16,-21 0 0,20 21 0,1-21 16,0 0-16,0 0 15,42-21 1,0-1-16,0 22 0,22-21 16,-22 21-16,21 0 0,1 0 15,-1-21-15,0 21 0,1 0 0,-1 0 16,0 0-16,1 21 0,-1-21 0,-21 21 15,21 1-15,-20-22 0,-1 21 0,0 0 16,-21 0-16,0 0 0,0 0 16,0 1-16,-21-1 0,0-21 0,-22 21 15,22 0-15,-21 0 0,-22 0 0,22 1 16,0-1-16,-1 0 0,-20-21 16,42 21-16,-22-21 0,1 0 0,21 0 15,0 0-15,-1 0 0,1 0 16,21-21-1,0 0 1,21 21-16,1-21 0,-1-1 0,0 1 16,21 0-16,1 0 0,-22 0 0</inkml:trace>
  <inkml:trace contextRef="#ctx0" brushRef="#br2" timeOffset="37068.49">3196 10541 0,'0'0'0,"0"-21"0,0 0 0,0 63 47,0-21-47,0 0 0,0 22 16,-21-1-16,21 0 0,0 1 0,-21-1 15,21 0-15,0 1 0,0-1 16,0 0-16,0 1 0,0-1 0,0 0 15,0 1-15,0-22 0,0 21 0,0-21 16,0 1-16,0-1 0,0 0 16,0 0-16,21-21 0,0 0 0,0 0 15,0 0-15,1 0 16,-1 0-16,0-21 0,0 0 16,-21 0-16,21-1 0,0-20 0,1 21 15,-22 0-15,0 0 0,21-22 16,0 22-16,-21 0 0,0-21 0,0 20 15,21 1-15,-21 0 0,21 21 16,-21 21 0,0 0-1,0 1-15,0-1 0,0 0 16,0 0-16,0 0 0,0 0 0,21 1 16,-21-1-16,0 0 15,22-21-15,-22 21 0,21-21 16,0 0-16,0 0 15,43-21 1,-43 21-16,0-21 0,-21 0 0,21-1 16,0 22-16,0-21 0,-21 0 15,22 0-15,-22 0 0,21 0 0,-21-1 16,0 1-16,21 21 0,-21-21 0,21 21 16,-21 21-1,0 0 1,0 1-16,0-1 15,0 0-15,0 0 16,0 0-16,0 0 0,0 1 16,0-1-16,0 0 0,21 0 15,0-21-15,-21 21 0,22-21 16,-1 0-16,0 21 0,0-21 16,0 0-16,0 0 0,1 0 15,-1 0-15,0 0 0,0 0 16,0 0-16,0 0 0,1 0 0,-1-21 15,0 0-15,-21 0 16,21 0-16,0 0 0,-21-1 0,21 1 16,-21 0-16,0 0 0,0 0 0,0 0 15,0-1-15,0 1 0,0 0 16,0 0-16,0 0 0,-21 21 31,21 21-31,-21 0 16,0 0-16,21 43 15,0-43-15,-21 0 0,21 21 0,0-20 16,0-1-16,0 0 0,0 0 16,0 0-16,0 0 15,21-21-15,0 0 16,0 0-16,0 0 0,1 0 16,-1 0-16,0 0 0,0 0 15,-21-21-15,21 21 0,22-21 16,-22 0-16,0 21 0,21-21 15</inkml:trace>
  <inkml:trace contextRef="#ctx0" brushRef="#br2" timeOffset="38564.18">4932 10605 0,'0'0'0,"0"-22"0,-21 1 16,21 0-16,-22 0 0,22 0 0,0 0 16,-21 21-1,21 21 1,-21 0-1,21 21-15,0-21 0,0 22 0,-21-1 16,21 0-16,0 1 0,0-1 0,-21 0 16,0 1-16,21 20 0,-22-20 15,1-1-15,0 0 0,0-21 0,0 22 16,0-1-16,21-21 0,-22 0 0,1 22 16,0-22-16,0-21 0,21 21 0,-21-21 15,0 0 1,-1 0-16,22-21 15,0 0-15,0 0 16,0-1-16,0 1 0,0-21 0,0 21 16,0 0-16,0-1 0,0 1 0,0 0 15,22-21-15,-22 21 0,0-1 16,0 1-16,21 21 0,-21-21 16,0 42-1,0 0 1,0 1-1,0-1 1,21-21 47,0 0-48,-21-21-15,0-1 63,21 22-1,0 0 16,1 0-46,-22 22-1,21-22-16,0 21 1,-21 0-16,21 0 16,0 0-16,-21 0 15,21 1-15,1-22 0,-22 21 16,21 0-16,0 0 16,0-21-16,0 0 15,0 21-15,1-21 0,-1 0 16,0 0-16,0 0 0,0 0 0,0 0 15,1 0-15,-1-21 0,0 21 16,0-21-16,0 0 16,0 0-16,-21-1 15,0 1-15,0 0 0,0 0 16,0 0-16,0 0 16,0-1-16,0 1 15,-21 21 1,21 21-1,0 1-15,0-1 0,0 0 16,0 0-16,-21 0 0,21 0 0,-21 1 16,21-1-16,0 0 0,0 0 15,0 0 1,0-42 15,0 0-15,0 0-16,21 0 0</inkml:trace>
  <inkml:trace contextRef="#ctx0" brushRef="#br2" timeOffset="38736.08">5143 10880 0,'0'0'0,"0"-21"16,-21 21 0,0 0 15,21 21-16,0 0 17,21-21-32,0 0 0</inkml:trace>
  <inkml:trace contextRef="#ctx0" brushRef="#br2" timeOffset="39227.8">5355 10922 0,'0'21'0,"0"0"16,0 1-1,0-1-15,0 0 0,0 0 16,0 0-16,0 0 16,0 1-16,0-1 15,0 0-15,0 0 16,0-42 31,0 0-32,0 0-15,0-1 0,0 1 16,0 0-16,0 0 16,0 0-16,0 0 0,21-1 0,-21 1 15,21 0-15,1 21 0,-1-21 0,0 21 16,0 0-16,0 0 0,0 0 15,1 0-15,-1 0 0,0 0 16,-21 21-16,21 0 0,0 0 16,-21 1-16,21-1 0,-21 0 15,0 0-15,0 0 0,0 0 0,0 1 16,0-1-16,0 0 0,0 0 16,-21-21-1,21 21-15,0-42 47,0 0-47,0 0 0,21 21 0,1-21 16,-1-1-16</inkml:trace>
  <inkml:trace contextRef="#ctx0" brushRef="#br2" timeOffset="39879.47">6011 10562 0,'0'-42'0,"0"84"0,0-105 16,0 20-16,0 22 0,0 0 0,0 0 15,0 0 1,-21 21-16,21 21 16,-21 0-16,21 0 0,0 0 15,0 1-15,-21 20 0,21 0 0,0-21 16,-21 22-16,21-1 0,-22 0 0,22 1 16,0-1-16,0 0 0,-21-20 15,21 20-15,-21-21 0,21 21 0,-21-20 16,21-1-16,0 0 0,0 0 0,0 0 15,0 0-15,0 1 0,0-1 16,-21-21-16,21-21 31,0-1-15,0 1-16,0 0 0,21 0 16,-21 0-16,21 0 0,0-1 15,0 1-15,-21 0 0,22 0 0,-1 0 16,0 0-16,0-1 0,0 22 0,0-21 15,1 21-15,-1 0 0,0 0 16,0 0-16,0 0 16,-21 21-16,0 1 15,0-1 1,-21-21-16,0 21 0,0-21 0,0 0 16,-1 21-16,1-21 15,0 0-15,0 0 0,0 0 0,0 0 16,-1 0-1,22 21 48,0 0-63,22-21 0,-22 22 16,21-22-16,-21 21 0,21 0 15,0-21-15,-21 21 0,21-21 0,0 21 16,1-21-1,-1 21-15,0-21 32</inkml:trace>
  <inkml:trace contextRef="#ctx0" brushRef="#br2" timeOffset="41407.82">3810 7874 0,'-21'0'0,"21"-21"0,0 42 125,0 0-109,-21 0-16,21 1 15,0-1-15,0 0 0,0 0 0,0 21 16,0-20-16,0 20 0,0 0 0,-22 1 15,22-1-15,0 0 0,-21 1 0,21-1 16,0 21-16,0-20 16,0 20-16,-21 1 0,21-1 0,-21 22 15,21-22-15,-21 22 0,0-21 0,21-1 16,-22 22-16,1-22 0,21 1 16,-21-22-16,0 22 0,21-1 0,-21 1 15,21-22-15,0 0 0,0 22 0,0-22 16,0 0-16,0 1 0,0-22 0,0 0 15,0 21-15,0-20 0,0-1 0,0 0 16,0-42 15,0 0-15,21-1-16,-21 1 0,0 0 0,21-21 16,-21 21-16,21-22 0</inkml:trace>
  <inkml:trace contextRef="#ctx0" brushRef="#br2" timeOffset="42114.41">3746 7832 0,'-21'-21'15,"0"21"17,0 0-32,0 0 15,0 0-15,-1 0 16,1 0-16,0 0 0,0 21 15,21 0-15,-21 0 0,0 0 16,-1 22-16,1-22 0,21 21 0,-21 0 16,0 1-16,0-1 0,21 0 15,-21-20-15,-1 20 0,1 0 0,21-21 16,0 22-16,-21-22 0,21 0 0,-21 0 16,21 0-16,-21 1 0,21-1 15,0-42 16,0-1-15,21 1-16,-21 0 16,0-21-16,21 21 0,0-1 0,0-20 15,1 0-15,-22-1 0,21 1 16,0 0-16,0-1 0,21 1 16,-20 0-16,-1 21 0,0-22 0,0 22 15,0 0-15,0 0 0,1 0 0,-1-1 16,0 22-16,0 0 0,0 0 15,0 0-15,1 22 0,-1 20 0,21-21 16,-21 21-16,0-20 0,1 20 0,-1 0 16,0 1-16,0 20 0,-21-21 0,21 1 15,0-22-15,1 21 0,-22 1 16,21-22-16,0 0 0,-21 21 0,0-21 16,21 1-16,0-1 0,-21 0 15,21 0-15,-21 0 16,22-21-1,-1 0 17,0 0-32,0 0 0</inkml:trace>
  <inkml:trace contextRef="#ctx0" brushRef="#br2" timeOffset="60404.22">1482 11134 0,'0'0'0,"21"21"16,-21 0 0,-21-21 62,-1 0-78,1 0 15,0 0-15,0 0 16,0-21-16,0 21 0,-1 0 16,1-21-16,0 21 0,0 0 15,0-21-15,0-1 16,-1 22-16,1-21 15,0 21-15,21-21 16,-21 21-16,0 0 16,21-21-16,-21 0 15,-1 21-15,1-21 16,21-1 0,-21 22-16,0-21 15,21 0 1,-21 21-16,21-21 15,-21 21-15,21-21 0,0 0 16,-22-1 0,22 1-1,-21 21-15,21-21 0,0 0 16,-21 21-16,21-21 0,-21 21 16,21-21-16,-21 21 0,21-22 15,0 1-15,-21 0 0,-1 0 16,22 0-16,0 0 15,-21-1-15,0 22 0,0-21 16,21 0-16,-21 0 0,0 21 0,21-21 16,-22 0-16,1-1 0,21 1 15,-21 0-15,0 21 0,21-21 0,-21 0 16,0 0-16,-1-1 0,22 1 16,-21 21-16,0-21 0,0 0 15,21 0-15,-21 0 0,0-1 0,-1 1 16,22 0-16,-21 21 0,0-21 0,0 0 15,0 0-15,21-1 0,-21 1 16,-1 0-16,1 0 0,0 0 0,0 0 16,0-1-16,0-20 0,21 21 0,-22 0 15,1 0-15,0-1 0,21-20 16,-21 21-16,0 0 0,0 0 0,21-22 16,-22 22-16,1 0 0,21-21 15,0 20-15,-21 1 0,0-21 0,21 21 16,0-22-16,0 22 0,0 0 0,0-21 15,0 21-15,0-1 0,0-20 0,0 21 16,0-21-16,0 20 16,0-20-16,0 21 0,0-21 0,0 20 15,0-20-15,0 21 0,0-21 0,0-1 16,0 22-16,0-21 0,0 21 0,0-22 16,0 22-16,0-21 0,0 21 15,0-1-15,0-20 0,0 21 0,0 0 16,0 0-16,0-22 0,0 22 0,0 0 15,0 0-15,0-22 0,0 22 16,0 0-16,0-21 0,0 21 16,0-1-16,0-20 0,0 21 0,0 0 15,0-22-15,0 22 0,0 0 0,0 0 0,0-21 16,0 20-16,0 1 16,0 0-16,0-21 0,0 21 0,0-1 15,0 1-15,0-21 0,0 21 0,0 0 16,0-1-16,0 1 0,0 0 15,0 0-15,0 0 0,0-22 0,0 22 16,0 0-16,0 0 0,21 0 16,-21 0-16,21-1 0,0 1 0,-21 0 15,0 0-15,22 21 0,-22-21 0,21 0 16,-21-1-16,0 1 0,21 0 16,-21 0-16,21 0 15,-21 0-15,21-1 0,-21 1 0,21 0 16,1 0-16,-22 0 0,21 0 15,0-1-15,-21 1 0,21 0 0,0 21 16,-21-21-16,21 0 0,1 21 16,-22-21-16,21-1 0,0 22 0,0-21 15,-21 0-15,21 21 16,0-21-16,1 21 0,-22-21 0,21 21 0,0-21 16,0-1-16,0 1 15,0 21-15,1-21 0,-1 21 0,0-21 16,0 21-16,0-21 15,0 21-15,1 0 0,-22-21 0,21 21 16,0 0-16,0 0 0,-21-22 16,21 22-16,0-21 0,1 21 15,-1-21-15,0 21 16,0 0-16,0 0 16,-21-21-16,21 21 0,1 0 15,-1 0-15,0 0 0,0-21 16,0 21-16,0 0 15,1-21-15,-1 21 0,0 0 0,0 0 16,0 0-16,0-22 0,1 22 16,-1-21-16,0 21 0,0 0 0,0 0 15,0 0-15,1-21 0,-1 21 16,0 0-16,0 0 0,0 0 16,-21-21-16,21 21 0,1 0 15,-1 0 1,-21-21 31,-21 21-47,-1 0 0,1 0 15,0-21-15,0 21 16,0 0-16,0 0 0,-1 0 0,1-22 16,0 22-16,0 0 0,-21 0 15,20-21-15,-20 21 0,21-21 16,0 21-16,-22 0 0,22 0 0,0-21 15,-64 21 1,64 0-16,21-21 0,-21 21 0,0 0 16,0 0-16,0 0 15,21-21-15,-22 21 32,44 21 30,-1-21-46,0 0-16,0 0 0,0 21 15,0-21-15,1 0 0,-1 0 0,0 0 16,0 21-16,0-21 0,0 0 16,1 0-16,-1 0 0,21 21 0,0-21 15,-20 0-15,-1 0 16,0 0-16,0 0 0,0 21 0,0-21 15,1 0-15,-1 0 0,0 0 16,0 0-16,0 0 0,0 0 31,-21 22-31,0-1 47,0 0-31,0 0-1,0 0-15,-21 0 0,0 1 16,0-22-16,21 21 0,-21 0 0,0 0 16,-1 21-16,1-20 0,-21-1 15,21 0-15,0 0 0,-1 21 0,1-20 16,0-1-16,0 0 0,0 21 16,0-21-16,-1 1 0,1-1 0,0 0 15,21 0-15,-21 0 0,0 22 16,21-22-16,-21-21 0,21 21 15,0 0-15,-22 0 0,1 0 16,21-42 47,21 0-63,1 0 15,-22 0-15,21 0 0,0-1 16,0 1-16,0-21 0,0 21 0,1 0 15,20-1-15,-21-20 0,0 21 16,0 0-16,22-22 0,-22 22 16,0 0-16,0 0 0,0-21 0,1 20 15,-1 1-15,0 0 0,0 0 16,0 0-16,0 0 0,-21-1 16,0 1-16,22 21 0,-1 0 15,-21-21-15,0 0 31,-21 21 32,-1 0-47,1 0-16,0 0 0,0 0 15,-21 0-15,20 0 0,1 0 0,-21 0 16,21-21-16,-22 21 0,22 0 15,-21 0-15,0-21 0,20 21 0,-20 0 16,21-22-16,0 1 0,0 21 0,-1 0 16,1 0-16,0-21 0,0 21 15,0 0-15,21-21 16,-21 21-16,-1 0 16,1 0-1,42 0 63,1 0-78,-1 0 16,0 0-16,-21 21 0,21-21 0,0 0 16,0 21-16,22-21 0,-22 0 15,0 21-15,21-21 0,-20 22 0,20-22 16,-21 0-16,21 21 0,1-21 15,-22 0-15,21 0 0,1 0 0,-22 21 16,0-21-16,21 0 0,-21 0 16,1 0-16,-1 0 0,0 0 15,0 0 1,-21 21 15,0 0-31,-21 0 16,0-21-16,0 22 15,-1-1-15,1 0 0,0-21 0,0 21 16,0 0-16,-22 22 0,22-22 16,0 0-16,-21 0 0,21 0 0,-1 0 15,-20 22-15,21-22 0,0 0 16,0 0-16,-1 0 0,1 1 16,0 20-16,0-21 0,0 0 0,0 0 15,21 1-15,0-1 0,-22 0 16,1-21-16,21 21 0,-21 0 0,21 0 15,0 1-15,0-44 63,21 1-47,0 0-16,-21 0 0,22 0 15,-1 0-15,0-1 0,0 1 16,0 0-16,0-21 0,22 21 0,-22-22 15,21 22-15,-21 0 0,1-21 16,20 20-16,-21-20 0,0 21 0,0 0 16,22 0-16,-22-22 0,0 22 0,0 0 15,0 0-15,1 0 16,-22-1-16,21 22 0,0-21 16,0 21-1,-21-21-15,0 42 110,-21-21-79,0 0 0,0 0-31,-1 0 16,1 0-1,0 0-15,0 0 0,0-21 16,0 0-16,-1 21 16,1 0-16,0-21 0,0 21 0,0 0 15,0 0-15,-22-21 0,22 21 16,0 0-16,0-22 0,-22 1 0,22 21 15,0-21-15,0 21 0,-21 0 0,20-21 16,1 21-16,0-21 0,0 21 16,-21 0-16,20-21 0,1 21 0,0 0 15,0 0-15,0-22 0,0 22 16,-1 0-16,1-21 0,0 0 16,42 21 93,0 0-109,1 0 0,-1 0 0,0 0 16,0 21-16,0-21 0,0 0 0,1 21 15,-1-21-15,21 22 0,-21-22 16,0 0-16,22 21 0,-22-21 0,21 0 15,1 21-15,-22-21 16,21 21-16,0-21 0,1 0 0,-22 0 16,21 21-16,-21-21 0,22 0 15,-22 0-15,21 0 0,-21 0 0,1 0 16,-1 0-16,0 0 0,0 0 0,0 0 16,0 0-1,-21 21 16,0 1-15,0-1 0,-21-21-16,0 21 0,0 0 15,0 0-15,0 0 16,-1 1-16,1-1 0,0 0 16,-21 21-16,21-21 0,-1 1 15,1 20-15,0-21 0,0 0 16,-21 22-16,20-22 0,1 0 0,0 21 15,0-21-15,0 1 0,0-1 0,-1 21 16,1-21-16,0 0 0,0 22 16,0-22-16,0 0 0,-1 0 15,1 22-15,21-22 0,0 0 0,-21 0 16,21 0-16,-21-21 16,21 21-16,0-42 62,21 0-62,0 0 0,0 0 16,-21 0-16,22-1 0,-1 1 0,0-21 15,21 21-15,-21-22 16,22 1-16,20-21 0,-20 20 16,-1 1-16,-21 21 0,21-22 0,1 22 15,-22-21-15,21 21 0,-21 0 16,1-1-16,20-20 0,-21 42 0,0-21 15,0 0-15,-21 42 110,0-42-16</inkml:trace>
  <inkml:trace contextRef="#ctx0" brushRef="#br2" timeOffset="67280.81">9313 5927 0,'0'-21'15,"0"-1"17,0 1-17,21 21-15,-21-21 0,22 0 16,-22 0 0,0 0-1,0-1 1,0 1-16,0 0 15,-22 21-15,1 0 16,21 21 0,0 0-16,0 1 0,0 20 0,0 0 15,0 1-15,-21 20 0,21-21 16,0 1-16,0 20 0,-21 1 0,21-1 16,-21-20-16,21 20 0,0 1 0,0-1 15,-21 1-15,-1-22 0,22 21 0,-21-20 16,21-1-16,0 0 0,0 1 15,-21-22-15,21 0 0,0 21 16,0-20-16,-21-1 0,21-42 47,0-1-47,0-20 0,0 21 16,0 0-16,21-22 0</inkml:trace>
  <inkml:trace contextRef="#ctx0" brushRef="#br2" timeOffset="67587.63">9102 6096 0,'0'-21'15,"0"42"-15,-22-63 0,1 21 0,21-22 0,-21 22 16,21 0-16,0 0 0,0 0 0,0-1 16,0 1-16,21 0 0,22 0 0,-22 21 15,0-21-15,21 0 0,1 21 16,-22 0-16,21 0 0,0 0 0,22 0 15,-22 0-15,1 21 0,-1 0 0,0 21 16,-21-21-16,1 22 0,-1-22 0,-21 21 16,0-21-16,0 22 0,-21-22 15,-1 21-15,-20-21 0,21 1 0,-21 20 16,20-21-16,-20 0 0,0 0 16,21 1-16,-22-1 0,22 0 0,0 0 15,0-21-15,21 21 0,0 0 0,0 1 16,21-22-1,0 0-15,0 0 16,0 0-16</inkml:trace>
  <inkml:trace contextRef="#ctx0" brushRef="#br2" timeOffset="68156.91">10012 6477 0,'0'-21'16,"21"0"-16,-21 0 0,21 21 16,-21-22-16,0 1 0,0 0 0,0 0 15,0 0-15,0 0 0,0-1 16,0 1-16,0 0 0,0 0 0,-21 0 16,0 21-16,0 0 0,21-21 0,-22 21 15,1 0-15,0 0 0,0 21 16,0 0-16,0-21 0,-1 21 0,-20 0 15,21 22-15,0-22 0,0 21 0,-22-21 16,22 22-16,21-22 0,-21 21 0,0-21 16,21 22-16,-21-22 0,21 0 15,0 0-15,0 0 0,0 0 0,0 1 16,21-22-16,0 0 16,0 0-16,0 0 0,0 0 15,1-22-15,20 1 0,-21 21 0,0-21 16,0 0-16,85-85 15,-85 85-15,1 0 0,-1-22 16,0 22-16,-21 0 0,0 0 0,0 0 16,21 0-16,-21-1 15,0 44 1,0-1-16,0 0 16,0 0-16,0 21 15,-21-20-15,21-1 0,0 0 0,0 0 0,0 0 16,0 0-16,0 1 15,0-1-15,0 0 16,21-21 0,0 0-16,0 0 0,1 0 15,-1 0-15,0 0 16,0 0-16,0-21 0,0 21 16,-21-21-16,22-1 0</inkml:trace>
  <inkml:trace contextRef="#ctx0" brushRef="#br2" timeOffset="71360.37">10223 6244 0,'0'-21'16,"22"21"-16,-22-21 16,21 0-1,-21 0-15,0-1 16,0 1-1,0 42 17,-21 1-32,21-1 15,-22 0-15,1 0 0,21 21 0,-21 1 16,21-1-16,-21 0 0,0 22 0,21-22 16,-21 22-16,-1-22 0,1 22 0,0-22 15,21 21-15,-21 1 0,0-22 0,21 22 16,-21-1-16,21 1 0,0-1 15,-22 1-15,22-22 0,-21 22 16,21-22-16,0 21 0,-21-20 0,21-1 16,0-21-16,0 0 0,0 22 0,0-22 15,0 0-15,0-42 32,0 0-17,0 0-15,0-1 16,0 1-16,0 0 0,0 0 0,0 0 15,0 0-15,0-1 0,0 1 16,0 0-16,0 0 0,0 0 16,21 0-16,-21-1 0</inkml:trace>
  <inkml:trace contextRef="#ctx0" brushRef="#br2" timeOffset="72124.58">10202 6223 0,'43'-21'16,"-22"0"-16,-21 0 0,21 21 0,0 0 0,0-22 16,0 22-16,1 0 0,-1 0 15,0 0-15,0 0 16,0 0-16,0 0 0,1 0 15,-1 0-15,-21 22 0,0-1 16,21 0-16,-21 0 16,0 0-16,0 0 0,0 1 15,0-1-15,0 0 0,0 0 16,-21 0-16,0-21 16,21 21-16,-22-21 0,1 0 0,21 22 15,-21-22-15,0 0 0,0 21 16,0-21-1,-1 0 48</inkml:trace>
  <inkml:trace contextRef="#ctx0" brushRef="#br2" timeOffset="81484.32">10774 6265 0,'0'-21'16,"0"0"-1,0 0 1,0 0 15,-21 21-15,-1 0-1,22 21-15,-21 0 16,0 0-16,21 0 0,0 22 0,0-1 16,-21 0-16,0 1 0,0 20 15,21-20-15,-22 20 0,22-21 0,-21 22 16,21-22-16,-21 1 0,0 20 0,21-21 15,-21 1-15,0-1 0,21 0 0,-22 1 16,22-1-16,0 0 0,-21 1 0,21-22 16,0 21-16,-21-21 0,21 22 0,0-22 15,0 0-15,0 0 0,0 0 16,0 1-16,0-44 47,0 1-47,0 0 0,0 0 15,0 0-15,0-22 0,0 22 16,0 0-16,0 0 0,21 0 0,-21-22 16,0 22-16,21 0 0</inkml:trace>
  <inkml:trace contextRef="#ctx0" brushRef="#br2" timeOffset="82904.14">10477 6350 0,'0'0'0,"0"21"47,0 0-31,0 1-16,-21-1 0,0 0 16,21 0-16,-21 0 15,0 0-15,0-21 0,-1 22 0,1-1 16,21 0-16,-21-21 0,0 21 0,0-21 15,21 21-15,-21-21 0,-1 0 16,22 21-16,-21-21 0,0 0 16,0 0 15</inkml:trace>
  <inkml:trace contextRef="#ctx0" brushRef="#br2" timeOffset="83676.73">10774 6308 0,'0'-21'0,"0"-1"15,-21 1 1,21 0-1,0 0 1,0 0 0,21 0-16,0 21 15,0-22-15,0 22 16,0 0-16,1 0 16,-1 0-16,0 0 0,0 0 0,0 0 15,0 0-15,1 0 0,-1 0 0,0 0 16,0 0-16,0 0 0,0 0 15,1 0-15,-1 22 16,-21-1-16,0 0 16,0 0-16,0 0 15,0 0-15,0 1 0,0-1 0,-21 0 16,-1 0-16,1-21 0,0 21 0,0 0 16,-21 1-16,20-1 0,1 0 15,-21 0-15,21 0 0,0-21 16,-1 21-16,1 1 0,0-22 0,0 21 15,0-21-15,0 21 0,-1-21 16,1 0-16,21 21 0,-21-21 16,0 0-16,21 21 15,-21-21-15,42-21 47,0 0-47,0 21 0</inkml:trace>
  <inkml:trace contextRef="#ctx0" brushRef="#br2" timeOffset="84084.49">11324 6392 0,'21'-21'16,"0"0"-16,1 0 15,-1 21-15,0-21 16,0 0-16,0-1 0,0 1 16,-21 0-16,22 21 15,-22-21-15,0 0 16,0 0-16,0-1 16,-22 22-1,1 0-15,0 0 0,0 0 16,21 22-16,-21-1 0,0-21 0,21 21 15,0 21-15,-22-21 0,22 1 16,-21-1-16,21 21 0,0-21 0,-21 0 16,21 22-16,0-22 0,0 0 0,0 0 15,0 0-15,0 1 0,21-22 16,0 21-16,1-21 0,-1 0 16,0 0-16,0 0 15,0 0-15,0 0 16,1 0-16,-1-21 0,0 21 15,0-22-15,0 1 0,0 0 0,-21 0 16</inkml:trace>
  <inkml:trace contextRef="#ctx0" brushRef="#br2" timeOffset="84479.79">11769 6223 0,'0'0'0,"-22"-21"0,22 0 15,0 0 1,0-1-1,0 1 1,22 21-16,-1 0 0,0 0 0,0 0 16,0 0-16,0 0 0,1 21 0,-1 1 15,0-1-15,0 0 0,-21 0 0,21-21 16,-21 21-16,21 0 0,-21 1 0,0 20 16,0-21-16,0 0 0,0 0 15,0 1-15,0-1 0,0 0 16,0 0-16,-21-21 0,0 21 15,0-21 1,21-21 0,0 0-16,0 0 15,0 0-15,0-1 0,0 1 16,0 0-16,0-21 0,0 21 0,21-1 16,-21-20-16,21 21 0,0 0 0,1-22 15,-22 22-15,21 0 0,0 0 0,0 21 16,-21-21-16,21 21 0,0 0 0,1 0 15,-1 0 1,0 0-16,-21 21 16,21-21-16</inkml:trace>
  <inkml:trace contextRef="#ctx0" brushRef="#br2" timeOffset="87792.24">13356 5969 0,'0'-21'47,"21"21"-31,-21-21-16,0 0 15,0-1 1,21 22 0,-21-21-16,0 0 0,0 0 15,0 0-15,0 0 0,0-1 16,0 1-16,0 0 0,22 0 16,-22 0-16,0 0 0,0-1 0,21 1 15,-21 0-15,0 0 0,0 0 0,0 0 16,0-1-16,0 1 15,0 42 17,0 1-32,0 20 15,0-21-15,0 21 0,0 1 16,0-1-16,0 0 0,0 1 0,0-1 16,-21 0-16,21 1 0,0-1 0,-22 0 15,22 1-15,0-22 0,0 21 0,-21-21 16,21 22-16,-21-22 0,21 0 15,-21 0-15,21 0 0,0 1 0,0-1 16,-21 0-16,0-21 31,21-21-15,0 0-16,0-1 16,0 1-16,0 0 0,0 0 0,21 0 15,21 0-15,-21-22 0,0 22 16,22-21-16,-1 21 0,0-1 0,1 1 15,-1 0-15,0 0 0,22 21 16,-22 0-16,1 0 0,-1 0 0,21 0 16,-20 0-16,-22 0 0,21 0 0,-21 21 15,22-21-15,-43 21 0,0 0 0,0 1 16,-21-1-16,-1 0 16,-20 0-16,0 0 0,-1 0 0,1-21 15,-21 22-15,20-1 0,-20-21 0,20 21 16,-20 0-16,21-21 0,-1 0 0,1 0 15,0 21-15,20-21 0,1 0 0,0 0 16,0 0-16,0 0 16,42 0 15,0 0-15,0 0-16,0 0 0,1-21 0,-1 21 15,0-21-15</inkml:trace>
  <inkml:trace contextRef="#ctx0" brushRef="#br2" timeOffset="88219.5">14795 5948 0,'22'0'46,"-1"0"-46,0 0 16,0 0-16,0 0 0,0-21 16,1 21-16,-1 0 0,0 0 0,0 0 15,0-21-15,0 21 0,1 0 16,-1 0-16,0 0 0,-21-22 16,21 22-16,0 0 15,-42 0 1,0 0-1,0 0-15,0 0 16,-22 22-16,22-22 0</inkml:trace>
  <inkml:trace contextRef="#ctx0" brushRef="#br2" timeOffset="88400.4">14817 6054 0,'-22'0'0,"44"0"0,-44 21 15,44-21 32,-1 0-47,0 0 0,0 0 16,0 0-16,0 0 0,1 0 15,-1 0-15,0 0 16,-21-21-16,21 21 16,0-21-16</inkml:trace>
  <inkml:trace contextRef="#ctx0" brushRef="#br2" timeOffset="90987.79">16065 5609 0,'0'-21'16,"0"42"-1,0 0-15,0 1 16,0-1-16,0 0 0,0 21 16,0-21-16,0 1 0,0-1 0,0 21 15,0-21-15,0 0 0,0 1 16,0-1-16,0 0 0,0 0 0,0 0 16,0 0-16,-21 1 0,21-1 0,-21 0 15,21 0-15,0 0 0,-21 0 16,21 1 15,0-44 1094,0 1-1109</inkml:trace>
  <inkml:trace contextRef="#ctx0" brushRef="#br2" timeOffset="91832.33">16129 5906 0,'-21'0'0,"21"-22"47,0 1-32,0 0 1,0 0-16,21 0 0,0 21 16,-21-21-16,21-1 0,0 22 0,1-21 15,-22 0-15,21 21 0,21-21 0,-21 21 16,0 0-16,1 0 0,20-21 16,-21 21-16,0 0 0,22 0 0,-22 0 15,0 0-15,0 21 0,21 0 0,-20 21 16,-1-20-16,-21-1 0,0 21 15,0-21-15,0 0 0,0 22 0,0-22 16,0 0-16,0 21 16,-21-20-16,-1-1 0,1 0 0,21 0 15,-21 0-15,0-21 0,0 21 0,21 1 16,-21-22-16,21 21 0,-22-21 0,44 0 47,-1 0-47,0-21 0,0-1 15,0 1-15,0 0 0</inkml:trace>
  <inkml:trace contextRef="#ctx0" brushRef="#br2" timeOffset="92204.05">16849 5906 0,'0'21'15,"21"-21"1,0 0-16,0 0 16,0 0-16,0-21 0,1 21 0,-1-22 15,0 1-15,0 21 0,0-21 0,0 21 16,1-21-16,-1 0 0,-21 0 16,0-1-16,21 22 0,-21-21 15,0 0-15,-21 21 16,0 0-16,-1 0 15,1 0-15,0 0 0,0 21 0,0 0 16,21 1-16,-21-1 0,-1 0 16,1 0-16,0 0 0,21 22 0,0-22 15,-21 0-15,21 0 0,0 21 0,0-20 16,0-1-16,0 0 0,0 0 16,0 0-16,21-21 0,0 0 15,0 0-15,1 0 0,-1 0 16,0 0-16,0 0 0,21 0 15,-20 0-15,-1-21 0,21 21 0</inkml:trace>
  <inkml:trace contextRef="#ctx0" brushRef="#br2" timeOffset="92731.75">17674 5736 0,'0'0'0,"0"21"31,0 1-31,0-1 15,-21 0-15,21 0 0,-21 0 16,21 0-16,-21 1 0,-1-1 0,22 0 16,0 0-16,-21 0 0,21 0 15,-21 1-15,21-1 0,0 0 0,21-21 47,0 0-47,1 0 0,-1 0 16,-21-21-16,21 0 0,0-1 15,0 22-15,0-21 0,-21 0 0,22 0 16,-1 21-16,-21-21 0,0 42 31,0 0-31,0 0 0,0 0 16,0 1-16,0-1 0,0 0 0,0 0 16,21 0-1,-21 0-15,21 1 0,0-22 0,0 21 16,1-21-16,-1 0 0,0 0 0,21 0 15,-21 0-15,22 0 0,-22 0 0,0 0 16,21 0-16,-20-21 0,-1-1 0,21 1 16,-21 0-16,0 0 0,-21 0 0,22-22 15,-22 22-15,0-21 0,0 0 0,0 20 16,0-20-16,0 0 0,0-1 16,0 22-16,-22-21 0,22 21 0,-21 0 15,0 21-15,0 0 0,0 0 16,0 0-16,-1 0 15,22 21-15,-21 0 16,0-21-16,21 21 0,0 0 16</inkml:trace>
  <inkml:trace contextRef="#ctx0" brushRef="#br2" timeOffset="93151.89">20108 5122 0,'0'-21'15,"0"42"-15,0-21 16,0 22 0,0-1-16,-42 127 15,42-85-15,0-20 16,-21-1-16,0 0 0,21 22 0,-22-22 15,1 1-15,21-1 0,0 0 0,0 1 16,0-1-16,-21-21 0,21 0 0,0 22 16,0-22-16,0 0 0,0 0 15</inkml:trace>
  <inkml:trace contextRef="#ctx0" brushRef="#br2" timeOffset="93660.61">19897 5482 0,'0'0'0,"0"-42"0,-22 0 0,1-1 16,21 1-16,0 21 0,0-22 0,0 1 15,0 21-15,0 0 0,0-22 16,21 22-16,1 0 0,20 21 16,-21 0-16,21 0 0,1 0 0,-1 0 15,22 0-15,-22 21 0,21 0 0,-20 1 16,20-1-16,-20 0 0,-22 21 0,21-21 15,-21 1-15,-21 20 0,0-21 16,0 21-16,-21-20 0,0-1 0,-21 0 16,20 0-16,-20 0 0,0 0 15,-1 1-15,1-1 0,0 0 0,-1-21 16,22 0-16,-21 21 0,21-21 0,42 0 47,0 0-47,21 0 0,-20 0 0,20 0 15,0 0-15,-21 0 0,22 21 0,-1 0 16,0 1-16,1-22 0,-22 21 0,21 0 16,-21 21-16,1-21 0,-1 1 15,0-1-15,-21 0 0,0 0 0,0 0 16,0 0-16,-21 1 0,0-1 0,-22-21 16,22 21-16,-21 0 0,-1-21 15,-20 21-15,21 0 0,-22-21 0,22 0 16,-22 0-16,22 22 0,-22-22 0,22 0 15,0 0-15,-1 0 0,1 0 0,21 0 16,0 0-16,0-22 0,-1 1 0,22 0 16,0 0-16,0 0 15,22 0-15,-1-1 0,21 1 16,-21 21-16,22-21 0,-1 0 0,0-21 16,1 20-16,20 1 0,1 0 0</inkml:trace>
  <inkml:trace contextRef="#ctx0" brushRef="#br2" timeOffset="94545.26">20870 5207 0,'0'0'0,"0"-21"0,21 0 0,-21 0 0,0-1 15,0 1-15,0 42 32,0 1-17,0 20-15,0 0 0,0 1 0,0-1 16,-21 0-16,0 22 0,0-22 0,21 22 15,-21-1-15,0 1 0,-1-22 16,1 21-16,0-20 0,-21 84 16,42-85-16,0-21 15,0 22-15,0-22 0,0 0 16,21 0-16,0-21 0,0 0 0,0 0 16,1 0-16,-1 0 0,0 0 0,0-21 15,0 0-15,0 0 0,1-1 0,-1 1 16,0 0-16,0 0 0,21-21 15,-20 20-15,-1-20 0,-21 0 0,21 21 16,0-1-16,-21-20 0,0 21 0,21 0 16,-21 42-1,0 0-15,0 0 16,0 0-16,0 1 0,0-1 0,0 0 16,0 21-16,0-21 15,0 1-15,-21-1 0,21 0 0,0 21 16,0-21-16,0 1 0,0-1 15,0 0-15,21-21 16,0 0-16,1 0 0,-1 0 16,0 0-16,0-21 0,0 21 15,-21-21-15,21-1 0,1 1 16,-22 0-16,21 0 0,0 0 0,-21 0 0,21-22 16,-21 22-16,21 0 0,-21 0 15,0 0-15,21-1 0,-21 44 31,0-1-15,0 0-16,0 0 0,0 0 0,-21 0 16,21 1-16,-21-1 0,21 0 0,0 0 15,0 0-15,0 0 0,0 1 16,0-1-16,21-21 16,0 21-1,1-21-15,-1 0 0,0 0 0,21 0 16,-21 0-16,1-21 0,20 21 0,-21-21 15,0-1-15,22 1 0,-22 21 0,0-21 16,0 0-16,0-21 0,0 20 0,1 1 16,-1-21-16,0 21 0,-21 0 15,0-22-15,0 22 0,0 0 16,0 0-16,0 0 0,-21 21 16,0 0-1,21 21-15,-22 0 0,1 0 0,21 21 16,0-20-16,-21-1 0,21 0 0,-21 0 15,21 21-15,0-20 0,0-1 16,0 0-16,0 0 0,0 0 16,0 0-16,0 1 0,21-22 15,0 0-15,0 0 0,1 0 16,-1 0-16,0 0 0,0 0 16,21-22-16,-20 22 0,-1-21 15,0 0-15</inkml:trace>
  <inkml:trace contextRef="#ctx0" brushRef="#br2" timeOffset="96531.87">22458 5207 0,'0'0'0,"0"-21"0,0 0 0,0 0 16,-21 21 0,-1 21-16,1 21 15,0-21-15,21 22 0,0-1 16,-21 0-16,0 1 0,0 20 0,21 1 15,-22-22-15,1 21 0,21-20 0,-21 20 16,0-20-16,21-1 0,-21 0 16,0 1-16,-1-22 0,22 21 0,-21-21 15,0 0-15,21 1 0,-21-22 0,0 21 16,21 0-16,-21-21 16,-1 0-16,22-21 15,0 0-15,0-1 16,0 1-16,0 0 0,0 0 0,22 0 15,-22-22-15,0 22 0,21-21 16,0 21-16,0-22 0,-21 22 0,0 0 16,21 21-16,-21-21 0,21 21 0,1 21 15,-22 0 1,21 0-16,-21 1 0,0-1 0,0 0 16,0 0-16,0 0 0,21 22 15,-21-22-15,21 0 0,-21 0 0,21 0 16,-21 0-16,21 1 15,1-22-15,-1 21 0,0-21 16,0 0-16,0 0 0,0 0 16,1 0-16,-1 0 0,0 0 0,0-21 15,0-1-15,22 22 0,-22-21 0,0 0 16,0 0-16,21 0 0,-20 0 16,-1-1-16,0-20 0,0 21 0,0 0 15,-21 0-15,0-1 0,21 22 0,-21-21 16,0 42-1,0 1-15,-21-1 16,21 0-16,0 0 0,-21 0 0,21 0 16,-21 1-16,21-1 15,0 0-15,0 0 0,0 0 0,0 0 16,0 1-16,21-1 16,0-21-16,0 0 15,1 0-15,-1 0 0,0 0 0,0 0 16,0 0-16,0 0 0,1-21 0,-1 21 15,0-22-15,0 1 0,0 0 16,0 21-16,1-21 0,-1 0 0,0-22 16,0 22-16,0 0 0,-21 0 15,21 0-15,-21 0 0,22 21 0,-22-22 0,0 44 32,0-1-32,-22 0 15,22 0-15,-21 0 0,0 0 16,21 1-16,-21-1 15,21 0-15,-21-21 0,21 21 0,-21-21 16,21 21-16,-22-21 16,22-21 31,22 21-47,-1-21 0,-21 0 0,21 0 15,0-1-15,-21 1 0,21 0 0,0 0 16,1 0-16,-22-22 0,21 22 15,0 0-15,0 0 0,0 0 0,0 21 16,1 0 0,-22 21-1,0 0-15,0 0 0,0 0 16,0 1-16,0-1 0,0 0 0,0 0 16,21 0-16,-21 0 0,21 1 15,-21-1-15,21-21 0,-21 21 0,21-21 16,0 21-16,1-21 15,-1 0 1,-21-21-16,21 21 16,-21-21-16,21 0 0,-21-1 15,21 1-15,-21 0 0,21 0 0,-21-21 16,22 20-16,-22-20 0,0 0 0,21-1 16,0 1-16,-21 0 0,21 21 0,-21-22 15,0 1-15,0 21 0,21-22 0,-21 22 16,21-42-1,-21 84 1,-21 0-16,0 0 16,21 22-16,-21-22 0,0 21 0,0 0 15,21 1-15,-22-1 0,1 0 0,21 1 16,-21-22-16,0 21 0,21 1 16,-21-22-16,21 21 0,0-21 15,-21 0-15,21 1 0,-22-1 0,22 0 16,-21 0-16,21 0 15,0-42 17,21 0-17,-21 0-15,22 0 0,-1-1 16,0 1-16,0 0 0,0-21 0,0 21 16,1-1-16,-1-20 0,0 21 15,0 0-15,0 0 0,0-1 0,1 22 16,-22-21-16,21 21 0,0 0 0,0 0 15,-21 21 1,0 1-16,0-1 16,-21-21-1,0 21-15,0 0 0,-1-21 0,1 0 16,0 0-16,0 0 0,0 0 16,0 0-16,-1 0 0,1 0 0,0 0 15,0 0-15,21 21 31,0 0-31,-21-21 0,21 22 16,0-1-16,0 0 16,0 0-16,0 0 0,0 0 15,0 1-15,0-1 16,21-21-16,-21 21 0,21-21 0,0 0 16,-21 21-16,21-21 0,1 0 0,-1 0 15,0 0-15,0 0 16,0 0-16,0 0 15,1 0-15,-1 0 16,0-21-16,-21 0 0,21 21 16,0-21-16,0-1 0,-21 1 15,0 0-15,0 0 0,0 0 16,0 0 0,0-1-16</inkml:trace>
  <inkml:trace contextRef="#ctx0" brushRef="#br2" timeOffset="96883.67">22775 5355 0,'0'0'0,"0"-21"15,0 0 17,0 42 46,-21-21-63,0 21-15,0-21 0,0 0 16</inkml:trace>
  <inkml:trace contextRef="#ctx0" brushRef="#br2" timeOffset="98367.89">1587 14203 0,'0'0'0,"0"-21"15,0 0-15,0-1 0,22 1 16,-22 0-16,0 0 0,0 0 16,-22 21 30,1 0-46,21 21 0,-21-21 16,0 21-16,21 0 0,-21 0 16,21 1-16,0 20 0,0-21 0,-21 21 15,21 1-15,0 20 0,0-20 0,-22 20 16,22 1-16,0-22 0,0 21 16,0 1-16,0-1 0,0-20 0,0 20 15,-21 1-15,21 20 0,0-20 16,0-1-16,0 22 0,-21-21 15,21-1-15,0 1 0,0-22 16,0 21-16,0 1 0,-21-22 0,21 1 16,0-1-16,-21 0 0,21 1 0,0-22 15,0 21-15,0-21 0,0 0 16,0 1-16,0-1 16,0-42-1,0-1 1,0 1-16,0 0 0,0 0 15,0-21-15,0 20 0,0 1 0,21-21 16,0 21-16,-21-22 0,21 1 0,-21 0 16,21-1-16,1 1 15,-22-21-15</inkml:trace>
  <inkml:trace contextRef="#ctx0" brushRef="#br2" timeOffset="99892.67">1630 14266 0,'0'0'0,"-21"-21"0,21 0 16,-22 21-16,1 0 16,21-21-1,0 0 32,21 21-31,1 0-16,-1 0 15,0 0-15,0 0 0,0 0 0,22 0 16,-22 0-16,21 0 0,0-21 16,1 21-16,-1 0 0,22 0 0,-22-22 15,21 22-15,1 0 0,21 0 0,-1-21 16,1 21-16,0 0 0,-1 0 15,22-21-15,-21 21 0,21 0 16,-22 0-16,22 0 0,0 0 0,21 0 16,-21-21-16,21 21 0,-21 0 15,21 0-15,-22 0 0,1 0 0,0 0 16,0 0-16,0-21 0,-22 21 0,22 0 16,0 0-16,-21 0 0,21 0 15,-22 0-15,1-21 0,0 21 0,-22 0 16,22 0-16,-22 0 0,22 0 0,-22-22 15,22 22-15,-21 0 0,20 0 16,-20 0-16,-1-21 0,22 21 16,-22 0-16,1 0 0,-1-21 0,1 21 0,-1 0 15,-20 0-15,20-21 0,-20 21 0,20-21 16,-21 21-16,1 0 16,20 0-16,-20-21 0,20 21 0,-21 0 15,1 0-15,20 0 0,-20 0 0,-1 0 16,0-22-16,1 22 0,-22 0 0,21 0 15,-21 0-15,0 0 0,1 0 16,-1 0-16,0 0 0,0 0 16,0 0-16,0 0 15,1 0 17,-22 22-32,0-1 0,0 0 15,0 0-15,0 0 16,0 0-16,0 1 15,0-1-15,0 0 0,0 0 0,0 0 16,0 22-16,0-22 0,0 0 0,0 21 16,0 1-16,0-22 0,0 21 0,0 0 15,0 1-15,0-1 0,0 0 16,21 1-16,-21-1 0,0 0 0,21-20 16,-21 20-16,0 0 0,0 1 0,0-1 15,0-21-15,0 21 0,0 1 0,0-22 16,0 21-16,0 1 0,0-1 15,0 0-15,0 1 0,0-1 16,0-21-16,0 21 0,0 1 0,0-1 16,0 0-16,0-20 0,0 20 0,0 0 15,0-21-15,0 22 0,0-22 0,0 21 16,0-21-16,0 22 0,0-22 16,0 0-16,0 0 0,-21 0 0,0 1 15,21 20-15,-22-21 0,1 0 0,0 0 16,21 1-16,-21-1 0,0-21 15,0 21-15,21 0 0,-22-21 0,1 21 16,0-21-16,0 21 0,0-21 0,0 0 16,-22 0-16,22 0 0,0 0 15,0 0-15,0 0 0,-22 0 0,22 0 16,-21 0-16,-1 0 0,1 0 16,0 0-16,-1 0 0,1 0 0,0 0 15,-22 0-15,22 0 0,-22 0 0,22 0 16,-21 0-16,-1 0 0,1 0 0,-22 0 15,21 0-15,-20 0 0,-1 0 16,0 0-16,1 0 0,-1 0 0,22 0 16,-22 0-16,0 0 0,1 0 0,-1 0 15,0 0-15,1 0 0,-1 0 16,0 0-16,1 0 0,20 0 0,-21 0 16,22 0-16,-22 0 0,22 0 15,-22 0-15,22 0 0,-22 0 0,0 0 16,1 0-16,-1 0 0,0 22 15,1-22-15,-1 0 0,0 21 0,1-21 16,20 0-16,-21 0 0,22 0 0,-1 0 16,22 0-16,-21 0 0,-1 0 15,22 0-15,-22 0 0,22 0 0,0 0 16,-22 0-16,22 0 0,-22 0 0,1 0 16,20 0-16,-20 21 0,-1-21 15,1 0-15,-1 0 0,22 0 0,-21 0 16,20 21-16,1-21 0,0 0 15,-1 0-15,22 0 0,0 0 16,-21 0-16,20 0 0,1 0 0,-21 21 16,21-21-16,0 0 0,-1 0 15,1 0-15,0 0 0,0 0 0,0 0 16,-22 0-16,22 0 16,0 0-16,0 0 0,0 0 0,-22 0 15,22 0-15,0 0 0,0 0 0,0 0 16,0 0-1,42-21 32,0 21-47,21-21 16,-21 0-16,22 0 0,20-1 0</inkml:trace>
  <inkml:trace contextRef="#ctx0" brushRef="#br2" timeOffset="100351.82">2730 14817 0,'0'-21'0,"0"-1"15,0 44 32,0 20-47,-21-21 0,21 0 16,-21 22-16,21-1 0,-21 0 0,21 1 15,0 20-15,0-21 0,-21 1 0,21 20 16,-21-20-16,-1-1 0,22 0 16,0 1-16,-21-22 0,21 21 0,-21-21 15,21 0-15,0 1 0,0-1 16,0-42 15,0-1-15</inkml:trace>
  <inkml:trace contextRef="#ctx0" brushRef="#br2" timeOffset="100856.53">2519 15050 0,'0'0'0,"-21"-64"15,-1 43-15,22 0 0,0 0 0,0-1 16,0 1-16,0 0 0,22 0 0,20 0 16,-21 0-16,21-1 0,1 1 15,-1 0-15,0 0 0,22 0 0,-22 21 16,1 0-16,-1 0 0,0 0 16,1 0-16,-22 0 0,21 21 15,-21 0-15,0 0 0,-21 0 0,0 1 16,0-1-16,0 0 0,0 21 15,-63 22 1,21-43-16,-1 0 0,1 0 0,0 0 0,-1 1 16,1-1-16,21 0 0,-22-21 15,1 21-15,21-21 0,-21 0 0,20 0 16,1 0-16,0 0 0,0 0 16,0 0-16,21-21 0,-21 21 15,21-21-15,21 21 16,0 0-16,0 21 15,0 0-15,0 0 16,22 0-16,-22 22 0,0-22 0,0 0 16,0 21-16,1-20 0,-1-1 15,0 0-15,0 21 0,0-21 0,0 1 16,1-22-16,-1 21 0,-21 0 16,21-21-16,0 21 0,0-21 0,0 0 15,1 0 1,-1 0-16,0 0 15,0 0-15,-21-21 16,0 0-16,21 21 0,-21-21 16,21-1-16</inkml:trace>
  <inkml:trace contextRef="#ctx0" brushRef="#br2" timeOffset="101232.31">3196 15261 0,'0'0'0,"0"21"0,0 1 16,21-22 0,0 0-1,1 0-15,-1 0 0,0 0 0,0-22 16,0 22-16,0-21 0,1 0 0,20 21 16,-21-21-16,0 0 0,0 0 15,-21-1-15,0 1 16,0 0-16,0 0 0,0 0 15,-21 21-15,0 0 16,0 0-16,0 0 0,0 0 0,-1 0 16,1 21-16,0-21 0,0 21 0,21 0 15,-21 0-15,21 22 0,-21-22 16,21 0-16,0 0 0,0 22 0,0-22 16,0 0-16,0 0 0,0 0 15,0 0-15,0 1 0,21-22 16,-21 21-16,21-21 0,0 0 15,0 0-15,0 0 0,1 0 16,-1-21 0,0 21-16,0-22 0</inkml:trace>
  <inkml:trace contextRef="#ctx0" brushRef="#br2" timeOffset="101819.98">4000 15134 0,'0'0'0,"-21"-21"16,0 21 0,21-21-16,-21 21 0,0 0 0,0 0 15,-1 0-15,1 0 0,0 0 0,0 0 16,0 21-16,21 0 16,-21 0-16,-1-21 0,1 22 0,21 20 15,0-21-15,0 0 0,-21 0 0,21 1 16,0-1-16,0 0 0,0 0 15,0 0-15,0 0 0,0 1 0,0-1 16,21 0-16,0-21 16,1 21-16,-1-21 15,0 0-15,0 0 0,0 0 16,0 0-16,1-21 0,-1 0 0,0 21 16,0-21-16,0-1 0,0 1 15,1 0-15,-1-21 0,-21 21 16,21-22-16,0 1 0,-21 0 0,0-1 15,21 1-15,0 0 0,1-1 0,-22 1 16,0 0-16,0-1 0,21 1 16,-21 0-16,21-1 0,-21 22 0,0 0 15,0 0-15,0 0 0,0-1 0,0 44 32,-21-1-32,0 0 0,21 0 15,-22 0-15,22 22 0,0-1 0,0-21 16,0 21-16,0 1 0,0-1 15,0 0-15,0 1 0,0-1 16,0 0-16,0 1 0,0-1 0,0-21 16,0 22-16,0-22 0,0 0 0,0 0 15,22 0-15,-22 0 0,21-21 16,0 22-16,0-22 0,0 0 16,0 0-16,1 0 15,-1 0-15,0 0 16,-21-22-16,21 1 0,0 0 0,0 0 15</inkml:trace>
  <inkml:trace contextRef="#ctx0" brushRef="#br2" timeOffset="102392.65">5059 14669 0,'0'0'0,"0"-22"0,-21 1 16,21 0-16,-22 21 16,22-21-16,0 0 15,0 0 1,0-1 46,-21 22-46,0 0 47,21 22-63,-21-1 15,21 0-15,0 0 16,0 0-16,0 0 0,-21 1 15,21-1-15,0 0 0,0 21 16,-21-21-16,21 22 0,0-1 0,0 0 16,0-20-16,0 20 0,0 0 0,0 1 15,0-1-15,0 0 0,0 1 16,0-22-16,0 21 0,0-21 0,0 22 16,0-22-16,0 0 0,0 0 0,0 0 15,0 0-15,0 1 0,0-1 16,0 0-16,0 0 0,0 0 15,-22-42 32,22 0-47,0 0 16,-21-22-16,21 22 0,0 0 0</inkml:trace>
  <inkml:trace contextRef="#ctx0" brushRef="#br2" timeOffset="102720.46">4699 14732 0,'0'0'16,"-21"-21"-16,21 0 0,0 0 0,0-1 15,0 1-15,0 0 0,0 0 16,21 0-16,0 21 0,21-21 16,-20-1-16,20 22 0,0-21 15,1 21-15,-22 0 0,21 0 0,0 0 16,1 0-16,-22 0 0,21 0 15,-21 21-15,1 1 0,-1-1 0,0 21 16,-21-21-16,0 22 0,0-22 0,0 0 16,0 21-16,0-21 0,-21 22 0,0-22 15,-1 0-15,1 0 0,0 0 16,0 22-16,-21-22 0,20 0 0,1 0 16,0-21-16,-21 21 0,42 1 0,-21-1 15,-1-21-15,22 21 0,0 0 16,22-21-1,-1 0 1,0-21-16,0 21 0</inkml:trace>
  <inkml:trace contextRef="#ctx0" brushRef="#br2" timeOffset="103567.98">5249 15177 0,'21'21'16,"1"-21"-16,-1 0 0,0 0 16,0-21-1,0-1-15,0 1 16,-21 0-16,0 0 0,22 0 16,-22 0-16,0-1 0,0 1 0,0 0 15,0 0-15,0 0 16,-22 21-1,22 21 1,-21 0-16,0-21 0,21 21 16,-21 22-16,21-22 0,0 0 15,0 0-15,0 21 0,0-20 0,0-1 16,0 21-16,0-21 0,0 0 0,0 1 16,0-1-16,21 0 0,0 0 15,22-21 1,-22 0-16,0 0 0,0 0 0,21 0 15,-20 0-15,20 0 0,-21-21 0,21 0 16,-20 21-16,20-21 0,-21-1 0,0 1 16,0 0-16,-21 0 0,0 0 15,0 0-15,0-1 0,22 1 0,-22 0 16,0 0-16,0 0 0,0 0 0,0-1 16,-22 22-1,22 22 1,-21-1-16,21 0 0,0 0 0,0 0 15,0 0-15,-21 1 0,21 20 16,0-21-16,-21 0 0,21 0 0,0 22 16,0-22-16,0 0 0,-21 0 15,21 0-15,-21 1 0,21-1 16,0 0-16,0 0 16,-22-21-16,1 0 31,21-21-31,0 0 0,0 0 15,0-1-15,0 1 0,0 0 0,0-21 16,0 21-16,0-22 0,0 1 0,0 0 16,21-1-16,1 1 0,-1 0 15,0-1-15,21 1 0,22 0 0,-22 20 16,22-20-16,-22 21 0,21 0 16,-20 21-16,-1 0 0,0 0 0,1 0 15,-1 21-15,0-21 0,-20 21 16,20 0-16,-21 22 0,0-22 0,0 0 15,1 21-15,-22-21 0,0 22 0,0-22 16,0 21-16,0-21 0,0 22 0,0-22 16,-22 0-16,1 0 0,21 22 0,-21-22 15,0 0-15,0-21 0,21 21 16,-21 0-16,-1-21 0,22 21 0,-21-21 16,0 0-1,21-21 1,0 0-16,0 0 15</inkml:trace>
  <inkml:trace contextRef="#ctx0" brushRef="#br2" timeOffset="104192">3619 11917 0,'0'0'0,"43"-42"15,-22 20 1,-21 1 0,0 0-1,0 42 17,0 0-32,0 1 15,0-1 1,0 0-16</inkml:trace>
  <inkml:trace contextRef="#ctx0" brushRef="#br2" timeOffset="104528.01">3789 11980 0,'0'22'15,"-21"-1"-15,21 0 16,-22 21-16,22 1 0,-21-1 0,21 0 16,0 22-16,0-1 0,0-20 15,0 20-15,0 22 0,0-22 0,0 1 16,0 20-16,0-20 0,0 21 16,-21-22-16,21 22 0,-21-22 0,0 1 15,21 20-15,-21-20 0,-1-1 16,1 1-16,21-1 0,-21 1 0,21-1 15,-21-20-15,21-1 0,0 0 0,0 1 16,0-22-16,0 0 0,0 0 0,0-42 31,0 0-15,0 0-16,0-22 0,0 1 0,0 0 16,0-22-16</inkml:trace>
  <inkml:trace contextRef="#ctx0" brushRef="#br2" timeOffset="105019.74">3810 12044 0,'0'0'16,"0"-42"-16,0 20 0,-21 22 16,0 22-1,-1-1-15,1 21 0,0-21 0,0 22 16,0-22-16,-22 21 0,22 0 15,-21-20-15,21 20 0,0 0 16,-22-21-16,22 1 0,0 20 0,-21-21 16,20 0-16,1 0 0,21 1 15,-21-22-15,21-22 32,0 1-17,21 0-15,0 0 0,1 0 0,-1-22 16,0 22-16,21-21 0,-21 0 15,1-1-15,20 1 0,-21-22 0,21 22 16,-20 0-16,20-1 0,-21 1 0,0 21 16,0-21-16,1 20 15,-1 22-15,0-21 0,0 42 16,0 22 0,-21-22-16,21 21 0,-21 1 0,0-1 15,0 0-15,22 22 0,-22-22 16,0 0-16,21 1 0,-21-22 0,0 21 15,0 1-15,0-22 0,0 0 0,0 0 16,21 0-16,-21 0 0,21 1 0,-21-1 16,0 0-16,21 0 15,0-21-15,1 21 0,-1-21 16,0 0-16,0 0 0</inkml:trace>
  <inkml:trace contextRef="#ctx0" brushRef="#br2" timeOffset="108183.58">7345 14139 0,'0'22'32,"-21"-22"-32,42 0 46,0 0-30,0 0-16,0 0 0,0 0 16,1-22-16,-1 22 15,0 0-15,0-21 0,0 21 16,0-21-16,1 21 0,-1 0 0,0-21 16,0 21-16,0-21 0,0 21 0,1-21 15,-1 21-15,0-22 0,0 22 0,0-21 16,0 0-16,1 21 0,-1-21 0,0 21 15,0-21-15,0 0 0,0-1 0,1 1 16,-1 0-16,0 0 0,0 0 16,-21 0-16,21-1 0,0 1 0,1 0 15,-22 0-15,21 0 0,-21 0 0,21-1 16,0 1-16,-21-21 0,0 21 0,0 0 16,21-1-16,-21 1 0,0-21 15,21 21-15,-21 0 0,0-1 0,0 1 16,0 0-16,0-21 0,0 21 0,0-1 15,0-20-15,0 0 0,22 21 0,-22-22 16,0 1-16,0 21 0,0-22 16,0 1-16,21 0 0,-21-1 0,21 1 15,-21 0-15,0 21 0,0-22 0,42-84 16,-42 85-16,0 0 16,0-1-16,0 1 0,21 0 15,-21-1-15,0 1 0,22 0 0,-22-1 0,0 1 16,0-22-16,0 22 0,0 0 0,21-22 15,-21 22-15,21-106 16,-21 105-16,0-20 0,0 21 16,0-1-16,0-20 0,0-1 0,0 22 15,0-22-15,0 22 0,0-21 0,0 20 16,0-20-16,0-1 0,0 22 0,0-22 16,0 22-16,0-21 0,0 20 0,0-20 15,0-1-15,0 1 0,0 20 0,0-20 16,0-1-16,0 1 0,0 21 0,0-22 15,0 1-15,0 20 0,0-20 16,0-1-16,0 22 0,0-22 0,0 1 16,0 21-16,0-22 0,0 1 0,0 20 15,-21-20-15,21-1 0,0 22 16,0-22-16,0 22 0,0-21 0,-21 20 16,21-20-16,0 20 0,0-20 0,0 21 15,0-22-15,0 22 0,-22-22 0,22 1 16,0 20-16,-21-20 0,21 21 0,0-1 15,0-20-15,0 20 0,0 1 0,-21-21 16,21 20-16,0-20 0,0 20 0,0 1 16,0-21-16,0 20 0,-21-20 0,21 20 15,0 1-15,0-21 0,0 20 0,0 1 16,0-22-16,0 22 0,0 0 16,0-22-16,0 22 0,0 0 0,0-22 15,0 1-15,0 20 0,0-20 16,0 20-16,-21-20 0,21-1 0,0 22 15,-21 0-15,21-22 0,-22 22 0,22-22 16,0 22-16,0-21 0,-21-1 0,21 22 16,-21-22-16,0 1 0,21 20 0,0-20 15,0-1-15,-21 22 0,21-21 0,-21 20 16,21 1-16,-22-22 0,22 22 0,0-21 16,0 20-16,-21-20 0,21 20 15,-21-20-15,21 21 0,-21-22 16,21 1-16,0 20 0,0-20 0,-21 20 15,21 1-15,0-21 0,-21 20 0,21-20 0,0 20 16,0-20-16,0 21 0,0-22 16,-22 22-16,22-22 0,0 22 0,-21-22 15,21 22-15,0 0 0,0-22 0,0 22 16,0 0-16,-21-1 0,21 1 16,0 0-16,-21-1 0,21-20 0,0 20 15,0 1-15,0 0 0,-21-22 0,21 22 16,-21 0-16,21-1 0,0-20 0,-22 20 15,22 1-15,0 0 0,0-1 0,-21 22 16,21-21-16,-21 0 0,21-1 16,0 22-16,0-21 0,-21-1 0,0 22 15,21-21-15,-21 21 0,21-22 16,-22 22-16,1 0 0,0-21 0,21 21 16,-21-22-16,0 22 0,0-21 0,21 21 15,0-1-15,-22-20 0,1 21 0,0 0 16,0 0-16,21-1 0,-21 1 0,0 0 15,-1 0-15,1 21 0,0-21 16,0 0-16,0-1 0,0 1 0,-1 0 16,-20 0-16,21 0 0,0 0 0,0-1 15,-1 1-15,-20 0 0,21 0 0,0 0 16,0 21-16,-1-21 0,1-1 0,0 1 16,21 0-16,-21 0 0,0 21 15,0-21-15,-1 0 0,1 21 0,0-22 16,0 1-16,0 0 0,0 21 15,-1-21-15,1 21 0,0-21 0,0 21 16,0 0-16,21-21 0,-21 21 16,-1-22-16,1 22 0,0-21 0,0 21 15,21-21-15,-21 21 0,0 0 16,-1 0-16,22-21 16,-21 21-1,0 0-15,0 0 31,0 0-31,0 0 32,-1 0-32,1 0 15,0 0-15,0 0 16,0 0 0,0 0-1,-1 0 1,1 0-16,0 0 15,0 0 1,0 0 47,0 0-32,-1 0-16,1 0 1,21-21 93,0 0-93,21 21-16,1-22 16,-22 1-16,21 21 0,0-21 15,0 0-15,0 21 0,0-21 0,22 0 16,-1-1-16,-21 1 0,22 0 0,-1 0 16,21 0-16,-20 0 0,-1-1 15,0 1-15,1 0 0,-1 0 0,0 0 16,1 21-16,-22-21 0,21-1 15,-21 22-15,1 0 0,-1 0 0,-21-21 16,21 21-16,-42 0 47,0 21-47,-1 1 0,1-22 16,0 21-16,0-21 0,0 21 0,-22 0 15,22 0-15,-21 0 0,0 1 16,-1-1-16,-20 0 0,20 0 15,1 0-15,0 0 0,-1 1 0,1-1 0,21-21 16,0 21-16,-22 0 0,22-21 16,21 21-16,-21-21 0,21 21 15,0 1 17,0-1-17,0 0 16,0 0-31,0 0 16,0 0-16,21 1 0,0-1 16,1 0-16,-22 0 0,21 0 0,0 0 15,0 1-15,0 20 0,0-21 16,1 0-16,-1 22 0,21-22 16,-21 0-16,0 0 0,1 21 0,-1-20 15,0-1-15,0 0 0,0-21 0,0 21 16,1 0-16,-1-21 0,0 21 0,0-21 15,0 22-15,0-22 16,1 0 0</inkml:trace>
  <inkml:trace contextRef="#ctx0" brushRef="#br2" timeOffset="124576.06">10774 8001 0,'0'0'0,"21"0"0,0 0 15,0 0-15,0-21 16,1 21-16,-1-21 16,0 21-16,-21-21 15,0-1 1,0 1 0,0 0-1,0 0 16,21 21-15,0 0 47,-21 21-32</inkml:trace>
  <inkml:trace contextRef="#ctx0" brushRef="#br2" timeOffset="128188.27">10816 8107 0,'0'0'0,"0"-21"0,0 0 16,0-1-16,0 1 15,0 0-15,0 0 0,0 0 16,0 0-16,0-1 16,0 44-1,0-1 1,0 21-16,0-21 0,0 43 0,0-22 16,0 22-16,0-1 0,0 1 15,0-22-15,0 21 0,0 1 0,0-1 16,0 1-16,-21-1 0,21 1 0,-21-1 15,21 1-15,-21-22 0,21 22 0,0-22 16,-22 0-16,22 1 0,-21-22 0,21 21 16,0-21-16,0 1 0,0-1 15,0 0-15,0 0 0,0 0 16,0-42 15,0 0-31,0 0 0,0 0 0,0-1 16,0-20-16,0 21 0</inkml:trace>
  <inkml:trace contextRef="#ctx0" brushRef="#br2" timeOffset="128524.06">10689 8213 0,'0'0'0,"-21"-21"0,0-64 15,21 64-15,0 0 16,0-22-16,0 22 0,0 0 15,21-21-15,0 20 0,21 1 0,-20 0 16,20 0-16,0 0 0,22 0 0,-1 21 16,-20 0-16,20 0 0,22 0 0,-22 0 15,1 0-15,-22 21 0,22 0 0,-22 0 16,-21 21-16,21 1 0,-42 20 16,0-20-16,0 20 0,0-21 15,-21 22-15,-21-22 0,0 1 0,-1-1 16,1 0-16,-22 1 0,22-1 0,-21-21 15,20 0-15,1 22 0,-22-22 0,43 0 16,-21 0-16,21 0 0,0-21 0,-1 21 16,22 1-16,0-1 0,22-21 15,-1 0-15,0 0 16,0 0-16,0 0 16</inkml:trace>
  <inkml:trace contextRef="#ctx0" brushRef="#br2" timeOffset="128916.2">11324 9059 0,'21'22'0,"0"-22"15,1 0-15,-1 0 0,0 0 16,0-22-16,0 1 0,0 21 15,1-21-15,-1 0 0,21 0 0,-21 0 16,0-1-16,-21 1 0,22 0 0,-22 0 16,21 0-16,-21 0 0,0-1 0,0 1 15,0 0-15,-21 21 16,-1 0-16,1 0 0,0 0 16,-21 0-16,21 21 0,-1 0 0,1 1 15,0-1-15,-21 0 0,21 21 0,-1-21 16,22 1-16,-21-1 0,21 21 0,-21-21 15,21 0-15,0 1 0,0-1 0,0 0 16,0 0-16,21-21 0,0 21 0,1-21 16,-1 0-16,0 21 0,0-21 15,21 0-15,-20 0 0,-1 0 16,21 0-16,0 0 0,-20-21 0,20 21 16,-21-21-16,21 0 0,-20 21 0,20-21 15,0 0-15</inkml:trace>
  <inkml:trace contextRef="#ctx0" brushRef="#br2" timeOffset="129347.46">12023 8827 0,'0'0'0,"0"21"31,0 0-15,-22 0-16,22 0 0,-21 0 0,21 1 16,0-1-16,0 0 0,0 0 0,-21 0 15,21 0-15,0 1 0,-21-1 16,21 0-16,0 0 0,0 0 15,0 0-15,0 1 16,-21-22-16,0 0 16,21-22-1,-22 1 1,22 0-16,-21 0 0,21 0 16,0 0-16,0-22 0,0 22 0,0-21 15,0-1-15,21 22 0,1-21 0,-1 0 16,0 20-16,0-20 0,0 21 0,22 0 15,-22 21-15,21 0 0,-21-21 16,22 21-16,-22 0 0,21 21 0,-21-21 16,22 21-16,-22 0 0,0 21 0,0-20 15,0-1-15,-21 21 0,0-21 16,0 22-16,0-22 0,0 0 0,0 21 16,0-21-16,0 1 0,-21-1 0,21 0 15,-21 0-15,0-21 0,0 21 0,21 0 16,-22-21-16,22 22 0,0-44 31,22 1-31</inkml:trace>
  <inkml:trace contextRef="#ctx0" brushRef="#br2" timeOffset="133631.51">13822 8424 0,'-21'0'16,"21"-21"-1,-22 21-15,1-21 16,21 0-16,-21 21 16,21-21-16,0 0 31,21-1 0,0 22-15,1 0-16,-1 0 15,0 0-15,0 22 16,0-1 0,0-21-16,1 21 15,-22 0-15,21-21 0,0 21 16,-21 0-16,21-21 15,0 0-15,-21 22 16,0-1 0,21-21-16,-21 21 0,22-21 0,-22 21 15,0 0-15,0 0 0,21 1 16,-21-1-16,0 0 0,21 0 16,-21 0-16,0 22 0,0-22 0,0 21 15,0-21-15,0 22 0,0-22 0,0 0 16,0 0-16,0 21 0,0-20 0,0-1 15,0 0-15,0 0 0,0 0 16,-21-21 15,21-21-31,-21 21 16,21-21-16,-22 0 0,22 0 16,0-1-16,0-20 0,0 21 0,0-21 15,0-1-15,22 1 0,-1 21 16,0-22-16,0 1 0,0 0 0,0 21 15,22-22-15,-22 1 0,0 21 0,21-22 16,-20 22-16,-1 0 0,21 0 0,-21 0 16,0 21-16,1-21 0,-1 21 0,0 0 15,0 0-15,0 0 16</inkml:trace>
  <inkml:trace contextRef="#ctx0" brushRef="#br2" timeOffset="133965.04">16023 8467 0,'0'0'0,"21"0"47,0 0-31,1 0-16,-1 0 0,0 0 16,0 0-16,0 0 0,0 0 0,1 0 15,-1 0-15,0 0 16,0 0-16,-21 21 15,-21-21 1,0 0-16</inkml:trace>
  <inkml:trace contextRef="#ctx0" brushRef="#br2" timeOffset="134131.96">15938 8700 0,'0'21'0,"0"0"16,22-21-1,-1 0-15,0 0 16,0 0-16,0 0 0,0 0 16,1-21-16,-1 0 0,0 21 15,0-22-15,0 22 0,0-21 0,1 21 16</inkml:trace>
  <inkml:trace contextRef="#ctx0" brushRef="#br2" timeOffset="136832.21">17399 8107 0,'0'-21'16,"0"42"0,0 0-1,0 0-15,0 0 0,0 1 0,0-1 16,0 21-16,0-21 0,0 22 0,0-22 16,0 21-16,0-21 0,0 22 0,0-22 15,0 0-15,0 0 16,0 0-16,0 22 0,0-22 0,0 0 15,0 0-15,0 0 0,0 0 16,-21-21 15,0 0-31,-1-21 16,22 0 0,-21 0-16,21 0 15,0 0-15,0-1 16,0 1-1,-21 21 1,21 21 31,0 1-47,0-1 16,21-21 452,-21-21-421,21 21-16,-21-22-31,0 1 0</inkml:trace>
  <inkml:trace contextRef="#ctx0" brushRef="#br2" timeOffset="137236.49">17441 8446 0,'0'-22'16,"0"1"-16,0 0 16,0 0-16,0 0 0,0 0 15,0-1-15,0 1 0,0 0 16,21 0-16,1 21 0,-1-21 0,-21 0 16,21-1-16,0 1 15,0 0-15,0 21 0,22-21 0,-22 21 16,0 0-16,0-21 0,0 21 0,22 0 15,-22 0-15,0 0 0,0 21 0,0-21 16,1 21-16,-22 21 0,21-20 0,-21-1 16,21 21-16,-21-21 0,0 22 0,0-1 15,0-21-15,0 21 0,0-20 0,0-1 16,0 21-16,0-21 0,-21 0 0,0 1 16,21-1-16,-22-21 0,1 21 15,21 0-15,-21 0 0,0-21 16,21 21-16,21-42 31,0 0-15,0 21-16,1-21 0,-1 0 0</inkml:trace>
  <inkml:trace contextRef="#ctx0" brushRef="#br2" timeOffset="138144.34">18246 8319 0,'21'0'47,"0"0"-47,-21-22 0,21 22 0,0-21 16,0 21-16,1-21 0,-1 0 0,0 21 15,0-21-15,-21 0 0,0-1 0,21 1 16,-21 0-16,0 0 0,0 0 0,0 0 15,-21 21 17,0 0-32,0 21 0,0 0 15,21 21-15,-22-21 0,1 22 0,0-22 16,21 21-16,-21-21 0,0 22 0,21-22 16,0 0-16,-21 21 0,21-20 0,-22-1 15,22 0-15,0 0 0,0 0 16,0 0-16,0 1 0,22-22 15,-22 21-15,21-21 16,0 0-16,0 0 0,0 0 16,0-21-16,1-1 0,-1 22 15,21-21-15,-21 0 0,0 0 0,1 0 16,-1 0-16,0-1 0,0 1 0,0 0 16,0 0-16,1 0 0,-1 0 0,-21-1 15,0 44 1,0-1-1,0 0-15,0 21 0,0-21 16,0 1-16,0-1 0,0 0 16,-21 0-16,21 0 0,0 0 15,0 1-15,0-1 0,0 0 16,0 0-16,21-21 16,0 0-16,0 21 0,0-21 15,0 0-15,1 0 0,-1 0 0,0-21 16,0 21-16,0-21 0,0 21 0,1-21 15,-1 0-15,0-1 0,-21 1 16,21 21-16,0-21 0,-21 0 0,0 42 47,0 0-31,0 0-16,0 1 15,0-1-15,0 0 16,0 0-16,21-21 15,1 0-15,-1 0 0,0 0 16,0 0-16,0 0 0,0 0 16,1 0-16,-1 0 0,0-21 0,0 21 15,-21-21-15,21 0 0,0-1 0,-21 1 16,0 0-16,22 0 0,-22 0 0,0-22 16,0 22-16,0-21 0,0 0 0,0 20 15,0-20-15,-22 21 0,1-21 16,21 20-16,-21 1 0,21 0 0,-21 21 15,21-21-15,-21 21 16,0 0-16,-1 0 0,1 21 16,21 0-16,0 0 15,-21-21-15,21 22 0</inkml:trace>
  <inkml:trace contextRef="#ctx0" brushRef="#br2" timeOffset="140656.69">20976 7387 0,'0'0'0,"0"-21"16,0 0-1,0 0 17,0 0 124,0-1-125,0 1 219,0 0-219,21 21-15,-21-21 0,0 42 155,0 0-155,0 22-16,0-22 0,0 21 16,0-21-16,-21 106 15,21-63-15,-21-22 0,21 0 0,0 22 16,0-22-16,-21 22 0,0-1 0,21-20 16,-22 20-16,1 1 0,21-1 15,-21 1-15,0-1 0,0 1 0,0-22 16,-1 21-16,1-20 0,0 20 0,21-20 15,-21-1-15,0 0 0,21-21 16,0 22-16,-21-22 0,21 0 0,-22 0 16,22 0-16,-21 1 0,21-44 31,0 1-31,0 0 0,0 0 16,0 0-16,0-22 0</inkml:trace>
  <inkml:trace contextRef="#ctx0" brushRef="#br2" timeOffset="141365.29">20764 7811 0,'0'0'0,"-21"-22"0,0 1 16,0 0-16,0 0 0,21 0 0,0-22 16,0 22-16,0 0 0,0 0 0,21-21 15,0 20-15,21 1 0,-20-21 0,20 21 16,21-22-16,-20 22 0,20 0 0,-20 0 15,20 0-15,1 0 0,-22 21 16,21 0-16,1 0 0,-22 0 0,22 21 16,-22 0-16,0 21 0,1-21 0,-1 22 15,-21-1-15,-21 0 0,0 1 16,0-1-16,0 0 0,-21 1 0,0-1 16,-21-21-16,-1 22 0,1-1 0,-22-21 15,22 21-15,-21-20 0,-1-1 0,1 0 16,-1 0-16,22 0 0,-22 0 15,22 1-15,0-22 0,-1 0 0,22 21 16,0-21-16,0 0 0,0 0 0,21-21 16,0-1-1,0 1-15,21 21 16,0 0-16,0 0 0,0 0 16,0 0-16,1 21 0,-1 1 0,0-1 15,0 0-15,0 21 0,0-21 16,1 1-16,-1 20 0,0-21 15,0 21-15,0-20 0,0-1 0,1 0 16,-1 0-16,0 0 0,0 0 0,0 1 16,0-22-16,1 21 0,-1-21 0,0 0 15,0 0-15,21 0 0,-20 0 0,-1 0 16,21 0-16,-21 0 0,22-21 0,-22 21 16,21-22-16,0 1 0,-20 0 0,-1 0 15,21 0-15,-21 0 0,-21-1 0,21 1 16,-21 0-16,22 0 0,-22 0 15,0-22-15,0 22 0,0 0 0,0 0 16,-22 21-16,1 0 0,0 0 16,0 0-16,0 0 0,0 0 15,21 21-15,-22 0 0,1 0 0,0 22 16,21-22-16,0 0 0,0 0 0,-21 22 16,21-22-16,0 0 0,0 0 0,0 0 15,0 0-15,0 1 0,0-1 16,21-21-16,0 0 0,-21 21 0,21-21 15,1 0-15,-1 21 0,21-21 0,-21 0 16,22 0-16,-22 0 0,21 0 16,-21 0-16,22-21 0,-22 0 0</inkml:trace>
  <inkml:trace contextRef="#ctx0" brushRef="#br2" timeOffset="141844.4">22331 8255 0,'0'0'16,"0"-21"-16,0 0 0,0 0 0,0-1 15,-21 22-15,-1 0 16,1 0-16,0 0 0,0 22 16,0-1-16,0-21 0,-1 21 0,1 0 15,0 0-15,0 0 0,21 1 0,-21-1 16,0 0-16,21 0 0,0 0 16,0 0-16,-22 1 0,22-1 15,0 0-15,0 0 16,0 0-16,22-21 15,-1 0-15,0 0 0,0 0 16,0 0-16,0-21 0,1 0 0,-1 21 16,0-21-16,0 0 0,0-22 0,0 22 15,1-21-15,-1-1 0,0 1 0,21 0 16,-21-1-16,1-20 0,-1 21 0,0-22 16,0 22-16,0-22 0,-21 22 0,21 0 15,-21-1-15,22 1 16,-22 21-16,0 0 0,0-1 0,0 1 0,-22 42 31,1 1-31,0-1 0,0 0 16,0 21-16,0 1 0,21-1 0,-22 0 15,1 1-15,21-1 0,0 0 0,-21 1 16,21-1-16,-21 0 0,21 1 0,0-1 16,0 0-16,0-21 0,0 1 0,0-1 15,0 0-15,0 0 0,0 0 16,0 0-16,21 1 0,0-22 15,0 0-15,1 0 0,-1 0 16,0 0-16,21-22 0</inkml:trace>
  <inkml:trace contextRef="#ctx0" brushRef="#br2" timeOffset="142104.25">23156 7747 0,'0'0'0,"0"-21"0,0 0 0,0 0 15,-21 21 1,0 0-16,0 21 0,0 0 16,-1 0-16,1 21 0,0 1 0,21-1 15,-21 0-15,0 1 0,0-1 0,21 22 16,-22-22-16,22 0 0,-21 1 0,0-1 16,21 0-16,0 1 15,-21-1-15,21 0 0,-21-21 0,21 22 16,0-22-16,-21 0 0,21 0 0,0 0 15,0 1-15,0-1 0,21-21 16,0 0 0</inkml:trace>
  <inkml:trace contextRef="#ctx0" brushRef="#br2" timeOffset="142403.98">23114 7938 0,'0'0'15,"0"-43"-15,0 1 0,0 0 0,0-1 0,21 1 16,0 21-16,0-22 0,-21 22 16,22-21-16,20 21 0,-21 0 0,0 21 15,0-22-15,1 22 0,20 0 0,-21 0 16,0 22-16,0-1 0,1 0 0,-1 0 16,-21 0-16,21 0 0,-21 22 15,0-22-15,0 0 0,0 21 0,-21-20 16,0-1-16,-1 0 0,-20 0 0,21 0 15,0 0-15,-22 1 0,22-1 0,-21 0 16,0 0-16,20 0 0,-20-21 0,21 21 16,0-21-16,0 22 0,-1-22 0,22 21 15,-21-21-15,21 21 0,0 0 16,21 0 0,1-21-16</inkml:trace>
  <inkml:trace contextRef="#ctx0" brushRef="#br2" timeOffset="143176.24">23304 8340 0,'0'0'15,"43"0"1,-22 0-16,0 0 0,0 0 0,0-21 16,1 21-16,-1-22 0,-21 1 15,21 0-15,0 0 0,0 0 16,-21 0-16,0-1 0,21 1 0,-21 0 15,22 0-15,-22 0 0,0 0 16,-22 21-16,1 0 16,0 0-16,0 21 0,0 0 0,0 0 15,-1 0-15,1 0 0,0 1 0,0-1 16,21 21-16,-21-21 0,0 0 0,21 1 16,-22 20-16,22-21 0,0 0 0,0 0 15,0 1-15,0-1 16,22 0-16,-1-21 0,0 0 15,0 0-15,0 0 0,0 0 16,1 0-16,20 0 0,-21 0 0,0 0 16,0 0-16,22-21 0,-22 0 0,0 21 15,0-22-15,0 1 0,1 0 0,-1 0 16,0 0-16,-21 0 0,21-22 0,-21 22 16,21 0-16,-21 0 0,0 0 15,0 42 16,0 0-31,0 0 0,0 0 16,0 0-16,0 1 0,-21-1 0,21 0 16,-21 0-16,21 0 15,0 0-15,0 1 0,-21-22 0,21 21 16,0 0-16,-21-21 16,21-21 15,0 0-31,0-1 15,0 1-15,21 0 0,0 0 16,0 0-16,0 0 0,0-1 0,1-20 16,-1 21-16,0 0 0,0 0 0,21-1 15,1 22-15,-22 0 0,21-21 16,-21 21-16,22 0 0,-22 0 0,0 21 0,0-21 16,-21 22-16,0-1 0,0 0 0,0 0 15,0 0-15,0 22 0,0-22 16,0 0-16,-21 0 0,21 0 15,-21 0-15,0 1 0,0-1 0,21 0 16,-22 0-16,22 0 0,-21-21 0,21 21 16,-21-21-16,21 22 15,21-44 17,0 1-32,1 21 15,-1-21-15,0 0 0</inkml:trace>
  <inkml:trace contextRef="#ctx0" brushRef="#br2" timeOffset="143444.53">24596 8128 0,'0'0'0,"0"-21"0,-22 21 16,1 0-1,0 21-15,0-21 0,0 21 16,21 0-16,-21 1 0,-1 20 0,1-21 15,0 0-15,21 0 0,-21 1 16,0 20-16,21-21 0,-21 0 0,21 0 16,0 1-16,0-1 0,0 0 0,0 0 15,0 0 1,0 0-16,21-21 16,0 0-1,0 0-15,0 0 16,0 0-16,1-21 0,-1 21 15</inkml:trace>
  <inkml:trace contextRef="#ctx0" brushRef="#br2" timeOffset="143796.44">24871 8107 0,'0'0'0,"0"-21"0,0 0 16,21 21 15,-21 21-31,21 0 16,-21 0-16,0 0 0,0 0 0,0 1 15,0-1-15,0 0 0,0 21 0,0-21 16,-21 1-16,0-1 0,21 0 16,-21 0-16,-1 0 0,1 0 0,0 1 15,21-1-15,-21 0 0,0-21 16,21 21-16,-21-21 0,21 21 0,-22-21 15,22 21-15,0 1 16,0-44 47,22 1-63,-1 21 0,-21-21 15,21 21-15,0 0 0</inkml:trace>
  <inkml:trace contextRef="#ctx0" brushRef="#br2" timeOffset="144031.31">25209 8467 0,'0'-21'0,"0"42"62,-21 0-31,21 0-15,0 0 0</inkml:trace>
  <inkml:trace contextRef="#ctx0" brushRef="#br2" timeOffset="144260.18">25252 8975 0,'0'0'0,"-21"21"0,-1-21 16,1 21-16,0-21 16,0 21-16,0-21 15,21 21-15,-21-21 0,-1 22 0,1-22 16,21 21-16,-21-21 15,0 21-15,0-21 0,21 21 16,-21-21-16,-1 0 16,1 21-16,0-21 0,0 0 15,0 0-15,0 0 0,-1 0 0,1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37:22.1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2074 2265 0,'0'-42'16,"0"20"-1,21 1-15,-21 0 0,22 0 16,-22 0-16,0 0 0,0-1 0,0 1 16,0 0-16,0 0 0,0 0 15,0 0-15,0-1 0,0 1 16,0 0-16,21 21 0,-21-21 0,0 42 31,0 0-15,0 0-16,0 22 0,0-22 15,0 21-15,0 1 0,0 20 16,0-21-16,0 22 0,0-1 0,0 1 16,0 21-16,0-22 0,0 1 15,0 20-15,0-20 0,0 20 0,0-20 16,0 21-16,0-1 0,0 1 0,0 0 15,0-1-15,0 1 0,0 0 16,0-1-16,0 1 0,0 0 0,0-22 16,0 22-16,0-1 0,0 1 0,0 0 15,0-22-15,0 1 0,0-1 16,0 1-16,0-1 0,0-20 0,0-1 16,0 0-16,0-21 0,0 22 15,0-22-15,0 0 0,0 0 16,21-21-16,0 0 15,0-21-15,-21 0 16,21 0-16,-21 0 0,22-1 0,-1-20 16,0 0-16,-21-1 0,21 1 15,0-21-15,0-1 0,1 1 0,-1-1 16</inkml:trace>
  <inkml:trace contextRef="#ctx0" brushRef="#br0" timeOffset="1067.38">2074 2138 0,'-21'0'15,"0"0"-15,21 21 32,21-21-1,0 0-31,0 0 16,1 0-16,20 0 0,0 0 0,1 0 15,20 0-15,1 0 0,-1 0 0,1 0 16,20 0-16,1 0 0,21 0 15,-22 0-15,22 0 0,21-21 0,-21 21 16,21 0-16,21-21 0,-21 21 0,0-21 16,0 21-16,0 0 0,0 0 15,0-22-15,0 22 0,0 0 0,0 0 16,0-21-16,0 21 0,-21 0 0,21 0 16,0 0-16,-21 0 0,21 0 15,-21-21-15,0 21 0,21 0 16,-22 0-16,-20 0 0,21 0 0,-21 0 15,-1 0-15,128 0 16,-149 0-16,1 0 0,-22 0 16,1 0-16,-1 0 0,0 0 0,1 0 15,-22 0-15,0 0 0,0 0 0,0 0 16,0 0-16,1 0 0,-22 21 16,21-21-16,0 21 15,-21 1-15,0-1 0,0 0 16,0 0-16,0 21 0,0-20 0,-21-1 15,0 21-15,-1 0 0,22 1 0,-21 20 16,0-20-16,0 20 16,21 1-16,-21-1 0,21 1 0,0-22 15,0 21-15,0 1 0,0-1 0,0 22 16,0-21-16,0 20 0,0-20 0,0 20 16,0-20-16,0 21 0,0-22 15,0 1-15,0 20 0,0-20 0,0-1 16,0 22-16,0-22 0,0 22 0,0-21 15,0-1-15,0 1 0,0-1 0,-21 1 16,21-22-16,-22 21 0,1-20 0,21-1 16,0 0-16,-21 1 0,0-1 0,0-21 15,0 22-15,-1-22 0,1 0 16,0 0-16,0-21 0,-21 21 16,20-21-16,1 0 0,-21 0 0,21 0 15,0 0-15,-22 0 0,22 0 0,0 0 16,-21-21-16,20 21 0,-20-21 0,0 0 15,-1 21-15,1-21 0,-21-1 16,20 22-16,-20-21 0,-1 0 0,-20 21 16,-1-21-16,0 0 0,1 0 0,-22 21 15,0-22-15,-21 1 0,0 0 0,0 21 16,-21-21-16,0 0 0,21 21 0,-22-21 16,22 21-16,0 0 0,-21 0 15,21 0-15,21 0 0,-21 0 16,0 0-16,22 0 0,-1 0 0,-21 0 15,21 0-15,-21 0 0,21 0 0,0 21 16,0-21-16,1 0 0,-1 0 16,21 0-16,22 0 0,-22 0 0,21 0 15,22 0-15,0 0 0,-1 0 0,1 0 16,21 0-16,0 0 0,21-21 16,0-1-1,0 1-15,21 0 0,0 0 16,21 0-16,-20 0 0,20-22 15,21 1-15</inkml:trace>
  <inkml:trace contextRef="#ctx0" brushRef="#br0" timeOffset="1423.18">3154 2985 0,'0'0'0,"0"-43"0,0 1 0,0 21 16,0-22-16,0 22 0,0-21 16,0 21-16,0 0 0,0-1 15,-21 22 1,21 22-16,-22-1 0,22 21 16,0 0-16,-21 1 0,21 20 0,-21-20 15,0 20-15,21 22 0,0-22 0,-21 1 16,21-1-16,-21 1 0,21-1 15,-22 1-15,22-22 0,0 0 0,0 1 16,0-1-16,0 0 0,0-20 0,0-1 16,0 21-16,0-21 0,0 0 15,0 1-15,0-44 47,0 1-47,0 0 0,0 0 16</inkml:trace>
  <inkml:trace contextRef="#ctx0" brushRef="#br0" timeOffset="1707.03">3260 2985 0,'0'-22'0,"0"44"0,0-65 0,0 22 0,0 0 16,21 21-16,-21 21 15,0 0-15,0 0 0,0 22 16,0-22-16,0 21 0,0 22 15,0-22-15,0 22 0,0-22 0,0 21 16,0-20-16,-21 20 0,21-20 16,0-1-16,0 0 0,0 1 0,0-1 15,0 0-15,0 1 0,0-22 0,0 21 16,0-21-16,0 0 0,0 1 0,0-1 16,0 0-16,0 0 0,0 0 15,0 0-15,-22-21 31,1 0-31,0-21 16,0 0-16</inkml:trace>
  <inkml:trace contextRef="#ctx0" brushRef="#br0" timeOffset="2227.73">2900 3704 0,'0'0'0,"-43"0"0,-20-42 16,42 42-16,21-21 15,0 0 1,21 21-1,0-22-15,21 22 0,1-21 0,-22 21 16,21-21-16,22 0 0,-22 21 0,0-21 16,22 0-16,-1 21 0,-20-22 15,-1 22-15,22 0 0,-22 0 0,-21 0 16,21 0-16,-20 0 0,-1 0 0,0 0 16,-21 22-16,0-1 15,0 0-15,0 0 16,0 0-16,0 0 0,-21 1 0,21 20 15,-21-21-15,-1 0 0,22 0 0,0 1 16,0-1-16,-21 0 0,21 0 0,0 21 16,0-20-16,0-1 15,21 0-15,-21 0 0,22 0 0,-1-21 16,21 0-16,-21 0 0,0 0 0,22 0 16,-22 0-16,21 0 0,1 0 15,-22-21-15,21 21 0,-21-21 0,22 0 16,-22 0-16,0-1 0,0-20 0,0 21 15,-21-21-15,0 20 0,0-20 16,0 0-16,0-1 0,0 1 0,-21 21 16,21-21-16,-42-1 0,21 22 15,-1 0-15,-20 0 0,0 21 0,21 0 16,-22 0-16,1 0 0,0 0 0,20 0 16,-20 21-16,21 0 0,-21 0 15,20 0-15,1 1 0,21-1 16,0 0-16,0 0 0,0 0 15,21-21-15,1 0 0,20 0 16,-21 0-16,21 0 0,1 0 16,-1-21-16,0 21 0</inkml:trace>
  <inkml:trace contextRef="#ctx0" brushRef="#br0" timeOffset="2539.75">4593 2921 0,'0'0'0,"0"-42"16,-21 42-16,0 0 0,0 0 16,-1 0-16,1 21 0,0 0 15,0 0-15,0 22 0,21-22 0,-21 21 16,-1 0-16,1 22 0,21-22 16,-21 22-16,0-22 0,21 22 15,0-22-15,0 21 0,-21-20 0,21-1 16,0 22-16,0-22 0,0 0 0,0 1 15,0-22-15,0 21 0,0 0 16,21-20-16,-21-1 0,21 21 0,0-21 16,0 0-16,22 1 0,-22-22 0,0 21 15,0-21-15,22 0 0,-22 0 0,0 0 16,0 0-16,0 0 0,0-21 16,1-1-16,-1 1 0,0 0 15,-21 0-15,0 0 0,0 0 0</inkml:trace>
  <inkml:trace contextRef="#ctx0" brushRef="#br0" timeOffset="2778.61">4403 3471 0,'0'0'16,"-22"0"-16,1 0 0,0 0 0,21-21 31,42 21-31,-20-21 16,-1 21-16,21-21 0,-21 21 0,22-21 15,-1 21-15,0-21 0,1-1 0,20 22 16,-21-21-16,1 21 0,-1 0 0,0-21 16,-20 21-16,20 0 0,-21 0 15,0 0-15,0 0 0,1 0 16,-1 0-16,-21 21 16</inkml:trace>
  <inkml:trace contextRef="#ctx0" brushRef="#br0" timeOffset="3463.22">2561 7853 0,'0'0'16,"0"-42"-16,0 20 0,0-20 0,0 21 15,0-21-15,0 20 0,0 1 0,0 0 16,0 0-16,0 0 0,0 0 0,0-1 16,-21 22-1,0 0-15,0 0 16,21 43-16,0-22 16,-22 21-16,22 1 0,-21-1 15,21 21-15,0 22 0,0 0 0,0-1 16,0 1-16,0 0 0,0-1 0,0 1 15,0 0-15,0-1 0,0 1 16,0-21-16,0 20 0,0 1 0,0-22 16,0 1-16,-21-1 0,21 1 0,-21-1 15,21-20-15,0-1 0,0 0 0,0-20 16,0-1-16,0 0 16,0 0-16,0-42 15,0 0 1,0 0-16,0-22 15,21 1-15,0 0 0,0-1 0,-21-20 16,0-1-16,22 1 0,-1-1 0</inkml:trace>
  <inkml:trace contextRef="#ctx0" brushRef="#br0" timeOffset="4291.64">2498 7472 0,'0'0'0,"-22"-42"0,22-1 0,-21 22 0,0-21 15,21 21-15,0-1 0,0 1 16,0 0-16,0 0 16,42 21-16,-20-21 0,20 0 0,21 21 15,1-22-15,-1 22 0,22-21 0,0 21 16,21-21-16,-1 21 0,22 0 16,22-21-16,-1 21 0,0 0 0,0 0 15,43-21-15,-22 21 0,21 0 0,1 0 16,21 0-16,-22 0 0,1 0 15,-1 0-15,1 0 0,-1 0 0,-21 0 16,1 0-16,-22 0 0,0 0 0,0 0 16,-21 0-16,0 0 0,-21-21 0,0 21 15,-21 0-15,-1 0 0,-20-22 16,-1 22-16,-20 0 0,-1 0 16,0 0-16,-21 0 0,1 0 0,-1 0 15,-21 22 1,0-1-16,0 21 15,0-21-15,-21 0 0,-1 22 16,1-22-16,21 21 0,0 1 0,-21-22 16,0 21-16,21 0 0,0 1 0,0-1 15,0 0-15,-21 22 0,21-22 0,0 1 16,0 20-16,0-21 0,0 22 16,0-1-16,0 1 0,0 21 0,-21-22 15,21 1-15,0 20 0,-22-20 16,22-1-16,0 1 0,0-1 0,-21 1 15,0-1-15,21 22 0,0-22 0,-21 1 16,21-1-16,-21-20 0,21 20 0,-21 1 16,21-22-16,0 0 0,0 1 15,0-1-15,-22 0 0,22 1 0,-21-22 16,21 0-16,-21 21 0,21-20 0,-21-1 16,0 0-16,0-21 0,-1 21 0,1 0 15,0-21-15,0 0 0,-21 0 0,-1 21 16,22-21-16,-42 0 0,20 0 0,1 0 15,-22 0-15,1 0 0,-22 0 16,22 0-16,-22 0 0,-21-21 16,0 21-16,1-21 0,-22 21 0,0-21 15,0 0-15,-22 21 0,1-21 0,-21 21 16,0-22-16,-22 22 0,22-21 0,-22 21 16,-20 0-16,20 0 0,-21-21 0,1 21 15,-1 0-15,22 0 0,-1 0 16,1 0-16,20 0 0,22 0 0,21 0 15,21-21-15,0 21 0,43 0 0,-22 0 16,22 0-16,20 0 0,1 0 16,0-21-16,-1 21 0,22 0 0,0 0 15,21-21 1,0-1 0,21 22-16,22-21 0,-22 0 0,21 0 15,0 0-15,22 0 0</inkml:trace>
  <inkml:trace contextRef="#ctx0" brushRef="#br0" timeOffset="5015.22">3725 7916 0,'21'-21'0,"-42"42"15,64-63-15,-43 0 0,0 21 0,0-1 16,0 1-16,-22 21 0,1-21 0,0 21 15,0 0-15,0 0 0,-22 0 0,22 0 16,-21 21-16,0 0 0,20 1 16,-20 20-16,0 0 0,-1 1 0,22 20 15,-21-21-15,21 22 0,0-1 0,-22-20 16,43 20-16,-21-20 0,21 20 16,-21-21-16,21 1 0,0-1 0,0-21 15,0 22-15,0-1 0,0-21 0,21 0 16,0 22-16,0-22 0,1 0 15,-1-21-15,0 21 0,0-21 0,21 0 16,1 0-16,-1 0 0,-21 0 16,22 0-16,-1-21 0,0 21 0,22-21 15,-22 0-15,0-22 0,1 22 16,-1 0-16,0-21 0,1 20 0,-22-20 16,21 21-16,-21-21 0,1 20 0,-1-20 15,0 21-15,0 0 0,-21 0 16,21 21-16,-21-22 0,-21 44 15,0-1 1,0 0-16,-22 0 0,22 0 0,0 0 16,0 1-16,0 20 0,0-21 15,-1 0-15,1 22 0,21-22 0,0 0 16,0 21-16,0-21 0,0 1 16,0-1-16,0 0 0,21-21 0,1 21 15,-1-21-15,0 21 0,0-21 0,0 0 16,22 0-16,-22 0 0,0 0 15,0-21-15,21 0 0,-20 0 0,-1 0 16,21-1-16,-21 1 0,0 0 0,1 0 16,-1 0-16,0-22 0,-21 22 0,0-21 15,0 21-15,0-22 0,0 22 0,0 0 16,-21-21-16,0 21 0,-1-1 16,1 1-16,0 21 0,0 0 15,-21 0-15,20 0 0,-20 0 0,21 0 0,-21 0 16,20 0-16,1 21 0,0 1 15,0-22-15,0 21 0,21 0 16,-21 0-16,21 0 0,0 0 16,21 1-16,0-22 0,0 0 15,0 0-15,0 0 0,22 0 0,-22 0 16,21 0-16,-21 0 0,22-22 16</inkml:trace>
  <inkml:trace contextRef="#ctx0" brushRef="#br0" timeOffset="5279.08">4805 8001 0,'0'0'0,"21"-42"0,-21 21 16,0-1-16,21 1 0,-21 0 0,0 0 15,0 42 1,-21 0-16,21 22 16,-21-1-16,0 0 0,21 1 15,-22-1-15,1 0 0,21 1 0,-21 20 16,21-21-16,-21 1 0,0-1 0,21 0 15,0 1-15,-21-22 0,21 21 0,-22 1 16,22-22-16,-21 0 0,21 0 16,0 0-16,0 0 0,0 1 15,0-1-15,0 0 0,21-21 16,1 0 0,20-21-16,-21 0 0,21 21 15</inkml:trace>
  <inkml:trace contextRef="#ctx0" brushRef="#br0" timeOffset="5843.93">5567 8361 0,'0'0'0,"21"0"0,-21-21 0,0 0 16,0-1-16,0 1 16,0 0-16,0 0 0,0 0 15,-21 21-15,0 0 0,-1 0 16,-20 0-16,21 0 0,-21 21 0,20 0 15,-20-21-15,0 21 0,21 22 0,-22-22 16,22 0-16,-21 21 0,21-21 16,-1 22-16,1-22 0,0 0 0,0 21 15,21-20-15,-21 20 0,21-21 0,0 0 16,0 0-16,0 1 0,0 20 0,21-42 16,0 21-16,0 0 0,0-21 0,1 0 15,-1 0-15,0 0 0,0 0 16,0 0-16,0 0 0,1 0 15,20-21-15,-21 0 0,21 0 0,-20-22 16,20 22-16,0 0 0,-21-21 0,22-1 16,-22 1-16,21 0 0,-21-1 0,22-20 15,-22-1-15,0 1 0,21-1 16,-20-20-16,-1 20 0,0 1 0,0-1 16,0 1-16,-21 20 0,0 1 0,0 0 15,0 21-15,0-1 0,0 1 0,-21 42 16,0 1-1,0-1-15,0 0 0,-1 21 16,1 1-16,0-1 0,-21 21 16,21 1-16,-1-1 0,1 1 0,0-1 15,21 1-15,0-22 0,0 22 0,0-22 16,0 0-16,21 22 0,0-43 0,1 21 16,20 1-16,0-22 0,22 0 15,-22 21-15,22-42 0,-1 22 0,1-22 16,-1 0-16,128 0 15,-128-22-15,1 1 0,-22 0 0,0 0 16,1-21-16,-1 20 0,0-20 0,-21-21 16</inkml:trace>
  <inkml:trace contextRef="#ctx0" brushRef="#br0" timeOffset="6483.28">4403 5080 0,'0'0'0,"0"-21"16,0 0-16,0 0 0,0-1 0,0 1 15,0 42 1,0 1 0,0-1-16,0 21 0,0 0 0,0 1 15,0 20-15,0 1 0,0-1 16,0 1-16,0 20 0,0 1 0,0-21 15,-22 20-15,22 1 0,-21 0 0,0-1 16,21 1-16,-21 21 0,21-22 0,0 1 16,0-21-16,0 20 0,0-20 15,0-1-15,0 1 0,0-1 0,0-20 16,0-1-16,0 0 0,0 1 0,0-22 16,0 21-16,21-21 0,-21 0 0,0 1 15,0-44 16,0 1-31,0 0 16,0 0-16,0 0 0,21-22 0,-21 1 16,0 0-16,0-22 0,21 1 0,-21-1 15</inkml:trace>
  <inkml:trace contextRef="#ctx0" brushRef="#br0" timeOffset="6975.01">4508 5376 0,'0'0'0,"0"-63"15,0-22-15,-21 43 16,21 21-16,-21-22 0,0 22 0,0 0 16,0 0-16,-1 21 0,-20 0 15,21 0-15,0 21 0,-22 0 16,22 22-16,-21-22 0,21 21 0,-22 0 16,22 1-16,-21 20 0,21-20 0,0 20 15,-22-21-15,22 22 0,0-22 0,0 1 16,0-1-16,-1 0 0,22 1 15,0-1-15,-21-21 0,21 0 0,0 0 16,0 1-16,21-44 31,1 1-31,-22 0 0,21 0 16,0 0-16,0-22 0,0 22 0,0-21 16,1-22-16,-1 22 0,0 0 0,0-22 15,0 22-15,0-22 0,22 22 16,-22-21-16,0-1 0,0 22 0,22-22 15,-22 22-15,0 0 0,0 20 0,0 1 16,0 0-16,1 0 0,-1 21 16,0 21-16,0 0 0,0 22 15,0-22-15,22 21 0,-22 0 0,0 22 16,0-22-16,22 1 0,-22-1 16,0 0-16,21 1 0,-21-1 15,1 0-15,20 1 0,-21-1 0,0-21 16,22 21-16,-22-20 0,0 20 0,0-21 15,0 0-15,0 0 0,1 1 0,-1-1 16,0-21-16,0 21 16,0-21-16</inkml:trace>
  <inkml:trace contextRef="#ctx0" brushRef="#br0" timeOffset="11671.26">11409 3090 0,'0'0'0,"0"-21"0,0 0 15,0 0-15,0 0 0,0 0 16,21-1-16,-21 1 15,21 0-15,-21 0 0,21 0 0,-21 0 16,0-1-16,0 1 0,0 0 0,0 0 16,0 0-16,0 42 31,0 21-31,0-21 16,0 22-16,0-1 0,0 0 0,0 1 15,0-1-15,0 22 0,0-1 0,0 1 16,0-1-16,0-21 0,0 22 15,0-1-15,0-20 0,0-1 16,0 0-16,0 1 0,0-1 0,0 0 16,0-20-16,0 20 0,0-21 0,0 0 15,0 0-15,0 1 0,-21-22 0,21 21 16,0-42 15,0-1-31,0 1 0,21 0 16</inkml:trace>
  <inkml:trace contextRef="#ctx0" brushRef="#br0" timeOffset="11939.14">11853 2985 0,'0'0'0,"21"-43"0,-21 22 16,22 0-16,-22 42 15,0 0 1,0 0-16,0 1 0,0 20 15,0 0-15,0 1 0,0 20 0,0-21 16,0 22-16,0-22 0,0 1 0,0-1 16,0 0-16,0 1 0,0-1 0,0-21 15,0 21-15,0-20 0,0-1 0,0 0 16,0 0-16,0 0 0,0 0 16,-22-21-1,1 0 1,0 0-16,0-21 15,0 21-15</inkml:trace>
  <inkml:trace contextRef="#ctx0" brushRef="#br0" timeOffset="12504.05">11430 3535 0,'21'0'31,"0"0"-31,0 0 16,1-21-16,20 21 0,-21 0 0,21-21 15,-20 21-15,20-22 0,0 22 16,1-21-16,-1 0 0,21 21 16,-20-21-16,-1 0 0,0 21 0,-20-21 15,20 21-15,-21 0 0,0 0 0,0 0 16,1 0-16,-22 21 16,0 0-16,0 0 15,-22 64 1,1-64-16,21 0 0,0 0 0,-21 22 15,21-22-15,-21 0 0,21 0 0,0 0 16,0 0-16,21 1 16,0-22-16,0 0 15,1 0-15,-1 0 0,0 0 16,0 0-16,21 0 0,-20 0 0,-1-22 16,21 1-16,-21 21 0,0-21 0,1 0 15,-1 0-15,0 0 0,0-1 0,-21 1 16,0-21-16,0 21 0,0 0 0,0-22 15,0 1-15,-21 21 0,0-22 16,0 22-16,-1 0 0,-20-21 0,21 42 16,0-21-16,-22 21 0,22 0 0,-21 0 15,21 0-15,0 0 0,-22 0 0,22 21 16,0 0-16,21 0 0,-21 0 16,21 22-16,-21-22 0,21 0 15,0 0-15,0 0 0,0 0 0,0 1 16,21-1-16,0 0 0,0-21 0,0 21 15,0-21-15,22 0 0,-1 0 0,-21 0 16,22 0-16,-1 0 0,0 0 0,1-21 16,-1 0-16,0 21 0,1-43 15,-1 22-15,0 0 0,1 0 0,-1-21 16,0 20-16</inkml:trace>
  <inkml:trace contextRef="#ctx0" brushRef="#br0" timeOffset="12754.91">12933 3112 0,'0'0'15,"21"-43"-15,-21 1 0,21 21 0,-21-22 16,21 22-16,-21-21 0,0 21 0,0 0 15,0-1-15,0 44 32,-21 20-32,21-21 0,-21 21 15,0 1-15,21-1 0,0 0 16,-21 1-16,-1 20 0,1-20 0,21-1 16,-21 0-16,0 1 0,0-1 0,21 0 15,0 1-15,-21-1 0,21-21 0,-22 0 16,22 22-16,0-22 0,0 0 15,0 0-15,22-21 16,-1 0-16,0 0 16,0 0-16,0 0 0,-21-21 15,21 0-15,1 0 0,-22-1 16,21 1-16,-21 0 0</inkml:trace>
  <inkml:trace contextRef="#ctx0" brushRef="#br0" timeOffset="12915.93">12721 3260 0,'0'0'16,"-21"0"-16,0 0 0,0 0 16,42-21-1,0 21-15,0 0 16,21 0-16,-20 0 0,41 0 0,-21-22 16,107 1-1,-86 0-15,1 21 0</inkml:trace>
  <inkml:trace contextRef="#ctx0" brushRef="#br0" timeOffset="13451.99">14668 2752 0,'-21'0'0,"0"0"15,0 0-15,0 21 16,0 0-16,21 0 0,0 22 16,0-1-16,-22-21 0,22 21 0,0 1 15,0-1-15,-21 0 0,21 22 0,0-22 16,0 1-16,0-1 0,0 21 0,0-20 16,-21-1-16,21 0 0,-21-20 0,21 20 15,0-21-15,0 21 0,-21-20 16,21-1-16,-21 0 0,-1 0 15,1-21 1,0 0-16,21-21 16,0 0-16,0 0 0,0-1 15,0 1-15,0-21 0,21 21 0,0-22 16,1 1-16,-1 0 0,0-1 16,21 1-16,-21 0 0,22-1 0,-22 22 15,21-21-15,1 21 0,-1 0 0,-21 21 16,21 0-16,1 0 0,-22 0 0,21 0 15,-21 21-15,1 0 0,-1 0 0,0 21 16,0-20-16,0 20 0,-21 0 16,0-21-16,0 22 0,0-1 0,0-21 15,0 22-15,0-22 0,0 0 0,-21 21 16,0-21-16,21 1 0,-21-22 0,0 21 16,-1 0-16,22 0 0,0 0 15,22-42 16,-1 0-31,21 21 16</inkml:trace>
  <inkml:trace contextRef="#ctx0" brushRef="#br0" timeOffset="13706.75">15960 3323 0,'21'0'31,"0"0"-15,0 0-16,0 0 0,0 0 16,1 0-16,-1 0 0,0 0 0,0 0 15,0 0-15,0 0 16,1 0-16</inkml:trace>
  <inkml:trace contextRef="#ctx0" brushRef="#br0" timeOffset="13871.66">15938 3493 0,'0'0'0,"-21"21"15,21 0-15,0 0 16,21-21-1,1 0-15,-1 0 16,0 0-16,0 0 0,0 0 0,22 0 16,-22 0-16,0 0 0,0-21 0,0 0 15,0 21-15,1-21 0</inkml:trace>
  <inkml:trace contextRef="#ctx0" brushRef="#br0" timeOffset="17574.78">17293 3260 0,'0'-21'31,"0"-1"-15,0 1-1,0 0 32,0 0 16,0 0-48,0 0 17,0-1 140,0 44 15,0-1-187,0 0 16,0 0-16,0 0 0,0 22 0,0-1 15,0-21-15,-21 21 0,21 1 0,-21-22 16,21 21-16,-21-21 0,21 22 16,0-22-16,-22 0 0,1 0 0,21 0 15,-21 1-15,21-1 0,0 0 16,-21-21-16,21 21 0,0-42 31,0 0-15,0 0-16,0-1 0,0 1 0,0 0 15,0 0-15,21 0 0,0-22 16,0 22-16,1-21 0,-1 21 16,21-22-16,0 1 0,1 0 0,-1 21 15,0-22-15,1 22 0,-1 0 0,22 21 16,-22 0-16,0 0 0,1 0 0,-1 0 15,-21 0-15,21 21 0,-20 0 16,-1 22-16,0-22 0,0 21 0,-21 0 16,0-20-16,0 20 0,0 0 0,0-21 15,0 22-15,-21-22 0,0 0 0,0 21 16,-1-20-16,1-1 0,0-21 16,21 21-16,-21 0 0,0-21 0,21 21 15,21-21 1,0-21-1,0 21-15,0-21 0,1 0 16</inkml:trace>
  <inkml:trace contextRef="#ctx0" brushRef="#br0" timeOffset="17958.83">18246 3387 0,'0'0'0,"0"21"0,-22-21 0,44 0 31,-1 0-31,0 0 16,0 0-16,0 0 0,0 0 0,22-21 15,-22 21-15,0-21 0,21 21 16,-20-22-16,-1 1 0,0 0 16,0 21-16,-21-21 0,0 0 0,0 0 15,0-1-15,0 1 0,0 0 0,-21 0 16,0 21-16,-22 0 0,22 0 15,-21 0-15,21 21 0,0-21 16,-22 21-16,22 0 0,0 22 0,0-22 16,0 21-16,-1-21 0,1 22 0,21-22 15,-21 21-15,21-21 0,0 22 0,0-22 16,0 0-16,0 0 0,21 0 0,0 1 16,1-22-16,-1 21 15,0-21-15,0 0 0,0 0 0,0 0 16,22 0-16,-22 0 0,21 0 0,1 0 15,-22 0-15,21 0 0,0-21 0,1 21 16,-1-22-16,0 1 0</inkml:trace>
  <inkml:trace contextRef="#ctx0" brushRef="#br0" timeOffset="18536.66">19050 3302 0,'0'0'16,"0"-21"-16,0 0 0,0 0 0,0-1 15,0 44 1,-21-1-16,0 0 15,21 0-15,0 0 0,-22 22 16,22-22-16,-21 0 0,0 21 0,21-21 16,0 1-16,0-1 0,-21 0 0,21 0 15,-21 0-15,21 0 16,21-21 0,0 0-1,0-21-15,0 0 0,1 21 16,-22-21-16,21 0 0,0 0 15,0-1-15,0 1 0,-21 0 0,21 0 16,1 0-16,-1 0 0,-21-1 16,0 44 15,0-1-31,0 0 0,0 0 16,0 0-16,0 0 0,0 22 0,0-22 15,0 0-15,0 0 0,0 0 0,0 1 16,0-1-16,21 0 0,0 0 0,21-21 15,-20 21-15,-1-21 0,21 21 16,0-21-16,-20 0 0,20 0 0,0 0 16,1 0-16,-1 0 0,0-21 0,1 0 15,-1 21-15,-21-21 0,21 0 0,-20 0 16,-1-22-16,0 22 0,0-21 0,0-1 16,-21 22-16,0-21 0,0-22 15,0 22-15,0 0 0,0-1 16,-21 1-16,0 21 0,0-21 0,0 20 15,-22 1-15,22 21 0,0 0 0,-21-21 16,20 21-16,1 0 0,0 0 16,0 0-16,-21 21 0,20 0 15,1-21-15,0 22 0,21-1 16,0 0-16,0 0 16,21-21-16,22 0 15,-22 0-15</inkml:trace>
  <inkml:trace contextRef="#ctx0" brushRef="#br0" timeOffset="19571.38">20997 2794 0,'0'0'0,"21"0"0,-21-21 16,22 0-16,-1 0 0,-21-1 0,21 1 16,-21 0-16,0 0 0,0 0 0,21-22 15,-21 22-15,0 0 0,0 0 0,0 0 16,0 0-16,0-1 0,-21 1 16,0 21-16,0 0 0,-1 0 0,1 0 15,-21 21-15,0 22 0,20-22 16,-20 42-16,0-20 0,-1 20 15,1-20-15,0 20 0,-1 1 0,22-1 16,-21 1-16,21-1 0,0 1 0,-1-22 16,1 21-16,21-20 0,0-1 0,0 22 15,0-43-15,0 21 0,43 0 0,-22-20 16,0-1-16,21 0 0,1 0 16,-1-21-16,0 0 0,1 0 0,20 0 15,-21 0-15,1 0 0,-1 0 0,0 0 16,22-21-16,-22 0 0,1 0 15,-22-1-15,21-20 0,0 21 0</inkml:trace>
  <inkml:trace contextRef="#ctx0" brushRef="#br0" timeOffset="19943.16">21484 3133 0,'0'0'0,"21"-21"0,-21-1 16,0 1-16,-21 21 16,0 21-16,0 1 15,0-1-15,21 0 0,-22 0 16,1 0-16,0 22 0,21-22 0,0 0 15,-21 21-15,21-21 0,0 1 0,0 20 16,0-21-16,0 0 0,0 0 0,0 1 16,21-1-16,0-21 0,0 0 15,1 0-15,20 0 0,-21 0 16,0 0-16,0 0 0,22 0 16,-22 0-16,21-21 0,-21 21 0,1-22 15,20 1-15,-21 0 0,0-21 0,0 21 16,-21-1-16,0-83 15,0 62-15,0 22 0,0 0 16,-21 0-16,0 0 0,0-1 0,0 22 16,0 0-16,-1 0 0,-20 0 0,21 0 15,-21 0-15,20 0 0,1 0 0,-21 22 16,21-22-16,0 21 0,21 0 16,0 0-16,-22 0 0,22 0 15,0 1-15,0-1 0,0 0 16,22-21-16,-22 21 0,42-21 0,-21 0 15,0 0-15,22 0 0</inkml:trace>
  <inkml:trace contextRef="#ctx0" brushRef="#br0" timeOffset="20223.48">22310 2858 0,'0'0'15,"0"-22"-15,0-20 0,0 21 0,21 0 16,-21 0-16,0-1 0,0 44 15,-21 20 1,21-21-16,-22 21 0,1 1 16,0-1-16,0 0 0,0 1 0,0-1 15,-1 0-15,1 1 0,21-1 16,-21 0-16,21 1 0,-21-22 0,21 21 16,-21-21-16,21 22 0,0-22 0,0 0 15,0 0-15,0 0 0,0 1 0,0-1 16,21-21 15,0 0-31,0-21 0,0-1 16,1 1-16</inkml:trace>
  <inkml:trace contextRef="#ctx0" brushRef="#br0" timeOffset="20811.15">22796 3260 0,'0'0'15,"0"-21"-15,0-1 0,0 1 0,22 0 16,-22 0-16,0 0 0,0 0 16,0-1-16,-22 22 15,1 0-15,0 0 16,0 0-16,0 0 0,0 0 0,-22 0 16,22 22-16,0-1 0,-21 0 15,20 0-15,1 21 0,-21-20 0,21-1 16,0 21-16,-1-21 0,1 0 15,21 22-15,0-22 0,-21 0 0,21 0 16,0 0-16,0 1 0,0-1 0,0 0 16,21-21-16,0 21 0,1-21 0,-1 0 15,0 0-15,0 0 0,21 0 16,-20 0-16,-1 0 0,21-21 0,-21 0 16,0 21-16,22-21 0,-22-1 0,0 1 15,21-21-15,-20 21 0,-1-22 0,0 1 16,0 0-16,21-1 0,-20 1 15,-1-21-15,0 20 0,0 1 0,0-22 16,0 22-16,-21 0 0,0-22 16,22 43-16,-22-21 0,0-1 0,0 22 15,0 0-15,-22 21 32,1 21-32,0 22 0,21-22 0,-21 21 15,0 0-15,0 1 0,-1-1 0,22 0 16,0 1-16,-21-1 0,21 0 0,-21 1 15,21-1-15,0 0 0,0-20 16,0 20-16,0-21 0,0 21 0,0-20 16,0-1-16,0 0 0,0 0 15,21-21-15,-21 21 0,21-21 0,1 21 16,-1-21-16,0 0 16,0 0-16,0 0 0,0 0 15,1-21-15,-1 21 0,-21-21 16,21 21-16,0-21 0,0 21 0,-21-21 15</inkml:trace>
  <inkml:trace contextRef="#ctx0" brushRef="#br0" timeOffset="22020.45">23622 2858 0,'0'0'0,"42"-22"16,-42 1-16,21 21 0,1-21 15,-1 0-15,0 21 16,-21-21-16,-21 42 31,0 0-31,-1 0 16,1 22-16,0-22 0,0 21 0,0 0 16,0 1-16,-1-1 0,22 0 0,-21 1 15,21-22-15,0 21 16,0 1-16,0-22 0,0 21 0,0-21 15,0 0-15,0 22 0,21-22 0,1-21 16,-22 21-16,42 0 0,-21-21 0,0 0 16,0 21-16,1-21 0,20 0 0,-21 0 15,0 0-15,22 0 0,-22 0 16,0-21-16,21 0 0,-21 21 0,1-21 16,-1 0-16</inkml:trace>
  <inkml:trace contextRef="#ctx0" brushRef="#br0" timeOffset="22331.27">24236 2879 0,'0'0'0,"0"-21"0,0-1 15,21 1-15,0 42 32,-21 1-32,21-1 15,-21 0-15,0 0 0,0 21 16,0-20-16,0 20 0,0-21 0,0 21 15,0 1-15,0-1 0,0 0 0,0 1 16,0-22-16,0 21 0,0 1 0,0-22 16,0 0-16,0 21 15,0-21-15,-21 1 0,0-1 0,0 0 16,0 0-16,-1-21 16,22 21-16,-21-21 0,0 0 15,21-21 16,21 0-31,0 0 0,1 21 16,-1-21-16</inkml:trace>
  <inkml:trace contextRef="#ctx0" brushRef="#br0" timeOffset="22537.15">24850 3048 0,'-22'-21'16,"1"21"-16,21-21 15,-21 21-15,0 0 16,21 21 31,0 0-47,0 0 16,21 0-16,-21 1 0,0-1 15,0 0-15</inkml:trace>
  <inkml:trace contextRef="#ctx0" brushRef="#br0" timeOffset="22771.53">24786 3683 0,'0'0'0,"0"21"0,21 0 0,-21 1 15,21-1-15,-21 0 16,0 0-16,0 0 15,0 0-15,0 1 0,-21-1 16,0 0-16,0 0 0,-21 0 16,20 0-16,-20 1 0,21-1 15,-21 0-15,-1 0 0,1 0 0,0 0 0,-22 1 16,22 20-16,-22-21 0,22-21 16,-22 21-16,1 0 0</inkml:trace>
  <inkml:trace contextRef="#ctx0" brushRef="#br0" timeOffset="23839.2">2201 12256 0,'0'0'0,"0"-22"0,0 1 16,0 0-16,0 0 16,0 0-16,0 42 31,0 21-31,0-21 0,0 22 16,0-1-16,0 22 0,0-22 15,0 21-15,0 1 0,0-1 0,0 1 16,0 21-16,0-22 0,0 22 0,0-22 15,0 22-15,0-22 0,0 1 16,0 21-16,0-22 0,0 1 0,0 20 16,0-20-16,0-1 0,0 1 15,0-1-15,0 1 0,0-1 0,0-20 16,0 20-16,0-21 0,0 1 16,0-1-16,0-21 0,0 22 0,0-22 15,0 0-15,0 0 0,0 0 0,21 0 16,-21-42-1,0 0 1,0-21-16,0 21 0,0-1 0</inkml:trace>
  <inkml:trace contextRef="#ctx0" brushRef="#br0" timeOffset="25074.93">2328 12425 0,'0'0'0,"0"-42"0,0 20 16,0 1-16,0-21 15,0 21-15,0 0 0,0-1 16,0 1-16,21 21 16,1-21-1,-1 21-15,21 0 0,-21 0 0,22 0 16,-1 0-16,0 0 0,22 0 0,-22 0 15,22 0-15,-22 0 16,21 0-16,1 0 0,21 0 0,-22 0 16,22 0-16,-1 0 0,22 0 0,0 0 15,0 0-15,0 0 0,21 0 0,0 0 16,0 0-16,0 0 0,21 0 16,0 0-16,0-21 0,22 21 0,-22 0 15,21 0-15,-21-21 0,22 21 0,-22 0 16,0 0-16,0-21 0,0 21 0,-21 0 15,0 0-15,0-22 0,-21 22 16,21 0-16,-21 0 0,0-21 0,0 21 16,-22 0-16,1 0 0,0-21 15,-1 21-15,-20 0 0,-1 0 0,1 0 16,-22-21-16,22 21 0,-22 0 0,0 0 16,1 0-16,-1 0 0,0 0 15,-21 0-15,1 0 0,-1 0 0,0 0 16,0 21-16,0-21 0,-21 21 0,0 0 15,0 1-15,0-1 0,0 0 16,0 21-16,0-21 16,21 1-16,-21-1 0,0 21 0,0-21 15,0 22-15,0-22 0,0 21 0,0 0 16,0-20-16,0 20 0,0 0 0,0 1 16,0-1-16,0 0 0,-21 1 15,21 20-15,-21-21 0,21 1 0,0 20 16,0-20-16,0-1 0,0 21 15,0-20-15,0-1 0,0 0 0,0 22 16,0-22-16,0 1 0,0 20 0,0-21 16,0 22-16,0-22 0,0 22 0,-21-22 15,21 0-15,0 22 0,0-22 0,0 1 16,-21-1-16,21 0 0,-21 1 0,-1-1 16,1-21-16,21 21 0,-21 1 0,0-22 15,0 21-15,0-21 0,-1 1 16,1-1-16,21 0 0,-21 0 0,0 0 15,0 0-15,0 1 0,-1-1 16,1-21-16,0 21 0,0-21 0,0 0 16,0 21-16,-1-21 0,1 0 0,0 0 15,0 0-15,-21 0 0,20 0 0,-20 0 16,21 0-16,-21 0 0,-1 0 0,1 0 16,-22 0-16,1 0 0,-1 0 15,-20 0-15,20-21 0,-20 21 0,-1-21 16,0 21-16,-21-21 0,22-1 0,-22 22 15,21-21-15,-21 21 0,1-21 0,-1 21 16,0-21-16,0 21 0,0 0 0,0-21 16,1 21-16,-1-21 0,-21 21 15,0 0-15,21 0 0,-21 0 0,0 0 16,0 0-16,0-22 0,0 22 16,0 0-16,0 0 0,21 0 0,-21 0 15,21 0-15,0 0 0,22 0 0,-1 0 16,0 0-16,22 0 0,-1 0 0,1 0 15,-1 0-15,1 0 0,-1 0 16,22 0-16,-21 0 0,-1 0 0,22 0 16,-1 0-16,1 0 0,0 0 0,-1 0 15,1 0-15,0 0 0,21 0 16,-1 0-16,1 0 0,-21 0 0,21-21 16,0 21-16,-1 0 15,1 0 16,21-21-15,0 0 31,0 0-31,0 0-1,0-1 1,0 1-1,0 0-15</inkml:trace>
  <inkml:trace contextRef="#ctx0" brushRef="#br0" timeOffset="26365.31">3789 12785 0,'0'0'0,"0"-21"0,21-22 15,-21 22-15,0 0 16,-21 21 15,21 21-31,0 0 0,0 0 16,-21 22-16,21-1 0,-22 22 15,22-1-15,0 1 0,-21-1 0,21 1 16,0-1-16,0-21 0,-21 22 0,0-1 16,0 1-16,21-22 0,-21 1 0,-1-1 15,22 0-15,-21 1 0,0-22 16,21 0-16,-21 0 0,21 0 0,-21 0 15,0-21-15,-1 0 16,22-21-16,-21 0 0,0 0 16,21 0-16,0 0 0,0-22 15,0 22-15,0-21 0,0-1 16,-21 22-16,21-21 0,0 0 0,0-1 16,0 1-16,0 0 0,0-1 0,0 22 15,21 0-15,-21 0 0,0 0 16,21 21-16,0 0 0,-21 21 15,22 0-15,-22 0 0,21 0 0,-21 22 16,21-22-16,0 0 0,-21 21 16,21-21-16,0 22 0,1-22 0,-1 0 15,0 0-15,0 0 0,0 1 0,0-1 16,1 0-16,20 0 0,-21-21 0,0 0 16,22 0-16,-22 0 0,0 0 15,21 0-15,-21-21 0,22 0 16,-22 0-16,0-1 0,21 1 0,-20 0 15,-1-21-15,0 21 0,0-22 0,0 1 16,0 0-16,-21-1 0,0 1 16,0-22-16,0 22 0,0-21 0,0-1 15,0 22-15,-21-22 0,0 22 0,-21 0 16,21-1-16,-22 22 0,1 0 0,0 0 16,-22 21-16,22 0 0,-22 0 15,22 0-15,-22 21 0,1-21 0,21 42 16,-1-21-16,1 22 0,21-1 0,0 0 15,-1 22-15,22-22 0,0 1 16,0 20-16,0-21 0,22 1 16,-1-22-16,0 21 0,0 1 0,21-22 15,-20 0-15,20 0 0,0 0 0,22 0 16,-22-21-16,0 0 0,1 22 16,20-22-16,-20 0 0,-1 0 0,21 0 15,-20 0-15,-1-22 0,22 1 0,-22 21 16,0-21-16,1 0 0,-1 0 0,-21 0 15,21-1-15,-20 1 0,20 0 16,-21 0-16,-21 0 0,21 0 0,-21 42 31,0 0-15,0 0-16,0 0 0,0 0 16,0 1-16,0 20 0,0-21 15,0 0-15,-21 0 0,21 1 16,0-1-16,0 0 0,0 0 15,0-42 17,0 0-17,0 0-15</inkml:trace>
  <inkml:trace contextRef="#ctx0" brushRef="#br0" timeOffset="26524.22">4720 12912 0,'0'0'16,"-21"0"-16,0 0 16,0 0-16,21 21 0,0 0 15,0 0 1,0 0-16,21 1 16,0-22-16</inkml:trace>
  <inkml:trace contextRef="#ctx0" brushRef="#br0" timeOffset="26940.04">5186 13102 0,'0'-21'16,"-21"0"-1,-1 21-15,1 0 16,0 0-16,0 0 0,-21 0 0,20 0 15,-20 21-15,0-21 0,-1 21 16,1 0-16,21-21 0,-21 22 0,20-1 16,1 0-16,21 0 0,0 0 15,0 0-15,0 1 0,43-1 16,-22-21-16,21 0 0,-21 21 0,22-21 16,-1 0-16,0 21 0,1-21 15,-1 0-15,0 0 0,-21 21 0,22-21 16,-22 0-16,0 21 0,0 1 15,-21-1-15,0 0 16,-21 0-16,0-21 16,0 21-16,-22-21 0,22 21 15,0-21-15,-21 0 0,21 22 0,-22-22 16,22 0-16,0 0 0,0 21 0,0-21 16,-1 0-16,44 0 31,-1-21-31,0-1 15,21 1-15</inkml:trace>
  <inkml:trace contextRef="#ctx0" brushRef="#br0" timeOffset="27210.88">5461 13145 0,'0'0'0,"0"-22"0,0 1 0,0 0 16,21 21-16,0 21 31,-21 0-16,0 1-15,0 20 0,0-21 16,0 21-16,0 1 0,0-1 0,0 0 16,0 1-16,0 20 0,0-20 0,0-1 15,0 21-15,0-20 0,0-1 16,0 22-16,0-22 0,-21 0 0,21 1 16,-21-1-16,21-21 0,0 21 0,0 1 15,0-22-15,-21 0 0,21 0 0,0 0 16,0 1-16,0-44 31,0 1-31</inkml:trace>
  <inkml:trace contextRef="#ctx0" brushRef="#br0" timeOffset="27494.72">5524 13250 0,'0'0'16,"0"-42"-16,0-64 0,0 64 15,0 21-15,0 0 0,0-1 0,22 22 16,-22-21-16,21 21 0,0 0 0,0 0 16,0 0-16,0 21 15,1-21-15,-1 22 0,0-1 0,-21 0 16,0 0-16,0 21 0,0-20 0,0-1 16,0 21-16,0-21 0,-21 0 0,0 1 15,-1-1-15,1 21 16,-21-21-16,21-21 0,-22 21 0,22 1 15,0-1-15,0-21 0,0 21 0,0-21 16,21 21-16,-22-21 0,44 0 16,-1-21-1,0 0-15,0 21 0,0-21 0</inkml:trace>
  <inkml:trace contextRef="#ctx0" brushRef="#br0" timeOffset="27739.62">6181 12848 0,'0'0'0,"-22"0"32,1 0-32,0 21 15,0 22-15,0-22 0,21 0 16,-21 21-16,-1 1 0,22-22 0,0 21 16,-21 1-16,0-1 0,21-21 0,-21 21 15,21-20-15,0-1 0,0 21 0,0-21 16,-21 0-16,21 1 0,0-1 0,0 0 15,0 0-15,0 0 16,21-21-16,0 0 16,0 0-16,0 0 0,1 0 0,20 0 15,-21 0-15</inkml:trace>
  <inkml:trace contextRef="#ctx0" brushRef="#br0" timeOffset="28619.79">6498 13293 0,'0'0'0,"0"-21"0,0-1 0,0 1 0,0 0 15,0 0-15,-21 21 16,0 0-16,0 0 16,-1 0-16,1 0 0,0 0 0,0 21 15,0 0-15,0 0 0,-1-21 16,22 22-16,-21-1 0,21 0 0,-21 0 16,21 0-16,0 0 0,0 1 15,0-1-15,0 0 16,0 0-16,21-21 15,0 0-15,1 0 0,-1 0 16,0 0-16,0 0 16,0-21-16,0 21 0,-21-21 0,22 0 15,-1-1-15,-21 1 16,0 0-16,0 0 0,21 0 0,-21 0 16,0-1-16,0 1 0,0 0 15,0 42 1,0 0-1,0 1-15,0-1 0,0 0 16,0 0-16,0 0 0,0 0 16,0 1-16,0-1 0,0 0 0,21-21 15,-21 21-15,21 0 0,0-21 16,1 21-16,-1-21 0,0 0 0,21 0 16,-21 0-16,22 0 0,-22 0 15,21-21-15,-21 21 0,1-21 0,20 21 16,-21-21-16,0 0 0,0 0 0,1-1 15,-1 22-15,0-21 0,0 0 0,0-21 16,-21 21-16,21-1 0,-21 1 16,0 42 15,-21 1-31,21-1 0,0 0 16,-21 0-16,21 0 0,0 0 0,-21 1 15,21-1-15,0 0 0,0 0 16,0 0-16,0 0 0,21-21 0,0 22 15,0-22-15,1 0 0,-1 0 16,21 0-16,-21 0 0,0 0 0,22 0 16,-22 0-16,0 0 0,0-22 0,0 22 15,22-21-15,-43 0 0,21 21 0,0-21 16,0 0-16,-21 0 0,0-1 16,0 1-16,0 0 0,0 0 15,0 42 16,0 0-15,-21 0-16,21 1 0,-21 20 0,21-21 16,0 21-16,0-20 0,0 20 0,-21 0 15,21 1-15,0-1 0,0 0 0,0 1 16,0-1-16,0 21 0,0-20 16,0-1-16,0 0 0,0 1 0,0-1 15,0 0-15,0 1 0,0-22 0,0 21 16,0 1-16,-21-22 0,21 21 0,0-21 15,0 0-15,-22 1 0,22-1 16,-21 0-16,21 0 16,0-42-1,0 0-15,0 0 0</inkml:trace>
  <inkml:trace contextRef="#ctx0" brushRef="#br0" timeOffset="30128.11">8234 12827 0,'21'21'31,"0"-21"-15,0 0-16,0 0 0,1 0 15,-1 0-15,21 21 0,-21-21 0,22 0 16,-22 0-16,21 0 0,0 0 16,1 0-16,-1 0 0,0 0 0,1 0 15,-1 0-15,0-21 0,22 0 0,-22 21 16,1-21-16,-1 0 0,0 21 0,1-21 16,-1-22-16,0 22 0,1 0 0,-1 0 15,0-22-15,1 1 0,-1 0 0,0 21 16,1-43-16,-1 22 0,-21-1 15,21-20-15,-20 21 0,20-22 0,-21 1 16,0-1-16,0 1 0,1-1 0,-1 1 16,0-1-16,0-21 0,0 22 0,0-1 15,1-20-15,-1-1 0,0 0 16,0 1-16,0-1 0,0 0 0,-21 1 16,22-1-16,-1-21 0,-21 22 0,0-1 15,21-21-15,-21 21 0,21 1 0,-21-22 16,0 21-16,0 1 0,0-1 0,0 0 15,0 1-15,-21-1 0,0 0 16,0 1-16,-1-1 0,1 21 0,-21-20 16,21 20-16,-22-20 0,1 20 0,0-21 15,-1 22-15,1-22 0,-21 22 0,20-1 16,-20 1-16,-1-1 0,-20 22 0,20-22 16,-21 22-16,22 0 0,-22-1 0,1 1 15,-1 0-15,0 21 0,1-1 16,20 1-16,1 0 0,-22 0 15,21 0-15,1 21 0,-1 0 0,1 0 16,-22 0-16,22 0 0,-1 0 0,-20 0 16,20 0-16,1 0 0,-22 0 0,43 0 15,-22 21-15,1-21 0,20 21 0,1-21 16,0 21-16,-1-21 0,22 21 0,0-21 16,0 22-16,21-1 15,0 0-15,0 0 16,0 0-1,0-42 48,0 0-47,0 0-16,21 21 0,-21-21 0,21-1 15,0 1-15,-21 0 0,21-21 0,1 21 16,-1-1-16,-21-20 0,21 21 0,0-21 15,0-1-15,22 22 16,-22-21-16,21-1 0,0 22 0,-20 0 16,20-21-16,0 21 0,1-1 0,-22 1 0,21 21 15,0-21-15,-20 21 0,-1 0 0,21-21 16,-21 21-16,0 0 16,-21 21 15,-21-21-31,0 21 0,0 0 0,-21 1 15,-1-1-15,22 0 0,-21 0 0,-1 0 16,1 0-16,0 22 0,-1-22 0,22 0 16,-21 21-16,0-20 0,20-1 15,-20 0-15,21 0 0,0 0 0,0 0 16,-1 1-16,1-22 0,21 21 16,0-42 30,21-1-46,1 22 16,-1 0 0,-21 22-16,21-1 0,-21 0 0,21 0 15,0 21-15,0-20 0,-21 20 0,22-21 16,-1 21-16,0 1 0,0-1 0,0-21 16,0 22-16,1-1 0,-1 0 15,0 1-15,0-1 0,0-21 0,22 21 16,-22 1-16,21-22 0,-21 21 15,22-21-15,-1 1 0,-21-1 0,21 0 16,-20 0-16,20 0 0,-21 0 0,21 1 16,-20-22-16,-1 21 0,21-21 0,-21 0 15,0 0-15,1 0 0,-1 0 0,0 0 16,0-21-16</inkml:trace>
  <inkml:trace contextRef="#ctx0" brushRef="#br0" timeOffset="36358.72">12001 6435 0,'0'0'0,"22"0"16,-22-21-16,21 21 0,-21-22 0,0 1 15,0 0-15,0 0 16,-21 0 0,-1 21-16,1 0 0,0 0 15,0 0-15,-64 0 16,64 0-16,0 0 0,-21 21 0,20 21 15,1-21-15,0 22 0,-21-1 0,21 0 16,21 22-16,-22-22 0,1 22 0,0-22 16,0 22-16,0-1 0,21-21 15,0 22-15,0-1 0,-21-20 16,21 20-16,0-20 0,0 20 0,0-21 16,0 1-16,0-22 0,21 21 0,0-21 15,0 1-15,0-1 0,0 0 0,22-21 16,-22 0-16,0 0 0,21 0 0,-20 0 15,20 0-15,-21 0 0,21 0 0,1-21 16,-22 0-16,21-1 0,-21 1 0,22 0 16,-22 0-16,21-21 0,-21 20 15</inkml:trace>
  <inkml:trace contextRef="#ctx0" brushRef="#br0" timeOffset="36775.5">12425 6879 0,'0'0'0,"-21"0"31,-1 21-31,1 1 16,0-1-16,21 0 0,0 21 15,-21-21-15,21 1 0,-21 20 0,21-21 16,-21 0-16,21 22 0,0-22 0,0 0 16,0 0-16,0 21 0,0-20 0,21-22 15,0 21-15,-21 0 0,21-21 0,0 0 16,0 0-16,1 0 0,20 0 0,-21 0 15,0 0-15,0 0 0,1 0 0,-1-21 16,0 21-16,0-21 16,0-1-16,0 1 0,-21 0 0,0 0 15,0-21-15,0 20 0,0 1 0,0-21 16,0 21-16,0 0 0,0-22 0,-21 22 16,0 0-16,0 0 0,0 0 0,0-1 15,-1 22-15,1 0 0,0 0 0,0 0 16,0 0-16,0 0 0,-1 22 0,1-22 15,0 21-15,0 0 0,21 0 16,0 0-16,0 22 0,0-22 0,0 0 16,0 0-16,0 0 0,0 22 0,0-22 15,21-21-15,0 21 0,0 0 0,1-21 16,-1 0-16,0 0 0,0 0 16,21 0-16,-20 0 0,-1 0 0</inkml:trace>
  <inkml:trace contextRef="#ctx0" brushRef="#br0" timeOffset="37039.35">13208 6646 0,'0'0'15,"0"-21"-15,0-85 16,0 85-16,-21 21 16,0 0-16,-1 21 15,1 1-15,0-1 0,21 21 0,-21-21 0,0 22 16,21-1-16,-21 0 0,21 22 15,-22-22-15,22 0 0,-21 1 0,21-1 16,-21 0-16,0-20 0,21 20 16,0 0-16,0-21 0,-21 22 0,21-22 15,-21 0-15,21 21 0,0-20 16,0-1-16,0 0 0,21-21 16,0 0-16,0 0 15,0-21-15,0 0 0</inkml:trace>
  <inkml:trace contextRef="#ctx0" brushRef="#br0" timeOffset="37579.15">13610 7049 0,'0'0'16,"21"-22"-16,-21 1 16,0 0-1,0 0-15,-21 21 16,0 0-16,0 0 0,0 0 15,-1 0-15,1 0 0,0 0 0,21 21 16,-21-21-16,0 21 0,0 0 0,-1 1 16,1 20-16,21-21 0,-21 0 0,0 0 15,21 22-15,-21-22 0,21 0 16,0 21-16,0-20 0,0-1 16,0 0-16,0 0 0,21-21 15,0 21-15,0-21 0,0 0 16,1 0-16,-1 0 0,21 0 0,-21 0 15,0-21-15,1 21 0,-1-21 0,21 0 16,-21 0-16,0-1 0,1-20 0,20 21 16,-21-21-16,0-1 0,0 1 0,1 0 15,-22-1-15,21 1 0,-21 0 0,21-22 16,0 22-16,-21-22 16,0 22-16,0-22 0,0 22 0,0 0 15,0-1-15,0 1 0,0 21 0,0 0 0,0 42 31,0 0-31,-21 0 0,21 22 0,0-1 16,-21 0-16,21 22 0,-21-22 0,21 22 16,0-22-16,0 21 0,0-20 0,0-1 15,0 0-15,0 1 0,0-1 16,0 0-16,0 1 0,0-22 0,0 21 16,0-21-16,21 1 0,-21-1 0,21 0 15,0-21-15,0 21 0,22-21 16,-22 0-16,0 0 0,0 0 15,21-21-15,-20 0 0,20 21 0,0-21 16,-21-1-16</inkml:trace>
  <inkml:trace contextRef="#ctx0" brushRef="#br0" timeOffset="38006.9">15494 6773 0,'0'0'0,"21"-21"0,21-42 16,-20 42-1,-22-1-15,0 1 0,21 0 0,-21 0 0,0 0 16,0 0-16,0-1 0,-21 22 0,-1 0 16,1 0-16,0 0 0,0 0 0,0 0 15,-22 0-15,22 22 0,-21-1 0,21 21 16,-22-21-16,22 22 16,-21-22-16,21 21 0,-22 0 0,22 1 15,0-1-15,0-21 0,0 22 0,21-1 16,0-21-16,0 0 0,0 22 0,0-22 15,0 0-15,0 0 0,0 0 0,21 0 16,-21 1-16,21-1 0,0-21 0,22 0 16,-22 21-16,0-21 0,21 0 0,-21 0 15,22 0-15,-1 0 0,0-21 0,22 0 16,-22 21-16,1-22 0</inkml:trace>
  <inkml:trace contextRef="#ctx0" brushRef="#br0" timeOffset="38255.41">16552 6837 0,'-21'0'16,"42"0"-1,0 0 1,1 0-16,-1 0 0,0 0 0,21 0 15,-21 0-15,1 0 0,-1 0 0,0 0 16,0 0-16,0 0 16,-21 21-16,-21-21 15,0 0 1,0 0-16</inkml:trace>
  <inkml:trace contextRef="#ctx0" brushRef="#br0" timeOffset="38403.32">16531 7006 0,'0'0'15,"0"21"-15,-21-21 0,21 22 0,21-1 32,0-21-32,0 0 15,1 0-15,-1 0 0,0 0 0,0 0 16,21 0-16,-20 0 0,-1-21 0,0 21 16,21-22-16,-21 22 0,1-21 0</inkml:trace>
  <inkml:trace contextRef="#ctx0" brushRef="#br0" timeOffset="39303.76">17949 6519 0,'-21'-21'0,"21"0"32,0 0 15,0 42-1,0 0-46,0 0 0,0 1 0,-21 20 16,21-21-16,0 21 0,0-20 0,0 20 16,-21 0-16,21 1 0,0-22 15,0 21-15,0-21 0,-21 0 0,21 22 16,-22-22-16,22 0 0,0 0 0,-21 0 16,21 1-16,-21-1 15,0-42 16,21-1-31,0 1 16,0 0-16,0 0 16,0-21-16,0 20 0,21 1 0,-21-21 15,21 0-15,0-1 0,1 22 16,20-21-16,-21-1 0,0 1 0,22 21 16,-22 0-16,21 0 0,0-1 0,1 1 15,-1 21-15,0 0 0,-20 21 16,20 1-16,0-1 0,1 0 0,-22 0 0,21 21 15,-21 1-15,-21-22 0,0 21 0,0-21 16,0 22-16,0-22 0,0 0 0,-21 0 16,0 0-16,0 1 0,0-1 15,-1 0-15,-20 0 0,21-21 16,0 21-16,0-21 0,21 21 16,-22-21-16,44 0 15,-1-21-15,0 21 16,0-21-16,0 0 0</inkml:trace>
  <inkml:trace contextRef="#ctx0" brushRef="#br0" timeOffset="39679.55">18817 6731 0,'0'0'0,"0"21"16,21-21-1,0 0 1,1 0-16,-1 0 0,0 0 15,0 0-15,0 0 0,0 0 16,1-21-16,-1 21 0,0-21 0,0 21 16,0-21-16,0 0 0,-21-1 15,0 1-15,0 0 16,-21 21 0,0 0-16,0 0 0,0 0 0,0 21 15,-1-21-15,1 21 0,0 22 16,0-22-16,0 0 0,0 21 0,-1-20 15,1-1-15,0 21 0,0-21 0,21 0 16,0 22-16,-21-22 0,21 0 16,0 0-16,0 0 0,0 1 15,0-1-15,21-21 0,0 0 16,21 0-16,-20 0 0,-1 0 16,21 0-16,-21 0 0,22 0 0,-22-21 15,21 21-15,0-22 0,1 1 0,-1 0 16,0 0-16</inkml:trace>
  <inkml:trace contextRef="#ctx0" brushRef="#br0" timeOffset="40227.23">19558 6752 0,'0'0'0,"21"-42"0,0 0 15,-21 20-15,0 44 16,0-1 0,-21 0-16,0 0 0,21 0 15,-21 0-15,0 22 0,-1-22 0,22 0 16,-21 21-16,21-20 0,-21-1 0,21 0 15,0 0-15,0 0 0,0 0 0,0 1 16,0-1-16,0 0 0,21-21 16,0 0-16,1 0 15,-1 0-15,0 0 0,0 0 0,0 0 16,0-21-16,1 21 0,20-21 16,-21 21-16,0-22 0,0 1 0,1 0 0,-1 0 15,0 0-15,0 0 16,-21-1-1,0 44 17,0-1-32,-21 0 0,21 0 15,-21-21-15,21 21 0,0 0 0,0 1 16,0-1-16,0 0 0,21 0 16,0-21-16,0 0 0,0 21 15,1-21-15,-1 0 0,0 0 0,0 0 16,21 0-16,-20 0 0,-1-21 0,0 0 15,21 21-15,-21-21 0,1 0 0,-1-1 16,0 1-16,0 0 0,0 0 0,0-21 16,1-1-16,-22 22 0,0-21 15,21-1-15,-21 1 0,0 0 0,0-1 16,0 22-16,0 0 0,0 0 0,-21 0 16,-1 0-16,1 21 0,0 0 15,0 0-15,0 0 0,0 0 16,21 21-16,0 0 0,-22 0 15,22 0-15,22-21 16,-1 0 0,0 0-16,21 0 0</inkml:trace>
  <inkml:trace contextRef="#ctx0" brushRef="#br0" timeOffset="41315.8">21611 6181 0,'0'0'0,"0"-21"16,-21 21-16,0-22 15,0 22 1,21 22-16,-22-1 15,1 0-15,21 21 0,0 1 0,0-1 16,-21 0-16,21 1 0,-21 20 0,21-21 16,0 22-16,0-1 0,0-20 15,-21 20-15,21-20 0,-21-1 0,-1 21 16,22-20-16,-21-22 0,21 21 0,-21 1 16,0-22-16,21 0 0,0 0 15,0 0-15,0-42 31,21 21-31</inkml:trace>
  <inkml:trace contextRef="#ctx0" brushRef="#br0" timeOffset="41675.58">21315 6160 0,'0'0'0,"-21"-43"0,21 1 15,0 21-15,0 0 16,21-1-16,0 22 0,0 0 0,0 0 16,22 0-16,-1 22 0,0-1 0,22 0 15,-22 0-15,22 21 0,-22-20 0,21 20 16,-20 0-16,-1 1 0,0-1 0,1 21 16,-22-20-16,21-1 0,-21 0 15,-21 1-15,0-1 0,0 0 0,0 1 16,0-1-16,0-21 0,-21 22 0,0-22 15,-21 21-15,21-21 0,-22 0 0,1 1 16,-22-22-16,22 21 0,0 0 16,-22-21-16,22 21 0,0-21 0,-1 0 15,1 0-15,0 21 0,-1-21 0,22 0 16,0 0-16,0 0 0,0 0 0,42 0 31,0-21-31,0 21 0,21-21 16,-20 0-16</inkml:trace>
  <inkml:trace contextRef="#ctx0" brushRef="#br0" timeOffset="41907.46">22352 6646 0,'0'22'15,"0"-1"-15,-21 0 0,0 0 0,-1 0 16,22 0-16,-21 1 0,0-1 0,21 0 15,-21 0-15,21 0 0,-21-21 0,21 21 16,0 1-16,-21-1 0,-1 0 16,1-21-1,21 21-15,0-42 32,0 0-32,21 21 15</inkml:trace>
  <inkml:trace contextRef="#ctx0" brushRef="#br0" timeOffset="42083.36">22479 6519 0,'0'-42'0,"0"84"0,0-105 15,0 42-15,0 0 0,0-1 16,0 1 0,-21 21-16,0 0 15,21 21 1,-22 1-16,22-1 0,0 0 15,-21 0-15,21 0 16,0 0-16,0 1 0</inkml:trace>
  <inkml:trace contextRef="#ctx0" brushRef="#br0" timeOffset="42459.14">22754 6689 0,'0'-21'0,"0"-1"15,0 1-15,0 0 16,-21 21 0,0 0-16,-22 0 0,22 0 0,0 0 15,-21 0-15,21 21 16,-1-21-16,-20 21 0,21 1 0,0-1 16,21 0-16,0 0 0,0 0 15,0 0-15,0 1 0,21-22 16,0 0-16,0 21 0,0-21 0,1 21 15,-1-21-15,0 0 0,0 0 0,0 21 16,0-21-16,1 0 0,-1 0 0,0 21 16,0 0-16,-21 1 31,-21-22-31,0 0 0,0 0 16,-1 21-16,1-21 0,0 0 15,0 0-15,0 0 0,0 0 0,-1 0 16,1 0-16,21 21 0,21-21 31,1 0-31</inkml:trace>
  <inkml:trace contextRef="#ctx0" brushRef="#br0" timeOffset="42750.97">23220 6689 0,'0'0'0,"21"-21"0,-21-1 16,0 1-16,0 0 15,0 42 1,0 0 0,0 1-16,-21 20 0,0-21 15,21 21-15,-22-20 0,1 20 0,21-21 16,-21 21-16,0 1 0,0-1 0,21 0 16,-21 1-16,-1-1 0,1 22 0,0-22 15,0 0-15,0 1 0,0-1 0,-1 0 16,22 1-16,-21-1 0,0-21 0,0 21 15,21-20-15,-21-1 0,21 0 0,0 0 16,21-42 31,0 0-47</inkml:trace>
  <inkml:trace contextRef="#ctx0" brushRef="#br0" timeOffset="43031.81">23177 6710 0,'0'0'0,"0"-21"0,0 0 16,22-1-16,-22 1 15,21 21-15,0 0 0,-21-21 16,21 21-16,0 0 0,0 0 0,1 0 16,-1 0-16,0 0 0,-21 21 15,21 0-15,-21 1 0,21-1 0,-21 0 16,0 0-16,0 0 0,0 22 0,0-22 15,-21 0-15,0 0 0,21 0 0,-42 0 16,20 1-16,1-22 0,0 21 16,0-21-16,-21 0 0,20 21 0,1-21 15,0 0-15,0 0 0,0 0 16,21-21 0,0 0-16</inkml:trace>
  <inkml:trace contextRef="#ctx0" brushRef="#br0" timeOffset="43303.83">23749 6117 0,'0'0'0,"0"21"15,0 1-15,-21-1 16,0 0-16,21 0 0,-22 21 0,1 1 15,21-1-15,-21 0 0,0 22 0,21-22 16,-21 1-16,0-1 0,21 0 0,-22 1 16,22-22-16,0 21 0,-21-21 0,21 0 15,-21 1-15,21-1 16,0 0-16,0 0 0,0 0 0,0 0 16,21-21-1,0 0-15,1 0 16,-1 0-16,21 0 0</inkml:trace>
  <inkml:trace contextRef="#ctx0" brushRef="#br0" timeOffset="44296.26">23939 6773 0,'0'-21'0,"0"42"0,22-63 15,-1 21-15,0 21 0,-21-21 0,0 0 16,0-1-16,0 1 16,-21 21-1,0 0 1,-1 0-16,1 21 0,0 1 0,0-22 15,0 21-15,0 0 0,-1 0 0,1 0 16,0 0-16,0 1 0,0-22 0,21 21 16,0 0-16,0 0 0,0 0 15,0 0 1,21-21 0,0 0-16,0 0 15,0 0-15,1-21 0,-1 21 16,-21-21-16,21 0 0,0 0 0,0 0 15,0-1-15,1 1 0,-22 0 16,0 0-16,21 21 16,-21 21 15,-21 0-31,-1-21 0,22 21 16,0 1-16,-21-1 0,21 0 0,-21-21 15,21 21-15,0 0 0,0 0 16,0 1-16,21-22 15,0 0 1,1 0-16,-1 0 0,0 0 16,0 0-16,0 0 15,0 0-15,-21-22 0,22 1 16,-1 21-16,0-21 0,-21 0 0,21 0 16,0 21-16,0-21 0,-21-1 0,22 1 15,-22 42 16,0 1-15,-22-22-16,1 21 0,0 0 16,21 0-16,0 0 15,0 0-15,0 1 16,21-22 0,0 21-16,1-21 0,-1 0 15,0 0-15,0 0 0,0 0 16,0 0-16,1 0 0,-22-21 0,21 21 15,0-22-15,0 1 0,0 0 16,-21 0-16,21 0 0,-21 0 16,22-1-16,-1 1 15,-21 0-15,0 42 32,-21 0-17,21 1-15,-22-1 0,22 0 0,-21 0 16,0 0-16,21 0 0,-21 1 0,0-1 15,0 0-15,21 0 0,-22 0 16,22 0-16,-21 22 0,21-22 0,0 21 16,0-21-16,-21 22 0,21-22 0,-21 21 15,0-21-15,21 22 0,-21-22 16,-1 21-16,22-21 0,-21 1 0,0 20 16,0-21-16,0 0 0,21 0 0,-21 22 15,-1-22-15,1 0 0,0-21 0,21 21 16,-21 0-16,0-21 0,0 0 0,-1 0 15,1 0-15,0 0 0,0 0 16,0 0-16,0 0 16,21-21-16,0 0 15,0 0-15,0 0 16,21 21-16,0-21 0,0-1 16,-21 1-16,21 0 0,0 0 0,1 0 15,-1 0-15,21-1 0,-21 1 0,22-21 16</inkml:trace>
  <inkml:trace contextRef="#ctx0" brushRef="#br0" timeOffset="44579.62">24850 6689 0,'0'0'0,"0"-43"0,0 1 15,0 21-15,0 0 0,-22 21 31,1 0-31,0 21 16,0 0-16,0 0 0,0 0 0,21 22 16,-22-22-16,1 0 0,0 21 0,21-20 15,0-1-15,-21 21 0,0-21 16,21 0-16,-21 1 0,21-1 0,0 0 16,0 0-16,0 0 0,0 0 0,0 1 15,0-1 1,21-21-16,0 0 15,0 0-15,0 0 0,0 0 16</inkml:trace>
  <inkml:trace contextRef="#ctx0" brushRef="#br0" timeOffset="44979.39">25082 6710 0,'0'-21'0,"0"42"0,0-63 0,0 20 15,0 1-15,0 0 0,0 0 16,-21 21-16,42 21 47,1 0-47,-22 0 16,21 1-16,-21-1 0,0 0 0,0 0 15,0 0-15,0 0 0,0 22 0,0-22 16,-21 0-16,-1 0 0,1 22 0,0-22 15,0 0-15,0 0 0,-22 0 0,22 0 16,0 22-16,-21-22 0,21 0 16,-22 0-16,22 0 0,0 1 0,0-1 15,-22 0-15,22-21 0,0 21 0,0 0 16,0-21-16,0 21 0,-1-21 16,1 0-16,21 22 0,-21-22 0,0 0 15,0 0 32,0 0-31,21-22-16,-22 22 0</inkml:trace>
  <inkml:trace contextRef="#ctx0" brushRef="#br0" timeOffset="49015.72">8424 13123 0,'0'0'0,"-21"0"16,21-21-16,0 0 15,-21 21-15,0-21 0,0 21 0,-1-21 16,1 21-16,0 0 0,0 0 16,0-21-16,0 21 0,-1 0 15,1 0-15,0 0 0,0 0 16,0 0-16,0 0 16,42 0 30,0 0-30,0 0 0,0 0-16,0 0 0,1 0 15,-1 0 1,0 0 0,0 0-16,0 0 15,0 0-15,1 0 16,-1 0-16,0 0 0,0 0 15,0 0-15,0 0 16,1 0-16,-1 0 0,21 0 16,-21 0-16,0 0 0,22 0 0,-1 0 15,0-22-15,22 22 0,-22-21 16,22 0-16,-1 21 0,1-21 0,-1 0 16</inkml:trace>
  <inkml:trace contextRef="#ctx0" brushRef="#br0" timeOffset="52007.35">5821 7853 0,'0'0'0,"63"0"16,-42 0-16,1 0 16,-1 0-1,-21-21 1,0 0 0,0-1-1,0 1 1,-21 21-16,-1-21 15,1 21-15,21-21 0,-42 0 0,21 21 16,0-21-16,-1-1 0,1 1 16,-21 0-16,21 0 0,0 0 0,-1 0 15,1-1-15,0 1 0,0 0 0,-21 0 16,20 0-16,1 0 0,0-1 16,0 1-16,-21 21 0,20-21 0,1 0 15,-21 0-15,0 21 0,20-21 0,-20 21 16,0-22-16,-1 22 0,1-21 15,-21 21-15,20-21 0,-20 21 0,20-21 16,-20 21-16,21 0 16,-22 0-16,22-21 0,-1 21 0,-20 0 15,21 0-15,-1 0 0,1 0 0,0 0 16,-1 0-16,1 0 0,0 0 16,-1 0-16,1 0 0,0 0 0,-1 0 15,1 0-15,-22 0 0,22 21 16,-21-21-16,-1 21 0,22-21 0,-22 21 15,1-21-15,20 21 0,-20-21 16,21 22-16,-22-22 0,22 21 16,-1-21-16,1 21 0,0 0 0,21-21 0,-22 21 15,1 0-15,21-21 0,-22 22 16,22-1-16,-21 0 0,0 0 16,20-21-16,-20 21 0,0 0 15,-1 1-15,22-1 0,-21-21 0,0 21 16,-1 0-16,1 0 0,0-21 0,-1 21 15,22 1-15,-21-1 0,21-21 16,-22 21-16,22 0 0,-21 0 0,21 0 16,-1 1-16,-20-1 0,21 0 15,0 0-15,0 0 0,-1 22 0,1-22 16,0 21-16,0-21 0,0 22 16,21-1-16,0 0 0,-21 1 15,21-1-15,0 0 0,0-21 0,0 22 0,0-1 16,0 0-16,0-20 15,0 20-15,0 0 0,21-21 0,-21 22 16,0-1-16,21 0 0,0-20 16,0 20-16,0 0 0,1 1 0,-1-22 15,0 21-15,21-21 0,-21 22 0,22-22 16,-22 21-16,21-21 0,-21 22 16,22-22-16,-1 0 0,-21 21 0,22-21 15,-1 1-15,-21-1 0,21 21 16,1-21-16,-22 0 0,21 1 0,1-1 15,-22 21-15,21-21 0,0 0 16,1 1-16,-1-1 0,0 0 0,1 0 16,-1 0-16,22 0 0,-22 1 15,21-1-15,-20 0 0,20 0 0,1 0 16,-1 0-16,-20-21 0,20 22 0,1-1 16,-1-21-16,1 21 0,-1-21 15,-21 0-15,22 0 0,-1 21 0,1-21 16,-1 0-16,1 0 0,21 0 0,-22 0 15,1 0-15,20 0 0,-20 0 0,-1 0 16,22 0-16,-22 0 0,1 0 16,-1 0-16,1 0 0,-1 0 0,1 0 15,-22 0-15,22 0 0,-22-21 16,22 21-16,-22-21 0,0 0 0,1 21 16,-1-22-16,0 1 0,1 0 15,-1 0-15,0 0 0,1 0 0,20-1 16,-21 1-16,1 0 0,-1-21 0,22 21 15,-22-1-15,0 1 0,1 0 0,-1 0 16,0 0-16,1 0 0,-1-1 16,0 1-16,-21 0 0,22 0 0,-22 0 15,21 0-15,-21-22 0,1 22 0,20 0 16,-21 0-16,0-22 0,0 22 0,1-21 16,-1 21-16,0-22 0,0 22 15,0-21-15,0 0 0,1 20 16,-1-20-16,-21 0 0,21 21 0,0-1 15,-21-20-15,21 21 0,-21-21 0,0 20 16,21 1-16,-21-21 0,22 21 16,-22 0-16,0-22 0,0 22 0,0-21 15,0-1-15,0 22 0,0-21 0,0 0 16,0 20-16,0-20 0,0 0 16,-22 21-16,22-22 0,-21 22 0,21-21 15,-21 21-15,0-22 0,21 22 16,-21 0-16,0 0 0,-1 0 0,1-1 15,21 1-15,-21 0 0,0 0 0,0 0 16,0 21-16,-1-21 0,1-1 16,0 22-16,0-21 0,0 0 0,0 21 15,-22-21-15,22 21 0,0 0 16,-21 0-16,20-21 0,1 0 0,-21 21 16,21 0-16,-22-22 0,1 22 0,0-21 15,-1 21-15,1-21 0,-21 21 16,-1-21-16,22 21 0,-22-21 0,1 21 15,-1-21-15,1 21 0,-1-22 0,1 22 16,-1-21-16,1 21 0,-1 0 16,22-21-16,-22 21 0,22 0 0,-21-21 15,-1 21-15,22 0 0,-22 0 16,1-21-16,-1 21 0,1 0 16,20 0-16,-20 0 0,-1 0 0,22 0 15,-21 0-15,20 0 0,-20 0 16,-1 0-16,22 0 0,0 0 0,-1 0 15,1 0-15,0 0 0,20 0 0,-20 0 16,0 0-16,21 0 0,-43 21 16,22-21-16,-1 21 0,-20-21 0,21 21 15,-22-21-15,22 21 0,-1-21 16,-20 22-16,21-22 0,-1 21 16,1 0-16,0 0 0,-1-21 0,1 21 0,0 0 15,-1 1-15,22-22 16,-21 21-16,21 0 0,-1-21 0,1 21 15,0 0-15,0-21 0,0 21 16,0 1-16,-1-22 0,1 21 0,0 0 16,0 0-16,0-21 0,21 21 0,0 0 15,0 1-15,0-1 0,0 21 16,0-21-16,0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45:15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1884 1926 0</inkml:trace>
  <inkml:trace contextRef="#ctx0" brushRef="#br0" timeOffset="1147">1841 1312 0,'43'-84'31,"-43"63"-31,0-1 0,0 1 16,0 0-16,0 0 0,0 0 15,0 0-15,0-1 16,0 44-1,0-1 1,-21 21-16,21 0 0,-22 1 0,1-1 16,21 22-16,-21-1 0,0 22 15,0-1-15,21 1 0,-21 21 0,-1 0 16,1-22-16,0 22 0,0 0 16,0 0-16,0-21 0,-1-1 0,1 1 15,0 0-15,0-22 0,21 1 16,-21-1-16,21-21 0,-21-20 15,21 20-15,-22-21 0,22 0 0,0 0 16,0-42 0,0-21-1,0 21-15,0-22 0,0 1 16,0-21-16,0 20 0,0-20 0,0-1 16,0 1-16,0-1 0,0 1 0,0-1 15,0 22-15,0-22 0,0 22 16,0 21-16,0 0 0,0 0 0,0-1 15,22 44 1,-1-1-16,-21 0 16,21 0-16,0 21 0,0-20 15,0 20-15,1 0 0,-1 22 0,0-22 16,-21 0-16,21 1 0,0-1 16,0 22-16,1-43 0,-1 21 0,0 0 15,0-20-15,0-1 0,0 0 0,1 0 16,20 0-16,-21-21 0,21 0 15,-20 0-15,20 0 0,0 0 0,1 0 16,-1-21-16,0 21 0,1-42 16,-1 21-16,21-22 0,-20 22 15,-22-42-15,21 20 0,1-20 0,-22-1 16,0 1-16,21-1 0,-42 1 16,21-276-1,-21 254-15,0 1 0,-21-1 0,0 22 16,0-1-16,-21 1 0,-1-1 15,-20 1-15,20-1 0,-20 22 0,-1-1 16,22 1-16,-21 0 0,20 21 16,-20-1-16,20 1 0,-20 21 0,21 0 15,-22 21-15,22 1 0,-22-1 16,22 21-16,0 0 0,-1 1 0,22 20 16,-21-20-16,42 20 15,0 1-15,0-1 0,0 22 0,0-22 16,21 1-16,0-1 0,21 1 15,-20-22-15,20 0 0,-21 1 0,21-1 16,1 0-16,-1-20 0,-21-1 0,22 0 16,-22 0-16,21-21 0,-21 21 15,22-21-15,-22 0 0,0 0 16,21 0-16,-21 0 0,22 0 0,-22 0 16,21 0-16,-21 0 0,22 0 0,-1 0 15,0 0-15,-20 0 0</inkml:trace>
  <inkml:trace contextRef="#ctx0" brushRef="#br0" timeOffset="1591.26">2836 2053 0,'0'0'0,"21"0"0,-21 21 31,0 1-31,-21-1 16,21 0-16,-21 0 0,0 0 15,0 0-15,21 22 0,-21-1 0,-1-21 16,22 22-16,0-22 0,0 21 16,0 0-16,0-20 0,0 20 0,0-21 15,0 0-15,22 0 0,-22 1 16,21-22-16,21 21 0,-21-21 16,0 0-16,1 0 0,-1 0 0,21 0 15,-21 0-15,0-21 0,1-1 0,20 1 16,-21 0-16,0 0 0,-21 0 15,21-22-15,-21 1 0,22 21 0,-22-21 16,0-1-16,0 22 0,0-21 0,0-1 16,-22 22-16,1 0 0,0 0 15,0 0-15,0 0 0,0 21 0,-1 0 16,1 0-16,0 0 0,-21 0 0,21 0 16,-1 21-16,1-21 15,0 21-15,0-21 0,21 21 0,0 0 16,-21-21-16,21 21 0,0 1 0,0-1 15,0 0-15,21 0 16,0-21-16,0 21 0,22-21 16,-22 0-16,0 0 0,0 0 0,0 0 15</inkml:trace>
  <inkml:trace contextRef="#ctx0" brushRef="#br0" timeOffset="2207.71">3365 2201 0,'0'0'0,"22"0"16,-22 22-16,0-1 16,0 0-16,0 0 15,-22 0-15,1 0 0,21 22 0,0-22 16,0 0-16,-21 21 0,21-20 16,-21-1-16,21 21 0,0-21 0,0 0 15,0 1-15,0-1 0,0 0 16,21-21-1,0 0-15,0 0 16,1 0-16,-1-21 0,-21 0 16,21-1-16,-21 1 15,21 0-15,0 0 0,-21 0 0,0 0 16,21-22-16,1 22 0,-22 0 0,0 0 16,21 21-16,-21-21 0,0-1 15,0 44 1,0-1-16,0 0 15,0 0-15,0 0 0,0 0 16,0 1-16,0-1 0,0 0 0,0 0 16,0 0-16,0 0 0,0 1 15,21-22-15,0 21 0,-21 0 0,21-21 16,0 0-16,1 0 0,-1 0 0,0 0 16,0 0-16,0 0 0,0-21 0,1 21 15,-1-21-15,0-1 0,0 1 16,0 0-16,0 0 0,-21 0 15,0 0-15,0-22 0,0 22 0,0-21 16,0 21-16,0-22 0,0 22 0,-21 0 16,0 0-16,0 0 0,0-1 15,0 22-15,-1 0 0,1 0 0,0 0 16,0 0-16,0 0 0,0 0 0,-1 0 16,1 0-16,21 22 15,0-1-15,0 0 16,21 0-16,22-21 0,-22 21 15,0-21-15,0 21 0,22-21 16,-22 0-16,0 0 0,21 0 16,-21 0-16,1 0 0</inkml:trace>
  <inkml:trace contextRef="#ctx0" brushRef="#br0" timeOffset="2685.65">4085 2286 0,'0'21'47,"0"0"-47,0 1 0,0-1 16,0 0-16,0 0 0,0 0 0,0 0 15,0 1-15,0 20 16,0-21-16,0 0 0,-21-21 0,21 85 31,-21-85-15,21-21 15,0 0-31,0-1 0,0 1 16,0-21-16,0 21 0,0 0 15,0-22-15,0 22 0,0-21 0,42-43 16,-21 64-16,0 0 16,1 0-16,-1-1 0,21 22 15,-21 0-15,22 0 0,-22 0 16,21 0-16,-21 0 0,22 0 0,-1 22 15,-21-1-15,0 0 0,0 0 0,1 0 16,-22 0-16,0 22 0,0-22 16,0 0-16,0 0 0,0 0 0,0 22 15,-22-22-15,1 0 0,0 0 0,21 0 16,-21-21-16,0 22 0,0-1 16,21 0-16,-22-21 0,1 0 15,21 21-15,21-21 31,1-21-31,-1 21 0</inkml:trace>
  <inkml:trace contextRef="#ctx0" brushRef="#br0" timeOffset="3019.46">5228 2244 0,'0'0'0,"0"-21"0,0-1 15,0 1-15,0 0 0,0 0 16,-21 21-16,0-21 16,0 21-16,-1 0 0,1 0 0,0 0 15,0 0-15,0 21 0,0 0 0,-22 0 16,22 0-16,-21 1 16,21-1-16,-22 0 0,22 21 0,0-21 15,0 22-15,0-22 0,-1 21 0,1-21 16,21 22-16,-21-22 0,21 0 0,0 21 15,0-20-15,0-1 0,0 0 16,21 0-16,0 0 0,1-21 16,20 0-16,-21 21 0,0-21 0,22 0 15,-22 0-15,21 0 0,0 0 16,1 0-16,-22 0 0,21-21 0,-21 21 16,22-21-16,-1 0 0,-21 0 15,22 21-15,-1-21 0</inkml:trace>
  <inkml:trace contextRef="#ctx0" brushRef="#br0" timeOffset="3483.16">5609 2286 0,'0'0'0,"0"-21"0,0-21 15,0 20-15,-21 22 16,0 0-16,0 0 0,-1 0 16,1 22-16,0-22 0,0 21 0,0 0 15,0 0-15,-1 0 0,1 0 16,0 22-16,0-22 0,0 0 0,0 21 15,-1-20-15,22-1 0,0 0 0,0 0 16,0 0-16,0 0 0,0 1 16,0-1-1,22-21-15,-1 0 0,0 0 16,0 0-16,0-21 0,22-1 16,-22 1-16,0 0 0,0 0 15,0 0-15,0 0 0,1-1 0,-1-20 16,0 21-16,-21 0 0,21-22 0,-21 22 15,21 0-15,-21 0 0,0 0 16,0 42 15,-21 0-31,21 0 0,0 0 16,-21 1-16,0-1 0,21 21 0,-21-21 16,21 0-16,0 1 0,0-1 15,0 0-15,0 0 0,0 0 0,0 0 16,0 1-16,0-1 0,21-21 15,0 0-15,0 0 16,21 0-16,-20 0 0,-1 0 0,21 0 16,-21 0-16,22 0 0,-1-21 0,-21-1 15,21 1-15,1 0 0,-22 0 0,21 0 16</inkml:trace>
  <inkml:trace contextRef="#ctx0" brushRef="#br0" timeOffset="3883.36">6286 2265 0,'0'0'0,"43"-64"16,-43 43-1,-21 21 1,-1 0-16,1 0 0,0 0 16,0 0-16,0 0 0,0 0 0,-1 21 15,-20-21-15,21 22 0,0-1 0,0 0 16,-1-21-16,1 21 0,0 0 16,0 0-16,21 1 0,0-1 15,0 0-15,0 0 0,21 0 16,0-21-16,0 0 0,1 21 15,-1-21-15,21 0 16,-21 22-16,0-22 0,22 0 0,-22 21 16,0-21-16,0 21 0,0-21 0,1 21 15,-1-21-15,0 0 0,-21 21 0,21-21 16,-21 21-16,0 1 16,-21-22-16,0 21 0,0-21 15,-22 21-15,22-21 0,-21 0 0,21 0 16,-22 21-16,22-21 0,-21 21 0,21-21 15,-22 0-15,22 0 0,0 0 16,0 0-16,0 0 0,-1 0 0,1 0 16,21-21 15,21 21-31,1-21 0,-1 0 16,0 0-16,0 21 0,0-22 0</inkml:trace>
  <inkml:trace contextRef="#ctx0" brushRef="#br0" timeOffset="4484.02">6858 1249 0,'0'0'0,"0"-21"0,0 0 0,0-1 15,-21 22-15,0 0 16,-1 0 0,22 22-16,0 20 0,-21-21 0,21 21 15,-21 1-15,0-1 0,21 0 16,0 22-16,-21-1 0,21 1 0,-21-1 16,-1 1-16,22 21 0,0-22 0,-21 1 15,0-1-15,21-21 0,0 22 0,0-22 16,0 1-16,0 20 0,0-21 15,0-20-15,0 20 0,0 0 16,0-21-16,0 1 0,0-1 0,0 0 16,0 0-16,0 0 0,21-21 0,0 0 15,1 0-15,-1 0 0,0 0 16,0 0-16,0 0 0,0-21 0,22 21 16,-22-21-16,0 0 0,21 0 0,-20-1 15,20 1-15,-21-21 0,0 21 16,0 0-16,1-1 0,-1 1 0,0 0 15,-21 0-15,0 0 0,0 42 32,-21 0-17,21 0-15,0 0 16,0 1-16,-21-1 0,21 0 0,0 0 16,-22 0-16,22 0 0,0 1 0,0-1 15,0 0-15,0 0 16,0 0-16,22-42 47,-1 0-47,-21 0 0,21 0 0,-21-22 15,21 1 1,0 21-16</inkml:trace>
  <inkml:trace contextRef="#ctx0" brushRef="#br0" timeOffset="4642.95">7239 2074 0,'0'0'0,"0"-21"15,0 0 17</inkml:trace>
  <inkml:trace contextRef="#ctx0" brushRef="#br0" timeOffset="4839.82">6435 2138 0,'21'0'31,"0"0"-31,0 0 15,21 0-15,-20 0 0,20 0 16,-21 0-16,21-21 0,1 21 0,-1 0 16,-21 0-16,22-21 0,-1 21 0</inkml:trace>
  <inkml:trace contextRef="#ctx0" brushRef="#br0" timeOffset="5431.48">7408 2244 0,'-42'0'16,"21"0"15,21 21-16,0 0 1,0 0-16,0 0 0,0 1 16,0-1-16,0 0 15,0 0-15,0 0 0,0 0 16,0 1-16,-21-22 16,21-22 15,-22 22-31,22-21 15,0 0-15,0 0 0,0 0 16,0 0-16,0-1 0,0-20 16,22 21-16,-22 0 0,21 0 15,21-22-15,-21 22 0,22 0 0,-1 0 16,0 0-16,1-1 0,-1 1 0,0 21 16,1 0-16,20 0 0,-21 0 15,1 0-15,-22 0 0,21 0 0,1 21 16,-22 1-16,0-1 0,0 0 0,-21 0 15,0 0-15,0 0 0,0 22 0,0-22 16,0 0-16,0 0 0,0 0 16,-21 1-16,0-1 0,21 0 0,-21 0 15,-1 0-15,1 0 0,21 1 16,-21-22-16,21 21 16,-21-21-16,42 0 31,0-21-31,0 21 15,1-22-15,-1 22 0,21-21 0</inkml:trace>
  <inkml:trace contextRef="#ctx0" brushRef="#br0" timeOffset="6307.19">8678 2074 0,'0'-21'16,"-21"21"-16,0 0 16,0 0-16,0 0 0,-1 0 0,-20 0 15,21 0-15,0 21 0,-22 1 16,22-1-16,0 0 0,0 0 0,-21 0 16,20 0-16,1 1 0,0 20 0,21-21 15,-21 0-15,21 0 0,-21 1 0,21-1 16,0 0-16,0 0 0,0 0 15,0 0-15,0 1 0,21-1 16,0-21-16,0 0 0,0 0 16,1 0-16,-1 0 0,0 0 0,0 0 15,0-21-15,0 21 0,1-22 0,-1 1 16,0 0-16,0 0 0,0 0 16,-21 0-16,21-22 0,1 22 0,-22 0 15,21 0-15,-21 0 0,0-1 0,21 1 16,-21 0-16,0 0 0,0 42 47,0 0-32,0 0-15,-21 1 0,21-1 16,-21 0-16,21 21 0,0-21 0,-22 22 16,22-22-16,-21 21 0,0 1 15,21 20-15,0-21 0,0 1 0,0 20 16,0-20-16,0 20 0,0 1 0,-21-22 15,21 21-15,0 1 0,0-1 0,-21 1 16,21-1-16,0 22 0,0-21 0,0-1 16,0 1-16,0 20 0,0-20 15,0-1-15,0 1 0,0-1 0,0 1 16,0-1-16,-21 1 0,21-1 0,-22-20 16,22 20-16,-21-21 0,21 1 15,0-1-15,-21-21 0,0 0 0,0 1 16,21-1-16,-21-21 0,-1 0 15,1 0-15,0 0 16,0 0-16,0-21 0,0-1 0,-1 1 16,1-21-16,0 0 0,0-1 0,0 1 15,-22-22-15,22 22 0,0-21 0,21-1 16,0 1-16,0-22 0,0 21 0,0-20 16,0 20-16,0-20 0,21-1 15,0 21-15,1 1 0,-1-22 0,0 22 16,0 20-16,0-20 0,0-1 15,22 22-15,-22 0 0,21-1 0,-21 1 16,1 0-16,20 21 0,-21-22 0,0 22 16,22 0-16,-22 0 0,0 0 15,21 21-15,-21-22 0,1 22 0,20 0 16,-21 0-16,0-21 0,0 21 0,1 0 16,-1 0-16,0 0 0,0 0 0,0 0 15,0 0-15,-42 0 31,-21 0-31,21 0 0</inkml:trace>
  <inkml:trace contextRef="#ctx0" brushRef="#br0" timeOffset="7127.63">1037 2942 0,'0'0'0,"-21"0"0,-21 0 0,-1 0 0,22 0 15,-21 0-15,-1 0 0,22 0 16,0 0-16,0 0 0,0 0 0,0 0 16,-1 0-16,1 0 15,64 0 16,-22 0-31,0 0 16,21 0-16,1 0 0,-1 0 0,0 0 16,22 21-16,-1-21 0,1 0 15,20 0-15,1 0 0,21 0 16,0 0-16,0 0 0,-1 0 0,22 0 16,0 0-16,0 0 0,22 0 15,-1 0-15,0 0 0,0 0 0,0 0 16,22 0-16,-1 0 0,0 0 0,1 0 15,-1 0-15,0 0 0,22 0 0,-22 0 16,22 0-16,-1 0 0,1 0 16,-1 0-16,-21 0 0,22 0 0,-22 0 15,1 0-15,-1 0 0,-21 0 0,21 0 16,-20 0-16,-1 0 0,0 0 0,-21 0 16,0 22-16,0-22 0,-21 0 15,0 0-15,-22 0 0,1 0 16,-22 0-16,22 0 0,-43 21 0,22-21 15,-22 0-15,-21 0 0,1 0 0,-1 0 16,-64 0 15,22 0-31,-21 0 0,0 0 0,-1 0 16,-20-21-16,-1 21 0,1 0 0,-22 0 16,0-22-16</inkml:trace>
  <inkml:trace contextRef="#ctx0" brushRef="#br0" timeOffset="7759.9">1249 3281 0,'0'0'0,"42"0"31,-21 0-16,0 0-15,22 0 0,20 0 16,-20 0-16,20 0 0,-21 0 0,43 0 16,-21 0-16,-1-21 0,22 21 15,-1 0-15,22 0 0,0-21 0,21 21 16,0 0-16,0 0 0,0 0 0,21 0 16,0-22-16,1 22 0,-1 0 15,21 0-15,-21-21 0,22 21 0,-1 0 16,0 0-16,1-21 0,20 21 15,-21 0-15,22 0 0,-22 0 0,22-21 16,-22 21-16,0 0 0,1 0 0,-1 0 16,-21 0-16,22 0 0,-22 0 15,0 0-15,0 0 0,0 0 0,-21 0 16,0 0-16,-21 0 0,0 0 0,-21 0 16,-1 0-16,1 0 0,-22 0 0,1 0 15,-1 0-15,-20 0 0,-1 0 16,-21 0-16,0 0 0,1 0 0,-1 0 15,0 0-15,0-21 63,0 21-63,0 0 16,1-21-16,-1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48:28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9292 0,'-21'-42'16,"0"21"-1,21 0-15,0-1 0,0 1 16,0 42 15,0 1-15,0-1-16,0 0 16,0 0-16,21 0 0,0 22 0,-21-22 15,21 0-15,0 0 0,0 0 0,1 22 16,-1-22-16,0 0 0,0 0 15,0 21-15,22-20 0,-22-1 0,21 0 16,-21 0-16,22 0 0,-1-21 16,0 21-16,1-21 0,20 0 15,-21 0-15,22 0 0,-22 0 0,22 0 16,-1 0-16,-20 0 0,20 0 0,1-21 16,-22 21-16,0-21 0,22 0 15,-22 21-15,0-21 0,1 0 0,-1 21 16,0-22-16,1 22 0,-1 0 0,0-21 15,1 21-15,-1 0 0,0 0 16,1 0-16,-1 0 0,0 0 0,1 0 16,-1 0-16,0 0 0,1 0 0,-1 0 15,0 0-15,1 0 16,-1 0-16,0 0 0,1 0 0,-1 0 16,0 0-16,1 0 0,20 0 0,-20 0 15,-1-21-15,0 21 0,22-21 16,-22 21-16,22-21 0,-1 21 0,1-21 15,-1 21-15,1-22 0,-22 1 0,21 21 16,1-21-16,-22 21 0,22-21 0,-1 0 16,-20 21-16,20-21 0,-21 21 15,22-22-15,-1 1 0,1 21 0,-1-21 16,1 21-16,-1 0 0,1 0 0,-1-21 16,1 21-16,21 0 0,-22 0 0,-21 0 15,22 0-15,-1 0 0,-20 0 16,20 0-16,-20 0 0,-1 0 15,21 21-15,-20-21 0,-1 0 0,0 0 16,22 0-16,-22 0 0,1 0 0,-1 0 16,0 0-16,1 0 0,-1-21 0,0 21 15,1-21-15,-1 0 0,-21 21 16,21-22-16,1 1 0,-1 0 0,-21 0 16,22-21-16,-1 20 0,0 1 0,1-21 15,20 21-15,-21-22 0,1 22 0,20-21 16,-20 21-16,20-22 0,-21 22 15,22 0-15,-22 0 0,1 0 16,20 21-16,-21-21 0,1 21 0,20-22 16,-20 22-16,-1 0 0,0 0 0,1 0 15,20 0-15,-21 22 0,1-1 0,-1 0 16,0-21-16,1 21 0,-1 0 0,0 0 16,1 1-16,20-1 0,1 0 15,-22-21-15,22 21 0,-1 0 0,1-21 16,-22 21-16,21-21 0,1 0 0,-1 22 15,1-22-15,-22 0 0,22 0 0,-1 0 16,-20 0-16,20 0 0,-21 0 0,22 0 16,-1 0-16,1-22 0,21 22 0,-22-21 15,1 21-15,20-21 16,1 0-16,0 21 0,-1-21 0,-20 0 16,20 21-16,1-22 0,0 22 0,-1 0 15,1 0-15,0 0 0,-22 0 0,22 0 16,0 22-16,-1-1 0,1 0 0,0 0 15,-22 0-15,22 0 0,-22 22 0,22-22 16,0 0-16,-1 21 0,-20-20 0,20 20 16,22-21-16,-21 21 0,0-20 15,-1-1-15,22 21 0,-21-21 0,21 0 0,-22 1 16,22-1-16,0 0 0,0 0 16,0-21-16,-1 21 0,1 0 0,0-21 15,-21 22-15,21-22 0,-1 0 16,1 0-16,21 0 0,-21 0 0,0 0 15,0 0-15,0 0 0,-1 0 0,1 0 16,0 0-16,21-22 0,-21 1 0,0 21 16,0-21-16,21 0 0,-22 0 0,1 0 15,0-1-15,0 22 0,-21-21 0,20 0 16,-20 21-16,0 0 0,-1-21 0,-20 21 16,21 0-16,-43 0 0,21 0 0,1 0 15,-22 0-15,1 0 0,-22 0 0,21-21 16,-21 21-16,0 0 0,-21-21 15,0-1 1</inkml:trace>
  <inkml:trace contextRef="#ctx0" brushRef="#br0" timeOffset="1975.17">5016 9186 0,'0'0'0,"-21"0"0,0 0 0,21 22 15,-21-22-15,42 0 63,0 0-63,-21-22 15,21 22-15,-21-21 0,22 0 16,-1 0-16,0 0 0,-21 0 16,21-1-16,0 1 0,0 0 0,1 0 15,-22 0-15,21 0 0,0-1 0,0-20 16,0 21-16,0 0 0,-21 0 15,22-1-15,-1-20 0,0 21 0,0 0 16,0 0-16,0-22 0,1 22 0,-1-21 16,0 21-16,21-22 0,-21 1 15,22 0-15,-1-1 0,0 1 0,-20 0 16,20-1-16,0 1 0,1-22 0,-1 22 16,0 0-16,-21-22 0,22 22 15,-1 0-15,0-1 0,-20-20 16,20 20-16,0 1 0,-21 0 0,22-1 15,-1 1-15,0-21 0,1 20 0,-1-20 16,0 20-16,1 1 0,-1-21 0,22 20 16,-22-20-16,21 20 0,-20 1 15,-1 0-15,22-1 0,-22-20 0,21 21 16,-20-1-16,-1 1 0,22 0 0,-22-22 16,0 22-16,1-1 0,-1 1 0,0-21 15,1 20-15,-1-20 0,0 20 16,22 1-16,-22 0 0,0-1 0,22 1 15,-22 0-15,1-1 0,-1 1 16,21 0-16,-20-1 0,-1 1 16,22 0-16,-22-1 0,0-20 0,1 21 15,20-1-15,-21 1 0,1-22 0,-22 22 16,21 0-16,1-1 0,-1 1 0,0 0 16,1-1-16,-1 1 0,21 0 15,-20-1-15,20 1 0,-20 0 0,-1-1 16,21 1-16,-20 0 0,-1-1 0,0 1 15,1 0-15,-1-1 0,0 1 16,1 0-16,-1 21 0,0-22 0,1 1 16,-1 21-16,0-22 0,-20 22 0,20-21 15,0 21-15,1 0 0,-1-22 16,0 22-16,1 0 0,-1 0 0,0 0 16,22-22-16,-22 22 0,0 0 15,22 0-15,-1 0 0,1-1 0,-22 1 16,22 0-16,-1 0 0,1 0 0,-1 0 15,-20 21-15,20-22 0,-21 1 16,22 21-16,-22-21 0,22 21 0,-22 0 16,22-21-16,-22 21 0,0-21 0,22 21 15,-22 0-15,0 0 0,1 0 16,-1 0-16,0 0 0,1 0 0,-1 0 16,0 0-16,1 21 0,-1 0 15,0-21-15,-20 21 0,20 0 0,0-21 0,1 22 16,-1-1-16,-21 0 15,21 0-15,1 0 0,20 0 0,-20 1 16,-1-1-16,0 0 0,1 0 0,-1 0 16,0 22-16,1-22 0,-1 0 0,0 0 15,1 0-15,-1 0 0,0 22 16,1-22-16,-1 0 0,-21 0 0,21 22 16,1-22-16,-22 0 0,21 21 0,-21 1 15,22-22-15,-22 21 0,21 0 0,-21 1 16,22-1-16,-1 0 0,-21 1 15,22-1-15,-22-21 0,21 22 16,0-1-16,-20 0 0,20 1 0,-21-22 16,21 21-16,-20 0 0,20-20 0,-21 20 15,21 0-15,-20 1 0,20-1 0,-21 0 16,21-21-16,-20 22 0,20-1 16,-21 0-16,21 1 0,-20-1 0,-1 0 15,21 1-15,-21-1 0,0-21 0,1 22 16,-1-1-16,21 0 0,-21 1 0,0-22 15,1 21-15,-1 0 0,21 1 0,-21 20 16,0-20-16,22 20 0,-22-21 16,21 1-16,1 20 0,-22-20 0,21 20 15,0-21-15,1 22 0,-22-22 16,21 1-16,1 20 0,-1-21 0,-21 22 16,21-22-16,1 22 0,-22-1 0,21-20 15,-21 20-15,22 1 0,-1-22 0,-21 21 16,22-20-16,-22 20 0,21-20 0,-21 20 15,22-21-15,-1 22 0,-21-1 16,21-20-16,1 20 0,-1 1 0,0-22 16,-20 22-16,20-1 0,0-21 15,1 22-15,-1-22 0,0 1 0,1 20 0,-1-21 16,-21 1-16,21 20 0,1-20 0,-22 20 16,21-21-16,-21 1 0,22 20 15,-22-20-15,0-1 0,21 0 0,-20 1 16,-1-1-16,0-21 0,0 21 0,0-20 15,0-1-15,1 0 0,-22 0 16,0 0-16,21-21 0,-21 21 0,0 1 16,0-44 31,-21 22-32,21-21-15,-22 0 0,22 0 16,-21 0-16,21 0 0,-21 21 0,0-22 15</inkml:trace>
  <inkml:trace contextRef="#ctx0" brushRef="#br0" timeOffset="14759.31">4635 7684 0,'-21'0'0,"42"0"0,-63 21 0,21 0 16,0-21-16,0 0 0,21 21 0,-22-21 16,1 21-16,42-21 93,1-21-93,-1 0 16,0 0-16,0 0 0,0-1 16,0 22-16,1-21 0,-1 0 0,0 0 15,0 0-15,21-22 0,-20 22 16,-1 0-16,21-21 0,-21 21 0,22-22 15,-22 22-15,21-21 0,0-1 0,-20 22 16,20-21-16,0 0 0,1-1 0,-1 22 16,21-21-16,-20 21 0,-1-22 15,22 22-15,-22 0 0,21-21 16,-20 20-16,20 1 0,-20-21 0,20 21 16,-21 0-16,22-22 0,-22 22 0,1-21 15,20 21-15,-21-22 0,1 22 16,20-21-16,-20-1 0,-1 22 0,21-21 15,-20 0-15,-1 20 0,22-20 0,-22 21 16,0-21-16,1 20 0,20 1 16,-21 0-16,1-21 0,-22 21 0,21-1 15,1-20-15,-1 21 0,-21 0 16,21-22-16,-20 22 0,-1 0 0,21-21 0,-21 21 16,0-1-16,1-20 15,-1 21-15,21 0 0,-21 0 0,0-1 16,1 1-16,-22 0 0,21 21 0,-21-21 15,21 0-15,-21 0 16,21 21 0,-21-22-1,-21 22 17,0 0-32,0 22 15,-1-1-15,1-21 0,0 21 0,0-21 16,0 21-16,0-21 0,-1 21 0,1-21 15,0 0-15,0 21 0,0-21 16,0 0-16,42-21 47,0 21-31,0-21-16,0 0 0,0 0 0,1 21 15,-22-21-15,21-1 0,0 22 0,0-21 16,-21 0-16,21 21 0,0 0 15,-21 21 1,0 0-16,0 1 16,0-1-16,0 0 0,0 0 0,0 21 15,0-20-15,0-1 0,0 21 16,0-21-16,0 0 0,0 1 16,0-1-16,0 0 0,0 0 0,0 0 15,0 0-15,-21-21 0,21 22 0,-21-1 16,0 0-16,21 0 15,-21-21-15,0 0 0,-1 0 16,22 21-16,-42-21 0,21 0 0,0 0 16,-22 0-16</inkml:trace>
  <inkml:trace contextRef="#ctx0" brushRef="#br0" timeOffset="15731.85">3958 6160 0,'0'0'0,"-21"-64"15,21 43 1,-21 0-16,0 0 0,-1 21 16,1 0-16,0 0 15,0 0 1,21 21-16,0 0 0,0 0 15,0 0-15,0 0 0,0 22 0,0-22 16,0 0-16,0 21 0,0 1 16,0-22-16,21 21 0,-21 1 0,21-22 15,0 21-15,-21 0 0,22-20 16,-1 20-16,-21-21 0,21 0 16,0 0-16,0-21 0,0 0 0,1 22 15,-1-22-15,0 0 0,0 0 0,0 0 16,0-22-16,1 1 0,-1 21 15,0-21-15,0 0 0,0 0 0,0 0 16,-21-22-16,22 22 0,-1-21 0,-21 21 16,0-22-16,0 1 0,0-85 15,0 85 1,0-1-16,0 1 0,0-22 0,0 22 0,0-21 16,0 20-16,0 1 0,0-22 15,-21 22-15,-1 0 0,22-1 16,-21 1-16,21 21 0,0 0 0,-21 0 15,21-1-15,-21 22 0,21-21 16,0 42 0,0 1-16,0-1 0,0 0 15,0 21-15,0 1 0,21-1 16,0 0-16,0 1 0,-21 20 0,22-21 16,-1 1-16,-21-1 0,21 0 15,0 1-15,-21-1 0,21-21 0,0 22 16,1-22-16,-22 0 0,21 0 0,0 0 15,0 0-15,0-21 0,0 0 0,1 22 16,-1-22 0,0 0-16,0 0 0,0 0 0,0-22 15,1 1-15,-1 0 0,-21 0 16,21 0-16,-21 0 16,0-1-16,0 1 0,0 0 0,0 0 15,0 0-15,0 0 0,0-1 0,0 1 16,0 42 15,0 1-31,0-1 0,0 0 16,21 0-16,-21 0 0,0 0 15,0 1-15,21-1 0,0 0 16,1-21 0,-22 21-16,21-21 0,0 0 15,-21-21 16,0 0-31,0 0 0</inkml:trace>
  <inkml:trace contextRef="#ctx0" brushRef="#br0" timeOffset="15915.75">4699 5715 0,'0'0'0,"-21"0"0,0 0 16,-1 0-16,1 0 15,0 0-15,0 0 16,42 0 15,0 0-31,0 0 16,1 0-16</inkml:trace>
  <inkml:trace contextRef="#ctx0" brushRef="#br0" timeOffset="16639.61">4974 5779 0,'0'0'16,"0"21"-16,0 0 0,0 0 16,0 0-16,0 0 0,0 1 15,0-1-15,0 0 16,0 0-1,21-21-15,-21 21 0,21 0 0,-21 1 16,0-1 0,0-42 31,0-1-32,0 1-15,0 0 0,0 0 16,0 0-16,0 0 0,0-1 15,0-20-15,0 21 0,0 0 0,0 0 16,0-1-16,0 1 0,0 0 16,22 21-16,-1 0 15,0 0-15,0 0 0,0 0 16,-21 21-16,21 0 16,1 1-16,-22-1 0,0 0 15,0 0-15,0 0 16,21 0-16,-21 1 15,0-1 1,0-42 15,0-1-31,0 1 16,0 0-16,0 0 0,0 0 16,0 0-16,0-1 0,0 1 0,0 0 15,0 0-15,21 0 0,-21 0 0,0-1 16,21 22-16,0 0 0,-21-21 15,21 21-15,1 0 0,-1 0 16,0 0-16,0 0 0,-21 21 0,21 1 16,0-22-16,-21 21 0,0 0 15,0 0-15,22 0 0,-1 0 16,-21 1-16,0-1 0,0 0 16,0 0-16,0 0 0,0 0 15,21-21 1,0 0-16,0 0 15,0 0 1,1 0-16,-1-21 16,0 0-16,0 0 0</inkml:trace>
  <inkml:trace contextRef="#ctx0" brushRef="#br0" timeOffset="17279.7">5524 5101 0,'0'0'0,"0"-21"0,-21 21 15,21 21 1,0 0-16,0 1 0,0-1 16,0 0-16,0 21 0,0-21 0,0 22 15,21-22-15,1 21 0,-22-21 16,21 22-16,0-1 0,0-21 0,-21 22 16,21-22-16,0 0 0,1 21 0,-22-21 15,21 1-15,0-1 16,-21 0-16,0 0 0,21-21 0,-21 21 15,21-21-15,-21-21 47,0 0-47,0 0 0,-21 0 16,21-1-16,-21 1 0,21-21 16,0 21-16,0 0 0,0-1 0,0 1 15,0 0-15,0 0 0,0 0 0,0 0 16,21-1-16,0 22 0,0 0 15,1-21-15,-1 21 0,0 0 16,21 0-16,-21 0 0,1 0 0,-1 0 16,0 21-16,0 1 0,0-22 0,-21 21 15,0 0-15,0 0 0,0 0 16,0 0-16,0 1 16,0-1-16,-21 0 0,0 0 0,0 0 15,0 0-15,-1 1 0,1-22 0,0 21 16,0 0-16,0-21 0,21 21 15,-21-21-15,21-21 32,21 0-17,0 0-15</inkml:trace>
  <inkml:trace contextRef="#ctx0" brushRef="#br0" timeOffset="17751.74">6794 4868 0,'0'0'16,"0"-21"-16,0 0 0,-21 0 0,0 0 0,0 0 15,0 21 1,21 21-1,0 0-15,0 0 16,0 0-16,0 0 0,21 22 16,0-22-16,0 0 15,-21 0-15,21-21 0,1 21 0,-1 1 16,0-1-16,0-21 0,0 0 0,0 21 16,1-21-16,-1 0 0,0 0 15,0 0-15,0 0 0,0-21 16,-21 0-16,22-1 0,-1 1 15,-21 0-15,0-21 0,0 21 16,0-1-16,0-20 0,0 21 0,0-21 16,0 20-16,-21 1 0,-1 0 0,22 0 15,0 0-15,-21 0 0,0 21 16,21-22-16,-21 22 16,21 22 15,0-1-31,21-21 15,0 21-15,0-21 0,1 0 0,-22 21 16,21-21-16,0 0 0,0 0 0</inkml:trace>
  <inkml:trace contextRef="#ctx0" brushRef="#br0" timeOffset="18035.89">7366 4614 0,'0'0'16,"0"-21"-16,0 42 47,0 1-47,0-1 0,0 0 15,21 0-15,-21 0 0,0 22 16,21-22-16,0 21 0,-21-21 0,22 22 16,-22-22-16,0 21 0,0-21 0,21 22 15,-21-22-15,21 0 0,-21 21 0,0-21 16,0 1-16,0-1 15,0 0-15,0 0 0,0 0 16</inkml:trace>
  <inkml:trace contextRef="#ctx0" brushRef="#br0" timeOffset="18287.75">7408 4741 0,'0'0'0,"0"-42"0,0 21 0,0 0 16,-21 0-16,21-22 0,0 22 0,0 0 16,0 0-16,0 0 15,21 21-15,0-22 0,1 22 0,20 0 16,-21 0-16,0 0 0,22 0 16,-22 0-16,0 22 0,0-1 0,-21 0 15,0 0-15,0 0 16,0 0-16,0 1 0,0-1 0,0 0 15,0 0-15,-21 0 0,0 0 0,0 1 16,-1-1-16,1 0 16,0 0-16,21 0 0,-21-21 0,0 21 15,0-21-15,21 22 0</inkml:trace>
  <inkml:trace contextRef="#ctx0" brushRef="#br0" timeOffset="19790.91">14224 4339 0,'0'0'0,"0"-42"16,0 21-16,0 0 15,0-1-15,0 1 16,21 42 31,0 1-31,-21-1-16,21 0 0,1 0 15,-1 0-15,-21 22 0,21-22 0,0 0 16,0 21-16,-21-21 0,21 22 0,1-1 15,-1-21-15,0 22 0,-21-1 0,21 21 16,0-20-16,0 20 0,1 1 16,-1-1-16,0 1 0,21-1 0,-21 1 15,1-1-15,-1 1 0,0 20 16,0-20-16,21-1 0,-20 22 0,20-21 16,-21 20-16,21-20 0,1 20 0,-22-20 15,21-1-15,1 22 0,-22-21 16,21 20-16,0-20 0,1 20 0,-22 1 15,21 0-15,1-1 0,-1-20 0,-21-1 16,21 22-16,-20-21 0,20-1 0,-21 1 16,0-1-16,0 1 0,1-22 0,-1 21 15,0-20-15,-21-1 0,0 0 0,0 1 16,0-22-16,0 0 0,0 0 16,0 0-16,0 1 0,0-1 15,-21-21 1,0 0-1,21-21-15,-22 21 0,22-22 0,-21 1 16,0 0-16,0 0 0,0 0 16,21-22-16,-21 22 0,-1 0 0,1-21 15,-21 21-15,21-22 0,0 22 0,-1-21 16,1 21-16,0-1 0,21 1 16,-21 0-16,21 0 0,-21 0 0,0 0 15,21-1-15,0 44 47,0-1-31,0 0-16,21 0 0,-21 0 15,21 0-15,0 22 0,0-22 16,-21 0-16,21 21 0,1-20 0,-1-1 16,0 21-16,-21-21 0,21 0 0,0 22 15,-21-22-15,21 0 0,1 21 0,-1-20 16,-21-1-16,0 0 0,21 0 0,0-21 15,-21 21-15,0 0 0,21-21 16,-21 22-16,21-22 0,1 0 16,-1 0-16,0-22 15,0 1-15,0 21 16,-21-21-16,21 0 0,1 0 16,-1 0-16,0-1 0,0 1 0,0 0 15,0 0-15,1 0 0,-22 0 0,21-1 16,0 1-16,0 0 0,-21 0 0,21 0 15,0 0-15,-21-1 0,0 1 16,22 21-16,-22-21 16,0 0-16,0 0 15,0 0-15,0-1 0,0 1 16</inkml:trace>
  <inkml:trace contextRef="#ctx0" brushRef="#br0" timeOffset="21339.06">15748 5503 0,'0'0'0,"21"0"0,-21-21 16,0 0-1,-21 21 16,0 0-31,21 21 16,-21-21-16,-1 21 0,22 1 0,-21 20 16,0-21-16,21 0 0,-21 22 0,0-22 15,21 21-15,0 0 0,-21-20 16,21 20-16,-22-21 0,22 0 0,0 22 16,0-22-16,0 0 0,0 0 15,0 0-15,0 0 0,22 1 16,-1-22-16,0 21 0,0-21 0,0 0 15,0 0-15,1 0 0,-1 0 0,0 0 16,0 0-16,21 0 0,-20 0 16,-1 0-16,21-21 0,-21-1 0,0 1 15,22 0-15,-22 0 0,0 0 0,0-22 16,22 22-16,-22-21 0,0 0 0,0-1 16,0 1-16,0 0 0,1-1 15,-1 1-15,-21 0 0,0 20 0,0-20 16,0 21-16,21-21 0,-21 20 0,0 1 15,0 0-15,-21 42 32,0 0-32,-1 1 0,22-1 15,-21 21-15,0-21 0,0 22 0,0-1 16,0 0-16,21 1 0,0-1 0,-22-21 16,22 21-16,0 1 0,0-22 0,0 21 15,0-21-15,0 1 0,0-1 0,0 0 16,0 0-16,0 0 0,22 0 15,-1-21-15,0 0 16,0 0-16,0 0 0,0 0 16,1 0-16,-1 0 0,0-21 15,0 0-15,0 0 0,0 0 16,1 0-16,-22-1 0,21 1 16,0 0-16,-21 0 0,21 0 15,-21 0-15,21 21 0,-21 21 31,0 0-31,0 0 16,0 0-16,0 0 16,0 1-16,-21-1 0,21 0 15,-21-21-15,21 21 16</inkml:trace>
  <inkml:trace contextRef="#ctx0" brushRef="#br0" timeOffset="21527.95">16468 5546 0,'0'0'0,"0"-21"16,-22 21-1,1 0 1,21 21 31,21-21-32</inkml:trace>
  <inkml:trace contextRef="#ctx0" brushRef="#br0" timeOffset="22648.23">15833 5779 0,'0'0'0,"0"-22"16,21 1-16,-21 0 16,0 0-16,0 0 15,0 0-15,0-1 0,-21 22 32,-1-21-32,1 21 0,0 0 15,0 0-15,0 21 0,21 1 0,-43-22 16,22 21-16,0 0 0,0 0 0,0 21 15,0-20-15,-1-1 0,22 0 16,-21 21-16,0-21 0,21 1 0,0-1 16,0 0-16,0 0 0,0 0 0,0 0 15,0 1-15,21-22 32,0 0-32,1 0 0,-1 0 15,0 0-15,0 0 16,0 0-16,-21-22 0,21 22 0,-21-21 15,22 21-15,-22-21 0,0 0 0,21 0 16,-21 0-16,21-22 0,-21 22 0,0-21 16,0 21-16,0-22 0,21 22 15,-21-21-15,0-64 16,0 64-16,0 20 0,0-20 0,0 21 16,0 0-16,0 0 0,0-1 0,0 1 15,0 0-15,-21 21 31,0 0-15,21 21-16,-21 0 0,21 1 16,0-1-16,0 0 0,0 0 0,0 0 15,0 0-15,0 22 0,-22-22 16,22 21-16,0-21 0,0 22 0,0-22 16,0 0-16,0 21 0,0-20 0,-21-1 15,21 21-15,0-21 0,0 0 0,0 1 16,0-1-16,0 0 0,0 0 15,21-21 17,1 0-17,-1 0 1,0-21-16,-21 0 31,0 0-31,0-1 16,21 22-16,-21-21 15,0 0 1,0 0 15</inkml:trace>
  <inkml:trace contextRef="#ctx0" brushRef="#br0" timeOffset="23040">15833 5630 0,'0'0'15,"0"-42"1,0 21-16,0 0 0,0 0 0,0-1 0,0 1 16,0 0-16,0 0 0,0 0 0,21 0 15,-21-1-15,0-20 16,21 21-16,0-21 0,-21-1 0,21 22 15,-21-21-15,0-1 0,21 1 0,-21 0 16,22-1-16,-22 1 0,0 0 0,0-1 16,0 1-16,0 21 0,0 0 15,0 0-15,0-1 0,0 44 32,-22-1-32,22 0 0,-21 21 0,0 1 15,21-1-15,0 0 0,0 22 16,0-22-16,0 0 0,0 22 0,-21-22 15,21 1-15,0 20 0,0-21 0,0 1 16,-21-1-16,21-21 0,0 22 16,0-22-16,0 21 0,0-21 15,0 0-15,0 1 0,0-1 0,0 0 16</inkml:trace>
  <inkml:trace contextRef="#ctx0" brushRef="#br0" timeOffset="24683.61">16489 5525 0,'0'0'0,"21"-22"16,-21 1-16,-21 21 31,0 0-16,-1 21-15,22 1 0,-21-1 0,0 0 16,0 0-16,0 0 0,0 0 0,-1 1 16,1-1-16,0 21 0,0-21 0,21 0 15,-21 22-15,21-22 0,-21 0 0,21 0 16,0 0-16,0 1 0,0-1 16,0 0-16,0 0 0,0 0 15,0 0-15,21-21 0,0 0 0,0 0 16,0 0-16,-21 22 0,21-22 15,1 0-15,-1 0 0,0 0 0,0 0 16,0 0-16,0-22 0,1 1 16,-1 21-16,0-21 0,0 0 0,-21 0 15,21 0-15,0-1 0,-21 1 0,0-21 16,22 21-16,-22-22 0,21 22 0,-21-21 16,0 0-16,0-1 0,0 22 0,0-21 15,0 21-15,0-1 0,0 1 16,-21 0-16,-1 0 0,1 0 0,0 21 15,0 0-15,0 0 0,0 0 16,-1 0-16,-20 0 0,21 21 0,-21-21 16,20 21-16,1 0 0,0 0 15,0 1-15,0 20 0,0-21 0,-1 21 16,22-20-16,-21 20 0,21-21 0,0 0 16,0 22-16,0-22 0,0 0 0,21 21 15,1-21-15,-22 1 0,21-22 0,0 21 16,21 0-16,-21 0 0,1-21 15,20 21-15,-21-21 0,21 0 0,-20 0 16,20 0-16,-21 0 0,21 0 0,1 0 16,-1 0-16,-21 0 0,22 0 0,-1 0 15,-21-21-15,21 0 0,-20 0 16,-1 0-16,21-1 0,-21 1 16,-21 0-16,21 0 0,1 0 0,-22 0 15,21-1-15,-21 1 0,0 0 16,0 42 15,0 0-31,-21 1 16,21-1-16,-22-21 0,22 21 0,0 64 15,-21-85 1,21 21-16,0 0 0,0 0 16,0 0-16,21-21 31,1 0-31,-1 0 15,0 0-15,0 0 0,0-21 16,0 21-16,1-21 0,-1 21 16,0-21-16,-21 0 0,21-1 0,0 1 15,0 0-15,1 21 0,-22-21 0,0 0 16,21 21-16,-21-21 16,0 42-1,0 0-15,0 0 16,0 0-16,0 0 15,0 1-15,0-1 0,0 0 16,0 0-16,0 0 16,21 0-1,0-21-15,0 0 0,0 0 16,1 0-16,-1 0 0,0 0 16,0 0-16,0 0 0,0 0 0,1 0 15,-1-21-15,-21 0 16,0 0-16,0 0 0,0 0 15,0-1-15,0 1 0,0-21 0,0 21 16,-21 0-16,21-1 0,-22 22 0,1-21 16,0 0-16,0 21 15,21-21-15,-21 21 0,21-21 32,21 21-17,0 0-15,0-21 0,0 21 16,1 0-16,-1 0 0,0 0 15,0 0-15,0 0 0,0 0 16,1 0-16,-1 0 0,0 0 16,-21 21-16,21 0 0,-21 0 15,21 0-15,-21 0 0,0 1 16,21-22-16,-21 21 0,0 0 0,0 0 16,0 0-16,0 0 0,0 1 15,0-1-15,0 0 0,0 0 16,-21 0-1,0-21 1,0 0 0,21-21 15,0 0-31,0 0 0,21 0 16,-21-1-16,0 1 0,21 0 15,0 0-15,1 0 0,-1 0 0,-21-1 16,21-20-16,0 21 0,0 0 0,0 21 15,1-21-15,-1 21 0,-21-22 16,21 22-16,0 0 0,0 0 0,-21 22 16,0-1-16,21 0 0,1 0 15,-22 0-15,0 0 0,21 1 0,0 20 16,-21-21-16,0 0 0,21 0 0,-21 22 16,0-22-16,0 0 0,0 0 0,0 0 15,0 1-15,0-1 0,0 0 16,-21-21-16,0 21 0,0-21 31,21 21-31,0-42 47,0 0-31,21 21-16</inkml:trace>
  <inkml:trace contextRef="#ctx0" brushRef="#br0" timeOffset="31195.99">1778 5800 0,'0'0'15,"-21"-21"-15,21-1 0,-21 1 0,21 0 16,-22 0-16,1 0 0,21 0 15,0-1-15,-21 1 0,0 21 32,21 21-17,0 1-15,0-1 16,0 21-16,21-21 0,-21 0 16,21 22-16,-21-22 0,0 0 0,0 21 15,21-20-15,-21-1 0,22 21 16,-1-21-16,-21 0 0,21 1 0,0-22 15,-21 21-15,21 0 0,0-21 0,1 0 16,-1 0 0,0 0-16,0 0 0,0 0 0,0 0 15,-21-21-15,22 0 0,-1-1 0,-21 1 16,21 0-16,-21 0 0,0 0 16,0 0-16,0-22 0,0 22 0,0 0 15,0-21-15,0 20 0,0-20 0,0 21 16,0 0-16,0 0 0,0-1 15,0 1-15,0 0 16,21 21 62,0 0-78</inkml:trace>
  <inkml:trace contextRef="#ctx0" brushRef="#br0" timeOffset="31547.95">2222 5419 0,'0'21'31,"0"0"-31,0 0 0,0 0 16,0 1-16,0-1 0,22 21 0,-22 0 15,0 1-15,21-1 0,-21 0 16,21 22-16,0-22 0,-21 22 0,0-22 16,21 22-16,0-1 0,-21-21 0,22 22 15,-22 21-15,0-22 0,21 1 16,-21-1-16,21 1 0,-21 20 0,0-20 16,0-22-16,0 22 0,21-1 0,-21-21 15,21 1-15,-21-1 0,0 0 16,0 1-16,21-22 0,-21 0 0,0 0 15,0 0-15,22-21 16,-22-21 0,21 0-16,-21 0 0,0-21 15,0 20-15,0-20 0,0 0 0,0-1 16,0 1-16,0 0 0,0-22 0</inkml:trace>
  <inkml:trace contextRef="#ctx0" brushRef="#br0" timeOffset="31863.77">2371 5863 0,'0'0'0,"-22"-42"0,1 0 16,21-1-16,-21 22 0,0-21 16,0 21-16,21-22 0,0 22 0,-21 0 15,21 0-15,0 0 0,0-1 0,0 1 16,21 0-16,0 0 16,0 0-16,0 0 0,22 21 0,-1 0 15,0 0-15,1 0 0,20 0 0,-21 0 16,1 0-16,-22 21 0,21-21 15,-21 21-15,1 0 0,-1 0 0,-21 0 16,0 1-16,0-1 0,0 0 16,0 0-16,-21 0 0,-1 0 0,1 1 15,0-1-15,-21-21 0,21 21 0,-1 0 16,1-21-16,0 21 0,0-21 16,0 0-16,0 0 15,21-21 16,0 0-31,21 0 0</inkml:trace>
  <inkml:trace contextRef="#ctx0" brushRef="#br0" timeOffset="32144.61">2963 5080 0,'0'0'0,"-21"0"16,0 0-16,0 0 0,0 21 16,-1 0-16,1 1 0,0-1 15,21 0-15,-21 21 0,21-21 16,0 1-16,0 20 0,0-21 0,0 21 16,0-20-16,0-1 0,0 0 0,21 0 15,-21 0-15,21 0 0,0 1 16,1-1-16,-1 0 0,0-21 0,0 21 15,0-21-15,0 0 0,1 21 0,-1-21 16,0 0-16,0 0 0,0 0 16,0 0-16,1-21 0,-1 0 0</inkml:trace>
  <inkml:trace contextRef="#ctx0" brushRef="#br0" timeOffset="32616.34">3492 5122 0,'0'0'15,"0"-21"-15,-21 21 16,0-21-16,0 21 0,0 0 16,0 0-16,-1 21 0,22 0 15,-21 1-15,0-1 16,21 0-16,-21 0 0,21 0 0,0 0 16,0 22-16,0-22 0,0 0 15,0 0-15,0 0 0,0 1 16,0-1-16,0 0 15,21 0-15,0-21 0,0 0 16,1 0-16,-1 0 0,0 0 16,0 0-16,-21-21 15,21 0-15,-21 0 0,21 21 0,1-22 16,-22 1-16,0 0 0,0 0 0,0 0 16,0-22-16,0 22 0,0 0 15,0 0-15,0 0 0,0 0 0,0-1 16,0 1-16,-22 42 31,22 1-31,0-1 16,0 0-16,0 0 0,0 0 0,0 0 15,0 1-15,0-1 16,0 0-16,0 0 0,0 0 16,22-21-16,-1 0 0,0 21 15,0-21-15,0 0 16,0 0-16,1 0 15,-22-21-15,21 0 0,0 0 16</inkml:trace>
  <inkml:trace contextRef="#ctx0" brushRef="#br0" timeOffset="33016.19">3895 4868 0,'0'0'0,"0"-21"0,0 0 15,-22 21 1,1 0-1,0 21-15,0 0 0,0 1 16,0-1-16,-1 0 16,22 0-16,-21 0 0,21 0 0,0 1 15,0-1-15,0 0 0,0 0 16,0 0-16,21 0 16,1-21-16,-1 0 0,0 22 0,0-22 15,0 0-15,0 21 0,1-21 16,-1 21-16,0-21 15,0 0-15,0 21 16,-21 0 0,0 0-1,-21-21-15,0 22 16,0-22-16,0 0 0,-1 21 0,1-21 16,0 0-16,0 0 0,0 0 0,0 21 15,42-42 32,0 0-47,0 21 16,-21-22-16,21 1 0,0 0 0</inkml:trace>
  <inkml:trace contextRef="#ctx0" brushRef="#br0" timeOffset="34039.53">4212 4276 0,'0'-21'16,"0"42"-16,-21-64 0,21 22 0,-21 0 0,21 0 16,-21 21-1,21 21 1,0 0-16,0 0 0,0 1 15,0 20-15,21 0 0,-21 1 0,21-22 16,-21 21-16,0 0 0,0 1 16,0-1-16,21 0 0,-21 1 0,0-1 15,0 0-15,21-20 0,-21 20 0,0 0 16,0-21-16,0 22 0,21-22 16,-21 0-16,22 0 0,-1-21 0,-21 21 15,21-21-15,0 0 0,0 0 16,0 0-16,1 0 15,-1 0-15,0 0 0,-21-21 16,21 0-16,0 0 0,-21 0 0,21 0 16,-21-1-16,22 1 0,-22-21 0,0 21 15,0 0-15,0-1 0,0 1 16,0 0-16,0 0 0,0 0 0,0 42 47,0 21-32,0-21-15,0 1 0,21-1 16,-21 0-16,21 0 0,-21 0 0,21 0 16,0 1-16,0-1 15,1-21-15,-1 21 0,0-21 16,0 0-16,0 0 0,22 0 0,-22 0 16,0 0-16,21 0 0,-21-21 0,22 21 15,-22-21-15,0-1 0,0 1 16,0 0-16,1 0 0,-1 0 0,-21 0 15,0-1-15,0 1 0,0 0 0,0 0 16,0 0-16,0 0 0,0-1 0,0 1 16,0 0-1,0 42 1,0 0 0,0 1-16,0-1 0,0 0 0,0 0 15,0 0-15,0 0 16,0 1-16,0-1 0,0 0 0,0 0 15,0 0-15,0 0 16,0-42 31,0 0-47,0 0 0,0 0 16,0 0-16,0-1 0,0 1 15,0 0-15,0 0 0,0 0 16,0 0-16,0-1 0,21 1 0,0 0 15,-21 0-15,0 0 0,21 21 0,-21-21 16,21 21-16,1 0 0,-1 0 16,0 0-16,0 0 15,-21 21-15,0 0 0,21 0 0,-21 0 16,21-21-16,-21 21 0,0 1 0,0-1 16,0 0-16,0 0 0,0 0 15,0 0-15,0 1 0,0-1 16,0 0-16,0 0 15,0-42 32,0 0-47,22 0 0,-22-1 16,21 1-16</inkml:trace>
  <inkml:trace contextRef="#ctx0" brushRef="#br0" timeOffset="34672.05">5651 4403 0,'0'-21'16,"-21"21"-16,21-22 0,-21 22 16,0 0-16,0 0 15,21 22-15,-43 41 16,22-42-1,21 0-15,-21 1 0,21-1 16,0 0-16,0 0 16,0 0-16,0 0 0,42 1 31,-20-22-31,-1 0 16,0 0-16,0 0 0,-21-22 15,21 1-15,-21 0 0,21 21 16,-21-21-16,22 0 0,-22 0 15,0-1-15,0 1 0,0 0 16,0 0-16,0 0 16,0 0-1,0 42 1,0 0 0,0 0-16,0 0 0,0 0 15,0 1-15,0 20 0,0-21 16,0 0-16,21 0 0,-21 22 0,0-22 15,0 21-15,21-21 0,-21 22 0,0-1 16,0 0-16,21-20 16,-21 20-16,21 0 0,-21-21 0,0 22 15,0-1-15,21-21 0,-21 22 0,0-22 16,0 0-16,22 0 0,-22 0 0,0 0 16,0 1-16,0-1 0,0 0 15,-22-21 32,1 0-47,21-21 16,-21 21-16,21-21 0,0-1 15,-21 1-15,0 0 16,21 0-16,-21 0 0,21-22 0</inkml:trace>
  <inkml:trace contextRef="#ctx0" brushRef="#br0" timeOffset="34936.41">5186 4043 0,'0'0'0,"-21"0"0,21-21 16,0 0-16,-22 21 15,22-22-15,-21 22 0,21-21 16,-21 21 47,0 0-63</inkml:trace>
  <inkml:trace contextRef="#ctx0" brushRef="#br0" timeOffset="35235.24">4127 4360 0,'22'0'0,"-1"0"0,0 0 15,64-42 1,-64 42-16,21-21 0,-21 0 0,22 21 16,-1-21-16,-21-1 0,21 22 0,-20-21 15,-1 0-15,0 21 16,0 0-16,0-21 0,-42 42 47,0 0-47,-21 0 15,20 1-15,1-1 0,0 0 0</inkml:trace>
  <inkml:trace contextRef="#ctx0" brushRef="#br0" timeOffset="35936.04">2053 6244 0,'0'0'0,"-42"21"15,21-21-15,-1 0 0,-20 22 0,21-22 0,0 0 16,0 0-16,-1 0 0,1 21 16,42-42 15,1 21-31,-1-22 16,0 22-16,21-21 0,1 0 0,-1 21 15,21-21-15,1-21 0,21 20 0,-22 1 16,22-21-16,-1 21 0,22-22 15,0-20-15,0 21 0,0-22 0,0 1 16,21-1-16,0 1 0,0 20 0,21-20 16,-21-1-16,-21 22 0,21-22 15,0 22-15,-22 0 0,1-1 0,0 22 16,-21-21-16,21 21 0,-43 0 0,22-1 16,-22 1-16,-20 0 0,-1 0 0,0 21 15,1 0-15,-22-21 16,0 21-16,0 0 0,-21-21 15,-21 21 1,0 0-16,0 0 16,-1 0-16,-20 0 0,21 21 15,-21-21-15,20 21 0,-20-21 0,0 21 16,-1 0-16,1-21 0,0 21 0,-22 1 16,22-1-16,0 0 0</inkml:trace>
  <inkml:trace contextRef="#ctx0" brushRef="#br0" timeOffset="36491.72">1693 6244 0,'0'0'0,"0"21"0,21-21 31,1 0-31,-1 0 16,0 0-16,0 0 0,21 0 0,-20-21 15,20 21-15,0-21 0,22 21 16,-1-21-16,1 0 0,-1 21 0,22-21 15,-22-1-15,43 1 0,-21 0 0,0-21 16,20 21-16,-20-1 0,21-20 16,0 0-16,-22 21 0,22-22 0,0 22 15,0-21-15,0-1 0,-22 22 0,1 0 16,-21-21-16,-1 21 0,1-1 16,-22 1-16,0 21 0,1-21 0,-22 0 15,0 21-15,0 0 0,0 0 0,-21-21 16,21 21-16,-21-21 47,0-1-16,-21 22 16,-21-21-32,21 21-15,0 0 0,-1 0 16</inkml:trace>
  <inkml:trace contextRef="#ctx0" brushRef="#br0" timeOffset="45351.86">2032 6202 0,'0'0'0,"21"0"16,0 0-16,0 0 15,1 0-15,-1 0 16,0 0-16,0 0 16,0-21-16,0 21 0,1-21 15,-1-1-15,0 22 0,0-21 16,0 21-16,22-21 0,-22 0 0,21 21 15,0-21-15,1 0 0,-1-1 0,0 1 16,1 0-16,-1 21 16,22-21-16,-22 0 0,0 0 0,22-1 15,-22 1-15,0 0 0,22-21 0,-22 21 16,22-1-16,-22 1 0,22 0 16,-1 0-16,1 0 0,-1 0 0,1-1 15,-1 22-15,1-21 0,20 0 0,-20 0 16,-1 0-16,1 0 0,-1-1 15,22 1-15,-22 21 0,1-21 0,-1 0 16,1 0-16,21 0 0,-22 21 0,22-22 16,-22 1-16,1 0 0,20 0 0,-20 0 15,-1 0-15,1-1 0,-1 1 16,1 0-16,-1 0 0,-20 0 16,20 0-16,-20-1 0,20 1 0,-21 21 15,22-21-15,-22 0 0,1 0 0,-1 0 16,21 21-16,-20-22 0,-22 1 15,21 21-15,1-21 0,-1 21 0,-21-21 16,0 21-16,0-21 0,1 21 0,-1 0 16,0 0-16,-21-21 0,21 21 15,-42 21 32,0-21-31,0 0-16,-22 21 0,22 0 0,-21-21 15,-22 21-15</inkml:trace>
  <inkml:trace contextRef="#ctx0" brushRef="#br0" timeOffset="46028.53">2942 6054 0,'0'21'0,"21"-21"15,0 0-15,1 0 16,-1 0-16,0 0 0,0-21 0,21 0 15,-20 21-15,20-22 0,21 1 16,-20 21-16,20-21 0,1 0 0,-1 0 16,22 0-16,0-1 0,-22 1 0,22-21 15,-1 21-15,-20 0 0,21-22 0,-1 22 16,1-21-16,0 21 0,-1-22 16,1 22-16,21-21 0,-22 21 15,1-22-15,21 22 0,-21 0 0,-1-21 0,1 20 16,-22 1-16,22-21 0,-21 21 15,20 0-15,-20-1 0,-1-20 16,1 21-16,-1 0 0,1 0 0,-22-1 16,0 22-16,1-21 0,-1 0 0,0 21 15,1-21-15,-22 21 0,0 0 0,0 0 16,0-21-16,1 21 0,-1-21 16,0 21-16,0 0 15,-42 0 32,0 0-47,0 0 16,-1 0-16,-20 0 0,0 0 0,21 0 15,-22 0-15,-20 21 0</inkml:trace>
  <inkml:trace contextRef="#ctx0" brushRef="#br0" timeOffset="46636.18">3514 5609 0,'21'0'31,"0"0"-15,0 0-16,21-21 0,-20 21 15,20-21-15,-21 0 0,21 21 0,1-21 16,20-1-16,-20 22 0,-1-21 15,21 0-15,1 0 0,-1 0 0,1 0 16,21-1-16,-22 1 0,22 0 0,21 0 16,-22 0-16,1 0 0,21-1 15,-22 1-15,1 0 0,-21 0 0,20 0 16,-20 0-16,-1-1 0,1 1 0,-1 0 16,1 0-16,-22 0 0,22 0 0,-22-1 15,0 1-15,1 0 0,-22 0 16,21 21-16,22-21 15,-43 0-15,0 21 16,-21 21 62,0 0-62,-21-21-16,21 21 15,-21-21-15,-1 0 0,1 0 16,-21 21-16,21-21 0,-22 21 16,22-21-16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49:24.2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741 0,'0'0'0,"-21"-21"0,21 0 16,0-1-16,0 1 0,-21 0 0,21 0 16,-21 0-16,21 0 15,-21 42 17,21 0-32,-22 0 0,22 0 0,0 22 15,0-22-15,0 21 0,0 0 16,0 22-16,0-22 0,0 1 0,0-1 15,0 21-15,0-20 0,0-1 0,0 0 16,22 1-16,-1-1 0,-21-21 16,21 22-16,0-22 0,0 0 0,0 0 15,1 0-15,20-21 0,-21 0 16,0 0-16,0 0 0,1 0 0,-1 0 16,0 0-16,21-21 0,-21 0 0,1 0 15,-1 0-15,0-1 16,0-20-16,0 21 0,0-21 0,1-1 15,-22 1-15,0 0 0,21-1 0,-21 1 16,0-22-16,0 43 0,0-21 16,0 0-16,0 20 0,0 1 0,0 0 15,0 0-15,0 0 0,0 42 63,21-21-48,0 0-15</inkml:trace>
  <inkml:trace contextRef="#ctx0" brushRef="#br0" timeOffset="327.81">2392 677 0,'0'22'31,"0"-1"-31,0 0 0,0 0 0,0 0 15,0 22-15,0-22 0,0 21 16,0 0-16,0 22 0,0-22 0,0 22 16,0-1-16,0 1 0,0-1 0,0 1 15,0-1-15,0 22 0,0 0 16,0-1-16,-21 1 0,21 0 16,-22-1-16,22 22 0,0-21 0,-21-22 15,0 22-15,21-22 0,-21 22 16,21-21-16,0-22 0,-21 0 0,21 1 15,-21-1-15,21 0 0,0-21 0,-22 1 16,22-1-16,0-42 31,0-1-31,0 1 0,0 0 16,0-21-16,22-1 0,-22 1 0,21-21 16,0-1-16,-21 1 0</inkml:trace>
  <inkml:trace contextRef="#ctx0" brushRef="#br0" timeOffset="624.85">2371 1228 0,'0'0'0,"-22"-106"15,22 64-15,0-1 0,0 22 0,0-21 16,0 21-16,0-1 0,22-20 16,-1 21-16,0 0 0,0 0 0,21-1 15,1 22-15,-1-21 0,-21 21 0,43 0 16,-22 0-16,0 0 0,-20 0 15,20 21-15,-21 1 0,0-1 0,-21 21 16,0-21-16,0 22 0,-21-1 16,0-21-16,-21 21 0,-1 1 15,1-1-15,0-21 0,-1 22 0,1-22 16,0 0-16,-1 21 0,22-42 0,-21 21 16,21 1-16,21-1 15,21-21 1,0 0-16,0 0 0,21-21 15,-20 21-15,20-22 0</inkml:trace>
  <inkml:trace contextRef="#ctx0" brushRef="#br0" timeOffset="895.72">3344 826 0,'0'0'16,"-42"-22"-16,21 22 15,0 0-15,-1 0 0,1 0 0,-21 0 16,21 22-16,0-1 0,-22 0 16,22 21-16,0 1 0,-21-22 0,20 21 15,1 0-15,0 1 0,21-1 0,0 0 16,-21-20-16,21 20 0,0 0 16,0-21-16,0 1 0,0-1 0,0 0 15,21 0-15,-21 0 0,21 0 0,0-21 16,22 0-16,-22 22 0,0-22 15,0 0-15,22 0 0,-22 0 16,21 0-16,-21-22 0,22 1 0,-1 0 16</inkml:trace>
  <inkml:trace contextRef="#ctx0" brushRef="#br0" timeOffset="1319.47">3789 1101 0,'0'0'0,"0"-21"0,0-1 15,0 1-15,0 0 0,0 0 16,-21 21-16,-1 0 15,1 0-15,-21 0 0,21 0 0,0 21 16,-1 0-16,1 0 0,-21 1 0,21-1 16,0 0-16,-1 0 15,1 0-15,0 22 0,21-22 0,0 0 16,0 0-16,-21 21 0,21-20 0,0-1 16,0 0-16,0 0 15,21-21-15,0 0 0,0 21 0,1-21 16,-1 0-16,0 0 0,21 0 0,-21 0 15,1-21-15,20 21 0,-21-21 0,21 0 16,-20 0-16,-1-1 0,0 1 16,0 0-16,0-21 0,0 21 0,1-22 15,-22 22-15,0-21 0,21 21 16,-21-1-16,0 1 0,0 0 16,-21 21-1,21 21-15,-22 0 0,1 1 16,0-1-16,21 0 0,0 0 0,-21 21 15,21-20-15,0-1 0,0 0 16,0 0-16,0 0 0,0 0 0,0 1 16,0-1-16,0 0 0,21 0 0,0 0 15,0-21-15,1 0 0,-1 0 16,0 0-16,0 0 0,0 0 16</inkml:trace>
  <inkml:trace contextRef="#ctx0" brushRef="#br0" timeOffset="1716.26">4593 974 0,'0'0'0,"0"-21"0,-21 21 16,0 0-16,0 0 0,-1 0 0,-20 0 16,0 21-16,21-21 0,-22 21 15,1 0-15,21-21 0,0 21 0,-1 0 16,1 1-16,0-1 0,21 0 0,0 0 15,0 0 1,0 0-16,21-21 0,0 22 0,1-22 16,-1 21-16,0-21 0,21 21 0,-21 0 15,1-21-15,20 21 0,-21-21 0,0 0 16,0 21-16,1-21 0,-1 0 16,-21 22-16,21-22 0,-21 21 15,0 0-15,0 0 16,-21-21-16,0 0 0,-1 0 15,-20 21-15,21-21 0,0 0 16,-22 21-16,22-21 0,-21 0 0,21 0 16,0 22-16,-1-22 0,1 0 15,0 0-15,0 0 0,42-22 32,0 22-32,0-21 0,22 0 15,-22 0-15,21 0 0</inkml:trace>
  <inkml:trace contextRef="#ctx0" brushRef="#br0" timeOffset="2655.97">5080 614 0,'0'0'16,"0"-21"-16,0-22 15,0 22-15,-21 0 0,0 21 0,-1 0 16,1 0-1,0 21-15,21 0 0,-21 1 16,0 20-16,21-21 0,0 21 0,-21 1 16,-1-1-16,22 0 0,-21 22 15,21-22-15,-21 22 0,21-22 0,0 0 16,0 22-16,0-22 0,0 1 0,0-22 16,0 21-16,0 0 0,0-20 0,0-1 15,0 0-15,21 0 0,0-21 16,1 21-16,-1-21 0,0 0 15,0 0-15,0 0 0,0 0 16,1 0-16,-1-21 0,0 21 0,0-21 16,0 0-16,-21 0 0,21 21 0,1-22 15,-22-20-15,0 21 0,21 0 16,-21 0-16,21-1 0,-21 1 0,0 0 16,0 42 15,0 0-31,0 1 15,0-1-15,0 0 0,0 0 0,0 0 16,0 0-16,0 1 0,0-1 16,21 0-1,0-21-15,0 0 0,1 0 16,-1 0-16,0 0 0,0 0 0,0 0 16,0 0-16,1 0 0,-1-21 0,0 21 15,0-21-15,0-1 0,-21 1 0,0 0 16,21 0-16,-21 0 0,22 0 15,-22-1-15,0 1 0,0 0 16,0 42 15,0 0-31,0 1 0,-22-22 0,22 21 16,-21 0-16,21 0 0,-21 0 0,21 0 16,0 1-16,0-1 15,0 0-15,-21 0 0,21 0 16,-21-21-1,21-21 17,0 0-17,0 0-15,0 0 16,21-1-16,0 1 0,-21-21 0,21 21 16,0-22-16,1 22 0,-1-21 0,0 21 15,21-22-15,-21 22 0,22-21 0,-1 21 16,0 21-16,1 0 0,-1 0 15,-21 0-15,22 0 0,-22 21 16,0 0-16,0 0 0,0 0 0,0 22 16,1-22-16,-22 21 0,0-21 0,0 1 15,0-1-15,0 21 0,0-21 16,0 0-16,0 1 0,0-1 0,-22-21 16,1 21-16,0 0 0,21 0 15,-21-21-15,0 0 16,42-21 15,0 21-31,-21-21 16,21 21-16,0-21 0</inkml:trace>
  <inkml:trace contextRef="#ctx0" brushRef="#br0" timeOffset="3283.61">6667 995 0,'0'0'0,"0"-21"0,-21 21 16,0-21-16,0 21 0,-21 0 15,20 0-15,1 0 0,0 0 0,0 0 16,-21 21-16,20-21 0,1 21 16,0 0-16,0 0 0,0 22 0,0-22 15,-1 0-15,22 0 0,0 0 16,0 0-16,-21 22 0,21-22 0,0 0 15,0 0-15,0 0 16,0 1-16,21-22 0,-21 21 16,22-21-16,-1 0 0,0 0 0,0 0 15,0 0-15,0 0 0,1-21 16,-1-1-16,0 22 0,0-21 16,0 0-16,-21 0 0,21 0 0,-21 0 15,22-1-15,-22 1 0,21 0 0,-21 0 16,0 0-16,0 0 0,0 42 47,0 0-47,0 0 0,0 0 15,0 0-15,0 1 0,-21 20 0,21-21 16,-22 21-16,22-20 0,0 20 0,0 0 16,0 1-16,-21-1 0,0 21 15,21-20-15,-21-1 0,0 22 0,21-22 16,-21 21-16,-1-20 0,1-1 0,21 22 15,0-22-15,-21 21 0,0-20 0,21-1 16,-21 0-16,21 22 0,0-22 16,0 1-16,0-1 0,0-21 0,-21 21 15,21-20-15,0 20 0,-22-21 0,22 0 16,0 0-16,0 1 16,-21-22-16,0 0 0,21-22 31,0 1-16,0 0-15,0 0 16,0 0-16,0 0 0,0-1 0,0 1 16,0-21-16,21 21 0,-21-22 0</inkml:trace>
  <inkml:trace contextRef="#ctx0" brushRef="#br0" timeOffset="3519.59">5673 741 0,'0'0'0,"-22"-21"0,1 0 0,0 21 16,0-22-16,0 22 15,21-21-15</inkml:trace>
  <inkml:trace contextRef="#ctx0" brushRef="#br0" timeOffset="3715.48">4911 889 0,'0'0'16,"21"0"0,0 0-16,21 0 15,-21 0-15,22 0 0,-1-21 16,0 21-16,1 0 0,-1-21 0,0 21 16,1-21-16,-1 21 0,0-22 15,1 1-15,-1 21 0</inkml:trace>
  <inkml:trace contextRef="#ctx0" brushRef="#br0" timeOffset="4240.57">7853 931 0,'0'0'0,"0"-21"0,21-42 16,-21 42-16,21-1 0,-21 44 31,0-1-16,-21 0-15,21 21 0,-21-21 0,0 1 16,21 20-16,0 0 0,-22-21 0,22 22 16,-21-22-16,21 0 0,0 21 15,0-20-15,0-1 0,-21 0 16,21 0-16,0 0 0,0 0 0,0 1 16,0-1-16,0 0 0,21-21 15,0 0-15,1 0 16,-1 0-16,0 0 0,0-21 15</inkml:trace>
  <inkml:trace contextRef="#ctx0" brushRef="#br0" timeOffset="4639.35">8424 953 0,'0'0'0,"21"-22"0,1 22 15,-22-21-15,0 0 16,-22 21-1,1 0-15,0 0 0,0 0 16,0 0-16,0 21 0,-1 0 0,1 1 16,-21-22-16,21 21 0,0 0 0,21 0 15,-22 0-15,22 0 16,0 1-16,0-1 0,0 0 16,22-21-16,-1 21 0,0-21 0,0 21 15,0 0-15,0-21 0,1 0 0,20 22 16,-21-22-16,0 21 15,0-21-15,1 0 0,-1 21 0,0-21 0,0 21 16,0-21-16,-21 21 0,0 0 16,0 1-1,-21-22 1,0 21-16,0-21 0,-22 0 16,22 0-16,0 0 0,0 0 0,0 21 15,-22-21-15,22 0 0,0 0 0,0 0 16,0 0-16,0 0 15,21-21-15,0 0 16,0-1-16</inkml:trace>
  <inkml:trace contextRef="#ctx0" brushRef="#br0" timeOffset="4835.25">8043 847 0,'0'0'0,"-21"-21"0,-21 21 16,21-22-16,-1 1 16,22 0 15,22 21-31,-1 0 16,0 0-16,0 0 0,0 0 15</inkml:trace>
  <inkml:trace contextRef="#ctx0" brushRef="#br0" timeOffset="5741.24">10054 1101 0,'0'0'0,"0"-21"0,0-1 0,0-20 16,0 21-16,21 0 16,0 0-16,1 21 15,-22 21 1,21 0-16,-21 0 16,0 21-16,0-20 0,0-1 0,0 21 15,0 0-15,0-20 0,0 20 0,0-21 16,0 21-16,-21-20 0,-1-1 0,22 0 15,-21 21-15,21-21 16,-21 1-16,0-1 0,0-21 16,0 0-1,-1 0 1,22-21-16,0-1 0,0 1 16,0 0-1,0-21-15,22 21 0,-1-22 0,0 22 16,21-21-16,-21-1 0,1 1 0,20 21 15,0 0-15,-21 0 0,22-1 0,-1 1 16,-21 21-16,22 0 0,-1 0 16,-21 0-16,21 21 0,-20 1 0,20-1 15,-21 0-15,0 21 0,0-21 0,1 1 16,-22-1-16,21 21 0,-21-21 16,0 0-16,0 1 0,0-1 0,0 0 15,-21 0-15,-1 0 0,22 0 0,-21-21 16,21 22-16,-21-22 0,0 0 15,21-22 17,0 1-32,0 0 0,0 0 15,21 0-15,0 0 0,0-1 0,1 1 16,-1-21-16,0 21 0,21-22 0,-21 1 16,22 21-16,-1 0 0,0-22 15,1 43-15,-1-21 0,0 21 0,1 0 16,-1 0-16,0 0 0,-20 0 0,20 21 15,-21 1-15,0-1 0,0 0 0,-21 0 16,0 21-16,0-20 0,0-1 16,0 0-16,0 21 0,0-21 0,-21 1 15,0-1-15,0 0 0,0 0 16,0 0-16,-1 0 0,1-21 0,0 22 16,0-1-16,0-21 0,0 0 15,-1 0 1,44 0-1</inkml:trace>
  <inkml:trace contextRef="#ctx0" brushRef="#br0" timeOffset="6259.96">11684 1207 0,'0'0'0,"0"-43"16,0 22-16,0 0 15,-21 0 1,0 21-16,-1 0 0,1 0 16,0 0-16,-21 0 0,21 0 0,-1 0 15,1 21-15,-21 0 0,21 0 0,0 0 16,-1 22-16,1-22 0,0 0 16,21 21-16,0-20 0,0-1 0,-21 0 15,21 0-15,0 0 0,0 0 0,0 1 16,21-1-16,0 0 0,0-21 15,1 0-15,-1 0 0,0 0 16,0 0-16,0 0 0,0 0 16,1 0-16,-1-21 0,0 0 0,0 21 15,0-22-15,0 1 0,1 0 0,-1 0 16,0 0-16,0 0 0,0-1 0,-21-20 16,21 21-16,1 0 0,-22-22 15,0 22-15,0 0 0,0 0 16,0 42-1,0 0-15,-22 0 16,22 1-16,-21-1 0,21 0 16,-21 0-16,21 0 0,0 0 0,0 1 15,0-1-15,0 0 0,0 0 16,0 0-16,0 0 0,21 1 16,0-22-16,1 21 0,-1-21 15,0 0-15,0 0 0,0 0 0,0 0 16,22 0-16,-22 0 0,0-21 15,0 21-15,22-22 0,-22 1 0,0 21 16,21-21-16</inkml:trace>
  <inkml:trace contextRef="#ctx0" brushRef="#br0" timeOffset="6725.73">12150 1355 0,'-22'21'16,"44"-42"-16,-1 0 0,0-1 0,0 1 0,-21 0 15,0 0-15,21 0 0,-21 0 16,0-1-16,0 44 31,-21-22-31,21 21 0,-21 0 16,21 0-16,-21 0 0,21 0 15,-21 1-15,21-1 0,-22 0 16,22 0-16,-21-21 0,21 21 0,0 0 16,0 1-16,-21-1 0,21 0 15,-21-21-15,21-21 47,0 0-47,0-1 16,0 1-16,0 0 0,0-21 15,21 21-15,-21-1 0,21 1 16,0-21-16,22 21 0,-22 0 0,0-1 16,0 1-16,22 0 0,-22 0 15,21 21-15,-21 0 0,0 0 0,1 0 16,-1 0-16,0 21 0,0 0 0,-21 0 16,0 1-16,0-1 0,0 0 0,0 0 15,0 0-15,0 0 0,0 1 16,0-1-16,0 0 0,-21 0 0,21 0 15,-21-21-15,21 21 0,0 1 0,-21-22 16,-1 21-16,1-21 16,21 21-16,-21-21 31,21-21 0,21 0-31,0 21 16</inkml:trace>
  <inkml:trace contextRef="#ctx0" brushRef="#br0" timeOffset="6979.58">12742 1270 0,'21'-21'0,"-42"42"0,42-21 47,-42 21-32,21 0-15,-21-21 0,21 22 0,-21-1 16,0 0-16,21 0 0,0 0 16,-21 0-16,21 1 0,-22-1 15,22 0 1,0-42 31</inkml:trace>
  <inkml:trace contextRef="#ctx0" brushRef="#br0" timeOffset="7160.5">12721 1207 0,'0'0'0,"0"-22"0,-21 1 16,0 21 15,42 0 32,0 0-63,0 0 15</inkml:trace>
  <inkml:trace contextRef="#ctx0" brushRef="#br0" timeOffset="8123.76">13377 1355 0,'0'-21'31,"0"-1"-31,0 1 0,0 0 16,-21 0-16,21 0 15,-21 0-15,0 21 0,0 0 0,-1 0 16,1 0-16,0 0 15,0 21-15,0 0 0,0 0 16,-1 0-16,1 0 0,0 22 16,0-22-16,21 0 0,0 0 0,0 22 15,0-22-15,0 0 0,0 0 0,0 0 16,0 0-16,21 1 0,0-22 16,0 0-16,1 0 0,-1 0 15,0 0-15,0 0 0,0 0 16,0 0-16,1 0 0,-1-22 0,-21 1 15,21 0-15,0 0 0,0 0 16,0 0-16,-21-1 0,22-20 0,-1 0 16,-21-1-16,21 1 0,0 0 0,-21-1 15,21-20-15,-21 21 0,21-22 16,-21 22-16,0-1 0,0 1 0,0 21 16,0 0-16,0 0 0,0 42 31,0 0-31,0 0 0,-21 21 0,0-20 15,21 20-15,-21 0 0,21 1 0,0-1 16,0 0-16,0 1 0,-21-22 0,21 21 16,0 0-16,0-20 0,0 20 15,0-21-15,0 0 0,0 0 16,0 1-16,0-1 0,0 0 0,21 0 16,0-21-16,-21 21 0,21-21 0,0 0 15,1 0-15,-1 0 0,0 0 0,0 0 16,0 0-16,0 0 0,1 0 0,-1 0 15,0-21-15,0 0 0,21 21 16,-20-21-16,-1 0 0,0-1 0,0 1 16,-21 0-16,21 0 0,-21 0 0,21 0 15,-21-1-15,0 1 0,-21 21 16,0 0 0,0 0-16,0 0 0,0 0 0,-1 21 15,1 1-15,0-1 16,0 0-16,0 0 0,21 0 0,-21 0 15,21 1-15,0-1 0,0 0 16,0 0 0,21-21-1,0 0-15,0 0 0,0 0 16,0 0-16,-21-21 16,22 21-16,-1-21 0,-21 0 15,21 21-15,-21-22 0,0 1 16,21 0-16,-21 0 15,0 42 1,0 0 0,0 0-16,-21 1 0,21-1 15,-21 0-15,21 0 0,0 0 16,0 0-16,0 1 0,0-1 16,0 0-16,21 0 15,0-21-15,0 0 16,0 0-16,1 0 0,-1-21 15,0 21-15,0-21 0</inkml:trace>
  <inkml:trace contextRef="#ctx0" brushRef="#br0" timeOffset="8395.61">14393 995 0,'0'0'0,"21"-42"0,-21-22 15,22 22-15,-22-1 0,0 22 0,0-21 16,0 21-16,-22 21 15,1 21 1,0 0-16,21 21 0,-21-20 0,0 20 16,0 21-16,21-20 0,-22-1 15,22 22-15,-21-22 0,21 0 0,0 1 16,0-1-16,0 0 0,0 1 0,0-22 16,0 21-16,-21-21 0,21 0 0,0 1 15,0-1-15,0 0 0,0 0 0,0 0 16,21-21 15,0 0-31,1-21 0,-1 0 16</inkml:trace>
  <inkml:trace contextRef="#ctx0" brushRef="#br0" timeOffset="8757.75">14584 1249 0,'-21'21'31,"-1"0"-31,1-21 0,21 21 0,-21 1 16,0-1-16,0 0 16,21 0-16,0 0 0,0 0 15,0 1-15,21-1 16,0-21-16,0 0 0,0 0 16,-21 21-16,22-21 0,-1 0 0,0 0 15,0 0-15,0 0 0,0-21 16,-21 0-1,22-1-15,-1 1 0,-21 0 0,0 0 16,0 0-16,0-22 0,0 22 0,0 0 16,0-21-16,0 21 0,-21-1 0,21 1 15,-22 21-15,1-21 16,0 21-16,0 0 16,0 0-16,21 21 0,0 0 0,0 1 15,0-1-15,0 0 0,0 0 16,0 0-16,0 0 15,0 1-15,21-22 0,0 21 16</inkml:trace>
  <inkml:trace contextRef="#ctx0" brushRef="#br0" timeOffset="9141.53">14922 1270 0,'0'0'16,"0"-21"-1,0 0-15,0 0 0,22 21 16,-1 0 0,0 0-16,-21 21 15,21-21-15,-21 21 0,0 0 0,21 0 16,-21 0-16,0 1 16,0-1-16,21-21 0,-21 21 0,0 0 15,0 0-15,0 0 16,0-42 31,0 0-32,0 0-15,0 0 0,0 0 16,22 21-16,-1-22 0,0 1 0,-21 0 16,21 0-16,0 21 0,-21-21 15,21 21-15,1 0 0,-1 0 0,0 0 16,0 0-16,0 0 0,0 0 15,1 0-15,-1 0 16</inkml:trace>
  <inkml:trace contextRef="#ctx0" brushRef="#br0" timeOffset="9644.12">15473 1270 0,'0'21'16,"0"0"-16,-21 1 15,-1-1-15,22 0 16,0 0 0,0 0-1,22-21-15,-1 0 0,0 0 16,0 0-16,0 0 0,0 0 16,1 0-16,-1 0 0,0 0 0,0 0 0,0-21 15,0 21-15,22 0 0,-22-21 0,0 0 16,0 21-16,0-21 15,-21-1-15,22 22 0,-1-21 0,-21 0 16,0 0-16,0 0 0,21 21 0,-21-21 16,-21 42 15,21 0-31,-21 0 0,-1 0 16,1 22-16,0-22 0,0 21 15,0 0-15,0 1 0,-1-1 0,22 0 0,-21 22 16,0-22-16,21 22 0,-21-22 0,21 22 15,0-1-15,0-21 16,0 22-16,0-22 0,0 1 0,0-1 16,0 0-16,0 1 0,0-1 0,0 0 15,0-21-15,0 22 0,0-22 0,0 0 16,0 0-16,0 0 0,-21-21 16,0 0-1,-1 0-15,1 0 16,21-21-16,0 0 0,-21 0 15,21 0-15,-21 0 0,21-1 0,-21 1 16,21 0-16,-21 0 0,21 0 0</inkml:trace>
  <inkml:trace contextRef="#ctx0" brushRef="#br0" timeOffset="9918.96">14287 1291 0,'0'0'16,"-21"0"-16,-63-42 15,62 42-15,22-21 0,0 0 0,22-1 32,-1 22-32,21 0 0,-21 0 0,22-21 15,-22 21-15,21 0 0,-21 0 16,22-21-16,-1 21 0,-21 0 0,21-21 15,-20 21-15,20-21 0,-21 21 16,0 0-16,0 0 0,1 0 0,-22-21 16,-22 21-1,1 0-15,-21 0 0</inkml:trace>
  <inkml:trace contextRef="#ctx0" brushRef="#br0" timeOffset="10671.99">2794 1418 0,'0'0'0,"-42"0"0,-64 21 16,63-21-16,22 0 0,-21 22 16,0-22-16,-1 0 0,1 0 0,0 21 15,-1-21-15,22 0 0,-21 0 0,21 21 16,-1-21-16,1 0 0,0 0 16,0 21-16,21 0 15,21-21-15,0 21 0,22-21 16,-1 0-16,43 22 0,-22-22 15,43 0-15,0 0 0,0 0 16,21 0-16,0 0 0,21 0 0,0 0 16,0 0-16,0 0 0,22 0 15,-22 0-15,0 0 0,21 0 0,-42 0 16,21 21-16,1-21 0,-44 0 0,22 0 16,-21 0-16,-21 0 0,0 0 15,-22 0-15,1 0 0,-22 0 0,0 0 16,-21 0-16,1 0 0,-1 0 0,0 0 15,0 0 1,0 0 15,0 0-31</inkml:trace>
  <inkml:trace contextRef="#ctx0" brushRef="#br0" timeOffset="11331.63">7959 1545 0,'-22'21'0,"44"-42"0,-65 42 16,1-21-16,21 22 0,0-22 15,-1 0-15,1 21 0,-21-21 16,21 21-16,0-21 0,21 21 0,-22-21 16,22 21-16,-21-21 0,21 21 0,0 1 15,21-22 1,1 0-16,20 21 0,-21-21 16,21 0-16,22 0 0,-1 21 0,1-21 15,21 0-15,-1 0 0,22 0 0,0 0 16,0 21-16,21-21 0,0 0 0,21 0 15,0 0-15,21 0 0,1 21 16,20-21-16,1 0 0,20 0 0,1 0 16,0 0-16,21 0 0,-22 0 0,22 0 15,0 0-15,0 0 0,21 0 16,-21 0-16,-1 0 0,1 0 16,0 0-16,-21 0 0,-1 0 0,-20 0 15,-22 0-15,1 0 0,-1 0 0,-21 0 16,-21 21-16,-21-21 0,0 0 0,-22 0 15,-20 0-15,-1 0 0,-20 0 16,-22 0-16,21 0 0,-21 0 0,1 0 16,-44 0 15,1 0-31,0 0 0,-21 0 0,-1 0 16,-20 0-16,-1 0 0,1 0 15</inkml:trace>
  <inkml:trace contextRef="#ctx0" brushRef="#br0" timeOffset="12835.8">1185 3090 0,'0'0'0,"21"0"0,-21-21 0,22 21 16,-22-21-16,0 0 16,0 0-16,0 0 31,21-1 172,0 1-187,-21 0-1,0 0-15,21 0 16,-21 42 31,0 21-47,0-21 0,0 22 15,-21 20-15,21-20 0,-21 20 0,21 1 16,0-1-16,-21 1 0,-1-1 0,1 1 16,0-1-16,21 1 15,-21-1-15,0-21 0,0 22 0,-1-22 0,22 1 16,0-1-16,-21 0 0,21 1 16,0-22-16,-21 0 0,21 0 0,0 0 15,0-42 16,0 0-31,0 0 0,0 0 16,0-22-16,0 22 0,21 0 0,-21-21 16,21 20-16,-21-20 0,22 21 15,-22 0-15,0-22 0,21 22 16,-21 0-16,21 21 16,0 0-1,0 21-15,-21 0 0,21 1 0,1-1 16,-1 0-16,-21 0 15,21 0-15,0 0 0,-21 1 0,21-22 16,0 21-16,1 0 16,-1-21-16,0 0 0,0 0 0,0 0 15,0 0-15,22 0 0,-22 0 0,21 0 16,-21 0-16,22-21 0,-22 21 16,21-21-16,-21-1 0,1 1 0,20 0 15,-21-21-15,0 21 0,0-22 0,1 1 16,-1 0-16,-21-22 0,0 22 15,0-22-15,0 1 0,0 20 0,0-20 16,0-1-16,0 1 0,-21 21 16,21-1-16,-22-20 0,1 20 0,0 22 15,-21-21-15,21 21 0,-1 0 0,1-1 16,-21 22-16,21 0 0,0 0 16,-22 0-16,1 0 0,21 22 15,0-1-15,-22 0 0,22 21 0,0-21 16,0 22-16,0-1 0,-1 0 15,22 1-15,0 20 0,0-20 0,0-1 16,0 21-16,22-20 0,-1-1 0,0 0 16,21-20-16,-21 20 15,22-21-15,-1 0 0,-21 0 0,22 1 0,-1-1 16,0-21-16,-21 0 0,22 21 16,-1-21-16,-21 0 0,22 0 0,-22 0 15</inkml:trace>
  <inkml:trace contextRef="#ctx0" brushRef="#br0" timeOffset="13259.56">2349 3450 0,'0'0'15,"-21"0"1,0 0 0,0 21-16,21 1 0,-21-1 15,0 0-15,21 0 0,-22 0 16,22 0-16,0 1 0,0-1 15,0 0-15,0 0 0,0 0 16,0 0-16,0 1 16,22-22-16,-1 21 0,0-21 15,0 0-15,0 0 16,0 0-16,1 0 0,-1 0 0,0-21 16,0-1-16,0 22 0,-21-21 0,0 0 15,21 0-15,-21 0 0,0-22 16,0 22-16,0 0 0,0-21 0,0 21 15,0-1-15,0 1 0,-21-21 0,0 21 16,0 0-16,0 21 16,0 0-16,-1 0 0,1 0 0,0 0 15,0 0-15,0 21 0,0-21 0,-1 21 16,1 0-16,21 0 16,-21 0-16,21 1 0,-21-1 0,21 0 15,0 0-15,0 0 0,0 0 16,21 1-16,0-22 0,0 0 15,22 21-15,-1-21 0,-21 0 0,22 0 16,-1 0-16</inkml:trace>
  <inkml:trace contextRef="#ctx0" brushRef="#br0" timeOffset="13827.23">3006 3450 0,'0'-21'0,"0"42"0,0-63 15,-22 63 16,22 0-31,-21 0 0,0 1 16,0-1-16,21 0 0,-21 0 0,0 21 16,-1-20-16,22-1 0,0 21 15,0-21-15,-21 0 0,21 1 0,0-1 16,0 0-16,0 0 0,21-21 16,1 0-1,-1 0-15,0 0 0,0 0 0,0-21 16,0 0-16,1 21 15,-1-21-15,-21-1 0,21 1 0,0 0 16,-21 0-16,0 0 0,0 0 16,21-1-16,-21 1 0,0 0 0,0 0 15,21 21-15,-21 21 32,0 0-32,0 0 15,0 1-15,0-1 0,-21 0 0,21 0 16,0 0-16,0 0 0,0 1 0,0-1 15,0 0-15,21-21 0,1 21 16,-1-21 0,0 0-16,0 0 0,0 0 15,0 0-15,1 0 0,-1-21 0,0 21 16,0-21-16,0 0 0,-21-1 0,0 1 16,0 0-16,0-21 15,0 21-15,0-1 0,0-20 0,0 21 16,0 0-16,0-22 0,-21 22 0,0 0 15,21 0-15,-21 21 0,0-21 16,-1 0-16,1 21 16,0 0-16,21 21 15,0 0-15,0 0 0,0 0 16,21-21 0,0 0-16</inkml:trace>
  <inkml:trace contextRef="#ctx0" brushRef="#br0" timeOffset="14287.97">3768 3366 0,'0'0'0,"0"21"16,0 0 0,-22 0-16,22 0 0,0 0 15,0 1-15,-21-1 0,21 0 0,-21 21 16,21-21-16,-21 1 0,21-1 0,0 21 15,0-21-15,0 0 0,0 1 16,0-1-16,-21 0 0,21 0 16,0 0-16,-21-21 31,21-21-15,0 0-1,0 0-15,0 0 0,0-1 0,0 1 16,21-21-16,0 21 0,-21-22 0,21 1 15,0 21-15,0-21 0,22-1 0,-22 22 16,0 0-16,0 0 0,22 0 16,-22 21-16,0 0 0,0 0 0,0 0 15,0 21-15,1-21 0,-1 21 16,0 21-16,-21-21 0,21 1 0,-21-1 16,21 21-16,-21-21 0,0 0 0,0 1 15,21 41-15,-21-42 16,0 0-16,0 1 0,0-1 15,0 0-15,22-21 47</inkml:trace>
  <inkml:trace contextRef="#ctx0" brushRef="#br0" timeOffset="14576.07">4974 3260 0,'0'0'16,"0"-21"-16,0-1 0,-63-20 15,41 42-15,1 0 0,-21 0 0,21 0 16,-22 21-16,22 0 0,-21 1 16,21 20-16,0-21 0,-22 21 0,22 1 15,0-1-15,21 0 0,-21 1 0,21-1 16,0 0-16,0-20 0,0 20 15,0-21-15,0 21 0,0-20 0,0-1 16,21 0-16,0 0 0,0-21 0,0 21 16,1-21-16,20 0 0,0 0 15,1 0-15,-22 0 0,21 0 0,0 0 16,1 0-16,-1 0 0,0-21 0,1 0 16,-1 21-16,0-21 0</inkml:trace>
  <inkml:trace contextRef="#ctx0" brushRef="#br0" timeOffset="16271.28">5397 3556 0,'0'0'0,"22"-21"0,-1-21 0,-21 20 0,0-20 16,0 21-16,0 0 0,0 0 0,0-1 16,0 1-16,-21 21 15,-1 21 1,1 1-16,0-1 0,0 0 0,0 0 16,0 21-16,-43 43 15,43-64-15,0 22 0,21-22 0,-21 0 16,21 0-16,-22 0 0,22 0 15,0 1-15,0-1 0,0 0 0,0 0 16,22-21-16,-1 0 16,0 0-16,0 0 0,0 0 0,0 0 15,1-21-15,-1 21 0,0-21 0,0 0 16,0-1-16,-21 1 0,21 0 16,1 0-16,-1 0 0,-21-22 0,0 22 15,21-21-15,-21 21 0,21 0 16,-21-1-16,0 1 0,0 0 0,0 42 31,-21 0-15,0 1-16,21-1 0,-21 21 0,21-21 15,0 0-15,0 1 0,0 20 0,0-21 16,0 0-16,0 0 0,0 1 0,0-1 16,21-21-16,0 21 15,0-21-15,0 0 0,0 0 16,1 0-16,20 0 0,-21 0 0,0 0 15,0-21-15,1 21 0,20-21 0,-21 21 16,0-22-16,0 1 0,22 0 16,-22 0-16,0 0 0,0 0 0,0-1 15,1 1-15,-1 0 0,-21 0 16,0 0-16,-21 21 16,-1 0-16,1 0 15,0 0-15,21 21 0,-21 0 16,21 0-16,0 0 0,0 1 15,0-1-15,0 0 0,0 0 0,0 0 16,21 0-16,0-21 0,-21 22 0,0-1 16,0 0-16,21 0 0,-21 0 15,22-21-15,-22 21 16,-22-21 0,1 0-1,0 0-15,0-21 0,0 21 16,0-21-16,-1 21 15,22 21 32,22 0-47,-1-21 16,0 0-16,0 0 0,0 22 0,0-22 16,1 0-16,-1 0 15,21 0-15,-21 0 0,0 0 0,1 0 16,-1 0-16,0 0 0,0 0 15,21-22-15,-20 22 0,-1-21 0,0 0 16,0 21-16,0-21 0,0 0 0,1 0 16,-1-22-16,0 22 0,0-21 0,0-1 15,-21 1-15,21 0 0,1-22 0,-1 22 16,0-22-16,0 1 0,0 21 16,0-1-16,-21-20 0,0 42 0,22-22 15,-22 22-15,0 0 0,0 0 0,-22 42 47,22 0-47,-21 21 0,0-20 0,0 20 16,0 0-16,0 1 0,21 20 0,-22-21 15,1 1-15,0 20 0,0-20 0,21-1 16,-21 21-16,21-20 0,-21-22 0,21 21 16,0 1-16,0-22 0,0 0 15,0 21-15,21-21 0,-21 1 16,21-22-16,0 0 0,0 0 0,0 0 15,1 0-15,-1 0 0,21 0 0,-21 0 16,0-22-16,22 1 0,-22 21 0,0-21 16,0 0-16,0 0 0,1 0 15,20-1-15,-42 1 0,21 0 16,0 21-16,-21-21 0,21 21 0,-21-21 16,0 42-1,-21 0 1,0 0-16,21 0 15,-21 1-15,21-1 0,0 0 16,0 0-16,0 0 0,0 0 16,0 1-16,21-22 15,0 21-15,0-21 0,1 0 16,-1 0-16,0 0 16,0 0-16,0 0 0,0 0 0,1-21 15,-22-1-15,21 22 0,0-21 16,0 0-16,0 0 0,0 0 15,1 0-15,-22-1 0,0 1 0,0 0 16,21 0-16,-42 21 31,-1 21-31,22 0 16,-21-21-16,0 21 0,21 1 0,-21-22 16,0 21-16,21 0 0,-21 0 15,-1-21-15,22 21 0,-21-21 0,0 0 16,21 21-1,0-42 17,21 21-32,-21-21 15,21 0-15,1 0 0,-1 21 0,0-21 16,0-1-16,0 1 0,22 0 16,-22 0-16,0 0 0,21 0 0,-21-1 15,1 22-15,-1-21 0,0 21 0,0 0 16,0 0-16,0 0 0,-21 21 15,0 1-15,0-1 0,0 0 16,0 0-16,0 0 0,0 0 16,0 1-16,-21-1 15,0 0-15,0 0 0,21 0 0,-21 0 16,0-21-16,21 22 0,0-1 16,-22-21-16,1 0 15,21-21 16,21-1-15,1 22-16,-1-21 0,0 21 16</inkml:trace>
  <inkml:trace contextRef="#ctx0" brushRef="#br0" timeOffset="16847.95">7789 3704 0,'0'0'0,"21"-21"0,1 21 0,-1-21 16,0 21-16,-21-21 0,0 0 0,0-1 15,0 1 1,-21 21-16,0 0 16,-1 0-16,1 0 0,0 21 0,0-21 15,0 22-15,0-1 0,-22 0 0,22-21 16,0 21-16,0 0 0,21 0 0,-21 1 16,-1-1-16,1 0 15,21 0-15,0 0 0,0 0 31,21-21-31,1 0 16,-1 0-16,0 0 0,0 0 0,-21-21 16,21 21-16,0 0 0,1-21 0,-1 0 15,0 21-15,0-21 0,0 0 16,0-1-16,-21 1 16,22 21-16,-22 21 31,-22 1-16,22-1-15,0 0 0,0 0 0,0 21 16,0-20-16,0 20 0,0 0 0,0 1 16,0-1-16,0 0 0,0 22 15,0-22-15,0 22 0,0-22 16,0 21-16,0 1 0,0-1 0,0 1 16,0-22-16,-21 22 0,0-1 0,21 1 15,-21-1-15,0 1 0,0-22 0,-1 22 16,22-22-16,-21 0 0,0 1 0,0-22 15,0 21-15,0-21 0,-1 0 0,-20-21 16,21 22-16,0-1 0,0-21 16,-1 0-16,1 0 15,21-21-15,0-1 16,-21 22-16,21-21 0,0 0 0,0 0 16,0 0-16,0-22 0,0 22 0,0-21 15,21 0-15,-21 20 0,21-41 16</inkml:trace>
  <inkml:trace contextRef="#ctx0" brushRef="#br0" timeOffset="17083.81">7620 3344 0,'-21'-21'0,"42"42"0,-63-63 0,20 42 0,22-21 0,-21 0 15,0 21-15,21-21 0,-21 21 0,21-22 16,-21 22 31,21-21-47,-21 21 16,-1 0-16,1 0 0,0 0 15</inkml:trace>
  <inkml:trace contextRef="#ctx0" brushRef="#br0" timeOffset="17303.7">6138 3323 0,'0'0'0,"-42"0"0,63 0 31,0 0-31,22 0 16,-22-21-16,21 21 0,0 0 0,1-21 15,-1 21-15,0 0 0,-20-21 0,20 21 16,0 0-16,1 0 0,-22 0 16,0-21-16,0 21 0,-42 0 15,0 0 1</inkml:trace>
  <inkml:trace contextRef="#ctx0" brushRef="#br0" timeOffset="17827.8">2201 4360 0,'0'0'0,"-42"0"0,-64 22 15,85-22-15,0 21 16,-22-21-16,22 21 0,0-21 16,42 0 15,0 0-31,22 0 0,-1 0 15,0 0-15,22 0 0,21 0 0,-1 0 16,22 0-16,0 0 0,21 0 0,0 0 16,21 0-16,0 0 0,22 0 0,-1 0 15,21 0-15,-20 0 0,20 0 16,22 0-16,-22 0 0,1 0 16,-1 0-16,-20 0 0,-1 0 0,0 0 15,-20 0-15,-1 0 0,0 0 0,-21 0 16,0 0-16,-21 0 0,0 0 15,-22 0-15,1 0 0,0 0 0,-22 0 16,1 0-16,-1 0 0,-21 0 0,1 0 16,-1 0-16,0 0 0,-20 0 0,-1 0 15,0 0-15,0 0 0,-21-21 16,0 0-16,21 21 16,-21-22-16,21 1 0</inkml:trace>
  <inkml:trace contextRef="#ctx0" brushRef="#br0" timeOffset="18108.63">8784 3662 0,'0'0'0,"-21"0"0,-21-21 16,20 21-1,1 0 1,42 21 15,-21 0-31,22-21 0,-22 21 16,0 0-16</inkml:trace>
  <inkml:trace contextRef="#ctx0" brushRef="#br0" timeOffset="18271.59">8636 4149 0,'0'0'0,"0"21"0,-21-21 15,21 21-15,0-42 47,21 0-47,0 0 0</inkml:trace>
  <inkml:trace contextRef="#ctx0" brushRef="#br0" timeOffset="19351.71">11070 2900 0,'0'0'0,"0"-42"16,0 20-16,-21 1 16,0 21-16,0 0 15,-1 0-15,1 0 0,-21 0 16,21 0-16,0 0 0,-22 21 0,1 1 16,0-1-16,-1 21 0,1-21 0,0 22 15,-1-1-15,-20 21 0,20 1 16,1-22-16,0 22 0,21-1 0,-22 1 15,22-1-15,0 1 0,0-22 16,21 22-16,0-22 0,0 0 0,0 1 16,21-1-16,21 0 0,-21-21 0,22 1 15,-1 20-15,22-42 0,-22 21 0,21-21 16,1 0-16,-1 0 0,22 0 0,-21 0 16,-1 0-16,1-21 0,-1 0 15,1 0-15,-1-1 0,-21 1 0,1 0 16,-1 0-16,-21-21 0,0 20 0,1 1 15,-1 0-15,-21-21 0,21 21 0,-21-1 16,0-20-16,0 21 0,0 0 16,0 0-16,-21-1 0,0 22 15,21-21-15,-22 21 0,1 0 0,0 0 16,0 21-16,0 1 0,0-1 16,-1 0-16,22 0 0,0 0 0,-21 0 15,21 1-15,0 20 0,-21-21 0,21 0 16,0 0-16,0 1 0,0-1 15,21 0-15,0-21 0,1 21 0,-1-21 16,0 0-16,0 21 0,21-21 0,-20 0 16,20 0-16,0 0 0,-21 0 0,1 0 15,20-21-15,-21 21 0,0-21 0,22 21 16,-22-21-16,0 0 0,-21-1 16,0 1-16,21 0 0,-21 0 15,0 0-15,0 0 0,0-22 0,0 22 16,-21 0-16,0-21 0,0 20 0,-1 1 15,1 21-15,0-21 0,0 21 0,-21 0 16,20 0-16,1 0 0,0 0 0,0 0 16,0 21-16,0-21 0,-1 21 15,22 1-15,0-1 0,-21 0 0,21 0 16,0 0-16,0 0 0,21-21 16,1 22-16,-1-1 0,0-21 0,0 0 15,21 0-15,1 0 0,-22 0 0,21 0 16</inkml:trace>
  <inkml:trace contextRef="#ctx0" brushRef="#br0" timeOffset="19793.46">12107 3535 0,'-21'0'16,"0"21"-16,21 0 0,-21-21 0,0 21 15,21 1-15,0-1 0,-22 0 16,1 0-16,21 0 0,0 0 0,0 1 15,0-1-15,-21 0 0,21 0 0,0 0 16,-21 0-16,21 1 16,-21-22 15,21-22-15,-21 22-16,21-21 0,0 0 15,0 0-15,0 0 0,0 0 0,0-22 16,0 22-16,21-21 0,0 21 0,0-22 15,0 22-15,0-21 0,1 21 16,20-22-16,0 22 0,-21 21 0,22-21 16,-1 21-16,0 0 0,-20 0 0,20 21 15,-21 0-15,21 0 0,-20 1 16,-1-1-16,0 0 0,-21 21 0,0-21 16,21 1-16,-21 20 0,0-21 0,0 0 15,0 22-15,0-22 0,0 0 0,0 0 16,-21-21-16,0 21 0,21 0 15,-21 1-15,-1-1 16,22-42 15,0-1-31</inkml:trace>
  <inkml:trace contextRef="#ctx0" brushRef="#br0" timeOffset="20163.25">12552 3493 0,'0'0'15,"0"-22"-15,0-20 16,0 21-16,21 42 16,-21 0-16,21 0 0,-21 1 15,0 20-15,0-21 0,21 0 16,-21 22-16,0-22 0,21 21 0,-21-21 16,0 22-16,0-22 0,22 21 0,-22-21 15,21 0-15,-21 1 0,0-1 0,0 0 16,0 0-16,21-21 15,0 0 1,-21-21 0,0 0-16,0 0 15,21-1-15,-21 1 0,0 0 0,21 0 16,-21 0-16,0-22 0,22 1 0,-22 21 16,21-21-16,0-1 0,-21 1 0,21 21 15,-21-22-15,21 22 0,-21 0 0,0 0 16,0 0-16,21 21 15,1 0 1,-22 21 0,0 0-16</inkml:trace>
  <inkml:trace contextRef="#ctx0" brushRef="#br0" timeOffset="20475.08">13081 3704 0,'0'0'0,"21"0"16,0 0-16,0 0 0,1 0 16,-1-21-16,0 21 0,0-21 15,0 0-15,0 21 0,1-21 0,-22-1 16,21 1-16,0 0 0,-21 0 16,21 0-16,-21 0 0,0-1 0,0 1 15,-21 21 1,0 0-16,0 0 0,-1 21 15,1 1-15,0-1 0,0 0 0,-21 0 16,20 0-16,1 22 0,21-22 16,-21 0-16,21 0 0,-21 0 0,21 22 15,0-22-15,0 0 0,0 0 0,21-21 16,0 21-16,0 0 0,1-21 0,-1 22 16,0-22-16,21 0 0,-21 0 0,22 0 15,-1 0-15,0 0 0,-20 0 0,20 0 16</inkml:trace>
  <inkml:trace contextRef="#ctx0" brushRef="#br0" timeOffset="20859.12">13822 3577 0,'0'0'0,"0"-63"16,-21 42-16,21-1 0,0 1 15,0 0-15,21 42 16,0 0-1,-21 22-15,21-22 0,0 0 16,-21 0-16,0 22 0,0-22 16,21 0-16,-21 21 0,0-21 0,0 1 15,22 20-15,-22-21 0,0 0 16,0 0-16,0 1 0,0-1 16,0 0-16,-22-21 15,1 0-15,21-21 16,0 0-1,-21 21-15,21-22 0,0 1 0,0 0 16,0 0-16,0 0 0,0-22 0,0 22 16,0-21-16,0 21 0,21-22 0,-21 22 15,43-63 1,-22 62-16,0 1 0,0 0 0,0 0 16,0 0-16,1 21 0,-1 0 15,0-21-15,0 21 0,0 0 16,0 0-16,1-22 0,20 22 0</inkml:trace>
  <inkml:trace contextRef="#ctx0" brushRef="#br0" timeOffset="21724.62">14605 3027 0,'0'0'16,"0"-21"-16,-21-22 15,0 22-15,-1 0 0,1 21 16,0 0-16,0 0 0,0 0 15,21 21-15,-21 0 0,21 22 0,-22-22 16,1 21-16,21 1 0,-21 20 16,21-21-16,-21 22 0,0-1 15,21-20-15,0 20 0,-21-20 0,-1-1 16,22 21-16,0-20 0,0-22 0,0 21 16,0-21-16,0 22 0,22-22 0,-22 0 15,21 0-15,0-21 0,0 21 0,21-21 16,-20 0-16,20 0 0,-21 0 0,21 0 15,-20 0-15,20 0 0,-21 0 16,0-21-16,0 0 0,1 0 0,-1 21 16,0-21-16,0 0 0,0-22 0,0 22 15,-21 0-15,0 0 0,0 0 16,22-1-16,-22 1 0,0 0 0,-22 42 31,1 0-15,21 1-16,0-1 0,0 0 15,0 0-15,0 0 0,0 0 16,0 1-16,0-1 0,0 0 16,21-21-16,-21 21 0,22-21 15,-1 0-15,0 0 0,0 0 16,0 0-16,0 0 0,1 0 0,20 0 16,-21 0-16,0-21 0,0 21 0,1-21 15,-1 21-15,0-21 0,0-1 16,-21 1-16,21 0 0,-21 0 0,21 0 15,-21 0-15,0-1 0,0 1 16,0 42 0,-21 1-1,0-1-15,21 0 0,-21 0 16,21 0-16,-21 0 0,21 1 16,-21-1-16,-1 0 0,1 0 15,21 0 1,0-42 31,0 0-47,21 0 15,1 0-15,-1-1 0,0 1 0,0 0 16,0 0-16,0 0 0,1-22 0,20 22 16,-21 0-16,0 0 0,0 0 15,1 0-15,-1 21 0,0 0 0,0 0 16,0 0-16,0 0 0,-21 21 15,0 0-15,0 0 0,0 21 16,0-20-16,0-1 0,0 0 0,0 21 16,0-21-16,0 1 0,0-1 15,0 0-15,0 0 0,0 0 0,0 0 16,-21 1-16,21-1 16,21-21-1,1 0 1</inkml:trace>
  <inkml:trace contextRef="#ctx0" brushRef="#br0" timeOffset="22279.65">15981 3683 0,'0'0'0,"0"-21"16,21 0-16,-21 0 0,0-1 0,0 1 16,0 0-16,-21 21 15,0 0-15,-1 0 16,1 0-16,0 0 0,0 21 15,0 0-15,0 1 0,-1-22 16,22 21-16,-21 0 0,21 0 0,-21 0 16,21 0-16,0 1 0,0-1 0,0 0 15,0 0-15,0 0 0,0 0 16,21-21-16,0 0 0,1 0 16,-1 0-16,0 0 0,0 0 15,0 0-15,0 0 0,1-21 16,-1 0-16,0 21 0,-21-21 15,0 0-15,21 21 0,0-21 16,-21-1-16,21 1 0,-21 0 0,0 0 16,0 0-16,22 21 0,-22 21 31,0 0-31,0 0 16,0 0-16,0 22 0,0-22 0,-22 0 15,22 21-15,-21 1 0,21-1 0,0 0 16,-21 1-16,0 20 0,21-20 0,-21 105 15,0-106 1,21 0-16,-22 22 0,1-22 0,21 1 0,-21-1 16,0 0-16,0 1 0,0-1 0,-1-21 15,22 21-15,-42 1 0,42-1 16,-21-21-16,0 0 0,0 22 16,-1-22-16,1-21 0,21 21 0,0 0 15,-21-21-15,0 0 0,0 0 16,21-21-1,0 0-15,0 0 16,0 0-16,0-1 0,0-20 0,0 21 16,0-21-16,21 20 0</inkml:trace>
  <inkml:trace contextRef="#ctx0" brushRef="#br0" timeOffset="22499.52">15790 3323 0,'0'0'0,"-21"-21"0,-42-21 15,41 42-15,1 0 0,21-21 0,-21 21 16,0 0-16,0 0 62,0 0-62,-1 0 0</inkml:trace>
  <inkml:trace contextRef="#ctx0" brushRef="#br0" timeOffset="22703.4">14478 3344 0,'-42'0'0,"84"0"0,-106 0 16,43 22-16,0-22 0,0 0 15,42 0 1,0 0-16,0 0 16,1 0-16,20 0 0,-21 0 0,21 0 15,-20 0-15,20 0 0,-21 0 16,21 0-16,-20 0 0,-1 0 16,21-22-16,-21 22 0,0-21 0</inkml:trace>
  <inkml:trace contextRef="#ctx0" brushRef="#br0" timeOffset="23481.95">18330 3260 0,'0'0'0,"0"-21"0,0-43 15,21 43-15,1-21 16,20 20-16,0-20 0,1 21 16,-1-21-16,21-1 0,-20 22 0,20-21 15,-20-1-15,-1 1 0,0 0 0,-21-1 16,1 1-16,-22 21 0,0-21 15,0 20-15,-22-20 0,1 21 0,-21 0 16,-22 21-16,1 0 0,-1 0 0,-20 0 16,-1 21-16,0 0 0,1 0 0,20 0 15,-20 22-15,20-22 0,1 21 16,-1 1-16,22-1 0,21 0 16,-1 1-16,1-1 0,21 0 0,0 1 15,21-1-15,1 0 0,-1 1 0,21-1 16,0 0-16,22 22 0,-22-22 15,22 0-15,-1 1 0,1 20 0,-1-20 16,-20-1-16,-1-21 0,0 21 0,1 1 16,-22-22-16,0 0 0,-21 21 0,0-20 15,0-1-15,-21-21 0,-22 21 0,1 0 16,0-21-16,-22 0 0,1 21 16,-1-21-16,1 0 0,-1 0 0,1 0 15,-1 0-15,1 0 0,-1 0 0,22-21 16,-22 21-16,22-21 0,0 0 15,21 0-15,-22-1 0,22 1 0,21 0 16,0 0-16,0-21 0,0 20 16,0-20-16,0 21 0,0-21 0,21 20 15,0-20-15,22 21 0,-22-21 0,21 20 16,1 1-16,-1 0 0,-21 0 0,21 21 16,1 0-16,-1 0 0,-21 0 0,22 0 15,-1 0-15,-21 0 0,21 0 16,-20 0-16</inkml:trace>
  <inkml:trace contextRef="#ctx0" brushRef="#br0" timeOffset="23863.7">18457 3366 0,'0'0'0,"21"0"0,1 0 0,-1 0 16,0 0-16,-21 21 0,0 0 16,0 0-16,0 0 15,0 0-15,0 1 0,0-1 16,0 0-16,0 0 0,0 0 0,0 0 15,0 1-15,0-1 0,0 0 16,0 0-16,21-21 16,0 0-16,0 0 15,1 0-15,-1 0 0,0 0 16,0 0-16,0-21 0,0 21 16,1-21-16,-1 0 0,0-1 0,0 22 15,-21-21-15,42-85 16,-42 85-16,0 0 15,0 0-15,0 0 0,0 0 16,0-1 0,0 44 15,0-1-15,0 0-1,0 0 1,22-21-16,-1 0 15</inkml:trace>
  <inkml:trace contextRef="#ctx0" brushRef="#br0" timeOffset="24160.04">19071 3408 0,'0'0'0,"0"-21"16,0 42 15,-21 0-31,21 0 0,0 22 16,-21-22-16,0 21 0,-1 0 0,22 1 15,-21-1-15,0 0 0,0 1 0,21-1 16,-21 22-16,0-22 0,-1 21 16,22 1-16,-21-1 0,0 22 15,21-21-15,-21-1 0,0 1 0,21-1 16,-21-21-16,21 22 0,-22-22 0,22 22 16,-21-22-16,21 0 0,0 1 0,0-22 15,0 21-15,0-21 0,0 1 0,21-22 31,1-22-31,-22 1 16,21-21-16,-21 21 0,0 0 0,21-22 16,0 1-16,-21 0 0</inkml:trace>
  <inkml:trace contextRef="#ctx0" brushRef="#br0" timeOffset="24423.89">18965 3958 0,'0'0'15,"0"-63"-15,0-1 0,21 22 0,1-22 0,-22 22 16,21 0-16,0-1 0,-21 1 15,21 21-15,0-21 0,0 20 0,1 1 16,-1 0-16,21 0 0,-21 0 0,22 21 16,-22 0-16,0 0 0,21 0 0,-21 0 15,1 0-15,-22 21 16,0 21-16,0-21 0,0 1 0,-22-1 16,1 0-16,-21 0 0,0 0 0,-1 0 15,1 1-15,0-1 0,-1 0 16,22 0-16,-21-21 0,21 21 0,-22-21 15,22 0-15,21 21 16,21-21 0,0-21-1,22 0-15,-22 21 0,21-21 0</inkml:trace>
  <inkml:trace contextRef="#ctx0" brushRef="#br0" timeOffset="24695.77">19558 3408 0,'0'0'0,"0"21"63,-21-21-47,0 21-16,-1 0 15,1-21-15,21 22 0,-21-22 16,21 21-16,0 0 15,0 0-15,0 0 0,0 0 16,0 1-16,0-1 16,21-21-1,0 0-15,1 0 16,-1 0-16,0 0 0,0 0 16,0 0-16</inkml:trace>
  <inkml:trace contextRef="#ctx0" brushRef="#br0" timeOffset="25183.56">19875 3408 0,'-21'0'16,"21"-21"15,0 0-15,21 21-16,1 0 16,-1 0-1,0 0-15,-21 21 0,0 0 16,21 0-16,-21 0 15,0 0-15,0 1 0,0-1 0,0 0 0,0 0 16,0 0-16,0 0 0,0 1 16,-21-1-16,0-21 15,0 0 1,-1 0 0,22-21-16,0-1 15,0 1-15,0 0 0,0 0 16,22 0-16,-1 0 0,-21-1 0,21-20 15,-21 21-15,21 0 0,0 0 16,-21-1-16,0 1 0,21 0 0,1 21 16,-1-21-16,0 21 0,0 0 15,0 0-15,0 0 16,1 0-16,20 0 0</inkml:trace>
  <inkml:trace contextRef="#ctx0" brushRef="#br0" timeOffset="25515.71">21272 3239 0,'0'0'0,"0"-22"0,0-20 16,0 0-16,0 21 0,-21-1 15,0 22-15,0 0 0,0 0 16,0 0-16,-1 0 0,1 22 16,0-1-16,0 21 0,0-21 0,0 22 15,-1-22-15,1 21 0,0 0 16,21-20-16,0 20 0,0 0 0,0-21 16,0 22-16,0-22 0,0 21 0,0-21 15,0 1-15,21-1 0,0 0 0,1 0 16,-1 0-16,0-21 0,21 0 0,-21 21 15,1-21-15,20 0 0,-21 0 16,0 0-16,22-21 0</inkml:trace>
  <inkml:trace contextRef="#ctx0" brushRef="#br0" timeOffset="25783.56">21844 2985 0,'0'0'0,"0"-43"0,0 22 0,0-21 15,0 21-15,0-1 0,0 1 16,-21 21-16,0 0 0,-1 0 16,1 21-16,0 1 0,0 20 15,0-21-15,21 21 0,-21 1 16,21-1-16,-22 0 0,22 1 16,-21 20-16,21-20 0,0 20 0,-21-21 15,21 1-15,-21-1 0,21 0 0,-21-20 16,21 20-16,0-21 0,0 0 0,0 22 15,0-22-15,0 0 16,21 0-16,0-21 16,0 0-16,0 0 0</inkml:trace>
  <inkml:trace contextRef="#ctx0" brushRef="#br0" timeOffset="26851.95">22161 3471 0,'0'0'0,"22"-42"0,20-21 15,-42 41-15,0 1 0,0 0 0,0 0 16,-21 21-16,0 0 0,-1 0 16,1 0-16,0 0 0,0 21 15,-21 0-15,20 0 0,1 1 0,0-1 16,0 0-16,0 0 0,0 0 0,-1 0 16,22 1-16,-21-1 0,21 0 0,0 0 15,0 0-15,0 0 0,0 1 16,0-1-16,21-21 15,1 21-15,-1-21 0,0 0 16,0 0-16,0 0 0,0 0 16,1 0-16,-1-21 0,-21 0 0,21 21 15,0-22-15,0 1 0,0 0 16,1 0-16,-22-21 0,21 20 0,-21 1 16,21 21-16,-21-21 0,0 0 0,-21 21 46,21 21-46,-21 0 0,-1 0 0,22 1 16,0-1-16,0 0 0,0 0 0,-21 0 16,21 0-16,0 1 15,0-1-15,0 0 0,0 0 0,21-21 16,-21 21-16,22-21 0,-1 0 16,0 0-16,0 0 0,0 21 0,0-21 15,22 0-15,-22 0 0,21 0 0,-21 0 16,22 0-16,-22-21 0,21 21 0,-21-21 15,1 0-15,20 0 0,-21 0 16,0-1-16,0 1 0,1-21 0,-1 21 16,-21 0-16,0-1 0,0 1 0,0 0 15,0 0-15,0 0 0,-21 21 16,-1 0-16,1 0 16,0 0-16,21 21 0,-21 0 15,0 0-15,21 0 0,0 1 0,-21-1 16,21 0-16,0 0 0,0 0 0,0 22 15,0-22-15,21 0 0,0 0 16,0 0-16,-21 0 0,21 1 16,0-22-16,-21 21 15,-21-42 17,0 21-17,21-22-15,-21 22 0,0-21 16,0 21-16,-1 0 0,22-21 0,-21 21 15,0 0-15,0 0 16,42 0 0,21 0-1,-20 0-15,-1 0 0,21 0 16,0 0-16,-20 0 0,20 0 0,0 0 16,1 0-16,-1 0 0,0 0 0,1 0 15,-1 0-15,0-21 0,-21 0 0,22 0 16,-22-1-16,21 1 0,-21 0 15,22-21-15,-22 21 0,0-22 0,0 1 16,0 21-16,-21-22 0,0 22 0,0-21 16,0 21-16,0 0 0,0-1 15,-21 22 1,0 22-16,0-22 0,21 21 16,-42 63-16,42-41 15,0-1-15,0-21 0,0 22 0,0-22 16,0 0-16,0 21 0,21-21 0,-21 1 15,21-1-15,-21 0 0,0 0 16,0 0-16,21-21 0,-21 21 0,0 1 16,-21-22 15,0 0-31,0 0 0,-1 0 0,1 0 16,0 0-16,-21 0 0,-22 0 15,22 0-15,-43 0 0,22 0 16,-22 21-16</inkml:trace>
  <inkml:trace contextRef="#ctx0" brushRef="#br0" timeOffset="27899.42">3154 5165 0,'0'-21'15,"21"21"1,0 0-16,-21-22 0,21 22 0,-21-21 16,21 21-16,-21-21 0,0 0 15,0 0 1,-21 21 0,0 0-16,0 0 0,0 0 15,0 21-15,-1 0 0,1 0 16,-21 0-16,21 22 0,0-1 0,-22 0 15,22 1-15,0-1 0,-21 0 0,20 1 16,1-1-16,0 0 0,21 1 16,0-1-16,0 0 0,0-20 0,0 20 15,0-21-15,21 0 0,0 0 0,22 1 16,-22-22-16,0 0 0,21 0 16,1 0-16,-1 0 0,0 0 15,1 0-15,-1-22 0,0 1 0,1 0 16,-1 0-16,0-21 0,1 20 0,-1-20 15,-21 21-15,0-21 0,1 20 16,-22-20-16,0 21 0,0-21 0,-22-1 16,-20 22-16,21-21 0,-21-1 0,20 22 15,-20-21-15,0 21 0,21 0 0,-22 21 16,1-22-16,21 22 0,-22 0 16,22 0-16,0 0 0,0 22 15,0-22-15,21 21 0,0 0 0,0 0 0,0 0 16,0 0-16,0 1 15,0-1-15,0 0 0,21 0 0,0 0 16,21-21-16,-20 21 0,20-21 0,0 0 16,1 0-16</inkml:trace>
  <inkml:trace contextRef="#ctx0" brushRef="#br0" timeOffset="28831.36">3937 5165 0,'0'0'0,"0"-21"0,0-1 16,21 1-16,-21 0 0,0 0 0,0 0 15,0 0-15,0-1 16,0 1-16,0 42 16,-21 1-1,21-1-15,-21 21 0,21-21 0,0 22 16,-21-1-16,-1-21 0,1 21 16,21 1-16,-21-1 0,0 0 0,21 1 15,0-22-15,-21 21 0,21 1 0,-21-22 16,21 21-16,0-21 0,-22 0 15,22 1-15,0-1 0,0 21 16,0-63 15,0 0-31,0 0 16,0-1-16,0 1 0,22 0 0,-1 0 16,0 0-16,-21 0 0,21-1 0,0 1 15,0 0-15,1 0 0,-1 0 0,0 21 16,0-21-16,21 21 0,-20 0 15,-1 0-15,0 0 0,21 0 0,-21 0 16,1 0-16,-1 21 0,0 0 16,-21 0-16,0 0 0,0 0 15,0 1-15,-21-1 16,0 0-16,-1 0 0,-20 0 16,21 0-16,0-21 15,0 22-15,-1-22 0,1 0 0,0 21 16,0-21-16,0 0 0,0 0 15,-1 0-15,22 21 16,22-21 15,-1 0-31,0 0 0,0 0 0,0 0 16,0 0-16,22 0 0,-22 0 16,21 0-16,-21 0 0,22 0 0,-22-21 15,21 21-15,1-21 0,-22-1 0,21 22 16,0-21-16,1 21 0,-22-21 0,21 0 15,-21 21-15,1-21 16,-1 0-16,-21-1 0,21 1 16,-21 0-16,0 0 0,0 0 15,0 42 17,0 0-17,0 0-15,0 0 0,-21 22 0,21-22 16,0 21-16,0 1 0,-21-1 0,21 0 15,-22 1-15,22-1 0,0 21 0,-21-20 16,21 20-16,-21-20 0,21 20 16,-21-21-16,21 22 0,0-22 15,-21 22-15,21-1 0,-21-20 0,21 20 16,0-21-16,0 1 0,0-22 0,0 21 16,0-21-16,0 1 0,-22-1 0,22 0 15,-21 0-15,0-21 16,0 0-16,0 0 0,0 0 15,-1-21-15,1 0 0,0 0 16,21-1-16,-21 1 0,0 0 0,0-21 16,-1 21-16,22-22 0,-21 22 0,21-21 15,-21-1-15,21 22 0,0-21 0,0 21 16,0-22-16,0 1 0,21 0 0,0 21 16,1-22-16,-1-20 15</inkml:trace>
  <inkml:trace contextRef="#ctx0" brushRef="#br0" timeOffset="29027.25">4551 5292 0,'0'0'0,"0"-21"15,-21-1 1,-1 22-16,22-21 16,-21 21-16,42 0 46,1 0-46,-1 0 16,0 21-16,0-21 0,0 0 16,0 0-16,-21 22 0</inkml:trace>
  <inkml:trace contextRef="#ctx0" brushRef="#br0" timeOffset="29323.81">4868 5461 0,'21'0'15,"1"0"-15,-1 0 16,0-21-16,-21 0 0,21 21 16,0-21-16,-21-1 0,21 1 15,-21 0-15,0 0 0,0 0 16,-21 21 0,0 0-1,0 21-15,0 0 0,0-21 0,-1 42 16,1-20-16,0-1 0,0 0 0,0 21 15,21-21-15,0 22 0,-21-22 0,21 0 16,0 21-16,0-20 0,0-1 16,0 0-16,21-21 0,0 21 0,-21 0 15,21-21-15,0 0 0,0 0 0,1 0 16,-1 0-16,0 0 0,0 0 0,21-21 16,-20 21-16</inkml:trace>
  <inkml:trace contextRef="#ctx0" brushRef="#br0" timeOffset="29824.06">5546 5292 0,'0'0'0,"-64"0"16,43 0-16,0 21 0,-22 0 16,22 0-16,0 0 0,0 1 0,21-1 15,-21 0-15,0 21 0,-1-21 16,22 22-16,0-22 0,0 21 0,0-21 15,0 22-15,0-22 0,0 0 16,0 0-16,22 0 0,-1 1 0,0-22 16,0 21-16,0-21 0,0 0 0,22 0 15,-22 0-15,21 0 0,-21 0 16,22-21-16,-22 21 0,21-22 0,-21 1 16,22 0-16,-22 0 0,21 0 0,-21-22 15,1 22-15,-1-21 0,0 0 0,0-1 16,0 1-16,0 0 0,1-22 0,-22 22 15,0-1-15,21-20 0,-21 21 16,0-1-16,21 1 0,-21 0 0,0 20 16,0 1-16,-21 21 15,0 21 1,-1 1-16,22 20 0,-21-21 16,0 21-16,21 1 0,-21-1 0,21 0 15,0 1-15,-21-1 0,21 0 0,-21 1 16,21-1-16,0 0 0,0 1 0,0-1 15,0-21-15,0 22 0,0-22 0,0 0 16,0 0-16,21 0 0,-21 0 16,21-21-16,0 0 0,0 0 0,22 0 15,-22 0 1,-21-21-16,21 21 0,-21-21 0,21 0 0,-21 0 16,0 0-16</inkml:trace>
  <inkml:trace contextRef="#ctx0" brushRef="#br0" timeOffset="29983.65">5736 5419 0,'0'0'0,"21"-21"15,0 21-15,1 0 16,-1 0-16,0 0 0,21 0 0,-21-22 16,1 22-16,-1 0 0,0 0 0,0 0 15,0-21-15,0 0 0,1 21 16,-1-21-16,0 21 0</inkml:trace>
  <inkml:trace contextRef="#ctx0" brushRef="#br0" timeOffset="30499.35">8318 4911 0,'0'0'0,"22"-64"0,20 22 0,-21 0 16,-21-1-16,21 1 0,-21 21 16,0-22-16,0 22 0,0 0 15,-21 21 1,21 21-16,-21 22 15,21-22-15,-21 21 0,0 22 0,21-22 16,-22 21-16,22 1 0,-21-22 16,0 22-16,21-1 0,-21-20 0,0 20 15,21-21-15,-21 1 0,-1-1 0,22 0 16,0 1-16,-21-1 0,21 0 0,-21-20 16,21-1-16,0 0 0,0 0 0,0 0 15,0 0-15,21-21 16,0 0-16,1 0 0,-1 0 15,0-21-15,0 0 0</inkml:trace>
  <inkml:trace contextRef="#ctx0" brushRef="#br0" timeOffset="30859.67">8657 5313 0,'0'0'0,"21"-21"16,0-22-16,-21 22 16,-21 21-1,0 21 1,0 1-16,0-1 0,0 0 0,-1 0 15,1 0-15,0 0 0,0 22 0,0-22 16,0 0-16,21 0 0,-22 22 0,22-22 16,0 0-16,0 0 0,0 0 0,0 0 15,0 1-15,22-22 0,-1 21 16,0-21-16,0 0 0,0 0 16,0 0-16,22 0 0,-22 0 0,21 0 15,1 0-15,-22-21 0,21-1 0,-21 1 16,0 21-16,1-21 0,-1 0 0,0 0 15,-21 0-15,21-1 0,-21 1 0,0-21 16,0 21-16,0 0 0,-21-1 16,0 1-16,0 0 0,-1 21 0,1-21 15,0 0-15,0 21 0,0 0 0,-22 0 16,22 0-16,0-21 0,0 21 0,0 0 16,0 0-16,-1 0 15,1-22-15,0 22 16</inkml:trace>
  <inkml:trace contextRef="#ctx0" brushRef="#br0" timeOffset="31067.55">8318 5165 0,'0'-21'15,"22"21"1,-1 0-16,0 0 0,0 0 15,0-22-15,22 22 0,-22 0 0,21 0 16,-21-21-16,22 21 0,-22-21 16,21 21-16,-21 0 0,0 0 0,22 0 15,-22-21-15,0 21 0,0 0 0,22 0 16,-22-21-16,0 21 0,21 0 16</inkml:trace>
  <inkml:trace contextRef="#ctx0" brushRef="#br0" timeOffset="32535.8">10118 5673 0,'0'0'0,"21"0"16,0-21-1,0 21-15,-21-22 0,21 1 0,0 0 16,22 0-16,-22 0 0,0 0 0,0-1 16,22 1-16,-22 0 0,21-21 0,-21 21 15,22-1-15,-22-20 0,21 21 0,-21-21 16,0-1-16,22 1 0,-22 0 16,0-1-16,0 1 0,-21 0 0,0 20 15,0-20-15,0 0 0,0 21 16,0-1-16,-21 1 0,0 21 0,-21 0 15,20 0-15,-20 0 0,0 0 0,-1 0 16,1 21-16,0 1 0,21-1 0,-22 21 16,22-21-16,21 22 0,0-1 15,0-21-15,0 21 0,0 1 0,0-1 16,21 0-16,22-20 0,-22 20 0,0-21 16,21 0-16,-21 22 0,1-22 0,-1 0 15,0 0-15,0 0 0,-21 0 16,0 1-1,-21-22 1,0 0-16,0 0 0,-1 0 0,1 0 16,0 0-16,0-22 0,0 22 15,0 0-15,-1-21 0,1 21 0,0 0 16,42 21 15,0-21-15,1 0-16,-1 22 0,0-22 0,0 0 15,0 0-15,0 0 0,1 0 16,-1 0-16,0 0 0,21 0 0,-21 0 16,1 0-16,-1 0 0,21-22 15,-21 1-15,0 21 0,1-21 0,-1 0 16,21 21-16,-21-21 0,0 0 0,-21-1 16,22 1-16,-1 0 0,-21 0 0,0 0 15,0 0-15,21-1 0,-21 1 0,0-21 16,21 21-16,-21 0 15,0 42 1,0 0-16,-21 0 16,0 0-16,21 0 0,-21 22 0,21-22 15,0 0-15,0 64 16,0-64-16,0 0 0,0 0 0,0 0 16,0 1-16,0-1 15,21 0-15,0-21 16,21 0-16,-21 0 0,1 0 15,-1 0-15,0-21 0,0 0 0,0-1 16,0 22-16,1-21 0,-1 0 0,21-21 16,-21-1-16,-21 22 15,0 0-15,21 0 0,-21-21 0,22 20 16,-22 1-16,21 0 0,-21 0 16,0 0-16,0 0 0,0 42 31,0 0-31,0 0 0,-21 0 0,21 0 15,-22 1-15,22-1 0,-21 0 16,21 21-16,0-21 0,0 1 0,0-1 16,0 0-16,0 0 0,0 0 15,0 0-15,21 1 0,1-1 0,-1 0 16,0-21-16,21 0 0,-21 0 0,1 0 16,-1 0-16,21 0 0,-21 0 0,0 0 15,1-21-15,-1 0 0,0 21 0,0-22 16,-21 1-16,21 0 0,-21-21 0,21 21 15,-21-1-15,0-20 0,0 0 16,22-1-16,-22 1 0,21 0 0,-21-22 16,21 22-16,-21 0 0,0-1 0,0 1 15,0 21-15,0-22 0,0 22 16,0 42 0,0 1-16,0-1 0,0 21 15,-21 0-15,21-20 0,-21 20 16,-1 0-16,1 1 0,21-1 0,-21 0 15,0 1-15,21-1 0,0 0 0,-21-21 16,21 22-16,-21-22 0,21 0 0,-22 21 16,22-20-16,0-1 0,0 0 15,0 0-15,22-42 32,-1 21-32,-21-21 0,21 0 15,0 21-15,0-22 0,0 1 16,1 0-16,-1 0 0,0 0 0,0 21 15,0-21-15,0-1 0,1 22 0,-1 0 16,0 0-16,0 0 16,-21 22-16,0-1 15,0 0-15,0 0 16,0 0-16,0 0 0,-21 1 16,21-1-16,-21-21 0,0 21 0,-1 0 15,1 0-15,0-21 0,0 21 0,0 1 16,0-22-16,-1 21 0,1-21 0,0 0 15,0 21-15,0-21 0,0 0 0,-1 0 16,1 0 0,21-21-16,0 0 0,0-1 15</inkml:trace>
  <inkml:trace contextRef="#ctx0" brushRef="#br0" timeOffset="33024.04">13102 5144 0,'42'-22'0,"-84"44"0,148-128 16,-85 85-16,0-1 0,0-20 0,-21 21 0,0 0 15,0 0-15,0-1 16,-42 22-1,21 0-15,0 22 0,-22-1 16,22 0-16,0 0 0,0 21 0,0 1 16,0-1-16,-22-21 0,43 22 0,-21-1 15,0 0-15,0 1 0,21-1 0,0-21 16,0 21-16,0-20 0,0 20 16,0-21-16,0 21 0,0-20 0,0-1 15,21 0-15,0 0 0,0 0 0,0 0 16,1 1-16,20-22 0,-21 0 0,21 21 15,-20-21-15,20 0 0,-21 0 16,21 0-16,-20-21 0,20 21 0,-21-22 16,21 1-16</inkml:trace>
  <inkml:trace contextRef="#ctx0" brushRef="#br0" timeOffset="34367.41">13716 5271 0,'0'0'0,"21"-170"15,-21 128-15,0-22 16,21 22-16,-21 21 0,0-21 0,0 20 15,0 1-15,0 0 0,0 0 0,0 42 32,0 0-32,-21 22 15,21-22-15,-21 21 0,0 0 16,21 1-16,-21-1 0,-1 0 0,1 1 16,21 20-16,-21-42 0,0 22 0,0-1 15,21 0-15,0 1 0,-21-22 0,21 21 16,-22-21-16,22 1 0,0 20 0,0-21 15,0 0-15,0 0 0,0 1 16,22-1-16,-1-21 0,0 0 16,0 0-16,0 0 0,0 0 15,1 0-15,-1-21 0,21-1 0,-21 22 16,0-21-16,22 0 0,-22 0 0,21 0 16,-21 0-16,22-1 0,-22 1 0,0 0 15,0 0-15,0 0 0,1 0 16,-1-1-16,0 1 0,-21 0 0,0 0 15,0 0-15,0 0 0,0-1 16,0 1-16,-21 21 16,0 21-1,-1-21-15,1 22 0,0-1 0,0 0 16,0 0-16,0 0 0,21 0 0,-22 1 16,1-1-16,21 0 0,0 0 0,0 0 15,0 0-15,0 1 0,0-1 0,0 0 16,0 0-16,0 0 15,21-21 1,1 0-16,-1 0 16,0 0-16,-21-21 0,21 0 15,0 21-15,-21-21 0,21 0 0,1 21 16,-22-22-16,21 1 0,0 0 0,-21 0 16,21-21-16,-21 20 0,0 1 0,21 0 15,0 0-15,-21 0 0,0 0 16,0 42-1,0 0 1,0 0-16,0 0 0,0 0 16,0 1-16,0-1 0,0 0 0,0 0 15,0 0-15,0 0 0,0 1 0,0-1 16,0 0-16,0 0 16,22 0-16,-1-21 15,0 0-15,0 0 16,0 0-16,0 0 0,1 0 0,-1-21 15,0 21-15,0-21 0,0 21 0,0-21 16,1 0-16,-1 21 0,0-22 0,0 1 16,0 0-16,0 0 0,1 0 0,-1 0 15,0-1-15,0 1 0,0 0 0,0 0 16,-21 0-16,0 42 31,0 0-31,-21 0 16,21 0-16,-21 1 0,0-22 15,21 21-15,0 0 0,0 0 0,0 0 16,0 0-16,0 1 0,0-1 16,0 0-16,0 0 0,0 0 15,0-42 32,0 0-31,0 0-16,-21 21 15,21-21-15,-21 21 16,21 21 15,0 0-31,21-21 16,0 21 0,0-21-16,0 0 0,0 0 15,1 0-15,-1 0 0,0 0 0,0 0 16,0 0-16,22 0 0,-22 0 0,0-21 15,0 21-15,0-21 0,0 21 0,1-21 16,-1-1-16,0 1 0,0 0 16,0 0-16,-21 0 15,0 0-15,21-1 0,-21 1 16,0 0-16,0 0 16,0 42 15,-21 0-31,21 0 0,0 1 15,0-1-15,0 0 0,0 0 0,0 0 16,0 0-16,0 1 0,0-1 16,0 0-16,0 0 0,0 0 15,0 0-15,0 1 16,-21-22 0,0 0-16,0 0 15,0 0-15,-1 0 0,1 0 16,0-22-16,0 1 0,0 21 0,0-21 15,-1 0-15</inkml:trace>
  <inkml:trace contextRef="#ctx0" brushRef="#br0" timeOffset="34903.1">17293 5017 0,'0'-22'0,"0"44"0,0-65 16,0 1-16,0 0 0,0 20 16,0-20-16,21 0 0,0-1 0,-21 22 15,22-21-15,-22 21 0,0 0 0,0-1 16,0 44-1,0-1 1,-22 21-16,22 0 0,0 1 16,-21-1-16,0 22 0,0-22 0,21 0 15,-21 22-15,0-22 0,21 22 0,-22-22 16,1 0-16,21 1 0,0-1 0,-21 0 16,0-21-16,21 22 0,-21-1 0,21-21 15,0 0-15,0 22 0,0-22 16,0 0-16,0 0 0,21-21 31,0 0-31,0 0 16,0-21-16,-21 0 0</inkml:trace>
  <inkml:trace contextRef="#ctx0" brushRef="#br0" timeOffset="35663.75">17124 5292 0,'0'0'0,"-21"0"16,-1 0-16,1 0 15,42 21 17,1-21-32,-1 0 0,21 0 15,0 0-15,1 0 0,-1 0 16,0 0-16,22 0 0,-22-21 0,22 21 16,-1-21-16,-20 21 0,20-22 0,-21 22 15,1-21-15,-22 21 0,21-21 0,-21 0 16,1 21-16,-1 0 0,-21-21 0,-21 21 47,-1 21-47,1 0 0,0 0 15,21 0-15,-21 1 0,21-1 0,-21 0 16,21 0-16,0 0 0,0 0 0,0 1 0,0-1 16,0 0-16,21 0 15,0-21-15,0 0 0,0 21 0,1-21 16,-1 0-16,21 0 0,-21 0 0,0 0 15,22 0-15,-22 0 0,21 0 0,-21-21 16,1 21-16,-1-21 0,0 0 16,0 0-16,0 21 0,0-22 0,1 1 15,-1 0-15,-21 0 0,21 0 0,-21 0 16,0-1-16,21 1 0,-21 0 0,0 0 16,0 0-16,0 0 15,0 42 1,-21 0-1,21 0-15,-21 0 0,0 0 16,21 1-16,-22-1 0,1 21 0,0-21 16,0 22-16,21-22 0,-21 21 0,0-21 15,21 22-15,0-22 0,-22 21 0,22 0 16,-21 1-16,21-1 0,-21-21 0,21 22 16,0-1-16,0 0 0,0 1 15,0-1-15,0 0 0,0 1 0,0-1 0,0 0 16,0-21-16,0 22 0,0-1 0,0 0 15,0-20-15,-21 20 0,0 0 0,0-21 16,-1 22-16,1-22 0,0 0 16,0 0-16,0 0 0,-22 1 0,22-22 15,-21 21-15,21-21 0,-22 0 0,22 0 16,-21 0-16,21 0 0,-22 0 0,1 0 16,21 0-16,-21-21 0,20 21 0,1-22 15,-21 1-15,21 0 0,21 0 16,0 0-16,0 0 0,0-1 15,0 1-15,21 0 0,0 21 0,0-21 16,0 0-16,22 0 0,-1-1 16,0 1-16,1 0 0,-1 0 15,0 0-15</inkml:trace>
  <inkml:trace contextRef="#ctx0" brushRef="#br0" timeOffset="36007.55">18881 5165 0,'0'0'0,"0"-21"16,0-22-16,0 22 0,0 0 0,0 0 15,0 42 1,0 0 0,-22 0-16,22 22 0,-21-1 0,21 0 15,-21 1-15,0 20 0,0-21 0,21 22 16,-21-1-16,-1 1 0,22-22 15,-21 22-15,0-22 0,21 22 0,-21-22 16,0 21-16,0-20 0,21-1 0,-22 0 16,1 1-16,0-1 0,0 0 0,0-20 15,0 20-15,-1-21 0,1 0 0,0 22 16,21-22-16,-21 0 0,0 0 16,0 0-16,21-42 31,0 0-16,21 0-15,0 0 0,0-1 0,-21 1 0,21-21 16</inkml:trace>
  <inkml:trace contextRef="#ctx0" brushRef="#br0" timeOffset="36311.37">18775 5461 0,'0'0'0,"21"-21"0,0-85 15,-21 85-15,21 0 16,0-22-16,1 22 0,-1 0 0,0 0 15,0 21-15,-21-21 0,42 0 0,-20 21 16,-1 0-16,0 0 16,0 0-16,0 0 0,0 21 15,-21 0-15,0 0 0,0 21 0,0-20 16,0-1-16,-21 0 0,0 0 16,0 0-16,-21 0 0,20 1 0,1-1 15,-21 0-15,21-21 0,-22 21 0,22-21 16,-21 0-16,21 21 0,-22-21 0,22 0 15,0 0-15,0 0 0,42 0 47,0 0-47,-21-21 0,21 21 0,1-21 16,-1 21-16,0-21 0</inkml:trace>
  <inkml:trace contextRef="#ctx0" brushRef="#br0" timeOffset="36699.67">19092 5334 0,'21'0'0,"1"0"16,-1 0-16,0 0 0,0 0 15,0 0-15,0 0 0,1-21 0,-1 21 16,0-21-16,0 21 0,0-21 16,0-1-16,1 22 0,-1-21 0,0 0 15,0 0-15,-21 0 0,21 0 0,0-1 16,1 1-16,-22 0 0,0 0 0,0 0 15,0 0-15,-22 21 16,1 0-16,0 0 16,0 0-16,-21 21 0,20 0 0,-20 0 15,21 21-15,-21-20 0,20-1 0,1 21 16,21-21-16,0 22 0,0-22 0,0 0 16,0 21-16,0-21 0,0 1 0,0-1 15,21 0-15,-21 0 0,22-21 0,-1 21 16,0 0-16,0-21 0,0 22 0,0-22 15,1 0-15,20 0 0,-21 0 16,0 0-16,0 0 0,1 0 0,-1 0 16,0 0-16,-21-22 0,21 22 15,-21-21-15,0 0 0,21 0 16,0 21-16,-21-21 16</inkml:trace>
  <inkml:trace contextRef="#ctx0" brushRef="#br1" timeOffset="53666.99">1693 8213 0,'0'0'0,"0"-43"0,0 22 0,0-21 0,0 0 15,0 20-15,0-20 0,0 0 16,0 21-16,0-1 0,0-20 15,0 21-15,0 0 0,0 0 16,0-1-16,0 1 0,-21 21 16,0 0-1,0 0-15,0 21 16,21 1-16,0-1 0,0 21 16,0 0-16,0 1 0,0 20 15,0 1-15,0-1 0,0 1 0,0-1 16,0 22-16,0-22 0,0 22 15,-22 0-15,22-1 0,0 1 16,0 0-16,0-1 0,-21 1 0,21 21 16,0-21-16,-21 20 0,0-20 15,0 21-15,0-21 0,-1 20 0,1 1 16,0-21-16,0 0 0,0-1 16,0 1-16,-1 0 0,22-1 0,0-20 15,-21-1-15,21 1 0,0-22 0,0 0 16,0 1-16,0-22 0,0 0 15,0-42 1,0 0-16,0-22 16,0 22-16,21-21 0,-21 0 15,0-1-15</inkml:trace>
  <inkml:trace contextRef="#ctx0" brushRef="#br1" timeOffset="54663.26">1651 8107 0,'0'0'15,"-21"-21"-15,0 0 0,21-1 16,-22 22-16,22-21 15,22 21 1,-1 0 0,21-21-16,-21 21 0,22 0 0,-1 0 15,21-21-15,1 21 0,-1-21 16,22 21-16,0-21 0,-1 21 0,22-22 16,0 22-16,21-21 0,-21 21 0,21-21 15,0 21-15,0-21 0,21 21 16,0 0-16,-21-21 0,21 21 0,-21-21 15,22 21-15,-22 0 0,0 0 16,0 0-16,21 0 0,-21-22 16,-21 22-16,21 0 0,-22 0 0,1 0 15,0-21-15,-21 21 0,21 0 0,-22 0 16,1-21-16,0 21 0,-1 0 0,-20-21 16,-1 21-16,1-21 0,-22 21 15,0 0-15,1 0 0,-22 0 0,0 0 16,0 0-16,0 0 0,1 0 0,-1 0 15,-21 21-15,0 0 0,0 0 16,0 0-16,0 1 16,0 20-16,0-21 0,0 21 15,0 1-15,0-1 0,0 0 0,0 22 0,-21-22 16,21 22-16,-22-1 0,22-20 16,0 20-16,-21 1 0,21-22 0,0 21 15,0 1-15,0 21 0,-21-22 16,21 1-16,0 20 0,0-20 0,0 20 15,0-20-15,0 21 0,0-22 0,0 22 16,0-22-16,21 1 0,-21 20 0,0-20 16,0-1-16,0 22 0,0-21 15,0-1-15,0-21 0,0 22 0,0-22 16,0 22-16,0-22 0,0 0 0,0 1 16,0-1-16,-21 0 0,21-20 15,0 20-15,0-21 0,0 0 0,-21 0 16,21 1-16,-21-1 0,21 0 0,-21-21 15,21 21-15,-22-21 16,1 0-16,0 0 0,0 0 0,0 0 16,0 0-16,-1 0 0,-20 0 0,21 0 15,-21 0-15,-1 0 0,-20 0 0,20 0 16,-20 0-16,-1-21 0,1 21 0,-1 0 16,-20 0-16,20-21 0,-42 21 15,22 0-15,-22 0 0,-21 0 0,21 0 16,-21 0-16,-21-21 0,0 21 0,0 0 15,-22 0-15,1 0 0,0 0 16,-1 0-16,-20 0 0,-1 0 0,1 0 16,-1 21-16,22-21 0,-22 0 15,22 0-15,0 0 0,21 0 0,21 0 16,0-21-16,21 21 0,21-22 16,22 22-16,-1 0 0,22-21 0,21 21 15,-22-21-15,22 21 16,21-21-16,21 21 15,0 0 1,1-21-16,-1 0 0,0 21 16,0-22-16,21 1 0,1 21 0,-1-21 15</inkml:trace>
  <inkml:trace contextRef="#ctx0" brushRef="#br1" timeOffset="55787.74">2498 8446 0,'0'0'0,"21"-22"0,0 22 0,-21-21 16,0 0-1,0 42 17,0 0-32,0 1 0,0 20 0,0-21 15,-21 43-15,21-22 0,-21 21 0,-1-20 16,22 20-16,-21 1 0,0 20 15,0-20-15,0-22 0,0 22 0,-1-1 16,-20-20-16,21-1 0,0 0 0,0-21 16,-1 22-16,1-22 0,21 0 15,0 0-15,-21-21 0,21 21 16,-21-21-16,21-21 16,0 0-16,0 0 15,0 0-15,0-22 16,0 22-16,21-21 0,-21 21 0,21-22 15,-21 1-15,0 21 0,0-21 16,21-1-16,-21 22 0,22 0 0,-22 0 16,21 21-1,0 21-15,-21 0 16,21 0-16,0 22 0,-21-22 0,21 0 16,-21 0-16,22 21 0,-1-20 15,0-1-15,-21 0 0,21 0 0,0 0 16,0 0-16,1 1 0,20-22 15,-21 21-15,0-21 0,22 0 0,-22 0 16,21 0-16,-21 0 0,22 0 16,-22-21-16,21 21 0,0-22 0,-20 1 15,20-21-15,0 21 0,-21 0 0,1-22 16,-1 1-16,0-22 0,0 22 16,0-21-16,-21-1 0,21 22 0,-21-22 15,0 1-15,0-1 0,0 22 0,-21-22 16,0 22-16,-21 0 0,-1-1 15,22 1-15,-21 21 0,-22 0 0,22 21 16,0 0-16,-22 0 0,22 0 0,0 0 16,-1 42-16,1-21 0,21 22 15,-22-1-15,22 0 0,21 1 0,0-1 16,0 21-16,0-20 16,0 20-16,0-20 0,21 20 0,1-21 15,-1 1-15,21-1 0,-21-21 0,22 22 16,-1-22-16,-21 0 0,21 0 15,1 0-15,-1-21 0,-21 0 0,22 21 16,-22-21-16,0 0 0,21 0 0,-21 0 16,1-21-16,-1 21 0,0-21 0,0 0 15</inkml:trace>
  <inkml:trace contextRef="#ctx0" brushRef="#br1" timeOffset="56755.7">3196 9144 0,'0'0'0,"0"21"15,0 0-15,0 1 16,21-22 0,0 0-1,1 0-15,-1 0 16,0-22-16,0 22 0,0-21 0,0 0 16,22 21-16,-22-21 0,-21 0 0,21 0 15,-21-1-15,21 1 0,-21 0 16,0 0-16,0 0 0,0 0 0,-21 21 15,0 0 1,0 0-16,0 0 0,-1 21 0,1 0 16,0 0-16,0 0 0,0 0 15,0 1-15,-1 20 0,22-21 0,0 0 16,0 0-16,0 1 0,0-1 0,0 0 16,0 0-16,0 0 0,22 0 15,-1-21-15,0 0 0,0 0 0,0 0 16,22 0-16,-22 0 0,21 0 0,-21 0 15,22 0-15,-1-21 0,-21 21 0,21-21 16,-20 0-16,-1 0 0,0 0 16,0-1-16,0 1 0,0 0 0,1 0 15,-22 0-15,0 0 0,0-1 16,0 1-16,0 42 31,-22 1-31,22-1 16,0 0-16,-21 0 0,21 0 0,-21 0 15,21 1-15,-21-1 0,21 0 16,0 0-16,0 0 0,0 0 16,0 1-16,0-1 15,0-42 17,0-1-32,0 1 15,0 0-15,21 0 16,0 0-16,0 0 0,-21-1 15,22-20-15,-1 21 0,0 0 0,0 0 16,0-1-16,0 1 0,1 21 0,-1 0 16,0 0-16,0 0 0,0 0 0,0 0 15,-21 21-15,22 1 16,-22-1-16,0 0 0,0 0 0,0 0 16,0 22-16,0-22 0,0 0 15,0 0-15,0 0 0,-22 0 0,22 1 16,0-44 31,0 1-32,22 0-15,-22 0 16,21 0-16,0 0 0,0-1 0,-21 1 16,21-21-16,0 21 0,1 0 0,-1-1 15,0 1-15,0 21 0,0 0 16,0 0-16,1 0 15,-22 21-15,0 1 0,0-1 16,0 0-16,0 0 0,0 0 0,0 0 16,0 1-16,0-1 0,0 0 0,0 0 15,0 0-15,-22 0 16,22 1-16,-21-1 16,21 0-1,21-42 16,1 21-31,-22-21 0,42 21 16</inkml:trace>
  <inkml:trace contextRef="#ctx0" brushRef="#br1" timeOffset="57127.52">4678 9017 0,'0'0'0,"-21"0"31,-1 0-31,1 21 0,0 0 15,0 1-15,0-1 0,0 0 0,21 0 16,-22 0-16,22 22 0,-21-22 0,21 0 16,0 0-16,0 0 0,0 0 15,0 1-15,0-1 0,21 0 16,1-21-16,-1 21 0,0-21 16,0 0-16,0 0 0,0 0 15,1 0-15,-1 0 0,0 0 0,0 0 16,0-21-16,22 0 0,-22 21 15,0-21-15,-21-1 0,0 1 0,21 0 16,-21-21-16,0 21 0,0-22 0,0 22 16,0-21-16,0 21 0,-21-1 0,0 1 15,21 0-15,-21 0 0,-1 21 16,-20 0-16,21 0 0,0 0 0,0 0 16,-22 0-16,22 0 0,0 21 0,-21-21 15,20 21-15,1 0 0,0 1 0,0-1 16,21 0-16,-21 0 0,0 0 15,21 0-15,-22 1 0,22-1 0</inkml:trace>
  <inkml:trace contextRef="#ctx0" brushRef="#br1" timeOffset="57775.38">1037 13060 0,'0'0'0,"0"-21"0,21-43 16,0 64-1,-21 21 1,0 22-16,0-22 15,0 21-15,0 22 0,0-1 0,0 1 16,0-1-16,0 22 0,0 0 16,0-1-16,0 1 0,0 0 15,-21-1-15,0 1 0,21 0 0,-21-22 16,0 22-16,21-22 0,0 22 16,-21-22-16,-1-20 0,22 20 0,0-20 15,0-1-15,0-21 0,0 0 16,0 0-16,0 1 0,0-44 15,0 1 1,0 0-16,0-21 0,0-1 16,0 1-16</inkml:trace>
  <inkml:trace contextRef="#ctx0" brushRef="#br1" timeOffset="58615">1164 13102 0,'0'0'0,"-21"0"0,21-21 0,-21 0 16,0 0-16,21 0 16,21 21-1,0 0 1,21 0-16,22 0 0,-1 0 0,1 0 16,20 0-16,1-22 15,21 22-15,0 0 0,0-21 0,42 21 0,-21-21 16,42 21-16,0-21 0,1 21 0,20-21 15,1 21-15,20-21 16,-20 21-16,21 0 0,-1 0 0,1-22 16,-22 22-16,22 0 0,-21 0 0,-22-21 15,0 21-15,-21 0 0,22 0 16,-43-21-16,0 21 0,0 0 0,-21 0 16,-1-21-16,-41 21 0,21 0 0,-22 0 15,-21 0-15,1 0 0,-22 0 0,0 0 16,0 0-16,0 0 0,-21 21 15,0 0-15,0 0 0,0 43 16,0-22-16,0-21 0,-21 22 16,21-22-16,-21 21 0,21 1 0,-21-1 15,0 0-15,21 1 0,0 20 16,0-21-16,0 1 0,0 20 16,0 1-16,0-22 0,0 22 0,0-1 15,0 1-15,0-22 0,0 21 0,0 170 16,0-169-1,0-1-15,0 1 0,0 20 16,0-20-16,0-1 0,0 1 0,0-22 16,0 22-16,0-1 0,0-20 0,0-1 15,-21 0-15,21 1 0,-22-1 0,22-21 16,0 21-16,-21-20 0,0-1 0,0 21 16,0-21-16,0-21 0,21 21 0,-22 1 15,1-22-15,-21 21 16,21-21-16,0 0 0,-1 0 0,-20 0 15,21 21-15,-21-21 0,-1 0 0,1 0 16,0 0-16,-1 0 0,-20 0 0,20 0 16,-20 0-16,-1 0 0,1 0 0,-22-21 15,1 21-15,-1-21 0,-21 21 0,-21-22 16,21 1-16,-21 21 0,-21-21 16,21 21-16,-21-21 0,-21 21 0,20 0 15,-20-21-15,0 21 0,-1 0 0,-20 0 16,-1 0-16,1 0 0,-1 0 15,22 0-15,-21 0 0,-1 0 16,22 0-16,-1 0 0,1 0 0,42 0 16,0 0-16,21 0 0,22 0 15,20 0-15,1 0 0,20 0 0,22 0 16,0-21-16,0 21 0,21-22 16,0 1-1,21 0-15,0 21 0,0-21 0,0 0 16,22 0-16,-22-1 0,21-20 15</inkml:trace>
  <inkml:trace contextRef="#ctx0" brushRef="#br1" timeOffset="59151.9">2117 13589 0,'0'0'0,"0"-21"0,0 0 16,0 0-16,0-1 16,0 1-16,0 0 15,0 0-15,21 21 0,0-21 16,0 0-16,0-1 0,0 22 16,1-21-16,-22 0 0,0 0 15,-22 21 1,1 0-16,0 0 0,-21 0 0,21 21 15,-22 0-15,1 0 0,0 1 16,-22-1-16,22 0 0,-1 21 0,22-21 16,-21 22-16,21-1 0,21-21 15,0 22-15,0-22 0,0 21 0,21-21 16,0 22-16,0-22 0,0 21 0,22-21 16,-1 0-16,-21 1 15,22-1-15,-1 0 0,-21 0 0,21 0 0,-20 0 16,20 1-16,-42-1 0,0 0 15,0 0-15,-21 0 16,0-21-16,-1 0 0,-20 21 16,0-21-16,-1 0 0,1 0 0,-21 0 15,20 22-15,1-22 0,-22 0 16,22 0-16,21 0 0,-21 0 0,20 0 16,1-22-16,0 22 0,21-21 15,0 0-15,21 0 16,0 21-16,22-21 0,-1 21 15,0-21-15,1-1 0,-1 22 16,0-21-16,22 0 0,-22 21 0,1-21 16,20 0-16</inkml:trace>
  <inkml:trace contextRef="#ctx0" brushRef="#br1" timeOffset="60359.25">2455 13864 0,'0'0'0,"21"0"0,-42 0 31,0 0-16,0 0-15,0 0 0,0 0 0,-1 21 16,22 1-16,-21-1 0,0 0 16,0-21-16,21 21 0,0 0 0,0 0 15,0 1-15,0-1 0,0 0 0,0 0 16,0 0-16,21-21 16,0 0-16,0 0 15,1 0-15,-1 0 0,0 0 16,0 0-16,21 0 0,-20-21 15,-22 0-15,21 21 0,0-21 0,-21 0 16,21-1-16,-21 1 0,0 0 16,0 0-16,0 0 15,0 0-15,-21 21 16,0 0-16,21 21 16,0 0-16,-21-21 0,21 21 15,0 0-15,-22 0 0,22 1 0,0-1 16,0 0-16,0 0 0,0 0 15,22 0-15,-1-21 16,0 0-16,0 0 0,0 0 16,0 0-16,22 0 0,-22 0 0,0 0 15,0 0-15,0-21 0,22 0 16,-22 0-16,0 21 0,0-21 0,0 0 16,1-1-16,-1 1 0,-21 0 0,0 0 15,21 21-15,-21-21 0,21 21 16,-21 21 15,0 0-31,0 0 0,0 0 16,0 1-16,0-1 15,0 0-15,0 0 16,0 0 0,0-42 15,0 0-31,0 0 15,21 0-15,-21-1 0,21 22 0,-21-21 16,0 0-16,22 0 0,-1 0 16,0 42 15,-21 0-31,21 0 16,-21 0-16,0 1 15,0-1-15,0 0 0,21 0 0,-21 0 16,21 0-16,-21 1 15,22-22 1,-1 0-16,0 0 0,0 0 16,0 0-16,0 0 0,1-22 15,-1 1-15,0 21 0,0-21 16,-21 0-16,21 21 0,0-21 0,1 0 16,-1-1-16,-21 1 0,0 0 15,21 21-15,-21-21 0,21 21 0,-21 21 31,0 0-15,0 0-16,0 1 16,0-1-16,0 0 0,0 0 15,0 0-15,21-21 16,0 21-16,1-21 0,-1 0 16,0 0-16,21 0 0,-21 0 0,22 0 15,-22 0-15,21 0 0,1-21 0,-22 0 16,21 21-16,-21-21 0,0 0 15,1 0-15,-1-1 0,0 22 0,-21-21 16,0 0-16,0 0 0,0 0 0,0 0 16,0-1-16,0 1 0,-21 21 31,21 21-31,-21 1 16,-1-1-16,22 0 0,0 21 0,0-21 15,-21 1-15,21 20 0,-21 0 0,0-21 16,21 22-16,0 20 0,0-20 15,-21-1-15,0 0 0,21 22 0,-22-22 16,1 22-16,21-22 0,-21 0 0,0 1 16,21-1-16,-21 0 0,21-21 0,0 1 15,0-1-15,0 0 0,0 0 16,0 0-16,21-21 16,0 0-16,0-21 15,0 21-15,-21-21 0,22 0 16,-1 0-16,0-22 0,-21 22 0</inkml:trace>
  <inkml:trace contextRef="#ctx0" brushRef="#br1" timeOffset="60631.09">3895 13970 0,'0'0'16,"0"-21"-16,0 0 0,21 0 0,-21-1 15,21 22-15,0-21 16,0 21-16,0 0 0,1 0 15,-1 0-15,0 21 0,0 1 16,-21-1-16,21 0 0,0 0 0,-21 0 16,0 0-16,0 1 0,0-1 15,0 0-15,-21 0 0,0 0 16,21 0-16,-21 1 0,-21-22 0,20 21 16,1-21-16,0 0 0,0 21 0,0-21 15,0 0 1,21-21-1,0 0-15,21-1 0,-21 1 16</inkml:trace>
  <inkml:trace contextRef="#ctx0" brushRef="#br1" timeOffset="60907.94">4699 13272 0,'0'0'0,"0"21"31,-21 0-31,0 0 0,21 0 0,-22 0 16,22 22-16,0-1 0,-21 0 0,21 22 15,-21-22-15,21 1 0,-21 20 16,21-21-16,0 1 0,0 20 0,0-20 16,0-22-16,0 21 0,0 0 0,0-20 15,0-1-15,0 0 0,0 0 16,0 0-16,0 0 0,0 1 0,0-1 15,21-21 1,0 0-16,0 0 0,1 0 0,-1 0 16,0-21-16,0-1 0,0 1 0</inkml:trace>
  <inkml:trace contextRef="#ctx0" brushRef="#br1" timeOffset="61263.27">4889 13885 0,'0'22'31,"0"-1"-31,0 0 16,0 0-16,22-21 16,-22 21-16,21-21 0,0 0 0,0 0 15,0 0-15,0 0 0,1 0 16,-1-21-16,0 0 0,0 21 0,0-21 16,0 0-16,1-1 0,-22 1 15,21 0-15,-21-21 0,0 21 0,0-1 16,0 1-16,0 0 0,0 0 15,0 0-15,-21 21 0,-1 0 0,1 0 16,0 0-16,0 0 0,0 0 0,0 21 16,-1 21-16,1-21 0,-21 1 15,42 20-15,-21-21 0,0 21 0,21-20 16,0 20-16,0-21 0,0 21 16,0-20-16,0-1 0,0 0 0,21 0 15,0 0-15,0-21 0,0 21 0,0-21 16,1 0-16,-1 0 0,0 0 0,0 0 15,21-21-15,-20 0 0,-1 0 0,0 0 16,0-22-16,0 22 0</inkml:trace>
  <inkml:trace contextRef="#ctx0" brushRef="#br1" timeOffset="61943.88">3365 10626 0,'0'0'15,"0"-21"-15,0-22 0,0 1 0,0-43 16,0 43-16,0 21 16,0 0-16,0-1 15,-21 22-15,0 0 0,21 22 16,0 20-16,0 0 0,-21 22 15,21-1-15,0 1 0,0-1 16,0 22-16,0 21 0,0-22 0,0 22 16,0 0-16,0 21 0,0-21 0,0 0 15,-21 0-15,0-1 0,21 1 0,-22 0 16,1 0-16,0 0 0,0 0 16,0-22-16,0 1 0,-1 0 0,1-22 15,0 22-15,21-22 0,0-20 16,0-1-16,0 0 0,-21 1 0,21-22 15,0 0-15,0-42 16,0-22 0,0 22-16,0-21 0,0 0 15,21-1-15,0 1 0,0 0 0,-21-22 16,0 1-16,22-1 0,-1-21 16</inkml:trace>
  <inkml:trace contextRef="#ctx0" brushRef="#br1" timeOffset="62479.57">3365 10435 0,'0'0'0,"0"-21"0,0 0 16,0 42-1,-21 0-15,0 0 16,0 1-16,-21 20 0,20 0 0,1 1 15,-21-1-15,0 0 0,20 1 0,-20-1 16,0 0-16,21 1 0,-22-1 16,1 0-16,0 1 0,20-1 0,-20 0 15,0-21-15,21 22 0,-1-22 0,-20 0 16,42 0-16,-21 0 16,0 1-16,21-44 31,0 1-31,21 0 0,0 0 15,0-21-15,22-1 0,-22 22 0,0-21 16,21-1-16,1-20 0,-22 21 0,21-1 16,0 1-16,-20 0 0,20-1 15,0 1-15,1 0 0,-22 20 0,21 1 16,-21 0-16,0 21 0,1 0 0,-1 0 16,0 0-16,0 42 0,-21-20 15,21-1-15,0 21 0,1 0 0,-1 1 16,0-1-16,0 0 0,0 1 15,22-1-15,-22 0 0,0 1 0,0-1 16,21 0-16,-20-20 0,-1 20 16,0 0-16,21-21 0,-21 1 0,1 20 15,-1-21-15,0 0 0,0 0 0,0-21 16,-21 22-16,21-22 0,1 0 16,-1 0-16,0 0 15,-21-22-15,21 1 16,0 0-16</inkml:trace>
  <inkml:trace contextRef="#ctx0" brushRef="#br1" timeOffset="63463.97">11917 6922 0,'0'-22'0,"-21"44"31,-1-1-31,22 0 16,-21 0-16,0 0 0,0 0 0,0 22 15,0-1-15,-1-21 0,1 22 16,0-1-16,0 0 0,0 1 15,0-1-15,-22-21 0,22 21 0,0 1 16,0-1-16,0-21 0,-22 22 0,22-22 16,21 21-16,-21-21 0,0 0 0,21 1 15,0-1-15,21-21 16,0 0-16,0-21 16,0-1-16,1 1 0,20 0 0,-21 0 15,21 0-15</inkml:trace>
  <inkml:trace contextRef="#ctx0" brushRef="#br1" timeOffset="63719.86">12192 6900 0,'0'0'0,"21"-21"0,-21 0 0,0 0 0,-21 21 32,0 21-32,0 0 15,21 22-15,-22-22 0,1 21 0,0-21 16,0 22-16,0-1 0,0 0 0,-1 1 15,-20-1-15,21 21 0,0-20 16,0-1-16,-1-21 0,-20 22 0,21-1 16,0-21-16,0 21 0,-1-20 0,22-1 15,0 0-15,-21 0 0,21 0 0,-21 0 16,21 1 0,21-22-1,0-22-15,1 1 0</inkml:trace>
  <inkml:trace contextRef="#ctx0" brushRef="#br1" timeOffset="64087.68">12382 7303 0,'0'21'15,"0"0"1,0 0-16,0 0 0,-21 0 15,0 1-15,21-1 0,0 0 16,-21 21-16,21-21 0,-21 1 0,21-1 16,-21 0-16,21 0 0,0 0 0,0 0 15,0 1-15,0-1 0,21 0 16,0-21-16,0 0 0,0 0 16,0 0-16,1 0 0,-1 0 0,0-21 15,0 21-15,0-21 0,0-1 0,1 22 16,-1-21-16,-21 0 0,21 0 0,-21 0 15,21 0-15,-21-1 0,0 1 16,0 0-16,0 0 0,0 0 16,0 0-16,0-1 15,21 22 17,0 0-17</inkml:trace>
  <inkml:trace contextRef="#ctx0" brushRef="#br1" timeOffset="64379.54">12912 7345 0,'0'0'0,"0"21"0,-22 0 15,1 0-15,21 1 16,-21-1-16,21 21 0,0-21 0,-21 0 15,0 22-15,21-1 0,-21-21 0,-1 22 16,22-1-16,0 21 0,-21-20 0,0-1 16,21 22-16,-21-1 0,0 1 0,0-1 15,-1-21-15,1 22 0,0-1 0,0-20 16,0 20-16,0-20 0,-1-1 16,22 0-16,-21 1 0,21-22 0,-21 21 0,21-21 15,0 0-15,0 1 16,21-44-1,0 1-15,1 21 0,-1-21 16</inkml:trace>
  <inkml:trace contextRef="#ctx0" brushRef="#br1" timeOffset="64679.56">12890 7620 0,'0'0'0,"0"-21"0,0-43 15,0 43-15,0 0 0,0 0 16,0 0-16,22 21 0,-1 0 16,0-21-16,0 21 0,0 0 15,22 0-15,-22 0 0,0 21 0,0-21 16,0 21-16,0 0 0,-21 0 0,0 0 16,0 1-16,0-1 0,0 0 0,0 0 15,0 0-15,-21 0 0,0 1 0,0-22 16,-21 21-16,20 0 0,1 0 15,0-21-15,0 21 0,-21-21 0,20 0 16,1 21-16,42-21 31,1-21-15,-1 0-16</inkml:trace>
  <inkml:trace contextRef="#ctx0" brushRef="#br1" timeOffset="64931.24">13525 7366 0,'0'0'0,"-21"-21"15,0 21-15,0 0 0,0 0 16,0 0-16,-1 21 0,1-21 0,0 21 16,0 0-16,21 1 15,-21-1-15,0 0 0,21 21 0,-22-21 16,22 1-16,0-1 0,0 0 0,0 0 15,0 21-15,0-20 0,0-1 0,0 0 16,0 0-16,22 0 16,-1-21-16,0 0 0,0 0 15,0 0-15,0 0 0,1 0 16,-1 0-16</inkml:trace>
  <inkml:trace contextRef="#ctx0" brushRef="#br1" timeOffset="65343.07">13864 7514 0,'0'0'0,"0"-42"16,-21 42-1,0 0 1,0 0-16,-1 21 0,1 0 16,0 0-16,0-21 0,21 22 15,-21-1-15,21 0 0,-21 0 16,-1 0-16,22 0 0,0 1 0,0-1 15,0 0-15,0 0 16,22-21 0,-1 0-1,0-21-15,0 21 16,-21-21-16,0 0 0,21 21 0,0-22 16,-21 1-16,22 21 0,-22-21 0,21 0 15,-21 0-15,0 0 0,21 21 0,-21-22 16,0 1-16,21 21 0,-21 21 31,0 1-31,0-1 16,-21 0-16,21 0 0,-21 0 0,21 0 15,0 1-15,0-1 0,0 0 16,0 0-16,0 0 16</inkml:trace>
  <inkml:trace contextRef="#ctx0" brushRef="#br1" timeOffset="65735.86">14457 7472 0,'0'0'0,"0"-21"0,-21 21 31,-1 0-31,1 0 0,0 0 16,-21 21-16,21-21 0,-1 21 0,1 0 15,0-21-15,0 21 0,0 1 0,0-22 16,21 21-16,0 0 16,0 0-16,0 0 0,0 0 15,21-21 1,0 22-16,0-22 0,0 21 16,0-21-16,-21 21 15,22-21-15,-1 0 16,-21 21-16,0 0 15,0 0 1,-21-21 0,-1 0-16,1 0 0,0 0 15,0 0-15,0 0 0,0 0 16,-1 0-16,1 0 0,0 0 16,0 0-16,0 0 15,21-21 1</inkml:trace>
  <inkml:trace contextRef="#ctx0" brushRef="#br1" timeOffset="66231.67">14732 7049 0,'0'0'0,"0"-22"0,0-20 15,0 21-15,0 0 0,0 0 16,-21 42 0,21 0-16,0 0 15,-21 0-15,-1 22 0,1-1 0,21-21 16,-21 43-16,21-22 0,-21 0 16,0 1-16,21-1 0,0 21 0,-21-20 15,21-1-15,-22 0 0,22-20 0,0 20 16,0 0-16,0-21 0,0 1 15,0-1-15,0 0 0,0 0 0,22 0 16,-1-21-16,-21 21 0,21-21 16,0 0-16,0 0 0,0 0 0,1 0 15,-1 0-15,0-21 0,0 0 0,0 21 16,-21-21-16,21 0 0,1 21 0,-22-21 16,21-1-16,-21 1 0,0 0 0,21 0 15,-21 0-15,0 42 47,0 0-47,-21-21 0,21 21 0,-21 0 16,21 1-16,0-1 0,0 0 15,0 0-15,-22-21 0,22 21 0,0 0 16,0 1 0,43-44 15</inkml:trace>
  <inkml:trace contextRef="#ctx0" brushRef="#br1" timeOffset="66436.55">15071 7387 0,'0'0'0,"0"-21"0,-22 21 15,1 0-15,0 21 16,21 0-16,0 1 15,0-1-15,0 0 16</inkml:trace>
  <inkml:trace contextRef="#ctx0" brushRef="#br1" timeOffset="66627.44">14499 7366 0,'0'0'0,"-21"0"0,21 21 16,21 0-1,0-21-15,0 0 0,1 0 0,-1 0 16,0 0-16,0 0 0,0 0 0,22 0 15,-22 0-15,0 0 0,0 0 0</inkml:trace>
  <inkml:trace contextRef="#ctx0" brushRef="#br1" timeOffset="67171.2">15325 7599 0,'-22'0'0,"1"0"15,0 0 1,0 21 0,21 0-16,-21-21 15,21 21-15,0 1 0,0-1 16,-21 0-16,21 0 0,-22 0 15,22 0-15,0 1 16,-21-22 0,21-22 31,0 1-47,0 0 0,0 0 15,21 0-15,1 0 0,-22-1 0,21 1 16,0 0-16,0 0 0,0 0 0,0 0 15,22-1-15,-22 1 0,0 21 16,0-21-16,22 21 0,-22 0 0,0 0 16,0 0-16,0 0 0,0 21 0,-21 0 15,0 1-15,22-22 0,-22 21 16,0 0-16,0 0 0,0 0 0,0 0 16,0 1-16,0-1 0,0 0 0,0 0 15,0 0-15,-22 0 0,22 1 16,-21-22-16,0 0 0,21 21 0,-21-21 15,21 21-15,21-21 47,0-21-47</inkml:trace>
  <inkml:trace contextRef="#ctx0" brushRef="#br1" timeOffset="67985.09">16108 7599 0,'0'0'0,"21"-21"0,0 21 0,-21-21 16,0-1-16,21 22 0,-21-21 0,0 0 15,0 0-15,-21 21 16,0 0-16,0 0 16,0 0-16,-1 0 0,1 21 15,0 0-15,0 0 0,0-21 16,0 22-16,-1-1 0,1 0 0,0 0 15,21 0-15,-21 0 0,21 1 0,-21-22 16,21 21-16,0 0 0,0 0 0,0 0 16,0 0-16,21-21 15,0 22-15,0-22 0,0 0 0,1 0 16,-1 0-16,0 0 0,0 0 16,0 0-16,0 0 0,1 0 0,-1-22 15,0 1-15,0 21 0,-21-21 0,21 0 16,0 0-16,-21 0 0,0-1 15,0 1-15,0 0 0,0 0 16,0 0-16,0 0 16,0 42 15,0 0-15,0 0-16,-21-21 0,0 21 15,21 0-15,-21 1 0,0-1 16,0 21-16,21-21 0,-22 0 0,1 1 15,21 20-15,-21-21 0,21 21 16,0-20-16,-21 20 0,21 0 0,-21 1 0,21-1 16,0 21-16,0-20 0,0-1 15,0 22-15,0-22 0,0 21 16,0-20-16,0 20 0,0-20 0,0 20 16,0-21-16,0 22 0,0-22 0,0 22 15,0-22-15,0 22 0,0-22 0,0 64 16,0-64-16,0-21 15,-21 0-15,-1 1 0,1-1 0,21 0 16,-21-21-16,0 0 0,0 21 0,0-21 16,-1 0-16,1 0 0,-21 0 0,21 0 15,0 0-15,-1-21 0,1 0 0,0 0 16,0-1-16,0 1 0,0-21 0,-1 0 16,1-1-16,21 1 0,0-22 15,0 22-15,0-21 0,21 20 0,1-20 16,-1-1-16,21 1 0,0 20 0,-20-20 15,20-1-15,0 1 0,22-1 0,-22 22 16,0-21-16,1 20 0,20-20 0,-20 20 16,-1 1-16,0 0 0,1 21 0,-1-22 15,0 22-15,1 0 0,-22 0 0,21 21 16,-21 0-16,0-21 0,1 21 0,-1 0 16,0 0-16,0 21 15,0 0-15,-21 0 16,0 0-16,0 0 0</inkml:trace>
  <inkml:trace contextRef="#ctx0" brushRef="#br1" timeOffset="72987.74">9567 8932 0,'0'0'0,"0"-21"0,0 0 0,21 0 16,-21 0-16,0 0 0,0-1 15,0 1-15,-21 21 31,21 21-31,0 1 16,-21-1-16,0 21 0,0 0 0,21 1 16,-21-1-16,-1 22 0,22-22 0,-21 0 15,-21 22-15,21-1 0,0-20 16,-1 20-16,-20-21 0,21 22 0,0-1 16,-22-20-16,22-1 0,21 0 0,-21 1 15,21-22-15,-21 0 0,21 0 16,0 0-16,0-42 15,0 0-15,0 0 16,0 0-16,0 0 0,21-22 16,0 1-16,0 0 0,-21-1 0,22 1 15,-1 21-15,-21-22 0,0 1 0,21 0 16,0-1-16,-21 22 0,0-21 0,0 21 16,0 0-16,21 21 0,-21 21 31,21 0-31,-21 21 0,0-21 15,0 1-15,0 20 0,0-21 0,0 21 16,22-20-16,-22 20 0,21 0 16,-21-21-16,21 22 0,-21-22 0,21 21 15,0-21-15,0 1 0,1-22 16,-1 21-16,0-21 0,0 0 0,21 0 16,-20 0-16,20 0 0,0 0 0,1-21 15,-1-1-15,0 1 0,1 0 0,-1-21 16,0-1-16,1 1 0,-1 21 15,0-21-15,1-1 0,-22-20 0,0 20 16,0-20-16,-21 21 0,0-22 0,0 1 16,0 20-16,0-20 0,0-1 0,0 1 15,0-1-15,-42 1 0,21 20 0,-1 1 16,-20 0-16,0 21 0,-1-1 16,1 1-16,0 21 0,-22 0 0,22 0 15,-22 0-15,22 21 0,-21 1 16,20 20-16,1-21 0,0 43 0,-1-22 15,22 21-15,0-20 0,0 20 0,21 1 16,0-22-16,0 0 0,0 22 16,0-22-16,21-21 0,0 22 0,0-1 15,22-21-15,-1 0 0,0 1 0,22-1 16,-22 0-16,0-21 0,22 21 0,-22-21 16,22 0-16,-22 0 0,0 0 0,1 0 15,-1 0-15,-21 0 0,22 0 16,-22 0-16,0 0 0,0 0 0</inkml:trace>
  <inkml:trace contextRef="#ctx0" brushRef="#br1" timeOffset="73991.45">10266 9462 0,'0'0'0,"0"21"16,0 0-16,21-21 31,0 0-31,0 0 0,0 0 15,1 0-15,-1 0 0,0-21 0,0 0 16,0 21-16,0-22 0,22 22 0,-22-21 16,-21 0-16,21 0 0,0 0 15,-21 0-15,0-1 0,0 1 16,-21 21 0,0 0-16,0 0 0,0 0 0,-1 0 15,1 0-15,0 0 0,-21 0 0,21 21 16,-1 1-16,1-1 0,21 0 0,-21 0 15,0 0-15,21 0 0,-21 1 0,21-1 16,0 0-16,0 0 0,0 0 0,0 0 16,0 1-16,0-1 0,21 0 15,0-21-15,0 0 0,22 21 0,-22-21 16,0 0-16,0 0 0,21 0 0,-20 0 16,20-21-16,-21 0 0,21 21 0,-20-21 15,20-1-15,-21 1 0,21 0 0,-20 0 16,-1 0-16,0 21 0,0-21 15,0-1-15,-21 1 0,0 0 16,0 42 15,-21-21-31,21 21 16,-21 1-16,21-1 0,-21-21 0,21 21 16,0 0-16,0 0 0,0 0 0,0 1 15,-21-22-15,21 21 0,0 0 16,-22 0-16,22-42 47,0 0-32,0 0-15,0-1 0,22 1 16,-1-21-16,0 21 0,-21 0 16,21-1-16,0 1 0,0 0 0,1 0 15,-1 0-15,0 0 0,0 21 0,0-22 16,22 22-16,-22 0 0,0 0 0,21 0 15,-21 0-15,22 0 0,-22 0 0,0 0 16,21 22-16,-20-22 0,-1 21 0,-21 0 16,0 0-16,0 0 0,0 0 15,0 1-15,0-1 0,-21 21 0,21-21 16,-22 0-16,1 1 0,0-1 0,0 0 16,0 0-16,21 0 15,-21-21-15,21-21 31,21 0-31,0 0 16,0 0-16,0-1 16,0 1-16,1-21 0,-22 21 0,21 0 15,0-1-15,0 1 0,0 0 0,0 0 16,1 0-16,-1 0 0,0 21 16,0-22-16,0 1 0,0 21 0,1 0 0,-1 0 15,0 0 1,-21 21-16,0 1 0,21-1 15,-21 0-15,21-21 0,-21 21 0,0 0 16,0 0-16,0 1 0,0-1 0,0 21 16,0-21-16,0 0 0,0 1 15,0-1-15,0 0 0,-21 0 16,21 0-16,-21-21 0,21 21 0,-21-21 16,21 22-16,0-44 46,21 22-46</inkml:trace>
  <inkml:trace contextRef="#ctx0" brushRef="#br1" timeOffset="74387.23">12065 9356 0,'0'0'15,"-21"0"1,0 0-16,-1 0 0,1 0 15,0 0-15,0 0 0,0 21 0,0 0 16,-1 0-16,1 0 0,0 1 16,0 20-16,0-21 15,21 0-15,0 0 0,0 1 0,-21-1 16,21 21-16,0-21 0,0 0 0,0 1 16,0-1-16,21-21 0,0 0 15,0 0-15,0 0 0,0 0 0,64 0 16,-64 0-16,0-21 15,1-1-15,-1 22 0,0-21 0,-21 0 16,0 0-16,21 0 0,-21 0 0,0-1 16,0-20-16,0 21 0,0 0 0,0 0 15,0-1-15,-21 1 0,0 0 16,0 21-16,-1 0 0,1 0 16,0 0-16,0 0 15,0 21-15,0-21 0,-1 21 0,1 1 16,21-1-16,-21 0 0,21 0 15,0 0-15,21-21 16</inkml:trace>
  <inkml:trace contextRef="#ctx0" brushRef="#br1" timeOffset="78395.47">13864 9398 0,'0'0'0,"21"0"15,0 0 1,1 0-16,-1 0 16,-21-21-16,21 0 0,-21 0 15,21 21-15,-21-22 0,0 1 16,0 0-16,0 0 0,-21 0 16,0 21-16,21-21 0,-21 21 0,-1 0 15,1 0-15,0 0 0,0 0 16,0 0-16,0 0 0,-1 21 0,1 0 15,0 0-15,0 0 0,0 0 16,-22 1-16,43 20 0,-21-21 0,0 21 16,0-20-16,0 20 0,21-21 0,0 21 15,0-20-15,0-1 0,0 0 0,0 0 16,0 0-16,0 0 0,0 1 0,21-22 16,0 0-16,0 0 0,0 0 0,1 0 15,-1 0-15,0 0 0,0 0 16,21-22-16,-20 1 0,-1 0 0,21 0 15,-21 0-15,22-22 0,-1 22 0,-21-21 16,21 21-16,1-22 0,-22 1 0,21 0 16,1-1-16,-22 1 0,21-21 0,-21 20 15,0-20-15,1 20 0,-1-20 0,0 21 16,0-22-16,-21 22 0,0-1 16,0 1-16,0 21 0,0 0 15,0 0-15,-21 21 16,0 21-16,0 0 0,-1 0 15,1 21-15,0 1 0,0-1 0,0 0 16,0 22-16,21-22 0,-22 22 0,1-22 16,21 0-16,0 22 0,0-22 15,0 1-15,0-1 0,0 0 0,0 1 0,0-1 16,0-21-16,0 21 0,21-20 0,1-1 16,-1 0-16,0 0 0,0 0 15,0-21-15,0 0 0,22 0 16,-22 0-16,0 0 0,0 0 0,0 0 15,22 0-15,-22-21 0,0 0 0,0 0 16,0 0-16,22-1 0,-22-20 0,0 21 16</inkml:trace>
  <inkml:trace contextRef="#ctx0" brushRef="#br1" timeOffset="78639.33">15092 9292 0,'-21'21'16,"42"-21"15,0 0-31,0 0 16,0 0-16,0 0 0,1 0 15,-1 0-15,0 0 0,0 0 16,-42 0 15</inkml:trace>
  <inkml:trace contextRef="#ctx0" brushRef="#br1" timeOffset="78793.24">15028 9419 0,'-21'21'16,"21"1"-16,0-1 15,21-21 1,0 0-16,1 0 0,-1 0 15,0 0-15,0 0 0,0 0 16,22 0-16,-22-21 16,0-1-16,0 22 0,0-21 0,0 0 15</inkml:trace>
  <inkml:trace contextRef="#ctx0" brushRef="#br1" timeOffset="80011.08">16383 9250 0,'0'-21'16,"0"0"-1,0-1 1,-21 22-16,21-21 16,0 42 30,0 1-46,0-1 0,0 0 0,0 0 16,-21 0-16,21 0 0,0 1 0,0-1 16,0 21-16,-22-21 0,22 0 0,0 1 15,-21-1-15,21 21 0,0-21 16,0 0-16,0 1 0,0-1 16,0 0-16,-21-21 15,0 0 1,21-21-1,0 0-15,0-1 0,0 1 16,0 0-16,0 0 0,0 0 16,0 0-16,0-1 0,0 1 0,0-21 15,21 21-15,0 0 0,0-22 0,1 22 16,-1 0-16,21 0 0,-21-22 16,22 22-16,-1 21 0,0-21 0,1 0 15,20 21-15,-21 0 0,1 0 16,-22 0-16,21 0 0,43 63 15,-64-41-15,0-1 0,0 0 16,-21 0-16,0 21 0,0-20 0,0-1 16,0 0-16,-21 0 0,0 0 0,21 0 15,-21 1-15,0-1 0,0 0 0,-1 0 16,1 0-16,0 0 0,21 1 16,-21-22-16,42 0 31,0-22-16,-21 1-15,21 0 0,22 0 16,-22 0-16,0 0 0</inkml:trace>
  <inkml:trace contextRef="#ctx0" brushRef="#br1" timeOffset="80380.05">17272 9313 0,'0'22'16,"21"-22"15,0 0-31,0 0 16,1-22-16,-1 22 0,0-21 0,0 21 15,0-21-15,0 21 0,1-21 0,-1 21 16,-21-21-16,0 0 0,21 21 16,-21-22-16,0 1 0,0 0 0,0 0 15,-21 21 1,0 0-16,-1 0 0,1 0 0,0 0 15,0 0-15,0 21 0,0 0 0,-1 0 16,-20 1-16,21-1 0,0 21 0,0-21 16,-1 0-16,1 1 0,0-1 0,0 21 15,21-21-15,0 0 0,0 1 0,0-1 16,0 0-16,0 0 0,0 0 16,21-21-16,0 21 0,0-21 15,1 0-15,-1 0 0,21 0 16,-21 0-16,106-42 15,-84 21-15,-1 0 0,0 0 16</inkml:trace>
  <inkml:trace contextRef="#ctx0" brushRef="#br1" timeOffset="80951.24">17928 9165 0,'0'-21'16,"0"42"-16,0-63 0,0 63 31,-21 0-31,21 0 0,0 1 0,-21-1 15,0 0-15,21 0 0,0 0 0,-22 0 16,1 1-16,21 20 0,-21-21 16,21 0-16,0 0 0,-21 1 0,21-1 15,0 0-15,0 0 16,21-21 0,0 0-1,0-21-15,1 21 0,-1-21 0,-21 0 16,21 21-16,0-22 0,0 1 0,0 0 15,-21 0-15,22 0 0,-1 0 0,-21-1 16,0 1-16,21 21 0,-21-21 0,21 21 16,-21 21-1,0 0 1,0 1-16,0-1 16,0 0-16,0 0 0,-21 0 0,21 0 15,0 1-15,0-1 16,21-21-16,0 0 15,0 0-15,1 0 0,-1 0 16,21 0-16,-21 0 0,0 0 0,22 0 16,-22-21-16,21 21 0,-21-22 0,1 1 15,20 0-15,-21 0 0,0 0 0,0 0 16,1-1-16,-22 1 0,0-21 0,0 21 16,0-22-16,0 22 0,0-21 0,-22 0 15,1 20-15,0 1 0,0 0 16,0 0-16,0 21 0,-1 0 0,1 0 15,0 0-15,0 0 0,0 0 16,0 0-16,-1 21 0,1-21 16,0 21-16,21 0 0,-21-21 15,0 22-15,21-44 32,21 22-32</inkml:trace>
  <inkml:trace contextRef="#ctx0" brushRef="#br1" timeOffset="81811.05">20002 8615 0,'22'0'16,"-22"-21"-16,21 21 0,0-21 15,0-1-15,0 22 0,0-21 16,1 0-16,-1 0 0,0 0 0,21 0 16,-21-1-16,1-20 0,-1 21 15,0-21-15,0-1 0,0 22 0,-21-21 16,0-1-16,0 1 0,0 0 0,0 21 15,-21-22-15,0 22 0,-21 0 16,-1 21-16,1 0 0,0 0 0,-22 0 16,22 0-16,-22 21 0,1 0 0,-1 0 15,1 22-15,20-22 0,1 21 0,0 22 16,-1-22-16,22 0 0,21 1 0,0-1 16,0 0-16,0 1 0,21-1 0,1-21 15,20 22-15,0-1 0,1 0 16,-1 1-16,0-1 0,1 0 0,-1 22 15,0-22-15,-21 0 0,22 1 0,-22-22 16,0 21-16,0 1 0,-21-1 16,0-21-16,0 21 0,0-20 0,-21 20 15,0-21-15,-21 0 0,-1 0 0,1 1 16,-22-1-16,22 0 0,-21-21 0,-1 21 16,1-21-16,-1 0 0,22 0 0,-22 0 15,22 0-15,0 0 0,20-21 0,-20 0 16,21 21-16,0-43 0,0 22 0,21 0 15,0-21-15,0 21 0,0-22 0,0 1 16,0 0-16,0-1 0,21 1 16,0 0-16,0-1 0,0 1 0,0 21 15,1 0-15,-1-1 0,0 22 0,0 0 16,21 0-16,-20 22 0,-1-1 16,0 0-16,0 0 0,0 21 0,-21 1 15,21-22-15,1 21 0,-1 1 0,-21-22 16,0 21-16,21-21 0,0 22 0,-21-22 15,21 21-15,-21-21 0,21 0 16,1 1-16,-22-1 0,21 0 0,0 0 16,0-21-16,0 0 0,0 21 0,22-21 15,-22 0-15,21 0 0,-21 0 0,22 0 16,-1-21-16,0 0 0</inkml:trace>
  <inkml:trace contextRef="#ctx0" brushRef="#br1" timeOffset="82835.28">20680 9144 0,'0'-21'0,"0"42"0,0-63 16,0 21-16,0-1 0,0 1 16,-21 21-16,-1 0 0,1-21 0,0 21 15,-21 0-15,21 0 0,-22 0 0,22 21 16,-21-21-16,21 21 0,-22 1 16,22-1-16,0 0 0,0 0 0,0 0 15,-1 0-15,1 22 0,0-22 0,21 0 16,0 0-16,0 0 0,0 1 0,0-1 15,0 0-15,0 0 0,21-21 16,0 0-16,1 0 0,-1 0 16,0 0-16,21 0 0,-21 0 0,1 0 15,20 0-15,-21-21 0,21 0 0,-20 21 16,-1-21-16,0-1 0,0 1 0,0 0 16,-21 0-16,0 0 0,21 0 0,-21-1 15,22 1-15,-22 0 16,-22 42-1,1-21 1,21 21-16,-21 1 0,21-1 0,0 0 16,0 0-16,0 0 15,0 0-15,0 1 0,0-1 16,21 0-16,0-21 16,1 0-16,-1 0 0,21 0 0,-21 0 15,0 0-15,22 0 0,-22-21 0,21 21 16,-21-21-16,1 21 0,20-22 0,-21 1 15,0 0-15,-21 0 0,21 21 16,1-21-16,-22 0 0,0-1 0,0 1 16,0 0-16,0 0 0,0 42 31,0 0-31,-22 0 16,1 1-16,0-1 0,21 0 0,0 0 15,-21 0-15,0 0 0,21 1 16,-21-1-16,21 0 0,-22 0 15,22 0-15,-21-21 0,21 21 16,0-42 15,0 0-15,0 0-16,0 0 0,21 0 16,1-1-16,-22-20 0,21 21 0,0 0 15,0 0-15,0-22 0,-21 22 0,21 0 16,1 0-16,-1 21 0,0-21 15,0 21-15,0 0 0,0 0 0,1 0 16,-1 21-16,0 0 16,-21 0-16,0 0 0,0 0 0,21 1 15,-21-1-15,0 0 16,0 0-16,0 0 0,0 0 0,0 1 16,0-1-16,-21 0 0,0-21 15,21 21-15,0-42 47,0 0-47,21 0 0,0-1 16,0 1-16,-21 0 0,21 0 0,1 0 15,-1 0-15,0-1 0,0 1 0,0 0 16,0 0-16,1 21 0,-1 0 16,0 0-16,0 0 15,0 21-15,-21 0 16,0 0-16,0 1 0,0-1 15,0 0-15,0 0 0,0 0 0,-21 0 16,21 1-16,-21-1 0,0 0 0,21 0 16,0 0-16,-21 0 0,21 1 15,0-1-15,21-21 16,0 0 0,0 0-16,0-21 0,22-1 15,-22 22-15</inkml:trace>
  <inkml:trace contextRef="#ctx0" brushRef="#br1" timeOffset="83163.37">21992 9059 0,'-21'-21'16,"21"0"-16,-21 21 16,0 0-16,-1 0 0,22 21 15,0 0-15,-21 1 0,0-1 0,21 21 16,0-21-16,0 22 0,-21-1 15,21 0-15,-21-21 0,21 43 16,-21-22-16,21 1 0,0 20 0,0-21 16,-22 22-16,1-1 0,0 1 0,0-1 15,0 1-15,0-22 0,-1 22 0,1-1 16,0-20-16,0 20 0,0-21 0,0 22 16,-1-22-16,22 1 0,0-22 0,-21 21 15,21-21-15,0 0 0,21-42 31,1 0-31,-22 0 16,21 0-16,0-22 0,0 22 0,0-21 16,0 0-16,1-1 0,-1 1 15,0-22-15</inkml:trace>
  <inkml:trace contextRef="#ctx0" brushRef="#br1" timeOffset="83443.21">21823 9546 0,'0'-169'15,"21"105"-15,-21 22 0,0 0 16,0 21-16,21-22 0,-21 22 0,21 0 15,0 0-15,-21 0 0,22 21 16,-1 0-16,0 0 0,0 0 0,0 0 16,0 0-16,1 0 0,-1 0 0,0 21 15,0 0-15,0 0 0,0 0 0,-21 0 16,0 1-16,0-1 0,0 0 0,0 0 16,0 0-16,0 0 0,-21 1 15,0-1-15,0 0 0,0-21 0,-22 21 16,22 0-16,0-21 0,0 21 0,-21-21 15,20 0-15,1 22 0,0-22 0,0 0 16,21-22 15,21 1-15,0 0-16,0 0 0,1 0 0,20 0 16</inkml:trace>
  <inkml:trace contextRef="#ctx0" brushRef="#br1" timeOffset="83711.19">22691 8488 0,'0'0'0,"0"-42"0,0 20 0,0 1 15,0 0 1,-22 21-16,22 21 0,-21 0 16,0 1-16,0 20 0,0 0 0,0 1 15,-1-1-15,1 0 0,-21 22 0,42-22 16,-21 22-16,0-22 0,-1 0 0,1 1 15,21 20-15,-21-42 0,21 22 16,0-1-16,0-21 0,-21 21 0,21-20 16,0-1-16,0 0 0,0 0 0,0 0 15,0 0-15,0 1 16,21-22 0,0 0-16,0 0 0,1 0 0,-1-22 15,0 1-15</inkml:trace>
  <inkml:trace contextRef="#ctx0" brushRef="#br1" timeOffset="84071.98">22775 9059 0,'21'0'47,"1"0"-47,20-21 15,-21 21-15,0-21 16,0 21-16,1 0 0,-1-21 0,21 21 15,-21-21-15,0 21 0,1-21 0,-1-1 16,0 22-16,-21-21 0,0 0 16,-21 21-1,0 0-15,-1 0 0,-20 0 0,21 0 16,-21 21-16,-1 0 0,1 1 0,0-1 16,20 0-16,-20 21 0,21-21 15,-21 1-15,20 20 0,1-21 16,0 0-16,21 0 0,0 43 15,0-43-15,0 0 0,21 0 0,0 1 16,1-22-16,-1 0 0,0 21 16,0-21-16,0 0 0,22 0 0,-22 0 15,0 0-15,0 0 0,21 0 0,-20 0 16,-1-21-16,21 21 0,-21-22 0,0 1 16,22 21-16</inkml:trace>
  <inkml:trace contextRef="#ctx0" brushRef="#br1" timeOffset="84343.24">23601 8784 0,'0'0'0,"0"-21"0,0 0 15,-21 0-15,-1 21 16,1 0-16,0 0 16,21 21-16,-21 0 0,0 0 0,0 0 15,-1 1-15,1 20 0,21-21 0,-21 21 16,0 1-16,21-22 0,-21 21 0,21 1 15,0-22-15,-21 21 0,21-21 0,0 0 16,0 22-16,0-22 0,0 0 0,0 0 16,0 0-16,0 1 0,21-1 15,0-21-15,0 21 0,0-21 16,0 0-16,1 0 16,-1 0-16,0-21 15,0 21-15,0-21 0</inkml:trace>
  <inkml:trace contextRef="#ctx0" brushRef="#br1" timeOffset="84663.3">24024 8742 0,'0'0'0,"21"-21"15,0 21-15,1 0 16,-1 21-16,0 0 15,-21 0-15,21 0 0,0 22 16,-21-22-16,21 21 0,-21 1 0,22-1 16,-22-21-16,0 21 0,0 1 15,0-22-15,-22 21 0,1-21 0,0 22 16,0-22-16,0 0 0,0 0 0,-22 0 16,22 1-16,0-1 0,-21-21 0,20 21 15,1-21-15,0 21 0,0-21 0,0 0 16,0 0-16,21 21 0,21-21 47,0-21-47,0 21 0,0-21 15,0 21-15</inkml:trace>
  <inkml:trace contextRef="#ctx0" brushRef="#br1" timeOffset="84899.4">24638 8996 0,'-42'0'15,"20"0"-15,1 0 16,0 0 0,21 21-1,0 0 1,0 0-16,0 1 15,0-1-15,0 0 16,0 0 0</inkml:trace>
  <inkml:trace contextRef="#ctx0" brushRef="#br1" timeOffset="85143.25">24469 9483 0,'0'0'0,"-22"21"0,22 0 16,0 0-16,0 0 16,-21 1-16,21-1 0,0 0 15,0 0-15,-21-21 0,21 21 0,0 0 16,0 1-16,0-1 0,-21 0 0,0 0 16,0-21-16,-1 21 0,1 0 15,0 1-15,0-1 0,0-21 0,0 21 16,-22 0-16,22-21 0,0 21 0,-85-21 15,85 0 1,0 0-16</inkml:trace>
  <inkml:trace contextRef="#ctx0" brushRef="#br1" timeOffset="86191.41">11261 11324 0,'21'0'16,"0"-21"-16,0 21 15,-21-21-15,21 21 0,0-21 0,1 0 16,-1 21-16,-21-22 15,0 44 17,-21-1-32,-1 0 15,1 0-15,0 21 0,0-20 0,-21 20 16,-1-21-16,1 21 0,21 1 0,-43-1 16,22 0-16,0-20 0,-1 20 0,-20 0 15,20 1-15,1-1 0,0 0 0,-1 1 16,1-1-16,0 0 0,21-21 0,-1 22 15,-20-22-15,21 0 0,21 0 16,-21 0-16,21 1 0,21-44 31,0 1-15,0 0-16,0 0 0,1 0 0,-1 0 16</inkml:trace>
  <inkml:trace contextRef="#ctx0" brushRef="#br1" timeOffset="86487.24">11430 11388 0,'0'0'16,"21"-21"-16,0-22 0,0 22 0,-21 0 15,0 0-15,-21 42 32,0 0-32,0 0 0,21 22 15,-21-1-15,0-21 0,-1 21 0,-20 1 16,21-1-16,0 0 0,0 22 0,-22-22 15,22 1-15,0-1 0,-21 0 0,20 1 16,-20 20-16,21-21 0,-21 1 0,20-22 16,1 21-16,0 1 0,0-22 0,0 0 15,0 0-15,-1 0 0,22 0 0,0 1 16,-21-22-16,0-22 31,21 1-15,-21 21-16,21-21 0,-21 0 0</inkml:trace>
  <inkml:trace contextRef="#ctx0" brushRef="#br1" timeOffset="90227.44">12023 11578 0,'0'0'0,"-22"0"16,22-21-16,0 0 16,0 0-1,0 0-15,0-1 16,0 1-1,0 0 1,-21 21 0,0 21-1,21 0-15,0 1 0,0-1 16,-21 0-16,21 0 0,-21 21 0,21-20 16,0 20-16,0-21 0,0 21 15,0-20-15,-21-1 0,21 21 0,0-21 16,0 0-16,0 1 0,0-1 15,0 0-15,0 0 0,21 0 0,0-21 16,0 0-16,0 0 0,0 0 0,22 0 16,-22 0-16,21 0 0,-21-21 15,22 0-15,-22 21 0,21-21 0,-21 0 16,22-1-16,-22 1 0,0 0 16,0 21-16,0-21 0,1 0 0,-22 0 15,0-1-15,0 1 0,0 0 0,0 0 16,0 0-16,0 0 0,0-1 15,0 1-15,0 0 0,0 0 32,0 42-1,0 0-15,21-21-1,0 0-15,0 0 0,0 0 16,0 0-16</inkml:trace>
  <inkml:trace contextRef="#ctx0" brushRef="#br1" timeOffset="91867.65">12361 11684 0,'21'0'0,"-21"-21"16,22 21-16,-22-21 16,0 0-16,0-1 15,0 1-15,0 0 16,-22 21-16,22-21 0,-21 21 15,0-21-15,0 0 0,0 21 0,-22 0 16,22-22-16,0 22 0,0 0 0,0 0 16,-22 0-16,22 0 0,0 0 15,0 0-15,0 0 0,0 0 0,-1 0 16,1 22-16,0-1 0,0 0 0,0-21 16,0 21-16,-1 0 0,22 0 15,-21 1-15,0-1 0,21 21 0,0-21 16,0 0-16,0 1 0,0-1 0,0 0 15,0 0-15,0 0 0,0 0 0,21 1 16,-21-1-16,21-21 0,1 0 16,20 21-16,-21-21 0,0 0 0,0 0 15,1 0-15,20 0 0,-21-21 16,0 21-16,22-21 0,-22-1 0,21 22 16,0-21-16,-20 0 0,20 0 15,0 0-15,-21-22 0,22 22 0,-22 0 16,21-21-16,-21 21 0,1-22 0,-1 1 15,0 21-15,-21-22 0,0 1 0,21 0 16,-21-1-16,21 1 0,-21 0 0,0-1 16,0 22-16,0-21 0,0 21 15,0-22-15,0 22 0,0 0 16,-21 42 15,0 0-31,21 1 0,0 20 0,-21 0 16,21 1-16,-21-1 0,-1 0 0,22 1 15,-21-1-15,21 0 0,0 1 0,-21-1 16,21 0-16,0 1 0,0-22 16,0 21-16,0-21 0,0 22 0,0-22 15,0 0-15,0 0 0,21 0 0,-21 0 16,21 1-16,1-1 0,-1-21 0,0 21 16,0-21-16,0 0 0,0 0 15,1 0-15,-1 0 0,0-21 0,0 0 16,21 21-16,-20-22 0,-1 1 0,0 21 15,0-21-15,0 0 0,-21 0 16,21 0-16,1-1 0,-22 1 16,0 0-16,21 0 0,-21 0 15,21 0-15,-21-1 16,-21 22 0,0 22-16,21-1 0,-22-21 15,1 21-15,21 0 0,-21 0 0,21 0 16,0 1-16,0-1 0,0 0 0,0 0 15,0 0-15,0 0 0,0 1 16,0-1-16,21 0 16,0-21-16,1 0 0,-1 0 15,0 0-15,0 0 0,0 0 0,22 0 16,-22 0-16,0 0 0,0 0 16,0-21-16,0 0 0,1 21 0,-22-22 15,21 1-15,0 0 0,-21 0 0,21 0 16,-21 0-16,0-1 0,0 1 0,0 0 15,0 0-15,0 0 0,0 0 16,-21-1-16,0 1 0,0 0 0,-1 21 16,1-21-16,0 21 0,0 0 0,0 0 15,0 0-15,-1 0 0,1 21 16,21 0-16,-21 0 0,21 1 16,0-1-16,0 0 15,0 0-15,0 0 0,0 0 0,0 1 0,21-22 16,-21 21-16,21-21 0,1 0 15,-1 0-15</inkml:trace>
  <inkml:trace contextRef="#ctx0" brushRef="#br1" timeOffset="92471.42">13462 11663 0,'42'-42'15,"-42"20"-15,0 1 0,0 0 16,0 42-1,0 0-15,-21 1 16,21-1-16,-21 0 0,0 0 16,21 0-16,0 0 0,-21 1 15,21-1-15,-22 0 0,22 0 0,0 0 16,0 0-16,0 1 0,0-1 16,0 0-16,22-21 15,-1 0 1,0 0-16,0-21 0,0 21 15,0-21-15,1-1 0,-1 1 16,-21 0-16,21 0 0,0 0 16,-21 0-16,0-1 15,21 1-15,-21 0 0,21 0 0,-21 42 32,0 0-17,0 0-15,0 1 16,0-1-16,0 0 0,0 0 0,0 0 15,0 0-15,0 1 16,22-22-16,-1 0 16,0 0-16,0 0 0,0 0 15,0 0-15,1 0 16,-22-22-16,21 22 0,0-21 0,-21 0 16,0 0-16,21 21 0,0-21 15,-21 0-15,0-1 0,0 1 0,0 0 16,0 0-16,0 0 0,0 0 0,0-1 15,0 1-15,0 0 0,0 0 16,-21 21-16,0 0 0,0 0 16,0 21-1,21 0-15,0 0 16,0 1-16,0-1 16,21-21-16,0 0 15,0 0-15,0 0 0</inkml:trace>
  <inkml:trace contextRef="#ctx0" brushRef="#br1" timeOffset="92948.18">14097 11599 0,'0'0'0,"0"22"47,0-1-47,0 0 15,-21 0-15,21 0 16,0 0-16,0 1 15,0-1-15,-21 0 0,21 0 16,0 0-16,-22-21 16,22 21-16,0-42 47,0 0-47,-21 0 15,21 0-15,0 0 0,0-1 16,0 1-16,0 0 0,21-21 15,-21 21-15,22-1 0,-1 1 0,-21 0 16,21 0-16,0 0 0,0 21 0,0-21 16,1 21-16,-1 0 0,0 0 15,0 0-15,-21 21 0,0 0 0,21-21 16,-21 21-16,21 0 0,-21 22 0,0-22 16,0 0-16,0 0 0,0 0 15,0 0-15,0 1 0,0-1 0,0 0 16,0 0-16,-21 0 15,0 0-15,0 1 0,21-1 16,-21-21-16,21-21 47,21 21-47,0-22 0,0 1 0,0 21 16,22-21-16</inkml:trace>
  <inkml:trace contextRef="#ctx0" brushRef="#br1" timeOffset="93224.02">14711 11536 0,'0'-21'16,"0"42"-16,0-63 0,0 20 15,-21 22 1,-1 0-16,1 0 16,0 0-16,0 22 0,0-1 0,0 0 15,-1 0-15,22 21 0,0-20 16,-21-1-16,21 0 0,-21 0 0,21 0 15,0 0-15,0 1 0,0-1 16,0 0-16,0 0 0,0 0 16,0 0-16,0 1 15,21-22-15,0 0 16,1 0-16,-1 0 0,0 0 16,21 0-16,-21 0 0,1-22 0,20 22 15,-21-21-15,21 0 0,1 21 0,-22-21 16</inkml:trace>
  <inkml:trace contextRef="#ctx0" brushRef="#br1" timeOffset="93675.36">15071 11642 0,'0'0'16,"0"-21"-16,0-1 0,0 1 15,0 0-15,0 0 0,-22 21 16,1 0 0,0 0-16,0 21 15,0-21-15,0 21 0,21 0 0,0 1 16,-22-1-16,1 0 0,21 21 15,0-21-15,0 1 0,-21-1 16,21 0 0,0 0-1,21-21-15,0 0 16,1 0-16,-1 0 0,-21-21 16,21 21-16,-21-21 0,21 0 15,0 21-15,-21-22 0,0 1 0,0 0 16,21 21-16,-21-21 0,22 0 0,-22 0 15,0-1-15,0 1 0,0 0 16,0 42 15,0 0-31,0 1 16,-22-1-16,22 0 0,-21 0 0,21 0 16,0 0-16,0 1 0,0-1 15,0 0-15,0 0 0,0 0 16,0 0-16,21-21 15,1 0-15,-1 0 16,0 0-16,0 0 0,0 0 0,22 0 16,-22-21-16,0 0 0,0 21 15,0-21-15,22 21 0,-22-21 0,0 0 16</inkml:trace>
  <inkml:trace contextRef="#ctx0" brushRef="#br1" timeOffset="94035.66">15494 11642 0,'21'-21'0,"-106"105"0,149-147 0,-43 20 15,-21 22-15,21 21 0,-21-21 0,0 0 16,0 0-16,0 0 15,-21 21 1,0 0-16,0 0 0,0 21 0,-1 0 16,1-21-16,21 21 0,-21 0 0,0 0 15,21 1-15,-21-22 0,21 21 16,0 0-16,0 0 0,0 0 16,21 0-1,0-21-15,0 0 0,0 0 16,1 22-16,-1-22 15,0 0-15,-21 21 32,-21-21-1,0 0-31,-1 21 0,1-21 16,0 0-16,0 0 0,0 0 15,0 0-15,-1 0 0,1 0 16,42 0 31,1 0-47,-1 0 0,0-21 0,0 21 15</inkml:trace>
  <inkml:trace contextRef="#ctx0" brushRef="#br1" timeOffset="94975.13">15917 11282 0,'0'0'0,"0"-21"0,0 0 0,0-22 16,0 22-16,0 0 0,0 0 0,0 0 16,0-1-16,0 1 0,-21 21 31,21 21-15,-21 1-16,0 20 0,21-21 0,-21 21 15,-1 1-15,22-1 0,-21-21 0,0 22 16,21-1-16,-21 0 0,21 1 0,-21-1 15,21-21-15,0 21 0,0-20 0,0-1 16,0 21-16,0-21 0,0 0 16,0 1-16,0-1 0,21-21 15,0 0-15,0 0 0,0 0 0,1 0 16,-1 0-16,0 0 0,0 0 0,0 0 16,0-21-16,1 21 0,-1-22 15,0 1-15,0 0 16,0 0-16,-21 0 0,0 0 0,21-1 15,-21 1-15,0 42 47,-21 1-47,21-1 0,0 0 16,0 0-16,0 0 0,-21-21 0,21 21 16,0 1-16,0-1 0,0 0 15,0 0-15,21-21 16,0 0-16,1 0 15,-1 0-15,0 0 16,21 0-16,-21 0 0,1 0 0,-1 0 16,0-21-16,0 0 0,0 21 0,-21-21 15,21-1-15,1 1 0,-1 21 0,-21-21 16,21 0-16,-21 0 0,21 0 16,-21-1-16,0 44 31,-21-1-16,21 0-15,-21 0 0,0-21 0,21 21 16,0 0-16,0 1 0,-22-22 0,22 21 16,-21 0-16,0 0 15,21 0 1,0-42 31,0 0-47,0 0 0,21 0 15,0-1-15,1 1 16,-22 0-16,21 0 0,0 0 0,0 21 16,0-21-16,0-1 0,1 1 0,20 0 15,21 0 1,-41 21-16,-1 0 0,0 21 16,-21 0-16,21 0 15,-21 1-15,0-1 0,0 0 16,0 0-16,0 0 0,0 0 15,-21 1-15,0-1 0,0-21 16,-1 21-16,22 0 16,-21-21-16,42 0 47,1-21-32,-1 21-15,0 0 0,0-21 0,0 21 16</inkml:trace>
  <inkml:trace contextRef="#ctx0" brushRef="#br1" timeOffset="95627.31">16976 11663 0,'0'0'0,"21"0"0,0 0 0,0-21 0,-21 0 15,0-1-15,0 1 16,0 0-16,0 0 16,0 0-1,-21 21-15,0 0 16,0 0-16,-1 0 0,1 21 0,0 0 15,0-21-15,0 21 0,0 0 0,-1 1 16,22-1-16,-21-21 0,21 21 0,-21 0 16,21 0-16,0 0 0,0 1 15,0-1-15,21 0 16,0-21-16,1 0 16,-1 0-16,0 0 0,0 0 15,0 0-15,0 0 0,1-21 16,-1 0-16,0-1 15,-21 1-15,21 21 0,-21-21 16,21 0-16,-21 0 0,0 0 16,0-1-1,0 44 1,0-1 0,0 0-16,-21 0 0,21 0 15,-21 0-15,21 1 0,0-1 16,-21 0-16,0 0 0,21 21 0,-22-20 15,22 20-15,-21-21 0,21 21 16,0 1-16,0-22 0,-21 21 0,21 1 16,-21-22-16,21 21 0,0 0 0,0 1 15,0-22-15,-21 21 0,21-21 0,0 22 16,-21-1-16,21-21 0,0 22 0,0-22 16,0 21-16,0-21 0,-22 22 0,22-22 15,0 21-15,0-21 0,0 0 0,0 1 16,0-1-16,0 0 0,-21 0 0,21 0 15,-21-21-15,21 21 16,-21-21-16,0 0 16,0 0-16,-1 0 15,22-21-15,-21 0 16,21 0-16,-21 21 0,21-21 16,0 0-16,0-1 0,0 1 15,0 0-15,0 0 0,21 21 16,0-21-16,-21 0 0,22-1 0,-1 1 15,0 0-15,-21 0 0,21-21 0</inkml:trace>
  <inkml:trace contextRef="#ctx0" brushRef="#br1" timeOffset="95944.06">16870 11197 0,'0'0'0,"-21"-21"0,-1 21 16,1 0-1,21-21 1,0 42 31,0 0-16,0 0-15</inkml:trace>
  <inkml:trace contextRef="#ctx0" brushRef="#br1" timeOffset="96270.89">15663 11430 0,'-21'0'16,"21"21"-16,21-21 15,0 0-15,1 0 16,-1 0-16,0 0 0,0 0 16,21 0-16,-20 0 0,-1 0 0,0 0 15,0 0-15,0 0 0,0 0 16,1 0-16,-1 0 16,-42 0 30,-1 0-46,1 0 0,0 0 16,0 0-16</inkml:trace>
  <inkml:trace contextRef="#ctx0" brushRef="#br1" timeOffset="105372.35">10266 13822 0,'21'0'47,"0"0"-31,0 0-1,0 0 1,1 0-16,-1 0 15,-21-21-15,21 0 0,0 21 0,0-22 16,0 1-16,1 21 0,-22-21 16,21 0-16,0 21 0,-21-21 0,21 0 15,-21-1-15,21 1 16,-21 0-16,0 0 0,0 0 16,0 0-16,0-1 15,-21 22-15,0 0 16,0 0-16,0 0 15,-1 0-15,1 0 0,0 0 16,0 0-16,0 0 0,0 22 0,-1-1 16,1 0-16,0 0 0,0 0 0,0 0 15,0 1-15,-22-1 0,22 0 16,21 0-16,-21 21 0,0-20 0,21-1 16,-21 0-16,21 0 0,0 0 0,0 22 15,0-22-15,0 0 0,0 0 0,21 0 16,0-21-16,-21 21 0,21 1 15,0-1-15,0-21 0,1 21 0,-22 0 16,21-21-16,21 21 0,-21 0 16,0-21-16,1 22 0,-1-22 0,0 21 15,0-21-15,0 21 0,0-21 0,22 21 16,-22-21-16,0 21 0,0-21 16,0 21-16,-21 1 0,22-22 0,-1 21 15,-21 0-15,0 0 0,0 0 16,0 0-16,0 1 0,0-1 0,-21 0 15,-1 0-15,22 0 0,-21 22 0,0-22 16,0 0-16,0 0 0,0 0 16,-1 0-16,-20-21 0,21 22 0,0-1 15,0-21-15,-22 21 0,22-21 16,0 21-16,-21-21 0,20 0 0,-20 0 16,21 0-16,-21 0 0,20 0 0,-20 0 15,21-21-15,0 0 0,-22 0 16,22-1-16,0 22 0,0-42 0,0 21 15,0 0-15,-22 0 0,22-1 0,0 1 16,0 0-16,0 0 0,-1 0 16,1 0-16,21-1 31,21 22 0,1 0-15,-1 0-16,0 0 0,0 0 15,0 0-15,22 0 0</inkml:trace>
  <inkml:trace contextRef="#ctx0" brushRef="#br1" timeOffset="106723.28">11007 14351 0,'42'-21'15,"-42"0"1,21 21-16,-21-21 16,21 21-16,-21-22 0,0 1 15,0 0-15,0 0 0,0 0 16,0 0-16,-21-22 15,0 43 1,0 0-16,0-21 0,-1 21 16,1 0-16,0 0 0,0 0 15,0 0-15,-22 21 0,22 0 16,0 1-16,0-22 0,0 21 0,0 21 16,-1-21-16,1 0 0,0 22 0,0-22 15,21 21-15,0-21 0,-21 22 16,21-22-16,0 0 0,0 0 0,0 0 15,0 1-15,0-1 0,0 0 0,21-21 16,0 21-16,0-21 0,0 0 16,1 0-16,20 0 0,-21 0 0,0-21 15,22 21-15,-22-21 0,0 0 16,21-1-16,-21 1 0,1 0 0,-1 0 16,0 0-16,0 0 0,-21-1 0,21 1 15,-21 0-15,21 0 0,-21 0 16,22 0-16,-22-1 0,0 1 0,0 0 15,0 42 17,0 0-17,-22 1-15,22-1 0,-21 21 0,21-21 16,0 0-16,0 1 0,0 20 16,0-21-16,0 0 0,0 0 0,0 1 15,0-1-15,21 0 0,1 0 16,-1-21-16,0 0 0,0 21 15,0-21-15,0 0 0,1 0 16,-1 0-16,0 0 0,0-21 0,0 0 16,0 21-16,1-21 0,-1 0 15,0-1-15,0 1 0,-21 0 0,0 0 16,21 0-16,-21 0 0,21-1 0,-21 1 16,0 0-16,0 0 0,0 0 0,0 0 15,0-1 1,0 44-1,0-1-15,0 0 16,0 0-16,-21 21 0,21-20 16,0-1-16,0 0 0,0 0 0,-21 0 15,21 0-15,0 1 0,0-1 16,0 0-16,0 0 16,0 0-16,0 0 15,0-42 16,-21 21-15,21-21-16,0 0 0,0 0 16,0 0-16,0-1 0,0-20 0,0 21 15,0 0-15,0 0 0,0-1 0,0 1 16,21 0-16,-21 0 0,21 0 16,0 0-16,-21-1 0,22 22 0,-1 0 15,0 0-15,0 0 16,0 0-16,0 0 0,1 0 0,-22 22 15,21-22-15,0 21 0,0 0 0,-21 0 16,0 0-16,21 0 0,0 1 0,-21-1 16,0 0-16,0 0 0,0 0 0,0 0 15,0 1-15,0-1 16,0 0-16,0 0 16,-21-21 15,21-21-31,0 0 15,0 0-15,0-1 16,0 1-16,0 0 0,0 0 0,21 0 16,1 0-16,-22-22 0,21 22 0,0 0 15,0 0-15,-21 0 0,21-1 0,0 1 16,1 21-16,-1 0 0,0 0 0,0 0 16,0 0-16,0 0 0,1 0 15,-1 0-15,-21 21 0,0 1 16,21-1-16,0-21 0,0 21 0,-21 0 15,21 0-15,-21 0 0,22 1 0,-22-1 16,21 0-16,-21 0 0,0 0 16,0 0-16,0 1 15,0-1-15,0 0 16,-21-21-16,21-21 47</inkml:trace>
  <inkml:trace contextRef="#ctx0" brushRef="#br1" timeOffset="107092.07">12594 14182 0,'0'-21'16,"-21"21"-1,21 21-15,0 0 16,0 0-16,-21 21 0,21-20 16,0-1-16,-21 21 0,21-21 0,0 22 15,-22-22-15,22 21 0,0 0 0,0 1 16,-21-1-16,21 0 0,-21-20 0,21 20 16,0 0-16,-21 22 0,21-22 15,-21 0-15,21 1 0,-21-1 0,21 0 16,-22 1-16,22-1 0,0 0 0,0 1 15,-21-1-15,21 0 0,0 1 16,0-22-16,-21 0 0,21 0 0,0 0 16,0 1-16,0-1 0,0 0 0,0-42 47,0 0-47,21-1 0,0 1 15,-21 0-15,22-21 0</inkml:trace>
  <inkml:trace contextRef="#ctx0" brushRef="#br1" timeOffset="107439.87">12594 14457 0,'0'0'0,"0"-21"0,0-64 16,0 43-16,0 21 16,0-1-16,0 1 0,0 0 0,0 0 15,0 0-15,0 0 0,21 21 16,0 0-16,1-22 0,-1 22 0,0 0 15,0 0-15,0 0 0,0 22 16,1-22-16,-1 21 0,0 0 0,0 0 16,-21 0-16,0 0 0,0 22 0,0-22 15,0 0-15,0 0 0,0 22 16,-21-22-16,0 0 0,-22 0 0,22 0 0,0 0 16,0 1-16,0-1 0,-22 0 15,22-21-15,0 21 0,0-21 16,0 0-16,21 21 0,-21-21 15,42-21 17,0 0-17,0 0-15,0 0 16,0-1-16,1 1 0</inkml:trace>
  <inkml:trace contextRef="#ctx0" brushRef="#br1" timeOffset="107767.06">13187 13801 0,'0'0'15,"0"-21"-15,0-1 0,0 1 0,0 0 0,0 0 16,0 42 15,0 0-31,0 0 16,-21 22-16,21-1 0,0-21 15,-22 22-15,22-1 0,0 21 0,-21-20 0,21-1 16,0 0-16,0 1 0,-21-1 0,21 0 16,-21 1-16,21-22 0,0 21 0,-21 1 15,21-22-15,-21 0 0,21 0 0,-22 0 16,22 0-16,0 1 16,0-1-16,0 0 15,22-21 1,-1 0-1,-21-21-15,21 21 0,0-21 0,0-1 16,0 1-16,1 0 0,-1 0 0</inkml:trace>
  <inkml:trace contextRef="#ctx0" brushRef="#br1" timeOffset="108191.82">13420 14266 0,'0'22'16,"-22"-22"-1,22 21-15,0 0 16,22-21 0,-1 0-16,0 0 0,0 0 15,0 0-15,0 0 0,1 0 0,-1-21 16,0 21-16,0-21 0,0 21 0,0-22 16,1 22-16,-1-21 0,-21 0 15,0 0-15,21 21 0,-21-21 16,0 0-16,0-1 0,-21 22 15,0 0 1,-1 0-16,1 0 16,0 0-16,0 22 0,0-1 0,0 0 15,-1 0-15,1 0 0,0 0 16,-21 22-16,42-22 0,-21 21 0,-1-21 16,22 1-16,-21-1 0,21 21 0,-21-21 15,21 0-15,0 1 0,0-1 0,0 0 16,0 0-16,0 0 0,21-21 15,0 21-15,1-21 0,-1 0 16,0 0-16,0 0 16,0 0-16,0 0 0,1 0 15,-1-21-15,0 0 0,0 21 0,0-21 16,0 0-16,22 0 0,-22-1 16</inkml:trace>
  <inkml:trace contextRef="#ctx0" brushRef="#br1" timeOffset="108824.03">15071 14055 0,'0'0'0,"0"-21"0,0-1 0,21 1 16,-21 0 0,21 0-16,-21 0 0,0 0 15,0-1-15,0 1 16,-21 21 0,0 0-16,-1 0 0,1 0 15,-21 21-15,21 1 0,-22-22 0,22 21 16,0 0-16,-21 0 0,21 0 15,-1 0-15,1-21 0,0 22 16,21-1-16,0 0 0,-21-21 0,21 21 16,0 0-16,0 0 0,0 1 15,21-22 1,0 0-16,-21 21 0,21-21 0,1 0 16,-1 0-16,-21 21 0,21-21 0,0 0 15,0 0-15,0 0 0,-21 21 16,22-21-16,-1 21 0,0-21 15,-21 21-15,21-21 0,-21 22 16,0-1 0,0 0-16,-21-21 15,0 21-15,0 0 16,-1-21-16,1 0 0,0 21 0,0-21 16,0 0-16,0 0 0,-1 22 15,1-22-15,0 0 0,0 0 0,0 21 16,0-21-16,-1 0 0,1 21 15,0-21-15,0 0 16,42 0 31,0 0-47,0 0 0,1-21 16,-1 21-16</inkml:trace>
  <inkml:trace contextRef="#ctx0" brushRef="#br1" timeOffset="109179.52">15557 14161 0,'0'-22'32,"22"22"-17,-1 0-15,0 0 16,0-21-16,0 21 16,0 0-16,1 0 15,-1 0-15,0 0 16,0 0-1,-21 21 32,-21-21-47,0 0 0,21 22 16</inkml:trace>
  <inkml:trace contextRef="#ctx0" brushRef="#br1" timeOffset="109411.38">15557 14330 0,'0'0'0,"22"0"31,-1 0 0,0 0-31,0 0 0,-21-21 16,21 21-16,0-21 15,1 21 1,-22-22-16,21 22 16,-21-21-16</inkml:trace>
  <inkml:trace contextRef="#ctx0" brushRef="#br1" timeOffset="110147.77">17441 13102 0,'0'0'0,"21"-21"0,1 0 0,-1 0 0,0 21 16,0-21-16,21-1 0,-20 1 15,-1 0-15,0 21 0,0-21 0,0 0 16,0 21-16,1-21 0,-1 21 0,-21-22 16,-21 44 15,-1-22-15,1 21-16,-21 0 0,21 0 0,-22 21 15,1-20-15,0 20 0,-1 0 16,-20 1-16,21-1 0,-1 21 0,-20-20 0,20 20 15,-20 1-15,21-1 0,-1 1 16,1-1-16,0 1 0,20-1 16,1 1-16,0-1 0,0 1 0,21-1 15,0-20-15,0-1 0,0 21 0,0-20 16,0-1-16,0 0 0,21 1 0,0-22 16,0 21-16,1 1 0,-1-22 0,0 0 15,0 0-15,21 0 0,-20 0 0,20 1 16,-21-22-16,21 0 0,-20 0 0,41 0 15,-42 0-15,22-22 16,-22 1-16,0 0 0,21 0 0,-21 0 16</inkml:trace>
  <inkml:trace contextRef="#ctx0" brushRef="#br1" timeOffset="110695.95">18373 13631 0,'0'0'0,"21"-63"15,-21 42-15,0 0 0,0-1 0,0 1 16,0 0-16,0 0 16,0 0-16,-21 21 0,-1 0 0,1 0 15,0-21-15,0 21 0,0 0 0,-22 0 16,22 0-16,-21 0 0,21 21 0,-22 0 15,1-21-15,21 21 0,-21 0 16,20 0-16,1 1 0,0 20 0,0-21 16,0 0-16,0 0 0,21 1 0,0-1 15,0 0-15,0 0 0,0 0 0,0 0 16,0 1-16,0-1 0,21 0 0,0 0 16,0-21-16,0 21 0,0 0 15,1 1-15,20-22 0,-21 21 0,0 0 16,22-21-16,-22 21 0,0 0 15,21-21-15,-21 21 0,1 1 0,-22-1 16,21-21-16,-21 21 0,0 0 16,-21 0-16,-1-21 15,1 21-15,-21-21 0,21 0 0,-22 22 16,1-22-16,0 0 0,-1 0 0,1 0 16,0 21-16,-1-21 0,1 0 15,21 0-15,-21 0 0,20 0 0,1 0 16,0 0-16,0 0 0,0-21 0,0-1 15,-1 22-15,22-21 0,0 0 16,0 0-16,0 0 16,0 0-1,22 21-15,-1 0 0,0-22 16,0 22-16,0 0 16,0 0-16</inkml:trace>
  <inkml:trace contextRef="#ctx0" brushRef="#br1" timeOffset="111923.35">18859 14076 0,'0'0'0,"0"-21"16,-21 21-16,0-21 0,21-1 15,-21 1-15,0 0 0,0 0 0,-1 0 16,1 0-16,0-1 0,0 1 16,0 0-16,0 21 0,-1 0 15,1 0-15,0 0 0,0 0 16,-21 21-16,20-21 0,1 21 0,0 1 16,-21-1-16,21 0 0,-1 21 15,1-21-15,0 1 0,0-1 0,21 0 0,-21 0 16,21 0-16,0 0 0,0 1 0,0-1 15,0 0-15,0 0 16,21-21-16,0 0 0,0 0 0,22 0 16,-22 0-16,0 0 0,0 0 15,0 0-15,22-21 0,-22 21 16,21-21-16,-21 0 0,22 21 0,-22-22 16,0 1-16,21 0 0,-21 0 0,1 0 15,-1 0-15,-21-1 0,0 1 0,21 21 16,-21-21-16,0 0 0,-21 42 31,21 0-15,0 0-16,-21 1 0,-1-1 15,22 0-15,0 0 0,0 0 16,0 0-16,0 1 0,0-1 16,22 0-16,-1-21 15,0 0-15,0 0 0,0 0 16,0 0-16,22 0 0,-22 0 0,0 0 15,0-21-15,-21 0 0,21 21 0,1-22 16,-1 1-16,0 21 0,-21-21 16,21 0-16,0 0 0,-21 0 0,21 21 15,-21-22-15,0 1 0,22 0 0,-22 0 16,0 42 15,0 0-31,0 0 16,0 1-16,-22-1 0,22 0 0,-21-21 15,21 21-15,0 0 0,-21 0 0,21 1 16,-21-1-16,21 0 16,0 0-16,-21-21 0,21 21 15,-21-21 1,21-21 15,0 0-31,0 0 0,0 0 16,0-1-16,21 1 0,0 0 15,0 0-15,0 0 16,-21-22-16,21 22 0,1 0 0,20 0 16,-42 0-16,42 0 0,-21 21 15,1 0-15,-1 0 0,0 0 0,0 21 16,0 0 0,-21 0-16,0 0 0,21 0 0,-21 1 15,0-1-15,0 0 0,0 0 0,22 0 16,-22 0-16,0 1 0,0-1 15,0 0-15,0 0 16,-22-21 0,22-21 15,0 0-31,0 0 16,0-1-16,0 1 0,0 0 15,22 0-15,-1 0 0,0 0 0,21-1 16,-21 1-16,1 0 0,-1 0 15,21 0-15,-21 21 0,22-21 0,-22 21 16,0 0-16,0 0 0,21 0 0,-20 21 16,-1-21-16,-21 21 0,21 0 15,-21 0-15,0 0 0,0 1 16,0-1-16,0 0 0,0 0 16,0 0-16,-21-21 0,0 21 15,21 1-15,-22-22 0,22 21 16,-21 0-16,0-21 15,21 21 1,21-42 15,0 21-31,1-21 0</inkml:trace>
  <inkml:trace contextRef="#ctx0" brushRef="#br1" timeOffset="112292.14">20066 13928 0,'21'-21'16,"-21"-1"-16,0 44 47,0-1-47,0 0 0,0 0 0,0 0 16,0 0-16,0 22 0,0-22 0,0 0 15,0 21-15,0 1 0,0-22 0,0 21 16,-21 1-16,21-1 0,-21 0 15,0 22-15,-1-22 0,1 0 0,-21 22 16,21-22-16,-22 1 0,1 20 0,21-21 16,-21 1-16,-1 20 0,1-20 0,0-1 15,-1 0-15,22 1 0,-21-1 16,-1 0-16,22-21 0,0 22 0,0-22 16,0 0-16,0 0 0,-1 0 0,22 1 15,22-22 16,-1 0-31,0-22 0,-21 1 16,21 0-16,0 0 0,22 0 0,-22 0 16,0-22-16,0 22 0,21-21 0,-20-1 15,20 1-15</inkml:trace>
  <inkml:trace contextRef="#ctx0" brushRef="#br1" timeOffset="112627.95">20087 14076 0,'0'0'0,"0"-42"0,0-85 16,0 84-16,0 22 0,0 0 16,0 0-16,0 0 0,21 21 15,0 0-15,-21-22 0,22 22 0,-1 0 16,0 0-16,0 0 16,0 22-16,0-1 0,1 0 0,-22 0 15,21 0-15,0 22 0,-21-22 0,0 21 16,0-21-16,0 22 0,0-22 0,0 21 15,0-21-15,0 0 0,-21 1 0,0-1 16,-22 0-16,22 0 0,0 0 16,0 0-16,-22-21 0,22 22 15,-21-22-15,21 0 0,0 0 0,-1 0 16,1 0-16,0 21 0,0-21 16,21-21-1,21 21-15,0-22 0,0 1 16,1 0-16,20 0 0,-21 0 15,0 0-15,0-1 0,22 1 0</inkml:trace>
  <inkml:trace contextRef="#ctx0" brushRef="#br1" timeOffset="112912.02">20722 13504 0,'0'0'0,"21"-21"0,0-21 0,-21 21 15,0 0-15,22-1 0,-22 1 0,0 0 16,-22 21-1,1 0-15,0 21 0,0 0 16,21 1-16,-21 20 0,0 0 16,21 1-16,-22-1 0,22 0 0,0 22 15,-21-22-15,-21 106 16,42-84-16,-21-22 0,21-21 16,0 22-16,0-1 0,-21-21 0,21 21 0,0-20 15,0-1-15,0 0 0,0 0 16,0 0-16,21-21 15,0 0 1,42 0 0,-41-21-16,-1 0 0,0 21 15</inkml:trace>
  <inkml:trace contextRef="#ctx0" brushRef="#br1" timeOffset="113271.81">20807 14055 0,'21'0'31,"0"0"-31,0 0 16,0 0-16,1 0 0,-1 0 15,0 0-15,0 0 0,21-21 16,-20-1-16,-1 22 0,0-21 16,-21 0-16,0 0 15,0 0-15,-21 21 16,0 0-16,-1 0 15,1 0-15,0 0 0,-21 21 0,21 0 16,-1 0-16,-20 0 0,21 1 0,0-1 16,0 0-16,-1 0 0,22 0 15,0 0-15,0 1 0,0-1 0,0 0 16,0 0-16,22 0 16,-1-21-16,0 21 15,0-21-15,0 0 0,22 0 16,-22 0-16,0 0 0,0 0 0,0 0 15,0 0-15,1 0 0,-1-21 0,0 21 16,0-21-16,0 0 0,0 21 0,1-21 16</inkml:trace>
  <inkml:trace contextRef="#ctx0" brushRef="#br1" timeOffset="113640.14">21484 13377 0,'0'0'16,"0"-42"-16,0 21 0,0-21 0,0 20 0,-21 1 16,21 0-16,0 0 0,0 0 0,0 0 15,0-1-15,21 22 32,0 0-32,-21 22 0,21-1 15,1 21-15,-1 0 0,0 1 0,0-1 16,0 0-16,-21 22 0,21 21 0,1-22 15,-1 22-15,-21-22 0,0 22 16,0-22-16,0 1 0,0-1 16,0 1-16,-21-22 0,-1 22 0,1-22 15,-21 0-15,0 1 0,-1-1 0,1-21 16,0 22-16,-1-22 0,1 0 0,0 0 16,20 0-16,-20 0 0,0 1 0,21-22 15,-1 21-15,1-21 0,0 0 0,0 0 16,0 0-16,0 0 15,21-21-15,-22-1 16,22-20-16</inkml:trace>
  <inkml:trace contextRef="#ctx0" brushRef="#br1" timeOffset="115074.96">13398 9843 0,'0'21'63,"0"21"-48,22-42-15,-1 21 0,0 0 16,0 1-16,0-1 0,0-21 16,1 21-16,-1 0 0,21-21 15,-21 21-15,22 0 0,-22 1 16,21-1-16,0 0 0,1 0 0,-1 0 15,22 0-15,-1 22 0,1-22 0,20 21 16,1-21-16,0 22 0,-1-1 0,22 0 16,-21 1-16,21-1 0,21 0 0,-22 1 15,1-1-15,21 22 0,0-22 0,-21 0 16,21 1-16,0-1 0,-21 0 0,21 1 16,21 20-16,-21-21 0,21 22 0,0-1 15,1-20-15,-1 20 0,0 1 16,0-1-16,21-20 0,-20 20 0,20 1 15,-21-1-15,21 1 0,1-1 0,20 1 16,-20-1-16,20 22 0,-21-22 0,22 1 16,-22 20-16,22-20 0,-1-1 15,-20 1-15,-1-22 0,0 22 0,-21-1 16,22-20-16,-22-1 0,0 21 0,0-20 16,-42-22-16,0 0 0,-21 21 15,-1-42-15,-41 22 0,-1-22 0,0 0 16,-21 0-16,1 0 0,-22-22 31,-22 22-31,1-21 0,0 0 16,0 21-16,21-21 0,-21 0 15,0 0-15,21-1 16,-22 22-16,22-21 0,0 0 16,0 0-16,0 0 15,0 0-15,22 21 16,-22-22-16,21 22 0,-21-21 0,21 21 15,0-21-15,0 21 16,-21-21-16,0 0 16,0 0-1,-21 21-15,0-22 16,0 22-16,0-21 0,-1 21 16,1 0-16,21-21 15,-21 21-15,21 21 63,21-21-63,0 21 0,1-21 0,-1 22 15,0-1-15,0-21 0,0 21 0,0 0 16,1 0-16,20 0 0,-21-21 0,0 22 16,0-1-16,1 0 0,-1 0 0,-21 0 15,0 0-15,0 1 0,0-1 16,0 0-16,-85 64 15,43-64 1,-1 0-16,1-21 0,0 21 0,-1-21 16,1 21-16,0 0 0,-1-21 0,22 22 15,-21-22-15,21 21 0,-22-21 0,22 0 16,0 21-16,0-21 0</inkml:trace>
  <inkml:trace contextRef="#ctx0" brushRef="#br1" timeOffset="115983.55">22669 13864 0,'0'0'0,"0"-21"15,0 0-15,0 0 0,0 0 16,0-1-16,0 1 0,0 0 15,-21 0-15,0 0 0,21 0 0,-21-1 16,0 1-16,0 0 0,-1 21 16,1 0-16,0 0 0,0 0 0,0 0 15,0 0-15,-1 0 0,1 0 16,0 21-16,0 0 0,0 1 0,0-1 16,-1 0-16,1 0 0,0 0 0,0 22 15,0-22-15,21 21 0,-21-21 0,21 22 16,-22-22-16,22 21 0,-21-21 0,21 0 15,0 1-15,0-1 0,0 0 16,0 0-16,21 0 0,1-21 16,-1 0-16,0 0 0,0 0 0,21 0 15,-20 0-15,-1 0 0,21 0 0,-21-21 16,22 21-16,-22-21 0,21 0 16,-21 0-16,22-1 0,-22 1 0,21-21 15,-21 21-15,0-22 0,1 1 16,-1 0-16,21-22 0,-21 22 0,0-22 15,1 1-15,-1 21 0,0-22 0,0 22 16,0-22-16,0 22 0,1 0 0,-1-22 16,-21 43-16,0-21 0,21-1 0,-21 22 15,0 0-15,0 0 0,0 0 16,-21 42 0,0 0-16,-1 21 0,1-21 15,0 22-15,0-1 0,0 0 0,21 1 0,-21 20 16,-1-20-16,22 20 0,-21-21 15,21 22-15,0-22 0,0 1 16,0-1-16,0 0 0,0 1 0,21-1 16,1-21-16,-1 0 0,0 22 0,0-22 15,0 0-15,22 0 0,-22-21 0,0 21 16,21-21-16,-21 0 0,1 0 0,-1 0 16,0 0-16,0 0 0,0 0 15,0 0-15,1 0 0,-1-21 16,0 0-16,0 0 0</inkml:trace>
  <inkml:trace contextRef="#ctx0" brushRef="#br1" timeOffset="116248.4">24151 13631 0,'0'0'0,"0"-21"0,0 0 16,0 0-16,0 0 16,0 42 46,-21-21-46,21 21-16,0 0 0,-21-21 15,21 21-15,0 1 0</inkml:trace>
  <inkml:trace contextRef="#ctx0" brushRef="#br1" timeOffset="116504.25">24172 14097 0,'0'0'16,"-21"0"-16,21 21 0,0 0 0,-21-21 16,21 22-16,-21-1 0,21 0 15,-21 0-15,21 0 16,-22 0-16,1 1 0,21-1 16,-21 0-16,0 21 0,0-21 0,0 1 15,-1-1-15,-20 0 0,21 0 0,-21 0 16,-1 0-16,-20 1 0,20-1 0,-20-21 15,21 21-15,-22-21 0,1 21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46:38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868 0,'-21'0'0,"42"0"0,-42-21 0,0 0 15,-1 21-15,1-22 0,0 22 0,21-21 16,-21 21-16,21-21 15,-21 21-15,21-21 0,0 42 32,0 0-17,0 0-15,0 22 0,0-22 16,0 0-16,0 21 0,0-20 16,0-1-16,0 21 0,0-21 0,0 0 15,0 1-15,0-1 16,21 0-16,-21 0 0,21-21 0,21 0 15,-20 0-15,-1 0 0,21 0 0,0 0 16,1-21-16,-1 21 0,0-21 16,1 0-16,20-22 0,-20 22 0,20-21 15,-21 21-15,1-22 0,-1 1 16,0 0-16,-20 20 0,-1-20 0,0 0 16,-21 21-16,21-22 0,-21 22 0,0 0 15,0 0-15,0 0 0,0-1 16,-21 22-1,0 0-15,0 0 0,-1 0 16,1 22-16,0 20 0,0-21 16,21 21-16,-21 1 0,0-1 0,-1 22 15,22-22-15,0 21 0,0 22 16,-21-21-16,21-1 0,-21 1 0,21 20 16,0-20-16,0-1 0,-21 22 15,21-22-15,0 1 0,-21-1 0,21 1 16,0-1-16,0-20 0,0-1 0,0 0 15,0 1-15,0-22 0,0 21 16,0-21-16,-21-21 0,21 22 0,0-1 16,-22-21-16,1 0 0,0 0 15,0 0-15,0 0 0,0-21 16,-22-1-16,22 1 0,0 0 16,-21-21-16,-1 21 0,1-22 0,21 1 15,-22 0-15,1-1 0,21 22 16,-21-21-16,20 21 0,-20-1 0,21 1 15,0 0-15,0 21 0,-1 0 16,22 21-16,0 0 16,0 1-16,0-1 0,0 21 15,22-21-15,-1 0 0,0 22 0,0-22 16,0 21-16,22-21 0,-22 1 16,21-1-16,0 0 0,1 0 0,-1 0 15,0-21-15,1 21 0,-1-21 16,0 0-16,1 0 0,-1 0 0,22 0 15,-22 0-15,21 0 0,-20-21 16,20 0-16,-20 0 0,20 0 0,-21 0 16,1-1-16,-1-20 0,-21 21 0,22-21 15,-22-1-15,0 1 0,0 0 16,-21 20-16,0-20 0,21 0 0,-21 21 16,0-1-16,0 1 0,21 0 0,-21 42 31,0 22-16,-21-22-15,21 21 0,-21-21 16,21 22-16,-21-1 0,21 0 16,-21-21-16,21 22 0,-21-22 0,21 21 15,0-21-15,0 1 0,0-1 0,0 0 16,0 0-16,0 0 0,21-21 31,0-21-15,0 0-16,-21 0 0,21-22 15,-21 22-15,21-21 0,1 0 0,-1-1 16,-21 22-16,21-21 0,0-1 0,-21 1 16,21 21-16,0 0 0,-21 0 15,0-1-15,22 22 16,-1 0-16,-21 22 16,0-1-16,0 0 0,0 0 0,21 0 15,-21 22-15,0-22 0,0 21 16,0-21-16,21 0 0,-21 22 0,0-22 15,0 0-15,21 0 0,0 0 0,-21 1 16,22-1-16,-1 0 0,0-21 16,0 0-16,0 0 0,0 0 0,22 0 15,-22 0-15,21 0 0,-21-21 0,22 0 16,-22-1-16,21 1 0,-21 0 16,1-21-16,-1-1 0,21 1 0,-21 0 15,0-1-15,1-20 0,-1 21 16,-21-22-16,21 1 0,0-1 0,0 22 15,0-22-15,-21 1 0,0 20 16,0-20-16,0 21 0,0-1 0,0 22 16,0 0-16,0 0 0,0 0 0,-21 42 31,0 0-31,21 0 0,-21 21 0,0 1 16,21-1-16,-21 0 0,-1 1 0,22 20 15,-21-20-15,0-1 0,21 21 16,-21-20-16,21 20 0,0-20 15,-21 20-15,21-21 0,-21 1 0,21-1 0,0-21 16,0 22-16,0-22 16,0 21-16,0-21 0,0 0 15,0-42 17,0 0-32,0 0 0,21 0 15,0-22-15,-21 22 0,21 0 0,0-21 16,-21 21-16,21-1 0,1 1 0,-1 0 15,-21 0-15,21 0 0,0 21 16,0 0-16,0 0 16,1 0-16,-22 21 0,0 0 15,21 0-15,-21 0 0,0 1 0,21-1 16,-21 21-16,0-21 16,0 0-16,0 22 0,0-22 0,0 0 15,0 0-15,21 0 0,0 1 0,0-1 16,1 0-16,-1-21 0,0 0 15,0 0-15,0 0 0,0 0 16,1 0-16,20 0 0,-21 0 0,0-21 16,22 21-16,-22-21 0,0-1 0,21 1 15,-21-21-15,1 21 0,-1 0 16,0-22-16,0 1 0,0 21 0,-21-22 16,21 22-16,-21 0 0,0 0 0,0 0 15,22 0-15,-22-1 0,-22 22 31,1 0-31,0 0 16,21 22-16,-21-1 0,0 0 0,21 0 16,0 0-16,-21 0 0,21 1 0,-22 20 15,22-21-15,-21 0 0,21 0 16,0 1-16,0-1 0,0 0 0,0 0 16,0 0-16,0 0 0,21-21 0,1 22 15,-1-22-15,0 0 16,0 0-16,0 0 0,22 0 15,-22 0-15,0 0 0,21 0 0,-21-22 16,22 1-16,-1 21 0,-21-21 0,22 0 16,-1 0-16,-21 0 0,21-22 15,-20 22-15,-1 0 0,0-21 0,-21 20 16,21 1-16,-21 0 0,0 0 0,-21 0 16,0 21-16,0 0 15,-1 0-15,1 0 0,0 21 16,0-21-16,0 21 0,0 0 0,-1 0 15,22 1-15,0-1 16,0 0-16,0 0 0,0 0 0,22-21 0,-1 21 16,-21 1-16,21-1 15,0 0-15,0-21 0,0 21 0,-21 0 16,22-21-16,-1 21 0,0 1 0,-21-1 16,21-21-16,0 0 0,-21 21 15,21-21-15,1 0 16,-1 0-16,0 0 0,0 0 15,0 0-15,0 0 0,1 0 0,-1-21 16,21 0-16,-21 21 0,0-22 0,1 1 16,-1 0-16,-21 0 0,21-21 15,0 20-15,0 1 0,0 0 0,-21-21 16,0 21-16,22-1 0,-22 1 0,21 0 16,-21 0-16,0 42 46,0 0-46,-21 0 0,21 1 0,-22-1 16,22 0-16,0 0 0,0 0 0,0 22 16,0-22-16,0 0 0,0 0 15,0 0-15,0 0 0,0 1 16,0-1-16,22 0 0,-1-21 16,0 0-16,0 0 0,0 0 0,0 0 15,1 0-15,-1 0 0,21 0 0,-21 0 16,0-21-16,1 0 0,-1 21 15,0-22-15,0-20 0,0 21 16,0 0-16,1-22 0,-1 1 0,0 0 16,21-22-16,-21 22 0,1 0 0,-1-22 15,0 22-15,0-1 0,-21-20 16,21 21-16,-21-1 0,21 1 0,-21 0 16,0 20-16,0-20 0,0 21 0,0 0 15,0 0-15,0-1 0,0 44 31,0-1-31,-21 0 0,0 21 0,21-21 16,-21 22-16,21-1 0,-21 0 0,21 1 16,-21-1-16,21 0 0,0 1 15,-22 20-15,22-20 0,0-1 16,0 21-16,0-20 0,0-1 0,0 0 16,0-20-16,0 20 0,0-21 0,22 21 15,-1-20-15,-21-1 0,21-21 16,0 21-16,0 0 0,0-21 0,1 0 15,20 0-15,-21 0 0,0 0 0,0 0 16,22 0-16,-22 0 0,0 0 0,0 0 16,22 0-16,-22-21 0,0 21 0,21-21 15,-21 0-15,1 21 0,-1-22 16,0 1-16,0 0 0,0 0 16,-21 0-16,0 0 0,21-22 0,-21 22 15,0 0-15,0 0 0,0-22 0,0 22 16,0 0-16,0 0 0,0 0 15,0 0-15,-21 21 0,0 0 16,0 0-16,0 0 0,0 0 16,-22 21-16,22 0 0,0 0 0,0 0 15,0 0-15,-1 1 0,1-1 16,0 21-16,0-21 0,21 0 0,0 22 16,-21-22-16,21 0 0,0 0 0,0 0 15,0 1-15,0-1 0,0 0 0,0 0 16,0 0-16,21-21 15,0 0-15,0 0 16,0 0-16,1 0 0,-1 0 16,-21-21-16,21 0 0,0 0 0,0 21 15,0-21-15,1-1 0,-22-20 0,21 21 16,0 0-16,0 0 0,-21-22 16,0 22-16,21 0 0,-21 0 0,21 0 15,-21-1-15,0 44 31,0-1-31,0 0 0,0 0 16,0 0-16,0 0 0,0 22 16,0-22-16,0 0 0,0 0 15,0 0-15,0 1 0,0-1 0,22 0 16,-1-21-16,0 0 16,0 0-16,21 0 0,-20 0 15,-1 0-15,0 0 0,0 0 16,0 0-16,22-21 0,-22 0 0,0-1 15,0 1-15,0 0 0,-21 0 0,21-21 16,1 20-16,-1-20 0,0 21 0,-21-21 16,0 20-16,0 1 15,21 0-15,-21 0 0,0 42 32,0 0-32,-21 0 0,21 1 15,0-1-15,-21 0 16,21 0-16,-21 0 0,21 0 0,-22 22 15,22-22-15,-21 0 0,21 0 16,0 0-16,0 1 0,0-44 47,0 1-47,21 0 16,1 0-16,-1 0 0,-21 0 0,21-1 15,0 1-15,0 0 0,-21-21 16,21 21-16,1-1 0,-1 1 0,0 21 15,0-21-15,0 21 16,0 0-16,-21 21 16,0 0-16,0 1 0,22-1 15,-22 0-15,0 0 0,21 0 16,-21 0-16,0 1 0,0-1 16,0 0-16,21-21 0,-21 21 0,21-21 15,-21 21-15,21-21 16,0 0-1,1-21-15,-22 0 16,21 0-16,0 21 0,0-21 16,-21-1-16,21 1 0,0 0 0,1 0 15,-1-21-15,-21 20 0,21 1 0,0 0 16,0 0-16,-21 0 16,21 0-16,1 21 0,-1 0 15,-21 21 16,0 0-31,0 0 16,0 0 0,21-21-1,-21-21 1,21 21 0,-21-21-16,0 0 15,0 0-15,0-1 16,0 1-1,-21 21 1,21 21 0,-21-21-16,21 22 0,-21-1 0,21 0 15,-22 0-15,22 0 0,0 0 0,-21 22 16,21-22-16,0 0 0,-21 0 0,21 0 16,0 1-16,0-1 0,0 0 15,0 0-15,0 0 0,21 0 16,0 1-16,1-22 0,-1 0 0,0 21 15,0-21-15,21 0 0,-20 0 16,20 0-16,0 0 0,-21 0 0,22 0 16,-22 0-16,21-21 0,1 21 15,-22-22-15,0 1 0,21 0 0,-21 0 16,1 0-16,-1 0 0,0-22 0,0 22 16,0-21-16,0 21 0,1-22 0,-22 22 15,0 0-15,0 0 0,0 0 16,0-1-16,-22 22 15,22 22-15,-21-22 16,0 21-16,21 0 0,0 0 0,-21 21 16,21-20-16,-21-1 0,21 0 15,0 0-15,0 0 0,0 22 16,0-22-16,0 0 0,0 0 16,21 0-16,-21 0 0,21-21 0,0 0 15,0 22-15,1-22 0,-1 0 0,0 0 16,0 0-16,0 0 0,22 0 15,-22 0-15,0 0 0,21-22 0,-21 1 16,1 0-16,-1 21 0,0-21 0,0-21 16,0 20-16,0 1 0,1-21 15,-1 21-15,0 0 0,0-1 16,-21-20-16,0 21 0,0 0 0,-21 21 31,21 21-15,0 0-16,0 0 0,0 0 15,0 1-15,0 20 0,0-21 16,0 0-16,0 0 0,0 1 0,0-1 16,0 0-16,0 0 0,0 0 15,0 0-15,0 1 0,0-1 16,-21-21 0,0 0-1,-1 0 1,1 0-16,0 0 15,21-21-15,-21-1 0,0 22 0,0-21 16,-1 0-16</inkml:trace>
  <inkml:trace contextRef="#ctx0" brushRef="#br0" timeOffset="299.75">5651 1270 0,'43'0'16,"-22"-21"-16,21 21 15,1-21-15,20 21 0,-21 0 16,1-21-16,20 21 0,-20 0 0,-1-22 15,0 22-15,1 0 0,-22-21 0,21 21 16,-21 0-16,0 0 0,-21-21 16,0 0-1,-21 0 1,0 21-16,-21 0 0</inkml:trace>
  <inkml:trace contextRef="#ctx0" brushRef="#br0" timeOffset="510.62">5059 1143 0,'0'0'0,"-21"0"0,-1 0 16,1 0 0,0 0 15,21 21-16,-21-21 1,21 21-16,0 1 16</inkml:trace>
  <inkml:trace contextRef="#ctx0" brushRef="#br0" timeOffset="1223.22">2434 3535 0,'0'0'16,"0"-21"-16,-21-64 16,21 64-16,0 0 0,0 0 0,-21-1 15,21 1-15,0 0 0,0 42 47,0 0-47,0 1 0,0 20 16,0-21-16,0 21 0,0 1 0,21-1 15,-21 22-15,0-22 0,21 21 0,-21 1 16,0-1-16,0 22 0,0-21 16,0 20-16,0 1 0,0-22 0,0 1 15,0 21-15,0-22 0,0 1 0,0-1 16,0 1-16,0-1 0,0 1 15,0-1-15,-21 1 0,21-1 0,0 1 16,-21-1-16,21-21 0,0 1 0,0-1 16,0 0-16,0 1 0,0-1 0,0-21 15,0 0-15,0 1 16,0-1-16,0 0 0,21-42 31,0 0-15,0-22-16,0 22 0,-21 0 0</inkml:trace>
  <inkml:trace contextRef="#ctx0" brushRef="#br0" timeOffset="2431.03">2561 3323 0,'0'0'16,"-21"0"-16,0-21 0,0 21 0,-1 0 0,22-21 15,-21 21 1,21-21-16,21 21 31,22 0-31,-22 0 16,21 0-16,1 0 0,-1 0 0,0 0 15,22 0-15,-1 0 0,1 0 16,20-21-16,-20 21 0,21 0 0,20 0 16,1-22-16,0 22 0,0 0 0,21 0 15,-21-21-15,21 21 0,-21 0 16,21 0-16,0 0 0,-22 0 0,22 0 15,0 0-15,0 0 0,-21 0 0,0 0 16,0 0-16,0 0 0,-22 0 0,1 0 16,0 0-16,-1 0 15,-20 0-15,-1 0 0,-20 0 0,20 0 16,-20 0-16,-22 0 0,21 0 0,-21 0 16,0 0-16,1 0 0,-1 0 15,-21 21 1,0 1-16,0-1 15,0 0-15,0 0 0,0 0 0,0 0 16,0 1-16,0-1 0,0 21 16,0-21-16,0 22 0,21-22 0,-21 21 15,0 64 1,0-64-16,21-21 0,-21 22 0,0-1 0,0 0 16,0 1-16,0-1 0,0 22 15,0-22-15,0 0 0,0 1 16,0-1-16,0 21 0,0-20 0,0-1 15,0 0-15,0 1 0,0-22 0,0 21 16,0 1-16,0-22 0,0 21 0,0-21 16,0 22-16,0-22 0,0 0 0,0 21 15,0-21-15,0 22 0,0-22 16,0 0-16,0 0 0,0 0 0,0 1 16,0-1-16,0 0 0,0 0 0,0 0 15,0 0-15,0 1 16,-21-1 31,0-21-47,0 0 15,-1 0-15,1 21 16,0-21-16,0 0 16,0 0-16,21 21 0,-21-21 15,-1 21-15,1-21 0,0 0 0,0 0 16,0 21-16,0-21 0,-22 0 0,22 0 15,-21 22-15,-106-1 16,105-21-16,1 0 0,-22 0 16,22 0-16,-21 0 0,20 21 15,-20-21-15,-1 0 0,1 0 16,-1 0-16,1 0 0,-1 0 0,1 0 16,-1 0-16,-20 0 0,20 0 0,1 0 15,-1 0-15,1 0 0,-1 0 0,-21 0 16,22 0-16,-22 0 0,1 0 15,20 0-15,-21 0 0,1 0 0,-1 0 16,0 0-16,1 0 0,-1 0 0,22 0 16,-22 0-16,21 0 0,1 0 0,-22 0 15,22 0-15,-22 21 0,22-21 16,-1 0-16,-21 0 0,22 0 0,-1 0 16,1 21-16,21-21 0,-22 0 0,22 0 15,-1 0-15,1 0 16,21 0-16,0 0 0,0 0 0,-1 0 15,1 0-15,21-21 63,21 0-63,1 0 0,-1-22 16</inkml:trace>
  <inkml:trace contextRef="#ctx0" brushRef="#br0" timeOffset="3203.1">2667 3768 0,'0'0'0,"-21"0"0,0-21 16,-1 21-16,1 0 15,0 0-15,42 0 78,0 0-78,1 0 0,-1 0 16,0 0-16,0 0 0,21 0 0,1 0 16,-22 0-16,21 0 0,1 0 0,-1 0 15,21 0-15,-20 0 0,20 0 16,1 0-16,147 0 15,-126 0-15,0 0 0,-22 0 16,22 0-16,0 0 0,-1 0 0,1 0 16,0 0-16,-22 0 0,22 0 15,-1 21-15,22-21 0,-21 0 0,0 0 16,-1 0-16,1 0 0,0 0 0,-1 0 16,1 0-16,-22 0 0,1 0 0,-1 0 15,1 0-15,-1 0 0,-20 0 16,-1 0-16,0 0 0,-20 0 0,-1 0 15,0 0-15,0 0 0,0 0 0,0 0 32,1 0-1,-1 0 0,0 0-31</inkml:trace>
  <inkml:trace contextRef="#ctx0" brushRef="#br0" timeOffset="3886.71">8445 3366 0,'0'-22'0,"0"44"0,0-65 16,0 1-16,0 21 0,0 0 15,0-1-15,-21 1 0,21 0 0,0 0 16,0 0-16,0 0 0,-21 21 15,21 21 17,0 0-32,0 21 0,0 1 0,0-1 15,0 0-15,-21 22 0,21-22 0,0 22 16,0-1-16,0 22 0,0-22 16,0 22-16,0-22 0,0 22 0,-21 0 15,21-1-15,0 1 0,0-21 16,-21 20-16,21-20 0,0-1 0,0 1 15,0-22-15,0 22 0,0-1 0,0-21 16,0 1-16,0 20 0,0-20 0,0-22 16,0 21-16,0 0 0,0-20 0,0-1 15,0 0-15,0 0 0,0 0 16,0-42 15,-22 0-31,22 0 0,0 0 16,-21-1-16,21 1 0,0-21 0,0 0 15,0 20-15,0-20 0,0 0 0,0-1 16,21-20-16,1 21 0,-1-22 0,-21 1 16,21-1-16</inkml:trace>
  <inkml:trace contextRef="#ctx0" brushRef="#br0" timeOffset="4774.95">8530 3281 0,'0'0'0,"-21"-21"0,-43-43 16,43 43-16,0 0 0,21 0 16,-21 21-16,21-21 15,21 21 1,0 0-16,22 0 0,-1 0 16,0 0-16,22 0 0,-1 0 0,22-22 15,0 22-15,-1 0 0,1 0 16,21 0-16,-22 0 0,22-21 0,21 21 15,0 0-15,0 0 0,0 0 0,0 0 16,0 0-16,0 0 0,-21 0 0,0 0 16,0 0-16,0 0 15,-1 0-15,1 0 0,-21 0 0,0 0 16,-1-21-16,1 21 0,-22 0 0,22 0 16,-43 0-16,22 0 0,-22 0 0,1-21 15,-1 21-15,0 0 0,-21 0 0,22 0 16,-22 0-16,0 0 0,0 0 15,0 0-15,1 0 16,-22 21-16,0 0 0,0 0 16,0 1-16,0-1 0,0 21 0,0-21 15,0 22-15,0-1 0,0 0 16,0 1-16,21-1 0,-21 21 0,0-20 16,21 20-16,-21-20 0,0 20 15,0 1-15,0-22 0,0 21 0,0 1 16,0-1-16,0 1 0,0-1 0,0 1 15,0-1-15,0 1 0,0-1 0,-21-20 16,21 20-16,0-20 0,-21-1 0,21 0 16,0 1-16,0-1 0,-22 0 15,22 1-15,-21-1 0,21 0 0,-21-21 16,21 22-16,0-22 0,0 21 0,0-21 16,-21 22-16,21-22 0,0 0 0,0 0 15,0 0-15,0 1 0,0-1 0,-21-21 16,21 21-16,0 0 0,0 0 15,-21-21 32,-1 0-47,-20 0 16,21 0-16,0 0 0,-22 0 0,1 0 16,-21 0-16,20 0 0,-41 0 0,20 0 15,-21 0-15,-20 0 0,-1 0 0,0 0 16,0 0-16,-21 0 0,0 0 0,21 0 15,-21 0-15,0 0 0,0 0 0,21 0 16,1 0-16,20 0 0,0 0 16,-21 0-16,43 0 0,-22 0 0,1 0 15,20 0-15,-21 0 0,22 0 0,-1 0 16,-20 0-16,41 0 0,-20 0 16,-1 0-16,22 0 0,0 0 0,-1 0 15,22-21-15,0 21 0,0 0 0,21-21 16,-21 21-16,21-21 0,0 0 15,0-1-15,0 1 16,21 0-16,0 0 0,0 21 16,0-21-16,1 0 0,-1-22 0,0 22 15</inkml:trace>
  <inkml:trace contextRef="#ctx0" brushRef="#br0" timeOffset="5270.92">8488 3725 0,'0'0'0,"-21"-21"0,-1 21 15,-20 0-15,21 0 0,0-21 0,0 21 16,-1 0 0,1 0-16,42 0 31,1 0-15,-1 0-16,21 0 0,-21 0 15,22 0-15,20 0 0,1 0 0,-1 0 16,22 0-16,-1 0 0,22 0 0,0 0 15,0 0-15,0 0 0,21 0 0,0 0 16,21 0-16,0 0 0,-21 0 16,0 0-16,0 0 0,0 0 0,0 0 15,-21 0-15,-21 0 0,20 0 0,-20 0 16,0 0-16,-22 0 0,1 0 16,-1 0-16,-20 0 0,-1 0 0,-21 0 15,21 0-15,-20 0 16,-1 0-16,-21-21 15,-21 21 1,-1-21-16,1 21 0,0-21 16,0-1-16,-21 22 0,20-21 0</inkml:trace>
  <inkml:trace contextRef="#ctx0" brushRef="#br0" timeOffset="6059.06">5143 3196 0,'-21'0'15,"0"0"-15,0 0 32,21-21-32,-21 0 15,21 0-15,0 0 16,0-1-16,0 1 16,21 0-16,0 0 0,0 0 15,0 0-15,1-1 0,20-20 0,-21 21 16,43-21-16,-22-1 0,21 1 0,1 0 15,21-1-15,-22 1 0,43-22 16,-21 22-16,-1 0 0,22-22 0,0 22 16,0 0-16,21-1 0,0 1 15,0 0-15,0 20 0,0-20 0,21 21 0,-21 0 16,21 21-16,0-21 0,0 21 16,22 0-16,-22 0 0,21 0 0,-21 0 15,22 0-15,-22 21 0,0 0 16,0-21-16,-21 21 0,0 0 0,-21 0 15,0 1-15,0-1 0,-22 0 16,-20 0-16,21 21 0,-22-20 0,-21 20 16,22 0-16,-22 1 0,-21-22 0,22 21 15,-22 0-15,0 1 0,0-1 0,0-21 16,-21 22-16,22-22 0,-22 21 16,21-21-16,-21 0 0,0 1 0,0-1 15,0 0-15,0 0 0,0 0 31,-21-21-31,-1 0 16,1 0 0,-21 0-16,21 0 15,0 0-15,-1-21 0,1 21 16,-21 0-16,21-21 0,0 21 16,-1 0-16</inkml:trace>
  <inkml:trace contextRef="#ctx0" brushRef="#br0" timeOffset="6371.88">9356 2731 0,'0'0'0,"0"21"16,0 0-1,0 0-15,21-21 16,-21 21-16,21 0 0,0 1 0,0-1 15,-21 0-15,21 0 0,1-21 0,-1 21 16,0 0-16,-21 1 0,21-1 0,0-21 16,0 21-16,1 0 0,-1-21 0,0 21 15,0-21-15,-21 21 16,21-21-16,0 0 47,-21-21-47,22 0 15,-22 0-15,21 0 0,0 0 0,0-1 16</inkml:trace>
  <inkml:trace contextRef="#ctx0" brushRef="#br0" timeOffset="6622.74">10202 2498 0,'0'0'0,"0"-21"0,-21 21 31,21 21-31,-21 0 15,0 0-15,0 0 0,-1 0 16,1 22-16,0-1 0,0-21 0,-21 22 16,20-1-16,1 0 0,-21-21 15,21 22-15,-22-1 0,22-21 0,0 22 16,0-22-16,0 21 0,0-21 0,-1 0 16,1 1-16,21-1 0,-21 0 0,21 0 15,0 0-15,0 0 0,0 1 16,0-44 15</inkml:trace>
  <inkml:trace contextRef="#ctx0" brushRef="#br0" timeOffset="7495.24">13123 1778 0,'21'-21'0,"-42"42"0,64-63 0,-43 21 16,21-1-16,-21 44 31,0-1-31,0 0 0,-21 0 16,21 21-16,-22 1 0,1-1 15,0 0-15,21 1 0,-21-1 0,0 22 16,21-22-16,-21 0 0,21 22 0,-22-1 16,1-20-16,21 20 0,0-21 0,0 22 15,-21-22-15,21 1 0,0-1 16,-21-21-16,21 21 0,0-20 0,0 20 16,0-21-16,0 0 0,0 0 15,0-42 16,0 0-15,21-21-16</inkml:trace>
  <inkml:trace contextRef="#ctx0" brushRef="#br0" timeOffset="9091.73">13039 2011 0,'0'0'0,"-22"-21"0,22 0 0,-21-1 16,21-20-16,0 21 0,0 0 15,0 0-15,0-22 0,21 22 0,1 0 16,20 0-16,-21 0 0,21-1 0,1 22 16,20 0-16,-20 0 0,-1 0 15,21 0-15,-20 0 0,-1 22 16,0-1-16,1 0 0,-1 21 0,-21-21 16,0 22-16,1-1 0,-22 0 15,0 1-15,0-1 0,0 0 0,-22 1 16,1-1-16,0-21 0,-21 22 0,-1-22 15,1 0-15,0 0 0,21 0 0,-22 0 16,1 1-16,0-1 0,20-21 16,-20 0-16,21 0 0,0 0 0,0 0 15,-1 0-15,1 0 0,0 0 16,21-21-16,0-1 0,0 1 16,0 42 30,0 1-46,0-1 0,0 0 16,0 0-16,0 21 0,0-20 16,0-1-16,21 21 0,0-21 0,-21 0 15,22 22-15,-1-22 0,0 0 0,0 0 16,0 0-16,0 1 0,22-1 0,-1-21 16,-21 21-16,22-21 0,-1 0 15,0 0-15,-21 0 0,22 0 0,-1 0 16,0 0-16,1 0 0,-1 0 0,-21-21 15,22 21-15,-22-21 0,0-1 0,0 1 16,0 0-16,0 0 0,-21 0 16,22-22-16,-22 22 0,0-21 15,0 21-15,0 0 0,0-22 0,0 22 16,0 0-16,0 0 0,-22 21 16,1 0-16,0 0 15,0 21-15,0 0 16,21 21-16,-21-20 15,-1-1-15,22 0 0,0 0 0,0 21 0,0-20 16,0-1-16,0 0 0,0 0 0,0 0 16,0 0-16,0 1 0,22-1 15,-1 0-15,0-21 0,0 0 16,0 21-16,0-21 0,1 0 16,-1 0-16,21 0 0,-21 0 0,0 0 15,22 0-15,-22-21 0,21 21 0,1-21 16,-22 0-16,21-1 0,-21 1 15,0 0-15,22-21 0,-22 21 0,0-22 16,0 22-16,0-21 0,1 21 0,-22-22 16,0 22-16,0 0 0,0 42 31,-22-21-15,1 21-16,21 0 0,0 1 0,0-1 15,0 0-15,0 0 0,0 0 16,0 0-16,0 22 0,0-22 15,0 0-15,0 0 0,21 0 0,1 1 16,-22-1-16,21 0 0,0 0 16,-21 0-1,-21-21 17,0 0-32,-1 0 0,1-21 15,0 21-15,21-21 0,-21 21 16,0 0-16,21-21 0,-21 21 15,-1-21-15,1 21 16,21 21 172,21-21-173,-21 21 1,22-21-16,-22 21 15,21-21-15,0 0 0,0 0 16,0 21-16,0-21 0,1 0 16,-1 0-16,0 0 0,0 0 0,0 0 15,0 0-15,22 0 0,-22 0 0,0 0 16,0 0-16,22 0 0,-22 0 16,0 0-16,0 0 0,0 0 15,0-21-15,1 21 0,-22-21 16,0 0-16,21 0 15,-21-1-15,21 1 16,-21 0-16,0 0 0,0 0 16,0 0-16,21-1 0,-21 1 15,-21 21 157</inkml:trace>
  <inkml:trace contextRef="#ctx0" brushRef="#br0" timeOffset="13158.83">14795 2731 0,'0'-22'31,"0"1"-31,0 0 16,0 0-16,0 0 15,0 0-15,0-1 0,0 1 16,22 0-16,-22 0 0,21-21 0,-21 20 16,21 1-16,-21-21 0,0 21 0,0 0 15,0-1-15,21 1 0,-21 0 16,0 42 15,0 0-31,0 1 16,0 20-16,-21-21 0,21 21 0,-21-20 15,21 20-15,0 0 0,0-21 16,0 22-16,0-22 0,0 21 0,0-21 16,0 1-16,0-1 0,0 0 0,0 0 15,21-21-15,0 0 16,0 0-16,0 0 0,1 0 0,-1 0 15,0 0-15,0 0 0,0 0 16,0-21-16,1 0 0,20 0 16,-21 21-16,0-22 0,64-105 15,-64 106-15,0-21 16,0 21-16,-21 0 0,0-1 16,0 1-16,0 0 0,22 21 0,-44 21 31,22 0-16,0 1-15,-21 20 0,21-21 0,-21 0 16,21 0-16,0 22 0,0-22 0,0 0 16,0 0-16,0 0 0,0 1 15,0-1-15,21 0 0,0 0 0,1-21 16,-1 21-16,0-21 0,0 21 16,21-21-16,-20 0 0,20 0 0,0 0 15,1 0-15,-22 0 0,21 0 0,0-21 16,1 0-16,-22 21 0,21-21 15,-21 0-15,22 0 0,-22-1 0,0 1 16,0-21-16,-21 21 0,21-22 0,-21 1 16,0 21-16,0-21 0,0 20 0,0-20 15,0 21-15,-21 0 16,0 21-16,0 0 0,0 0 0,-22 0 16,22 21-16,-21 0 0,21 0 0,-22 22 15,22-22-15,0 21 0,0-21 16,0 22-16,0-22 0,21 21 15,0-21-15,0 0 0,0 1 0,0-1 16,0 0-16,0 0 0,21 0 0,0-21 16,0 0-16,-21 21 0,21-21 15,0 0-15,1 0 0,-1 0 0,0 0 16,0 0-16,0-21 0,0 0 0,1 21 16,-1-21-16,-21 0 0,21 0 0,0-1 15,-21 1-15,0-21 0,21 21 16,0-22-16,-21 22 0,0 0 15,0-21-15,0 21 0,0-1 0,0 44 32,0-1-32,0 0 15,-21 0-15,21 0 0,-21 22 0,21-22 16,0 0-16,0 0 0,0 0 0,0 22 16,0-22-16,0 0 0,0 0 15,21 0-15,0-21 0,1 0 16,-22 21-16,21-21 0,21 0 0,-21 0 15,0 0-15,1 0 0,20 0 0,-21-21 16,21 21-16,-20-21 0,-1 0 16,21 0-16,-21 0 0,0-1 15,22-20-15,-22 0 0,21-1 0,-21 1 16,1-21-16,20 20 0,-21 1 0,-21-22 16,21 22-16,-21 0 0,0-1 15,0 22-15,0-21 0,0 21 0,0 0 16,-21 21-16,0 0 15,0 21-15,0 0 0,-1 0 16,22 0-16,-21 22 0,0-1 0,0 0 16,0 1-16,21-1 0,-21 0 0,-1 1 15,22-1-15,-21 0 0,21 1 0,0-1 16,-21 0-16,21-21 0,0 1 16,-21-1-16,21 0 0,0 0 15,0 0-15,21-42 47,0 0-47,0 0 0,-21 0 0,22-1 16,-1 1-16,0 0 0,0 0 0,0 0 15,0 0-15,22-1 0,-22 1 0,0 21 16,0 0-16,0 0 0,1 0 16,-1 0-16,0 0 0,0 21 0,0 1 15,0-1-15,1 0 0,-1 0 0,-21 0 16,0 0-16,21 22 15,-21-22-15,0 0 0,0 0 16,0 0-16,0 1 0,-21-22 0,21 21 16,-21-21-16,-1 0 0,1 0 0,0 0 15,0 0-15,0 0 0,0 0 16,-1 0-16,1 0 0,0-21 16,0-1-16,0 1 0,0 0 15,21 0 1,0 42 15,0 0-31,0 0 0,0 1 16,21-22-16,0 21 0,0-21 15,0 0-15,0 21 0,22-21 16,-22 0-16,0 0 0,0 0 16,22 0-16,-22 0 0,21 0 0,-21 0 15,0 0-15,22 0 0,-22-21 0,0 21 16,0-21-16,0-1 0,1 1 0,-1 0 15,0 0-15,0 0 0,-21 0 16,21-22-16,-21 22 0,21-21 0,-21-1 16,0 22-16,22-21 0,-22 21 0,0 0 15,0 42 17,-22 0-32,22 0 0,0 0 0,0 0 15,-21 22-15,21-22 0,0 0 16,0 21-16,0-20 0,0-1 0,0 0 15,0 0-15,0 0 0,0 0 0,21 1 16,1-1-16,-1-21 16,0 21-16,0-21 0,0 0 0,22 0 15,-22 0-15,0 0 0,0 0 0,0-21 16,0 0-16,1-1 0,-1 1 0,0 0 16,0 0-16,0-21 15,0-1-15,-21 1 0,22 0 0,-1-22 0,-21 1 16,21-1-16,0 22 0,0-22 0,-21 1 15,21 20-15,-21 1 0,22 0 16,-22 21-16,0-22 0,0 22 16,-22 42-1,22 0-15,-21 1 16,0-1-16,0 0 0,0 21 16,0-21-16,-1 22 0,22-1 0,-21 0 15,21 1-15,-21-1 0,21 0 0,0 1 16,0-1-16,0 0 0,0 1 15,0-22-15,21 0 0,0 21 0,1-20 16,-1-22-16,0 21 0,0 0 16,0-21-16,0 0 0,1 0 0,-1 0 0,0 0 15,0 0-15,0-21 0,0 0 16,1-1-16,-1 1 0,0-21 16,-21 21-16,21-22 0,0 1 0,-21 21 15,21-21-15,-21-1 0,0 22 0,22 0 16,-22 0-16,0 42 31,0 0-31,0 21 0,-22-20 16,22-1-16,0 21 0,0-21 15,0 0-15,0 22 0,0-22 0,0 0 16,0 0-16,0 0 0,0 1 0,0-1 16,22 0-16,-1-21 0,0 21 0,0-21 15,0 0-15,0 0 0,1 21 16,-1-21-16,0 0 0,0 0 15,0 0-15,0-21 0,1 0 0,-1 0 16,0 0-16,0-1 0,0-20 0,0 0 16,1-1-16,-1-20 0,0-1 15,0 22-15,0-21 0,0-1 0,1 1 16,-22 20-16,21 1 0,0-22 0,-21 43 16,0-21-16,0 21 0,0-22 15,0 22-15,-21 42 16,0 1-1,-1-1-15,22 0 0,-21 21 16,0-21-16,21 22 0,0-1 0,-21-21 16,21 22-16,-21-1 0,21 21 15,0-20-15,-21-1 0,21 0 0,0 1 16,0-1-16,0 0 0,0 1 16,0-22-16,21 21 0,0-21 0,-21 1 15,21-1-15,0 0 0,0-21 0,1 0 16,-1 21-16,0-21 0,0 0 15,21 0-15,-20 0 0,20-21 0,0 21 16,-21-21-16,22 0 0,-1-1 0,0-20 16,-20 21-16,20-21 0,0 20 15,-21 1-15,1-21 0,-1 42 16,0-21-16,-21 0 0,0 42 31,0 0-31,0 0 16,0 0-16,0 0 0,0 1 0,0-1 15,0 0-15,0 21 0,0-21 0,0 1 16,0-1-16,0 0 0,21 0 16,0 0-1,0-21-15,1 0 0,-1 0 0,0 0 16,0 0-16,0 0 0,0 0 0,1 0 16,-1 0-16,-21-21 0,21 0 15,0 0-15,0 0 0,0-1 16,-21-20-16,22 21 0,-22-21 0,21 20 15,-21-20-15,0 21 0,0 0 0,0 0 16,0-1-16,0 44 31,0-1-31,-21 21 16,21-21-16,-22 0 0,22 22 16,-21-1-16,21-21 0,0 22 0,-21-1 15,21 0-15,-21 1 0,21-1 0,-21 0 16,21 1-16,0-1 0,0 21 0,0-20 15,0 20-15,0-20 0,0-1 16,0 0-16,0 1 0,0-1 16,0 0-16,0 1 0,0-1 0,0-21 15,0 0-15,0 0 0,0 1 0,0-1 16,0 0-16,-21 0 0,-1-21 0,22 21 16,-21-21-16,0 0 15,0 0-15,0 0 0,0 0 0,-1 0 16,1 0-16,0 0 15,0-21-15,21 0 16,0 0-16,0 0 0,0-1 16,21 1-1,0-21-15,0 21 0,-21 0 0</inkml:trace>
  <inkml:trace contextRef="#ctx0" brushRef="#br0" timeOffset="13426.87">18457 2201 0,'0'0'0,"21"-21"15,22 21-15,-22 0 0,0-21 0,21 21 16,22 0-16,-43 0 15,21-21-15,-20 21 0,-1 0 0,0-21 16,0 21-16,0 0 0,0 0 0,-21-21 16,0-1-1,-21 22 1,0-21-16,0 21 0,0 0 0</inkml:trace>
  <inkml:trace contextRef="#ctx0" brushRef="#br0" timeOffset="13622.76">18119 1947 0,'0'0'0,"-43"0"0,22 0 0,0 0 15,21-21-15,-21 21 0,0 0 16,-1 0-16,22-21 16,-21 21 30,0-21-46,0 21 0,-21 0 16</inkml:trace>
  <inkml:trace contextRef="#ctx0" brushRef="#br0" timeOffset="13786.67">17081 1969 0,'0'0'0,"-21"0"16,0 21-16,0-21 0,0 0 0,0 21 15,21 0 17,21-21-17,0 0-15,0 0 0</inkml:trace>
  <inkml:trace contextRef="#ctx0" brushRef="#br0" timeOffset="18770.83">1249 6689 0,'0'0'0,"-21"0"0,21-21 0,-22-1 16,22 1-16,0 0 0,0-21 15,-21 21-15,21-22 0,0 22 0,0 0 16,0-21-16,0 20 0,0 1 16,0 0-16,0 0 0,0 0 0,0 42 31,0 0-31,0 0 16,-21 22-16,21-1 0,0 0 15,0 22-15,-21-22 0,0 22 0,21-1 16,0-21-16,-21 22 0,-1-1 15,22 1-15,-21-1 0,21-20 16,0 20-16,0-20 0,0 20 0,0-21 16,21 1-16,1-1 0,-1-21 15,21 22-15,-21-22 0,22-21 0,-1 0 16,0 0-16,1 0 0,20 0 0,-21 0 16,1-21-16,-1-1 0,0 1 15,22 0-15,-22-21 0,-21-1 0,22 1 16,-1 0-16,0-1 0,-20 1 15,-1-21-15,0-1 0,0 1 16,0-1-16,-21 1 0,0-1 0,21-21 0,-21 22 16,0-1-16,0 1 0,0-1 15,0 22-15,0 0 0,0 21 16,0-22-16,0 22 0,0 0 16,-21 21-16,0 0 15,21 21-15,-21-21 16,21 21-16,0 0 0,0 22 15,0-22-15,0 0 0,0 21 0,0 1 16,0-1-16,0 0 0,0-20 0,0 20 16,0 0-16,0 1 0</inkml:trace>
  <inkml:trace contextRef="#ctx0" brushRef="#br0" timeOffset="19138.62">2328 7027 0,'0'0'0,"0"-21"0,0 0 16,0 0-16,-21 0 15,0 21-15,0 0 16,0 0-16,21 21 16,-22 0-16,1 0 0,21 0 0,0 22 15,0-1-15,-21 0 0,21 1 0,-21 20 16,21-20-16,-21 20 0,0 22 15,-1-22-15,1 1 0,0 20 16,0 1-16,0 0 0,0-1 0,-22 1 16,22 0-16,0-1 0,0 1 0,0-21 15,-1-1-15,1 1 0,0-1 16,21-21-16,-21 1 0,21-1 0,0 0 16,0-20-16,0-1 0,0 0 0,0-42 31,21 0-31,0-1 15,0 1-15,-21 0 0,22-21 0,-1-1 16,0 1-16,-21 0 0,21-22 16,0 1-16</inkml:trace>
  <inkml:trace contextRef="#ctx0" brushRef="#br0" timeOffset="19418.82">2053 7578 0,'21'-64'0,"-42"128"0,42-191 0,-21 63 15,0 1-15,21-1 0,-21 1 0,0 20 16,0 1-16,22 0 0,-1 21 0,0-22 15,-21 22-15,42 0 0,-21 0 16,1 0-16,20 21 0,0 0 0,1 0 16,-1 0-16,0 0 0,1 0 0,-1 21 15,0 0-15,-21 0 0,1 0 16,-22 0-16,0 22 0,0-1 0,0-21 16,-22 22-16,-20-1 0,21 0 0,-21-21 15,-1 22-15,22-22 0,-21 21 16,-1-21-16,1 1 0,0-1 15,21 0-15,-1-21 0,1 21 0,0-21 16,42 0 15,0 0-31,22-21 0,-22 0 0,21 0 16,1-1-16</inkml:trace>
  <inkml:trace contextRef="#ctx0" brushRef="#br0" timeOffset="19670.68">3154 6964 0,'0'0'0,"21"-21"0,-21 0 0,0-1 0,0 1 0,0 0 16,-21 21-1,0 0-15,-1 0 16,-20 0-16,21 21 0,0 0 0,-22 1 16,22-1-16,-21 21 0,21-21 0,0 22 15,-1-1-15,1 0 0,0 1 16,0-1-16,21 0 0,0 1 0,0-22 15,0 21-15,0-21 0,0 22 0,21-22 16,0 0-16,0 0 0,1-21 16,-1 21-16,0-21 0,21 0 0,-21 0 15,22 0-15,-1 0 0,0-21 0,1 21 16,-1-21-16</inkml:trace>
  <inkml:trace contextRef="#ctx0" brushRef="#br0" timeOffset="21542.13">3683 7133 0,'0'0'15,"21"-21"-15,-21-85 16,0 85-16,0 0 0,-21 21 16,0 0-16,0 0 0,-22 0 15,22 0-15,0 0 0,0 21 0,-22 0 16,22 0-16,0 1 0,0-1 0,0 0 16,0 0-16,-1 21 15,1-20-15,21 20 0,-21-21 0,21 0 16,0 22-16,0-22 0,0 0 0,0 0 15,0 0-15,0 0 0,21 1 16,0-22-16,1 0 0,-1 0 16,0 0-16,0 0 0,0 0 0,0-22 15,22 1-15,-22 0 0,0 0 0,0 0 16,0 0-16,1-1 0,-1-20 0,0 21 16,-21-21-16,0 20 0,21-20 15,-21 21-15,21 0 0,-21 0 0,0-1 16,0 1-16,-21 42 31,0 1-31,21-1 16,-21 0-16,0 0 0,-1 0 0,22 0 15,0 1-15,-21 20 0,21-21 0,0 0 16,0 0-16,0 1 0,0 20 0,0-21 16,21 0-16,1 0 15,-1-21-15,21 0 0,-21 0 0,22 0 16,-22 0-16,21 0 0,-21 0 15,22-21-15,-1 0 0,-21 21 0,21-21 0,-20 0 16,-1-22-16,21 22 0,-21 0 16,0-21-16,1-1 0,-1 22 0,0-21 15,0 21-15,-21-22 0,0 22 0,0 0 16,0 0-16,0 0 0,-21 21 16,0 0-16,0 0 15,-1 0-15,22 21 0,0 0 16,0 0-16,0 0 0,0 22 0,0-22 15,0 0-15,0 21 0,0-20 0,0-1 16,0 21-16,22-21 0,-1 0 16,-21 1-16,0-1 0,21-21 0,-21 21 15,21 0-15,-21-42 47,-21 21-31,0-21-16,0 21 0,-1 0 15,1 0 1,0 0-16,21 21 0,0 0 16,0 0-16,0 0 15,0 1-15,21-1 16,0-21-16,1 0 0,-1 0 16,0 21-16,0-21 0,0 0 0,0 0 15,22 0-15,-22 0 0,0-21 16,21 0-16,-20 21 0,-1-22 15,21 1-15,-21 0 0,22 0 0,-22-21 16,0 20-16,21-20 0,-21 0 0,22-1 16,-22 1-16,21-21 0,-21 20 15,22-20-15,-22 20 0,0-20 0,0 21 16,-21-22-16,0 22 0,0-22 0,0 22 16,0 21-16,0 0 0,0-1 0,0 1 15,-21 21-15,0 0 16,0 0-16,0 21 0,-1 1 0,1-1 15,0 21-15,0 0 0,0 1 0,0-1 16,-1 0-16,1 1 0,21-1 0,0 0 16,-21 1-16,21-1 15,0 22-15,0-22 0,0 0 0,0 1 16,0-1-16,0 0 0,0-21 0,21 22 16,0-22-16,1 21 0,-1-21 0,0-21 15,21 22-15,-21-1 0,22-21 16,-22 0-16,21 0 0,-21 0 0,22 0 15,-22-21-15,21-1 0,-21 1 0,1 0 16,-1 0-16,21 0 0,-21 0 0,0-22 16,1 22-16,-1-21 0,-21 21 15,21-1-15,0 1 0,-21 0 0,21 21 16,-21 21 0,0 0-1,0 22-15,0-22 0,0 0 16,-21 0-16,21 0 0,0 1 15,-21-1-15,21 21 0,0-21 16,0 0-16,0 1 0,0-1 16,21-21-1,0 0-15,-21-21 16,21-1-16,1 22 0,-22-21 16,21 0-16,0 0 0,-21 0 0,21 0 15,0-1-15,-21 1 0,21 0 0,-21 0 16,22 21-16,-1-21 0,-21 0 0,21 21 15,0 0 17,-21 21-32,0 0 0,0 0 0,0 0 15,0 0-15,0 1 0,0-1 16,0 0-16,0 0 0,0 0 16,21-21-16,-21 21 0,21 1 15,1-22-15,-1 0 0,0 0 16,0 0-16,21 0 0,-20 0 0,-1 0 15,0 0-15,21 0 0,-21 0 0,1-22 16,20 1-16,-21 21 0,0-21 0,0 0 16,1 0-16,-1 0 0,-21-1 15,21-20-15,-21 21 0,21-21 16,-21 20-16,0 1 0,0 0 0,0 0 16,0 0-16,-21 21 0,0 0 15,0 0-15,-1 0 0,1 0 0,0 0 16,0 0-16,0 21 0,0 0 15,-1-21-15,1 21 0,0 0 0,21 1 16,0-1-16,0 0 0,0 0 16,0 0-16,21-21 15,-21 21 1,21-21-16,1 0 0,-1 22 31,-21-1-31,0 0 16,0 0-16,0 21 0,0-20 15,0-1-15,21 21 0,-21 0 0,0-20 16,0 20-16,0 0 0,0 1 16,0-1-16,0 0 0,0-21 0,0 22 15,0-1-15,0 0 0,0 1 0,-21-1 16,21-21-16,0 22 0,-21-22 0,-1 0 16,22 0-16,-21 0 0,21 0 0,-21-21 15,0 22-15,0-22 0,0 0 16,21-22-1,0 1 1,0 0-16,0 0 0,0 0 16,0-22-16,0 22 0,0 0 15,21-21-15,0 21 0,0-22 0,0 1 16,0 0-16</inkml:trace>
  <inkml:trace contextRef="#ctx0" brushRef="#br0" timeOffset="21750.69">5927 6710 0,'0'0'0,"-22"0"0,-20-21 16,21 21-16,0 0 16,0 0-1,21-21 1,-22-1 15</inkml:trace>
  <inkml:trace contextRef="#ctx0" brushRef="#br0" timeOffset="21998.57">4868 6731 0,'0'0'0,"-42"21"0,0 0 15,20-21-15,1 0 0,0 0 0,21 22 16,21-22 0,0 0-16,1 0 0,20 21 0,0-21 15,1 0-15,-1 0 0,0 0 0,22 0 16,-22 0-16,0 0 0,22 0 0,-22 0 16,1 0-16,-1 0 0,-21 0 15,21 0-15,-20 0 0,-1 0 0,0 0 16,0 0-16</inkml:trace>
  <inkml:trace contextRef="#ctx0" brushRef="#br0" timeOffset="22747.05">3238 9017 0,'0'0'0,"0"-21"0,0-21 0,0 20 15,0 1-15,0 0 0,0 0 0,0 0 16,0 0-16,0-1 0,0 1 16,0 0-16,0 0 0,0 63 47,0-21-47,0 22 0,0-1 0,0 0 15,0 1-15,0 20 0,-21 1 16,21-1-16,-21 1 0,21-1 0,-21 1 15,21-1-15,0 22 0,-21-22 0,21 1 16,-21-1-16,21-20 0,0 20 16,0-20-16,0-1 0,0 0 0,0-21 15,0 22-15,0-22 0,0 0 16,0 0-16,0 0 0,0-42 47,21 0-47,-21 0 0,0 0 15,21-22-15,-21 1 0,0 0 16,21-1-16</inkml:trace>
  <inkml:trace contextRef="#ctx0" brushRef="#br0" timeOffset="23486.41">3344 8721 0,'0'0'0,"-21"-21"0,-21-22 15,42 22 1,0 0-16,21 21 31,21 0-31,1 0 0,-1 0 16,0 0-16,22 0 0,20 0 0,1 0 16,-21 0-16,20-21 0,22 21 15,-21 0-15,21 0 0,-1 0 0,1 0 16,21 0-16,-21 0 0,21 0 0,-21 0 15,0 0-15,21 0 16,-43 0-16,22 0 0,0 0 0,0 0 16,-21 0-16,20 0 0,-41 0 0,21 0 15,-22 0-15,1 0 0,-22 0 0,21 0 16,-41 0-16,20 0 0,0 0 16,-21 21-16,1-21 0,-1 0 0,-21 21 15,21-21-15,-21 21 16,0 0-16,0 1 15,0-1-15,0 0 16,0 0-16,0 0 0,0 0 0,0 1 16,0 20-16,0-21 0,-21 0 0,21 22 15,0-22-15,0 21 0,0-21 16,0 22-16,0-1 0,0-21 16,0 21-16,0-20 0,0 20 0,0 0 15,0-21-15,0 22 0,0-1 0,0 64 16,0-64-16,0-21 15,-21 22-15,21-1 0,0-21 16,-22 0-16,22 22 0,-21-22 0,21 0 16,-21 0-16,0 0 0,0 1 0,-22-1 15,22 0-15,-21-21 0,0 21 0,-1 0 16,1-21-16,0 21 0,-22-21 16,1 0-16,-1 22 0,-21-22 0,1 0 15,-22 0-15,0 21 0,0-21 16,-21 0-16,0 0 0,-21 0 0,21 0 15,0 0-15,0 0 0,0 21 0,0-21 16,21 0-16,22 0 0,-22 21 16,21-21-16,22 0 0,-1 0 0,1 0 15,20 21-15,1-21 0,0 0 0,20 0 16,1 0-16,0 0 0,42 21 47,22-21-47,-22 0 0,0 0 0,21 0 15,-21 0-15,22 22 0</inkml:trace>
  <inkml:trace contextRef="#ctx0" brushRef="#br0" timeOffset="24015.26">3387 11430 0,'-22'-21'0,"44"42"0,-44-63 0,1 21 15,0 21-15,0 0 0,0 0 16,0 0-16,21 42 0,0-21 15,-22 21-15,22 1 0,-21 20 16,21-20-16,-21 20 0,21 1 0,0-1 16,-21 1-16,0 20 0,21-20 0,-21-1 15,21 22-15,-22-22 0,22-20 16,-21 20-16,21-20 0,0-1 0,-21 0 16,21 1-16,0-22 0,0 21 0,0-21 15,-21-21-15,21 21 0,0 1 16,0-44-1,0 1 1,21 21-16,0-42 0,-21 21 0,0 0 16,21-22-16,1 1 0</inkml:trace>
  <inkml:trace contextRef="#ctx0" brushRef="#br0" timeOffset="24650.67">3408 11218 0,'0'0'0,"-21"-21"0,-43-42 16,43 42 0,42 21-1,0 0 1,22 0-16,-1 0 0,21 0 0,1 0 16,21 0-16,-1 0 0,22 0 15,0 0-15,0 0 0,0 0 0,21 0 16,0 0-16,0 0 0,0 0 0,0 0 15,21 0-15,-42 0 0,21 0 16,0 0-16,-22 0 0,1 0 0,0 0 16,-21 0-16,-1 0 0,-20 0 0,-1 0 15,-20 0-15,-1 0 0,0 0 16,-20 0-16,-1 21 0,0-21 0,0 21 16,-21 0-16,0 0 0,0 0 15,0 1-15,0-1 0,0 0 0,0 21 16,0-21-16,0 22 0,0-1 0,0-21 15,0 22-15,0-1 0,-21 0 16,21-21-16,-21 22 0,21-1 0,0 0 16,-21-20-16,21 20 0,0 0 0,0 1 15,0-1-15,0 0 0,0 1 0,0-22 16,0 21-16,0 0 0,0-20 0,0 20 16,21-21-16,-21 21 0,0-20 15,0-1-15,0 21 0,0-21 0,0 0 16,0 1-16,-21-1 0,-1 0 15,1-21-15,0 21 0,-21 0 16,-1-21-16,1 21 0,0 1 0,-22-22 16,22 21-16,-22-21 0,-20 0 0,20 21 15,-20-21-15,20 0 0,-42 0 16,22 0-16,-22 0 0,0 0 0,-21 0 16,21 0-16,0 0 0,-21 21 0,43-21 15,-22 0-15,21 0 0,22 0 0,-1 21 16,1-21-16,-1 0 0,22 0 0,-1 0 15,1 0-15,21 0 0,-21 0 16,-1 0-16,22 0 0,0 0 0,-21 0 16,20 0-16,1 0 0,0-21 0,0 0 15</inkml:trace>
  <inkml:trace contextRef="#ctx0" brushRef="#br0" timeOffset="28210.95">3175 11748 0,'0'21'125,"-21"-21"-125,0 21 15,-1-21 1,22 21-1,-21-21 1,21 21-16,0 0 31,21-21-15,1 0-16,-1 0 16,0-21-1,-21 0 1,0 0-1,-21 21 1,0 0 0,-1 0-16,1 0 0,0 0 15,0 0-15,0 0 16,0 0 0,21 21-16,0 0 15,0 0-15,0 1 16,21-22-1,0 0-15,0 0 16,0 0 0,0 0-16,1-22 15,-22 1 1,0 0-16,0 0 16,0 0-1,-22 21-15,1 0 16,0 0-16,0 0 0,0 0 15,0 0-15,-1 0 0,22 21 16,-21-21-16,21 21 0,-21-21 0,21 21 16,0 0-16,0 1 15,0-1-15,0 0 16,21-21-16,-21 21 16,21-21-16,1 0 0,-1 0 15,0 0-15,0 0 0,0-21 16,0 0-16,1 0 0,-22-1 15,21 22-15,-21-21 16,21 0-16,-21 0 0,0 0 16,0 0-16,0-1 0,0 1 15,-21 0-15,0 21 16,-1 0-16,1 0 0,0 0 16,0 0-16,0 0 0,0 21 15,-1 0-15,1 1 0,21-1 16,-21-21-16,21 21 0,0 0 15,0 0-15,0 0 0,0 1 0,0-1 16,0 0-16,0 0 0,0 0 16,21-21-16,0 0 15,1 0-15,-1 0 0,0 0 16,0 0-16,0 0 0,0 0 16,-21-21-16,22 0 0,-1 0 15,-21 0-15,0-1 16,0 1-16,0 0 0,0 0 15,-21 21-15,-1-21 16,1 21-16,0 0 16,0 0-16,21 21 15,-21 0-15,0-21 0,21 21 16,-22 0-16,22 1 0,-21-22 0,21 21 16,0 0-16,0 0 15,0 0-15,0 0 16,21-21-1,1 0 1,-1 0-16,0-21 16,0 0-1,-21 0-15,21 21 0,-21-21 16,0 42 62,0 0-78,0 0 16,-21-21-16,21 21 0,-21 1 15,0-22 1,21 21-16,-21 0 16,-1-21-16,1 0 0,21 21 15,-21-21-15,0 0 0,0 0 16,0 0-16,-1 0 15,1 0-15,0 0 0,0 0 0,0 0 16,0 0-16,-22 0 0,22 0 0,0 0 16,0 0-16,0 0 0,-1 0 0,1 0 15,0 0-15,-21 0 0,21 0 16,-1 0-16,-20 0 0,21 0 16,0 0-16,-22 0 0,22 0 0,-21 0 15,21 0-15,-22 0 0,22 0 0,0 0 16,0 0-16,-21 0 0,20 0 15,1 0-15,-21 0 0,21 0 0,0-21 16,-22 21-16,22 0 0,0-21 0,-21 21 16,20-21-16,-20 21 0,0-22 15,21 22-15,-22-21 0,1 21 0,0-21 16,-1 0-16,1 21 0,0-21 0,20 0 16,-20-1-16,0 22 0,-1-21 0,1 0 15,21 0-15,-21 0 16,-1 0-16,22-1 0,-21 1 0,21-21 15,-1 21-15,-20 0 0,21-22 0,0 22 16,0-21-16,-22 21 0,22-22 16,0 1-16,0 21 0,0-22 0,21 1 15,-22 0-15,1-22 0,21 22 16,-21 0-16,21-1 0,-21 1 0,21 0 16,0-1-16,0 1 0,-21 0 0,21-1 15,0 1-15,-21 0 0,21-1 16,0 1-16,0 0 0,0 20 0,0-20 15,0 0-15,0-1 0,0 1 0,0 21 16,0-21-16,0-1 16,0 22-16,0 0 0,0-21 0,0 20 15,0 1-15,21-21 0,0 21 16,-21 0-16,21-1 0,-21 1 0,21-21 16,-21 21-16,21 0 0,1-1 0,-22 1 15,21 0-15,0 0 0,0 0 16,-21 0-16,21-1 0,0 1 0,1 0 15,-22 0-15,21 0 0,0 0 16,0-1-16,21 1 0,-20 0 0,-1 0 16,21 0-16,0 0 0,-20-1 15,20 1-15,0 0 0,1 0 0,-1 21 16,0-21-16,1 0 0,-1 21 16,-21-22-16,21 22 0,1-21 15,-1 0-15,0 21 0,1 0 0,-1-21 16,0 21-16,-20-21 0,20 21 15,0 0-15,-21-21 0,22 21 0,-1 0 16,-21-22-16,22 22 0,-1 0 0,0 0 16,1-21-16,-1 21 0,0 0 15,1 0-15,-1 0 0,21-21 0,-20 21 16,-1 0-16,22 0 0,-22-21 0,21 21 16,-20 0-16,-1 0 15,0-21-15,1 21 0,-1 0 0,0 0 16,1-21-16,-1 21 0,-21-22 0,22 22 15,-1 0-15,-21 0 0,21-21 16,-20 21-16,-1 0 0,0 0 0,0-21 16,0 21-16,-21-21 15,0 0 1,-21 21-16,0 0 0,-21-21 16,20 21-16,1-22 0,0 22 0,-21 0 15,21-21-15,-1 21 0,1 0 16,0 0-16,0-21 0,-21 21 0,20 0 15,1 0-15,0-21 0,0 21 16,-21 0-16,20 0 0,1-21 16,0 21-16,0 0 0,0-21 0,0 21 15,-1 0-15,1 0 0,0 0 16,0-22 0,21 44 46,21-22-62,0 0 16,0 21-16,1-21 0,20 0 0,-21 21 15,0 0-15,22-21 0,-22 0 16,21 21-16,-21-21 0,22 21 16,-1-21-16,-21 0 0,21 0 0,-20 22 15,20-22-15,-21 0 0,21 0 0,-20 0 16,-1 21-16,0-21 0,0 0 15,0 0-15,0 0 16,-21 21-16,22-21 16,-22 21-16,0 0 15,-22-21-15,1 21 16,0 1-16,0-22 0,0 21 0,0-21 16,-22 21-16,22 0 0,-21-21 15,21 21-15,-22 0 0,1 1 16,21-1-16,-22-21 0,1 21 0,0 0 15,-22 0-15,22 0 0,0 22 16,-1-22-16,1 0 0,0 0 16,-1 0-16,1 1 0,21-22 0,0 21 0,-1 0 15,1 0-15,0-21 0,0 0 16,42 0 31,0 0-47,22-21 0,-22 0 0,21 0 15,0-1-15,22 1 0,-22 0 16,1 0-16,20 0 0,-21 0 16,22-1-16,-22 1 0,1-21 0,-1 21 15,0 0-15,1-1 0,-22 1 0,21 0 16,-21 0-16,0 21 0,1-21 16,-1 21-16,-21-21 0,0 42 62,-21-21-46,21 21-16,-22 0 15,1-21-15,21 21 16,-21-21-16,42 0 47</inkml:trace>
  <inkml:trace contextRef="#ctx0" brushRef="#br0" timeOffset="31238.99">8467 9123 0,'21'0'16,"-21"-21"0,21 21-16,-21-21 0,0-1 0,21 22 15,0-21-15,-21 0 0,0-21 0,21 21 16,-21-1-16,0-20 0,0 21 0,0-21 15,0 20-15,0-20 0,-21 21 16,21-21-16,-21 20 0,-21 1 0,21 21 16,-1-21-16,-20 21 0,21 0 0,-21 0 15,-1 0-15,1 0 0,0 0 0,-1 21 16,22 0-16,-21 1 0,-1-1 16,1 21-16,21 0 0,-21 1 0,20-22 15,1 21-15,0 1 0,0-1 16,21 0-16,0 1 0,0-1 0,0 0 15,0-21-15,0 1 0,0 20 16,0-21-16,21 0 0,0 0 0,0-21 16,22 22-16,-22-22 0,0 0 0,21 0 15,-20 0-15,20 0 0,-21 0 0,21 0 16,-20 0-16,20-22 0,-21 22 0,0-21 16,22 0-16,-22 0 0,0 0 15,0 0-15,0-22 0,0 22 0,1-21 16,-22-1-16,21 1 0,-21 0 0,21-1 15,-21 1-15,21 21 0,-21-21 0,0 20 16,0 1-16,0 0 16,0 42-1,0 0-15,0 1 0,0 20 16,0 0-16,0-21 0,21 22 0,-21-1 16,0-21-16,0 22 0,21-1 0,1-21 15,-1 0-15,-21 22 0,21-22 16,0 0-16,0 0 0,0-21 0,1 21 15,-1-21-15,0 0 0,0 0 16,0 0-16,0 0 0,1 0 0,-1 0 0,0 0 16,0-21-16,0 21 0,0-21 15,1 0-15,-1 0 0,-21-1 0,21 1 16,0-21-16,0 21 0,-21-22 16,21 1-16,1 0 0,-1 21 0,0-22 15,0 1-15,0 21 0,0 0 0,1-1 16,-1 1-16,0 21 0,0 0 15,0 0-15,-21 21 16,0 1-16,0-1 0,21 0 16,-21 0-16,0 0 0,0 0 15,0 1 1,0-44 15,0 1-15,0 0-16,0 0 15,0 0-15,-21 0 16,21-1-16,0 1 0,-21 21 0,0-21 16,0 21-16,0 0 0,-1 0 15,1 21-15,21 0 0,0 1 16,-21-1-16,0 21 0,21-21 16,0 22-16,0-22 0,-21 21 0,21-21 15,0 0-15,0 22 0,0-22 0,0 0 16,0 0-16,21 0 0,-21 1 15,21-1-15,0 0 0,0-21 0,1 21 16,-1-21-16,21 0 0,-21 0 0,0 0 16,1 0-16,-1 0 0,21 0 15,-21 0-15,0-21 0,1 21 0,-1-21 16,0 0-16,0-1 0,0 1 0,22 0 16,-22 0-16,0 0 0,0-22 0,0 22 15,0-21-15,1 21 0,-1-22 16,0 22-16,0 21 0,0-21 0,0 21 15,-21-21-15,22 21 0,-1 21 16,-21 0-16,0 0 16,0 1-16,0-1 15,0 0-15,0 0 16,0 0-16,21-21 0,0 0 31,0-21-15,-21 0-1,0 0-15,0 0 0,0-1 16,0 1-16,-21 0 16,0 21-16,21-21 0,-21 21 15,0 0-15,-1 0 0,1 21 16,0 0-16,0 0 16,0 1-16,0-1 0,-1 0 0,22 21 15,0-21-15,-21 1 0,21-1 0,-21 0 16,21 21-16,0-21 0,0 1 15,0-1-15,0 0 0,0 0 0,21 0 16,0 0-16,1-21 0,-1 22 16,21-1-16,-21-21 0,0 0 0,22 0 15,-22 0-15,0 0 0,21 0 0,-20 0 16,20 0-16,0 0 0,-21-21 0,22-1 16,-22 22-16,21-21 0,-21 0 0,1 0 15,-1 0-15,0 0 0,0-1 0,0 1 16,-21 0-16,0-21 0,21 21 15,-21-1-15,0 1 0,22 0 16,-22 0-16,-22 21 16,1 0-1,0 21-15,21 0 0,-21 0 0,21 1 16,-21-1-16,21 0 0,-21 21 16,21-21-16,0 1 0,0-1 0,0 0 15,0 0-15,0 0 0,0 0 0,0 1 16,21-1-16,0-21 0,0 0 15,0 0-15,0 0 0,1 0 16,-1 0-16,0 0 0,0 0 0,21 0 16,-20 0-16,-1 0 0,21-21 15,-21 21-15,0-22 0,22 1 16,-22 0-16,0 0 0,0 0 0,0 0 16,1-22-16,-22 22 0,0 0 0,21 0 15,-21-22-15,0 22 0,0 0 16,-21 21-1,21 21-15,-22 0 0,1 1 16,21-1-16,0 0 0,0 0 16,0 0-16,0 0 0,0 1 0,0-1 15,0 0-15,0 0 0,21 0 16,-21 0-16,0 1 0,0-1 16,0 0-1,-21-21 1,0 0-16,0 0 15,0 0 1,0 0-16,-1 0 0,44 0 63,-1 0-48,0 0-15,0 0 16,0 0-16,0 0 0,1 0 0,-1 0 15,21 0-15,-21-21 0,0 0 0,22 21 16,-22-22-16,21 22 16,1-21-16,-22 0 0,0 0 0,21 0 15,-21 0-15,1-1 0,-1-20 0,-21 21 16,0 0-16,21-22 0,-21 22 0,0 0 16,0 0-16,0 0 0,0 0 0,0-1 15,-21 22-15,0 0 16,-1 0-16,1 22 0,21-1 15,0 21-15,0-21 0,0 0 16,0 1-16,0 20 0,0-21 0,21 0 16,-21 0-16,22 1 0,-22-1 0,21 0 15,-21 0-15,0 0 0,0 0 16,0 1-16,0-1 16,0 0-16,-21-21 0,-1 21 15,1-21-15,0 0 0,0 0 0,0 0 16,0 0-16,21-21 15,0 0-15,0 0 0</inkml:trace>
  <inkml:trace contextRef="#ctx0" brushRef="#br0" timeOffset="31674.74">12509 8678 0,'0'-21'16,"0"0"-16,-21 21 31,21 21-15,-21 0-16,21 1 16,0 20-16,0-21 0,0 21 0,0 1 15,-21-1-15,21-21 0,-21 22 0,21-1 16,0 0-16,0-21 0,-21 22 15,-1-1-15,1-21 0,21 22 0,0-22 16,-21 0-16,0 0 0,21 0 0,-21 0 16,21 1-16,0-1 0</inkml:trace>
  <inkml:trace contextRef="#ctx0" brushRef="#br0" timeOffset="32494.45">12086 9102 0,'0'0'0,"-21"0"0,0-21 0,0 21 16,21-22-16,21 22 31,0 0-31,0 0 16,21 0-16,1 0 0,-1 0 0,0 0 16,1 0-16,20-21 0,-20 0 15,20 21-15,-21-21 0,22 0 0,-22 21 0,1-21 16,-1-1-16,0 1 0,1 0 15,-22 0-15,21 0 0,-21 0 0,0-22 16,1 22-16,-1 0 0,0 0 16,-21-22-16,0 22 0,0 0 0,0 0 15,-21 21 17,0 21-32,21 0 0,-22 22 0,22-22 15,0 21-15,-21 0 0,0-20 0,21 20 16,0 0-16,0 1 0,-21-1 0,21-21 15,-21 21-15,21 1 0,-21-22 0,21 0 16,-22 21-16,22-20 16,0-1-16,0 0 0,0 0 15,0 0-15,0-42 32,0 0-17,0 0-15,22 0 0,-22-22 16,21 22-16,0 0 0,0 0 0,-21 0 15,21-22-15,22 22 0,-22 0 0,0 21 16,0-21-16,0 21 0,0 0 0,1 0 16,-1 0-16,0 0 15,-21 21-15,0 0 0,0 0 16,0 0-16,0 22 0,0-22 16,0 0-16,0 0 0,0 0 0,0 1 15,0-1-15,-21 0 0,21 0 0,0 0 16,0 0-16,0 1 0,21-22 15,0 0-15,0 0 0,22 0 16,-22 0-16,0 0 0,21 0 0,1 0 16,-22 0-16,21 0 0,0-22 15,-20 22-15,20-21 0,-21 0 0,21 0 16,-20 21-16,-1-21 0,0-22 0,0 22 16,0 0-16,-21 0 0,0 0 15,0 0-15,0-1 0,0 1 0,-21 21 31,0 0-31,0 21 0,0 1 0,-1-1 16,1 0-16,0 0 0,21 0 0,0 0 16,-21 1-16,21-1 0,0 0 15,0 0-15,0 0 0,0 0 16,21 1-16,0-1 16,0-21-16,1 0 0,-1 0 15,0 0-15,0 0 0,0 0 16,0 0-16,1 0 0,-1 0 15,-21-21-15,21-1 16,0 22-16</inkml:trace>
  <inkml:trace contextRef="#ctx0" brushRef="#br0" timeOffset="33418.44">14605 8890 0,'0'0'0,"0"-21"0,0 0 0,0 0 16,0-1-16,0 1 0,0 0 0,0 0 15,0 42 1,0 0-16,0 0 15,0 1-15,-21-1 0,21 21 0,0-21 16,0 22-16,-21-1 16,21-21-16,0 21 0,0-20 0,-22 20 0,22-21 15,0 0-15,0 0 0,0 1 0,0-1 16,0 0-16,0 0 0,-21-21 16,21 21-16,0-42 31,0 0-31,0 0 15,0 0-15,0-1 0,0 1 0,0-21 16,0 21-16,0-22 0,21 1 16,1 0-16,-1-1 0,-21 1 15,21 0-15,0 21 0,0-22 0,0 22 16,1 0-16,-1 0 0,0 21 0,21 0 16,-21 0-16,1 0 0,-1 0 0,0 21 15,0 0-15,0 21 0,0-20 0,1-1 16,-22 21-16,0-21 0,0 22 0,0-22 15,0 21-15,0-21 0,0 0 0,0 22 16,0-22-16,0 0 0,0 0 16,0 0-16,0 1 15,-22-22 1,22-22 0,0 1-16,0 0 15,0 0-15,0-21 0,0 20 16,22 1-16,-1-21 0,0 0 0,0-1 15,0 1-15,0 0 0,22-1 0,-22 1 16,21 21-16,1 0 0,-22-1 0,21 1 16,-21 21-16,22 0 0,-22 0 15,0 21-15,0-21 0,0 22 0,0 20 16,1-21-16,-22 0 0,21 22 0,-21-1 16,0-21-16,0 21 0,0-20 15,0-1-15,0 21 0,0-21 0,0 0 16,0 1-16,0-1 0,-21 0 0,21 0 15,-22 0-15,1-21 0,21 21 0,0 1 16,21-22 15,1-22-31,-1 1 16,0 21-16</inkml:trace>
  <inkml:trace contextRef="#ctx0" brushRef="#br0" timeOffset="33758.24">15663 8954 0,'21'0'16,"1"0"0,-1 0-16,0 0 0,0 0 0,21 0 15,-20-22-15,-1 22 16,0 0-16,21-21 0,-21 21 0,22-21 16,-22 21-16,21-21 0,-21 0 0,1 21 15,-1-21-15,-21-1 0,0 1 0,0 0 16,0 0-16,0 0 0,-21 0 15,-1 21-15,-20 0 0,21 0 0,-21 0 16,20 0-16,-20 21 0,21 0 0,-21 0 16,20 0-16,1 22 0,0-22 0,0 21 15,0 0-15,0 1 0,21-22 16,0 21-16,0-21 0,0 22 16,0-22-16,0 0 0,0 0 0,21 0 15,0 1-15,0-22 0,0 21 0,22-21 16,-22 0-16,21 0 0,-21 0 0,22 0 15,-1 0-15,0 0 0,1 0 0,-1-21 16,0-1-16,1 1 0,20 0 0,-21 0 16</inkml:trace>
  <inkml:trace contextRef="#ctx0" brushRef="#br0" timeOffset="34019.04">16785 8488 0,'0'0'0,"0"-21"16,0 0-16,0-1 0,0 1 0,-21 21 31,0 21-31,0-21 0,-1 22 0,22 20 16,-21-21-16,0 21 0,0 1 0,0-1 15,0 0-15,-1 22 0,22-22 0,-21 1 16,0-1-16,0 0 0,21 1 0,-21-1 16,21 0-16,0-21 0,0 22 0,0-22 15,0 0-15,0 0 0,0 0 0,0 1 16,0-1-16,21-21 0,0 0 15,0 0-15,0 0 16,1 0-16,-1 0 0,0-21 16,0-1-16,21 22 0,-20-21 0</inkml:trace>
  <inkml:trace contextRef="#ctx0" brushRef="#br0" timeOffset="34806.9">17018 8530 0,'0'0'16,"0"-21"-16,0-42 15,0 41-15,-21 44 16,0-1-16,21 0 0,-22 0 16,1 21-16,21-20 0,0 20 0,0 0 15,-21 1-15,21-1 0,-21 0 16,21 1-16,0-1 0,0 0 16,0-21-16,-21 22 0,21-1 0,0-21 15,0 0-15,-21 1 0,21-1 0,0 0 16,0 0-16,0 0 15,0-42 1,21 0 0,0 0-16,0 0 0,-21-1 15,21-20-15,0 21 0,-21 0 0,22 0 16,-22-1-16,21 1 0,-21 0 16,21 21-1,-21 21 1,0 0-16,0 1 0,0-1 15,0 0-15,0 0 0,0 0 0,0 0 16,0 1-16,0-1 0,0 0 0,0 0 16,0 0-16,0 0 0,21-21 15,0 0-15,-21 22 0,21-22 0,1 0 16,-1 0-16,21 0 0,-21 0 0,0 0 16,22 0-16,-22 0 0,21 0 15,-21-22-15,22 1 0,-22 21 0,0-21 16,21 0-16,-20 0 0,-1 0 15,0-1-15,0 1 0,-21 0 0,0 0 0,0 0 16,0 0-16,0-1 16,-21 44-1,0-1-15,21 0 16,-21-21-16,21 21 0,0 0 0,-22 0 16,22 1-16,0-1 0,0 0 15,0 0-15,0 0 0,0 0 16,22-21-16,-1 0 0,0 0 15,0 0-15,0 0 0,0 0 16,1 0-16,-1 0 0,0 0 0,0 0 16,0 0-16,0-21 0,1 21 15,-22-21-15,21 21 0,0-21 0,-21 0 16,0 0-16,0-1 0,0 1 0,21-21 16,-21 21-16,0-22 0,0 22 15,0 0-15,0 0 0,-21 0 0,0 0 16,0-1-16,-1 22 0,1 0 0,0 0 15,0 0-15,0 0 0,0 0 0,-1 0 16,22 22-16,-21-22 0,0 21 0,21 0 16,0 0-16,0 0 0,0 0 15,0 1-15,0-1 0,21 0 0,0-21 16,1 21-16,-1-21 0,21 0 16</inkml:trace>
  <inkml:trace contextRef="#ctx0" brushRef="#br0" timeOffset="35511.03">18203 8996 0,'0'0'0,"0"-21"0,21-22 16,-21 22-16,0 0 0,0 0 15,0 0-15,-21 0 0,0-1 0,21 1 16,-21 21-16,0 0 0,0 0 0,-1 0 16,1 0-16,0 21 0,0 1 15,0-1-15,21 0 0,-21 0 0,-1 0 16,1 22-16,21-22 0,0 0 15,-21 21-15,21-21 0,0 1 0,0-1 16,0 0-16,0 0 0,0 0 0,0 0 16,21 1-16,-21-1 0,21-21 15,1 0-15,-1 0 0,0 0 0,0 0 16,0 0-16,0 0 0,1 0 0,-1-21 16,0-1-16,0 22 0,0-21 0,0 0 15,1-21-15,-1 21 0,0-1 0,0-20 16,0 0-16,0-1 0,1-20 0,-1 21 15,0-22-15,0 22 0,0-22 16,-21 22-16,21 0 0,1-22 0,-22 22 16,21 21-16,-21-22 0,0 22 15,0 0-15,0 0 0,-21 21 16,-1 21-16,1 0 16,0 21-16,0-20 0,0 20 0,0 0 15,-1 1-15,22-1 0,-42 43 16,42-22-16,0-21 0,0 1 15,0-1-15,0 0 0,0 1 0,0-1 16,0 0-16,21-20 0,0-1 0,1 0 16,-1 0-16,0 0 0,0 0 0,21-21 15,-20 0-15,-1 0 0,21 0 0,0 0 16,-20 0-16,20-21 0,-21 0 0,0 0 16,0 21-16,22-21 0,-22 0 0,0-22 15,-21 22-15,21 0 0,-21-21 16,21 20-16,-21 1 0,0 0 15,0 0-15,-21 42 32,21 0-32,-21 0 0,21 1 0,0-1 15,0 21-15,0-21 0,0 0 0,0 1 16,0-1-16,0 0 0,0 0 0,0 0 16,0 0-16,0 1 0,0-1 15,-21-21-15,0 0 31,0 0-31,21-21 16,-22 21-16,22-22 0,-21 1 16,0 0-16</inkml:trace>
  <inkml:trace contextRef="#ctx0" brushRef="#br0" timeOffset="35706.92">16933 8615 0,'0'0'16,"-63"0"-16,-22 0 16,64 0-16,0 0 0,42 0 31,0 0-31,21-21 0,-20 21 0,20 0 16,0-21-16,1 21 0,-1 0 0,0-22 15,22 1-15,-22 21 0,22-21 0</inkml:trace>
  <inkml:trace contextRef="#ctx0" brushRef="#br0" timeOffset="36570.26">20299 8721 0,'0'0'0,"-21"0"0,21-21 0,-22-1 16,1 22-16,21-21 0,-21 0 0,21 0 16,0 0-16,-21 21 0,0-21 0,0-1 15,-1 22 1,1 0-16,0 22 15,0-1-15,0 0 0,0 0 0,21 21 16,-22 1-16,1-1 0,0 0 0,21 1 16,0-1-16,-21 0 0,21 1 0,-21-1 15,21-21-15,0 22 0,0-22 0,0 0 16,0 0-16,21 0 0,0 0 0,0 1 16,0-22-16,1 0 0,-1 0 0,21 0 15,0 0-15,-20 0 0,20-22 0,0 1 16,1 21-16,-22-21 0,21 0 15,-21 0-15,0 0 0,1-22 0,-22 22 16,0 0-16,0-21 0,0-1 0,-22 1 16,1 21-16,0-22 0,0 1 15,-21 0-15,20-1 0,-20 1 0,21 21 16,0 0-16,0-22 0,-1 43 0,22-21 16,0 0-16,22 0 15,20 21-15,-21 0 0,21 0 16,1 0-16,-1-21 0,22 21 0,-22 0 15,21 0-15,-20 0 0,20 0 0,1 0 16,-22 0-16,0 0 0,1 0 0,-1 0 16,-21 0-16,0 0 0,1 0 0,-1 0 15,-21 21-15,0 0 16,0 0-16,-21 0 0,-1 1 0,1-1 16,0 0-16,21 21 15,-42 1-15,21-1 0,-1 0 0,22 1 16,-21 20-16,0-21 0,0 22 0,0-1 15,21-20-15,-21 20 0,-1 1 0,1 20 16,21-20-16,-21 21 0,21-1 0,-21 1 16,0-22-16,21 22 0,-21 0 0,21-1 15,-22-20-15,22-1 0,-21 1 0,21-1 16,0 1-16,-21-22 0,21 22 0,-21-22 16,0 0-16,21-20 0,-21-1 0,21 0 15,-22 0-15,1-21 0,0 0 0,0 0 16,0 0-16,0-21 0,-1 0 15,1 0-15,0-1 0,0 1 16,0 0-16,21-21 0,-21 21 0,21-1 16,-22-20-16,22 21 0,0 0 0,0-22 15,0 22-15,0 0 0,0-21 0,22 21 16,-1-22-16,0 1 0,21 21 0,1-22 16,-22-20-16,42 21 0,-20-22 0,-1 22 15</inkml:trace>
  <inkml:trace contextRef="#ctx0" brushRef="#br0" timeOffset="37015">22373 8488 0,'0'0'0,"0"-21"0,21-22 16,-21 22-16,0 0 15,0 0-15,0 0 0,0 0 16,0-1-16,-21 1 0,0 21 15,0 0-15,0 0 0,-22 0 16,22 0-16,0 21 0,0 1 0,-22-1 16,22 0-16,0 21 0,0-21 0,0 1 15,0 20-15,-1-21 0,22 21 0,-21-20 16,21 20-16,0-21 0,0 21 16,0-20-16,21-1 0,1 0 0,-1 0 15,0 0-15,0 22 0,21-22 16,-20 0-16,20 0 0,-21-21 0,0 21 15,22 0-15,-22 1 0,0-1 0,0-21 16,-21 21-16,0 0 0,-21 0 16,0-21-1,0 0-15,-22 0 0,22 0 0,-21 0 16,-1 0-16,1 0 0,0 0 16,-1 0-16,1 0 0,0 0 0,21 0 15,-1 0-15,-20 0 0,21 0 16,42 0-1,0-21 1,22 21-16,-22 0 0,21-21 16,-21 21-16,22-21 0</inkml:trace>
  <inkml:trace contextRef="#ctx0" brushRef="#br0" timeOffset="37374.83">22500 8784 0,'0'0'0,"0"-21"0,21 0 0,0 0 16,-21 0-16,0-1 15,0 44 1,0-1 0,0 0-16,-21 0 0,0 21 0,21-20 0,0-1 15,0 21-15,0-21 0,0 0 16,0 1-16,0-1 0,0 0 0,0 0 16,0 0-16,0 0 0,21-21 15,0 22-15,1-22 0,-1 0 16,0 0-16,0 0 0,0 0 0,0-22 15,1 22-15,-1-21 0,0 0 0,0 21 16,0-21-16,0 0 0,-21 0 0,0-1 16,22-20-16,-22 21 0,21 0 0,-21 0 15,0-1-15,0 1 0,0 0 0,0 0 16,-21 21 15,21 21-31,0 0 0,0 0 16,0 1-16,0-1 15,21 0 1,0 0-16</inkml:trace>
  <inkml:trace contextRef="#ctx0" brushRef="#br0" timeOffset="37718.62">23177 8784 0,'0'0'16,"0"-21"-16,0-21 15,0 21-15,-21 21 16,0 0-16,21 21 0,0 0 16,-21 0-16,0 21 0,0-20 15,-1 20-15,22 0 0,-21 22 0,0-22 16,21 0-16,0 22 0,-21-22 0,0 22 16,21-1-16,-21-20 0,21 20 0,-22-21 15,1 22-15,21-22 0,-21 22 16,0-22-16,21 0 0,-21 1 15,0-1-15,21 0 0,-22 1 0,22-22 0,-21 21 16,0-21-16,21 1 0,0-1 0,-21 0 16,0-21-1,21-21 1,0 0-16,0-1 16,0 1-16,0 0 0,21 0 0,0-21 15,0 20-15,-21-20 0,21 0 0,-21-22 16,0 22-16,22 0 0</inkml:trace>
  <inkml:trace contextRef="#ctx0" brushRef="#br0" timeOffset="37963.49">22923 9059 0,'0'0'0,"64"-105"15,-43 83-15,0 1 0,-21 0 16,21 21-16,1-21 0,-1 21 0,0 0 16,-21-21-16,21 21 15,0 0-15,0 0 16,1 0-16,-22 21 0,0 0 15,0 0-15,0 0 16,0 1-16,-22-1 0,1 0 0,0 0 16,0 0-16,0 0 0,0 1 0,-1-1 15,1-21-15,0 21 0,0-21 0,0 0 16,21 21-16,21-21 31,0 0-31,0 0 0,22-21 0,-22 21 16</inkml:trace>
  <inkml:trace contextRef="#ctx0" brushRef="#br0" timeOffset="38539.16">23558 8805 0,'0'0'0,"0"-21"0,0 0 16,0 0-16,0 0 16,0 0-16,-21 21 15,0 0-15,0 0 16,21 21-16,0 0 0,-21 0 0,0 0 15,21 0-15,0 1 0,0 20 0,0-21 16,-22 0-16,22 22 0,0-22 0,0 0 16,0 0-16,0 0 0,0 0 0,0 1 15,22-1-15,-22 0 0,21-21 16,0 0-16,-21 21 0,21-21 16,0 0-16,0 0 0,1 0 15,-22-21-15,21 0 0,0 0 16,0 21-16,-21-22 0,21 1 0,-21 0 15,21-21-15,1 21 0,-1-1 0,0-20 16,0 0-16,0 21 0,0-1 0,1-20 16,-1 42-16,0-21 0,0 0 15,0 21-15,0 0 0,1 0 0,-1 0 16,0 21-16,-21 0 0,0 0 16,0 0-16,0 1 0,0-1 0,0 21 0,0-21 15,0 0-15,0 22 0,0-22 16,0 0-16,0 0 0,-21 0 0,21 1 15,0-1-15,-21 0 0,-1 0 16,22-42 15,0 0-31,0 0 16,0-1-16,0 1 0,0-21 16,22 21-16,-1 0 0,0-22 0,0 1 15,0 0-15,0 20 0,1-20 0,-1 0 16,0 21-16,0-1 0,0-20 0,0 21 15,-21 0 1,0 0-16,-21 21 16,0 0-1,-21 0-15,-22 0 0,1 21 0,-22-21 16</inkml:trace>
  <inkml:trace contextRef="#ctx0" brushRef="#br0" timeOffset="39107.35">11536 9927 0,'0'0'0,"0"-21"0,21-42 15,-21 41-15,21 1 0,-21 0 16,0 0-16,0 0 0,-21 21 31,0 21-31,0 0 0,-1 0 16,-20 22-16,21-1 0,0-21 15,0 21-15,-1 1 0,1-1 16,0 0-16,21 1 0,0-1 0,0 0 16,-21 1-16,21-1 0,0-21 0,0 0 15,0 22-15,0-22 0,21 0 0,0 0 16,0-21-16,1 21 0,-1-21 0,0 0 16,0 0-16,21 0 0,-20 0 0,-1-21 15,21 21-15,-21-21 0,22 0 16,-22 0-16,21 0 0,0-1 0,-20-20 15,20 21-15</inkml:trace>
  <inkml:trace contextRef="#ctx0" brushRef="#br0" timeOffset="39338.22">12023 9991 0,'0'0'0,"21"-43"0,0 1 0,-21-64 31,21 64-31,-21 21 0,0 42 31,0 0-31,0 0 0,0 22 16,0-1-16,-21-21 0,21 21 0,-21 1 15,0-1-15,21-21 0,-22 22 0,1-1 16,21-21-16,0 21 0,-21-20 0,21 20 16,-21-21-16,21 0 0,-21 22 0,21-22 15,-21 0-15,21 0 0,0 0 16,0 0 0,21-21-16,0 0 0,0 0 0,21 0 15,-20 0-15,20-21 0,-21 21 16,21-21-16</inkml:trace>
  <inkml:trace contextRef="#ctx0" brushRef="#br0" timeOffset="40411.03">12552 10202 0,'21'-21'0,"-42"42"0,63-63 15,-42 21-15,0 0 0,0 0 16,0-1-16,0 1 0,0 0 16,0 0-16,-21 21 0,0 0 0,0 0 15,-1 0-15,1 0 0,0 0 0,0 0 16,0 0-16,-22 21 0,22-21 15,0 21-15,0 0 0,0 1 16,21-1-16,-21 21 0,21-21 0,-22 0 16,22 1-16,0-1 0,0 21 0,0-21 15,0 0-15,0 1 0,0-1 0,0 0 16,0 0-16,22-21 0,-1 0 16,0 0-16,0 0 0,0 0 0,0 0 15,1 0-15,-1-21 0,0 0 0,0 21 16,0-21-16,0-1 0,1 1 15,-1 0-15,-21 0 0,21 0 0,-21-22 16,21 22-16,-21 0 0,0 0 0,0 0 16,0 0-16,0-1 0,0 1 15,0 42 17,0 1-32,0-1 0,-21 0 0,21 0 15,0 0-15,-21 0 0,21 1 0,0-1 16,0 0-16,0 0 0,0 0 0,0 0 15,0 1-15,21-1 0,0 0 16,0 0-16,0-21 0,1 0 16,-1 0-16,0 0 0,0 0 0,0 0 15,0 0-15,1-21 0,20 21 0,-21-21 16,21 0-16,-20-1 0,20 1 0,0 21 16,1-21-16,-1-21 0,0 21 15,1-1-15,-22 1 0,21 0 0,-21 0 16,0 0-16,-21 0 0,0-1 0,0 1 15,-21 21 1,0 0-16,0 0 0,0 0 16,0 21-16,-1 1 0,1-1 0,0 0 15,0 0-15,21 0 0,0 0 16,0 1-16,0-1 0,21 0 0,0 0 16,0 0-16,1 0 0,-1 1 0,0-22 15,0 21-15,0 0 0,0-21 0,1 21 16,-1-21-16,-42 0 47,-1-21-47,1 0 15,0 0-15,0 21 0,0-22 0,0 22 16,21-21-16,-22 21 0,1 0 16,21 21 15,21-21-31,1 22 0,-1-22 0,0 21 15,0-21-15,0 0 0,0 21 0,1-21 16,-1 0-16,21 0 0,-21 0 0,0 0 16,1 0-16,20 0 0,-21 0 0,0 0 15,0-21-15,22 21 16,-22-21-16,0 21 0,0-22 0,0 1 16,1 21-16,-1-21 0,0 0 0,0 0 15,-21 0-15,21-1 0,0 1 0,-21 0 16,22 0-16,-22 0 0,0 0 0,21 21 15,-21-22-15,0 1 0,0 0 0,-21 42 32,21 0-17,-22 1-15,22-1 0,0 0 16,0 0-16,0 0 0,0 0 16,0 1-16,0-1 0,0 0 15,22 0-15,-22 0 0,0 0 16,0 1-1,-22-22 17,1 0-17,21-22-15,0 1 0,-21 21 0</inkml:trace>
  <inkml:trace contextRef="#ctx0" brushRef="#br0" timeOffset="41082.64">15960 9779 0,'0'0'0,"-22"-21"0,1 0 0,21 0 15,0-1 1,-21 22-16,21 22 31,0 20-31,21-21 0,-21 21 16,0-20-16,0 20 0,0 0 0,21 1 15,-21-22-15,0 21 0,0 0 0,0 1 16,0-22-16,0 21 0,0-21 0,0 22 16,-21-22-16,0 0 0,21 0 0,-21 0 15,0 1-15,21-1 0,-21 0 0,21 0 16,-22-21-16,1 0 0,21 21 16,-21-21-16,21-21 31,0 0-31,0 0 15,0 0-15,0-1 0,21 1 0,0 0 16,1 0-16,-1 0 0,0 0 0,21-22 16,-21 22-16,22 21 0,-1-21 0,0 0 15,1 0-15,-1 21 0,0 0 0,-20 0 16,20 0-16,0 0 0,-21 0 0,1 21 16,-1 0-16,0 0 0,0 0 0,-21 0 15,0 1-15,0 20 0,0-21 0,0 0 16,0 0-16,-21 1 0,0-1 15,0 0-15,-1 0 0,1 0 16,-21-21-16,21 21 0,0 1 0,-22-22 0,22 0 16,0 21-16,0-21 0,-22 0 15,22 0-15,0 0 0,0 0 16,42 0 0,0 0-16,0-21 0,1 21 15,20-22-15,0 1 0,1 0 0</inkml:trace>
  <inkml:trace contextRef="#ctx0" brushRef="#br0" timeOffset="41586.35">16722 10224 0,'0'0'16,"21"-22"-16,42-20 15,-63 21-15,0 0 16,0 42 15,-21 0-31,21 0 0,-21 0 16,21 1-16,0-1 0,0 0 15,0 0-15,0 0 0,0 0 0,0 1 16,0-1-16,0 0 0,21-21 0,0 21 16,0-21-16,1 0 0,-1 0 15,21 0-15,-21 0 0,0 0 0,1 0 16,-1 0-16,0 0 0,0-21 0,0 21 16,0-21-16,1 0 0,-22-1 15,21 1-15,-21 0 0,21 0 16,-21 0-16,0 0 0,0-1 0,0 1 15,0 0-15,0 42 32,0 0-17,0 22-15,0-22 0,0 0 16,0 21-16,-21-20 0,21 20 0,-21 0 16,21 1-16,-22-22 0,22 21 15,0 0-15,0 1 0,-21-1 0,21 0 0,-21 1 16,0-1-16,21 0 0,0 1 0,-21-1 15,0 0-15,21-20 0,-22 20 16,1-21-16,21 21 0,0-20 0,-21-1 16,0 0-16,21 0 0,-21 0 0,21 0 15,-21-21-15,-1 0 16,1 0-16,0 0 16,0 0-16,21-21 0,-21 21 0,0-21 15,-1 0-15,-20 21 0,21-21 0,0 0 16</inkml:trace>
  <inkml:trace contextRef="#ctx0" brushRef="#br0" timeOffset="42531.17">10372 11578 0,'0'0'0,"0"-106"16,0 64-16,0 0 0,0 21 0,0-1 15,0 1-15,0 0 0,0 0 0,0 42 31,-22 0-31,1 22 0,21-1 0,-21 21 16,21-20-16,0 20 16,-21 1-16,21-1 0,-21 1 0,21-22 15,-21 22-15,-1-1 0,1 1 0,21-22 16,-21 0-16,0 1 0,0-1 0,21 0 16,0-21-16,-21 22 0,-1-22 15,22 0-15,0-42 31,22 0-31,-1 0 16,0-22-16,0 22 0,-21-21 0,21-1 16,0 1-16,1 0 0,-1-1 0,0 22 15,-21-21-15,21 0 0,-21 20 16,21 1-16,-21 0 0,21 21 16,-21 21-1,22 0-15,-22 22 0,0-22 16,0 21-16,0 1 0,0-1 0,0-21 15,0 21-15,0 1 0,0-1 0,0-21 16,0 0-16,21 22 0,-21-22 0,21 0 16,-21 0-16,21 0 0,0 1 15,0-22-15,1 0 16,-1 0-16,0 0 0,0 0 0,0-22 16,0 22-16,1-21 0,20 0 0,-21 0 15,0 0-15,0 0 0,1-22 16,20 22-16,-42-21 0,21-1 0,0 1 15,-21 21-15,21-21 0,-21-1 0,0 22 16,0 0-16,0 0 0,0 42 31,0 0-31,0 0 16,0 0-16,0 22 0,-21-22 0,21 0 16,-21 0-16,21 0 0,0 1 0,0-1 15,0 0-15,0 0 0,0 0 0,0 0 16,0 1-1,0-44 17,0 1-32,0 0 15,0 0-15</inkml:trace>
  <inkml:trace contextRef="#ctx0" brushRef="#br0" timeOffset="42699.07">10880 11726 0,'0'0'0,"0"-42"0,0 21 0,0 0 15,0 0-15,0-1 16,0 44 15,0-1-15,0 0-16,21 0 16,0-21-16,-21 21 0,21-21 0,0 21 15,0 1-15</inkml:trace>
  <inkml:trace contextRef="#ctx0" brushRef="#br0" timeOffset="44393.42">11578 12023 0,'0'0'0,"0"-21"15,0-1-15,0 1 16,0 0-16,0 0 0,-21 0 15,21 0-15,-21 21 0,0-22 16,-1 22-16,1 0 16,0 0-16,0 0 0,0 22 15,0-1-15,-1 0 0,1 0 0,0 0 16,0 0-16,0 22 0,0-22 0,-1 21 16,1 1-16,0-22 0,0 21 0,21-21 15,-21 22-15,21-22 0,0 21 0,0-21 16,0 0-16,0 1 0,21-1 15,0 0-15,21-21 0,-20 0 16,-1 0-16,0 0 0,21 0 16,-21 0-16,1 0 0,20-21 0,-21 0 15,21 21-15,-20-22 0,-1 1 0,21 0 16,-21 0-16,0-21 0,1 20 0,-1-20 16,0 0-16,0-1 0,0-20 0,0 21 15,-21-1-15,0-20 0,22 20 0,-22-20 16,21 21-16,-21-1 0,0-20 0,0 20 15,0 1-15,0 0 0,0 21 16,0-22-16,0 22 0,0 0 0,0 0 16,0 42-1,0 0-15,-21 0 16,21 0-16,-22 1 0,22 20 0,-21 0 16,21 1-16,0-1 0,0 0 0,-21 1 15,21-1-15,0 0 0,-21 1 0,21-1 16,0 0-16,0 1 0,0-1 15,0 0-15,0 1 0,0-1 0,0-21 16,0 0-16,0 22 0,21-22 0,0-21 16,0 21-16,1 0 0,-1-21 15,0 0-15,0 0 0,0 0 0,0 0 0,1 0 16,20 0-16,-21 0 0,0-21 0,22 21 16,-22-21-16,0 0 0,21-1 15,-21 1-15,1 0 0,-1 0 0,0 0 16,0-22-16,0 22 0,-21 0 15,21 0-15,-21 0 0,0 0 0,0-1 16,0 44 0,0-1-1,0 0-15,0 0 0,-21 0 16,21 0-16,0 1 0,0 20 0,0-21 16,0 0-16,0 0 0,0 1 0,0-1 15,0 0-15,21 0 16,-21 0-16,22-21 0,-1 0 0,0 21 15,0-21-15,0 0 0,0 0 0,1 0 16,-1 0-16,21 0 0,-21 0 0,22-21 16,-22 0-16,21 21 0,-21-21 15,22 0-15,-22 0 0,0-1 0,0 1 16,0 0-16,0 0 0,1 0 0,-22 0 16,0-1-16,0 1 0,21 0 0,-21 42 31,0 0-16,-21 1-15,21-1 0,-22 0 16,22 0-16,0 0 0,-21 0 0,21 1 16,-21-1-16,0 0 0,21 0 0,0 0 15,-21 0-15,21 1 16,-21-22-16,21-22 31,0 1-15,21 0-16,0 21 0,-21-21 15,0 0-15,21 0 0,0-1 0,0-20 16,1 21-16,-22-21 0,21 20 0,0 1 16,-21-21-16,21 21 0,0 0 0,-21-1 15,21 22-15,1 0 0,-1 22 32,-21-1-32,0 0 15,0 0-15,0 0 0,0 0 0,0 1 16,0-1-16,0 0 0,0 0 0,0 0 15,0 0-15,21 1 0,-21-1 16,21 0-16,0 0 0,0 0 16,1-21-16,-1 0 0,21 21 0,-21-21 15,0 0-15,22 0 0,-22 0 0,21 0 16,1 0-16,-22 0 0,21 0 0,-21 0 16,22-21-16,-22 21 0,21-21 0,-21 0 15,0 0-15,1 0 0,-1-1 0,0 1 16,-21-21-16,0 21 0,21 0 15,-21-22-15,0 22 0,0-21 0,0 21 16,0-1-16,0 1 0,0 0 0,-21 21 16,0 0-16,0 0 15,-1 0-15,1 21 0,0 0 16,0 1-16,0-22 0,0 42 0,21-21 16,-22 0-16,22 0 0,-21 1 0,21-1 15,0 0-15,0 0 0,0 0 0,0 0 16,0 1-1,21-22-15,1 0 0,-1 0 16,0 0-16,0 0 0,0 0 16,0 0-16,1 0 0,-22-22 15,21 22-15,0-21 0,0 21 16,-21-21-16,21 21 0,-21 21 31,0 0-31,0 1 16,0-1-16,0 0 0,0 0 15,0 21-15,0-20 0,0 20 0,0 0 16,0 1-16,-21-1 0,21 0 0,0 1 16,-21-1-16,21 21 0,0-20 0,0 20 15,0-20-15,-21-1 0,21 21 0,0-20 16,0 20-16,0-20 0,0-1 0,0 0 16,0 1-16,0-1 0,21 0 15,-21-21-15,0 1 0,0-1 0,0-42 47,0-1-47,0 1 16,0-21-16,0 21 0</inkml:trace>
  <inkml:trace contextRef="#ctx0" brushRef="#br0" timeOffset="44613.29">12700 11811 0,'0'0'0,"-21"-21"0,0 21 15,21-21-15,-22 21 0,22-21 0,-21 21 16,0 0-16,21-22 0,21 22 47,0-21-47,1 21 0,-1 0 15,0-21-15,21 21 0</inkml:trace>
  <inkml:trace contextRef="#ctx0" brushRef="#br0" timeOffset="44971.09">15642 11494 0,'0'-43'16,"0"22"-16,0 0 0,0 0 16,-21 21-16,0-21 0,0-1 0,-1 1 15,1 21-15,0 0 16,0 0-16,0 0 0,0 21 0,-1 1 15,1-1-15,0 21 0,21 0 0,0 1 16,0 20-16,0-20 0,0 20 0,0-21 16,0 22-16,0-1 0,0-20 0,-21-1 15,21 22-15,0-22 0,-21 0 16,21-21-16,0 22 0,-21-22 0,21 21 16,-22-21-16,1-21 0,21 22 0,0-1 15,-21-21-15,0 0 0,0 0 16,0 0-16,-1 0 0</inkml:trace>
  <inkml:trace contextRef="#ctx0" brushRef="#br0" timeOffset="45731.17">14753 11896 0,'0'0'0,"-21"-21"0,0-1 16,21 1-16,0 0 0,0 0 0,0 0 16,21 21-16,0 0 0,0-21 15,0 21-15,22 0 0,-1 0 0,0-22 16,22 22-16,-22-21 0,43 21 15,-22-21-15,1 21 0,21-21 0,-22 0 16,22 21-16,-22-21 0,1-1 0,-1 1 16,1 0-16,-22 0 0,0-21 15,1 20-15,-1 1 0,-21 0 0,22-21 16,-22 21-16,0-22 0,-21 22 0,0 0 16,0 0-16,0 0 0,0-1 0,0 1 15,-21 21 1,21 21-16,-21 22 0,-1-22 0,1 21 15,0 1-15,21-1 0,-21 0 0,0 22 16,0-22-16,-1 0 0,1 1 0,21 20 16,-21-20-16,0-1 0,0 0 0,0 1 15,21-22-15,-22 21 0,1 0 0,21-20 16,-21 20-16,21-21 0,0 0 16,0 0-16,0 1 0,0-44 46,0 1-46,21 0 0,-21 0 0,21 0 16,1 0-16,-1-22 0,0 22 0,0-21 16,-21 21-16,42-1 0,-20 1 0,-1 0 15,0 0-15,0 21 0,0 0 0,0-21 16,1 21-16,-1 0 16,-21 21-16,0 0 0,0 0 0,0 0 15,0 1-15,0-1 0,0 0 0,0 0 16,0 0-16,0 0 0,0 1 0,0-1 15,0 0-15,21-21 0,0 21 0,0 0 16,0-21-16,1 0 0,-1 0 16,0 0-16,21 0 0,-21 0 15,22 0-15,-22 0 0,21 0 0,-21-21 16,22 0-16,-22 0 0,21 0 0,-21-1 16,1 1-16,-1 0 0,0 0 0,-21 0 15,0-22-15,0 22 0,0 0 0,0 0 16,0 0-16,0 0 0,-21 21 15,0 0 1,-1 0-16,1 21 0,0 0 0,0 0 0,21 0 16,-21 22-16,21-22 0,-21 0 0,21 0 15,0 21-15,0-20 0,0-1 16,0 0-16,0 0 0,0 0 16,21-21-16,0 21 0,0-21 0,0 0 15,-21 22-15,21-22 0,1 0 0,-1 0 16,0 0-16,0 0 0,0 0 0,0-22 15,1 1-15</inkml:trace>
  <inkml:trace contextRef="#ctx0" brushRef="#br0" timeOffset="46550.96">17695 11642 0,'0'0'0,"-21"0"0,0-21 0,0 21 0,0-22 16,-1 1-16,22 0 0,0 0 15,0 0-15,0 0 0,0-1 16,22 22-16,-1 0 15,0 0-15,0 22 0,-21-1 16,0 0-16,21 0 0,0 0 16,-21 0-16,0 22 0,0-22 0,0 0 15,0 21-15,0-20 0,0-1 0,0 0 16,0 0-16,0 0 0,0 0 0,0 1 16,-21-1-16,0 0 0,0-21 15,0 0 1,0-21-1,21 0-15,0-1 16,0 1-16,0 0 0,0 0 16,0-21-16,0 20 0,21 1 0,0-21 15,0 21-15,0-22 0,0 22 16,1-21-16,-1 21 0,0-22 0,21 22 16,-21 21-16,22-21 0,-22 21 0,21 0 15,-21 0-15,22 0 0,-1 21 16,-21-21-16,22 21 0,-22 22 0,21-22 15,-21 0-15,0 21 0,-21-20 0,0-1 16,22 21-16,-22-21 0,0 0 0,0 1 16,0-1-16,0 0 0,0 0 0,-22 0 15,22 0-15,-21 1 0,0-22 0,0 21 16,0-21-16,0 0 0,-1 0 16,1 0-16,21-21 31,0-1-31,0 1 0,0 0 15,21 0-15,1 0 0,-1 0 0,0-1 16,21-20-16,-21 21 0,1-21 16,20 20-16,0-20 0,1 21 0,-22 0 15,21 0-15,0 21 0,1 0 0,-22 0 16,21 0-16,-21 0 0,1 0 0,-1 21 16,0 0-16,0 0 0,-21 21 0,0-20 15,0-1-15,0 0 0,0 21 0,0-21 16,0 1-16,-21-1 0,0 0 0,0 0 15,21 0-15,-22 0 0,1-21 0,0 22 16,21-1-16,-21-21 16,21 21-16,-21-21 0,42 0 31,0-21-31,0 0 0</inkml:trace>
  <inkml:trace contextRef="#ctx0" brushRef="#br0" timeOffset="46910.75">19071 11642 0,'0'0'0,"21"0"0,0 0 16,1 0-16,-1 0 16,0 0-16,0 0 0,0-21 15,0 21-15,-21-22 0,22 1 16,-22 0-16,21 21 0,-21-21 0,0 0 15,0 0-15,0-1 16,0 1-16,-21 21 0,-1-21 16,1 21-16,0 0 0,0 0 0,0 21 15,0-21-15,-1 21 0,1 1 0,0 20 16,0-21-16,0 21 0,0-20 0,-1 20 16,1-21-16,0 21 0,21-20 0,0-1 15,-21 21-15,21-21 0,0 0 0,0 1 16,0-1-16,0 0 15,21 0-15,0-21 0,0 0 0,1 0 16,-1 0-16,21 0 0,-21 0 0,22 0 16,-1-21-16,0 0 0,1 21 15,-1-21-15,0-1 0,1 1 0</inkml:trace>
  <inkml:trace contextRef="#ctx0" brushRef="#br0" timeOffset="47166.61">19875 11345 0,'22'-42'15,"-44"84"-15,44-126 0,-22 41 0,0 1 0,21 21 16,-21 0-16,0 0 0,0 42 16,0 0-1,-21 21-15,21-21 0,-22 22 0,1-1 16,0 0-16,0 1 0,21-1 0,-21 0 16,0 1-16,-1-1 0,1 0 15,0-20-15,21 20 0,-21 0 0,0-21 16,21 1-16,0-1 0,-21 0 0,-1 0 15,22 0-15,0 0 0,-21-21 0,21 22 16,21-22 0,1 0-1,-1 0-15,0-22 0,0 1 0,21 0 16,-20 0-16</inkml:trace>
  <inkml:trace contextRef="#ctx0" brushRef="#br0" timeOffset="47954.98">20214 11240 0,'0'0'0,"0"-43"0,0 22 0,0 0 0,0 0 16,0 0-16,-21 21 16,21 21-16,-21 0 15,0 0-15,21 0 0,-22 22 0,22-1 16,-21-21-16,21 21 0,-21 1 0,21-1 16,-21 0-16,21 1 0,0-1 15,0-21-15,-21 22 0,21-22 0,-21 21 16,21-21-16,0 0 0,0 1 0,-22-1 15,22 0-15,0 0 0,0 0 16,0-42 15,22 0-31,-1 21 0,-21-21 16,21 0-16,0-1 0,-21 1 16,21 0-16,0 0 0,-21 0 0,22 0 15,-1 21-15,-21-22 0,21 1 0,-21 42 31,0 1-31,0-1 16,0 0-16,0 0 0,0 0 16,0 0-16,0 1 0,0-1 15,0 0-15,0 0 0,21 0 16,0-21-16,-21 21 16,21-21-16,1 0 0,-1 0 0,0 0 15,21 0-15,-21 0 0,1 0 0,-1 0 16,0-21-16,21 0 0,-21 21 15,1-21-15,-1 0 0,0 0 16,0-1-16,-21 1 0,21 0 16,-21 0-16,21 21 0,-21-21 0,-21 42 47,0-21-47,21 21 0,-21 0 0,0 0 15,21 1-15,-21-1 0,21 0 16,-22 0-16,22 0 0,0 0 15,0 1-15,0-1 16,22-21-16,-1 0 0,0 0 16,0 0-16,0 0 0,0 0 0,1 0 15,-1 0-15,0 0 0,0 0 0,0 0 16,0-21-16,1-1 0,-1 22 0,-21-21 16,21 0-16,-21 0 0,0 0 15,0 0-15,0-1 0,0 1 16,0 0-16,0 0 0,0 0 15,-21 0-15,0-1 0,-1 22 16,1 0-16,0 0 0,0 0 16,0 0-16,0 0 0,-1 0 0,1 22 15,0-1-15,0-21 0,0 21 0,21 0 16,0 0-16,0 0 16,21 1-16,0-22 15,0 0-15,0 0 0</inkml:trace>
  <inkml:trace contextRef="#ctx0" brushRef="#br0" timeOffset="48686.99">21357 11748 0,'0'0'0,"21"-22"0,-21 1 0,0 0 16,21 0-16,-21 0 0,0 0 16,0-1-16,0 1 0,0 0 15,-21 21-15,0-21 0,0 21 16,0 0-16,0 0 0,-22 0 0,22 21 15,0-21-15,0 21 0,0 0 0,-1 1 16,1 20-16,0-21 0,0 0 16,21 0-16,0 22 0,-21-22 0,21 0 15,-21 0-15,21 0 0,0 1 0,0-1 0,0 0 16,0 0-16,21 0 16,0-21-16,0 0 0,0 0 0,0 0 15,1 0-15,-1 0 16,0 0-16,0 0 0,0-21 0,0 0 15,1 0-15,-1 21 0,0-21 0,0-1 16,0 1-16,0-21 0,1 21 0,-1 0 16,-21-22-16,21 22 0,0-21 0,0-1 15,-21-20-15,0 21 0,21-1 0,-21-20 16,22 20-16,-22-20 0,0 21 0,0-1 16,0 22-16,0-21 0,0 21 15,-22 21 1,1 21-16,0 0 0,21 0 15,-21 21-15,0 1 0,0-1 0,21 0 16,0 1-16,-22 20 0,22-20 0,-21-1 16,21 0-16,0-21 0,0 22 0,0-1 15,0-21-15,0 22 0,0-22 0,0 0 16,21 0-16,1 0 0,-1 0 0,0-21 16,0 22-16,0-22 0,0 0 0,1 0 15,-1 0-15,0 0 0,0 0 16,0 0-16,0 0 0,1-22 15,-1 1-15,0 0 0,0 0 0,0 21 16,0-21-16,-21 0 0,22-1 16,-22 1-16,0 0 0,21 0 0,0 0 15,-21 42 1,0 0 0,0 0-16,-21 0 0,21 1 0,-21-22 15,21 21-15,-22 0 0,22 0 16,-21 0-16,21 0 0,-21 1 0,21-1 15,0 0-15,0 0 0,-21-21 16,21 21-16,-21-21 31,0-21-15,21 0-16,-22 21 16,1-21-16,0 0 0</inkml:trace>
  <inkml:trace contextRef="#ctx0" brushRef="#br0" timeOffset="48934.85">19579 11472 0,'0'0'0,"-42"0"0,21 0 0,-22 0 0,22 0 15,0 0-15,0 0 0,42 0 31,0 0-31,0 0 16,22 0-16,-22-21 0,21 21 16,0-21-16,1 21 0,-1 0 0,0 0 15,1 0-15,-1 0 0,0 0 0,-20-21 16,20 21-16,-21-21 0,21 21 0,1-21 16,-22-1-16</inkml:trace>
  <inkml:trace contextRef="#ctx0" brushRef="#br0" timeOffset="49890.81">23410 11515 0,'0'0'0,"-21"-21"0,21-1 16,0 1-16,0 0 15,0 0-15,0 0 0,0 0 0,21-1 16,0 22-16,-21-21 0,0 42 31,0 1-31,0 20 0,0-21 0,0 21 16,0 1-16,0-22 0,0 21 0,0 1 15,0-1-15,0 0 0,0-21 0,0 1 16,0 20-16,0-21 0,0 0 0,0 0 16,0 1-16,0-1 15,22-21-15,-1 21 0,0-21 16,0 0-16,0 0 0,0 0 15,1 0-15,20-21 0,-42 0 0,21-1 16,0 22-16,-21-21 0,21 0 0,-21 0 16,0 0-16,0 0 0,0-22 0,0 22 15,-21-21-15,21 21 0,-21-22 0,0 1 16,21 0-16,0-1 0,0 1 0,0 0 16,0-1-16,0 1 0,0 21 15,0-22-15,21 1 0,0 21 16,22 0-16,-22 0 0,0 21 0,106 0 15,-106 21 1,0-21-16,0 21 0,1 0 0,-1 21 16,0-20-16,-21-1 0,0 0 0,0 0 15,0 21-15,0-20 0,0 20 16,0-21-16,0 0 0,0 22 0,0-1 16,0-21-16,-21 21 0,21 1 0,-21-22 15,21 21-15,-22 1 0,22-1 0,-21 21 16,21-20-16,0 20 0,-21-20 0,21 20 15,0 1-15,0-22 0,-21 21 0,21 1 16,0-22-16,0 22 0,0-1 0,0-20 16,0 20-16,0 1 15,0-1-15,0-21 0,0 22 0,0-22 0,0 22 16,0-22-16,0 22 0,0-22 16,-21 0-16,0 1 0,-1-22 0,22 21 15,-21 0-15,0 1 0,0-22 0,21 0 16,-21 0-16,0 0 0,21 1 0,-22-22 15,1 0-15,21-22 16,0 1-16,0 0 16,0-21-16,0 21 0,0-22 0,21 1 15,1-22-15,-1 22 0,0-21 0,0-1 16,21-21-16,1 22 0,-1-22 16,-21 22-16,22-22 0,-1 22 0,0-1 15,1-21-15,-1 22 0,-21-1 0,21 1 16,-20 21-16,-1-1 0,0 1 15,0 0-15,0 20 0,-21 1 0,0 0 16,-21 21-16,0 0 16,0 0-16,-22 0 0</inkml:trace>
  <inkml:trace contextRef="#ctx0" brushRef="#br0" timeOffset="50110.71">17293 13970 0,'-21'0'0,"42"0"0,-63 0 0,21 0 15</inkml:trace>
  <inkml:trace contextRef="#ctx0" brushRef="#br0" timeOffset="51502.99">17399 13610 0,'0'0'0,"21"-21"0,0-21 0,43-43 15,-64 43-15,0 21 16,21-22-16,-21 22 0,0 0 0,0 0 15,0 0-15,-21-1 0,0 1 0,-1 21 16,-20 0-16,0 0 0,-1 0 0,1 0 16,0 21-16,-22 1 0,22-1 0,-22 0 15,22 0-15,-21 0 0,20 22 0,22-1 16,-21 0-16,42-21 0,-21 22 16,21-1-16,0 0 0,0-20 15,0 20-15,21 0 0,0-21 0,21 22 16,-21-22-16,22 0 0,-1 21 0,0-20 15,1-1-15,-1 21 0,22-21 0,-22 0 16,0 1-16,-21-1 0,22 0 16,-22-21-16,0 21 0,-21 0 0,0 0 15,-21-21-15,0 0 0,0 22 16,-22-22-16,1 0 0,0 0 0,-1 0 16,1 0-16,0 0 0,-1 0 0,1 0 15,21 0-15,-22-22 0,22 22 0,-21-21 16,21 21-16,21-21 0,-21 0 15,-1 21-15,22-21 16,22 21 0,-1 21-16,0 0 15,0-21-15,0 21 0,0 0 0,1 1 16,-1-1-16,21-21 0,-21 21 0,0 0 16,1-21-16,20 21 0,-21-21 0,0 0 15,22 0-15,-22 0 0,21 0 16,-21 0-16,22 0 0,-22 0 0,21 0 15,-21-21-15,0 21 0,1-21 0,-1 0 16,0 21-16,0-21 0,0-1 0,0 1 16,-21 0-16,0 0 0,0 0 0,22 0 15,-22-1-15,0-20 0,0 21 16,0 0-16,0 0 0,0-1 16,0 1-16,0 42 31,0 1-31,0-1 0,0 0 15,0 0-15,0 0 0,0 22 0,0-22 16,0 0-16,0 0 0,0 0 16,0 0-16,0 1 0,21-1 15,0-21-15,0 21 0,0-21 16,0 0-16,1 0 0,-1 0 0,0 0 16,0 0-16,0-21 0,0 21 15,1-21-15,-1-1 0,0 1 16,0 21-16,0-21 0,0 0 0,-21 0 15,0 0-15,0-1 0,0 1 16,0 0-16,0 0 0,-21 21 31,0 21-15,21 0-16,-21 0 0,21 1 0,0-1 16,0 0-16,0 0 0,0 0 0,0 0 15,0 1-15,0-1 0,0 0 16,21 0-16,0-21 0,0 21 15,1-21-15,-1 0 0,0 0 16,0 0-16,0 0 0,0 0 16,1 0-16,-1-21 0,0 21 0,21-21 15,-21 0-15,1 0 0,-1-1 16,0 1-16,-21-21 0,0 21 0,0-22 16,0 22-16,21-21 0,-21 0 0,0-1 15,0 1-15,0-22 0,0 22 16,0 0-16,0-1 0,0 1 15,21 0-15,-21 21 0,0-1 0,0 1 0,21 42 32,-21 1-32,0-1 0,0 21 0,0-21 15,0 22-15,0-1 16,0 0-16,0 1 0,0-22 0,0 21 16,0 0-16,-21 43 15,0-64-15,21 0 0,-21 1 0,21-1 16,0 0-16,-21-21 0,21 21 0,-21-21 15,21-21 17,21 0-17,0 0-15,0-1 0,0 1 16,0 0-16,22 0 0,-22 21 0,21-21 0,-21 0 16,22 21-16,-22 0 0,0 0 0,0 0 15,22 0-15,-22 0 0,0 0 16,-21 21-16,21 0 0,0 0 15,-21 0-15,0 0 0,0 1 16,0-1-16,-21 0 0,0 0 16,0-21-16,0 21 0,-22 0 0,22-21 15,0 22-15,-21-22 0,-1 21 0,22-21 16,-21 0-16,21 0 0,-1 0 0,-20 0 16,21 0-16,0 0 0,0 0 0,42-21 31,0-1-16,21 22-15,-21-21 0,22 0 16,-1 0-16,0 21 0</inkml:trace>
  <inkml:trace contextRef="#ctx0" brushRef="#br0" timeOffset="53074.61">19621 13631 0,'0'0'16,"43"-21"-16,-22 0 0,-21-85 15,0 85-15,-21 21 16,0 0 0,-1 0-16,1 0 0,0 0 0,0 0 0,0 42 15,-22-20-15,22-1 0,0 21 16,0 0-16,0 1 0,0-1 0,21-21 16,-22 22-16,22-1 0,-21 0 0,21-21 15,0 22-15,0-22 0,0 21 0,0-21 16,21 1-16,1-1 0,-1 0 15,0-21-15,0 21 0,21 0 0,-20-21 16,20 0-16,0 0 0,22 0 0,-22 0 16,0 0-16,1 0 0,-1-21 0,-21 21 15,22-21-15,-1 0 0,-21 0 0,0-1 16,0 1-16,1-21 0,-1 21 0,0-22 16,0 1-16,0 0 0,0-22 0,-21 22 15,22-22-15,-1 22 0,-21-21 0,21 20 16,-21 1-16,0 0 15,0-1-15,0 22 0,0 0 0,0 0 16,0 0-16,-21 21 16,21 21-16,-21 0 0,-1 0 0,1 0 15,0 22-15,21-22 0,-21 21 0,21 22 16,-21-22-16,21 0 0,0 1 0,0-1 16,0 0-16,0 1 0,0-1 15,0-21-15,21 21 0,0-20 0,0-1 16,0 21-16,1-21 0,-1 0 0,21-21 15,-21 22-15,22-22 0,-1 0 16,0 0-16,1 0 0,-1 0 0,0 0 16,1 0-16,-22 0 0,21 0 0,0-22 15,-20 1-15,20 21 0,-21-21 0,0 0 16,0 0-16,-21 0 0,0-1 16,0 1-16,0-21 0,0 21 0,0 0 15,0-1-15,0 1 0,-21 0 0,0 21 16,0 0-16,0 0 0,-22 0 15,22 0-15,0 0 0,0 21 0,0 0 16,0 1-16,-1 20 0,1-21 16,0 0-16,0 0 0,21 22 0,0-22 15,0 0-15,0 0 0,0 0 16,0 1-16,0-1 0,0 0 16,21-21-16,0 0 0,0 0 0,1 0 15,-1 0-15,0 0 0,0 0 16,0 0-16,0 0 0,1-21 0,-1 0 15,0 21-15,0-22 0,0 1 0,-21 0 16,21 0-16,1 0 0,-1 0 16,-21-1-16,21 1 0,-21 0 0,21-21 15,-21 21-15,0-1 0,21 1 0,-21 0 16,21 21-16,-21 21 31,0 0-31,0 1 0,0-1 16,-21 21-16,21-21 0,-21 0 15,21 1-15,0-1 0,0 0 0,0 0 16,0 0-16,0 0 0,0 1 16,21-22-16,0 0 15,1 0-15,-1 0 0,0 0 16,21 0-16,-21 0 0,1 0 0,20-22 16,-21 22-16,0-21 0,0 0 0,1 0 15,-1 0-15,0 21 0,-21-43 16,21 22-16,0 0 0,-21 0 0,0 0 15,0-22-15,21 22 0,-21 0 0,0 0 16,-21 42 15,21 0-31,0 0 0,0 1 16,0-1-16,0 21 0,0-21 0,0 0 16,0 1-16,0-1 0,0 0 15,0 0-15,0 0 0,0 0 16,21 1-16,1-1 0,-22 0 31,0-42 0,0 0-31,-22 21 16,1-22-16,0 1 0,0 21 16,0-21-16,0 21 15,-22 0 1,43 21-1,0 0-15,0 1 16,21-22-16,1 0 16,-1 21-16,0-21 0,0 21 0,0-21 15,22 0-15,-22 0 0,0 0 16,21 0-16,-21 0 0,22 0 0,-22 0 16,21 0-16,-21-21 0,22 0 0,-1 21 15,-21-22-15,22 1 0,-22 0 0,21 0 16,0 0-16,-20 0 0,20-1 15,-21 1-15,0 0 0,22-21 0,-22 21 16,0-1-16,-21-20 0,0 21 16,21 0-16,-21 0 0,0-1 15,-21 22-15,0 0 0,0 0 16,-1 22-16,1-1 0,0 0 0,0 0 16,0 0-16,0 0 0,21 22 0,-22-22 15,22 0-15,-21 21 0,0-20 0,21-1 16,0 0-16,0 0 15,-21 0-15,21 0 0,-21 1 0,0-1 16,21 0-16,-22-21 0,1 21 16,0-21-16,0 0 0,21 21 15,-21-21-15,0 0 0,-1 0 0,-20 0 16,21 0-16,-21 0 0,-22 0 0,22 0 16,-22-21-16,-20 0 0,-1 21 0,0-21 15,1 21-15</inkml:trace>
  <inkml:trace contextRef="#ctx0" brushRef="#br0" timeOffset="54330.42">3810 11621 0,'0'0'0,"-21"0"0,0 0 0,-1 0 15,1 0-15,0 0 16,0 0-16,0 0 16,0 0-1,21 21 16,21-21-31,0 0 0,21 21 16,1-21-16,-1 0 0,0 0 16,22 0-16,-22 0 0,22 21 15,-1-21-15,1 0 0,-22 0 0,21 0 16,1 0-16,-22 0 0,22 0 0,-22 0 16,0 0-16,1 0 0,-1 0 15,64 0 1,-85 0-16,-21 21 78,-21-21-62,21 21-1,-21-21-15</inkml:trace>
  <inkml:trace contextRef="#ctx0" brushRef="#br0" timeOffset="54770.23">3979 11917 0,'0'0'0,"-21"0"0,-42 21 15,41-21-15,1 0 16,0 0-16,0 0 0,21 21 16,-21-21-16,0 0 15,21 21-15,42 1 16,-21-22 0,0 0-16,0 0 0,22 0 0,-1 0 15,0 0-15,1 0 0,-1 0 16,0 0-16,1 0 0,-1 0 0,0 0 15,-20 0-15,20 0 0,0 0 0,1 0 16,-22 0-16,0 0 0,21 0 0,-21 0 16,1 0-16,-1 0 15,0 0-15,-42 0 78,0 0-78,-1 0 16,1 0-16,0 0 16,0 21-16,0-21 0,0 21 0</inkml:trace>
  <inkml:trace contextRef="#ctx0" brushRef="#br0" timeOffset="55187.28">3725 12256 0,'0'0'0,"-21"21"0,0-21 0,0 0 15,0 0-15,-1 0 0,1 0 16,21 21-16,-21-21 16,42 0-1,0 0-15,1 0 16,20 0-16,-21 0 0,21 0 15,1 0-15,-1 0 0,0 0 0,1 0 16,20 0-16,-20 0 0,-1 0 16,0 0-16,1 0 0,-1 0 0,0 0 15,1 0-15,-22 0 0,21 0 0,-21 0 16,22 0-16,-22 0 0,0 0 16,0 0-16,0-21 0,0 21 15,-21-21 1,-21 21 62,21-22-78,21 1 16</inkml:trace>
  <inkml:trace contextRef="#ctx0" brushRef="#br0" timeOffset="56162.81">4149 11134 0,'0'0'0,"0"-21"31,-22 21-31,1 0 16,21 21 31,0 0-47,0 0 15,0 0-15,0 0 0,21 1 0,1-1 16,-22 0-16,21 21 0,0-21 0,0 1 16,-21 20-16,21-21 0,0 0 15,1 22-15,-1-22 0,0 21 0,0 0 16,21-20-16,-20 20 0,-1-21 0,0 21 16,21 1-16,-21-22 0,22 21 0,-22 1 15,21-22-15,-21 21 0,22 0 0,-22 1 16,21-1-16,-21-21 0,22 22 15,-22-1-15,0-21 0,0 21 0,0-20 16,1 20-16,-1-21 0,0 0 16,-21 0-16,0 1 0,21-1 0,0 0 15,-21 0-15,21-21 16,1 0 15,-22-21 0,0 0-31,0 0 16,0-1-16,0 1 16,0 0-16,0 0 15,-22 0-15,22 0 0,0-1 16</inkml:trace>
  <inkml:trace contextRef="#ctx0" brushRef="#br0" timeOffset="56818.46">4974 11388 0,'21'-43'15,"-21"22"-15,0 0 0,0 0 16,0 0-16,0 0 15,0-1-15,0 1 0,0 0 16,-21 21 31,0 21-47,0 0 0,0 1 0,-1-1 16,1 21-16,0-21 0,0 22 15,0-1-15,-22 0 0,22 1 0,-21-1 16,21 0-16,-22 1 0,22-1 15,-21 0-15,0 1 0,20-1 0,-20 0 0,21 1 16,-21-1-16,20 0 0,-20 1 16,21-1-16,-21 0 0,20 1 15,-20-1-15,21 0 0,-21 1 0,-1-1 16,22-21-16,-21 21 0,21 1 0,-22-22 16,22 21-16,-21 1 0,21-22 0,-22 21 15,22-21-15,0 0 0,-21 22 0,20-22 16,1 0-16,21 0 0,-21-21 15,21 21-15,-21-21 0,21 22 16,21-22 15,0 0-15,0-22-16,1 22 47,-22-21-32,0 0 48,0 0-63,0 0 16,0 0-1</inkml:trace>
  <inkml:trace contextRef="#ctx0" brushRef="#br0" timeOffset="57630.52">3302 12615 0,'-21'0'15,"0"0"1,-1 0-16,1 0 16,0 0-16,0 0 15,0 0-15,0 0 16,-1 0-16,1 0 0,0 0 16,0 0-16,0 0 15,0 0 1,42 0 15,0 0-31,0 0 0,21 0 16,-20 0-16,41 0 0,-21 0 15,22 0-15,-1 0 0,1 0 0,21 0 16,-22 0-16,22 0 0,-22 0 0,1 0 16,-1 0-16,1 0 0,-22 0 0,0 0 15,1 0-15,-1 0 0,-21 0 16,22 0-16,-22 0 0,0 0 15,0 0 1,-21-21 0,0 42 124,21-21-124,-21-21 62</inkml:trace>
  <inkml:trace contextRef="#ctx0" brushRef="#br0" timeOffset="59727.41">2794 8890 0,'-21'0'0,"0"0"0,-1 0 15,1 0-15,0 0 16,0 0-16,0 21 0,0-21 16,-1 0-16,1 0 15,0 0 1,21 21 31,21-21-47,0 0 15,1 0-15,-1 22 0,0-22 0,0 21 16,21-21-16,1 21 0,-1-21 16,0 21-16,1 0 0,-1-21 0,0 21 15,1 1-15,-1-22 0,0 21 0,1 0 16,-1-21-16,0 21 0,1-21 16,-22 21-16,21-21 0,-21 0 0,1 21 15,-1-21-15,0 0 0,0 0 0,0 0 16,-21 22-16,21-22 15,-21 21 32,-21-21-47,0 0 16,0 0-16,0 21 0,0-21 16,-1 0-16,1 21 0,0-21 0,0 21 15,-21 0-15,20-21 0,1 22 0,-21-22 16,0 21-16,20 0 0,-20-21 15,0 21-15,-1 0 0,1 0 0,0 1 16,-1-22-16,1 21 0,0 0 0,-1 0 16,22 0-16,-21 0 0,21 1 15,-22-22-15,22 21 0,-21 0 16,21-21-16,0 21 0,-1-21 16,1 21-16,42-21 46,1 0-46,-1 0 0,0 0 0,0-21 16,0 21-16,0-21 0,22 21 16,-22-21-16,21 0 0,1 21 0,-1-22 15,0 1-15,1 0 0,-1 0 0,0 0 16,1 0-16,-1-1 0,0 1 16,-21-21-16,22 21 0,-1 0 15,-21 21-15,0-22 0,1 1 0,-1 21 16,-21-21-16,0 42 31,-21-21-15,-1 21-16,1 1 0,0-1 0,0-21 15,-21 21-15,-1 0 0,22 0 0,-42 0 16,20 1-16,1-1 0,0 0 16,-22 0-16,22 0 0,-1 0 0,1 1 15,21-1-15,-21 0 0,20-21 0,1 21 16,0-21-16,0 0 0,42 0 47,0 0-47,0 0 0,22-21 15,-22 0-15,21 0 0,1-1 0,-1 1 16,0 0-16,1 0 0,-1-21 0,0 20 16,1 1-16,-1-21 0,0 21 0,1 0 15,-1-1-15,-21 1 0,21 0 16,-20 0-16,-1 21 0,0 0 0,-21 21 31,-21 0-31,0-21 16,-1 21-16,1 1 15,0-1-15,0-21 0,0 21 16,0 0-16,-1-21 0,22 21 0,-21 0 16,0 1-16,21-1 15,-21-21 1</inkml:trace>
  <inkml:trace contextRef="#ctx0" brushRef="#br0" timeOffset="105339.29">9292 15346 0</inkml:trace>
  <inkml:trace contextRef="#ctx0" brushRef="#br1" timeOffset="-122999.21">11007 6604 0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51:47.6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1397 0,'0'-21'16,"22"0"-16,-22 0 0,21-1 16,-21 1-16,0 0 0,0 0 15,0 0-15,0 0 16,0-1-1,0 44 17,0-1-32,0 21 15,0-21-15,0 0 0,0 22 16,0-22-16,0 21 0,0 22 0,0-22 16,-21 22-16,21-1 0,-22 1 15,22-1-15,-21 22 0,21-1 0,0-20 16,-21 21-16,0-1 0,21 1 15,-21 21-15,21-22 0,0 22 0,0-21 16,0 0-16,0 20 0,0-20 0,0 0 16,0-1-16,0 1 0,0 0 15,21-22-15,-21 22 0,0-22 0,0 1 16,0-22-16,0 22 0,0-22 16,0 22-16,0-43 0,0 21 0,0 0 15,-21-20-15,21 20 0,0-21 16,0 0-16,-21 0 15,21-42 1,0 0-16,0 0 0,0 0 16,21-22-16,0 1 0,-21 0 15,21-1-15,0-20 0</inkml:trace>
  <inkml:trace contextRef="#ctx0" brushRef="#br0" timeOffset="1288.33">1651 1545 0,'0'0'0,"0"-21"0,-21 21 0,0-21 16,21 0 0,-22 21-16,44 0 47,-1 0-47,0 0 15,21 0-15,-21 0 0,22 0 0,-1 0 16,0 0-16,22 0 0,-22-21 15,22 21-15,-1 0 0,22 0 0,0 0 16,20 0-16,-20 0 0,21 0 16,0 0-16,21 0 0,-21 0 0,-1 0 15,22 0-15,0 0 0,0-22 0,0 22 16,0 0-16,0 0 0,0-21 16,0 21-16,-21 0 0,21-21 15,-21 21-15,0 0 0,0 0 0,0 0 0,-1 0 16,-20 0-16,0-21 0,-22 21 15,22 0-15,-22 0 0,22 0 16,-21 0-16,-1 0 0,1 0 0,-22 0 16,0 0-16,1 0 0,-1 0 0,-21 0 15,0 0-15,0 0 0,1 0 16,-1 0-16,-21 21 16,0 0-1,0 0-15,0 1 0,0-1 16,0 21-16,0-21 15,0 0-15,21 22 0,-21-1 0,21 0 16,-21 1-16,0-1 0,0 0 0,0 1 16,0 20-16,21-20 15,-21-1-15,0 21 0,0-20 0,0 20 16,0-20-16,0 20 0,0 1 0,0-1 16,0 1-16,0-1 0,0-21 0,21 22 15,-21-1-15,0 1 0,0-22 16,0 22-16,0-22 0,0 22 0,0-22 15,0 0-15,22 1 0,-22 20 0,21-21 16,-21 1-16,0-1 0,0 0 0,0-20 16,21 20-16,-21 0 0,0-21 15,0 1-15,0-1 0,0 0 16,0 21-16,0-21 0,0 1 16,0-1-16,0 0 0,-21-21 15,21 21-15,-21-21 0,21 21 16,-22-21-16,22 21 15,-21-21-15,0 22 16,0-22 0,0 0-16,0 0 0,21 21 0,-22-21 15,1 0-15,0 0 0,0 0 0,0 0 16,0 0-16,-1 0 0,-20 0 0,21 0 16,-21 0-16,20 0 15,-20 0-15,-21 0 0,20 0 0,-20 0 16,-1 0-16,-20 0 0,-1 0 0,0 0 0,1 0 15,-1 0-15,0 0 0,-21 0 16,22 0-16,-1 0 0,-21 0 0,22 0 16,-22 0-16,0 0 0,0-21 15,0 21-15,-21 0 0,21 0 0,1 0 16,-1-22-16,-21 22 0,21 0 0,21 0 16,-211-21-1,211 21-15,1-21 0,20 21 0,1 0 16,-1-21-16,1 21 0,-1 0 0,22 0 15,-1-21-15,1 21 0,0 0 16,-1 0-16,1 0 0,0 0 16,-1 0-16,22 0 0,-21 0 0,21 0 15,0 0-15,-22 0 0,22 0 0,0 0 16,0 0-16,0 0 16,42-21 77,0 21-77,-21-22 0,0 1-16,0 0 15</inkml:trace>
  <inkml:trace contextRef="#ctx0" brushRef="#br0" timeOffset="3428.27">2349 2053 0,'0'0'0,"-21"0"0,-21 0 15,21 0-15,0 0 0,-1 0 16,22-21-16,-21 21 16,42-21-1,1 21-15,-1 0 16,21 0-16,0 0 0,22 0 0,-1-21 15,1 21-15,-1 0 0,22 0 0,-21 0 16,-1-21-16,1 21 0,-1 0 16,-21 0-16,1 0 0,-1 0 15,0 0-15,-20 0 0,-1 0 0,0 0 0,-42 21 32,0-21-32,-1 0 15,1 0-15,0 0 0,-21 0 16</inkml:trace>
  <inkml:trace contextRef="#ctx0" brushRef="#br0" timeOffset="3803.55">2815 2011 0,'0'0'0,"-21"21"0,21 0 16,0 0 0,0 1-16,0-1 15,0 0-15,0 0 0,0 0 16,0 22-16,0-22 0,0 21 0,0-21 15,21 22-15,-21-22 0,21 21 16,-21 0-16,0 1 0,0-1 16,0 0-16,0 64 15,0-63-15,0-22 0,0 21 0,0-21 16,0 0-16,-21 1 0,0-1 16,21 0-16,-42 0 0,20-21 0,1 0 15,0 21-15,0-21 0,-21 0 0,20 0 16,-20 0-16,0 0 0,21 0 15,-22-21-15,22 21 0,-21-21 0,21 0 16,-22 21-16,22-21 0,0-1 0,0 1 16,0 21-16,-1-21 15,22 0-15,-21 21 0,21-21 0,21 21 16,1-21 0,20 21-16,21 0 15,-20 0-15,-1 0 0,0 0 0,22 0 16</inkml:trace>
  <inkml:trace contextRef="#ctx0" brushRef="#br0" timeOffset="4936.38">3365 2519 0,'0'0'0,"0"-42"15,-21 20 1,0 22-16,21-21 0,-21 21 0,0 0 15,0 0-15,-1 0 0,1 0 0,0 0 16,0 21-16,0 1 0,-22-1 0,22 0 16,0 21-16,0-21 0,21 1 15,-21-1-15,0 21 0,21-21 0,-22 0 16,22 22-16,0-22 0,0 0 0,0 0 16,0 0-16,0 1 0,0-1 15,22-21-15,-1 0 16,0 0-16,0 0 0,0 0 0,0 0 15,1 0-15,-1-21 0,21-1 0,-21 1 16,0 0-16,1 0 16,-1 0-16,0-22 0,-21 22 0,0 0 15,21-21-15,-21 21 0,0-1 0,0 1 16,21 0-16,-21 0 0,0 42 31,0 0-15,0 0-16,0 1 0,0-1 0,0 0 15,0 0-15,0 21 0,0-20 16,0-1-16,21 0 0,-21 0 16,22 0-16,-1-21 0,0 21 0,0 1 0,21-22 15,-20 0-15,-1 21 0,21-21 0,0 0 16,-20 0-16,20 0 16,0 0-16,-21-21 0,22 21 0,-22-22 15,0 1-15,0 0 0,0 0 0,-21 0 16,0 0-16,0-1 0,22 1 0,-22 0 15,0-21-15,0 21 0,0-1 16,0 1-16,0 0 0,0 42 31,-22 0-31,22 1 16,0-1-16,0 0 16,-21 0-16,21 21 0,0-20 0,-21-1 0,21 0 15,0 0-15,0 0 0,0 0 0,-21-21 16,21 22-16,0-1 0,-21-21 15,21 21-15,-21-21 32,21-21-17,0 0-15,0-1 16,0 1-16,0 0 0,0 0 16,0 0-16,0-22 0,0 22 0,0 0 15,21-21-15,-21 21 0,21-22 0,0 22 16,-21 0-16,21 0 0,0 0 0,1 21 15,-1 0-15,0 0 0,0 0 16,0 0-16,0 21 0,1 0 16,-1 0-16,0 0 0,-21 0 0,21 22 15,-21-22-15,21 0 0,-21 21 0,0-20 16,21 20-16,1-21 0,-22 0 16,0 0-16,0 1 0,0-1 0,0 0 15,0 0-15,0 0 0,0-42 47,0 0-47,0 0 16,0 0-16,0-22 0,0 22 15,0-21-15,0 21 0,0-22 0,0 1 0,21 21 16,-21-22-16,21 1 16,0 21-16,21-21 0,-20 20 0,20 1 15,0 21-15,1 0 0,-1 0 0,0 0 16,-21 0-16,22 21 0,-1 1 0,-21-1 15,0 21-15,1-21 0,-1 22 16,0-22-16,-21 21 0,0-21 0,0 22 16,0-22-16,0 21 0,0-21 0,0 0 15,0 1-15,-21-1 0,0 0 0,-1 0 16,22 0-16,-21 0 0,0 1 0,0-1 16,21 0-1,-21-21-15,0 21 16</inkml:trace>
  <inkml:trace contextRef="#ctx0" brushRef="#br0" timeOffset="5716.57">1714 6287 0,'0'0'16,"0"21"15,0 0-31,0 0 0,-21 21 16,21 1-16,0 20 0,-21 1 0,21-1 15,0 1-15,-21-1 0,21 1 16,0 20-16,0 1 0,-21 0 0,0-1 15,21 1-15,0 0 0,-22-1 16,1 1-16,21 0 0,-21-1 16,21-20-16,0 21 0,-21-22 0,21 1 15,-21-1-15,21 1 0,0-1 16,0-21-16,0 1 0,0-22 0,0 21 16,0-21-16,0 1 0,0-1 0,21-21 31,-21-21-31,0-22 15,21 22-15,0-21 0,-21-22 0,21 22 16,-21-22-16</inkml:trace>
  <inkml:trace contextRef="#ctx0" brushRef="#br0" timeOffset="6601.06">1841 6646 0,'0'0'0,"0"-42"0,0 21 0,-21-21 0,0 20 15,0-20-15,21 21 0,0 0 16,-21 0-16,21-1 0,0 1 16,0 0-16,21 21 15,0-21 1,0 21-16,22 0 0,-22 0 0,42 0 16,-20-21-16,41 21 0,-20 0 0,42 0 15,-1-21-15,1 21 16,21 0-16,0 0 0,21-22 0,1 22 15,-1 0-15,21 0 0,-21 0 0,22 0 16,-1-21-16,-21 21 0,21 0 16,-20-21-16,20 21 0,-21 0 0,0 0 15,-21-21-15,0 21 0,0 0 0,0-21 16,-21 21-16,0 0 0,0-21 0,0 21 16,-1-22-16,-20 22 0,-21-21 15,20 21-15,-20 0 0,-1-21 0,-20 21 16,-1 0-16,0 0 0,-21 0 0,1 0 15,-1 0-15,0 0 0,0 0 0,0 0 16,-21 21 0,0 0-1,0 1-15,0-1 0,0 0 0,0 0 16,0 21-16,-21 1 0,0-1 0,0 0 16,0 22-16,-1-22 0,1 22 0,0-1 15,0-20-15,21 20 0,-21 1 16,21-22-16,0 21 0,0 1 0,0-1 15,0 1-15,0-1 0,0 1 0,0-1 16,0 1-16,0-1 0,0 1 0,0-1 16,0 1-16,0-1 0,-21 1 0,21-1 15,-22 1-15,1-1 16,21 1-16,-21-1 0,0 1 0,0-1 16,0-20-16,-1 20 0,1-20 0,21-1 15,-21 0-15,0-21 0,0 22 0,0-22 16,-1 0-16,22 0 0,-21 0 0,0 1 15,0-22-15,0 21 0,0-21 16,-1 0-16,1 0 0,0 0 0,-21 0 16,21 0-16,-22 0 0,22 0 15,-21 0-15,-1 0 0,-20-21 0,21 21 16,-22-22-16,1 22 0,-1-21 0,-21 0 16,1 21-16,-22-21 0,21 0 0,-42 0 15,21 21-15,-21-22 0,0 1 0,0 21 16,-21-21-16,0 0 0,-21 21 15,21 0-15,-22-21 0,1 21 16,-22 0-16,22 0 0,0 0 0,21-21 16,-1 21-16,1 0 0,21 0 0,21 0 15,22-22-15,-1 22 0,0-21 16,22 21-16,21 0 0,-22 0 0,43-21 16,-21 21-16,20 0 0,1 0 15,21-21-15,0 0 16,21 0-1,1 21-15,-1-22 0,0 1 0,21 0 16,1 0-16,-1 0 0,0-22 16</inkml:trace>
  <inkml:trace contextRef="#ctx0" brushRef="#br0" timeOffset="6895.89">2773 6879 0,'0'0'0,"0"-42"0,0 21 0,0 0 16,0-1-16,-21 22 15,-1 22 1,1-1-16,0 0 0,0 0 0,21 21 16,-21 1-16,0-1 0,-1 0 15,22 1-15,0 20 0,-21 1 0,0-22 16,21 22-16,0-22 0,0 0 0,-21 22 15,21-22-15,-21-21 0,21 22 16,0-1-16,0-21 0,0 0 0,0 0 16,0 1-16,0-1 15,21-21-15,-21-21 16,21 21-16,-21-22 0</inkml:trace>
  <inkml:trace contextRef="#ctx0" brushRef="#br0" timeOffset="7363.63">2540 7049 0,'0'0'0,"-42"-106"16,42 85-16,0-1 0,0 1 15,0-21-15,0 21 0,0 0 0,21-1 16,0 1-16,0 0 0,0 0 16,22 0-16,-1 0 0,0 21 0,22 0 15,-22 0-15,0 0 0,22 0 0,-22 0 16,1 21-16,-1 0 0,-21 0 15,21 21-15,-20-20 0,-22 20 16,0-21-16,0 21 0,0-20 0,0 20 16,-22-21-16,-20 21 0,21-20 0,-21 20 15,-22-21-15,22 0 0,-1 0 16,1 1-16,-21-1 0,20 0 0,1 0 16,0-21-16,20 0 0,-20 0 0,21 0 15,0 0-15,0 0 0,-1 0 16,22-21-16,-21 21 0,21-21 0,21 21 31,1 21-15,-1 0-16,0 0 0,0 0 0,0 22 15,0-22-15,1 21 0,-1 1 16,0-22-16,0 21 0,0-21 0,0 22 16,1-22-16,-1 0 0,21 0 15,-21 0-15,0 0 0,22-21 0,-22 22 16,0-22-16,21 0 0,-20 0 0,20 0 15,-21 0-15,21 0 0,1 0 0,-22 0 16,21-22-16,-21 1 0,22 21 16,-1-21-16,-21 0 0,22 0 0</inkml:trace>
  <inkml:trace contextRef="#ctx0" brushRef="#br0" timeOffset="8440.01">3704 7260 0,'0'0'0,"-21"-84"15,0 84-15,0-22 0,-22 1 0,22 21 16,0 0-16,0 0 0,-22 0 0,22 0 16,-21 0-16,21 0 0,0 21 0,-22 1 15,22-1-15,0 21 0,0-21 16,0 0-16,-1 22 0,1-1 0,21-21 16,0 22-16,0-22 0,0 21 0,0-21 15,0 0-15,0 1 0,0-1 0,0 0 16,21 0-16,1 0 0,-1-21 15,0 0-15,0 21 0,21-21 0,-20 0 16,-1 0-16,21 0 0,-21-21 16,22 21-16,-22-21 0,21 0 0,-21 0 15,0 0-15,1-1 0,-1 1 16,0-21-16,0 21 0,-21-22 0,21 22 16,-21-21-16,0 21 0,0 0 0,0-22 15,0 22-15,21 0 0,-21 42 31,0 0-31,0 0 0,0 1 16,0-1-16,0 0 0,0 0 16,0 0-16,0 0 0,0 22 0,22-22 15,-22 0-15,21 0 0,-21 0 0,21 1 16,0-22-16,0 21 0,-21 0 16,21-21-16,1 0 0,-1 0 0,0 0 15,0 0-15,21 0 0,-20 0 0,-1 0 16,0-21-16,21 0 0,-21 21 0,1-22 15,20 1-15,-21 0 0,0-21 16,0 21-16,-21-1 0,0 1 0,22 0 16,-22 0-16,21 0 0,-21 0 0,0-1 15,0 44 1,0-1 0,0 0-16,0 0 0,-21 0 15,21 0-15,0 1 0,-22-1 0,22 21 16,0-21-16,0 0 0,0 1 15,0-1-15,0 0 0,0 0 0,0 0 16,-21 0-16,21 1 16,-21-44 15,21 1-15,0 0-16,0 0 0,0 0 0,0 0 15,0-22-15,0 22 0,0 0 0,0-21 16,21 20-16,0-20 0,1 21 0,-1 0 15,0 0-15,0-1 0,0 1 16,0 0-16,1 21 0,-1 0 0,21 0 16,-21 0-16,22 0 0,-22 0 15,21 21-15,-21 0 0,0 1 0,1-1 16,-1 21-16,0-21 0,0 0 0,0 1 16,0-1-16,-21 21 0,0-21 15,0 0-15,0 1 0,0-1 0,0 0 16,0 0-16,-21-21 31,21-21-15,0 0-16,0 0 15,0-1-15,0-20 0,21 21 16,1 0-16,-1-22 0,0 1 0,21 21 16,-21-21-16,22-1 0,-22 1 0,21 21 15,1 0-15,-22-1 0,21 1 0,-21 21 16,0 0-16,1 0 0,-1 21 15,0 1-15,-21-1 0,0 21 0,0-21 16,0 22-16,0-22 0,0 21 0,0 0 16,0 1-16,0-22 0,0 21 0,0 1 15,0-22-15,0 0 0,0 0 0,0 0 16,-21 0-16,21 1 0,0-44 47,0-20-47,21 21 0</inkml:trace>
  <inkml:trace contextRef="#ctx0" brushRef="#br0" timeOffset="9220.53">3789 3979 0,'0'0'0,"0"-21"0,0 0 15,0 0-15,0 0 16,0 0-16,0-1 0,0 1 0,0 0 15,0 0-15,0 0 16,0 42 15,0 0-31,0 21 0,0 1 16,0-1-16,0 22 0,0-1 0,0 22 16,0-1-16,0 1 0,0 0 15,0-1-15,0 22 0,0-21 0,-21 21 16,21 0-16,-22-1 0,1-20 0,21 21 15,-21-21-15,21-1 0,0 1 16,0 0-16,-21-22 0,21 22 16,-21-22-16,21 1 0,0-1 0,0-20 15,-21-1-15,21 0 0,-22 1 0,22-22 16,0 21-16,0-21 0,0 0 0,0 1 16,0-44 15,0 1-31,0 0 0,0 0 0,0-21 15,0 20-15,0-20 0,0 0 0,22-22 16,-22 22-16,21-22 0</inkml:trace>
  <inkml:trace contextRef="#ctx0" brushRef="#br0" timeOffset="9780.2">3873 4022 0,'-21'0'0,"0"0"16,0 0 0,0 0-16,0 0 0,-1 21 15,1 0-15,0 0 0,0-21 0,-21 21 16,20 1-16,1-1 0,-21 0 15,0 0-15,20 0 0,-20 0 16,21 1-16,-21-1 0,20 0 0,-20 0 16,21 0-16,0 0 0,0 1 0,21-1 15,21-21 17,0-21-17,0 21-15,0-22 0,0 1 0,1 0 16,20 0-16,-21 0 0,21 0 15,-20-1-15,20-20 0,-21 21 0,21-21 16,1 20-16,-1 1 0,-21-21 16,0 21-16,22 21 0,-22-21 15,0 21-15,0 0 0,0 0 16,1 0-16,-1 42 16,0-21-16,-21 0 0,0 22 0,21-1 15,0 0-15,-21 1 0,0-1 16,21 0-16,1 1 0,-22-1 0,21 0 15,-21-21-15,21 22 0,-21-22 0,21 0 16,0 21-16,-21-20 0,21-1 16,-21 0-16,22-21 15,-22 21-15,21-21 16,0 0-16,0 0 0,0 0 16,0 0-16</inkml:trace>
  <inkml:trace contextRef="#ctx0" brushRef="#br0" timeOffset="52311.82">11091 1842 0,'0'0'0,"-21"0"16,0-22-16,21 1 0,-21 21 0,21-21 15,-21 0-15,21 0 0,0 0 16,-22-1-16,1 22 16,21-21-16,-21 21 0,0-21 15,0 21-15,0 0 16,-1 0-16,1 0 15,0 0-15,0 0 0,-21 0 0,20 0 16,1 0-16,0 0 0,0 0 0,0 0 16,42 0 15,0 0-31,21 0 0,1 0 16,-1 0-16,22 0 0,-1 0 15,1 0-15,20 0 0,-20 0 0,20 0 16,-20 0-16,21 0 0,-22 0 0,1 0 15,20 0-15,-20 0 0,-22 0 16,22 0-16,-22 0 0,-21 0 0,0 0 16,0 0-16,1 0 0,-44 0 31,1 0-31,0 0 0,0 0 16,0 0-16,0 0 0,-1 0 15,1 0-15,0 0 0,0 0 16,0 0-1,0-21-15,-1 21 16,1 0-16,0 0 0,0 0 16,0 0-1,0 0-15,-1 0 16,22 21-16,0 0 0,-21 0 0,0 1 16,21-1-16,0 0 0,0 21 0,-21-21 15,21 22-15,0-22 0,-21 21 16,21 1-16,0-1 0,0 0 15,0 1-15,0-1 0,0 0 0,0-21 16,0 22-16,0-1 0,0 0 0,0 1 0,0-1 16,0 0-16,0-20 15,0 20-15,0 0 0,0-21 0,0 1 16,-21-1-16,21 21 0,-22-21 16,1 0-16,0 1 0,0-22 0,0 0 15,0 21-15,-22-21 0,1 0 0,21 0 16,-22 0-16,-20 0 0,21 0 15,-1-21-15,1-1 0,0 22 0,-1-21 16,1 0-16,21 0 0,-22 0 0,22 21 16,0-21-16,0-1 0,0 1 15,21 0-15,0 0 16,21 21 0,21-21-16,-21 21 0,22 0 15,-1 0-15,0 0 0,1 0 0,20 0 16,-20-21-16</inkml:trace>
  <inkml:trace contextRef="#ctx0" brushRef="#br0" timeOffset="53468.09">11874 2413 0,'0'0'0,"0"-21"0,0 0 0,0 0 16,0-1-16,0 1 15,-21 21-15,0-21 16,0 21-16,0 0 0,0 0 16,-1 0-16,1 21 0,0 0 15,0 1-15,0-1 0,0 0 0,-1 0 16,1 21-16,21-20 0,0-1 16,-21 21-16,21-21 0,-21 0 0,21 1 15,0-1-15,0 0 0,0 0 0,0 0 16,0 0-16,21-21 15,0 0 1,0 0-16,1 0 0,-1-21 16,0 0-16,0 0 0,0 0 0,0 0 15,1-1-15,-1 1 0,0 0 0,0-21 16,-21 21-16,21-1 0,0 1 16,-21-21-16,0 21 0,22 0 15,-22 42 1,-22 0-1,22 0-15,0 0 16,0 0-16,-21 1 0,21-1 0,0 0 16,0 21-16,0-21 0,0 1 15,21-1-15,1 0 0,-1-21 16,0 0-16,0 0 0,0 0 0,0 0 16,1 0-16,-1 0 0,21 0 15,-21 0-15,0-21 0,1 0 0,-1 21 16,0-22-16,0 1 0,0 0 0,0 0 15,1 0-15,-1-22 0,-21 22 0,0 0 16,0 0-16,21 0 0,-21 0 16,0-1-16,0 44 31,0-1-31,0 0 0,-21 0 16,0 0-16,21 0 0,0 22 15,0-22-15,-22 0 0,22 0 16,-21 0-16,21 1 0,0-1 0,-21 0 15,21 0-15,0 0 0,0 0 16,0-42 15,0 0-31,21 0 16,0 0-16,-21 0 0,0-1 16,22-20-16,-22 21 0,21 0 0,0 0 15,-21-1-15,0 1 0,21 0 16,0 21-16,-21-21 0,21 21 15,1 0-15,-1 0 16,-21 21-16,0 0 0,21 0 16,-21 1-1,0-1-15,0 0 0,0 0 16,0 0-16,0 0 0,0 1 0,0-1 16,0 0-16,0 0 15,21-21-15,0 0 16,0 0-1,1-21 1,-1 0-16,-21 0 0,21-1 0,0 1 16,0 0-16,0 0 0,1-21 0,-1 20 15,-21 1-15,21-21 0,0 21 16,0 0-16,0-1 0,1 22 16,-1-21-1,0 21-15,-21 21 0,0 1 16,0-1-16,0 21 0,0-21 15,0 0-15,0 1 0,-21 20 16,21-21-16,-21 0 0,21 22 0,0-22 16,0 0-16,0 0 0,0 0 0,0 0 15,0 1-15,0-1 0,21 0 16,0-21-16,0 0 16,0 0-1,-21-21-15,21 21 0,-21-21 16,0-1-16,22 1 15,-22 0-15,21 0 0,0 0 16,-21 0-16,21-1 0</inkml:trace>
  <inkml:trace contextRef="#ctx0" brushRef="#br0" timeOffset="54784.35">14393 2434 0,'0'0'0,"-21"0"0,21-21 31,21 0-31,0 21 15,1-21-15,-1 0 0,0-1 0,0 22 16,0-21-16,0 0 0,1 0 16,-1 0-16,-21 0 0,21 21 0,-21-22 15,21 1-15,-21 0 0,0 0 0,0 0 16,-21 21 0,0 0-1,0 0-15,21 21 0,-22-21 0,1 21 16,21 21-16,-21-20 0,21-1 0,0 21 15,0 0-15,0 1 0,0-1 16,0 0-16,0 1 0,0-1 0,0 22 16,0-22-16,21 0 0,0 22 15,-21-22-15,22 0 0,-1 22 0,-21-22 16,21 1-16,-21-1 0,21-21 0,-21 21 16,21 22-16,-21-22 0,0 1 0,0-22 15,0 21-15,-21-21 0,0 0 0,0 1 16,-22-1-16,22 0 0,-21 0 0,21-21 15,-22 0-15,1 0 0,0 0 16,21 0-16,-22 0 0,22 0 0,0-21 16,0 0-16,0 21 0,21-21 0,-22-1 15,22 1-15,0 0 0,0 0 16,0 0-16,22-22 0,-1 22 0,0 0 16,0 0-16,0-21 0,0 20 0</inkml:trace>
  <inkml:trace contextRef="#ctx0" brushRef="#br0" timeOffset="55160.64">14584 1947 0,'0'0'0,"-21"0"0,-22 0 15,22 0 1,0 0-16,42 0 47,0 0-32,0 0-15,-21-21 16,0 0 0,-21 0-1,0 21-15,0 0 0,0 0 16,21 21-1,-21-21-15,21 21 0,0 0 16,0 1-16,0-1 0,0 0 16,0 0-16,0 0 0,0 0 15,0 1-15,21-22 16,0 0-16,0 0 0,0 0 16,0 0-16,1 0 0,-1 0 0</inkml:trace>
  <inkml:trace contextRef="#ctx0" brushRef="#br0" timeOffset="55468.48">15452 2286 0,'0'0'0,"-43"21"15,64-21 17,1 0-32,-1 0 0,0 0 0,0 0 15,0 0-15,0 0 0,1 0 16,-1 0-16,0 0 16,0 0-16,-21 21 46</inkml:trace>
  <inkml:trace contextRef="#ctx0" brushRef="#br0" timeOffset="55697.63">15452 2540 0,'0'0'16,"-22"0"-16,22 21 0,-21 0 15,21 1 1,21-22 0,1 0-16,-1 0 15,0 0-15,0 0 0,0 0 16,0 0-16,1 0 16,-1 0-1,-21-22 1</inkml:trace>
  <inkml:trace contextRef="#ctx0" brushRef="#br0" timeOffset="56664.17">16764 2138 0,'-21'-21'0,"42"42"0,-63-42 0,20 21 0,1 0 16,0-21-16,0-1 0,0 22 16,21-21-16,0 0 0,0 0 15,0 0-15,0 0 16,21 21-16,0 0 0,21-22 16,-20 22-16,-1 0 0,21 0 15,0 0-15,-20 22 0,20-1 0,0 0 16,-21 0-16,22 0 0,-22 0 0,0 22 15,0-22-15,-21 0 0,0 21 0,0-20 16,0-1-16,0 0 0,0 21 16,0-21-16,-21 1 0,0-1 0,0 0 15,0 0-15,-1-21 16,1 0 0,21-21-16,0 0 15,0 0-15,0-1 0,0 1 16,0 0-16,0-21 0,0 21 15,0-22-15,0 1 0,21 21 0,1-22 16,-1 1-16,0 21 0,0-21 0,0 20 16,22 1-16,-22 21 0,21 0 15,-21 0-15,22 0 0,-1 0 0,-21 0 16,21 21-16,-20 1 0,-1-1 0,0 0 16,0 0-16,-21 21 0,21-20 0,-21-1 15,0 0-15,0 21 0,0-21 16,0 1-16,0-1 0,0 0 0,-21 0 15,21 0-15,-21-21 0,21 21 0,-21 1 16,21-1-16,-21-21 31,21-21-15,0-1 0,0 1-16,0 0 0,21 0 15</inkml:trace>
  <inkml:trace contextRef="#ctx0" brushRef="#br0" timeOffset="57063.99">17716 2138 0,'22'0'31,"-1"0"-31,0 0 16,0 0-16,0 0 0,0-21 15,1 21-15,-22-21 0,0-1 16,21 22-16,0-21 0,-21 0 0,0 0 16,0 0-16,0 0 15,0-1-15,0 1 0,0 0 16,-21 21-16,0 0 16,-1 0-16,1 21 15,0 0-15,0 1 0,21-1 0,-21 0 16,0 0-16,-1 21 0,22-20 15,0-1-15,-21 0 0,21 0 0,0 21 16,0-20-16,0-1 0,0 0 0,0 0 16,0 0-16,0 0 0,21 1 15,1-22-15,-22 21 16,21-21-16,0 0 0,0 0 16,0 0-16,0 0 0,1-21 15,-1-1-15,0 1 0,0 0 16,0 0-16,0 0 0</inkml:trace>
  <inkml:trace contextRef="#ctx0" brushRef="#br0" timeOffset="57772.09">18246 1990 0,'0'0'0,"21"-21"0,-21 42 32,0 0-17,-21 0-15,21 0 0,0 0 16,0 22-16,-22-22 0,22 0 0,-21 0 15,21 0-15,-21 1 0,21 20 16,0-21-16,0 0 0,-21 0 0,21 1 16,0-1-16,0 0 0,0 0 15,21-21 1,0 0 0,0-21-16,1 21 0,-1-21 0,0 0 15,0 21-15,0-22 0,0 1 0,64-63 16,-64 62-16,0 1 15,1 0-15,-1 0 0,0 21 16,-21-21-16,21 21 0,0 0 16,-21 21-1,0 0-15,0 0 16,0 0-16,0 1 16,0-1-16,-21 0 0,21 0 0,0 0 15,0 0-15,0 1 0,0-1 16,0 0-16,0 0 0,0 0 15,21-21-15,0 0 0,1 21 0,-1-21 16,0 0-16,0 0 0,0 0 16,22 0-16,-22-21 0,0 21 0,0-21 15,21 0-15,-20 0 0,-1 0 0,0-1 16,0 1-16,0 0 0,0-21 0,1 21 16,-22-22-16,0 22 0,0-21 15,0 21-15,0-22 0,0 22 0,0 0 16,0 0-16,0 0 0,-22-1 0,1 1 15,0 21-15,0 0 16,0 0-16,0 0 0,-1 0 16,22 21-1,-21-21-15,21 22 0,21-22 16,1 0-16,-1 21 16,0-21-16,0 0 0,0 0 15,0 0-15,1 0 0,-1 0 16,0 0-16,-21-21 0,21 21 15,0-22-15,-21 1 63,0 0-47</inkml:trace>
  <inkml:trace contextRef="#ctx0" brushRef="#br0" timeOffset="58784.84">20637 1461 0,'0'0'0,"0"-22"15,0 1-15,0 0 16,-21 0-16,21 63 31,0-21-31,0 22 0,21-1 16,-21 0-16,0 1 0,0 20 16,0-20-16,0 20 0,0 1 0,0-22 15,-21 21-15,0-20 0,0-1 0,21 0 16,-21 1-16,0-1 0,-1 0 15,1 1-15,21-22 0,0 0 0,-21 21 16,21-20-16,0-1 0,0 0 16,0-42 15,21 0-31,-21-1 16,0 1-16,0 0 0,0 0 0</inkml:trace>
  <inkml:trace contextRef="#ctx0" brushRef="#br0" timeOffset="60298.75">20447 2011 0,'0'0'0,"-21"-21"0,0-22 0,-1 1 0,1 0 16,21-1-16,-21 1 0,0 21 0,21-21 16,-21-1-16,21 1 0,0 0 0,0 20 15,21-20-15,0 0 0,21 21 16,1-1-16,-1 1 0,0 0 0,22 0 16,-1 21-16,1 0 0,21 0 0,-22 0 15,1 21-15,-1 0 16,-21 0-16,1 22 0,-1-22 0,0 21 15,-20-21-15,-22 22 0,0-1 0,0 0 16,0-20-16,-43 20 0,22 0 16,-21-21-16,-1 22 0,1-22 0,0 0 15,-1 0-15,-20 0 0,21 1 0,-1-22 16,1 21-16,0-21 0,-1 0 0,22 0 16,0 0-16,0 0 0,0 0 15,-1 0-15,22-21 0,0-1 0,-21 22 16,21-21-16,0 0 0,21 21 31,1 0-31,-1 0 0,0 21 16,0 0-16,-21 1 0,21-1 0,0 21 15,-21-21-15,22 0 0,-1 1 0,-21 20 16,21-21-16,0 0 0,-21 0 16,21 1-16,0-1 0,1 0 0,-1 0 15,0 0-15,21-21 0,-21 21 0,1 1 16,20-22-16,-21 0 0,21 0 0,1 0 15,-1 0-15,0 0 0,1 0 16,-1 0-16,0-22 0,1 22 0,-1-21 16,0 0-16,1 0 0,-1 0 15,0 0-15,-20-1 0,-1 1 0,0 0 16,0-21-16,0 21 0,-21-1 0,21-20 16,-21 21-16,0 0 0,0 0 15,-21-1-15,0 22 0,0 0 16,0 0-16,0 0 0,-1 0 0,-20 22 15,21-22-15,0 21 0,-22 0 16,22 0-16,-21 0 0,21 0 0,0 22 16,-1-22-16,1 0 0,21 0 0,0 0 15,0 1-15,-21-22 0,21 21 0,0 0 16,0 0-16,21-21 16,0 0-16,1 0 15,-1 0-15,0 0 0,21 0 0,-21 0 16,1 0-16,20-21 0,-21 21 0,0-21 15,0 0-15,1-1 0,20 1 0,-42 0 16,21 0-16,0 0 0,0 0 16,-21-1-16,0 1 0,0 0 15,0 0-15,0 42 16,0 0 0,0 0-16,-21 1 15,21-1-15,0 0 0,0 0 0,0 0 16,0 0-16,0 1 0,0-1 15,0 0-15,21-21 16,1 21-16,-1-21 16,0 0-16,0 0 0,0 0 15,0 0-15,22-21 0,-22 0 0,0 21 16,0-21-16,0-1 0,1 1 0,-22 0 16,21 0-16,0 0 0,-21 0 0,0-1 15,0 1-15,21 0 0,-21 0 16,0 0-16,0 42 31,0 0-15,0 0-16,0 0 0,-21 1 15,21-1-15,0 0 0,0 0 16,0 0-16,0 0 0,0 1 0,0-1 16,0 21-1,-21-42-15,21 21 0,0-42 47,0 0-47,0 0 16,0 0-16,0-1 0,0 1 0,21-21 15,0 21-15,21-64 16,-42 64-16,22 0 0,-1 0 16,-21-1-16,21 22 0,0-21 15,0 21-15,0 0 0,1 0 16,-1 21-1,0 1-15,-21-1 0,21 0 16,-21 0-16,0 0 0,0 0 0,0 1 16,0-1-16,0 0 0,0 0 0,0 0 15,0 0-15,0 1 16,-21-22-16,21 21 0,0-42 47,0-1-47,0 1 15,21 0-15,0 0 0,-21 0 16,21 0-16,1-1 0,-1 1 0,0-21 16,0 21-16,0 0 0,0-1 0,1 1 15,-1 21-15,0 0 0,0-21 0,0 21 16,22 0-16,-22 0 0,0 21 16,0 0-16,0 1 0,0-1 15,1 0-15,-22 21 0,0-21 0,0 1 16,0-1-16,0 0 0,0 21 0,0-21 15,0 1-15,0-1 0,0 0 16,0 0-16,-22 0 0,22 0 0,0 1 16,-21-22-16,21 21 0,-21-21 15,42-21 17,0-1-17,1 22-15,-1-21 0</inkml:trace>
  <inkml:trace contextRef="#ctx0" brushRef="#br0" timeOffset="60600.58">23262 1736 0,'0'0'0,"0"-21"16,-21-1-16,0 22 15,0 0 1,-1 0-16,1 22 15,21-1-15,-21 21 0,0-21 0,21 22 16,-64 62 0,64-62-16,-21-1 0,21-21 0,-21 22 15,21-1-15,0-21 0,0 21 0,0-20 16,0 20-16,0-21 0,0 0 0,0 0 16,0 1-16,0-1 0,21 0 15,0-21-15,1 0 16,-1 0-16,0 0 0,0 0 0,0 0 15,0-21-15,1 21 0,20-21 0,-21-1 16,0 1-16,0 0 0,22 0 16</inkml:trace>
  <inkml:trace contextRef="#ctx0" brushRef="#br0" timeOffset="60934.93">23749 1736 0,'0'0'0,"-21"-21"0,21-1 16,21 22 0,0 0-16,0 0 0,-21 22 15,21-1-15,1 0 16,-1 0-16,-21 0 0,0 0 0,21 22 16,0-22-16,-21 21 0,0-21 0,0 22 15,0-22-15,0 21 0,0-21 0,0 22 16,0-22-16,0 21 0,-21-21 15,0 1-15,0-1 0,-1 0 0,1 0 16,0 0-16,0 0 0,0 1 0,0-22 16,-1 21-16,1-21 0,0 0 15,0 21-15,0-21 0,42-21 47,0 0-47,0 21 16,0-22-16</inkml:trace>
  <inkml:trace contextRef="#ctx0" brushRef="#br0" timeOffset="61191.78">24426 1905 0,'-42'-21'16,"21"21"-1,21-21-15,-21 21 0,-1 0 16,44 0 47,-22 21-48,0 0 1,0 0-16</inkml:trace>
  <inkml:trace contextRef="#ctx0" brushRef="#br0" timeOffset="61433.65">24342 2455 0,'0'0'0,"-22"22"0,22-1 0,-21-21 15,21 21-15,-21 0 16,21 0-16,-21-21 16,21 21-16,-21 1 0,0-1 15,-1 0-15,1 0 0,21 0 0,-21 0 16,0 1-16,-21-22 0,20 21 0,1 0 16,0 0-16,-21-21 0,21 21 0,-1 0 15,1-21-15,0 0 0,0 22 16,0-22-16</inkml:trace>
  <inkml:trace contextRef="#ctx0" brushRef="#br0" timeOffset="64716.06">10604 3704 0,'0'0'0,"0"-21"0,0 0 15,0 42 32,0 0-47,0 0 16,0 1-16,0-1 0,0 0 0,0 0 16,0 0-16,0 0 0,0 1 0,0-1 15,0 0-15,0 0 0,0 0 16,0 0-1,0-42 79,22 21-47,-1 0 156,0 0-172,-21-21 219,-21 21-250,0 0 0</inkml:trace>
  <inkml:trace contextRef="#ctx0" brushRef="#br0" timeOffset="65328.71">10626 3831 0,'0'-21'0,"0"0"31,0 0-31,0 0 16,0-1-16,0 1 16,0 0-16,0 0 0,0 0 15,0 0-15,-22-1 0,22 1 16,-21 21-16,21 21 16,0 1-16,0-1 15,0 21-15,-21 0 0,21 1 0,0-1 16,0 0-16,-21 22 0,21-1 15,0-20-15,0 20 0,0 1 0,-21-1 16,21-20-16,0 20 0,-21-21 0,21 1 16,-22-1-16,22 0 0,0 1 0,0-1 15,-21-21-15,21 22 0,0-22 16,0 0-16,0 0 16,0 0-16,0-42 15,0 0 1,0 0-16,0 0 0,0-1 15,0 1-15,0-21 0</inkml:trace>
  <inkml:trace contextRef="#ctx0" brushRef="#br0" timeOffset="66968.3">10329 3979 0,'0'0'16,"-21"-21"-16,-21 0 0,21 0 0,21-21 15,-22 20-15,22 1 0,0 0 16,0 0-16,0-21 0,0 20 0,22 1 15,-1-21-15,21 21 0,-21 0 0,22-1 16,-1 1-16,0 0 0,22 21 16,-22 0-16,22 0 0,-1 0 0,-21 0 15,22 0-15,-22 21 0,22 0 0,-43 22 16,21-22-16,-21 21 0,1-21 0,-22 22 16,0-1-16,0 0 0,-43-20 15,22 20-15,-21 0 0,-1 1 0,1-22 16,-21 21-16,20 0 0,-20-20 15,-1-1-15,22 0 0,0 0 0,-1 0 0,1 0 16,0-21-16,-1 0 0,22 0 16,0 0-16,0 0 0,0 0 15,21-21-15,0 0 0,0 0 16,0 0-16,0 0 0,21 21 16,0 0-16,0-22 0,0 22 0,0 0 15,1 0-15,-1 22 0,21-22 16,-21 21-16,0 0 0,-21 0 0,22 21 15,-1-20-15,0-1 0,0 0 0,-21 21 16,21-21-16,-21 1 0,21 20 0,1-21 16,-1 0-16,-21 0 0,21 1 0,0-1 15,0 0-15,0 0 0,1-21 16,-1 21-16,21-21 0,-21 0 16,22 0-16,-22 0 0,21 0 0,0 0 15,-20 0-15,20 0 0,0 0 0,-21-21 16,22 0-16,-1 21 0,-21-21 0,0 0 15,22-1-15,-22-20 0,0 21 0,0 0 16,0-22-16,-21 22 0,0-21 0,22 21 16,-22-22-16,0 22 15,0-21-15,0 21 0,0 0 0,0-1 16,-22 22-16,1 0 0,0 0 16,0 0-16,0 22 0,0-1 0,-1 0 15,1 0-15,0 0 0,-21 22 0,21-22 16,21 21-16,-22-21 15,1 22-15,0-22 0,21 0 0,0 21 16,0-21-16,0 1 0,0-1 0,0 0 16,0 0-16,21-21 15,0 0-15,1 0 0,-1 0 0,0 0 16,0 0-16,0-21 0,0 21 16,1-21-16,-1 0 0,0-1 0,0 1 15,0 0-15,0 0 0,-21 0 16,22 0-16,-22-22 0,21 22 0,-21 0 15,0 0-15,0 0 0,0-1 0,21 1 16,-21 42 15,0 1-31,0-1 0,-21 0 16,21 21-16,0-21 0,0 1 0,0-1 16,0 21-16,0-21 0,0 0 0,0 1 15,0-1-15,0 0 0,0 0 16,21-21-16,0 0 0,0 21 0,0-21 15,1 0-15,-1 0 0,21 0 16,-21 0-16,0-21 0,1 21 0,-1-21 16,21 0-16,-21 0 0,0-1 0,1 1 15,-1 0-15,0 0 0,0-21 16,0 20-16,-21 1 0,21-21 0,1 21 16,-1 0-16,-21-1 0,0 1 0,21 0 15,0 21-15,-21 21 31,0 0-31,0 22 16,0-22-16,0 0 0,0 0 0,0 22 16,-21-22-16,0 0 0,21 0 0,0 0 15,0 0-15,-21 1 0,21-1 16,-22 0-16,22 0 0,-21-21 16,21-21 15,0 0-16,21 21-15,1-21 0,-22-1 0,21-20 16,0 21-16,0 0 0,-21-22 0,21 22 16,0-21-16,1 21 0,-1 0 15,0-1-15,0 1 0,-21 0 0,21 21 16,0 0-16,1 0 0,-1 0 16,0 0-16,-21 21 0,0 0 15,0 1-15,0-1 0,0 0 16,0 0-16,0 21 0,0-20 0,0-1 15,0 0-15,0 0 0,0 0 16,0 0-16,0 1 0,0-1 0,0 0 16,-21-21-16,42-21 31,0 0-15,0-1-16,0 1 0,1 0 15,-22 0-15,21 0 0,21-22 0,-21 22 16,0 0-16,1-21 0,-1 21 0,0-1 15,0 1-15,0 0 0,0 21 16,1 0-16,-22 21 16,0 0-16,0 1 15,0-1-15,0 0 0,0 0 0,0 21 16,0-20-16,0-1 0,0 0 16,0 21-16,0-21 0,0 1 0,0-1 15,0 0-15,0 0 0,0 0 16,21-21-16,0 0 0,0 0 15,0 0-15,0 0 16,1 0-16,-1-21 0,0 0 16,-21 0-16,21 0 15,0 21-15,-21-22 0,21 22 16,-21-21-16,0 0 16,22 21-1,-1-21 1,-21 0-1,21 21 1,0 0-16,0-21 0</inkml:trace>
  <inkml:trace contextRef="#ctx0" brushRef="#br0" timeOffset="69071.98">14457 4530 0,'0'21'0,"0"0"16,-21 0 0,21 0-16,0 1 15,21-44 32,0 1-31,-21 0-16,21 21 0,-21-21 15,0 0-15,21 0 0,-21-1 16,21 1-16,-21 0 0,0 0 0,0 0 16,0 0-16,0-22 0,0 22 15,0-21-15,0 21 0,0-1 0,0-20 16,0 21-16,0 0 0,0 0 16,0-1-16,0 1 0,-21 21 15,0 0-15,0 0 16,21 21-16,-21 1 15,0-1-15,21 0 0,-22 0 0,22 0 16,0 0-16,0 1 0,0-1 16,0 0-16,0 0 0,0 0 15,0 0 1,22-21-16,-1 0 0,0 0 16,0 0-16,0 0 15,0-21-15,-21 0 0,22 21 0,-1-21 16,0 0-16,0 0 0,-21-1 0,21 1 15,-21 0-15,21-21 0,-21 21 0,0-1 16,0 1-16,0-21 0,0 21 0,22 0 16,-22-1-16,0 1 15,0 42 1,0 1-16,0-1 16,0 0-16,0 0 0,0 21 15,0-20-15,0 20 0,0-21 0,0 21 16,0-20-16,21 20 0,-21-21 15,0 0-15,21 0 0,0 1 0,-21-1 16,21 0-16,0 0 0,1-21 0,-22 21 16,21-21-16,0 21 0,0-21 15,0 0-15,0 0 16,1 0-16,-1 0 31,-21-21-31,21 21 0,-21-21 0,21 21 16,-21-21-16,21 0 0,0 0 0,1-1 15</inkml:trace>
  <inkml:trace contextRef="#ctx0" brushRef="#br0" timeOffset="69460.14">15748 4022 0,'21'0'46,"0"0"-30,0-21-16,1 21 16,-1 0-16,0 0 0,0 0 15,0 0-15,0 0 16,1 0 0,-22 21 15,0 0-31,-22 0 15,1-21-15,21 21 16</inkml:trace>
  <inkml:trace contextRef="#ctx0" brushRef="#br0" timeOffset="69648.03">15769 4276 0,'0'21'0,"0"-42"0,0 63 0,-21-42 16,21 21-1,21-21 16,0 0-31,0 0 16,1 0-16,-1 0 0,0 0 16,0-21-1,0 21-15,0-21 16,-21 0-16,22 0 0,-1-1 16</inkml:trace>
  <inkml:trace contextRef="#ctx0" brushRef="#br0" timeOffset="70848.6">16785 3450 0,'0'0'0,"21"-21"15,-21 0-15,0 0 0,21 21 16,-21-21-16,22-1 0,-22 1 16,0 0-16,21 21 0,-21-21 15,21 0-15,0 0 0,-21-1 31,0 44 16,-21-22-47,21 21 0,0 0 16,-21 0-16,0 0 0,-1 0 0,22 1 16,-21 20-16,0-21 0,21 21 0,0 1 15,-21-1-15,0 0 0,0 1 0,21-1 16,-22 0-16,22 1 0,0 20 15,-21-20-15,21 20 0,-21-21 0,21 22 16,0-1-16,0 1 0,0-22 0,0 22 16,0-1-16,0-20 0,0-1 0,0 0 15,0 1-15,0-1 0,0 0 16,21 1-16,0-22 0,22 21 0,-22-21 16,0 0-16,21 1 0,-20-1 15,20 0-15,-21 0 0,21-21 0,-20 0 16,-1 0-16,0 0 0,0 0 0,0 0 15,0 0-15,1-21 0,-22 0 16,21 0-16,0-1 0,-21 1 0</inkml:trace>
  <inkml:trace contextRef="#ctx0" brushRef="#br0" timeOffset="71860.71">17399 3704 0,'0'-21'16,"0"0"-1,0 0-15,0 0 31,-21 21 48,21 21-64,0 0-15,0 0 0,0 21 16,0-20-16,0 20 0,0-21 0,0 21 15,0 1-15,0-1 0,0 0 16,0 1-16,0 20 0,0-20 0,0-1 16,0 0-16,0-21 0,0 22 0,0-1 15,0-21-15,0 22 0,0-22 16,0 0-16,0 0 0,0 0 0,-21-21 16,21 21-16,0 1 15,-22-22 1,1 0-1,21-22-15,0 1 16,0 0-16,0 0 0,0-21 16,0 20-16,0 1 0</inkml:trace>
  <inkml:trace contextRef="#ctx0" brushRef="#br0" timeOffset="73427.91">17272 3979 0,'0'0'0,"0"-42"15,0 21-15,0-43 16,0 43-16,0-21 0,0 21 0,0 0 15,0-1-15,0 1 0,42 0 16,-21 0-16,1 0 0,20 0 0,-21-1 16,21 1-16,1 21 0,-22 0 0,21-21 15,1 21-15,-1 0 0,-21 0 16,21 0-16,1 21 0,-22 0 0,0 1 16,0-1-16,0 0 0,-21 0 15,0 0-15,0 0 0,0 22 0,0-22 0,-21 0 16,0 0-16,0 0 0,0 1 0,0-1 15,-22 0-15,22 0 0,-21 0 16,21 0-16,-22 1 0,22-22 16,0 21-16,0-21 0,0 0 0,-1 0 15,1 0-15,0 0 0,21-21 32,0 42-1,0 0-31,21 0 0,-21 0 15,21 0-15,-21 22 0,22-22 0,-1 0 16,0 0-16,0 22 0,0-22 16,0 0-16,1 0 0,-1 0 0,21 0 15,-21-21-15,0 22 0,22-1 0,-22-21 16,21 0-16,-21 21 0,22-21 16,-22 0-16,21 0 0,-21 0 0,22 0 15,-22 0-15,21 0 0,-21-21 0,22 21 16,-22-21-16,0-1 0,0 22 15,0-21-15,1 0 0,-1 0 0,0 0 16,-21 0-16,21-22 0,-21 22 0,0 0 16,0-21-16,0-1 0,0 22 0,0-21 15,0 21-15,0-1 0,-21 1 0,0 0 16,0 0-16,-1 21 16,1 0-16,0 0 0,0 0 0,0 0 15,0 0-15,-1 21 0,1 0 0,0 0 16,0 1-16,0-1 0,0 21 15,-1-21-15,1 0 0,0 22 0,21-22 16,0 21-16,0-21 0,0 1 16,0-1-16,0 0 0,0 0 0,0 0 15,21-21-15,0 21 0,1-21 16,-1 0-16,0 0 0,0 0 0,0 0 16,22-21-16,-22 21 0,0-21 0,0 0 15,0 0-15,0 21 0,-21-21 16,22-22-16,-22 22 0,21 0 15,-21 0-15,0 0 0,0-1 0,0 1 16,0 0-16,0 0 0,0 0 16,0 42-1,0 0 1,0 0-16,0 0 16,0 1-16,0-1 0,0 0 0,0 0 15,0 0-15,0 0 0,21 1 0,0-22 16,-21 21-16,21 0 0,0-21 0,1 0 15,-1 21-15,0-21 0,0 0 16,0 0-16,0 0 0,1 0 16,-1 0-16,-21-21 0,21 21 15,0-21-15,0 0 0,-21-1 0,21 1 0,-21 0 16,22 0-16,-22 0 0,21-22 0,-21 22 16,0 0-16,0-21 0,0 21 15,0-1-15,0 1 0,21 0 16,-21 42-1,0 0 1,0 1-16,0-1 0,0 0 16,0 21-16,0-21 0,0 1 0,0-1 15,0 0-15,0 21 0,0-21 16,0 1-16,0-1 0,0 0 0,0 0 16,0 0-16,0-42 46,0 0-30,0 0-16,0 0 0,0-1 16,0-20-16,21 21 0,-21 0 0,0-22 15,0 22-15,0-21 0,21 21 0,-21 0 16,21-1-16,-21 1 0,0 0 0,0 0 16,22 21-16,-1 0 0,0 0 15,-21 21 1,21 0-16,-21 0 0,21 1 15,-21-1-15,0 0 0,0 21 0,0-21 0,0 1 16,0-1-16,0 0 0,21 0 16,-21 0-16,0 0 0,0 1 0,22-22 15,-22 21-15,21-21 32,0 0-32,-21-21 15,21-1-15,0 1 0,0 0 16,-21 0-16,22 0 0,-1-22 0,0 22 15,-21-21-15,21 21 0,0-22 16,0 22-16,1 0 0,-22 0 0,21 21 16,-21-21-16,21 21 0,-21-21 15,21 21-15,0 21 16,-21 0-16,0 0 0,0 0 16,0 0-16,0 1 0,0-1 0,0 21 15,0-21-15,0 22 0,0-22 16,0 0-16,0 21 0,0-21 0,0 1 15,0-1-15,0 0 0,0 0 0,0 0 16,0 0-16,0 1 16,21-22-1,1 0 1,-1-22 0,0 1-1,0 0-15,-21 0 0,21 0 0,-21 0 16</inkml:trace>
  <inkml:trace contextRef="#ctx0" brushRef="#br0" timeOffset="73860.66">19494 3493 0,'0'0'15,"0"-22"-15,0 1 0,-21 0 0,21 0 0,0 0 16,0 0-16,21 21 15,1 0-15,-1 0 16,21 0-16,0 21 0,-20 0 0,20 0 16,0 0-16,1 0 0,-1 22 0,0-1 15,-21-21-15,22 22 0,-1-1 0,-21 0 16,22 22-16,-22-22 0,0 0 16,-21 22-16,0-22 0,0 22 0,0-1 15,0 1-15,0-22 0,0 22 0,-21-1 16,0-21-16,-22 22 0,1-1 0,0-20 15,-1-1-15,1 0 0,-22 1 0,22-1 16,0 0-16,-1 1 0,22-22 0,-21 0 16,21 0-16,0 0 0,-1 1 0,22-1 15,0-42 32,22 21-31,-22-22-16,21 1 0,-21 0 15,21 0-15,0 21 0,0-21 0,-21 0 16,21-1-16,-21 1 0,22 0 0,-1 0 16,0 21-16,0-21 0</inkml:trace>
  <inkml:trace contextRef="#ctx0" brushRef="#br0" timeOffset="78159.84">20235 4233 0,'0'0'0,"21"0"15,1 0 1,-1-21-16,0 0 16,0 21-16,0-21 0,0 0 15,1 0-15,-1-1 16,0 22-16,0-21 0,-21 0 0,21 0 16,-21 0-16,21 0 0,-21-1 0,22 1 15,-22 0-15,0 0 16,0 42 15,0 0-15,0 0-16,0 1 0,0-1 15,0 21-15,0-21 0,0 0 0,0 22 16,-22-22-16,22 21 0,-21 1 16,21-1-16,0 0 0,0 1 15,-21-1-15,21 0 0,0 1 0,-21-1 16,21-21-16,0 21 0,0 1 0,0-1 15,0 0-15,0 1 0,0-1 0,0 0 16,0 1-16,0-1 0,0 0 0,0-20 16,21 20-16,-21-21 0,0 0 15,0 0-15,0 1 0,0-1 0,0 0 16,0 0-16,0 0 0,-21-21 16,0 0-16,0 0 0,-1 21 0,1-21 15,0 0-15,0 0 0,-21 0 0,20 0 16,1 0-16,0 0 0,-21 0 0,21 0 15,-1 0-15,1 0 0,0-21 16,0 21-16,0 0 0,21-21 16,-21 0-16,21 0 15,0 0-15,0-1 0,0 1 16,0 0-16,21-21 0,0 21 16,-21-1-16,42-20 0,-21 21 0</inkml:trace>
  <inkml:trace contextRef="#ctx0" brushRef="#br0" timeOffset="78588.16">20722 3535 0,'-21'0'15,"42"0"-15,-63 0 0,21 0 16,-1 0-16,22 21 16,0 0-16,0 0 15,22-21 1,-1 0-16,0 0 16,0 0-16,0 0 0,0 0 15,1 0-15,-1 0 0,-21-21 16,0 0-1,0 0 1,-21 21-16,-1 0 16,1 0-16,0 0 0,21 21 15,-21-21 1,21 21-16,0 0 0,-21-21 0,21 22 16,0-1-16,0 0 15,21-21 1,0 0-1,0 0-15,0 0 0,1 0 0,20 0 16</inkml:trace>
  <inkml:trace contextRef="#ctx0" brushRef="#br0" timeOffset="78932.09">21929 3810 0,'0'-21'16,"-22"21"0,22-21-16,0 0 15,-21 21 16,0 0 16,21 21-47,0 0 0,0 0 16,0 0-16,0 0 16,0 1-16,0-1 15,0 0-15,0 0 16,0 0-16</inkml:trace>
  <inkml:trace contextRef="#ctx0" brushRef="#br0" timeOffset="79180.95">21886 4318 0,'0'0'0,"0"21"0,0 0 16,0 1 15,0-1 0,0 0-31,0 0 0,0 0 16,0 0-16,0 1 15,-21-1-15,0 0 0,0 0 16,0 0-16,-1 0 0,-20 1 0,21-1 16,-21-21-16,20 21 0,-20 0 15,0 0-15,-1-21 0,22 21 0,-21 1 16</inkml:trace>
  <inkml:trace contextRef="#ctx0" brushRef="#br0" timeOffset="84096.43">1905 10795 0,'0'-21'16,"0"0"-16,0 0 0,0-1 16,0 1-16,0 0 0,0 0 15,0 0-15,0 0 0,0-1 0,-21-20 16,0 21-16,21 0 15,0 0 1,0 42 0,0 0-1,0 0-15,0 0 0,21 0 0,-21 22 16,21-22-16,-21 21 0,21 1 0,0-1 16,-21 0-16,0 22 0,21-22 15,1 22-15,-22-1 0,0 1 16,0 20-16,21-20 0,-21 20 0,21-20 15,-21 21-15,0-22 0,0 22 16,0-22-16,21 22 0,-21-22 0,0 22 16,0-21-16,21-1 0,-21 1 0,0-1 15,0 1-15,0-1 0,0-21 16,0 1-16,0-1 0,0 0 0,0-20 16,0-1-16,0 0 0,0 0 0,21-21 15,-21-42 1,0 21-1,22-1-15,-22-20 0,0 0 0,0-1 16,0 1-16,0 0 0</inkml:trace>
  <inkml:trace contextRef="#ctx0" brushRef="#br0" timeOffset="85067.69">2095 10478 0,'0'0'0,"-21"0"0,21-22 16,-42 1-16,42 0 16,0 42 30,21-21-46,0 0 16,0 0-16,22 0 0,-1 0 0,0 0 16,1 0-16,20 0 0,22 0 15,-22 0-15,22 0 0,0 0 0,21-21 16,-22 0-16,43 21 0,-21 0 0,21-21 16,21 21-16,-21-21 0,21 21 15,1-22-15,-1 22 0,21-21 16,-21 21-16,22 0 0,-1-21 0,-21 0 15,0 21-15,0 0 0,1-21 0,-1 21 16,0 0-16,-21-21 0,0 21 16,0 0-16,-21 0 0,0-22 0,-22 22 15,1 0-15,0 0 0,-22 0 0,22 0 16,-43-21-16,22 21 0,-22 0 0,-21 0 16,21 0-16,-20 0 0,-1 0 15,0 0-15,0 0 16,-21 21-16,21-21 0,-21 22 0,21-1 15,-21 0-15,0 21 0,0-21 16,0 1-16,0 20 0,0 0 16,0-21-16,0 22 0,0-1 15,0 0-15,0 1 0,0-1 0,0 22 16,-21-22-16,21 0 0,-21 1 0,21 20 16,-21-21-16,21 22 0,0-1 0,0-20 15,0 20-15,0 1 0,0-1 0,0 1 16,0-22-16,0 22 0,21-1 15,-21-21-15,21 22 0,0-1 16,-21-20-16,0 20 0,0-20 0,0 20 0,22-21 16,-22 22-16,0-22 0,0 1 0,0-1 15,0 0-15,0 1 0,-22-1 0,1-21 16,0 21-16,21-20 0,-21-1 16,0 0-16,0 0 0,21 0 0,-22 0 15,1 1-15,0-1 0,0-21 0,0 21 16,-22 0-16,22-21 0,0 21 0,-21-21 15,21 0-15,-22 21 0,1-21 16,0 0-16,-22 22 0,1-22 0,-1 0 16,1 0-16,-22 0 0,0 21 0,1-21 15,-22 0-15,0 0 0,0 0 0,0 0 16,-21 0-16,0 21 0,0-21 0,0 0 16,0 0-16,-21 0 0,0 21 0,21-21 15,-21 0-15,0 0 0,-1 0 16,1 0-16,0 0 0,0 0 15,0 0-15,21 0 0,0 0 0,0 0 16,0 0-16,21 0 0,-21 0 0,42 0 16,1 0-16,-1 0 0,21 0 0,22 0 15,0 0-15,21-21 0,-1 21 16,1 0-16,21-21 0,0 0 16,21-1-16,1 1 0,20 0 15,-21 0-15,0 0 16,0-22-16,22 22 0</inkml:trace>
  <inkml:trace contextRef="#ctx0" brushRef="#br0" timeOffset="85377.01">3090 11240 0,'0'0'0,"0"-22"0,0 1 0,-21 21 32,21 21-32,0 1 15,0 20-15,0-21 0,0 21 0,0 1 16,0 20-16,0-20 0,0 20 0,0-21 16,0 1-16,-21 20 0,21-20 15,0-1-15,0 0 0,0 1 0,-21-1 16,21 0-16,0-21 0,0 22 0,0-22 15,0 0-15,0 0 0,0-42 32,0 0-32,0 0 15,0 0-15,0-1 0</inkml:trace>
  <inkml:trace contextRef="#ctx0" brushRef="#br0" timeOffset="85706.82">2730 11409 0,'-21'-21'15,"42"42"-15,-63-85 0,21 22 0,0 0 0,21 21 16,0-22-16,0 22 0,0 0 16,21-21-16,0 42 0,21-22 0,1 1 15,-1 21-15,22 0 0,-1 0 0,1 0 16,20 21-16,-20 1 0,20-1 0,1 0 16,-21 0-16,-1 21 0,1 1 15,-22-1-15,0 0 0,1 1 0,-22-1 16,-21 22-16,0-22 0,0 0 0,-21 1 15,-1-1-15,-20 0 0,0 1 16,-1-22-16,-20 21 0,21 0 16,-22 1-16,22-22 0,-22 21 0,22-21 15,0 1-15,20-1 0,-20 0 0,21-21 16,0 21-16,0-21 0,42 0 31,0 0-31,0-21 16,21 21-16,1-21 0,-1 0 0,0 21 15,1-22-15,-1 1 0</inkml:trace>
  <inkml:trace contextRef="#ctx0" brushRef="#br0" timeOffset="86936.15">4064 11726 0,'0'0'0,"21"-21"0,0 21 0,0-21 15,-21 0-15,0 0 0,0-22 16,0 22-1,0 0-15,0 0 0,-21 0 16,0 21-16,0 0 0,0 0 16,0 0-16,-1 0 0,1 0 0,0 21 15,0 0-15,-21 0 0,20 0 16,1 1-16,0-1 0,0 21 16,0-21-16,0 0 0,-1 22 0,22-22 0,0 0 15,-21 21-15,21-20 0,0-1 16,0 0-16,0 0 0,0 0 0,21 0 15,1-21 1,-1 0-16,0 0 0,0 0 0,0-21 16,0 0-16,22 0 0,-22 0 0,0 0 15,0-1-15,0 1 0,1-21 0,-1 21 16,0 0-16,0-22 0,0 22 16,-21 0-16,0 0 0,0 0 0,0-1 15,0 1-15,0 0 0,0 42 31,0 0-31,0 1 0,0-1 16,0 21 0,0-21-16,0 0 0,0 1 0,0-1 15,0 0-15,0 0 0,64 21 16,-64-20-16,42-1 0,-21-21 16,0 0-16,1 0 0,20 0 15,-21 0-15,21 0 0,-20 0 0,20-21 16,-21 21-16,0-22 0,22 1 0,-22 0 15,0 0-15,0 0 0,0 0 0,0-1 16,1 1-16,-22 0 0,0 0 0,0 0 16,0-22-16,0 22 0,0 0 15,0 0-15,0 42 47,0 0-47,0 0 0,0 1 16,0-1-16,0 0 0,0 0 15,0 0-15,0 0 0,0 1 0,0-1 16,0 0-16,0 0 0,0 0 16,0 0-16,0 1 15,-22-44 32,1 1-47,21 0 0,0 0 16,0 0-16,0 0 0,0-1 15,0-20-15,0 21 0,0 0 0,0 0 16,0-1-16,0 1 0,21 0 16,-21 0-16,22 21 0,-1-21 0,0 21 15,0 0-15,0 0 0,0 0 16,1 21-16,-1-21 0,0 21 16,-21 0-16,21 0 0,0 1 15,0-1-15,1 0 0,-22 0 0,0 0 16,21 0-16,-21 1 0,0-1 0,21 0 15,-21 0-15,0 0 16,0 0-16,0 1 0,0-1 16,-21-21-1,0-21 1,21-1 0,0 1-16,0 0 0,0 0 15,0 0-15,0 0 0,0-22 0,0 22 16,0-21-16,0 21 0,0-22 0,21 1 15,0 21-15,0-22 0,-21 22 16,21-21-16,0 21 0,1 0 0,20 21 16,-21 0-16,0 0 0,22 0 0,-22 0 15,21 0-15,-21 0 0,0 21 16,1 0-16,20 0 0,-21 0 0,-21 22 16,21-22-16,-21 21 0,0-21 0,0 22 15,0-1-15,0-21 0,0 21 16,0-20-16,0-1 0,0 21 0,-21-21 15,21 0-15,0 1 0,-21-1 0,21 0 16,-21 0-16,21 0 0,-21-21 16,21 21-16,0-42 62,0 0-62,0 0 0,0 0 16,0 0-16</inkml:trace>
  <inkml:trace contextRef="#ctx0" brushRef="#br0" timeOffset="90596.63">5842 2540 0,'-21'0'0,"0"0"15,-1 0-15,22 21 63,22-21-48,-1 0-15,0 21 0,0 1 0,0-22 16,22 21-16,-22-21 0,21 21 0,-21-21 16,22 21-16,-22 0 0,21 0 15,-21 1-15,22-1 0,20 0 0,-21 0 16,22 0-16,-22 22 0,22-22 0,-1 21 16,-20-21-16,20 22 0,1-1 0,-22 0 15,21 1-15,1 20 0,-22-21 16,1 22-16,20-1 0,-21-20 0,1 20 15,-1 1-15,0-1 0,1 1 16,-22-1-16,21 1 0,1 20 0,-1-20 16,0 21-16,1-1 0,-1 1 0,0 0 15,1-1-15,-22 22 0,21-21 16,0 21-16,1-1 0,-1-20 0,-21 21 16,22 0-16,-1 0 0,-21-1 0,21 1 15,-20 0-15,20 21 0,0-21 0,-21 0 16,22 0-16,-22-1 0,21 1 0,-21 0 15,22 21-15,-22-21 0,0 0 16,0 0-16,0 21 0,1-22 0,-1 1 16,0 0-16,0 21 0,-21-21 0,0 0 15,21 0-15,-21-1 0,0 1 16,0 0-16,0 0 0,0 0 0,0 0 16,0-1-16,0-20 0,-21 21 0,0-21 15,0 20-15,21 1 0,-21-21 0,-1 0 16,1 20-16,0-20 0,0 0 15,0-1-15,-22 1 0,22 0 0,0-1 16,0 1-16,0 0 0,0-22 0,-1 22 16,-20-22-16,21 22 0,0-21 15,0 20-15,-22-20 0,22 20 0,0-20 0,-21 21 16,20-22-16,1 1 0,-21-1 0,21 1 16,0-1-16,-22 1 0,22-1 15,0-21-15,0 22 0,0-22 16,-1 22-16,1-22 0,0 22 0,0-22 15,0 0-15,21 1 0,-21-1 0,-1 0 16,22-21-16,-21 22 0,21-22 0,0 21 16,-21-21-16,21 1 0,-21-1 0,0 0 15,21 0-15,0 0 16,0-42 31,0 0-47,0 0 15,-21 21-15,21-21 0,0-1 16,0 1-16,0 0 16,0 0-16,0 0 0,0 0 15,0-1-15,0 1 0,0 0 0,0-21 16,0 21-16,0-1 0,0-20 0,0 21 16,0-21-16,0 20 0,0-20 15,0 21-15,0 0 0,0 0 0,0-1 16,0 1-16,0 0 0,0 0 15,0 42 32,0 0-47,0 22 16,0-22-16,0 0 16,0 0-16,0 21 0,0-20 0,0 20 15,0-21-15,-22 21 0,22-20 0,0 20 16,0-21-16,-21 21 0,21-20 0,-21-1 15,21 0-15,0 0 0,-21 0 0,21 0 16,-21-21-16,21 22 0,-21-22 16,21-22 31,0 1-47,21 21 15,0 0-15,0-21 0,21 21 16,-20 0-16,-1-21 0,21 0 0,0 21 15,1 0-15,-1 0 0,0-21 0,1 21 16,-1 0-16,22 0 0,-22 0 0,0 0 16,-21 0-16,22 0 0,-22 0 15,0 0-15,0 0 0,0 0 0,1 0 16,-22-22 31,-22 22-32,1-21-15,0 0 16,0 21-16</inkml:trace>
  <inkml:trace contextRef="#ctx0" brushRef="#br0" timeOffset="98856.33">10499 7112 0,'-22'0'0,"22"-21"0,-21 21 0,0 0 16,21-21 0,-21 21-16,0 0 0,0 0 15,-1 0-15,1 0 16,42 0-1,1 0 1,-1 0-16,21 0 0,0 0 16,1 21-16,20-21 0,1 0 15,-1 0-15,1 0 0,20 0 0,1 0 0,-21 0 16,-1 0-16,22 0 0,-22-21 16,-20 21-16,20 0 0,-21-21 0,-20 21 0,20 0 15,-21 0-15,-21 21 31,-21-21-31,0 21 0,0-21 16,-1 0-16,1 0 0,0 21 0,0-21 16,0 0-16,0 0 0,-1 0 0,1 0 15,0 0-15,0 0 0,0 0 16,0 0-16,-1 0 16,1 0-1,0 0 1,21 21-16,-21 0 15,21 1-15,0-1 0,-21 0 16,21 0-16,0 0 16,0 22-16,0-22 0,0 21 0,0 0 15,-21 1-15,21-1 0,0 0 0,-22 1 16,22-1-16,0 0 0,0 1 0,-21-1 16,21 0-16,-21 1 0,21-1 0,-21 0 15,21-20-15,-21 20 0,21-21 16,-21 21-16,-1-20 0,22-1 0,-21-21 15,0 21-15,0 0 0,0-21 0,0 0 16,-1 0-16,-20 0 0,21 0 16,-21 0-16,20 0 0,-20 0 0,21 0 0,0-21 15,-22 0-15,22 21 0,0-21 0,-21-1 16,21 1-16,-1 0 16,1 0-16,0 0 0,0 21 0,21-21 15,0-1-15,-21 22 0,21-21 16,21 21-1,0 0-15,0 0 0,0 0 0,22 0 16,-22 0-16,21 0 0,1 0 0,-1 0 16,21 0-16</inkml:trace>
  <inkml:trace contextRef="#ctx0" brushRef="#br0" timeOffset="99948.14">11663 7747 0,'0'0'0,"0"-21"0,21 0 16,-21 0-16,0-1 0,-21 22 16,21-21-16,-21 21 0,-1 0 15,1 0-15,0 0 0,0 0 16,0 0-16,-22 21 0,22 1 0,0-1 16,0 0-16,-21 0 0,20 0 0,-20 22 15,21-22-15,0 21 0,0 0 0,-1-20 16,1 20-16,0 0 0,21-21 0,0 1 15,0 20-15,0-21 0,0 0 0,21-21 16,0 21-16,22-21 0,-22 0 16,21 0-16,-21 0 0,22 0 15,-1-21-15,0 0 0,-20 0 0,20 0 16,0 0-16,-21-1 0,22 1 0,-22 0 16,21-21-16,-21 21 0,1-1 0,-22 1 15,0 0-15,0-21 0,0 21 0,0-1 16,0 1-16,-22 21 31,1 0-31,0 21 0,21 1 16,-21-1-16,21 0 15,-21 21-15,21-21 0,0 1 0,0-1 16,0 21-16,0-21 0,0 0 0,21 1 0,0-1 16,0-21-16,0 21 0,1-21 15,-1 0-15,0 0 0,21 0 16,1 0-16,-22 0 0,21 0 0,0-21 15,1 0-15,-1-1 0,0 1 0,1 21 16,-22-42-16,0 21 0,21 0 0,-20-1 16,-22 1-16,21 0 0,-21 0 0,21 0 15,-21 0-15,0-1 0,0 1 16,0 42 15,-21-21-31,21 22 16,-21-1-16,21 0 0,0 0 0,0 0 15,-22 0-15,22 1 0,-21-1 0,21 0 16,0 21-16,0-21 0,0 1 0,-21-22 16,21 21-16,0 0 0,0 0 0,-21-21 15,21-21 17,0 0-17,0 0-15,0-1 0,0 1 0,0 0 16,21 0-16,0-21 0,-21 20 0,21 1 15,1 0-15,-1-21 0,-21 21 16,21-1-16,0 22 0,0-21 0,22 0 16,-22 21-16,0 0 0,0 0 0,0 0 15,0 0-15,1 0 0,-1 0 16,-21 21-16,21 0 0,0 1 16,0-1-16,-21 0 0,0 0 0,0 0 15,0 0-15,0 1 0,0-1 0,0 0 16,0 0-16,0 0 0,0 0 0,0 1 15,0-1-15,-21-21 16,21-21 0,0-1-1,0 1-15,0 0 16,21 0-16,-21 0 0,0 0 0,21-1 16,1-20-16,-1 21 0,0 0 0,0 0 15,0-1-15,22 1 0,-22 0 0,0 0 16,21 21-16,-21 0 0,1 0 0,-1 0 15,0 0-15,21 0 0,-42 21 0,21-21 16,1 21-16,-22 0 0,21 1 0,-21-1 16,0 0-16,0 0 0,0 0 15,0 0-15,0 1 0,0-1 0,-21 0 16,-1 0-16,1 0 0,21 0 0,0 1 16,-21-1-16,0 0 15,42-21 16,0 0-31</inkml:trace>
  <inkml:trace contextRef="#ctx0" brushRef="#br0" timeOffset="100479.83">14330 8065 0,'21'0'0,"-21"-22"0,21 22 15,0-21-15,-21 0 0,21 0 0,1 0 16,-1 0-16,0-1 0,0-20 0,0 21 16,0 0-16,1-22 0,-22 22 0,21-21 15,0 21-15,-21 0 0,0-22 0,21 22 16,-21 0-16,0 0 0,21 0 0,-21-1 15,0 44 1,0-1 0,-21 0-16,21 21 15,-21-21-15,21 1 0,0 20 0,0 0 16,0-21-16,0 22 0,0 20 0,0-20 16,0-1-16,-21 21 0,21-20 0,-21 20 15,21 1-15,0-1 0,0 1 0,0 20 16,0-20-16,0 21 0,0-22 0,0 22 15,21-1-15,-21 1 0,0 0 0,21-22 16,0 1-16,-21-1 0,0 1 0,0-22 16,0 0-16,0 1 0,0-1 0,0-21 15,0 0-15,0 1 0,-21-22 16,0 0 0,0 0-16,-1 0 0,1-22 15,0 22-15,21-21 0,-21 0 16,21 0-16,-21 21 0,0-21 0,21 0 15,0-1-15,0 1 0,-22 0 0,22 0 16,-21-21-16,21 20 0,0-20 16,-21 0-16</inkml:trace>
  <inkml:trace contextRef="#ctx0" brushRef="#br0" timeOffset="100726.21">14393 7239 0,'0'0'0,"-21"0"0,21-21 16,-21 0-16,0 21 0,21-21 0,-21-1 16,21 1-1,0 42 1,0 1-1,0-1 1,21-21-16,0 21 0,0-21 0</inkml:trace>
  <inkml:trace contextRef="#ctx0" brushRef="#br0" timeOffset="101000.05">15621 7641 0,'21'21'16,"0"-21"15,0 0-31,1 0 16,-1 0-16,0 0 0,0 0 15,0 0-15,0 0 0,1 0 16,-1 0-16</inkml:trace>
  <inkml:trace contextRef="#ctx0" brushRef="#br0" timeOffset="101179.6">15621 7895 0,'0'21'0,"-21"-21"16,21 22-16,21-22 16,0 0-1,0 0-15,0 0 0,1 0 16,-1 0-16,0 0 0,0 0 16,0 0-1,-21-22-15</inkml:trace>
  <inkml:trace contextRef="#ctx0" brushRef="#br0" timeOffset="103781.9">17187 7387 0,'-21'-21'31,"21"0"-15,-21 0-16,21 0 0,0-1 16,0 1-16,0 0 0,0 0 15,0 0-15,0 42 47,21 0-47,-21 21 0,21-20 0,-21 20 16,21-21-16,-21 21 0,0 1 0,0-22 15,0 21-15,0-21 0,0 22 0,0-22 16,0 0-16,0 0 0,0 0 0,0 1 16,-21-1-16,21 0 0,-21-21 0,21 21 15,0-42 16,0 0-31,0 0 0,0-1 16,0 1-16,0 0 0,21 0 0,0 0 16,1-22-16,-1 22 0,0-21 0,21 0 15,-21 20-15,1-20 0,20 0 0,-21 21 16,21-1-16,-20-20 0,20 42 0,-21 0 16,0 0-16,22 0 0,-22 0 15,0 0-15,0 42 0,0-20 0,0-1 16,-21 21-16,0-21 0,0 22 0,0-22 15,0 21-15,0-21 0,0 0 0,0 22 16,0-22-16,-21 0 0,21 0 0,0 0 16,-21 1-16,0-1 0,21 0 15,21-21 17</inkml:trace>
  <inkml:trace contextRef="#ctx0" brushRef="#br0" timeOffset="104684.89">18140 7514 0,'0'0'0,"21"0"16,0-21-16,0 21 0,0-21 16,1 0-16,20 0 15,-21 21-15,0-22 0,0 1 0,1 0 16,20 0-16,-42 0 0,21 0 0,0-1 15,-21 1-15,0 0 0,0 0 16,0 0-16,0 0 0,-21 21 16,0 0-16,-21 0 0,20 0 15,1 21-15,0 0 0,-21 0 0,21 21 16,-1-20-16,1 20 0,-21 0 0,21 1 16,0-1-16,-1 0 0,1-21 0,0 22 15,21-1-15,0-21 0,0 22 0,-21-22 16,21 0-16,0 0 0,0 0 0,0 0 15,21-21-15,0 0 0,0 0 16,1 0-16,20 0 0,-21 0 16,21 0-16,-20 0 0,20-21 0,0 21 15,-21-21-15,22 0 0,-1 0 0,-21 0 16,22-1-16,-22 1 0,0 0 0,0-21 16,0 21-16,0-1 0,1-20 0,-1 21 15,-21 0-15,21-22 0,-21 22 0,21 21 16,-21-21-16,21 21 15,-21 21-15,0 0 16,0 1-16,0-1 0,0 21 16,0-21-16,-21 0 0,21 1 0,0 20 15,0-21-15,-21 0 0,21 0 16,0 1-16,0-1 0,0 0 0,0 0 16,0 0-16,21-21 0,-21 21 15,21-21-15,0 0 0,1 0 0,-1 0 16,0 0-16,0 0 0,0-21 15,0 0-15,22 0 0,-22 0 0,0 0 16,0-1-16,-21 1 0,21 0 0,1 0 16,-1 0-16,-21 0 0,0-1 0,21 1 15,-21 0-15,0 42 32,0 0-32,-21 1 15,21-1-15,0 0 0,0 0 16,-21 0-16,21 0 0,0 1 0,0-1 15,0 0-15,0 0 0,0 0 16,21-21-16,0 0 16,0 0-16,0 0 0,0 0 15,1 0-15,-1 0 0,0 0 0,0 0 16,0-21-16,0 0 0,1 21 0,-22-21 16,21 0-16,-21-1 0,21 1 0,-21-21 15,0 21-15,0 0 0,0-22 16,0 1-16,0 21 0,0-22 0,0 22 15,0 0-15,-21-21 0,0 42 16,21-21-16,-22-1 0,1 22 16,0 0-1,21 22 1,21-22 0,0 0-16,1 0 15,-1 0-15,0 0 0,0 0 0,0 0 16,0-22-16</inkml:trace>
  <inkml:trace contextRef="#ctx0" brushRef="#br0" timeOffset="106633.17">20659 6795 0,'0'0'16,"21"-22"-16,63-20 16,-62 21-16,-1 21 0,0 0 0,0 0 15,-21 21-15,0 0 0,0 22 16,0-22-16,0 42 0,0-20 0,-21-1 16,0 21-16,0 1 0,-1-1 15,-20 1-15,21-1 0,-21 1 0,20-1 16,-20 1-16,0-22 0,-1 22 0,22-22 15,-21 0-15,0 1 0,20-22 0,1 21 16,0-21-16,0 1 0,0-22 16,0 21-16,-1-42 15,22-1 1,0 1-16,0 0 0,0 0 0,0 0 16,0-22-16,22 1 0,-22 0 0,21-1 15,0 1-15,0-21 0,-21 20 0,21-20 16,0 20-16,1 1 0,-1 0 0,-21-1 15,21 22-15,-21 0 0,21 21 16,-21 21-16,0 0 16,0 22-16,0-1 0,0-21 15,0 43-15,0-22 0,0 0 0,0 1 16,0-1-16,0 22 0,0-22 0,0-21 16,21 21-16,0 1 0,1-22 0,-1 0 15,0 0-15,169 22 16,-126-43-16,-22 0 15,22 0-15,-22-22 0,0 22 0,22-21 16,-22 0-16,1-21 0,20 21 16,-21-22-16,1 1 0,-22 0 0,42-43 15,-20 21-15,-22 1 0,-21-1 16,0-20-16,0 20 0,0 1 0,0-22 16,0 22-16,-21-1 0,0-21 15,-1 22-15,1-1 0,-21 1 0,21-1 16,-22 22-16,1 0 0,0-1 15,-1 22-15,1 0 0,0 21 0,-1 0 16,1 0-16,0 21 0,-1 22 0,1-22 16,21 42-16,-21-20 0,20 20 0,1 1 15,21-1-15,0 1 0,0-1 0,0 22 16,0-22-16,0 1 0,0-1 0,0 1 16,21-1-16,1 1 0,20-22 15,-21 22-15,21-43 0,-20 21 0,20 0 16,0-20-16,1-1 0,-1 0 0,21-21 15,-20 0-15,-1 0 0,22 0 16,-22 0-16,21 0 0,1 0 0,-22 0 16,22-21-16,-22 0 0,22-22 0,-22 22 15,0 0-15,1-21 0,-1-1 0,0 22 16,-21-21-16,1-1 0,-22 1 0,0 0 16,0-1-16,0 22 0,0-21 0,0 21 15,0 0-15,-22-1 0,22 1 16,-21 21-16,0 0 0,-21 0 0,21 0 15,-1 0-15,-20 21 0,21 1 0,0-1 16,-22 21-16,22-21 0,0 22 0,0-1 16,0-21-16,0 21 0,21 1 0,0-22 15,0 0-15,0 21 0,0-20 16,0-1-16,0 0 0,0 0 0,21-21 16,0 21-16,0-21 0,0 0 0,0 0 15,1 0-15,-1 0 0,0 0 0,21 0 16,-21-21-16,1 0 0,-1 21 15,21-21-15,-21 0 0,0-1 0,1-20 16,-22 21-16,21-21 0,0 20 0,-21-20 16,21 21-16,-21-21 0,0 20 0,0 1 15,0 0-15,0 63 32,0-20-32,0-1 0,0 0 15,0 21-15,0-21 0,0 22 16,0-22-16,0 0 0,0 21 15,0-20-15,0-1 0,0 0 0,0 0 16,21 0-16,0-21 0,-21 21 0,22-21 16,-1 0-16,0 0 0,0 0 0,0 0 15,0 0-15,1-21 0,20 21 0,-21-21 16,0 0-16,0 0 0,1 0 0,-1-1 16,0 1-16,0 0 0,-21 0 0,21-21 15,-21 20-15,21-20 0,-21 21 0,22 0 16,-22 0-16,0-1 0,0 1 15,0 42 1,0 1 0,0-1-16,0 0 0,-22 21 15,22-21-15,-21 1 0,21 20 0,-21-21 16,21 0-16,-21 0 0,21 22 0,0-22 16,0 0-16,-21 0 0,21 0 15,0 1-15,-21-22 16,21-22-1,0 1 1,0 0-16,0 0 0,0 0 16,0 0-16,0-1 0,21 1 15,-21-21-15,21 21 0,-21-22 0,21 1 16,-21 21-16,21-21 0,0-1 16,-21 22-16,22 0 0,-1 0 0,0 0 15,0-1-15,0 22 0,0 0 0,1 0 16,-22 22-16,21-1 0,0 0 0,0 0 15,0 0-15,0 22 0,-21-1 0,0-21 16,0 21-16,0 1 0,0-22 0,0 21 16,0-21-16,0 22 0,0-22 0,0 0 15,0 0-15,-21 0 0,0 1 16,0-22-16,21-22 31,0 1-31,0 0 16,0 0-16,0 0 0,21 0 0,-21-22 15,42 22-15,-20-21 0,-1-1 0,0 1 16,21 21-16,-21-21 0,22-1 0,-1 1 16,-21 21-16,22 0 0,-1-1 0,0 1 15,-21 0-15,22 21 0,-22 0 16,0 0-16,0 21 0,0 0 0,-21 1 16,0-1-16,0 0 0,0 0 0,0 21 15,0-20-15,0 20 0,0 0 0,0-21 16,0 22-16,0-22 0,0 0 0,-21 21 15,0-20-15,0-1 0,21 0 16,0 0-16,-21 0 0,0 0 0,42-21 31,0 0-31,0 0 0,0 0 16</inkml:trace>
  <inkml:trace contextRef="#ctx0" brushRef="#br0" timeOffset="106909.01">23876 7006 0,'0'0'0,"0"-42"0,0 0 0,0 20 0,0-20 16,0 21-16,0 0 0,0 0 0,-21 21 15,0 0-15,-1 0 16,1 0-16,0 21 0,0 0 0,0 21 16,0-21-16,-1 22 0,-20-22 15,21 21-15,0 1 0,0 20 0,-1-21 16,1 1-16,0-1 0,21 0 0,0 1 15,0-1-15,0 0 0,0-20 0,0 20 16,0-21-16,0 0 0,21 0 0,-21 1 16,21-22-16,1 0 0,-1 21 0,0-21 15,21 0-15,-21 0 0,1 0 0,20 0 16,-21 0-16,0-21 0,22-1 0,-22 1 16,0 21-16,0-21 0</inkml:trace>
  <inkml:trace contextRef="#ctx0" brushRef="#br0" timeOffset="107200.35">24278 6795 0,'0'0'16,"0"-22"-16,21 22 16,0 0-16,-21 22 15,0-1-15,0 0 0,0 0 0,0 0 16,0 22-16,0-22 0,0 21 0,0-21 15,0 22-15,0-1 16,0 0-16,0 1 0,0-1 0,0-21 16,0 21-16,0 1 0,0-22 0,0 21 15,0-21-15,0 1 0,0-1 0,-21 0 16,0 0-16,0 0 0,21 0 16,-21-21-16,0 0 0,-1 0 15,22-21 16</inkml:trace>
  <inkml:trace contextRef="#ctx0" brushRef="#br0" timeOffset="107428.96">24871 6985 0,'-21'0'47,"21"21"-32,0 0 1,0 1 0,0-1-1,0 0-15,0 0 0,-22-21 16</inkml:trace>
  <inkml:trace contextRef="#ctx0" brushRef="#br0" timeOffset="107652.19">24786 7684 0,'0'0'16,"-21"21"-16,0-21 0,21 21 0,-21 0 0,21 0 15,-22-21-15,1 21 0,21 1 16,-21-1-16,0 0 0,0 21 16,21-21-16,-21 1 0,-1-1 0,1 21 15,-21-21-15,21 0 0,0 1 0,-22-1 16,22 0-16,-21 21 0,-1-21 0,1 1 16,0-1-16</inkml:trace>
  <inkml:trace contextRef="#ctx0" brushRef="#br0" timeOffset="109772.22">11049 9419 0,'0'0'0,"0"-21"15,21 21-15,-21-21 0,21 0 0,-21 0 16,0-1-16,0 1 0,0 0 16,0 0-1,0 0 1,-21 21 15,21-21-15</inkml:trace>
  <inkml:trace contextRef="#ctx0" brushRef="#br0" timeOffset="112500.14">10985 9313 0,'0'-21'63,"0"0"-48,0 0-15,0 0 16,0 0-1,0-1-15,0 1 16,0 0 31,0 0-16,22 21-31,-22-21 110,21 0-79,0 21-16,-21-22 1,0 1 0,21 21-16,-21 21 15,0 1 1,0-1-16,-21 21 0,0 0 0,0 1 16,-1-1-16,22 22 15,-21-22-15,0 21 0,0 22 0,0-21 16,-22 20-16,22-20 0,0 20 0,-21-20 15,-1-1-15,22 22 0,-21-21 0,0-22 16,20 21-16,1-20 0,-21-1 0,21 0 16,0-20-16,21-1 0,0 0 0,-22-21 15,22-21 1,0 0-16,0-1 0,0-20 16,0 0-16,0 21 0,0-22 0,0 1 15,0 0-15,0-1 0,22 1 0,-22 0 16,0-22-16,0 22 0,21-1 0,-21 22 15,0-21-15,21 21 0,-21 0 16,0-1-16,21 22 0,0 0 16,-21 22-16,0-1 0,21 0 15,1 21-15,-1-21 0,-21 22 0,21-22 16,0 21-16,-21 1 0,21-22 0,0 21 16,1-21-16,20 22 0,-21-22 0,0 0 15,22 0-15,-1 0 0,-21 0 0,21-21 16,1 0-16,-22 22 0,21-22 0,1 0 15,-1 0-15,0 0 0,1-22 0,-22 22 16,21-21-16,0 0 0,1 0 16,-1 0-16,-21-22 0,22 22 15,-1-21-15,-21 0 0,0-1 0,0-20 0,1 20 16,-1-20-16,-21-1 0,0 1 16,0 21-16,0-22 0,0 1 0,0-1 15,0 22-15,-21-22 0,21 1 0,-43 20 16,22-20-16,0 21 0,-21-1 0,-1 22 15,22 0-15,-42 0 0,20 0 16,1 21-16,-22 0 0,1 0 0,21 21 16,-22 0-16,22 21 0,-22 1 0,22-1 15,0 21-15,-1 1 0,22-1 0,-21 1 16,21-1-16,21 22 0,0-21 0,0 20 16,0-20-16,0-1 0,21 1 15,21-1-15,0-20 0,1-1 16,-1 0-16,22 1 0,-1-22 0,1 0 15,-1 0-15,22 0 0,-22-21 0,1 0 16,20 0-16,-20 0 0,-1 0 0,22 0 16,-21 0-16,-1 0 0,1-21 0,-1 0 15,1 0-15,-1 0 0,-21-1 0,1-20 16,-1 21-16,0-21 0,-20 20 0,-1-20 16,-21 0-16,0-1 0,0 1 15,0 0-15,0-1 0,0 1 0,-21 21 0,21-21 16,-22 20-16,-20 1 0,21 21 0,0 0 15,0 0-15,-22 0 16,22 0-16,-21 21 0,21 1 0,-1-1 16,-20 21-16,21 0 0,0 1 0,0-1 15,-1 0-15,1 1 0,0-1 0,21 0 16,0-20-16,0 20 0,0-21 0,0 21 16,0-20-16,0-1 0,21 0 0,-21 0 15,21-21-15,1 0 0,-1 21 0,21-21 16,-21 0-16,0 0 0,22 0 0,-22-21 15,21 0-15,1 0 0,-22 0 0,21-1 16,-21 1-16,0 0 0,1-21 16,-1 21-16,0-1 0,-21-20 0,0 0 15,0 21-15,0-22 0,0 22 16,0 0-16,0 0 0,0 0 0,0-1 16,0 44-1,0-1-15,-21 0 0,21 0 16,-21 0-16,21 0 0,0 22 0,0-22 15,0 0-15,0 0 0,0 22 0,0-22 16,0 0-16,21 0 0,0 0 0,0-21 16,-21 21-16,21 1 0,0-22 0,1 0 15,-1 0-15,21 0 0,-21 0 16,0 0-16,1 0 0,-1 0 0,21-22 16,-21 1-16,0 21 0,1-21 0,-1 0 15,0 0-15,0 0 0,-21-1 16,21 1-16,-21-21 0,0 21 0,0-22 15,0 22-15,0 0 0,0-21 0,0 21 16,0-1-16,0 44 16,-21-22-16,21 21 15,0 0-15,0 0 0,0 21 0,0-20 16,0-1-16,0 0 0,0 0 0,0 21 16,0-20-16,0-1 0,0 0 0,0 0 15,0 0-15,0 0 0,0 1 16,0-44 15,0 1-15,0 0-16,0 0 15,0 0-15,0 0 0,0-1 0,0 1 16,0-21-16,0 21 0,21 0 0,-21-22 16,21 22-16,1 0 0,-1 0 0,0 0 15,-21-1-15,21 22 0,0 0 0,0 0 16,1 0-16,-1 0 0,-21 22 0,21-1 15,0 0-15,0 0 0,-21 0 0,21 0 16,-21 1-16,22-1 0,-1 0 0,-21 0 16,0 21-16,0-20 0,0-1 0,0 0 15,0 0-15,0 0 0,0 0 0,0 1 16,0-1 0,-21-21-1,21-21 1,0-1-16,0 1 15,0-21-15,21 21 0,0 0 16,-21-1-16,21-20 0,0 21 0,22-21 16,-22 20-16,0-20 0,0 21 0,21 0 15,-20 0-15,-1 21 0,21 0 0,-21 0 16,0 0-16,1 21 0,-22 0 0,21 0 16,-21 21-16,21-20 0,-21-1 15,0 21-15,0-21 0,0 0 0,0 22 16,0-22-16,0 21 0,0-21 0,0 1 15,-21-1-15,0 21 0,-1-21 0,1-21 16,21 21-16,0 1 0,-21-22 0</inkml:trace>
  <inkml:trace contextRef="#ctx0" brushRef="#br0" timeOffset="113660.13">14901 9991 0,'0'0'0,"21"0"16,1 0-16,-1 0 16,0 0-16,0 0 15,0-21-15,0 21 0,-21-22 0,22 22 16,-1-21-16,0 0 0,0 0 15,-21 0-15,21 0 0,-21-1 0,0 1 16,0 0-16,0 0 0,0-21 0,-21 20 16,0 1-16,0 0 0,0 0 0,-1 0 15,1 21-15,0 0 0,0 0 16,-21 0-16,20 0 0,1 21 0,-21 0 16,21 0-16,-22 22 0,22-1 15,0 0-15,0-21 0,0 22 0,0-1 16,-1 0-16,22 1 0,0-22 0,0 21 15,0-21-15,0 22 0,0-22 0,0 0 16,22 0-16,-1-21 0,0 21 0,0-21 16,0 0-16,22 0 0,-22 0 0,21 0 15,-21 0-15,22-21 0,-1 0 0,0 21 16,1-21-16,-22-21 0,21 20 0,0 1 16,1-21-16,-1 0 0,0-1 0,1 1 15,-22 0-15,0-22 0,21 1 16,-20 20-16,-22-20 0,21-1 0,-21 22 15,0-22-15,0 1 0,0 21 16,0-1-16,0 1 0,0 0 0,0-1 16,0 22-16,-21 0 0,-1 21 0,1 0 15,0 0-15,0 21 0,0 21 16,21-20-16,-21 20 0,-1 0 0,1 22 16,0-22-16,21 22 0,-21-1 0,21-21 15,0 22-15,0-1 0,0 1 0,0-22 16,0 22-16,0-22 0,21 0 15,0 1-15,0-22 0,22 21 0,-22-21 16,0 1-16,0-1 0,22 0 16,-22-21-16,21 0 0,-21 0 0,22 0 15,-22 0-15,0 0 0,21 0 0,-21 0 16,1 0-16,-1-21 0,0 0 0,0-1 16,0 1-16,0-21 0,22 21 0</inkml:trace>
  <inkml:trace contextRef="#ctx0" brushRef="#br0" timeOffset="113919.98">16722 9631 0,'-22'0'0,"44"0"31,-1 0-31,0 0 16,0 0-16,0 0 0,0 0 16,1 0-16,-1 0 15,0 0 1,-21 21 0,-21-21-1,0 0-15</inkml:trace>
  <inkml:trace contextRef="#ctx0" brushRef="#br0" timeOffset="114083.89">16679 9843 0,'0'0'0,"-21"21"0,0-21 15,21 21-15,21-21 32,0 0-17,0 0-15,1 0 0,-1 0 0,0 0 16,0 0-16,0-21 0,0 21 0,1-21 15,-22-1-15,21 1 16</inkml:trace>
  <inkml:trace contextRef="#ctx0" brushRef="#br0" timeOffset="116975.94">18119 8827 0,'0'0'0,"21"-43"0,0 22 0,0 0 0,0 0 16,0 0-16,1-22 0,-1 22 15,0 0-15,0 0 0,-21 0 0,21-1 16,-21 1-16,-21 21 31,0 21-31,0 1 0,0-1 0,-22 0 16,22 21-16,-21 1 0,-1-1 0,1 21 15,21 1-15,-21 21 0,20-22 0,-20 22 16,21-22-16,0 22 0,-22 0 0,43-1 16,-21 1-16,0 0 0,21 20 0,0-20 15,0-21-15,0 20 0,0-20 0,0-1 16,21 1-16,0-22 0,-21 0 16,43 1-16,-22-1 0,0 0 15,21-20-15,-20 20 0,20-21 0,-21-21 16,21 21-16,1-21 0,-22 0 0,21 0 15,1 0-15,-1-21 0,0 21 0,-21-21 16,22-21-16,-1 20 0,0 1 0,1-21 16</inkml:trace>
  <inkml:trace contextRef="#ctx0" brushRef="#br0" timeOffset="119368.21">18754 9038 0,'0'0'0,"21"-21"15,-21 0-15,0 0 16,0 0-16,0-1 15,0 1-15,0 42 16,0 1 0,0 20-16,0 0 0,-21 1 0,21 20 15,-22-21-15,22 22 0,-21-1 0,0 1 16,0 21-16,0-22 0,0 1 16,-1-1-16,1 1 0,-21-1 15,21-21-15,0 22 0,-1-22 0,1-21 16,0 22-16,0-22 0,0 0 0,0 0 15,21-42 17,0 0-32,0 0 0,0-22 0,0 22 15,0-21-15,0 21 0,0-22 0,0 1 16,0 0-16,0-1 0,0 22 0,0-21 16,0 0-16,0 20 0,0 1 0,21 0 15,-21 0-15,21 21 16,-21 21-1,0 0-15,21 22 0,-21-22 0,21 0 16,0 21-16,-21-21 0,22 22 0,-1-22 16,-21 21-16,21-21 0,0 22 0,0-22 15,0 0-15,1 0 0,20 0 0,-21-21 16,0 22-16,22-22 0,-22 0 0,21 0 16,0 0-16,-20 0 0,20 0 0,-21 0 15,21-22-15,-20 1 0,20 0 0,-21 0 16,21 0-16,-20 0 0,-1-22 15,0 22-15,0-21 0,0-1 0,0 1 16,-21 0-16,0-22 0,0 22 0,0 0 0,0-22 16,0 1-16,0 20 15,-21-20-15,21-1 0,-21 1 0,0 20 16,-21-20-16,20 21 0,1-1 0,-21 1 16,21 0-16,-22 20 0,1 1 0,0 0 15,-1 21-15,1 0 0,0 21 0,-1-21 16,1 43-16,0-22 0,-1 21 0,1 22 15,0-22-15,21 21 0,-1-20 16,1 20-16,21 1 0,0-1 0,0 1 16,0-22-16,0 22 0,21-1 0,22-21 15,-22 22-15,21-22 0,1 1 16,-1-1-16,0-21 0,1 21 0,-1-20 16,0-1-16,1 0 0,20 0 0,-21-21 15,1 0-15,-1 0 0,22 0 0,-22 0 16,21 0-16,1-21 0,-22 0 0,22 0 15,-22-1-15,22 1 0,-43 0 0,21 0 16,0-21-16,-20-1 0,-1 22 0,0-21 16,-21-1-16,0 22 0,0-21 15,0 0-15,0 20 0,0 1 0,0-21 16,-21 21-16,21 0 0,-21 21 16,-1 0-16,1 0 0,-21 0 15,21 21-15,0 0 0,-1 0 0,-20 0 16,21 22-16,0-22 0,0 21 0,-1-21 15,22 22-15,0-1 0,0-21 0,0 21 16,0-20-16,0 20 0,0-21 0,0 0 16,22 0-16,-22 1 0,21-1 0,0 0 15,0-21-15,0 0 0,0 0 0,1 0 16,-1 0-16,0 0 0,0 0 16,0-21-16,0 0 0,1-1 0,-1 1 15,0 0-15,0 0 0,0 0 0,-21-22 16,21 1-16,-21 21 0,0-21 0,0-1 15,0 22-15,22-21 0,-22 21 16,0-1-16,0 1 0,0 0 0,0 42 31,-22-21-31,22 21 0,0 1 0,0-1 16,0 21-16,0-21 0,0 0 0,0 22 16,0-22-16,0 0 0,0 0 0,0 22 15,22-22-15,-22 0 0,21 0 16,0-21-16,0 21 0,0 0 0,0-21 15,1 0-15,-1 0 0,0 0 0,0 0 16,21 0-16,-20 0 0,-1 0 0,0-21 16,0 0-16,0 21 0,0-21 15,1 0-15,-22-22 0,21 22 0,0 0 16,-21-21-16,21 21 0,-21-1 0,0-20 16,0 21-16,0 0 0,0 0 0,0-1 15,0 44 1,0-1-1,0 0-15,0 0 0,0 0 16,0 22-16,0-22 0,-21 0 0,21 0 16,0 0-16,0 0 0,0 1 15,0-1-15,0 0 0,0 0 0,0 0 16,-21 0-16,21-42 47,0 0-47,0 0 15,0 0-15,0 0 0,21-1 0,0-20 16,-21 21-16,21-21 0,0 20 0,1-20 16,-1 21-16,0 0 0,0-22 0,0 43 15,0-21-15,1 0 0,-1 21 16,0 0-16,0 0 0,0 0 0,0 21 16,1 0-16,-22 1 0,0-1 0,0 0 15,21 0-15,-21 0 0,0 22 16,0-22-16,0 0 0,0 0 0,0 0 15,0 0-15,0 1 0,0-1 16,0 0-16,0 0 0,-21 0 0,21-42 47,0 0-47,0 0 16,0 0-16,21-22 0,0 22 0,0 0 15,0-21-15,0 20 0,1-20 0,-1 21 16,21-21-16,-21 20 0,22 1 15,-22 0-15,21 0 0,-21 0 0,0 21 16,1 0-16,-1 0 0,0 0 0,0 21 16,0 0-16,-21 0 0,0 0 15,0 1-15,0 20 0,0-21 0,0 0 16,0 0-16,0 22 0,0-22 16,-21 0-16,21 0 0,-21 22 0,21-22 15,-21 0-15,21 0 0,0 0 16,-21 0-16,42-21 31,-21-21-31,21 21 16,0-21-16,-21 0 0,21 0 15</inkml:trace>
  <inkml:trace contextRef="#ctx0" brushRef="#br0" timeOffset="119696.03">21315 8784 0,'0'0'0,"0"-21"0,-21 0 0,21 0 16,0 0-16,0-1 15,21 22-15,0 0 0,0 0 16,0 22-16,0-1 0,1 0 0,20 21 16,-21 1-16,0-1 0,22 21 0,-22 1 15,0-22-15,21 22 0,-21-1 0,1 1 16,-1-1-16,-21 1 15,0-22-15,0 22 0,0-1 0,0 1 16,-21-1-16,-1 1 0,1-22 0,0 21 0,-21-20 16,-1 20-16,-20-20 0,21-1 15,-1 0-15,-20 1 0,20-22 0,-20 21 16,21-21-16,-1 0 0,1 1 0,21-1 16,0 0-16,-1 0 0,1 0 0,42-42 31,22 0-31,-22 0 15</inkml:trace>
  <inkml:trace contextRef="#ctx0" brushRef="#br0" timeOffset="121080.18">22310 9652 0,'0'0'16,"-22"0"-16,1 0 0,21-21 31,0 0-31,21-22 0,1 22 0,-1 0 16,21 0-16,0-21 0,-20 20 16,20-20-16,0 21 0,1-21 15,-22-1-15,0 22 0,21 0 0,-42-21 16,21 20-16,-21 1 0,-21 21 31,21 21-31,-21 1 0,0-1 0,0 0 16,0 21-16,21-21 0,-22 22 15,1-1-15,21 0 0,0 22 0,-21-1 16,21 1-16,-21-1 0,0-20 0,21 20 16,0 1-16,0-1 0,-21 1 15,21-1-15,0-20 0,0 20 0,0-21 16,0 22-16,0-22 0,0 1 0,0-1 15,0 0-15,0 1 0,0-22 0,-22 21 16,22-21-16,-63 43 16,42-43-16,0-21 0,-1 0 0,1 0 15,0 0-15,0 0 0,-21 0 0,20 0 16,1 0-16,0-21 0,0 0 0,0-1 16,0 1-16,-1 0 0,22-21 0,0-1 15,0 22-15,0-21 0,0 0 16,0-1-16,0 22 0,0-21 0,0-1 15,0 1-15,22 0 0</inkml:trace>
  <inkml:trace contextRef="#ctx0" brushRef="#br0" timeOffset="121292.05">22521 8996 0,'0'0'0,"0"-21"0,-21 0 0,0-1 15,21 1-15,0 0 0,-21 0 0,21 0 16,0 0-16,0-1 0,21 22 47,0 22-31,0-1-16,0-21 0,22 21 0,-22 0 15,21-21-15</inkml:trace>
  <inkml:trace contextRef="#ctx0" brushRef="#br0" timeOffset="121519.93">23664 9165 0,'0'0'0,"0"21"46,0 1-30,0-1-16,0 0 16,0 0-16,0 0 0,0 0 15,0 1-15,0-1 0,0 0 16,0 0-16,0 0 0</inkml:trace>
  <inkml:trace contextRef="#ctx0" brushRef="#br0" timeOffset="121688.83">23707 9758 0,'0'0'0,"-22"21"0,1 0 0,0 0 15,21 1-15,-21-1 0,0 0 0,0 0 16,-1 0-16,1 22 0,0-22 0,0 0 16,-21 0-16,-1 21 0,1-20 0,0 20 15,-22-21-15,1 21 0,-22-20 0,21 20 16,-20-21-16,-22 21 0</inkml:trace>
  <inkml:trace contextRef="#ctx0" brushRef="#br0" timeOffset="123220.68">1799 14880 0,'0'0'0,"0"-21"0,0 0 16,0 0-16,0 0 15,0 42 17,-21 0-32,21 0 0,0 0 15,0 22-15,-21-1 0,21 21 0,0 1 16,0-1-16,0 1 15,0 21-15,0-1 0,0 1 0,0 21 16,0-22-16,0 1 0,0 21 0,0 0 16,0-22-16,0 22 0,0-21 15,0 0-15,0-1 0,0 1 0,0 0 16,0-22-16,0 22 0,0-22 16,-21 1-16,21-1 0,0-20 0,0 20 15,0-42-15,0 22 0,0-22 16,0 0-16,0-42 15,21-22 1,-21 1-16,0-21 0</inkml:trace>
  <inkml:trace contextRef="#ctx0" brushRef="#br0" timeOffset="124227.72">2074 14880 0,'0'0'0,"-21"0"15,0 0-15,42 21 47,0-21-47,0 0 0,1 22 0,20-22 16,0 21-16,1-21 0,20 0 15,1 0-15,-1 0 0,22 0 0,-1 0 16,1 0-16,0 0 0,21 0 0,-1 0 16,1 0-16,21 0 0,0 0 15,21 0-15,1 0 0,-22-21 0,42 21 16,-21-22-16,21 22 0,22 0 0,-22-21 15,1 21-15,20-21 0,1 21 16,-1 0-16,22-21 0,-22 0 16,1 21-16,-22 0 0,22-21 0,-1 21 15,-21 0-15,-20-22 0,-1 22 0,0 0 16,0 0-16,-21-21 0,0 21 16,0 0-16,-21 0 0,0 0 0,-22-21 15,1 21-15,-21 0 0,-1 0 0,-21 0 16,1 0-16,-1 0 0,-21 0 15,0 0-15,-21 21 16,0 0 0,0 1-16,0-1 15,-21 0-15,0 0 16,21 0-16,-21 0 0,21 1 0,0 20 16,-21 0-16,0 1 0,21-1 0,-22 0 15,22 22-15,0-22 0,-21 22 0,0-1 16,0-21-16,0 22 0,21-1 0,0 1 15,-21-1-15,-1 1 0,22-1 16,0 22-16,0-21 0,0-1 0,-21 22 16,21-22-16,0 22 0,0-22 0,0 1 15,0-1-15,0 22 0,0-21 0,0-1 16,0 1-16,0 20 0,0-41 0,0 20 16,0 1-16,0-1 15,21-21-15,-21 1 0,0-1 0,0 0 16,0 1-16,0-22 0,0 21 0,0-21 15,0 1-15,0-1 0,0 0 0,0 0 16,-21 0-16,0-21 16,0 0-16,0 0 0,0 0 15,-22 0-15,1 0 0,0 0 0,-1 0 16,1 0-16,-22 0 0,1 0 0,-22 0 16,1 0-16,-1 0 0,-21 0 15,-21-21-15,0 21 0,-21 0 0,0-21 16,0 21-16,-22 0 0,-20 0 0,20 0 15,-20 0-15,-1 0 0,22 0 16,-21 21-16,-1 0 0,1-21 16,20 21-16,1-21 0,0 0 0,-1 22 15,1-22-15,21 0 0,0 0 0,-1 0 16,22 0-16,0 0 0,22 0 16,20 0-16,21 0 0,1-22 0,21 22 15,20-21-15,1 0 0,21 0 16,0 0-16,21 0 0,1 21 15,-1-22-15,0 1 0,106-63 16,-85 62-16,1 1 16</inkml:trace>
  <inkml:trace contextRef="#ctx0" brushRef="#br0" timeOffset="124547.82">3768 16002 0,'0'0'0,"-22"-42"0,1-1 15,0 1-15,21 21 16,-21 0-16,0 21 0,0 0 16,-1 0-16,1 0 0,21 42 15,-21-21-15,0 22 0,21-1 16,-21 0-16,21 22 0,-21-22 15,-1 22-15,22-1 0,-21-21 0,0 22 16,21-22-16,-21 22 0,21-22 16,-21 0-16,21 1 0,0-1 0,0 0 15,0-20-15,0-1 0,-21 0 0,21 0 16,0 0-16,0-42 16,0 0-1,0 0-15,0 0 0</inkml:trace>
  <inkml:trace contextRef="#ctx0" brushRef="#br0" timeOffset="125072.03">3133 15981 0,'0'0'0,"-22"-42"0,22-1 16,0 22-16,0-21 0,0 21 0,0-1 16,0-20-16,22 21 0,-1 0 15,0 0-15,21-1 0,1 1 0,-1 21 16,21 0-16,1 0 0,-1 0 0,1 0 15,-1 21-15,1 1 0,-1-1 16,-20 0-16,-1 21 0,0-21 0,-20 22 16,-1-22-16,-21 21 0,0 1 15,0-1-15,0-21 0,-43 21 0,22 1 16,-21-22-16,0 21 0,-1-21 16,-20 22-16,20-22 0,1 0 0,0-21 15,-1 21-15,22-21 0,-21 0 16,21 0-16,0 0 0,21-21 15,0 0-15,0 0 0,21 0 16,21-22-16,-21 22 0,22 0 16,-1 0-16,0 0 0,22 21 0,-1 0 15,-20 0-15,20 0 0,1 0 0,-1 21 16,1 0-16,-22 0 0,21 0 16,-20 0-16,-1 22 0,0-22 15,-20 0-15,-22 21 0,0-20 0,0 20 0,0-21 16,-22 21-16,-20-20 15,21 20-15,-21-21 0,-1 0 0,1 0 16,0 1-16,-22-1 0,22 0 0,-1 0 16,-20-21-16,21 21 0,-1-21 15,1 0-15,0 0 0,-1 0 0,1 0 16,21 0-16,-22 0 0,22-21 0,0 0 16,21 0-16,0 0 15,0-1-15,21 22 0,0-21 16,22 0-16,-22 0 0,21 21 0,1-21 15</inkml:trace>
  <inkml:trace contextRef="#ctx0" brushRef="#br0" timeOffset="126064.56">4466 16087 0,'0'-21'0,"0"42"0,0-64 15,0 22-15,0 0 16,0 0-16,-21 21 0,0 0 15,0 0-15,-1 0 0,-20 0 0,21 21 16,0 0-16,0 0 0,-22 1 16,22 20-16,0-21 0,0 21 0,21-20 15,0 20-15,-21 0 0,21-21 16,0 22-16,0-22 0,0 0 16,0 0-16,0 0 0,21 1 0,-21-1 15,21-21-15,0 0 0,0 0 0,22 0 16,-22 0-16,0 0 0,0 0 15,21-21-15,-20 21 0,-1-22 0,0 1 16,0 0-16,0 0 0,0 0 0,1-22 16,-22 22-16,0 0 0,0 0 0,0-21 15,21 20-15,-21 1 0,0 0 16,0 0-16,0 42 31,21-21-31,-21 21 16,0 0-16,0 1 0,21-1 0,-21 0 15,21 0-15,0 0 0,-21 0 16,22 1-16,-1-1 0,0-21 16,0 21-16,0-21 0,0 0 15,1 0-15,-1 0 16,-21-21-16,21 0 0,0-1 16,-21 1-16,0 0 15,0 0-15,0 0 0,0 0 0,0-1 16,0 1-16,0 0 0,0 42 47,0 0-47,0 1 0,0-1 0,0 0 15,0 0-15,0 0 0,0 0 0,0 1 16,0-1-16,0 0 16,0 0-16,0 0 15,0-42 16,0 0-31,0 0 0,21 21 0,-21-21 16,0-1-16,0 1 0,0 0 0,21 0 16,1 0-16,-22 0 0,0-1 15,0 1-15,21 21 16,0-21-16,-21 42 16,21 0-1,0 1-15,-21-1 16,0 0-16,0 0 0,0 0 15,21 0-15,-21 1 0,22-22 16,-1 0 0,0 0-1,0-22-15,-21 1 0,21 0 16,0 0-16,-21 0 0,0 0 16,22-22-16,-22 22 0,21 0 15,-21 0-15,0 0 0,0-1 16,0 1-16,0 0 0,0 0 0,0 42 31,0 0-31,0 0 16,0 1-16,0-1 0,0 0 0,0 0 15,0 0-15,0 22 0,0-22 0,0 0 16,21 0-16,-21 0 0,21-21 0,-21 21 16,21 1-16,0-22 0,1 0 15,-1 0-15,0 0 0,0 0 0,21 0 16,-20-22-16,20 1 0</inkml:trace>
  <inkml:trace contextRef="#ctx0" brushRef="#br0" timeOffset="126560.29">5673 15579 0,'0'0'0,"-22"0"0,-41 0 16,42 0-16,21 21 0,-21 0 15,21 0-15,0 22 0,0-22 16,0 21-16,0-21 0,0 22 0,0-1 16,0 0-16,0 1 0,0-1 0,0 0 15,0-21-15,21 22 0,-21-22 0,0 0 16,0 0-16,0 0 16,0 1-16,21-1 0,0-21 15,-21-21 1,21-1-1,0 1-15,-21 0 0,22 0 16,-1 0-16,0 0 0,-21-1 0,21 1 16,0 0-16,0 21 0,1-21 0,-1 21 15,0 0-15,0 0 0,0 0 16,-21 21-16,21-21 16,-21 21-16,0 0 0,0 1 0,0-1 15,0 0-15,0 0 0,0 0 0,-21 0 16,-21 1-16,21-1 15,0 0-15,-22 0 0,22 0 16,-21 0-16,-1 1 0,22-22 0,-21 21 16,21-21-16,-22 0 0,22 0 0,0 21 15,0-21-15,21-21 16,0 0 0,21 21-16,0-22 0,0 22 15,22-21-15,-22 0 0,21 0 0,-21 0 16,22 21-16</inkml:trace>
  <inkml:trace contextRef="#ctx0" brushRef="#br0" timeOffset="127163.94">6265 15917 0,'0'0'0,"21"0"16,-42 22 0,0-22-16,0 21 15,0 0-15,0 0 0,-1 0 0,1 0 16,0 1-16,21 20 0,0-21 15,0 0-15,0 0 0,0 1 0,0-1 16,0 0-16,21 0 0,0 0 16,1-21-16,-1 0 0,21 0 15,0 0-15,-20 0 16,-1-21-16,0 21 0,-21-21 16,0 0-16,0 0 15,0-1-15,0 1 0,0 0 0,0 0 16,-21 0-16,21 0 0,-21-1 0,-1 1 15,1 0-15,0 0 0,21 0 0,0 0 16,0-1-16,0 1 0,0 0 16,0 0-16,21 21 0,0 0 15,1 0-15,-1 0 0,0 0 0,21 0 16,-21 0-16,1 21 0,-1 0 0,-21 0 16,21 1-16,0-1 15,-21 0-15,21 0 0,-21 0 0,0 22 0,0-22 16,0 0-16,0 21 0,0-21 15,0 1-15,0-1 0,0 0 0,0 0 16,0 0-16,0 0 0,0 1 16,21-1-16,22-21 15,-22 0-15,0 0 0,21 0 0,1 0 16,-1-21-16,-21-1 0,22 22 0,-1-21 16,-21 0-16,21 0 0,-20-21 15,-1 20-15,0 1 0,-21-21 0,0 0 16,0 20-16,0-20 0,-21 21 0,0-21 15,-22 20-15,22 1 0,-21 0 16,-1 0-16,22 21 0,-21-21 0,0 21 16,-1 0-16,1 0 0,0-21 15,20 21-15,-20 0 0,21 0 0,0 0 16,0-22-16,-1 22 0,1 0 0,0-21 16,0 0-16,0 21 0,21-21 0,0 0 15</inkml:trace>
  <inkml:trace contextRef="#ctx0" brushRef="#br0" timeOffset="129576.99">1291 7408 0,'21'0'16,"0"0"-1,1 0 1,-1 0 0,-21-21-16,21 0 15,0 21-15,0-21 16,0 21-16,-21-21 0,22 21 0,-1 0 15,0-21-15,0 21 16,0-22-16,0 1 0,1 21 16,-22 21 46,0 1-62,-22-1 0,1 0 16,0 0-16,0 0 0,0 0 15,0 1-15,-22-1 0,22 21 0,-21-21 16,-1 0-16,22 22 0,-21-22 16,0 21-16,20-21 0,-20 22 0,21-22 15,-21 21-15,20-21 0,1 22 0,0-1 16,0 0-16,0 1 0,21-1 16,-21 0-16,-1 22 0,22-22 15,-21 1-15,21 20 0,-21-21 16,0 22-16,21-22 0,0 22 0,-21-22 15,0 22-15,21-22 0,-22 21 0,22 1 16,0-1-16,0 1 0,0-1 16,0 1-16,0-22 0,0 22 0,0-1 15,0 1-15,0-1 0,0 1 16,0-1-16,0 1 0,0-1 0,0 1 16,0-1-16,0 1 0,0-1 15,0 22-15,0-22 0,0 1 0,0-1 16,0 22-16,0 0 0,0-1 0,0 1 15,0 0-15,0-1 16,0 1-16,0 0 0,0-1 0,0 1 16,0 0-16,0 21 0,22-22 0,-1 1 15,-21 21-15,21-22 0,0 1 16,-21 0-16,21-1 0,0 1 0,1 21 16,-22-21-16,21-1 0,0 1 15,-21 0-15,21-1 0,0 1 0,0 0 16,-21-1-16,22 22 0,-1-21 0,0-1 15,0 1-15,0 0 16,0-1-16,1 1 0,-1 0 0,0-1 0,0 22 16,21-21-16,-20 0 15,-1-1-15,21 1 0,-21-22 0,22 22 16,-22 0-16,21-22 0,0 22 0,-20 0 16,20-22-16,0 22 0,-21-22 15,22 1-15,-22 20 0,21-20 0,-21-1 16,22-20-16,-22 20 0,21 1 0,-21-1 15,22-20-15,-1 20 0,-21 1 16,22-22-16,-1 0 0,-21 1 0,21-1 16,1 0-16,-22 1 0,21-22 0,1 21 15,-22-21-15,21 0 0,-21 1 16,22-1-16,-22 0 0,0 0 0,0-21 16,-21 21-16,21-21 0,0 21 15,-42-21 32,0 0-47,0 0 0,0-21 16,0 21-16,-1 0 0,1-21 0,0 21 15,0-21-15,-21 0 0,20 21 0,1-21 16,-21 21-16,0-22 0,-1 1 16,22 21-16,-21-21 0,-22 0 0,22 21 15,0-21-15,-1 21 0,1 0 0,0-21 16,-1 21-16,22-22 0,-21 22 15,-1 0-15,22 0 0,-21-21 16,21 21-16,0 0 0,-1 0 0,1-21 16,0 21-16,0 0 0,21-21 15,21 42 32,0-21-31,0 21-16,1-21 0,-1 21 0,0 1 15,0-1-15,21 0 0,-20-21 16,-1 21-16,21 0 0,-21 0 0,22 1 16,-22-1-16,21 0 0,0 0 15,-20 0-15,20 0 0,0 1 0,1-22 0,-22 21 16,21 0-16,0 0 16,-20 0-16,20-21 0,-21 21 0,21-21 15,-20 0-15,-1 22 0,0-22 0,0 0 16,0 0-16,0 0 0,1 0 15,-1-22-15,0 1 16,-21 0-16,21 0 0,-21 0 16,21 0-16,-21-1 0,0-20 15,21 21-15,1-21 0,-22-1 0,21 1 16,-21-22-16,21 22 0,0 0 0,0-1 16,-21 1-16,21 0 0,1-1 15,-1 1-15,0 21 0,-21 0 16,21 0-16,0-22 0,-21 22 15,0 0-15,21 21 0,1 0 16,-1 0 15,-21 21-15,0 0-16,0 0 16,0 1-16,0-1 15,0 0 1,0 0-1</inkml:trace>
  <inkml:trace contextRef="#ctx0" brushRef="#br0" timeOffset="130551.94">3598 17420 0,'0'0'0,"-21"0"16,0 0-16,0 0 0,0 0 15,-1 0-15,1 0 0,0 21 16,-21-21-16,-1 0 0,1 22 0,0-22 16,-22 0-16,22 21 0,-22-21 0,22 0 15,-21 0-15,20 0 0,-20 21 16,-1-21-16,1 21 0,-1-21 0,1 0 16,-1 0-16,1 0 15,20 0-15,-20 0 0,21 0 0,-1 0 16,22 0-16,-21 0 0,21 0 15,-1 0-15,22-21 16,0 0 0,22 21-1,-22-21-15,21 21 0,0 0 16,0-22-16,0 22 16,0 0-16,22-21 0,-22 21 0,0-21 15,21 0-15,-20 0 0,20 0 0</inkml:trace>
  <inkml:trace contextRef="#ctx0" brushRef="#br0" timeOffset="134496.5">10456 12510 0,'0'-22'15,"-21"1"-15,21 0 16,-21 21-16,21-21 0,-21 0 0,0 21 15,-1 0-15,1 21 16,21 0-16,-21 0 0,21 0 16,0 22-16,0-1 0,0 0 15,0 1-15,-21 20 0,21 1 0,-21-1 16,21 1-16,0-1 0,0 1 0,-21-22 16,21 22-16,-22-1 0,22 1 0,-21-22 15,21 0-15,0 22 0,0-22 16,0 0-16,0-20 0,0 20 15,0-21-15,0 0 0,0 0 16,0-42 0,0 0-16,0 0 0,0 0 15,0 0-15</inkml:trace>
  <inkml:trace contextRef="#ctx0" brushRef="#br0" timeOffset="135996.29">10181 12785 0,'0'0'0,"0"-43"0,0 1 0,-21 0 0,0-1 0,21 1 16,0 0-16,0 21 0,0-22 16,21 22-16,0-21 0,0 21 0,0-1 15,22 1-15,-1 0 0,0 21 16,1 0-16,-1 0 0,0 0 0,1 0 16,20 21-16,-20 0 0,20 1 0,-21-1 15,1 0-15,-1 21 0,-21 1 0,-21-22 16,0 21-16,0 0 0,-21 1 15,0-1-15,-21 0 0,-1 1 0,1-1 16,0-21-16,-22 22 0,1-1 0,20-21 16,-20 21-16,20-20 0,1-1 0,-21-21 15,20 21-15,22-21 0,-21 0 16,21 0-16,-1 0 0,22-21 16,0 0-16,0-1 0,0 1 15,22 0-15,-1 21 0,0 0 16,0 0-16,0 0 0,22 0 0,-22 0 15,21 21-15,-21 22 0,22-22 16,-22 0-16,0 21 0,21 1 0,-21-22 16,1 21-16,-1 0 0,-21-20 15,21 20-15,0 0 0,0 1 0,0-1 0,-21-21 16,22 21-16,-1 1 0,0-22 0,0 21 16,0-21-16,22 1 15,-22-1-15,21-21 0,-21 0 0,22 0 16,-1 0-16,21 0 0,-20 0 0,-1 0 15,22-21-15,-22-1 0,0 1 0,1 0 16,-1-21-16,0 21 0,1-22 0,-1 1 16,-21 21-16,0-22 0,0 1 15,-21 21-15,0-21 0,0-1 0,0 1 16,0 21-16,-21-22 0,0 22 0,0 0 16,0 0-16,-22 21 0,22 0 0,0 0 15,-21 0-15,21 0 0,-22 0 0,22 21 16,-21 0-16,21 0 0,-22 22 15,22-22-15,0 0 0,0 21 16,21-20-16,0 20 0,-21-21 0,21 21 16,0-20-16,0 20 0,0-21 0,0 0 15,21 0-15,0 1 0,-21-1 0,21-21 16,0 0-16,0 21 0,1-21 16,20 0-16,-21 0 0,0 0 0,0-21 15,22 0-15,-22-1 0,0 1 0,21 0 16,-20 0-16,-1 0 0,0 0 0,0-22 15,-21 22-15,0 0 0,0 0 0,0 0 16,0-1-16,0 1 0,0 0 16,0 0-16,0 42 15,0 0 1,-21 0-16,21 1 0,-21-1 16,21 0-16,0 0 0,0 0 0,0 0 15,0 22-15,0-22 0,0 0 0,0 0 16,0 0-16,21 1 0,0-1 0,-21 0 15,21 0-15,0-21 0,1 0 16,-1 0-16,0 0 0,21 0 0,-21 0 16,1-21-16,20 21 0,-21-21 0,21 0 15,-20-1-15,-1 1 0,21 0 0,-21-21 16,0 21-16,1-1 0,-22-20 0,0 21 16,21 0-16,-21-22 0,0 22 15,0 0-15,0 0 0,0 0 0,0 42 47,0 0-47,0 0 0,0 0 0,0 1 16,-21-1-16,21 0 0,0 0 0,0 21 15,0-20-15,-22-1 0,22 0 16,-21 21-16,21-21 0,0 1 0,0-1 16,0 0-16,0 0 0,0-42 46,0 0-46,0 0 0,21-1 16,1 1-16,-22-21 0,0 21 0,21 0 16,0-22-16,-21 22 0,0 0 15,21-21-15,0 20 0,0 1 0,-21 0 16,0 0-16,22 21 0,-1 0 0,0 0 16,0 0-16,-21 21 0,0 0 15,21 0-15,0 1 0,-21-1 0,0 0 16,22 21-16,-22-21 15,0 22-15,0-22 0,0 21 0,0-21 0,0 22 16,0-22-16,0 0 0,0 0 0,0 0 16,21 1-16,0-22 31,0 0-31,-21-22 0,21 1 16,0 0-16,-21 0 0,22 0 0,-1 0 15,0-22-15,0 22 0,0-21 0,0-1 16,-21 22-16,22-21 0,-1 21 0,0 0 15,0-1-15,-21 1 0,0 0 0,21 21 16,0 0-16,-21 21 16,0 0-16,0 1 15,0-1-15,0 21 0,0-21 0,0 0 16,0 22-16,0-22 0,0 21 0,0-21 16,0 1-16,22-1 0,-22 21 0,21-21 15,-21 0-15,21 1 0,0-1 16,0-21-16,0 0 15,1 0-15,-1 0 0,0 0 16,-21-21-16,21-1 0,0 22 16,-21-21-16,21 0 0,1-21 0,-22 21 15,21-22-15</inkml:trace>
  <inkml:trace contextRef="#ctx0" brushRef="#br0" timeOffset="137884.38">14330 13441 0,'0'0'0,"0"21"16,0 0-16,21-42 31,0 0-31,0 0 16,0 0-16,1-1 15,-1 1-15,0-21 0,21 21 0,-21-22 16,1 1-16,-1 0 0,0-1 0,-21 1 16,21-106-1,-21 106-15,0-1 0,0 1 0,0 21 16,-21 0-16,21-1 0,-21 22 0,0 0 16,-1 0-16,1 0 0,0 22 0,0-1 15,-21 0-15,20 21 0,1-21 0,0 1 16,21 20-16,-21-21 0,21 0 15,-21 22-15,21-22 0,0 0 0,0 0 16,0 0-16,0 0 16,21-21-16,0 0 0,0 0 0,22 0 15,-22 0-15,0 0 0,0-21 0,21 0 16,-20 0-16,20 0 0,-21 0 0,21-1 16,-20 1-16,-1-21 0,0 21 15,0 0-15,0-22 0,0 22 0,1 0 16,-1 0-16,-21 0 0,0-1 15,0 1-15,0 42 16,0 1-16,0 20 0,0-21 16,0 21-16,-21 1 0,21-1 0,-22 0 15,22 1-15,-21-1 0,21 0 16,0 1-16,0-1 0,0-21 16,0 22-16,0-22 0,0 21 0,0-21 15,0 0-15,21 1 0,1-1 0,-1-21 16,0 21-16,0-21 0,0 0 0,0 0 15,1 0-15,-1 0 0,0 0 0,0 0 16,0 0-16,0-21 0,1 0 0,-1-1 16,0 1-16,0 0 15,0 0-15,0 0 0,1 0 0,-1-1 16</inkml:trace>
  <inkml:trace contextRef="#ctx0" brushRef="#br0" timeOffset="138148.26">15981 12975 0,'-43'0'16,"65"0"15,-1 0-16,0 0-15,0 0 0,-21 21 16,21-21-16,0 0 16,1 0-1,-22 22 1</inkml:trace>
  <inkml:trace contextRef="#ctx0" brushRef="#br0" timeOffset="138344.18">15960 13208 0,'0'0'16,"-22"0"-16,1 21 0,0-21 15,42 0 17,0 0-17,1 0-15,-1 0 0,0 0 16,0 0-16,0 0 0,0-21 15,-21 0-15,22 21 0,-22-21 16,21 0-16</inkml:trace>
  <inkml:trace contextRef="#ctx0" brushRef="#br0" timeOffset="139668.63">17547 12658 0,'0'0'0,"21"-21"0,-21-1 15,21 22-15,-21-21 0,0 0 16,0 0-16,0 0 16,0 42-1,0 0 1,0 0-16,0 0 0,0 22 0,0-1 15,0-21-15,0 22 0,0-1 0,0 0 16,0 1-16,-21-1 0,21 0 0,0 1 16,-21-1-16,21-21 0,-21 21 15,21-20-15,0-1 0,0 0 0,0 0 16,-21 0-16,0-21 16,21-21-1,0 0-15,0 0 16,0 0-16,0-1 0,0-20 0,0 0 15,0 21-15,0-22 0,21-20 16,0 20-16,0 1 0,0 0 0,0-1 16,1 1-16,-1 0 0,0 21 0,0-22 15,21 22-15,-20 21 0,20-21 0,-21 21 16,0 0-16,22 0 0,-22 0 0,0 21 16,21 0-16,-21 0 0,1 22 0,-1-1 15,-21-21-15,0 22 0,0-1 16,0 0-16,0 1 0,0-1 0,0-21 15,0 21-15,-21 1 0,21-22 0,-22 0 16,1 21-16,0-20 0,21-1 16,-21 0-16,21 0 0,-21-21 15,21-21 1,21 0 0,0 0-16,0-22 15,0 22-15</inkml:trace>
  <inkml:trace contextRef="#ctx0" brushRef="#br0" timeOffset="140060.41">18394 12891 0,'0'0'0,"0"21"0,21-21 15,0 0-15,0 0 0,0 0 16,1 0-16,-1 0 0,21-21 15,-21-1-15,22 1 0,-22 21 0,21-21 16,-21 0-16,22 0 0,-22 0 0,0-1 16,0 1-16,-21-21 0,0 21 0,0 0 15,0-1-15,0 1 0,0 0 16,-21 21-16,0 0 0,0 0 0,-1 0 16,1 0-16,0 21 0,0-21 0,0 21 15,0 22-15,-1-22 16,1 21-16,0-21 0,0 22 0,0-1 15,0-21-15,-1 22 0,22-1 0,0-21 16,-21 21-16,21-20 0,0-1 0,0 0 16,0 0-16,0 0 0,0 0 0,21-21 15,1 0-15,-1 22 0,0-22 0,0 0 16,0 0-16,0 0 0,22 0 16,-22-22-16,0 22 0,21-21 0,-20 0 15,20 0-15,-21 0 0,21 0 0,-20-1 16,20 1-16</inkml:trace>
  <inkml:trace contextRef="#ctx0" brushRef="#br0" timeOffset="140676.56">19135 12742 0,'21'-21'0,"-42"42"0,63-84 16,-42 42-16,0 0 0,0-1 0,21 22 15,-21-21-15,0 42 32,0 1-32,0-1 0,0 0 0,0 0 15,0 21-15,0 1 0,0-22 0,-21 21 16,0 1-16,21-22 0,-21 21 0,21-21 15,0 0-15,-22 22 0,22-22 0,-21 0 16,21 0-16,0 0 0,21-21 31,1 0-15,-1-21-16,0 0 0,0 0 16,0 0-16,0 0 0,1-1 0,-1-20 15,0 21-15,-21 0 0,21-22 0,0 22 16,0 0-16,-21 0 0,0 0 0,22 21 15,-22 21 1,0 0-16,0 0 16,0 0-16,0 1 0,0-1 15,0 21-15,0-21 0,-22 0 0,22 1 16,0-1-16,0 0 0,0 0 0,0 0 16,0 0-16,0 1 0,22-1 15,-1-21-15,0 0 16,0 0-16,0 0 0,0 0 0,1 0 15,-1 0-15,21-21 0,-21-1 0,0 22 16,1-21-16,-1 0 0,-21 0 16,21 0-16,0 0 0,-21-22 0,0 1 15,0 21-15,21-22 0,-21 1 0,0 0 16,0-1-16,0 1 0,0 0 0,0 21 16,0-1-16,0 1 0,0 0 0,-21 21 15,21 21 1,-21-21-16,21 21 15,0 1-15,0-1 16,21-21 0,0 0-16,0 0 15,1 0-15,-1-21 16,0 21-16,-21-22 16,21 22-16,-21-21 0,0 0 15,21 21-15,-21-21 0</inkml:trace>
  <inkml:trace contextRef="#ctx0" brushRef="#br0" timeOffset="141188.35">21717 12256 0,'0'-22'0,"0"44"0,0-86 0,0 43 0,0-21 16,0 20-16,0 1 0,0 0 0,0 0 15,-21 21-15,0 21 16,21 0-16,-22 22 0,22-1 0,-21 0 15,21 1-15,-21 20 0,21-21 16,0 22-16,0-1 0,0-20 16,0 20-16,0-20 0,0 20 0,0-21 15,0 22-15,0-22 0,0-21 0,0 22 16,0-1-16,21-21 0,-21 0 0,21 1 16,-21-1-16,22-21 0,-22 21 0,0-42 31</inkml:trace>
  <inkml:trace contextRef="#ctx0" brushRef="#br0" timeOffset="141720.01">21590 12615 0,'-21'-63'0,"42"126"0,-63-168 0,20 62 0,1-20 16,21 20-16,-21-20 0,21-1 0,0 22 16,0-21-16,21 20 0,0 1 15,1 0-15,-1-1 0,21 1 0,0 21 16,22 0-16,-22-1 0,22 1 0,-1 21 15,1 0-15,-22 0 0,22 21 0,-1 1 16,-21 20-16,1-21 0,-1 21 0,-42 1 16,0-1-16,0 22 0,0-22 0,-21 0 15,0 1-15,-22-1 0,-20 0 16,21 1-16,-22-1 0,1-21 0,20 21 16,-20-20-16,-1-1 0,22 0 0,0 0 15,-1 0-15,22-21 0,0 0 16,21-21-1,21 0-15,21 21 0,-20-21 16,20 0-16,0-1 0,1 22 16,20 0-16,-21 0 0,1 0 0,20 0 15,-20 0-15,20 0 0,-21 22 0,1-1 16,20 0-16,-42 0 0,22 0 0,-22 22 16,0-1-16,-21-21 0,0 21 0,0 1 15,0-22-15,-42 21 0,21 1 0,-43-1 16,22 0-16,-22-21 0,1 22 15,-1-22-15,-20 21 0,20-21 16,1 1-16,-1-1 0,1 0 0,-1-21 0,1 0 16,20 0-16,1 0 0,0 0 15,20 0-15,1 0 0,0-21 0,0 21 16,21-43-16,0 22 0,0 0 0,0-21 16,0 21-16,0-22 0,0 22 0,21-21 15,0-1-15,-21 22 0,43 0 0,-22 0 16,21 0-16,-21 0 0,22 21 15,-1 0-15,21 0 0,-20 0 0,-1 0 16,22 0-16,-22 0 0</inkml:trace>
  <inkml:trace contextRef="#ctx0" brushRef="#br0" timeOffset="142760.37">22691 12891 0,'0'0'0,"42"0"0,-21 0 0,0-22 16,0 22-16,1-21 0,-1 0 0,-21 0 15,0 0-15,0 0 0,0-1 0,0 1 16,0-21-16,0 21 0,0 0 0,-21-22 16,-1 43-16,1-21 0,0 0 0,0 21 15,0 0-15,0 0 0,-1 0 0,-20 21 16,21 0-16,0 0 0,0 1 16,-1 20-16,1-21 0,-21 21 15,21 1-15,0-22 0,21 21 0,0 1 16,-22-22-16,22 0 0,0 0 0,0 0 15,0 0-15,0 1 0,22-1 0,-1-21 16,0 0-16,21 0 0,-21 0 16,1 0-16,-1-21 0,21-1 15,-21 1-15,22 0 0,-22 0 0,0 0 16,0 0-16,0-22 0,0 22 0,1 0 16,-22-21-16,21 20 0,-21 1 0,0 0 15,0 0-15,0 0 0,0 42 16,0 0-1,0 21 1,0-20-16,0-1 0,0 0 0,0 21 16,0-21-16,0 1 0,0-1 0,0 0 15,0 0-15,0 0 0,0 0 0,0 1 16,21-22-16,0 0 0,0 0 0,0 0 16,1 0-16,-1 0 0,0 0 0,0 0 15,0 0-15,0-22 0,22 1 16,-22 0-16,0 0 0,0 0 15,0 0-15,1-1 0,-22 1 0,21-21 0,-21 21 16,21-22-16,-21 22 0,0-21 0,0 21 16,21 0-16,-21 42 31,0 0-31,0 0 16,0 21-16,-21-20 0,21-1 15,-21 21-15,21-21 0,0 0 0,0 22 16,-21-22-16,21 0 0,0 0 0,0 0 15,0 1-15,0-1 0,21-21 32,-21-21-32,0-1 15,21 1-15,0 0 16,-21 0-16,21-21 0,-21 20 0,21 1 16,-21-21-16,0 21 0,22-22 0,-1 22 15,0 0-15,-21 0 16,21 21-16,-21 21 15,21-21-15,-21 21 0,0 0 16,0 1-16,0-1 0,0 0 0,0 0 16,0 0-16,0 0 0,0 1 15,0-1-15,0 0 0,21-21 16,1 0-16,-1 0 16,0 0-16,0 0 0,0 0 15,0 0-15,1-21 0,-22 0 0,21 21 16,0-22-16,-21 1 0,21 0 0,0 0 15,-21-21-15,21 20 0,1 1 16,-22 0-16,0-21 0,21 21 16,0-1-16,-21 1 0,0 42 31,0 1-31,0-1 0,0 0 16,0 21-16,0-21 0,-21 1 0,21-1 15,-21 21-15,21-21 0,0 0 0,0 1 16,0-1-16,0 0 0,0 0 15,0 0-15,21-21 0,0 0 16,0 0-16,0 0 0,0 0 16,1 0-16,-1 0 0,0-21 15,0 21-15,0-21 0,22 0 0,-22 0 0,0-1 16</inkml:trace>
  <inkml:trace contextRef="#ctx0" brushRef="#br0" timeOffset="143240.1">24193 12404 0,'0'0'15,"0"-43"-15,0-20 0,0 21 0,0-1 0,0-20 16,0 20-16,0 22 0,0-21 0,0 21 16,-21 21-16,0 21 15,21 0-15,-21 21 0,21 1 16,-21-1-16,21 0 0,-21 1 0,21-1 16,0 22-16,-22-22 15,22 0-15,-21 22 0,21-22 0,-21 0 0,21-20 16,0 20-16,0 0 0,0-21 15,0 1-15,0-1 0,0 0 0,0 0 16,0-42 15,0 0-15,0 0-16,0-1 0,0 1 0,0-21 16,21 21-16,0 0 0,1-1 0,-22 1 15,21 0-15,0 0 0,0 0 0,0 0 16,0 21-16,1 0 0,-1 0 0,0 0 15,0 0-15,0 0 0,-21 21 0,0 0 16,21 0-16,-21 0 0,0 0 16,0 1-16,0-1 15,0 0-15,0 0 0,0 0 0,0 0 16,-21 1-16,0-1 0,0-21 0,0 21 16,0 0-16,-1 0 0,-20 0 0,21-21 15,-21 22-15,20-1 0,1 0 0,-21-21 16,21 21-16,0-21 0,42-21 31,21 21-31,-21-21 16,22 0-16,-22-1 0,21 1 15</inkml:trace>
  <inkml:trace contextRef="#ctx0" brushRef="#br0" timeOffset="143859.76">24532 12615 0,'0'0'0,"21"-21"0,0 0 0,1 0 16,-44 21 15,1 21-31,0 0 0,21 0 0,-21 1 16,0-1-16,0 0 0,-1 0 15,22 21-15,0-20 0,-21-1 0,21 0 16,0 0-16,-21 0 0,21 0 0,0 1 16,0-1-16,21-21 15,0 0-15,1 0 16,-1 0-16,0 0 15,-21-21-15,21-1 16,-21-20 0,0 21-16,0 0 0,0 0 0,0-1 15,0 1-15,0-21 0,0 21 0,0 0 16,0-1-16,0 1 0,0-21 0,0 21 16,0 0-16,21-1 0,0 1 15,1 21-15,-1 0 0,0 0 0,0 0 16,0 0-16,0 0 0,1 21 0,-1-21 15,0 22-15,-21-1 16,0 0-16,21 0 0,-21 0 0,0 0 16,0 1-16,0-1 0,0 0 0,0 0 15,0 0-15,0 0 0,0 1 0,0-1 16,0 0-16,0 0 0,0 0 0,0 0 16,0 1-16,21-22 31,0 0-31,1 0 15,-1 0-15,0-22 0,0 1 0,0 0 16,0 0-16,-21 0 0,22 0 16,-22-1-16,0 1 0,0-21 0,0 21 15,0 0-15,0-1 0,0-20 16,0 21-16,-22 0 0,1 0 16,0 21-16,21-22 0,-21 22 0,0 0 15,0 0-15,-1 0 16,22 22-16,0-1 15,0 0-15,0 0 0,0 0 16,22 0 0,-1-21-16,0 0 0</inkml:trace>
  <inkml:trace contextRef="#ctx0" brushRef="#br0" timeOffset="144156.96">25590 12404 0,'0'0'0,"0"-21"16,0-1-16,0 1 0,0 0 0,0 0 16,0 0-16,0 0 0,-21 21 15,0 0-15,0 21 16,21 0-16,-21 0 0,0 0 16,21 22-16,-22-22 0,1 21 0,21-21 15,0 22-15,-21-1 0,0-21 0,21 21 16,-21 1-16,21-1 0,0-21 0,0 22 15,0-22-15,0 21 0,0-21 16,0 22-16,0-22 0,0 0 0,0 0 16,0 0-16,21-21 0,-21 21 15,21-21-15,0 0 0,0 0 0,1 0 16,-1 0-16,0 0 0,0-21 16,0 21-16,0-21 0</inkml:trace>
  <inkml:trace contextRef="#ctx0" brushRef="#br0" timeOffset="144466.79">25844 12404 0,'0'0'0,"0"-21"0,22-43 16,-1 64-16,-21-21 16,21 42 15,-21 0-31,21 0 0,-21 1 0,0 20 15,0-21-15,21 0 0,-21 22 0,0-22 16,0 21-16,0-21 0,0 22 0,0-22 16,0 21-16,0-21 0,-21 0 0,0 22 15,0-22-15,21 0 0,-21 0 16,-1 0-16,1 1 0,0-22 0,0 21 16,0 0-16,0-21 15,-1 21-15,1-21 0,21-21 31,21 21-15,1-21-16</inkml:trace>
  <inkml:trace contextRef="#ctx0" brushRef="#br0" timeOffset="144731.98">26374 12488 0,'0'-21'15,"-22"21"1,1 0 15,21 21 16,0 1-31,-21-1-16,21 0 15,-21-21-15,0 21 16,0 0-16,21 0 16</inkml:trace>
  <inkml:trace contextRef="#ctx0" brushRef="#br0" timeOffset="144959.66">26162 12975 0,'0'0'16,"-21"21"-16,0-21 0,21 22 16,-22-22-16,1 0 0,21 21 15,-21-21-15,0 0 0,21 21 0,-21 0 16,0-21-16,-1 21 0,1-21 0,0 21 16,-21 1-16,21-1 15,-1-21-15,1 21 0,-21-21 0,21 21 16,-22 0-16,1-21 0,0 21 0,-1-21 15,1 22-15,-21-1 0,20-21 0,-20 0 16</inkml:trace>
  <inkml:trace contextRef="#ctx0" brushRef="#br0" timeOffset="151029.06">10858 14690 0,'22'0'15,"-22"-21"-15,0-1 32,0 1 15,0 0-32,0 0 1,21 0-16,0 0 15,-21-1 1,0 1-16,0 0 16,0 0-1,0 0-15,0 0 16,0-1-16,0-41 31,0 42-31,-21 21 16,42 0 468,-21 21-406,0 0-78,0 21 16,0-20-16,0 20 0,0 21 16,0-20-16,0 20 0,0 1 15,0-1-15,-21 1 0,21-1 0,0 1 16,-21-1-16,-1 1 0,22-1 0,-21-20 15,21 20-15,0-21 0,0 1 0,0-1 16,0-21-16,-21 22 0,21-22 16,0 0-16,0-42 31,21 0-31,-21-1 0,0 1 0,0 0 16,0-21-16</inkml:trace>
  <inkml:trace contextRef="#ctx0" brushRef="#br0" timeOffset="151647.99">10731 14690 0,'0'0'0,"-42"-43"16,21 22-16,0-21 0,-22 21 0,22-22 15,0 1-15,0 21 0,21-21 16,0 20-16,0-20 0,0 21 0,0-21 16,0 20-16,21 1 0,21 0 0,-20 21 15,20-21-15,0 21 0,22 0 0,-1 0 16,1 0-16,-1 0 0,1 21 15,-1 0-15,1 0 0,-22 1 0,22 20 16,-22 0-16,-21 1 0,0-1 0,0 0 16,-21 1-16,0-1 0,0 21 0,-21-20 15,0-1-15,0 0 0,-21 1 16,-1-22-16,1 21 0,-22 1 16,-105 41-1,148-84-15,0 0 0,0 0 0,-1 0 16,22-21-16,0 0 15,22 0-15,-1 0 0,0-22 16,21 22-16,-21-21 0,22 21 0,-1-1 16,0 1-16,1 0 0,20 0 0,-20 21 15,20 0-15,-21 0 0,22 0 0,-1 21 16,1 0-16,-22 0 0,22 22 0,-1-1 16,-20 0-16,-22 1 0,21-1 15,-42 0-15,0 1 0,0 20 16,0-20-16,-21 20 0,0-21 0,-22 22 15,22-22-15,-21 1 0,-22-1 0,22 0 16,0 1-16,-1-22 0,-20 0 0,21 0 16,-1 0-16,1-21 0,0 0 15,-1 0-15,1 0 0,0 0 0,-1-21 16,22 21-16,-21-42 0,21 21 0,-1-22 16,1 22-16,0-21 0,0-1 0,21-20 15,-21 21-15,21-1 0,0 1 16,0 0-16,0-1 0,0 22 0,0 0 15,21 0-15,0 0 0,0 21 16,0 0-16,1 0 0,-1 21 0,21 0 16,-21 0-16,22 0 0,-1 0 0,0 1 15,-21 20-15,22-21 0,-1 0 16,0 0-16,1 1 0,-22-1 0,21 0 16</inkml:trace>
  <inkml:trace contextRef="#ctx0" brushRef="#br0" timeOffset="153776.13">12277 15325 0,'42'-21'0,"-84"42"0,105-64 0,-21 22 16,-20 0-16,-22 0 0,0 0 0,0 0 15,0-1-15,0 1 0,0 0 16,-22 0-16,1 0 0,0 21 0,0-21 16,-21 21-16,20 0 0,-20 0 0,21 0 15,-21 0-15,-1 21 0,22 0 16,-21 0-16,21 0 0,-1 0 0,1 22 15,0-22-15,0 0 0,21 21 0,0-20 16,0-1-16,0 0 0,0 0 0,0 0 16,0 0-16,0 1 0,21-22 0,0 0 15,0 0-15,43 0 16,-43 0-16,0 0 0,0-22 16,1 22-16,-1-21 0,0 0 15,0 0-15,-21 0 0,0 0 0,0-1 16,0 1-16,0 0 0,0 0 15,0 42 17,0 0-32,0 0 15,0 1-15,0-1 0,21 21 0,-21-21 16,21 0-16,-21 1 0,22-1 16,-1 0-16,0-21 15,0 0-15,0 0 0,0 0 0,1 0 16,-1 0-16,0 0 0,0-21 0,0 0 15,0 21-15,22-22 0,-22-20 16,0 21-16,0 0 0,0 0 0,-21-1 16,0-20-16,22 21 0,-22 0 15,0 0-15,0-1 0,0 44 32,0-1-32,-22 0 15,22 0-15,0 21 0,0-20 0,0-1 16,0 0-16,-21 0 0,21 0 0,0 0 15,0 1-15,0-1 0,0 0 16,0-42 15,0 0-31,0-1 16,21 22-16,-21-21 0,0-21 0,0 21 16,22 0-16,-1-1 0,-21 1 15,21 0-15,-21 0 0,0 0 0,0 0 16,0-1-16,21 22 0,0 0 15,-21 22-15,0-1 16,0 0-16,0 0 0,0 0 16,0 0-16,21 1 0,-21-1 0,0 0 15,0 0-15,0 0 16,22-21-16,-1 21 0,0-21 16,0 0-1,0 0-15,0-21 0,1 0 16,-1 0-16,0 0 0,-21 0 15,21-1-15,0 1 0,-21 0 16,21 0-16,1 0 0,-22 0 0,21-1 16,-21 1-16,21 21 15,-21 21-15,0 1 16,0-1-16,0 0 0,0 0 0,0 21 16,0-20-16,0-1 0,0 0 0,0 21 15,0-21-15,0 1 0,0-1 16,0 0-16,21-21 0,0 0 15,0 0-15,1 0 0,-1 0 16,0 0-16,21 0 0,-21 0 0,22-21 16,-1 0-16,-21-1 0,22 1 0,-1 0 15,-21 0-15,21-21 0,-20 20 0,20-20 16,-21 0-16,-21-1 0,21 22 16,-21-21-16,0-22 0,0 22 0,0 0 15,0-1-15,-21 1 0,0-21 0,0 20 16,0 1-16,-1 21 0,1-22 0,0 22 15,-21 21-15,21 0 0,-1 0 0,1 0 16,0 0-16,0 21 0,0 1 16,21 20-16,-21-21 0,21 21 0,0 1 15,0 20-15,0-20 0,0-1 16,0 0-16,0 22 0,0-22 0,21 0 16,-21 1-16,21-1 0,-21 0 0,0 1 15,21-1-15,0-21 0,-21 0 0,21 1 16,-21-1-16,0 0 0,0 0 15,22-21-15,-1 0 16,-21-21 0,0 0-16,0 0 0,21-1 0,0 1 15,-21-21-15,21 21 0,-21-22 0,21 22 16,1-21-16,-1 21 0,0-22 0,0 22 16,0 0-16,0 21 15,1 0-15,-1 0 0,0 0 16,0 0-16,0 0 0,0 21 0,-21 0 15,0 1-15,22-1 0,-22 0 0,0 0 16,0 0-16,0 0 0,0 1 0,0-1 16,0 0-16,0 0 0,-22 0 0,1 0 15,0 1-15,0-22 0,0 21 16,0-21-16,-1 0 0,1 21 0,0-21 16,-21 0-16,21 0 0,-1 0 0,1 0 15,0 0-15,0 0 0,0-21 16,42 21 31,0 0-47,0 0 15,0 21-15,1-21 0,-1 0 0,-21 21 16,42-21-16,-21 0 0,0 0 0,1 0 16,-1 0-16,21 0 0,-21 0 0,22 0 15,-1 0-15,-21 0 0,21-21 0,1 0 16,-1 21-16,0-21 0,1-1 15,-22 1-15,21 0 0,1 0 0,-22 0 16,0 0-16,0-1 0,0-20 16,0 21-16,1 0 0,-22 0 0,21-1 15,-21 1-15,-21 21 32,-1 21-32,1-21 0,21 22 15,-21-1-15,21 0 0,-21 0 0,21 0 16,0 0-16,0 1 0,0-1 0,0 0 15,0 0-15,21 0 16,0-21-16,0 0 0,1 0 16,-1 0-16,0 0 0,0 0 0,0 0 15,0-21 1,1 0-16,-1 21 0,-21-21 0,0 0 0,0-1 16,0 1-16,0 0 0,0 0 15,0 0-15,-21 21 0,-1-21 16,22-1-16,-21 1 0,0 0 0,21 0 15,-21 21-15,21-21 0,21 0 32,0 21-32,0 0 15,1 0-15,-1 0 0,0 0 0,0 0 16,0 21-16,0 0 0,1-21 0,-1 21 16,0 0-16,0 0 0,-21 1 15,21-1-15,-21 0 0,21 0 0,-21 0 16,0 0-16,0 1 0,0-1 0,22 0 15,-1 0-15,0 0 0,0-21 16,0 21-16,0-21 16,1 0-16,-1 0 0,0 0 15,0 0-15,0 0 0,0 0 0,1-21 16,-1 21-16,0-21 0,0 21 0,-21-21 16,0 0-16,0 0 0,0-1 0,0 1 15,0 0-15,0 0 0,0 0 0,0-22 16,0 22-16,0 0 0,0 0 0,0 0 15,-21 0-15,0-1 0,0 1 0,-1 21 16,1 0-16,0 0 16,0 0-16,0 0 15,0 0-15,-1 0 0,1 0 16,21 21-16,-21-21 0,0 0 16</inkml:trace>
  <inkml:trace contextRef="#ctx0" brushRef="#br0" timeOffset="156688.29">16277 14499 0,'0'0'0,"21"-21"0,-21 0 15,0 0-15,0 0 16,0-1-16,0 1 16,0 0-16,0 0 0,0 0 0,0 0 15,0-1-15,-21 22 32,21 22-32,0 20 15,0 0-15,-21 1 0,21-1 16,0 0-16,0 22 0,0-22 0,0 22 15,0-1-15,0-21 0,0 1 0,0 20 16,0-20-16,0-1 0,0 0 0,0 22 16,0-22-16,0-21 15,0 22-15,0-22 0,0 21 0,0-21 0,0 0 16,0 1-16,0-44 31,0 1-15,0 0-16,0 0 15,0 0-15,0 0 0,0-22 0,0 22 16,0 0-16,21-21 0,0 20 0,-21 1 16,21-21-16,1 21 0,-1 0 0,21 21 15,-21-22-15,0 22 0,1 0 0,20 0 16,-21 0-16,21 0 0,-20 0 16,20 22-16,-21-1 0,0 0 0,0 0 15,1 0-15,-1 22 0,-21-22 0,0 0 16,0 21-16,0-21 0,-21 1 0,-1 20 15,-20-21-15,0 0 0,-1 0 0,1 1 16,0-1-16,-1 0 0,1 0 16,0 0-16,-1-21 0,1 0 15,21 21-15,-21-21 0,20 0 0,1 0 16,21-21 0,21 21-16,1-21 15,-1 21-15,21-21 0,-21 0 0,22 0 16,-1-1-16,0 22 0</inkml:trace>
  <inkml:trace contextRef="#ctx0" brushRef="#br0" timeOffset="156940.15">17420 14901 0,'21'0'32,"0"0"-32,1 0 0,-1 0 15,0 0-15,0 0 16,0 0-16,0 0 0,1 0 16,-1 0-16,0 0 15,-21 22 1</inkml:trace>
  <inkml:trace contextRef="#ctx0" brushRef="#br0" timeOffset="157108.06">17420 15113 0,'0'0'16,"-21"21"-1,42-21 16,0 0-31,0 0 0,22 0 0,-22 0 0,0 0 16,21-21-16,-20 21 0,-1-21 16,0 21-16,-21-21 0</inkml:trace>
  <inkml:trace contextRef="#ctx0" brushRef="#br0" timeOffset="160340.57">18986 14139 0,'0'0'0,"0"-21"16,22 21-16,-1 0 0,-21-21 15,0 0-15,21 21 0,0-42 16,0 42 0,-21-22-16,0 1 15,21 21 32,-21-21 234,22 21-265,-1 0-16,-21-21 31,21 21-31,0 0 16,0 0 0,-21-21-16,21 21 31,1 0-16,-1 0 1,0 0 0,-42 0 234,0 0-235,-1 0 17,1 0-17,21 21-15,-21-21 78,0 21-78,0-21 16,0 0-16,-1 21 0,1 0 16,0 1-16,0-22 0,0 21 15,0 0-15,21 21 0,-22-21 0,1 22 16,0-1-16,21 22 0,-21-22 15,0 43-15,0-22 0,21 1 0,-22-1 16,1 1-16,21 20 0,-21-20 0,21-1 16,0 1-16,-21-1 0,21 1 0,0-1 15,0 1-15,0-1 0,0 1 16,0-22-16,0 22 0,0-22 16,21 0-16,0 1 0,0-1 0,1 0 15,-1-21-15,21 22 0,-21-22 0,22 0 16,-1 0-16,0-21 0,-21 21 0,22-21 15,-1 0-15,0 0 0,1 0 0,-1 0 16,0-21-16</inkml:trace>
  <inkml:trace contextRef="#ctx0" brushRef="#br0" timeOffset="161121.5">19939 14372 0,'0'0'0,"0"-21"16,21 0-16,0 0 15,-21 0-15,0-1 0,0 1 0,0 0 16,0 0-16,0 0 15,-21 21-15,0 0 16,21 21-16,-21 0 0,21 21 16,0 1-16,0 20 0,-21 1 15,21-1-15,0 22 0,0-22 0,-22 1 16,22-1-16,0 1 0,0-1 0,0 1 16,-21-1-16,21-20 0,-21 20 0,21-20 15,-21-1-15,21-21 0,0 21 16,0-20-16,0-1 0,0 0 0,0 0 15,0-63 17,0 21-32,0-1 15,0-20-15</inkml:trace>
  <inkml:trace contextRef="#ctx0" brushRef="#br0" timeOffset="161712.5">19600 14499 0,'0'0'0,"-21"-42"0,-42-64 15,63 64 1,0 21-16,0-1 0,0 1 0,0 0 16,0 0-16,0 0 0,0 0 0,21-1 15,0 1-15,0 21 0,0-21 0,22 21 16,-1 0-16,0-21 0,1 21 16,-1 0-16,0 0 0,1 0 15,-1 21-15,0 0 0,1 0 0,-22 22 16,21-1-16,-21 0 0,0 1 0,-21-1 15,0 0-15,0 22 0,0-22 16,-21 1-16,0-1 0,0 0 0,-21 1 16,20-22-16,-20 21 0,0-21 0,21 0 15,-22 22-15,22-43 0,-21 21 0,21 0 16,-1-21-16,1 0 0,0 0 16,21-21-1,21 0 1,0 0-16,-21-1 0,43-20 15,-22 21-15,0 0 0,0 21 0,22-21 16,-22-1-16,21 22 0,0 0 16,1 0-16,-1 22 0,0-1 0,1 0 15,20 0-15,-20 0 0,-1 22 0,-21-22 16,21 21-16,-20 0 0,-22-20 0,0 20 16,0 0-16,0 1 0,-22-22 15,1 21-15,-21 0 0,0 1 0,-1-22 16,1 21-16,-22-21 0,22 22 15,0-22-15,-1 0 0,1 0 0,0 0 0,-1-21 16,1 22-16,0-22 0,21 0 16,-1 0-16,-20 0 0,21 0 15,0-22-15,21 1 0,-21 0 0,21 0 16,-22-21-16,22 20 0,0-20 0,0 0 16,0-1-16,0 1 0,0 0 0,0-1 15,0 1-15,0 21 0,22-21 16,-1 20-16,0 1 0,0 0 0,-21 0 15,21 21-15,0-21 0,1 21 0,-1 0 16</inkml:trace>
  <inkml:trace contextRef="#ctx0" brushRef="#br0" timeOffset="162813.87">20849 15092 0,'0'0'16,"0"-21"-16,21 21 0,0-21 0,1-1 0,-1 1 16,-21 0-16,0 0 0,0 0 0,0 0 15,0-1-15,0 1 0,0 0 16,0 0-16,0 0 0,-21 0 0,-1-1 16,1 22-16,0 0 0,0 0 0,0 0 15,0 0-15,-22 22 0,22-1 0,0 0 16,0 0-16,0 0 15,-1 0-15,1 22 0,0-22 0,0 21 16,0-21-16,21 22 0,-21-22 0,21 21 16,0-21-16,0 1 0,0 20 0,0-21 15,0 0-15,21-21 16,0 0-16,0 0 0,21 0 16,-20 0-16,-1 0 0,21 0 0,-21-21 15,22 0-15,-22 0 0,21 0 0,-21-1 16,0-20-16,1 21 0,-1 0 0,0-22 15,-21 22-15,21 0 16,-21 0-16,0 0 0,0 0 0,0-1 16,0 1-16,-21 21 15,0 0-15,0 21 0,21 1 16,0-1-16,0 0 0,-22 0 0,22 0 16,0 0-16,0 1 0,0 20 15,0-21-15,0 0 0,0 0 16,0 1-16,22-1 0,-1-21 15,0 0-15,0 0 0,21 0 16,-20 0-16,-1 0 16,0-21-16,0-1 0,0 1 0,0 0 15,1 21-15,-1-21 0,0 0 16,-21 0-16,0-1 0,21 1 0,-21 0 16,0 0-16,0 0 0,0 0 0,0 42 31,0 0-16,0 0-15,0 0 0,0 22 0,0-22 16,0 0-16,0 21 0,0-21 0,0 1 16,0 20-16,0-21 0,0 0 0,0 0 15,0 1-15,0-44 47,0 1-47,0 0 16,0 0-16,21 0 0,-21 0 0,0-1 15,0 1-15,21-21 0,-21 21 16,22 0-16,-22-1 0,0 1 0,0 0 16,21 0-16,0 21 0,0 0 15,-21 21-15,0 0 16,21 0-16,-21 1 0,21-22 0,-21 21 16,0 0-16,0 0 0,0 0 15,22 0-15,-22 1 0,21-22 0,-21 21 16,0 0-16,21-21 15,0 0 1,0 0-16,0 0 0,-21-21 16,22 0-16,-1 21 0,0-22 15,-21 1-15,21 0 0,0 0 0,0 0 16,-21 0-16,0-1 0,22-20 0,-1 21 16,-21 0-16,0 42 31,0 0-31,0 0 15,0 0-15,0 22 0,0-22 0,0 0 16,0 21-16,0-20 0,0-1 0,0 0 16,21 0-16,-21 0 0,21-21 0,-21 21 15,0 1-15,21-22 16,0 0-16,1 0 0,-1 0 16,21 0-16,-21 0 0,0-22 0,1 22 15,-1-21-15,21 0 0,-21 0 0,0 0 16,1 0-16,-1-22 0</inkml:trace>
  <inkml:trace contextRef="#ctx0" brushRef="#br0" timeOffset="163287.92">22183 14520 0,'0'0'0,"0"-42"0,0 0 0,-22-1 16,22 22-16,-21 0 0,0 21 16,21 21-16,-21 0 15,21 1-15,-21 20 0,21 0 16,-21 1-16,21-1 0,-22 0 0,22 22 15,0-22-15,0 22 0,0-22 16,-21 0-16,21 1 0,0 20 0,0-42 16,-21 22-16,21-1 0,0 0 0,0-21 15,0 1-15,0-1 0,0 0 0,0 0 16,0 0-16,0-42 31,0 0-15,0 0-16,21 0 0,-21-1 0,0 1 15,21-21-15,1 21 0,-1-22 0,0 22 16,-21 0-16,21-21 0,0 42 16,0-21-16,1 21 0,-1 0 15,0 0-15,0 21 16,0 0-16,-21 0 0,21 0 16,-21 22-16,0-22 0,0 0 0,0 0 15,0 0-15,0 0 0,-21 1 16,0-1-16,0-21 0,0 21 0,0 0 15,-1-21-15,1 21 0,0-21 0,0 0 16,0 21-16,0-21 0,-1 0 0,1 0 16,0 0-1,21-21 1,21 21-16,-21-21 16,21 21-16,1-21 0,-1 21 0,0-21 15</inkml:trace>
  <inkml:trace contextRef="#ctx0" brushRef="#br0" timeOffset="163916.57">22521 14986 0,'21'-21'15,"-42"21"1,0 0-16,21 21 0,-21-21 0,0 21 16,0 0-16,-1 1 0,1-22 15,21 21-15,0 0 0,-21 0 16,21 0-16,0 0 0,0 1 15,21-22-15,0 0 16,1 0-16,-1 0 0,0 0 16,0 0-16,0 0 0,0-22 15,1 1-15,-1 21 0,-21-21 16,0 0-16,0 0 0,0 0 16,0-1-16,0 1 0,0 0 15,-21 0-15,-1 21 0,22-21 0,0 0 16,0-1-1,22 22 1,-1 0 0,0 0-16,0 0 0,0 22 15,0-22-15,1 21 0,-1-21 0,0 21 16,-21 0-16,0 0 0,21-21 16,-21 21-16,0 1 0,0-1 0,0 0 15,0 0-15,0 0 0,0 0 0,0 1 16,0-1-16,0 0 0,0 0 15,0 0-15,0 0 16,21-21-16,0 0 0,1 0 16,-1 0-16,0 0 0,0 0 0,0 0 15,0-21-15,1 0 0,-1 21 16,0-21-16,-21 0 0,0 0 0,0-1 16,0-62-1,0 63-15,0-1 0,-21-20 0,0 21 16,-1 0-16,1 0 0,0 21 0,0-22 15,0 22-15,0 0 0,-22 0 0,22 0 16,0 0-16,0 0 0,0 0 0,-1 22 16,1-22-16,21 21 0,-21 0 15,21 0 1,21-21-16,0 0 16,1 0-16,-1 0 0,0 0 0,21 0 15</inkml:trace>
  <inkml:trace contextRef="#ctx0" brushRef="#br0" timeOffset="164288.35">23156 14351 0,'-21'-42'16,"42"84"-16,-42-127 0,0 64 0,21 0 0,-21 0 0,21 0 15,-21 0-15,21 42 31,21 0-31,0 21 16,0-21-16,21 43 0,-20-22 16,-1 22-16,21-1 0,-21-20 15,22 20-15,-22 1 0,21-1 0,0 1 16,-20-1-16,-1 1 0,0-1 0,-21 1 16,0-1-16,0 1 0,0-22 0,-21 21 15,0-20-15,-1 20 0,-20-20 0,21-1 16,-21 0-16,-1 1 0,1-1 0,-22-21 15,22 21-15,0-20 0,-1-1 16,1 0-16,0 0 0,21 0 0,-1-21 16,-20 21-16,21-21 0,42-21 47,-21 0-47,21 0 0,0-21 0,22 20 15</inkml:trace>
  <inkml:trace contextRef="#ctx0" brushRef="#br0" timeOffset="167817.06">24151 14605 0,'-21'0'15,"0"0"1,0 0-1,21-21 1,-22 21 0,22-21 15,0 0-15,0-1-1,22 22 1,-22-21-16,21 21 15,0 0-15,-21-21 16,21 21-16,0 0 0,0 0 16,1 21-16,-1 0 0,0 1 15,0-1-15,0 0 16,-21 0-16,21 21 0,1-20 0,-22-1 16,0 21-16,21-21 0,-21 0 0,21 1 15,-21 20-15,0-21 0,0 0 0,0 0 16,0 1-16,0-1 0,0 21 15,0-21-15,0 0 0,0 1 16,0-1-16,0 0 0,0 0 16,0 0-16,0 0 0,0 1 15,0-1 1,-21-21 15,21-21-31,-21 21 0,21-22 0,0 1 16,0 0-16,0 0 0,0 0 0,0 0 15,0-1-15,0 1 0,0-21 0,0 21 16,21-22-16,0 22 0,0-21 16,0 21-16,0-22 0,1 1 15,20 21-15,-21-21 0,0 20 0,22 1 16,-22-21-16,21 21 0,-21 0 0,0 21 16,1-22-16,-1 22 0,0 0 15,0-21-15,0 21 0,-21-21 16,21 21-16,-21 21 94,0 0-79,0 1 1,0-1-16</inkml:trace>
  <inkml:trace contextRef="#ctx0" brushRef="#br0" timeOffset="169027.86">25548 14605 0,'-21'0'16,"0"0"0,0 0-16,-1 0 15,22 21-15,-21 0 16,21 1-1,0-1-15,21-21 47,-21-21-31,0-1 0,0 1-1,0 0 1,-21 21 15,21 21-31,-21 0 16,21 1-16,0-1 15,0 0-15,-21-21 0,21 21 16,0 0-16,0 0 16</inkml:trace>
  <inkml:trace contextRef="#ctx0" brushRef="#br0" timeOffset="169536.97">25463 15134 0,'-21'0'0,"0"0"15,21-21 17,21 21-17,-21-21 1,21 21 0,-21 21-1,0 0 1,0 0-1,-21-21 1,21-21 31,0 0-31,0 0-1,21 21-15,-21-21 0,22 21 16,-1 0-16,0 0 15,-21 21-15,0 0 0,0 0 16,0 22-16,0-22 0,0 0 16,0 21-16,-21 1 0,0-1 0,-22 0 15,22 1-15,-21-1 0,-1 0 0,1 1 16,0-1-16,-22 0 0,22 1 16,-22-1-16,22-21 0,0 21 0</inkml:trace>
  <inkml:trace contextRef="#ctx0" brushRef="#br0" timeOffset="175471.81">14647 13780 0,'0'0'0,"-21"0"16,0 0-16,0 0 15,0 0-15,-1-22 0,1 22 16,0 0-16,0-21 0,-21 21 15,20 0-15,1-21 16,0 21 0,0 0-16,42 0 31,0 0-15,85 0-16,-64 0 15,-20 0-15,20 0 0,0 0 0,-21 0 16,22 0-16,-1 0 0,-21 0 0,22 0 15,-22 0-15,0 0 0,0 0 0,0 0 16,0 0-16,1 0 0,-1 0 16,-42 0 46,-1 0-62,1 0 16,0 0-16,0 0 0,0 0 0,0 0 15,-1 21-15,1-21 0,0 0 0,0 0 16,-21 21-16,20-21 0,1 0 0</inkml:trace>
  <inkml:trace contextRef="#ctx0" brushRef="#br0" timeOffset="175699.68">14393 13843 0,'0'0'0,"-21"0"0,21 21 15,-21-21-15,21 21 16,21-21-1,0 0 1,0 0-16,1 0 0,-1 0 0,0 0 16,21 0-16,-21 0 0,1 0 0,20 0 15,-21 0-15,0-21 0,0 21 16,43-21 0,-43 21-16,0 0 0,0 0 0,-21-21 0,22 21 15,-22-21-15,21 21 0,-21-21 16,21 21-16,0-22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54:47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1926 0,'0'0'0,"0"-21"0,0 0 16,0 0-16,0-22 16,0 22-16,0 0 0,-21 0 0,21 0 15,0 0-15,0-1 16,0 1-16,0 0 0,0 42 47,0 0-47,0 22 0,21-1 0,0 0 15,-21 1-15,21 20 0,1-20 16,-1 20-16,0 1 0,-21-1 0,21 22 16,-21-1-16,21 1 0,-21 0 15,21-1-15,-21 1 0,0 21 0,0-21 16,0 20-16,0-20 0,0 21 16,0 0-16,0-22 0,0 22 15,0-21-15,0 0 0,0-1 0,22 1 16,-1 0-16,-21-1 0,21-20 0,-21 20 15,0-20-15,0-1 0,0-20 16,21-1-16,-21-21 0,0 0 0,0 1 16,0-1-16,21-21 15,-21-21-15,0-1 0,0 1 16,0-21-16,0 0 0,0-1 0,0-20 16,0 20-16,0-20 0,0-1 0,0 1 15</inkml:trace>
  <inkml:trace contextRef="#ctx0" brushRef="#br0" timeOffset="927.47">2709 1905 0,'0'0'0,"-21"-21"0,-42-21 15,41 42-15,1-22 0,0 22 16,21 22 15,21-1-15,0-21-16,22 21 0,-22-21 0,21 21 16,1-21-16,20 0 0,-21 0 0,22 0 15,21 0-15,-1 0 0,22 0 16,0 0-16,42 0 0,-21 0 0,21-21 15,22 21-15,-22 0 0,42-21 0,-20 21 16,20 0-16,-21 0 0,22 0 16,-22 0-16,22 0 0,-1 0 0,1 0 15,-22 0-15,22 0 0,-1 0 0,-21 0 16,22 0-16,-22 0 16,-21 0-16,1 0 0,-1 0 0,0 0 15,-21 0-15,0 0 0,-21 0 0,-22 0 16,22 0-16,-42 0 0,-1 0 15,1 0-15,-22 0 0,0 0 0,-20 0 16,-1 0-16,0 0 0,-21 21 16,0 0-16,0 21 15,0-20-15,0-1 0,0 21 0,0-21 16,-21 22-16,0-1 0,-1 0 0,1 22 16,0-22-16,21 22 0,-21-1 15,0 1-15,21 20 0,-21-20 0,21-1 16,0 22-16,0-22 0,0 1 15,0 21-15,0-22 0,0 22 0,0-1 16,0-20-16,0 21 0,0-1 0,21 1 16,0-22-16,0 22 0,-21-21 15,0 20-15,21 1 0,-21-22 0,21 22 16,-21-21-16,0-1 0,0 1 0,0-1 16,0 1-16,0-1 0,0-21 0,0 1 15,-21-1-15,0-21 0,21 22 0,-21-22 16,0 0-16,0 0 0,-1-21 15,1 21-15,0-21 0,0 0 0,-21 0 16,20 0-16,-20 0 0,0 0 16,-1 0-16,-20-21 0,21 21 0,-22-21 15,22 21-15,-22 0 0,1-21 0,-1 21 16,1-21-16,-22-1 0,0 22 0,1-21 16,-22 21-16,21-21 0,-21 0 15,-21 21-15,22-21 0,-1 21 0,-21-21 16,-21 21-16,-1-22 0,1 22 0,0 0 15,0-21-15,-21 21 0,-1-21 0,1 21 16,0 0-16,-22 0 0,43 0 16,-21 0-16,-1 0 0,22 0 0,0 0 15,0 0-15,0-21 0,21 21 0,0 0 16,0 0-16,21 0 16,-21 0-16,42 0 0,0 0 0,22 0 15,21 0-15,-1 0 0,1 0 0,21-21 16,21 0-1,0-1-15,21 1 0,-21 0 16,42-21-16,-21 21 0</inkml:trace>
  <inkml:trace contextRef="#ctx0" brushRef="#br0" timeOffset="1279.27">3577 2752 0,'-21'0'15,"21"-21"-15,21 21 16,0 0-16,22 0 0,-22-22 15,21 22-15,0 0 16,1 0-16,-1 0 0,22 0 0,-22 0 16,0 0-16,1 0 0,-1 0 0,-21 0 15,0 0-15,22 0 0,-22 0 16,0 0-16,-21 22 16,-21-22-1,0 21 1,-1-21-16,1 0 0,0 0 15</inkml:trace>
  <inkml:trace contextRef="#ctx0" brushRef="#br0" timeOffset="1531.64">4000 2752 0,'-21'0'16,"21"21"-16,0 0 0,0 0 15,-21 0-15,21 22 0,0-22 0,-21 42 16,21-41-16,0 20 15,0 0-15,0 1 0,0-1 0,0 21 16,0-20-16,0 20 0,0-20 0,0 20 16,0-21-16,0 1 0,0-1 15,0 0-15,0 1 0,0-1 0,0-21 16,0 22-16,0-22 0,0 0 0,0 0 16,0 0-16,21-21 15,0 0-15,0 0 0,-21-21 16,22 0-16,-1 21 0,0-21 15,0 0-15</inkml:trace>
  <inkml:trace contextRef="#ctx0" brushRef="#br0" timeOffset="2150.88">4297 3493 0,'0'21'15,"-21"-21"-15,42 0 31,0 0-31,0-21 16,0 21-16,0-22 0,1 22 16,-1-21-16,0 0 0,21 0 0,-21 0 15,1 0-15,-1 21 0,-21-22 0,0 1 16,0 0-16,0 0 0,0 0 16,0 0-16,0-1 0,-21 22 15,-1 0-15,1 0 0,0 0 0,0 0 16,-21 22-16,20-1 0,1 0 15,0 21-15,0-21 0,0 1 0,0 20 16,21-21-16,-22 21 0,22-20 0,0 20 16,0-21-16,0 0 0,0 0 15,0 1-15,0-1 0,22 0 16,-1-21-16,0 21 0,0-21 0,0 0 16,22 0-16,-22 0 0,21 0 0,-21 0 15,22 0-15,-1 0 0,0-21 16,-21 0-16,22 0 0,-1-1 0,0 22 15,1-21-15,-1 0 0,-21 0 0,22-21 16,-22 20-16,0 1 0,-21 0 16,0 0-16,-21 21 15,0 0 1,21 21-16,-22 0 16,22 0-16,0 1 0,0-1 0,0 0 15,0 0-15,0 0 0,0 0 16,0 1-16,0-1 0,0 0 15,22 0-15,-22 0 16,0 0-16,-22-21 16,1 22-16,0-22 0,0 0 15,0 0-15,0 0 0,-1 0 0,-20 0 16,21 0-16,0 0 16,21-22-16,0 1 15,0 0-15,21 0 0,0 0 0,0-22 16,0 22-16,1-21 0</inkml:trace>
  <inkml:trace contextRef="#ctx0" brushRef="#br0" timeOffset="2451.71">5461 2773 0,'0'0'0,"0"-21"0,-21 21 16,21-21-16,-21 21 0,-1 0 15,1 0-15,21 21 0,0 0 16,-21 0-16,21 21 0,-21-20 0,21 20 16,0 0-16,0 1 0,-21-1 15,21 21-15,-21-20 0,-1-1 0,22 22 16,0-22-16,-21 21 0,0-20 16,21-1-16,-21 0 0,21 1 0,0-22 15,0 64 1,0-64-16,0 0 0,21-21 31,0 0-31,0-21 16,-21 0-16,0-1 0,0 1 15</inkml:trace>
  <inkml:trace contextRef="#ctx0" brushRef="#br0" timeOffset="2627.6">5143 3344 0,'0'0'0,"-21"0"16,0 0-1,42 0 17,0 0-32,1 0 0,-1 0 15,0 0-15,0 0 0,21-21 0,-20 21 16,20 0-16,-21 0 0,21-21 0,-20 21 16,-1-21-16,0 21 0,0 0 0,21-21 15</inkml:trace>
  <inkml:trace contextRef="#ctx0" brushRef="#br0" timeOffset="3015.46">5630 3514 0,'0'0'0,"0"21"15,21-21 1,1 0-16,-1 0 0,0-21 15,21 0-15,-21 21 0,22-22 0,-1 1 16,-21 0-16,22 0 0,-22 21 0,0-21 16,0 0-16,0-1 0,-21 1 0,21 0 15,-21 0-15,0 0 16,-21 21-16,0 0 16,0 0-16,0 0 0,0 21 0,-1-21 15,1 42-15,-21-21 0,21 1 16,0 20-16,-1-21 0,1 21 0,0-20 15,21 20-15,0-21 0,0 21 0,0-20 16,0-1-16,0 0 0,0 0 0,21 0 16,-21 0-16,43 1 0,-22-22 15,0 0-15,0 21 0,21-21 0,-20 0 16,20 0-16,-21 0 0,21 0 0,-20 0 16,20-21-16,-21 21 0,21-22 0,-20 1 15,-1 21-15,0-21 0,21 0 16</inkml:trace>
  <inkml:trace contextRef="#ctx0" brushRef="#br0" timeOffset="3415.34">6435 3302 0,'0'0'0,"-22"-21"16,22 0-16,0 0 15,22 21-15,-1 0 16,0 0-16,0 0 0,0 0 15,22 0-15,-1 21 0,-21 0 0,21 0 16,-20 0-16,20 22 0,-21-22 16,21 21-16,-20-21 0,-1 22 0,-21-22 15,0 0-15,0 21 0,0-21 0,0 22 16,0-22-16,0 0 0,0 0 0,0 0 16,0 1-16,-21-1 0,-1 0 15,1 0-15,0-21 0,0 0 16,21 21-16,-21-21 0,0 0 15,21-21 1,0 0-16,0 0 16,0 0-16,21-1 0,0 1 0,0-21 15,0 21-15,22-22 0,-22 1 16,21 0-16,-21-22 0,0 22 0,22 0 16,-22-1-16,0 1 0,0 0 15,0-1-15,1 22 0,-22 0 0,21 21 16,0 0-16,0 0 15,-21 21-15,0 0 0</inkml:trace>
  <inkml:trace contextRef="#ctx0" brushRef="#br0" timeOffset="4103.09">3175 7620 0,'0'0'0,"-21"0"0,0 0 16,-1 21-1,22 0-15,0 1 0,0 20 0,0-21 16,0 43-16,0-22 0,0 21 0,0 22 16,22-21-16,-1 20 0,-21 1 15,0 0-15,21-22 0,-21 22 0,0-1 16,0-20-16,0 21 0,0-1 0,0-20 16,-21-1-16,21 1 15,-21-1-15,-1-20 0,22 20 0,0-21 16,0-20-16,-21 20 0,21-21 0,0 0 15,0 0-15,0-42 32,0 0-32,0-21 15,0 21-15,0-22 0,0 1 16,0 0-16,0-22 0,0 1 0</inkml:trace>
  <inkml:trace contextRef="#ctx0" brushRef="#br0" timeOffset="5271.92">3260 7641 0,'0'0'0,"-22"-21"0,1-64 15,21 64-15,0 0 0,0 0 16,0 0 0,43 21-16,-22 0 0,21-21 0,0-1 15,22 22-15,-1 0 0,22-21 16,0 21-16,-1 0 0,1-21 0,21 0 15,0 21-15,21-21 0,21 21 0,21-21 16,-21 21-16,22-22 0,20 22 16,1 0-16,-1-21 0,1 21 0,20 0 15,-20 0-15,21 0 0,-22-21 16,22 21-16,-22 0 0,-20 0 16,20 0-16,-21 0 0,1-21 0,-1 21 15,-21 0-15,0 0 0,-21-21 0,0 0 16,-21 21-16,0 0 0,0-22 15,-21 22-15,-1 0 0,-20-21 0,-1 21 16,1 0-16,-22 0 0,0 0 0,-20 0 16,20 0-16,-42-21 0,21 21 15,-21 21-15,0 0 16,0 1-16,-21 20 0,0-21 16,21 21-16,-21 1 0,-1-1 0,22 0 15,0 1-15,0-1 0,0 0 16,-21 22-16,21-22 0,0 1 15,0 20-15,0 1 0,0-1 0,0 1 16,0-1-16,21 1 0,-21 20 0,22-20 16,-1-1-16,0 22 0,0-22 0,-21 1 15,21-1-15,0 22 0,1-21 16,-22 20-16,21-20 0,0 20 0,-21-20 16,21-1-16,-21 1 0,21-1 0,-21 1 15,0-1-15,21 1 0,-21-22 0,0 22 16,0-1-16,0-20 0,0 20 0,0-21 15,0 1-15,0-1 16,0 0-16,-21-20 0,0 20 0,0-21 16,0 0-16,0 0 0,-1 1 0,-20-22 15,21 21-15,-21-21 0,-1 0 0,1 0 16,0 0-16,-1 0 0,1 0 0,-22 0 16,1 0-16,-1 0 0,-20 0 0,-1 0 15,0-21-15,-20 21 0,-1 0 16,0-22-16,0 22 0,-21-21 0,0 21 15,0 0-15,0 0 0,0 0 0,-296 0 16,296 0 0,-21 0-16,-1 0 0,1 0 0,0 0 0,0 0 15,0 0-15,0 0 0,-1 0 16,1 0-16,0 0 0,0 0 16,0 0-16,0 0 0,-1 0 0,1 0 15,0 0-15,0 0 0,0 0 0,0 0 16,-1 0-16,22 0 0,0 0 15,0 0-15,22-21 0,20 21 0,-21 0 16,21 0-16,22-21 0,-1 21 0,22 0 16,-21 0-16,41-21 0,-20 21 15,21 0-15,0 0 0,21-21 0,0-1 16,0 1 0,0 0-16,0 0 15,0 0-15,0 0 16,21 21-16,0-22 15,0 22-15,-21-21 16,21 21-16,-42 0 47,0 0-31,0 0 15,21-21-16,0 0-15,0 0 0,-21 0 0,21-1 16,0 1 0,0 0-16,0-21 0,0 21 0,0-1 15,0 1-15,0-21 0,0 21 0,0 0 16,0-22-16,0 1 0,0 21 16,0-22-16,0 1 0,0 0 0,0-1 15,0 1-15,0 0 0,21-1 0,-21 1 16,0 0-16</inkml:trace>
  <inkml:trace contextRef="#ctx0" brushRef="#br0" timeOffset="5619.49">3048 8848 0,'0'0'0,"0"42"0,0 85 15,0-85-15,0 22 16,0-1-16,-21 1 0,0-1 0,-1 1 16,1-1-16,-21 1 0,21-1 0,0-20 15,21-1-15,-22 0 0,22 1 16,0-22-16,0 0 0,0 0 0</inkml:trace>
  <inkml:trace contextRef="#ctx0" brushRef="#br0" timeOffset="6747.07">3937 8001 0,'0'-21'0,"0"0"16,0 0 0,0-1-16,-21 22 15,0 0 1,-1 0-16,1 22 16,21-1-16,0 21 0,0 0 15,0 1-15,0 20 0,0-20 0,0 20 16,0 1-16,0-1 0,-21-21 15,21 22-15,-21-1 0,21-20 16,0-1-16,0 0 0,0 1 0,0-1 16,0 0-16,0-20 0,0-1 0,0 0 15,0 0-15,0-42 32,0 0-32,0 0 15</inkml:trace>
  <inkml:trace contextRef="#ctx0" brushRef="#br0" timeOffset="7107.86">3577 8297 0,'0'0'0,"-63"-127"15,41 85 1,1 0-16,21-1 0,0 22 0,0-21 16,0 21-16,21 0 0,22-1 15,-1 1-15,0 0 0,1 21 0,20 0 16,1 0-16,-1 0 0,22 0 0,-22 0 15,1 21-15,21 0 0,-22 22 0,1-22 16,-1 21-16,1 1 0,-22-1 16,0 21-16,1-20 0,-43-1 0,0 0 15,0 1-15,0-1 0,-22 0 0,-20 1 16,0-1-16,-1-21 0,-20 22 16,21-1-16,-22-21 0,22 0 0,-22 0 15,22 1-15,-22-1 0,22 0 16,-21 0-16,20-21 0,1 0 0,0 21 15,20-21-15,1 0 0,0 0 16,0 0-16,21-21 16,21 21-16,0-21 15,22 21-15,-22-21 0,21 0 16,-21-1-16,22 22 0,-1-21 0,0 0 16</inkml:trace>
  <inkml:trace contextRef="#ctx0" brushRef="#br0" timeOffset="7323.25">4720 8340 0,'0'0'0,"21"21"15,-21 0-15,0 0 0,0 0 0,0 22 16,0-22-16,0 0 0,0 0 16,-21 22-16,21-22 0,-21 0 0,0 0 15,0 0-15,21 0 0,-22-21 0,22 22 16,-21-1-16,21 0 15,0-42 1,0 0 0,0-1-16,21 22 0,1-21 15</inkml:trace>
  <inkml:trace contextRef="#ctx0" brushRef="#br0" timeOffset="7468.17">4741 8149 0,'0'0'0,"0"-21"0,0 0 0,-21 0 15,0 21 1,0 0-16,42 0 31,0 0-31,0 21 16</inkml:trace>
  <inkml:trace contextRef="#ctx0" brushRef="#br0" timeOffset="7967.38">5334 8340 0,'0'0'0,"21"0"15,0 0 1,0 0-16,1-21 0,-22-1 0,0 1 16,0 0-16,0 0 15,0 0-15,0 0 0,-22-1 16,1 22-16,0 0 15,0 0-15,-21 0 0,20 0 16,-20 22-16,21-22 0,0 21 16,-22 0-16,22-21 0,0 21 0,0 0 15,0 0-15,0 1 0,21-1 16,0 0-16,0 0 0,21 0 16,21-21-16,-21 21 0,0 1 15,22-22-15,-1 21 0,-21 0 0,22 0 16,-1-21-16,0 21 0,1 0 0,-1 1 15,0-22-15,1 21 0,-22 0 0,0-21 16,-21 21-16,0 0 0,0 0 16,-42 1-16,20-22 0,-20 21 15,0-21-15,-1 0 0,1 21 16,0-21-16,-22 0 0,22 0 0,0 0 16,-1 0-16,1 0 0,0 0 15,20 0-15,1-21 0,0 21 0,0-21 16,21-1-16,0 1 15,21 0-15,0 0 0,0 21 16,22-21-16,-1 21 0,-21-21 16,22 21-16,-1-22 0,0 1 0,1 0 15,20 0-15,-21 21 0,22-21 0,-22 0 16</inkml:trace>
  <inkml:trace contextRef="#ctx0" brushRef="#br0" timeOffset="8223.23">5884 8234 0,'0'0'0,"0"42"15,0-21 1,-21 22-16,21-22 16,-21 0-16,21 21 0,0 1 0,0-1 15,0-21-15,0 22 0,0 20 0,0-21 16,0 1-16,21 20 0,0-20 0,-21 20 16,0-21-16,0 22 15,0-22-15,21 22 0,-21-22 0,0 0 0,0 1 16,0-1-16,0 0 0,0-20 0,0-1 15,22 0-15,-22 0 0,21-42 32,-21 0-17,0 0-15,0-22 0,0 22 16,0-21-16,0-1 0</inkml:trace>
  <inkml:trace contextRef="#ctx0" brushRef="#br0" timeOffset="8487.08">5927 8446 0,'0'0'0,"0"-64"0,0 1 0,0 20 0,21-20 16,0 20-16,0 1 0,-21 0 0,21-1 16,0 22-16,1 0 0,-1 0 0,0 21 15,0 0-15,0 0 16,0 0-16,1 21 0,-1 0 0,0 22 16,0-22-16,0 21 0,-21 0 0,0-20 15,0 20-15,0 0 0,0 1 0,0 20 16,-21-42-16,0 22 15,0-22-15,-22 0 0,22 0 0,-21 0 16,21-21-16,0 21 0,-22-21 0,22 0 16,0 0-16,21-21 31,0 0-31,21 0 0,0 0 0,0-22 16,1 22-16</inkml:trace>
  <inkml:trace contextRef="#ctx0" brushRef="#br0" timeOffset="8718.95">6519 7811 0,'0'0'16,"21"-22"-16,1 1 0,-1 0 0,0 0 16,0 0-16,0 21 15,0 21-15,-21 0 16,0 0-16,0 0 0,0 22 0,0-1 16,0 0-16,0 1 0,0-1 15,0 0-15,0 1 0,-21-1 0,0 0 16,0 1-16,0 63 15,0-64-15,21-21 0,0 0 16,0 0-16,0 1 0,0-1 16,0 0-16,21-21 0,0 0 15,0 0-15,0 0 0,22 0 0,-22 0 16,0 0-16</inkml:trace>
  <inkml:trace contextRef="#ctx0" brushRef="#br0" timeOffset="9623.43">7218 8340 0,'0'0'0,"21"0"0,0-64 16,0 43-16,-21 0 0,0 0 16,0-22-16,0 22 0,0 0 15,0 0-15,-21 21 0,0-21 16,0 21-16,0 0 0,-22 0 0,22 0 16,0 0-16,-21 21 0,20 0 0,-20 0 15,21 0-15,0 22 0,-22-22 16,22 21-16,0-21 0,21 22 0,0-22 15,-21 21-15,21-21 0,0 22 0,0-22 16,0 0-16,0 0 0,21 0 0,0 1 16,0-22-16,1 0 0,-1 0 15,0 0-15,0 0 0,0 0 16,0 0-16,1 0 0,-1-22 0,0 1 16,0 0-16,0 0 0,0 0 0,1 0 15,-1-1-15,-21-20 0,21 21 16,-21-21-16,21 20 0,-21-20 0,21 21 15,-21-21-15,0 20 0,0 1 16,0 0-16,0 42 16,0 0-1,0 1-15,0-1 0,0 21 0,0-21 16,0 0-16,0 1 0,0 20 16,0-21-16,0 0 0,0 0 15,0 1-15,21-1 0,1-21 0,-1 21 0,-21 0 16,21-21-16,0 0 0,0 0 0,0 0 15,1 0-15,-1 0 16,0 0-16,0 0 0,0 0 16,0-21-16,1 21 0,-1-21 0,0 0 15,0-1-15,0 1 0,0 0 0,-21 0 16,0 0-16,0 0 0,22-22 0,-22 22 16,0 0-16,0 0 15,0 42 1,0 0-16,0 0 15,0 0-15,0 1 0,0-1 0,21 0 16,-21 0-16,21 0 0,0 0 16,0 1-16,0-22 0,1 21 15,20-21-15,-21 0 0,0 0 16,0 0-16,22 0 0,-22 0 16,21 0-16,-21 0 0,1-21 0,-1-1 15,0 22-15,0-21 0,0 0 0,0 0 16,22-43-1,-43 43-15,0 0 0,0 0 0,0 0 16,0 0-16,0 42 31,0 0-31,0 0 0,0 21 16,0-20-16,0-1 0,0 21 0,0 0 16,0-20-16,0 20 0,0 0 0,-21 1 15,21-1-15,-22 0 0,1 22 0,21-22 16,-21 0-16,0 22 0,0-22 15,0 1-15,-1-1 0,22 0 0,-21 1 16,0-1-16,0-21 0,0 0 16,21 0-16,0 1 0,-21-1 0,-1-21 15,1 0-15,0 0 16,0 0-16,0 0 0,0-21 16,21-1-16,0-20 0,-22 21 0,22-21 15</inkml:trace>
  <inkml:trace contextRef="#ctx0" brushRef="#br0" timeOffset="11052.19">8170 3196 0,'0'0'0,"0"-21"0,0 0 16,0 0-16,0 0 16,0-1-16,21 22 15,1 0-15,-1 0 0,0 0 16,0 0-16,0 0 0,22 0 15,-22 0-15,21 0 0,0 0 0,1 0 16,20 22-16,-20-1 0,20 0 16,1 0-16,-1 0 0,1 22 15,20-1-15,-20 0 0,-1 1 0,1-1 16,-1 21-16,1-20 0,-1 20 0,1 1 16,-1-1-16,1 1 0,20-1 0,-20 22 15,21 0-15,-22-1 0,22 1 16,-22-22-16,22 22 0,-22 0 0,1-1 15,-1-20-15,1 21 0,-1-1 0,-20 1 16,-1 21-16,-21-22 0,0 1 0,22 0 16,-43-1-16,21 1 0,-21 0 15,0-1-15,0 22 0,0-21 0,0 0 16,-21 20-16,0-20 0,-1 0 16,-20-1-16,0 22 0,-1-21 0,1 21 15,-21-22-15,20 1 0,-20 21 0,-1-21 16,1-1-16,-1 1 0,1 0 0,-1-1 15,1 1-15,-22 0 0,43-22 16,-22 22-16,1-22 0,-1 1 0,22-1 16,-22 1-16,22-22 0,0 22 0,-1-22 15,1 0-15,21 1 0,-21-1 0,20-21 16,1 0-16,0 22 0,0-22 0,0-21 16,0 21-16,21 0 0,-22-21 15,1 21-15,0-21 16,0 0-16,0 0 31,21-21-15,0 0-16,0 0 0,0 0 15,0-22-15,0 22 0,0 0 16,0 0-16,0 0 0,0-1 16,0 1-16,0-21 0,21 21 0,-21 0 15,0-22-15,21 22 0,0 0 0,0-21 16,1 20-16,-22 1 0,21 0 15,-21 0-15,21 0 0,-21 0 0,21-1 16,-21 44 15,0-1-31,0 0 16,0 0-16,0 0 0,-21 0 0,0 1 16,21-1-16,0 0 0,-21 0 0,-1 0 15,1 0-15,21 1 0,-21-1 16,21 0-16,0 0 0,-21-21 0,0 21 15,21 0-15,-21-21 0,21 22 0,0-1 16,0-42 31,21-1-31,0 22-16,0 0 15,0 0-15,0 0 0,1 0 0,-1 0 16,21 0-16,-21 0 0,22 0 0,-1 0 15,-21 0-15,21 22 0,1-22 0,-22 21 16,21-21-16,-21 0 0,1 21 0,-1-21 16,0 21-16,0-21 0,0 21 15,0-21-15,1 21 16,-22 1-16,21-22 0,-21-22 62,0 1-62,0 0 16,0 0-16,0 0 0</inkml:trace>
  <inkml:trace contextRef="#ctx0" brushRef="#br0" timeOffset="15707.53">12361 2498 0,'0'0'0,"-21"0"0,0 0 0,0 0 16,0 0-16,-1 0 0,1 0 15,0 0-15,0 0 0,0 0 16,42 0 15,0 0-31,0 0 0,22 0 0,-1 0 16,0 0-16,22 0 0,-22 0 0,22 0 16,-22 0-16,21-21 0,1 21 15,-1 0-15,1 0 0,-22 0 0,1-22 16,-1 22-16,0 0 0,1 0 15,-65 0 1,1 0-16,0 0 0,-21 0 16,-1 0-16,1 0 0,0 0 15,-1 0-15,1 0 0</inkml:trace>
  <inkml:trace contextRef="#ctx0" brushRef="#br0" timeOffset="15971.35">12594 2413 0,'0'64'16,"0"-22"-16,0-21 0,0 21 15,0 1-15,0-1 0,0 0 16,0 1-16,0 20 0,0-20 0,0-1 16,0 0-16,0 1 0,0 20 0,0-21 15,-21 1-15,21-1 0,0 0 16,0 1-16,0-22 0,0 21 0,0-21 15,0 1-15,0-1 0,0 0 0,0 0 16,0 0-16,21-21 16,0 0-16,0 0 15,1 0-15,-1-21 0,0 0 0,0 0 16,21 0-16</inkml:trace>
  <inkml:trace contextRef="#ctx0" brushRef="#br0" timeOffset="16522.04">13017 3154 0,'22'0'32,"-1"0"-17,0 0-15,-21-21 0,21 21 16,0-21-16,22 21 0,-22-22 16,0 22-16,0-21 0,0 21 0,0-21 15,1 21-15,-1-21 0,0 0 0,-21 0 16,0-1-16,0 1 15,-21 21-15,-22 0 16,22 0-16,0 0 0,-21 0 16,21 21-16,-22 1 0,22-1 0,-21 0 15,21 0-15,-1 0 0,1 0 0,0 1 16,21-1-16,-21 21 0,21-21 0,0 0 16,0 1-16,0-1 0,0 0 15,21 0-15,0 0 0,0-21 0,22 0 16,-22 21-16,21-21 0,-21 0 0,22 0 15,-1 0-15,0-21 0,1 21 0,-1-21 16,0 0-16,1 0 0,-1 0 16,-21-1-16,22 1 0,-1 0 0,-21 0 15,21-21-15,-20 20 0,-1 1 16,-21 0-16,0 0 0,0 0 16,-21 21 15,21 21-31,-22 0 0,22 0 0,0 0 15,0 1-15,0-1 0,0 0 0,0 0 16,0 0-16,0 0 0,0 1 0,0-1 16,0 0-16,0 0 0,0 0 15,0 0-15,0 1 0,0-1 16,-21-21-16,21 21 0,-21-21 16,21-21-1,0 0 1,0-1-16,0 1 0</inkml:trace>
  <inkml:trace contextRef="#ctx0" brushRef="#br0" timeOffset="16774.89">14118 2625 0,'0'0'0,"0"-43"0,0 22 0,0 0 0,0 0 16,0 0-16,0 0 0,-21 42 15,21 0-15,-21 0 16,21 21-16,0-20 0,0 20 0,-21 0 15,21 1-15,-22 20 0,22-21 0,0 1 16,0-1-16,-21 22 16,0-22-16,21 0 0,-21 1 0,21-1 15,0-21-15,0 21 0,0 1 0,0-22 16,0 0-16,0 0 0,0 0 0,21 1 16,0-22-1,0 0-15,1 0 0,-1-22 16,0 1-16,0 0 0,0 0 0</inkml:trace>
  <inkml:trace contextRef="#ctx0" brushRef="#br0" timeOffset="16959.79">14076 2963 0,'0'0'0,"-43"0"0,22 0 0,-63 0 16,62 0-16,1 0 15,0 0-15,42 0 16,0 0-16,1-21 15,-1 21-15,21 0 0,0 0 16,-20-21-16,20 21 0,0-21 0,1 21 16,-1 0-16,-21-21 0,21 21 15,-20 0-15,20 0 0,-21 0 0</inkml:trace>
  <inkml:trace contextRef="#ctx0" brushRef="#br0" timeOffset="17603.43">14541 3006 0,'22'0'15,"-1"0"-15,0 0 16,0 0-16,0-21 0,-21-1 16,21 22-16,-21-21 0,22 0 15,-22 0-15,0 0 16,-22 21 15,1 21-31,0 0 0,0 0 16,0 0-16,0 1 0,-1-1 0,22 0 15,0 0-15,-21 0 0,21 0 0,0 1 16,0-1-16,0 0 0,0 0 16,0 0-16,21-21 0,-21 21 0,22-21 15,-1 0-15,0 0 0,0 0 0,0 0 16,0 0-16,1 0 0,-1 0 0,0 0 15,0 0-15,0-21 0,0 0 16,1 0-16,-1 0 0,-21 0 16,0-1-16,21 1 0,0 0 15,0 0-15,-21-21 0,21 20 0,1 1 0,-1 0 16,0 0-16,0 21 16,0 0-16,0 0 0,1 0 15,-1 0-15,0 21 0,0 0 0,0-21 16,0 21-16,1 1 0,-1-1 0,0 21 15,0-21-15,-21 0 0,0 1 0,21 20 16,-21-21-16,0 0 0,0 22 16,0-22-16,0 0 0,0 0 0,-21 0 15,0-21-15,21 21 0,-21-21 0,0 0 16,-1 0-16,22-21 16,0 0-16,0 0 15,0 0-15,0 0 16,0-22-16,0 22 0,22-21 0,-22 21 15,21-22-15,0 22 0,0-21 0,-21 21 16,21-22-16,0 22 0,1 0 0,-1-21 16,0 20-16,0 22 0,0-21 15,0 0-15,1 21 0,20-21 0,-21 21 16,0 0-16,22 0 0,-22-21 0</inkml:trace>
  <inkml:trace contextRef="#ctx0" brushRef="#br0" timeOffset="17987.21">16806 2223 0,'0'0'0,"21"-22"15,-21 1-15,0 0 0,0 0 16,0 42 15,-21 21-31,21-20 0,0 20 0,0 0 16,-21 1-16,21-1 15,0 21-15,-21 1 0,21-22 0,0 22 16,0-1-16,0-20 0,0 20 0,0-21 16,-21 85-16,21-84 15,0-1-15,0-21 0,0 22 16,21-22-16,-21 0 0,0 0 0,21-21 15,-21 21-15,21-21 0,0 21 0,1-21 16,-1 0-16,0 0 16,0-21-16,-21 0 0,21 21 15,0-21-15,-21 0 0,0 0 0,22-1 16,-22 1-16,21 0 0,-21 0 0,0-21 16,0 20-16</inkml:trace>
  <inkml:trace contextRef="#ctx0" brushRef="#br0" timeOffset="18192.09">16637 2731 0,'0'0'0,"-21"0"0,0 0 0,-1 0 15,22 21-15,43-21 32,-22 21-32,0-21 0,21 0 0,-20 0 15,20 0-15,0 0 0,-21 0 0,22 0 16,-1 0-16,-21 0 0,22 0 0,-22-21 15,0 21-15,0-21 16,21 21-16,-20-22 0,-1 1 0,0 21 16,0-21-16,21 0 0</inkml:trace>
  <inkml:trace contextRef="#ctx0" brushRef="#br0" timeOffset="18442.95">17822 2773 0,'0'21'15,"21"-21"1,1 0 0,-1 0-16,0 0 0,0 0 15,0 0-15,0 0 0,1 0 16,-1 0-16,0 0 0,0 0 0,0 0 15</inkml:trace>
  <inkml:trace contextRef="#ctx0" brushRef="#br0" timeOffset="18590.98">17843 2921 0,'0'0'0,"0"21"0,0 0 0,-21-21 0,21 22 16,0-1-16,21-21 15,1 0 1,-1 0-16,0 0 0,0 0 0,0 0 16,0 0-16,1 0 0,-1 0 15,0-21-15,0-1 0,0 22 0,22-21 16</inkml:trace>
  <inkml:trace contextRef="#ctx0" brushRef="#br0" timeOffset="19651">19346 2561 0,'0'0'15,"0"-21"-15,0 0 0,-21 0 0,21 0 16,-21 21-16,21-22 0,-21 22 15,21 22 1,-21-1-16,21 0 0,0 21 0,0-21 16,0 22-16,0-1 0,0 0 15,0 1-15,0-22 0,0 21 16,0 1-16,0-22 0,0 21 0,0-21 16,0 0-16,0 22 15,0-22-15,0 0 0,0 0 16,-22-21-16,1 0 15,21-21 1,-21 0-16,21 0 0,0 0 16,0-1-16,0 1 0,0 0 0,0 0 15,0-21-15,21-1 0,0 22 0,1-21 16,-1-1-16,0 1 0,21 0 0,1-1 16,-1 22-16,0 0 15,1 0-15,-1 21 0,0 0 0,1 0 16,-1 21-16,0 0 0,-21 0 0,1 22 15,-1-22-15,-21 21 0,0 1 16,0-1-16,0-21 0,0 21 0,-21 1 16,-1-22-16,1 21 0,-21-21 0,21 22 15,0-22-15,-1 0 0,1 0 0,21 0 16,0 1-16,0-1 16,21-21-16,22 0 15,-22 0-15,0 0 0,21-21 0,1-1 16,-22 22-16,21-21 0,1 0 0</inkml:trace>
  <inkml:trace contextRef="#ctx0" brushRef="#br0" timeOffset="20467.55">20151 2773 0,'0'0'0,"0"-21"0,0 0 0,21-1 16,-21 1-16,0 0 15,21 0-15,0 0 0,0 0 0,-21-1 16,21 1-16,-21 0 0,22 21 0,-22 21 31,0 0-31,-22 22 16,22-22-16,-21 21 0,0-21 0,0 22 15,0-1-15,0-21 0,-1 22 16,1-22-16,0 21 0,21-21 0,-21 0 16,21 1-16,0-1 0,0 0 15,0 0-15,0 0 0,21-21 16,0 0-16,0 0 0,1 0 15,-1 0-15,0-21 0,0 21 0,0-21 16,22 0-16,-22 0 0,21-1 16,-21-20-16,0 21 0,22-21 0,-22 20 15,0-20-15,0 21 0,0-21 0,1 20 16,-22 1-16,0 0 0,21 0 0,-21 0 16,0 42-1,0 0 1,0 0-16,0 0 0,0 1 0,0 20 15,0-21-15,-21 0 0,21 0 16,0 22-16,0-22 0,0 0 0,0 0 16,0 0-16,0 1 0,0-1 0,21-21 15,0 21-15,0-21 0,0 0 0,0 0 16,1 0-16,-1 0 0,0 0 0,0 0 16,0 0-16,0 0 0,1 0 15,-1 0-15,0-21 0,0 21 0,-21-21 16,21-1-16,-21 1 0,21 21 0,-21-21 15,0 0-15,0 0 0,0 0 16,-21 42 15,0 0-31,21 0 16,0 0-16,0 0 0,0 1 16,0-1-16,0 0 15,21-21-15,0 21 0,1-21 16,-1 0-16,0 0 0,0 0 0,0 0 15,0 0-15,22 0 0,-22 0 0,0 0 16,0 0-16,0-21 0,1 21 16,-1-21-16,0 0 0,-21-1 15,0 1-15,0 0 0,0 0 0,0 0 16,0-22-16,-21 22 0,0-21 16,-1 21-16,1-22 0,0 22 15,0 0-15,0-21 0,0 21 0,21-1 16,0 1-16,-22 21 0,22-21 15,22 21 1,-1 0-16,0 0 0,0 0 16,0 0-16,22 0 0,-1 0 0,0-21 15,1 21-15,20 0 0,-21-21 0,22 21 16</inkml:trace>
  <inkml:trace contextRef="#ctx0" brushRef="#br0" timeOffset="21343.23">22627 1990 0,'0'0'0,"-21"0"0,0 0 0,0 0 16,-1 0-16,1 0 0,21 21 16,-21 0-16,0 0 0,0 22 15,21-1-15,0 0 0,-21 1 0,21 20 0,-22 1 16,22-1-16,0 1 0,0-1 0,0-21 15,-21 22-15,21-1 0,-21-20 16,0-1-16,21 0 0,0 1 16,-21-22-16,0 21 0,21-21 0,0 1 15,-22-1-15,1-21 16,0 0 0,21-21-16,0-1 0,0 1 15,0 0-15,0 0 0,0-21 0,0 20 16,0-20-16,0 0 0,0-22 0,0 22 15,21 0-15,-21-22 0,21 22 0,-21-1 16,0 1-16,0 0 0,0-1 16,22 22-16,-22 0 0,0 0 0,0 0 15,0 0-15,0-1 16,21 22 31,0 0-32,0-21 1,-21 0-16,21 21 16,0 0-1,-21 21 1,22-21-16,-22 21 16,21 22-16,-21-22 0,0 0 0,21 21 15,-21 1-15,21-1 0,-21 0 16,0-20-16,21 20 0,0 0 0,1-21 15,-22 22-15,21-22 0,0 0 16,0 0-16,0 0 0,0 1 0,1-22 16,20 0-16,-21 21 0,0-21 0,22 0 15,-22 0-15,21 0 0,-21 0 16,0 0-16,1-21 0,-1 21 0,0-22 16,0 1-16,0 0 0,0 0 0,-21 0 15,0-22-15,0 1 0,0 0 0,0-1 16,0 1-16,0 0 0,0-1 15,0 1-15,0-21 0,0 20 16,-21 1-16,0-22 0,0 22 0,-21 0 16,20-22-16,-20 22 0,-21 0 15,20-22-15,-20 43 0,-1-21 0,22 20 16,-22 1-16,22 21 0,0 0 0,-1 0 16,1 21-16,21 1 0,-21 20 15,20-21-15,1 21 0,21 1 0,0-1 16,0 0-16,0 1 0,0-1 0,21 0 15,1 1-15,-1-1 0,0-21 16,21 0-16,-21 22 0,22-22 0,-1 0 16,0-21-16,1 21 0,-1-21 15,22 21-15,-22-21 0,0 0 0,22 0 16,-22 0-16</inkml:trace>
  <inkml:trace contextRef="#ctx0" brushRef="#br0" timeOffset="21543.12">23326 2223 0,'0'21'16,"-22"0"-16,22 0 16,-21 21-16,21-20 0,0 105 15,0-85-15,0-21 16,0 21-16,0-20 0,0 20 0,0-21 16,0 0-16,0 0 15,0 1-15,0-1 0,21-21 16,-21-21-1,22-1-15</inkml:trace>
  <inkml:trace contextRef="#ctx0" brushRef="#br0" timeOffset="21703.03">23389 2159 0,'0'0'15,"0"-21"-15,-21 0 0,0 21 0,21-21 16,-21 21-16,21 21 31,0 0-15,0 0-1</inkml:trace>
  <inkml:trace contextRef="#ctx0" brushRef="#br0" timeOffset="22127.3">23558 2328 0,'22'0'0,"-1"0"16,0 0-16,0-21 15,0 21-15,-42 0 32,0 0-32,0 0 15,-22 0-15,22 0 0,0 0 0,-21 21 16,21 1-16,-1-1 0,1 0 15,21 0-15,0 0 0,0 0 0,0 1 16,21-1-16,1 0 0,-1 0 0,21 0 16,-21 0-16,22 1 0,-1-1 15,-21 0-15,21 0 0,-20-21 0,20 21 16,-21 0-16,0 1 0,-21-1 16,0 0-16,0 0 0,-21-21 15,0 21-15,-21 0 0,20-21 16,-20 22-16,21-22 0,-21 0 15,-1 21-15,1-21 0,21 0 0,-22 0 16,22 21-16,0-21 0,0 0 0,63 0 31,-21 0-31,1 0 16,20 0-16,-21-21 0,21 21 0,1-21 16,-1-1-16,0 1 0,-20 0 0,20 0 15,0-21-15</inkml:trace>
  <inkml:trace contextRef="#ctx0" brushRef="#br0" timeOffset="22368.16">23855 2667 0,'42'-21'16,"-84"42"-16,105-63 0,-42-1 0,-21 22 15,22 0-15,-22 42 16,0 22 0,0-22-16,0 21 15,0-21-15,0 22 0,0-1 0,0 21 16,0-20-16,0-1 0,0 0 0,0 1 16,0 20-16,0-20 0,0 20 0,0 1 15,-22-22-15,22 21 0,-21-20 16,0-1-16,0 0 0,0 1 0,0-1 15,-1-21-15,22 22 0,-21-22 0,0 0 16,21-42 0,0 0-1,21-1-15,-21-20 16,21 21-16,-21-21 0,0-1 16,0-20-16,22 20 0,-22-20 0</inkml:trace>
  <inkml:trace contextRef="#ctx0" brushRef="#br0" timeOffset="22600.5">23812 2815 0,'0'0'0,"0"-84"0,-21 20 15,21-21-15,0 22 0,0-1 16,0 22-16,0 0 0,0-1 0,21 22 16,1 0-16,-1 0 0,0 0 0,0 21 15,0 0-15,22 0 0,-22 21 16,0 0-16,0 21 0,0-20 16,0 20-16,-21 0 0,0 1 0,0-1 0,0 0 15,0 1-15,0-1 0,0-21 0,-21 21 16,0-20-16,0-1 15,0 21-15,0-42 0,-22 21 0,22 0 16,0-21-16,0 0 0,21 22 0,-21-22 16,-1 0-16,1 0 15,21-22-15,0 1 0,0 0 16,0 0-16,21 0 0</inkml:trace>
  <inkml:trace contextRef="#ctx0" brushRef="#br0" timeOffset="23653.08">24257 2032 0,'0'0'0,"0"-106"32,0 85-32,0 63 31,0-20-31,0-1 0,0 21 16,0 0-16,0 1 0,0-1 0,0 0 15,0 1-15,0 20 0,0-20 0,0 20 16,0-21-16,0 1 0,0-1 15,-21 0-15,21 1 0,0-22 0,-21 21 16,21-21-16,0 1 0,0-1 0,0 0 16,21-21-16,0 0 15,0 0 1,0 0-16,-21-21 16,0 0-16,21 21 0,-21-22 0,22 1 15,-22 0-15,21-21 0,-21 21 0,0-1 16,0 1-16,0 0 0,0 0 15,0 0-15,0 0 0,-21 42 32,21 0-17,-22 0-15,22 0 0,0 0 0,-21 1 16,21-1-16,-21 0 0,21 0 0,0 0 16,0 0-16,0 1 0,0-1 15,0 0 1,21-21-1,0 0-15,-21-21 16,22 21-16,-1-21 0,-21-1 0,0 1 16,21 0-16,-21 0 0,21 0 15,-21 0-15,21-1 0,-21 1 16,0 0-16,0 42 16,0 0-1,0 1-15,0-1 16,0 0-16,0 0 0,0 0 15,0 0-15,0 1 0,0-1 16,0 0 0,21-21-16,1 0 15,-1 0-15,0 0 16,-21-21-16,21 21 0,-21-21 0,21-1 16,0 1-16,1 0 0,-22 0 15,0 0-15,21 21 16,-21 21-1,0 0 1,0 0-16,0 0 16,0 1-1,21-22 1,0 0 0,0 0-16,0 0 15,-21-22-15,22 22 0,-1-21 16,-21 0-16,21 21 0,0-21 0,-21 0 15,0 0-15,21-1 0,-21-20 0,21 42 16,-21-21-16,0 0 0,-21 42 31,21 0-31,-21 0 16,0 22-16,21-22 0,-21 21 0,21 0 16,-21 1-16,-1-1 15,22-21-15,0 22 0,0-1 0,-21 0 16,21 22-16,-21-22 0,21 0 0,-21 22 15,21-22-15,0 22 0,-21-22 0,21 22 16,-21-22-16,-1 0 0,1 22 0,21-43 16,-21 21-16,0 1 0,-21-22 15,20 21-15,22-21 0,-21-21 0,0 21 16,21 1-16,-21-22 0,21-22 31,0 1-31,0 0 0,21-21 16,0 21-16,0-43 0</inkml:trace>
  <inkml:trace contextRef="#ctx0" brushRef="#br0" timeOffset="23906.93">24998 2350 0,'0'0'0,"0"-22"0,0 1 0,-21 42 31,-22 43-15,43-22-16,0 1 0,-21-1 16,21 0-16,-21 1 0,21-1 0,0 0 15,0 1-15,0-22 0,0 21 16,0-21-16,0 0 0,0 1 16,0-1-16,0 0 0,0 0 0,0 0 15,21-21 1,0 0-16,0 0 15,-21-21-15</inkml:trace>
  <inkml:trace contextRef="#ctx0" brushRef="#br0" timeOffset="24159.79">25231 2307 0,'0'0'0,"0"-21"0,21 21 15,0 0-15,-21 21 16,0 0-16,21 1 0,0-1 16,-21 21-16,0-21 0,0 22 0,0-22 15,0 21-15,0 0 0,0-20 0,0 20 16,0-21-16,0 21 0,0-20 0,0 20 16,-21-21-16,0 0 15,0 0-15,21 1 0,-21-1 0,-1 0 0,1 0 16,-21 0-16,21-21 0,0 21 0,-22-21 15,22 22-15</inkml:trace>
  <inkml:trace contextRef="#ctx0" brushRef="#br0" timeOffset="25988.16">25590 2667 0,'0'21'141,"0"0"-125</inkml:trace>
  <inkml:trace contextRef="#ctx0" brushRef="#br0" timeOffset="26195.04">25590 2900 0,'0'21'16,"0"0"-16,0 0 16,0 1-16,0-1 15,0 0-15,0 0 16,0 0-16,0 0 15,-21-21-15,21 22 16,-21-22-16,0 21 0,0-21 0,0 21 16,-1 0-16,-20-21 0,21 21 0</inkml:trace>
  <inkml:trace contextRef="#ctx0" brushRef="#br0" timeOffset="26863.71">12234 5165 0,'0'0'0,"0"-21"0,0-85 16,0 63-16,0 1 16,0 0-16,0-1 0,0 1 0,0 0 15,0 21-15,0-22 0,0 22 16,0 0-16,-21 21 0,0 0 0,0 0 16,0 0-16,-1 21 0,-20 21 0,21 1 15,-21 20-15,20-20 0,-20 20 16,0 1-16,21-1 0,-22 1 15,22-1-15,-21-21 0,21 22 0,-1-22 0,1 1 16,21-1-16,0 0 0,0-21 0,0 22 16,0-22-16,0 0 0,21 0 0,-21 0 15,22-21-15,-1 0 0,0 0 16,0 0-16,0-21 16,-21 0-16</inkml:trace>
  <inkml:trace contextRef="#ctx0" brushRef="#br0" timeOffset="27179.53">11705 5271 0,'0'0'0,"-85"-149"16,64 86-16,0-1 0,-21 1 16,42-1-16,0 1 0,0 21 0,0-22 15,0 22-15,21-1 0,0 22 0,21-21 16,1 21-16,41 0 0,-20 21 16,21 0-16,-1 0 0,22 0 0,0 0 15,-21 21-15,20 0 0,-20 21 0,0-21 16,-22 22-16,1-1 0,-22 0 15,0 22-15,-20-22 0,-22 1 16,0 20-16,-43-21 0,1 1 0,0-1 16,-22 0-16,1 1 0,-1-1 0,-21 0 15,1-20-15,-1 20 0,0-21 0,1 0 16,20 0-16,-20 1 0,41-1 0,1-21 16,0 0-16,-1 21 0,22-21 15,21-21 1,42 21-16,-20-21 0,20-1 15,0 1-15,22 0 0,-1 0 0,1 0 0,-1-22 16,22 22-16,-22 0 0</inkml:trace>
  <inkml:trace contextRef="#ctx0" brushRef="#br0" timeOffset="27355.57">12806 5165 0,'0'0'0,"21"21"0,0 0 16,-21 0-16,0 0 0,0 1 0,0 20 15,0-21-15,0 0 0,-21 0 16,0 1-16,0-1 0,-1 0 0,1 0 15,0 0-15,0-21 0,21 21 0,-21-21 16,0 22-16,-1-22 16,22-22-1,0 1-15,22 21 16,-1-42-16,0 21 16</inkml:trace>
  <inkml:trace contextRef="#ctx0" brushRef="#br0" timeOffset="27483.5">12933 4890 0,'0'0'0,"0"-22"0,0 1 16,21 0-16,-21 42 31,0 0-15,0 1-16,0-1 16</inkml:trace>
  <inkml:trace contextRef="#ctx0" brushRef="#br0" timeOffset="27887.6">13335 5165 0,'0'0'0,"21"0"0,0 0 16,0 0-16,1 0 0,-1 0 0,0 0 16,-21-21-16,21 21 0,-21-22 15,-21 22 1,0 0-16,-22 0 15,22 0-15,-21 22 0,0-22 0,-1 21 16,1 0-16,21 0 0,-22-21 0,22 21 16,0 0-16,0 1 0,21-1 15,0 0-15,21 0 16,0-21-16,0 0 0,22 0 0,-1 21 16,-21-21-16,22 0 0,-1 0 0,-21 0 15,21 21-15,-20-21 0,-1 0 0,0 0 16,0 0-16,-21 22 0,0-1 15,-21-21 1,0 0-16,-22 21 0,22-21 0,-21 0 16,0 0-16,-1 21 0,22-21 0,-21 0 15,-1 0-15,22 0 0,0 0 0,0 0 16,21-21 0,21 21-16,0-21 15,22 0-15,-22-1 0,21 1 16</inkml:trace>
  <inkml:trace contextRef="#ctx0" brushRef="#br0" timeOffset="28135.46">13737 5122 0,'0'0'0,"0"22"15,0-1 1,0 0-16,-21 0 0,0 21 16,21-20-16,-21 20 0,21 0 0,0 1 0,0-1 15,0 0-15,0 22 0,0-22 0,0 22 16,0-22-16,0 21 0,0-20 15,0 20-15,0-20 0,0 20 0,-22-21 16,22 22-16,0-22 0,0 22 16,0-22-16,0 0 0,0 1 0,0-22 15,0 21-15,0-21 0,0 1 0,22-22 16,-22-22 0,21 1-16,-21 0 15,0 0-15,21-21 0,-21 20 0</inkml:trace>
  <inkml:trace contextRef="#ctx0" brushRef="#br0" timeOffset="28399.3">13695 5419 0,'0'0'0,"0"-64"0,0 22 0,0-22 0,0 22 16,0 0-16,0 21 0,0-22 0,0 22 16,0-21-16,0 21 0,21 21 0,0-22 15,0 22-15,0 0 0,1 0 16,20 0-16,-21 0 0,21 22 0,-20-1 15,20 0-15,-21 21 0,0-21 0,-21 22 16,0-22-16,0 21 0,0 1 0,0-22 16,0 21-16,-21-21 0,0 0 15,0 22-15,0-22 0,-22 0 16,22 0-16,0-21 0,0 21 0,0 1 16,-1-22-16,1 0 0,21-22 15,21 22 1,1-21-16,-1 0 0,21-21 0</inkml:trace>
  <inkml:trace contextRef="#ctx0" brushRef="#br0" timeOffset="28667.15">14330 4720 0,'21'-42'16,"-42"84"-16,63-126 0,-21 62 0,-21 1 0,0 0 16,21 21-16,1 0 15,-22 21-15,0 22 16,0-22-16,0 21 0,0 0 0,0 22 15,0-22-15,-22 22 0,1-22 0,0 22 16,0-22-16,0 0 0,0 22 0,-1-22 16,1 0-16,0-20 0,0 20 15,0 0-15,21-21 0,0 1 0,0-1 16,0 0-16,0 0 0,21 0 16,21-21-16,-21 0 0,1 0 15,20 0-15,-21 0 0,21 0 0,-20 0 16,20 0-16,0-21 0,1 21 15,-22-21-15,21 0 0,0 21 16</inkml:trace>
  <inkml:trace contextRef="#ctx0" brushRef="#br0" timeOffset="29649.1">14901 5334 0,'0'0'0,"21"-21"0,22 0 0,-1 0 15,-21-1-15,0 1 0,1 0 0,-22 0 16,0 0-16,0 0 0,0-1 16,0 1-16,-43 21 0,22 0 15,0 0-15,-21 0 0,20 0 0,-20 21 16,0 1-16,21-1 0,-22 0 0,22 0 15,-21 0-15,21 0 0,-1 22 0,1-22 16,0 0-16,0 0 0,21 22 16,0-22-16,0 0 0,0 0 15,0 0-15,21-21 16,0 0-16,0 0 0,1 0 16,-1 0-16,0 0 0,0 0 0,0-21 15,0 0-15,1 21 0,-1-21 0,0 0 16,0-1-16,0 1 0,0 0 15,-21 0-15,0 0 0,22 0 0,-22-1 16,0 1-16,0 0 0,0 0 0,-22 21 31,1 21-31,21 0 16,0 0-16,0 1 16,0-1-16,-21 0 0,21 0 0,0 0 0,0 0 15,0 1-15,0-1 16,0 0-16,21 0 0,-21 0 0,21 0 15,1-21-15,-1 0 0,0 0 16,0 0-16,0 0 0,0 0 16,1 0-16,-1 0 0,0 0 15,-21-21-15,21 21 0,0-21 0,0 21 16,1-21-16,-1 0 0,-21 0 0,42-43 31,-21 43-31,0 0 0,-21 42 47,0 0-47,0 0 16,0 0-16,0 1 15,0-1-15,0 0 16,22-21 0,-1 0-16,0 0 0,0 0 0,0 0 15,0 0-15,1 0 0,-1 0 0,21 0 16,-21 0-16,0-21 0,1 21 0,-1-21 15,0-1-15,-21 1 0,21 0 16,-21 0-16,0 0 0,0 0 16,0-1-16,0 1 15,0 0-15,0 0 16,0 42 0,0 0-16,0 0 15,0 1-15,0-1 0,0 0 16,0 0-16,0 21 0,0 1 0,0-22 15,0 21-15,0 1 0,0-1 0,0 0 16,0 1-16,0-1 0,0 21 0,0-20 16,0-1-16,21 0 0,-21 22 0,21-22 15,-21 1-15,22 126 16,-22-106-16,0 1 0,0-22 0,0 22 16,0-1-16,0-20 15,0-1-15,0 0 0,-22 1 0,1-1 16,21-21-16,-21 0 0,0 0 0,0 1 15,-22-1-15,22-21 0,-21 0 0,21 0 16,-22 0-16,1 0 0,21-21 0,-21 21 16,-1-22-16,1 1 0,0-21 0,-1 21 15,1 0-15,21-22 0,-22 22 0,22-21 16,0 21-16,21-22 0,0 22 0,0-21 16,0 21-16,0-22 0,0 22 0,21-21 15,22 21-15,-22-22 0,21 22 0,0-21 16,1 21-16,-1-22 0</inkml:trace>
  <inkml:trace contextRef="#ctx0" brushRef="#br0" timeOffset="30242.88">16891 5398 0,'0'0'16,"21"-22"-16,0-20 0,0 21 0,-21 0 0,0-22 15,0 22-15,22-21 0,-22 21 0,0-22 16,0 1-16,0 0 0,0 21 16,0-22-16,0 1 0,-22 21 0,1 0 15,21-1-15,-21 1 0,0 21 16,0 0-16,0 0 0,-22 0 0,22 0 16,0 43-16,-21-22 0,20 21 0,-20 0 15,21 1-15,0-1 0,-22 0 16,22 1-16,0-1 0,21 0 0,0 1 15,0-1-15,0-21 0,0 22 0,0-22 16,0 0-16,21 0 0,0 0 0,1 0 16,-1 1-16,0-22 0,21 0 0,-21 0 15,1 0-15,20 0 0,-21 0 16,0-22-16,22 1 0,-22 0 0,0 0 16,0 0-16,0 0 0,0-1 0,1-20 15,-1 0-15,-21-1 0,21 1 16,-21-21-16,21 20 0,0-20 0,-21-1 15,0 1-15,0-22 0,21 22 16,-21-1-16,0 1 0,0 20 0,0-20 16,0 20-16,0 1 0,0 21 0,0-21 15,0 63 1,0 0-16,0 21 16,0 1-16,0-1 0,0 21 0,0-20 15,0 20-15,0 1 0,0-1 0,0 1 16,0-1-16,0 1 0,0-1 0,0-20 15,0-1-15,0 21 0,0-41 0,0 20 16,22 0-16,-22-21 0,0 1 16,21-1-16,0 0 0,-21 0 15,21 0-15,0-21 0,0 0 16,1 0-16,-1 0 0,0 0 16,0 0-16,21-21 0,-20 0 0</inkml:trace>
  <inkml:trace contextRef="#ctx0" brushRef="#br0" timeOffset="30463.76">17907 5038 0,'0'0'0,"0"21"16,-21-21-16,42 0 31,0 0-16,0 0-15,0 0 16,1 0-16,-1 0 0,0 0 0,0 0 16</inkml:trace>
  <inkml:trace contextRef="#ctx0" brushRef="#br0" timeOffset="30595.69">17865 5228 0,'0'0'0,"0"21"0,0 1 15,-22-22-15,44 0 32,-1 0-32,0 0 0,0 0 15,0 0-15,0-22 0,1 22 16,-1-21-16</inkml:trace>
  <inkml:trace contextRef="#ctx0" brushRef="#br0" timeOffset="31147.99">19029 4276 0,'0'0'0,"21"-43"0,21-84 16,-21 85-16,1 0 15,-22-1-15,21 22 0,0 0 0,-21 0 16,21 0-16,-21 0 0,-21 21 16,0 21-16,0 0 15,-22 21-15,22 1 0,-21 20 0,-1 1 16,1 20-16,0 1 0,-1 0 15,1-1-15,0 22 0,-1-21 0,-20 21 16,21-1-16,-1-20 0,22 21 0,-21-21 16,21-1-16,-1 1 0,1-22 0,21 22 15,0-21-15,0-22 0,0 21 16,0-20-16,21-1 0,1 0 0,-1 1 16,21-22-16,0 0 0,1 0 0,-1-21 15,0 0-15,1 0 0,-1 0 0,0 0 16,1-21-16,-1 21 0</inkml:trace>
  <inkml:trace contextRef="#ctx0" brushRef="#br0" timeOffset="31995.98">19685 4784 0,'0'0'0,"0"-43"0,-21-41 15,0 84-15,-1 0 0,1 0 16,0 0-16,0 21 0,0 0 15,0 21-15,-1 1 0,1-1 16,0 22-16,0-22 0,21 0 0,-21 22 16,0-22-16,-1 22 0,1-22 15,0 0-15,0 1 0,21-1 0,-21 0 16,0-21-16,21 1 0,-22 20 0,22-21 16,0 0-16,-21 0 0,21-42 31,0 0-31,0 0 15,0 0-15,0 0 0,0-1 0,0-20 16,0 21-16,0-21 0,0-1 0,21 1 16,-21 21-16,0-22 0,0 22 0,0 0 15,0 0-15,0 0 0,22 21 16,-22 21 0,0 0-16,0 0 0,0 0 15,21 1-15,-21 20 0,0-21 0,0 0 16,21 0-16,0 22 0,-21-22 0,21 0 15,0 0-15,1 0 0,-1 1 0,21-1 16,-21-21-16,22 21 0,-22-21 0,21 0 16,-21 0-16,22 0 0,-1 0 15,-21 0-15,21 0 0,-20-21 0,20 0 16,-21-1-16,21 1 0,-20 0 0,-1 0 16,0-21-16,0-1 0,-21 1 0,0 0 15,21-22-15,-21 1 0,0-1 0,0 1 16,0-1-16,0 1 0,0-1 0,-21 1 15,0-1-15,-21 1 16,20 20-16,1 1 0,-21 0 0,0 20 16,-1 1-16,22 0 0,-21 21 0,-1 0 15,1 21-15,0 0 0,21 22 0,-22-22 16,22 21-16,0 22 0,0-22 16,0 0-16,21 22 0,0-22 0,0 22 15,0-22-15,0 22 0,21-22 0,0 0 16,0 1-16,21-1 0,-20-21 0,20 21 15,0-20-15,1-1 0,-1-21 16,0 21-16,1-21 0,-1 0 0,0 0 16,-21 0-16,22-21 0,-22 21 0,21-21 15,-21-1-15,1 1 0,-1 0 16,0 0-16,0 0 0,0 0 0,-21-1 16,0 1-16,21 0 0,-21 42 31,0 0-31,0 1 0,0-1 15,0 0-15,0 0 0,0 0 0,0 0 16,0 1-16,0-1 0,0 0 0,-21 0 16,21 0-16,0 0 0,0 1 15,0-44 32</inkml:trace>
  <inkml:trace contextRef="#ctx0" brushRef="#br0" timeOffset="32146.89">20256 4720 0,'0'0'0,"-21"0"0,-21 0 16,21 0-16,0 0 16</inkml:trace>
  <inkml:trace contextRef="#ctx0" brushRef="#br0" timeOffset="32503.69">20510 4847 0,'0'21'15,"-21"1"-15,0-22 16,0 21-16,0 0 0,0-21 15,-1 21-15,1 0 0,0 0 16,0-21-16,21 22 0,-21-1 0,0 0 16,21 0-16,0 0 0,0 0 15,21-21-15,0 22 16,0-22-16,0 0 0,0 0 16,1 0-16,-1 0 0,0 0 0,-21 21 15,21-21-15,0 0 0,-21 21 16,21-21-16,-21 21 0,0 0 15,0 0-15,0 1 16,-21-22-16,0 21 0,0 0 0,0-21 16,0 21-16,-1-21 0,1 0 0,0 21 15,0-21-15,0 0 0,0 0 0,42 0 47,0 0-47</inkml:trace>
  <inkml:trace contextRef="#ctx0" brushRef="#br0" timeOffset="32759.81">20807 4974 0,'0'21'16,"-21"1"-16,21-1 0,-22 21 0,22-21 15,0 22-15,0-1 0,0 0 0,22 22 16,-1-22-16,0 22 0,0-22 15,0 21-15,0 1 0,1-1 0,-1 1 16,-21-1-16,0 1 0,0-1 16,0 1-16,-21-1 0,-1-20 0,1 20 15,0-20-15,0-1 0,21-21 0,-21 21 16,0-20-16,-1-1 0,22 0 0,0 0 16,-21-21-16,21-21 15,0 0-15</inkml:trace>
  <inkml:trace contextRef="#ctx0" brushRef="#br0" timeOffset="33035.58">20913 5165 0,'0'-43'0,"0"86"0,0-149 0,0 64 16,0-1-16,0 1 0,0 21 15,0-22-15,21 22 0,-21 0 0,21 21 16,0 0-16,0 0 0,0 21 15,1 0-15,-1 1 0,0-1 0,0 0 16,-21 21-16,0 1 0,21-22 16,-21 21-16,0-21 0,0 22 0,0-22 15,-21 0-15,0 0 0,0 0 0,0 0 16,-22 1-16,22-22 0,0 21 16,-21-21-16,20 0 0,1 0 0,0 0 15,21-21 1,0-1-16,0 1 15,21 0-15,0 0 0</inkml:trace>
  <inkml:trace contextRef="#ctx0" brushRef="#br0" timeOffset="33251.47">21399 4509 0,'22'0'0,"-22"21"15,0 0-15,0 0 16,0 0-16,0 0 0,0 22 15,0-22-15,-22 21 0,1 1 0,21-1 16,-21 0-16,0 1 0,21-1 0,0 0 16,0 1-16,0-1 0,0-21 15,0 21-15,0-20 0,0-1 0,0 0 16,0 0-16,21 0 0,0 0 0,0-21 16,1 0-16,20 0 0,-21 0 15,0 0-15</inkml:trace>
  <inkml:trace contextRef="#ctx0" brushRef="#br0" timeOffset="34048.01">21802 5080 0,'0'0'0,"0"-21"0,0-21 16,0 20-1,-22 22-15,1 0 0,0 0 16,0 0-16,0 0 0,-22 22 0,22-1 16,0-21-16,21 21 0,-21 0 15,0 0-15,21 0 0,-21 1 0,21-1 16,0 0-16,0 0 0,0 0 15,0 0-15,21-21 16,0 0-16,0 0 16,0 0-16,0 0 0,1 0 0,-22-21 15,21 0-15,0 21 0,0-21 0,-21 0 16,21 0-16,-21-1 0,21 1 16,-21 0-16,0 0 0,0 0 15,0 0-15,0 42 31,0 0-31,0 0 0,0 0 0,0 0 16,0 1-16,0-1 0,0 0 16,0 0-16,0 0 0,0 0 15,22-21-15,-1 0 0,0 0 16,0 0-16,0 0 0,0 0 16,1 0-16,-1 0 0,0-21 15,0 21-15,-21-21 0,21 0 16,-21 0-16,21 0 0,1-1 0,-22 1 15,0-42 1,21 42-16,-21 42 16,0 0-1,0 0-15,-21 0 0,21 0 0,0 1 16,0-1-16,0 0 0,0 0 16,0 0-16,0 0 0,0 1 15,21-22-15,0 0 0,0 0 16,0 0-16,22 0 0,-22 0 0,21 0 15,-21 0-15,0 0 0,1-22 0,-1 1 16,0 0-16,0 0 0,0 0 16,0 0-16,-21-1 0,0 1 0,22-21 15,-22 21-15,0 0 0,0-1 16,0 1-16,-22 42 16,1 1-1,21-1-15,0 0 0,-21 0 16,21 21-16,-21 1 0,21-1 0,-21 0 15,21 1-15,0-1 0,0 0 0,-21 22 16,21-1-16,-22-20 0,22 20 0,-21 1 16,21-1-16,-21 22 0,21-43 0,0 22 15,-21-1-15,21-20 0,-21-1 0,0 0 16,21 1-16,0-1 0,-22-21 0,22 0 16,-21-21-16,0 0 0,0 0 15,21-21 1,-21 0-16,21 0 0,0-22 15,0 22-15,0-21 0,0 0 16,21-1-16</inkml:trace>
  <inkml:trace contextRef="#ctx0" brushRef="#br0" timeOffset="34379.51">22712 4255 0,'-21'-43'16,"42"86"-16,-42-107 0,21 43 0,0 0 0,21 21 31,0 0-31,0 21 0,0 0 0,22 21 16,-22 1-16,0-1 0,21 0 0,-21 22 16,1-1-16,-22 1 0,0-1 0,0 22 15,0-21-15,0 20 0,0-20 16,-22 20-16,-20-20 0,21-1 0,0 1 15,-22-1-15,1-20 0,21-1 0,-21 0 16,-1 1-16,1-22 0,0 21 0,20-21 16,-20 1-16,0-22 0,21 21 0,-1-21 15,1 0-15,0 0 0,0 0 16,21-21 0,21-1-16,0 1 15,0 0-15,22 0 0</inkml:trace>
  <inkml:trace contextRef="#ctx0" brushRef="#br0" timeOffset="34659.36">23516 4487 0,'0'0'16,"0"-21"-16,-21 21 15,0 21-15,0 1 16,21-1-16,-22 21 0,1-21 0,21 22 15,-21-1-15,0 0 0,21 22 0,0-22 16,-21 22-16,21-22 0,-21 21 0,21-20 16,0 20-16,0-20 0,0-1 15,0 0-15,0-21 0,0 22 0,0-22 16,21 0-16,-21 0 0,21 0 0,0 1 16,0-22-16,0 0 15,1 0-15,-1 0 0,0-22 16,-21 1-1,0 0-15,0 0 0</inkml:trace>
  <inkml:trace contextRef="#ctx0" brushRef="#br0" timeOffset="34867.39">23326 4953 0,'-22'0'15,"1"0"-15,42 0 31,1 0-31,-1 0 16,0 0-16,0 0 0,0-21 0,22 21 16,-22 0-16,21 0 0,-21 0 15,0-21-15,22 21 0,-22 0 16,0 0-16,21 0 0,-20-21 0,-1 21 16,0 0-16,0 0 0,0-22 0</inkml:trace>
  <inkml:trace contextRef="#ctx0" brushRef="#br0" timeOffset="35096.25">24172 4805 0,'0'0'0,"-21"0"0,0 0 16,21-21-16,-21 21 15,0 0-15,21 21 47,0 0-31,0 0-16,0 0 0,0 1 15,0-1-15,0 0 0,0 0 0,0 0 16,0 0-16</inkml:trace>
  <inkml:trace contextRef="#ctx0" brushRef="#br0" timeOffset="35267.16">23982 5398 0,'21'-22'0,"-42"44"0,0-22 16,21 21-16,-22 0 0,1-21 0,0 21 15,21 0-15,-21-21 0,21 21 0,-21 1 16,0-1-16,21 0 0,-22 0 0,1-21 16,21 21-16,-21 0 0,0 1 0,0-22 15,0 21-15,-1 0 0,1-21 0,0 0 16,0 21-16</inkml:trace>
  <inkml:trace contextRef="#ctx0" brushRef="#br0" timeOffset="36307.97">2646 13081 0,'0'-42'0,"0"84"0,0-105 0,21 63 0,-21-22 16,21 1-16,-21-21 0,21 42 0,-21-21 15,0 0-15,0-1 0,21 1 16,-21 0-16,22 21 0,-22-21 16,0 42-16,21 0 15,-21 0-15,21 22 0,-21 20 16,0 1-16,0-1 0,0 22 0,0 0 15,0 20-15,0 1 0,0 0 16,0 0-16,21 0 0,-21 0 16,0-1-16,0 1 0,0 0 0,0 0 15,21 0-15,-21 0 0,0-22 0,0 1 16,0 0-16,0-22 0,0 22 16,0-22-16,0-20 0,21 20 0,-21-21 15,0 1-15,22-22 0,-22 21 0,0-21 16,21-21-1,-21-21-15,0 0 0,0 0 16,0-21-16,0-1 0,0 1 0</inkml:trace>
  <inkml:trace contextRef="#ctx0" brushRef="#br0" timeOffset="37551.26">2900 13250 0,'0'0'16,"-21"-42"-16,-1 0 0,1-1 0,21 22 16,-21-21-16,0 21 0,0 0 0,21-1 15,-21 1-15,21 0 0,21 21 32,0-21-32,0 21 0,21 0 0,-20 0 15,20 0-15,21 0 0,-20 0 16,20 0-16,22 0 0,0 0 15,20 0-15,1 0 0,0 0 0,21 0 16,0 0-16,0 0 0,21 0 0,0 0 16,22-21-16,-1 21 0,0-21 15,1 21-15,20 0 0,22-22 0,-22 22 16,1-21-16,-1 21 0,1-21 0,-1 21 16,1-21-16,-22 21 0,22-21 15,-43 21-15,21-21 0,-21 21 0,-21-22 16,22 22-16,-44-21 0,22 21 0,-21-21 15,0 21-15,-21-21 0,-1 21 0,1 0 16,0-21-16,-22 21 16,1 0-16,-1 0 0,1 0 0,-1-21 15,1 21-15,-22 0 0,22 0 0,-22 0 16,-21 0-16,21 0 0,-20 21 0,-1-21 16,0 21-16,0 0 0,0 0 15,-21 22-15,21-22 0,-21 21 0,0-21 16,0 22-16,0-1 0,0 0 0,0 22 15,0-22-15,0 0 0,0 1 0,0-1 16,0 22-16,0-22 0,0 21 0,0 1 16,0-1-16,0 22 0,0-21 15,0-1-15,0 22 0,0-22 0,22 1 16,-22 20-16,21-20 0,-21 21 16,0-22-16,21 22 0,-21-1 0,21-20 15,-21 21-15,0-1 0,0-20 0,0-1 16,0 22-16,0-22 0,0 1 0,0-1 15,0 1-15,-21-22 0,0 22 16,21-22-16,-21 0 0,-1 1 0,1-1 16,0-21-16,0 22 0,-21-22 0,20 0 15,1 0-15,-21 0 0,21-21 0,-22 21 16,1-21-16,21 0 0,-21 22 16,-1-22-16,1 0 0,0 0 0,-1 0 0,-20 0 15,-1 0-15,1 0 0,-1 0 16,-20 0-16,-1 0 0,0 0 15,-21-22-15,1 22 0,-1 0 0,0-21 16,-21 0-16,0 21 0,0-21 0,-21 21 16,0-21-16,21 21 0,-22-21 0,1 21 15,0-22-15,0 1 0,0 21 16,0-21-16,-22 21 0,43 0 0,-21 0 16,0-21-16,21 21 0,-21-21 0,21 21 15,-21 0-15,-1 0 0,22 0 0,-21 0 16,21 0-16,-21 0 0,21 0 15,0 0-15,0 0 0,0 0 16,21 0-16,0 0 0,22 0 0,-1 0 0,22 0 16,-1 0-16,1 0 0,20 0 15,22 0-15,0 0 0,0 0 16,0 0-16,-1 0 0,1-21 16,0 21 124,0 0-124,0 0-16,0 0 31,-1 0 0,1 0 1,0 0-32,0 0 15,0 0-15,0 21 0,-1-21 16,1 0-16,0 21 15,0-21-15,0 0 0,0 0 16</inkml:trace>
  <inkml:trace contextRef="#ctx0" brushRef="#br0" timeOffset="38864.31">4254 13399 0,'0'0'0,"0"-22"0,-21 22 16,0 43 0,21-1-16,0 0 15,0 22-15,0-1 0,0 1 0,0 21 16,-21-22-16,21 22 0,0-22 0,-21 22 15,21-22-15,0 22 0,0-21 16,-21-1-16,21 22 0,-22-43 0,22 22 16,-21-22-16,21 0 0,0 1 15,0-22-15,0 0 0,0 0 16,-21-42 0,21 0-16</inkml:trace>
  <inkml:trace contextRef="#ctx0" brushRef="#br0" timeOffset="39447.97">3683 13737 0,'-21'-42'0,"42"84"0,-63-126 16,42 62-16,0-20 0,0 21 0,0-21 16,0 20-16,21 1 0,0 0 15,21 0-15,1 0 0,-1 0 16,21-1-16,-20 1 0,20 21 0,22 0 15,-22 0-15,22 0 0,-21 0 0,20 0 16,1 21-16,-22 1 0,1-1 16,-1 21-16,-20 0 0,-1 1 0,-21-1 15,0 22-15,-21-22 0,0 21 0,-42 1 16,21-22-16,-43 22 0,22-22 16,-21 0-16,-1 1 0,22-1 15,-22 0-15,1-20 0,20-1 0,1 0 0,0 0 16,-1 0-16,22-21 0,0 0 0,0 0 15,21-21 1,0 0-16,21 0 0,0 0 16,22-22-16,-1 22 0,0 0 0,22 0 15,-1 0-15,1 21 0,-1-22 16,22 22-16,-22 0 0,22 0 0,-21 0 16,20 22-16,-20-22 0,-1 21 0,-20 0 15,20 21-15,-21-21 0,-20 1 0,-1 20 16,0-21-16,-21 21 0,0 1 15,0-1-15,0 0 0,-21 1 0,0-1 16,-22-21-16,1 22 0,0-1 0,-22 0 16,22-21-16,-22 22 0,1-22 0,20 0 15,-20-21-15,-1 21 0,1-21 16,21 0-16,-22 0 0,22 0 16,-1 0-16,1 0 0,0-21 0,21 21 15,-1-21-15,1 0 0,0 21 0,21-21 16,-21 21-16,21-22 0,0 1 15,21 0-15,0 0 0,0 21 16,22-21-16,-22 0 0,21 21 0,1-22 16,20 1-16,-21 0 0,22 0 0</inkml:trace>
  <inkml:trace contextRef="#ctx0" brushRef="#br0" timeOffset="40171.26">5524 14076 0,'0'0'0,"43"-21"0,-22 21 15,0-21-15,0-1 0,0 1 16,-21 42 0,-21 1-16,0-1 15,-21 21-15,21-21 0,-22 22 0,22-1 16,-21 21-16,21-20 0,-1-1 16,1 0-16,0 1 0,0-1 0,21 0 15,0 1-15,0-22 0,0 0 0,0 0 16,21 0-16,0-21 0,0 0 0,1 0 15,-1 0-15,21 0 0,-21 0 16,22 0-16,-22 0 0,21-21 16,-21 0-16,0 0 0,1 0 0,-1 0 15,0-1-15,-21 1 0,0-21 0,0 0 16,0 20-16,0-20 0,0 0 0,0-1 16,-21 1-16,0 0 0,21-1 15,0 1-15,0 21 0,0-21 0,0 20 16,0 1-16,0 0 0,21 0 0,0 0 15,0 21-15,21 0 0,1 0 0,-1 21 16,0 0-16,1 0 0,-1 0 16,0 1-16,1 20 0,-22-21 15,21 21-15,-21 1 0,-21-22 0,0 21 0,22 1 16,-22-1-16,0-21 0,0 21 0,0 1 16,0-22-16,0 21 0,-22-21 15,1 1-15,0 20 16,0-21-16,0 0 0,21 0 0,-21-21 15,42-21 1,-21 0 0,21 0-16,0 0 0,21-22 0,-20 1 15,-1 0-15,0-1 0,0 1 16,21 0-16,-20-1 0,20 1 0,-21-21 16,21 20-16,1 1 0,-22 0 15,21-1-15,-21 1 0,1 21 0,-1 0 0,-21-1 16,0 44-1,0-1-15,-21 21 0,-1-21 16,1 22-16,0-1 0,0 0 0,0 22 16,21-22-16,-21 0 0,21 1 0,0 20 15,0-20-15,0-22 0,0 21 0,21 0 16,0-20-16,0-1 0,21 0 0,-20 0 16,20-21-16,21 0 0,-20 21 15,20-21-15,-20 0 0,41 0 0,-20-21 16,-1 21-16,-20-21 0,20 0 0,1 0 15,-22-22-15,0 22 0,1-21 16,-1 21-16</inkml:trace>
  <inkml:trace contextRef="#ctx0" brushRef="#br0" timeOffset="41491.51">2794 8573 0,'0'0'0,"42"-22"0,22-20 16,-43 21-16,0 21 15,-21-21-15,0 0 16,-21 21 0,-21 21-16,20 0 15,-20-21-15,-21 21 0,20 21 16,-20-20-16,-22 20 0,22 0 0,-22 1 16,0 20-16,22-21 0,-22 22 0,22 21 15,-22-22-15,21 22 0,-20-22 16,20 22-16,1 21 0,-22-22 0,22 22 15,20-21-15,-20 21 0,20 0 16,-20-1-16,21 1 0,20 0 16,-20 21-16,0-21 0,21 21 0,-22 0 15,1 0-15,21 0 0,0 21 16,-22-21-16,22 0 0,21 21 0,0-21 16,0 0-16,0 0 0,0 0 0,0 0 15,21-21-15,0 21 0,1-21 16,20 0-16,0 21 0,1-21 0,-1-1 15,0 1-15,22 0 0,-22-21 16,22-1-16,-22 22 0,21-21 0,1 0 16,-1-22-16,1 22 0,-1-22 0,1 1 15,-1-1-15,1-20 0,-1-1 0,1 0 16,21 1-16,-22-1 16,1-21-16,-1 21 0,1-20 0,-1-1 15,-21 0-15,1 0 0,-1 0 0,-21-21 16,0 21-16,1-21 0,-1 0 0,0 0 15,-42 0 17,0 0-32,-1-21 0,1 21 15,0-21-15,0 21 0,-21 0 16,20-21-16,-20 0 0,21 21 16,-21-21-16,-1 21 0,1-22 0</inkml:trace>
  <inkml:trace contextRef="#ctx0" brushRef="#br0" timeOffset="41791.35">1693 14012 0,'0'0'0,"-21"0"16,0 22-16,0-22 0,0 0 0,21 21 16,0 0-1,21 0-15,0-21 0,0 21 0,21 0 16,1 1-16,-1-1 0,0 0 15,1 0-15,-1 0 0,22 0 0,-22 1 16,21-1-16,-20 0 0,20 21 16,-20-21-16,20 1 0,-21-1 0,22 0 15,-22 0-15,1 0 0,-1 0 0,0-21 16,-21 22-16,22-22 0,-22 0 16,0 21-16,0-21 0,0 0 15,-21-21 1,0-1-16,0 1 0,0 0 15,0 0-15,-21 0 0</inkml:trace>
  <inkml:trace contextRef="#ctx0" brushRef="#br0" timeOffset="42075.18">2646 13695 0,'-21'-42'0,"42"84"0,-42-106 0,21 43 16,0 0-16,0 0 0,0 0 15,0 42 1,21 0-16,0 0 16,-21 0-16,21 22 0,0-1 15,0 0-15,1 1 0,-1-1 0,0 0 16,0 1-16,-21 20 0,0-20 0,21-1 16,-21 0-16,0 1 0,0-1 15,0 0-15,0 1 0,0-22 16,0 21-16,0-21 0,0 22 0,0-22 15,0 0-15,0 0 0,0 0 0,21-21 16,1-21 0,-1 21-16,-21-42 15</inkml:trace>
  <inkml:trace contextRef="#ctx0" brushRef="#br0" timeOffset="50798.82">11853 9504 0,'0'-21'0,"0"0"0,-21 21 0,0-22 15,0 22-15,0 0 0,-1 0 16,1 0-16,21 43 15,0-22-15,0 21 0,0 1 16,0 20-16,0-21 16,0 22-16,0-1 0,0-20 0,0 20 15,0 1-15,0-22 0,0 22 0,0-22 16,0 21-16,0-20 0,0-1 0,0 0 16,0 1-16,0-1 0,0-21 0,0 0 15,0 1-15,0-1 0,0 0 0,0-42 31,21 0-15,-21-22-16</inkml:trace>
  <inkml:trace contextRef="#ctx0" brushRef="#br0" timeOffset="51115.16">11599 9843 0,'0'0'0,"-21"-43"15,-21-20-15,42 42 16,0-22-16,0 22 0,0-21 0,0 21 15,0-1-15,0 1 0,21 0 0,0 21 16,21 0-16,1 0 0,20 0 0,-20 0 16,20 0-16,22 0 0,-22 21 0,22 0 15,-22 22-15,1-22 0,21 21 0,-43 1 16,21-1-16,-20 0 0,-22 1 0,0-1 16,-21 0-16,0 1 15,0-1-15,-21 0 0,0 1 0,-43-1 16,22 21-16,-22-20 0,1-1 0,-1 0 15,-20-20-15,20 20 0,1 0 0,-1-21 16,1 22-16,-1-22 0,22 0 0,-22 0 16,22-21-16,21 21 0,0-21 0,0 0 15,42-21 1,0 0-16,21 0 16,1 0-16,-1-22 0</inkml:trace>
  <inkml:trace contextRef="#ctx0" brushRef="#br0" timeOffset="51331.03">12573 10012 0,'0'0'0,"21"0"0,-21 21 0,0 0 16,0 0-16,0 1 0,0 20 0,0-21 16,0 0-16,0 22 0,0-1 0,0-21 15,0 21-15,0-20 0,0 20 0,0 0 16,0-21-16,-21 1 0,0-1 0,21 0 15,-21 0-15,21 0 0,0 0 16,0-42 0,0 0-16,0 0 15,0 0-15</inkml:trace>
  <inkml:trace contextRef="#ctx0" brushRef="#br0" timeOffset="51471.97">12679 9758 0,'0'0'0,"-21"-21"0,21-22 16,-22 43-16,1 0 16,21 22-1,0-1-15,0 0 16,0 0-16</inkml:trace>
  <inkml:trace contextRef="#ctx0" brushRef="#br0" timeOffset="51875.59">13123 10033 0,'0'0'0,"21"-21"16,1 0-16,-1 0 0,-21-1 16,0 1-16,-43 21 15,22 0 1,0 21-16,0-21 0,-21 22 15,20-1-15,-20 0 0,21 0 0,-21 0 0,20 0 16,22 1-16,0-1 0,-21 0 16,21 0-16,0 0 0,0 0 0,21 1 15,1-1-15,-1-21 0,0 0 16,21 0-16,-21 21 0,1-21 0,-1 0 16,0 21-16,0-21 0,0 0 0,0 0 15,-21 21-15,0 0 16,-21-21-1,0 22-15,0-22 0,0 21 16,0-21-16,-22 0 0,22 21 0,-21-21 16,21 21-16,-22-21 0,22 21 0,-21-21 15,21 0-15,-1 0 0,1 0 0,0 0 16,21-21 0,0 0-1,0 0-15</inkml:trace>
  <inkml:trace contextRef="#ctx0" brushRef="#br0" timeOffset="52131.17">13356 9991 0,'0'21'32,"0"0"-32,0 0 15,0 0-15,0 22 0,0-22 0,0 21 16,0 1-16,0-1 0,0 0 15,0 1-15,0-1 0,0 0 0,0 1 16,0-1-16,0 21 0,0-20 0,-21-1 16,21 0-16,-21 1 0,0-1 0,-1 22 15,1-22-15,21 0 0,-21 1 0,0-1 16,21 0-16,-21-21 0,21 1 0,0-1 16,0 0-16,0 0 0</inkml:trace>
  <inkml:trace contextRef="#ctx0" brushRef="#br0" timeOffset="52419.28">13589 10181 0,'0'-21'0,"0"42"0,-21-63 16,21 21-16,-21 0 0,21-1 0,-22 1 15,22 0-15,0 0 0,22 0 16,-1 21-16,0 0 15,0 0-15,0 0 0,0 0 0,22 0 16,-22 21-16,0 0 0,0 0 0,-21 0 16,0 1-16,0 20 0,0-21 15,0 0-15,0 22 0,0-22 0,0 0 0,-21 21 16,-21-21-16,21 1 0,-1-1 0,-20 0 16,21 0-16,-21-21 0,20 21 15,1-21-15,0 0 0,0 0 0,0 0 16,21-21-1,0 0-15,0 0 16</inkml:trace>
  <inkml:trace contextRef="#ctx0" brushRef="#br0" timeOffset="52647.15">14182 9504 0,'0'0'0,"0"-21"0,0 0 16,-22 42-1,22 21 1,0-21-16,-21 22 0,0-1 0,21 0 16,-21 1-16,21 20 0,0-21 0,-21 1 15,0 20-15,21-20 0,-22-1 0,22 0 16,-21 1-16,21-1 0,0-21 0,-21 21 16,21-20-16,-21 20 0,21-21 0,0 0 15,0 0-15,21-21 16,0 0-16,0 0 0</inkml:trace>
  <inkml:trace contextRef="#ctx0" brushRef="#br0" timeOffset="53568.05">14647 9970 0,'0'0'16,"0"-22"-16,0 1 0,0 0 0,0 0 0,0 0 15,-21 21-15,0 0 16,0 0-16,0 0 0,-1 0 15,-20 21-15,21 0 0,0 0 0,-22 0 16,22 1-16,0-1 0,0 21 0,0-21 16,0 0-16,-1 22 0,22-22 0,0 0 15,0 0-15,0 0 0,0 1 16,0-1-16,22-21 16,-1 0-16,0 0 0,0 0 0,0 0 15,0 0-15,43-21 16,-43-1-16,0 1 0,0 0 15,-21 0-15,22 0 0,-1 0 0,0-1 16,-21 1-16,0-21 0,21 21 0,0 0 16,-21-1-16,21 22 0,-21 22 31,0-1-31,0 0 0,0 0 16,-21 0-16,0 0 0,21 22 15,-21-22-15,0 0 0,21 0 0,0 0 16,0 1-16,0-1 0,0 0 0,0 0 15,0 0-15,21-21 16,0 0-16,0 0 0,0 0 16,1 0-16,-1 0 0,0-21 0,0 21 15,0-21-15,0 21 0,1-21 0,-1 0 16,0-1-16,0 1 0,0 0 0,0 0 16,1 0-16,-1 0 0,-21-1 0,21 1 15,-21 0-15,21 21 0,-21 21 31,-21 0-15,21 1-16,-21-1 16,21 0-16,0 0 0,0 0 15,0 0-15,0 1 0,0-1 16,0 0-16,21-21 0,0 21 0,0-21 16,22 0-16,-22 0 0,0 0 0,0 0 15,0 0-15,0 0 0,1 0 0,20-21 16,-21 0-16,0 21 0,0-21 0,1-1 15,41-62 1,-42 63-16,-21-1 0,21-20 0,-21 21 16,0 0-16,22 0 0,-22-22 15,21 43-15,-21-21 0,0 0 16,0 42 0,0 0-16,0 22 15,0-22-15,0 0 0,0 0 0,-21 21 16,21-20-16,-22 20 0,1-21 0,21 21 15,0 1-15,0-1 0,0 22 0,0-22 16,0 21-16,0-20 0,0 20 0,21 1 16,1-22-16,-22 22 0,0-1 0,0-21 15,21 22-15,-21-22 0,0 1 0,21 20 16,-21-21-16,0 1 0,0-1 0,0 0 16,0 1-16,-21-22 0,-22 0 0,22 0 15,0 0-15,-21 1 0,-1-22 16,22 0-16,-21 0 0,0 0 0,-1 0 15,1 0-15,0 0 0,-1-22 0,1 1 16,21 0-16,-22 0 0,22-21 0,0 20 16,0-20-16,0 0 0</inkml:trace>
  <inkml:trace contextRef="#ctx0" brushRef="#br0" timeOffset="54327.72">17166 9864 0,'0'-21'0,"0"42"0,0-64 0,0 22 15,-21 0-15,0 0 0,0 0 0,-1 0 16,-20-1-16,0 1 0,-1-21 0,1 21 15,0 0-15,-1-1 0,1 1 0,-21 21 16,20 0-16,1 0 0,0 0 0,-1 0 16,1 0-16,0 21 0,-1 22 15,1-22-15,-22 106 16,43-85-16,21 1 0,0 20 0,0-21 16,0 1-16,0-22 0,0 21 15,21 1-15,1-22 0,20 0 0,-21 21 16,21-42-16,-20 21 0,20 1 0,0-22 15,1 0-15,-22 0 0,21 0 0,0 0 16,1-22-16,-1 1 0,-21 21 0,22-21 16,-1 0-16,-21-21 0,0 20 0,22 1 15,-22-21-15,0 0 0,0-1 0,0 1 16,0-22-16,-21 22 0,22-21 0,-1-1 16,-21 1-16,21-1 0,-21 1 0,0-1 15,0 1-15,21-1 0,-21 1 0,0 20 16,0 1-16,0 0 0,0-1 0,0 22 15,-21 21 1,0 0-16,0 42 16,21-20-16,0 20 0,0 0 15,0 1-15,0 20 0,0-21 0,0 22 16,0-1-16,0 1 0,0-1 0,0 1 16,0-1-16,0-20 0,0 20 0,21-20 15,0-1-15,-21 0 0,21 1 0,0-22 16,-21 21-16,21-21 0,1 0 0,-1 1 15,-21-1-15,21-21 0,0 0 0,0 21 16,0-21-16,1 0 0,-1 0 0,0-21 16,21 0-16,-21 21 0,22-22 0,-1-20 15</inkml:trace>
  <inkml:trace contextRef="#ctx0" brushRef="#br0" timeOffset="54545.59">18203 9610 0,'-21'0'16,"21"21"-16,-21-21 0,21 21 31,21-21-15,0 0-16,0 0 0,1 0 15,-1 0-15,0 0 0,0 0 16,-21 21-1</inkml:trace>
  <inkml:trace contextRef="#ctx0" brushRef="#br0" timeOffset="54699.5">18119 9821 0,'0'0'16,"0"22"-16,-22-22 0,22 21 15,22-21 16,-1 0-31,0 0 0,0 0 16,0 0-16,0 0 0,1 0 16,-1-21-16,0-1 0,0 1 15</inkml:trace>
  <inkml:trace contextRef="#ctx0" brushRef="#br0" timeOffset="55280.73">19304 9546 0,'0'-21'0,"0"42"0,0-63 16,0 21-16,0 0 0,0-1 15,-21 1-15,21 0 0,-21 21 16,21 21 0,0 0-16,0 1 15,0-1-15,0 21 0,0-21 0,0 22 16,0-22-16,0 21 0,0 0 0,0-20 16,0 20-16,0-21 0,0 0 15,0 22-15,0-22 0,0 0 16,-22 0-16,1-21 15,0 0-15,0 0 16,21-21-16,-21 0 16,21 0-16,-21-1 0,21 1 0,0 0 15,0-21-15,0 21 0,0-22 0,0 1 16,21 21-16,0-22 0,0 1 0,21 0 16,-20-1-16,20 1 0,0 21 0,1-21 15,-1 20-15,21 1 0,-20 21 0,-1 0 16,0 0-16,1 0 0,-1 21 0,0-21 15,-20 43-15,20-22 0,-21 21 0,0-21 16,-21 22-16,0-1 0,0 0 16,0 1-16,0-1 0,0 0 0,0 1 15,0-1-15,0-21 0,-21 22 0,21-22 16,-21 0-16,0 0 0,0 0 0,21 0 16,-22-21-16,22 22 0,-21-22 0,42-22 31,43 1-16</inkml:trace>
  <inkml:trace contextRef="#ctx0" brushRef="#br0" timeOffset="56118.89">20383 9525 0,'0'0'0,"0"-21"0,0 0 15,0 0-15,0-1 0,0 1 0,0 0 16,0 0-16,0 0 0,0 0 15,-21 21 1,0 0-16,0 21 16,0-21-16,0 21 0,21 21 0,-22-21 15,1 1-15,21 20 0,-21 0 0,0-21 16,21 22-16,-21-1 0,21 0 16,0-20-16,0 20 0,0 0 0,0-21 0,0 1 15,0-1-15,0 0 0,0 0 0,0 0 16,21-21-16,0 0 15,0 0-15,22 0 0,-22 0 16,0 0-16,0-21 0,0 0 16,0 0-16,1 0 0,-1-1 0,0 1 15,0-21-15,0 21 0,-21 0 0,21-22 16,1 22-16,-22-21 0,21 21 0,0-1 16,-21 1-16,0 0 0,0 42 31,0 22-31,0-22 0,0 0 15,0 0-15,0 0 0,0 22 0,0-22 16,-21 0-16,21 21 0,0-21 0,0 1 16,0-1-16,0 0 15,0 0-15,0 0 16,21-21-16,0 0 16,0 0-16,0-21 0,1 0 15,-1 0-15,0 21 0,0-21 16,-21-1-16,21 1 0,0 0 0,1 0 15,-1 0-15,0 0 0,0-1 0,-21 1 16,21 21-16,-21-21 16,0 42-1,0 0-15,0 1 0,-21-1 16,21 0-16,0 0 0,0 0 16,-21 0-16,21 1 0,0-1 0,0 0 15,0 0-15,21 0 0,-21 0 16,21-21-16,0 0 0,1 22 0,-1-22 15,0 0-15,0 0 0,0 0 16,0 0-16,1 0 0,-1-22 0,-21 1 16,21 21-16,-21-21 0,21 21 15,-21-21-15,21 0 0,-21 0 0,0-1 0,0-20 16,0 21-16,0 0 0,0 0 16,0-1-16,-21 1 0,0-21 0,0 21 15,0 0-15,21-1 16,-22 22-1,22 22 17,22-22-32,-1 0 15,0 0-15,0 0 0,0 0 16,0 0-16,-21-22 0,22 22 16,-1-21-16,0 0 0,0 21 0</inkml:trace>
  <inkml:trace contextRef="#ctx0" brushRef="#br0" timeOffset="56499.77">22458 9144 0,'-21'-21'16,"42"42"-16,-64-42 0,22 21 0,21-21 0,0 0 16,0-1-16,0 1 0,0 0 15,0 0-15,0 0 16,-21 0-16,0 42 31,21 0-31,0 0 0,0 21 0,0 1 16,-21-1-16,21 0 0,-21 22 0,21-22 15,0 1-15,0 20 0,-22-21 0,1 1 16,21 20-16,-21-20 0,21-1 16,0-21-16,-21 21 0,0-20 0,21 20 15,0-21-15,-21-21 0,21 21 0,0 0 16,21-21 15,0 0-31</inkml:trace>
  <inkml:trace contextRef="#ctx0" brushRef="#br0" timeOffset="57003.48">22246 9229 0,'0'0'0,"-21"-43"0,21 22 0,-21-21 16,0 0-16,-1 20 0,22-20 0,0 21 16,0-21-16,0 20 0,0 1 0,0 0 15,22 21-15,20 0 0,-21 0 16,21 0-16,1 0 0,-1 0 0,22 21 15,-22 0-15,21 22 0,-20-22 0,-1 21 16,0-21-16,1 22 0,-1-22 16,-42 21-16,0-21 0,0 1 0,0 20 15,0-21-15,0 0 0,-42 0 0,21 1 16,-43-1-16,22 0 0,-1 0 0,-20 0 16,21 0-16,-22-21 0,22 22 0,-1-22 15,1 0-15,21 0 0,-21 0 0,20 0 16,22-22-1,22 1-15,-1 21 16,21-21-16,0 21 0,1 0 0,-1 0 16,22 0-16,-1 0 0,-21 0 0,22 0 15,-1 0-15,1 0 0,-22 0 16,22 21-16,-22 0 0,0 1 0,-20-1 16,20 0-16,-21 0 0,0 0 0,-21 22 15,0-22-15,0 0 0,0 0 0,0 0 16,0 22-16,-21-22 0,0 0 0,0 0 15,-22 0-15,1 0 0,0-21 0,-1 22 16,1-1-16,0-21 0,-1 21 0,1-21 16,0 0-16,-1 0 0,1 0 0,0 0 15,-1 0-15,22 0 0,0 0 0,0 0 16,0 0-16,21-21 31,21 21-31,0-21 0</inkml:trace>
  <inkml:trace contextRef="#ctx0" brushRef="#br0" timeOffset="57719.64">23368 9440 0,'0'0'0,"-21"0"16,0 0-16,-1 22 15,1-1-15,0 0 0,-21 0 0,21 0 16,-1 22-16,-20-22 0,21 0 0,0 21 15,21-21-15,0 22 0,0-22 0,0 0 16,0 0-16,0 0 0,0 1 16,0-1-16,0 0 0,21 0 0,0-21 15,0 0-15,0 0 0,1 0 16,-1 0-16,0 0 0,0 0 16,-21-21-16,21 0 0,-21 0 15,0-1-15,0 1 0,0 0 16,0 0-16,0-21 0,0 20 0,0-20 15,0 21-15,0-21 0,0 20 0,0-20 16,0 21-16,0-21 0,0 20 16,0 1-16,21 0 0,1 0 0,-1 0 15,0 0-15,0 21 0,0 0 16,0 0-16,22 0 0,-22 0 0,0 0 16,0 0-16,0 21 0,1 0 0,-1 0 15,-21 0-15,0 0 0,21 1 0,-21-1 16,0 0-16,0 21 0,0-21 0,0 1 15,0-1-15,0 0 0,0 0 0,-21 0 16,21 0-16,-21 1 0,-1-1 0,1 0 16,0-21-1,0 0-15,21-21 32,0 0-32,21 21 0,0-22 15,0 1-15,1 0 0,-22-21 0,21 21 16,0-1-16,0 1 0,0-21 0,0 21 15,1 0-15,-1-22 0,0 22 0,0 0 16,0 21-16,-21-21 0,0 42 31,0 0-31,-21 0 16,0 0-16,0 22 0,0-22 0,21 21 16,-22-21-16,1 1 0,21 20 0,-21-21 15,21 0-15,0 22 0,0-22 0,0 0 16,0 0-16,0 0 0,0 0 0,0 1 15,21-22-15,0 0 0,-21 21 0,22-21 16,-1 0-16,0 0 0,0 0 16,0 0-16,0-21 0,1 21 15,-1-22-15,0 22 0,0-21 0,21 0 16,-20 0-16</inkml:trace>
  <inkml:trace contextRef="#ctx0" brushRef="#br0" timeOffset="57967.5">24426 9356 0,'0'0'0,"-21"-21"16,0 21-16,0 0 0,0 0 0,-1 0 15,1 21-15,21 0 0,-21 0 16,0 0-16,0 0 0,21 1 16,-21-1-16,-1 21 0,1-21 0,21 22 15,0-22-15,-21 21 0,0-21 0,21 22 16,0-22-16,0 0 0,0 0 0,0 0 15,0 0-15,0 1 0,0-1 0,21 0 16,0-21-16,0 0 16,1 0-16,-1 0 0,0 0 15,0 0-15,0-21 0,0 0 0,1 21 16</inkml:trace>
  <inkml:trace contextRef="#ctx0" brushRef="#br0" timeOffset="58271.33">24638 9440 0,'0'0'0,"0"-21"0,0 0 16,0 0-16,21 21 0,0 0 15,-21 21 1,21-21-16,-21 21 0,22 0 0,-22 1 16,21-1-16,-21 0 0,0 0 0,21 0 15,-21 0-15,0 1 0,0-1 0,0 0 16,0 21-16,0-21 0,0 1 15,0-1-15,0 0 0,-21 0 0,0 0 16,21 0-16,-22 1 0,1-22 0,0 21 16,21 0-16,-21-21 0,0 0 15,0 0-15,-1 0 0,1 0 16,42-21 15,1 21-15,-1 0-16,0 0 0</inkml:trace>
  <inkml:trace contextRef="#ctx0" brushRef="#br0" timeOffset="58503.19">25400 9610 0,'0'0'0,"0"-21"16,-21 21-16,0-22 15,-1 22-15,1 0 16,0 22-16,21-1 16,0 0-16,0 0 15,0 0-15,0 0 16,0 1-16,0-1 16,0 0-1,0 0-15</inkml:trace>
  <inkml:trace contextRef="#ctx0" brushRef="#br0" timeOffset="58708.08">25315 10012 0,'-21'21'0,"0"-21"0,0 21 16,0-21-16,-1 21 0,22 1 16,-21-22-16,21 21 0,-21-21 15,21 21-15,-21 0 0,0-21 0,0 21 16,-1 0-16,1 1 0,0-22 15,0 21-15,0 0 0,0-21 16,-1 21-16,-20 0 0,21-21 0,0 21 16,-22 1-16,22-22 0,-21 21 0,0-21 15,-22 21-15,22 0 0</inkml:trace>
  <inkml:trace contextRef="#ctx0" brushRef="#br0" timeOffset="63364.04">13335 11705 0,'0'-21'47,"0"0"-15,21 0-17,-21 0 1,0-1 15,0 1 78,0 0-62,21 21-31,-21-21 0,0 0-1,21 21 1,-21-21-1,-21 21 189,0 0-204</inkml:trace>
  <inkml:trace contextRef="#ctx0" brushRef="#br0" timeOffset="64099.08">13335 11705 0,'0'0'0,"0"-21"16,0 0-16,0 0 15,0 0 1,0-1-16,0 1 16,0 42 15,0 1-31,0-1 0,0 0 15,0 21-15,21-21 0,-21 22 0,0-1 16,0 0-16,0 1 0,0-1 16,0 0-16,0 22 0,0-22 0,0 64 15,-21-64-15,21 1 16,0-22-16,0 21 0,-21-21 0,21 1 16,-21-1-16,21 0 0,0 0 15,0 0-15,-22-21 0,22 21 16,-21-21-16,0 0 47,21-21-47,0 0 0,-21 21 0,21-21 15,0 0-15,0 0 0,0-1 0,0 1 16,0 0-16,0 0 0</inkml:trace>
  <inkml:trace contextRef="#ctx0" brushRef="#br0" timeOffset="64723.52">13017 11853 0,'0'0'0,"-21"-21"0,21 0 0,0 0 0,-21 0 15,21 0-15,0-1 0,0 1 0,0 0 16,0 0-16,0 0 0,21 0 16,-21-1-16,43 1 0,-22 0 0,0 0 15,21 21-15,1-21 0,-1 0 16,0 21-16,1 0 0,-1 0 0,0 0 15,22 0-15,-22 0 0,0 0 0,1 21 16,-1-21-16,0 21 0,-20 21 0,-1-21 16,0 1-16,0 20 0,-21-21 0,0 21 15,0 1-15,0-1 0,-21 0 16,0 1-16,0-1 0,-22 0 16,22 1-16,-21-1 0,-1-21 0,1 22 15,0-22-15,-1 0 0,22 0 0,-21 0 16,21 0-16,0-21 0,-1 0 0,1 0 15,21-21 1,21 21-16,1-21 0,-1 0 16,0 0-16,0 0 0,21-1 0,1 1 15,-1 0-15,-21 0 0,22 21 16,-1-21-16,0 21 0,1 0 0,-1 0 16,0 0-16,1 0 0,-1 21 0,0 0 15,1 0-15,-22 0 0,21 1 16,-21 20-16,22-21 0,-22 21 0,-21-20 15,0 20-15,0-21 0,0 21 0,0-20 16,0 20-16,-21-21 0,-1 21 0,-20-20 16,21-1-16,0 0 0,-22 21 15,22-42-15,-21 21 0,21 1 0,-22-1 16,22-21-16,-21 0 0,21 0 0,-22 21 16,1-21-16,0 0 0,-1 0 0,1 0 15,0-21-15,-1 21 0,22-21 0,-21-1 16,0 22-16,20-21 0,1 0 0,-21 0 15,21 0-15,21 0 0,-21-1 16,21 1-16,0 0 0,0 0 16,21 21-1,0 0-15,21-21 16,-21 21-16,1 0 0</inkml:trace>
  <inkml:trace contextRef="#ctx0" brushRef="#br0" timeOffset="65523.07">14520 12129 0,'0'0'0,"0"-22"16,0 1 0,-21 21-16,0 0 15,0 0-15,0 0 0,-22 21 0,22 1 16,0-22-16,0 21 0,-22 21 0,22-21 15,0 0-15,0 1 0,21 20 0,0-21 16,0 0-16,-21 22 0,21-22 0,0 0 16,0 0-16,0 21 0,21-20 0,-21-1 15,21 0-15,0 0 0,0-21 0,1 21 16,-1-21-16,0 0 0,0 21 16,0-21-16,0 0 0,1 0 15,-1 0-15,21 0 0,-21 0 0,0 0 16,1-21-16,-1 0 15,-21 0-15,0 0 0,0 0 16,0-1-16,0 1 0,0-21 16,0 21-16,0 0 0,0-22 0,0 1 15,0 0-15,0-1 0,0 1 0,0 0 16,21 20-16,0-20 0,0 0 16,22 21-16,-22-1 0,21 1 0,0 0 15,1 21-15,-1 0 0,-21 0 0,22 21 16,-1 0-16,0 1 0,1-1 0,-22 21 15,0-21-15,0 22 0,0-22 16,-21 21-16,0-21 0,0 22 0,0-22 16,0 0-16,0 21 0,-21-21 0,0 1 15,0 20-15,0-21 0,-1 0 0,1 0 16,0 1-16,0-1 0,0-21 0,0 21 16,-1-21-16,1 0 15,42 0 1,1 0-16,-1-21 15,0 0-15,0-1 0,0 1 0,0 0 16,22 0-16,-22-21 0,0 20 0,21 1 16,-20-21-16,-1 0 0,21-1 0,-21 1 15,22 0-15,-22-1 0,0 22 16,0-21-16,0 21 0,0-22 0,1 43 16,-22-21-16,21 21 0,-21 21 15,0 0 1,-21 1-16,-1 20 0,1-21 0,0 21 15,0 1-15,0-1 0,0 0 0,-1 1 16,1-1-16,21-21 0,-21 22 0,0-1 16,21-21-16,-21 21 0,21-20 0,0-1 15,0 42 1,21-63-16,0 21 0,0-21 0,0 0 0,1 0 16,20 0-16,-21 0 0,0 0 0,22 0 15,-22-21-15,21 21 0,-21-21 16,0 0-16,1-21 0,20 20 0</inkml:trace>
  <inkml:trace contextRef="#ctx0" brushRef="#br0" timeOffset="69932.19">17187 11494 0,'0'-22'0,"0"1"0,0 0 0,0 0 16,0 0-16,0 0 0,0-1 15,-21 1-15,21 0 0,0 0 16,-21 0-16,0 0 16,21 42-1,0 0-15,0 21 16,0 1-16,0-22 15,0 21-15,0 0 0,0 22 0,0-22 16,0 1-16,0-1 0,0 21 0,0-20 16,0-1-16,0 0 0,0 1 0,0-1 15,0 0-15,0 1 0,0-22 0,0 21 16,0-21-16,0 1 0,0-1 0,0 0 16,0-42 30,0 0-46,0-1 0,0 1 16,0 0-16,0 0 0,0 0 0,0 0 16,0-1-16,0-20 0,21 21 15,0 0-15,0-22 0,0 22 0,1 0 16,-1 0-16,0 0 0,21 0 0,106-1 16,-126 22-1,20 0-15,0 22 0,-21-1 0,1-21 16,20 21-16,-21 21 0,-21-21 0,0 1 15,0 20-15,0-21 0,0 21 16,-21 1-16,0-1 0,-22-21 0,22 22 16,-21-1-16,0-21 0,-1 0 15,1 0-15,21 1 0,-22-1 0,22 0 16,-21-21-16,21 0 0,0 21 0,-1-21 16,1 0-16,0 0 15,21-21-15,0 0 16,0 0-16,0-1 15,21 1-15,0 0 0,-21 0 0,22 0 16,-1 0-16,0-1 0,0 1 0</inkml:trace>
  <inkml:trace contextRef="#ctx0" brushRef="#br0" timeOffset="70199.83">18351 11832 0,'0'0'0,"22"0"47,-1 0-47,0 0 16,0 0-16,0 0 0,0 0 0,1 0 15,-1 0-15,0 0 0,0 0 16,0 0-16,0 0 0,1 0 0,-1 0 15,-42 21 32</inkml:trace>
  <inkml:trace contextRef="#ctx0" brushRef="#br0" timeOffset="70379.72">18394 12002 0,'0'0'0,"0"21"0,-21-21 0,21 21 16,0 0-1,21-21 17,0 21-32,0-21 0,0 0 0,0 0 0,1 0 15,-1 0-15,21 0 0,-21 0 0,0 0 16,1-21-16,-1 21 0,0-21 16,0 21-16,0-21 0,-21 0 0,21-1 15,1 1-15</inkml:trace>
  <inkml:trace contextRef="#ctx0" brushRef="#br0" timeOffset="71039.05">19748 11155 0,'0'0'16,"0"-21"-16,22-22 0,41-62 16,-63 62-16,21 22 0,0-21 0,1 21 15,-1-1-15,0 1 16,-21 0-16,0 0 0,-21 42 16,0 0-1,-22 22-15,22-22 0,-21 21 0,-1 22 16,1-1-16,0 1 0,-1-1 0,1 22 15,21-22-15,-21 22 0,20 0 0,-20-1 16,21-20-16,0 20 0,21 1 16,0 0-16,0-1 0,0 128 15,0-148-15,0-1 0,21 1 16,0-22-16,0 0 0,0-21 0,22 22 16,-1-22-16,-21 0 0,22 0 0,-1-21 15,0 0-15,1 0 0,-1 0 16,0 0-16,1 0 0,-1-21 0,0 0 15,1 0-15,-1 0 0,0-22 0</inkml:trace>
  <inkml:trace contextRef="#ctx0" brushRef="#br0" timeOffset="71286.91">20616 11515 0,'0'0'15,"0"-43"-15,0 1 0,0 0 0,0 21 0,-21-22 16,0 43-16,21-21 0,-21 21 0,0 0 15,21 21-15,-22-21 0,1 43 16,21-22-16,-21 21 0,21 0 0,-21 1 16,21 20-16,-21-20 0,21-1 15,0 0-15,0 1 0,0 20 0,0-21 16,0 1-16,-21-1 0,21 0 0,0-20 16,0 20-16,0-21 0,0 21 0,0-20 15,0-1-15,0 0 0,0 0 16,21-21-1,0-21-15</inkml:trace>
  <inkml:trace contextRef="#ctx0" brushRef="#br0" timeOffset="71811.12">20510 11599 0,'0'0'0,"-21"-42"0,0 21 0,-42-64 15,63 43-15,0 21 16,0-22-16,0 22 0,0 0 0,0 0 15,0 0-15,0 0 0,21-1 16,0 1-16,21 21 0,-21 0 0,22 0 16,-1 0-16,0 0 0,-20 21 0,20 1 15,0-1-15,-21 21 0,22-21 0,-22 22 16,-21-1-16,0-21 0,0 21 0,0-20 16,0 20-16,0-21 0,0 0 15,-21 0-15,-22 1 0,1-1 16,21 0-16,-21 0 0,-1-21 0,1 21 15,0 0-15,-1-21 0,1 0 0,21 0 16,0 0-16,-1 0 0,1 0 0,21-21 16,0 0-1,21 0-15,1 21 0,-1-21 0,21 21 16,-21 0-16,22 0 0,-1 0 0,0 0 16,1 0-16,-1 0 0,0 0 0,1 21 15,-1 0-15,0 0 0,-21 0 16,22 1-16,-22-1 0,0 0 0,0 0 15,-21 0-15,21 0 0,-21 1 16,0-1-16,0 0 0,-21 0 0,0 21 16,0-20-16,-21-1 0,-1-21 0,22 21 15,-21 0-15,-1 0 0,1-21 0,0 21 16,-1-21-16,1 0 0,0 0 0,21 0 16,-22 0-16,22 0 0,0 0 0,-21 0 15,20-21-15,22 0 0,-21 21 16,21-21-16,0 0 15,21 21-15,1-21 0,-1 21 16,0 0-16,0-22 0,21 22 0,-20-21 16</inkml:trace>
  <inkml:trace contextRef="#ctx0" brushRef="#br0" timeOffset="72580.11">21357 11705 0,'0'0'0,"21"-21"15,-21 0-15,-21 21 16,0 0-16,0 0 0,0 0 16,-1 21-16,1 0 0,-21 22 15,42-22-15,-21 0 0,0 0 0,-1 21 16,1-20-16,21 20 0,0-21 16,0 0-16,0 22 0,0-22 15,0 0-15,0 21 0,0-21 0,21 1 16,1-1-16,-1-21 0,0 0 15,0 21-15,0-21 0,0 0 0,1 0 16,-1 0-16,0 0 0,0-21 16,0 0-16,-21-1 15,0 1-15,0 0 0,0 0 0,0 0 16,0 0-16,-21-1 0,0 1 0,21-21 16,0 21-16,-21 0 15,21-22-15,0 22 0,0 0 0,0-21 0,0 20 16,0 1-16,21 0 0,0 0 0,21 0 15,-20 21-15,20 0 0,-21-21 16,21 21-16,-20 0 0,20 0 0,0 0 16,1 21-16,-22 0 0,21 0 0,-21 0 15,0 0-15,22 1 0,-43-1 0,21 0 16,-21 21-16,0-21 0,0 1 16,0-1-16,0 21 0,-21-21 0,21 0 15,-21 1-15,-1-1 0,1 0 0,0 0 16,0 0-16,0-21 0,21 21 0,-21-21 15,-1 22-15,22-44 32,22 22-32,-1-21 0,0 0 0,0 0 15,0 0-15,0 0 0,22-22 16,-22 22-16,0 0 0,0-21 16,0 20-16,1-20 0,-1 21 0,0-21 15,0 20-15,0-20 0,0 21 0,-21 0 16,22 0-16,-22 42 15,0 0 1,0 0-16,-22 0 0,22 0 0,-21 1 16,0 20-16,0-21 0,0 0 0,21 22 15,-21-22-15,-1 21 0,22-21 16,-21 22-16,21-22 0,0 0 0,0 0 16,0 0-16,0 0 0,0 1 0,0-1 15,0 0-15,21 0 0,1-21 16,-1 0-16,0 0 0,0 0 15,21 0-15,-20 0 0,-1 0 0,21 0 16,-21 0-16,0-21 0,22 0 0,-22 21 16,0-21-16,0-1 0,0 1 0,1 0 15,-1 0-15</inkml:trace>
  <inkml:trace contextRef="#ctx0" brushRef="#br0" timeOffset="72951.42">22479 11091 0,'0'0'0,"-21"-21"0,0 0 0,-1 21 15,22-21-15,0 0 0,-21 21 16,42 0 15,1 0-31,20 21 0,-21 21 0,21-21 16,1 22-16,-1 20 0,0-20 0,22 20 15,-22 1-15,1-1 0,20 1 0,-42-22 16,22 21-16,-22 1 0,0-22 0,-21 22 16,0-22-16,0 22 0,0-22 15,-21 21-15,0 1 0,-1-22 0,-20 22 16,0-22-16,-22 0 0,22 22 0,-22-22 16,1-21-16,-1 22 0,1-1 15,21-21-15,-22 0 0,22 1 0,-1-1 16,1 0-16,21 0 0,0-21 0,0 21 15,-1-21-15,44 0 32,-1-21-32,0 0 0,0 0 15,0 21-15</inkml:trace>
  <inkml:trace contextRef="#ctx0" brushRef="#br0" timeOffset="75943.36">24130 11896 0,'21'0'62,"0"0"-46,-21-21 15,0-1 188,-21 1-157,21 0-46,-21 21-1,0 0-15,21-21 16,-21 21-16,-1 0 16,1-21-16,0 21 15,0 0 1,0-21-16,0 21 16,-1 0-1,1 0-15,0 0 16,0 0-16,0 0 0,0 21 15,-1-21-15,1 21 16,0 0-16,0-21 0,21 21 16,-21 0-16,0 1 15,21-1-15,0 0 0,-22 0 16,22 0-16,-21 0 0,21 1 0,-21-22 16,21 21-16,0 0 0,0 0 0,0 0 15,0 0-15,0 1 0,0-1 16,0 0-16,0 0 15,0 0-15,0 0 0,0 1 16,21-22 0,-21 21-16,21-21 0,1 0 0,-1 0 15,0 0-15,0 0 16,0 0-16,0 0 0,1 0 0,-1 0 16,0 0-16,0-21 0,0 21 0,0-22 15,1 22-15,-1-21 0,0 0 0,0 0 16,0 0-16,0 0 0,1-1 0,-1 1 15,0-21-15,0 21 0,0-22 0,0 1 16,1 0-16,-1-1 0,0 1 0,0 0 16,0-1-16,0 1 0,-21 0 15,22-1-15,-1 1 0,-21 0 0,0-1 16,0 1-16,0 0 0,0 21 16,0-22-16,0 22 0,0 0 0,0 0 15,-21 21 1,-1 0-16,1 21 0,0 0 15,0 0-15,0 22 0,0-1 0,-1 0 16,1 1-16,0-1 0,0 0 0,21 22 16,-21-22-16,21 0 0,-21 22 15,21-22-15,0 22 0,0-22 0,0 0 16,0 1-16,0-1 0,0 0 0,0-20 16,0 20-16,21-21 0,0 0 15,0-21-15,0 21 0,0-21 0,1 0 16,-1 0-16,0 0 0,0 0 0,0 0 15,22 0-15,-22 0 0,0 0 0,21-21 16,-21 21-16,1-21 0,-1 0 0,0 0 16,21 0-16,-21-1 0</inkml:trace>
  <inkml:trace contextRef="#ctx0" brushRef="#br0" timeOffset="76176.23">25273 11684 0,'0'0'0,"-21"0"0,0 0 0,-1 0 0,1 0 15,21 21 17,0 0-17,0 1-15,0-1 16,0 0-16,0 0 15,0 0-15,-21-21 16,21 21-16,0 1 0</inkml:trace>
  <inkml:trace contextRef="#ctx0" brushRef="#br0" timeOffset="76396.1">25188 12213 0,'-21'0'0,"42"0"0,-63 21 0,21-21 15,0 22-15,-1-1 16,1-21-16,21 21 0,-21-21 16,21 21-16,-21-21 0,0 21 0,0-21 15,21 21-15,-22-21 0,1 22 16,0-1-16,0-21 0,0 21 16,0-21-16,-1 21 0,1 0 0,0-21 15,-21 21-15,21-21 0,-1 22 0,1-22 16,0 0-16,0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56:07.0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2096 0,'0'-22'0,"0"44"63,0-1-47,0 0-16,0 0 0,0 0 15,0 0-15,0 1 0,0-1 0,0 21 16,0-21-16,0 22 0,0-22 15,0 21-15,0 0 0,0 1 0,0 20 16,0-20-16,0-1 0,0 21 16,0-20-16,0 20 0,0-20 15,0 20-15,0 1 0,0-1 0,0 1 16,0 20-16,0 1 0,0-22 16,0 22-16,0-21 0,0 20 0,0-20 15,0-1-15,0 1 0,0-1 16,0 1-16,0-1 0,0-20 0,0 20 15,21-21-15,-21 1 0,0-1 0,0-21 16,0 22-16,21-22 0,-21 0 16,21-42-1,-21 0 1,0-1-16,21 1 0,-21-21 16,0 0-16,0 20 0</inkml:trace>
  <inkml:trace contextRef="#ctx0" brushRef="#br0" timeOffset="1131.85">1926 2138 0,'0'0'0,"-21"0"16,21-21-16,-21 21 16,21 21 46,21-21-46,0 0-16,0 0 15,22 0-15,-22 0 0,21 0 0,22 0 16,-1 0-16,1 0 0,20 0 16,22-21-16,-21 21 0,21 0 0,-1 0 15,1 0-15,0-21 0,0 21 0,21 0 16,0 0-16,0 0 0,0 0 15,-21 0-15,21 0 0,0 0 0,0 0 16,0 0-16,21 0 0,-21 0 0,21 0 16,-21 0-16,21 0 0,-21 0 15,-21 0-15,21 0 0,-21 0 0,0 0 16,0 0-16,-22 0 0,1 0 0,0 0 16,-22 21-16,1-21 0,-22 0 15,0 0-15,-21 0 0,1 21 16,-1-21-16,0 0 0,-21 21 0,21 0 15,-21 0-15,0 1 16,0-1-16,0 0 0,0 0 16,-21 0-16,0 0 0,0 22 0,21-1 15,-22-21-15,1 22 0,0-1 0,21 0 16,-21 1-16,21 20 0,-21-21 0,0 1 16,21-1-16,0 22 0,0-22 15,0 0-15,-22 22 0,22-22 0,0 22 16,0-22-16,0 21 0,0 1 0,0-1 15,0-20-15,0 20 0,0 1 16,0-22-16,0 22 0,0-22 16,0 0-16,0 1 0,0-1 0,0 0 15,0 1-15,0-1 0,0 0 0,-21 1 16,21-22-16,0 21 0,0 0 0,0-20 16,-21 20-16,21-21 0,-21 0 15,21 0-15,-21 1 0,21-1 16,-21-21-16,21 21 0,-22-21 15,1 0-15,0 0 16,0 0-16,0 0 0,0 0 16,-1 0-16,1 0 15,0 0-15,0 0 0,0 0 16,0 0-16,-1 0 0,1 0 0,-21 0 16,21 0-16,0 0 0,-22 0 0,1 0 15,21 0-15,-22 0 0,-20 0 16,21 0-16,-22 0 0,1 0 0,-1 0 15,-21 0-15,1 21 0,-1-21 0,-21 21 16,22-21-16,-22 0 0,0 0 0,21 0 16,-21 0-16,1 21 0,-1 1 15,-21-22-15,21 21 0,-21-21 0,0 21 16,0-21-16,-21 21 0,0-21 0,-1 21 16,1 0-16,0 1 0,0-22 15,0 21-15,21-21 0,0 21 16,21-21-16,0 0 0,21 0 0,22 0 15,-1 0-15,22 0 0,0 0 16,21 0-16,-1 0 0,1 0 0,21-21 31,21 21-31,1 0 0,-1-21 16,0-1-16,21 22 0,1-21 0,-1 0 16,0 0-16,22 0 0,-22 0 15</inkml:trace>
  <inkml:trace contextRef="#ctx0" brushRef="#br0" timeOffset="1800.11">3852 2688 0,'0'0'0,"-21"-21"0,0 0 0,0 0 15,0 0-15,-1 21 0,1 0 0,0-22 0,0 22 16,0 0-16,0 0 16,21 22-16,-22-1 0,22 0 0,-21 21 15,21 1-15,-21-22 0,21 21 0,-21 22 16,21-22-16,0 0 0,-21 22 15,21-22-15,-21 22 0,-1-22 0,22 21 16,-21 1-16,21-22 0,-21 1 0,21-1 16,0 0-16,0 1 0,-21-22 15,21 21-15,0-21 0,0 0 0,0 1 16,0-44 15,0 1-31,0-21 16,0 21-16,21-22 0,-21 1 15,0 0-15,21-1 0,-21 1 16,21-21-16,1 20 0,-22-20 0,21-1 16,0 22-16,-21-22 0,21 22 0,0-21 15,0 20-15,1 1 0,-22 0 16,21-1-16,0 1 0,0 21 0,0 0 16,0 21-16,1 0 0,-1 21 15,0 0-15,-21 0 0,21 0 16,0 22-16,0-1 0,1 0 0,-22 1 15,0-1-15,21 0 0,-21 22 16,21-22-16,-21 0 0,0 22 0,0-22 16,0 1-16,0-1 0,0 0 15,0 1-15,0-22 0,0 21 0,0-21 16,0 0-16,0 1 0,0-1 0,0 0 16,0-42 15,0 0-16,-21-1-15,0 1 0,-1 0 0</inkml:trace>
  <inkml:trace contextRef="#ctx0" brushRef="#br0" timeOffset="1995.42">3598 3239 0,'-21'0'0,"42"0"0,-63-22 0,0 22 0,20 0 16,1 0-1,21-21-15,21 21 16,1 0-16,-1 0 0,21-21 0,0 21 15,1 0-15,-1-21 0,0 21 16,1-21-16,-1 21 0,0 0 0,1 0 16,-1-21-16,-21 21 0,0 0 0,1 0 15,-1 0-15,-21 21 32</inkml:trace>
  <inkml:trace contextRef="#ctx0" brushRef="#br0" timeOffset="2803.84">2159 7493 0,'0'0'0,"-21"-63"15,21 41-15,0 1 0,0 0 16,0 0-16,0 0 0,0 0 16,0-1-16,0 44 15,0-1 1,0 0-16,21 21 0,-21 22 16,0-22-16,0 22 0,21-1 0,-21 1 15,21-1-15,-21 22 0,0-1 16,0-20-16,0 21 0,0-1 0,0 1 15,0-22-15,0 22 0,0-21 0,0-1 16,0 1-16,0 20 16,0-20-16,0-1 0,-21 1 0,21-22 15,0 22-15,0-22 0,0 0 0,0 1 16,0-22-16,0 0 0,0 0 16,0 0-16,0-42 31,21 0-31,-21 0 0,21 0 0,-21-22 15,0 22-15,0-21 0,0-22 0,22 22 16</inkml:trace>
  <inkml:trace contextRef="#ctx0" brushRef="#br0" timeOffset="3640.04">2222 7366 0,'0'-21'0,"0"42"0,0-63 16,-21 21-16,21-1 0,-21 1 16,42 21 15,0 0-31,1 0 0,-1 0 16,0 0-16,21 0 0,1 0 0,-1 0 15,0 0-15,22 0 0,20 0 16,-20-21-16,21 21 0,-1 0 15,22-21-15,0 0 0,0 21 0,42 0 16,-21-21-16,21 21 0,-21 0 16,0-22-16,21 22 0,0 0 0,1-21 15,-1 21-15,0 0 0,-21 0 0,0-21 16,-21 21-16,0 0 0,-1 0 16,1 0-16,-21 0 0,21-21 15,-43 21-15,22 0 0,-22 0 0,1 0 0,-22 0 16,1 0-16,-1 0 0,-21 0 15,0 0-15,0 0 0,1 0 0,-1 0 16,-21 21 0,0 0-16,0 0 0,0 1 15,0 20-15,0-21 0,0 21 16,0 1-16,0-1 0,0 0 0,0 22 16,0-22-16,0 22 0,0-22 0,0 22 15,0-22-15,0 21 0,0 1 0,0-1 16,0 1-16,0-1 0,0 1 15,0-1-15,0 1 0,0-1 0,0-20 16,0 20-16,0 149 16,0-149-16,0-20 15,0 20-15,21-20 0,0-1 0,-21 0 16,21 1-16,-21-1 0,0 0 16,0-21-16,21 1 0,-21 20 0,0-21 15,22 0-15,-22 0 0,0 1 16,0-1-16,-22-21 15,1 21-15,0-21 0,0 0 16,0 0-16,0 0 0,-1 0 0,-20 0 16,0 0-16,-22-21 0,1 21 0,-1-21 15,1 21-15,-22 0 0,0-22 0,-20 22 16,-1 0-16,0 0 0,-21 0 16,-21 0-16,0 0 0,21 0 0,-22 0 15,1 0-15,21 0 0,-21 0 16,21 0-16,0 0 0,0 0 0,0 0 15,42 0-15,-20 22 0,20-22 16,0 0-16,22 0 0,-1 0 0,1 0 16,20 0-16,1 0 0,0 0 0,21 0 15,-1 0-15,1 0 0,21-22 16,0 1 0,0 0-16,0 0 0,0 0 0,0-22 15,0 1-15,0 0 0</inkml:trace>
  <inkml:trace contextRef="#ctx0" brushRef="#br0" timeOffset="4578.96">5016 402 0,'0'0'0,"0"-21"0,22 0 0,-22-21 0,0 20 16,0-20-16,0 21 0,0-21 15,0 20-15,0 1 0,0 0 0,0 0 16,0 42-1,-22 21 1,1-20-16,21 41 0,-21-21 0,0 1 16,21 20-16,-21 1 0,0-22 15,-1 22-15,1-1 0,0 1 0,0-22 16,-21 21-16,20-20 0,1 20 0,0-20 16,0-22-16,21 21 0,0-21 0,0 0 15,-21 1-15,21-1 0,0 0 16,21-21-1,0 0-15,0-21 16,0 0-16,-21-1 0,22-20 0,-1 21 16,0-21-16,0-1 0</inkml:trace>
  <inkml:trace contextRef="#ctx0" brushRef="#br0" timeOffset="4815.83">5016 254 0,'0'0'0,"0"-42"0,0-1 0,0 22 16,0 0-16,0 0 0,0 42 15,0 0 1,0 22-16,0-1 0,0 0 16,0 1-16,0-1 0,0 21 0,0-20 15,22-1-15,-22 22 0,0-22 16,21 21-16,-21-20 0,0-1 0,0 0 16,0 1-16,0-1 0,0 0 0,0-20 15,0 20-15,0-21 0,0 0 0,0 0 16,0 1-16,0-1 15,-21-21 1,-1 0-16</inkml:trace>
  <inkml:trace contextRef="#ctx0" brushRef="#br0" timeOffset="4975.89">4699 868 0,'0'-21'31,"21"0"-15,21 21-16,-20 0 0,-1 0 16,21-22-16,0 22 0,22-21 15,-43 0-15,21 21 0,-20-21 16</inkml:trace>
  <inkml:trace contextRef="#ctx0" brushRef="#br0" timeOffset="5415.26">5546 614 0,'0'0'0,"0"-21"15,-22 21 32,1 0-47,0 0 0,0 0 16,0 21-16,0-21 0,-1 21 0,1-21 15,21 21-15,0 0 0,-21-21 16,21 22-16,0-1 0,0 0 16,0 0-16,21 0 15,0-21-15,1 21 0,-1-21 16,0 0-16,21 22 0,-21-1 16,1-21-16,-1 21 0,0-21 0,-21 21 15,21 0-15,-21 0 0,0 1 16,0-1-16,-21 0 15,0-21-15,0 21 0,-1-21 16,1 21-16,-21-21 0,21 21 0,-22-21 16,22 0-16,0 0 0,-21 0 15,21 0-15,-1 0 0,1 0 16,0 0-16,0 0 0,0 0 16,21-21-16,0 0 15,0 0 1,21 21-16,0-21 0,0 0 15</inkml:trace>
  <inkml:trace contextRef="#ctx0" brushRef="#br0" timeOffset="5860.02">6096 656 0,'0'-21'0,"0"0"15,0 0-15,-21 21 16,0 0-16,-1 0 16,1 0-16,0 0 0,0 0 0,-21 0 15,20 21-15,1 0 0,0-21 0,-21 21 16,21 0-16,-1-21 0,22 22 16,0-1-16,-21-21 0,21 21 0,0 0 15,21 0-15,-21 0 16,22-21-16,-1 22 0,0-22 0,0 21 15,21-21-15,-20 21 16,-1-21-16,0 21 0,0 0 0,0-21 16,0 21-16,1-21 0,-1 22 0,-21-1 15,0 0-15,0 0 16,-21-21 0,-1 21-16,1-21 0,0 0 0,-21 0 15,21 0-15,-22 21 0,22-21 0,0 0 16,-21 0-16,20 0 0,1 0 15,0 0-15,0 0 0,0 0 0,21-21 32,0 0-17,21 0-15,0 21 16,0-21-16,0 21 0,22-21 0</inkml:trace>
  <inkml:trace contextRef="#ctx0" brushRef="#br0" timeOffset="6096.89">6265 656 0,'0'0'0,"0"21"31,0 1-31,0-1 0,0 0 16,0 21-16,0-21 0,-21 1 0,21 20 15,0-21-15,0 0 0,0 22 16,0-22-16,0 0 0,-21 0 15,21 0-15,0 0 0,0-42 47,0 0-47</inkml:trace>
  <inkml:trace contextRef="#ctx0" brushRef="#br0" timeOffset="6259.8">6350 529 0,'0'0'0,"0"-21"0,-21 21 0,0 0 15</inkml:trace>
  <inkml:trace contextRef="#ctx0" brushRef="#br0" timeOffset="6903.43">6604 783 0,'21'0'0,"0"-21"16,-21 0-16,21 21 15,1-21-15,-22 0 0,0-1 16,21 22-16,-21-21 0,0 0 16,0 0-16,-21 21 15,-43 0 1,43 0-16,0 0 0,0 21 0,-1 0 16,1 0-16,21 1 0,-21-1 0,0 0 15,21 21-15,-21-21 0,21 1 16,0 20-16,0-21 0,0 0 0,0 0 15,0 1-15,0-1 0,21-21 16,0 21-16,0-21 0,0 0 0,1 0 16,-1 0-16,0 0 0,0 0 0,0-21 15,0 21-15,1-21 0,-1-1 16,0 22-16,0-21 0,0 0 0,-21 0 16,0 0-16,21 0 0,-21-1 0,22 1 15,-22 0-15,0 42 47,-22 0-47,22 1 0,0 20 16,-21-21-16,21 0 15,0 22-15,0-22 0,0 21 0,0 0 16,0-20-16,0 20 0,0-21 0,0 21 16,0 1-16,0-22 0,0 21 0,0-21 15,-21 1-15,21 20 0,-21-21 16,21 0-16,0 0 0,-21 1 0,0-22 15,21 21-15,-22-21 0,1 0 0,0 0 16,0 0-16,0 0 0,0 0 16,-1 0-16,1 0 0,0-21 15,0 21-15,0-22 0,0 1 16,21 0-16,-22 21 0,22-21 0,0 0 0,-21 0 16,21-1-16,0 1 0,0 0 15,0 0-15,21-21 0,1 20 16,-1 1-16,0-21 0</inkml:trace>
  <inkml:trace contextRef="#ctx0" brushRef="#br0" timeOffset="7367.68">6964 614 0,'0'0'16,"0"-21"-16,0 42 31,21-21-31,-21 21 0,0 0 15,0 0-15,0 1 0,0 20 16,0-21-16,0 0 0,0 0 0,0 22 16,0-22-16,0 0 0,0 0 0,0 0 15,0 1-15,0-1 16,-21-21 0,0-21-1,21-1 1,0 1-16,0 0 0,0 0 15,0-21-15,0 20 0,0 1 0,0 0 16,0-21-16,21 21 0,0-1 16,0 1-16,-21 0 0,21 0 15,0 0-15,22 21 0,-22 0 0,0-21 16,0 21-16,0 0 0,1 0 0,-1 0 16,0 21-16,0 0 0,-21 0 15,21 0-15,-21 0 0,21 1 0,-21-1 16,0 0-16,0 21 0,0-21 0,0 1 15,0-1-15,0 0 0,0 0 0,0 0 16,-21 0-16,21 1 0,-21-1 16,0 0-16</inkml:trace>
  <inkml:trace contextRef="#ctx0" brushRef="#br0" timeOffset="8015.47">7387 656 0,'0'0'0,"0"21"31,0 1-31,0-1 0,0 0 16,0 21-1,0-21-15,0 1 0,0-1 0,0 0 0,0 0 16,0 0-16,0 0 0,0 1 15,-21-22-15,21 21 0,-21-21 16,21-21 15,0-1-15,0 1-16,0 0 16,0 0-16,0-21 0,0 20 0,21 1 15,0 0-15,-21 0 0,21 0 0,0 0 16,1-1-16,-1 1 0,0 0 15,0 21-15,0 0 0,0 0 16,1 0-16,-1 21 16,0 0-16,-21 1 0,0-1 0,21 0 15,-21 0-15,21 0 0,-21 0 16,0 1-16,0-1 0,0 0 0,0 0 16,0 0-16,0 0 0,-21-21 46,0 0-46,21-21 0,0 0 16,0 0-16,0 0 0,0 0 0,0-1 16,21 1-16,0 0 0,0 0 15,1 0-15,-1 0 0,0-22 0,0 22 16,0 0-16,22 0 0,-22 21 16,21-21-16,-21 21 0,22 0 0,-22 0 15,0 0-15,0 0 0,0 21 16,-21 0-16,21 0 0,-21 0 15,0 0-15,0 1 0,0-1 0,0 0 16,0 0-16,0 0 0,0 0 0,0 1 16,-21-1-16,21 0 0,-21 0 15,21 0-15,0 0 0,-21-21 16,0 0-16</inkml:trace>
  <inkml:trace contextRef="#ctx0" brushRef="#br0" timeOffset="8355.74">8149 783 0,'21'0'16,"0"0"-1,1 0-15,-1 0 16,0-21-16,0 21 0,0-21 15,0 21-15,-21-21 0,22 21 16,-22-21-16,0-1 16,0 1-16,-22 21 15,1 0 1,0 0-16,0 0 16,0 21-16,0 1 0,21-1 15,-22 0-15,22 0 0,0 0 0,0 0 16,0 22-16,0-22 0,0 0 0,0 0 15,0 0-15,22 1 16,-1-22-16,0 0 0,0 0 16,0 0-16,0 0 0,1 0 15,-1 0-15,-21-22 0,21 22 16,0-21-16</inkml:trace>
  <inkml:trace contextRef="#ctx0" brushRef="#br0" timeOffset="8787.5">8572 635 0,'-21'21'32,"0"0"-17,21 1-15,0-1 0,0 0 16,0 0-16,0 0 0,0 0 16,0 1-16,0-1 0,0 0 0,0 0 15,0 0-15,0 0 0,0 1 16,0-1-1,-21-21-15,0 0 16,21-21 0,0-1-16,0 1 15,0 0-15,0-21 0,0 21 16,0-1-16,21 1 0,0-21 16,0 21-16,-21 0 0,21-1 0,1-20 15,-1 42-15,0-21 0,0 0 0,0 21 16,0 0-16,22 0 0,-22 0 15,0 0-15,0 21 0,0 0 16,-21 0-16,22 0 0,-22 1 0,0-1 16,0 21-16,0-21 0,0 0 15,0 1-15,0-1 0,0 0 0,0 0 16,-22 0-16,22 0 0,-21 1 16,21-1-16,0-42 31,21 21-16</inkml:trace>
  <inkml:trace contextRef="#ctx0" brushRef="#br0" timeOffset="9072.36">9186 254 0,'0'0'0,"0"-21"0,0 42 31,-21 21-15,21-20-16,-21 20 0,0-21 0,21 21 16,-21 1-16,-1-1 15,22 0-15,0 1 0,-21-22 0,21 21 0,-21 1 16,21-1-16,-21 0 0,21-21 0,0 22 16,0-22-16,0 0 0,0 0 15,0 0-15,0 1 0,21-22 31,0 0-31,0 0 0,1 0 16,-22-22-16,21 1 0,0 0 0,-21 0 16</inkml:trace>
  <inkml:trace contextRef="#ctx0" brushRef="#br0" timeOffset="9283.23">9059 529 0,'21'0'16,"1"0"-16,-1 0 15,0 0-15,0 0 0,0-21 0,0 21 16,1 0-16,20 0 0,-21-21 0,0 21 16,0 0-16,1 0 15,-1-21-15,-21 0 16</inkml:trace>
  <inkml:trace contextRef="#ctx0" brushRef="#br0" timeOffset="10019.17">4635 1291 0,'0'0'0,"-21"0"0,0 0 0,0 21 15,0-21-15,0 0 16,-1 22 0,1-22-16,42 0 31,22 0-31,-22 0 0,21 0 16,1 0-16,-1 0 0,21 0 15,-20 0-15,20 0 0,22 0 0,-22 0 16,1-22-16,21 22 0,-1 0 15,1 0-15,0 0 0,20 0 0,1-21 16,21 21-16,0 0 0,-21-21 0,42 21 16,-21 0-16,21 0 0,1 0 15,-1-21-15,0 21 0,0 0 0,0 0 16,0 0-16,1 0 0,-1-21 16,0 21-16,-21 0 0,0 0 0,-21 0 15,21 0-15,-43 0 0,22 0 0,-21 0 16,0-21-16,-1 21 0,-20 0 0,-1 0 15,1 0-15,-22 0 0,0 0 16,1 0-16,-22 0 0,0 0 0,0 0 16,0 0-16,-42 21 62,0 0-62,0-21 0,0 0 16</inkml:trace>
  <inkml:trace contextRef="#ctx0" brushRef="#br0" timeOffset="10983.98">2201 8954 0,'0'0'0,"-21"0"0,0 0 0,0 0 16,0 21-16,-1-21 0,1 21 16,42-21-1,1 21 1,-1-21-16,21 0 0,0 0 16,1 0-16,20 0 0,1 0 0,-1 0 15,1 0-15,-1 0 0,1 0 0,-1 0 16,1 0-16,-1 0 0,-20 0 15,20 0-15,-21 0 0,1 0 0,-22 0 16,0 0-16,0 0 0,0 0 0,1 0 16,-22-21-1,21 0 1,0 0-16</inkml:trace>
  <inkml:trace contextRef="#ctx0" brushRef="#br0" timeOffset="11319.8">3895 7705 0,'0'0'0,"0"-21"0,-22-22 15,1 43-15,0 0 16,0 0-16,21 21 15,0 1-15,0-1 0,-21 21 16,21 0-16,0 1 0,0-1 16,0 0-16,0 22 0,0-22 0,0 22 15,0-22-15,0 0 0,0 1 16,0-1-16,0 0 0,-21 1 0,21-22 16,0 21-16,0-21 0,-22 1 0,22-1 15,0 0 1,0-42-1,0 0 1,0-1-16,0 1 0,0 0 16</inkml:trace>
  <inkml:trace contextRef="#ctx0" brushRef="#br0" timeOffset="11943.45">3746 7874 0,'0'0'0,"0"-21"0,0-64 16,-21 64-16,21 0 15,0 0-15,0 0 0,0-1 0,0 1 16,21 21-16,1-21 0,-1 0 16,0 0-16,0 21 0,0 0 15,22-21-15,-22 21 0,21 0 0,0 0 0,-20 21 16,20 0-16,-21 0 0,21 0 16,-20 0-16,-1 1 0,0-1 0,-21 21 15,0-21-15,0 22 0,0-22 0,0 21 16,0-21-16,-21 22 0,0-22 15,-1 21-15,1-21 0,-21 0 16,21 1-16,-22-1 0,22 0 0,-21-21 16,21 21-16,-22-21 0,22 0 0,0 0 15,0 0-15,0 0 0,21-21 16,0 0 0,0 0-16,21-1 0,0 22 15,0-21-15,0 0 0,22 21 0,-1 0 16,-21 0-16,22 0 15,-1 0-15,0 0 0,1 0 0,-1 21 0,0 0 16,1-21-16,-1 22 0,0-1 0,-21 0 16,22 0-16,-22 0 0,0 0 15,-21 1-15,0-1 0,0 0 16,0 0-16,0 0 0,0 0 0,-21 1 16,0-1-16,0-21 0,-22 21 0,22 0 15,-21 0-15,-1 0 0,1 1 0,0-22 16,-1 21-16,1 0 0,0-21 0,-1 21 15,1-21-15,21 0 0,-21 21 16,-1-21-16,22 0 0,-21 0 0,21 0 16,-1 0-16,1 0 0,0 0 15,0 0-15,0 0 0,0 0 0,-1 0 32,1 21-32,21 1 46,21-22-30,1 0-16,-1 0 0</inkml:trace>
  <inkml:trace contextRef="#ctx0" brushRef="#br0" timeOffset="29403.15">6138 3493 0,'-21'0'15,"0"0"1,0 0 15,0-22-15,21 1 15,0 0-15,0 0-1,0 0 1,0 0-16,21 21 0,0-22 15,0 22-15,0-21 0,0 21 0,1-21 16,-1 0-16,0 21 0,21-21 0,-21 21 16,22-21-16,-22 21 15,21-22-15,1 22 0,-1-21 0,21 21 16,-20 0-16,-1 0 0,22 0 0,-22 0 16,21-21-16,-20 21 0,20 0 0,1 0 15,-22 0-15,0 0 0,22 0 16,-22 0-16,1 0 0,-1 0 0,0 21 15,1-21-15,-1 21 0,0-21 0,1 22 16,-1-22-16,0 21 0,1-21 16,-1 21-16,0 0 0,1-21 0,-1 21 15,0 0-15,1 1 0,-1-22 0,0 21 16,1 0-16,-1 0 0,0 0 0,1 0 16,-1 1-16,0-1 0,1 0 15,-1 21-15,0-21 0,1 1 0,-1-1 16,0 0-16,1 21 0,-1-21 15,-21 1-15,21 20 0,-20-21 0,20 21 16,-21-20-16,0 20 0,0 0 0,1-21 16,-1 22-16,0-1 0,0 0 15,0 1-15,0-1 0,-21 0 0,22 1 16,-1-1-16,0 0 0,-21 1 0,0-1 16,21 0-16,-21 1 0,0-1 0,0 0 15,0 1-15,0 20 0,0-20 16,0 20-16,0-21 0,0 22 15,0-1-15,0-20 0,0 20 0,0-20 16,0 20-16,0-21 0,0 22 0,0-22 0,0 22 16,0-22-16,0 22 0,0-22 15,0 21-15,0-20 0,0 20 16,0-20-16,-21 20 0,21-21 0,-21 22 16,21-22-16,0 1 0,-21-1 0,-1 0 15,22 1-15,-21 20 0,0-21 0,0 1 16,21-1-16,-21 0 0,0 22 0,-1-22 15,1 1-15,0-1 0,-21 0 0,21-21 16,-1 22-16,1-1 0,0 0 16,-21-20-16,21 20 0,-1-21 15,1 0-15,-21 22 0,21-22 0,0 0 16,-1 0-16,-20 21 0,21-20 0,-21-1 16,20 0-16,-20 0 0,21 0 0,-21 0 15,20 1-15,-20-1 0,0 21 0,-1-21 16,1 0-16,0 1 0,-1-1 15,1 0-15,21 0 0,-21 0 0,-1 0 16,1-21-16,21 22 0,-22-1 0,22 0 16,-21 0-16,0-21 0,20 21 0,-20 0 15,0 1-15,-1-1 0,1 0 0,0 0 16,-1 0-16,1-21 0,21 21 0,-21 1 16,-1-1-16,1-21 15,21 21-15,-22 0 0,22 0 0,-21-21 16,21 21-16,-22-21 0,22 22 0,0-22 15,0 0-15,0 21 0,0-21 0,-1 0 16,1 21-16,0-21 0,0 0 0,-21 0 16,20 21-16,1-21 0,0 0 0,0 21 15,0-21-15,0 21 0,-1-21 16,1 0-16,0 0 0,0 22 0,0-22 16,0 0-16,-1 21 15,1-21-15,0 0 16,0 0-16,21-21 31,0-1-15,0 1-16,21 0 15,0 0-15,0 0 0,-21 0 16,22 21-16,-1-22 0,0 1 0,0 0 16,0 0-16,0-21 0,1 20 0,-1 1 15,0 0-15,0-21 0,0 21 16,0-22-16,1 22 0,-1-21 0,0 21 15,0-1-15,-21-20 0,21 21 0,0 0 16,1 0-16,-1-22 0,0 22 0,-21 0 16,21 0-16,0 0 15,-21-1 1,21 22-16,-21-21 16,0 42 15,0 1-31,0-1 15,0 0-15,0 0 0,0 0 0,-21 0 16,21 1-16,-21-1 0,21 21 0,-21-21 16,0 0-16,0 1 0,-1 20 0,1-21 15,0 0-15,0 22 0,0-22 16,0 0-16,-1 0 0,1 21 0,0-20 16,0-1-16,-21 0 0,20-21 0,1 21 15,0 0-15,0 0 0,0 1 16,0-1-16,-1 0 15,1 0 1,21 0 0,21-21 15,1 0-15,-1 0-16,0 0 15,0 0-15,0 0 0,22 0 0,-22 21 0,21-21 16,-21 0-16,22 0 0,-22 0 15,21 0-15,0 0 0,1 22 0,-1-22 16,0 0-16,1 0 0,-1 0 16,0 21-16,-20-21 0,20 0 0,0 21 15,-21-21-15,22 21 0,-22-21 0,0 21 16,21-21-16,-20 0 0,-1 21 0,0 1 16,0-22-16,0 21 15,-21 0 1,0 0-1,-21-21 17,0 0-32,0 0 15,0 0-15,-1 0 16,1 0-16,0 0 0,0 0 16,0 0-16,0 0 0,-1 0 0,1 0 15,0 0-15,0 0 0,0 0 0,0 0 16,-22-21-16,22 21 0,0 0 0,-21 0 15,-1-21-15,22 21 0,-21 0 0,-1 0 16,1-21-16,0 21 0,21-22 0,-22 22 16,1 0-16,21-21 0,-22 21 15,22 0-15,-21 0 0,21-21 0,0 21 16,-1 0-16,1 0 0,0 0 0,0-21 16,0 21-16,0 0 15,-1-21 1,22 0 62,0-1-62,22 22-1,-1-21-15,0 0 16,-21 0-16,21 21 15,0-21-15,0 0 0,-21-1 0,22 1 16,20 0-16,-21 0 0,0 0 16,0-22-16,22 1 0,-22 21 0,21-21 15,1-1-15,-22 1 0,21 21 16,0-22-16,-20 1 0,-1 21 0,0 0 16,0-22-16,0 43 0,0-21 0,-21 0 15,0 0-15,-21 42 47,0 0-47,0 0 16,0 1-16,0-1 0,-1 0 0,1 0 15,-21 0-15,21 22 0,0-22 16,-22 0-16,22 21 0,0-21 16,-21 1-16,20 20 0,1-21 0,0 0 15,0 0-15,0 1 0,0-1 0,-1 0 16,1 0-16,21 0 0,-21 0 0,0 1 15,21-1-15,0 0 0,-21 0 16,21 0 0,0 0-16,0 1 15,0-1 1,0 0 0,21-21-16,0 0 0,0 21 15,0-21-15,1 0 0,20 0 16,-21 0-16,21 21 0,1-21 0,-1 0 15,0 0-15,1 21 0,20-21 16,-20 0-16,20 22 0,-21-22 0,1 0 16,20 21-16,-20-21 0,-1 21 0,-21-21 15,21 21-15,-20-21 0,-1 0 0,0 21 16,0-21-16,0 21 0,-21 1 16,21-22-1,-42 0 16,0 0-31,0 0 16,0-22-16,0 22 16,-1-21-16,-20 21 0,21-21 0,0 21 15,-22-21-15,1 0 0,21 21 0,-21-21 16,-1 21-16,1-22 0,0 22 0,20 0 16,-20-21-16,0 21 0,21-21 15,-22 21-15,22 0 0,0 0 0,0 0 16,0 0-16,-1 0 0,1 0 15,42 21 17,1-21-32,20 0 0,-21 21 15,0-21-15,22 22 0,-1-22 16,0 0-16,1 21 0,-1-21 0,0 0 16,1 0-16,20 0 0,-21 0 0,1 0 15,-1 0-15,0 0 0,1 0 0,-22 0 16,21 0-16,-21 0 0,1 0 0,-1 0 15,0 0-15,-21-21 16,0-1 0,-21 22-16,0 0 0,-22-21 0,22 21 15,-21 0-15,-22-21 0,22 21 0,0 0 16,-22-21-16,1 21 0,20 0 0,-20 0 16,20-21-16,1 21 0,0 0 15,-1 0-15,22 0 0,-21 0 0,21 0 0,0 0 31,42 0-15,0 0-16,0 0 16,0 21-16,22-21 0,-1 0 0,0 0 15,-21 0-15,22 0 0,-1 0 0,0 0 16,1 0-16,-1 0 0,0 0 0,-20 0 16,20 0-16,-21 0 0,0 0 15,-21-21-15,-21 21 16,-21-21-16,21 21 15,-22 0-15,-20 0 0,20 0 16,-20-22-16,21 22 0,-1 0 0,-20 0 16,20 0-16,1 0 0,21 0 0,-21 0 15,20-21-15,1 21 0,0 0 0,42 0 32,0 0-32,1 0 15,20 0-15,-21 0 0,21 0 0,1 0 16,-1 0-16,0 0 0,1 0 0,-22 0 15,21 0-15,1 0 0,-22 0 0,0 0 16,0 0-16,0 0 0,-42 0 31,-21 0-31,21 0 16,-22 0-16,1 21 0,0-21 16,20 0-16,-20 22 0,21-22 0,0 0 15,0 0-15</inkml:trace>
  <inkml:trace contextRef="#ctx0" brushRef="#br0" timeOffset="30583.22">13949 1228 0,'0'0'15,"-21"-21"-15,21-1 16,-22 22-16,22 22 16,0-1-1,0 0-15,0 21 0,0-21 0,0 22 16,0 20-16,0 1 0,0-1 15,0 1-15,0 20 0,22-20 0,-22 21 16,0-1-16,0-20 0,0 20 0,0 1 16,0 0-16,0-1 0,0-20 0,0 21 15,0-22-15,0 22 0,-22-22 16,22-20-16,0 20 0,0-21 0,0 1 16,0-1-16,0-21 0,0 0 15,0 1-15,0-1 0,0 0 0,22-21 31,-22-21-31,0 0 16,21-1-16,0 1 0,-21-21 16,0 21-16,21-22 0,0-20 0,-21 21 15</inkml:trace>
  <inkml:trace contextRef="#ctx0" brushRef="#br0" timeOffset="31315.79">14076 1461 0,'0'0'0,"-21"-43"0,-1 22 0,1 0 0,0 0 16,21 0-16,0-1 0,0 1 15,21 21 1,0 0-16,22-21 0,-1 21 0,22 0 16,-1 0-16,1-21 0,20 21 0,1 0 15,0 0-15,20-21 0,22 21 16,0-21-16,0 21 0,22 0 0,-1-22 15,0 22-15,0-21 0,21 21 0,-20-21 16,-1 21-16,0-21 0,-21 21 16,0 0-16,0 0 0,0-21 0,-21 21 15,0 0-15,-22-21 0,1 21 16,0 0-16,-22 0 0,1 0 0,-1 0 16,-21 0-16,-20 0 0,-1 0 15,21 0-15,-21 0 0,0 0 16,1 21-16,-22 0 0,0 0 15,0 0-15,0 0 16,0 22-16,0-22 0,0 0 0,0 21 16,0 1-16,0-1 0,0 0 0,0 1 15,0 20-15,-22 1 0,1-22 16,21 22-16,-21-1 0,21 1 0,0-1 16,0 1-16,-21-1 0,21-21 0,0 22 15,0-1-15,0-20 0,0 20 16,0 1-16,0-22 0,0 22 0,0-22 15,21 0-15,-21 1 0,0 20 16,21-42-16,-21 22 0,21-1 0,-21-21 16,0 21-16,0-20 0,0-1 0,0 0 15,0 0-15,0 0 0,-21 0 0,0-21 16,0 22-16,0-22 0,-22 21 16,1-21-16,0 0 0,-1 0 0,-20 21 15,-1-21-15,-20 0 0,-1 0 0,0 0 16,-20 0-16,-1 0 0,-21 0 0,-21 0 15,21 0-15,-43 0 0,22 0 0,-21 0 16,-1 0-16,1 0 0,0 0 16,-1 0-16,1 0 0,21 0 15,21 0-15,-21 0 0,42 0 0,0 0 16,0 0-16,43 0 0,-1 0 0,1 0 16,20 0-16,22 0 0,-21 0 0,63 0 31,0 0-16,22 0-15,-1-21 0,0 21 0,1-21 16,-1-1-16,0 22 0,22-21 0</inkml:trace>
  <inkml:trace contextRef="#ctx0" brushRef="#br0" timeOffset="31884.28">15473 1905 0,'0'0'16,"0"-21"-16,0 0 0,0 0 0,0-1 0,-21 22 16,-1 0-16,1 0 15,0 0-15,21 22 0,-21-1 16,21 0-16,-21 21 0,0 1 0,-1-22 16,22 21-16,-21 0 0,0 1 0,0-1 15,21 0-15,-21 1 0,21-1 16,-21 0-16,21-20 0,0 20 15,0 0-15,0-21 0,-22 22 0,22-22 16,0 0-16,0 0 0,0 0 0,0 1 16,0-44 15,0 1-31,0 0 0,0 0 0,22-21 16,-22 20-16,0-20 0,0 0 0,21-1 15,-21 1-15,21 0 0,-21-22 0,21 22 16,0-22-16,-21 22 0,21-21 15,1 20-15,-1-20 0,0 20 0,21 1 16,-21 0-16,1 21 0,20-1 16,-21 1-16,21 21 0,-20 0 0,20 0 15,-21 0-15,21 21 0,-20 22 16,20-22-16,-21 21 0,0 1 0,0-1 16,22 0-16,-22 1 0,0-1 0,-21 0 15,21 1-15,-21-1 0,0 0 16,21 1-16,-21-1 0,0 0 0,0-21 15,0 22-15,0-22 0,0 21 0,0-21 16,-21 1-16,21-1 0,-21 0 0,21 0 16,-21-21 15,0 0-31,0 0 16,21-21-16,-22 0 0,1 0 0,0-1 15,0-20-15</inkml:trace>
  <inkml:trace contextRef="#ctx0" brushRef="#br0" timeOffset="32100.15">15282 2244 0,'0'0'0,"21"0"31,1 0-31,-1 0 16,21 0-16,-21-21 0,22 21 15,-1 0-15,0 0 0,1-22 0,-22 22 16,21-21-16,0 21 0,-20 0 0,-1 0 15,0 0-15,0 0 0,0 0 16,-21 21 15,-21 1-31,0-1 16</inkml:trace>
  <inkml:trace contextRef="#ctx0" brushRef="#br0" timeOffset="32703.38">14690 4974 0,'0'0'0,"-22"0"31,1 21-31,21 1 0,0 20 0,0 0 15,0 1-15,-21-1 0,21 21 0,0 1 16,0-1-16,0 1 0,0-1 16,0 22-16,0-21 0,-21-1 0,21 22 15,0-22-15,0 1 0,0-1 0,-21 1 16,21-1-16,-21 1 0,21-22 0,0 22 16,0-22-16,0 21 0,0-20 0,0-22 15,0 21-15,0 1 0,0-22 0,0 0 16,0 0-16,0-42 31,0 0-31,0 0 16,0-22-16,0 22 0,0-21 0</inkml:trace>
  <inkml:trace contextRef="#ctx0" brushRef="#br0" timeOffset="33467.94">14584 5313 0,'0'0'0,"-21"-21"0,21 0 16,-22-22-16,22 22 0,0 0 0,0 0 0,0 0 16,0-1-1,0 1-15,22 21 0,-1-21 16,21 21-16,0-21 0,1 0 0,20 21 16,22-21-16,-22 21 0,43-22 0,0 1 15,0 21-15,0-21 0,21 0 16,21 0-16,-21 21 0,21-21 0,21-1 15,-20 1-15,-1 21 0,0-21 0,0 0 16,-21 21-16,21-21 0,-21 21 0,0-21 16,-21 21-16,0-22 0,0 22 15,127-21 1,-170 21-16,-21 0 0,1 0 0,-1-21 0,0 21 16,-20 0-16,-1 0 0,0 0 15,0 0-15,0 0 0,0 21 16,-21 0-16,0 1 15,0-1-15,0 0 0,0 0 0,0 21 16,0 1-16,0-22 0,0 42 0,0-20 16,0-1-16,0 22 0,0-22 0,0 21 15,-21 1-15,21-1 0,0-20 0,-21 20 16,21 1-16,0-1 0,0 1 16,0-1-16,0 1 0,0-1 0,0-20 15,0 20-15,0 1 0,0-22 0,0 21 16,0-20-16,0 20 0,0-20 0,0 20 15,0-21-15,0 1 0,0-1 16,0 0-16,0 1 0,0-1 0,0-21 16,0 22-16,0-22 0,0 0 0,-21 0 15,0-21-15,0 21 0,21 0 16,-22-21-16,1 22 0,-21-22 0,21 21 16,0-21-16,-22 0 0,1 21 0,0-21 15,-1 0-15,-20 0 0,-1 21 0,1-21 16,-1 0-16,-20 0 0,-1 0 0,-211 0 15,190 0 1,-21 0-16,-21 0 0,-1 0 0,1-21 0,-21 21 16,0 0-16,-1-21 0,1 21 0,-22 0 15,22-21-15,0 21 0,21 0 16,-1 0-16,22-22 0,0 22 0,22 0 16,-1 0-16,21 0 0,22 0 15,-1 0-15,22 0 0,-1-21 0,1 21 16,21 0-16,42-21 31,0 21-31,0 0 0,22 0 16,-22-21-16,21 0 0,1 0 0,-1 21 15,-21-22-15,21 1 0</inkml:trace>
  <inkml:trace contextRef="#ctx0" brushRef="#br0" timeOffset="33776.76">15642 5525 0,'0'0'0,"0"-22"0,0 1 16,0 0-16,-21 42 16,0 0-16,21 1 15,-21-1-15,21 21 0,0 0 0,-22 1 16,22 20-16,-21-20 0,21-1 0,0 21 15,0-20-15,-21-1 0,21 0 0,-21 1 16,21-1-16,0 0 16,0-20-16,0 20 0,0-21 0,0 0 15,0 0-15,0 1 0,0-1 0,0 0 16,0-42 15,0 0-31,0-1 0,0 1 16,0 0-16</inkml:trace>
  <inkml:trace contextRef="#ctx0" brushRef="#br0" timeOffset="34311.48">15536 5673 0,'0'0'0,"0"-43"0,0 1 0,0 0 16,21-85 0,-21 106-16,22-1 0,-1 1 0,0 0 15,0 0-15,21 0 0,-20 21 16,20-21-16,21 21 0,-20 0 0,20 0 15,1 0-15,-1 21 0,-20-21 0,20 21 16,-21 0-16,-20 21 0,20-20 0,-42 20 16,0-21-16,0 21 0,0 1 0,-21-22 15,-22 21-15,1 1 0,0-22 16,-1 21-16,-20-21 0,21 0 16,-1 22-16,1-22 0,0-21 0,-1 21 0,22 0 15,-21-21-15,21 0 0,-1 0 0,22-21 31,0 0-15,22 21-16,-1-21 0,21 0 0,-21 21 16,22-22-16,20 22 0,-21 0 0,22 0 15,-22 0-15,22 0 0,-1 0 0,1 0 16,-22 22-16,0-22 0,22 21 0,-43 0 16,21 0-16,-20 0 0,-1 0 15,-21 22-15,0-22 0,0 0 0,0 0 16,-21 0-16,-1 1 0,1 20 0,-21-21 15,-22 0-15,22 0 0,-21-21 0,-1 22 16,1-1-16,20 0 0,-20-21 0,-1 21 16,22-21-16,-22 0 0,22 21 15,0-21-15,-1 0 0,1 0 0,0 0 16,-1 0-16,22 0 0,-21 0 0,21 0 16,0 0-16,-1 0 0,1 0 15,21 21 16,21 1-15,-21-1-16,22-21 0</inkml:trace>
  <inkml:trace contextRef="#ctx0" brushRef="#br0" timeOffset="34900.14">14626 9335 0,'0'-43'16,"0"86"-16,0-128 0,0 43 0,-21-1 0,21 1 15,0 21-15,0 0 0,-21-1 16,21 1-16,0 0 0,0 42 16,-21 0-1,21 22-15,-22-22 0,22 21 0,0 22 16,0-22-16,0 22 0,-21-1 0,21 22 16,-21-22-16,21 22 0,0-22 0,-21 22 15,0 0-15,21-22 0,-21 1 0,21-1 16,0 22-16,-22-22 0,22-20 0,0 20 15,0 1-15,0-22 0,0 0 0,0 1 16,0-1-16,0-21 0,0 22 0,0-22 16,0 0-16,0 0 15,22-21-15,-1 0 16,-21-21-16,0 0 16,0 0-16,0-1 0,0-20 0,0 21 15,0-21-15,0-22 0,0 22 0,0-22 16,0 22-16</inkml:trace>
  <inkml:trace contextRef="#ctx0" brushRef="#br0" timeOffset="35679.28">14499 9038 0,'0'0'0,"0"-21"0,-63-85 16,41 85-1,22 0-15,0 0 16,0 0-16,22 21 0,20 0 0,0-22 15,1 1-15,20 21 0,1-21 16,-1 21-16,43-21 0,-21 21 0,42-21 16,-22 21-16,22 0 0,0-21 0,22 21 15,-1 0-15,21-22 0,0 22 0,1 0 16,-1 0-16,0-21 0,1 21 0,-1 0 16,0 0-16,-20 0 0,-1 0 0,0-21 15,-21 21-15,0 0 0,-21 0 16,0-21-16,-1 21 0,-20-21 0,0 21 15,-22 0-15,1-21 0,-22 21 0,0 0 16,1 0-16,-22 0 0,0 0 0,0 0 16,0 0-16,1 0 15,-22 21 1,0 0-16,0 0 0,0 0 16,0 0-16,0 1 0,-22-1 15,1 21-15,21-21 0,-21 22 0,21-1 16,0 0-16,-21 22 0,21-22 0,-21 22 15,21-22-15,0 21 0,0 1 0,-21-22 16,21 22-16,0-1 0,0 22 0,0-22 16,0 1-16,0-1 0,0 1 0,0-1 15,-22 1-15,22-22 0,-21 22 16,21-22-16,0 22 0,0-22 0,-21 21 0,21-20 16,-21-1-16,21 0 15,-21 1-15,21-1 0,-21 0 0,21 1 16,0-22-16,-22 21 0,22-21 0,-21 1 15,0-1-15,0 0 0,21 0 0,-21 0 16,0-21-16,-1 21 0,1-21 0,-21 0 16,21 22-16,0-22 0,-22 0 0,1 0 15,0 21-15,-22-21 0,22 0 0,-43 0 16,22 0-16,-43 0 0,21 0 0,-21 0 16,-21 0-16,0 0 0,0 0 15,-42-21-15,21-1 0,-22 22 0,1 0 0,-21-21 16,20 21-16,1 0 0,0-21 15,-1 21-15,22-21 0,21 21 0,0 0 16,0 0-16,21-21 0,22 21 16,-1 0-16,0 0 0,22 0 0,-1 0 15,1 0-15,20 0 0,1 0 0,21 0 16,0 0-16,0 0 0,21-21 16,21 21-1,0 0-15,0-22 16,0 22-16,22-21 0,-22 21 0,21-21 15,0 0-15,1 0 0,-1 0 16,0-1-16</inkml:trace>
  <inkml:trace contextRef="#ctx0" brushRef="#br0" timeOffset="36175">16912 9483 0,'0'0'15,"0"-21"-15,0-1 0,0 1 0,-21 21 16,0-21-16,0 0 0,-1 21 0,-20-21 16,21 21-16,0 0 0,-22 0 0,1 0 15,21 0-15,-21 0 0,-85 0 16,84 21-16,1 0 0,0 0 15,20 22-15,-20-22 0,0 21 0,21 0 16,-22 1-16,22-1 0,-21 0 16,21 22-16,21-22 0,-22 1 0,1-1 15,21 0-15,0 1 0,0-1 0,0 0 16,0-21-16,21 1 0,1 20 0,-1-21 16,0 0-16,21 0 0,1 1 0,-1-22 15,21 21-15,-20-21 0,20 0 16,-20 0-16,20 0 0,-21 0 0,22 0 15,-1 0-15,-20 0 0,20 0 0,-20 0 16,-1 0-16,0 0 0,1-21 0,-1 21 16,0-22-16,-21 22 0,1-21 0,-1 21 15,0 0-15,0 0 0,-21-21 0,0 0 32,-21 21-17,0 0-15,0-21 16,-1 21-16,1 0 0,0 0 15,0-21-15,0 21 0,0 0 0</inkml:trace>
  <inkml:trace contextRef="#ctx0" brushRef="#br0" timeOffset="38979.47">14330 9885 0,'21'0'15,"-21"21"1,0 0 15,0 0-15,-21-21-16,21 22 15,-21-22-15,-1 0 0,1 21 16,0-21-16,0 0 0,0 0 0,0 21 16,-1-21-16,1 0 0,0 0 0,0 21 15,-21-21-15,20 0 0,1 0 16,0 21-16,-21-21 0,21 0 16,-1 0-16,-20 0 0,21 0 0,-21 0 15,20 0-15,-20 0 0,0 0 0,21 0 16,-22 0-16,1 0 0,21 0 0,-22 0 15,1 0-15,21 0 0,-21 0 0,-1 0 16,22-21-16,-21 21 0,21-21 0,-22 0 16,22 21-16,-21-21 0,21 21 15,-22-22-15,1 1 0,0 21 0,-1-21 0,1 0 16,0 0-16,-1 0 0,1-1 0,0 1 16,-22 0-16,22 0 0,-1 0 0,1 0 15,0-1-15,-1-20 16,1 21-16,0-21 0,-1 20 0,1 1 15,0-21-15,21 21 0,-22-22 0,22 22 16,-21-21-16,21 21 0,-1-22 0,-20 22 16,21-21-16,-21 0 0,20-1 0,1 1 15,0 0-15,-21-1 0,21 1 0,-22 0 16,22-22-16,0 22 0,0-1 0,0-20 16,-22 21-16,22-1 0,0 1 0,0 0 15,0-22-15,-1 22 0,1-1 0,0-20 16,0 21-16,0-22 0,0 22 15,-1-22-15,1 22 0,0-22 16,0 22-16,0-21 0,21-1 0,-21 22 16,21-22-16,-22 22 0,1-22 0,21 22 15,-21-21-15,21 20 0,0-20 0,0-1 16,0 1-16,0 20 0,0-20 0,0 21 16,0-22-16,0 22 0,0-22 0,21 22 15,-21 0-15,21-22 0,1 22 16,-1-22-16,-21 22 0,21-22 0,0 22 15,0-21-15,0 20 0,22 1 0,-22-22 16,0 22-16,0 0 0,0-1 0,1 1 16,20 0-16,-21-1 0,0 22 15,22-21-15,-1 0 0,-21-1 0,21 1 16,-20 21-16,20-22 0,0 1 16,1 21-16,-1-21 0,0-1 0,1 22 15,-1-21-15,0 21 0,1-22 0,-1 22 16,0 0-16,1 0 0,-1-22 0,0 22 15,1 0-15,-1 0 0,0 0 0,1 21 16,-1-21-16,21-1 0,-20 1 16,-1 21-16,0-21 0,1 0 15,-1 21-15,0 0 0,1-21 0,-1 21 0,0 0 16,-20-21-16,20 21 0,-21 0 0,21 0 16,-20 0-16,-1 0 0,0 0 0,0 0 15,0 0-15,0 0 0,1 0 16,-1 0-16,0 0 0,0 0 15,0 0-15,0 0 0,1 0 16,-1 0-16,0 0 16,0 0-1,-21-22 48,-21 1-48,0 21-15,0-21 0,-1 21 16,-20-21-16,21 21 0,0-21 0,-22 0 16,22 21-16,-21-22 0,0 1 0,-1 21 15,1-21-15,0 0 0,-1 0 0,-20 0 16,20-1-16,1 1 0,0 21 0,-1-21 16,1 0-16,0 0 0,21 0 15,-22 21-15,22-22 0,0 1 0,0 21 16,0 0-16,-1-21 0,1 21 15,42 21 32,1-21-47,-1 21 16,0-21-16,0 22 0,21-22 0,-20 21 16,20-21-16,0 0 0,1 21 15,20-21-15,1 21 0,-22-21 0,21 21 16,1 0-16,-1-21 0,1 22 0,-22-22 15,22 21-15,-22-21 0,0 21 0,1-21 16,-1 21-16,0-21 0,1 0 16,-1 21-16,-21-21 0,0 21 0,1-21 15,-1 0-15,0 22 0,-21-1 16,0 0 0,-21 0-1,0-21-15,-1 21 16,1-21-16,0 21 0,0-21 15,-21 22-15,20-22 0,1 21 0,-21 0 16,21 0-16,-22 0 0,1 0 0,0 1 16,-1-1-16,1 0 0,0 21 0,-1-21 15,-20 22-15,21-22 0,-1 0 16,1 21-16,0-20 0,20 20 0,-20-21 16,0 0-16,21 22 0,-22-22 0,22 0 15,0 0-15,0 0 0,0 0 16,21 1-16,0-1 0,-22-21 0,22 21 15,22-21 17,-1 0-32,0-21 15,21 0-15,-21 21 0,1-22 0,20 1 16,0 0-16,1-21 0,-1 21 0,0-22 16,1 1-16,20 0 0,-21-1 15,22 1-15,-22 0 0,22-1 0,-22 1 16,22 0-16,-22-1 0,0 1 0,-21 21 15,22-22-15,-1 22 0,-21 0 0,0 0 16,1 0-16,-1 0 0,-21-1 16,-21 22 15,21 22-15,-22-22-16,1 21 0,0 0 0,0 0 15,0 0-15,21 0 0,-21-21 16,-1 22-16,22-1 15,-21 0-15,0-21 0,0 21 16,21-42 31,-21 0-31,21 0-16,-21 21 15,-1-22-15,22 1 0,-21 0 0,0 0 16,0 0-16,-21-22 0,20 22 0,-20 0 15,0 0-15,21 0 0,-22 0 0,1 21 16,-22-22-16,22 1 0,0 21 16,21-21-16,-22 21 0,1 0 0,21 0 15,0-21-15,-22 21 0,22 0 16,0 0-16,42 0 31,0 0-31,0 0 0,22 0 16,-22 0-16,21 0 0,1 0 0,-1 0 15,0 0-15,1 0 0,-1 0 16,21 21-16,-20-21 0,-1 21 0,22-21 16,-22 21-16,0-21 0,22 22 15,-22-1-15,0-21 0,1 21 0,-22-21 16,21 21-16,-21-21 0,1 0 0,-1 0 16,0 21-16,0-21 0,-21 21 31,-21 1-31,0-1 15,0-21-15,-1 21 0,1-21 0,0 21 16,-21 0-16,21 0 0,-1 1 0,1-1 16,-21 0-16,21 0 0,-22 0 15,1 22-15,0-22 0,-1 0 0,1 0 16,0 21-16,-1-20 0,1-1 16,0 21-16,-1-21 0,22 0 0,-21 1 15,21 20-15,-22-21 0,22 0 0,0 0 16,21 1-16,-21-1 0,21 0 15,-21 0-15,21 0 16,0-42 15,0 0-15,0 0-16</inkml:trace>
  <inkml:trace contextRef="#ctx0" brushRef="#br0" timeOffset="41947.49">17589 1842 0,'-21'0'16,"0"0"-16,0 0 31,21-22-31,-21 22 0,21-21 31,0 0-15,0 0-16,21 0 16,0 21-16,0-21 0,0 21 15,22-22-15,-22 22 0,0-21 0,21 0 16,-20 21-16,20-21 0,0 21 0,-21-21 15,22 21-15,-1 0 0,0-21 16,1 21-16,-1 0 0,0 0 0,1-22 16,-1 22-16,22 0 0,-22 0 15,21 0-15,-20 0 0,20 0 0,-20 0 16,20 0-16,1 0 0,-1 0 16,-21 0-16,22 0 0,-1 0 0,-20 0 15,20 0-15,1 22 0,-1-1 0,1-21 16,-22 21-16,22-21 0,-1 21 15,1 0-15,-1 0 0,1-21 0,-1 22 16,1-1-16,-1 0 0,1 0 0,-1 0 16,-21 0-16,22 1 0,-1-1 15,-20 0-15,20 0 0,1 0 0,-1 22 16,1-22-16,-1 0 0,-20 21 0,20-21 16,1 1-16,-22 20 0,0-21 15,1 21-15,-1-20 0,0-1 16,1 21-16,-22 0 0,21 1 0,-21-1 15,0 0-15,22 1 0,-22-1 0,0 0 16,0 1-16,0-1 0,22 0 0,-22 1 16,0 20-16,0-20 0,0-1 15,1 0-15,20 1 0,-21-1 0,0 0 16,0 1-16,22-1 0,-22 21 0,0-20 16,0-1-16,22 22 0,-22-22 0,0 0 15,0 22-15,0-22 0,0 0 16,1 1-16,-22-1 0,21 0 0,0 1 15,-21-1-15,21 22 0,0-22 16,-21 21-16,0-20 0,0 20 0,21-20 16,-21 20-16,0-21 0,0 22 15,0-22-15,0 22 0,0-22 0,0 0 16,0 22-16,0-22 0,0 1 0,-21-1 16,0 21-16,0-20 0,21-1 0,-21 0 15,0 22-15,-22-22 0,22 1 0,0-1 16,-21 0-16,-1 1 0,22-1 0,-21 0 15,-1 1-15,1-22 0,0 21 16,-1 0-16,1 1 0,0-22 0,-22 21 16,22-21-16,-22 22 0,1-1 0,21 0 15,-22-20-15,1 20 0,-1-21 16,-21 21-16,22-20 0,-1 20 0,1-21 16,-1 0-16,1 0 0,-1 1 15,1-1-15,21 0 0,-22 0 0,-21 0 16,43 0-16,-43-21 0,43 22 0,-21-1 15,-1-21-15,1 21 0,20-21 0,1 21 16,-22 0-16,22-21 0,0 21 0,-1-21 16,1 0-16,0 22 0,21-22 0,-22 0 15,1 0-15,21 21 0,-22-21 0,22 0 16,-21 0-16,21 0 0,-22 0 16,22 0-16,0 21 0,0-21 0,0 0 15,0 0-15,-1 0 0,1 0 16,-21 0-1,21 0-15,0 0 0,-1 21 16,1-21-16,0 0 0,0 0 16,0 0-16,0 0 0,21-21 31,0 0-15,0 0-16,21-1 15,-21 1-15,21 0 0,0 21 16,21-21-16,-20 0 0,-1 0 0,0-1 0,21-20 15,-21 21-15,22 0 0,-22 0 0,0-1 16,21-20-16,-20 21 0,20 0 16,-21 0-16,0-22 0,0 22 15,1 0-15,-1 0 0,0 21 0,0-21 16,-21-1-16,0 1 0,21 21 0,-21-21 16,21 21-16,-42 21 46,0 0-46,0 1 16,21-1-16,-21 0 0,0 0 0,-1 21 16,22-20-16,-21-1 0,0 21 0,-21-21 15,21 22-15,-1-22 0,-20 21 16,0-21-16,21 22 0,-22-22 16,1 0-16,21 0 0,-22 0 0,22 0 15,-21 1-15,21-1 0,0 0 0,-1-21 16,1 21-16,0-21 15,0 0 1,42 0 15,0 0-31,0 0 0,1 0 16,-1 0-16,0 0 0,21 0 0,-21 0 16,22 0-16,-1 0 0,0 21 0,1-21 15,-1 0-15,0 0 0,1 0 0,-1 21 16,0-21-16,22 0 0,-22 0 15,1 22-15,-1-22 0,0 0 0,-21 21 16,22-21-16,-1 21 0,-21-21 0,22 0 16,-22 21-16,0-21 0,0 21 0,21-21 15,-20 0-15,-22 21 0,21-21 16,0 0-16,0 22 0,-21-1 16,-21-21 15,0 0-31,0 0 15,-1 0-15,1 0 0,0 0 0,0 0 16,-21 0-16,20 0 0,-20 0 16,21-21-16,-21-1 0,-1 22 0,1-21 15,0 21-15,-1-21 0,1 0 16,0 21-16,-1-21 0,1 0 0,0 21 16,-1-22-16,1 22 0,0 0 0,-1 0 15,1-21-15,0 21 0,20 0 0,-20 0 16,21 0-16,0 0 0,0 0 0,-1-21 15,1 21-15,21-21 79,0 0-64,21 21-15,-21-21 16,22 21-16,-22-22 0,21 22 0,0-21 15,0 21-15,-21-21 0,21 0 0,0 0 16,1 0-16,-1-1 0,0 1 16,0 0-16,21-21 0,-20 21 0,-1-22 15,0 22-15,21 0 0,-21-21 16,1 20-16,-1 1 0,0-21 0,0 21 16,0 21-16,0-21 0,1-1 0,-1 22 15,-21-21-15,21 21 16,-21 21-1,0 1-15,-21-22 16,0 21-16,-1 0 0,22 0 0,-21 0 16,0 0-16,0 22 0,0-22 0,0 0 15,-22 21-15,22-20 0,0-1 16,-21 21-16,20-21 0,1 0 0,-21 1 16,21 20-16,0-21 0,-1 0 0,1-21 15,0 21-15,0 1 0,0-22 0,21 21 16,-21-21-1,42 0 32,0 0-31,0 21-16,0-21 0,0 0 16,1 0-16,-1 21 0,0-21 0,21 0 15,-21 21-15,22-21 0,-1 0 0,0 21 16,1-21-16,-1 22 0,0-22 0,1 21 15,20-21-15,-20 21 0,20-21 0,-21 21 16,22-21-16,-22 0 0,1 21 16,20-21-16,-21 0 0,1 21 0,-22-21 15,21 0-15,-21 0 0,22 0 0,-22 0 16,0 0-16,0 0 16,0 0-1,-21-42 48</inkml:trace>
  <inkml:trace contextRef="#ctx0" brushRef="#br0" timeOffset="50011.03">4614 11875 0,'0'0'0,"0"-22"0,-21 1 16,21 0-16,0 0 16,0 0-16,0 0 0,0-1 15,0 1-15,0 0 16,0 0-16,0 0 16,0 0-16,-21 21 15,21 21 16,-21 0-31,21 0 0,0 0 0,0 0 16,0 22-16,0-1 0,0 0 0,0 1 16,0 20-16,0 1 0,0-22 15,0 22-15,0-1 0,0 1 16,0-1-16,0 1 0,0 20 0,0-20 16,-43 169-16,43-170 15,0 22-15,-21-22 0,21 22 0,0-43 16,-21 22-16,21-1 0,0-20 15,0-1-15,0-21 0,0 21 0,0-20 16,0-1-16,0 0 16,0-42-1,0 0-15,0-43 16,0 43-16,0-21 0,0-1 16,21 1-16,-21 0 0,21-22 0,-21 1 15,0-1-15</inkml:trace>
  <inkml:trace contextRef="#ctx0" brushRef="#br0" timeOffset="50847.63">4614 11811 0,'0'0'16,"-21"-21"-16,0 0 0,0 0 0,0-1 0,21 1 15,-22 21-15,22-21 0,-21 0 0,21 0 16,0 0 15,21 21-31,1 0 16,20 0-16,-21 0 0,21 0 0,1 0 15,-1 0-15,0-22 0,22 22 16,-1 0-16,1 0 0,-1 0 0,22 0 16,0 0-16,21-21 0,-1 21 0,1 0 15,21-21-15,0 21 0,0 0 0,0-21 16,0 21-16,0-21 0,21 21 15,-21-21-15,22-1 0,-22 22 0,0 0 16,0-21-16,-22 21 0,22 0 0,-21-21 16,0 0-16,-21 21 0,21 0 15,-22 0-15,-20-21 0,-1 21 0,1 0 16,-1 0-16,-20 0 0,-1 0 16,0 0-16,1 0 0,-22 0 0,0 0 15,0 0-15,0 0 0,0 21 0,-21 0 16,22 0-16,-22 0 0,0 1 15,0-1-15,0 0 0,0 0 0,0 0 16,0 0-16,21 22 0,-21-22 16,0 21-16,0 1 0,0-22 0,0 21 15,0 22-15,0-22 0,0 0 0,0 22 16,0-22-16,0 22 0,0-1 0,21-21 16,-21 22-16,0-22 0,21 1 0,-21 20 15,0-21-15,0 1 0,21-1 16,-21 22-16,0-22 0,0 0 15,0 1-15,0-1 0,0 0 0,0-21 16,0 85 0,0-85-16,-21 1 0,0-1 0,0 0 0,21 0 15,-21 0-15,-1 0 0,1-21 0,0 22 16,0-1-16,0-21 0,0 0 0,-1 21 16,1-21-16,-21 0 15,21 0-15,-22 21 0,1-21 0,-21 0 0,20 0 16,-20 0-16,-22 0 0,0 0 0,1 0 15,-22 0-15,0 0 0,-21 0 0,0 0 16,-21 21-16,0-21 0,0 0 16,-1 0-16,1 0 0,0 21 0,0-21 15,0 0-15,0 0 0,-1 22 16,22-22-16,0 0 0,22 0 0,-22 0 16,21 0-16,0 0 0,21 0 0,1 0 15,-1 0-15,21 0 0,1 0 0,21 0 16,-1 0-16,22 0 0,0 0 15,0 0-15,42 0 16,0 0-16,0-22 16,22 22-16,-1-21 0,0 0 0,-21 0 15,43 0-15,-22 0 0,1-1 16</inkml:trace>
  <inkml:trace contextRef="#ctx0" brushRef="#br0" timeOffset="51455.29">5927 12171 0,'0'-21'16,"-22"42"15,1 0-31,21 21 0,0-20 16,-21 20-16,21-21 0,-21 21 15,21 1-15,-21-1 0,21 0 0,-21 1 16,21-1-16,0 0 0,0 1 0,0-1 16,-22 0-16,22 1 0,0-22 15,0 21-15,0-21 0,0 1 0,0-1 16,0 0-16,0 0 0,0-42 31,0 0-15,0 0-16,0-22 0,0 22 15,0 0-15,0-21 0,0-1 0,0 1 16,0 0-16,0-1 0,0 1 0,22 0 16,-1-1-16,-21 1 0,21-22 0,-21 22 15,21 0-15,0 21 0,0-22 16,-21 22-16,22-21 0,-1 21 0,0-1 16,0 1-16,0 21 0,0 0 0,1 0 15,-1 0-15,21 0 0,-21 21 0,0 1 16,1-1-16,-1 21 0,0-21 15,0 22-15,0-1 0,-21 0 0,21 1 16,1-1-16,-22 0 0,0-21 0,0 22 16,0-1-16,0 0 0,0 1 15,0-22-15,0 21 0,0-21 0,0 22 16,0-22-16,0 0 0,0 0 16,0 0-16,0 1 0,0-1 0,0 0 15,0 0-15,0-42 47,0 0-47,0 0 0,-22-1 16,22 1-16</inkml:trace>
  <inkml:trace contextRef="#ctx0" brushRef="#br0" timeOffset="51687.15">5884 12615 0,'0'0'0,"-21"0"15,0 0 1,42-21 0,0 21-16,0 0 0,22 0 0,-22-21 15,21 21-15,1 0 0,-1-21 16,0 21-16,1-21 0,-22 21 0,21 0 16,0-21-16,-20 21 0,20 0 15,-21 0-15,0 0 0,-42 21 47,21 0-47,-21-21 0</inkml:trace>
  <inkml:trace contextRef="#ctx0" brushRef="#br0" timeOffset="52341.13">4911 14499 0,'0'0'0,"-22"0"0,1 0 16,0 0-1,21 21 1,-21 1-16,0 20 0,21-21 15,0 0-15,0 22 0,0-1 16,0 0-16,0 1 0,0 20 16,0-21-16,0 22 0,0-22 0,0 22 15,0-1-15,0 1 0,0-1 0,0 1 16,0-1-16,0-20 0,0 20 0,0-21 16,0 1-16,0-1 0,0-21 15,21 22-15,-21-22 0,0 0 0,21 0 16,-21 0-16,0 0 0,21-21 31,-21-21-15,0 0-16,0 0 0,0 0 0,0 0 15,0-22-15</inkml:trace>
  <inkml:trace contextRef="#ctx0" brushRef="#br0" timeOffset="53160.17">4826 14669 0,'0'0'0,"-21"-22"0,0 1 16,21 0-16,21 0 15,0 21 1,0 0-16,0 0 0,22-21 16,-1 21-16,0-21 0,22 21 0,-22-22 15,43 22-15,-1-21 0,1 21 16,21-21-16,0 21 0,0-21 15,21 0-15,0 21 0,0-21 0,21-1 16,0 1-16,21 0 0,1 0 0,-1 0 16,0 0-16,1-1 0,-1 22 0,0-21 15,-21 0-15,22 21 0,-22-21 0,-21 21 16,21 0-16,-21-21 0,-21 0 16,21 21-16,-21 0 0,-22 0 0,1-22 15,0 22-15,-22 0 0,1 0 0,-22 0 16,0-21-16,1 21 0,-22 0 0,0 0 15,0 0-15,0 21 32,-21 1-32,0-1 15,0 0-15,0 0 0,22 0 0,-22 0 16,0 1-16,0 20 0,0-21 0,0 21 16,0-20-16,21 20 0,-21 0 0,0 1 15,0-1-15,0 0 0,0 1 16,0-1-16,0-21 0,0 21 0,0 1 15,-21-1-15,21 0 0,-22 1 0,1-1 16,21-21-16,-21 22 0,21-1 0,0-21 16,-21 21-16,21-20 0,-21 20 0,21-21 15,0 0-15,0 22 0,-21-22 16,21 0-16,-22 0 0,1-21 16,21 21-16,-21 0 0,21 1 0,-21-1 15,0-21-15,0 21 0,-1-21 0,1 21 16,0-21-16,0 21 0,0-21 0,0 21 15,-1-21-15,-20 22 0,21-22 0,-21 0 16,-1 21-16,1-21 0,-22 0 16,1 21-16,-1-21 0,1 21 15,-1-21-15,-20 0 0,-22 0 0,0 21 0,0-21 16,-21 0-16,0 0 0,-21 0 0,0 21 16,-21-21-16,-22 0 0,1 22 0,-1-22 15,1 21-15,-1-21 0,-21 21 16,22-21-16,21 0 0,-1 0 15,22 21-15,0-21 0,21 0 0,0 0 16,21 0-16,0 0 0,22 0 0,-1 0 16,21 0-16,22 0 0,0 0 0,21 0 15,-1 0-15,44 0 32,20 0-32,-21 0 0,21 0 0,1-21 15,20 21-15,-20-21 0,20 0 0,1-1 16,-22 1-16,21 0 0</inkml:trace>
  <inkml:trace contextRef="#ctx0" brushRef="#br0" timeOffset="53928.36">6879 14817 0,'0'0'0,"0"-21"0,-21 21 31,0 0-31,21 21 16,-21 0-16,21 21 0,0-21 15,0 1-15,0-1 0,0 21 16,0-21-16,0 22 0,0-1 0,0-21 16,-22 21-16,22 1 0,-21-22 15,21 21-15,0-21 0,0 1 0,0 20 16,-21-42-16,21 21 0,0 0 0,-21-21 15,21-21 17,-21 0-32,21 0 15,0 0-15,0-22 0,0 22 0,0-21 16,0 21-16,0-22 0,0 1 0,0 0 16,0-1-16,21 1 0,0 0 0,-21 20 15,21-20-15,0 0 16,1 21-16,-1-22 0,21 22 0,-21 0 15,0 0-15,1 0 0,-1 21 0,0 0 16,0 0-16,0 0 0,0 0 0,-21 21 16,0 0-16,0 0 15,0 0-15,0 22 0,-21-22 0,0 0 16,0 21-16,-21-21 0,-1 1 0,1-1 16,21 21-16,-22-21 0,22 0 0,-21-21 15,21 22-15,0-1 0,42-42 31,0 21-15,21-22-16,-21 1 0,22 21 16,-1 0-16,0-21 0,1 21 0,-22 0 15,21 0-15,1 0 0,-1 0 0,-21 0 16,21 0-16,-20 0 0,20 0 16,-21 0-16,0 21 0,0 0 0,1-21 15,-22 22-15,0-1 0,0 0 0,0 0 16,0 0-16,0 0 0,-22 1 0,1-1 15,0 0-15,-21 21 0,21-21 0,-22 1 16,1-1-16,0 0 0,-1-21 16,-20 21-16,20 0 0,1 0 15,0-21-15,-1 0 0,1 22 0,0-22 16,21 0-16,-1 0 0,1 0 0,0 0 16,-21 0-1,42 21 32</inkml:trace>
  <inkml:trace contextRef="#ctx0" brushRef="#br0" timeOffset="54683.14">5143 16552 0,'0'0'0,"0"-42"15,0 21-15,0 0 16,-21 21 0,21 21-1,-21 0-15,21 0 0,0 0 16,0 22-16,0-1 0,0 22 0,0-1 15,0 1-15,0-1 0,0 1 0,0-1 16,0 1-16,0-1 0,0 1 16,0-22-16,0 21 0,0 1 0,0-22 15,0 22-15,0-22 0,0 0 0,0 1 16,0-22-16,21 21 0,-21-21 16,0 1-16,0-1 0,21-21 15,-21 21-15,0-42 16,0 0-16,0-1 15,0 1-15,0-21 0,0 0 16,0-1-16,0 1 0</inkml:trace>
  <inkml:trace contextRef="#ctx0" brushRef="#br0" timeOffset="55499.85">5207 16595 0,'0'0'0,"0"-43"0,-21-20 16,21 42 15,21 0-31,0 21 0,0 0 16,22-22-16,20 22 0,-21 0 0,43-21 15,-21 21-15,20 0 16,1-21-16,21 0 0,-22 21 0,22-21 16,-21 21-16,21-21 0,0 21 0,21-22 15,0 22-15,0-21 0,0 21 0,21 0 16,-21 0-16,21-21 0,0 21 15,0-21-15,0 21 0,1 0 0,-1 0 16,0 0-16,-21-21 0,21 21 0,-21 0 16,21 0-16,-21 0 0,-21-21 15,0 21-15,-21 0 0,-1-22 0,1 22 16,-22-21-16,-20 21 0,-1-21 0,0 21 16,1 0-16,-22 0 0,0-21 15,0 21-15,0 0 16,-21 21-1,0 0-15,0 0 16,0 22-16,0-22 0,0 0 0,0 21 16,0-20-16,0 20 0,0-21 0,0 21 15,0 1-15,0-22 0,0 21 16,0 1-16,0-1 0,22 0 0,-22 22 16,42 63-1,-21-85-15,-21 0 0,21 1 0,-21 20 0,0-20 16,0-22-16,0 21 0,0 0 15,0 1-15,0-1 0,0 0 16,0-20-16,0 20 0,-21-21 0,0 21 16,21-20-16,-21-1 0,0 21 0,-1-21 15,-20 0-15,21 1 0,0-1 0,0 0 16,-1 0-16,1 0 0,0-21 16,0 21-16,0 1 0,-22-1 0,22-21 15,-21 21-15,21-21 0,-22 21 0,1 0 16,-21-21-16,20 21 0,-20-21 0,-1 22 15,-20-22-15,-1 21 0,0-21 16,-21 0-16,1 0 0,-22 21 0,0-21 16,-22 0-16,1 0 0,-21 21 0,0-21 15,-1 0-15,-20 0 16,20 21-16,-20-21 0,-1 21 0,22-21 16,-21 0-16,20 0 0,22 0 0,0 0 15,21 0-15,0 0 0,21 0 16,21 0-16,1-21 0,-1 21 0,22 0 15,20 0-15,1-21 0,0 21 0,20 0 16,22-21-16,0 0 16,22 21-16,-1-21 15,0 21-15,21-22 0,1 1 0,-22 0 16,21 21-16,0-21 0,22-21 16,-22 20-16,1 1 0</inkml:trace>
  <inkml:trace contextRef="#ctx0" brushRef="#br0" timeOffset="55951.59">7281 16701 0,'0'0'16,"-21"-64"0,0 64-16,0-21 0,-22 21 0,22 0 15,-21 0-15,0 0 0,-22 0 16,22 0-16,-1 0 0,-20 0 0,21 21 16,-22 0-16,22 22 0,-1-22 0,1 21 15,21 0-15,-21 1 0,20-1 0,1 0 16,0 1-16,0-1 0,21 0 15,0 1-15,0-1 0,0 0 0,21-20 16,0 20-16,22-21 0,-1 0 0,0 0 16,1 1-16,-1-22 0,21 21 15,1-21-15,-1 0 0,-20 0 0,20 0 16,1 0-16,-22 0 0,0 0 16,1 0-16,-1 0 0,0-21 0,-20 21 15,-1 0-15,0-22 0,0 22 16,-21-21-16,0 0 15,0 0 1,0 0-16,0 0 0,0-1 16,0 1-16</inkml:trace>
  <inkml:trace contextRef="#ctx0" brushRef="#br0" timeOffset="58263.68">8615 11938 0,'0'21'0,"0"0"16,0 1 15,0-44 16,0 1-47,0 0 16,0 0-16,21 0 0,0 21 15,0-21-15,0-1 0,1 22 0,20-21 16,-21 0-16,21 21 0,22-21 0,-22 21 15,1-21-15,20 21 0,-21-21 16,22 21-16,-1-22 0,1 22 0,-1 0 16,22-21-16,-21 21 0,20 0 0,1 0 15,0 0-15,-22 0 0,22 0 16,-1 0-16,1 0 0,0 0 0,-22 21 16,22 1-16,-22-22 0,22 21 0,-21 0 15,20 0-15,-20 0 0,20 22 16,-20-22-16,-1 21 0,22 0 0,-21-20 15,-1 20-15,1 0 0,-22 22 0,21-22 16,-20 0-16,-1 1 0,0-1 0,1 0 16,-1 1-16,-21-1 0,0 0 15,22 1-15,-22-1 0,0 0 0,-21 22 0,21-22 16,0 1-16,-21-1 0,0 21 16,0-20-16,22-1 0,-22 22 0,0-22 15,0 0-15,0 1 0,0-1 16,0 21-16,0-20 0,0-1 0,0 0 15,0 22-15,0-22 0,-22 1 0,22 20 16,0-21-16,-21 1 0,0-1 0,0 0 16,0 1-16,0-1 0,-1 0 15,1 1-15,0-1 0,0 0 0,-21-20 16,20 20-16,-20-21 0,21 21 0,-21-20 16,-1 20-16,1 0 0,0-21 0,-1 22 15,1-22-15,0 0 0,-1 21 0,1-20 16,0-1-16,-1 0 0,1 0 15,21 0-15,-22 0 0,1 1 0,0-1 0,-1-21 16,1 21-16,0 0 0,21-21 16,-22 21-16,1 0 0,0-21 15,20 0-15,-20 22 0,21-22 0,-21 21 16,20-21-16,1 0 0,0 21 0,0-21 16,0 0-16,21 21 0,-21-21 15,-1 0-15,1 21 0,0-21 16,21 21-1,-21-21-15,0 0 0,21 22 16,-21-22 0,-1 0-16,22 21 15,-21-21 1,21-21 78,21 21-94,-21-22 0,22 1 15,-1 0-15,0 0 16,0 0-16,0 0 0,0-22 16,1 22-16,-1 0 0,0-21 15,0-1-15,0 1 0,0 21 0,22-22 0,-22 1 16,0 0-16,21-1 15,-20 22-15,-1-21 0,0 21 0,0 0 16,0-22-16,0 22 0,1 0 0,-22 0 16,21 21-1,-21 21 17,-21-21-17,21 21-15,-22 0 0,22 0 16,-21 1-16,0-1 0,0 0 15,21 0-15,-21 0 0,21 0 0,-21 1 16,-1-1-16,1 0 0,0 21 0,0-21 16,0 1-16,0 20 0,-1-21 0,1 0 15,0 22-15,0-22 0,-21 0 0,20 0 16,1 0-16,0 0 0,0 1 16,0-22-16,0 21 0,-1-21 0,1 0 15,21 21-15,-21 0 0,0-21 16,42 0 46,0 0-62,0 0 16,1-21-16,-1 21 0,0 0 16,64 0-16,-64 0 15,21 0-15,-21-21 0,0 21 0,22 0 16,-22 0-16,0 0 0,21 0 0,-20 0 15,-1 0-15,21 0 0,-21 0 0,0 0 16,1 0-16,-1 0 0,0 0 0,21 0 16,-21 21-16,1-21 0,-1 0 15,0 0-15,0 0 0,0 0 0,0 0 16,1 0-16,-1 0 0,0 0 16,-21 21-1,-21-21 1,0 0-16,-22 0 15,22 21-15,0-21 0,0 0 0,-22 21 16,22-21-16,-21 0 0,21 0 0,-22 0 16,1 0-16,0 0 0,-1 0 0,1 0 15,0 0-15,-1 0 0,1 0 16,0 0-16,-22 22 0,22-22 0,0 0 16,-1 0-16,1 21 0,21-21 0,-22 0 15,22 0-15,0 0 0,0 21 0,0-21 16,0 0-16,21-21 94,0 0-94,0-1 15,0 1-15</inkml:trace>
  <inkml:trace contextRef="#ctx0" brushRef="#br0" timeOffset="61527.62">10223 15198 0,'0'0'0,"-21"0"16,0 0-16,0 0 15,0 0-15,0 0 16,21 21-16,-22-21 0,1 0 31,42-21 16,1 21-31,-1 0-16,0 0 0,-21-21 0,21 21 15,0 0-15,0-22 0,1 22 0,-1-21 16,21 21-16,-21 0 0,0-21 16,22 21-16,-22 0 0,21-21 0,-21 21 15,22 0-15,-1 0 0,0-21 0,1 21 16,-1-21-16,0 21 0,1 0 0,20 0 16,-20 0-16,20-22 0,-21 22 15,22 0-15,-22 0 0,22 0 0,-22 0 16,22 0-16,-1 0 0,-21 0 15,22 0-15,-22 0 0,22 0 0,-1 0 16,1 22-16,-1-1 0,1-21 0,-1 21 16,1-21-16,-1 21 0,1 0 0,-1 0 15,-20-21-15,20 22 0,-21-1 0,1 0 16,-1 0-16,0 0 0,-20 0 16,20 1-16,-21-1 0,0 0 0,0 0 15,1 0-15,-1 0 0,-21 1 0,0 20 16,21-21-16,-21 0 0,0 22 0,0-22 15,0 21-15,0-21 0,0 22 16,0-22-16,-21 21 0,21 0 0,-21 1 16,-1-1-16,22 22 0,-21-22 15,0 0-15,0 1 0,0-1 0,0 0 16,-1 22-16,-20-22 0,21 0 0,-21 1 16,20-1-16,-20-21 0,0 22 0,-1-1 15,1 0-15,-21 1 0,20-22 0,1 21 16,0 0-16,-22-20 0,22 20 15,-22 0-15,22-21 0,-22 22 0,1-1 16,-1-21-16,1 0 0,-1 22 0,1-22 16,-1 0-16,1 0 0,-1 0 0,1 1 15,-22-1-15,22 0 0,-1-21 16,22 21-16,-22-21 0,1 0 16,21 21-16,-1-21 0,1 0 0,0 0 15,20 21-15,-83-21 16,83 0-16,1 0 0,0 22 0,0-22 15,0 0-15,0 0 0,-1 0 16,1 21-16,0-21 0,0 0 16,0 0-16,0 21 0,-1-21 15,1 0 1,21-21 31,21 21-32,1-21-15,-1-1 0,-21 1 0,21 0 16,0 0-16,0 0 0,0 0 16,1-22-16,-1 22 0,0-21 0,21 21 15,-21-22-15,1 22 0,-1-21 0,0 21 16,0-1-16,21 1 0,-42 0 0,22 0 16,-1 21-16,-21-21 0,21 21 15,-21 21 16,0 0-31,0 0 0,-21-21 16,0 21-16,-1 1 0,1-1 16,0 0-16,-21 0 0,21 0 15,-1 0-15,-20 1 0,21-1 0,-21 0 16,-1 0-16,22 0 0,-21-21 0,21 21 16,-22 1-16,22-1 0,0-21 0,0 0 15,0 21-15,-1-21 0,1 0 16,21 21-1,0 0 1,21-21-16,1 21 0,-1-21 16,21 0-16,-21 22 0,0-22 15,22 21-15,-1-21 0,-21 0 16,22 21-16,-1-21 0,21 21 0,-20-21 16,-1 0-16,22 21 0,-1-21 0,-21 0 15,22 0-15,-22 0 0,22 21 0,-22-21 16,22 0-16,-22 0 0,0 0 15,1 0-15,-1 0 0,-21 0 0,0 0 16,0 0-16,1 0 0,-44 0 31,1 0-15,0 0-16,0 0 0,-21 0 16,20 0-16,1-21 0,-21 21 15,21-21-15,-22 21 0,1-21 0,0 0 16,-22 21-16</inkml:trace>
  <inkml:trace contextRef="#ctx0" brushRef="#br0" timeOffset="63512.09">4445 17060 0,'21'0'0,"0"0"0,0 0 0,1 0 16,-1 0 0,-21 22-16,21-22 0,-21 21 15,0 0 1,0 0-16,0 0 15,-21 0-15,0-21 16,-1 22-16,1-22 0,0 21 0,0-21 16,0 21-16,0-21 0,-1 21 15,1 0-15,-21-21 0,21 21 16,-22-21-16,22 22 0,-21-1 0,21-21 16,-22 21-16,22-21 0,-21 21 0,0-21 15,20 0-15,-20 0 0,0 21 0,-1-21 16,1 0-16,0 0 0,-1 0 15,-20 0-15,21 0 0,-22 0 0,22 0 16,-22 0-16,1-21 0,-1 21 0,1-21 16,-22 0-16,22 21 0,-1-21 0,-21-1 15,22 1-15,-22 0 0,22 0 16,-1 0-16,1 0 0,-1-1 0,1-20 16,-1 21-16,22 0 0,-22 0 15,1-22-15,21 22 0,-22 0 16,22-21-16,-22 20 0,1 1 0,20-21 15,-20 21-15,-1-22 0,22 1 0,-21 21 16,-1-21-16,22-1 0,-22 1 16,1 0-16,20-22 0,-20 22 0,21-1 15,-22-20-15,22 21 0,-1-22 0,22 1 16,-21-1-16,0 1 0,20-1 16,-20 1-16,0 20 0,21-20 0,-22-1 15,22 1-15,-21-1 0,21 1 0,-1-1 16,1 1-16,0-22 0,0 22 15,21-1-15,-21-21 0,21 22 16,-21-1-16,21-20 0,0 20 0,0-20 0,0 20 16,0 1-16,0-22 15,0 21-15,0-20 0,0 20 0,0 1 16,21-1-16,0 1 0,-21 20 0,21-20 16,0-1-16,0 22 0,1-21 15,-1-1-15,0 22 0,21-22 0,-21 22 16,22-22-16,-1 1 0,0 21 15,1-1-15,-1-20 0,22 20 0,-22 1 16,21 0-16,-20-1 0,20 22 0,1-21 16,-1 0-16,1 20 0,-1-20 15,22 0-15,-22 21 0,1-22 0,21 22 16,-1-21-16,1 21 0,0-1 0,-1 1 16,1-21-16,0 21 0,-1 0 15,1-1-15,-22 1 0,22 0 16,-21 0-16,-1 0 0,1 0 0,-1-1 15,1 22-15,-1-21 0,1 0 0,-1 21 16,-21-21-16,22 0 0,-1 21 0,-20-21 16,20 21-16,-20-22 15,-1 22-15,0 0 0,-21-21 0,22 21 0,-22-21 16,0 21-16,0 0 0,0 0 0,1-21 16,-1 0-1,-21 0 16,-21 21-31,-1 0 16,1 0-16,0 0 0,-21 0 0,-1 0 16,1 0-16,0 0 0,-1 0 0,-20-22 15,21 22-15,-1 0 0,1 0 16,0 0-16,-1 0 0,1-21 0,0 21 16,-1 0-16,22-21 0,-21 21 0,21 0 15,-22-21-15,22 21 0,0 0 16,0 0-16,0-21 0,-1 21 0,1 0 15,0 0 1,42 0 15,0 0-15,1 0-16,-1 0 0,21 0 0,0 0 16,1 21-16,-1-21 0,0 0 0,22 0 15,-22 21-15,22-21 0,-22 0 16,22 0-16,-22 21 0,21-21 0,-20 0 15,-1 0-15,0 0 0,1 0 0,-22 21 16,21-21-16,-21 0 0,1 0 0,-1 0 16,-21 22-16,0-1 15,0 0-15,0 0 16,-21 0-16,-1 0 0,1 22 0,-21-22 16,21 0-16,-22 21 0,1 1 0,0-1 15,-1 0-15,1 1 0,0-1 16,-1-21-16,1 22 0,0-1 0,-1-21 15,22 21-15,0-20 0,0-1 16,0 0-16,0 0 0,21 0 0,0 0 16,21-21 15,0 0-15,0 0-16,0 0 0,0-21 0,1 0 15,-1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12:06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11938 1312 0,'-21'0'16,"0"0"-16,-1 0 0,1 0 31,0 0-31,0 0 31,42 0 1,0 0-17,22 0-15,-22 0 0,21-21 16,0 21-16,22 0 0,-22-21 16,22 0-16,-22 21 0,22-21 0,-1 21 15,1-21-15,-22 21 0,21-22 0,-20 22 16,20 0-16,-20-21 0,20 21 15,-21 0-15,1-21 0,-1 21 0,-21-21 16,22 21-16,-22 0 0,0 0 0,0 0 16,-42 0 31,0 21-47,0-21 0,-22 0 15,22 21-15,-21-21 0,21 0 0,-22 21 16,22-21-16</inkml:trace>
  <inkml:trace contextRef="#ctx0" brushRef="#br0" timeOffset="328.32">12509 1228 0,'-21'0'32,"0"0"-17,0 0 1,0 0-16,21 21 0,0 0 15,0 0-15,-21 0 0,21 1 0,0-1 16,-22 21-16,22-21 0,0 22 16,-21-1-16,21 0 0,0 22 0,-21-22 15,21 22-15,-21-22 0,0 21 16,21 1-16,0-22 0,-21 22 0,-1-22 16,22 0-16,0 1 0,0-1 15,0 0-15,-21-20 0,21-1 0,0 21 16,0-21-16,0 0 0,0 1 0,0-1 15,21-21 17,-21-21-17,0-1-15,22 1 0,-1 21 0,-21-21 16,21 0-16</inkml:trace>
  <inkml:trace contextRef="#ctx0" brushRef="#br0" timeOffset="1015.93">12700 1820 0,'21'0'0,"-21"22"31,0-1-31,0 0 16,-21 0-16,21 0 0,-21 0 0,21 1 15,-21 20-15,21-21 0,0 0 0,-22 22 16,22-22-16,0 0 0,-21 0 0,21 21 15,0-20-15,0-1 0,0 0 16,0 0-16,21 0 16,1-21-16,-1 0 0,0 21 0,0-21 15,0 0-15,22 0 0,-22 0 0,0 0 16,21-21-16,-21 0 0,22 0 0,-22 21 16,0-21-16,21 0 0,-20-1 15,-1 1-15,0 0 0,-21 0 0,0 0 16,21 0-16,-21-1 0,0 1 0,0 0 15,0 0-15,0 0 0,0 0 0,0-1 16,0 1-16,0 0 16,-21 42-1,21 0 1,0 1-16,0-1 0,0 0 16,0 0-16,-21 21 0,21-20 15,0 20-15,-21-21 0,21 21 0,0 1 16,0-1-16,0 22 0,0-22 0,0 21 15,-22 1-15,22-1 0,-21 1 0,0-1 16,21 1-16,0-1 0,-21 1 0,0-1 16,21 1-16,-21 21 0,21-22 15,-22 1-15,1-1 0,21-21 0,-21 22 16,0-22-16,21 1 0,-21-22 16,0 21-16,-1-21 0,1 0 0,0-21 0,0 0 15,0 0-15,0 0 0,-1 0 16,1 0-16,0-21 0,0 0 0,0 0 15,-22 0-15,22 0 0,0-1 0,0-20 16,-21 21-16,20 0 0,1 0 16,0-22-16,-21 22 0,21 0 0,-1 0 15,1 0-15,0 21 0,0-22 0,21 1 16,0 0-16,0 0 16,0 0-16,0 0 15,21 21-15,0-22 0,0 1 0,22 21 16,-22-21-16,0 0 15,21 0-15,-20 0 0</inkml:trace>
  <inkml:trace contextRef="#ctx0" brushRef="#br0" timeOffset="1404.09">13398 2032 0,'0'0'15,"0"-21"-15,0-43 16,0 43-16,0 0 0,0-21 16,0 63 15,-21 0-31,21 21 0,0-20 16,0 20-16,0 0 0,0 1 0,0 20 15,0-21-15,0 22 0,-21-1 0,21 1 16,0-1-16,0 1 0,-21 21 0,21-22 15,0 1-15,0-1 0,0 1 0,-21-1 16,21 1-16,-21-1 0,21 1 16,-22-1-16,22-21 0,-21 1 0,21-1 15,0 0-15,0 1 0,-21-22 0,21 0 16,0 0-16,0-42 31,0 0-15,0-21-16,0 20 0,21 1 0,-21-21 15,21 0-15,-21-1 0,22 1 16,-1 0-16</inkml:trace>
  <inkml:trace contextRef="#ctx0" brushRef="#br0" timeOffset="1776.08">13525 2053 0,'0'0'0,"0"-21"0,0 0 16,0 0-16,0 0 0,-21-1 0,21 1 15,0 0-15,-21 0 0,21 0 0,0 0 16,-21 21-16,21-22 0,0 1 16,0 0-16,21 21 15,0 0-15,0 0 0,1 0 0,-1 0 16,0 0-16,0 0 0,0 21 16,0 0-16,-21 1 0,22-1 0,-22 0 15,21 0-15,-21 21 0,0-20 0,0-1 16,0 0-16,0 21 0,0-21 0,-21 1 15,-1-1-15,1 0 0,-21 0 16,21 0-16,0 0 0,-1 1 0,-20-22 16,21 21-16,0-21 0,0 0 0,-1 21 15,1-21-15,42 0 47,1 0-47,-1-21 16,21 0-16,-42-1 0,42 22 15,-42-21-15,43 0 0,-22 21 0,0-21 16</inkml:trace>
  <inkml:trace contextRef="#ctx0" brushRef="#br0" timeOffset="2148.9">13949 2011 0,'0'21'31,"21"-21"-16,0 0 1,0 0-16,0-21 16,1 21-16,-1-21 0,0 21 0,0-21 15,0-1-15,0 22 0,1-21 16,-1 0-16,0 0 0,-21 0 0,0 0 16,0-1-16,0 1 0,0 0 15,-21 21-15,0 0 16,-1 0-16,1 0 15,0 0-15,0 21 0,-21 0 0,20 1 16,1-1-16,21 0 0,-21 21 0,0-21 16,21 1-16,-21 20 0,21-21 0,0 0 15,0 22-15,0-22 0,0 0 0,0 0 16,0 0-16,21 0 0,0-21 16,-21 22-16,21-1 0,0-21 0,1 0 15,-1 21-15,0-21 0,0 0 0,0 0 16,22 0-16,-22 0 0,0 0 0,21-21 15,-21 0-15,1 21 0,20-22 0</inkml:trace>
  <inkml:trace contextRef="#ctx0" brushRef="#br0" timeOffset="2412.75">14774 1842 0,'0'0'0,"0"-22"0,0 1 15,0 0-15,-21 0 16,0 21-16,0 0 15,0 0-15,-1 0 0,1 21 16,0-21-16,0 21 0,0 0 0,21 1 16,-21 20-16,-1-21 0,1 0 15,0 0-15,21 22 0,0-22 0,0 0 16,-21 21-16,21-20 0,0-1 16,0 0-16,0 0 0,0 0 0,0 0 15,21 1-15,0-22 16,0 21-16,1-21 0,-1 0 0,0 0 15,0 0-15,21 0 0,64-21 16,-63-1-16</inkml:trace>
  <inkml:trace contextRef="#ctx0" brushRef="#br0" timeOffset="3264.29">15388 1905 0,'0'0'15,"0"-42"-15,0 21 0,0-1 0,0-20 16,0 21-16,0 0 0,0 0 0,0-1 15,-21 1-15,0 21 0,0 0 0,-1 0 16,1 0-16,0 0 0,0 0 16,0 21-16,0 1 0,-22-1 0,22 0 15,0 21-15,21 1 0,-21-22 0,0 21 16,-1 0-16,22-20 0,0 20 0,0 0 16,0-21-16,0 22 0,0-22 0,0 21 15,0-21-15,0 1 0,0-1 16,22-21-16,-22 21 0,21-21 0,0 0 15,0 0-15,0 0 0,0 0 0,1 0 16,20 0-16,-21 0 0,0 0 0,0-21 16,1 0-16,-1-1 0,0 22 0,0-21 15,0 0-15,0 0 0,1-21 16,-1 20-16,-21 1 0,21-21 16,0 0-16,-21 20 0,21-20 0,-21 21 15,0 0-15,0 0 0,0-1 0,0 1 16,21 21-16,-21 21 31,-21 1-31,21-1 0,-21 21 0,21-21 16,0 0-16,-21 22 0,0-22 0,21 0 15,0 21-15,0-20 0,0-1 0,0 21 16,0-21-16,0 0 0,0 1 0,0-1 16,0 0-16,21-21 15,0 0-15,-21 21 16,21-21-16,0 0 0,1 0 0,-1 0 15,0 0-15,0-21 0,21 0 0,-20 21 16,-1-21-16,0-1 0,21 1 0,-21 0 16,1 0-16,-1 0 0,21 0 15,-21-1-15,0-20 0,1 21 0,-1-21 16,-21 20-16,0-20 0,21 21 0,-21-21 16,0 20-16,0 1 0,0 0 15,-21 21 1,0 0-16,-1 21 15,1 0-15,0 1 0,0-1 0,0 0 0,21 0 16,-21 0-16,21 0 0,0 1 16,0-1-16,0 0 0,0 0 0,0 0 15,0 0-15,21-21 0,0 22 16,0-1-16,0 0 0,0-21 16,1 0-16,-22 21 0,21-21 0,0 0 15,-21 21-15,21-21 0,-21 21 16,0 1-1,-21-22 1,0 0-16,0 21 0,-1-21 16,1 0-16,0 0 0,0 0 0,0 0 15,0 0 1,-1 0-16,22-21 31,22-1-15,-1 22-16,0-21 0,0 0 15,0 21-15</inkml:trace>
  <inkml:trace contextRef="#ctx0" brushRef="#br0" timeOffset="4243.89">16616 1355 0,'0'0'0,"0"-64"16,0 43-1,-21 0-15,21 0 0,-22 21 16,1 0-16,0 0 0,21 21 16,-21 0-16,21 0 15,-21 0-15,21 22 0,-21-22 0,21 21 16,0 1-16,0-1 0,-22 21 0,1-20 16,21-1-16,-21 22 0,21-22 0,-21 21 15,21-20-15,-21-1 0,21 0 16,-21 1-16,21-1 0,0-21 0,0 22 15,0-22-15,0 0 0,0 0 16,0 0-16,21-21 0,0 0 16,0 0-16,0 0 0,0 0 0,1 0 15,-1 0-15,0 0 0,21-21 16,-21 0-16,1 21 0,-1-21 0,0 0 16,21-1-16,-21 1 0,1 0 0,-1 0 15,0 0-15,-21 0 0,21-1 0,0 1 16,-21 0-16,0 0 0,0 0 31,0 42-31,0 0 16,0 0-16,0 0 0,0 1 15,0-1-15,0 0 16,0 0-16,0 0 0,0 0 16,0 1-16,21-1 0,1-21 15,-1 21-15,0-21 0,0 0 16,0 0-16,0 0 0,1 0 15,-1 0-15,0-21 0,0 21 16,-21-21-16,21 21 0,0-22 0,-21 1 16,0 0-16,0 0 0,22 0 15,-22 0-15,21-1 0,-21 1 0,0 0 16,21 21-16,-21-21 0,0 0 0,0 42 47,0 0-47,0 0 15,-21 0-15,21 1 0,0-1 0,0 0 16,-21 0-16,-1 0 0,22 0 16,0 1-16,-21-1 0,0 0 15,21-42 32,0 0-31,0-1-16,21 1 15,0 0-15,-21-21 0,22 21 0,-1-1 16,0 1-16,0-21 0,0 21 16,0 0-16,1-22 0,-1 22 0,21 0 15,-21 0-15,0 21 0,22 0 0,-22 0 16,0 0-16,0 0 0,0 0 0,1 21 16,-1 0-16,-21 0 0,0 0 15,0 22-15,0-22 0,0 0 16,0 0-16,0 0 0,0 1 0,0-1 15,0 0-15,0 0 0,0 0 0,0 0 16,0 1-16,-21-22 16,-1 0-16,22 21 0,-21-21 31,42-21 0,1-1-31,-1 22 16</inkml:trace>
  <inkml:trace contextRef="#ctx0" brushRef="#br0" timeOffset="4968.49">18119 1820 0,'0'0'0,"0"-21"0,0-21 15,0 21-15,0 0 16,-22-1-16,1 22 15,0 0-15,0 0 0,0 0 16,0 0-16,-1 0 0,1 0 16,0 22-16,21-1 0,-21 0 0,0 0 15,21 0-15,0 0 0,0 1 0,0-1 16,-21 0-16,21 0 0,0 0 16,0 0-16,0 1 0,0-1 0,0 0 15,0 0-15,21-21 0,0 0 16,0 0-16,0 0 15,0 0-15,1 0 16,-1 0-16,0-21 0,0 21 16,-21-21-16,21 21 0,0-21 0,1-1 15,-22 1-15,0 0 0,21 0 16,0 0-16,-21 0 0,0-1 16,0 1-1,0 42 16,0 1-31,0-1 0,-21 0 16,0 0-16,21 0 0,-22 0 16,1 1-16,21 20 0,0 0 15,0-21-15,0 22 0,0-1 0,0 0 16,0 1-16,0-1 0,0 0 0,0 1 16,0 20-16,21 1 0,-21-1 0,0 1 15,0-22-15,22 22 0,-22-1 16,21 1-16,-21-1 0,0-21 0,0 22 15,0-1-15,0-20 0,0 20 0,0-20 16,0-1-16,0 0 0,-21 1 0,-1-1 16,1 0-16,0-21 0,0 1 15,0 20-15,0-21 0,-1 0 0,1-21 0,0 21 16,-21-21-16,21 0 0,-1 0 0,1 22 16,0-22-16,0 0 0,0 0 15,0 0-15,-1 0 0,22-22 16,-21 22-16,21-21 0,-21 21 0,21-21 15,-21 21-15,21-21 0,0 0 0,0 0 16,0-1-16,0 1 16,0 0-16,0 0 0,0 0 0,0 0 15,0-1-15,0 1 0,0 0 0,0 0 16,0 0-16,0-22 0,0 22 0,0-21 16,0 0-16</inkml:trace>
  <inkml:trace contextRef="#ctx0" brushRef="#br0" timeOffset="5396.25">17420 1418 0,'0'0'15,"-21"0"-15,0 0 0,0 0 16,-1-21-1,22 0 95,-21 21-95,0 0-15,0 0 0</inkml:trace>
  <inkml:trace contextRef="#ctx0" brushRef="#br0" timeOffset="5784.56">16192 1545 0,'-21'0'0,"42"0"0,-42 21 16,0-21-16,0 0 15,21 22-15,21-22 32,0 0-32,0 0 0,1 0 15,-1 0-15,21 0 0,-21 0 0,0 0 16,1-22-16,20 22 0,-21 0 0,0 0 15,0 0-15,1 0 0,-1 0 16,0 0-16,-21-21 16,21 21-16,0 0 0,-42 0 93,0 0-93,0 0 0,0 0 16,-1 0-16</inkml:trace>
  <inkml:trace contextRef="#ctx0" brushRef="#br0" timeOffset="7844.31">12171 2752 0,'-21'0'0,"-1"0"16,1 0-16,0 0 15,0 0-15,0 0 16,0 0-16,-1 0 16,1 0-16,0 0 31,42 0 0,0 0-15,1 0-16,-1 0 0,0 0 0,0 0 15,21 0-15,-20 0 0,20 0 16,-21 0-16,21 0 0,1 0 0,-1 0 16,0 0-16,1 0 0,-1 0 0,0 0 15,1 0-15,20-21 0,-20 21 16,20 0-16,1 0 0,-1 0 16,1-22-16,-1 22 0,1 0 0,20 0 0,-20-21 15,-1 21-15,22 0 0,-22 0 16,1-21-16,-1 21 0,1 0 0,-1 0 15,1 0-15,21-21 0,-22 21 16,22 0-16,-22 0 0,22-21 0,-22 21 16,22 0-16,0 0 0,-22 0 0,22-21 15,0 21-15,-1 0 0,1 0 0,0 0 16,20-22-16,-20 22 0,21 0 16,-21 0-16,-1 0 0,1 0 0,21 0 15,-43 0-15,22 0 0,0 0 16,-22-21-16,1 21 0,20 0 0,-20-21 15,-1 21-15,22 0 0,-22 0 0,22-21 16,-21 21-16,20 0 0,-20 0 16,-1 0-16,1 0 0,-1-21 0,1 21 15,-1 0-15,-20 0 0,-1 0 0,0 0 16,1 0-16,-1-21 0,0 21 16,-21 0-16,1 0 0,20 0 0,-21 0 15,21-22-15,-20 22 0,20 0 0,0 0 16,1 0-16,-1 0 0,0 0 0,1 0 15,-1-21-15,0 21 0,1 0 16,-1 0-16,0 0 0,-21 0 0,22 0 16,-22 0-16,0 0 0,0 0 0,0 0 15,1 0 1,-22-21 0,0 0 30,-22 21-46,1 0 16,0 0 0,0 0-16,0 0 15,0 0-15,-1 0 16,1 0-16,0 0 0,0 0 0,0 0 16,-22 0-16</inkml:trace>
  <inkml:trace contextRef="#ctx0" brushRef="#br0" timeOffset="9299.86">13441 2942 0,'63'-21'0,"-42"21"16,-21-21 0,22 21-16,-44 0 46,1 0-46,0 21 16,-21-21-16,21 21 0,-1-21 0,-20 21 16,21 1-16,-21-1 0,-1-21 15,1 21-15,0 0 0,-22 0 0,22 0 16,-22 1-16,1-1 0,-1 0 0,1 21 16,-1-21-16,1 1 0,-1 20 0,-20-21 15,20 0-15,-21 22 0,1-22 0,-1 21 16,-21-21-16,22 22 0,-22-1 15,0-21-15,21 21 0,-21-20 0,1 20 16,20-21-16,-21 21 0,0 1 16,22-22-16,-1 0 0,0 21 0,1-20 15,-1 20-15,21 0 0,-20-21 0,-1 22 16,22-1-16,-22-21 0,0 22 16,1-1-16,-1-21 0,-254 106 15,255-85-15,-1-20 16,21-1-16,1 0 0,21 0 0,-22 0 15,22 0-15,-1-21 0,22 22 0,0-22 16,0 0-16,0 21 0,0-21 16,-1 0-16,22-21 31,22 21-15,-1-22-16,0 1 0,0 21 0,0-21 15,0 0-15,1 0 0,-1 0 16,0-1-16,0 1 0,0 0 0,0 0 15,1 0-15,-1 0 0,21-22 0,-21 22 16,0 0-16,1 0 0,-1-22 0,0 22 16,0 0-16,0 0 0,0 0 15,1 0-15,-22-1 0,21 1 16,-42 21 15,21 21-31,-22 1 0,1-1 16,0 0-16,0 0 0,0 0 15,0 0-15,-1 1 0,1 20 16,0-21-16,0 0 0,0 0 0,0 22 16,-1-22-16,1 0 0,0 0 0,0 0 15,0 1-15,0-22 0,-1 21 16,22 0-16,-21-21 0,0 0 16,42 0 15,0 0-16,1 0-15,-1 0 0,0 0 16,0 0-16,0 0 0,0 0 16,22 21-16,-1-21 0,-21 21 0,22-21 15,-1 21-15,21-21 0,-20 0 0,-1 22 16,0-22-16,1 21 0,-1-21 0,0 21 16,-20-21-16,20 0 0,0 21 15,-21-21-15,1 0 0,-1 21 0,0-21 16,0 0-16,0 0 15,0 0-15,1 0 16,-1-21 0</inkml:trace>
  <inkml:trace contextRef="#ctx0" brushRef="#br0" timeOffset="10506.02">16319 2900 0,'0'0'0,"-21"0"0,0 0 0,0-21 16,0 21-16,0 0 15,-1 0-15,22-21 16,-21 21-16,21 21 47,0 0-32,21-21-15,1 21 0,-1 0 0,0 0 16,0 1-16,21-1 0,1 0 0,-1 0 16,0 0-16,22 0 0,-22 1 15,22 20-15,-1-21 0,1 0 0,-1 22 16,1-22-16,-1 21 0,22-21 15,-22 22-15,22-22 0,0 21 0,-22-21 16,22 22-16,21-1 0,-22-21 0,22 21 16,0-20-16,0 20 0,0 0 0,0-21 15,21 22-15,0-22 0,-22 21 16,22 1-16,-21-22 0,0 21 0,0 0 16,-21 1-16,20-22 0,-20 21 0,21 1 15,-21-22-15,-22 0 0,22 21 0,-22-21 16,1 1-16,-22-1 0,0-21 15,1 21-15,-22-21 0,0 0 16,0 0-16,0 0 0,-21-21 47,0 0-47,0-1 16,0 1-16,0 0 0,0 0 15,0 0-15,-21 0 16,0-1-16,21 1 0,-21 0 0,0 21 15,21-21-15,-21 0 0,-1 0 16,1-1-16,0 22 0,0 0 16,21-21-16,-21 21 0,0 0 0,-1 0 15,1 0-15,0 0 16,0 0-16,42 0 47,0 0-47,0 21 0,22-21 15,-22 0-15,0 22 0,0-22 0,22 21 16,-22-21-16,0 0 0,0 21 16,0-21-16,0 21 0,22 21 15,-22-20 1,-21-1-16,0 0 16,-21 0-16,0 0 15,-1 0-15,1 1 0,0-22 16,0 21-16,0 0 0,0 0 0,-22 0 15,22 0-15,0-21 0,0 22 0,0-1 16,-1-21-16,1 21 0,0 0 0,0-21 16,0 0-16,0 0 0,21 21 0,-22 0 15,1-21 1,0 0-16,0 0 16,0 22-16,0-22 0,-1 0 15,-20 0-15,21 0 0,-106 0 16,85 0-16</inkml:trace>
  <inkml:trace contextRef="#ctx0" brushRef="#br0" timeOffset="11400.51">2836 4911 0,'0'0'0,"21"-21"0,-21-22 16,0 22 0,22 0-16,-22 0 0,0 42 31,0 0-31,0 0 16,0 22-16,-22-1 0,22 0 0,0 1 15,0 20-15,0 1 0,0-1 16,-21 1-16,21-1 0,0 1 0,-21-1 15,21 1-15,-21 20 0,21-20 0,0-22 16,-21 22-16,0-1 0,-1 1 16,22-22-16,0 0 0,-21 1 0,21-1 15,-21-21-15,21 0 0,0 0 0,0 1 16,0-1-16,0-42 47,0-1-47,0 1 0,0 0 0,0 0 15,0-21-15,0-1 0,0 1 16</inkml:trace>
  <inkml:trace contextRef="#ctx0" brushRef="#br0" timeOffset="11736.32">2582 5249 0,'0'0'0,"-21"-42"0,0-85 15,0 106-15,21-21 0,0-1 16,0 1-16,0 0 0,21-1 0,0 1 15,21 21-15,-20-22 0,20 22 16,0 0-16,22 0 0,-22 0 16,0 21-16,22 0 0,-22 0 0,1 0 15,-1 21-15,0 0 0,1 0 0,-1 0 16,-21 22-16,0-1 0,0 0 16,-21 1-16,0 20 0,0-20 0,-21-1 15,0 0-15,-21 1 0,21-1 0,-22 0 16,22 1-16,-21-1 0,-1-21 15,1 0-15,21 22 0,-21-22 0,20 0 16,-20 0-16,21 0 0,0 0 0,0-21 16,21 22-16,0-1 15,21-21 1,0 0-16,21 0 16,-21 0-16,1 0 0,-1 0 15,21 0-15,-21 0 0</inkml:trace>
  <inkml:trace contextRef="#ctx0" brushRef="#br0" timeOffset="12499.28">3238 5990 0,'0'0'0,"0"21"16,0 1-16,0-44 46,22 1-46,-1 0 0,0 0 16,0-21-16,0 20 0,0-20 0,1 21 16,-1-21-16,0-1 0,0 1 15,0 0-15,-21 20 0,0-20 0,0 21 16,0 0-16,0 0 0,0-1 0,-21 1 16,0 21-16,0 0 0,0 0 15,-1 0-15,1 0 0,-21 21 0,21-21 16,0 22-16,-1-1 0,1 0 0,0 0 15,21 0-15,0 0 0,0 1 16,0-1-16,0 0 0,0 0 16,21-21-16,0 21 0,1-21 15,-1 0-15,0 0 0,0 0 0,0 0 16,22 0-16,-22-21 0,0 21 16,21-21-16,-21 0 0,1 21 0,-1-21 15,0-1-15,0 22 0,0-21 16,0 21-16,-21 21 31,0 1-31,0-1 0,0 0 16,0 0-16,0 0 0,0 0 15,0 22-15,0-22 0,0 0 0,0 0 16,0 0-16,0 1 0,0-1 16,0 0-16,0 0 0,0 0 15,22-21-15,-1 0 0,0 0 16,0 0-16,0 0 0,0 0 15,1 0-15,-1-21 0,0 21 0,21-21 16,-21 0-16,1 21 0,-1-21 16,0-22-16,0 22 0,-21 0 0,21-21 15,0 20-15,-21 1 0,22-21 0,-22 21 16,0 0-16,0-1 0,0 1 0,0 0 16,0 0-16,-22 21 31,22 21-31,-21 0 0,0 0 15,21 1-15,0 20 0,0-21 0,0 0 16,0 0-16,0 1 0,0-1 16,0 0-16,0 0 0,0 0 0,0 0 15,0 1-15,0-1 16,0 0-16,0-42 47</inkml:trace>
  <inkml:trace contextRef="#ctx0" brushRef="#br0" timeOffset="12676.25">3937 5376 0,'0'0'16,"0"-21"-16,0 42 46,0 1-30,21-1 0</inkml:trace>
  <inkml:trace contextRef="#ctx0" brushRef="#br0" timeOffset="14944.62">4318 5546 0,'-21'0'16,"0"0"-16,21 21 16,0 0-16,0 0 15,0 0-15,0 1 16,0-1-16,0 21 0,0-21 0,0 0 15,0 1-15,0-1 0,0 0 0,0 0 16,0 0-16,0 0 0,0 1 16,0-1-16,0 0 0,0 0 15,-22-21 17,22-21-17,0 0-15,0 0 0,0-1 0,0 1 16,0 0-16,0 0 0,0-21 0,0 20 15,0-20-15,22 0 16,-22 21-16,21-22 0,-21 22 0,21 0 16,0-21-16,0 20 0,0 22 0,-21-21 15,22 0-15,-1 21 0,0 0 0,0 0 16,0 0-16,0 0 0,1 21 16,-22 0-16,21 1 0,0-1 0,0 0 15,0 21-15,-21-21 0,21 1 0,1-1 16,-22 21-16,0-21 0,0 0 0,0 1 15,0 20-15,0-21 0,0 0 16,0 0-16,0 1 0,0-1 16,0-42 31,0-1-47,0 1 0,0 0 15,0 0-15,0-21 0,21 20 0,0 1 16,0-21-16,-21 21 0,21-22 0,0 22 15,1-21-15,-1 21 0,21 0 16,-21-1-16,0 1 0,1 0 0,-1 21 16,0 0-16,0 0 0,0 0 15,0 0-15,-21 21 0,22 0 16,-1 1-16,-21-1 16,21 21-16,-21-21 0,0 0 0,0 22 15,0-22-15,0 21 0,0-21 0,0 1 16,0 20-16,0-21 0,0 0 0,21 0 15,-21 1-15,0-1 0,21-21 16,0 21-16,1-21 0,-1 0 16,0 0-16,0 0 0,0 0 15,22 0-15,-22 0 0,0-21 0,0 0 16,0 21-16,0-22 0,22 1 0,-22 0 16,0 0-16,0 0 0,0 0 15,1-22-15,-22 22 0,21 0 0,0 0 16,-21-22-16,0 22 0,21 0 15,-21 0-15,21 0 0,-21 0 0,0-1 16,0 44 15,0-1-31,-21 0 16,21 0-16,0 21 0,-21-20 0,21-1 16,-21 21-16,21-21 0,0 0 15,-21 22-15,21-22 0,0 0 0,0 0 16,0 0-16,0 1 0,21-1 0,0 0 15,0 0-15,0-21 0,0 0 16,1 0-16,-1 0 0,0 0 0,21 0 16,-21 0-16,1 0 15,20 0-15,-21-21 0,0 0 0,22 0 16,-22 21-16,0-22 0,0-20 0,21 21 16,-20 0-16,-1-22 0,0 22 0,0-21 15,0 0-15,0-1 0,1 1 0,-22 0 16,21-1-16,0-20 0,0 20 15,0 1-15,-21-21 0,0 20 0,21-20 16,-21 20-16,22 1 0,-22 0 0,0-1 16,0 1-16,0 0 0,0 21 0,0-1 15,0 1-15,-22 21 16,1 0 0,0 0-16,21 21 0,-21 22 0,0-22 15,21 21-15,0 1 0,-21-1 0,-1 0 16,22 1-16,-21-1 0,21 21 15,0-20-15,0-1 0,0 0 0,-21 22 16,21-22-16,0 1 0,0-1 0,0 0 16,0 1-16,0-1 0,0-21 0,0 21 15,0-20-15,0-1 0,21 0 0,-21 0 16,21 0-16,1-21 0,-1 0 16,-21 21-16,21-21 0,0 0 15,0 0-15,0 0 0,1 0 0,-1-21 0,0 0 16,0 21-16,0-21 0,0 0 15,1 0-15,-1-1 0,0 1 16,0 0-16,0-21 0,0 21 0,1-1 16,-1 1-16,-21 0 0,0 0 0,21 21 15,-21-21-15,21 21 0,-21 21 32,0 0-17,0 0-15,0 0 0,0 1 0,0-1 16,0 0-16,0 0 0,0 0 0,0 0 15,0 1-15,0-1 0,0 0 0,0 0 16,0 0-16,0 0 16,21-21-16,0 0 15,1 0-15,-1 0 16,0 0-16,0 0 0,0-21 16,0 21-16,1-21 0,-22 0 0,21 0 15,0 0-15,0-1 0,0 1 16,-21 0-16,21 0 0,1 0 0,-1 0 15,-21-1-15,0 1 0,21 21 16,-21 21 15,0 1-31,0-1 16,0 0-16,0 0 0,0 0 16,0 0-16,0 1 0,0-1 0,0 0 15,0 0-15,0 0 0,21 0 16,-21 1-16,21-22 0,0 0 15,1 0-15,-1 0 16,0 0-16,0 0 0,0 0 16,0-22-16,1 1 0,-1 0 15,0 21-15,0-21 0,0 0 0,0 0 16,-21-22-16,22 22 0,-1 0 0,0 0 16,0 0-16,-21-1 0,21 1 15,0 0-15,1 0 0,-22 0 16,21 21-1,-21 21 1,0 0-16,0 0 16,0 0-16,0 1 0,0 20 15,0-21-15,0 0 0,0 0 0,0 1 16,0-1-16,0 0 0,0 0 0,0 0 16,0 0-16,21-21 15,0 22-15,0-22 0,0 0 16,1 0-16,-1 0 0,21 0 15,-21 0-15,0 0 0,1-22 0,-1 1 16,21 21-16,-21-21 0,0 0 0,1 0 16,-1 0-16,0-1 0,0 1 15,0 0-15,0-21 0,-21 21 0,22-1 16,-22-20-16,21 21 0,-21 0 0,0 0 16,0-1-16,0 1 0,0 0 15,-21 21 1,-1 0-16,1 0 0,0 0 0,21 21 15,-21 0-15,0 1 0,21-1 0,-21 0 16,21 0-16,0 21 0,0-20 0,0-1 16,0 21-16,0-21 15,0 0-15,0 1 0,0-1 0,0 0 16,0 0-16,21 0 0,0-21 0,0 21 16,0-21-16,0 0 0,1 0 15,-1 0-15,0 0 0,0 0 0,0-21 16,0 21-16,-21-21 0,22 0 0,-1 21 15,0-21-15,-21 0 0,0-1 16,21 1-16,-21 0 0,21 0 0,-21 0 16,0 0-16,0-1 0,0-20 0,0 21 15,0-21-15,0 20 0,0 1 0</inkml:trace>
  <inkml:trace contextRef="#ctx0" brushRef="#br0" timeOffset="15188.48">7387 5059 0,'0'0'0,"-21"0"0,-43 0 16,43 0-16,21-21 16,-21 21-16,21 21 62,-21-21-46,0 0-1,-22 0-15</inkml:trace>
  <inkml:trace contextRef="#ctx0" brushRef="#br0" timeOffset="15436.39">6138 5271 0,'0'0'0,"-21"21"0,42-21 31,0 0-31,1 0 0,-1 0 0,0 0 16,0 0-16,21-21 0,-20 21 15,20 0-15,0-22 0,-21 22 0,22 0 16,-22-21-16,21 21 0,-21 0 15,1 0-15,-1-21 0,-21 0 16,-21 21 0,-1 0-16,1 0 15,-21 0-15</inkml:trace>
  <inkml:trace contextRef="#ctx0" brushRef="#br0" timeOffset="15824.16">5609 5165 0,'-21'21'16,"0"-21"0,21 21-1,21-21 16,-21-21-15,21 0-16,0 21 16,-21-21-16,0-1 15,-21 22 17,0 0-32,0 0 15,0 22 1,21-1-1,0 0 1,21-21-16,0 0 16,0 0-16,0 0 0,0 0 15,1 0-15,-1 0 0,0 0 0,0 0 0,0 0 16</inkml:trace>
  <inkml:trace contextRef="#ctx0" brushRef="#br0" timeOffset="16720.45">1693 4403 0,'0'0'0,"21"-21"16,1-1-16,-1 1 0,0 0 0,0 0 16,0 0-16,-21 0 0,0-1 15,21 1-15,-21 0 0,0 0 16,0 42 15,-21 0-31,21 0 0,0 1 0,-21 20 16,21 0-16,-21 1 0,21 20 15,-21-21-15,21 22 0,0-1 16,0 22-16,-21 0 0,21-1 0,-22 1 16,22 0-16,0-1 0,-21 1 15,0 0-15,0-1 0,21 1 0,-42 63 16,20-63-16,22-22 16,-21 1-16,0-1 0,21 1 0,-21-22 15,21 1-15,-21-1 0,21 0 0,-21 1 16,21-1-16,0-21 0,0 0 15,0 0-15,0 1 0,0-1 0,-22-21 32,22-21-17,-21-1 1,21 1-16,0 0 0,0 0 16,0-21-16,0-1 0</inkml:trace>
  <inkml:trace contextRef="#ctx0" brushRef="#br0" timeOffset="18077.72">1714 4233 0,'0'0'0,"-21"0"0,42 0 31,22 0-15,-22 0-16,21 0 0,1-21 16,-1 21-16,0-21 0,22 21 0,-1 0 15,1-21-15,20 21 0,1 0 16,21 0-16,-21-21 0,20 21 0,1 0 15,-21 0-15,21 0 0,0 0 0,-1 0 16,1 0-16,0 0 16,21 0-16,-21 0 0,21 0 0,0 0 15,0 0-15,0 0 0,21 0 0,0 0 16,22 0-16,-22 0 0,0 0 16,0 0-16,0 0 0,22 0 0,-22 0 15,21 21-15,-21-21 0,0 0 16,1 0-16,-22 21 0,21-21 0,-21 0 0,0 21 15,-21-21-15,-1 0 0,1 0 16,-21 21-16,0-21 0,-22 0 16,1 0-16,-22 0 0,21 0 0,-20 22 0,-22-22 15,21 0-15,-21 0 0,1 0 16,-1 0-16,0 0 0,0 0 16,0 0-16,0 0 0,1 0 15,-1 0-15,0 0 0,0 0 0,0 21 16,0-21-16,1 0 0,20 0 15,-21 0-15,0 0 16,0 21-16,1-21 0,-22 21 16,21-21-16,0 21 15,-21 0 1,0 1 0,0-1-16,0 0 15,0 0-15,0 0 0,0 0 16,0 1-16,0-1 0,0 0 0,0 0 15,0 0-15,0 85 16,0-85-16,0 22 0,21-1 16,0 0-16,-21 1 0,21 20 0,1-21 15,-22 1-15,21-1 0,0 22 0,0-22 16,0 0-16,0 1 0,1 20 16,-1-21-16,-21 1 0,21 20 0,0-20 15,0-1-15,0 21 0,1-20 0,-22 20 16,21-20-16,0 20 0,0-21 0,-21 1 15,21-1-15,0 0 0,-21 1 16,0 20-16,22-20 0,-1-22 16,-21 21-16,0 0 0,0 1 0,0-1 15,21 0-15,-21 1 0,0-1 0,0-21 16,0 22-16,0-1 0,0-21 0,0 21 16,0-20-16,0-1 0,0 0 0,0 21 15,0-21-15,0 1 0,0-1 16,0 0-16,0 0 15,-21-21-15,0 0 16,-1 0-16,1 0 0,0 0 16,0 0-16,0 0 0,0 0 0,-22 0 15,1 0-15,0 0 0,-22 0 16,1-21-16,-1 21 0,1 0 0,-1 0 16,-21-21-16,22 21 0,-1 0 15,1 0-15,-1 0 0,1-21 0,-1 21 16,1 0-16,-1 0 0,-20 0 0,20 0 15,-20-22-15,-1 22 0,0 0 0,1 0 16,-1 0-16,-21 0 0,21 0 0,-20 0 16,-22 0-16,21 0 0,-21 0 0,-21 0 15,21 0-15,0 0 16,0 0-16,0 0 0,0 0 0,0 0 0,-22 0 16,44 0-16,-22 0 0,0 0 0,21 22 15,0-22-15,-21 0 0,21 0 16,0 0-16,-21 21 0,21-21 15,-21 0-15,22 0 0,-1 0 0,0 0 16,0 0-16,0 0 0,22 0 0,-1 0 16,0 0-16,1 0 0,20 0 0,-21 0 15,22 0-15,-1 0 0,1 0 16,-1 0-16,22 0 0,-21 0 0,20 0 16,1 0-16,0 0 0,-1 0 0,1 0 15,21 0-15,-22 0 0,22 0 16,0 0-16,0 0 0,0 0 15,42 0 32,0-21-47,0 21 0,43-43 16</inkml:trace>
  <inkml:trace contextRef="#ctx0" brushRef="#br0" timeOffset="19213.4">17843 4974 0,'0'0'0,"-21"0"0,0-21 0,0 0 16,0 21-16,0 0 0,21-21 16,-22 21-16,1 0 0,21-21 0,-21-1 15,0 22-15,0 0 16,0 0-1,21 22-15,-22-1 16,22 0-16,0 0 0,0 21 0,0-20 16,-21 20-16,21 0 0,-21 1 0,21-1 15,0 0-15,0 22 0,0-22 16,0 0-16,0 22 0,-21-22 0,21 22 16,0-1-16,0-20 0,-21 20 0,21-21 15,0 22-15,0-22 0,-21 1 0,-1-22 16,22 21-16,-21-21 0,21 22 0,0-22 15,0 0-15,0-42 47,0 0-47,0-1 16,0 1-16,0-21 0,0 21 0,0-22 16</inkml:trace>
  <inkml:trace contextRef="#ctx0" brushRef="#br0" timeOffset="20279.84">17589 5017 0,'0'0'0,"0"-22"0,0 1 16,22 21 31,-1 0-47,0 0 15,21 0-15,-21 0 0,22 0 0,20-21 16,-20 21-16,20 0 0,22-21 16,-1 21-16,1-21 0,21 21 0,21-21 15,-21-1-15,0 22 0,21-21 0,0 21 16,0-21-16,21 0 0,-21 21 16,21-21-16,0 21 0,0-21 0,0 21 15,1 0-15,-1-22 0,21 22 0,0 0 16,1 0-16,-22 0 0,21 0 15,1 0-15,-22 0 0,21 0 0,-21 0 16,0 0-16,-21 0 0,0 0 16,22 0-16,-44 0 0,22 0 0,-21 0 15,0 0-15,-21 0 0,-1 0 0,107 0 16,-149 0 0,1 0-16,-22 0 0,21 0 0,-21 0 15,0 0-15,1 0 0,-1 0 0,0 0 16,0 0-1,-21 22 48,0-1-63,0 0 0,0 0 0,0 0 16,0 22-16,0-22 0,-21 21 15,0 0-15,21 1 0,-21-1 0,-1-21 16,1 22-16,0-1 0,0 0 0,-21 22 15,20-22-15,1 0 0,-21 22 0,21-22 16,0 22-16,-1-1 0,1 1 0,0-1 16,0 1-16,0-1 0,0 1 15,-1-1-15,1 1 0,21-1 0,0 1 16,-21-1-16,21 1 0,-21-1 16,21 1-16,0-1 0,-21-20 0,21 20 15,0-21-15,0 22 0,0-22 0,0 1 16,-21-1-16,-1-21 0,22 21 0,-21-20 15,0-1-15,21 0 0,-21 0 0,0-21 16,0 21-16,21 0 0,-22-21 16,1 0-16,0 0 0,0 0 0,0 0 15,0 0-15,-1 0 0,1 0 0,0 0 16,0 0-16,0 0 0,0 0 0,-1 0 16,-20 0-16,21 0 0,-21-21 0,-1 0 15,22 21-15,-21 0 0,-22-21 0,22 21 16,-22 0-16,1-21 0,-1 0 15,-20 21-15,20-22 0,-20 22 0,-1-21 16,-21 21-16,21-21 0,-20 21 0,-1-21 16,-21 21-16,21 0 0,-21-21 0,0 21 15,0 0-15,0-21 0,0 21 16,-21 0-16,21 0 0,-21-22 0,-1 22 16,22 0-16,-21 0 0,21 0 0,-21 0 15,21 0-15,0 0 0,-21 0 0,21 0 16,0 0-16,0 0 0,21 0 0,0 0 15,0 0-15,1 0 0,20-21 0,0 21 16,1 0-16,20 0 0,1-21 0,-1 0 16,1 21-16,20 0 0,-20-21 15,20 21-15,22 0 0,-21-21 16,21 21-16,21-22 0,-21 1 16,21 0-16,0 0 15,21 0 1,0 0-16,-21-1 15,21 22-15,0-21 0,-21 0 0,21 21 16,1-21-16</inkml:trace>
  <inkml:trace contextRef="#ctx0" brushRef="#br0" timeOffset="20656.11">18330 5440 0,'0'0'0,"0"-21"0,0 0 16,-21-1-16,0 22 0,0 0 0,0-21 16,-22 21-16,22 0 0,0 0 0,0 0 15,-22 21-15,22 1 0,0-1 16,0 0-16,0 0 0,0 21 15,-1-20-15,1 20 0,0 0 0,21 1 16,-21 20-16,21-21 0,0 1 0,0-1 16,0 0-16,0-20 0,0 20 0,0-21 15,21 21-15,0-20 0,0-1 16,1 0-16,-1 0 0,21 0 0,-21-21 16,0 21-16,22-21 0,-22 0 0,21 0 15,-21 0-15,1 0 0,20 0 0,43-21 16,-43 0-16,-21 0 15,21 0-15,-20 0 0,20-1 0,-21 1 16,21-21-16</inkml:trace>
  <inkml:trace contextRef="#ctx0" brushRef="#br0" timeOffset="20931.96">19008 5440 0,'0'0'0,"21"-21"0,0-22 0,0-41 15,0 63-15,-21-1 0,0 1 16,-21 21-1,0 21 1,0 1-16,0-1 0,21 21 0,-22-21 16,1 22-16,0-1 0,21 0 15,-21 1-15,0-1 0,21 0 0,-21 1 0,21-1 16,0 0-16,-22 1 16,22-22-16,-21 21 0,21 0 0,0-20 15,0-1-15,0 0 0,0 0 0,0 0 16,0 0-16,0 1 0,0-1 15,21-21 1,1 0 0,-1-21-16,0 21 15</inkml:trace>
  <inkml:trace contextRef="#ctx0" brushRef="#br0" timeOffset="22208.31">19643 5757 0,'0'0'0,"21"0"16,0-21-16,-21-21 16,0 21-16,0 0 0,-21-1 15,0 22-15,-1 0 16,1 0-16,-21 0 0,21 0 0,-22 0 16,1 0-16,0 0 0,-1 22 0,22-22 15,-21 21-15,0 0 0,20 0 0,1 21 16,-21-20-16,21-1 0,0 21 0,21-21 15,-22 0-15,22 22 0,-21-22 0,21 0 16,0 0-16,0 43 16,0-43-16,21-21 15,1 0-15,-1 21 0,0-21 0,0 0 16,0 0-16,0 0 0,1 0 0,20 0 16,43-42-16,-43 21 15,-21-1-15,21 1 0,-20 0 0,-1 0 16,21 0-16,-21 0 0,0-22 15,-21 22-15,22 0 0,-22-21 0,21 20 16,-21 1-16,0-21 0,0 21 0,0 0 16,0-1-16,-21 44 31,-1-1-31,22 0 16,-21 0-16,0 21 0,21-20 15,0-1-15,-21 21 0,21-21 0,0 0 16,-21 22-16,21-22 0,0 0 0,0 0 15,0 0-15,0 1 0,21-1 0,0 0 16,0-21-16,0 21 0,1-21 0,-1 21 16,0-21-16,0 0 0,21 0 15,-20 0-15,-1 0 0,21 0 0,-21-21 16,22 0-16,-22 21 0,21-21 0,-21 0 16,0 21-16,22-22 0,-22-20 0,0 21 15,21 0-15,-20 0 0,-1-22 0,0 22 16,0-21-16,0 21 0,0-22 0,-21 22 15,22 0-15,-22 0 16,0 0-16,-22 21 16,1 0-16,0 0 0,0 0 15,-21 21-15,20 0 0,1 0 0,21 0 16,-21 0-16,21 1 0,0-1 0,0 0 16,0 0-16,0 0 0,0 0 15,0 1-15,21-1 0,0 0 0,1 0 16,-1 0-16,0 0 0,0 1 0,21-22 15,-20 21-15,-1 0 0,0-21 0,0 21 16,-21 0 0,-21-21-1,-21 0-15,20 0 16,1 0-16,-21 0 0,21 0 16,-22 0-16,22 0 0,0-21 0,-21 21 15,21 0-15,-1 0 0,1 0 0,0 0 16,0 0-16,0 0 15,42 0 17,0 0-32,0 21 0,0-21 15,1 0-15,-1 0 0,0 0 0,0 21 16,21-21-16,-20 0 0,20 0 0,-21 0 16,21 0-16,1 0 0,-22 0 15,21 0-15,1 0 0,-1-21 0,-21 0 16,21 21-16,1-21 0,-22 21 0,21-21 15,-21 0-15,22-1 0,-1 22 0,-21-21 16,22 0-16,-22-21 0,0 21 16,0-1-16,0 1 0,0-21 0,1 21 15,-1 0-15,-21-1 0,0 1 0,0 0 16,0 0-16,0 0 0,-21 21 16,-1 0-16,1 0 0,0 0 15,0 21-15,0-21 0,0 21 16,-1 0-16,22 0 0,0 1 0,0-1 15,0 0-15,0 0 0,22 0 16,-1 0-16,0 1 0,0-22 0,0 21 16,0 0-16,22 0 0,-22 0 0,0 0 15,0-21-15,0 22 0,1-22 0,-22 21 16,0 0-16,21-21 16,-21 21-16,-21 0 15,-1-21 1,1 0-16,0 0 15,0 0 32,0 0-31,0 0-16,-1 0 0,1-21 0</inkml:trace>
  <inkml:trace contextRef="#ctx0" brushRef="#br0" timeOffset="31856.56">4762 7049 0,'0'0'0,"22"0"0,-1 0 16,0-22-16,0 22 15,0 0-15,0-21 0,1 21 32,-22-21-32,-22 21 62,1 0-62,0 21 16,0-21-16,0 21 0,0 1 0,-22-1 15,22 0-15,-21 0 0,-1 0 16,1 22-16,0-1 0,-1-21 0,1 21 16,-21 1-16,20 20 0,1-20 0,-22-1 15,22 0-15,-21 22 0,20-22 16,-20 0-16,-1 22 0,22-22 0,-22 1 15,22 20-15,-21-21 0,20 22 0,-20-1 16,20-20-16,-20 20 0,21-20 16,-22 20-16,22-21 0,-22 22 15,22-22-15,-22 1 0,22-1 0,0 0 16,-1-21-16,1 22 0,0-22 0,-1 0 16,22 21-16,-21-42 0,21 22 15,0-1-15,-22 0 0,22-21 16,21 21-16,-21-21 0,0 0 31,21-21-15,0 0-1,0 0-15,0-1 16,0 1-16,0 0 16,0 0-16,21 0 15</inkml:trace>
  <inkml:trace contextRef="#ctx0" brushRef="#br0" timeOffset="32364.27">2984 8319 0,'0'0'0,"0"-22"16,0 1-16,0 42 46,0 1-46,0-1 16,-21 0-16,21 0 0,0 0 0,-21 0 16,21 1-16,-21-1 0,0 0 15,21 0-15,-21 0 0,-1 0 0,1 1 16,21-1-16,-21 0 0,0 21 0,0-21 16,0 1-16,-1-1 0,1-21 15,0 21-15,0 0 0,0-21 0,21 21 16,-21-21-16,42 0 47,-21 21-47,21-21 0,21 0 15,-21 0-15,1 22 0,20-22 16,-21 21-16,21-21 0,-20 0 0,20 21 16,170 21-1,-191-42 1,21 21-16,-21-21 0,22 0 0,-22 22 15,0-1-15,0-21 0,0 0 0,0 21 16,-21 0 0,0 0-16,-21 0 15,0-21 1,0 0-16,21-21 31,0-21-31</inkml:trace>
  <inkml:trace contextRef="#ctx0" brushRef="#br0" timeOffset="33643.83">6731 7070 0,'0'-21'0,"-21"-1"15,0 22 1,21-21-16,0 0 16,21 42 62,0 0-78,0-21 0,0 22 15,0-1-15,22 0 0,-22 0 16,0 0-16,21 0 0,1 22 0,-22-22 16,21 0-16,1 21 0,-1-20 0,0-1 15,-21 21-15,22-21 0,-1 0 16,0 22-16,1-22 0,20 0 0,-20 21 16,20-20-16,-21-1 0,22 21 0,-1-21 15,1 0-15,21 22 0,-22-22 0,22 21 16,-1-21-16,-20 22 0,21-22 0,-22 21 15,1-21-15,20 22 16,-20-1-16,-1-21 0,22 22 0,-22-1 16,1-21-16,-1 21 0,-20-20 0,20-1 15,-20 21-15,-1-21 0,0 0 0,1 1 16,-1-22-16,-21 21 0,0 0 0,0 0 16,22-21-16,-22 21 0,0-21 15,0 21-15,0-21 16,1 0-16,-1 0 15,0 0 1,0 0-16,-21-21 16,0 0-1,21 0-15,-21 0 16,0 0-16,0-1 16,0 1-16,0 0 0,0 0 15,0 0-15,0 0 0,-21-1 0,21 1 16,-21 0-16,0 0 0,0 0 15,21 0-15,-22 21 16,1 0-16,0-22 0,0 22 16,0 0-16,0 0 15,21 22 1,0-1 0,0 0-16,0 0 0,21-21 15,0 21-15,0 0 0,0 1 16,0-1-16,1-21 0,-1 21 15,0-21-15,0 21 0,0-21 0,0 21 16,1-21-16,-1 0 0,0 21 16,0-21-16,0 0 15,-21 22 17,-21-1-17,0-21-15,0 21 0,0-21 16,-1 21-16,1-21 0,0 21 15,0 0-15,0 1 0,-22-22 0,22 21 16,0 0-16,0 0 0,0-21 0,0 21 16,-1-21-16,22 21 0,-21 1 0,0-22 15,21 21-15,-21-21 0,21 21 16,-21-21 0,21 21-16,-21-21 46</inkml:trace>
  <inkml:trace contextRef="#ctx0" brushRef="#br0" timeOffset="34608.41">1037 9737 0,'0'0'0,"-21"-43"15,21 22-15,-21 0 16,21 0-16,0 0 0,-21 21 15,21-21-15,0-1 0,0 1 16,0 0-16,0 0 16,0 0-1,-22 21 17,1 21-32,21 0 15,-21 21-15,21-20 0,0 41 16,0-21-16,-21 1 0,21 20 0,-21 1 15,21-1-15,0 1 0,0-1 0,-21 1 16,-1-1-16,22 22 0,-21-22 16,0 1-16,21 21 0,-21-22 0,0 1 15,21-22-15,-21 21 0,21-20 16,0-1-16,-22 0 0,22 1 0,-21-1 16,21-21-16,-21 22 0,21-22 0,0 0 15,0 0-15,0 0 0,0 0 16,0 1-16,0-44 31,0 1-15,0 0-16,0 0 0,0 0 0,0 0 15,0-1-15,0-20 0,0 0 16,0 21-16,21-22 0,-21-20 0,21 20 16,-21-20-16,0-1 0,22 1 15,-1 21-15</inkml:trace>
  <inkml:trace contextRef="#ctx0" brushRef="#br0" timeOffset="35951.76">868 9694 0,'0'0'0,"0"-21"0,0 0 16,0 0-16,0 0 0,-21 21 15,21-21-15,21 21 31,0 0-15,0 0-16,0 0 16,0 0-16,1 0 15,-1 0-15,0 0 0,21 0 16,-21 0-16,22 0 0,-1 0 0,0 0 16,22-22-16,-22 22 0,43 0 15,-22-21-15,22 21 0,0 0 16,-1-21-16,1 21 0,0 0 15,-1-21-15,22 21 0,21 0 0,-21-21 16,0 21-16,21 0 0,-21 0 0,21-21 16,-21 21-16,-1 0 0,22 0 15,0-22-15,-21 22 0,21 0 0,0-21 16,-21 21-16,0 0 0,0 0 0,0 0 16,-1-21-16,-20 21 0,21 0 15,0 0-15,0-21 0,-1 21 0,-20 0 16,21 0-16,-21-21 0,-1 21 0,1 0 15,0 0-15,-22 0 0,22 0 16,-22-21-16,22 21 0,0 0 16,-22 0-16,1 0 0,20 0 0,-20 0 15,-1 0-15,1-22 0,-1 22 0,-20 0 16,-1 0-16,21 0 0,-20 0 0,-1 0 16,-21-21-16,22 21 0,-1 0 15,-21 0-15,21 0 0,-20 0 0,-1-21 16,63 21-1,-62 0-15,-1 0 0,0 0 16,-21-21-16,21 21 16,0 0-16,0 0 15,-21 21 1,0 0 0,0 0-16,0 1 15,0-1-15,-21 0 0,21 21 0,-21-21 16,21 1-16,-21 20 0,21 0 0,-21 1 15,0-1-15,21 0 0,0 1 16,0-1-16,0 0 0,0 22 0,0-22 16,0 0-16,0 1 0,-22-1 0,22 0 15,0 1-15,0 20 0,0-20 0,0-1 16,-21 21-16,21-20 0,0 20 0,0-20 16,0-1-16,0 21 15,0-20-15,0-1 0,0 0 0,0 1 16,0-1-16,0-21 0,0 22 0,0-1 15,-21-21-15,21 21 0,0-20 0,-21 20 16,21-21-16,0 21 0,0-20 0,0-1 16,-21 21-16,0-21 0,21 0 0,-22 1 15,1-1-15,21 0 0,0 0 16,-21 0-16,0 0 0,0 1 16,21-1-16,-21-21 0,-1 0 0,22 21 15,-21-21-15,0 0 0,0 0 0,0 21 16,0-21-16,-22 0 0,22 0 15,0 0-15,-21 0 16,20 21-16,-20-21 0,0 0 0,-1 0 16,1 0-16,-21 0 0,20 0 0,-20 0 15,-1 0-15,1 0 0,-1 0 0,1 0 16,-1 0-16,1 0 0,-1 0 0,1 0 16,-1 0-16,1 0 0,-1 0 15,1-21-15,-22 21 0,0 0 0,22 0 16,-22 0-16,1 0 0,-1 0 0,0 0 15,-21 0-15,22 0 0,-1 0 0,-21 0 16,22 0-16,-22 0 16,0 0-16,0 0 0,0 0 0,0 0 15,1 0-15,-1 0 0,0 0 0,0 0 16,0 0-16,0 0 0,1 0 0,-1 0 16,21 0-16,0 0 0,-20 0 15,41 0-15,-21 0 0,1 0 0,20 0 16,-20 0-16,20 0 0,-21 0 0,22 0 15,-1 0-15,1 0 0,-1 0 16,22 0-16,0 0 0,-1 0 0,1 0 16,0 0-16,21 0 0,-22 0 15,22 0-15,0 0 0,-21 0 0,20 0 16,1-21-16,-21 21 0,21 0 16,-22 0-16,22 0 0,-21 0 15,0 0-15,20 0 0,-20 0 0,21 0 16,0 0-16,-22 0 0,22 0 15,0 0-15,21-21 32,21 0-32,22-1 15,-22 1-15,0 0 0,0 0 0,21-21 16,-20 20-16</inkml:trace>
  <inkml:trace contextRef="#ctx0" brushRef="#br0" timeOffset="36276.62">1757 10139 0,'0'-21'0,"0"42"0,0-63 15,-21 42-15,-1 0 16,1 0-16,0 21 0,0 0 15,0 0-15,21 21 0,-21 1 16,21-1-16,-22 0 0,1 1 0,21 20 16,0-20-16,0 20 0,-21-21 0,21 22 15,-21-22-15,21 1 16,0-1-16,0-21 0,0 21 0,0-20 16,0-1-16,-21 21 0,21-21 0,0 0 15,0 1-15,0-1 16,-21-21-16,21-21 31</inkml:trace>
  <inkml:trace contextRef="#ctx0" brushRef="#br0" timeOffset="36713.37">1482 10541 0,'0'0'0,"0"-63"0,0-22 15,0 43-15,0 20 0,0-20 16,0 21-16,0-21 0,0 20 0,0 1 15,0 0-15,21 21 0,0 0 16,0 0-16,0 0 0,22 0 0,-22 0 16,21 21-16,0 0 0,1 1 0,-22 20 15,21 0-15,1 1 0,-22-1 16,21 0-16,-21 22 0,0-22 0,1 0 16,-22 1-16,0 20 0,21-20 0,-21-22 15,0 21-15,0 0 0,0-20 16,0-1-16,0 21 0,0-21 15,0 0-15,21-42 32,-21 0-32,21 0 15,0-21-15,-21 20 0,21-20 0,1 21 16,-22-21-16,21-1 0,0 1 16,-21-22-16,21 22 0,0-21 0,0 20 15,-21-20-15,0 20 0,22 1 0,-22 0 16,21-1-16,-21 1 0,0 21 15,0 0-15,0 0 0,0-1 0,0 1 16,21 21 0,-21 21-1,0 1-15,0-1 0,0 0 16,0 0-16,0 21 16</inkml:trace>
  <inkml:trace contextRef="#ctx0" brushRef="#br0" timeOffset="39683.64">2603 10753 0,'43'0'16,"-22"-21"-16,0-1 16,-21 1-16,0 0 15,0 0-15,0 0 0,0 0 0,0-1 16,0 1-16,0-21 0,0 21 0,0 0 15,0-1-15,-21 1 0,0 0 16,0 21-16,-1 0 0,1 0 16,0 0-16,-21 21 0,21-21 0,-1 21 15,1 22-15,0-22 0,0 0 16,0 21-16,0-20 0,-1 20 0,22-21 16,-21 21-16,21-20 0,0 20 0,0-21 15,0 0-15,0 0 0,0 1 16,0-1-16,21 0 15,1-21-15,-1 0 0,0 0 16,0 0-16,0 0 0,0 0 16,1-21-16,-1 0 0,0 21 0,0-22 15,0 1-15,-21 0 0,21 0 0,1 0 16,-22 0-16,0-1 0,21-20 16,-21 21-16,0-21 0,0 20 0,0 1 15,21-21-15,-21 21 0,0 0 16,0-1-16,0 44 31,-21-1-31,21 0 0,-21 0 0,21 0 16,0 0-16,0 1 15,0 20-15,0-21 0,0 0 0,0 0 16,0 1-16,0-1 0,0 0 0,0 0 16,0 0-16,21 0 0,0-21 0,0 22 15,0-22-15,0 0 16,1 0-16,-1 0 0,0 0 0,0 0 15,0 0-15,0 0 0,1-22 0,20 22 16,-21-21-16,0 0 0,0 0 16,1 0-16,-22 0 0,21-22 0,-21 22 15,21 0-15,-21-21 0,0 20 0,0 1 16,0-21-16,0 21 0,0 0 16,-21-1-16,0 1 15,-1 21-15,1 0 0,0 0 16,0 0-16,21 21 0,0 1 15,0-1-15,0 0 16,0 0-16,21 0 0,0 0 16,0 1-16,1-1 0,-22 0 15,21-21-15,-21 21 0,21 0 16,-21 0-16,0 1 0,0-1 0,21-21 16,-21 21-16,0 0 0,21-21 0,-21 21 15,0 0 1,21 1-16,1-22 31,-1 0-31,0 0 0,0 0 0,21 0 16,-20 0-16,-1-22 15,0 22-15,21-21 0,-21 0 0,1 21 16,20-21-16,-21 0 0,0 0 0,22-1 16,-22 1-16,-21 0 0,21 0 0,-21 0 15,0 0-15,0-22 16,0 22-16,0 0 0,-21 0 0,0 0 0,-1-1 15,1 22-15,0 0 0,0 0 16,0 0-16,0 0 0,-1 0 16,22 22-16,0-1 15,0 0-15,0 0 16,22 0-16,-1 0 0,0 1 0,0-22 16,0 21-16,0 0 0,1 0 15,-1 0-15,0-21 0,-21 21 0,21 1 16,0-1-16,-21 0 0,21 0 15,1 0-15,-22 0 16,21-21-16,-21 22 0,21-22 16,0 0-16,0 0 15,0 0-15,1 0 0,-1 0 16,0 0-16,0 0 0,21-22 16,-20 1-16,-1 21 0,0-21 0,0 0 15,0 0-15,0 0 0,1-1 16,-1 1-16,0 0 0,-21 0 0,0-21 15,0 20-15,21 1 0,-21 0 16,0 0 0,-21 21-1,21 21-15,-21 0 0,21 0 16,-21 1-16,21-1 16,-22 0-16,22 0 0,0 0 0,0 0 15,0 1-15,0-1 0,0 0 0,0 0 16,0 0-16,22-21 0,-1 21 0,0 1 15,0-22-15,0 0 16,0 0-16,22 0 16,-22 0-16,0 0 0,0 0 0,0 0 15,1 0-15,-1-22 0,0 22 0,21-21 16,-21 0-16,1 21 0,-1-21 16,0 0-16,-21 0 0,0-22 0,21 22 15,-21 0-15,0-21 0,0-1 0,0 22 16,0-21-16,-21-1 0,0 22 0,0-21 15,-1 21-15,1 0 0,0-1 16,0 1-16,0 21 0,0 0 0,-1 0 16,1 0-16,0 0 0,0 21 15,0 1-15,0-1 0,-1 0 0,1 0 16,0 0-16,21 22 0,-21-22 16,21 21-16,-21-21 0,21 22 0,0-22 15,0 0-15,0 0 0,0 21 0,0-20 16,21-1-16,0 0 0,0 0 15,0 0-15,1-21 0,-1 0 16,0 0-16,0 0 0,0 0 0,0 0 16,22 0-16,-22 0 0,0 0 0,21 0 15,-20-21-15,20 0 0,-21 21 0,21-21 16,-20 0-16,-1-1 0,21 1 16,-21 0-16,0 0 0,1 21 15,-1-21-15,0 0 0,-21-1 0,21 22 16,-21-21-16,0 42 31,-21 1-31,0-1 16,21 0-16,-21 0 0,21 0 0,0 0 15,0 1-15,0-1 0,0 0 16,0 0-16,0 0 0,0 0 0,0 1 16,21-22 15,0 0-31,0 0 0,0 0 15,0-22-15,-21 1 16,22 21-16,-1-21 0,0 0 16,-21 0-16,21 0 0,0-1 0,0-20 15,-21 21-15,22 21 0,-22-21 16,0 0-16,0-1 0,0 44 31,0-1-15,0 0-16,0 0 0,0 0 15,0 0-15,0 1 0,0-1 0,0 0 16,0 0-16,0 0 16,0 0-16,0 1 0,21-1 31,0-21-31,0 0 16,0 0-16,0-21 15,-21-1-15,22 22 0,-1-21 16,-21 0-16,21 0 0,0 21 0,-21-21 15,0 0-15,21-1 0,-21 1 0,21 0 16,-21 0-16,0 0 0,0 0 16,0-1-16,0 44 31,0-1-31,0 0 0,0 0 16,0 0-16,-21 0 0,21 1 0,0-1 15,0 0-15,0 0 0,0 0 16,0 0-16,0 1 15,0-1-15,21-21 0,-21 21 16,22-21-16,-1 0 16,0 0-16,0 0 0,0 0 15,0-21-15,1 21 0,-22-21 16,21 21-16,0-22 0,0 1 16,0 0-16,0 0 0,-21 0 15,0 0-15,22-1 0,-1 1 16,-21 0-16,21 21 15,-21 21 17,0 0-32,0 1 0,0-1 15,0 0-15,0 0 0,0 0 16,0 0-16,0 1 16,0-1-1,21-21 16,0 0-31,-21-21 0,21-1 16,1 1-16,-22 0 16,21 0-16,0 0 0,0 0 15,-21-1-15,21 22 16,0 0-16,-21 22 31,0-1-31,0 0 16,22-21-16,-22 21 0,21 0 0,-21 0 15,21 1-15,0-1 16,0-21-16,-21 21 0,21-21 0,1 0 16,-1 21-16,21-21 0,-21 21 0,0-21 15,1 0-15,-1 0 0,21 0 0,-21 0 16,22 0-16,-22 0 0,0 0 16,21-21-16,-21 0 0,1 21 0,-1-21 15,0 0-15,-21-1 0,0 1 16,0 0-16,21 0 0,-21-21 0,0 20 15,0 1-15,0-21 0,0 21 0,-21 0 16,0-1-16,21 1 0,-21 0 0,-1 21 16,1 0-16,0-21 0,0 21 0,0 0 15,0 0-15,-1 0 0,1 21 16,0-21-16,0 21 0,21 0 0,0 1 16,-21-22-16,21 21 0,0 0 0,-21 21 15,21-21-15,0 1 0,0-1 0,0 21 16,0-21-16,0 22 0,0-22 15,0 21-15,0 0 0,0 1 16,0-1-16,0 0 0,-22 22 0,1-22 16,0 22-16,21-22 0,-21 22 0,21-22 15,-21 21-15,0-20 0,21-1 0,0-21 16,0 22-16,-22-1 0,22 43 16,0-64-16,-21 0 0,21 0 15,0 0-15,0 0 16,0-42 15,0 0-31,0 0 0,0 0 16,0 0-16,0-22 0,0 22 15,0-21-15</inkml:trace>
  <inkml:trace contextRef="#ctx0" brushRef="#br0" timeOffset="39884.51">5524 10308 0,'0'0'0,"-63"-21"15,63 0-15,0 0 16,0 0 0,21-1-1,0 22 1,0 0-16,1 0 0,-1-21 0,0 21 15</inkml:trace>
  <inkml:trace contextRef="#ctx0" brushRef="#br0" timeOffset="40516.16">7959 9462 0,'0'-22'0,"0"44"0,0-65 0,0 22 0,0 0 16,0 0-16,0 0 15,0-1-15,0 1 0,0 0 0,0 0 16,0 42 0,0 0-1,0 22-15,0-22 0,0 42 0,-22-20 16,22 20-16,0 22 0,-21-22 0,21 22 16,0 0-16,0-22 0,-21 22 0,0-1 15,21 1-15,-21-21 0,0 20 16,21 1-16,-22 0 0,22-22 15,-21 1-15,0-1 0,21 1 0,-21 84 16,0-106-16,21 0 16,0-20-16,0-1 0,0 0 0,0 0 15,0 0-15,0-42 32,21 0-32,0 0 0,-21 0 15,0-22-15,21 22 0,0-21 0,-21-1 16,22 1-16,-22-21 0,0-1 0,21 22 15,0-43-15</inkml:trace>
  <inkml:trace contextRef="#ctx0" brushRef="#br0" timeOffset="41424">7959 9483 0,'0'0'16,"0"-43"-16,-22-62 15,22 83-15,0 1 16,22 21-1,-1 0-15,0 0 0,21 0 0,1 0 16,-1 0-16,21 0 0,1 0 0,-1 0 16,22 0-16,0 0 0,21 0 15,-1 0-15,22 0 0,-21 0 16,21 0-16,21 0 0,-21 0 0,22-21 16,-22 21-16,21-21 0,0 21 0,0-21 15,0 21-15,0-21 0,22 21 16,-22-22-16,21 1 0,-21 0 0,1 21 15,-1-21-15,0 0 0,0 0 0,-21-1 16,0 1-16,21 21 0,-21-21 0,-21 0 16,0 0-16,0 21 0,0-21 0,-22 21 15,1 0-15,0-22 0,-1 22 16,-20 0-16,20 0 0,-20 0 0,-22-21 16,22 21-16,-22 0 0,0 0 0,1 0 15,-1 0-15,0 0 0,-20 0 16,-1 0-16,21 0 0,-21 0 0,0 0 15,1 21-15,-22 1 16,0-1-16,0 0 16,0 0-16,0 0 0,0 0 0,0 1 15,-22 20-15,1-21 0,21 0 0,-21 22 16,0-1-16,0 0 0,0 1 0,-1-1 16,1 0-16,0 22 0,0-1 0,0 1 15,0-1-15,-1 22 0,22-22 16,-21 22-16,21-21 0,-21 20 0,21 1 15,0 0-15,0-22 0,0 22 0,0-1 16,0 1-16,0 0 0,0-22 16,21 22-16,0-22 0,-21 22 0,0-21 15,22-1-15,-1 1 0,-21 20 0,0-20 16,0-1-16,0-20 0,0 20 0,0-21 16,0 1-16,0-1 0,0 0 0,-21 1 15,-1-22-15,-20 21 0,21-21 16,0 1-16,0-1 0,-22 0 0,22-21 15,0 21-15,-21-21 0,-1 0 0,22 0 16,-21 0-16,-1 0 0,1 0 0,0 0 16,-1 0-16,1 0 0,-21-21 0,-1 21 15,1-21-15,-1 0 0,-21 21 16,1-22-16,-1 1 0,-21 0 0,22 0 16,-43 0-16,21 0 0,-21-1 0,0 1 15,-21 0-15,-1-21 0,1 21 0,-21-1 16,0 1-16,-1 0 0,-20 0 15,-1 0-15,1 21 0,20-21 0,-20 21 16,-1 0-16,22 0 0,-21 0 0,20 0 16,22 0-16,0 0 0,0 0 0,0 0 15,21 0-15,0 0 0,0 0 0,21 0 16,0 0-16,42 0 0,-20 0 16,41 0-16,1 0 0,21 0 15,0 0-15,0 0 0,42 0 16,0 0-1,0 0-15,21-22 0,-20 1 16,-1 21-16,0-21 0,21 0 16,-21-21-16,22 20 0</inkml:trace>
  <inkml:trace contextRef="#ctx0" brushRef="#br0" timeOffset="42080.07">8657 10139 0,'0'0'0,"0"-21"0,0 42 31,0 0-31,-21 21 16,0-20-16,21 20 0,-21 0 0,-1 1 15,1-1-15,21 0 0,-21 1 0,0 41 16,0-41-1,21-22-15,-21 21 0,21-21 0,-22 22 0,22-22 16,0 0-16,0 0 0,0-42 47,0 0-47,22 21 16,-1-21-16,0-1 0,0-20 0,-21 21 15,21 0-15,0 0 0,1-1 0,-22 1 16,21 0-16,0 21 0,-21-21 15,21 21 1,-21 21-16,0 0 0,21 0 0,-21 1 16,0-1-16,0 0 0,21 0 15,1 0-15,-22 0 0,21 1 0,0-1 16,0 0-16,0 0 0,0-21 0,1 21 16,-1-21-16,0 0 0,0 0 15,21 0-15,-20 0 0,-1 0 16,21 0-16,-21 0 0,22 0 0,-22-21 15,0 21-15,0-21 0,0 0 0,0 0 16,1-22-16,-1 22 0,-21-21 0,21-1 16,-21 1-16,0-21 0,0 20 15,0-20-15,0 20 0,0-20 0,0 21 16,-21-1-16,0 1 0,21 0 0,-22 20 16,22 1-16,-21 0 0,0 0 0,0 21 15,0 21 1,21 0-16,0 0 0,0 1 0,0-1 15,0 21-15,0-21 0,0 0 0,0 22 16,0-22-16,0 0 0,0 21 16,0-20-16,0-1 0,21 21 0,0-21 15,0 0-15,0 1 16,1-22-16,-1 0 0</inkml:trace>
  <inkml:trace contextRef="#ctx0" brushRef="#br0" timeOffset="42299.95">9525 10393 0,'0'0'16,"21"0"-16,-21 21 16,0 0-1,0 0-15,0 1 0,0-1 16,0 0-16,-21 0 0,21 0 0,-21 0 16,21 1-16,0-1 0,0 0 15,-21 0-15,21 0 0,-22-21 0,22 21 16,0 1-16,0-44 47,0 1-47</inkml:trace>
  <inkml:trace contextRef="#ctx0" brushRef="#br0" timeOffset="42467.93">9567 10266 0,'0'0'0,"0"-21"16,0 0-16,-21-43 15,0 64-15,0 0 16,21 21 15,0 0-31,0 1 0,21-22 16,-21 21-16,21-21 0,0 21 0,0-21 16,1 21-16</inkml:trace>
  <inkml:trace contextRef="#ctx0" brushRef="#br0" timeOffset="45035.98">10139 10583 0,'0'0'0,"21"0"0,-21-21 15,0 0-15,0 0 16,0 0-16,-21 0 16,21-1-16,-21 22 0,-1-21 15,1 21-15,0 0 0,0 0 0,0 0 16,0 0-16,-1 0 0,1 0 0,0 21 15,0-21-15,0 22 0,21-1 0,-21 0 16,-1 0-16,22 0 0,-21 0 16,21 1-16,0-1 0,0 0 15,0 21-15,0-21 0,0 1 16,0-1-16,21-21 0,1 0 0,-1 21 16,0-21-16,0 0 0,0 0 0,0 0 15,1 0-15,20-21 0,-21 21 16,0-21-16,0-1 0,22 1 0,-22 0 15,0 0-15,0 0 0,0 0 0,1-22 16,-1 22-16,0-21 0,-21-1 0,21 1 16,0-21-16,0 20 0,-21 1 15,22 0-15,-1-22 0,-21 22 0,0-1 16,0 1-16,21 21 0,-21-21 0,0 20 16,0 1-16,0 0 0,-21 42 31,21 0-31,-21 1 0,-1 20 0,1-21 15,0 21-15,21-20 0,-42 62 16,42-63-16,0 22 0,-21-1 16,21 0-16,-22 1 0,22-1 0,0 0 15,0 1-15,0-22 0,0 21 0,0-21 16,22 1-16,-1 20 0,0-21 0,0-21 16,0 21-16,0 0 0,1-21 0,-1 0 15,0 0-15,0 0 0,21 0 16,-20 0-16,20 0 0,0-21 0,-21 21 15,22-21-15,-22 0 0,21 0 16,-21 0-16,1-1 0,-1 1 0,0 0 16,0 0-16,-21 0 0,0 0 0,0-22 15,0 22-15,0 0 0,0 0 16,-21 0-16,0 21 0,0 0 16,-1 0-16,-20 0 0,21 0 0,0 21 15,0 0-15,-1 0 0,1-21 0,0 42 16,0-20-16,0-1 0,21 0 0,-21 0 15,21 0-15,0 0 0,0 1 0,0 20 16,0-21-16,0 0 16,0 0-16,21 1 0,0-22 15,0 21-15,0-21 0,0 0 16,1 0-16,-1 0 0,0 0 16,0 0-16,0-21 0,0 21 0,1-22 15,-1 1-15,0 0 0,-21 0 0,21 0 16,0-22-16,0 1 0,1 0 15,-22-1-15,21 1 0,0 0 0,0-22 16,0 22-16,0-22 0,1 22 0,-22-21 16,21 20-16,-21 1 0,21-22 0,-21 43 15,0-21-15,0 21 0,0 0 0,0-1 16,-21 22 15,0 43-31,-1-22 0,22 0 0,-21 0 16,0 22-16,21-22 0,-21 21 0,0 0 15,21 1-15,0-22 0,-21 21 0,-1 1 16,22-1-16,-21 0 0,21 1 16,0-1-16,0-21 0,0 21 0,0 1 15,0-22-15,0 21 0,0-21 0,0 1 16,21-1-16,1 0 0,-1 0 0,0 0 16,0-21-16,0 21 0,22-21 15,-22 0-15,21 0 0,0 0 0,-20 0 0,20 0 16,0 0-16,1 0 0,-1 0 15,0-21-15,-21 0 0,22 21 16,-22-21-16,0 0 0,0 0 0,0-1 16,1 1-16,-22-21 0,0 21 0,0 0 15,0-1-15,0 1 0,0 0 0,0 0 16,0 0-16,0 0 0,-22 21 16,1 0-16,0 0 0,0 0 15,0 21-15,0 0 16,21 0-16,0 0 0,-22 0 0,22 1 15,0-1-15,0 0 0,0 0 0,0 0 16,0 0-16,0 1 0,0-1 0,0 0 16,0 0-16,22 0 0,-1 0 15,0-21-15,0 0 0,0 22 16,0-22-16,1 0 0,-1 0 16,21 0-16,-21 0 0,0 0 15,1 0-15,-1-22 0,21 22 0,-21-21 16,0 0-16,1 21 0,-22-21 0,21 0 15,-21 0-15,21-1 0,-21 1 0,0 0 16,0 0-16,0 0 0,0 42 47,0 0-47,-21 0 16,0 0-16,21 1 0,-22-1 15,22 0-15,0 0 0,0 0 16,0 0-16,0 1 0,-21-22 15,21 21-15,0-42 47,21 21-47,-21-22 0,22 1 16,-22 0-16,21 0 0,0 21 16,-21-21-16,0 0 0,21-1 0,0 1 15,-21 0 1,0 0-16,21 21 0,-21 21 31,0 0-31,22-21 0,-22 21 0,0 1 16,0-1-16,0 0 0,0 0 15,0 0-15,21 0 16,-21 1-16,21-22 0,0 21 0,0-21 16,0 21-16,1-21 15,-1 0-15,0 0 0,21 0 16,-21 0-1,1-21-15,-1 0 0,0 21 0,-21-22 16,0 1-16,21 0 0,-21 0 0,21 21 16,-21-21-16,21 0 0,-21-1 15,0 1-15,0 0 16,22 21-16,-22 21 31,0 0-15,0 1-16,0-1 0,0 0 15,-22-21-15,22 21 0,0 0 16,0 0-16,22-21 31,-1 0-15,0 0 0,-21-21-16,21 0 0,0 21 15,-21-21-15,21 0 0,-21 0 16,22-1-16,-1 22 0,-21-21 0,21 21 15,0-21-15,0 21 16,0 0-16,-21 21 31,0 0-31,0 1 16,0-1-16,0 0 16,0 0-16,22 0 15,-1-21-15,0 21 16,0 1-16,0-22 0,0 0 0,1 0 15,-1 21-15,0-21 0,0 0 16,0 0-16,22 0 0,-22 0 0,0 0 16,0 0-16,0 0 0,0-21 15,1-1-15,-22 1 0,0 0 16,21 0-16,-21 0 0,0 0 0,0-1 16,0-20-16,0 21 0,0 0 0,0 0 15,0-1-15,0 1 16,-21 0-16,-1 21 15,1 0-15,0 0 0,0 0 16,21 21-16,-21 0 16,0 1-16,21-1 0,0 0 15,0 0-15,0 0 16,0 0 0,0 1 15,21-22-31,0 0 15,-21 21 1,0 0 0,0 0-16,0 0 15,0 0-15,0 22 0,0-22 0,0 0 16,0 21-16,0-20 0,-21 20 0,0-21 16,-1 21-16,22 1 0,0-1 0,0 0 15,-21 22-15,21-22 0,0 1 16,-21-1-16,21 0 0,0 1 0,0-1 15,0 0-15,-21 1 0,21-1 0,-21 0 16,21-21-16,-21 22 0,21-22 0,-22 21 16,22-21-16,0 1 0,-21-1 0,21 0 15,-21 0-15,21 0 0,0 0 0,-21 1 16,0-22 0,21-22 15,0 1-31,0 0 15,0 0-15,-21 0 0,21 0 16,0-22-16,-22 22 0,22-21 0</inkml:trace>
  <inkml:trace contextRef="#ctx0" brushRef="#br0" timeOffset="45292.38">12107 10393 0,'0'0'16,"-21"-21"-16,0 21 0,0 0 0,0 0 0,-1 0 15,1 0 1,21-21-16,0-1 62,0 1-46,21 21-16,1 0 0,-1 0 16</inkml:trace>
  <inkml:trace contextRef="#ctx0" brushRef="#br0" timeOffset="46944.06">19685 7239 0,'0'0'0,"21"0"0,0 0 16,0-21-16,-21 0 0,22 21 15,-1-21-15,0-1 0,0 1 16,0 21 0,-21-42-16,0 21 15,21 21-15,-21-21 16,-21 42 31,0 0-47,0-21 0,0 21 0,-22 0 15,22 22-15,-21-22 0,0 0 16,-1 21-16,1 1 0,-22-22 16,22 21-16,-21 0 0,-1 1 0,-21-1 15,22 22-15,-1-22 0,-20 0 0,-1 22 16,22-22-16,-22 22 0,-21-1 0,21 1 15,-20-1-15,20 22 0,-21-22 16,0 1-16,0-1 0,22-20 0,-22 20 16,21 1-16,-21-22 0,22 0 0,-22 1 15,21-1-15,1 0 0,20-21 0,-21 22 16,22-22-16,21 0 0,-1 0 0,1-21 16,0 21-16,20-21 0,1 0 0,21-21 31,21 0-16,1 0-15,-1 0 16,0 21-16,0-21 0,21-1 0,-20 1 16,-1 0-16,21 0 0,-21 0 0,22 0 15,-22-22-15,0 22 0,21 0 0,-21 0 16,1-22-16,20 22 0,-21-21 0,0 21 16,0-22-16,1 22 0,-22 0 15,21 0-15,-21 0 0,21 0 0,-21-1 16,0 1-16,0 0 15,0 42 1,-21 0 0,0 1-16,-1-1 0,1 0 0,0 0 15,0 21-15,0-20 0,0-1 16,-1 21-16,1-21 0,0 0 0,0 22 16,0-22-16,0 0 0,-22 0 0,22 0 15,0 1-15,0-1 0,0 0 0,-1-21 16,22 21-16,-21-21 0,42 0 47,1 0-47,-1 0 15,0 0-15,0 0 0,0 21 0,22-21 16,-22 21-16,21-21 0,-21 22 0,22-22 16,-1 21-16,0 0 0,1-21 15,-1 21-15,-21-21 0,21 21 0,1-21 16,-1 0-16,0 21 0,1-21 0,-22 0 15,0 0-15,0 22 0,0-22 0,1 0 16,-1 0-16,0 0 16,0 0-16,0 0 15,0 0-15,-21-22 0,22 22 0</inkml:trace>
  <inkml:trace contextRef="#ctx0" brushRef="#br0" timeOffset="47968.89">20701 7218 0,'0'-21'16,"0"0"-16,0-1 0,0 1 15,0 0-15,0 0 16,0 0 0,21 42 46,0 0-62,0-21 0,1 21 16,20 0-16,-21 1 0,21-1 0,1 0 15,20 21-15,-20-21 0,20 1 0,128 83 16,-107-62-16,-20-22 16,20 21-16,1 1 0,0-1 15,-1 0-15,1-21 0,0 22 0,21-1 16,-22 0-16,22 1 0,0 20 0,-21-20 16,20-1-16,1 0 0,0 22 0,0-22 15,-21 0-15,20 1 0,-20-1 16,-21-21-16,20 22 0,-20-22 15,20 21-15,-20-21 0,-1 0 0,-20-21 0,20 22 16,-20-22-16,20 0 0,-21 0 16,-20 0-16,20 0 0,-21 0 0,0 0 15,0 0-15,1 0 0,-22-22 16,0 1-16,0 0 16,-22 0-16,1 0 0,0 0 0,-21-1 15,21 1-15,-22 0 0,22 0 0,-21 0 16,21 0-16,-1-1 0,1 22 0,0-21 15,0 21-15,0 0 0,0 0 16,21-21-16,21 21 47,0 21-31,0-21-16,21 0 0,-20 0 0,-1 0 15,0 21-15,0-21 0,0 0 0,22 0 16,-22 0-16,0 0 0,0 22 0,0-22 15,0 0-15,1 0 16,-22 21-16,21-21 0,-21 21 16,0 0-16,0 0 15,0 0-15,0 1 0,-21-1 16,-22 0-16,22 0 0,0 0 16,-21 0-16,20 1 0,-20-1 15,0 0-15,21 0 0,-1 0 0,-20-21 16,21 21-16,0 1 0,0-22 0,-1 21 15,1-21-15,21 21 0,-21-21 16,21 21-16,-21-21 47,0 0-31,0 0-16</inkml:trace>
  <inkml:trace contextRef="#ctx0" brushRef="#br0" timeOffset="48888.59">15092 9631 0,'0'-21'0,"0"42"0,0-63 16,21 20-16,-21 1 0,21 0 16,0 21-16,-21-21 0,21 0 0,-21 0 15,22 21-15,-22-22 0,0 1 16,0 0-16,0 0 15,-22 21 1,1 0 0,0 21-16,21 0 0,-21 0 15,0 22-15,0-1 0,-1 0 16,1 22-16,21-1 0,-21 22 0,0 127 16,0-149-16,0 22 15,-1 0-15,22-1 0,-21-20 0,0 20 16,0-20-16,21 21 0,-21-22 0,0-21 15,21 22-15,0-22 0,-22 22 0,1-22 16,21 0-16,-21-20 0,21 20 16,0-21-16,-21 0 0,21 0 0,-21 1 15,21-1-15,0 0 0,-21-21 0,-1 0 32,22-21-32,0 0 15,0-1-15,0 1 0,0 0 16,0 0-16,0-21 0,0 20 0,0 1 15,0-21-15</inkml:trace>
  <inkml:trace contextRef="#ctx0" brushRef="#br0" timeOffset="49868.17">15092 9716 0,'0'0'16,"0"-22"-16,0-20 15,0 21-15,0 0 0,21 21 16,-21-21-16,21 21 16,0 0-1,0 0-15,1-22 0,-1 22 0,0 0 16,21 0-16,-21 0 0,22 0 16,-1 0-16,0 0 0,22 0 0,-22 0 15,22-21-15,-22 21 0,43 0 0,-22 0 16,22 0-16,21-21 0,0 21 0,-1 0 15,1 0-15,21-21 16,-21 21-16,21-21 0,0 21 0,0 0 0,0 0 16,21-21-16,-21 21 0,21 0 15,-21 0-15,22 0 0,-22 0 0,21 0 16,0 0-16,-21-22 0,0 22 0,0 0 16,0 0-16,-21 0 0,0 0 0,-1 0 15,-20 0-15,21 0 0,-21 0 16,-1 0-16,1 0 0,0 0 0,-1 0 15,-20 0-15,-1 0 0,1 0 0,-1 0 16,-20 0-16,20 0 0,-21 0 0,-20 0 16,20 0-16,-21 0 0,21 0 0,-20 0 15,-1 0-15,0 0 16,-21 22 0,0-1-1,0 0-15,0 0 16,0 0-16,0 0 0,0 22 0,0-1 15,-21-21-15,21 22 0,0-1 0,0 0 16,-21 22-16,21-22 0,0 0 16,-22 1-16,22 20 0,0-20 0,-21 20 15,0-21-15,0 22 0,21-1 0,0 1 16,-21-22-16,21 22 0,-21-1 0,21 1 16,0-22-16,0 0 0,0 22 0,0-22 15,0 1-15,0-1 0,0 0 0,0 1 16,0-1-16,0 0 0,0-21 0,0 22 15,0-1-15,-22-21 0,22 22 0,0-22 16,0 0-16,-21 21 16,21-21-16,-21 1 0,0-1 0,21 0 15,-21-21-15,0 21 0,-1 0 0,1-21 16,0 0-16,0 21 0,0-21 0,0 0 16,-22 0-16,22 22 0,-21-22 0,-1 0 15,1 0-15,0 0 0,-1 0 0,-20 0 16,-1 0-16,1-22 0,-1 1 0,1 21 15,-22-21-15,22 21 0,-43-21 0,21 0 16,-21 21-16,1-21 0,-22-1 16,21 22-16,-21-21 0,-21 0 15,21 21-15,-22-21 0,1 0 0,0 21 16,-21-21-16,21 21 0,-1 0 0,1-22 16,0 22-16,-21 0 0,21 0 0,21 0 15,-22 0-15,22 0 0,0 0 0,0 0 16,0 0-16,0 22 0,22-22 0,-1 0 15,21 0-15,0 21 0,22-21 0,-1 0 16,1 0-16,21 0 0,-1 0 0,22 0 16,0 0-16,21-21 31,21 21-15,0-22-16,0 22 0,1-21 0,-1 0 15,0 0-15,0 21 0,0-21 0,22 0 16</inkml:trace>
  <inkml:trace contextRef="#ctx0" brushRef="#br0" timeOffset="50303.92">15706 10308 0,'0'0'0,"0"-21"16,0 0-16,0 0 0,0 0 15,-22 42 1,1 0 0,0 0-16,21 0 0,-21 22 15,0-22-15,21 21 0,-21 0 0,21-20 16,0 20-16,0 0 0,0 1 0,0-22 16,0 21-16,0-21 0,0 0 0,0 1 15,0-1-15,0 0 0,21 0 0,0-21 16,0 0-16,0 0 0,0 0 15,1 0-15,-1 0 0,21 0 0,-21-21 16,0 21-16,1-21 16,-1 0-16,0-1 0,21 1 0,-21 0 15,1 0-15,-1 0 0,0 0 0,-21-22 16,0 22-16,0 0 0,0-21 0,0 20 16,0 1-16,0 0 0,0 0 0,0 0 15,0 0-15,0-1 16,21 44 31,0-22-47</inkml:trace>
  <inkml:trace contextRef="#ctx0" brushRef="#br0" timeOffset="50640.73">16362 10329 0,'-21'0'16,"-1"0"-16,22 22 0,-21-1 16,0 0-16,21 21 0,-21-21 0,21 22 15,-21-1-15,0 0 0,21 1 0,-22-1 16,22 0-16,-21 22 0,0-22 0,0 22 16,21-22-16,-21 22 0,0-1 0,21 1 15,-22 20-15,1-20 16,21 20-16,-21-20 0,0 21 0,0-22 15,0 22-15,21-1 0,-22-20 0,1 21 16,21-22-16,-21 1 0,21-22 0,-21 21 16,21-20-16,-21-22 0,21 21 0,0-21 15,0 1-15,0-1 0,0-42 32,0-1-32,0 1 0,0 0 15,0 0-15,21-21 0,-21 20 0,0-20 16,0-21-16,21 20 0,-21 1 0,21-22 15,-21 1-15</inkml:trace>
  <inkml:trace contextRef="#ctx0" brushRef="#br0" timeOffset="50931.56">16192 10710 0,'0'0'0,"22"-127"16,-22 106-16,21-21 15,-21 21-15,0 0 0,21-1 0,0-20 16,0 21-16,0 0 0,1 0 15,20-1-15,-21 22 0,0 0 0,0 0 16,1 0-16,-1 0 0,0 0 0,0 22 16,0 20-16,-21-21 15,0 0-15,0 0 0,0 22 0,0-22 16,-21 0-16,0 21 0,0-20 0,0-1 16,-1 0-16,1 0 0,0 0 15,0 0-15,0 1 0,0-22 0,-1 21 16,1-21-16,0 0 0,0 0 0,21 21 15,0-42 17,21 21-32,-21-21 0</inkml:trace>
  <inkml:trace contextRef="#ctx0" brushRef="#br0" timeOffset="51222.39">16954 10351 0,'0'0'0,"0"-22"0,0 1 16,0 0-16,-21 0 15,0 21-15,0 0 16,0 0-16,0 0 0,-1 0 16,1 0-16,0 21 0,0 0 0,0 0 15,21 22-15,-21-22 0,-1 0 0,22 21 16,0-20-16,0 20 0,0-21 0,-21 0 15,21 0-15,0 1 0,0 20 0,0-21 16,0 0-16,0 0 16,21 1-16,1-22 0,-1 0 15,0 0-15,0 0 16,0 0-16,0 0 0,1 0 0,-1 0 16,21 0-16,-21 0 0</inkml:trace>
  <inkml:trace contextRef="#ctx0" brushRef="#br0" timeOffset="51692.17">17420 10414 0,'0'-21'0,"0"42"0,0-63 15,0 21-15,-21 21 16,0 0-16,0 0 0,-1 0 16,1 0-16,0 21 0,0-21 0,0 21 15,0 0-15,-1 0 0,1 22 16,0-22-16,0 0 0,0 0 0,21 0 15,0 22-15,-21-22 0,21 0 0,0 0 16,0 0-16,0 0 0,0 1 16,21-22-1,0 0-15,0 0 0,0 0 16,0 0-16,1-22 0,-1 22 0,0-21 16,0 0-16,0 21 0,0-21 0,1 0 15,-1 0-15,0-1 0,-21 1 0,21 0 16,-21-21-16,21 21 0,-21-1 0,0 1 15,0 0-15,0 0 0,-21 21 32,0 0-17,21 21-15,-21 0 0,21 0 0,0 1 16,-21-1-16,21 0 0,-22 0 0,22 0 16,0 22-16,0-22 0,0 0 0,0 0 15,0 0-15,0 0 0,0 1 16,0-1-16,22 0 15,-1-21-15,0 0 0,0 0 16,0 0-16,0 0 0,22 0 16,-22-21-16,0 21 0,0-21 0,0-1 15,1 22-15,20-21 0</inkml:trace>
  <inkml:trace contextRef="#ctx0" brushRef="#br0" timeOffset="52059.96">17928 10435 0,'0'0'0,"21"-21"0,0 0 0,-21 0 16,0 0-16,0-1 15,-21 22 1,0 0-16,0 0 0,0 22 0,0-1 16,-1-21-16,1 21 0,0 0 15,21 0-15,0 0 0,-21-21 0,21 22 0,0-1 16,0 0-16,0 0 0,0 0 16,0 0-16,21 1 15,0-1-15,0 0 16,1-21-16,-22 21 0,21 0 0,0 0 15,-21 1 1,0-1-16,-21-21 31,21 21-31,-43-21 0,22 0 0,0 0 16,0 0-16,-21 0 0,20 0 0,1 0 16,0 0-16,-21 0 0,21 0 0,21-21 15,-22 21-15,1 0 16,21-21-1,21 21 1,-21-22-16,22 22 16,-1-21-16,0 21 0,-21-21 0,21 21 15,0-21-15</inkml:trace>
  <inkml:trace contextRef="#ctx0" brushRef="#br0" timeOffset="53446.46">18330 9991 0,'0'0'0,"21"0"0,-21-21 16,22 21-16,-22-22 16,0 44-1,0-1 1,-22 0-16,1 0 0,21 21 0,-21-20 15,0 20-15,0-21 0,0 21 0,21 1 16,-22-1-16,1 0 0,0 1 0,21-1 16,-21 0-16,21 1 0,-21-1 0,21 0 15,0-20-15,0 20 0,0-21 0,0 0 16,0 0-16,0 1 0,0-1 16,21-21-16,0 0 0,0 0 15,0 0-15,1 0 16,-1 0-16,0-21 0,21 21 0,-21-22 15,1 22-15,-1-21 0,0 0 0,0 0 16,0 0-16,0 0 0,-21-1 0,0 1 16,22 0-16,-22 0 0,0 0 0,0 0 15,-22 21 17,22 21-32,-21 0 15,21 0-15,-21 0 0,21 0 16,0 1-16,0-1 0,0 0 15,0 0-15,0 0 0,0 0 16,21-21-16,0 0 16,1 0-16,-1 0 0,0 0 15,0 0-15,0 0 0,0 0 16,1 0-16,-1-21 0,0 0 16,0 21-16,0-21 0,-21 0 15,21 0-15,-21-1 0,22 1 16,-22 0-16,0 0 0,0 42 47,0 0-47,-22 0 0,22 1 15,-21-22-15,21 21 0,-21 0 0,21 0 0,0 0 16,0 0-16,-21-21 16,21 22-16,0-1 15,-21-21-15,21-21 31,21-1-15,0 22-16,-21-21 0,21 0 16,0 0-16,1 0 0,-1 0 15,0-1-15,0 1 0,0 0 0,0 0 16,1 0-16,-1 21 16,0 0-16,-21 21 31,0 0-31,0 0 0,0 0 0,0 1 15,0-1-15,0 0 0,0 0 16,0 0-16,0 0 0,0 1 0,0-1 16,0 0-16,0 0 0,0 0 15,0 0-15,21 1 0,0-22 16,0 0-16,1 0 16,-1 0-16,21 0 0,-21 0 0,0 0 15,22 0-15,-22 0 0,0 0 0,21 0 16,-20 0-16,20-22 0,-21 1 15,21 21-15,-20-21 0,-1 0 0,0 0 16,0 0-16,0-1 0,0-20 0,-21 21 16,0 0-16,0 0 0,0-22 0,0 22 15,0 0-15,0 0 0,-21 21 16,0 0-16,0 0 0,0 0 16,0 0-16,-1 0 0,1 0 15,0 21-15,0-21 0,0 21 0,0-21 16,-1 21-16,1 0 0,21 1 15,-21-1-15,0 0 0,21 0 16,0 0-16,0 0 0,0 1 16,0-1-1,0 0-15,0 0 16,21 0-16,0 0 16,-21 1-16,0-1 0,0 0 15,0 0-15,0 0 0,0 0 16,0 1-16,0 20 0,0-21 0,0 21 15,0 1-15,0-22 0,0 21 0,-21 1 16,0 20-16,0-21 0,21 1 0,-21-1 16,-1 0-16,1 22 0,0-22 0,0 1 15,0-1-15,0 0 0,-1-21 0,22 22 16,-21-22-16,21 21 0,-21-21 0,21 22 16,0-22-16,-21 0 0,21 0 15,0 0-15,-21-21 0,21 22 0,0-44 47,21 1-47,-21 0 0,21 0 16,-21 0-16,0 0 0,0-1 0,21-20 15,-21 21-15,21-21 0,-21-1 0</inkml:trace>
  <inkml:trace contextRef="#ctx0" brushRef="#br0" timeOffset="53668.33">19262 10329 0,'0'0'0,"-22"0"0,22-21 0,-21 0 0,0 21 16,0-21-16,0 21 31,0 0 0,-1 0-15,1 0 0,0 0-16</inkml:trace>
  <inkml:trace contextRef="#ctx0" brushRef="#br0" timeOffset="53912.19">17928 10393 0,'0'0'0,"-21"0"16,42 0-1,0 0-15,0 0 16,1-21-16,-1 21 0,21 0 16,-21-21-16,22 21 0,-22 0 0,21 0 15,-21-22-15,22 22 0,-22 0 16,0 0-16,0-21 0,0 21 0,0 0 15,1 0-15,-1-21 0,0 0 16,0 21-16,0-21 0,0 21 0</inkml:trace>
  <inkml:trace contextRef="#ctx0" brushRef="#br0" timeOffset="54617.05">21992 9673 0,'0'0'0,"0"-21"0,0 0 0,0 0 15,21 0-15,-21-1 0,21 1 0,-21 0 16,22 21-16,-22-21 0,0 0 0,0 42 47,0 0-47,0 21 0,0-20 0,-22 41 15,1-21-15,21 22 0,-21-1 0,0 1 16,21-1-16,0 1 0,-21-1 0,21 22 16,-21-21-16,-1 20 0,22-20 0,-21 20 15,0-20-15,0 21 0,21-22 0,-21 1 16,0-22-16,-1 21 0,22 1 15,-21-22-15,0 1 0,0-1 0,21 0 16,-21 1-16,21-22 0,-21 21 16,21-21-16,0 0 0,-22-21 0,22-21 31,0 0-31,0 0 16,0 0-16,0-22 0,0 22 0,22-21 15,-22 0-15,0 20 0,0-20 0</inkml:trace>
  <inkml:trace contextRef="#ctx0" brushRef="#br0" timeOffset="55572.48">22013 9716 0,'0'0'0,"0"-43"0,0 22 16,0-64-1,0 64-15,0 0 0,21 0 16,1 21-1,-1 0 1,0 0-16,0 0 0,0 0 16,0 0-16,22 0 0,-1 0 0,0 0 15,1-21-15,-1 21 0,22 0 0,-1 0 16,1 0-16,20 0 0,1 0 16,0 0-16,-1 0 0,22 0 15,0 0-15,21 0 0,0 0 0,0 0 16,0 0-16,0 0 0,21 0 0,-21 0 15,0 0-15,21 0 0,-21 0 0,21 0 16,-21 0-16,0 0 0,-21 0 0,0 0 16,0 0-16,0 0 0,-22 0 15,1 0-15,-21 0 0,-1 0 0,1-21 16,-1 21-16,-21 0 0,1 0 0,-1 0 16,0 0-16,1 0 0,-1 0 0,-21 0 15,0 0-15,22 0 0,-22 0 0,0 0 16,0 0-1,0 0-15,1 0 16,-1 0-16,-21 21 31,21-21-31,-21 21 16,0 0-16,21 0 16,-21 0-16,0 1 0,0-1 15,0 21-15,0-21 0,0 0 0,0 22 16,0-1-16,0-21 0,0 22 0,0-1 15,0 0-15,0 1 0,0 20 16,-21-21-16,0 1 0,-43 126 16,43-105-16,0-1 15,0 1-15,0-22 0,-1 21 0,-20 1 16,42-1-16,-42-20 0,42-1 0,-21 22 16,-43 63-1,64-85-15,0-21 0,0 21 0,-21 1 0,21-1 16,0-21-16,0 22 0,-21-22 15,21 0-15,0 0 0,-21 0 0,21 0 16,0 1-16,-22-1 0,1-21 0,0 21 16,0-21-16,0 0 0,0 0 0,-1 0 15,1 0-15,0 0 0,-21 0 0,21 0 16,-22 0-16,1 0 0,21 0 0,-43 0 16,22-21-16,0 21 0,-22-21 15,-21 21-15,22-22 0,-22 1 0,-21 21 16,1-21-16,-1 0 0,0 21 15,-21-21-15,0 21 0,-21-21 0,21-1 16,-21 22-16,-1 0 0,22-21 0,0 21 16,22 0-16,-22 0 0,21 0 0,21-21 15,-21 21-15,22 0 0,-22 0 0,21-21 16,0 21-16,1 0 0,-1 0 0,0-21 16,22 21-16,-22 0 0,22-21 0,-1 21 15,1-22-15,-1 22 0,22 0 16,0 0-16,20-21 0,1 21 0,0 0 15,21-21-15,21 0 16,0 0-16,1 21 16,-1-21-16,21 21 0,-21-22 0,22 22 15,-22-21-15,21 0 0,0 0 0,1 0 16</inkml:trace>
  <inkml:trace contextRef="#ctx0" brushRef="#br0" timeOffset="56336.17">22902 9991 0,'0'0'0,"0"-21"16,0-1-16,0 1 16,0 42-1,-21 1-15,0-1 0,0 0 0,0 21 16,21-21-16,-22 22 0,1-1 15,0 0-15,0 1 0,0 20 0,0-20 16,-1-1-16,1 0 0,-21 22 0,21-22 16,0 0-16,-1-20 0,-20 20 0,21 0 15,0-21-15,0 1 0,-1-1 16,1 0-16,0-21 0,0 21 0,0-21 31,21-21-15,0 0-16,0 0 0,0-1 0,0 1 15,0 0-15,0 0 0,0 0 0,21-22 16,-21 22-16,21-21 0,-21 21 0,21-22 16,-21 22-16,0-21 0,0 21 0,0 0 15,0-1-15,0 44 32,0-1-32,0 0 15,0 21-15,0-21 0,0 22 0,0-22 16,0 21-16,0 1 0,21-22 0,-21 0 15,22 21-15,-22-21 0,21 1 16,0-1-16,0 0 0,0-21 16,0 0-16,22 0 0,-22 0 15,0 0-15,21 0 0,-20 0 0,20 0 16,0 0-16,-21-21 0,22 0 0,-1 21 16,-21-22-16,0-20 0,22 21 0,-22 0 15,0-22-15,0 1 0,-21 0 0,21-1 16,-21 1-16,22 0 0,-22-22 0,0 22 15,0 0-15,0-22 0,0 22 0,-22-22 16,1 22-16,0 0 0,0-22 16,-21 43-16,20-21 0,-20 20 0,0 1 15,-1 0-15,1 21 0,0 0 16,21 0-16,-22 21 0,1 0 0,0 22 16,20-22-16,-20 21 0,21 1 0,0-1 15,21 0-15,0 1 0,0-1 16,0-21-16,0 21 0,0 1 0,0-1 15,21-21-15,-21 22 0,42-22 0,-21 21 16,1-21-16,-1 0 0,21 1 0,-21-1 16,22-21-16,-22 21 0,21-21 0,-21 21 15,0-21-15,22 0 0,-22 0 16,0 0-16,0 0 0,22 0 16</inkml:trace>
  <inkml:trace contextRef="#ctx0" brushRef="#br0" timeOffset="56725.42">23389 10351 0,'0'0'0,"-21"0"31,0 0-31,0 21 0,-1 0 0,1 0 16,0 0-16,0 0 0,0 1 0,0-1 16,-1 0-16,22 0 0,-21 0 15,21 0-15,0 1 0,0-1 0,0 0 16,0 0-16,21-21 15,1 21-15,-1-21 16,0 0-16,0 0 0,0 0 16,0 0-16,1 0 0,-1-21 0,0 0 15,0 21-15,0-21 0,0 0 0,1-1 16,-1 1-16,0 0 0,-21-21 0,0 21 16,0-22-16,0 22 0,0-21 0,0 21 15,0-1-15,0 1 0,-21 0 0,0 0 16,-1 0-16,1 21 0,0 0 0,0 0 15,0 0-15,0 0 0,-1 0 16,1 21-16,0 0 0,0 0 16,21 0-16,-21 1 0,21-1 0,0 0 15,0 0-15,0 0 0,0 0 16,21-21-16,0 0 16,0 22-16,22-22 0</inkml:trace>
  <inkml:trace contextRef="#ctx0" brushRef="#br0" timeOffset="57264.17">23728 10351 0,'0'0'0,"0"21"31,-21 0-15,-1 0-16,1 0 0,21 0 0,-21 1 15,21-1-15,-21 0 0,21 0 16,0 0-16,-21 0 0,21 1 15,0-1-15,0 0 16,21-21 15,-21-21-15,0 0-16,21 21 0,-21-22 0,21 22 16,-21-21-16,21 21 0,-21-21 0,0 42 46,0 0-30,22 1 0,-1-1-16,0 0 15,0-21-15,0 0 16,0 0-16,1 0 0,-1 0 0,0 0 16,0 0-16,0 0 0,0 0 0,1 0 15,-1-21-15,0 21 0,-21-21 0,21-1 16,-21 1-16,21 0 0,-21 0 0,0 0 15,0 0-15,0-1 0,0-20 16,0 21-16,0 0 0,0-22 0,-21 22 16,0 0-16,0 21 0,21-21 15,-21 21-15,-1 0 0,1 0 0,0 0 16,0 0-16,0 0 0,21 21 16,-21-21-16,21 21 0,0 0 15,0 1-15,0-1 16,21-21-16,0 21 0,0-21 15,0 0-15</inkml:trace>
  <inkml:trace contextRef="#ctx0" brushRef="#br0" timeOffset="57715.91">24236 10351 0,'0'0'0,"0"21"31,0 0-31,-21 0 0,-1 0 15,22 0-15,0 1 0,0-1 0,-21-21 16,21 21-16,0 0 0,-21 0 0,21 0 16,0 1-16,0-1 0,0 0 15,-21-21 1,21-21 15,0 0-31,0-1 0,0 1 16,0 0-16,0 0 0,21-21 15,0 20-15,-21 1 0,21-21 0,1 21 16,-1 0-16,0-1 0,0 1 16,0 0-16,0 0 0,1 0 0,-1 21 15,0 0-15,0 0 16,0 0-16,0 21 0,-21 0 16,0 0-16,0 0 0,0 1 0,0 20 15,0-21-15,0 0 0,0 0 0,0 1 16,-21-1-16,21 21 0,-21-21 0,0 0 15,21 1-15,-21-1 0,0 0 16,42-21 31,0-21-47,0 0 16</inkml:trace>
  <inkml:trace contextRef="#ctx0" brushRef="#br0" timeOffset="57964.39">24807 10181 0,'0'0'0,"0"-21"15,-21 21-15,0 0 16,0 0-16,0 0 0,-1 0 0,1 21 16,0 0-16,0 1 0,0-22 15,0 42-15,-1-21 0,1 0 0,0 0 16,0 22-16,21-22 0,0 0 0,-21 0 15,21 22-15,0-22 0,0 0 16,0 0-16,0 0 0,0 0 16,21 1-16,0-1 0,0-21 15,0 0-15,1 0 0,-1 0 0,0 0 16,0 0-16,0 0 0,22 0 0,-22 0 16</inkml:trace>
  <inkml:trace contextRef="#ctx0" brushRef="#br0" timeOffset="58397.15">25040 10329 0,'0'0'0,"0"-21"0,0 0 16,0 0-16,-21 21 31,0 21-31,0-21 0,-1 21 0,1 0 16,0 1-16,0-1 15,0 0-15,0 0 0,21 0 16,0 0-16,0 1 0,-22-1 0,22 0 15,0 0-15,22-21 32,-1 0-32,0 0 0,0 0 15,0-21 1,0 21-16,-21-21 0,22 0 0,-1 21 16,0-22-16,-21 1 0,21 0 0,-21 0 15,21 0-15,-21 0 0,0 42 31,-21 0-15,0 0-16,21 0 16,-21 0-16,21 1 0,0-1 15,-21 0-15,21 0 0,0 0 16,0 0-16,0 1 16,21-22-16,0 0 15,0 0-15,0 0 16,0-22-16,1 22 15,-1-21-15,0 0 0,0 21 0</inkml:trace>
  <inkml:trace contextRef="#ctx0" brushRef="#br0" timeOffset="58707.98">25336 10266 0,'0'-21'0,"-21"21"16,0 0-1,0 21-15,21 0 0,-21-21 16,21 21-16,0 0 0,0 1 15,0-1-15,0 0 0,0 0 0,0 0 16,0 0-16,0 1 16,0-1-16,21 0 0,-21 0 15,21-21-15,-21 21 0,0 0 16,0 1 0,-21-22-16,0 0 15,0 0-15,-1 21 0,1-21 0,0 0 16,0 0-16,0 0 0,0 0 0,-1 0 15,1 0-15,0 0 16,21-21 0,0-1-1,21 22-15,0 0 0,-21-21 16,22 0-16,-1 21 0,0-21 0</inkml:trace>
  <inkml:trace contextRef="#ctx0" brushRef="#br0" timeOffset="59527.9">25633 10012 0,'0'0'15,"0"-21"-15,-21 42 32,21 0-32,-22 0 15,1 0-15,21 1 0,0-1 0,-21 0 16,0 21-16,0-21 0,21 22 0,0-22 15,-21 21-15,21 1 0,-22-22 0,22 0 16,-21 21-16,21-21 0,0 1 0,0-1 16,0 0-16,0 0 0,0 0 15,21-21 17,1-21-32,-1 21 15,0-21-15,0 0 0,-21 0 16,21 21-16,-21-22 0,0 1 15,21 21-15,-21-21 0,22 21 0,-22 21 47,0 0-31,0 1-16,0-1 0,0 0 16,0 0-16,0 0 15,21 0 1,0 1-16,0-22 15,0 0 1,0 0-16,1 0 16,-1 0-16,0 0 0,0 0 0,0 0 15,0 0-15,1-22 0,-1 22 16,0-21-16,0 0 0,0 0 0,0 21 16,1-21-16,-22 0 0,21-1 0,-21 1 15,21 0-15,-21 0 0,0 0 16,0 0-16,0-1 0,0 1 15,-21 21-15,0 0 0,-1 0 16,1 0-16,0 0 0,0 0 16,0 0-16,0 0 15,21 21-15,0 1 16,0-1 0,0 0-16,0 0 0,0 0 0,-22 0 15,22 1-15,-21 20 0,21-21 0,0 21 0,-21 1 16,0-1-16,0-21 0,21 22 15,-21-1-15,-1 0 0,1 1 0,0-1 16,0 0-16,21 1 0,-21-1 0,0 0 16,-1-21-16,22 22 0,0-1 0,-21-21 15,21 22-15,-21-22 0,21 0 0,0 0 16,0 0-16,0 0 16,0-42 15,21 0-31,-21 0 15,0 0-15,21 0 0,1-1 16,-22-20-16</inkml:trace>
  <inkml:trace contextRef="#ctx0" brushRef="#br0" timeOffset="59768.14">26141 10118 0,'-43'-21'16,"22"21"-16,21-22 16,-21 22-1,0 0 63,0 0-78</inkml:trace>
  <inkml:trace contextRef="#ctx0" brushRef="#br0" timeOffset="59981.02">25400 10075 0,'0'0'0,"-21"22"15,0-22-15,-1 0 16,44 21-1,-1-21-15,0 0 16,0 0-16,0 0 0,0 0 0,1 0 16,20 0-16,-21 0 0,0 0 0,0 0 15,1 0-15,-1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14:56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1101 0,'0'0'0,"-21"-21"16,0-1-16,0 1 15,21 0-15,-21 0 0,0 21 16,21-21-16,0 0 0,-22 21 0,1-22 15,0 22-15,0 0 16,21 22 0,0-1-16,0 21 15,0-21-15,0 22 0,0-1 0,0 0 16,0 1-16,0-1 0,0 21 16,0 1-16,0-22 0,21 22 15,-21 20-15,0-20 0,0-1 0,0 22 16,0-21-16,0-1 0,0-21 15,0 22-15,0-22 0,0 1 0,0-1 16,0-21-16,0 0 0,0 0 16,0 1-16,0-1 0,0-42 31,0-1-15,0 1-16,0 0 0,0-21 15,0-1-15,0 1 0,0 0 16,0-22-16,0 22 0</inkml:trace>
  <inkml:trace contextRef="#ctx0" brushRef="#br0" timeOffset="348.8">1249 1185 0,'0'0'16,"-21"-42"-1,21 21-15,0-21 0,0 20 0,0 1 0,0 0 16,21-21-16,0 21 0,21-1 15,1 1-15,-1 0 0,0 0 0,22 0 16,-22 21-16,22 0 0,-22 0 16,21 21-16,-20-21 0,-22 42 15,21-21-15,-21 22 0,1-22 16,-1 21-16,-21 1 0,0-1 0,0 0 16,0 1-16,-64 41 15,43-41-15,0-1 0,-21-21 0,20 21 16,-20-20-16,21-1 0,-21 21 0,20-21 15,1 0-15,0-21 0,0 22 16,0-22-16,21 21 0,21-21 47,0 0-31,0 0-16</inkml:trace>
  <inkml:trace contextRef="#ctx0" brushRef="#br0" timeOffset="1132.32">1863 2096 0,'0'0'0,"21"0"0,0 0 15,-21-22-15,0 1 16,21 21-16,0-21 0,0-21 0,-21 21 15,22-1-15,-1-20 0,0 0 16,-21-1-16,21 1 0,-21 0 16,21-1-16,-21 22 0,0-21 0,0 21 15,0 0-15,0-1 0,-21 22 16,0 0-16,0 0 0,0 0 16,-1 0-16,22 22 0,-21-1 0,0 0 15,0 0-15,0 0 0,21 0 16,-21 1-16,21-1 0,0 0 0,0 0 15,0 0-15,0 0 16,21-21-16,0 0 0,0 0 16,0 0-16,0-21 0,1 0 15,-1 21-15,0-21 16,0 0-16,0 0 0,0-1 0,1 1 16,-1 0-16,0 0 0,0 0 0,0 0 15,0-1-15,1 1 0,-1 0 16,-21 42 15,0 0-31,0 1 0,0-1 16,0 0-16,0 21 0,-21 1 0,21-22 15,-22 21-15,22 0 0,0-20 16,0 20-16,0-21 0,0 21 0,0-20 16,0-1-16,0 0 0,22 0 15,-22 0-15,21-21 0,0 0 16,0 0-16,0 0 0,0 0 0,1 0 15,20 0-15,-21 0 0,0-21 16,0 21-16,1-21 0,-1 0 0,21 0 16,-21-1-16,0-20 0,-21 21 0,22-21 15,-1 20-15,0-20 0,-21 21 16,21 0-16,-21-22 0,0 22 0,0 0 16,0 0-16,0 42 31,0 0-31,0 0 0,0 1 15,0-1-15,0 21 0,0-21 16,0 0-16,0 1 0,0-1 16,0 0-16,0 0 0,0 0 15,0 0-15,0-42 63,0 0-63,0 0 0,0-21 15</inkml:trace>
  <inkml:trace contextRef="#ctx0" brushRef="#br0" timeOffset="1316.22">2730 1439 0,'-21'-21'31,"0"21"-31,21 21 47,0 1-31,0-1-1,21-21-15,0 0 0,1 21 0</inkml:trace>
  <inkml:trace contextRef="#ctx0" brushRef="#br0" timeOffset="2055.79">2984 1588 0,'0'0'0,"0"21"15,0 0-15,0 0 16,0 0-16,0 0 16,0 1-16,0-1 0,0 0 0,0 0 15,0 0-15,0 0 0,0 1 0,0-1 16,-21 0-16,21 0 15,0 0-15,0 0 0,-21 1 0,21-1 16,0 0-16,0 0 0,-21-21 31,21 21-31,0-42 16,-21 0 0,21 0-16,0 0 15,0-22-15,0 22 0,0 0 0,0-21 16,0 20-16,0-20 0,0 21 0,21-21 15,0 20-15,0-20 0,0 21 16,-21 0-16,22 0 0,-1-1 0,0 22 16,0 0-16,0 0 0,0 0 15,1 0-15,-1 0 0,0 0 16,0 22-16,0-22 0,0 21 0,-21 0 16,22 21-16,-22-21 0,21 1 0,-21-1 15,0 21-15,0-21 0,0 0 16,0 1-16,0-1 0,0 0 0,0 0 15,0 0-15,0 0 0,0 1 16,0-44 15,0 1-15,0 0-16,0 0 0,0 0 16,0 0-16,0-1 0,0 1 15,21-21-15,0 21 0,0-22 0,0 22 16,1-21-16,-1 21 0,0 0 0,0-1 15,0 1-15,0 0 0,1 21 16,20 0-16,-21 0 0,0 0 16,0 21-16,1 0 0,-1 1 0,0-1 15,-21 0-15,0 0 0,21 0 16,-21 22-16,21-22 0,-21 0 0,0 21 16,0-21-16,0 1 0,0 20 0,0-21 15,0 0-15,0 0 0,0 1 16,0-1-16,0 0 0,-21-21 15,21 21-15,-21-21 0</inkml:trace>
  <inkml:trace contextRef="#ctx0" brushRef="#br0" timeOffset="2340.63">4064 1609 0,'0'-21'0,"-21"42"31,21 0-15,-21 0-16,21 0 0,0 22 16,0-22-16,0 0 0,0 21 15,0-21-15,0 1 0,0 20 0,0-21 16,0 0-16,0 0 0,0 1 0,-22-1 15,22 0-15,0 0 0,0 0 16,0-42 31,0 0-47,0-21 16,0 20-16</inkml:trace>
  <inkml:trace contextRef="#ctx0" brushRef="#br0" timeOffset="2536.52">4022 1312 0,'0'0'0,"-22"-21"16,1 21-16,0 0 16,21-21 15,21 21-16,0 0 1,1-21-16,-1 0 16</inkml:trace>
  <inkml:trace contextRef="#ctx0" brushRef="#br0" timeOffset="3848.1">4551 868 0,'0'0'0,"0"-21"0,-21 0 0,-1-1 0,22 1 16,-21 0-16,21 0 0,0 0 15,0 0-15,-21 21 16,0 0-1,21 21-15,0 0 16,0 21-16,0-21 0,0 22 0,0 20 16,0-20-16,-21 20 0,21-21 0,-21 22 15,-1-1-15,22-20 0,-21 20 16,0-20-16,21 20 0,-21 1 0,21-22 16,-21 21-16,21-20 0,0-1 0,0 0 15,0 1-15,0-1 16,0 0-16,0-20 0,0 20 0,0-21 15,21 0-15,0-21 0,-21 21 0,21-21 16,0 0-16,1 0 0,-1 0 16,0 0-16,0 0 0,0-21 0,0 21 15,1-21-15,-1 0 0,0 0 0,0 0 16,0-1-16,0 1 0,1-21 0,-22 21 16,21 0-16,0-22 0,-21 22 15,21 0-15,-21-21 0,0 20 0,0 1 16,21 21-16,-21-21 0,0 42 47,0 0-47,0 1 0,-21 20 15,21-21-15,0 0 0,0 22 0,0-22 16,0 21-16,-21-21 0,21 0 16,0 1-16,0-1 0,0 0 0,0 0 15,21 0-15,0-21 0,0 0 16,1 0-16,-1 0 15,0 0-15,0 0 0,-21-21 0,21 21 16,0-21-16,1 0 0,-1 0 0,0-1 16,0 1-16,-21 0 0,21 0 15,0 0-15,-21 0 0,0-22 16,22 22-16,-22 0 0,21 0 0,-21 0 16,21 21-16,-21-22 0,0 44 31,0-1-31,0 0 15,0 0-15,0 0 0,0 0 0,0 1 16,0-1-16,0 0 0,0 0 0,0 0 16,0 0-16,0 1 0,0-1 15,0 0-15,0 0 16,21-21-16,0 0 0,0 0 16,1 0-1,-1-21-15,0 0 0,0 0 16,0-1-16,-21 1 0,21 0 15,1 0-15,-1 0 0,-21 0 0,0-1 16,21 1-16,0 0 0,-21 0 16,0 0-16,0 0 0,0-1 0,21 22 15,-21-21-15,0 42 32,0 1-32,0-1 0,0 0 15,0 0-15,0 0 0,0 0 16,0 1-16,0 20 0,0-21 0,0 0 0,0 0 15,0 1-15,0-1 0,0 0 16,21 0-16,-21 0 0,22 0 16,-1-21-16,0 22 0,0-22 0,0 0 15,0 0-15,22 0 0,-22 0 0,0 0 16,0 0-16,22 0 0,-22-22 16,0 1-16,21 0 0,-21 21 0,1-21 15,-1 0-15,0 0 0,-21-22 0,21 22 16,0 0-16,-21-21 0,0 20 0,21-20 15,-21 21-15,22-21 0,-22 20 16,0 1-16,0 0 16,-22 21-1,1 0-15,0 21 0,21 0 0,-21 1 16,21-1-16,-21 0 0,21 0 16,0 21-16,0-20 0,0-1 0,0 21 15,0-21-15,0 0 0,21 1 0,0-1 16,-21 0-16,21-21 0,0 21 0,1-21 15,-1 0-15,0 0 0,0 0 16,0 0-16,0 0 0,1 0 0,-1 0 16,0 0-16,0 0 0,0-21 0,-21 0 15,21 0-15,1 21 0,-22-22 0,21 1 16,-21-21-16,0 21 16,0 0-16,0-22 0,21 22 0,-21-21 15</inkml:trace>
  <inkml:trace contextRef="#ctx0" brushRef="#br0" timeOffset="4044.99">5778 1185 0,'0'0'0,"-21"0"16,-21 0-16,21 0 0,0 0 15,-1 0 16,1 0-31,0 0 16,0-21-16,0 21 16,0 0-16,-1 0 0</inkml:trace>
  <inkml:trace contextRef="#ctx0" brushRef="#br0" timeOffset="4264.85">4339 1355 0,'0'0'0,"0"21"16,42-21 0,-20 0-1,-1 0-15,21 0 0,0 0 16,1 0-16,-22 0 0,21-21 0,1 21 16,-1 0-16,-21 0 0,21-21 0,-20 21 15,-1 0-15,0 0 0,0 0 0,0 0 16,0 0-16,-21-22 0,22 1 15,-1 21-15</inkml:trace>
  <inkml:trace contextRef="#ctx0" brushRef="#br0" timeOffset="4832.53">7302 741 0,'0'0'0,"0"-21"0,0-22 16,-21 43 15,21 22-31,-21 20 0,21-21 16,0 21-16,-21 22 0,21-22 15,-21 22-15,0-1 0,21 1 16,0-1-16,-22-20 0,1 20 0,0 1 16,21-1-16,-21-21 0,0 22 0,0-1 15,21-20-15,-22-1 0,1 22 16,21-43-16,-21 21 0,21 0 0,0-20 15,0-1-15,0 0 0,0 0 0,0 0 16,0-42 15,0 0-31,0 0 0,0-22 16,0 22-16,0 0 0,0-21 0</inkml:trace>
  <inkml:trace contextRef="#ctx0" brushRef="#br0" timeOffset="5627.08">6858 1461 0,'0'0'0,"-21"21"16,0 0-16,21 0 31,21-21-31,0 0 16,0 0-16,0 0 0,22 0 0,-22 0 15,0 0-15,21 0 0,-21 0 0,22 0 16,-22 0-16,21-21 0,-21 21 15,1-21-15,20 21 0,-21-21 0,0 21 16,0-22-16,22 22 0,-22-21 16,0 21-16,0-21 15,-21 42 17,0 0-32,0 1 15,0-1 1,0 0-16,-21 0 0,21 0 0,0 0 15,0 1-15,0-1 0,0 0 0,0 0 16,0 0-16,0 0 0,21 1 16,0-22-16,1 21 15,-1-21-15,0 0 0,0 0 0,0 0 16,0 0-16,1 0 0,20-21 16,-21 21-16,0-22 0,0 1 15,1 0-15,-1 0 0,0 0 0,0 0 16,0-1-16,0 1 0,1 0 0,-22 0 15,0 0-15,21 0 0,-21-1 16,21 1-16,-21 0 0,0 0 0,0 0 16,0 42 31,0 0-47,0 0 0,0 0 15,0 22-15,0-22 0,0 21 0,0 1 0,-21-22 16,21 42-16,0-20 0,0-1 15,0 0-15,0 22 0,0-22 16,0 22-16,0-1 0,-21-21 0,21 22 16,0-22-16,0 22 0,-22-1 0,22 1 15,0-1-15,0-20 0,0 20 0,0 1 16,0-1-16,0-21 0,0 22 16,0-22-16,-21 1 0,21-22 0,-21 0 15,0 21-15,0-21 0,0-21 16,-1 0-16,1 0 0,0 0 15,0 0-15,0 0 0,0-21 0,-1 0 16,1 0-16,-21 0 0,21 21 16,0-21-16,-1-1 0,1-20 0,0 21 15,0 0-15,21 0 0,-21-1 0,21 1 16,-21 0-16,21 0 0,0 0 0,0 0 16,0-1-16,0 1 0,0 0 0,21 0 15,0 0-15,0 0 0,0-1 16,0 1-16,22 0 0</inkml:trace>
  <inkml:trace contextRef="#ctx0" brushRef="#br0" timeOffset="5988.87">8340 1439 0,'0'0'0,"0"-42"0,0-21 16,0 41-1,0 1-15,0 0 0,0 42 32,0 0-32,0 22 0,0-22 15,0 21-15,0 1 0,0 20 0,0 1 16,0-1-16,0 1 0,0-1 0,0 22 16,0-22-16,-22 1 0,22-1 15,-21 22-15,0-22 0,21 1 0,-21 21 16,0-22-16,21 1 0,-21-1 15,-1 1-15,1-1 0,21-21 0,0 1 16,-21-1-16,0 0 0,21-20 0,0 20 16,0-21-16,0 0 0,0-42 31,0 0-15,0 0-16,0 0 0,0-1 0,0-20 15,0 0-15,0-1 0,21 1 0</inkml:trace>
  <inkml:trace contextRef="#ctx0" brushRef="#br0" timeOffset="6280.7">8191 1693 0,'0'0'0,"0"-42"0,0 0 0,0-1 16,0 22-16,22-21 0,-22 21 0,0 0 16,21-1-16,-21 1 0,21 0 0,0 0 15,0 21-15,0 0 0,1-21 16,-1 21-16,0 0 0,0 0 0,0 0 15,0 21-15,1 0 0,-1-21 0,0 21 16,-21 0-16,0 1 0,0 20 0,0-21 16,0 0-16,0 22 15,-21-22-15,0 0 0,-1 21 0,1-21 16,0 1-16,0-1 0,0 0 0,-22 0 16,22-21-16,21 21 0,-21-21 0,0 0 15,21 21-15,-21-21 0,42 0 31,0 0-31,-21-21 16,21 0-16,0 21 0</inkml:trace>
  <inkml:trace contextRef="#ctx0" brushRef="#br0" timeOffset="6616.51">8763 1545 0,'0'0'0,"0"-21"16,21 21-16,-21-21 0,21 21 0,-21-21 16,0 0-16,21 21 0,-21-22 15,22 22-15,-22-21 0,21 21 0,-21-21 16,0 0 0,-21 21-1,-1 0-15,1 0 16,0 21-16,0 0 15,0 0-15,0 1 0,21-1 16,-22 0-16,22 0 0,-21 0 0,21 0 16,-21 22-16,21-22 0,0 0 0,0 0 15,0 0-15,0 1 0,0-1 16,21-21 0,0 0-16,1 0 0,-1 0 0,21 0 15,-21-21-15,0-1 0,22 22 16,-22-21-16</inkml:trace>
  <inkml:trace contextRef="#ctx0" brushRef="#br0" timeOffset="6876.36">9398 1312 0,'0'0'0,"0"-21"16,-21 21-1,0 0-15,-1 0 0,1 0 16,0 0-16,0 0 0,0 21 0,21 1 15,-21-22-15,-1 42 0,1-21 0,21 0 16,0 0-16,-21 1 0,21 20 16,-21-21-16,21 0 0,0 22 0,0-22 15,0 0-15,0 0 0,0 0 0,0 0 16,0 1-16,0-1 16,21-21-16,0 0 0,0 0 0,1 0 15,-1 0-15,0 0 0,0 0 16,0 0-16,0-21 0,1 21 0</inkml:trace>
  <inkml:trace contextRef="#ctx0" brushRef="#br0" timeOffset="7340.1">9864 1355 0,'0'0'0,"-22"-43"16,1 43-16,21-21 15,-21 21-15,0 0 0,0 0 0,-22 0 16,22 0-16,0 21 0,0 1 0,0-1 15,0 0-15,-1 0 16,1 0-16,0 0 0,21 1 0,-21 20 16,21-21-16,0 0 0,0 0 0,0 22 15,0-22-15,0 0 0,0 0 0,0 0 16,0 1-16,21-22 16,0 21-16,0-21 0,1 0 15,20 0-15,-21-21 0,0 21 0,0-22 16,1 1-16,-1 0 0,0 0 15,0 0-15,0-22 0,-21 22 16,0 0-16,21 0 0,1 0 16,-22 0-16,0-1 0,0 1 0,0 0 15,0 0-15,0 42 32,0 0-32,0 0 15,-22 1-15,1-1 0,21 21 0,-21-21 16,21 0-16,0 1 0,0 20 0,0-21 15,0 0-15,0 0 0,0 1 16,0-1-16,0 0 0,21-21 16,0 0-16,1 0 0,-1 0 15,0 0-15,0 0 0,21 0 0,-20 0 16,-1-21-16,21 0 0,-21 21 16,22-22-16</inkml:trace>
  <inkml:trace contextRef="#ctx0" brushRef="#br0" timeOffset="7713.03">10456 1397 0,'21'-21'16,"-21"0"-16,0 0 16,-21 21-1,0 0-15,0 0 16,21 21-16,-21-21 0,0 21 0,-1 0 16,22 0-16,0 0 15,0 1-15,0-1 0,0 0 0,0 0 16,0 0-16,0 0 15,22 1-15,-1-1 0,0-21 16,-21 21-16,21 0 16,0 0-16,-21 0 0,0 1 15,0-1 1,-21 0-16,0-21 16,0 0-16,0 0 15,-1 0-15,1 0 16,0 0-16,0 0 0,0 0 0,0 0 0,-1 0 15,1 0-15,42 0 47,1 0-31,-1 0-16,0-21 0,0 21 16,0-21-16</inkml:trace>
  <inkml:trace contextRef="#ctx0" brushRef="#br0" timeOffset="8600.04">10943 1016 0,'0'0'0,"0"-42"0,0-43 16,0 64-16,0 0 0,0 0 16,0-1-16,-21 22 0,0 0 15,0 0-15,21 22 0,0-1 16,-22 21-16,22 0 0,-21-20 0,0 20 15,21 21-15,0-20 0,-21-1 16,21 0-16,-21 22 0,21-22 0,-21 1 16,21-1-16,0 0 0,0 1 0,0-1 15,0-21-15,0 21 0,0-20 0,0 20 16,21-21-16,-21 0 0,21-21 16,0 21-16,0-21 0,0 22 0,1-22 15,-1 0-15,0 0 0,0 0 0,0-22 16,22 1-16,-22 21 0,0-21 0,0 0 15,0 0-15,-21 0 16,21-1-16,1 1 0,-1 0 0,-21 0 16,0 0-16,21 0 0,-42 42 47,0-21-47,21 21 0,0 0 0,0 0 15,0 0-15,0 1 0,0 20 0,0 0 16,0-21-16,21 1 15,0-1-15,0-21 0,0 21 16,0-21-16,1 0 0,-1 0 16,0 0-16,0 0 0,0 0 15,0-21-15,1 0 0,-22-1 16,21 1-16,-21 0 0,0 0 16,0-21-16,0 20 0,21 22 15,-21-21-15,0 0 0,0 0 0,0 0 16,0 42 15,0 0-31,0 0 0,0 0 16,-21-21-16,21 22 0,0-1 15,0 0-15,-21 0 0,21 0 0,-22 0 16,22 1-16,0-1 16,-21-21-16,21-21 46,0-1-46,0 1 16,21 0-16,-21 0 0,22 0 0,-1 0 16,0-1-16,0 1 0,0 0 0,0 0 15,22-21-15,-22 42 0,0-22 16,0 1-16,0 0 0,1 21 0,-1 0 16,0 0-16,0 0 0,-21 21 15,0 0-15,0 1 0,0-1 0,0 0 16,0 0-16,0 0 0,0 0 15,0 22-15,0-22 0,0 0 16,0 0-16,0 0 0,0 1 0,-21-1 16,21 0-16,-21-21 15,21 21-15,21-21 32,0-21-32,0 21 0,0-21 15</inkml:trace>
  <inkml:trace contextRef="#ctx0" brushRef="#br0" timeOffset="9196.29">12382 1439 0,'0'0'0,"-21"-21"16,0 21 0,0 0-16,0 0 0,0 0 0,-1 0 15,1 0-15,-21 0 0,21 0 0,-22 21 16,22-21-16,-21 22 0,21-1 0,0 0 15,-1 0-15,1 0 0,0 0 16,21 1-16,-21-1 0,21 0 0,0 0 16,0 0-16,0 0 0,21 1 0,0-22 15,0 21-15,1-21 0,-1 0 0,21 0 16,-21 0-16,0 0 0,1 0 16,20 0-16,-21 0 0,0 0 15,0 0-15,1-21 0,-1-1 0,0 22 16,-21-21-16,21 0 0,0 0 0,0 0 15,-21 0-15,0-1 0,22 1 0,-22 0 16,21 0-16,-21 0 0,0 0 16,0-1-16,0 44 31,0-1-31,0 0 0,0 0 0,0 0 16,-21 22-16,-1-1 0,22-21 15,-21 21-15,0 1 0,21 20 16,-21-20-16,0 20 0,21-21 0,-21 22 0,-1-1 15,22 1-15,-21-1 0,21 1 0,-21-1 16,0 22-16,21-21 0,-21 20 16,21-20-16,0-1 0,-21 1 0,21-1 15,-22 1-15,22-1 0,0-20 16,0-1-16,0 0 0,0 1 0,-21-1 16,21 0-16,0-21 0,0 1 0,-21-1 15,21 0-15,0 0 0,-21-21 16,0 0-1,21-21-15,0 0 16,0 0-16,0-1 0,0 1 16,0 0-16,0 0 0,0-21 0,0 20 0,0-20 15,0 21-15,0-21 0,0-1 0,0-20 16</inkml:trace>
  <inkml:trace contextRef="#ctx0" brushRef="#br0" timeOffset="9460.14">11811 1122 0,'0'0'0,"-21"-21"16,0 0-16,-1-1 0,1 22 0,0 0 15,21-21 1,0 0-1,0 0 1,21 21 0,-63 0 31</inkml:trace>
  <inkml:trace contextRef="#ctx0" brushRef="#br0" timeOffset="9768.48">10647 1143 0,'0'0'0,"-43"21"0,22-21 15,0 21-15,0-21 0,21 22 16,21-22-16,0 0 16,0 0-16,22 0 0,-1 0 15,-21 0-15,22 0 0,-1 0 0,21 0 16,-20 0-16,-1 0 0,0 0 0,-20 0 15,20 0-15,-21 0 0,21 0 16,-20 0-16,-1-22 0,0 22 0,0 0 16,-21-21-1,0 0 63</inkml:trace>
  <inkml:trace contextRef="#ctx0" brushRef="#br0" timeOffset="121688.91">1884 2625 0,'-21'0'16,"-1"0"-16,1 0 15,0 0-15,0 0 0,0 0 16,0 0-16,-1 0 16,1 21-16,0-21 0,0 0 15,0 0 1,0 21-16,42-21 62,0 0-62,0 0 16,0 0-16,22 0 0,-22 0 0,21 0 16,-21 0-16,22 0 0,-1 21 15,21-21-15,-20 0 0,20 0 0,22 0 16,0 0-16,-1 0 0,1 0 16,21 0-16,0 21 0,-1-21 0,-20 0 15,21 0-15,21 0 0,-21 0 0,21 0 16,-21 0-16,21 0 15,0 0-15,-22 0 0,22 0 0,-21 0 16,0 0-16,21 0 0,0 0 0,-21 0 16,21 0-16,-21 0 0,0 0 15,-1 0-15,-20 0 0,0 0 0,-22 0 16,1 0-16,-22-21 0,0 21 0,1 0 16,-22 0-16,0 0 0,0 0 15,0 0-15,-21-21 16,0 0-1,-21 21-15,0 0 16,0 0-16,0 0 0,21-21 16,0 0-16,0-1 15,21 22-15,0-21 0,21 0 0</inkml:trace>
  <inkml:trace contextRef="#ctx0" brushRef="#br0" timeOffset="122496.28">7408 2223 0,'0'0'0,"-42"0"0,21 0 0,0 0 0,-1 0 15,1 0-15,0 0 0,0 0 0,0 0 16,0 0-16,-1 0 0,1 0 0,0 0 16,0 0-16,0 0 0,0 0 15,-1 0-15,1 0 0,0 0 16,0 0-16,21 21 0,0 0 31,42-21-15,-21 0-16,1 0 0,20 0 15,0 0-15,1 0 0,-1 0 16,21 0-16,1 0 0,-1-21 16,22 21-16,0 0 0,-1 0 0,1-21 15,0 21-15,21 0 0,-22 0 16,22 0-16,21-22 0,0 22 0,0 0 15,0-21-15,21 21 0,0 0 0,-21 0 16,22 0-16,-1 0 0,21 0 0,-21 0 16,22 0-16,-22 0 0,-21 0 15,21-21-15,-21 21 0,21 0 0,-21 0 16,0 0-16,0 0 0,-21 0 0,21 0 16,-42 0-16,-1 0 15,1 0-15,0 0 0,-22 0 0,1 0 16,-1 0-16,-21 0 0,1 0 0,-22 0 15,0 0-15,0 0 0,0 0 0,1 0 16,-1 0-16,-21-21 16,-21 21 15,-1 0-15,1 0-16,0 0 0,0 0 0,0 0 15,0 0-15,-1 0 0,-20 0 16,0 21-16,-1-21 0</inkml:trace>
  <inkml:trace contextRef="#ctx0" brushRef="#br0" timeOffset="127912.61">2688 3852 0,'21'0'62,"-21"22"32</inkml:trace>
  <inkml:trace contextRef="#ctx0" brushRef="#br0" timeOffset="128756.13">762 3641 0,'0'0'0,"0"-21"15,0-1 1,0 44 31,0-1-32,0 0 1,21-21 46,-21-21-62,0 0 16,0-1 0,0 1-16,-21 21 31,0 0-31,0 0 16,21 21-16,-22 1 15,1-22-15,21 21 0,-21 0 0,21 0 16,0 0-16,0 0 0,0 1 15,0-1-15,0 0 16,0 0 0,21-21-16,0 0 15,1 0-15,-1 0 0,0-21 16,0 0-16,0 0 16,-21-1-16,0 1 0,0 0 15,0 0-15,0 0 16,0 0-16,0-1 0,-21 22 31,0 0-31,0 22 16,0-1-16,-1 0 0,22 0 0,-21 0 15,0 0-15,0 1 0,21-1 0,0 0 16,0 0-16,0 0 0,0 0 16,0 1-16,0-1 15,21-21-15,0 0 16,0 0-16,1 0 0,-1 0 15</inkml:trace>
  <inkml:trace contextRef="#ctx0" brushRef="#br0" timeOffset="129403.91">1249 3662 0,'0'0'0,"-21"0"15,21 21 1,21-21 31,0 0-32,0-21-15,-21 0 16,0 0 0,0-1-1,-21 22-15,0 0 16,0 0-16,-1 0 16,1 0-16,0 0 15,21 22-15,0-1 0,-21 0 16,21 0-16,0 0 15,21-21 17,0 0-17,0 0-15,1 0 16,-1 0-16,-21-21 0,21 0 16,-21 0-16,0 0 15,0-1 1,-21 22-1,0 0-15,-1 0 16,1 0-16,0 22 16,21-1-16,0 0 15,0 0-15,-21-21 0,21 21 0,0 0 16,0 1-16,0-1 16,0 0-16,0 0 15,0 0 1,21-21-16,0 21 15,0-21 1,1 0-16</inkml:trace>
  <inkml:trace contextRef="#ctx0" brushRef="#br0" timeOffset="133972.09">2138 3683 0,'0'0'0,"21"-21"0,0 0 16,0 0-16,0-1 0,-21 1 0,0-21 15,22 21-15,-22 0 0,0-1 16,0 1-16,0-21 0,0 21 0,-22 0 16,1 21-16,0-22 0,0 1 15,0 21-15,-22 0 0,22 0 0,-21 21 16,21 1-16,-22-1 0,22 21 0,-21 0 16,21 1-16,-22-1 15,22 22-15,0-1 0,0 1 0,0-1 16,0 1-16,21-1 0,0 1 15,0-1-15,0 1 0,0-1 0,0 1 16,0-22-16,21 0 0,0 1 0,0-1 16,0-21-16,22 0 0,-22 0 15,21-21-15,0 0 0,-20 0 0,20 0 16,0 0-16,1-21 0,-1 0 0,0 0 16,1 0-16,-1 0 0</inkml:trace>
  <inkml:trace contextRef="#ctx0" brushRef="#br0" timeOffset="134355.87">2730 3874 0,'0'0'0,"0"-22"0,0 1 0,-21 21 15,0 0-15,0 0 0,0 0 16,0 21-16,-1 1 16,1 20-16,0-21 0,0 21 0,0 1 15,0 20-15,-1-20 0,22-1 16,0 0-16,-21 1 0,21-1 0,0 0 15,0-21-15,0 1 0,21 20 0,1-21 16,-1-21-16,21 0 0,0 0 16,-20 0-16,20 0 0,0 0 15,1 0-15,-22-21 0,21 0 0,0-22 16,-20 22-16,-1 0 0,0-21 0,0-1 16,-21 22-16,21-21 0,-21-85 15,-21 85-15,0 20 16,0-20-16,0 21 0,-1 0 0,-20 21 15,21 0-15,-21 0 0,20 0 16,-20 0-16,21 0 0,-21 21 0,20 0 16,-20 21-16,21-20 0,0 20 0,0-21 15,21 21-15,0 1 0,0-22 16,0 21-16,0-21 0,21 22 0,0-22 16,21 0-16,-21-21 0,22 0 15,-1 0-15</inkml:trace>
  <inkml:trace contextRef="#ctx0" brushRef="#br0" timeOffset="134804.6">3408 4022 0,'0'0'15,"0"-64"1,0 43-16,-21 21 16,-1 0-16,22 21 0,-21 0 0,21 22 15,-21-22-15,21 0 16,-21 21-16,21-20 0,0 20 0,-21-21 15,21 21-15,0-20 0,0 20 16,0-21-16,0 0 0,0 0 16,0 1-16,0-1 0,0 0 0,0-42 31,0 0-15,0-1-16,0-20 0,0 21 15,0-21-15,0-1 0,21 1 0,-21 0 16,21-1-16,0 1 0,0 21 0,1-22 15,-1 22-15,0 0 0,0 21 16,0 0-16,0-21 0,1 21 0,-1 0 16,0 0-16,0 21 0,0 0 0,0 0 15,1 1-15,-1 20 16,0-21-16,0 21 0,0 22 16,-21-43-16,0 21 0,0 1 0,21-22 15,-21 0-15,0 21 0,0-20 0,0-1 16,0 0-16,0 0 15,0-42 17,22 0-32,-22 0 0,0-1 15</inkml:trace>
  <inkml:trace contextRef="#ctx0" brushRef="#br0" timeOffset="135156.41">3873 4106 0,'0'0'0,"22"-105"15,-22 62-15,21 43 16,-21-21-16,21 21 15,-21 21 1,0 0-16,21 1 0,-21 20 0,0-21 16,0 21-16,0-20 0,0 20 15,0 0-15,0-21 0,21 22 0,-21-22 16,0 21-16,0-21 0,0 1 0,0-1 16,21-21-16,-21 21 0,22-21 0,-1 0 15,0 0 1,0-21-16,-21 0 0,0-1 15,21 1-15,0 0 0,-21 0 16,0-21-16,22 20 0,-22-20 0,21 0 16,-21-1-16,0 22 0,0-21 15,21 0-15,-21 20 0,21-20 0,-21 21 16,0 0-16,0 0 0,0-1 16,21 22-16,-21 22 31,0-1-31,0 0 0,0 0 15,0 0-15,0 0 0,0 1 16,0-1-16,21 21 0</inkml:trace>
  <inkml:trace contextRef="#ctx0" brushRef="#br0" timeOffset="135460.32">4381 4255 0,'43'0'15,"-22"0"-15,0-22 16,0 1-16,-21 0 15,21 21-15,1-21 0,-1-21 0,0 20 16,0 1-16,0 0 0,-21 0 0,0 0 16,21 0-16,-21-1 0,0 1 0,0 0 15,-21 21 1,0 0-16,0 21 0,0 0 16,0 22-16,-1-22 0,1 0 0,0 21 15,0-20-15,0 20 0,0-21 16,-1 21-16,22-20 0,0-1 15,0 21-15,0-21 0,0 0 16,0 1-16,22-22 0,-1 0 0,0 0 16,0 0-16,0 0 0,0 0 0,22 0 15,-22 0-15,21-22 0,-21 1 16,1 0-16,-1 0 0,21 21 0,-21-21 16</inkml:trace>
  <inkml:trace contextRef="#ctx0" brushRef="#br0" timeOffset="135801.13">4911 4001 0,'0'0'0,"0"-22"0,0 1 0,0 0 16,0 0-16,21 21 0,0 0 31,0 0-31,0 0 0,0 21 16,-21 0-16,22 0 0,-1 22 16,-21-22-16,0 0 0,21 21 0,0-20 15,-21 20-15,0-21 0,21 148 31,-21-147-31,0-1 0,0-42 47,0-1-47,0 1 0,0 0 16,0-21-16,0 21 0,21-22 0,-21 22 16,22-21-16,-1-1 0,-21 1 0,0 0 15,21 21-15,0-22 0,-21 22 16,21-21-16,0 21 0,-21-1 0,22 22 15,-22-21-15,21 0 0,0 21 0,0 0 16,0 0-16,0 0 0,1 0 0,-1 0 16,0 0-16,0 0 0</inkml:trace>
  <inkml:trace contextRef="#ctx0" brushRef="#br0" timeOffset="136684.13">5842 3429 0,'0'0'16,"0"-21"-16,0-21 0,0 20 0,0 1 15,0 0-15,0 0 0,-21 21 16,0 0-16,21 21 0,0 0 16,0 22-16,-22-1 0,22 0 0,-21 1 15,0 20-15,21-21 0,-21 22 16,21-22-16,-21 22 0,0-22 0,21 22 15,0-22-15,-22 21 0,22-20 16,0-1-16,-21 0 0,21 1 0,0-22 16,0 0-16,0 0 0,0 0 0,0 1 15,21-1-15,1-21 0,-1 0 16,0 0-16,0 0 0,0-21 0,22-1 16,-22 22-16,21-21 0,-21 0 0,0-21 15,22 21-15,-22-1 0,0-20 16,0 21-16,0-21 0,1 20 0,-1 1 15,0 0-15,-21 0 0,0 0 0,0 42 32,0 0-17,0 0-15,0 0 16,0 1-16,0-1 0,0 21 16,0-21-16,0 0 0,0 1 0,0-1 15,0 0-15,21-21 0,0 0 16,-21 21-16,21-21 0,22 0 0,-22 0 15,0 0-15,0 0 0,0 0 0,22-21 16,-22 21-16,0-21 0,0 0 16,0-1-16,-21 1 0,22 21 0,-1-42 15,0 21-15,-21 0 0,0-1 0,0 1 16,0 0-16,0 42 31,-21-21-31,0 21 16,-1 1-16,22-1 0,-21 0 15,21 0-15,-21 0 0,21 0 0,-21 1 16,21-1-16,-21 0 0,21 0 16,-21-21-16,21 21 0,0-42 31,21 0-15,0 0-16,-21 0 0,21-1 0,0 1 15,0 0-15,1 0 0,20 0 16,-21-22-16,0 22 0,22 0 0,-22 0 15,21 0-15,-21 0 0,22-1 0,-1 22 16,-21 0-16,21 0 0,-20 0 16,-1 0-16,0 0 0,-21 22 0,0-1 15,0 0-15,0 0 0,0 0 0,0 0 16,0 1-16,-21-1 0,0 21 0,-1-21 16,22 0-16,0 1 0,-21-1 0,21 0 15,-21 0-15,21 0 0,0 0 0,0 1 16,21-22 15,0 0-31,1 0 0,-1 0 16,0-22-16,0 1 0,0 21 0,22-21 15,-22 0-15,21 21 0</inkml:trace>
  <inkml:trace contextRef="#ctx0" brushRef="#br0" timeOffset="137239.99">7281 3958 0,'0'0'0,"43"-42"0,-22 21 0,0 0 0,0-22 16,0 22-16,-21 0 0,21 0 0,-21 0 15,0-1-15,-21 22 16,0 0-16,0 0 16,0 22-16,0-22 0,-22 21 0,22 0 15,0 0-15,0 0 0,0 0 0,-1 1 16,1 20-16,0-21 0,0 0 16,21 0-16,-21 22 0,21-22 0,0 0 15,0 0-15,0 0 0,0 1 16,21-22-16,0 21 0,0-21 15,0 0-15,1 0 0,20 0 0,-21 0 16,0 0-16,0 0 0,22-21 0,-22-1 16,0 22-16,0-21 0,0 0 0,1-21 15,-1 21-15,0-1 0,-21 1 0,21 0 16,-21 0-16,21 0 0,-21 0 16,0-1-16,0 44 31,0-1-31,0 0 15,-21 0-15,21 0 0,-21 22 0,0-1 16,0 0-16,-1 1 0,1 20 0,0 1 16,21-1-16,-21 1 0,21-1 15,-21 1-15,21 20 0,0-20 0,0 20 16,0 1-16,0 0 0,0-22 0,0 22 16,0 0-16,0-1 0,0-20 0,0-1 15,0 22-15,0-22 0,-21-20 0,21 20 16,-22-20-16,22-1 0,-21-21 0,0 21 15,0-20-15,0-1 0,0-21 0,-22 0 16,22 0-16,0 0 0,0 0 0,0 0 16,-1 0-16,1-21 15,0-1-15,0 1 0,0 0 0,0 0 16,21 0-16,0-22 0,-22 1 0,22 0 16,-21-1-16,21 1 0,0 0 0,0-22 15,0 22-15,-21-22 0,21-20 0,-21 20 16</inkml:trace>
  <inkml:trace contextRef="#ctx0" brushRef="#br0" timeOffset="137432.84">6879 3641 0,'0'0'0,"-21"-21"0,0-1 16,0 22-16,-1 0 15,22-21-15,-21 21 16,0 0 15,0 0-15,0-21-16,-22 21 0,22 0 15,-21 0-15</inkml:trace>
  <inkml:trace contextRef="#ctx0" brushRef="#br0" timeOffset="137593.75">5609 3725 0,'0'0'0,"-42"22"0,21-1 15,-1-21-15,44 0 16,20 0-16,0 0 16,1 0-16,-1 0 0,21 0 15,-20 0-15,20 0 0,1 0 0,-1 0 16,1 0-16,-1 0 0,-20 0 0,20 0 16,1 0-16,-1 0 0</inkml:trace>
  <inkml:trace contextRef="#ctx0" brushRef="#br0" timeOffset="139387.57">9567 3747 0,'0'0'16,"-127"42"-1,85-42-15,21 0 0,0 0 0,-1 0 16,1 0-16,42 0 16,22-21-16,-1 0 0,0-1 0,22-20 15,21 21-15,-1-21 0,1 20 16,0-20-16,-1 0 0,1-1 15,127-105 1,-170 106-16,0-22 0,-21 22 0,1 0 16,-1-1-16,-21 1 0,0 0 0,0-1 0,-21 1 15,-1 0-15,1 21 0,-21-22 0,21 22 16,-22 0-16,22 21 0,-21 0 16,21 0-16,-22 0 0,22 0 0,0 21 15,-21 0-15,21 22 0,-1-1 0,1 0 16,0 22-16,0 20 0,0 1 0,0 0 15,-1 21-15,1-22 16,-21 22-16,21 0 0,0 21 0,-22-21 16,22 21-16,0 0 0,-21-21 0,20 21 15,1 21-15,0-21 0,0 0 0,-21 21 16,20-21-16,1-21 0,0 21 0,21-21 16,-21-1-16,0-20 0,0 0 0,21-1 15,0-20-15,0-22 0,0 1 16,0-1-16,0-21 0,0 0 0,0 0 0,21-21 15,0-21-15,21 0 16,1 0-16,-1-21 0,0-1 0,22 1 16,-1-22-16,1 1 0,20-22 0,-20 22 15,21-22-15,-22 0 0,1-20 16,-1 20-16,-21-21 0,1 0 0,-1 22 16,-21-22-16,-21 21 0,0 0 0,0 1 15,-21 20-15,-21 1 0,-1-1 0,1 22 16,-21 0-16,20-1 0,-20 1 15,-1 21-15,1-22 0,20 22 0,-20 21 16,21-21-16,-1 21 0,22 0 0,0-21 16,21 0-16,21 21 15,0-21-15,22 21 0,-1-22 16,0 22-16,22-21 0,-22 0 0,22 0 16,-1 0-16,1 0 0,-1-1 15,1 1-15,-1 0 0,-21 0 16,22 0-16,-22 0 0,-21-1 0,22 1 15,-22 0-15,-21 0 0,0 0 0,0 0 16,-21 21-16,0 0 16,-1 0-16,1 0 0,0 21 15,0-21-15,-21 21 0,20 0 0,1 0 16,0 0-16,0 1 0,21-1 0,0 21 16,0-21-16,0 0 0,0 1 0,0-1 15,0 0-15,21 0 0,-21 0 0,21 0 16,22 1-16,-22-22 0,0 0 15,21 21-15,-21-21 0,22 0 16,-1 0-16,-21 0 0,22-21 0,-1 21 16,0-22-16,-21 1 0,22 0 0,-1 0 15,-21 0-15,22 0 0,-22-1 0,0 1 16,0 0-16,0-21 0,-21 21 0,0-1 16,0 1-16,21 0 0,-42 42 31,21 0-31,-21 1 15,21-1-15,-21 0 0,0 21 0,21-21 16,0 22-16,0-22 0,0 0 16,0 21-16,0-20 0,0-1 0,0 0 15,21 0-15,-21 0 0,21 0 16,0-21-16,0 0 0,1 0 0,-1 0 16,0 0-16,0 0 0,0 0 0,22 0 15,-22-21-15,0 0 0,-21 0 0,21 0 16,0 0-16,0-1 0,-21 1 0,0 0 15,0 0-15,0 0 0,0 0 0,0-1 16,0 1-16,0 0 0,-21 0 16,0 0-16,0 21 0,-21 0 15,20 0-15,1 0 0,-21 0 0,21 0 16,0 0-16,-1 0 0,1 0 0,42 0 31,1 0-15,-1 0-16,0 0 0,21 0 15,-21 0-15,22 0 0,-22 0 0,21 0 16,-21-21-16,22 21 0,-22 0 0,21 0 16,-21 0-16,1 0 0,20 0 0,-21 21 15,0 0-15,0-21 0,1 21 0,-1 0 16,0-21-16,0 21 0,-21 1 0,0-1 16,21 0-16,-21 0 0,0 0 0,0 0 15,0 1-15,0-1 0,0 0 16,0 0-16,0 0 0,0 0 0,0 1 15,-21-22 1,0 0-16,21-22 16,-21 1-16,21 0 0,0 0 15,0 0-15,0 0 0,0-1 0,0 1 16,0 0-16,0-21 0,21 21 0,0-1 16,0 1-16,-21 0 0,21 0 15,1 0-15,-1 21 0,0 0 0,21 0 16,-21 0-16,1 0 0,-1 0 0,0 0 15,0 21-15,0-21 0,0 21 0,1 0 16,-22 0-16,21 1 0,0-1 0,-21 21 16,21-21-16,-21 0 0,0 1 15,0-1-15,0 0 0,0 0 16,0 0-16,-21 0 16,0-21-16,0 0 0,21-21 15,0 0-15,0 0 16,0 0-16,0 0 0,21-1 0,0 1 15,0 0-15,0 0 0,22 0 16,-22-22-16,21 22 0,0 0 0,-20 0 0,20 0 16,0 21-16,1 0 0,-22 0 15,21 0-15,-21 0 0,0 0 0,1 0 16,-1 0-16,-21 21 0,0 0 0,0 0 16,0 0-16,0 1 0,0-1 0,0 0 15,0 0-15,0 0 0,0 0 16,0 1-16,0-1 15</inkml:trace>
  <inkml:trace contextRef="#ctx0" brushRef="#br0" timeOffset="140020.79">13779 3556 0,'0'0'0,"-21"0"0,21-21 31,0 0-31,21 0 0,1-1 16,-1 1-16,0-21 0,21 21 0,-21-22 16,22 1-16,-1 21 0,-21-21 0,0 20 15,1-20-15,-1 21 0,-21 0 16,21 21-16,-21-21 0,-21 21 16,0 21-1,-1 21-15,1-21 0,0 22 0,21-1 16,-21-21-16,0 43 0,21-22 0,-21 0 15,21 1-15,0-1 0,0 0 0,0 1 16,0-1-16,0-21 0,0 21 0,0-20 16,0 20-16,0-21 0,0 0 15,21 0-15,-21 1 0,0-1 0,0 0 16,0 0-16,0 0 0,-21 0 16,-1-21-16,1 0 0,-21 22 15,21-22-15,-22 0 0,22 0 0,-21 0 16,21 0-16,-22 0 0,22 0 0,0 0 15,0 0-15,0 0 0,-22 0 16,65 0 15,-1 0-31,21 0 0,-21 0 16,22 0-16,-1-22 0,0 22 0,1 0 16,20 0-16,-21 0 0,1-21 0,-1 21 15,0 0-15,1 0 0,-1-21 0,-21 21 16,22 0-16,-22-21 0,0 0 15,0 21-15,-21-21 0,21 21 16</inkml:trace>
  <inkml:trace contextRef="#ctx0" brushRef="#br0" timeOffset="140537.01">15621 2985 0,'0'0'0,"21"-22"16,0-105-16,0 85 15,1 21-15,-22-21 0,0-1 0,0 1 16,0 21-16,0-22 0,0 22 0,0 0 16,0 42-1,0 22 1,0-1-16,0 0 0,0 22 15,0-1-15,0 1 0,0-1 0,0 22 16,0 0-16,0-22 0,-22 22 0,1-1 16,21-20-16,-21 21 0,0-22 0,0 1 15,21-1-15,-21-21 0,-1 1 0,1-1 16,21 0-16,-21 1 0,21-22 16,-21 21-16,21-21 0,-21 1 0,21-1 15,0-42 16,0-1-31,0-20 16,0 21-16,-21 0 0,21-22 0,0 1 16</inkml:trace>
  <inkml:trace contextRef="#ctx0" brushRef="#br0" timeOffset="140819.88">15452 3323 0,'0'-42'0,"0"84"0,0-148 16,0 43-16,0 21 0,0-1 0,0-20 15,0 20-15,0 22 0,0-21 16,0 0-16,0 20 0,21-20 0,0 21 15,0 0-15,0 0 0,0-1 0,22 1 16,-1 21-16,0 0 0,1 0 0,-1 0 16,0 0-16,1 21 0,-1 1 15,0 20-15,-20-21 0,-1 21 16,0 1-16,-21-22 0,0 21 0,0 1 16,-21-1-16,0 0 0,-1 1 0,1-1 15,-21 0-15,21-21 0,-22 22 0,22-22 16,-21 21-16,21-21 0,0 1 15,-22-1-15,22 0 0,21 0 0,-21-21 16,21 21-16,0 0 0,0 1 16,0-1-1,21 0-15,0 0 16</inkml:trace>
  <inkml:trace contextRef="#ctx0" brushRef="#br0" timeOffset="141424.54">15833 3852 0,'0'0'16,"21"0"15,0-21-31,0 21 0,21-21 16,-20 0-16,20 0 0,-21 0 0,21-1 16,1-20-16,-22 21 0,21 0 0,-21-22 15,1 22-15,-1-21 0,-21 21 16,0-22-16,0 22 0,0 0 0,0 0 15,-21 21-15,-1 0 16,-20 0-16,21 0 0,0 0 0,0 0 16,-1 0-16,1 0 0,0 21 0,0-21 15,21 21-15,0 0 16,0 1-16,0-1 0,21 0 16,0-21-16,0 21 0,1 0 15,-1 0-15,0 1 0,-21-1 16,21 0-16,0-21 0,-21 21 0,0 0 0,0 0 15,0 1-15,0-1 0,0 0 16,0 0-16,0 0 0,21-21 16,-21 21-16,22-21 0,-1 0 15,0 0-15,0 0 16,0 0-16,22 0 0,-22-21 0,0 21 16,21-21-16,-21 0 0,1 21 0,-1-21 15,0 0-15,0-1 0,21 1 16,-42-21-16,22 21 0,-1 0 0,0-1 15,-21-20-15,0 21 0,0 0 0,0 0 16,0-1-16,0 44 31,0-1-31,0 0 16,0 0-16,0 0 0,-21 0 0,21 1 16,-21-1-16,21 0 0,0 0 0,-22-21 15,22 21-15,0 0 0,0 1 16,0-44 15,22 1-15,-22 0-16,21 0 0</inkml:trace>
  <inkml:trace contextRef="#ctx0" brushRef="#br0" timeOffset="141576.45">16700 3239 0,'0'0'0,"0"-22"0,0 1 16,0 0-16,-21 21 15,0 0 1,21 21 0,0 0-16,0 1 0,0-1 15,0 0-15,21 0 0,0-21 16,-21 21-16,22-21 0</inkml:trace>
  <inkml:trace contextRef="#ctx0" brushRef="#br0" timeOffset="143552.89">17018 3493 0,'0'0'0,"-21"21"0,21 0 0,-21 0 15,-1 0-15,22 0 0,0 1 16,0-1-16,-21 0 0,21 0 0,0 0 16,0 0-16,0 1 0,0-1 15,0 0-15,-21-21 16,21 21-16,0-42 31,0 0-15,0 0-16,0-1 0,0 1 0,0 0 15,0 0-15,0 0 0,21 0 16,0-22-16,-21 22 0,22 0 0,-1 0 16,0 0-16,0-1 0,0 1 15,0 21-15,1 0 0,-1 0 16,0 0-16,-21 21 0,21 1 0,0-1 15,0 0-15,-21 0 0,22 0 16,-1 0-16,-21 22 0,21-22 0,-21 0 16,0 0-16,0 0 0,21 1 0,-21-1 15,0 0-15,0 0 0,0 0 0,0 0 16,0-42 15,0 0-15,0 0-16,21 0 0,-21 0 15,21-1-15,1-20 0,-1 21 16,0 0-16,0-22 0,0 22 0,22-21 16,-22 21-16,0 0 0,21-1 0,-21 1 15,1 0-15,-1 21 0,21 0 0,-21 0 16,0 0-16,1 21 16,-1 0-16,-21 1 0,21-1 0,-21 0 15,0 21-15,0-21 0,0 1 0,0 20 16,0-21-16,0 0 0,0 0 0,21 22 15,-21-22-15,0 0 0,21-21 0,-21 21 16,21 0-16,1-21 0,-1 0 16,0 0-16,0 0 0,0 0 15,0 0-15,1 0 0,-1 0 16,0-21-16,21 0 0,-42 0 0,43 0 16,-43 0-16,21-1 0,0 1 0,0 0 15,0 0-15,-21-21 0,0 20 0,21 1 16,-21 0-16,22 0 0,-22 0 15,0 0-15,0 42 32,-22-21-32,1 21 0,21 0 0,0 0 15,-21 22-15,0-22 0,21 0 0,0 0 16,-21 21-16,21-20 0,0-1 16,0 0-16,0 0 0,0 0 15,21 0-15,0 1 0,0-22 0,22 21 16,-22-21-16,0 0 0,21 0 0,-21 0 15,22 0-15,-1 0 0,0 0 0,-20 0 16,20-21-16,0-1 0,-21 1 0,22 0 16,-1 0-16,-21-21 0,22 20 15,-22-20-15,21 0 0,-21-1 0,0-20 16,22 21-16,-22-22 0,0 1 0,21-22 16,-20 21-16,-1 1 0,-21-1 0,0 1 15,21-1-15,-21 22 0,0 0 16,0-1-16,0 22 0,0 0 0,-21 0 15,0 0-15,-1 21 0,1 0 16,0 21-16,-21-21 0,21 42 0,-1-21 16,1 22-16,0-1 0,0 0 0,0 1 15,0 20-15,21 1 0,0-1 16,0 1-16,0-1 0,0 1 0,0-1 16,0 1-16,0-22 0,0 22 0,0-22 15,0 0-15,0 1 0,21-1 0,0 0 16,0-21-16,-21 1 0,21-1 0,0 0 15,1 0-15,-1-21 0,21 0 16,-21 0-16,0 0 0,22 0 0,-22-21 16,21 0-16,-21 0 0,22-1 0,-22 1 15,21 0-15,-21 0 0,1-21 16,-1 20-16,21-20 0,-21 21 0,-21-21 16,21 20-16,-21 1 0,22 0 0,-22 0 15,0 0-15,0 42 31,0 0-31,-22 0 0,1 0 16,21 1-16,0-1 0,0 0 0,-21 0 16,21 0-16,0 22 0,0-22 0,0 0 15,0 0-15,0 0 16,0 0-16,0 1 0,21-22 16,0 0-16,1 0 15,-1 0-15,0 0 0,0 0 16,0-22-16,0 22 0,1-21 0,-1 0 15,0 0-15,0 0 0,43-43 16,-43 43-16,0 0 16,0 21-16,0-21 0,0 0 0,1-1 15,-22 44 17,0-1-32,0 0 0,0 0 15,0 0-15,-22 0 0,22 1 16,0-1-16,0 0 0,0 0 15,0 0-15,0 0 0,0 1 16,22-1 0,-1-21-16,0 0 0,0 0 0,0 0 15,0 0-15,22 0 0,-22-21 16,0 21-16,0-22 0,0 1 0,1 0 16,-1 0-16,0 0 0,0 0 0,0-1 15,0 1-15,1 0 0,-22 0 16,21 0-16,-21 0 0,21-1 0,-21 1 15,0 42 17,0 1-32,-21-1 0,21 0 15,-21 0-15,21 0 0,-22 0 16,22 1-16,0-1 0,0 0 16,0 0-16,0 0 0,0 0 0,0 1 15,22-1-15,-1 0 0,0-21 16,0 21-16,0-21 0,22 0 0,-22 0 15,21 0-15,-21 0 0,22 0 0,-1 0 16,-21 0-16,21-21 0,1 21 0,-22-21 16,21 0-16,1-1 0,-22 1 0,21 0 15,-21 0-15,0 0 0,1-22 16,-1 22-16,0 0 0,0-21 0,-21 21 16,0-1-16,0 1 0,0 0 15,-21 21-15,0 0 0,0 0 16,-1 0-16,-20 0 0,21 21 0,0 0 15,0 1-15,-1-1 0,1 0 0,0 0 16,21 21-16,0-20 0,0-1 16,0 0-16,0 0 0,0 0 0,0 0 15,0 1-15,0-1 0,0 0 0,21 0 16,0-21-16,1 21 0,-1-21 0,21 0 16,-21 0-16,0 0 0,1 0 15,-1 0-15,21-21 0,-21 0 0,0 21 16,1-21-16,20 0 0,-21-1 15,0 1-15,0 0 0,1 0 0,-22 0 16,21 0-16,0-1 0,-21-20 16,0 0-16,0-1 0,0 1 0,0 0 15</inkml:trace>
  <inkml:trace contextRef="#ctx0" brushRef="#br0" timeOffset="143712.79">20722 3027 0,'0'0'0,"-42"0"16,21 0-16,-43 0 15,43 0-15,0 0 0,0 0 0,-1 0 16,22 21 0</inkml:trace>
  <inkml:trace contextRef="#ctx0" brushRef="#br0" timeOffset="143740.78">20362 3027 0,'0'0'0,"-21"0"0,-21 0 16</inkml:trace>
  <inkml:trace contextRef="#ctx0" brushRef="#br0" timeOffset="143928.67">18923 3196 0,'-21'0'0,"42"0"0,-42 21 16,42-21-1,0 0 1,0 0-16,22 0 0,-1 0 0,0-21 15,-21 21-15,22 0 0,-1-21 0,-21 21 16,22-21-16,-43 0 16,0 0-16,0-1 0</inkml:trace>
  <inkml:trace contextRef="#ctx0" brushRef="#br0" timeOffset="144092.57">18203 2985 0,'0'0'0,"-42"0"16,-43 0-16,64 0 16,42 0-1,0 0 1,1 0-16,20 0 0,0 0 0,22 0 16,-22 0-16,22 0 0</inkml:trace>
  <inkml:trace contextRef="#ctx0" brushRef="#br0" timeOffset="146028.76">22140 3831 0,'0'0'0,"21"0"0,85 0 16,-63 0-16,-1-21 0,0 21 0,1-21 16,-1 0-16,-21 21 0,21-21 0,1-1 15,-22 1-15,0 0 0,0 0 0,0-21 16,-21 20-16,0 1 0,0 0 16,0-21-16,0 21 0,-21-1 0,0-20 15,-21 21-15,21 0 0,-22-22 0,22 22 16,-21 21-16,-1 0 0,1 0 0,0 0 15,-1 0-15,1 0 0,0 21 16,-1 22-16,1-1 0,0-21 16,21 22-16,-22-1 0,22 21 0,0-20 15,21-1-15,0 0 0,0 1 0,0-22 16,0 21-16,0-21 0,0 1 16,21 20-16,0-42 0,0 21 0,1-21 15,-1 0-15,21 0 0,-21 0 0,22 0 16,-1-21-16,0 21 0,1-21 0,20 0 15,-21-22-15,22 22 0,-22 0 0,22-21 16,-22-1-16,0 1 0,1 0 16,-1-1-16,0-20 0,-20-1 0,-1 22 15,0-22-15,-21 1 0,0-1 0,0 22 16,0-21-16,0 20 0,0 1 16,-21 0-16,0 20 0,-1-20 15,22 21-15,-21 21 0,0 0 0,0 0 16,0 0-16,0 21 0,-1 0 0,1 22 15,0-22-15,0 42 0,0-20 16,21 20-16,0 1 0,0-1 0,0 1 16,0-1-16,0 1 0,0-1 0,0 1 15,0-1-15,0-21 0,21 1 0,21-1 16,-21 0-16,1-20 0,20 20 16,0-21-16,1 0 0,-1-21 15,0 21-15,1-21 0,-1 0 0,0 0 16,22 0-16,-22-21 0,0 0 0,1 21 15,-1-21-15,0 0 0,-20 0 0,20-1 16,-21-20-16,0 21 0,0-21 0,1 20 16,-22-20-16,0 21 0,0-21 15,0-1-15,0 22 0,0-21 0,0 21 16,0-1-16,-22 22 0,1 0 16,0 0-16,0 22 0,0-1 0,0 0 15,-1 0-15,1 21 0,-21-20 16,21 20-16,0-21 0,-1 21 15,1 1-15,21-22 0,0 21 0,0-21 16,0 22-16,0-22 0,0 0 0,0 0 16,0 0-16,21 1 0,1-22 0,-1 0 15,0 0-15,0 0 0,0 0 0,0 0 16,1 0-16,20 0 0,-21-22 16,0 1-16,22 0 0,-22 21 0,0-42 15,0 21-15,0-1 0,0-20 0,22-64 16,-43 64-16,21 0 15,-21-1-15,0 1 0,0 0 16,0 20-16,0 1 0,0 0 0,0 0 16,0 42-1,-21-21-15,0 21 16,-1 22-16,22-22 0,-21 0 0,0 21 16,21-21-16,-21 22 0,21-1 15,0-21-15,0 22 0,0-22 0,0 21 16,0-21-16,0 22 0,0-22 0,42 0 15,-42 0-15,43-21 0,-22 21 0,0-21 16,0 0-16,21 0 0,1 0 0,-22 0 16,21-21-16,1 21 0,-22-21 15,21 0-15,0 0 0,-20-1 0,-1 1 16,21-21-16,-21 0 0,0-1 0,1 1 16,-1-22-16,0 1 0,-21-1 15,21 1-15,0-1 0,-21 1 16,21-22-16,-21 43 0,0-22 0,0 1 15,0 21-15,0-1 0,0 22 0,0-21 16,0 21-16,-21 21 16,0 21-1,0 0-15,21 0 0,0 21 0,0 1 16,-21-1-16,21 22 0,-21-1 0,21 1 16,0-1-16,0 1 0,0-1 0,0 1 15,0-1-15,0-21 0,0 22 16,0-22-16,21 1 0,-21-1 0,21 0 15,0 1-15,0-22 0,0 21 16,1-21-16,20 0 0,-21-21 0,0 0 16,22 22-16,-22-22 0,21 0 0,0 0 15,-20-22-15,20 1 0,0 21 0,1-21 16,-22 0-16,21 0 0,-21-22 16,0 22-16,1 0 0,-1-21 0,0 21 15,-21-22-15,0 1 0,0 0 0,0 20 16,0-20-16,0 21 0,0 0 0,-21 0 15,0 21-15,-1 0 0,1 0 16,0 21-16,0 0 16,0 0-16,0 0 0,-1 0 0,1 22 15,0-22-15,0 21 0,21-21 0,-21 1 16,21 20-16,0-21 0,0 0 0,0 22 16,0-22-16,0 0 0,0 0 0,0 0 15,21 0-15,0-21 0,0 0 16,0 0-16,1 0 0,-1 0 15,0 0-15,0 0 0,21-21 16,-20 0-16,-1 21 0,0-21 0,0 0 16,0 0-16,0-22 0,1 22 15,-1-21-15,0 21 0,0-22 0,0 22 0,-21-21 16,0 21-16,21-1 0,-21 1 16,0 0-16,0 42 15,0 0 1,-21 1-16,0-1 0,21 21 0,0-21 15,0 22-15,0-22 0,0 0 0,0 21 16,0-21-16,0 1 0,0-1 16,0 0-16,0 0 0,0 0 0,21 0 15,0 1-15,1-22 0,-1 0 16,0 0-16,0 0 0,0 0 16,0 0-16,1 0 0,-1-22 0,0 1 15,0 21-15,-21-21 0,0 0 0,21 0 16,-21 0-16,0-22 0,0 22 15,0-21-15,0 21 0,-21-22 16,0 1-16,0 0 0</inkml:trace>
  <inkml:trace contextRef="#ctx0" brushRef="#br0" timeOffset="146228.15">24299 3239 0,'0'0'0,"-42"0"0,0 0 15,20 0-15,1 0 0,0 0 0,0 0 16,21 21-16,21-21 31,0 0-31,0 0 0,1 0 0,20 0 16,0 0-16,1 0 0,-1 0 0,0-21 15,22 21-15,-22 0 0,22-22 16,-22 1-16,0 21 0,1-21 0,-1 21 16,0-21-16,-21 21 0,22-21 15,-22 21-15</inkml:trace>
  <inkml:trace contextRef="#ctx0" brushRef="#br0" timeOffset="146724.59">25866 3069 0,'0'0'0,"21"-21"0,0 0 0,0 0 15,0-22-15,0 22 0,1 0 0,-1-21 16,-21 21-16,0-22 0,21 22 0,-21-21 15,21-1-15,-21 22 0,0 0 16,0 0-16,0 42 16,-21 0-1,0 22-15,0-22 0,-1 42 0,22-20 16,-21 20-16,0 1 0,0-1 0,0 22 16,0-1-16,-1-20 0,1 21 0,0-1 15,0-20-15,0-1 16,0 1-16,21-1 0,0-20 0,-22-1 0,22 0 15,-21 1-15,21-22 0,0 0 0,0 0 16,0 0-16,0 0 0,0 1 0,0-44 31,0 1-31,0 0 16,0 0-16,0 0 16,0 0-16,0-1 0,0-20 0,0 21 15</inkml:trace>
  <inkml:trace contextRef="#ctx0" brushRef="#br0" timeOffset="147405.2">25569 3641 0,'0'0'15,"-21"-21"-15,-21 21 16,21 0-16,42 21 31,0-21-31,21 0 0,1 21 16,-22-21-16,21 0 0,22 0 0,-22 0 16,21 0-16,-20 0 0,20 0 0,-20 0 15,-1 0-15,21 0 16,-20-21-16,-22 21 0,21-21 0,-21 21 15,22-22-15,-22 1 0,0 0 16,0 0-16,-21 42 47,-21-21-47,21 21 0,-21 0 16,21 1-16,0-1 0,0 0 15,0 0-15,0 0 0,0 0 16,21-21-16,0 0 15,0 0-15,1 22 0,-1-22 16,21 0-16,-21 0 16,0 0-16,1-22 0,-1 22 0,0-21 15,0 21-15,0-21 0,0 21 0,1-21 16,-1 0-16,-21 0 0,21-1 16,-21 1-16,21 0 0,-21 0 15,0 0-15,0 0 0,0-1 16,0 44-1,-21-1-15,0 0 16,21 0-16,-21 0 0,21 22 16,0-22-16,-22 21 0,1-21 0,0 22 15,21-1-15,-21 0 0,0 1 0,21-1 16,0 0-16,-21 1 0,-1 20 16,1 1-16,21-22 0,0 21 0,-21 1 15,0-22-15,0 22 0,21-1 0,-21 1 16,-1-22-16,22 22 0,-21-1 0,0-21 15,21 1-15,-21-1 0,0 0 0,0 1 16,-1-1-16,1-21 0,-21 0 16,21 1-16,-22-1 0,1 0 0,21-21 15,-21 0-15,20 0 0,-20 0 0,21 0 16,-21 0-16,20 0 0,-20-21 0,21 0 16,0-1-16,0 22 0,-1-21 15,22 0-15,0 0 0,0 0 0,0 0 0,0-1 16,0 1-16,0 0 0,22-21 15,20 21-15,-21-22 0,21 22 0,-20-21 16,20 21-16,0-22 0</inkml:trace>
  <inkml:trace contextRef="#ctx0" brushRef="#br0" timeOffset="147726.01">26987 3514 0,'0'0'0,"0"-21"0,0-43 15,0 43-15,0 42 32,0 0-32,0 22 0,0-22 15,-21 21-15,0 22 0,21-22 0,-21 21 16,21 1-16,-21-1 0,0 1 0,21-1 16,-22 1-16,1-1 0,0 1 0,21-1 15,-21-20-15,0 20 0,0-20 0,21-1 16,-22 0-16,22 1 0,-21-22 0,21 0 15,-21 0-15,21 0 0,0 0 16,0 1-16,-21-22 0,21-22 47,21 1-47,-21 0 0,21 0 16,0-21-16,-21 20 0,22-20 0,-1 21 15</inkml:trace>
  <inkml:trace contextRef="#ctx0" brushRef="#br0" timeOffset="148019.85">27009 3704 0,'0'0'16,"0"-42"-16,21-22 15,-21 43-15,21 0 0,0 21 0,0 0 0,-21-21 16,21 21-16,1 0 0,-1 0 0,0 0 16,0 0-1,0 21-15,0 0 0,-21 0 16,0 1-16,0-1 0,0 0 0,0 0 15,-21 0-15,-42 43 16,42-43-16,-1 0 16,-20-21-16,21 21 0,0-21 0,-22 21 15,22-21-15,0 0 0,0 0 0,21 22 16,21-22 15,0 0-15,0 0-16,22-22 0,-22 22 0,0-21 15,0 21-15,0-21 0,22 0 16</inkml:trace>
  <inkml:trace contextRef="#ctx0" brushRef="#br0" timeOffset="148320.67">27390 3683 0,'0'0'16,"21"-21"-16,42 0 16,-42 0-16,1 21 0,-1-22 0,0 1 15,-21 0-15,21 0 0,-21 0 16,21 0-16,-21-1 15,0 1-15,0 0 0,-42 21 16,21 0-16,0 0 16,-1 21-16,1 0 0,0 22 15,0-22-15,21 0 0,0 21 0,-21-20 16,21-1-16,0 21 0,0-21 16,0 0-16,0 1 0,21-1 0,0 0 15,0-21-15,-21 21 0,21-21 0,1 0 16,-1 0-16,0 0 0,0 0 0,21 0 15,-20 0-15,-1 0 0,0-21 0,0 21 16,-21-21-16,21 21 0,-21-21 16,21-1-16,1 1 0,-22-21 15,0 21-15,0 0 0,0-22 0,21 22 16</inkml:trace>
  <inkml:trace contextRef="#ctx0" brushRef="#br0" timeOffset="148944.82">29295 2858 0,'0'0'0,"21"-22"0,-21 1 0,21 0 16,-21 0-16,0-21 0,0 20 15,0 1-15,0 0 0,0 0 16,21 21-16,-21 21 31,0 0-31,0 0 0,0 22 0,0-1 16,0 0-16,-21 22 0,21-22 0,-21 22 15,0-22-15,-1 22 0,1 20 16,0-20-16,0-1 0,0-20 0,0 20 16,-1 1-16,1-22 0,0 0 15,21 1-15,0-22 0,0 21 0,0-21 16,0 0-16,0 1 15,21-22 1,0 0-16,22-22 16,-22 1-16,0 0 0,0 0 15,22 0-15,-1 0 0,-21-1 16</inkml:trace>
  <inkml:trace contextRef="#ctx0" brushRef="#br0" timeOffset="149280.64">29654 3260 0,'0'0'0,"0"-21"0,22-22 16,-22 22-16,0 0 15,-22 42 1,1 0-16,21 0 16,-21 22-16,0-22 0,0 21 0,0-21 15,21 22-15,0-22 0,-22 21 16,22-21-16,0 22 0,0-22 0,0 0 16,0 0-16,0 0 0,22 1 0,-1-22 15,0 0-15,-21 21 16,21-21-16,0 0 0,0 0 0,1 0 0,-1 0 15,0-21-15,0-1 0,0 22 0,-21-21 16,0 0-16,21 0 0,-21-21 0,0 20 16,0-20-16,0 21 0,0-21 15,0 20-15,0 1 0,0-21 16,0 21-16,0 0 0,-21 21 0,0-22 16,21 1-16,-21 21 0,0 0 15,0 0-15,-1 0 16,1 0-1,0 0-15,0 0 0,0 0 16,0 0-16,-1 0 0</inkml:trace>
  <inkml:trace contextRef="#ctx0" brushRef="#br0" timeOffset="149532.5">29146 3048 0,'0'0'0,"0"-21"15,22 21-15,-1-21 0,0 21 16,0-21-16,21 21 0,1-22 0,-1 22 16,0-21-16,1 21 0,-1 0 0,0-21 15,1 21-15,20-21 0,-42 21 16,22 0-16,-1 0 0,0-21 0,-20 21 16,-1 0-16,0 0 0,0 0 0,0 0 15,-42 0 16,0 21-31,-21-21 0,-22 21 16,1-21-16,-22 0 0,-21 21 0</inkml:trace>
  <inkml:trace contextRef="#ctx0" brushRef="#br0" timeOffset="151536.07">2117 6223 0,'0'0'0,"21"0"16,0-21-16,0 0 16,0 21-16,-21-21 0,21-1 15,1 1-15,-22 0 0,21 0 0,0 0 16,-21 0-16,0-22 0,21 22 0,-21 0 16,0-21-16,0 20 0,-21-20 15,0 0-15,-22 21 0,22-1 16,-21-20-16,0 42 0,-22-21 15,22 21-15,-1 0 0,1 0 0,0 0 16,-1 21-16,-20 0 0,21 0 0,-1 22 16,22-1-16,-21 22 0,21-22 15,-1 21-15,1-20 0,21 20 0,-21-20 16,21-1-16,0 21 0,0-20 16,21-1-16,0 0 0,1-20 0,-1 20 15,21-21-15,-21-21 0,22 21 0,-22-21 16,21 0-16,0 0 0,-20-21 15,20 21-15,-21-21 0,21 0 0,-20 0 16,20-22-16,-21 22 0,0 0 16,0-21-16,1 20 0,-1-20 15,0 0-15,-21-1 0,0 22 0,0-21 16,0 0-16,0-1 0,0 22 16,0-21-16,0 21 0,0-1 0,0 1 15,-21 21-15,0 0 16,21 21-16,-22 1 0,22-1 0,0 21 15,0-21-15,0 22 0,0-22 0,0 21 16,0-21-16,0 22 0,22-22 0,-1 21 16,0-21-16,0 0 15,0 1-15,22-1 0,-22 0 0,21-21 16,-21 0-16,22 0 0,-1 0 0,-21 0 16,21 0-16,1 0 0,-22 0 15,21-21-15,-21 0 0,22 21 0,-22-22 16,0 1-16,0 0 0,0 0 0,-21 0 15,0 0-15,0-1 0,0-20 16,0 21-16,0 0 0,0 0 0,0-1 16,0 1-16,-21 21 15,0 0-15,21 21 16,0 1-16,0-1 0,0 21 0,-21-21 16,21 0-16,0 22 0,-21-22 15,21 21-15,0-21 0,0 22 16,0-22-16,0 21 0,0-21 0,0 1 15,0-1-15,0 0 0,0-42 32,0 0-17,0-1-15,21 1 0,0 0 0,0 0 16,0 0-16,1 0 0,-22-22 0,21 22 16,0 0-16,0-21 0,0 20 15,0-20-15,1 21 0,-22 0 0,21 0 16,0-1-16,0 22 0,0 0 15,0 22 1,-21-1-16,0 0 0,0 0 16,0 21-16,0-20 0,0-1 0,0 21 15,0-21-15,0 22 0,0-1 0,0-21 16,0 0-16,0 22 0,0-22 16,0 0-16,22 0 0,-22 0 0,21-21 15,0 0-15,0 0 0,0 0 0,0 0 16,1 0-16,20 0 0,-21 0 15,0-21-15,0 0 0,22 0 0,-22 0 16,0-22-16,0 22 0,22 0 16,-22 0-16,0-22 0,0 22 0,0-21 15,0 21-15,-21 0 0,0-1 16,22-20-16,-22 21 0,0 0 16,-22 21-1,22 21-15,-21-21 0,0 21 16,21 0-16,-21 0 0,21 1 15,-21-1-15,21 21 0,0-21 0,0 0 16,0 1-16,0-1 0,0 0 0,0 0 16,0 0-16,0 0 0,21-21 0,0 22 15,0-22-15,0 0 0,1 0 16,-1 0-16,0 0 0,0 0 0,21 0 16,-20 0-16,-1-22 0,21 1 15,-21 0-15,0 0 0,1 0 0,-1 21 0,0-43 16,-21 22-16,21 0 15,-21 0-15,0 0 0,0-22 0,-21 22 16,0-21-16,0 21 0,-1-22 0,-20 22 16,0 0-16,-1 0 0,1 0 0,0 21 15,21 0-15,-22 0 0,1 0 16,21 0-16,-22 0 0,22 21 0,0 0 16,21 0-16,0 0 0,0 1 15,0-1-15,0 0 0,21 0 16,0 0-16,1-21 0,-1 21 15,21-21-15,0 0 0,-20 0 0,20 0 16,0 0-16,1 0 0,-1 0 0,21-21 16</inkml:trace>
  <inkml:trace contextRef="#ctx0" brushRef="#br0" timeOffset="151807.93">4466 5525 0,'0'-43'0,"0"86"0,0-149 16,0 63-16,0 22 0,0-21 15,0 21-15,-21 0 0,0 21 0,0 0 16,-1 21-16,22 0 0,-21 0 0,0 21 16,0-20-16,21 41 0,0-21 15,-21 22-15,0-1 0,21 1 16,0-1-16,0 1 0,-22-1 0,22 1 16,-21-1-16,21-20 0,-21 20 0,21-20 15,0-1-15,0 0 0,0 1 0,0-1 16,0-21-16,0 0 0,0 0 15,0 1-15,0-1 0,0-42 32,0-1-32,0 1 0,0 0 0,0 0 15,-21 0-15</inkml:trace>
  <inkml:trace contextRef="#ctx0" brushRef="#br0" timeOffset="152868.31">3979 6075 0,'0'0'0,"-21"-21"0,-42 0 16,63-1-16,-22 22 0,44 0 15,-1 0 1,21 0-16,-21-21 0,22 21 0,-1 0 16,21-21-16,-20 21 0,20-21 0,22 0 15,-22 21-15,1-21 0,21-1 16,-1 1-16,1 0 0,-22 0 0,1 0 16,-1-22-16,1 22 0,-22 0 0,1 0 15,-22-21-15,0 20 0,0-20 0,-21 21 16,0-21-16,0 20 0,0 1 15,0-21-15,-21 21 0,0 0 0,0 21 16,-1 0-16,1 0 0,0 0 16,-21 0-16,21 0 0,-1 21 0,1 0 15,0 21-15,0 1 0,0-1 16,21 0-16,0 1 0,0 20 0,-21 1 16,21-22-16,0 21 0,0-20 0,0 20 15,-22-20-15,22-1 0,0 0 16,0 1-16,0-1 0,0 0 0,0 1 15,0-22-15,0 21 0,0-21 0,0 0 16,0 1-16,0-1 0,0-42 31,0-1-31,22 1 16,-1 0-16,-21 0 0,0 0 16,21 0-16,0-22 0,0 22 0,-21 0 15,0 0-15,21 0 0,1-1 0,-1 1 16,0 21-1,0 0 1,-21 21-16,0 1 16,0-1-16,21 0 0,-21 0 15,21 0-15,-21 0 0,22 1 0,-1-1 16,0 0-16,0 0 16,0 0-16,22-21 0,-22 0 15,0 0-15,21 0 0,-21 0 16,22 0-16,-22 0 0,21 0 0,1-21 15,-1 21-15,-21-21 0,21 0 0,-20 0 16,20 21-16,-21-22 0,0 1 0,-21 0 16,21 0-16,-21 0 0,22-22 0,-22 22 15,0 0-15,0 0 0,0 0 16,0 0-16,0-1 0,-22 22 16,1 0-16,0 0 15,0 22-15,0-1 16,0 0-16,21 0 0,0 0 15,-22 0-15,22 1 0,0-1 16,0 0-16,0 0 0,0 0 0,0 0 16,0 1-16,22-1 0,-1-21 0,0 21 15,0-21-15,0 0 0,0 21 0,64-21 16,-43 0-16,1 0 16,-22 0-16,21-21 0,1 21 15,-1-21-15,-21 0 0,21-1 0,-20 1 16,-1 0-16,21 0 0,-21 0 0,0 0 15,-21-22-15,22 22 0,-22 0 0,21-21 16,-21 20-16,0 1 0,0 0 16,0 0-16,0 0 0,-21 21 15,-1 0-15,1 0 16,0 0-16,21 21 16,0 0-16,0 0 0,0 0 15,0 1-15,0-1 0,0 0 0,0 0 16,21 0-16,0 0 0,-21 1 15,22-1-15,-22 0 16,0 0-16,0 0 0,0 0 16,0 1-16,0-44 47,0 1-32,0 0-15,21 0 0,-21 0 16,21 0-16</inkml:trace>
  <inkml:trace contextRef="#ctx0" brushRef="#br0" timeOffset="153404.24">7832 5821 0,'0'0'0,"0"-21"32,0 0-32,0-1 0,0 1 15,0 0-15,0 0 0,21 0 16,-21 0-16,0-1 0,0 1 0,21 0 15,-21 0-15,21 0 0,-21 0 0,0-1 16,0 1-16,21 21 16,-21 21-16,0 1 15,0-1-15,0 21 0,0 0 16,0 22-16,0-1 0,0 1 0,0-1 16,-21 22-16,0-21 0,0 20 0,21 1 15,-21 0-15,-1-1 0,1 1 16,-21 0-16,21-1 0,0 22 0,-1-21 15,1 21-15,0-1 0,-21 1 0,21-21 16,-1 21-16,1-22 0,0 22 0,0-42 16,0 20-16,0-20 0,21-22 0,0 1 15,0-1-15,0 0 0,0-21 0,0-42 32,0 0-32,0-21 15,0 21-15,21-22 0,0 22 16,-21-42-16,0 20 0,0-20 15,21 20-15,-21-41 0,21 20 0,-21-20 16,21-1-16,-21 0 0</inkml:trace>
  <inkml:trace contextRef="#ctx0" brushRef="#br0" timeOffset="153672.09">7599 6371 0,'0'0'0,"0"-84"0,0-1 16,0 0-16,0 1 0,0 20 0,0 1 16,0-1-16,0 1 0,0-1 15,0 22-15,21-1 0,0 1 0,21 0 16,-20 21-16,20-1 0,21 1 15,-20 21-15,20 0 0,-20 0 0,-1 0 0,21 21 16,-41 1-16,20 20 0,-21-21 16,0 21-16,-21 1 0,0-1 15,0 0-15,0 22 0,-21-22 0,0 1 16,0-22-16,0 21 0,-22 0 0,1-20 16,0 20-16,20-21 0,-20 0 0,21 0 15,0-21-15,0 22 0,-1-22 0,1 0 16,42 0 15,1 0-31,20-22 0,-21 22 16,0-21-16,0 21 0</inkml:trace>
  <inkml:trace contextRef="#ctx0" brushRef="#br0" timeOffset="154243.93">8361 6075 0,'0'0'0,"21"0"15,-21-21 1,21 21-16,0-21 16,-21-1-16,21 1 0,1 0 15,-1 0-15,0 0 0,0 0 0,0-1 0,0-20 16,1 21-16,-1-21 0,-21 20 16,21-20-16,-21 21 0,0 0 0,0 0 15,0-1-15,-21 22 16,0 0-16,-1 22 15,1-22-15,0 21 0,0 0 0,0 0 16,21 0-16,0 0 0,0 1 0,0-1 16,0 0-16,0 0 0,0 0 0,0 0 15,0 1-15,21-1 0,0 0 16,0 0-16,0 0 16,1-21-16,-22 21 0,21-21 0,0 22 15,-21-1-15,21 0 0,0-21 16,0 21-16,1-21 15,-1 0-15,0 0 16,0 0-16,0 0 0,0-21 16,1 21-16,-1-21 0,0 21 15,0-21-15,0-1 0,0 1 0,-21 0 16,22 0-16,-22 0 0,21 0 0,-21-22 16,0 22-16,0 0 0,0 0 0,0 0 15,0-1-15,0 1 0,0 42 31,0 1-31,0-1 16,-21 0-16,21 0 0,-22 0 16,22 0-16,0 1 0,0-1 0,0 0 15,-21 0-15,21 0 0,0 0 0,0 1 16,0-1 0,21-42 15</inkml:trace>
  <inkml:trace contextRef="#ctx0" brushRef="#br0" timeOffset="154395.84">9017 5715 0,'0'0'0,"0"-21"0,0 0 0,-42-43 16,42 43-16,-22 21 16,1 0-1,21 21 1,21 0-1,1 1-15,-1-1 0</inkml:trace>
  <inkml:trace contextRef="#ctx0" brushRef="#br0" timeOffset="156392.91">9356 5757 0,'0'22'0,"0"-1"0,0 0 0,-22 0 15,22 0 1,-21 0-16,21 1 0,0 20 0,0-21 16,0 0-16,0 0 0,0 1 0,0-1 15,0 0-15,0 0 0,0 0 16,0 0-16,0-42 47,0 0-47,0 0 15,0 0-15,0 0 0,21-1 0,-21 1 16,22 0-16,-22-21 0,0 21 16,21-22-16,0 22 0,-21-21 0,21 21 15,0-1-15,-21 1 0,21 0 0,1 21 16,-1 0-16,0 0 0,0 0 16,-21 21-16,21 0 0,-21 1 15,0-1-15,21 21 0,-21-21 16,22 0-16,-22 1 0,0-1 0,0 0 15,0 0-15,21 0 0,-21 0 0,21 1 16,-21-1-16,21 0 0,0-21 0,0 21 16,1-21-16,-1 0 0,0 0 15,0 0-15,0 0 0,-21-21 16,21 0-16,1 21 0,-1-21 16,-21-1-16,21 1 0,0 0 0,-21 0 15,21 0-15,-21 0 0,0-1 16,21-20-16,1 21 0,-22 0 0,21 0 15,-21-1-15,0 1 16,21 21-16,-21 21 16,0 1-16,0-1 0,0 0 15,0 0-15,0 0 0,0 0 0,0 1 16,0-1-16,0 0 0,0 0 16,0 0-16,21 0 0,-21 1 0,21-22 15,-21 21-15,21-21 0,1 0 0,-1 21 16,0-21-16,0 0 0,0 0 15,22 0-15,-22 0 0,0 0 0,0-21 16,21 21-16,-20-21 0,-1-1 0,0 22 16,0-21-16,0 0 0,0 0 0,1 0 15,-1 0-15,-21-1 0,0 1 16,21 0-16,-21 0 0,21 0 0,-21 0 16,0-1-16,-21 44 31,0-1-31,21 0 15,-21 0-15,21 0 0,0 0 0,0 1 16,-22-1-16,22 0 0,0 0 0,0 0 16,0 0-16,0 1 0,0-1 15,0 0-15,22 0 16,-1-21-16,0 0 0,0 21 0,0-21 16,0 0-16,1 0 0,20 0 0,-21 0 15,0 0-15,22-21 0,-22 21 0,21-21 16,-21 0-16,22 0 0,-22-1 0,0 1 15,0 0-15,0 0 0,0-21 0,1-1 16,-1 22-16,0-42 0,0 20 0,-21 1 16,21-22-16,0 1 15,1 21-15,-22-22 0,21 1 0,0-1 16,-21 1-16,0 20 0,0-20 0,0 20 16,0 22-16,0 0 0,0 0 0,0 0 15,-21 21-15,0 21 16,-1 0-16,1 21 0,0-20 15,0 20-15,0 0 0,0 1 0,-1-1 16,1 21-16,0-20 0,0 20 0,0-20 16,21 20-16,-21 1 0,21-22 0,0 21 15,0-20-15,0-1 0,0 22 0,0-22 16,0-21-16,0 21 0,0 1 0,0-22 16,0 0-16,21 0 0,0 0 0,0 1 15,0-22-15,0 0 0,43 0 16,-22 0-16,-21 0 15,22-22-15,-1 22 0,-21-21 0,22 0 16,-22 0-16,21 0 0,-21 0 0,0-1 16,22 1-16,-43 0 0,21-21 0,0 21 15,0-1-15,-21 1 0,0 0 0,0 0 16,0 42 15,0 0-31,0 0 16,0 1-16,-21-22 0,21 21 0,0 0 15,-21 0-15,21 0 0,0 0 0,0 1 16,0-1-16,0 0 0,0 0 16,21 0-1,0-21-15,0 0 0,1 0 0,-1 0 16,0 0-16,0 0 0,0 0 16,0-21-16,1 0 0,-1 0 15,0 21-15,0-21 0,0-1 0,-21 1 16,21 0-16,1 0 0,-1 0 15,-21 0-15,0-1 0,21 1 0,-21 0 16,0 0-16,0 42 31,0 0-31,0 0 16,0 1-16,0-1 0,0 0 16,0 0-16,0 0 0,0 0 15,0 1-15,0-1 0,0 0 0,0 0 16,21-21-1,0 0-15,0 0 0,1 0 16,-1 0-16,0 0 0,0 0 16,0-21-16,0 21 0,1-21 0,-1 0 15,0 21-15,0-22 0,0 1 0,0 0 16,1 0-16,-1 0 0,0 0 0,-21-1 16,21 1-16,0 0 0,-21 0 0,0 0 15,0 0-15,0 42 31,0 0-15,-21 0-16,21 0 0,0 0 16,0 1-16,-21-1 0,21 0 15,0 0-15,0 0 0,0 0 0,0 1 16,0-1-16,21-21 0,0 21 16,0-21-16,1 0 0,-1 21 0,21-21 15,-21 0-15,22 0 0,-22 0 0,21 0 16,-21 0-16,0 0 0,22 0 0,-22-21 15,0 21-15,0-21 0,22 0 0,-22-1 16,0 1-16,0 0 0,-21 0 0,21 0 16,0-22-16,-21 22 0,22 0 15,-22-21-15,0 21 0,0-22 16,0 22-16,0 0 0,0 0 16,-22 21-16,1 0 0,0 0 0,21 21 15,-21 0-15,0 0 0,0 0 0,21 1 16,-22-1-16,22 21 0,-21-21 0,21 0 15,-21 22-15,21-22 0,0 0 0,0 0 16,0 0-16,0 1 0,0-1 0,0 0 16,21-21-16,0 21 0,1-21 0,-1 0 15,21 0-15,-21 0 0,0 0 16,1 0-16,20 0 0,0 0 0,-21 0 16,22-21-16,-22 0 0,21 21 15,-21-21-15,1-1 0,-1 1 0,0 21 16,0-21-16,-21-21 0,0 21 15,21-1-15,-21-20 0,0 21 0</inkml:trace>
  <inkml:trace contextRef="#ctx0" brushRef="#br0" timeOffset="156613.79">12531 5271 0,'0'0'0,"-22"0"16,-20 0-16,21 0 0,-21 0 0,20 0 0,1 0 15,0 21-15,0-21 0,0 0 16,21 21 0,21-21 15,-42-21 0,0 21-31,-1 0 0,-20 0 0</inkml:trace>
  <inkml:trace contextRef="#ctx0" brushRef="#br0" timeOffset="156792.69">11155 5440 0,'0'0'0,"-43"21"0,22-21 0,0 21 16,0-21-16,21 21 0,21-21 16,0 0-16,0 0 0,1 0 15,20 0-15,0 0 0,1 0 16,-1 0-16,0-21 0,1 21 0,-1 0 15,0-21-15,-21 21 0,1-21 0,-1 0 16,0 21-16,-21-21 0,0-1 0,0 1 16</inkml:trace>
  <inkml:trace contextRef="#ctx0" brushRef="#br0" timeOffset="156948.6">10731 5249 0,'-42'0'0,"84"0"0,-105 0 15,21 0-15,20 22 0,1-22 0,0 0 16,0 0-16,21 21 31</inkml:trace>
  <inkml:trace contextRef="#ctx0" brushRef="#br0" timeOffset="158892.38">14414 5821 0,'0'0'0,"22"0"0,20 0 16,-21 0-1,0 0-15,-21-21 0,21 21 16,1-21-16,-1 21 0,-21-22 0,21 1 0,0 0 16,-21 0-16,21 0 0,-21 0 15,0-1-15,0 1 0,0 0 16,0 0-16,-21 0 0,0 0 0,0-1 15,-22 1-15,22 0 0,0 21 0,-21 0 16,21 0-16,-22 0 0,1 0 0,21 21 16,-22-21-16,1 43 0,0-22 0,21 0 15,-22 21-15,22 1 0,0-22 16,0 21-16,0 0 0,-1 1 0,22-1 16,0-21-16,0 22 0,0-22 0,0 21 15,0-21-15,22-21 0,-1 21 0,0 1 16,21-22-16,-21 0 0,22 0 0,-1 0 15,0-22-15,1 1 0,-1 21 0,0-21 16,1-21-16,20 21 0,-20-1 16,-1-20-16,0 21 0,-21-21 15,22-1-15,-1 1 0,-21 0 0,0-1 16,22 1-16,-22 0 0,0-22 0,-21 22 16,0-22-16,21 1 0,-21 20 0,0-20 15,0-1-15,0 1 0,-21 21 0,0-22 16,21 43-16,-21-21 0,0 20 0,-1 1 15,1 21-15,0 0 16,0 21-16,0 1 0,21 20 16,0 0-16,-21 1 0,-1-1 0,22 21 15,0-20-15,0 20 0,0 1 0,0-1 16,0 1-16,0-1 0,0-20 0,0 20 16,0 1-16,0-1 0,0-21 15,0 1-15,0-1 0,22 0 0,-1-20 16,21 20-16,-21-21 0,22-21 0,-1 21 15,-21-21-15,43 0 0,-22 0 0,0 0 16,1 0-16,-1-21 0,21 0 0,-20 21 16,-1-21-16,22-22 0,-43 22 0,21 0 15,0 0-15,-20-21 0,-1 20 0,0-20 16,0 21-16,-21-21 0,0-1 0,0 22 16,0 0-16,0-21 15,0 20-15,0 1 0,-21 21 0,0 0 16,0 0-16,-1 0 0,1 0 15,0 21-15,0 1 0,-21 20 0,20-21 16,1 21-16,0-20 0,-21 20 0,21-21 16,21 21-16,-22-20 0,22 20 0,-21-21 15,21 0-15,0 0 0,0 1 0,0-1 16,0 0-16,21-21 16,1 21-16,-1-21 0,0 0 0,0 0 15,0 0-15,0 0 0,1-21 0,-1 0 16,0 0-16,0 21 0,0-22 0,0 1 15,1 0-15,-1-21 0,-21 21 16,21-1-16,-21-20 0,21 0 0,0 21 16,-21-22-16,0 22 0,0 0 0,0 0 15,0 0-15,0-1 0,0 44 32,0-1-32,0 0 0,0 21 15,0-21-15,-21 1 0,21-1 0,0 21 16,0-21-16,0 0 0,0 1 0,0-1 15,0 0-15,0 0 0,21 0 0,0 0 16,1-21-16,-1 0 0,0 22 0,0-22 16,0 0-16,0 0 0,22 0 0,-22 0 15,0-22-15,0 22 16,22-21-16,-22 0 0,21 0 0,-21 0 16,22 0-16,-22-1 0,0-20 0,0 0 15,0-1-15,22 1 0,-22 0 0,0-22 16,-21 22-16,21-22 0,0 1 0,-21-1 15,21 1-15,-21 21 0,0-22 0,0 22 16,0-22-16,0 43 0,0-21 16,0 21-16,0-1 0,-21 22 15,0 22-15,0 20 0,0-21 16,0 21-16,-1 1 0,1 20 0,21-20 16,-21-1-16,0 21 0,21 1 0,0-22 15,-21 22-15,0-1 0,21-20 16,0 20-16,0 1 0,0-22 0,0 0 15,0 1-15,0-1 0,0 0 16,21 1-16,0-22 0,0 21 0,21-21 16,-20 0-16,-1-21 0,21 22 0,0-22 15,-20 0-15,20 0 0,0 0 0,1 0 16,-1 0-16,0-22 0,1 22 0,-1-21 16,-21 0-16,21 0 0,-20 0 0,20 0 15,-21-1-15,0-20 0,0 21 0,1-21 16,-1-1-16,-21 22 0,0-21 15,0 21-15,0-22 0,0 22 0,0 0 16,0 0 0,-21 21-16,-1 0 0,1 21 15,0 0-15,21 0 0,-21 0 0,0 1 16,0-1-16,-1 0 0,22 21 0,-21-21 16,21 1-16,-21 20 0,21-21 0,0 0 15,0 0-15,0 1 0,0-1 16,0 0-16,21-21 15,0 0-15,1 0 0,-1 0 16,0 0 0,0 0-16,0-21 0,-21 0 0,21 21 15,1-22-15,-1 1 0,0 0 0,-21 0 0,21 0 16,0-22-16,-21 22 0,0 0 16,21 0-16,-21 0 0,22 21 0,-22-21 15,0 42 1,0 0-16,0 0 15,0 0-15,0 0 0,0 1 0,0-1 16,0 0-16,0 0 0,0 0 0,0 0 16,0 1-16,21-22 15,-21 21-15,21-21 0,0 0 16,0 0-16,0 0 0,1 0 16,-1 0-16,0 0 0,0 0 0,0-21 0,0 21 15,1-22-15,-22 1 0,0 0 16,0 0-16,0 0 0,0 0 15,0-1-15,0 1 0,0 0 0</inkml:trace>
  <inkml:trace contextRef="#ctx0" brushRef="#br0" timeOffset="159100.26">16277 5271 0,'0'0'0,"-63"0"0,-64 0 15,84 0 1,22 0-16,21 21 0,-21-21 15,42 21-15,0-21 16,22 0-16,-1 0 0,0 0 16,1 0-16,-1 0 0,21 0 15,1 0-15,-22 0 0,22 0 0,-22 0 16,22-21-16,-22 21 0,21-21 0,-20 21 16,-1 0-16,0 0 0,1-22 0,20 22 15</inkml:trace>
  <inkml:trace contextRef="#ctx0" brushRef="#br0" timeOffset="159428.47">17843 4868 0,'0'0'0,"0"-21"16,0 0-16,-21-42 15,0 41-15,0 22 0,0 22 16,0 20-1,-1-21-15,22 21 0,-21 1 16,21 20-16,0-20 0,-21 20 0,21 1 16,-21-1-16,0-21 0,21 22 0,-21-1 15,-1 1-15,22-22 0,-21 22 16,21-1-16,-21-20 0,21-1 0,0 0 0,0 1 16,0-1-16,0-21 0,0 21 0,0-20 15,0-1-15,0 0 0,0 0 16,21-21-1,0 0 1,-21-21-16,0 0 16,0 0-16,0-1 0,0 1 0,0 0 15</inkml:trace>
  <inkml:trace contextRef="#ctx0" brushRef="#br0" timeOffset="160172.04">17420 5673 0,'0'0'0,"-21"0"0,0 0 0,21 21 31,21-21-15,0 21-16,0-21 16,0 0-16,22 0 0,-1 0 0,-21 0 15,22 0-15,-1 0 0,0 0 0,22 0 16,-43-21-16,21 21 0,1-21 0,-1 21 16,-21-21-16,21 21 0,-20-22 0,-1 22 15,0-21-15,0 0 0,-21 0 16,21 0-16,0 0 15,-21 42 1,-21 0 0,21 0-16,-21 0 15,21 0-15,-21 1 0,21-1 0,0 0 0,0 0 16,0 21-16,-21-20 0,21-1 16,0 0-16,0 0 0,0 0 15,21 0-15,0 1 0,0-22 16,0 0-16,1 0 0,-1 0 0,21 0 15,-21 0-15,0 0 0,1 0 0,20 0 16,-21-22-16,0 1 0,22 21 0,-22-21 16,0 0-16,0 0 0,0 0 0,0-1 15,-21-20-15,22 21 0,-1-21 16,-21 20-16,0 1 0,21-21 0,-21 21 16,21 0-16,-21-1 15,0 44 1,-21 20-1,0-21-15,0 0 0,21 22 0,-22-22 16,1 21-16,0 0 0,0 1 0,0-1 16,0 0-16,-1 1 0,1 20 0,0 1 15,0-22-15,21 22 0,0-1 16,0 1-16,0 20 0,0-20 0,0 20 16,0-20-16,0-1 0,0 22 0,0-21 15,0 20-15,0-20 0,0-1 0,0 22 16,0-22-16,0 1 0,-21-1 0,21 1 15,-21-22-15,-1 22 0,1-22 16,0-21-16,0 22 0,-21-22 0,20 0 16,-20 0-16,0-21 0,-1 0 0,1 0 15,0 0-15,-1 0 0,1 0 0,-21 0 16,20-21-16,1 0 0,0 21 0,-1-21 16,1-1-16,0 1 0,20 0 0,-20 0 15,21 21-15,0-21 0,0 0 0,21-1 16,0 1-16,0 0 0,0 0 0,0 0 15,21 0-15,0-1 0,0-20 16,21 21-16,1 0 0,-1 0 16,0-22-16,1 22 0,20-21 0</inkml:trace>
  <inkml:trace contextRef="#ctx0" brushRef="#br0" timeOffset="160551.79">18796 5630 0,'0'0'0,"-21"-42"0,-22-64 16,43 85-16,-21 0 15,0 21 1,21 21-16,0 0 0,0 0 16,0 22-16,0-1 0,-21 0 15,21 22-15,0-1 0,0 1 16,-21-1-16,21 22 0,-21-21 0,21 20 15,0-20-15,0 20 0,-22 1 0,22 0 16,-21-22-16,21 22 0,0-22 0,-21 1 16,21-1-16,-21 1 0,0-1 0,21-20 15,0-1-15,-21 0 0,-1 1 0,22-1 16,0-21-16,0 22 0,-21-22 0,21 0 16,0 0-16,0-42 31,0 0-31,21 0 0,-21-22 15,22 22-15,-1 0 0,-21 0 16,21-22-16,0 1 0,-21 21 0,0-21 16,21-22-16,-21 22 0,21-22 0,-21 1 15</inkml:trace>
  <inkml:trace contextRef="#ctx0" brushRef="#br0" timeOffset="160832.64">18605 6223 0,'0'0'16,"0"-63"-16,0-1 0,0 1 0,0-1 15,0 22-15,0-22 0,0 22 0,0 0 16,22-1-16,-1 1 0,0 0 0,0 20 15,0-20-15,0 21 0,22 0 0,-22 0 16,0 21-16,21 0 0,-20 0 0,20 0 16,-21 0-16,0 21 0,0-21 0,1 42 15,-1-21-15,-21 0 16,0 22-16,0-22 0,0 21 0,-21 1 16,-1-22-16,1 21 0,0-21 0,-21 0 15,21 22-15,-22-22 0,22 0 0,-21 0 16,21-21-16,-1 21 0,1-21 0,0 0 15,0 22-15,0-22 0,0 0 16,21-22 0,21 1-1,0 21-15,0-21 0,0 0 0,0 0 16,1 0-16,20 21 0,-21-22 0</inkml:trace>
  <inkml:trace contextRef="#ctx0" brushRef="#br0" timeOffset="161168.4">19029 5842 0,'0'0'0,"21"0"15,0 0-15,0 0 16,0 0-16,1 0 0,-1 0 16,0 0-16,0 0 0,21 0 0,-20 0 15,20 0-15,0 0 0,-21-21 0,22 21 16,-1-21-16,-21 0 0,22 21 0,-22-22 16,0 1-16,0 0 0,0 0 0,0-21 15,-21 20-15,0 1 0,0 0 0,0 0 16,0 0-16,-21 21 15,0 0-15,0 0 0,-21 0 0,20 0 16,1 21-16,-21 0 0,21 0 16,0 0-16,-22 1 0,43 20 0,-21-21 15,21 21-15,-21-20 0,21 20 0,0-21 16,0 21-16,0-20 0,0 20 0,21-21 16,0 0-16,0 0 0,1 1 0,-1-22 15,0 21-15,0-21 0,21 0 0,-20 0 16,-1 0-16,21 0 0,-21 0 15,0 0-15,1-21 0,20 21 0,-21-22 16,21 1-16,-20 0 0,-1-21 16,21 21-16,-21-22 0</inkml:trace>
  <inkml:trace contextRef="#ctx0" brushRef="#br0" timeOffset="161958.24">20786 4847 0,'0'0'0,"0"-21"16,21 0-16,-21 0 0,0 0 16,21-1-16,-21 44 31,0-1-15,0 0-16,0 0 0,-21 0 0,21 0 15,0 1-15,0-1 0,-21 0 16,21 0-16,-22 0 0,22 0 0,0 1 15,-21-1-15,0 0 16,21 0-16,0-42 47,21 0-47,0 21 0</inkml:trace>
  <inkml:trace contextRef="#ctx0" brushRef="#br0" timeOffset="162136.14">21040 4784 0,'0'0'0,"21"-21"15,42-1-15,-63 44 47,0-1-47,0 0 0,-21 0 16,0 0-16,0 0 0,21 1 0,-21-1 16,-1-21-16,22 21 0,-21 0 0,0 0 15,21 0-15,0 1 0,0-1 16</inkml:trace>
  <inkml:trace contextRef="#ctx0" brushRef="#br0" timeOffset="-128964.66">2032 8403 0,'0'-21'16,"0"0"-16,0 0 16,0 0-16,0-1 0,0 1 0,0 0 15,0 0-15,0 0 0,0 0 0,0-1 16,0 44 15,0 20-31,0-21 0,0 21 16,0 1-16,0-1 15,0 0-15,0 1 0,0-1 0,0 22 16,0-22-16,0 21 0,0-20 0,0 20 16,0 1-16,0-1 0,-21-20 15,21 20-15,0-21 0,-21 1 0,21-1 16,0-21-16,0 22 0,0-22 0,0 0 16,0 0-16,-22 0 0,22-42 31,0 0-16,0-21-15,0 20 16,22 1-16,-1-21 0,0 21 0</inkml:trace>
  <inkml:trace contextRef="#ctx0" brushRef="#br0" timeOffset="-128667.83">2328 8742 0,'0'42'16,"0"-21"-16,-254 191 15,508-487-15,-254 360 0,21-85 0,-21 21 0,22 0 16,-22 0-16,21-21 0,0 0 16,0 0-16,0 0 15,0 0-15,1 0 16,-22-21-16,0 0 16,0 0-16,0-1 15,-22 1 1,1 21-16,0 0 0,0 0 0,0 0 15,0 0-15,-1 0 16,1 21-16,21 1 16,0-1-16,-21-21 0,21 21 15,21-21 1,0 0-16</inkml:trace>
  <inkml:trace contextRef="#ctx0" brushRef="#br0" timeOffset="-127443.77">4297 8276 0,'0'0'0,"0"-21"0,0 0 0,0 0 0,0 0 15,0-1-15,0 1 16,0 0-16,0 0 0,0 0 0,0 0 16,0-1-16,0 44 31,0 20-31,0-21 15,0 21-15,0 22 0,0-22 0,0 1 16,0 20-16,0 1 0,-21-22 0,21 21 16,-22 1-16,22-1 0,0 1 15,0-1-15,-21 1 0,21-22 0,0 22 16,0-22-16,0-21 0,0 22 0,0-22 16,0 0-16,0 0 15,21-21 1,1 0-16,-22-21 0,21 0 15,0-22-15,0 1 0,21 21 0,-20-21 16,-1-22-16,0 22 0,0-1 16,0-20-16,22 21 0,-22-1 0,0 1 15,0 0-15,0 20 0,-21 1 0,21 0 16,-21 0-16,22 21 0,-22 21 16,0 0-1,0 22-15,0-22 0,0 21 16,0-21-16,0 22 0,0-1 15,0 0-15,0 1 0,0 20 0,21-21 0,-21 1 16,21-22-16,-21 21 16,21 1-16,0-22 0,0 0 0,1 0 15,-1 0-15,21 0 0,-21-21 0,0 0 16,22 0-16,-1 0 0,-21 0 0,22-21 16,-22 0-16,21 0 0,-21-21 15,22 20-15,-22-20 0,0 0 0,0-1 16,0 1-16,0 0 0,-21-22 15,22 22-15,-22 0 0,0-22 0,0 22 0,0-22 16,0 22-16,0 0 16,0-1-16,0 1 0,-22 0 0,22 20 15,0 1-15,-21 0 0,0 21 16,21 21-16,0 0 16,0 1-16,-21 20 0,21-21 15,0 21-15,0 1 0,-21-1 0,21 0 16,0 1-16,0-1 0,0 22 0,0-22 15,0 0-15,0 1 0,0-1 0,0 0 16,0-21-16,21 22 0,0-22 0,0 0 16,0 0-16,1-21 0,-1 0 15,0 0-15,21 0 0,-21 0 0,1 0 16,-1 0-16,0-21 0,21 21 16,-21-21-16,1 0 0,-22 0 0,21-22 15,0 22-15,-21 0 0,21-21 16,-21 20-16,0-20 0,0 21 0,0 0 15,0 0-15,0 42 32,0 0-32,0 0 0,0 0 15,0 0-15,0 1 0,-21-1 16,21 0-16,0 0 0,0 0 0,0 0 16,0 1-16,0-1 0,0 0 15,0 0-15,-21-42 47,21 0-31,0 0-16,-21-1 0,21 1 0,0 0 15</inkml:trace>
  <inkml:trace contextRef="#ctx0" brushRef="#br0" timeOffset="-127256.87">5757 8509 0,'-21'0'15,"0"0"1,0 0-16,0 21 0,-1-21 16,22 21-16,-21-21 15,21 22-15,0-1 16,21-21-16,1 21 16,-1-21-16,0 0 0,0 21 0,21 0 15,1-21-15,-22 21 16</inkml:trace>
  <inkml:trace contextRef="#ctx0" brushRef="#br0" timeOffset="-124435.87">6371 8890 0,'0'0'0,"21"0"0,0 0 16,-21-21-16,22 21 15,-22-21-15,0 0 0,0-1 0,21 1 16,-21 0-16,0 0 0,0 0 15,0 0-15,0-1 0,0 1 0,0 0 16,-21 0-16,-1 21 0,1 0 0,0 0 16,0 0-16,-21 0 0,20 0 15,1 21-15,0 0 0,0 0 0,-21 1 16,20 20-16,-20 0 0,21 1 16,0-22-16,-22 21 0,22 0 0,21 1 15,0-1-15,-21-21 0,21 22 0,21 20 16,-21-42-16,21 0 15,22-21-15,-22 0 0,0 0 16,0 0-16,22 0 0,-22 0 16,21-21-16,-21 0 0,22 0 0,-22 0 15,21 0-15,-21-22 0,0 22 0,22-21 16,-22-1-16,0 1 0,0 0 0,-21-22 16,21 22-16,-21 0 0,22-22 0,-22 22 15,0-22-15,21 22 0,-21 0 16,0-22-16,0 22 0,0 21 0,0-22 15,0 22-15,0 0 0,0 0 0,0 0 16,0 42 0,0 21-16,0-21 0,0 22 0,-21-22 15,21 21-15,-22 0 16,22 1-16,0-1 0,0 22 0,0-22 16,-21 0-16,21 22 0,0-22 0,0 22 15,0-22-15,0 0 0,0 1 0,21-1 16,1 0-16,-22-21 0,21 1 0,21 20 15,-21-21-15,0-21 0,22 21 16,-1-21-16,-21 0 0,22 0 0,-1 0 16,0 0-16,-21 0 0,22-21 0,-1 21 15,0-21-15,-20 0 0,20 0 0,-21-1 16,0 1-16,0-21 0,1 21 0,-1-22 16,0 1-16,-21 21 0,0-21 0,0-1 15,0 22-15,0 0 0,0-21 16,0 20-16,0 1 0,-21 21 15,0 0-15,-1 0 16,1 0-16,0 21 0,0-21 0,0 43 16,0-22-16,-1 0 0,1 21 0,0-20 15,0 20-15,21 0 0,-21-21 0,21 22 16,0-22-16,0 0 0,0 21 16,0-20-16,21-1 0,0-21 0,0 21 15,0 0-15,1-21 0,-1 0 0,0 0 16,0 0-16,0 0 0,22 0 0,-22-21 15,0 0-15,0 0 0,-21-1 16,21 1-16,0 0 0,1-21 0,-22 21 16,0-22-16,21 1 0,-21 0 15,21-1-15,-21 1 0,0-22 0,0 22 16,0 0-16,0-22 0,0 22 0,0-22 16,0 22-16,0 0 0,0-22 0,0 43 15,0-21-15,0 21 0,0-1 0,0 1 16,-21 21-1,0 0-15,21 21 0,-22 1 0,22-1 16,-21 21-16,21 0 0,-21-20 16,0 20-16,21 0 0,0 22 0,0-22 0,0 0 15,-21 1-15,21 20 0,0-20 16,0 20-16,0-21 0,0 1 0,0-1 16,0 0-16,21 1 0,0-1 15,-21-21-15,21 0 0,0 1 0,1-1 16,-1 0-16,0-21 0,21 0 0,-21 0 15,22 0-15,-1 0 0,-21 0 0,22-21 16,-1 0-16,0-1 0,1 1 0,-22 0 16,21 0-16,-21 0 0,22-22 15,-22 1-15,0 21 0,21-21 0,-21-1 16,1 22-16,-1-21 0,-21 21 16,0-22-16,21 22 0,-21 0 0,0 0 15,-21 21 1,0 0-16,-1 0 0,22 21 15,-21-21-15,0 21 0,21 21 0,0-20 16,-21-1-16,21 21 0,-21-21 16,21 22-16,0-22 0,0 21 0,0-21 15,0 0-15,0 22 0,0-22 0,21 0 16,0 0-16,0 0 0,0 1 0,1-22 16,-1 0-16,0 21 0,0-21 0,21 0 15,-20 0-15,-1 0 0,21-21 0,-21 21 16,22-22-16,-22 1 0,0 0 0,0 0 15,0 0-15,0-22 16,1 22-16,-1-21 0,0 0 0,0 20 16,-21-20-16,21-21 0,0 41 15,-21 1-15,0 0 0,22 0 16,-22 42 0,0 0-16,0 0 15,0 1-15,0 20 0,0-21 0,0 0 16,-22 22-16,22-22 0,0 21 15,0-21-15,-21 0 0,21 22 0,0-22 16,0 0-16,-21 0 0,21 0 16,0 1-16,0-1 0,0-42 47,0-1-47,0 1 0,0 0 0,21 0 15,0 0-15,1-22 0,-1 22 16,0-21-16,0 21 0,0-22 0,0 22 15,22 0-15,-22 0 0,0 0 0,0 0 16,0 21-16,1 0 0,-1 0 16,0 0-16,-21 21 0,0 0 15,0 0-15,0 0 0,0 0 0,0 1 16,0 20-16,21-21 0,-21 0 16,0 0-16,0 1 0,21 20 0,-21-21 15,21-21-15,-21 21 0,22 0 16,-1 1-16,0-22 0,21 21 15,-21-21-15,1 0 0,20 0 0,-21 0 16,21 0-16,-20 0 0,-1-21 0,21 21 16,-21-22-16,0 1 0,1 0 0,-1 0 15,0 0-15,0 0 0,0-22 0,0 22 16,-21 0-16,0-21 0,22 20 0,-22 1 16,0 0-16,0 0 0,0 0 15,0 42 16,0 0-31,0 0 16,0 0-16,0 1 0,0-1 0,0 21 16,0-21-16,0 0 0,0 1 0,0-1 15,0 0-15,0 0 0,0 0 0,21 0 16,0-21-16,0 22 0,0-22 16,0 0-16,1 0 0,-1 0 15,0-22-15,0 1 0,0 21 16,-21-21-16,21 0 0,1 0 15,-1 0-15,0-22 0,0 22 0,0-21 16,0 21-16,1-22 0,-1 22 16,0 0-16,0 0 0,-21 0 0,0-1 15,21 1-15,-21 42 32,0 1-32,-21-1 0,21 0 0,0 0 15,0 0-15,-21 22 0,21-22 0,-21 0 16,21 0-16,-21 21 0,21-20 0,0-1 15,0 0-15,-22 0 0,22 0 16,0-42 31,0 0-47,22 0 0,-22 0 0,21-1 16,0 1-16,0-21 0,-21 21 0,21-22 15,0 1-15,1 21 0,-1 0 16,0-22-16,0 22 0,0 0 0,0 21 15,1-21-15,-1 21 0,0 0 0,0 0 16,0 0-16,0 0 0,-21 21 0,0 0 16,22-21-16,-22 21 0,21 1 0,-21 20 15,0-21-15,21 0 0,-21 0 0,0 1 16,0 20-16,21-21 0,0 0 16,-21 0-16,21 1 0,1-1 0,-1 0 15,0 0-15,0 0 0,0 0 16,0-21-16,22 22 0,-22-22 0,0 0 15,21 0-15,-20 0 0,20 0 0,-21 0 0,21 0 16,-20-22-16,-1 1 0,21 0 16,-21 0-16,0 0 0,1-22 0,20 22 15,-21-21-15,0 21 0,0-22 0,1 1 16,-22 21-16,21-21 0,-21 20 0,0-20 16,0 21-16,0 0 0,0 0 0,0-1 15,-21 22-15,-1 0 0,1 0 16,0 0-16,0 0 0,-21 22 0,20-1 15,1 0-15,0 0 0,-21 0 16,21 0-16,-1 22 16,22-22-16,-21 21 0,21-21 0,0 1 0,-21-1 15,21 0-15,0 0 0,0 0 16,0 0-16,0 1 0,21-22 16,0 0-16,1 0 0,-1 0 15,0 0-15,0 0 0,0 0 0,0 0 16,1-22-16,-1 1 0,0 21 15,0-21-15,0 0 0,-21 0 0,21 0 16,-21-1-16,22 1 0,-22 0 0,0 0 16,0 0-16,0 0 0,0 42 31,0 0-15,-22 0-16,22 0 15,-21 22-15,0-22 0,21 21 0,0 0 16,-21 1-16,21-1 0,0 0 0,0 22 15,0-22-15,0 22 0,0-1 0,0 1 16,0-1-16,0 22 0,0-22 0,0 22 16,0 0-16,0-22 0,0 22 0,0-22 15,21 1-15,-21-1 0,21-20 0,-21 20 16,0-20-16,0-1 0,0 0 0,0 1 16,0-22-16,0 21 0,0-21 0,0 0 15,0 1-15,-21-22 31,0 0-31,0 0 0,21-22 0,-21 1 16,-1 0-16,22 0 0,-21 0 0,0-22 16,21 22-16,-21-21 0,0 0 0,21-1 15,-21 1-15,-1 0 0</inkml:trace>
  <inkml:trace contextRef="#ctx0" brushRef="#br0" timeOffset="-124204">9525 8361 0,'0'0'0,"-21"0"0,0-21 0,-1 21 16,22 21 30,-21 0-30,0-21-16,-21 21 0,21 0 16,-22-21-16</inkml:trace>
  <inkml:trace contextRef="#ctx0" brushRef="#br0" timeOffset="-123267.6">2455 10647 0,'0'0'0,"-21"0"0,0 21 0,0-21 16,0 0-16,-1 0 0,1 0 0,0 0 16,0 0-16,0 0 0,0 0 15,-1-21-15,1 0 16,21 0-16,0-1 0,0 1 16,0 0-16,0 0 0,0 0 15,21 21-15,1 0 0,-1 0 16,0 0-16,0 0 0,0 21 15,22 0-15,-22 0 0,0 22 16,0-1-16,0 0 0,0 1 0,-21 20 16,0-21-16,0 22 0,0-1 0,0 1 15,-21-1-15,-21 1 0,21-1 16,-22 1-16,1-1 0,0-20 0,-1-1 16,1 0-16,0 1 0,21-1 0,-22-21 15,1 0-15,0 1 0,20-1 0,-20-21 16,21 0-16,-21 0 0,20 0 15,1-21-15,0-1 0,0 1 0,21 0 16,-21 0-16,21 0 0,-21-22 16,21 22-16,0 0 0,0-21 15,0 21-15,0-1 0,21 1 0,0 0 16,0 21-16,0 0 0,0 0 16,1 0-16,-1 0 0,0 0 15,0 21-15,-21 0 0,21 1 0,0-1 16,1 0-16,-22 0 0,21 0 0,0 0 15,-21 1-15,0-1 0,21 0 16,0-21-16,-21 21 0,0 0 16,0 0-16,21 1 0,-21-1 0,22-21 15,-22 21-15,0 0 16,21-21-16,0 0 16,0-21-16,-21 0 15,0 0-15</inkml:trace>
  <inkml:trace contextRef="#ctx0" brushRef="#br0" timeOffset="-123103.7">2540 11218 0,'0'0'0,"85"-42"16,-85 21-16,0 0 15,0 0 1,0-1 31,0 1-32</inkml:trace>
  <inkml:trace contextRef="#ctx0" brushRef="#br0" timeOffset="-122668.43">3873 10626 0,'0'0'0,"22"0"0,20 0 15,-42 21-15,21 0 16,-21 0-16,0 22 0,0-1 0,0 0 16,0 1-16,0 20 0,0-21 15,0 22-15,-42 105 16,21-105-16,21-22 0,0 22 0,-22-22 15,22 0-15,0 1 0,0-1 0,0-21 16,0 0-16,0 0 0,0 1 16,0-1-16,0-42 31,-21-1-31</inkml:trace>
  <inkml:trace contextRef="#ctx0" brushRef="#br0" timeOffset="-122232.68">3471 10943 0,'0'0'0,"-21"-42"0,0-22 0,21 22 0,0 0 16,0-1-16,0 1 0,0 0 0,21-1 15,21 22-15,1 0 0,-1 0 0,0 0 16,22 21-16,-1 0 0,1 21 16,-1 0-16,1 21 0,-1 1 0,1-1 15,-1 0-15,1 1 0,-1 20 0,-20 1 16,-1-22-16,0 22 0,1-1 0,-22 1 15,0-1-15,0 1 0,-21-1 16,21 1-16,-21-1 0,0-21 16,0 1-16,0-1 0,0 0 0,0-20 15,-21-1-15,21 0 0,0 0 0,-21-42 32,21-21-32,0 20 0,0-20 15,0 0-15,0-1 0,0-20 0,0-1 16,21 1-16,0-1 0,-21-20 0,22 20 15,-1-20-15,0 20 0,0-21 0,0 1 16,22 20-16,-22 1 0,0-1 0,0 1 16,0 20-16,0 1 15,1 0-15,-1 21 0,0-1 0,0 22 16,0 0-16,-21 22 16,0-1-16,0 0 0,0 21 0,0-21 15,0 22-15,0-1 0,0 0 16,0 1-16,0 20 0,0-20 0,0-1 15,21 0-15,-21 1 0</inkml:trace>
  <inkml:trace contextRef="#ctx0" brushRef="#br0" timeOffset="-121724.09">5419 11451 0,'0'0'0,"21"0"0,0-21 0,0 21 16,0-21-16,0 0 0,-21-22 15,0 22-15,0-21 0,0 21 0,0-22 16,0 1-16,0 0 0,0-1 0,-21 22 16,21-21-16,-42 21 0,21 0 0,0-1 15,-22 1-15,22 21 0,0 0 0,-21 0 16,20 0-16,-20 0 0,21 21 16,0 1-16,-22 20 0,22-21 0,0 21 15,0 1-15,0-1 0,21 0 16,0 1-16,0-1 0,0 0 0,0-20 0,0 20 15,21-21-15,-21 21 0,21-20 16,0-22-16,0 21 0,1 0 16,-1-21-16,21 0 0,-21 0 0,0 0 15,1 0-15,-1-21 0,0 0 0,0-1 16,0 1-16,0 0 0,1 0 0,-1-21 16,0 20-16,0-20 0,-21 0 0,21-1 15,-21 1-15,21 0 0,-21 21 0,0-22 16,0 22-16,0 0 0,0 0 15,-21 42 1,21 0-16,0 21 16,0-20-16,0 20 0,0-21 0,0 21 15,0 1-15,0-1 0,0 0 16,0-20-16,0 20 0,21-21 16,-21 21-16,22-20 0,-22-1 0,21 0 15,0 0-15,0-21 0,0 21 0,0-21 16,1 0-16,-1 0 0,0 0 0,0 0 15,0 0-15,0-21 0,1 21 0,-1-21 16</inkml:trace>
  <inkml:trace contextRef="#ctx0" brushRef="#br0" timeOffset="-121356.08">5948 11155 0,'0'0'16,"0"-42"-16,0 20 0,0 1 0,0 0 0,0-21 15,0 21 1,21 21-1,0 21-15,0 0 0,0 0 16,1 0-16,-1 0 0,0 1 16,0 20-16,0-21 0,0 21 0,-21 1 15,22-22-15,-22 21 0,21-21 0,-21 22 16,21-22-16,-21 21 0,0-21 0,0 1 16,0-1-16,0 0 0,0-42 46,0 0-46,0-1 0,0 1 16,0 0-16,21 0 0,-21-21 0,21 20 16,-21-20-16,0 0 0,21-1 0,1 1 15,-22 0-15,21 21 0,0-22 0,0 22 16,0 0-16,-21 0 0,21 0 0,1-1 16,-1 22-16,0 0 0,0 0 15,0 0 1,0 0-16,-21 22 15,0-1-15</inkml:trace>
  <inkml:trace contextRef="#ctx0" brushRef="#br0" timeOffset="-120964.27">6583 11134 0,'0'-21'16,"0"-1"-16,0 1 15,0 0-15,0 0 16,0 0-16,21 21 15,0-21-15,0 21 0,0 0 16,1 0-16,-1 0 0,21 0 0,-21 21 16,0 0-16,22 0 0,-22 0 0,0 0 15,0 1-15,0 20 0,1-21 0,-22 21 16,0 1-16,21-22 0,-21 21 0,21-21 16,-21 1-16,0-1 0,0 21 0,0-21 15,0 0 1,0 1-16,-21-22 0,0 0 15,21-22 1,0 1-16,0 0 16,0-21-16,0 21 0,0-1 0,0-20 15,21 21-15,-21-21 0,0 20 0,21-20 16,0 0-16,-21 21 0,21-1 0,-21 1 16,21 0-16,-21 0 0,0 0 15,22 21-15,-1 0 0,0 0 16,0 0-16,0 0 15,0 21-15,1-21 0,-1 21 16,0 0-16</inkml:trace>
  <inkml:trace contextRef="#ctx0" brushRef="#br0" timeOffset="-120560.17">7705 11070 0,'0'-42'16,"0"21"-16,0 0 0,0-1 0,-22 22 15,22-21-15,-21 21 0,0 0 16,0 0-16,0 0 0,0 0 16,-1 0-16,1 0 0,21 21 0,-21 1 15,0-1-15,21 0 0,0 21 16,-21-21-16,21 22 0,0-1 0,0 0 16,0-20-16,0 20 0,0-21 0,0 21 15,21 22 1,0-43-16,0-21 0,0 21 0,1-21 15,20 0-15,-21 0 0,0 0 0,0 0 16,22 0-16,-22-21 0,0 21 0,0-21 16,0 0-16,22 0 0,-22-22 0,-21 22 15,21 0-15,0-21 0,-21 20 0,0-20 16,0 0-16,0 21 0,0-22 0,0 22 16,0-21-16,-21 21 0,0-1 0,0 1 15,0 21-15,-1 0 16,1-21-16,-21 21 0,21 0 0,-22 0 15,22 0-15,0 21 0,-21 0 0,21-21 16,-1 22-16,1-1 0,0 0 0,21 0 16,-21 0-16,21 22 0,0-22 0,0 0 15,0 0-15,21-21 0</inkml:trace>
  <inkml:trace contextRef="#ctx0" brushRef="#br0" timeOffset="-119276.77">8424 10943 0,'-21'0'0,"0"0"0,0 0 16,0 0-16,-1 0 0,22 21 15,-21 1-15,0-1 0,21 0 0,0 0 16,-21 0-16,21 22 0,-21-22 0,21 21 15,-21 0-15,21-20 0,0 20 0,0-21 16,0 0-16,0 22 0,0-22 0,0 0 16,0 0-16,21-21 15,0 21-15,0-21 0,0 0 16,0 0-16,1 0 0,-22-21 16,21 21-16,0-21 0,0 0 0,-21 0 15,21-22-15,-21 22 0,21 0 0,-21-21 16,0 20-16,22 1 0,-22 0 0,21 0 15,-21 0-15,0 0 0,0 42 32,0 0-32,0 0 15,0 0-15,0 0 0,0 1 0,0-1 16,0 21-16,0-21 0,0 0 16,0 1-16,21-1 0,0 21 0,-21-21 15,21-21-15,0 21 0,1 1 0,-1-22 16,0 0-16,0 0 0,0 0 0,0 0 15,1 0-15,20 0 0,-21 0 0,0-22 16,0 1-16,1 0 0,-1 0 16,0 0-16,0 0 0,0-22 0,0 1 15,1 21-15,-1-22 0,0 1 0,0 0 16,0-1-16,0 22 0,-21-21 0,22 21 16,-22 0-16,21-1 0,-21 1 0,0 0 15,0 42 1,0 0-1,0 1-15,0-1 0,-21 0 16,-1 21-16,22-21 0,0 22 16,0-1-16,0-21 0,0 22 0,0-1 15,0-21-15,0 21 0,0-20 0,0-1 16,0 0-16,22 0 0,-1 0 0,0-21 16,0 0-16,0 0 0,0 0 0,1 0 15,-1 0-15,0 0 0,0 0 0,0-21 16,22 0-16,-22 0 0,0 0 0,0-1 15,0 1-15,-21-21 0,21 21 16,1 0-16,-22-22 0,0 22 0,21-21 16,-21 21-16,21-1 15,-21 1-15,-21 21 16,0 0 0,21 21-16,0 1 0,0-1 0,-22 0 15,22 21-15,0-21 0,0 1 0,0-1 16,0 21-16,0-21 0,0 0 0,0 1 15,22-1-15,-1 0 0,0 0 16,0 0-16,0-21 0,0 0 0,22 0 16,-22 0-16,0 0 0,0 0 15,0 0-15,1 0 0,-1-21 0,0 21 16,0-21-16,0 0 0,0 0 0,1-22 16,-1 22-16,-21 0 0,21-21 15,-21 20-15,21 1 0,-21 0 0,0 0 16,0 0-16,0 0 0,0 42 31,0 0-31,0 0 16,0 21-16,0-20 0,0-1 0,0 0 15,0 0-15,0 0 0,0 0 16,0 1-16,0-1 0,0 0 0,-21-21 16,21 21-16,-21-21 31,21-21-16,0 0-15,0 0 0,0-1 0,0 1 16,21 0-16,-21 0 0,42 0 0,-21-22 16,1 1-16,20 21 0,0-21 0,1 20 15,-22 1-15,21-21 0,0 21 0,1 0 16,-22 21-16,21 0 0,-21 0 16,1 0-16,-1 0 0,0 0 0,0 0 15,-21 21-15,0 0 0,0 0 0,0 21 16,0-20-16,0-1 0,0 21 0,0-21 15,0 22-15,0-22 0,0 21 0,-21-21 16,21 0-16,-21 1 0,21-1 0,0 0 16,0 0-16,0 0 15,21-21 17,0 0-32,0-21 0,0 21 0</inkml:trace>
  <inkml:trace contextRef="#ctx0" brushRef="#br0" timeOffset="-118667.6">11091 11070 0,'0'-21'0,"0"42"0,0-63 0,0 21 16,-21 21-16,0 0 0,0-21 16,0 21-16,-1 0 0,1 0 15,0 0-15,0 0 0,0 21 16,0 0-16,-1 0 0,1 0 0,21 0 15,-21 1-15,21-1 0,-21 0 0,21 0 16,-21 21-16,21-20 0,0-1 0,0 0 16,0 0-16,0 0 0,0 0 15,0 1-15,21-22 0,0 0 0,0 0 16,0 0-16,1 0 0,-1 0 16,0 0-16,0 0 0,0 0 0,0-22 15,1 1-15,-22 0 0,21 21 0,0-21 16,0 0-16,0-22 0,-21 22 0,21 0 15,1 0-15,-22 0 0,21 21 0,-21-21 16,21-1-16,-21 44 31,0-1-15,0 0-16,-21 21 0,0-21 0,-1 22 16,1-1-16,21-21 0,-21 43 0,0-22 15,0 22-15,21-1 0,0 1 0,0-1 16,0 22-16,0-22 0,0 22 0,0 0 15,0-1-15,0-20 0,-21 20 0,21 1 16,0-21-16,0-1 0,0 1 16,0-1-16,0-21 0,0 22 0,0-22 0,0-21 15,0 1-15,0-1 0,0 0 16,-22-21-16,1 0 16,0 0-16,0-21 0,0 0 15,0-1-15,21 1 0,0 0 0,-22-21 16,22 21-16,-21-22 0,21 1 0,0 0 15,0-1-15,0-20 0,0 20 0,0-20 16,0 21-16,0-22 0,21 1 0,1-1 16,-1 22-16,-21-22 0,21 22 0,0 0 15,0-22-15,0 22 0,-21-1 0,0 1 16,22 0-16,-22-1 0</inkml:trace>
  <inkml:trace contextRef="#ctx0" brushRef="#br0" timeOffset="-118440.73">9038 10308 0,'0'0'0,"-63"-21"0,-22 21 15,64 0 1,42 0 15,-21-21-15,-21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20:10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1376 0,'0'0'0,"-21"0"0,21-21 16,0 0-16,-21-1 15,21 1-15,0 0 16,0 0-16,0 0 15,0 0-15,0-1 0,0 1 0,0 0 16,0 0-16,0 0 16,0 42-1,0 0-15,0 0 16,0 22-16,0-1 0,0 0 16,21 1-16,-21 20 0,21 1 0,-21-1 15,0 22-15,0-22 0,0 22 16,0-22-16,0 22 0,-21-21 0,0-1 15,21 1-15,-21-22 0,21 0 16,-21 1-16,21-1 0,-21-21 0,21 0 16,0 0-16,0 1 0,0-44 31,0 1-31,0 0 0,21 0 0,0-21 16,0-1-16,-21 1 0,21 0 15,0-1-15,1-20 0,-1-1 16,0 1-16,0-1 0,0 22 15,0-22-15,-21 22 0,22 0 0,-22-1 16,0 22-16,21 21 0,0 0 16,-21 43-1,21-22-15,0 21 0,-21 22 0,21-22 16,-21 0-16,0 22 0,22-1 16,-22-20-16,21-1 0,0 21 0,-21-20 15,21-1-15,-21 0 0,21 1 16,0-22-16,1 21 0,-1-21 0,0 1 15,21-22-15,-21 0 0,22 0 0,-22 0 16,21 0-16,-21 0 16,22-22-16,-1 1 0,0 0 0,1-21 15,-1-1-15,0 22 0,-20-21 0,20-22 16,-21 22-16,0-21 0,0-22 16,1 21-16,-22 1 0,21-22 0,-21 22 15,0-22-15,0 22 0,0-1 0,-21 1 16,-1-1-16,1 22 0,21-1 15,-21 1-15,0 21 0,21 0 0,-21 0 16,0 21-16,21 21 16,-22 21-16,1-21 0,21 22 15,0-1-15,0 0 0,0-21 0,0 22 16,0-1-16,-21 0 0,21 22 16,0-22-16,0 1 0,-21-1 0,21 0 15,0 1-15,0-1 0,-21 0 0,21-21 16,0 1-16,0 20 0,0-21 15,0 0-15,21-21 0,0 0 16</inkml:trace>
  <inkml:trace contextRef="#ctx0" brushRef="#br0" timeOffset="268.83">2900 1799 0,'0'0'0,"-21"0"16,-1 0-16,1 0 16,21 21-16,-21 1 15,21-1-15,0 0 0,-21 0 0,21 21 16,-21-20-16,21-1 0,-21 21 0,21-21 16,0 0-16,0 1 0,0-1 15,0 0-15,0 0 0,0 0 16,0 0-16,0-42 47,0 0-47</inkml:trace>
  <inkml:trace contextRef="#ctx0" brushRef="#br0" timeOffset="574.13">2900 1482 0,'0'0'0,"0"-21"0,-21 21 15,-1 0-15,1 0 16,0 0-16,21 21 0,-21 0 16,21 0-16,21-21 31,0 0-31,0 0 16,1 0-16,-1 0 0,-21-21 15,0 0 1,0 0-16,-21 21 0,-1 0 15,1 0-15,0 0 0,0 0 0,0 0 16,0 0-16,-1 0 0,1 0 16,0 0-16,21 21 15,0 0-15,0 0 0,0 0 16,21 0-16,0 1 0,1 20 16,20-21-16,-21 0 0</inkml:trace>
  <inkml:trace contextRef="#ctx0" brushRef="#br0" timeOffset="1100.83">3768 1947 0,'0'0'0,"21"0"0,-21-21 16,0 0-16,0 0 0,-21 0 16,-1 21-16,1-21 0,0-1 0,0 1 15,0 21-15,-43-21 16,43 21-16,-21 0 15,21 0-15,-1 21 0,-20 0 0,21 1 16,-21-1-16,20 21 0,1-21 16,-21 0-16,21 22 0,0-22 0,-1 21 15,1 1-15,21-22 0,0 0 0,0 21 16,0-21-16,0 1 0,0-1 16,21-21-16,1 21 0,20-21 0,-21 0 15,21 0-15,-20 0 0,20 0 0,0-21 16,1 0-16,-1 21 0,-21-22 0,21-20 15,1 21-15,-1 0 0,0-22 16,-20 1-16,20 0 0,-21-1 0,0 1 16,22-21-16,-22-1 0,0 1 15,-21-1-15,21 22 0,-21-22 16,0 1-16,21 20 0,-21 1 0,0 21 16,0-21-16,0 20 0,0 1 0,-21 21 15,0 21-15,0 1 16,0-1-16,-1 21 0,1-21 15,0 22-15,0 20 0,0-21 0,0 22 16,-1-22-16,1 22 0,21-22 0,0 22 16,-21-22-16,21 0 0,0 1 15,0-1-15,0 0 0,0-21 0,0 22 16,0-22-16,21 0 0,0 0 0,1-21 16,-1 0-16,21 21 0,-21-21 15,22 0-15,-22 0 0,21 0 16,0 0-16,1-21 0</inkml:trace>
  <inkml:trace contextRef="#ctx0" brushRef="#br0" timeOffset="1608.55">4466 1990 0,'0'0'0,"21"-43"15,-21 22-15,0 0 0,0 0 0,0 0 16,0 0-16,0-22 0,0 22 16,-21 0-16,0 21 0,0 0 15,0 0-15,-1 0 0,1 0 0,0 0 16,0 0-16,-21 21 0,20 0 0,1 22 15,0-22-15,0 0 16,0 21-16,0-21 0,21 1 0,-22 20 16,22-21-16,-21 0 0,21 22 0,0-22 15,0 0-15,0 0 0,21 0 16,1-21-16,-1 0 0,0 0 16,0 0-16,0 0 0,22 0 0,-22-21 15,21 0-15,-21 21 0,22-21 0,-22 0 16,0-22-16,21 22 0,-21-21 15,1 21-15,-1-22 0,0 1 0,0-22 16,0 22-16,0-21 0,1-1 0,-1 22 16,-21-22-16,0 22 0,21-22 0,-21 22 15,0 0-15,0 21 16,0-1-16,0 1 0,0 0 0,-21 42 31,0 22-31,21-22 0,-22 21 16,1 0-16,0 1 0,0 20 0,21-20 15,-21 20-15,0 1 0,21-1 0,-22-21 16,22 22-16,0-22 0,0 1 0,0-1 16,0 0-16,0 1 0,0-22 15,0 0-15,0 0 0,0 0 0,106 22 32,-85-43-32,1 0 0,-1 0 15,0-22-15,0 1 16,21 0-16,-20 0 0,-1 0 0,21 0 15</inkml:trace>
  <inkml:trace contextRef="#ctx0" brushRef="#br0" timeOffset="1957.74">5016 1884 0,'22'0'47,"-1"0"-47,0 0 0,-21-21 15,21 21-15,0-21 0,0 21 16,1-22-16,-1 22 0,0-21 0,0 21 16,-21-21-16,0 0 0,0 0 15,-21 21 1,0 0 0,0 0-16,-1 21 0,1 0 15,0 0-15,0 0 0,0 22 16,0-22-16,21 0 0,0 0 0,0 22 15,0-22-15,0 0 0,0 0 0,0 0 16,0 0-16,0 1 0,21-1 16,0-21-16,0 0 15,0 0-15,0 0 0,1 0 0,20 0 16,-21 0-16,21 0 0,-20 0 0,-1-21 16,21-1-16,-21 1 0,0 0 15,22 0-15</inkml:trace>
  <inkml:trace contextRef="#ctx0" brushRef="#br0" timeOffset="2416.48">5546 1778 0,'0'-21'16,"0"42"-16,0-63 0,-22 63 31,22 0-31,-21 0 16,21 0-16,-21 1 0,21-1 0,0 0 16,0 21-16,0-21 0,-21 1 15,21-1-15,0 0 0,0 0 16,-21 0-16,21 0 0,0 1 15,-21-22 17,21-22-17,0 1-15,0 0 16,0 0-16,0 0 0,0 0 16,0-22-16,21 22 0,0-21 15,0 21-15,0-1 0,0-20 0,1 21 16,-1 0-16,0 0 0,21-1 15,-21 1-15,1 21 0,20 0 0,-21 0 16,21 0-16,-20 21 0,-1 1 16,21-1-16,-21 0 0,-21 0 0,21 0 15,-21 22-15,0-22 0,0 21 0,0-21 16,0 22-16,0-22 0,0 0 0,0 0 16,0 21-16,0-20 0,-21-22 15,21 21-15,0 0 0,0 0 0,0 0 16,0-42 31,0 0-47,21 21 0,1-21 0,-22 0 15,21-1-15,0 1 0</inkml:trace>
  <inkml:trace contextRef="#ctx0" brushRef="#br0" timeOffset="2640.35">6244 1757 0,'0'0'0,"0"21"31,0 0-31,0 0 16,0 1-16,0-1 0,-21-21 15,21 21-15,0 0 0,0 0 0,0 0 16,0 1-16,-21-22 0,21 21 16,0 0-16,0 0 0,-21-21 0,21 21 31,0-42 0,0 0-31,0 0 0</inkml:trace>
  <inkml:trace contextRef="#ctx0" brushRef="#br0" timeOffset="2920.19">6202 1482 0,'0'0'16,"-21"0"-16,-1 0 15,22-21 32,0-1-15,0 1-17,-21 21 16,0 0-31,0 0 16,21 21-16,0 1 16,0-1-1,0 0 1</inkml:trace>
  <inkml:trace contextRef="#ctx0" brushRef="#br0" timeOffset="3524.12">6562 1884 0,'0'0'0,"-22"-42"15,22 20-15,0 1 0,0 0 16,0 0-16,0 42 31,0 0-31,0 0 16,0 1-16,0-1 0,0 0 0,0 21 16,0-21-16,0 1 0,-21-1 0,21 0 15,-21 0-15,21 0 0,0 0 16,-21-21-16,21 22 0,-21-22 0,0 0 31,21-22-15,0 1-1,0 0-15,0 0 0,0 0 0,21 0 16,0-1-16,0 1 0,-21 0 0,21-21 16,22 21-16,-22-22 0,0 22 0,0 0 15,21-21-15,-20 20 0,20 1 16,0 21-16,-21 0 0,22 0 0,-22 0 15,21 0-15,-21 0 0,1 21 0,-1 1 16,0-1-16,0 0 0,-21 21 16,0-21-16,21 22 0,-21-22 15,0 21-15,0-21 0,0 1 0,0 20 16,0-21-16,0 0 0,0 0 16,0 1-16,-21-1 15,0-21 1,21-21 15,21-1-31,0 1 16,0 21-16,1-21 0</inkml:trace>
  <inkml:trace contextRef="#ctx0" brushRef="#br0" timeOffset="4243.76">7683 1715 0,'0'-64'15,"0"43"1,0 0-16,-21 21 0,0 0 0,0 0 16,0 0-16,-22 0 0,22 0 15,0 0-15,-21 21 0,21 0 0,-1 0 16,-20 22-16,21-22 0,0 0 0,21 21 16,-21-21-16,21 22 0,-22-22 15,22 21-15,0-21 0,0 1 0,0-1 16,0 0-16,0 0 0,22 0 15,-1-21-15,-21 21 0,21-21 0,0 0 16,0 0-16,0 0 0,1 0 16,-1 0-16,21 0 0,-21-21 0,0 21 15,1-21-15,-1 0 0,0 0 0,-21 0 16,21-1-16,0 1 0,0 0 0,-21 0 16,0 0-16,22 0 0,-22-22 15,21 22-15,-21 0 0,0 0 0,0 0 16,0 42 31,0 0-47,0 0 0,21 21 15,-21-20-15,0 20 0,0-21 0,0 21 16,0 1-16,0-1 0,0 0 0,0 1 16,0-1-16,21 0 0,-21 22 15,0-22-15,21 22 0,-21-22 0,0 22 16,0-1-16,0 1 0,0-1 0,0 1 15,0-1-15,0 1 0,0-1 0,0 1 16,0-1-16,0 1 0,0-1 0,0 1 16,0-22-16,0 21 0,21-20 15,-21-1-15,0 0 0,0 1 0,0-1 16,0-21-16,0 0 0,0 1 0,0-1 16,-21-21-1,0 0-15,0 0 0,21-21 16,-21-1-16,0 1 0,-22 0 0,22-21 15,0-1-15,0 1 0,0 0 16,-1-1-16,22-20 0,0-1 0,0 1 16,0-1-16,0 1 0,0-22 0,0 22 15,0-22-15,22 22 0,-22-1 0,42 1 16,-21-1-16,0 1 0,0 20 0,1 1 16,20 0-16,-21 20 0,21-20 15,1 21-15,-22 0 0,21-22 16,-21 43-16,22-21 0,-22 0 0,0 0 0,21 21 15,-20-21-15</inkml:trace>
  <inkml:trace contextRef="#ctx0" brushRef="#br0" timeOffset="5004.74">1376 2561 0,'0'0'0,"-21"0"0,-43 0 15,22 0 1,21-21-16,-1 21 0,1 0 16,0 0-16,42 21 31,0-21-15,22 0-16,-22 0 0,21 21 0,22-21 15,-22 0-15,22 0 0,20 0 16,-20 0-16,42 0 0,-22 0 0,22 0 15,42 0-15,-21 0 0,43 0 0,-1 0 16,0-21-16,1 21 16,20 0-16,1 0 0,-1 0 0,22 0 15,-22 0-15,22 0 0,21 0 0,-22 0 16,1 0-16,-21 0 0,20 0 16,1 0-16,0 0 0,-22 0 0,22 0 15,-1 0-15,-20 0 0,21 0 0,-22 21 16,1-21-16,-1 0 0,-21 0 0,22 0 15,-43 22-15,0-22 0,-21 0 16,-21 0-16,0 21 0,-43-21 0,1 0 16,-1 0-16,-20 0 0,-22 0 0,0 0 15,0 0-15,0 0 0,1 0 16,-1 0 15,-21-21-31,-21 21 31,-1 0-15,1 0-16</inkml:trace>
  <inkml:trace contextRef="#ctx0" brushRef="#br0" timeOffset="6040.17">1397 3810 0,'-21'0'32,"21"-21"-17,-21 21-15,-1 0 47,1-21 0,21 0-16,-21 21-15,0 0-1,21 21 17,-21-21-32,21 21 0,0 0 0,0 0 15,-21-21-15,21 21 16,0 1-16,21-22 47,0 0-32,-21-22-15,21 22 16,-21-21-16,0 0 16,0 0-16,0 0 15,0 0-15,-21 21 16,0 0 0,0 0-16,21 21 15,-22 0-15,22 0 0,-21-21 16,21 21-16,0 0 0,-21-21 15,21 22-15,0-1 0,0 0 16,0 0-16,21 0 31,0-21-31,1 0 0</inkml:trace>
  <inkml:trace contextRef="#ctx0" brushRef="#br0" timeOffset="6400.99">1736 3831 0,'-22'0'0,"1"0"0,0 0 16,21-21 30,21 21-30,-21-21 0,21 21-16,-21-21 15,-21 21 1,0 0-16,0 0 16,0 0-16,0 0 15,-1 21-15,1-21 0,21 21 16,-21 0-16,0 0 0,0 1 15,21-1 1,0 0-16,21-21 16,0 0-16,0 21 0</inkml:trace>
  <inkml:trace contextRef="#ctx0" brushRef="#br0" timeOffset="6849.08">2603 3810 0,'0'0'0,"22"-21"0,-22 0 16,0 0-16,0-1 0,21 1 15,-21-21-15,0 21 0,0 0 0,0-22 16,21 22-16,-21-21 0,0 21 15,0-22-15,0 22 0,0 0 0,0 0 16,0 0-16,-21-1 0,0 22 0,-1 0 16,-20 0-16,21 0 0,-21 0 15,20 22-15,-20-1 0,0 0 0,-1 0 16,1 21-16,0 1 0,-1-1 0,22 22 16,-21-22-16,0 21 0,20 1 15,1-1-15,0 1 0,0-1 0,0 22 16,0-21-16,21-1 0,0 1 15,0-22-15,0 0 0,0 22 16,0-22-16,0-21 0,21 22 0,0-22 16,0 0-16,0 0 0,0 0 15,22-21-15,-22 0 0,21 0 0,1 0 16,-1 0-16,0 0 0,1 0 0,-22-21 16,21 21-16,0-21 0,22 0 15,-22-22-15,1 22 0,-22 0 0,21-21 16,0-1-16</inkml:trace>
  <inkml:trace contextRef="#ctx0" brushRef="#br0" timeOffset="7219.87">2921 4001 0,'0'0'16,"0"-22"-16,0-41 15,-21 63 1,0 21-16,-1 0 0,1 0 16,0 1-16,0 20 0,0 0 0,21 1 15,-21-22-15,21 21 0,0 0 0,0 1 16,0-22-16,0 21 0,0-21 15,0 22-15,21-22 0,-21 0 0,21 0 16,0-21-16,21 0 0,-20 21 0,-1-21 16,0 0-16,21 0 0,-21 0 15,22-21-15,-22 0 0,0 0 0,0 0 16,0 0-16,1-1 0,-1 1 0,0-21 16,-21 21-16,0-22 0,0 1 15,0 0-15,0 21 0,0-22 16,-21 1-16,0 21 0,-1 0 0,1-1 15,0 1-15,0 21 0,-21 0 0,20 0 16,-20 0-16,0 0 0,21 0 16,-22 21-16,22 1 0,-21-1 0,21 0 15,-1 21-15,22-21 0,0 22 0,0-22 16,0 0-16,0 21 0,0-20 16,22-1-16,-1 21 0,21-21 0,-21-21 15,0 21-15,22-21 0,-22 22 0</inkml:trace>
  <inkml:trace contextRef="#ctx0" brushRef="#br0" timeOffset="7702.2">3429 4212 0,'0'0'0,"0"-21"0,0 0 16,0-21-16,0 20 16,0 1-16,0 0 15,0 42 1,0 0-16,0 1 15,0-1-15,0 21 0,0-21 16,0 0-16,0 22 0,0-22 0,0 21 16,0-21-16,0 1 0,0-1 0,0 21 15,-21-21-15,21 0 16,-21 1-16,21-1 0,-22-21 31,22-21-15,0-1-16,0 1 0,0 0 15,0-21-15,0 21 0,0-22 0,22 22 16,-1-21-16,0-1 0,-21 22 0,42-21 16,-21 0-16,1 20 0,-1 1 15,21 0-15,-21 0 0,0 0 0,22 21 16,-22 0-16,21 0 0,-21 21 16,22 0-16,-22 0 0,0 0 0,0 1 15,0-1-15,1 21 0,-1-21 16,-21 22-16,0-22 0,21 21 0,-21-21 15,0 0-15,0 22 0,0-22 0,0 0 16,0 0-16,0 0 0,0 1 0,0-1 16,-21-21-16,21 21 15,0-42 1,0 0 0,0-1-16,21 1 15</inkml:trace>
  <inkml:trace contextRef="#ctx0" brushRef="#br0" timeOffset="8081.07">4000 4106 0,'0'0'0,"0"-42"0,22-21 16,-22 41-16,21 1 15,0 21 1,-21 21 0,21-21-16,-21 22 0,0 20 0,21-21 15,-21 0-15,21 0 0,-21 22 0,0-22 16,0 21-16,0 1 0,0-22 15,22 0-15,-22 21 0,0-21 0,0 1 16,0-1-16,0 0 0,0 0 0,0 0 16,0 0-16,21-21 0,-21 22 15,0-44 17,0 1-32,21 0 0,-21 0 0,21 0 15,0 0-15,-21-22 0,21 22 0,1-21 16,-22-1-16,21 22 0,0-21 15,-21 0-15,21-1 0,0 22 0,0-21 16,-21 21-16,0-1 0,22 1 0,-1 0 16,0 21-1,0 0-15,0 21 32,-21 0-32,0 1 15,0-1-15</inkml:trace>
  <inkml:trace contextRef="#ctx0" brushRef="#br0" timeOffset="8440.86">4508 4339 0,'0'0'0,"22"0"0,-1 0 15,0 0-15,0 0 16,0 0-16,22-21 16,-22 0-16,0 21 0,0-21 0,0 0 15,22-1-15,-22 1 0,-21 0 0,21 0 16,0 0-16,-21 0 0,0-1 15,21 1-15,-21 0 0,0 0 16,-21 21 0,0 0-16,0 0 0,0 21 0,-1-21 15,1 21-15,0 0 0,0 1 0,0 20 16,0-21-16,21 0 0,-22 22 16,22-22-16,-21 21 0,21-21 0,0 22 15,0-22-15,0 0 0,0 0 0,0 0 16,0 0-16,0 1 0,21-22 0,1 21 15,-1-21-15,0 0 0,21 0 16,-21 0-16,1 0 0,20 0 0,-21 0 16,0 0-16,22 0 0,-1-43 15,-21 43-15,0-21 16,0 0-16,-21 0 0,0 0 16,22 0-16</inkml:trace>
  <inkml:trace contextRef="#ctx0" brushRef="#br0" timeOffset="8792.18">5080 4128 0,'0'0'0,"0"-22"0,21 1 15,-21-42 1,21 63-16,0-21 0,1 21 16,-1 0-16,0 0 0,0 0 15,0 21-15,-21 0 0,21 0 16,-21 0-16,22 22 0,-22-22 0,21 42 16,-21-42-1,21 22-15,-21-22 0,0 0 0,0 0 16,0 22-16,0-22 0,0 0 0,0 0 15,0 0-15,0 0 16,0-42 15,0 0-31,0 0 16,0-21-16,0 20 0,21 1 16,0-21-16,-21 21 0,21-22 0,1 22 15,-22-21-15,21 0 0,0 20 16,-21-20-16,21 21 0,0 0 0,0 0 15,-21-1-15,22 1 0,-1 21 16,0 0-16,-21-21 0,21 21 16,0 0-16,0 0 15,-21-21-15,22 21 0,-1 0 0</inkml:trace>
  <inkml:trace contextRef="#ctx0" brushRef="#br0" timeOffset="9856.85">5863 3725 0,'0'0'0,"0"-42"0,0 21 0,0-21 0,0 20 15,0-20-15,21 21 0,-21 0 16,21 0-16,-21-1 0,0 1 0,0 42 31,0 1-15,0-1-16,-21 21 0,0-21 0,0 22 16,21-1-16,-21 0 0,0 22 15,-1-22-15,1 0 0,0 22 0,0-22 16,21 22-16,0-1 0,0-20 15,0-1-15,0 21 0,0-20 0,0-22 16,0 21-16,0 1 0,21-22 0,0 0 16,22 0-16,-22 0 0,0-21 0,21 0 15,-21 0-15,1 0 0,20 0 0,-21 0 16,21 0-16,-20 0 0,20-21 16,-21 0-16,0 0 0,0 0 0,1-1 15,-1 1-15,0 0 0,0-21 16,-21 21-16,0-22 0,21 1 0,-21 21 0,0-22 15,21 22-15,-21 0 16,0 0-16,0 0 0,0 0 0,0 42 31,-21 0-31,21 0 0,-21 0 16,21 0-16,0 22 0,0-22 16,0 21-16,0-21 0,0 1 0,0 20 15,0-21-15,0 21 0,0-20 0,0-1 16,21 0-16,0 0 0,1 0 0,-1-21 15,0 21-15,0-21 0,21 0 0,-20 0 16,20 0-16,-21 0 0,0 0 16,22 0-16,-22 0 0,0 0 15,0-21-15,0 0 0,0 0 0,1 0 16,-1 0-16,0-1 0,0-20 0,-21 21 16,0 0-16,0-22 0,21 22 0,-21 0 15,0 0-15,0 0 0,0 0 16,0 42-1,-21-21 1,21 21-16,-21 0 0,21 0 0,0 0 16,0 1-16,-21-1 0,21 0 15,-21 0-15,21 0 0,-22 0 0,22 1 16,0-1-16,0 0 0,-21 0 0,21 0 16,-21-21-1,21-21 16,0 0-31,0 0 0,0 0 16,21-1-16,0 1 0,1 0 0,-22 0 16,21 0-16,0-22 0,0 22 0,21-21 15,-20 21-15,-1 0 0,21-1 0,-21 1 16,22 0-16,-22 21 0,21 0 16,-21 0-16,0 0 0,1 0 0,-1 21 15,0 0-15,-21 1 0,0-1 0,0 0 16,0 21-16,0-21 0,0 1 0,0 20 15,0-21-15,0 21 16,0-20-16,0-1 0,0 0 0,0 21 16,-21-42-16,21 21 0,-21 1 0,21-1 15,-22-21-15,22 21 16,22-42 0,-1 0-1,0 21-15,0-22 0,0 1 16,0 21-16,1-21 0,-1 0 0</inkml:trace>
  <inkml:trace contextRef="#ctx0" brushRef="#br0" timeOffset="10517.02">7662 4128 0,'0'0'0,"0"-22"0,21-20 16,-21 21-16,0 0 15,-21 21-15,0 0 0,0 0 16,0 0-16,0 0 0,-1 0 15,1 21-15,0 0 0,-21 0 0,21 0 16,-1 1-16,1-1 0,21 0 16,-21 21-16,0-21 0,0 1 0,21-1 0,0 0 15,0 21-15,0-21 0,0 1 0,0-1 16,0 0 0,0 0-16,21-21 15,0 0-15,0 0 0,0 0 16,1 0-16,-1-21 15,0 21-15,-21-21 0,21 0 0,0-1 16,0 1-16,-21 0 0,22 0 16,-1-21-16,0 20 0,-21 1 0,0-21 15,21 21-15,0 0 0,-21-1 0,0 1 16,21 0-16,1 21 0,-22-21 0,0 42 31,0 0-15,0 0-16,0 1 15,0 20-15,0-21 0,0 0 0,0 22 16,-22-22-16,1 21 0,21 0 0,-21 1 16,21-22-16,-21 42 0,0-20 15,21-1-15,0 22 0,0-22 0,0 21 16,0 1-16,0-1 0,0 1 0,0-1 16,0 22-16,21-21 0,-21-1 0,21 1 15,-21-1-15,0-21 0,0 22 0,21-1 16,-21-20-16,21-1 0,-21 0 0,0 1 15,0-22-15,0 21 0,0-21 0,0 1 16,0-1-16,-21-21 16,0 0-16,0 0 15,0 0-15,0 0 0,-1 0 16,22-21-16,-21-1 0,0 22 16,21-21-16,-21 21 0,21-21 0,0 0 15,0 0-15,0 0 16,0-1-16,0 1 0,0 0 15,0 0-15,0 0 0,0 0 16,0-1-16,0 1 0,0 0 0,0-21 16</inkml:trace>
  <inkml:trace contextRef="#ctx0" brushRef="#br0" timeOffset="10775.87">6985 3789 0,'0'0'0,"-21"-21"0,0 21 16,-1-21-16,1 21 15,0 0 1,0 0 15,0 0-15,0 0-16</inkml:trace>
  <inkml:trace contextRef="#ctx0" brushRef="#br0" timeOffset="11036.72">5800 3916 0,'0'0'0,"21"-21"31,0 21-15,21 0-16,-21 0 0,22-21 0,-22 21 16,21 0-16,-21 0 0,22 0 15,-1 0-15,-21 0 0,22-22 0,-22 22 16,0 0-16,0 0 0,0 0 0,0 0 15,1 0-15,-1 0 16,-21 22 0</inkml:trace>
  <inkml:trace contextRef="#ctx0" brushRef="#br0" timeOffset="13664.1">9229 4255 0,'0'0'0,"21"0"125,0 0-109,0 0-16,0 0 16,0-22-16,43-20 15,-43 21 1,-21 0-16,42 0 0,-20-22 0,-1 22 16,0-21-16,0 21 0,0-22 15,0-41-15,-21 41 16,0 22-16,0-21 0,0 21 0,0-22 15,0 22-15,0-21 0,0 21 0,0-1 16,-21 1-16,21 0 0,-21 0 16,0 21-16,0 0 15,21 21-15,0 0 16,-21 0-16,21 1 0,0 20 0,-22 0 16,22 1-16,0-1 15,0 21-15,0 1 0,0-1 0,-21 1 16,21-1-16,-21 1 0,21 21 0,-21-22 15,21 1-15,-21 20 0,21-20 0,-21 20 16,-1-20-16,22 21 0,-21-1 0,0 1 16,0 0-16,0 20 0,0-20 15,21 0-15,-22-1 0,1 1 0,0 0 16,0-1-16,0 1 0,0-21 0,-1 20 16,22-20-16,-21-22 0,21 22 0,-21-22 15,21 0-15,0 1 0,0-1 0,0-21 16,0 0-16,21-21 15,0 0-15,1 0 16,-1-21-16,0 0 0,21-21 0,-21 20 16,22-20-16,-22 21 0,21-21 0,1-22 15,-22 22-15,21-22 0,-21 1 16,0-1-16,22 1 0,-22-1 0,0-20 16,0 20-16,-21 1 0,0-22 0,0 21 15,0 1-15,0-1 0,0 1 0,0-1 16,-21 1-16,0 21 0,0-22 0,0 43 15,-1-21-15,1 20 0,0 1 0,-21 0 16,21 0-16,-1 21 0,1 0 16,0-21-16,0 21 15,21-21 1,0-1-16,21 22 16,0-21-16,0 0 0,22 21 0,-22-21 15,21 0-15,1 0 0,-1-1 16,21-20-16,-20 21 0,20 0 0,-20-22 15,-1 22-15,0-21 0,1 21 0,-1 0 16,-21-1-16,-21 1 0,0 0 0,0 0 16,0 0-16,0 0 0,-21 21 0,0-22 15,-22 22-15,22 0 0,-21 0 16,21 0-16,0 0 0,-22 0 0,22 0 16,0 0-1,21 22-15,0-1 0,0 0 16,21 0-16,0 0 0,0 0 15,1 1-15,-1-1 0,0 0 0,0 0 16,0 21-16,0-20 0,1-1 0,-1 0 16,-21 0-16,21 0 0,0-21 0,-21 21 15,21-21-15,0 22 0,1-22 16,-1 0-16,0 0 0,0 0 16,0 0-16,0 0 0,1 0 0,20-22 15,-21 22-15,21-21 0,-20 0 16,20 0-16,-21 0 0,0 0 0,22-22 15,-22 22-15,0 0 0,-21-21 0,21 20 16,0-20-16,-21 21 0,21 0 16,-21-22-16,0 22 0,0 0 15,0 0-15,0 42 32,0 0-32,-21 0 0,0 1 0,21-1 15,-21 21-15,21-21 0,-21 0 16,21 22-16,0-22 0,0 0 0,0 21 15,0-20-15,0-1 0,0 0 0,0 0 16,21 0-16,-21 0 0,21-21 0,0 22 16,0-22-16,1 0 15,-1 0-15,0 0 0,0 0 16,0 0-16,0 0 0,1 0 16,-1-22-16,0 1 0,0 0 15,-21 0-15,0 0 0,21-64 16,-21 64-16,0 0 0,0 0 15,-21-22-15,0 22 0,0 21 0,0-21 16,-1 0-16,1 21 0,0 0 16,0 0-16,42-21 47,0 21-47,0 0 0,1 0 15,-1 0-15,21-22 0,-21 22 16,22 0-16,-22 0 0,0 0 0,21 0 15,-21 0-15,22 0 0,-22 0 0,21 0 16,-21 0-16,1 0 0,-1 22 0,0-22 16,0 21-16,-21 0 0,0 0 15,0 0-15,0 0 0,0 1 0,0-1 16,0 0-16,0 0 0,0 0 0,0 0 16,0 1-16,0-1 0,0 0 15,0 0-15,-21-21 0,21 21 0,0 0 16,-21-21 15,0 0-15,21-21-16,0 0 15,0 0-15,0 0 0,0 0 0,0-1 16,21 1-16,0-21 0,0 21 0,0-22 16,0 22-16,1 0 0,-1-21 15,0 21-15,0-1 0,0 22 0,0-21 16,1 21-16,-1 0 0,0 0 0,0 0 15,0 21-15,0 1 0,-21-1 16,0 0-16,22 0 0,-22 0 0,21 22 16,-21-22-16,0 0 15,0 21-15,21-21 0,-21 1 0,0-1 0,0 0 16,0 0-16,0 0 0,0 0 16,0 1-16,-21-22 15,21-22 16,0 1-31,0 0 0,0 0 16,0 0-16,21-22 0,0 22 16,0 0-16,0-21 0,1 21 0,-1-22 15,0 1-15,21 21 0,-21 0 0,22-1 16,-22 1-16,0 0 0,21 21 16,-20 0-16,-1 0 0,0 21 15,0-21-15,0 21 0,-21 1 0,21 20 16,-21-21-16,0 21 0,0-20 0,0-1 15,0 21-15,0-21 0,0 0 0,-21 1 16,21-1-16,-21 0 0,21 0 16,21-21-1,0-21-15</inkml:trace>
  <inkml:trace contextRef="#ctx0" brushRef="#br0" timeOffset="15224.45">12954 4360 0,'0'0'0,"-21"0"0,21-21 15,-21 21-15,21-21 0,0 0 16,0 0-16,0 0 16,21-22-16,0 22 0,0 0 15,21-21-15,-20-1 0,20 22 16,0-42-16,22 20 0,-22 1 0,22 0 15,-22-22-15,21 22 0,-20-22 0,20 1 16,-20 20-16,-1-20 0,-21-1 0,0 22 16,0-21-16,-21 20 0,0 1 15,0 21-15,-21 0 0,0-1 0,0 1 16,-21 21-16,-1 0 0,-20 0 0,20 21 16,-20 1-16,21-1 0,-1 0 0,1 21 15,0 1-15,-1-22 0,43 21 16,0 0-16,0 1 0,0-1 0,0 0 15,21 1-15,1-1 0,20 0 16,-21 22-16,21-22 0,1 1 0,-22 20 16,21-21-16,1 22 0,-22-22 15,0 1-15,0-1 0,0 0 0,0 1 16,-21-1-16,0-21 0,0 0 0,0 0 16,0 1-16,-21-1 0,0-21 0,-21 0 15,-1 0-15,22 0 0,-21 0 0,0 0 16,-1 0-16,-20 0 0,20-21 15,22-1-15,-21 1 0,0 0 0,20-21 16,-20 21-16,21-22 0,0 1 0,0 0 16,21-1-16,0 1 0,-22 0 0,22-1 15,0 22-15,0-21 0,0 21 16,0-1-16,0 44 16,22-22-1,-22 42-15,0-21 0,21 21 0,-21-20 16,21 20-16,0 0 0,-21 1 0,21-1 15,0 0-15,1-21 0,-22 22 0,21-1 16,21-21-16,-21 0 0,0 1 16,22-1-16,-22 0 0,21-21 0,1 0 15,-22 0-15,21 0 0,0 0 0,22 0 16,-22 0-16,1 0 0,-1-21 16,0 0-16,1-1 0,-1 1 0,0 0 0,1 0 15,-1-21-15,-21 20 0,21-20 16,-20 0-16,-1-1 0,0 22 15,0-21-15,-21 0 0,0 20 0,0 1 16,0 0-16,0 0 0,0 0 0,-21 21 16,0 0-16,0 0 0,-1 21 15,1 0-15,0 21 0,0-20 16,21-1-16,-21 21 0,21-21 16,-21 22-16,21-22 0,-22 21 0,22-21 15,0 0-15,0 22 0,0-22 0,0 0 16,0 0-16,0 0 0,0 1 15,0-44 32,22 1-47,-22 0 0,0 0 0,21 0 16,0 0-16,-21-1 0,0-20 0,21 0 16,0 21-16,0-22 0,1 1 0,-22 21 15,21 0-15,0-1 0,0 1 16,0 0-16,0 21 0,1 0 0,-1 0 15,0 0-15,0 21 0,-21 0 16,21 1-16,-21-1 0,21 0 0,-21 21 16,0-21-16,0 1 0,0 20 0,0-21 15,0 21-15,0-20 0,0-1 16,0 0-16,0 0 0,0 0 16,0 0-16,0 1 0,-21-22 15,21-22 16,0 1-31,0 0 0,0 0 16,21 0-16,1-22 0,-1 22 0,0-21 16,0 21-16,0-22 0,0 1 0,22 21 15,-22-21-15,21 20 0,-21 1 0,22 0 16,-22 0-16,21 21 0,-21 0 0,1 0 16,-1 0-16,0 0 0,0 21 0,0 0 15,0 0-15,-21 1 0,0 20 16,0-21-16,0 0 0,0 22 15,0-22-15,0 0 0,0 21 0,0-21 16,-21 1-16,0-1 0,21 0 0,0 0 16,0 0-16,-21 0 0,21 1 15,-21-22-15,21 21 0,0-42 47,21 21-47,0-22 0,0 1 16,0 0-16</inkml:trace>
  <inkml:trace contextRef="#ctx0" brushRef="#br0" timeOffset="15776.59">15303 4170 0,'0'0'15,"0"-21"-15,22 21 0,-22-21 16,21-1-16,-21 1 0,0 0 15,0 0-15,0 0 0,0 0 0,0-1 0,0 1 16,0 0-16,-21 0 0,-1 0 16,22 0-16,-21-1 0,0 22 0,0 0 15,0 0-15,-22 0 0,22 0 0,0 0 16,-21 22-16,21-1 0,-22 0 16,22 0-16,-21 21 0,21-20 0,-1 20 15,1 0-15,0-21 0,0 22 0,0-1 16,0-21-16,21 22 0,0-22 0,0 0 15,0 0-15,0 0 0,0 0 0,0 1 16,21-22-16,0 0 0,0 0 16,0 0-16,0 0 0,1 0 0,-1 0 15,21 0-15,-21 0 0,0-22 0,22 1 16,-22 0-16,0 0 0,21 0 0,-20 0 16,-1-1-16,0 1 0,-21-21 0,21 0 15,-21 20-15,0-20 0,0 0 16,0 21-16,0-1 0,0 1 15,0 0-15,0 0 0,0 42 32,-21 0-32,0 0 0,21 22 0,-21-22 15,21 21-15,0-21 0,0 22 0,0-22 16,0 21-16,0-21 0,0 1 16,0-1-16,0 21 0,0-21 0,0 0 15,0 1-15,21-22 16,0 0-16,0 0 0,-21 21 0,21-21 0,0 0 15,1 0-15,-1 0 0,0-21 16,0 21-16,0-22 0,0 1 0,1 0 16,-1 0-16,0 0 0</inkml:trace>
  <inkml:trace contextRef="#ctx0" brushRef="#br0" timeOffset="16081.41">15854 3493 0,'0'0'15,"0"-22"-15,-21-20 16,-1 42-16,1 0 0,0 21 16,0 0-16,0 1 0,0-1 15,21 0-15,-22 21 0,1 1 0,21-1 16,0 0-16,-21 1 0,21-1 0,-21 0 16,21 22-16,-21-22 0,21 0 15,0 22-15,0-22 0,0 1 0,0-1 16,0 0-16,0-21 0,0 22 0,0-22 15,0 0-15,0 0 0,0 0 0,0 1 16,0-1-16,21-21 31,0-21-31,-21-1 16,21 1-16,0 0 0,-21 0 0,22 0 16,-1-22-16,0 22 0,-21-21 0,21 0 15</inkml:trace>
  <inkml:trace contextRef="#ctx0" brushRef="#br0" timeOffset="16348.26">16023 3493 0,'0'0'0,"0"-43"0,0 22 15,0 42 1,0 0-16,-21 1 16,21 20-16,0-21 0,-21 21 0,0 1 15,21 20-15,-22-20 0,22-1 16,0 0-16,-21 22 0,21-22 0,-21 0 15,21 1-15,-21-1 0,21 0 0,0 1 0,0-1 16,0-21-16,0 0 0,-21 1 16,21-1-16,0 0 0,0 0 15,21-21 1,0 0 0,0-21-16,-21 0 15,0 0-15,21-1 0,1 1 0,-22 0 16,21 0-16</inkml:trace>
  <inkml:trace contextRef="#ctx0" brushRef="#br0" timeOffset="16720.68">16065 4064 0,'0'21'0,"0"0"0,0 1 16,0-1-16,0 0 16,22-21-16,-1 0 15,0 0-15,0 0 16,0 0-16,0 0 0,22 0 0,-22 0 15,0 0-15,0-21 0,0 21 0,1-21 16,-1-1-16,0 22 0,0-21 0,0 0 16,-21 0-16,0 0 0,0 0 15,0-1-15,0 1 0,0 0 16,-21 21-16,0 0 16,0 0-16,0 0 0,-1 0 15,1 0-15,0 21 0,0 0 0,0 1 16,0-1-16,-1 21 0,1-21 0,0 0 15,21 22-15,-21-22 0,21 0 0,0 0 16,0 22-16,0-22 0,0 0 16,0 0-16,0 0 0,21 0 15,0 1-15,0-22 0,1 0 0,-1 21 16,0-21-16,0 0 0,0 0 0,0 0 16,22 0-16,-22 0 0,0 0 0,21 0 15,-20-21-15,-1-1 0,0 22 16</inkml:trace>
  <inkml:trace contextRef="#ctx0" brushRef="#br0" timeOffset="17128.45">16700 4001 0,'0'0'16,"0"-43"-16,22 22 16,-1 21-1,0 0 1,0 0-16,-21 21 0,0 0 15,21 1-15,-21-1 0,21 0 0,-21 0 16,22 21-16,-22-20 0,0 20 0,0-21 16,0 21-16,0-20 0,0-1 0,0 21 15,0-21-15,0 0 0,0 1 16,0-1-16,0 0 16,0-42 15,0 0-31,0-1 15,0 1-15,0-21 0,0 21 16,21-22-16,0 22 0,0-21 16,0 0-16,0-1 0,1 1 0,-22 21 15,21-22-15,0 22 0,0 0 0,0 0 16,0 0-16,1 0 0,-1 21 0,0 0 16,0 0-16,0 0 15,-21 21 16,21-21-31,1 0 16</inkml:trace>
  <inkml:trace contextRef="#ctx0" brushRef="#br0" timeOffset="17800.79">18457 3895 0,'0'-21'0,"0"42"0,21-64 16,-21 1-16,0 21 0,22 0 0,-22 0 15,21-1-15,-21 1 0,0 0 16,0 42 0,0 0-16,0 1 15,0-1-15,-21 21 0,21 0 0,-22 22 16,22-1-16,-21 22 0,0 0 0,0-1 15,21 1-15,-21 0 0,0-1 16,-1 22-16,1-21 0,0 21 0,0 0 16,0-22-16,-22 22 0,22 0 0,-21-21 15,21 20-15,-22 1 0,22-21 0,-21 21 16,21-22-16,-22 1 0,22-21 0,-21 20 16,21-20-16,0-22 0,-1 22 0,1-22 15,0 0-15,21-21 0,0 1 0,0-1 16,0-42-1,0-1-15,0 1 16,0-21-16,0 21 0,21-22 16,0 1-16,-21 0 0,22-22 0,-22 1 15,21-1-15,0 1 0,-21-22 0,21 22 16,-21-22-16</inkml:trace>
  <inkml:trace contextRef="#ctx0" brushRef="#br0" timeOffset="18112.12">18119 4128 0,'0'0'0,"0"-43"0,0-20 0,0 20 16,0 22-16,0-21 0,0 0 0,0 20 15,0 1-15,21 0 0,0-21 16,21 42-16,1-21 0,-1-1 0,0 22 16,22 0-16,-22 0 0,22 0 0,-22 22 15,0-1-15,-21 0 0,22 0 16,-22 0-16,0 22 0,-21-1 0,0-21 15,0 21-15,0 1 0,0-1 0,-21 0 16,0 1-16,-22-1 0,22-21 0,-21 22 16,21-22-16,-22 0 0,1 0 15,21 0-15,0 0 0,0-21 0,-1 0 16,22 22-16,22-22 31,-22-22-31,42 22 0,-21-21 16,0 0-16,0 21 0,1-21 0,20 21 15,-21 0-15</inkml:trace>
  <inkml:trace contextRef="#ctx0" brushRef="#br0" timeOffset="18736.8">18817 4255 0,'0'-22'16,"21"1"-16,-21 0 15,0 0-15,0 0 16,21 0-16,1-1 0,-1-20 0,-21 21 15,21-21-15,0 20 0,0 1 16,0-21-16,1 21 0,-1-22 0,0 22 16,0 0-16,-21 0 0,0 0 0,0 0 15,-21 21-15,0 0 16,0 0-16,-1 0 0,1 0 16,0 0-16,-21 0 0,42 21 0,-21 0 15,-1 0-15,22 0 0,0 0 16,0 1-16,0-1 0,22 0 0,-1 0 15,0-21-15,0 21 0,0 0 16,0-21-16,22 22 0,-22-22 0,0 21 16,0-21-16,0 21 0,1-21 15,-22 21-15,0 0 0,0 0 0,0 1 16,0-1-16,0 0 0,0 0 16,0 0-16,0 0 15,0 1 1,21-22-1,0-22-15,0 1 16,0 0-16,0 0 16,1 0-16,-1 0 0,0-1 0,0 1 15,0-21-15,0 21 0,1-22 0,-1 22 16,0 0-16,0 0 0,0 0 0,0 0 16,-21-1-16,22 22 15,-22 22 16,0-1-31,0 0 0,-22 0 0,1 0 16,21 0-16,0 1 0,0-1 0,-21 0 16,21 0-16,0 0 0,-21 0 15,21 1-15,0-1 16,0-42 15,21 21-15,-21-22-16,21 1 0,-21 0 15</inkml:trace>
  <inkml:trace contextRef="#ctx0" brushRef="#br0" timeOffset="18899.95">19579 3725 0,'0'0'16,"0"-21"-16,0 0 0,0 0 16,0 0-16,-21 21 15,0 0-15,21 21 31,21 0-15,0-21-16,0 21 16,0-21-16,1 0 0</inkml:trace>
  <inkml:trace contextRef="#ctx0" brushRef="#br0" timeOffset="20981.04">19897 3810 0,'0'0'0,"0"21"0,0 0 16,-22 1-16,22-1 0,-21-21 16,21 21-16,0 0 0,-21 0 15,21 0-15,-21 1 0,21-1 0,0 0 16,0 0-16,0 0 0,0 0 0,-21 1 16,21-1-16,0 0 15,-21-21-15,21-21 31,0 0-31,0-1 16,0 1-16,0-21 0,0 21 16,0 0-16,0-22 0,0 22 0,21-21 15,-21 21-15,21-1 0,0-20 0,0 21 16,0 0-16,1 0 0,-1-1 16,0 1-16,0 21 0,0 0 0,0 0 15,1 0-15,-1 21 16,0-21-16,0 22 0,-21-1 0,0 0 15,21 21-15,-21-21 0,0 1 16,0 20-16,0-21 0,0 21 0,0-20 16,0 20-16,0-21 0,0 0 0,0 22 15,0-22-15,0 0 0,0 0 16,0-42 15,0 0-31,0 0 16,0-1-16,0 1 0,0 0 0,21-21 15,-21 21-15,22-22 0,-1 22 0,0-21 16,0 21-16,21-22 0,-20 22 0,-1 0 16,21 0-16,-21 0 15,0-1-15,22 22 0,-22 0 0,0 0 16,0 0-16,22 0 0,-22 0 16,0 22-16,-21-1 0,0 0 0,21 0 15,-21 43 1,0-43-16,0 21 0,0-21 0,0 22 0,0-22 15,-21 21-15,21-21 0,0 0 0,0 1 16,0-1-16,0 0 0,0 0 0,21 0 16,0-21-16,0 0 0,1 0 15,-1 0-15,0 0 0,21 0 16,-21 0-16,1-21 0,20 0 0,-21 0 16,0 0-16,0-1 0,1 1 0,-1 0 15,0 0-15,0-21 0,-21 20 16,0 1-16,21-21 0,-21 21 0,0 0 15,0-1-15,0 1 0,0 0 16,0 0-16,0 42 31,0 0-31,-21 0 0,21 1 16,-21-1-16,21 0 0,0 21 0,-21-21 16,21 1-16,0 20 0,0-21 15,0 0-15,0 0 0,0 1 0,21-1 16,0 0-16,0 0 0,0 0 15,1-21-15,-1 0 0,0 0 16,21 0-16,-21 0 0,1 0 0,20 0 16,-21-21-16,0 21 0,0-21 15,1 0-15,-1 0 0,0-1 0,0-20 16,0 0-16,0-1 0,-21 1 0,22 0 16,-1-1-16,0 1 0,0-21 0,0-1 15,0 22-15,1-22 0,-22 1 16,21-1-16,0 1 0,0-1 15,0 22-15,-21 0 0,0 20 0,0-20 0,0 21 16,-21 21 0,0 0-16,0 0 0,21 21 15,-21 0-15,-1 0 0,1 22 16,0-22-16,0 21 0,21 1 0,0-1 16,-21 21-16,0-20 0,21-1 0,0 0 15,0 1-15,0-1 0,-22 22 16,22-22-16,0 0 0,0 1 0,0-1 15,0 0-15,0 1 0,0-1 0,0 0 16,0 1-16,22-22 0,-1 0 0,0 0 16,0 0-16,0 0 0,0-21 0,1 0 15,20 0-15,-21 0 0,0 0 16,22 0-16,-22 0 0,21-21 0,-21 21 16,0-21-16,1 0 0,-1 0 0,0 0 15,0-22-15,0 22 0,0 0 16,-21 0-16,0-22 0,0 22 0,0 0 15,22 0-15,-22 0 16,0 0-16,-22 21 16,22 21-1,0 0-15,-21 0 0,21 0 0,-21 0 16,21 1-16,0-1 0,0 21 16,0-21-16,0 0 0,0 1 0,0-1 15,0 0-15,0 0 0,0 0 16,0 0-16,21-21 15,0 0-15,-21 22 0,22-22 0,-1 0 16,0-22 0,0 22-16,-21-21 0,21 0 0,0 0 15,1 0-15,-1 0 0,0-1 0,-21 1 16,21 0-16,0-21 0,-21 21 0,0-1 16,21 1-16,1 0 15,-22 42 16,0 0-31,0 1 0,0-1 16,0 21-16,0-21 0,0 0 0,-22 1 16,22-1-16,0 0 15,0 0-15,0 0 0,0 0 0,0 1 16,22-22-16,-1 0 16,0 0-16,0 0 0,0 0 15,0 0-15,1 0 0,-1-22 16,0 1-16,0 0 15,0 0-15,-21 0 0,21-22 16,1 22-16,-22 0 0,0 0 0,21-21 16,0 20-16,-21 1 0,21 0 0,-21 0 15,0 0-15,21 21 16,-21 21 15,0 0-31,0 0 0,0 0 16,-21 1-16,21 20 0,0-21 0,0 0 15,0 0-15,0 1 0,0-1 16,0 0-16,0 0 0,0 0 16,0 0-16,21-21 0,0 22 0,1-22 15,-1 0-15,0 21 0,0-21 0,21 0 16,-20 0-16,-1 0 0,21 0 0,0 0 16,-20 0-16,20-21 0,-21 21 15,21-22-15,-20 1 0,-1 0 0,0 0 16,0 0-16,0 0 0,0-22 15,1 22-15,-1 0 0,-21-21 0,0 20 16,0-20-16,0 21 0,0 0 0,0 0 16,0-1-16,-21 22 31,-1 0-31,1 22 0,21-1 0,-21 0 16,21 0-16,-21 0 0,21 0 0,0 22 15,0-22-15,0 0 0,0 0 16,0 22-16,0-22 0,0 0 15,0 0-15,0 0 0,0 0 0,0 1 16,21-1-16,0-21 0,0 21 0,1-21 0,-1 0 16,21 21-16,-21-21 0,0 0 15,1 0-15,-1 0 0,0 0 16,0 0-16,0-21 0,-21 0 0,21 21 16,-21-21-16,22-1 0,-22 1 0,21 0 15,-21 0-15,0 0 0,0-22 0,0 22 16,0-21-16,0 21 0,0-22 0</inkml:trace>
  <inkml:trace contextRef="#ctx0" brushRef="#br0" timeOffset="21212.23">22839 3493 0,'-21'0'0,"42"0"0,-64 0 0,22-22 15,0 22 17,0 0 30,-21 0-62,20 0 0</inkml:trace>
  <inkml:trace contextRef="#ctx0" brushRef="#br0" timeOffset="21454.09">21272 3620 0,'0'0'0,"22"0"16,-1 0-1,0 0-15,21 0 0,1 0 0,-1 0 0,0 0 16,22 0-16,-1 0 0,-20 0 16,20 0-16,-21 0 0,1 0 15,-1 0-15,0-22 0,-20 22 0,-1 0 16,0 0-16,-21-21 16,-21 21-16,0 0 0,-1 0 15</inkml:trace>
  <inkml:trace contextRef="#ctx0" brushRef="#br0" timeOffset="21639.99">20320 3450 0,'0'0'0,"-21"0"15,0 0-15,21-21 16,-22 21-1,1 0 1,0 0-16,0 0 0,0 21 16</inkml:trace>
  <inkml:trace contextRef="#ctx0" brushRef="#br0" timeOffset="23607.83">2498 6033 0,'-22'0'0,"22"-22"16,0 1 0,0 0-16,0 0 15,0 0-15,0 0 16,22-1-16,-1 1 0,0 0 0,-21 0 15,0 0-15,0 0 0,21-1 16,-21 1-16,0 0 0,0 0 0,0 0 16,-21 0-16,0 21 0,0-22 0,-22 1 15,22 21-15,-21 0 0,-1 0 16,1 0-16,0 21 0,-1 1 0,1-1 16,0 21-16,-1-21 0,22 22 15,-21-1-15,21 0 0,0 1 16,-1 20-16,22-21 0,0 1 0,0-1 15,0 0-15,0-20 0,0 20 16,0-21-16,22 0 0,-1 0 0,0 1 16,0-22-16,21 0 0,1 0 0,-22 0 15,42 0-15,-20-22 0,-1 1 16,0 0-16,22 0 0,-22 0 0,22-22 16,-22 22-16,22-21 0,-22 0 0,0-1 15,1 1-15,-1 0 16,-21-22-16,21 22 0,-20-22 0,-1 1 15,-21-1-15,0 1 0,21 20 0,-21-20 16,0-1-16,0 22 0,0 0 16,0-22-16,0 43 0,0-21 0,-21 21 15,0-1-15,-1 22 0,1 22 16,0-1-16,0 21 0,21 0 16,-21 1-16,0 20 0,-1 1 0,22-1 15,-21 1-15,21 20 0,-21-20 16,21-1-16,0 22 0,0-43 0,0 22 15,0-22-15,0 22 0,21-43 0,0 21 16,1-21-16,-1 1 0,21-1 16,-21 0-16,22-21 0,-22 0 0,21 0 15,0 0-15,-20 0 0,20 0 16,0-21-16,1 0 0,-22-1 0,21 1 16,0 0-16,1 0 0,-22 0 15,21-22-15,-21 22 0,1-21 0,-1 0 16,0 20-16,-21-20 0,0 0 0,0 21 15,0-22-15,0 22 0,0 0 16,-21 0-16,0 21 0,-1 0 0,1 0 16,0 0-16,0 21 0,-21 0 0,20 0 15,1 0-15,0 22 0,0-22 16,0 21-16,0 1 0,-1-22 0,22 21 16,0-21-16,0 0 0,0 22 15,0-22-15,0 0 0,0 0 16,0 0-16,22-21 15,-1 0-15,0 0 0,0 0 16,0-21-16,0 0 0,1 21 0,-1-21 16,0 0-16,0 0 0,-21-1 15,0 1-15,21 0 0,-21-21 0,21 21 16,-21-1-16,0 1 0,0 0 0,0 0 16,0 42 15,0 0-31,0 0 0,0 1 15,0-1-15,0 21 0,0-21 0,0 0 16,0 22-16,0-22 0,0 0 16,0 0-16,22 0 0,-1 1 0,-21-1 15,21-21-15,0 0 0,0 21 0,0-21 16,1 0-16,41 0 16,-21-21-16,-20 0 0,-1-1 15,0 1-15,21 0 0,-21 0 0,1-21 16,-1 20-16,0-20 0,0 0 15,0-1-15,0-20 0,-21 21 0,0-22 16,22 1-16,-1-1 0,-21 22 0,21-22 16,-21 1-16,0 20 0,0 1 15,0 21-15,0-21 0,0 20 16,0 44 0,0-1-16,0 21 0,0-21 15,0 22-15,0-1 0,-21 21 16,21-20-16,-21 20 0,21 1 0,-22-22 15,22 22-15,0-22 0,0 21 0,0-20 16,0-1-16,0 0 0,0 1 16,0-22-16,0 0 0,0 0 0,22 0 15,-1 1-15,0-22 0,0 0 16,0 0-16,0 0 0,1 0 0,-1-22 16,0 22-1,0-21-15,0 0 0,-21 0 0,0 0 16,0 0-16,0-22 0,0 22 0,0-21 15</inkml:trace>
  <inkml:trace contextRef="#ctx0" brushRef="#br0" timeOffset="23775.73">3746 5715 0,'0'21'15,"22"-21"1,-1 0-16,0 0 0,0 0 15,0-21-15,22 21 0,-22 0 16,0-21-16,21 21 0,-21-21 0,1 21 16,-1 0-16,0 0 0,0 0 0</inkml:trace>
  <inkml:trace contextRef="#ctx0" brushRef="#br0" timeOffset="24324.43">4593 6117 0,'0'0'15,"21"0"-15,0 0 0,1-21 16,-22 0-16,21 0 16,0 0-16,-21-1 0,0 1 15,0 0-15,0-21 0,0 21 0,0-1 16,-21-20-16,0 21 0,-1 0 0,1 0 15,0-1-15,0 1 0,0 21 16,0 0-16,-22 0 0,22 0 0,0 21 16,0 1-16,-22-1 0,22 0 0,0 21 15,0-21-15,0 22 0,0-22 16,-1 21-16,22-21 0,0 22 0,0-22 16,0 0-16,0 0 0,0 0 0,0 1 15,22-1-15,-1 0 0,0-21 16,0 0-16,0 0 0,0 0 0,1 0 15,20 0-15,-21 0 0,0-21 16,22 0-16,-22-1 0,21 1 0,-21 0 16,0 0-16,1 0 0,20 0 0,-42-1 15,21-20-15,0 21 0,-21-21 16,0-1-16,0 22 0,0-21 0,0 21 16,0-1-16,0 1 0,-21 42 31,21 22-31,-21-22 0,21 0 15,-21 21-15,21-20 0,0 20 0,0-21 16,0 21-16,0-20 0,0-1 16,0 0-16,0 0 0,0 0 0,21 0 15,0 1-15,0-22 0,0 21 16,1-21-16,-1 0 0,0 0 16,0 0-16,0 0 0,0-21 0</inkml:trace>
  <inkml:trace contextRef="#ctx0" brushRef="#br0" timeOffset="25336.82">5524 6096 0,'-21'21'16,"0"0"-16,42-21 31,0 0-16,1 0-15,-1 0 0,0-21 0,21 0 16,-21 21-16,1-21 0,20 0 0,-21 0 16,0-1-16,0 1 0,1-21 15,-1 21-15,0-22 0,0 1 0,-21 0 16,0-1-16,21-20 0,-21 21 0,21-107 31,-21 107-31,0 21 0,0-21 0,0 20 0,0 1 16,0 0-16,0 42 31,0 0-31,0 1 0,0 20 0,0 0 16,0-21-16,0 22 0,-21 20 15,21-20-15,-21-1 0,0 0 0,21 1 16,0 20-16,0-42 0,0 22 0,0-1 16,0 0-16,0-21 0,0 1 0,0-1 15,0 0-15,0 0 0,21-21 16,0 0-16,0 0 15,1 0-15,-1 0 0,0 0 0,0 0 16,0-21-16,0 0 0,1 0 0,-1-1 16,0 1-16,0 0 0,-21 0 15,21 0-15,-21 0 0,21-1 0,-21 1 16,0 0-16,0 0 0,0 0 0,0 42 31,0 0-15,0 0-16,0 22 15,0-22-15,0 0 0,0 0 0,0 0 16,0 0-16,0 1 0,0-1 0,0 0 16,22 0-16,-1-21 15,0 21-15,0-21 0,0 0 16,0 0-16,1 0 0,-1 0 16,0 0-16,0-21 0,0 21 0,0-21 15,1 0-15,-1 21 0,0-21 0,-21-1 16,0 1-16,21 0 0,-21 0 0,21-21 15,-21 20-15,0 1 0,0 0 16,0 0-16,0 0 0,0 0 16,-21 42-1,21 0 1,-21 0-16,21 0 16,0 22-16,0-22 0,-21 21 15,0-21-15,-1 22 0,22-1 0,0 0 16,-21 1-16,0-1 0,21 21 0,0 1 15,0-22-15,0 22 0,-21 20 0,21-20 16,0-1-16,-21 1 0,21-1 16,0 22-16,0-21 0,0-1 0,0 22 15,-21-22-15,21 1 0,0 20 0,-22-41 16,22 20-16,-21-20 0,0-1 0,0-21 16,0 0-16,0 0 0,-1 1 0,1-22 15,0 0-15,0 0 0,0 0 16,-22 0-16,22-22 0,0 1 0,-21 0 0,21 0 15,-22 0-15,1 0 16,0-1-16,-1 1 0,1 0 0,21 0 16,-22 0-16,1 0 0,21-1 0,0 1 15,0 0-15,-1 21 0,22-21 0,0 0 16,0 0-16,0-1 0,22 1 16,-1 0-16,21 0 0,0-21 15,-20 20-15,41 1 0</inkml:trace>
  <inkml:trace contextRef="#ctx0" brushRef="#br0" timeOffset="25708.61">6731 5821 0,'0'0'0,"0"-21"0,-21 0 0,21-1 0,-21 22 16,-1 0-16,1 22 15,21-1-15,0 21 0,0-21 0,0 22 16,0-1-16,0 21 0,0-20 16,0 20-16,0-20 0,0 20 0,0 1 15,0-1-15,0 22 0,0-22 0,0 1 16,0-1-16,-21 1 0,0-1 0,21 1 16,-21-1-16,0 1 0,-1-22 0,1 22 15,0-22-15,21 0 0,-21 1 16,21-22-16,-21 0 0,21 0 15,0 0-15,0 0 0,0-42 32,0 0-32,0 0 0,0 0 15,0 0-15,21-1 0,-21 1 0,0-21 16,0 21-16,21-22 0,-21 1 0,21 0 16,-21-1-16,21 1 0,-21-21 0,0-1 15,22 22-15</inkml:trace>
  <inkml:trace contextRef="#ctx0" brushRef="#br0" timeOffset="25964.46">6689 6138 0,'0'0'0,"0"-42"0,0-43 16,21 64-16,-21-21 0,21 21 15,-21 0-15,21-1 0,0 1 16,0 21-16,1-21 0,-1 21 0,0 0 16,21 0-16,-21 0 0,22 0 0,-22 0 15,21 0-15,-21 21 0,1 0 0,-1 1 16,-21 20-16,0-21 0,0 0 15,0 0-15,0 22 0,-21-22 0,-1 0 16,1 0-16,-21 0 0,21 1 0,-22-1 16,22 0-16,0-21 0,-21 21 0,21-21 15,-1 0-15,1 21 0,0-21 16,0 0-16,0 0 0,21-21 31,0 0-31,0 0 0</inkml:trace>
  <inkml:trace contextRef="#ctx0" brushRef="#br0" timeOffset="26314.33">7112 6117 0,'0'0'0,"21"0"0,0 0 16,0 0-16,1 0 0,-1 0 16,21 0-16,-21 0 0,0-21 0,1 21 15,-1-21-15,0 21 0,0-21 16,0 21-16,0-21 0,-21-1 0,0 1 15,22 0-15,-22 0 0,0 0 0,0 0 16,0-1-16,0 1 16,-22 21-16,1 0 15,0 0-15,0 21 0,0 1 0,21-1 16,-21 0-16,-1 0 0,22 21 0,-21-20 16,21 20-16,0-21 0,0 0 0,0 22 15,0-22-15,0 0 0,21 0 16,1 0-16,-22 0 0,21-21 15,0 22-15,0-22 0,0 0 0,0 0 16,1 0-16,20 0 0,-21 0 0,0 0 16,0-22-16,1 1 0,-1 21 0,0-21 15,-21 0-15,0 0 0,21 0 0,-21-1 16,0 1-16,0 0 0,0-21 16</inkml:trace>
  <inkml:trace contextRef="#ctx0" brushRef="#br0" timeOffset="26544.2">5863 5715 0,'0'0'0,"-42"0"16,-43 21-16,64-21 16,42 0-1,0 0-15,22-21 0,-22 21 0,42-21 16,-20 21-16,-1-21 0,21 21 0,-20-21 15,20-1-15,-20 22 0,-1-21 16,21 21-16,-41 0 0,20 0 0,-21-21 16,21 21-16,-20 0 0,-22-21 15</inkml:trace>
  <inkml:trace contextRef="#ctx0" brushRef="#br0" timeOffset="27509.08">8636 6138 0,'21'0'16,"0"0"-16,0 0 15,-21-21-15,22 21 0,-1-21 16,-21 0-16,21 0 0,-21 0 0,0-22 16,0 22-16,21-21 0,-21 21 15,21-22-15,0 1 0,-21-22 0,22 22 16,-22-21-16,21 20 0,0-20 16,0 20-16,-21-20 0,21 21 0,0-22 15,-21 22-15,0-1 0,0 22 0,0-21 16,22 21-16,-44 42 31,1 0-31,0 21 0,21-20 0,-21 20 16,0 21-16,0-20 0,-1 20 0,22 1 15,-21-1-15,0-20 0,0 20 0,21 1 16,-21 147 0,21-168-16,0-1 15,0-21-15,0 21 0,0-20 0,21-1 0,0 0 16,0-21-16,0 0 0,1 0 15,20 0-15,-21 0 0,0 0 0,22 0 16,-1-21-16,-21 0 0,21-1 0,1 1 16,-22 0-16,21 0 0,-21-21 0,1 20 15,-1-20-15,0 21 0,0-21 16,0 20-16,0 1 0,-21-21 0,22 21 16,-22 0-16,0-1 0,0 44 31,-22-22-31,1 21 15,21 0-15,-21 0 0,21 0 16,0 22-16,0-22 0,-21 0 0,21 0 16,0 0-16,0 0 0,0 1 0,0-1 15,0 0-15,21 0 0,0-21 0,0 0 16,-21 21-16,22-21 0,-1 0 0,0 0 16,21 0-16,-21 0 0,1 0 0,-1-21 15,0 0-15,0 21 0,0-21 16,0 0-16,1 21 0,-22-22 0,0 1 15,0 0-15,0 0 0,0 0 0,0-22 16,0 22-16,-22 0 0,1 0 0,21 0 16,-21 0-16,0 21 0,0 0 15,0-22-15,-1 22 0,1 0 0,0 0 16,0 0-16,0 0 0,0 22 16,-1-1-16,1 0 0,0-21 15,21 21-15,-21 0 0,21 0 16</inkml:trace>
  <inkml:trace contextRef="#ctx0" brushRef="#br0" timeOffset="27755.85">8721 5694 0,'0'0'0,"-22"-21"16,-20 0-16,42-1 15,0 1-15,21 0 0,0 21 16,22 0-16,-1-21 0,0 21 0,1 0 16,20-21-16,-20 21 0,20 0 15,1 0-15,-1-21 0,-21 21 0,22 0 16,-22 0-16,1 0 0,-1 0 0,-21-22 16,21 22-16,-20 0 0,-1 0 0,0 0 15,-21 22 32</inkml:trace>
  <inkml:trace contextRef="#ctx0" brushRef="#br0" timeOffset="29468.89">11345 5969 0,'0'0'0,"43"0"0,20-21 15,-42 0 1,-21 0-16,0-1 0,21 22 16,-21-21-16,0 0 0,0 0 0,0 0 15,0 0-15,0-1 0,0 1 16,0 0-16,-21 0 0,21 0 0,-21 0 15,0-1-15,0 1 0,21 0 0,-21 0 16,-1 21-16,1-21 0,0 21 16,0 0-16,0 0 0,-22 21 15,22 0-15,0 0 0,-21 0 0,21 1 16,-22 20-16,22 0 0,0 1 0,-21-1 16,20 0-16,1-21 0,0 22 0,0-1 15,0-21-15,21 22 0,0-22 16,0 0-16,0 0 0,0 0 0,21 0 15,0-21-15,0 0 0,0 0 16,1 0-16,20 0 0,0 0 0,-21 0 16,22 0-16,-1-21 0,-21 0 0,22 0 15,-1 0-15,-21 21 0,21-21 0,-20-1 16,-1-20-16,0 21 0,-21 0 16,21 0-16,-21-22 0,0 22 0,21 0 15,-21 0-15,0-22 0,0 22 16,0 0-16,-21 21 15,0 21-15,21 0 0,-21 1 16,21-1-16,-21 0 0,-1 0 16,22 21-16,0-20 0,-21-1 0,21 21 15,-21-21-15,21 0 0,0 1 16,0-1-16,0 0 0,0 0 0,21 0 16,0 0-16,1-21 0,-1 0 0,0 0 15,0 0-15,21 0 0,-20 0 0,-1 0 16,21 0-16,-21 0 0,22-21 15,-22 0-15,0 21 0,0-21 0,21 0 16,-20 0-16,-1-1 0,-21 1 0,21 0 16,-21 0-16,21 0 0,-21 0 0,0-1 15,0 1-15,0 0 0,0 42 32,0 0-17,0 1-15,-21-1 0,0 0 16,21 0-16,-21 0 0,21 22 0,-22-22 15,22 0-15,0 0 0,-21 0 16,21 0-16,0 1 0,-21-22 16,21-22 15,21 22-31,0-21 16,-21 0-16,0 0 0,22 0 0,-1 0 15,-21-1-15,21 1 0,-21 0 16,21 0-16,0 0 0,-21-22 0,21 43 15,1-21-15,-22 0 0,0 0 0,21 21 16,0 0-16,-21 21 16,0 0-16,0 0 15,0 1-15,0-1 0,0 21 16,0-21-16,0 0 0,0 1 0,0-1 16,0 0-16,0 0 0,0 0 0,0 0 15,0 1-15,0-1 16,21-21-16,0 0 15,22 0-15,-22 0 0,0 0 0,21 0 16,-21 0-16,22 0 0,-22 0 16,0-21-16,21-1 0,-20 22 0,-1-21 15,0 0-15,21 0 0,-21 0 0,-21 0 0,22-1 16,-1 1-16,0 0 0,-21 0 16,0 0-16,0 0 0,21 21 15,-21 21 16,0 0-31,0 0 0,-21 0 16,21 0-16,0 1 0,0-1 0,0 0 16,0 0-16,0 0 0,0 0 15,21 1-15,0-22 16,0 0-16,1 0 0,-1 0 16,0 0-16,0 0 0,0 0 0,0 0 15,1 0-15,-1-22 0,0 22 16,0-21-16,0 21 0,0-21 0,1 0 15,-1 0-15,0 0 0,0-1 0,0 1 16,-21 0-16,21 0 0,-21 0 0,22 0 16,-22-1-16,0 1 0,0 0 0,0 0 15,0 42 1,0 0 0,0 0-16,-22 22 0,1-22 15,21 21-15,-21 1 0,21-22 16,-21 21-16,0 0 0,0 22 0,21-22 15,-22 22-15,1-1 0,0 1 0,21-1 16,-21 1-16,0-1 0,21 1 0,-21-1 16,-1-20-16,22 20 0,0 1 0,-21-1 15,0-21-15,0 22 0,21-1 0,0-20 16,0-1-16,-21 22 0,21-22 0,-21-21 16,-1 21-16,1-20 0,21-1 0,-21 0 15,0 0-15,0-21 0,0 0 0,-22 0 16,22 0-16,0 0 0,0 0 0,-22 0 15,22 0-15,-21-21 0,21 0 0,-22 0 16,22-1-16,-21 1 0,21 0 0,0 0 16,-22 0-16,22 0 15,0-1-15,21 1 0,0 0 0,-21 0 16,21 0-16,0 0 0,0-1 0,0 1 16,21 0-16,0 0 0,0 0 0,0 0 15,22-1-15,-22 1 0,21 0 0,1-21 16</inkml:trace>
  <inkml:trace contextRef="#ctx0" brushRef="#br0" timeOffset="30384.56">14266 5736 0,'-21'0'0,"42"0"0,-63-21 0,21 0 0,0 21 15,-1 0-15,1 0 0,0 0 16,0 0-16,21 21 0,-21-21 16,0 42-16,-1-20 0,1-1 0,21 0 15,0 21-15,0-21 0,0 1 0,0-1 16,0 21-16,0-21 15,0 0-15,21 1 0,1-22 0,-1 0 16,0 0-16,0 0 0,0 0 0,0 0 16,22 0-16,-22 0 0,0 0 0,21-22 15,-20 22-15,-1-21 0,0 0 16,0 0-16,-21-21 0,0 20 16,0 1-16,0 0 0,0-21 0,0 21 15,0-1-15,-21-20 0,0 21 0,0 0 16,-1 0-16,1-1 0,0 22 0,0 0 15,-21-21-15,20 21 16,1 0-16,21 21 16,21-21-1,1 0-15,20 0 0,-21 22 16,21-22-16,1 0 0,20 0 0,-20 0 16,20 0-16,-21 0 0,22-22 15,-22 22-15,22-21 0,-22 0 0,0 0 16,22 0-16,-22 0 0,-21-1 0,22 1 15,-22 0-15,0-21 0,0 21 0,-21-1 16,0 1-16,0-21 0,0 21 0,0 0 16,0-1-16,-21 1 15,0 21-15,0 0 0,0 0 0,-1 0 16,1 21-16,0 22 0,0-22 16,0 21-16,21-21 0,-21 43 15,-1-22-15,22 22 0,-21-22 0,0 22 16,0 20-16,21-20 0,-21-1 0,21 1 15,-21-1-15,21 22 0,0 0 0,0-1 16,0 1-16,0 0 0,-22-1 0,22 1 16,0-22-16,-21 22 0,21-21 15,-21 20-15,21-20 0,0-1 0,-21 1 16,21-1-16,-21-20 0,21 20 0,-21 1 16,21-22-16,0 0 0,0 1 0,0-22 15,0 0-15,-22 0 0,22 0 16,-21-21-16,0 0 15,0 0-15,0-21 16,21 0-16,-21 0 0,-1 0 0,22-1 16,-21-20-16,0 0 0,0-1 0,0 1 15,0 0-15,-22-22 0,22 22 0,-21-22 16,21 1-16,-1-1 0,1 1 0,21-1 16,0 1-16,0-1 0,21 22 0,1-21 15,20 20-15,-21 1 0,21 0 0,-20-1 16,20 22-16,0-21 0,1 21 0,-22-1 15,21 1-15,0-21 0,-20 21 0,20 0 16,-21-1-16,21 1 0</inkml:trace>
  <inkml:trace contextRef="#ctx0" brushRef="#br0" timeOffset="30835.94">16002 5503 0,'0'0'0,"21"0"0,-21-21 0,0 0 0,-21 42 46,0-21-46,0 21 0,21 1 16,0-1-16,-22 21 0,1-21 0,21 0 16,0 1-16,0-1 0,0 0 0,-21 0 15,21 0-15,0 0 0,0 1 16,0-1-16</inkml:trace>
  <inkml:trace contextRef="#ctx0" brushRef="#br0" timeOffset="31172.75">16044 5355 0,'0'0'0,"0"-21"0,0 0 16,-21 0-16,0 21 0,0-21 16,0 21-16,-1 0 15,22 21 1,22-21-1,-1 0-15,0 0 16,0 0-16,0 0 0,22-21 0,-22-1 16,0 22-16,0-21 0,0 0 15,0 0-15,-21 0 0,0 0 16,0-1-16,-21-20 16,0 21-16,0 0 0,0 21 15,0 0-15,-1 0 0,1 0 0,0 0 16,0 21-16,0 0 0,0 0 15,21 0-15,0 1 0,0-1 0,0 0 16,0 0-16,0 0 0,0 0 16,0 1-16,21-22 0,-21 21 15,21-21-15,0 0 0,0 0 0,0 0 16</inkml:trace>
  <inkml:trace contextRef="#ctx0" brushRef="#br0" timeOffset="31448.59">16552 4995 0,'0'-21'16,"0"42"-16,0-63 0,0 0 0,0 21 0,0-1 16,0 1-16,0 42 15,0 1 1,-21 20-16,21-21 0,-21 21 0,0 1 16,21-1-16,-21 22 0,-1-22 0,22 21 15,-21-20-15,0-1 0,0 22 16,0-22-16,0 21 0,21-20 0,-22-1 15,1 0-15,21 1 0,-21-1 0,21-21 16,0 22-16,0-22 0,0 0 0,0 0 16,0 0-16,21-21 15,0 0-15,1 0 16,-1 0-16,0-21 0,0 21 16,21-21-16,-20 0 0,20 0 0</inkml:trace>
  <inkml:trace contextRef="#ctx0" brushRef="#br0" timeOffset="31767.92">16806 5461 0,'0'0'16,"21"-21"-16,-21 0 0,22 0 0,-22-1 16,-22 22-1,1 0-15,0 0 0,0 0 16,0 22-16,0-1 0,-1-21 0,1 21 16,0 0-16,0 0 0,21 0 15,0 1-15,0-1 16,0 0-16,21-21 0,0 21 15,0-21-15,1 21 0,-1-21 0,0 0 16,0 21-16,0 1 0,0-22 0,1 21 16,-22 0-16,21-21 0,-21 21 15,0 0-15,-21-21 16,-1 0-16,1 21 16,0-21-16,-21 0 0,21 0 0,-1 0 15,-20 0-15,21 0 0,0 0 0,0 0 16,-1 0-16,1 0 0,0-21 15,21 0 1,0 0-16,0 0 0,0 0 16,0-1-16</inkml:trace>
  <inkml:trace contextRef="#ctx0" brushRef="#br0" timeOffset="31980.81">16362 5249 0,'0'0'0,"-21"0"0,21-21 15,21 21 1,21-21-16,0 21 16,1-21-16,-1 21 0,0 0 15,1-21-15,-1 21 0,0 0 0,1 0 16,-1-21-16,-21 21 0,22 0 0,-22 0 16,0 0-16,0 0 15</inkml:trace>
  <inkml:trace contextRef="#ctx0" brushRef="#br0" timeOffset="32736.73">18711 5038 0,'0'0'0,"21"-43"0,1 22 15,-1-21-15,-21 0 0,0 20 0,0-20 16,0 21-16,0 0 0,0 0 0,0-1 16,-21 22-1,-1 22-15,1-1 0,21 21 16,0 0-16,-21 1 0,0 20 0,21-20 15,-21 20-15,21 1 0,0-1 0,-21 1 16,-1-22-16,22 21 0,0 1 0,-21-22 16,0 22-16,21-22 0,-21 0 15,21 1-15,-21-1 0,0-21 16,21 0-16,0 1 0,-22-1 0,1 0 16,0-21-16,0 0 15,0 0-15,21-21 16,0 0-16,0-1 0,0 1 0,0 0 15,0 0-15,0-21 0,21-1 16,0 22-16,-21-21 0,21 21 0,0-22 16,1 1-16,20 21 0,-21 0 0,21-1 15,-20 1-15,20 0 0,0 21 0,-21 0 16,22 0-16,-22 0 0,21 0 0,-21 21 16,22 0-16,-22 1 0,-21-1 15,0 0-15,21 0 0,-21 21 16,0-20-16,0-1 0,0 21 0,-21-21 15,0 0-15,0 22 0,-1-22 0,-20 0 16,21 0-16,-21-21 0,20 21 0,-20 1 16,21-22-16,-21 0 0,20 21 0,1-21 15,0 0-15,0 0 0,0 0 16,21-21 0,0-1-16,0 1 15,0 0-15,21 21 0,-21-21 16,21 0-16,0 21 0,0-21 0,1-1 0,20 1 15</inkml:trace>
  <inkml:trace contextRef="#ctx0" brushRef="#br0" timeOffset="32948.76">19113 5376 0,'22'-21'0,"-44"42"0,65-42 16,-43 42-1,0 1-15,-21-1 0,21 0 0,-22 0 16,1 0-16,21 0 0,-21 1 0,0-1 15,0 0-15,21 0 0,0 0 16,-21 0-16,21 1 0,0-1 0,-22-21 16,22 21-16,22-21 47,-22-21-47,21 0 0,0-1 0</inkml:trace>
  <inkml:trace contextRef="#ctx0" brushRef="#br0" timeOffset="33104.67">19177 5292 0,'0'0'0,"0"-21"0,0-22 16,-21 22-1,0 21-15,-1 0 16,22 21 0,0 0-16,0 1 15,22-22-15,-1 21 16,0 0-16,0-21 0,0 21 0</inkml:trace>
  <inkml:trace contextRef="#ctx0" brushRef="#br0" timeOffset="33776.11">19706 5630 0,'0'0'0,"21"0"0,0 0 0,1 0 15,-22-21-15,21 0 16,0 0-16,0 0 0,-21 0 15,0-1-15,0 1 0,0 0 16,0 0-16,0 0 0,0 0 0,-21-1 16,0 1-16,0 21 0,-1 0 15,1 0-15,0 0 0,-21 0 0,21 0 16,-1 21-16,-20 1 0,0-1 16,21 0-16,-22 0 0,22 0 0,0 22 15,0-22-15,0 0 0,-1 0 0,22 21 16,0-20-16,0-1 0,0 0 0,22 0 15,20-21-15,-21 0 16,21 0-16,-20 0 0,20 0 16,0 0-16,-21 0 0,22 0 0,-1-21 15,-21 0-15,22 0 0,-22 21 16,0-22-16,0 1 0,0 0 0,-21 0 16,0 0-16,21 0 0,-21-1 0,0 1 15,-21 21 16,21 21-31,-21 22 16,21-22-16,0 21 0,-21-21 0,0 43 16,21-22-16,-21 1 0,21 20 0,-22-21 15,1 22-15,21-1 0,0 1 0,0-1 16,-21 22-16,21-21 0,-21 20 16,0-20-16,21 20 0,-21-20 0,-1 21 15,1-22-15,0 1 0,0-1 0,0 1 16,0-22-16,-1 0 0,1 1 0,-21-1 15,21-21-15,0 0 0,-22 0 0,22 1 16,0-22-16,-21 0 0,20 0 16,1 0-16,0-22 0,0 1 0,0 0 15,0 0-15,-1-21 0,1-1 0,21 1 16,-21 0-16,21-22 0,0 22 0,0-22 16,0-20-16,21 20 0,0-21 0,1 1 15,20 20-15,-21 1 0,21-1 16,-20 1-16,20 20 0,0-20 0,1 21 15,-1-1-15,0 1 0,1 21 0,-1 0 16,0-22-16,1 22 0,-22 0 0,21 0 16,0 0-16,1-1 0</inkml:trace>
  <inkml:trace contextRef="#ctx0" brushRef="#br0" timeOffset="34461.24">20510 5673 0,'22'-43'16,"-22"22"-16,0 0 16,0 0-16,0 0 0,0 0 15,0-1-15,0 1 0,0 0 16,-22 21-16,1-21 0,0 21 0,0 0 16,0 0-16,0 0 0,-1 0 15,1 0-15,0 21 0,0-21 0,0 21 16,0 0-16,-1 1 0,1-1 0,21 0 15,0 0-15,-21 21 0,21-20 0,0-1 16,0 0-16,0 0 0,0 0 16,21-21-16,0 21 15,1-21-15,-1 0 0,0 0 0,21 0 16,-21 0-16,1 0 0,20-21 0,-21 21 16,0-21-16,0 21 0,1-21 15,-1 0-15,-21 0 0,21-1 16,-21 1-16,0 0 0,0 0 15,0 63 17,-21-21-17,21 1-15,0 20 0,0 0 0,-21 1 16,-1-1-16,22 0 0,-21 22 0,21-22 16,-21 22-16,0-1 0,21 1 15,-21-1-15,21 1 0,-21-1 0,-1 22 16,1-22-16,21 1 0,-21-1 0,0 1 15,-21-1-15,20 1 0,1-1 0,0 1 16,0-1-16,0 1 0,0-1 16,21-20-16,-22 20 0,1-21 0,21 1 15,-21-1-15,0-21 0,21 0 0,-21-21 16,21-21 0,0 0-16,0 0 0,0-21 15,0-1-15,0 1 0,21-22 0,-21 22 16,21-21-16,-21-1 0,0-21 0,0 1 15,0-1-15,0 0 0,21 1 0,-21-1 16,21 0-16,1 1 0,-22-1 16,21 22-16,0-1 0,0 1 0,0 20 15,0 1-15,1-22 0,20 43 0,-21-21 16,21 0-16,1 20 0,-1 1 16,0 0-16,1 0 0,-1 0 0,0 0 15,-20-1-15,20 1 0</inkml:trace>
  <inkml:trace contextRef="#ctx0" brushRef="#br0" timeOffset="34788.08">20913 5694 0,'0'0'0,"0"-21"31,0 0-31,21-1 16,0 22-16,0-21 0,0 0 0,0 0 15,1 0-15,-22 0 0,21-1 0,-21 1 16,21 21-16,-21-21 0,0 0 0,0 0 16,0 0-1,-21 21-15,0 0 0,-1 0 16,1 21-16,0 0 0,21 0 0,-21 0 16,0 0-16,0 1 0,-1-1 0,22 21 15,0-21-15,0 0 0,0 22 0,0-22 16,0 0-16,0 0 0,0 0 15,22 1-15,-1-1 16,0 0-16,0-21 0,0 0 0,0 0 16,1 0-16,-1 0 0,0 0 0,21 0 15,-21 0-15,1-21 0</inkml:trace>
  <inkml:trace contextRef="#ctx0" brushRef="#br0" timeOffset="35148.39">21251 5567 0,'0'0'16,"0"-85"-1,0 64-15,0 0 0,0 0 0,0 0 16,21 21-16,1-22 0,-1 22 16,0 0-16,0 0 0,0 0 15,0 0-15,1 22 16,-1-1-16,0 0 0,0 0 16,-21 0-16,21 0 0,-21 22 0,21-22 15,-21 21-15,0-21 0,0 22 0,0-22 16,0 21-16,0-21 0,0 1 0,0-1 15,0 0-15,-21-21 32,21-21-32,0 0 0,0-1 15,0 1-15,0-21 0,0 21 16,0 0-16,21-22 0,1 22 0,-22-21 16,21-1-16,0 22 0,21-21 0,-21 21 15,1 0-15,-1-22 0,21 22 16,-21 0-16,0 0 0,22 21 15,-22-21-15,0 21 0,0 0 0,-21 21 32,0 0-32,-21 0 0</inkml:trace>
  <inkml:trace contextRef="#ctx0" brushRef="#br0" timeOffset="35768.05">8107 7493 0,'0'0'0,"21"-21"0,-21 0 0,0-22 16,0 22-16,0 0 0,0-21 0,21 21 15,-21-1-15,0 1 0,0 0 0,0 42 31,0 0-31,-21 22 0,21-1 16,-21 22-16,21-1 0,0 22 0,-21-22 16,21 22-16,-22 0 0,1-1 0,21 1 15,-21 21-15,0-22 0,0 1 0,0 0 16,-1-1-16,1 1 0,0-21 0,0 20 16,0-20-16,0-1 0,-1-20 15,22 20-15,0-21 0,0-20 16,-21 20-16,21-21 0,0 0 0,0 0 15,0-42 1,0 0-16,0-21 16,0 21-16</inkml:trace>
  <inkml:trace contextRef="#ctx0" brushRef="#br0" timeOffset="36052.87">7768 7938 0,'0'0'0,"-21"-64"0,21-169 16,0 149-16,0 20 15,0 1-15,0-1 0,42 1 0,-21 20 16,22 1-16,-1 0 0,0 20 0,1 1 16,20 0-16,-20 0 15,-1 21-15,21 0 0,-20 21 0,-22 0 16,21 22-16,-21-1 0,1 0 0,-22 1 16,0-1-16,0 0 0,0 22 0,-22-22 15,1 0-15,0 1 0,-21-1 0,-1 0 16,1 1-16,21-22 0,-21 21 15,-1-21-15,1 1 0,21-1 0,0 0 16,-1-21-16,44 0 16,-1 0-16,0 0 15,0 0-15,0-21 0,22 21 0,-22 0 16</inkml:trace>
  <inkml:trace contextRef="#ctx0" brushRef="#br0" timeOffset="36596.57">8340 7789 0,'21'-21'15,"-21"0"1,21 21-16,-21-21 0,21 0 0,-21 0 16,21-1-16,0 1 0,1 0 15,-1-21-15,0 21 0,0-22 0,0 22 16,0-21-16,1 21 0,-1-1 0,0 1 16,-21 0-16,21 0 0,-42 21 31,0 0-31,0 0 0,-1 21 0,1-21 15,0 21-15,21 0 0,0 1 16,-21-22-16,21 21 0,0 0 16,21 0-1,0-21-15,0 0 0,1 21 16,-1-21-16,0 0 0,0 21 0,0 1 16,0-22-16,1 21 0,-22 0 0,21 0 15,-21 0-15,0 0 0,0 1 16,0-1-16,0 0 15,0 0-15,0 0 0,21-21 16,0 0-16,0 0 16,0 0-16,1 0 0,-22-21 15,21 0-15,0 21 0,0-21 16,0 0-16,0-1 0,1 1 16,-1 0-16,0-21 0,0 21 0,0-1 15,-21-20-15,0 21 0,21 0 0,-21 0 16,0-1-16,0 44 15,0-1 1,-21 0-16,21 0 16,-21 0-16,21 0 0,0 1 0,0-1 15,0 0-15,-21 0 0,21 0 16,0 0-16,21-21 31,0-21-15</inkml:trace>
  <inkml:trace contextRef="#ctx0" brushRef="#br0" timeOffset="36760.48">9165 7260 0,'0'0'16,"-42"-63"-16,21 63 16,42 21 30,0-21-46,0 21 16,0-21-16</inkml:trace>
  <inkml:trace contextRef="#ctx0" brushRef="#br0" timeOffset="38604.75">9567 7451 0,'0'0'0,"0"21"0,0 42 16,0-41-16,-21-1 15,21 0-15,-21 0 0,21 0 16,0 22-16,-21-22 0,21 0 0,-21 0 16,21 0-16,-22 0 0,22 1 15,0-1-15,0 0 16,-21-21 0,21-21-1,0 0-15,0-1 0,0 1 16,0 0-16,0-21 0,0 21 15,21-1-15,-21-20 0,22 21 0,-1-21 16,-21 20-16,21-20 0,0 21 0,0 0 16,-21 0-16,21 21 0,1 0 0,-1 0 15,0 0-15,0 21 0,-21 21 16,21-21-16,0 0 16,-21 1-16,0 20 0,0-21 0,0 0 15,0 22-15,22-22 0,-22 0 0,0 0 16,0 0-16,0 0 0,0 1 15,21-1-15,0-21 16,0 0 0,0-21-16,-21-1 0,21 1 15,1 0-15,-22 0 0,21 0 16,0 0-16,-21-1 0,21-20 0,0 21 16,0-21-16,-21 20 0,22 1 0,-1-21 15,-21 21-15,21 0 0,0 21 16,-21 21-1,0 0-15,0 0 16,0 0-16,0 0 0,0 1 16,0 20-16,0-21 0,0 0 0,0 0 15,0 1-15,0 20 0,21-21 0,-21 0 16,21-21-16,-21 21 0,22 1 0,-1-22 16,0 0-16,0 0 0,0 21 0,0-21 15,1 0-15,-1 0 0,21 0 0,-21-21 16,0-1-16,1 22 0,-1-21 0,0 0 15,0 0-15,0 0 0,0 0 0,1-1 16,-22 1-16,0 0 0,0 0 16,21 0-16,-21-22 0,0 22 15,21 0-15,-21 0 0,0 0 16,0 42 0,0 0-16,-21 0 15,21 0-15,-21 1 0,21 20 0,0-21 16,0 0-16,0 0 0,0 1 0,0-1 15,0 0-15,0 0 0,0 0 0,0 0 16,0 1-16,21-1 16,0-21-16,0 0 0,0 0 0,22 0 15,-22 0-15,21 0 0,0 0 0,1 0 16,126-85 0,-127 64-16,1 0 0,-1 0 15,-21-22-15,22 1 0,-22 0 0,0-1 16,0 1-16,0 0 0,0-22 0,1 1 15,-1 20-15,-21-20 0,21 20 16,-21-20-16,0 42 0,0-22 0,0 22 16,0 0-16,0 0 0,0 0 0,-21 21 15,0 0-15,-1 21 0,1 0 16,-21 21-16,21 1 0,0-1 0,-1 0 16,1 1-16,0 20 0,21-20 0,0 20 15,-21 1-15,21-22 0,0 21 16,0-20-16,0-1 0,0 0 0,0 1 15,0-1-15,21 0 0,0-20 16,0 20-16,1-21 0,-1 0 0,0 0 16,21-21-16,-21 0 0,22 0 0,-22 0 15,21 0-15,-21 0 0,22 0 0,-22 0 16,0-21-16,0 0 0,22 0 0,-22 0 16,0-22-16,0 22 0,-21 0 0,21 0 15,-21-21-15,21 20 0,-21 1 0,22 0 16,-22 0-16,0 0 0,0 0 15,0 42 17,0 0-32,0 0 0,0 0 0,0 0 15,0 1-15,0-1 0,0 0 16,0 0-16,0 0 0,0 0 0,0 1 16,0-1-16,0 0 0,0 0 15,21-21-15,0 0 0,0 0 16,0 0-16,0 0 0,1 0 15,-1-21-15,0 21 0,0-21 0,0 0 16,-21-1-16,21 1 0,1 0 0,-1 0 16,-21 0-16,21 0 0,0-1 15,-21 1-15,0 0 0,21 0 16,0 0-16,1 21 16,-22 21-1,0 0 1,0 0-16,0 0 0,0 1 0,0-1 15,0 0-15,0 0 0,0 0 16,0 0-16,0 1 0,21-22 16,0 0-16,-21 21 0,21-21 0,0 0 15,0 0-15,1 0 0,-1 0 0,0 0 16,0 0-16,0 0 0,0-21 16,1-1-16,-1 22 0,0-21 0,0 0 15,0 0-15,-21 0 0,21 0 0,1-1 16,-22 1-16,21-21 0,-21 21 15,0 0-15,0-1 0,-21 22 47,21 22-47,0-1 0,-22 0 16,22 0-16,0 0 0,0 0 16,0 1-16,0-1 15,22-21 1,-1 0-1,0 0-15,-21-21 16,0-1-16,21 22 16,-21-21-16,0 0 0,0 0 15,0 0-15,0 0 0,0-1 16,-21 22 0,21 22-1,-21-1-15,21 0 16,0 0-16,0 0 0,0 0 15,0 1-15,0-1 0,0 0 0,0 0 16,0 0-16,0 0 0,21 1 16,0-1-16,0-21 15,0 0-15,1 0 0,-1 0 16,0 0-16,0 0 0,0 0 0,-21-21 16,21-1-16,1 22 0,-1-21 15,-21 0-15,0 0 0,21 0 16,-21 0-16,0-1 0,0 1 0</inkml:trace>
  <inkml:trace contextRef="#ctx0" brushRef="#br0" timeOffset="38793.65">12467 7239 0,'0'0'16,"-21"0"-16,0 0 0,0 0 0,-1 0 15,1 0-15,0 0 16,42 0 15,0 0-31,1-21 16,-22 0-1,0 0-15,-22 21 0</inkml:trace>
  <inkml:trace contextRef="#ctx0" brushRef="#br0" timeOffset="38992.53">11303 7239 0,'0'0'0,"-21"0"0,0 0 16,42 0-1,0 0-15,21 0 16,-21 0-16,22 0 0,-1-21 0,22 21 16,-22-21-16,0 21 0,1-21 0,-22 21 15,21 0-15,-21-22 0,0 22 16,-21-21-16,0 0 0,-21 0 15,0 21-15</inkml:trace>
  <inkml:trace contextRef="#ctx0" brushRef="#br0" timeOffset="39168.44">10626 7070 0,'0'0'0,"-43"0"0,1 0 0,21 0 0,0 0 16,-1 0-16,1 0 0,42 0 47,1 0-47,-1 0 15,0-21-15,0 21 0,0 0 0</inkml:trace>
  <inkml:trace contextRef="#ctx0" brushRef="#br0" timeOffset="40972.5">14605 7874 0,'0'0'15,"42"0"-15,64 0 16,-85 0-16,22-21 0,-22 0 0,0 0 0,0-1 15,-21 1-15,0 0 0,0 0 16,0 0-16,0 0 0,-21-22 0,21 22 16,-21 0-16,-22-21 0,22 20 0,0 1 15,-21 0-15,21 0 0,-22 21 0,22 0 16,-21 0-16,21 0 0,-22 0 16,22 21-16,-21 0 0,21 0 0,-1 22 15,-20-22-15,21 21 0,0-21 16,0 22-16,-1-1 0,1 0 0,21 1 15,0-22-15,0 21 0,0 1 0,0-22 16,0 0-16,21 0 0,1 0 0,-1-21 16,21 0-16,-21 0 0,22 0 0,-1 0 15,0 0-15,-21-21 0,22 0 0,-1 0 16,0-22-16,1 22 0,-1 0 0,-21 0 16,22-21-16,-22 20 0,21-20 15,-21 0-15,0 21 0,1-22 16,-1 1-16,0-22 0,-21 22 0,0-21 0,0 20 15,21-20-15,-21 20 0,0 1 0,0 0 16,0-1-16,0 1 0,0 21 16,0 0-16,-21 21 0,0 0 15,0 21-15,-1 0 0,22 21 16,-21 1-16,0-1 0,0 0 0,21 22 16,-21-22-16,21 22 0,-21-22 0,21 0 15,-22 22-15,22-22 0,0 1 16,0-1-16,0 0 0,0 1 0,0-1 15,22-21-15,-1 21 0,0-20 0,21-1 16,-21-21-16,22 21 0,-22-21 0,21 0 16,1 0-16,-1 0 0,0 0 0,1-21 15,-1 0-15,0-1 0,1 1 0,-1 0 16,0 0-16,-21 0 0,22 0 16,-22-22-16,0 22 0,0-21 0,0 21 15,-21-22-15,0 22 0,0-21 0,0 21 16,0-1-16,0 1 0,-21 0 0,0 21 15,0 0-15,0 0 0,0 0 16,-1 21-16,1-21 0,0 21 0,0 1 16,0-1-16,0 21 0,-22-21 0,43 0 15,-21 1-15,0 20 0,21-21 0,0 0 16,-21 0-16,21 1 0,0-1 0,0 0 16,0 0-16,21-21 0,0 21 15,0-21-15,0 0 0,22 0 16,-22 0-16,0 0 0,0 0 0,0-21 15,1 21-15,-1-21 0,21 0 0,-42 0 16,21-1-16,0 1 0,1 0 0,-1-21 16,-21 21-16,21-1 0,-21-20 0,0 21 15,0-21-15,0 20 0,0 1 16,0 0-16,0 42 31,0 0-31,0 1 16,0 20-16,0-21 0,0 0 0,0 0 0,0 1 15,0-1-15,0 21 0,0-21 16,0 0-16,0 1 0,21-1 16,0-21-16,0 21 0,1-21 15,-1 0-15,0 0 0,21 0 0,-21 0 16,1 0-16,20-21 0,-21 21 0,21-21 16,-20-1-16,20 1 0,-21 0 0,0 0 15,0-21-15,22 20 0,-22-20 16,0 0-16,0-1 0,0-20 0,1 21 15,-1-22-15,0 1 0,0 20 0,0-20 16,-21 20-16,0 1 0,0 0 0,0 21 16,0-1-16,0 1 0,-21 21 15,0 21 1,0 1-16,0-1 0,-1 21 0,1 0 16,0 1-16,0-1 0,21 22 0,0-22 15,-21 21-15,21 1 0,0-22 0,0 22 16,0-22-16,0 0 0,0 1 15,21-1-15,-21 0 0,42-20 0,-21 20 16,1-21-16,-1 0 0,21 0 0,-21 1 16,22-22-16,-22 0 0,21 0 0,-21 0 15,22 0-15,-1 0 0,0-22 16,-21 22-16,22-21 0,-1 0 0,-21 0 0,22 0 16,-22-22-16,0 22 0,0 0 15,0-21-15,0-1 0,-21 22 0,0 0 16,0-21-16,0 21 0,0-1 0,0 1 15,0 0-15,-21 21 16,0 0-16,0 21 0,21 0 16,-21 1-16,0-22 0,-1 42 15,22-21-15,0 0 0,-21 0 0,21 1 16,-21-1-16,21 0 0,0 0 0,0 0 16,0 0-16,0 1 0,21-1 15,0-21 1,1 0-16,-1 0 0,0 0 15,0-21-15,0-1 16,0 1-16,-21 0 0,22 0 16,-1 21-16,-21-21 0,0 0 0,21-1 15,-21 1-15,0 0 0,21 21 0,-21-21 16,0 42 0,0 0-16,0 0 15,-21 1-15,21-1 0,0 0 16,0 0-16,0 0 15,0 0-15,0 1 0,21-22 16,0 0-16,0 0 0,22 0 16,-22 0-16,0 0 0,21 0 0,1 0 15,-22 0-15,21 0 0,-21-22 16,22 1-16,-22 21 0,0-21 0,0 0 16,-21 0-16,0 0 0,0-22 15,0 22-15,0 0 0,0-21 0,0 20 16,-21 1-16</inkml:trace>
  <inkml:trace contextRef="#ctx0" brushRef="#br0" timeOffset="41196.37">16214 7260 0,'0'0'0,"-43"0"0,22 0 16,0 21-16,42-21 15,0 0-15,22 0 16,-22 0-16,21 0 0,22 0 0,-22 0 15,0 0-15,22 0 0,-22 0 16,22 0-16,-22 0 0,0 0 0,-21 0 16,22 0-16,-22-21 0,0 21 0,0 0 15,0 0-15,1 0 16,-1-21-16,-21 0 16,0 0-16</inkml:trace>
  <inkml:trace contextRef="#ctx0" brushRef="#br0" timeOffset="41697.08">18119 7472 0,'0'0'0,"63"-106"15,-42 64-15,0-1 16,1 1-16,-22 0 0,0 21 0,0-22 16,0 1-16,0 21 0,0-22 0,0 22 15,-22 0-15,1 0 0,0 21 0,0 0 16,0 0-16,0 21 0,-1 0 16,1 0-16,0 22 0,0-1 0,21 22 15,0-1-15,-21-21 0,0 22 16,21-1-16,-22 1 0,22-1 0,0 1 15,0-22-15,-21 1 0,21-1 0,0 0 16,0 1-16,0-1 0,0-21 0,0 21 16,0-20-16,0-1 0,0 0 0,21-21 15,-21-21 1,0 0 0,0-1-16</inkml:trace>
  <inkml:trace contextRef="#ctx0" brushRef="#br0" timeOffset="42368.23">17738 7641 0,'-22'0'0,"44"0"0,-65 0 0,43-21 0,21 21 31,22 0-15,-22 0-16,21 0 0,1 0 0,-1 0 16,0 0-16,22 0 0,-1 0 0,1 0 15,-1 0-15,1 0 0,-1-21 0,1 21 16,-22-21-16,0 21 0,1 0 15,-1-21-15,-21-1 0,0 22 0,1 0 16,-1 0-16,-42 0 16,-1 0-1,1 0-15,0 22 0,0-1 16,0 0-16,0 0 0,-1 0 16,1 0-16,21 1 0,0-1 0,0 0 15,0 0-15,0 0 0,0 0 16,21 1-16,1-22 0,-1 21 15,21-21-15,-21 0 0,22 0 0,-1 0 16,-21 0-16,21 0 0,1-21 0,-1-1 16,0 22-16,1-21 0,-1 0 0,0 21 15,1-21-15,-22 0 0,21 0 0,-21-1 16,1 1-16,-1 0 0,0 0 0,0 21 16,-21-21-16,0 0 0,-21 42 31,0 0-16,21 0-15,-21 0 0,21 0 0,-22 22 16,1-22-16,21 21 0,0 1 0,-21-1 16,0 0-16,21 22 0,-21-1 0,21 1 15,-21-1-15,21 1 0,0-1 0,0 1 16,0-1-16,-22 22 0,22-43 0,0 22 16,-21-1-16,21 1 0,0-22 0,0 22 15,-21-22-15,0-21 0,0 21 0,0-20 16,21-1-16,-43 0 0,22 0 15,0-21-15,-21 0 0,20 0 0,-20 0 0,0 0 16,-1-21-16,1 0 0,0 0 16,-1-1-16,1 1 0,0 0 0,-1 0 15,1 0-15,0 0 0,-1-1 0,1 1 16,21 0-16,0 0 0,0 0 0,21 0 16,0-1-16,0 1 0,0 0 0,21 0 15,21 0-15,-21 0 0,22-1 16,-1 22-16,0-21 15,22-21-15,-22 21 0,22 0 0</inkml:trace>
  <inkml:trace contextRef="#ctx0" brushRef="#br0" timeOffset="42684.05">19558 7535 0,'0'-42'0,"0"84"0,0-105 0,-21 42 16,0 21-16,-1 0 0,1 0 15,0 0-15,0 21 16,21 0-16,-21 21 0,21-20 0,0 20 16,0 0-16,0 22 0,0-22 0,0 22 15,0-22-15,0 21 0,0 1 0,-21 21 16,21-22-16,0 1 0,-22 20 16,22-20-16,-21-1 0,0 22 0,21-22 15,-21 1-15,0-1 0,0 1 0,-1-1 16,1-20-16,0-1 0,21 0 0,-21 1 15,21-22-15,-21 21 0,21-21 16,0-42 0,0 0-16,21-21 15,-21 21-15,21-22 0,0 1 0,0 0 16,1-22-16,-1 22 0,0-22 0</inkml:trace>
  <inkml:trace contextRef="#ctx0" brushRef="#br0" timeOffset="42961.89">19389 7832 0,'0'0'0,"-22"-106"16,22 64-16,0-1 16,0 22-16,0-21 0,0 21 0,22-1 15,-1 1-15,0 0 0,21 0 0,-21 21 16,22 0-16,-1 0 0,0 0 0,1 0 16,-1 21-16,-21 0 0,22 0 0,-22 22 15,0-22-15,-21 21 0,0-21 0,0 22 16,0-1-16,-21-21 0,0 22 15,-1-22-15,-20 0 0,21 0 0,-21 0 16,20 0-16,-20 1 0,0-1 0,-1-21 16,22 0-16,-21 0 0,21 0 15,0 0-15,-1 0 0,1 0 0,21-21 16,21-1 0,1 1-16,-1 0 0,0 0 0,21 21 15,1-21-15,-22 0 0</inkml:trace>
  <inkml:trace contextRef="#ctx0" brushRef="#br0" timeOffset="43309.7">20066 7620 0,'0'-21'16,"21"21"-1,0-21-15,-21 0 16,21 21-16,1-22 0,-1 22 0,0-21 15,0 21-15,0-21 0,-21 0 0,21 0 16,1 0-16,-22-1 0,21 22 0,-21-21 16,0 0-16,0 0 0,-21 21 15,-1 0-15,1 0 0,0 21 16,-21 0-16,21 0 0,-1 22 0,1-22 16,0 21-16,0-21 0,0 22 15,21-22-15,-21 21 0,21-21 0,0 22 16,0-22-16,0 0 0,21 0 0,0 0 15,0 1-15,0-22 0,22 21 16,-22-21-16,21 0 0,-21 0 0,22 0 16,-1 0-16,0 0 0,-21 0 0,22 0 15,-1-21-15,0 21 0,-20-22 0,20 1 16,0 0-16,1 0 0,-1-21 0</inkml:trace>
  <inkml:trace contextRef="#ctx0" brushRef="#br0" timeOffset="43604.54">21463 6858 0,'-21'-21'0,"42"42"0,-63-42 15,20 21-15,1 0 16,21 21-16,-21 0 0,21 0 15,-21 1-15,21-1 0,-21 0 0,21 0 16,0 0-16,0 0 0,-21 1 0,21-1 16,-22-21-16,22 21 0,-21 0 15,21 0-15,-21-21 32,21-21-17,0 0 1,0 0-16,21 0 0</inkml:trace>
  <inkml:trace contextRef="#ctx0" brushRef="#br0" timeOffset="43804.42">21548 6795 0,'0'0'15,"0"-22"-15,0 1 16,-22 21 0,22 21-16,-21-21 15,21 22-15,0-1 0,-21 0 16,21 0-16,-21 0 0,21 0 15,0 1-15,0-1 0,0 0 16,0 0-16,0 0 16,0 0-16,-21 1 15,21-1-15,-21-21 0,21 21 0,-22 0 16,1 0-16,0 0 0</inkml:trace>
  <inkml:trace contextRef="#ctx0" brushRef="#br0" timeOffset="46172.71">2582 11578 0,'0'0'0,"0"-21"0,21 0 0,-21-21 15,22 20-15,-22-20 0,0 21 16,0 0-16,0-22 0,21 22 0,-21 0 15,0 0-15,0 42 32,0 0-32,0 22 0,0-22 15,0 21-15,0 0 0,0 22 0,0-22 16,0 1-16,0 20 0,0-21 0,0 22 16,0-1-16,0-20 0,0 20 15,0 1-15,-21-1 0,21 1 0,-22-22 16,22 22-16,-21-22 0,-21 85 15,21-106-15,21 0 16,-21 0-16,21 1 0,0-1 0,-22-21 16,1 0-1,0-21 1,21-1-16,0 1 16,0 0-16,0 0 0,0-21 0,21-1 15,0 22-15,1-21 0,-1-1 0,0 1 16,0-21-16,0 41 0,22-20 15,-1 0-15,0 21 0,-21-1 0,22 1 16,-1 21-16,-21 0 0,22 0 0,-22 0 16,21 21-16,-21 1 0,0-1 15,1 0-15,-22 0 0,21 21 0,-21-20 16,0 20-16,0 0 0,-43-21 0,22 22 16,0-22-16,-21 21 0,-1-21 15,1 1-15,21 20 0,-21-21 16,-1 0-16,22-21 0,-21 21 0,21 1 15,-1-22-15,1 0 0,42-22 32,22 22-32,-22-21 15,0 0-15,21 0 0,1-21 0,-1 20 16</inkml:trace>
  <inkml:trace contextRef="#ctx0" brushRef="#br0" timeOffset="46708.29">3175 12044 0,'0'0'16,"21"-21"-16,0 0 0,-21-1 0,21 22 15,-21 22 1,0-1-16,-21 0 16,0 0-16,21 21 0,-21-20 0,21 20 15,-21-21-15,21 0 0,0 22 0,0-22 16,0 21-16,0-21 0,0 0 16,0 1-16,0-1 0,0 0 0,21 0 15,0-21-15,0 0 0,0 0 16,22 0-16,-22 0 0,21 0 0,-21-21 15,22 0-15,-1 21 0,-21-21 16,22-1-16,-22 1 0,21-21 0,-21 21 16,0 0-16,1-1 0,-1-20 15,-21 21-15,0 0 0,0 0 0,0-1 16,0 1-16,-21 42 31,21 1-31,0-1 0,-22 0 0,22 0 16,-21 106-1,21-85-15,0 1 0,0-1 0,0 22 16,0-22-16,0 21 0,0 1 0,0 21 16,0-22-16,-21 1 0,21-1 0,-21 22 15,21-22-15,0 1 0,0-1 0,-85 191 32,64-211-32,-21-1 0,21-21 15,-22 0-15,22 0 0,-21 1 16,-1-22-16,1 0 0,0 0 0,-1 0 15,1-22-15,0 22 0,-1-21 0,1-21 16,0 21-16,-1 0 0,1-22 16,0 1-16,21 21 0,-22-22 0,22 1 15,0 0-15,21 21 0,0-22 0,0 1 16,0 0-16,21-1 0,21 1 0,-20 0 16,-1-22-16,21 22 0,0-22 15,1 22-15</inkml:trace>
  <inkml:trace contextRef="#ctx0" brushRef="#br0" timeOffset="46984.23">4000 11472 0,'0'0'0,"0"-42"0,0-21 16,0 84-1,0 0-15,0 0 16,0 21-16,-21 1 0,21 20 0,-21-20 15,21 20-15,0-21 0,0 22 0,0-1 16,0 1-16,0-1 0,-21-20 16,21 20-16,0 1 0,-21-22 15,21 0-15,0 1 0,0-1 0,0-21 0,0 0 16,0 1-16,0-1 0,0 0 16,21-21-1,0 0-15,-21-21 0,21 0 16,0-1-16,1 1 0,-1 0 0,0-21 15</inkml:trace>
  <inkml:trace contextRef="#ctx0" brushRef="#br0" timeOffset="47368.01">4170 12023 0,'0'21'16,"0"0"0,0 0-1,0 0-15,21-21 16,0 0-16,0 0 15,0 0-15,1 0 16,20 0-16,-21 0 0,-21-21 0,21 0 16,0 21-16,-21-21 0,22 21 0,-22-21 15,0 0-15,0-1 0,0 1 16,-22 21 0,1 0-16,0 0 0,0 0 0,0 21 15,0 1-15,-1-1 0,1 0 0,0 0 16,0 0-16,0 0 0,0 22 15,21-22-15,-22 0 0,22 21 0,0-20 16,0-1-16,0 0 0,0 0 16,0 0-16,0 0 0,0 1 15,22-22-15,-1 0 0,0 0 16,0 0-16,0 0 0,0 0 16,22 0-16,-22-22 0,0 1 0,0 21 15,0-21-15,1 0 0,-1 0 16,-21 0-16,0-1 0,21-20 0,-21 21 15,0 0-15,0-22 0</inkml:trace>
  <inkml:trace contextRef="#ctx0" brushRef="#br0" timeOffset="47599.96">3937 11705 0,'0'0'0,"0"-21"31,21 21-31,0-21 0,22 21 0,-22-21 16,21 21-16,0 0 0,1-21 0,-1 21 16,0 0-16,1-22 0,-1 22 0,0 0 15,1 0-15,-22 0 0,0-21 16,0 21-16,0 0 0,1 0 16,-1 0 15</inkml:trace>
  <inkml:trace contextRef="#ctx0" brushRef="#br0" timeOffset="48232.61">6054 12234 0,'21'0'15,"0"0"-15,0 0 16,0 0-16,0-21 0,1 21 16,-22-21-16,21 0 0,0 0 0,0 0 15,0-1-15,0-20 0,1 21 16,20-21-16,-21 20 0,0-20 0,0 21 16,-21-21-16,22-1 0,-22 22 15,0 0-15,0-21 0,0 20 0,0 1 16,-22 0-16,1 21 15,0 0-15,0 21 0,0 0 16,0-21-16,-1 22 0,1-1 0,21 0 16,-21 21-16,21-21 0,0 1 0,0 20 15,0 0-15,0-21 0,21 22 16,0-22-16,-21 21 0,22-21 0,-1 22 16,0-22-16,0 0 0,0 21 0,0-20 15,-21-1-15,0 0 0,0 0 16,0 0-16,0 0 0,-21 1 15,0-22-15,0 21 0,0-21 16,-22 0-16,1 0 0,0 0 0,21 0 16,-22 0-16,1 0 0,21 0 0,-22 0 15,22 0-15,0 0 0,0-21 0,21-1 16,0 1-16,0 0 16,21 21-16,0-21 15,0 0-15,22 21 0,-22-21 0,21-1 16,-21 1-16,22 0 0,-1 0 0</inkml:trace>
  <inkml:trace contextRef="#ctx0" brushRef="#br0" timeOffset="48717.88">6985 11451 0,'0'0'0,"0"-42"0,-21 21 15,-22-64 1,22 64-16,0 21 0,0 0 15,21 21-15,0 21 16,0 1-16,0-1 0,0 0 0,0 1 16,0 20-16,0-20 0,0 20 15,0 1-15,0-22 0,0 21 0,0 1 16,0-22-16,0 22 0,0-22 0,0 0 16,0 1-16,0-1 0,-21 0 15,21-20-15,0-1 0,0 0 0,-21 0 16,-1-21-16,22-21 31,0 0-31,0-22 0,0 22 16,0 0-16,22-21 0,-22-1 0,42 1 15,-21 0-15,0-1 0,0 22 16,106-106 0,-84 127-16,-22 0 0,0 0 15,0 0-15,0 0 0,1 0 0,-1 21 16,0 1-16,-21-1 0,0 21 0,0-21 15,0 0-15,0 22 0,0-22 0,0 21 16,-21 1-16,0-22 0,21 0 16,-22 21-16,1-21 0,0 1 0,21-1 15,-21 0-15,0 0 0,42-21 32,0-21-17,0 0-15,0 0 0,22-1 0</inkml:trace>
  <inkml:trace contextRef="#ctx0" brushRef="#br0" timeOffset="49107.66">7493 11938 0,'0'0'0,"0"-42"15,-21 42 17,0 21-32,-1 0 0,1 0 0,21 0 15,-21 22-15,0-22 0,21 0 16,0 21-16,0-20 0,-21 20 0,21-21 15,0 0-15,0 22 0,0-22 0,0 0 16,0 0-16,21-21 0,-21 21 0,21 0 16,0-21-16,0 0 0,22 0 0,-22 0 15,21 0-15,-21 0 0,22 0 16,-22-21-16,0 0 0,21 21 16,-20-21-16,-1 0 0,0 0 0,0-1 15,0 1-15,-21-21 0,0 21 0,0 0 16,0-22-16,0 22 0,0-21 0,0 21 15,-42-22-15,21 22 0,0 0 0,-1 0 16,1 0-16,0 21 0,0 0 0,0 0 16,0 0-16,-1 0 0,1 21 15,0-21-15,0 21 0,0 0 0,21 0 16,0 0-16,0 1 0,0-1 16,0 0-16,21-21 0,0 21 0,0-21 15,22 21-15,-22-21 0,21 0 16,0 0-16,-20 0 0,20-21 0,21 0 15</inkml:trace>
  <inkml:trace contextRef="#ctx0" brushRef="#br0" timeOffset="49393.01">8255 11832 0,'0'0'0,"21"-42"15,0 21-15,0 0 0,-21-22 0,0 22 16,0 0-16,0-21 0,0 20 0,0 1 16,0 0-16,0 0 0,-21 21 31,0 21-31,21 0 0,-21 0 15,0 22-15,21-22 0,-21 21 0,-1 1 16,1-1-16,0 0 0,21 22 0,-21-22 16,0 22-16,0-22 0,21 21 0,0-20 15,0-1-15,0 0 0,0 1 0,0-22 16,0 0-16,21 21 0,0-20 16,0-1-16,21-21 0,-20 0 15,-1 0-15,0 0 0,0 0 0,0-21 16,0-1-16,1 22 0,-1-21 0,0 0 15,0 0-15,0 0 0,-21 0 0,0-22 16,0 22-16,0 0 0,0-21 0,0 20 16</inkml:trace>
  <inkml:trace contextRef="#ctx0" brushRef="#br0" timeOffset="49556.44">8213 11959 0,'0'0'0,"-22"0"0,-41 0 15,42 0-15,42 0 16,0 0-1,21 0-15,-20 0 0,20-21 0,-21 21 16,21-21-16,1 21 0,-1 0 0,0-21 16,1 21-16,-22 0 0,21-21 15,1 21-15,-22 0 0,0-22 0,0 22 16,21-21-16,-20 21 0</inkml:trace>
  <inkml:trace contextRef="#ctx0" brushRef="#br0" timeOffset="49952.31">10393 11980 0,'0'0'0,"0"-21"0,42-63 16,-42 62-16,21 1 0,0 0 16,-21 0-16,0 0 0,22 0 0,-1 21 15,-21 21 1,0 0-16,0 0 15,0 0-15,0 22 0,0-22 0,0 0 16,0 21-16,-21-21 0,21 1 16,-22-1-16,22 0 0,-21 0 0,21 0 15,0 0-15,0-42 32,0 0-32</inkml:trace>
  <inkml:trace contextRef="#ctx0" brushRef="#br0" timeOffset="50116.22">10499 11621 0,'0'0'0,"-22"-64"15,1 43 1,0 21-16,42 0 47,0 21-47,1-21 0,-1 0 15,0 21-15,0 0 0</inkml:trace>
  <inkml:trace contextRef="#ctx0" brushRef="#br0" timeOffset="50535.98">10943 11705 0,'0'0'0,"-63"64"15,63-43-15,-22 0 0,22 0 16,-21 0-16,21 1 0,0-1 15,-21 21-15,21-21 0,0 0 0,-21 1 16,21-1-16,0 21 0,0-21 0,0 0 16,0 1-16,0-1 15,-21-21-15,0 0 16,21-21 0,0-1-16,0 1 15,0 0-15,0 0 0,0-21 0,0 20 16,0-20-16,0 21 0,21-21 0,0 20 15,0-20-15,0 0 0,22 21 0,-22-1 16,0 1-16,21 0 0,-21 0 0,22 21 16,-22 0-16,21 0 0,-21 0 15,1 0-15,-1 21 0,0 0 16,0 0-16,0 22 0,0-22 0,-21 21 16,22-21-16,-22 22 0,0-22 0,0 21 15,0 1-15,0-22 0,0 21 0,-22-21 16,1 22-16,0-22 0,0 0 0,0 0 15,21 0-15,-21-21 0,21-21 32,21 0-32,0 0 0,0 0 15</inkml:trace>
  <inkml:trace contextRef="#ctx0" brushRef="#br0" timeOffset="50791.83">11578 11494 0,'0'0'0,"0"-43"0,21 1 15,-21 21-15,21 0 0,-21-1 16,0 44 0,0-1-16,0 21 0,0-21 15,0 22-15,0-1 0,-21-21 0,21 21 16,-21 1-16,21-1 0,0 0 0,0 1 16,-21 20-16,21-20 0,0-1 0,-21 0 15,21 1-15,0-22 0,0 21 16,0-21-16,0 22 0,0-22 0,0 0 15,0 0-15,0 0 0,0-42 47,0 0-47,0 0 0,0 0 0</inkml:trace>
  <inkml:trace contextRef="#ctx0" brushRef="#br0" timeOffset="50964.73">11451 11832 0,'0'0'0,"0"-42"15,21 42 1,-21-21-16,21 21 0,1 0 0,20 0 16,-21 0-16,0-21 0,22 21 0,-22 0 15,21 0-15,0-22 0,-20 22 16,20 0-16,-21 0 0,21 0 0,-20-21 16,-1 21-16,0 0 0,0-21 15,-21 0-15,21 21 0</inkml:trace>
  <inkml:trace contextRef="#ctx0" brushRef="#br0" timeOffset="51848.74">13314 12171 0,'21'0'31,"0"0"-31,0 0 0,0-21 16,-21 0-16,22 21 0,-1-22 0,21-20 0,-21 21 15,0 0-15,1-22 0,20 1 0,-21 21 16,0-21-16,22-1 16,-22 1-16,21-22 0,-21 22 0,0 0 15,1-22-15,-1 1 0,0-1 0,0 1 16,-21 20-16,0-20 0,0-1 0,0 22 16,0 0-16,0-1 0,0 22 0,0 0 15,0 0-15,-21 21 0,0 0 0,0 0 16,-1 0-16,22 21 0,-21 0 0,0 22 15,0-1-15,21 0 0,0 22 0,-21-22 16,0 22-16,21-1 0,-22 1 0,22-1 16,0-21-16,0 22 0,-21 84 15,21-106-15,0 1 16,0-1-16,0 0 0,21-20 16,-21-1-16,22 0 0,-1 0 0,0 0 15,21-21-15,-21 0 0,1 0 0,20 0 16,-21 0-16,21-21 0,1 21 0,-22-21 15,21 0-15,-21-22 0,22 22 0,-22 0 16,21 0-16,-21-21 0,1 20 0,-1 1 16,-21 0-16,0 0 0,0 0 0,21 21 15,-21-21-15,0 42 16,-21-21 0,21 21-16,-21 0 15,21 0-15,0 0 0,0 1 0,0 20 16,0-21-16,0 0 0,0 0 0,0 1 15,0-1-15,0 0 0,0 0 0,21 0 16,0-21-16,0 0 0,0 21 0,0-21 16,1 0-16,-1 0 0,21 0 0,-21 0 15,0-21-15,1 0 0,-1 21 0,21-21 16,-21 0-16,0 0 0,-21-1 0,0 1 16,22-21-16,-22 21 0,0 0 0,0-22 15,0 22-15,0-21 0,-22 21 16,1-22-16,0 22 0,0 0 0,0 0 15,-22 21-15,22 0 0,0 0 16,-21 0-16,21 0 0,-1 0 0,1 0 16,0 0-16,0 21 0,0 0 0,21 0 15,-21 0-15,21 1 0,0-1 16,0 0-16,21 0 0,0 0 0,21 0 16,-21-21-16,22 22 0,-22-22 0,21 0 15,-21 0-15,22 0 0,-22 0 0,21 0 16,-21 0-16</inkml:trace>
  <inkml:trace contextRef="#ctx0" brushRef="#br0" timeOffset="52268.76">14774 11790 0,'0'0'16,"21"0"-16,1-21 15,-1 0-15,-21 42 32,0 0-17,0 0-15,0 0 0,0 0 16,-21 1-16,21-1 0,0 0 0,0 0 15,0 0-15,0 0 0,-22 1 0,22-1 16,-21 0-16,21 0 16,0-42 15,0 0-31,0 0 16,0-1-16,0 1 0,21 0 15,-21 0-15,22 0 0,-1-22 0,0 22 16,0-21-16,21 21 0,-20-22 0,20 22 15,-21 0-15,21 0 0,-20 21 0,20 0 16,-21 0-16,21 0 0,-20 0 0,-1 0 16,0 21-16,0-21 0,0 21 0,0 22 15,-21-22-15,0 0 0,0 0 16,0 0-16,0 22 0,0-22 0,0 0 16,0 21-16,-21-21 0,0 1 0,0-1 15,21 0-15,-21 0 0,21 0 16,0 0-16,21-21 31,0 0-31,0 0 0,22 0 0,-22-21 16,21 21-16</inkml:trace>
  <inkml:trace contextRef="#ctx0" brushRef="#br0" timeOffset="52808.45">15960 11790 0,'0'0'0,"0"-21"0,0 0 0,0-1 0,0 1 16,0 0-16,0 0 0,0 0 0,-22 21 15,1 0 1,0 0-16,0 0 0,0 0 0,0 21 16,-1 0-16,1 0 0,0 0 15,21 1-15,-21-1 0,21 0 16,-21 0-16,21 0 0,0 0 0,-21 1 16,21-1-16,0 0 0,0 0 0,0 0 15,0 0-15,21-21 0,0 0 16,0 0-16,0 0 0,0 0 15,1 0-15,-1 0 0,0-21 0,0 0 16,0 21-16,-21-21 0,21 0 0,1 21 16,-1-21-16,-21-1 0,0 1 0,21 21 15,-21-21-15,0 0 0,0 0 16,0 42 0,-21 0-1,0 0-15,21 0 16,0 1-16,-22 20 0,1 0 0,0-21 15,0 22-15,21 20 0,-21-20 0,0-1 16,21 21-16,0-20 0,0 20 0,0-20 16,0 20-16,-22 1 0,22-22 0,0 21 15,0 1-15,-21-22 0,21 22 0,-21-22 16,21 0-16,0 1 0,-21-1 0,21 0 16,-21 1-16,0-22 0,21 0 0,-22 0 15,1 0-15,0-21 0,0 0 16,0 0-16,-22 0 0,22 0 0,0-21 0,-21 0 15,-1 21-15,22-21 0,-21 0 0,21 0 16,0-1-16,-22 1 16,22 0-16,0 0 0,21 0 0,0-22 15,-21 22-15,21 0 0,0 0 0,0-21 16,0 20-16,21-20 0,0 0 0</inkml:trace>
  <inkml:trace contextRef="#ctx0" brushRef="#br0" timeOffset="54832.39">18394 11557 0,'0'0'0,"-21"0"16,21 21-16,-22-21 15,22-21 17,0 0-32,22 21 0,20-21 15,-21 0-15,0-1 0,22-20 16,-1 21-16,0-21 0,1-1 0,-1 1 15,21 0-15,-20-22 0,-1 22 0,0-22 16,1 1-16,-22 20 0,0-20 0,0-1 16,-21 22-16,0-21 0,0-1 0,0 22 15,-21-1-15,-21 1 0,21 0 16,-22 21-16,22-1 0,-21 1 0,-1 21 16,1 0-16,0 21 0,-1 22 0,1-1 15,0 0-15,-1 22 0,1-1 0,0 1 16,21 21-16,-22 20 0,22-20 15,0 21-15,-21 0 0,20 0 0,1-1 16,0 1-16,0 0 0,21 0 0,-21 21 16,21-21-16,-21 0 0,21 21 0,0-22 15,0 1-15,-22 0 0,22 0 0,-21 0 16,21 0-16,-21-22 0,21 1 0,0 0 16,-21-22-16,21 1 0,0-1 0,0-21 15,0 1-15,0-1 0,0-21 16,21-21-16,0 0 0,0-21 15,22-21-15,-22 21 0,21-22 0,1 1 16,20 0-16,-21-22 0,1 1 0,-1-1 16,0 1-16,1-22 0,-22 21 0,0-20 15,-21 20-15,0 1 0,0-1 16,-21 1-16,0-1 0,-22 1 0,1-1 16,0 1-16,-22-1 0,22 22 0,-22 0 15,22-1-15,0 1 0,-22 0 0,43 20 16,-21 1-16,21 0 0,-1 0 0,1 21 15,21-21-15,21 21 16,1-21-16,-1 21 0,21 0 16,0-22-16,22 1 0,-1 21 0,1-21 15,-1 0-15,1 0 0,21 0 16,-1-1-16,-20-20 0,20 0 0,1 21 16,-21-43-16,20 22 0,1-1 0,-22-20 15,22-1-15,-21 1 0,-22 21 16,0-22-16,1 1 0,-22 20 0,0 1 15,-21 0-15,0 20 0,0-20 0,0 21 16,-21 0-16,0 0 0,-1 21 0,-20 0 16,21 0-16,0 0 0,-22 0 0,22 21 15,0 0-15,-21 0 0,21 21 0,-1 1 16,1-1-16,0 22 0,21-1 16,-21-21-16,21 22 0,-21-1 0,21 1 15,-21-22-15,21 22 0,0-22 0,0 22 16,0-22-16,0 0 0,0 1 0,0-1 15,0-21-15,0 21 0,0-20 0,0-1 16,21 0-16,0 0 0,0-21 16,21 0-16,-20 0 0,20 0 0,-21 0 15,21-21-15,1 0 0,-1 0 0,0-1 16,1 1-16,-1 0 0,0 0 0,-20 0 16,20 0-16,-21-22 0,0 22 0,-21 0 15,0 0-15,21 0 0,-21-1 16,0 1-16,0 0 0,-21 21 15,0 0-15,0 0 16,0 21-16,0 0 0,-1 1 16,1-1-16,21 0 0,0 0 15,0 0-15,0 22 0,0-22 0,0 0 16,0 0-16,0 0 0,0 0 0,0 1 16,21-1-16,1-21 0,-1 0 15,63 0 1,-62 0-16,-1 0 0,0 0 0,0-21 15,21-1-15,-20 22 0,-1-21 0,-21 0 16,21 0-16,-21 0 0,21 0 16,-21-1-16,0 1 0,0-21 0,0 21 15,0 0-15,-21-22 0,0 22 0,21-21 16,-21 21-16,-1-1 0,1 22 0,-21 0 16,21 0-16,0 0 0,-1 0 0,1 0 15,0 22-15,0-1 0,0 0 16,0 0-16,-1 0 0,1 22 0,21-22 15,0 0-15,0 21 0,0-21 0,0 1 16,0-1-16,0 0 0,21 0 0,22 0 16,-22 0-16,0 1 0,21-22 0,1 21 15,-1-21-15,0 0 0,22 0 0,-22 0 16,22 0-16,-1 0 0,1 0 16,-1-21-16,1 21 0,-1-22 0,-20 1 15,-1 21-15,0-21 0,1 0 0,-1 0 16,-21 0-16,0-1 0,-21 1 0,0 0 15,0 0-15,0 0 0,0-22 16,0 22-16,0 0 0,-21 21 0,0-21 16,0 21-16,0 0 0,-1 0 0,1 0 15,-21 0-15,21 0 0,0 0 0,-1 21 16,1 0-16,0 0 0,0 1 0,-21-1 16,42 0-16,-22 0 0,22 0 0,-21 0 15,21 1-15,0-1 0,0 0 0,0 0 16,21 0-1,1-21-15,-1 0 0,0 0 0,0 0 16,0 0-16,0 0 0,1-21 16,-1 21-16,0-21 0,0 21 0,0-21 15,0 0-15,1-1 0,-22 1 16,21 0-16,-21 0 0,0 0 16,0 0-16,0-1 0,0 44 31,0-1-16,0 0-15,-21 0 0,21 0 16,0 0-16,0 1 0,0-1 0,21 0 16,0 0-16,0-21 15,0 21-15,0-21 0,1 0 0,-1 0 16,0 0-16,0 0 0,0 0 0,22 0 16,-22-21-16,0 21 0,21-21 15,-21 0-15,22 21 0,-22-21 16,0-22-16,0 22 0,0 0 0,1-21 15,-1-1-15,0 1 0,0 0 0,0-1 16,-21-20-16,21 20 0,-21-20 0,22-1 16,-22 22-16,21-21 0,-21 20 0,0 1 15,0 21-15,0 0 0,0-1 0,0 1 16,-21 42-16,21 1 16,-22-1-16,1 21 0,0 0 0,21 1 15,-21 20-15,0-20 0,21 20 16,0 1-16,-21-22 0,21 21 0,-22-20 15,22-1-15,0 0 0,0 1 16,0-1-16,0 0 0,0-20 0,0-1 16,0 0-16,22 0 0,-22 0 0,21 0 15,0-21-15,0 0 0,0 0 16,0 0-16,1 0 0,-1-21 16,-21 0-16,0 0 0,21 21 0,-21-21 15,0 0-15</inkml:trace>
  <inkml:trace contextRef="#ctx0" brushRef="#br0" timeOffset="54980.31">20891 11451 0,'0'0'0,"-21"0"0,21-21 15,0 0-15,21 21 16,1 0-16,-1 0 0,0 0 16,21 0-16,1 0 0,-1 0 0,0 0 15,1-21-15,20 21 0,1-21 0,-1 21 16,1 0-16,20-22 0,-20 22 0</inkml:trace>
  <inkml:trace contextRef="#ctx0" brushRef="#br0" timeOffset="55884.52">22331 11557 0,'21'0'15,"0"0"1,0-21-16,0 0 0,1 0 15,-1-1-15,-21 1 0,21 0 16,0 0-16,-21 0 0,0 0 0,0-22 16,0 22-16,0-21 0,0 21 15,0-22-15,0 22 0,0 0 0,-21 0 16,0 0-16,0 21 0,-1 0 0,1 0 16,-21 0-16,0 21 0,20 0 0,-20 0 15,21 21-15,-21 1 0,20-1 0,1 0 16,-21 1-16,42-1 0,-21 0 0,0 1 15,21-1-15,0-21 0,0 22 16,0-22-16,0 21 0,0-21 0,21-21 16,0 21-16,0-21 0,0 0 0,0 0 15,1 0-15,20 0 0,-21 0 0,0 0 16,22-21-16,-22 0 0,21 0 16,-21 0-16,0 0 0,1-1 0,-1-20 15,21 21-15,-21-21 0,0-1 0,-21 1 16,22 0-16,-1-22 0,0 1 0,-21 20 15,21-20-15,-21-1 0,0 1 0,21-1 16,-21 22-16,0 0 0,21-1 0,-21 1 16,0 21-16,0 0 0,-21 21 15,0 21-15,0 0 16,0 21-16,21 1 0,-21-1 16,-1 0-16,1 22 0,21-22 0,-21 22 15,21-1-15,0 1 0,0-1 0,0 1 16,0-22-16,0 21 0,0-20 0,0-1 15,0-21-15,21 22 0,0-22 0,1 0 16,-1 0-16,0-21 0,0 0 0,21 0 16,-20 0-16,20 0 0,-21 0 0,21 0 15,-20-21-15,20 0 0,-21 0 0,21-1 16,-20 1-16,20 0 0,-21-21 16,0 21-16,0-22 0,1 22 0,-1-21 15,-21 21-15,0-1 0,0 1 16,0 0-16,-21 42 15,-1 0 1,1 1-16,0-1 0,21 0 0,0 21 16,-21-21-16,21 1 0,-21-1 0,21 21 15,0-21-15,0 0 0,0 1 0,0-1 16,21-21-16,0 21 16,0-21-16,0 0 0,1 0 15,-1 0-15,0 0 0,0 0 16,0 0-16,0-21 0,1 0 0,-1-1 15,0 1-15,-21 0 0,0 0 16,21 0-16,-21 0 0,0-22 0,0 22 16,0-21-16,0 21 0,0-1 0,0-20 15,-21 21-15,0 21 0,0-21 0,-1 21 16,1 0-16,0 0 0,0 0 0,0 0 16,0 21-16,-1 0 15,1 0-15,21 0 0,0 1 0,0-1 16,0 0-16,0 0 0,0 0 0,0 0 15,21 1-15,1-22 0,-1 21 16,0-21-16,0 0 0</inkml:trace>
  <inkml:trace contextRef="#ctx0" brushRef="#br0" timeOffset="56240.31">23453 11451 0,'0'0'0,"0"-21"0,0 0 15,0 0-15,0 0 0,0-1 0,0 1 16,0 42-1,0 1 1,-22-1-16,22 0 0,-21 0 16,21 0-16,0 0 0,0 1 0,0-1 15,0 0-15,0 0 0,0 0 0,0 0 16,0 1-16,21-22 16,1 0-16,-1 0 15,0 0-15,0 0 0,0 0 16,0 0-16,1-22 0,-1 1 15,0 0-15,0 0 16,-21 0-16,0-22 0,21 22 16,-21 0-16,21 0 0,-21-21 0,0 20 15,0 1-15,0 0 0,0 0 16,0 42 15,0 0-31,0 0 0,0 1 16</inkml:trace>
  <inkml:trace contextRef="#ctx0" brushRef="#br0" timeOffset="56733.03">23982 11091 0,'0'0'0,"21"-42"0,-21-64 15,0 64-15,21 21 16,-21 0-16,0-1 0,0 44 15,-21-22 1,0 21-16,0 21 0,21-21 16,-22 22-16,1-1 0,21 0 0,0 1 15,-21-1-15,21 0 0,-21 1 0,21 20 16,-21-21-16,21-20 0,0 20 0,0 0 16,0-21-16,0 22 0,0-22 0,-21 0 15,21 0-15,0 0 16,-22-21-16,22-21 15,0 0 1,0 0-16,0 0 0,0 0 0,0-1 16,22 1-16,-1-21 0,0 21 0,0 0 15,0-22-15,0 22 0,22 0 16,-22 21-16,0-21 0,21 21 0,-20 0 16,-1 0-16,21 0 0,-21 0 0,0 0 15,1 21-15,-22 0 0,0 0 16,0 0-16,0 1 0,0-1 0,0 0 15,0 0-15,-64 64 16,43-64-16,0-21 0,0 21 16,-22 0-16,22-21 0,-21 21 0,21-21 15,-1 0-15,1 0 0,0 22 0,0-22 16,0 0-16,21-22 16,0 1-1,21 0-15,0 21 0,0-21 16,0 0-16,1 0 0,20-1 15</inkml:trace>
  <inkml:trace contextRef="#ctx0" brushRef="#br0" timeOffset="56996.88">24490 10901 0,'0'0'0,"0"-21"0,0 0 16,0-1-16,0 1 0,0 42 31,0 1-31,0-1 16,0 0-16,-21 21 0,21-21 0,-22 22 15,1-1-15,21-21 0,-21 43 0,0-22 16,0 0-16,21 1 0,0-1 0,-21 0 16,-1 1-16,22-1 0,-21-21 15,21 22-15,0-22 0,0 0 16,0 0-16,0 0 0,0 0 16,0 1-16,21-22 31,1-22-31,-1 1 0,-21 0 0,21 21 15,0-21-15,0 0 0,0 0 0</inkml:trace>
  <inkml:trace contextRef="#ctx0" brushRef="#br0" timeOffset="57332.69">24574 11388 0,'22'0'0,"-1"0"32,-21 21-17,21-21-15,0 0 0,0 0 16,0 0-16,1 0 0,20 0 15,-21 0-15,0 0 0,0 0 0,22-21 16,-22 0-16,0-1 0,0 22 16,-21-21-16,0 0 0,0 0 0,0 0 15,0 0-15,-21 21 16,0 0-16,0 0 0,0 0 16,-1 0-16,-20 0 0,21 21 0,0 21 15,-22-21-15,22 0 0,0 1 0,0 20 16,21-21-16,-21 0 0,21 0 0,0 1 15,0-1-15,0 0 0,0 0 16,0 0-16,21-21 0,0 0 16,-21 21-16,21-21 0,0 0 0,1 0 15,-1 0-15,0 0 0,-21-21 32,-21 21-32,0 0 0,-22-21 15,1 21-15</inkml:trace>
  <inkml:trace contextRef="#ctx0" brushRef="#br0" timeOffset="59116.86">1037 12107 0,'0'0'0,"-21"0"15,0 0 1,21-21 31,0 0-31,21 0-1,0 21-15,0-21 16,0 21-16,1 0 0,20-21 0,0-1 15,1 22-15,-1-21 0,0 0 0,22 21 16,-1-21-16,1 0 0,-1 21 16,1-21-16,-1-1 0,22 1 0,-22 0 15,22 21-15,0-21 0,-1 0 16,22 0-16,0-1 0,0 1 16,0 0-16,21 0 0,-21 0 0,21 0 15,-22-1-15,22 1 0,22 0 0,-22 0 16,21 0-16,-21-22 0,21 22 0,0 0 15,0 0-15,0-21 0,1 20 16,20 1-16,-21-21 0,0 21 0,22-22 16,-1 22-16,0-21 0,1 21 0,-1 0 15,0-22-15,1 22 0,20 0 0,-21-21 16,22 20-16,-1 1 0,-20-21 16,20 21-16,1 0 0,-1-22 15,1 22-15,-1 0 0,22-21 0,-22 20 16,1-20-16,21 21 0,-22-21 0,1-1 15,20 22-15,-20-21 0,20-1 0,1 22 16,-21-21-16,20 0 0,1 20 0,0-20 16,-1 21-16,1-21 0,0 20 0,-1 1 15,1-21-15,0 21 0,-1 0 16,1-22-16,0 22 0,-1 0 0,22-21 16,-21 20-16,-1-20 0,1 21 0,0-21 15,-1 20-15,1-20 0,0 21 16,-1-21-16,-20 20 0,21-20 0,-1 21 15,-20-21-15,20 20 0,-20 1 0,21-21 16,-22 21-16,1 0 0,-1-1 0,1 1 16,-1 0-16,1 0 0,-1 0 0,-21 0 15,22-1-15,-1 1 0,1 21 16,-1-21-16,1 0 0,-1 0 0,1 0 16,-1-1-16,1 1 0,-1 0 0,1 0 15,-22 0-15,22 0 0,-1 21 0,-20-22 16,-1 1-16,0 0 0,1 0 0,-1 21 15,-21-21-15,21 0 0,-20 21 0,20-22 16,-21 1-16,0 21 0,0-21 16,1 21-16,20-21 0,-21 21 15,-21-21-15,21 0 0,-21 21 0,21-22 16,-21 22-16,0-21 0,0 21 0,0-21 16,0 21-16,-21-21 0,-21 21 0,21 0 15,-22-21-15,1 21 0,-21-21 16,20 21-16,-41 0 0,20-22 0,-21 22 15,-20 0-15,20 0 0,-21 0 0,0 0 16,0 0-16,1-21 0,-1 21 31,-42 0 1,-1 0-17,1 0-15,-21 0 0,21 0 0,-22 0 16,1 0-16,-21 21 0,20-21 0,-20 22 15,-22-1-15,0 0 0</inkml:trace>
  <inkml:trace contextRef="#ctx0" brushRef="#br0" timeOffset="60924.44">741 12298 0,'0'0'0,"-21"0"15,42 21 32,0-21-47,0 0 16,21 0-16,-20 0 0,20 0 15,0 21-15,1-21 0,-1 21 0,0-21 16,1 22-16,20-22 0,1 21 16,-1-21-16,1 21 0,-1-21 15,22 21-15,-22-21 0,22 21 0,0-21 16,-1 21-16,1-21 0,0 0 0,20 22 16,1-22-16,21 0 0,0 21 15,0-21-15,0 21 0,0-21 0,21 21 16,1-21-16,20 21 0,-21-21 0,21 21 15,1 1-15,-22-1 0,21-21 0,22 21 16,-22 21-16,0-21 0,22 1 16,-22-1-16,22 0 0,-1 21 0,1-21 15,-1 22-15,22-22 0,0 21 16,-1-21-16,1 22 0,0-1 0,-1-21 16,1 22-16,21-22 0,-22 21 15,1 0-15,21-20 0,0 20 0,0 0 16,-22 1-16,22-1 0,0 21 0,0-20 15,0-1-15,-1 22 0,1-22 0,0 0 16,0 22-16,21-22 0,-21 22 0,21-22 16,-21 0-16,21 22 0,0-22 15,0 0-15,0 22 0,0-22 0,0 22 16,0-22-16,0 22 0,21-1 0,-21-21 16,0 22-16,21-22 0,-21 22 0,0-22 15,21 0-15,-21 22 0,21-22 16,-21 1-16,0 20 0,21-21 15,-21 22-15,0-22 0,0 22 0,22-22 16,-22 22-16,0-22 0,0 21 0,21-20 16,-21-1-16,0 22 0,-21-22 0,21 0 15,0 1-15,-22-1 0,1 0 16,0 1-16,0-1 0,-21 0 0,20 1 16,-41-1-16,21 0 0,-22 1 0,1-1 15,-1 0-15,1 1 0,-22-22 16,0 21-16,1 0 0,-1 1 0,0-22 15,-21 21-15,22-21 0,-43 1 0,21 20 16,-21-21-16,0 0 0,-21 0 16,0 1-16,-22-1 0,1 0 15,0-21-15,-22 21 0,1-21 0,-22 0 16,-21 21-16,21-21 0,-20 0 0,-1 0 16,-42 0 62,-1 0-78,1 0 15,0 0-15,0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26:30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1947 0,'0'0'0,"0"-21"0,0-21 16,21 21-16,-21-22 0,0 1 16,0-21-16,0 20 0,0 1 0,0 0 15,0-1-15,0 1 0,-21 0 16,21-1-16,-21 22 0,0 0 0,21-21 16,-21 20-16,0 1 15,21 42 1,-22 1-16,22 20 15,-21 0-15,21 22 0,0 20 16,-21-20-16,0 21 0,0 20 16,21-20-16,-21 0 0,-1-1 0,1-20 15,21 21-15,0-22 0,-21 1 16,21-1-16,-21 1 0,21-22 0,0 0 16,0-21-16,0 1 0,0-1 0,0 0 15,0-42 16,0-22-15,0 22-16,0-21 0,0 0 0</inkml:trace>
  <inkml:trace contextRef="#ctx0" brushRef="#br0" timeOffset="447.74">804 1778 0,'0'0'0,"-21"-21"0,-21-64 16,21 43-16,21 21 15,0-22-15,0 22 0,0-21 0,0 21 16,21-22-16,0 22 0,21-21 16,-21 21-16,22 0 0,-1 21 0,0 0 15,1 0-15,20 0 0,1 0 16,-1 21-16,1 21 0,-1 0 0,1 1 16,-1 20-16,-20 1 0,-1 20 15,0-20-15,1 21 0,-22-22 16,0 22-16,-21-22 0,0 1 15,0-1-15,0 1 0,0-1 0,0-20 16,-21-1-16,21 0 0,-21 1 0,21-22 16,-22 0-16,22-42 31,0 0-31,0-22 0,0 1 16,22 0-16,-1-22 0,0 1 0,0-1 15,0-21-15,0 1 0,1-22 16,-1 21-16,21-21 0,-21 22 0,0-22 15,22 42-15,-43 1 0,21-1 0,0 22 16,-21 21-16,0 0 16,0 0-16,0 42 15,21-21-15,-21 42 0,0-21 16,0 22-16,0-1 0,0 0 0,0 1 16,0 20-16,0 1 0,0-1 0,0 1 15,0-1-15</inkml:trace>
  <inkml:trace contextRef="#ctx0" brushRef="#br0" timeOffset="959.05">2095 2646 0,'0'0'0,"22"0"0,41-21 16,-42 0-16,0-1 0,1 1 15,20-21-15,-21 21 0,0-22 16,0 1-16,1 0 0,-22-1 0,0 1 15,0 0-15,0-1 0,0 1 0,-22 0 16,-20-1-16,21 22 0,-21 0 16,20 21-16,-20 0 0,0 0 0,21 0 15,-22 21-15,1 22 0,21-22 16,-22 21-16,22 0 0,-21 1 0,21-1 16,0 0-16,-1 22 0,1-22 15,21 1-15,0-1 0,0 0 16,0-21-16,0 64 15,0-64-15,21-21 0,22 0 16,-22 0-16,0 0 0,21 0 0,-20 0 16,20-21-16,0 0 0,-21 0 0,22 0 15,-1-1-15,0-20 0,1 0 16,-22 21-16,0-22 0,0 1 0,0 0 16,-21-1-16,0 22 0,0-21 15,0 21-15,0-1 0,0 1 0,0 0 16,-21 21-1,0 21-15,21 0 16,0 22-16,-21-22 0,21 0 16,0 0-16,0 22 0,0-22 0,0 0 15,0 21-15,0-21 0,0 1 16,21-1-16,0 0 0,0-21 0,1 21 16,-1 0-16,0-21 0,21 0 15,-21 0-15,22 0 0,-22 0 0,0 0 16,21 0-16</inkml:trace>
  <inkml:trace contextRef="#ctx0" brushRef="#br0" timeOffset="1359.01">2773 2286 0,'0'0'0,"-21"-21"0,-1-21 16,1 20-16,21 1 0,-21 0 16,21 0-16,0 0 0,0 0 15,21 21 1,0 0-16,1 0 0,-1 0 15,0 0-15,21 21 0,-21 0 0,1 0 16,-1 0-16,0 22 0,0-22 16,0 0-16,-21 21 0,21 1 0,-21-22 15,0 21-15,0-21 0,0 22 0,0-22 16,0 0-16,0 0 0,0 0 16,0 0-16,-21 1 15,0-22 1,21-22-16,0 1 0,0 0 15,0 0-15,0 0 0,0 0 16,0-22-16,0 1 0,0 21 0,0-22 16,21 1-16,-21 0 0,21 21 0,-21-22 15,22 22-15,-1-21 0,0 21 16,64-22 0,-64 43-16,0 0 0,0 21 15,-21 1-15,21-22 16,-21 21-16,0 0 0,0 0 15,0 0-15,0 0 16</inkml:trace>
  <inkml:trace contextRef="#ctx0" brushRef="#br0" timeOffset="1755.79">3260 2286 0,'0'-21'0,"0"0"15,0 0-15,0-1 0,0 1 16,0 0-16,21 21 15,0-21 1,0 21-16,0 0 0,0 0 16,1 0-16,-1 21 0,0-21 0,0 21 15,0 0-15,0 1 0,22-1 16,-22 0-16,0 0 0,-21 0 16,21 0-16,0 1 0,-21-1 0,0 21 15,0-21-15,0 0 0,0 1 0,0-1 16,0 0-16,0-42 47,0 0-47,0-1 15,0 1-15,0 0 0,0 0 0,0-21 16,0 20-16,22-20 0,-22 21 0,21 0 16,0-22-16,0 22 0,-21 0 15,21 0-15,0 21 0,-21-21 16,22 21-16,-1-21 0,0 21 15,0 0-15,0 0 0,-21 21 16,21-21-16,1 0 0,-1 21 16,-21 0-16</inkml:trace>
  <inkml:trace contextRef="#ctx0" brushRef="#br0" timeOffset="2207.53">4297 2223 0,'0'-43'15,"0"22"-15,0 0 16,-21 21-16,-1 0 16,1 0-16,0 0 0,0 0 15,0 21-15,0-21 0,-1 21 0,22 0 16,-21 1-16,0 20 0,0-21 0,0 0 16,0 22-16,21-22 0,0 21 15,-22 0-15,22-20 0,0 20 0,0-21 16,0 0-16,0 22 0,22-22 0,-22 0 15,21-21-15,0 21 0,0 0 16,21-21-16,-20 0 0,20 0 16,-21 0-16,21 0 0,-20 0 0,20-21 15,0 0-15,-21 0 0,22 0 0,-1-1 16,-21 1-16,0 0 0,1-21 16,-1 21-16,0-22 0,0 1 0,-21 0 15,0-1-15,0 1 0,0 0 0,0 20 16,-21-20-16,0 21 0,0-21 15,-1 20-15,-20 22 0,21 0 0,-21 0 16,-1 0-16,1 0 0,21 0 0,-22 22 16,1-1-16,21 0 0,0 0 15,0 0-15,-1 22 0,1-22 0,21 0 16,0 21-16,0-21 0,0 1 0,0 20 16,0-21-16,21 0 0,1 0 0,20 1 15,-21-22-15,21 21 16,-20-21-16</inkml:trace>
  <inkml:trace contextRef="#ctx0" brushRef="#br0" timeOffset="2768.21">4932 2244 0,'0'0'16,"21"-21"-16,-21-1 0,-21 22 31,0 22-31,-1-1 0,1 0 16,0 0-16,0 21 0,0-20 0,21 20 15,0-21-15,0 21 0,0-20 16,0-1-16,0 0 0,0 0 0,0 0 16,0 0-16,0 1 0,21-22 15,0 0-15,0 0 0,0 0 16,1 0-16,-1 0 0,0 0 0,0-22 16,0 1-16,0 0 15,1 0-15,-1 0 0,0-22 0,0 22 16,-21 0-16,21-21 0,-21 21 0,21 21 15,-21-22-15,0 1 0,0 42 32,0 1-32,0-1 0,0 0 15,0 0-15,0 0 0,0 22 0,0-22 16,0 0-16,0 0 0,0 0 16,22 0-16,-1 1 0,0-22 0,0 21 15,0-21-15,0 0 0,22 0 0,-22 0 16,0 0-16,21 0 0,-20 0 15,20 0-15,0-21 0,-21-1 0,22 22 16,-1-21-16,-21 0 0,0-21 0,22 21 16,-22-1-16,0-20 0,-21 0 15,0 21-15,0-22 0,0 1 0,0 21 16,0-22-16,-21 22 0,0 0 0,0 0 16,-1 21-16,-20 0 0,21 0 15,0 0-15,0 0 0,-1 0 16,1 0-16,0 21 0,0 0 0,21 0 15,0 1-15,0-1 0,0 0 0,-21 0 16,21 0-16,0 0 0,0 1 16,21-1-16,0 0 15</inkml:trace>
  <inkml:trace contextRef="#ctx0" brushRef="#br0" timeOffset="3016.06">5990 2201 0,'0'0'0,"0"-42"16,21 42-16,-21 21 31,-21 0-31,0-21 0,21 22 16,-21 20-16,0-21 0,-1 0 0,22 0 16,-21 1-16,21-1 0,-21 0 0,21 0 15,-21 0-15,21 0 0,0 1 16,0-1-16,0-42 47,21-1-47,-21 1 0,21 0 0</inkml:trace>
  <inkml:trace contextRef="#ctx0" brushRef="#br0" timeOffset="3195.96">5969 2053 0,'0'0'0,"0"-42"0,0-22 16,0 43-16,0 0 0,-21 0 15,0 21-15,21-21 16,-22 21 0,22 21-16,0 0 15,0 0-15,22 0 16,-22 1-16,21-1 0,0 0 16,0-21-16,0 21 0,-21 0 15,21 0-15,1-21 0</inkml:trace>
  <inkml:trace contextRef="#ctx0" brushRef="#br0" timeOffset="3627.6">6350 2180 0,'0'0'0,"0"21"15,0 1-15,0-1 16,0 0-16,0 0 16,0 0-16,0 0 15,-21 1-15,21-1 0,-21 0 16,21 0-16,0 0 15,-22-21 1,1 0 0,0 0-16,0-21 31,21 0-31,0 0 0,0 0 16,0-22-16,21 22 0,0 0 0,0-21 15,1-1-15,-1 22 0,21-21 16,0 21-16,1-22 0,-1 22 0,0 21 15,22-21-15,-22 21 0,1 0 0,-1 0 16,0 21-16,1-21 16,-22 21-16,0 0 0,0 22 0,0-22 0,-21 0 15,0 21-15,0-20 0,0 20 16,0-21-16,0 21 0,-21-20 0,21-1 16,-21 21-16,0-21 0,0 0 15,-22 1-15,22-1 0,0-21 0,21 21 16,-21 0-16,0-21 0,21 21 15,21-21 1,0-21-16,0 21 16</inkml:trace>
  <inkml:trace contextRef="#ctx0" brushRef="#br0" timeOffset="4259.78">7514 2180 0,'0'0'15,"0"-21"-15,0 0 0,0 0 0,0 0 16,-21 21-16,0 0 0,0 0 16,-1 0-16,1 0 0,0 0 15,0 21-15,0-21 0,0 21 0,-1 0 16,-20 0-16,21 0 0,0 1 0,0-1 16,21 0-16,-22 0 0,22 0 0,0 22 15,0-22-15,0 0 16,0 0-16,22 0 0,-1-21 15,0 0-15,0 0 0,21 0 16,-20 0-16,-1 0 0,0 0 16,0 0-16,0-21 0,0 0 0,1 21 15,-1-21-15,-21 0 0,21-1 0,0 1 16,-21 0-16,0 0 0,21 0 0,-21 0 16,0-1-16,21 1 0,-21 0 15,0 42 16,0 0-31,-21 1 0,21-1 16,-21 0-16,21 21 16,0-21-16,-21 22 0,0-1 0,0 0 0,21 1 15,-22-1-15,22 0 0,0 22 16,-21-22-16,0 22 0,21-1 0,0-20 16,-21 20-16,21 1 0,-21-1 15,21 1-15,-21-1 0,21 1 0,0 20 16,0-20-16,-22-1 0,22 1 0,0-1 15,-21 1-15,21-1 0,0 1 0,0-22 16,0 0-16,0 1 0,0-1 0,0 0 16,0-20-16,0-1 0,0 0 15,0-42 1,0 0 0,0-1-16,0 1 0,0 0 0,0-21 15,0 21-15,0-22 0,0 1 16,0 0-16,0-22 0,0 22 15,0-22-15,0 1 0,0 20 0,21-20 16,-21-1-16,0 22 0,0 0 0,0-1 16,-21 1-16,0 0 0</inkml:trace>
  <inkml:trace contextRef="#ctx0" brushRef="#br0" timeOffset="4763.03">2053 2836 0,'0'0'15,"-106"0"-15,-169 0 16,190 0-16,22 0 0,21 0 0,-1 0 15,1 0-15,21 0 0,0 0 0,21 22 16,21-22-16,21 0 16,127 21-1,-84-21-15,0 21 0,21-21 16,-1 0-16,44 0 0,-1 0 0,0 0 16,21 21-16,22-21 0,20 0 15,1 0-15,0 0 0,-1 0 0,43 0 16,-21 0-16,21 0 0,0 21 0,0-21 15,0 0-15,-21 0 0,0 0 16,0 0-16,-22 21 0,-20-21 0,21 0 16,-43 22-16,0-22 0,-21 0 0,1 0 15,-22 21-15,-22-21 0,1 0 0,0 0 16,-21 21-16,-22-21 0,1 21 16,-1-21-16,-20 0 0,-22 0 15,21 0-15,-21 0 0,0 0 0,1 0 16,-1 0-1,0 0 1,-21 21-16,21-21 16</inkml:trace>
  <inkml:trace contextRef="#ctx0" brushRef="#br0" timeOffset="5684.32">8996 2604 0,'-21'0'0,"-1"0"16,1 0-16,0 0 15,0 0-15,0 0 0,0 0 0,-22 0 16,22 0-16,0 0 0,0 0 0,-22 0 16,22 0-16,0 21 0,0-21 15,21 21 1,21-21-16,0 0 16,0 0-16,22 0 0,20 21 0,1-21 15,-1 0-15,22 0 0,-22 0 16,22 0-16,0 0 0,-22 0 15,22 0-15,0-21 0,-1 21 0,-20 0 16,20 0-16,-20-21 0,-1 21 16,-20 0-16,-1-21 0,0 21 0,-20 0 15,-1-22-15,-21 1 0,0 0 16,0 0-16,-21 0 0,-1 0 16,-20 21-16,21-22 0,-21 22 15,-1-21-15,1 21 0,21-21 0,-22 21 16,22 0-16,0-21 0,0 21 0,0 0 15,0 0-15,21-21 0,0 0 32,21 21-32,21 0 0,-21 0 15,22 0-15,-22 0 0,21 0 0,0 21 0,-20-21 16,20 21-16,0 0 16,-21 0-16,1 0 0,-1 1 0,0-1 15,-21 21-15,0-21 0,0 0 0,0 22 16,-21-22-16,0 0 0,-22 21 15,22-20-15,-21-1 0,-1 0 0,1 0 16,21 0-16,-21-21 0,20 21 0,-20 1 16,21-22-16,0 21 0,0-21 0,-1 21 15,22-42 17,22 0-32</inkml:trace>
  <inkml:trace contextRef="#ctx0" brushRef="#br0" timeOffset="6374.93">12107 1884 0,'0'0'0,"21"-21"0,1 21 0,-1-21 0,0-1 16,0 22-16,0-21 0,0 0 0,1 0 16,-1 0-16,0 0 0,0-1 15,-21 1-15,0 0 0,0-21 0,0 21 16,0-1-16,-21 1 0,0 0 16,-22 0-16,1 21 0,0 0 15,-1 0-15,1 0 0,-21 0 16,20 0-16,-20 0 0,-1 21 0,1 0 15,20 0-15,-20 22 0,21-1 0,-1 0 16,1 22-16,0-22 0,-1 22 16,1-1-16,0-20 0,20 20 0,1 1 15,0-1-15,21-21 0,0 22 0,0-1 16,0-20-16,0 20 0,21-20 16,0-1-16,1 0 0,-1 1 0,21-22 15,-21 0-15,0 0 0,22 0 0,-1 0 16,-21 1-16,22-22 0,-1 0 0,0 0 15,-21 0-15,22 0 16,-1 0-16,0 0 0,1-22 0,-1 1 16</inkml:trace>
  <inkml:trace contextRef="#ctx0" brushRef="#br0" timeOffset="6791.69">12425 2371 0,'0'0'0,"21"-43"0,0 22 15,-21 0-15,0 0 0,0 0 0,0 0 16,0-1-16,-21 1 15,0 21-15,0 0 0,-1 0 16,1 21-16,0-21 0,0 22 0,0-1 16,-22 0-16,22 21 0,0-21 15,0 22-15,0-22 0,0 21 0,-1-21 16,22 22-16,0-22 0,0 21 16,0-21-16,0 1 0,0-1 0,22 0 15,20 0-15,-21-21 0,21 0 0,-20 21 16,20-21-16,-21 0 0,21 0 0,1 0 15,-22 0-15,21-21 0,-21 0 16,22 0-16,-22 0 0,0-1 0,0 1 16,-21-21-16,0 21 0,21-22 0,-21 1 15,0 0-15,0-1 0,0 1 0,0 21 16,0-21-16,-21 20 0,0-20 16,0 21-16,0 0 0,-22 21 15,22 0-15,0 0 0,0 0 16,-21 0-16,20 0 0,1 21 0,-21 0 15,21-21-15,0 21 0,-1 0 16,1 1-16,21-1 0,0 0 0,0 0 16,0 0-16,21 0 0,1 1 0,-1-1 15,21 0-15,-21 0 0,0-21 16,22 21-16,-1-21 0</inkml:trace>
  <inkml:trace contextRef="#ctx0" brushRef="#br0" timeOffset="7255.95">12954 2350 0,'0'0'0,"21"-22"0,-21 1 16,21 0-16,-21 0 16,-21 21-1,0 0 1,0 21-16,21 0 0,-21 0 16,-1 22-16,22-22 0,-21 21 0,21-21 15,-21 22-15,21-22 0,-21 21 0,21-21 16,0 22-16,0-22 0,0 21 0,0-21 15,-21 1-15,21-1 0,0 0 16,0 0-16,0-42 31,0 0-15,0 0-16,0-1 0,0-20 16,0 21-16,21-21 0,0-1 0,-21 1 15,21 0-15,0-1 0,1 1 0,20 0 16,-21 20-16,0-20 0,22 21 0,-22 21 15,0-21-15,21 21 0,-21 0 16,1 0-16,-1 0 0,0 21 0,0 0 16,-21 0-16,0 0 0,21 22 0,-21-22 15,0 21-15,0 1 0,0-22 16,0 21-16,0 0 0,0-20 0,0-1 16,0 21-16,0-21 0,0 0 15,0 1-15,0-1 0,-21 0 16,42-21 15,-21-21-15,21 0-16</inkml:trace>
  <inkml:trace contextRef="#ctx0" brushRef="#br0" timeOffset="7632.04">13356 2307 0,'0'0'15,"0"-42"-15,0-22 16,0 43-16,21 21 0,-21-21 0,21 21 31,1 0-31,-1 21 0,-21 0 0,21 1 16,0-1-16,0 0 0,-21 21 0,21-21 15,1 22-15,-1-1 0,21 0 0,-21 1 16,0-1-16,-21-21 0,22 22 16,-1-1-16,0-21 0,-21 0 0,21 0 15,-21 1-15,0-1 0,0 0 0,0-42 47,0 0-47,0-1 0,0 1 16,0-21-16,0 0 0,0-1 15,0 1-15,0 0 0,0-22 0,0 22 16,0-1-16,21-20 0,0 42 16,1-22-16,-1 1 0,0 21 0,0 0 15,0 21-15,0-21 0,1 21 0,-1 0 16,0 0-16,0 0 0,0 0 15,0 0-15,1 21 0,-22 0 16,21-21-16,-21 21 0,0 0 16</inkml:trace>
  <inkml:trace contextRef="#ctx0" brushRef="#br0" timeOffset="7967.85">14287 2540 0,'0'0'0,"22"0"0,-1 0 16,0 0-16,0 0 16,0-21-16,-21 0 0,21 0 0,1-1 15,-1 1-15,0 0 0,0 0 0,0 0 16,-21-22-16,21 22 0,1 0 16,-22 0-16,0 0 0,0 0 0,0-1 15,-22 22 1,1 22-16,0-22 0,-21 21 15,21 21-15,-1-21 16,-20 0-16,21 22 0,0-1 0,0-21 16,-1 22-16,1-1 0,0-21 0,21 21 15,-21 43 1,21-64-16,21 0 0,0 1 16,0-22-16,1 0 0,20 0 0,0 0 15,-21 0-15,22 0 0,-1 0 0,0-22 16,1 22-16,-1-21 0,0 21 0</inkml:trace>
  <inkml:trace contextRef="#ctx0" brushRef="#br0" timeOffset="8343.23">15007 2307 0,'0'0'0,"0"-21"0,-21-21 15,0 42-15,21-21 0,21 21 31,0 0-31,-21 21 0,21 0 16,22 0-16,-22 0 0,0 0 0,0 22 16,0-1-16,0-21 0,1 22 0,-1-22 15,0 21-15,-21 0 0,0-20 16,0-1-16,0 21 0,0-21 0,0 0 16,0 1-16,-21-1 0,0 0 15,-1-21-15,1 0 0,0 0 16,0 0-1,21-21-15,0 0 16,0-1-16,0 1 0,0 0 0,0 0 16,0-21-16,0 20 0,21-20 0,0 0 15,-21-1-15,21 1 0,1 21 16,-1-21-16,0 20 0,0-20 0,0 21 16,0 0-16,1 0 0,-1-1 0,0 1 15,0 0-15,0 21 0,22-21 0,-22 0 16,0 0-16,21 21 15</inkml:trace>
  <inkml:trace contextRef="#ctx0" brushRef="#br0" timeOffset="9239.79">16002 1566 0,'0'0'0,"0"-21"0,0-21 16,0 21-16,0 0 0,-21 42 31,21 0-31,-21 0 0,21 21 16,-22-20-16,1 41 15,0-21-15,21 22 0,-21-1 0,0 1 16,0-1-16,-22 22 0,22-21 0,0-1 16,0 1-16,0-1 0,21 22 0,0-43 15,-22 22-15,22-1 0,0-21 16,0 1-16,0-1 0,0-21 0,22 22 15,-1-22-15,0 0 0,0 0 0,21-21 16,-20 0-16,-1 21 0,21-21 0,-21 0 16,22 0-16,-1 0 0,-21-21 15,21 0-15,-20 0 0,20 0 0,-21-1 16,0 1-16,22-21 0,-22 21 0,0-22 16,0 1-16,0 0 15,0 21-15,1-22 0,-22 22 0,0 0 16,0 0-16,0 42 15,0 0 1,-22 21-16,1-20 0,21-1 16,-21 21-16,21-21 0,0 0 0,0 22 15,0-22-15,0 0 0,0 0 0,0 0 16,0 1-16,21-1 0,0-21 0,1 0 16,-1 0-16,21 0 0,-21 0 15,22 0-15,-22 0 0,21 0 0,-21-21 16,22 21-16,-1-22 0,-21 1 0,0 0 15,22 0-15,-22 0 0,0 0 16,0-22-16,0 22 0,-21-21 16,0 21-16,0-1 0,21 1 0,-42 21 31,0 21-31,0 1 16,0-1-16,0 21 0,-1-21 15,22 0-15,-21 1 0,21-1 0,-21 0 16,21 0-16,0 0 0,-21-21 15,21 21-15,-21-21 16,21-21 15,0 0-15,21 0-16,0 0 0,-21-22 16,21 22-16,0-21 0,22 21 0,-22-22 15,21 22-15,-21-21 0,1 21 0,20 0 16,-21-1-16,0 22 0,22 0 0,-22 0 15,0 0-15,0 22 16,-21-1-16,0 0 0,0 0 0,0 21 16,0-20-16,0 20 0,0-21 0,0 21 15,0-20-15,0-1 0,0 21 0,-21-21 16,21 0-16,-21 1 0,21-1 16,0 0-16,0 0 15,21-21 1,0 0-16,0 0 15,0 0-15,1 0 0,20 0 16,0 0-16</inkml:trace>
  <inkml:trace contextRef="#ctx0" brushRef="#br0" timeOffset="9759.5">17716 2498 0,'0'0'0,"43"-21"0,-22-22 0,0 22 0,-21-21 0,0 21 15,21 21-15,-21-22 0,0 1 0,-21 21 16,0 0-16,0 0 15,0 21-15,-1 1 0,-20-22 16,0 21-16,-1 21 0,22-21 16,-21 0-16,0 1 0,20 20 0,1-21 15,0 0-15,0 0 0,21 22 0,0-22 16,0 0-16,0 0 16,0 0-16,0 1 0,21-22 0,0 0 15,22 0-15,-22 0 0,0 0 0,0 0 16,21 0-16,-20 0 0,-1 0 15,0 0-15,0 0 0,0-22 16,0 1-16,1 0 0,-1 0 0,0 0 0,0 0 16,0-1-16,-21 1 0,21 0 0,-21 0 15,0 0-15,0 42 32,0 0-32,0 0 0,-21 0 0,21 1 15,0 20-15,-21 0 0,0 1 16,0-22-16,21 21 0,0 0 0,-21 1 15,-1-1-15,1 0 0,0 22 0,21-22 16,-21 1-16,0 20 0,0-21 0,21 22 16,0-1-16,-22-20 0,22 20 15,-21-20-15,0-1 0,21 0 0,0 1 16,-21-1-16,0 0 0,0-21 0,21 22 16,0-22-16,-22 0 0,1 0 15,21 0-15,-21-21 0,0 0 16,0 0-16,21-21 15,-21 0-15,-1 0 16,22 0-16,-21 0 0,21-22 0,0 1 16,-21 0-16,21-1 0</inkml:trace>
  <inkml:trace contextRef="#ctx0" brushRef="#br0" timeOffset="9965.4">17018 1905 0,'0'0'0,"-21"-21"0,-43 0 16,43 0-1,0 21-15,0 0 47,0 0-31,-1 0-16</inkml:trace>
  <inkml:trace contextRef="#ctx0" brushRef="#br0" timeOffset="10139.29">15663 1947 0,'0'0'0,"-84"22"0,-65-1 16,128-21-1,21 21-15,21-21 16,22 0-16,-1 0 0,0 0 0,1 0 15,20 0-15,1 0 0,-1 0 0,1 0 16,-22 0-16,22 0 0,-1-21 16,1 0-16,-1 21 0,1-22 0</inkml:trace>
  <inkml:trace contextRef="#ctx0" brushRef="#br0" timeOffset="12119.8">19748 2223 0,'0'0'0,"-42"0"0,0 0 16,42-22-16,21 1 16,21 0-16,-21 0 0,22 0 15,-1 0-15,0-1 0,1 1 0,20-21 16,-20 21-16,-1-22 0,21 1 15,-20 0-15,-1-22 0,0 22 0,-20-22 16,20 1-16,-21 21 0,-21-22 0,0 1 16,0 20-16,0-20 15,0 20-15,0-20 0,-21 21 0,0 20 16,-22-20-16,22 21 0,0 0 0,-21 0 16,21 21-16,-22 0 0,1 21 15,21 0-15,-22 0 0,1 21 0,21 1 16,-21 20-16,-1 22 0,1-22 0,-22 43 15,22-21-15,0 21 0,-1 0 16,1-22-16,-21 22 0,20 21 0,1-21 16,0 0-16,20 21 0,-20 0 0,21-21 15,-21 21-15,20 0 0,1-22 16,21 22-16,-21-21 0,21 0 0,-21-21 16,0 21-16,21-22 0,0 1 15,0 0-15,-21-22 0,21 1 0,0-1 16,0 1-16,0-22 0,0-21 0,0 21 15,21-42-15,0 0 0,0 0 16,21 0-16,1-21 0,-1-21 16,0 0-16,22-1 0,-1-20 0,-20 20 15,20-20-15,1-1 0,-22 1 0,0-1 16,1-20-16,-1-1 0,-21 0 0,0 1 16,-21-22-16,0 21 0,0 1 0,0-1 15,-21 0-15,-21 1 0,0 20 16,-1 1-16,1-1 0,0 22 15,-22-1-15,22 1 0,-22 21 0,22 0 16,0 0-16,-1-1 0,1 22 0,0 0 16,20-21-16,1 21 0,21-21 31,21 21-31,22 0 0,-1-21 0,0 21 16,22-21-16,-22 0 0,43 21 15,-22-22-15,1 1 0,-1 0 0,1 21 16,-1-21-16,1 0 0,-22 0 0,1-1 15,-1 1-15,-21 0 0,0 0 16,0 0-16,-21 0 16,0-1-16,0 1 0,-21 0 15,0 21-15,0 0 0,0 0 16,21 21-16,-21 0 16,-1-21-16,22 22 0,-21-1 0,21 0 15,0 0-15,0 0 0,0 0 0,0 1 16,0-1-16,0 0 0,0 0 15,21 0-15,-21 0 0,22-21 16,-1 22-16,0-22 0,0 0 0,0 0 16,22 0-16,-22 0 0,0 0 0,21 0 15,-21 0-15,22-22 0,-22 22 16,0-21-16,21 21 0,-20-21 16,-1 0-16,0 21 0,0-21 0,0 0 0,0 21 15,1-22-15,-1 1 16,-21 42 15,0 1-31,0-1 16,0 0-16,0 0 0,0 0 15,0 0-15,0 1 0,0 20 0,0-21 16,0 0-16,0 0 0,0 1 16,21-1-16,0-21 0,0 0 15,0 0-15,1 0 0,-1 0 16,0 0-16,0 0 0,21 0 15,-20 0-15,-1-21 0,21-1 0,-21 1 16,0 0-16,22 0 0,-22 0 0,0 0 16,0-1-16,0 1 0,-21 0 15,0 0-15,22 0 0,-22 0 16,0-1-16,-22 22 16,1 0-16,0 0 15,0 0-15,0 0 0,-22 0 0,22 22 16,0-22-16,0 0 0,0 0 0,21 21 15,-21 0-15,42-21 32,0 0-32,0 0 0,0 0 15,0 0-15,22 0 0,-22 0 16,0-21-16,21 0 0,-20 21 0,-1 0 16,0-22-16,21 22 0,-21-21 15,1 21-15,20-21 0,-21 21 0,0 0 16,0 0-16,1 0 0,-1 0 15,-21 21-15,0 0 16,21 1-16,-21-1 0,0 0 0,0 0 16,0 0-16,0 0 0,0 1 0,-21 20 15,21-21-15,-21 0 0,21 0 0,0 1 16,0-1-16,-22 0 0,22 0 16,-21-21-16,21 21 0,0-42 46,0 0-46,0 0 0,0 0 16,21-1-16,1 1 0,-22 0 0,21-21 16,0 21-16,0-1 0,0 1 0,0-21 15,1 21-15,20 21 0,-21-21 0,0-1 16,0 22-16,1 0 0,-1 0 16,0 0-16,0 0 0,0 22 15,0-22-15,-21 21 0,0 0 0,22 0 16,-22 0-16,0 22 0,0-22 15,0 0-15,0 0 0,0 0 16,0 0-16,0 1 0,0-1 0,-22 0 16,22 0-16,-21-21 0,21 21 0,-21-21 15,0 0 1,21-21 0,0 0-16,0 0 0,21 0 15,0-1-15,0 1 0,22 0 0,-1-21 16,-21 21-16,22-1 0,-1-20 15,0 21-15,-21 0 0,22 0 0,-1-1 16,-21 1-16,0 21 0,22 0 0,-22 0 16,0 0-16,-21 21 0,21 1 15,-21-1-15,0 0 0,21 0 16,-21 21-16,0 1 0,0-22 0,0 21 16,0-21-16,0 22 0,0-1 0,0-21 15,0 0-15,0 1 0,-21-1 0,21 0 16,-21 0-16</inkml:trace>
  <inkml:trace contextRef="#ctx0" brushRef="#br0" timeOffset="12791.54">23664 2032 0,'0'0'0,"0"-21"0,-21 0 0,21 0 0,0-1 16,0 1-16,0 0 0,21-21 15,-21 21-15,21-22 0,1 1 16,-1 0-16,21 20 0,-21-20 0,0 0 16,22 21-16,-22-22 0,21 22 0,-21 0 15,1 0-15,20 0 0,-21 21 16,0 0-16,0 0 0,-21 21 16,22 0-16,-22 21 0,0 1 0,0-1 15,0 21-15,0-20 0,0 20 16,-22-20-16,22 20 0,-21 1 0,0-22 15,0 0-15,0 1 0,0-1 0,-1 0 16,1 1-16,21-1 0,-21-21 16,0 0-16,21 0 0,0 1 15,0-1-15,-21-21 0,21 21 0,0-42 47,0 0-47,21-1 0,0 1 16,0 0-16,0-21 0,22 21 0,-22-1 15,21-20-15,1 21 0,-1 0 16,0 0-16,-21-1 0,22 22 0,-1 0 16,0 0-16,-20 0 0,-1 0 0,21 0 15,-21 22-15,-21-1 0,0 0 0,0 0 16,0 21-16,0-20 0,0-1 16,-21 0-16,0 0 0,0 0 0,0 0 15,-22 1-15,1-22 0,21 21 16,-22 0-16,1-21 0,21 21 0,-21-21 15,20 0-15,1 21 0,-21-21 16,21 0-16,0 0 16,42 0-1,0 0-15,0-21 0,0 0 16,22 0-16,-22 0 0</inkml:trace>
  <inkml:trace contextRef="#ctx0" brushRef="#br0" timeOffset="12997.42">24596 2117 0,'0'0'0,"21"0"15,0 0-15,-21 21 32,0 0-32,0 0 15,-21 0-15,0 1 0,21-1 0,-22 0 16,1 0-16,21 0 0,0 0 16,-21 1-16,0-1 0,0 0 15,21 0-15,0 0 0,0 0 16,0-42 15,21 21-31</inkml:trace>
  <inkml:trace contextRef="#ctx0" brushRef="#br0" timeOffset="13159.36">24828 1905 0,'0'0'0,"0"-42"16,0 21-16,0-1 0,0 1 15,-21 21 1,0 21 0,21 1-16,0-1 0,0 0 15,21 0-15,0 0 16</inkml:trace>
  <inkml:trace contextRef="#ctx0" brushRef="#br0" timeOffset="13875.83">25209 2328 0,'22'0'16,"-1"-21"-16,0 0 0,0 0 16,-21 0-16,21 0 0,-21-1 0,0 1 15,0-21-15,0 21 0,0 0 0,0-1 16,0 1-16,-21 21 15,21-21-15,-21 21 0,0 0 0,0 0 16,-22 0-16,22 21 0,-21 0 0,21 1 16,-22-22-16,22 21 0,-21 21 0,21-21 15,-1 0-15,1 1 0,0-1 16,0 0-16,21 0 0,0 0 0,0 0 16,0 1-16,21-1 0,0-21 15,22 0-15,-22 21 0,21-21 16,-21 0-16,22 0 0,-1 0 0,-21 0 15,21 0-15,-20 0 0,20-21 0,-21 21 16,0-21-16,0-1 0,1 22 16,-1-21-16,-21 0 0,21 21 15,-21-21-15,0 0 16,0 42 15,0 0-31,0 0 16,-21 22-16,21-22 0,-21 0 0,-1 21 15,22 1-15,-21-1 0,21 0 16,0 1-16,-21 20 0,0-21 0,21 22 16,-21-1-16,21-20 0,0 20 0,-21 1 15,21-1-15,-22 1 0,22-1 0,-21 1 16,0-1-16,21 1 0,-21-1 0,0 1 16,21-22-16,0 22 0,-21-22 15,-1-21-15,22 21 0,-21-20 16,0 20-16,0-21 0,0-21 15,0 0-15,-1 0 0,1 0 0,0 0 16,0 0-16,-21-21 0,20 0 0,1 0 16,0-1-16,0 1 0,0-21 15,21 0-15,0-1 0,-21-20 0,21-1 16,0 1-16,0-1 0,21 1 0,-21-1 16,42-20-16,-21 20 0,22 1 0,-1-1 15,0 1-15,1-1 0,-1 22 16,21-1-16,-20 1 0,20 0 0,-20 21 15,20-1-15,-21 1 0,22 0 0,-1 0 16,-20 0-16,20 21 0,-20 0 16</inkml:trace>
  <inkml:trace contextRef="#ctx0" brushRef="#br0" timeOffset="14551.68">26268 2371 0,'0'0'16,"21"-21"-16,-21-1 0,21 22 0,-21-21 0,0 0 15,0 0-15,0 0 0,0 0 16,-21 21-16,0-22 0,0 22 0,-1 0 16,-20 0-16,21 0 0,-21 0 15,20 0-15,-20 0 0,0 22 16,-1-1-16,22-21 0,-21 21 0,21 0 16,0 0-16,-22 22 0,22-22 15,21 0-15,-21 0 0,21 0 0,0 0 16,0 1-16,0-1 0,0 0 0,21 0 15,0-21-15,0 0 16,1 0-16,-1 0 0,0 0 0,21 0 16,-21 0-16,1 0 0,-1 0 0,0 0 15,0-21-15,0 0 0,0 21 0,1-21 16,-1-1-16,0 1 16,-21 0-16,21 0 0,-21 0 0,21 21 0,-21-21 15,0 42 16,-21 0-15,21 0-16,0 21 0,-21-20 0,0 20 16,21 0-16,-21 1 0,21-1 15,0 21-15,-22-20 0,22 20 0,-21 1 16,21-22-16,-21 22 0,21-1 0,-21 22 16,21-22-16,0 1 0,0 20 0,-21-20 15,21-1-15,-21 1 0,-1-22 0,22 22 16,0-22-16,-21 0 0,0 1 15,0-1-15,21-21 0,0 22 0,0-1 16,0-21-16,0 0 0,-21 0 16,0 1-16,-1-22 0,1 0 15,0-22-15,21 1 16,-21 0-16,21 0 0,0-21 0,0 20 16,0-20-16,0 0 0,0-22 15,0 1-15,0-1 0,0 1 0,0-22 16,0 0-16,21 1 0,0-1 0,0 0 15,1 1-15,20 20 0,-21-20 0,21 20 16,1 1-16,-1 20 0,0 1 16,1 0-16,-1-1 0,0 1 15,1 21-15,-22 0 0,21-1 0,1 1 16,-22 21-16,0 0 0,21-21 0,-21 21 16</inkml:trace>
  <inkml:trace contextRef="#ctx0" brushRef="#br0" timeOffset="15025.93">26437 2604 0,'0'0'0,"0"21"0,-21 0 0,21 0 16,21-21-1,0 0 1,0-21-16,1 0 0,-1 21 16,21-21-16,-21-1 0,0 1 0,1 0 15,-1 0-15,0 0 0,0 0 16,0-1-16,0-20 0,1 21 15,-22 0-15,21 0 0,-21-1 0,-21 22 32,-1 0-32,1 22 0,0-22 15,21 21-15,-21 0 0,21 0 16,-21 0-16,21 0 0,0 1 16,0-1-16,0 0 15,21-21-15,0 0 0,0 0 16,0 0-16,1 0 0,-1 0 15,0 0-15,0 0 0,0-21 16,0 0-16,22 21 0,-22-22 16,0 1-16,21 0 0,-20 0 0,-1 0 15,21 21-15,-21-21 0,0-1 0,1 1 16,-1 21 0,-21 21-16,0 1 15,0-1-15,0 0 0,-21 0 0,21 0 16,0 0-16,0 1 0,-22-1 0,22 0 15,0 0-15,0 0 16,0 0-16,22-21 16,-1-21-16,0 0 15,0 0-15</inkml:trace>
  <inkml:trace contextRef="#ctx0" brushRef="#br0" timeOffset="15563.65">28448 2265 0,'0'0'0,"-21"-21"0,21 0 16,-21-1-16,21 1 0,0 0 0,-22 0 15,22 0-15,0-22 0,0 22 0,0 0 16,0 0-16,0 0 0,0 42 31,0 0-31,0 21 16,0 1-16,0 20 0,-21 1 0,0-1 15,0 22-15,0 0 0,0-22 16,-1 22-16,-20-1 0,21 1 0,-21 0 16,20 21-16,-20-22 0,0 22 0,-1 0 15,1 0-15,21 0 0,-21-22 0,-1 22 16,1-21-16,21-1 0,-22 1 15,22-21-15,0 20 0,0-41 0,0-1 16,21 0-16,-21 1 0,21-22 16,0 0-16,0 0 0,0-42 15,21 21-15,0-42 0,-21 20 16,21 1-16,0-21 0,0-22 16,-21 22-16,22-21 0,-1-1 15</inkml:trace>
  <inkml:trace contextRef="#ctx0" brushRef="#br0" timeOffset="15871.47">28109 2307 0,'0'0'0,"0"-63"0,0 20 16,0 1-16,21 0 0,1-1 16,-1 1-16,0 0 0,0 21 0,21-22 15,1 22-15,-1 0 0,22 21 16,-22 0-16,21 0 0,1 0 15,-22 21-15,1 0 0,-1 22 0,0-1 16,-21-21-16,1 21 0,-22 1 0,0-1 16,-22 0-16,1 1 0,-21-22 15,21 21-15,-22 1 0,1-22 0,0 0 16,-1 0-16,1 0 0,0 0 0,-1 1 16,22-1-16,0-21 0,0 21 15,0-21-15,42 0 31,0 0-31,0 0 0,0-21 16,22 21-16,-22-21 0</inkml:trace>
  <inkml:trace contextRef="#ctx0" brushRef="#br0" timeOffset="16415.32">28702 2519 0,'21'0'0,"-42"0"0,63 0 31,-21 0-31,1 0 0,-1-21 16,0 0-16,0 21 0,0-22 0,0 1 16,1 0-16,20 0 0,-21 0 15,21 0-15,-20-22 0,20 22 16,-21 0-16,21-21 0,-20 20 0,-1-20 16,-21 21-16,0 0 0,0 0 15,-21 21 1,-1 0-1,1 21-15,0 0 0,0 0 16,21 21-16,-21-20 0,21-1 16,0 0-16,0 0 0,0 21 0,0-20 15,0-1-15,0 0 0,0 0 16,21 0-16,-21 0 0,21-21 16,21 22-16,-20-22 0,-1 0 0,0 0 0,0 0 15,21 0-15,-20 0 0,-1 0 16,21 0-16,-21-22 0,0 1 15,22 0-15,-22 21 0,0-21 0,0 0 16,0 0-16,1-1 0,-22 1 0,21 0 16,-21 0-16,21 0 0,-21 0 15,0 42 1,-21-21 0,0 21-16,21 0 0,-22 0 15,1 0-15,21 1 0,-21-1 0,21 0 16,0 21-16,0-21 0,0 1 15,-21-1-15,21 0 16,0 0-16,21-21 31,-21-21-31,0 0 16,21 21-16,0-21 0</inkml:trace>
  <inkml:trace contextRef="#ctx0" brushRef="#br0" timeOffset="16583.22">29697 2074 0,'0'0'16,"0"-21"-16,-21 21 16,-1 0-1,1 0-15,21 21 32,0 1-17,43-1 1,-22-21-16</inkml:trace>
  <inkml:trace contextRef="#ctx0" brushRef="#br0" timeOffset="18643.46">30078 2201 0,'0'0'16,"0"22"-16,-21-22 0,-43 42 15,43-21-15,0 0 16,0 0-16,21 1 0,0-1 0,-22 0 15,22 0-15,0 0 0,-21 0 16,21 1-16,0-1 0,0 0 0,0 0 16,0 0-16,-21-21 31,0-21-31,21 0 16,0 0-16,0 0 0,0-1 15,0 1-15,0 0 0,0 0 0,0-21 16,21 20-16,0 1 15,0-21-15,1 21 0,-1 0 0,21-1 16,-21 1-16,0 0 0,22 0 0,-22 21 16,21 0-16,-21 0 0,1 0 15,-1 0-15,0 21 0,0-21 0,0 21 16,-21 0-16,0 1 0,21-1 0,-21 0 16,0 0-16,0 0 0,0 22 15,0-22-15,0 0 0,0 0 0,0 21 16,0-20-16,0-1 0,-21 0 15,21 0-15,-21 0 16,0-21-16,0 0 16,21-21-1,0 0 1,0 0-16,21 0 0,0-1 16,21-20-16,-20 21 0,-1 0 0,21-22 15,-21 22-15,22 0 0,-22 0 16,21 0-16,0 0 0,-20-1 0,-1 22 15,21 0-15,-21 0 0,0 0 0,1 0 16,-1 0-16,-21 22 16,0-1-16,0 0 0,0 21 0,0-21 15,0 1-15,0 20 0,0-21 16,0 0-16,-21 22 0,21-22 0,0 0 16,0 0-16,0 0 0,0 0 15,0 1-15,0-1 0,0 0 16,21-21-16,0 0 0,21 21 15,-21-21-15,1 0 0,-1 0 16,0 0-16,0 0 0,0-21 16,22 0-16,-22 0 0,0-1 0,0 1 15,0 0-15,22-21 0,-22 21 0,0-22 16,0 22-16,0-21 0,0 21 16,1-1-16,-22 1 0,0 0 0,0 0 15,-22 42 16,1 0-31,0 0 0,21 1 16,-21-1-16,0 21 0,0-21 0,21 0 16,-22 22-16,22-22 0,0 0 15,0 0-15,0 0 0,0 1 0,0-1 16,0 0-16,0 0 0,22-21 16,-1 21-16,21-21 0,-21 0 0,22 0 15,-22 0-15,21 0 0,-21 0 0,22 0 16,-22 0-16,0 0 0,0-21 15,21 0-15,-20 0 0,-1-22 16,0 22-16,0-21 0,0 0 0,0-1 0,1-20 16,-1 20-16,0 1 15,0-21-15,-21-1 0,21 1 0,0 20 16,1-20-16,-22-1 0,0 22 16,0 0-16,21-1 0,-21 22 0,0 0 15,0 0-15,0 0 0,0 42 16,0 0-16,-21 0 15,-1 0-15,22 22 0,-21-1 0,0 0 16,0 1-16,0-1 0,0 0 16,-1 1-16,1 20 0,21-21 0,0 1 15,-21-1-15,21 22 0,0-22 16,-21 0-16,21 1 0,0-1 0,0-21 16,0 21-16,21-20 0,0-1 0,-21 0 15,21 0-15,1 0 16,-1-21-16,0 0 0,0 0 0,0 0 15,0 0-15,1 0 0,20 0 0,-21 0 16,0-21-16,0 0 0,1 0 16,-1 0-16,-21-1 0,21 1 0,0 0 15,0 0-15,-21 0 0,0 0 16,21 21-16,-21 21 31,0 0-31,0 0 16,-21 0-16,21 0 0,0 1 15,0-1-15,0 0 16,0 0-16,0 0 16,0 0-1,21-21-15,1 0 16,-1 0-16,0 0 0,0 0 0,0 0 16,0 0-16,1-21 0,-1 21 0,0-21 15,0 0-15,0 0 0,0 0 16,1-1-16,-1-20 0,0 21 0,0 0 15,-21 0-15,21-1 16,-21 44 0,0-1-1,-21 0-15,21 0 16,-21-21-16,21 21 0,0 0 0,0 1 16,0-1-16,0 0 15,0 0-15,21-21 31,0 0-31,0 0 16,1 0-16,20 0 0,-21 0 16,0 0-16,0 0 0,22-21 0,-22 0 15,21 21-15,-21-21 0,1-1 16,-1 1-16,21 0 0,-21 0 0,-21 0 16,21 0-16,1 21 15,-22-22-15,21 1 16,-42 21 62,-1 0-62,1 0-16,0 0 15,0 21 1,0-21-16,21 22 0,-21-1 0,-1 0 15,22 0-15,-21-21 16,21 21-16,0 0 0,0 1 16,0-1-16,0 0 15,0 0-15,21 0 16,1-21 0,-1 21-16,0-21 0,0 0 15,0 0-15,0 0 0,1 0 16,20 0-16,-21 0 0,0 0 0,22 0 15,-22 0-15,0 0 0,0 0 0,0-21 16,0 21-16,1-21 16,-1 0-16,0 0 0,0 21 0,-21-21 15,0-1 1,0 1 0,0 0 15,-21 21-16,0 0 1,0 0-16,-1-21 0,22 0 16,-21 21-1</inkml:trace>
  <inkml:trace contextRef="#ctx0" brushRef="#br0" timeOffset="18855.33">32639 2223 0,'0'0'0,"-21"-22"0,-22 22 0,22 0 0,0 0 15,0 0-15,21-21 0,-21 21 16,21-21 31,-21 21-32,-1-21-15,1 21 0</inkml:trace>
  <inkml:trace contextRef="#ctx0" brushRef="#br0" timeOffset="19048.22">31559 2159 0,'0'0'0,"-42"21"0,-21-21 16,41 0-16,22 21 31,22-21-31,-1 0 0,0 0 0,21 0 16,-21 0-16,22 0 15,-1 0-15,-21 0 0,0 0 0,1 0 16,-1 0-16,-21-21 0</inkml:trace>
  <inkml:trace contextRef="#ctx0" brushRef="#br0" timeOffset="19236.13">30480 2138 0,'0'0'0,"-64"0"0,1 0 0,21 0 16,-1 0-16,1 0 0,21 0 15,0 0-15,-1 0 0,1 0 0,0 0 16,0 0-1,0-21-15,21 0 16</inkml:trace>
  <inkml:trace contextRef="#ctx0" brushRef="#br0" timeOffset="21564.17">1249 4509 0,'0'0'0,"42"0"16,-21 0-16,0 0 0,1 0 15,-1 0-15,0-22 0,0 22 0,21-21 16,-20 0-16,-1 0 0,0 0 15,-21 0-15,0-1 0,21 1 0,-21-21 16,0 21-16,0-22 16,-21 1-16,0 21 0,0-21 0,-22-1 15,22 22-15,-21-21 0,21 21 16,-22-1-16,1 22 0,21 0 0,-22 0 16,1 0-16,21 22 0,-21-1 0,20 0 15,-20 0-15,21 21 0,-21-20 16,20 20-16,1 0 0,0 1 0,0-1 15,21 0-15,-21 1 16,21-22-16,0 21 0,0 0 0,0-20 0,0-1 16,21 0-16,0 0 0,0 0 15,0-21-15,1 0 0,-1 0 0,0 0 16,0 0-16,21 0 0,-20 0 16,20-21-16,-21 21 0,21-21 15,-20 0-15,20-22 0,0 22 0,-21-21 16,22 0-16,-22-1 0,0 1 15,21-22-15,-20 1 0,-1-1 0,0 1 16,0-1-16,0-20 0,0 20 0,1 1 16,-1-1-16,-21 1 0,21-1 15,-21 1-15,0 20 0,0 1 0,0 21 16,0 0-16,0 0 0,-21 21 16,0 0-16,-22 21 0,22 21 0,0-21 15,0 43-15,0-22 16,-1 0-16,1 22 0,0-22 0,21 22 15,0-1-15,-21 1 0,21-1 16,0 22-16,0-22 0,0 1 0,0-1 16,0 1-16,0-1 0,0-20 0,21-1 15,0 0-15,22 1 0,-22-1 16,21-21-16,0 0 0,1 1 0,-1-22 16,22 0-16,-22 0 0,0 0 15,1 0-15,20 0 0,-21 0 0,1-22 16,-1 1-16,0 0 0,1 0 0,-22-21 15,21 20-15,-21-20 0,1 21 16,-1-21-16,-21-1 0,0 1 16,0 0-16,0-22 0,0 22 0,-21-1 15,-1 22-15,1-21 0,0 21 16,0 0-16,0 21 0,0 0 0,-1 0 16,1 0-16,0 0 0,0 21 0,0 0 15,0 21-15,-1-21 0,1 22 16,21-1-16,-21 0 0,0 1 0,21-1 15,0 0-15,0 1 0,0-22 16,0 21-16,0-21 0,0 1 0,0-1 16,0 0-16,21 0 0,0-21 0,0 0 15,1 0-15,-1 0 16,0 0-16,0 0 0,0 0 0,0 0 16,1 0-16,-1-21 0,0 0 0,21 21 15,-21-21-15,1-1 0,-22 1 16,21-21-16,-21 21 0,21-22 0,-21 22 15,0-21-15,0 0 0,0-1 0,0 22 16,0 0-16,0 0 0,0 0 16,0 42-1,0 0-15,0 0 0,0 0 16,0 0-16,0 22 0,0-22 16,0 21-16,0-21 0,0 22 0,0-22 15,0 21-15,21-21 0,-21 1 16,21-1-16,0 0 0,1-21 15,-1 21-15,0-21 0,0 0 0,0 0 16,22 0-16,-22 0 0,0 0 0,21 0 16,1-21-16,-22 0 0,21 21 15,-21-21-15,0-1 0,1 1 0,20 0 16,-21-21-16,-21 21 0,21-22 0,0 1 16,1 0-16,-22-1 0,0-20 15,21 20-15,0-20 0,-21 21 0,21-22 16,-21 22-16,0-1 0,0 1 0,0 21 15,0-21-15,0 20 0,0 1 16,-21 42 0,21 1-1,-21-1-15,21 21 0,-21-21 16,21 43-16,0-22 0,-22 22 0,22-22 16,0 21-16,-21 1 0,21-1 0,0-20 15,0 20-15,0-20 0,0-1 16,0 0-16,0 1 0,21-22 0,-21 21 15,22-21-15,-1 0 0,0 1 16,0-22-16,0 0 0,0 0 16,1 0-16,-1 0 15,0 0-15,-21-22 0,21 22 0,0-21 16,-21 0-16,0 0 0,21 0 0,-21 0 16,0-22-16,0 22 0,0 0 15</inkml:trace>
  <inkml:trace contextRef="#ctx0" brushRef="#br0" timeOffset="21735.09">2879 4085 0,'0'0'0,"-22"0"0,1 0 0,0 0 16,0 0-16,21-21 0,-21 21 15,42 0 17,0 0-32,0 0 0,0 0 15,1 0-15,20 0 0,-21-21 16,21 21-16,1 0 0,-22 0 0,21 0 15,-21-21-15,1 21 0,20 0 0,0 0 16</inkml:trace>
  <inkml:trace contextRef="#ctx0" brushRef="#br0" timeOffset="22307.98">3598 4657 0,'-21'21'16,"21"-42"0,21 0-16,0-1 15,1 1-15,-1 0 16,-21-21-16,21 21 0,-21-1 0,0-20 16,0 0-16,0-1 0,0 1 0,0 0 15,0-1-15,-21 1 0,21 0 0,-21-1 16,-1 22-16,1 0 0,0 0 15,-21 21-15,-43 21 16,64 0-16,-21 0 0,20 22 0,1-1 16,0 0-16,0 1 15,0-1-15,0 0 0,-1-20 0,22 20 16,0 0-16,0-21 0,0 22 0,0-22 16,0 0-16,0 0 0,0 0 15,22-21-15,-1 0 0,0 22 0,0-22 16,0 0-16,0 0 0,22 0 0,-22-22 15,21 22-15,-21-21 0,22 0 0,-22 0 16,21 0-16,-21 0 0,1-1 16,20-20-16,-21 21 0,0-21 0,-21 20 15,21-20-15,1 0 0,-22-1 0,21 22 16,-21 0-16,0 0 0,0 0 16,0 0-16,0 42 15,0 0-15,0 0 16,0 0-16,0 0 0,0 22 15,-21-22-15,21 21 0,0-21 0,0 22 16,0-22-16,0 0 0,0 0 0,0 22 16,0-22-16,0 0 0,21 0 15,0 0-15,0-21 0,0 0 16,0 21-16,64-21 16,-64 0-16,22 0 0</inkml:trace>
  <inkml:trace contextRef="#ctx0" brushRef="#br0" timeOffset="22719.9">4593 4614 0,'0'0'16,"21"-21"0,-21 0-16,21 21 0,1-21 0,-1 0 15,0 0-15,0-1 0,0 1 16,0-21-16,1 21 0,-1-22 0,21 22 15,-21-21-15,0-22 0,1 22 16,-1 0-16,0-22 0,0 1 16,-21 20-16,21-20 0,0 21 0,-21-22 15,0 22-15,0-1 0,0 1 0,0 21 16,0-21-16,0 20 0,-21 44 31,0 20-31,0-21 0,0 21 0,0 1 16,-1-1-16,1 22 0,0-1 15,0 1-15,0-1 0,21-21 0,0 22 16,0-1-16,-21-20 0,21-1 0,0 0 16,0 1-16,0-22 0,21 21 0,0-21 15,-21 1-15,21-1 0,0-21 16,0 0-16,1 21 0,-1-21 0,21 0 16,-21 0-16,0 0 0,1 0 0,-1-21 15,0 0-15,0-1 16,0-20-16,-21 21 15</inkml:trace>
  <inkml:trace contextRef="#ctx0" brushRef="#br0" timeOffset="22891.81">4805 4255 0,'0'0'0,"-21"0"0,-1 0 16,44 0 15,-1-22-31,0 22 0,21 0 15,-21 0-15,22-21 0,-1 21 16,-21 0-16,22 0 0,-22-21 0,21 21 16,-21 0-16,22-21 0,-22 21 15</inkml:trace>
  <inkml:trace contextRef="#ctx0" brushRef="#br0" timeOffset="23455.12">5355 4233 0,'0'0'0,"0"22"0,-21 20 15,0-42-15,0 21 0,21 0 16,0 0-16,0 1 0,0-1 0,-22 0 16,22 0-16,0 0 15,0 0-15,0 1 0,0-1 16,22-21-16,-1 21 16,0-21-16,0 0 0,0 0 15,0 0-15,1 0 0,20 0 0,-21-21 16,0 0-16,0 21 0,1-22 0,-1 1 15,0 0-15,0 0 0,0 0 16,0 0-16,1-1 0,-1 1 0,-21-21 16,0 21-16,21 0 0,-21-1 0,21-20 15,-21 21-15,0 0 0,0 0 16,0 42 15,0 0-31,0 0 0,0 0 16,0 0-16,0 22 0,0-22 0,0 21 15,-21-21-15,21 22 0,0-1 0,-21 0 16,0 1-16,-1-1 0,1 0 16,0 22-16,0-1 0,21 1 0,0-1 15,0 1-15,0-1 0,-21 1 0,21-22 16,-21 22-16,-1-22 0,22 22 0,-21-22 16,0 0-16,0-21 0,0 22 0,0-22 15,-1 0-15,1 0 0,-21 0 16,21-21-16,0 0 0,-1 0 15,-20 0-15,21 0 0,0 0 0,-22-21 0,22 21 16,0-21-16,-21 0 0,21 0 16,-1 21-16,1-21 0,0-1 0,0 1 15,0 0-15,21 0 0,-21 0 16,21 0-16,0-1 0,0 1 16,0 0-16,21 0 0,0 0 0,0-22 15,21 22-15,-20 0 0,20-21 0,0-1 16</inkml:trace>
  <inkml:trace contextRef="#ctx0" brushRef="#br0" timeOffset="23794.93">5948 4255 0,'0'0'0,"0"-22"15,0 44 16,0 20-31,0-21 0,0 21 16,0-20-16,0 20 0,0 0 0,0 1 16,0-1-16,0 21 0,0-20 0,0 20 15,0 1-15,-21-22 0,21 22 0,-22-1 16,1-21-16,0 22 0,0-1 16,0-20-16,0-1 0,-1 0 15,1 1-15,-21-1 0,21 0 0,0-20 16,-1 20-16,1-21 0,21 0 0,-21 0 15,21 1-15,-21-22 0,21-22 32,21 1-17,0 0-15,0 0 0,1 0 0,-1-22 16,0 22-16,0-21 0,0 0 0</inkml:trace>
  <inkml:trace contextRef="#ctx0" brushRef="#br0" timeOffset="24075.76">5905 4572 0,'0'0'0,"0"-42"0,22-22 16,-22 43-16,0 0 16,0 0-16,0 0 0,0-1 0,21 22 15,0-21-15,0 0 0,0 21 0,0 0 16,1 0-16,-1-21 0,0 21 0,21 0 16,-21 0-16,1 0 0,-1 21 15,0 0-15,0-21 0,0 21 0,0 1 16,-21-1-16,0 0 0,0 0 0,0 0 15,0 0-15,0 1 0,-21-1 0,0 0 16,21 0-16,-42-21 0,21 21 16,-1 0-16,1 1 0,0-22 15,-21 21-15,21-21 0,-1 0 0,22 21 16,-21-21-16,42 0 31,1-21-31,-1 0 0</inkml:trace>
  <inkml:trace contextRef="#ctx0" brushRef="#br0" timeOffset="24422.95">6498 4572 0,'0'0'16,"21"-21"-1,0 21-15,1 0 0,-22-21 0,21 21 16,0-21-16,0-1 0,0 1 15,0 0-15,-21 0 0,0 0 16,22 21-16,-22-21 0,0-1 16,-22 22-1,1 0-15,0 22 0,0-22 16,0 21-16,-22 0 0,22 0 0,0 21 16,0-20-16,0-1 0,21 21 15,-21-21-15,21 0 0,0 1 0,0 20 16,0-21-16,0 0 0,0 0 0,0 1 15,0-1-15,21-21 0,0 21 16,0-21-16,0 0 0,0 0 0,1 0 16,-1 0-16,0 0 0,0 0 15,0 0-15,0-21 0,1 21 0,-1-21 16,0-1-16,0 22 0,0-21 0,-21 0 16</inkml:trace>
  <inkml:trace contextRef="#ctx0" brushRef="#br0" timeOffset="24583.92">8276 4424 0,'0'0'15,"21"0"-15,0 21 0,-42 0 16,-21-21-16</inkml:trace>
  <inkml:trace contextRef="#ctx0" brushRef="#br0" timeOffset="25383.41">7705 4657 0,'0'-21'46,"21"21"-46,0-22 0,0 22 16,0-21-16,-21 0 0,21 21 0,1-21 16,-1 0-16,0 0 0,0-1 0,-21 1 15,21-21-15,0 21 0,1 0 16,-22-22-16,21 1 0,0 0 0,-21-1 16,21 1-16,0 0 0,-21-22 0,0 22 15,21-22-15,-21 22 0,22 0 16,-22-1-16,0 1 0,0 0 0,0 20 15,0 1-15,0 0 0,0 0 0,0 42 32,-22 0-32,22 0 15,-21 22-15,0-1 0,0 0 0,0 1 16,0 20-16,-1 1 0,1-1 0,0 1 16,0-1-16,0-20 0,21 20 0,0 1 15,0-22-15,0 0 0,0 1 16,0-1-16,21-21 0,0 0 0,0 22 15,0-22-15,1-21 0,20 21 0,-21-21 16,21 0-16,-20 0 0,20 0 16,-21 0-16,21 0 0,1 0 0,-22-21 0,0 21 15,21-21-15,-20-1 16,-1 1-16,0 0 0,0 0 0,21 0 16,-42-22-16,22 22 0,-1-21 0,-21 21 15,21-22-15,-21 22 0,0 0 0,0 0 16,0 0-16,0 0 0,-21 21 15,0 21 1,-1 0-16,22 21 0,-21-21 16,21 1-16,-21 20 0,21-21 0,-21 21 15,21-20-15,0-1 0,0 0 0,0 0 16,0 0-16,0 0 0,21 1 16,0-1-16,0-21 0,1 0 15,20 21-15,-21-21 0,0 0 0,22 0 16,-22 0-16,0 0 0,21-21 0,-21 21 15,1-21-15,20-1 0,-21 22 0,0-21 16,-21 0-16,0 0 0,21 0 16,-21-22-16,0 22 0,0 0 0,0-21 15,0 21-15,-21-22 0,0 22 0,21-21 16,-21 21-16,0-1 0,0 1 0,-1 0 16,1 21-16,0-21 0,0 21 0,-21 0 15,20 0-15,1 0 0,0 0 16,0 0-16,0 0 0,0-21 0,-1 21 15,1 0-15,0 0 16,0 0-16,0 0 0,-22-21 0,22 21 16,0 0-16,-21 0 0</inkml:trace>
  <inkml:trace contextRef="#ctx0" brushRef="#br0" timeOffset="25615.2">7599 4128 0,'0'0'0,"-21"0"0,-1 0 16,44 0-1,20 0-15,-21 0 16,21 0-16,1 0 0,-1 0 16,0 0-16,1 0 0,20-22 15,1 22-15,-22 0 0,22-21 0,-22 0 16,0 21-16,1 0 0,-1-21 0,-21 21 16,21 0-16,-20-21 0,-1 21 15,0 0-15,0-21 16,-21-1-1,-21 22 1,0 0-16</inkml:trace>
  <inkml:trace contextRef="#ctx0" brushRef="#br0" timeOffset="27369.73">10223 4424 0,'0'0'0,"22"-21"16,-1 21-16,0-21 15,-21-1-15,21 22 0,0-21 16,0 0-16,1 21 0,-1-21 0,0 0 15,0 0-15,0 21 0,0-22 0,-21 1 16,0 0-16,0 0 0,0 0 0,0 0 16,0-1-16,-21 1 0,-21 0 15,21-21-15,-22 21 0,22 21 16,-21-22-16,-22 22 0,22 0 0,0 0 16,-22 0-16,22 0 0,-22 22 0,22-1 15,-21 21-15,20 0 0,1 1 16,0-1-16,-1 22 0,1-22 0,21 21 15,-22-20-15,22-1 0,0 0 0,0 1 16,21-1-16,0 0 0,0-20 0,0-1 16,0 0-16,21 0 0,0-21 0,22 0 15,-22 0-15,21 0 0,0 0 16,1 0-16,20-21 0,-20 0 0,20 0 16,-21-1-16,22 1 0,-22 0 0,1-21 15,-1 21-15,0-22 0,1 22 16,-22-21-16,0-1 0,0 1 0,0 0 15,-21 21-15,0-22 0,0 1 16,0 0-16,0 20 0,0 1 0,0 0 16,-21 21-16,0 21 15,0 0-15,21 1 16,0 20-16,-21-21 0,21 21 0,0 1 16,0-22-16,0 21 0,0 1 0,0-22 15,21 21-15,-21-21 0,21 0 0,0 1 16,21-1-16,-20 0 0,-1 0 15,21-21-15,-21 0 0,22 0 0,-22 0 16,21 0-16,-21 0 0,22 0 16,-22 0-16,0-21 0,21 21 0,-21-21 15,1 0-15,20-1 0,-21 1 0,0 0 16,0 0-16,-21-21 0,22-1 0,-1 22 16,-21-21-16,21-1 0,-21 1 15,0 21-15,0 0 0,0 0 0,0-1 16,21 22-16,-21 22 15,0-1-15,0 0 16,-21 21-16,0 1 0,0-22 0,21 21 16,-22-21-16,1 22 0,0-22 0,0 21 15,21-21-15,-21 0 0,21 22 16,-21-22-16,-1 0 0,22 0 16,22-21 15,-1-21-16,0 0-15,-21 0 0,21 0 0,0-1 16,0 1-16,1 0 0,-1 0 0,0-21 16,0 20-16,0 1 0,0-21 0,1 21 15,-22 0-15,21-1 0,0 1 16,-21 0-16,21 42 16,-21 0-16,0 1 0,0-1 15,0 0-15,0 21 0,0-21 16,0 1-16,0 20 0,21-21 15,-21 0-15,0 0 0,0 1 0,21-1 16,1 0-16,-22 0 0,21-21 0,0 21 16,0-21-16,0 0 0,0 0 0,1 0 15,-1 0-15,21 0 0,-21 0 0,0 0 16,22-21-16,-22 21 0,0-21 16,21 0-16,-20 21 0,-1-21 0,0-1 15,0-20-15,0 21 0,0 0 0,-21 0 16,0-1-16,22 1 0,-22 0 0,0 0 15,21 0-15,-21 42 32,0 0-32,-21 0 15,21 0-15,0 1 0,0-1 0,0 0 16,0 0-16,0 0 0,0 0 0,0 1 16,0-1-16,0 0 0,21-21 15,0 0-15,21 0 16,-21 0-16,1 0 0,-1 0 15,0 0-15,21 0 0,-21 0 16,22-21-16,-22 0 0,0 21 0,21-22 0,-20 1 16,-1 0-16,0 21 0,0-21 0,-21-21 15,21 20-15,-21 1 0,21 0 16,-21-21-16,0 21 0,0-1 16,0 1-16,22 0 0,-22 0 0,0 0 15,0 42 1,0 0-16,0 0 15,0 0-15,0 22 0,-22-1 16,22 0-16,-21 1 0,0-1 0,0 0 16,0 22-16,21-22 0,-21 22 0,-1-1 15,22 1-15,0-1 0,0 1 0,0-1 16,0 1-16,-21-1 0,21 22 0,0-22 16,0 1-16,0-1 0,-21 1 15,0 21-15,21-22 0,-21 1 16,0-1-16,-1-21 0,1 22 0,-21-22 15,21 1-15,0-1 0,-22-21 0,22 0 16,0 0-16,0 1 0,-22-22 0,22 0 16,0 0-16,0 0 0,0 0 0,-22-22 15,22 22-15,0-21 0,-21-21 0,21 21 16,-1 0-16,-20-22 0,21 1 16,0 0-16,0-22 0,21 22 0,0-22 15,0 22-15,0-22 0,0 1 0,21 21 16,0-22-16,0 1 0,21 20 0,1-20 15,-1 20-15,22 1 0,-1-21 0,1 20 16,-1 1-16</inkml:trace>
  <inkml:trace contextRef="#ctx0" brushRef="#br0" timeOffset="28276.12">13716 4001 0,'-21'-43'16,"0"43"-1,-1 0-15,1 0 0,-21 0 0,21 21 0,0-21 16,-22 22-16,22 20 0,-21-21 16,21 21-16,-1-20 0,1 20 15,0 0-15,0-21 0,0 22 0,21-1 16,0-21-16,0 22 0,0-22 0,0 0 15,21 0-15,0 0 0,0 0 0,22 1 16,-22-22-16,21 0 0,-21 0 0,22 0 16,-1 0-16,-21 0 0,21 0 15,-20 0-15,20-22 0,0 1 0,-21 21 16,1-21-16,-1 0 0,0 0 0,0 0 16,0-22-16,-21 22 0,0-21 15,0-1-15,0 1 0,0 0 0,0-1 16,0 1-16,-21 0 0,0 21 15,21-22-15,-21 22 0,0 0 0,-1 0 16,1 21-16,-21 0 0,21 0 0,0 0 16,-1 0-16,22 21 15,0 0-15,22 0 16,-1-21-16,21 0 16,-21 0-16,22 0 0,20 0 0,-21 0 15,1 0-15,20 0 0,-20 0 0,20-21 16,-21 21-16,22-21 15,-22 0-15,22 0 0,-22-1 0,-21 1 16,22 0-16,-22 0 0,21 0 0,-42-22 0,21 22 16,-21 0-16,0-21 0,0 21 15,0-1-15,0 1 0,0 0 16,-21 21-16,0 0 0,0 0 16,0 0-16,-1 21 0,1-21 0,-21 21 15,21 1-15,0 20 0,-1-21 0,1 21 16,0 1-16,0 20 0,0-20 15,0 20-15,-22 22 0,22-22 16,0 1-16,0 20 0,0 1 0,-1-21 0,1 20 16,0 1-16,-42 169 15,41-169-15,1-1 0,21 1 16,0 21-16,0-22 0,0 1 0,0 21 16,0-21-16,0-1 0,0 1 15,0 0-15,0-1 0,0-20 0,0 20 16,0-20-16,0-1 0,0-20 0,0 20 15,0-20-15,0-22 0,0 0 0,0 0 16,-21-21 0,0-21-16,0 0 0,0 0 15,-1-1-15,1-20 0,-21 21 16,21 0-16,-22-22 0,1 1 0,0 0 16,-1 21-16,1-43 0,0 22 15,-1-1-15,1 1 0,21 0 0,-21-22 16,20 22-16,1 0 0,0-1 15,21 1-15,0 0 0,0-1 0,0 1 16,21 0-16,22-1 0,-22 1 0,21 0 16,0-22-16,1 22 0,-1-1 0,22-20 15,-22 21-15,21-22 0</inkml:trace>
  <inkml:trace contextRef="#ctx0" brushRef="#br0" timeOffset="28546.96">15452 3979 0,'21'-21'0,"-42"42"0,42-63 15,-21 63 1,-21-21 0,-1 21-16,1 22 0,0-22 0,21 21 15,-21-21-15,0 22 0,21-22 0,0 21 16,-21-21-16,21 1 0,-22-1 0,22 0 15,0 0-15,-21 0 0,21 0 0,0 1 16,21-22 15,1-22-15,-1 1-16,0 0 0</inkml:trace>
  <inkml:trace contextRef="#ctx0" brushRef="#br0" timeOffset="28871.78">15536 3831 0,'0'0'0,"-21"0"0,0 0 16,0 0-16,0 0 15,-1 21-15,22 1 16,22-22 0,-1 0-16,0 0 0,0 0 0,0 0 15,0 0-15,22 0 0,-22-22 16,0 22-16,0-21 0,0 0 15,1 21-15,-22-21 0,0 0 0,0 0 16,0-1-16,0 1 0,0 0 0,0 0 16,0 0-16,-22 0 0,1-1 15,0 22-15,0 0 0,-21 0 16,20 0-16,1 0 0,-21 0 0,21 22 16,0-22-16,-1 21 0,1 0 0,0 0 15,21 0-15,0 0 0,0 1 16,0-1-16,21 0 0,0-21 15,1 21-15,-1-21 0,21 0 0,-21 0 16,22 21-16,-22-21 0</inkml:trace>
  <inkml:trace contextRef="#ctx0" brushRef="#br0" timeOffset="29151.62">16065 3704 0,'0'0'15,"22"-21"-15,-1-64 16,0 64-16,-21 0 0,0 0 0,21 21 15,-21 21 1,-21 0-16,0 0 0,21 1 16,-21 20-16,-1-21 0,1 21 15,0 1-15,0-1 0,0 0 0,0 22 16,-1-22-16,1 22 0,0-22 16,0 0-16,0 22 0,0-22 0,21-21 15,-22 22-15,22-1 0,0-21 0,0 0 16,0 1-16,0-1 0,0 0 0,0 0 15,22-21 1,-1 0-16,0 0 0,0 0 0,0 0 16,0-21-16,1 21 0,20-21 0,-21 0 15,21 21-15,-20-22 0</inkml:trace>
  <inkml:trace contextRef="#ctx0" brushRef="#br0" timeOffset="29483.42">16362 4149 0,'0'0'0,"42"-43"0,43-20 16,-64 63-16,0-21 0,0 0 0,-42 21 47,0 0-47,-21 0 0,20 21 15,1-21-15,-21 21 0,21-21 0,0 21 16,-1 0-16,1-21 0,21 21 16,0 1-16,0-1 0,0 0 15,21-21-15,1 21 0,-1 0 16,0-21-16,0 21 0,0-21 0,0 22 15,1-22-15,-1 21 0,0 0 16,0 0-16,-21 0 16,21-21-16,-21 21 0,0 1 15,0-1-15,-21-21 0,0 0 16,0 21-16,0-21 16,-1 0-16,1 0 0,-21 0 0,21 0 15,0 0-15,-1 0 0,1 0 0,0-21 16,0 21-16,0-21 0,0-1 0,-1 1 15,1 0-15,0 0 0,0 0 0</inkml:trace>
  <inkml:trace contextRef="#ctx0" brushRef="#br0" timeOffset="29710.95">15833 3662 0,'0'0'16,"42"-21"-16,0 21 15,-21 0-15,22-21 0,-1 21 0,0 0 16,1 0-16,-1 0 0,0 0 16,22 0-16,-22 0 0,1 0 0,-22 0 15,21 0-15,-21 0 0,22 0 0,-22 0 16,-21-22-16,21 22 0,0 0 16</inkml:trace>
  <inkml:trace contextRef="#ctx0" brushRef="#br0" timeOffset="32496.25">18161 4466 0,'-21'0'0,"0"0"16,-1 0-16,1 0 16,0 0-16,0 0 0,0 0 15,21-21 16,0 0-31,21 0 16,0 0-16,0-1 0,0 22 0,1-42 16,20 21-16,0 0 0,1-22 0,-1 22 15,21-21-15,-20 0 0,-1-1 0,22 1 16,-22 0-16,0-1 0,1 1 16,-1 21-16,-21-22 0,0 1 15,0 21-15,-21 0 0,0 0 0,-21 21 16,-21 0-1,0 0-15,-1 21 0,1 0 16,0 21-16,-1-21 0,1 22 0,0-22 16,-1 21-16,22 1 0,0-1 0,21 0 15,0 1-15,0-1 0,0-21 0,0 21 16,21-20-16,0-1 0,0 0 16,22 21-16,-22-42 0,21 21 0,-21 1 15,1-1-15,20-21 0,-21 0 0,-21 21 16,21-21-16,-42 0 31,0-21-31,-21 0 16,20 21-16,-20-22 0,21 22 0,-21 0 15,20 0-15,-20 0 0,21 0 0,0 0 16,0 0-16,-1 0 0,22 22 31,0-1-31,22-21 0,-1 0 16,0 21-16,0-21 0,21 0 0,1 0 15,-22 0-15,21 0 0,1 0 16,-1 0-16,21 0 0,-20 0 0,-1 0 16,0-21-16,22 21 0,-22-21 0,1-1 15,-1 22-15,0-21 0,-21 0 16,22 0-16,-22 0 0,21 0 16,-21-22-16,1 22 0,-22 0 0,0-21 15,21 20-15,-21 1 0,0-21 0,0 21 16,0 0-16,-21 42 31,-1 0-31,1 0 0,21 0 0,-21 22 16,0-22-16,0 21 0,0-21 0,-1 0 15,-20 22-15,21-22 0,0 0 0,0 0 16,21 0-16,-22 1 0,22-1 16,0 0-16,0 0 0,22-21 31,-1 0-31,0 0 0,0-21 15,0 21-15,0-21 0,1 0 16,-22-1-16,21 1 0,0 0 0,0-21 16,0 21-16,0-1 0,1-20 0,-1 0 15,0 21-15,-21-22 0,21 22 0,0 0 16,0 0-16,-21 0 0,22 21 16,-1 0-16,-21 21 0,21 0 15,-21 0-15,0 0 0,0 0 0,0 1 16,0 20-16,0-21 0,0 21 0,0-20 15,0-1-15,0 0 16,0 0-16,0 0 0,0 0 0,0 1 16,21-1-16,0-21 15,0 0 1,1 0 0,-22-21-16,21 21 0,0-22 0,0 1 15,0 0-15,0 0 0,1 0 0,-1-22 16,21 22-16,-21-21 0,22 21 0,-1-22 15,-21 22-15,21 0 0,-20 0 16,-1 0-16,21 21 0,-21 0 16,0 21-16,-21 21 15,0-21-15,0 1 0,0-1 16,0 21-16,0-21 0,0 0 16,0 22-16,0-22 0,0 0 0,0 21 15,0-20-15,0-1 0,0 0 0,0 0 16,22 0-16,-1-21 0,-21 21 15,42-21-15,-21 0 0,0 0 0,22 0 16,-22 0-16,21 0 0,1 0 16,-1 0-16,21 0 0,-20 0 0,-1 0 15,0-21-15,1 0 0,-1 21 0,-21-21 16,22 0-16,-22-22 0,0 22 0,0 0 16,0-21-16,-21-1 0,0 22 15,0-21-15,0 21 0,0-22 16,0 22-16,-21 0 0,0 0 0,0 21 15,0 0-15,-1 0 0,1 0 0,0 0 16,-21 21-16,21 0 0,-22 0 16,22 22-16,-21-22 0,21 0 0,-1 21 15,1-20-15,0-1 0,0 21 0,21-21 16,0 0-16,0 1 0,0-1 0,0 0 16,0 0-16,21-21 0,0 0 0,0 21 15,1-21-15,20 0 16,-21 0-16,0 0 0,0 0 0,1-21 15,-1 0-15,0 21 0,0-21 0,0 0 16,0-1-16,1 1 0,-1 0 16,0-21-16,-21 21 0,21-1 0,-21-20 15,0 21-15,21-21 0,0 20 16,-21 1-16,0 42 31,0 22-31,0-22 0,-21 0 16,21 21-16,0-20 0,0-1 0,0 21 15,0-21-15,0 0 0,0 1 0,0-1 16,0 0-16,0 0 0,21-21 0,1 0 16,-1 21-16,0-21 0,0 0 15,21 0-15,1 0 0,-22 0 16,21 0-16,-21-21 0,22 21 0,-22-21 16,0 0-16,21 0 0,-20-1 0,-1 1 15,0-21-15,0 21 0,0-22 0,-21 1 16,21-21-16,1 20 0,-1-20 15,0 20-15,0-20 0,0-1 0,-21 1 16,0 21-16,0-22 0,0 22 0,0-1 16,0 1-16,0 21 0,0-21 0,0 20 15,-21 22 1,0 22-16,21-1 0,-21 0 16,0 21-16,-1 1 0,1-1 15,0 0-15,21 1 0,-21-1 0,21 21 16,-21 1-16,21-22 0,0 22 15,0-1-15,0 1 0,0-22 0,0 0 16,21 1-16,0-1 0,0 0 0,-21-20 16,21 20-16,1-21 0,20-21 0,-21 21 15,0-21-15,0 0 0,1 0 16,20 0-16,-21 0 0,0 0 0,22-21 16,-22 0-16,0 0 0,21 0 0,-21-22 15,1 22-15,20-21 0,-21-1 0,0-20 16,0 21-16,1-1 0,-1-20 15,0-1-15,0 22 0,0-22 16,0 22-16,1-21 0,-1 20 0,-21-20 0,0 20 16,0 22-16,0 0 0,0 0 15,0 0-15,-21 42 16,-1 0-16,1 0 16,0 22-16,0-22 0,0 21 0,21 0 15,-21 1-15,-1 20 0,1-20 16,21 20-16,-21-21 0,21 22 0,0-1 15,0-20-15,0-1 0,0 22 0,0-22 16,0-21-16,0 21 0,21-20 16,0 20-16,1-21 0,-1 0 0,21-21 15,0 21-15,-20-21 0,20 0 0,0 0 16,1 0-16,-1 0 0,-21 0 16,21-21-16,1 21 0,-22-21 0,21 0 15,-21 0-15,1 0 0,-1-1 0,0 1 16,0-21-16,0 21 0,0-22 15,-21 22-15,0-21 0,0 21 0,0 0 16,0-1-16,-21 22 16,0 0-16,0 22 0,0-22 15,0 21-15,-1 0 0,1 21 16,0-21-16,0 1 0,21-1 16,0 21-16,0-21 0,0 0 0,0 1 0,0 20 15,0-21-15,0 0 16,0 0-16,0 1 0,21-22 15,0 21-15,0-21 0,1 0 16,-1 0-16,0 0 0,0 0 0,0 0 16,0 0-16,1 0 0,-1-21 0,0-1 15,0 22-15,0-21 0,22 0 16,-43 0-16,42 0 0,-42-22 0,21 22 16,0-21-16,0 21 0,1-22 0,-22 22 15,0 0-15,0 0 0,0 0 0,0 42 31,0 0-31,-22 0 16,22 0-16,-21 1 0,0 20 0,21-21 16,0 0-16,0 64 15,0-64-15,0 0 0,0 0 16,21-21-16,0 22 16,1-22-16,-1 0 0,0 0 15,0 0-15,0-22 16,0 22-16,-21-21 0,22 0 15,-1 0-15,0 0 16,0 0-16,0-1 0</inkml:trace>
  <inkml:trace contextRef="#ctx0" brushRef="#br0" timeOffset="33103.46">24320 4043 0,'0'0'0,"0"-42"16,0-1-16,22 1 0,-1 0 0,-21-1 16,21 1-16,-21 0 0,0 20 15,0-20-15,0 21 0,21 0 0,-21 0 16,0 42-16,0 0 16,-21 21-16,0 1 0,0 20 15,21 1-15,-22-1 0,1 22 0,0-1 16,0 1-16,0 0 0,21-1 0,-21 1 15,-1 0-15,1 21 0,21-22 0,-21 1 16,0 21-16,21-22 0,-21 1 16,21 21-16,-21-21 0,-1-1 15,1-20-15,21 20 0,-21-20 0,0-1 16,21 1-16,0-1 0,0-20 0,0-22 16,-21 21-16,21-21 0,0-42 31,0 0-31,21-21 0,-21 21 0,0-22 15,21 1-15,-21-22 0</inkml:trace>
  <inkml:trace contextRef="#ctx0" brushRef="#br0" timeOffset="33399.44">24024 4678 0,'0'0'0,"0"-85"0,0-148 16,0 149-16,0 20 15,0-20-15,0 20 0,0 1 0,21-1 16,22 22-16,-22-22 0,21 22 15,0 21-15,22-22 0,-22 22 0,22 0 16,-1 21-16,1 0 0,-1 0 0,1 21 16,-22 0-16,0 22 0,-20-22 15,-1 21-15,-21-21 0,0 22 0,0-1 16,-21 0-16,-1 1 0,-20-1 0,0 0 16,-1-20-16,1 20 0,0 0 0,-22-21 15,22 1-15,0-1 0,20 0 16,-20 0-16,21 0 0,0-21 15,0 21-15,-1-21 0,22 22 16,22-22-16,-1 0 16,0 0-16,0 0 0,0 0 15,22 0-15,-1 0 0</inkml:trace>
  <inkml:trace contextRef="#ctx0" brushRef="#br0" timeOffset="33996.25">24723 4403 0,'21'0'31,"-21"-21"-31,21 21 0,0-22 0,0 1 16,0 0-16,1 0 0,-1 0 0,21 0 15,0-22-15,1 22 0,-22-21 16,21-1-16,-21 22 0,22-21 16,-22 21-16,0 0 0,-21-1 0,0 1 15,-21 21 1,0 0-16,0 21 15,-22 1-15,22-22 0,0 21 16,0 0-16,0 0 0,-1 0 0,22 0 16,0 1-16,0-1 15,22 0-15,-1-21 16,0 0-16,0 0 16,0 0-16,0 0 0,1 0 0,-1 0 15,0 0-15,0 0 0,0 0 0,0 0 16,1 0-16,-1 0 0,0 0 0,-21 21 15,0 0 1,0 0-16,0 1 16,0-1-16,0 0 15,0 0-15,21 0 16,0-21 0,0 0-16,1 0 15,-1 0-15,0 0 0,0-21 0,0 0 16,0 21-16,1-21 0,-1 0 0,0-1 15,-21 1-15,21 0 16,0 0-16,-21 0 0,21 0 0,-21-1 16,0 1-16,-21 42 47,21 1-47,-21-1 0,0-21 0,21 21 15,0 0-15,-21 0 0,21 0 16</inkml:trace>
  <inkml:trace contextRef="#ctx0" brushRef="#br0" timeOffset="34168.15">25569 4064 0,'0'0'0,"0"-21"0,0-21 15,0 20-15,0 1 16,0 0-16,0 0 0,0 0 0,-21 21 15,21-21-15,21 21 47,0 21-47,1-21 0,-1 21 16,21-21-16,-21 0 0</inkml:trace>
  <inkml:trace contextRef="#ctx0" brushRef="#br0" timeOffset="35892.07">26120 4022 0,'-22'21'16,"1"-21"-16,0 0 0,21 21 0,-42 0 15,21-21-15,-1 21 0,1 1 0,0-1 16,21 21-16,-21-21 0,0 0 16,21 1-16,-21 20 0,21-21 0,0 0 15,0 0-15,0 1 0,0-1 0,0 0 16,0 0-16,-22-21 47,22-21-47,0 0 15,0 0-15,0-1 0,0 1 0,0 0 16,22 0-16,-22 0 0,21-22 16,0 22-16,0-21 0,0 0 0,0 20 15,1 1-15,-1 0 0,21 0 0,-42 0 16,21 21-16,0 0 0,1 0 0,-1 0 15,0 21-15,-21 0 0,0 0 16,21 0-16,-21 1 0,21-1 0,-21 21 16,0-21-16,0 0 0,0 1 0,0-1 15,21 0-15,1 0 0,-22 0 16,21 0-16,0-21 0,-21 22 16,21-22-16,0 0 15,0 0-15,1 0 16,-1 0-16,-21-22 15,21 1-15,0 21 0,0-21 16,-21 0-16,21 0 0,1-22 0,-1 22 16,-21 0-16,21 0 0,0 0 0,0 0 15,-21-1-15,0 1 0,21 0 16,-21 42 0,0 0-16,0 1 15,0 20-15,0-21 0,0 0 16,0 0-16,0 22 0,0-22 0,0 0 15,0 0-15,0 0 0,0 1 16,0-1-16,22 0 0,-1 0 16,0-21-16,0 0 0,0 0 0,0 0 15,1 0-15,-1 0 0,0 0 0,0 0 16,21 0-16,-20 0 0,-1-21 16,0 0-16,0 21 0,0-21 0,0-1 15,-21 1-15,22 0 0,-1 0 0,0-21 16,-21 20-16,0-20 0,21 0 15,-21 21-15,21-22 0,-21 22 0,0 0 16,0 0-16,0 0 0,-21 42 31,21 0-31,-21 0 0,21 0 16,-21 0-16,21 22 0,0-22 0,0 0 16,0 21-16,0-20 0,0-1 0,0 0 15,0 0-15,0 0 0,21 0 16,0-21-16,0 0 0,0 22 15,22-22-15,-22 0 0,21 0 0,-21 0 16,22 0-16,-22 0 0,21 0 0,-21-22 16,1 22-16,-1-21 0,0 0 15,0 0-15,0-21 0,0 20 16,1-20-16,-22 0 0,0-1 0,21 1 16,-21 0-16,21-22 0,-21 22 0,0-22 15,0 22-15,0 0 0,0-22 16,0 22-16,0 21 0,0-22 0,0 22 15,0 0-15,-21 21 16,0 0-16,-1 0 0,22 42 16,-21-20-16,21-1 0,-21 21 0,0 0 15,21-20-15,0 20 0,0 21 0,-21-20 16,21-1-16,0 22 0,-21-22 16,21 0-16,0 22 0,0-22 15,0 0-15,0-20 0,0 20 0,84 64 16,-84-85-1,21-21-15,1 0 0,-1 0 16,0 0-16,0 0 0,0 0 16,0 0-16,1 0 0,-1-21 0,0 0 15,-21-1-15,21 1 0,0 0 0,0 0 16,1 0-16,-1-22 0,-21 22 16,21 0-16,0 21 15,-21 21 1,0 0-16,0 1 15,0-1-15,0 0 16,0 0-16,0 0 0,0 0 16,0 1-16,0-1 0,0 0 31,21-21-31,0 0 0,1 0 16,-1 0-16,0 0 0,0 0 0,0 0 15,-21-21-15,21 21 0,1-21 0,-1-1 16,0 22-16,0-21 0,0 0 15,0 0-15,1 0 0,-1 21 0,0-21 16,0-1-16,-21 44 31,0-1-15,0 0-16,0 0 0,-21-21 16,21 21-16,0 0 0,-21-21 0,21 22 15,0-1-15,0 0 16,0 0-16,21-21 15,0 0-15,0 0 0,0 21 16,1-21-16,-1 0 0,0 0 0,21 0 16,-21 0-16,1 0 0,-1 0 15,21-21-15,-21 0 0,0 21 0,1-21 16,-1 0-16,0-1 0,-21 1 0,21 0 16,0-21-16,0 21 0,-21-1 15,0 1-15,0 0 16,-21 42-1,0 0 1,21 1-16,-21-1 0,0 0 16,21 0-16,-21 0 0,21 0 0,0 1 15,0-1-15,0 0 0,0 0 16,0 0 0,21-21-16,0 0 0,0 0 15,0 0-15,0 0 16,1 0-16,-1 0 0,0 0 0,0-21 15,0 0-15,0 0 16,-21 0-16,0-1 16,0 1-16,0 0 0,0 0 0,0 0 15</inkml:trace>
  <inkml:trace contextRef="#ctx0" brushRef="#br0" timeOffset="36082.96">28257 3874 0,'0'0'0,"-21"0"16,-42 0-16,42 0 0,-1 0 16,22-22 46</inkml:trace>
  <inkml:trace contextRef="#ctx0" brushRef="#br0" timeOffset="36279.85">27368 3852 0,'0'0'0,"-42"22"0,-21-1 16,63 0 15,21-21-31,0 0 0,21 0 15,-21 0-15,22 0 0,-1 0 0,0 0 16,1 0-16,-22 0 0,21 0 16,-21 0-16,1-21 0,-1 0 0,0 21 15,-21-22-15,0 1 0</inkml:trace>
  <inkml:trace contextRef="#ctx0" brushRef="#br0" timeOffset="36423.78">26839 3725 0,'0'0'0,"-42"22"0,-22-22 16,43 0-16,42 0 47</inkml:trace>
  <inkml:trace contextRef="#ctx0" brushRef="#br0" timeOffset="37871.8">29485 4149 0,'0'21'0,"0"0"16,0 0-16,21-21 15,0 0 1,1 0-16,-1 0 16,0-21-16,0 0 15,-21 0-15,0 0 0,21-1 0,-21 1 16,0 0-16,0 0 0,0 0 0,0-22 16,0 22-16,0 0 0,-21 0 15,0 0-15,21 0 0,-21-1 0,0 1 16,-1 21-16,1 0 0,0 0 0,0 0 15,0 21-15,-22 1 0,22-1 16,0 21-16,0-21 0,0 22 16,0-1-16,-1 0 0,1 1 0,21-22 15,0 21-15,0 0 0,0-20 0,0 20 16,0-21-16,0 0 0,0 0 16,21 1-16,1-22 0,-1 0 0,0 21 15,21-21-15,1 0 0,-22 0 0,21 0 16,0-21-16,-20-1 0,20 1 15,-21 21-15,0-42 0,22 21 0,-22 0 16,0-22-16,0 1 0,0 0 0,0-1 16,1 1-16,-1-22 0,-21 22 15,21-21-15,0-1 0,0 1 0,22-1 16,-22 1-16,0-1 0,0 1 16,-21-1-16,21 22 0,-21-1 0,21 22 15,-21 0-15,0 42 16,-21 0-16,0 1 0,-21 20 15,21 0-15,-1 22 0,1-22 0,0 22 16,0-22-16,0 0 0,0 22 16,-1-1-16,22-20 0,0-1 0,0 21 15,0-20-15,0-1 0,0 0 0,22 1 16,-1-1-16,0-21 0,21 0 16,-21 1-16,1-1 0,20 0 0,0-21 15,1 0-15,-22 0 0,21 0 16,0 0-16,1 0 0,-1 0 15,0-21-15,1 0 0,-22-1 0,21 1 16,-21 0-16,1-21 0,-1-1 0,0 22 16,0-21-16,-21 0 0,21-1 15,-21 22-15,0 0 0,0 0 0,0 0 16,-21 21-16,0 0 0,0 0 0,0 0 16,-22 21-16,22 0 0,-21 0 0,-1 0 15,22 0-15,-21 22 0,21-22 16,0 0-16,-1 0 0,1 22 0,0-22 15,21 0-15,0 0 0,0 0 16,0 0-16,0 1 0,21-22 16,0 0-16,1 0 0,-1 21 15,0-21-15,0 0 0,0 0 0,22 0 16,-22 0-16,0-21 0,0-1 16,0 22-16,0-21 0,1 0 0,-1 0 15,0 0-15,0-22 0,-21 22 0,21-21 16,-21 21-16,21 0 0,-21-1 15,0 44 1,0-1-16,0 21 16,-21-21-16,21 22 15,-21-22-15,21 0 0,0 21 0,0-21 16,0 1-16,0-1 0,0 0 0,0 0 16,0 0-16,21-21 0,0 0 0,1 21 15,-1-21-15,0 0 0,0 0 16,0 0-16,22 0 0,-22-21 0,0 21 15,0-21-15,21 0 0,-20 0 0,-1 0 16,21-1-16,-21 1 0,22-21 16,-22 0-16,0-1 0,21 1 0,-21 0 15,1-22-15,20 1 0,-21 20 0,0-20 16,0-1-16,1 1 0,-22 20 16,0 1-16,21 0 0,-21 21 0,0-1 15,-21 22 1,-1 22-16,1 20 15,0-21-15,0 21 0,0 1 0,0-1 16,-1 0-16,1 1 0,0 20 16,21-20-16,0-1 0,0 21 0,0-20 15,0-1-15,0 0 0,0 1 0,0-22 16,0 21-16,21-21 0,-21 1 16,21-1-16,1 0 0,-22 0 0,21-21 15,0 0-15,0 0 0,0 0 0,0 0 16,22 0-16,-22 0 15,0 0-15,0-21 0,0 21 0,1-21 0,-22 0 16,0-1-16,0 1 0</inkml:trace>
  <inkml:trace contextRef="#ctx0" brushRef="#br0" timeOffset="38047.76">30946 3979 0,'0'0'0,"-22"0"0,1-21 0,0 21 16,21-21-1,21 21-15,0 0 16,1 0-16,-1 0 0,21 0 0,0 0 16,1-21-16,-1 21 15,0 0-15,1 0 0,-1 0 0,0 0 16,1 0-16,-1 0 0,-21 0 0,22 0 16</inkml:trace>
  <inkml:trace contextRef="#ctx0" brushRef="#br0" timeOffset="38591.18">31708 4276 0,'0'0'0,"21"0"16,0 0-16,0 0 16,-21-21-16,21-1 0,0 1 15,-21 0-15,22 0 16,-22 0-16,0 0 0,0-22 0,0 22 15,0-21-15,0 21 0,0-1 16,0 1-16,-22 0 0,1 0 0,0 21 16,0 0-16,0 0 0,0 0 15,-1 0-15,1 21 0,-21 0 0,21 0 16,0 22-16,-1-22 0,-20 21 0,21-21 16,21 1-16,-21 20 0,21-21 15,-21 0-15,21 0 0,0 1 16,0-1-16,0 0 0,21 0 15,0-21-15,0 0 16,0 0-16,0 0 0,1 0 0,-1-21 16,21 0-16,-21 21 0,0-21 0,1-1 15,-22-20-15,21 21 0,0 0 16,-21-22-16,0 1 0,21 21 0,-21-21 16,21 20-16,-21-20 0,0 21 0,0 0 15,-21 42 1,21 0-1,-21 0-15,0 43 16,21-22-16,0-21 0,-21 22 0,21-22 16,0 21-16,0-21 0,0 0 15,0 1-15,0-1 0,0 0 16,0 0-16,21 0 0,0-21 0,0 0 16,0 0-16,0 0 15,22 0-15,-22 0 0,0 0 16,0-21-16,22 0 0,-22 21 0</inkml:trace>
  <inkml:trace contextRef="#ctx0" brushRef="#br0" timeOffset="38883.6">32470 3577 0,'0'0'0,"0"-42"0,0 0 16,21-1-16,-21 22 0,0-21 0,0 21 15,0-1-15,0 1 16,0 42-1,0 22-15,0-22 16,-21 21-16,21 1 0,-22-1 0,22 21 16,0-20-16,-21-1 0,0 22 15,0-22-15,21 21 0,0-20 0,-21-1 16,21 0-16,-21 1 0,21-1 0,0 0 16,0 1-16,0-22 0,0 0 15,0 0-15,0 0 0,0 1 0,0-1 16,21-21 15,-21-21-31,0-1 16</inkml:trace>
  <inkml:trace contextRef="#ctx0" brushRef="#br0" timeOffset="39587.28">32300 4106 0,'0'0'0,"-42"0"15,21 0-15,42 0 47,0 0-47,0 0 0,0 0 16,1 0-16,20 0 0,0-21 0,-21 21 15,22 0-15,-1 0 0,0-21 16,-20 21-16,20-21 0,-21 21 16,0 0-16,0-21 0,1 21 0,-1 0 15,-21 21 1,0 0-1,-21-21-15,-1 21 0,1 0 16,21 1-16,-21-1 0,21 0 0,0 0 16,0 0-16,0 0 0,0 1 15,0-1-15,0 0 16,21-21-16,0 0 0,1 0 16,-1 0-16,0 0 0,21 0 15,-21 0-15,1 0 0,20 0 0,-21 0 16,0 0-16,0-21 0,1 0 15,20-1-15,-21 1 0,-21 0 0,21 0 16,0 0-16,1 0 0,-22-1 16,0 1-16,0 0 0,-22 42 47,1 0-47,0 1 0,0-1 0,21 0 15,-21 0-15,0 21 0,-1-20 16,1 20-16,21-21 0,-21 21 15,0 1-15,-21-1 0,20 0 16,1 1-16,0 20 0,0-20 0,0 20 16,21 1-16,-21-1 0,-1 1 0,22-1 15,0-21-15,0 22 0,0-1 16,0-20-16,0 20 0,0-20 0,0-1 16,0-21-16,0 21 0,0-20 0,0 20 15,-21-21-15,0 0 0,0-21 16,0 21-16,0 1 0,-22-22 0,22 0 15,-21 0-15,21 0 0,-22 0 0,22 0 16,-21 0-16,-1 0 0,22-22 16,-21 1-16,21 21 0,-22-21 15,22 0-15,0 21 0,0-21 0,21 0 16,-21 21-16,21-22 0,0 1 16,0 0-16,0 0 0,21 0 15,21 21-15,-21-21 0,1-1 0,-1 1 16,21 0-16,0-21 0</inkml:trace>
  <inkml:trace contextRef="#ctx0" brushRef="#br0" timeOffset="39952.08">33105 4212 0,'0'0'0,"0"-106"0,0 85 16,0 0-16,0 0 0,0 0 15,-22 42 1,22 0-16,-21 21 16,0-20-16,21 20 0,-21 0 15,21 1-15,-21 20 0,0-21 0,21 22 16,0-22-16,-22 22 0,1-22 16,21 22-16,-21-1 0,0-21 0,21 22 15,-21-1-15,0-20 0,21-1 0,0 22 16,-22-22-16,1-21 0,21 21 15,-21 1-15,21-22 0,0 0 16,0 0-16,0 0 0,-21-21 16,21 22-16,0-44 47,0 1-47,0 0 0,21 0 0,-21 0 15,0 0-15,21-22 0,0 1 0</inkml:trace>
  <inkml:trace contextRef="#ctx0" brushRef="#br0" timeOffset="40239.91">32999 4530 0,'0'0'16,"0"-127"-1,0 84-15,0 22 0,0 0 0,21-21 16,-21 21-16,21-1 0,0 1 16,-21 0-16,21 0 0,1 21 0,-1-21 15,0 21-15,21 0 0,-21 0 16,1 0-16,-1 0 0,0 0 0,0 0 15,-21 21-15,0 0 0,0 0 16,0 0-16,-21 1 0,0 20 0,0-21 16,-1 0-16,1 0 0,-21 1 0,21-22 15,0 21-15,-22 0 0,22-21 16,0 0-16,0 21 0,0-21 0,42 0 62,0 0-62,0 0 0,0-21 16,0 21-16</inkml:trace>
  <inkml:trace contextRef="#ctx0" brushRef="#br0" timeOffset="40558.73">33295 4403 0,'0'0'0,"21"0"0,0-21 15,1 21-15,-22-22 0,21 22 16,0-21-16,0 21 0,0-21 0,0 21 15,-21-21-15,22 0 0,-22 0 16,21 21-16,-21-22 0,0 1 16,0 0-16,-21 21 15,-1 0 1,1 21-16,-21-21 0,21 21 0,0 1 16,-1-1-16,22 0 0,-21 0 15,21 0-15,0 0 0,0 1 16,0-1-16,0 0 0,21 0 15,1 0-15,-1-21 16,0 21-16,0-21 0,0 0 16,0 0-16,1 0 0,-1 0 15,0 0-15,0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27:43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9906 0,'0'0'0,"0"-21"16,0 0-16,0 0 15,0-1-15,0 1 16,0 0-16,0 0 0,0 0 16,0 0-16,0-1 15,0 1-15,-21 21 0,0-21 0,0 21 16,-21 0-16,20 0 0,-20 0 16,21 21-16,-21 0 0,-22 1 15,22-1-15,-1 0 0,1 21 16,-21 1-16,20-1 0,1 0 0,21 1 15,-22-1-15,22 0 0,0 1 16,21-1-16,0-21 0,0 21 0,0-20 16,0 20-16,21-21 0,0 0 0,22-21 15,-22 21-15,21-21 0,-21 0 16,22 0-16,-1 0 0,0-21 0,1 0 16,-1 0-16,0 0 0,1 0 0,-1-1 15,0 1-15,1-21 16,-1 0-16,0-1 0,1 1 0,-22 0 0,21-1 15,-21-20-15,22-1 0,-22 1 0,0-1 16,21 1-16,-20-1 16,-22 1-16,21 20 0,-21-20 0,0-1 15,0 22-15,0 0 0,0-1 0,0 1 16,0 0-16,0 21 0,-21-1 16,-1 22-16,1 22 15,0-1-15,0 21 0,21 0 16,-21 1-16,0 20 0,21 1 15,0-1-15,-22 1 0,1-1 0,21 22 16,-21-22-16,21 22 0,0-21 0,0-1 16,0 1-16,0-22 0,0 21 15,0-41-15,21 20 0,0 0 0,1-21 16,-1 1-16,21-1 0,-21-21 16,22 0-16,-1 0 0,0 0 0,1 0 15,-1 0-15,-21-21 0,21 21 16,1-22-16,-1 1 0,0 0 0,-20-21 15,20 21-15,-21-22 0,0 22 0,22-21 16,-22 21-16,0-22 0,-21 1 0,21 21 16,-21-22-16,21 22 0,-21 0 15,0 0-15,-21 21 32,0 21-32,0 0 0,0 0 15,-1 1-15,22 20 0,-21-21 16,21 0-16,-21 22 0,21-22 0,-21 0 15,21 21-15,0-21 0,0 1 0,0-1 16,0 0-16,0 0 0,21 0 16,0 0-16,0-21 0,1 0 0,-1 0 15,21 0-15,-21 0 0,0 0 0,1 0 16,20 0-16,-21 0 0,0-21 0,0 0 16,22 21-16,-22-21 0,0 0 0,0-22 15,-21 22-15,21 0 16,-21-21-16,0 21 0,22-22 0,-22 22 0,0-21 15,0 21-15,0-1 0,0 1 16,-22 0-16,1 0 0,0 21 0,0 0 16,-21 0-16,20 0 0,1 21 15,0-21-15,-21 21 0,21 0 0,-1 22 16,1-22-16,-21 0 0,42 21 0,-21-20 16,0 20-16,21-21 0,0 21 0,0-20 15,0-1-15,0 0 0,0 0 16,21 0-16,-21 0 0,21 1 0,21-22 15,22 21-15,-22-21 0,0 0 0,-20 0 16,-1 0-16,0 0 0,21 0 16,1-21-16,-22-1 0,21 22 0,0-21 15,1 0-15,-1 0 0,0-21 0,1 20 16,-1 1-16,-21 0 0,0-21 16,22 21-16,-43-1 0,21 1 0,-21 0 15,21 0-15,-21 42 31,-21 0-31,21 0 16,0 1-16,-21-1 0,21 0 0,-21 0 16,21 0-16,-22 0 0,22 1 0,0-1 15,0 0-15,0 0 0,0 0 16,22 0-16,-1-21 16,0 0-16,0 0 0,0 0 0,0 0 0,1 0 15,20 0-15,-21 0 0,21 0 16,-20-21-16,-1 21 0,21-21 0,-21 0 15,0 0-15,1 0 0,20-1 16,-42 1-16,21 0 0,0 0 0,-21-21 16,21 20-16,-21 1 0,0 0 0,0 0 15,0 0-15,0 42 32,-21 0-32,21 0 15,-21 0-15,0 1 0,21 20 0,0-21 16,0 0-16,-21 0 0,21 1 0,0-1 15,0 0-15,0 0 0,0 0 16,0 0-16,21 1 0,0-22 16,0 0-16,0 0 0,1 0 15,20 0-15,-21 0 0,0 0 16,22 0-16,-1-22 0,-21 1 0,21 0 16,1 0-16,-1 0 0,-21 0 0,22-22 15,-22 22-15,21-21 0,-21-1 0,0 1 16,1-21-16,-1 20 0,0 1 0,0-22 15,-21 22-15,0 0 0,0 21 16,0-22-16,0 22 0,0 0 0,0 0 16,-21 21-1,0 21 1,21 0-16,-21-21 0,21 21 0,-22-21 16,22 21-16,0 1 0,0-1 15,0 0 1,0 0 46,0 0-15</inkml:trace>
  <inkml:trace contextRef="#ctx0" brushRef="#br0" timeOffset="726.9">4551 9843 0,'0'0'0,"0"-43"0,0 22 0,0-21 0,0-1 16,0 22-16,21-21 0,-21 0 16,0-1-16,21 1 0,-21 0 15,0-1-15,0 22 0,0-21 0,0 21 16,0-1-16,0 1 0,0 0 0,0 0 16,-21 21-16,0 0 15,0 0-15,21 21 16,-22 0-16,22 22 0,0-22 0,-21 21 15,21 0-15,0 22 0,0-22 0,0 22 16,0-1-16,0 1 0,0-1 0,0-20 16,-21 20-16,21-21 0,0 22 15,0-22-15,0 1 0,0-22 0,0 21 16,0-21-16,0 0 0,0 1 0,0-1 16,0 0-16,-21-21 15,21-21 1,0 0-16,0-1 15,0 1-15,0 0 16,0 0-16,0-21 0,21 20 0,0-20 16,0 21-16,1-21 0,-1 20 0,21 1 15,-21-21-15,22 21 0,-1 0 0,-21 21 16,21-22-16,1 22 0,-1 0 0,0 0 16,-20 0-16,20 22 0,-21-1 15,21 0-15,-20 0 0,-1 0 0,0 0 16,-21 1-16,0-1 0,0 0 0,0 0 15,0 0-15,0 0 0,-21 1 16,0-1-16,-22 0 0,22 0 0,-21 0 16,21-21-16,-22 21 0,1-21 0,21 0 15,-22 22-15,22-22 0,0 0 16,0 0-16,-21 0 0,20 0 16,1 0-16,21-22 15,0 1-15,0 0 0,0 0 16,21 0-16,1 0 0,-1-1 15,21 1-15,-21 0 0,0 0 0</inkml:trace>
  <inkml:trace contextRef="#ctx0" brushRef="#br0" timeOffset="1016.25">5694 9123 0,'0'0'16,"21"-21"-16,0 0 0,-21-1 0,0 44 31,0-1-31,0 0 0,-21 0 16,0 21-16,0 1 0,21-1 15,-22 0-15,1 22 0,21-22 0,-21 22 16,0-22-16,0 22 0,0-22 0,21 21 16,-22-20-16,1-1 0,21 0 15,0 1-15,0-1 0,0-21 0,0 22 16,0-22-16,0 0 0,0 0 0,0 0 15,0 0-15,21-21 32,1 0-32,-1 0 15,0-21-15,0 21 0</inkml:trace>
  <inkml:trace contextRef="#ctx0" brushRef="#br0" timeOffset="1388.44">5927 9843 0,'21'0'32,"0"0"-17,0 0-15,0 0 16,0 0-16,1-22 0,-1 22 0,0-21 16,0 21-16,0-21 0,-21 0 15,21 21-15,-21-21 0,22 0 0,-22-1 16,0 1-16,0 0 0,0 0 15,0 0-15,-22 21 32,1 21-32,0 0 15,0 0-15,-21 0 0,20 1 0,1-1 16,0 0-16,0 0 0,21 21 0,-21-20 16,21-1-16,-21 0 0,21 0 0,0 0 15,0 0-15,0 1 0,0-1 0,0 0 16,21 0-16,0-21 15,0 0-15,0 0 0,0 0 16,1 0-16,-1 0 0,0 0 16,0 0-16,0 0 0,-21-21 0,21 0 15,1 21-15</inkml:trace>
  <inkml:trace contextRef="#ctx0" brushRef="#br0" timeOffset="3848.44">8424 9800 0,'0'0'15,"-21"0"-15,0 21 0,0-21 16,21 22-16,0-1 16,21-21-1,0 0-15,21-21 16,-20 21-16,-1-22 0,21 1 15,0-21-15,1 21 0,20 0 16,-20-22-16,20 1 0,-21 21 0,1-22 16,-1 1-16,0 0 0,1-1 0,-22 1 15,0 0-15,0-1 0,-21 1 0,0-21 16,0 20-16,0 1 0,0 0 0,0-1 16,0 22-16,-21-21 0,0 21 0,0-1 15,0 22-15,-1 0 16,1 0-16,0 22 0,0-1 0,0 21 15,0 0-15,21 1 0,-22 20 16,1 1-16,0 20 0,0-20 0,0 21 16,0 20-16,-1-20 0,1 21 0,-21-21 15,21-1-15,0 22 0,-22 0 0,22 0 16,0 0-16,-21-1 0,20 1 0,1 21 16,-21-21-16,21 21 0,-22-21 15,22 0-15,0 21 0,0-43 0,0 22 16,0-21-16,-1-22 0,22 1 0,0-1 15,0-20-15,0-22 0,0 21 0,22-21 16,-1-21-16,21 0 0,-21 0 16,0-21-16,22 0 0,-22 0 0,21-21 15,1-1-15,-1 22 0,-21-42 16,21 20-16,-20-20 0,-1 20 0,21-20 16,-21-22-16,-21 22 0,21-1 0,-21 1 15,22-1-15,-22-20 0,0 20 0,0 1 16,0-1-16,0-21 0,-22 22 0,1-1 15,0 22-15,0-21 0,0 20 0,0 1 16,-22 21-16,22-22 0,0 22 0,0 0 16,0 0-16,-1 21 0,1-21 15,0 21-15,21-21 0,0-1 16,21 1-16,0 0 16,22 21-16,-1-21 0,0 0 15,22-22-15,-1 22 0,1-21 0,21 0 16,-22-1-16,22 1 0,-1-22 0,1 1 15,0-1-15,21 1 0,-22-1 0,1 1 16,-22-1-16,22 1 0,-21-1 0,-1 1 16,-21-1-16,1 1 0,-1-1 15,-21 1-15,-21 21 0,0-1 0,0 1 16,0 0-16,-21 20 0,0 1 0,-21 0 16,20 0-16,-20 21 0,21 0 0,-21 0 15,-1 21-15,1 0 0,0 0 0,-1 22 16,22 20-16,-21-20 0,-1 20 0,22 1 15,0-1-15,0 22 16,0-22-16,0 1 0,-1 20 0,1-20 16,21 21-16,0-22 0,0 1 0,0-22 15,0 21-15,0-20 0,0-1 0,21 0 16,1-20-16,-1-1 0,0 0 0,0 0 16,0-21-16,0 0 0,1 0 0,20 0 15,-21 0-15,21 0 0,-20 0 0,-1-21 16,21 0-16,-21 0 0,22-1 0,-22-20 15,21 21-15,-21-21 0,0 20 16,1-20-16,-1 0 0,0 21 0,0-22 16,0 22-16,-21 0 0,0 0 0,0 42 31,0 0-31,0 0 16,-21 0-16,21 1 0,-21 20 0,0-21 15,21 0-15,0 22 0,0-22 0,0 21 16,0-21-16,0 0 0,0 22 0,0-22 15,0 0-15,0 0 0,0 0 0,21 1 16,0-1-16,0-21 0,0 0 16,1 0-16,-1 0 0,21 0 15,-21 0-15,0 0 0,1 0 0,-1 0 16,21-21-16,-21-1 0,0 22 0,1-21 16,-1 0-16,0-21 0,0 21 0,-21-1 15,0-20-15,0 21 0,21-21 16,-21-1-16,0 22 0,0-21 0,0-1 15,-21 22-15,0 0 0,0 0 0,0 0 16,-1 0-16,1 21 0,0 0 0,-21 0 16,21 0-16,-22 0 0,22 21 0,-21 0 15,-1 0-15,22 0 0,-21 22 0,21-22 16,0 21-16,-1-21 0,22 22 16,0-22-16,0 21 0,0-21 0,0 22 15,0-22-15,0 0 0,22 0 0,-1 0 16,21 0-16,-21 1 0,22-1 15,-22 0-15,21-21 0,0 0 0,1 0 0,-1 0 16,0 0-16,22 0 0,-22 0 16,22 0-16,-22 0 0,22-21 0,-1 0 15,-21-1-15,22 1 0,-22 0 0,22 0 16,-22-21-16,-21 20 0,22-20 0,-22 21 16,0-21-16,0 20 0,-21-20 0,0 21 15,0 0-15,0 0 0,0-1 0,-21 22 16,0 0-16,0 0 0,-1 0 15,-20 0-15,21 22 0,0-1 0,-22 0 16,22 0-16,0 21 16,0-20-16,-21-1 0,42 21 0,-22-21 0,1 0 15,21 1-15,0-1 0,-21 0 0,21 0 16,0 0-16,0 0 0,0 1 16,21-22-16,0 0 0,1 0 15,-1 0-15,0 0 0,0 0 16,0 0-16,0 0 0,22-22 0,-22 22 15,-21-21-15,42 0 0,-21 0 0,1 0 16,-22 0-16,21-22 0,0 22 0,0-21 16,0 21-16,0-22 0,1 22 0,-22-21 15,0 21-15,21-1 0,-21 1 0,0 42 32,0 1-32,0-1 15,-21 0-15,-1 21 0,22-21 0,0 1 16,-21 20-16,21-21 0,-21 21 15,21-20-15,0-1 0,0 0 0,0 0 16,0 0-16,0 0 0,21 1 0,0-1 16,1-21-16,-1 21 0,0-21 0,21 0 15,-21 0-15,22 0 0,-22 0 0,21 0 16,-21 0-16,22 0 0,-22-21 0,21 0 16,-21-1-16,22 1 0,-22 0 0,21-21 15,-21 21-15,1-22 0,-1 1 0,21 0 16,-21-22-16,0 1 0,1-1 15,-1 1-15,0-1 0,0 1 0,0-1 16,0 1-16,-21-1 0,22 1 0,-22 20 16,21 1-16,-21 0 0,21 20 0,-21 1 15,0 0-15,-21 63 16,0-20 0,21 20-16,-22-21 0,1 21 15,0 22-15,21-22 0,-21 22 0,0-22 16,0 22-16,-1-1 0,22 1 15,-21-1-15,21 1 0,-21-1 0,21-21 0,-21 22 16,21-22-16,0 1 0,0-22 0,0 21 16,0-21-16,0 22 0,0-22 15,21 0-15,0 0 0,0-21 0,1 21 16,-1-21-16,0 0 16,0 0-16,0 0 0,0 0 0,1-21 15,-1 21-15,0-21 0,0 0 16,0 0-16,0-1 0,1 1 0,-22-21 15,0 21-15,21 0 0,-21-22 0</inkml:trace>
  <inkml:trace contextRef="#ctx0" brushRef="#br0" timeOffset="4088.3">11493 9589 0,'0'0'0,"22"0"31,-1 0-31,0 0 0,0 0 16,21 0-16,1 0 0,-22 0 0,21-22 16,22 22-16,-22 0 0,0 0 0,22 0 15,-22 0-15,1-21 0,20 21 0,-21 0 16,1 0-16,-1 0 0,-21-21 0,22 21 16,-22 0-16,0 0 0,0-21 0,0 21 15,0 0-15,-21-21 0,22 21 16,-22-21-16,0-1 15</inkml:trace>
  <inkml:trace contextRef="#ctx0" brushRef="#br0" timeOffset="5532.34">14330 10160 0,'0'-21'16,"0"0"-16,21-22 16,0 22-16,-21 0 0,21-21 15,0 21-15,1-22 0,-1 1 0,21 0 16,-21-22-16,0 1 0,22-1 0,-22 1 15,0-1-15,21 1 0,-20-22 0,-1 21 16,0-20-16,0 20 0,0-20 0,-21-1 16,0 21-16,0 1 0,0-1 0,0 1 15,0 21-15,0 20 0,-21 1 0,0 0 16,0 0-16,0 21 0,-1 0 0,1 0 16,0 21-16,-21 21 0,-1 1 0,22-1 15,-21 0-15,21 22 0,-22 21 16,22-22-16,0 22 0,0-1 15,0-20-15,21 21 0,-21-1 0,21 1 16,0 0-16,0-22 0,0 22 0,0-22 16,0 1-16,0-22 0,0 22 0,0-22 15,21 0-15,0-21 0,0 22 0,0-22 16,0 0-16,1 0 0,-1-21 0,21 0 16,-21 0-16,22 0 0,-1 0 0,-21 0 15,21 0-15,1-21 0,-1 0 0,0 0 16,1 0-16,-1-22 0,0 1 0,1 0 15,-1-1-15,43-84 16,-64 85-16,0 0 0,0-1 0,0 22 16,-21-21-16,0 21 15,0 42 1,0 0-16,0 21 0,-21-21 16,0 1-16,21 20 0,-21 0 0,0-21 15,21 22-15,-21-1 0,21-21 0,0 22 16,-22-22-16,22 21 0,0-21 0,0 0 15,0 1-15,0-1 0,0 0 0,22 0 16,-1-21-16,0 21 0,0-21 16,21 0-16,-20 0 0,-1 0 0,0 0 15,21 0-15,-21 0 0,1-21 0,20 0 16,-21 21-16,0-21 0,0 0 0,1-1 16,-1 1-16,0-21 0,-21 21 0,0-22 15,21 1-15,-21 21 0,0-21 16,0 20-16,0-20 0,0 21 15,0-21-15,-21 20 0,0 1 16,0 21-16,-1 0 0,-20 0 0,21 0 16,0 0-16,0 0 0,-22 0 0,22 21 15,0-21-15,0 0 0,0 22 0,21-1 16,21-21 15,0 0-31,0 0 0,21 0 0,-20 0 16,20 0-16,0 0 0,-21 0 15,22 0-15,-1 0 0,0 0 0,1 0 16,-1 0-16,0 0 0,1 0 0,-1 0 16,0 0-16,1 21 0,-1 0 0,0-21 15,-20 21-15,-1 0 0,0 1 0,-21-1 16,0 0-16,0 0 0,0 21 0,0-20 16,0-1-16,-21 0 0,0 0 0,-1 0 15,1 0-15,21 1 0,-21-1 0,0 0 16,21 0-16,-21-21 0,0 0 15,21 21-15,-22-21 0,22-21 47,0 0-47,0 0 0,0 0 16,22-1-16,-1 1 0,0 0 0,0-21 16,0-1-16,0 1 0,1 21 0,20-21 15,-21-1-15,21 1 0,1 21 0,-1-22 16,0 22-16,-20 0 0,20 0 0,0 21 15,-21 0-15,22 0 0,-22 0 0,0 21 16,21 0-16,-20 0 0,-1 22 0,-21-22 16,0 21-16,21-21 0,-21 22 0,0-22 15,0 21-15,0-21 0,0 1 0,-21 20 16,21-21-16,-21 0 0,-1 0 16,1 1-16,0-1 0,0 0 0,0 0 15,0 0-15,-1-21 0,1 21 16,0-21-16,0 0 0,21 22 15,21-22 17,21-22-32,-20 22 15,-1-21-15,21 0 0,0 21 0,-20-21 16,20 21-16,0 0 0</inkml:trace>
  <inkml:trace contextRef="#ctx0" brushRef="#br0" timeOffset="6156.26">16912 10033 0,'0'0'16,"42"0"-16,-20-21 0,20 0 15,-21 0-15,21-1 0,-20 1 0,-1 0 0,0 0 16,0-21-16,-21 20 0,0 1 16,0-21-16,0 21 0,0 0 0,0-1 15,-21 22-15,0 0 16,0 0-16,-22 0 0,22 0 0,-21 22 16,21-1-16,-22 0 0,22 0 0,-21 0 15,21 22-15,-1-22 0,1 0 0,0 21 16,0-21-16,0 1 0,0 20 0,21-21 15,0 0-15,0 0 0,0 1 0,0-1 16,0 0-16,21-21 0,0 0 16,0 21-16,0-21 0,0 0 15,1 0-15,-1 0 0,0 0 0,21 0 16,-21-21-16,1 0 0,-1 21 0,0-21 16,21-1-16,-21 22 0,1-21 0,-22 0 15,21 0-15,0 21 0,0-21 0,-21 0 16,0-1-16,21 22 15,-21 22 1,0-1-16,-21 0 16,21 0-16,-21 0 0,21 22 0,-21-22 15,0 21-15,21-21 0,-22 22 0,1-1 16,0 0-16,0 1 0,0-1 0,0 21 16,-1-20-16,1-1 0,-21 22 15,21-22-15,0 21 0,-1-20 0,1 20 16,0 1-16,0-22 0,0 22 0,0-1 15,-1 1-15,22-1 0,-21-21 0,0 22 16,0-22-16,0 22 0,0-22 0,-1 0 16,1 1-16,0-22 0,0 21 0,0-21 15,0 1-15,-1-22 0,1 21 0,0-21 16,0 21-16,-21-21 0,20 0 0,1 0 16,-21 0-16,21-21 0,0 0 0,-22-1 15,1 1-15,21 0 0,-22 0 16,22 0-16,-21-22 0,21 22 0,0 0 0,-1-21 15,22 21-15,-21-1 0,21-20 16,-21 21-16,21 0 0,-21 0 0,21-1 16,0 1-16,0 0 0,0 0 15,0 0-15,0 0 0,0-1 0,21 1 16,0 0-16,0 0 0</inkml:trace>
  <inkml:trace contextRef="#ctx0" brushRef="#br0" timeOffset="6616">19029 10097 0,'0'0'0,"0"-22"32,21 1-32,0 0 15,0 21-15,0-21 0,1 0 0,-1 0 16,0-1-16,0 1 0,0-21 0,-21 21 15,21 0-15,-21-1 0,22 1 0,-22 0 16,-22 42 0,1 0-1,0 1-15,0-1 0,0 21 0,0-21 16,-1 22-16,-20 20 16,21-21-16,21-20 0,0-1 0,-21 0 15,21 0-15,-21 0 16,-1-21-16,22-21 31,0 0-15</inkml:trace>
  <inkml:trace contextRef="#ctx0" brushRef="#br0" timeOffset="6924.84">19304 9504 0,'-64'0'15,"64"21"1,22-21 15,-1 0-31,21 0 0,-21 0 16,0-21-16,1 21 0,-1-21 0,0 0 16,-21-1-16,0 1 0,0 0 15,0 0-15,0 0 0,0 0 16,0-1-16,-21 22 15,0 0-15,-1 0 0,1 0 0,0 0 16,0 22-16,0-1 0,21 0 0,-21 0 16,-1 0-16,22 0 0,-21 1 0,21-1 15,0 21-15,0-21 0,0 0 0,0 1 16,0-1-16,21 21 0,1-42 0,-1 21 16,0 0-16,21 1 0</inkml:trace>
  <inkml:trace contextRef="#ctx0" brushRef="#br0" timeOffset="7340.6">20002 9737 0,'0'0'0,"0"21"15,0 0-15,0 0 0,-21 0 0,0 1 16,0-1-16,0 0 0,21 0 0,-43 21 16,43-20-16,-21-1 0,0 0 0,0 0 15,0-21-15,0 21 0,-1 0 0,22 1 16,-21-22-16,0 0 15,21-22 1,0 1 0,0 0-16,0 0 0,21 0 15,0 0-15,1-1 0,-1-20 0,0 21 16,21-21-16,-21-1 0,1 1 0,20 21 16,-21-22-16,21 22 0,-20 0 15,20 0-15,-21 21 0,21 0 0,-20 0 16,-1 0-16,0 21 0,21 0 0,-42 0 15,21 1-15,-21 20 0,22-21 0,-22 21 16,0 1-16,0-1 0,0-21 0,0 22 16,0-22-16,-22 21 0,1-21 0,0 0 15,0 1-15,0-1 0,21 0 16,-21-21-16,-1 21 0,1-21 16,42-21 15,1 0-31,20 0 0,-21-1 15,21 1-15</inkml:trace>
  <inkml:trace contextRef="#ctx0" brushRef="#br0" timeOffset="7608.45">20997 9208 0,'0'0'0,"43"-64"0,-22 22 16,42-85-16,-63 106 0,21-1 15,-21 1-15,-21 21 16,0 43-16,0-22 15,0 21-15,0 0 0,-1 22 0,-20-22 16,0 22-16,21 20 0,-22-20 0,1-1 16,0 22-16,-1 0 0,22-22 0,-21 1 15,21-1-15,-1 1 0,1-22 16,0 22-16,21-22 0,-21-21 0,21 21 16,0-20-16,0-1 0,0 0 0,0 0 15,0 0-15,21-21 0,0 0 16,0 0-16,1 0 0,-1-21 15,-21 0-15,0 0 16,0 0-16</inkml:trace>
  <inkml:trace contextRef="#ctx0" brushRef="#br0" timeOffset="7764.36">20553 9673 0,'0'0'0,"-21"-21"0,-1-21 15,22 21-15,0-1 0,0 1 16,0 0-16,22 0 15,20 21-15,-21-21 0,0 21 16,22-21-16,-22-1 0,21 22 0,0-21 0,1 0 16,-1 21-16,0-21 0,1 21 15,-1-21-15,22 0 0</inkml:trace>
  <inkml:trace contextRef="#ctx0" brushRef="#br0" timeOffset="9496.5">23220 9610 0,'0'0'0,"-43"0"15,22 21-15,-85-21 16,85 21-16,0-21 0,0 0 0,0 21 15,0-21-15,-1 21 0,1-21 0,0 0 16,0 0-16,21-21 16,21 0-1,21-21-15,-20 21 0,20-22 16,0 1-16,1 0 0,-1-1 0,21-20 16,-20-1-16,20 1 0,22-1 0,-22-20 15,1 20-15,21-21 0,-22 22 0,-21 21 16,1-22-16,-1 22 0,-21 21 15,-21-22-15,-21 22 0,-21 21 16,-1 0-16,-20 0 0,-1 21 0,1 0 16,-1 1-16,1-1 0,-1 21 15,1 0-15,21 1 0,-1-1 0,1 0 16,21 1-16,0-1 0,21 0 0,0 1 16,21-22-16,0 21 0,21 1 0,1-1 15,-1 0-15,21 1 0,1-1 0,-22 0 16,22-21-16,-1 22 0,-20-1 0,-1 0 15,0-20-15,1 20 0,-22-21 0,0 0 16,-21 0-16,0 1 0,-21-1 16,0-21-16,-1 21 0,-41-21 15,21 0-15,-22 0 0,1 0 0,-1 0 16,1 0-16,-1 0 0,1 0 0,-1 0 16,22 0-16,-22 0 0,22 0 15,0 0-15,-1-21 0,22 0 0,0 21 16,21-22-16,0 1 0,21 0 15,0 0-15,22 0 0,-22 0 0,42-22 16,-20 1-16,20 21 0,1-22 0,20 1 16,1-21-16,0 20 0,-1-20 0,1-1 15,0-20-15,20 20 0,-20-21 0,-21 1 16,20 20-16,-20-20 0,-22-1 0,22 21 16,-43 1-16,21-1 15,-21 22-15,-21-21 0,0 41 0,0-20 16,0 21-16,-21 0 0,0 21 0,0 0 15,-22 0-15,22 42 0,-21-21 0,21 22 16,-22-1-16,22 0 0,-21 22 0,0-22 16,20 22-16,-20 20 0,21-20 0,0 20 15,0 1-15,-1-21 0,1 20 0,0-20 16,0 20-16,0-20 0,21-1 16,0 1-16,0-22 0,-21 22 0,21-22 15,0 0-15,0 1 0,0-22 0,0 0 16,0 0-16,0 0 0,0 1 0,21-22 15,0 0-15,0 0 0,0-22 16,0 1-16,1 0 16,-1-21-16,0 21 0,0-22 0,0 1 15,0 0-15,1-1 0,-1 1 0,0 21 16,0-22-16,0 22 0,0 0 0,1 0 16,-1 21-16,0 21 15,-21 0-15,0 0 0,0 1 16,0 20-16,0-21 0,0 21 0,0 1 15,0-22-15,0 21 0,0 1 16,0-22-16,0 0 0,0 21 0,0-21 16,0 1-16,0-1 0,21 0 15,-21 0-15,21-21 0,0 21 0,1-21 16,-1 0-16,0 0 0,0 0 16,21 0-16,-20 0 0,-1 0 0,21-21 15,-21 0-15,22 0 0,-1 0 0,-21-1 16,21 1-16,-20-21 0,-1 21 0,21-22 15,-21 22-15,0-21 0,-21 21 0,22 0 16,-1-1-16,-21 44 31,-21-1-31,-1 0 0,1 0 0,21 0 16,-21 0-16,21 1 0,-21-1 16,21 0-16,0 21 0,0-21 0,0 1 15,0-1-15,0 0 0,0 0 16,21-21-16,0 0 0,0 21 15,1-21-15,-1 0 0,0 0 0,0 0 16,21 0-16,-20 0 0,-1 0 0,0-21 16,21 21-16,-21-21 0,1 0 0,-1 0 15,0-1-15,0 1 0,-21-21 0,0 21 16,21-22-16,-21 1 0,0 0 16,0 21-16,0-22 0,0 1 0,-21 21 0,21 0 15,-21-1-15,-21 1 0,20 21 0,1 0 16,-21 0-16,21 0 0,-22 0 0,22 21 15,-21 1-15,21-1 0,0 0 16,-22 0-16,22 21 0,0-20 0,21-1 16,0 0-16,0 21 0,0-21 0,0 1 15,21-1-15,0 0 0,0-21 0,1 21 16,20 0-16,0-21 0,1 0 16,-1 0-16,0 0 0,1 0 0,-1 0 15,21-21-15,-20 21 0,20-21 0,-20 0 16,-1 0-16,21-22 0,-20 22 0,-1-21 15,0 21-15,1-22 0,-22 1 0,21-22 16,1 22-16,-22-21 0,21 20 16,-21-20-16,22-1 0,-22 1 0,0 20 15,0-20-15,-21 21 0,0-1 0,0 22 16,0 0-16,0 0 0,-21 21 16,0 21-16,0 21 0,-1-21 15,1 22-15,-21-1 0,21 0 16,0 22-16,-1-22 0,1 1 0,0 20 15,0-21-15,0 22 0,0-22 0,-1 22 16,1-22-16,21 22 0,0-22 0,0 0 16,0 1-16,-21-1 0,21 0 0,0 1 15,0-22-15,0 21 0,0-21 0,0 0 16,0 1-16,21-1 0,0-21 0,-21 21 16,22-21-16,-1 0 0,0 0 15,0 0-15,0 0 16,0-21-16,1 0 0,-1-1 0,0 1 15,-21 0-15,21 0 0,0 0 0,0 0 16,1-22-16,-1 22 0,0-21 0,0-1 16,0 22-16</inkml:trace>
  <inkml:trace contextRef="#ctx0" brushRef="#br0" timeOffset="9704.37">25590 9229 0,'0'0'0,"-21"0"15,-42 0-15,42 0 16,21-21 0,21 21-16,0 0 15,0 0-15,0 0 0,0 0 0,22 0 16,-22-22-16,0 22 0,0 0 0,22 0 16,-22 0-16,0 0 0,21 0 0,-21-21 15,1 21-15,20-21 0,-21 21 16,0-21-16,22 21 0</inkml:trace>
  <inkml:trace contextRef="#ctx0" brushRef="#br0" timeOffset="10296.48">28977 8742 0,'0'0'0,"-21"-42"0,21-1 0,0 1 16,-21 21-16,0 0 0,21-1 0,0 1 15,-22 21-15,1 0 16,0 21-16,21 1 0,-21-1 15,21 21-15,0 22 0,-21-22 0,0 21 16,-1 1-16,22-1 0,-21 1 0,0-1 16,0 1-16,21-1 0,0 1 15,-21-22-15,21 22 0,-21-22 0,21 0 16,0 1-16,0-1 0,0 0 0,0-20 16,0-1-16,0 0 0,0 0 0,0-42 31,0 0-16,0 0-15,0-1 0,0 1 0,0 0 16,0-21-16,0-1 0,0 1 16,21 0-16,0 21 0,0-22 0,21 1 15,-20 21-15,-1-22 0,21 22 16,0 0-16,1 21 0,-1 0 0,0 0 16,1 0-16,-1 21 0,0-21 0,1 43 15,-22-22-15,0 0 0,0 0 0,0 0 16,-21 22-16,0-22 0,0 0 0,0 0 15,-21 0-15,0 0 0,0 1 0,0-1 16,-22 0-16,22-21 0,-21 21 0,21 0 16,-22-21-16,22 0 0,0 21 15,0-21-15,0 0 0,42 0 32,0-21-32,21 0 0</inkml:trace>
  <inkml:trace contextRef="#ctx0" brushRef="#br0" timeOffset="10828.18">29591 9292 0,'0'0'0,"63"-21"0,43-21 16,-85 42-16,1 0 0,-44 21 31,1 0-31,0 0 16,0 0-16,21 1 0,-21-22 0,0 21 16,-1 0-16,22 0 0,0 0 0,0 0 15,0 1-15,0-1 0,0 0 16,22-21-16,-1 21 0,0-21 15,0 0-15,0 0 0,22 0 0,-22 0 16,21 0-16,-21 0 0,22 0 16,-1-21-16,-21 21 0,0-21 0,22 0 15,-22-1-15,0 1 0,0 0 0,0 0 16,0 0-16,-21 0 0,22-1 0,-1 1 16,-21 0-16,21 0 0,-21 0 15,0 42 1,-21 0-1,0 21-15,-1-20 0,1-1 0,0 21 16,0 0-16,0 22 0,-22-22 16,1 1-16,21 20 0,-21 1 0,20-1 15,1 1-15,-21-1 0,21 1 0,0-1 16,-1 1-16,1-1 0,0 1 0,0-1 16,0 1-16,0-22 0,-1 21 0,1 1 15,21-22-15,-21 1 0,0-1 0,0 0 16,0 1-16,21-22 0,-22 0 0,1 0 15,0 0-15,0 0 0,-21-21 16,20 0-16,1 0 0,-21 0 0,21 0 16,0 0-16,-22 0 0,22 0 15,0-21-15,0 0 0,0 21 0,-1-21 16,1-21-16,21 20 0,0 1 0,0 0 16,0-21-16,0 21 0,0-22 0,21 22 15,1-21-15,20 21 0,-21-22 0,21 1 16,1 21-16,-1-22 0</inkml:trace>
  <inkml:trace contextRef="#ctx0" brushRef="#br0" timeOffset="11167.98">30776 8678 0,'0'0'16,"0"-42"-16,0 0 0,0-1 0,0 1 0,0 21 16,0 0-16,-21 21 0,0 0 15,0 21-15,0 0 0,21 21 16,-43 1-16,22-1 0,0 22 0,0-1 16,0 1-16,-1-1 0,1 1 0,0-1 15,21 1-15,-21-1 0,0-21 0,0 22 16,21-22-16,0 1 0,0-1 0,-22 0 15,22-21-15,0 22 16,0-22-16,0 0 0,0 0 0,0 0 16,0 1-16,22-22 15,-1 0-15,0-22 16,0 1-16,0 0 0,0 0 16,1 0-16</inkml:trace>
  <inkml:trace contextRef="#ctx0" brushRef="#br0" timeOffset="11552.27">30692 9377 0,'0'21'16,"0"0"-16,21-21 31,0 0-15,0 0-16,21 0 0,-20 0 0,20 0 16,-21-21-16,21 0 0,-20 21 0,20-21 15,0 0-15,-21-1 0,22 1 0,-22 0 16,0 0-16,0 0 0,0 0 15,-21-1-15,0 1 0,-21 21 16,-21 0-16,21 0 16,-22 21-16,1 1 0,0-1 0,-1 0 15,22 0-15,-21 0 0,0 22 0,20-22 16,-20 0-16,21 21 0,21-21 16,0 22-16,0-22 0,0 0 0,0 0 15,0 22-15,0-22 0,0 0 0,0 0 16,21-21-16,0 21 0,0-21 15,22 0-15,-22 21 0,0-21 0,0 0 16,22 0-16,-22 0 0,21 0 0,-21-21 16,0 21-16,22-21 0,-22 0 15,0 0-15,0 0 0,0-1 0,1 1 16,-22-21-16,0 21 0,21-22 0,-21 1 16,0 21-16,0-21 0,0-1 0</inkml:trace>
  <inkml:trace contextRef="#ctx0" brushRef="#br0" timeOffset="11768.15">30734 8954 0,'0'0'0,"-42"0"0,-64-22 15,85 22-15,21-21 16,21 21-16,21 0 16,-21 0-16,22 0 0,-1 0 15,0 0-15,22 0 0,-1 0 0,1 0 16,-1 0-16,1 0 0,-1 0 0,1 0 15,-1 0-15,-20 0 0,-1 0 0,0 0 16,-21 0-16,1 0 0,-44-21 31,-20 0-31,0 0 0</inkml:trace>
  <inkml:trace contextRef="#ctx0" brushRef="#br0" timeOffset="14752.41">1884 8594 0,'0'0'0,"-21"0"0,21 21 16,-22-21-16,1 0 0,0 0 16,0 0-1,0 0-15,21-21 63,21 21-63,0 0 15,0 0-15,22-21 0,-22 21 0,0 0 16,21 0-16,1-22 0,-22 22 0,21 0 16,22 0-16,-22 0 0,21 0 15,1 0-15,21-21 0,-22 21 0,22 0 16,-1 0-16,1-21 0,0 21 0,-1 0 15,22 0-15,-21-21 0,21 21 16,21 0-16,0-21 0,0 0 0,21 21 16,21-22-16,1 1 0,-1 21 0,21-21 15,1 0-15,-1 0 0,22 0 16,0-1-16,21 1 0,-22 0 0,22 0 16,-21 0-16,21 0 0,-1-22 15,1 22-15,0 0 0,21 0 0,-21-22 16,21 22-16,-21 0 0,21-21 0,0 21 15,0-1-15,21-20 0,-21 21 0,21-21 16,0 20-16,22 1 0,-1-21 0,0 21 16,1-22-16,20 22 0,-21-21 0,1 21 15,20-22-15,1 22 0,-1-21 16,-20 21-16,20-22 0,1 22 0,-1 0 16,1-21-16,20 21 0,-20-1 0,-1 1 15,22 0-15,-22 0 0,22 0 16,-21 21-16,20-21 0,-20-1 0,20 1 15,-20 21-15,21-21 0,-22 21 0,1-21 16,20 21-16,-20-21 0,-1 21 16,1-21-16,-1 21 0,1-22 0,-1 22 15,-20-21-15,20 21 0,1 0 0,-1-21 16,-21 21-16,22 0 0,-22-21 0,1 21 16,-1 0-16,0 0 0,1-21 0,-1 21 15,0 0-15,-21-21 0,1 21 16,-1-22-16,0 22 0,0 0 0,-21-21 15,0 21-15,0 0 0,0 0 0,-21 0 16,0 0-16,0 0 16,-1 0-16,-20 0 0,0 0 0,-22 0 15,1 0-15,-22 0 0,0 0 0,1 0 16,-22 0-16,0 0 0,0 21 0,-42-21 16,0 0-16,0 0 0,-22 22 15,1-22-15,-21 0 0,-1 0 0,-21 0 16,-20 0-16,20 0 0,-21 0 0,-21 21 15,-21 0 1,0-21 0,-22 0-16,1 0 0,-21 0 0</inkml:trace>
  <inkml:trace contextRef="#ctx0" brushRef="#br0" timeOffset="17516.09">1820 10859 0,'0'0'0,"-21"0"0,0 0 15,0 0-15,-22 0 0,22 0 0,-21 0 16,0 0-16,-1 0 16,1 0-16,0 0 0,-1 0 0,22 0 15,-21 0-15,21 0 0,-1 0 16,1 0-16,0 0 0,0 0 0,0 0 15,0 0 1,42 21 15,0 0-31,0-21 16,0 0-16,22 0 0,20 21 0,1-21 16,-1 0-16,1 0 0,-1 0 0,22 0 15,-1 21-15,1-21 16,0 0-16,-1 0 0,22 0 0,0 0 15,0 21-15,0-21 0,-22 0 0,22 22 16,0-22-16,0 21 0,0-21 0,21 21 16,0 0-16,21-21 0,0 21 15,0 0-15,22 1 0,20-1 0,1 0 16,-1 0-16,22 0 0,-1 0 0,1 1 16,0 20-16,21-21 0,-1 0 0,1 22 15,21-22-15,-21 21 0,21-21 0,0 0 16,0 22-16,0-1 0,0-21 15,0 22-15,0-22 0,21 21 16,-21 0-16,21-20 0,1 20 0,-1 0 16,0 1-16,21-1 0,1 0 0,-1 1 15,0-1-15,1 0 0,20 1 0,1-1 16,-1 0-16,-21 1 0,22-1 0,-1 0 16,1 1-16,-1-1 0,1 0 15,-1 1-15,1-1 0,-1 0 0,1 1 16,21-1-16,-22 21 0,1-20 0,-1-1 15,1 0-15,-1 22 0,1-22 0,-1 1 16,1-1-16,-1 0 0,1 1 0,-1-1 16,-21 0-16,22 1 0,-1-1 15,-20 0-15,-1 1 0,22-1 0,-22 0 16,-21 1-16,21 20 0,-20-21 16,20 1-16,-21-22 0,0 21 0,-21 1 15,21-1-15,-21 0 0,0-21 0,-21 22 16,21-22-16,-21 21 0,0-21 0,-21 1 15,20 20-15,-41-21 0,21 0 0,-22 0 16,1 1-16,-1-1 0,-21 0 16,1 0-16,-1-21 0,-42 21 0,21 0 15,-42-21-15,21 22 0,-21-22 0,0 0 16,-22 0-16,1 0 0,-21 21 16,-1-21-16,-21 0 0,1 0 0,-22 0 15,0 0-15,0 0 0,0 0 16,-21-21-16,0-1 31,-21 22-31,0-21 16,0 21-16,0 0 0,-22-21 15,22 21-15,-21-21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30:22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1016 0,'0'0'0,"0"-21"15,0 0-15,0 42 47,0 0-31,0 0-16,0 0 15,0 1-15,0-1 0,0 21 0</inkml:trace>
  <inkml:trace contextRef="#ctx0" brushRef="#br0" timeOffset="1203.02">952 2540 0,'0'-21'0,"0"0"0,-21 21 15,21-21-15,0-1 0,-21 22 16,21-21-16,0 0 0,0 0 15,0 0-15,0 0 0,0-1 16,0 1-16,0 0 16,0 0-16,21 0 0,-21 0 15,21 21-15,-21 21 16,0 0 0,0 0-16,0 0 0,0 0 15,0 22-15,0-22 0,0 0 0,0 21 16,0-20-16,0-1 0,0 0 0,0 0 15,0 0-15,0 0 0,0 1 16,0-1-16,0 0 0,0 0 0,0 0 16,0 0-1,0-42 17</inkml:trace>
  <inkml:trace contextRef="#ctx0" brushRef="#br0" timeOffset="1702.76">1037 1418 0,'0'0'15,"0"-21"-15,0 0 0,0 0 16,0 0-16,0-1 15,-21 22 1,0 0-16,0 22 16,21-1-16,0 0 0,0 0 0,-22 21 15,22 1-15,0-1 0,0 22 16,-21-1-16,21 22 0,0-22 0,0 22 16,0 0-16,-21 63 15,0-85-15,0 1 0,21-1 0,0 1 16,0-1-16,0-20 0,0-1 15,0 0-15,0-21 0,0 22 0,0-22 16,0 0-16,0 0 0,-21-21 31,-1-21-15,22 0-16,-21 0 16,21 0-16,-21-22 0,0 1 0</inkml:trace>
  <inkml:trace contextRef="#ctx0" brushRef="#br0" timeOffset="2215.31">508 1778 0,'0'0'0,"-21"-42"0,0 21 16,-1-1-16,1-20 0,21 21 0,0-21 16,0 20-16,0 1 0,0 0 0,0 0 15,0 0-15,0 0 16,43-1-16,-22 22 0,21 0 15,0 0-15,1 0 0,-1 22 16,22-1-16,-1 21 0,1 22 0,-1-22 16,1 43-16,-1-22 0,22 22 15,-22-1-15,1 1 0,-1 0 0,-20-1 16,20 22-16,-21-21 0,-20 0 0,20-1 16,-21-20-16,0-1 0,-21 1 15,0-1-15,21-20 0,-21-1 0,0-21 16,0 0-16,0 0 0,0 1 15,0-1-15,22-21 16,-22-21-16,0-1 16,0-20-16,0 0 0,0-1 15,21-20-15,0-1 0,-21 1 0,21-22 16,-21 1-16,0-22 0,21 21 16,-21-21-16,21 0 0,-21 1 0,0-1 15,0 21-15,22 0 0,-22 22 16,21-1-16,-21 22 0,0 0 0,0 21 15,0-1-15,21 1 0,-21 0 0,21 21 16,0 0 0,-21 21-1,0 0-15,21 1 16,-21-1-16,22 21 0,-22 0 16,0 1-16,0-1 0,0 22 0,21-22 15,-21 0-15</inkml:trace>
  <inkml:trace contextRef="#ctx0" brushRef="#br0" timeOffset="2902.92">2117 2350 0,'0'0'0,"21"21"16,-21 0-16,0 0 16,0 0-16,0 0 0,0 1 15,-21-1-15,21 0 0,0 0 16,0 0-16,-22 0 0,22 1 15,0-1-15,-21-21 0,21 21 0,0 0 16,0 0-16,0 0 16,21-21-1,1 0 1,-1 0-16,0 0 0,0 0 0,-21-21 16,21 21-16,0-21 0,1 0 0,-22 0 15,0-22-15,21 22 0,-21 0 16,0-21-16,0 21 0,0-1 0,0-20 15,0 21-15,0 0 16,0 0-16,0-1 0,0 1 16,0 0-1,21 21 1,0 0-16,0 0 0,0 0 16,22 0-16,-22 0 0,0 21 15,0 0-15,22 1 0,-22-1 0,0 0 16,0 21-16,0-21 0,-21 1 0,0 20 15,21-21-15,-21 0 16,0 0-16,0 1 0,0-1 0,0 0 0,0 0 16,0 0-16,-21-21 15,0 0 1,21-21 0,0 0-16,0 0 15,0 0-15,0-22 0,0 1 0,21 21 16,-21-22-16,21 1 0,1 0 0,-1 21 15,0-22-15,0 22 0,0 0 16,0 0-16,1 21 0,-1 0 0,21 0 16,-21 0-16,0 0 0,1 21 0,-1 0 15,-21 0-15,0 0 0,21 22 16,-21-22-16,0 21 0,0 1 0,0-1 16,0-21-16,0 21 0,0-20 15,0 20-15,0-21 0,0 0 16,-21 0-16,21 1 0,0-1 15,-21-21-15,-1 0 16,22-21 0</inkml:trace>
  <inkml:trace contextRef="#ctx0" brushRef="#br0" timeOffset="3471.11">3916 1397 0,'0'0'0,"0"-42"0,21-1 16,-21 22-16,0 0 15,0 0-15,0 0 0,0 42 32,0 0-32,0 0 0,0 22 0,0-1 15,0 0-15,0 22 0,0-1 0,0 1 16,0-1-16,-21 22 0,21 0 16,-21-1-16,21-20 0,-22 20 15,1-20-15,21-1 0,-21 22 0,0-21 16,21-1-16,-21-21 0,21 22 0,-21-22 15,-1 1-15,22-1 0,0 0 16,0-21-16,-21 1 0,21-1 0,-21 0 16,21 0-16,-21-21 15,0 0 1,0-21-16,21 0 16,0 0-16,0-22 0,0 1 0,-22 0 15,22-1-15,0 1 0</inkml:trace>
  <inkml:trace contextRef="#ctx0" brushRef="#br0" timeOffset="3783.81">3514 1926 0,'0'0'0,"-43"-127"15,22 85-15,21 0 0,0-1 0,0 1 16,0 0-16,0 20 0,0-20 16,0 21-16,21-21 0,22 20 0,-1 1 15,0-21-15,1 21 0,20 0 0,1-1 16,-1 22-16,1 0 0,-1 0 15,1 0-15,-22 0 0,21 0 0,1 22 16,-22 20-16,1-21 0,-22 21 0,0 1 16,-21-1-16,0 0 15,0 22-15,-21-22 0,0 22 0,-22-22 16,-63 85-16,85-106 16,-21 22-16,0-22 0,20 0 15,1 0-15,-21 0 0,21 0 0,0 1 16,21-1-16,0 0 0,0 0 15,21 0 1,0-21 0,0 0-16,0 0 0</inkml:trace>
  <inkml:trace contextRef="#ctx0" brushRef="#br0" timeOffset="4406.96">4085 2604 0,'0'0'0,"0"21"16,21-21 0,0 0-16,1 0 15,20-21-15,-21-1 0,0 1 16,22 0-16,-22 0 0,21-21 0,-21 20 16,22-20-16,-22 21 0,21-21 0,-21 20 15,-21-20-15,0 21 0,0-21 16,0 20-16,0 1 0,0 0 0,-21 21 15,0 0-15,0 0 0,-22 0 16,1 0-16,0 0 0,21 0 16,-22 21-16,22 0 0,0 1 0,0-22 15,21 21-15,0 0 0,0 0 16,0 0-16,21-21 0,0 21 16,0-21-16,0 22 0,1-22 0,20 21 15,-21-21-15,0 21 0,0-21 0,1 21 16,-1 0-16,0-21 0,0 21 15,-21 1-15,0-1 0,0 0 16,0 0-16,0 0 16,21 0-1,0-21-15,1 0 16,-1 0-16,0-21 16,0 21-16,0-21 0,-21 0 15,21 21-15,1-21 0,-1 0 16,0-1-16,-21 1 0,21-21 0,0 21 15,0 0-15,-21-1 0,0 1 0,22 0 16,-1 0-16,-21 0 16,0 42-1,0 0 1,-21 0-16,-1 0 0,22 1 0,-21-1 16,21 0-16,0 0 0,-21-21 15,21 21-15,-21 0 0,21 1 16,0-1-16,0 0 0,0 0 15,21-42 17</inkml:trace>
  <inkml:trace contextRef="#ctx0" brushRef="#br0" timeOffset="4574.87">4932 2159 0,'0'0'0,"-43"0"16,22 0-16,0 0 16,0 0-1,42 0 17,0 21-32</inkml:trace>
  <inkml:trace contextRef="#ctx0" brushRef="#br0" timeOffset="5263.21">5016 2328 0,'0'22'0,"-21"41"15,0-42-15,0 0 0,21 1 16,0-1-16,0 0 0,0 0 15,0 0-15,0 0 0,0 1 16,0-44 31,0 1-31,0 0-16,0 0 0,0 0 0,0 0 15,0-22-15,0 22 0,0 0 16,0-21-16,21 20 0,0 1 0,0 0 15,1 0-15,-1 0 0,0 0 0,0 21 16,21 0-16,-20 0 0,20 0 0,-21 0 16,0 0-16,0 0 0,22 21 15,-22-21-15,0 21 0,-21 0 0,21 0 16,-21 0-16,0 1 0,0-1 0,0 0 16,0 21-16,0-21 0,0 1 15,0-1-15,0 0 0,-21 0 0,0 0 16,0 0-16,0 1 15,-1-22-15,1 0 16,0 0-16,21-22 16,0 1-1,0 0-15,21-21 0,0 21 16,1-1-16,-1-20 0,0 21 16,0-21-16,21 20 0,-20-20 0,20 21 15,-21 0-15,21 0 0,1-1 0,-22 22 16,21 0-16,1 0 0,-22 0 0,0 0 15,21 0-15,-21 22 0,1-22 16,-22 21-16,0 0 0,0 0 0,0 0 16,0 0-16,0 1 0,0 20 15,0-21-15,0 0 0,0 0 0,-22 1 16,1 20-16,0-21 0,0 0 16,21 0-16,-21 1 0,21-1 15,0-42 16,21-1-15,0 1-16</inkml:trace>
  <inkml:trace contextRef="#ctx0" brushRef="#br0" timeOffset="5496.65">6032 2159 0,'0'0'0,"0"21"16,0 0-1,-21 1-15,21-1 16,-21 0-16,21 0 0,0 0 0,-21 0 16,21 1-16,-21-1 0,21 0 0,-21 0 15,21 0-15,0 0 0,0 1 16,0-1-16,0 0 0,0 0 16,0-42 15,21 21-31,-21-21 15,0 0-15</inkml:trace>
  <inkml:trace contextRef="#ctx0" brushRef="#br0" timeOffset="5827.09">6032 1969 0,'-42'0'15,"21"0"-15,0 21 0,0 0 16,21 0-1,0 0-15,0 0 16,21-21-16,0 0 0,0 0 16,0 0-16,0 0 0,1 0 0,-1 0 15,-21-21-15,21 0 16,0 21-16,-21-21 0,21 0 0,-21 0 16,0-1-16,0 1 0,0 0 0,0 0 15,0 0-15,-21 0 0,0-1 16,0 1-16,0 21 0,-1 0 0,1 0 15,0 0-15,0 0 0,0 0 0,0 0 16,-1 21-16,1 1 0,21-1 0,-21-21 16,21 21-16,0 0 0,0 0 15,0 0-15,0 1 0,0-1 16,21-21-16,0 0 0,1 0 16,20 0-16,-21 0 0</inkml:trace>
  <inkml:trace contextRef="#ctx0" brushRef="#br0" timeOffset="6391.3">6540 1334 0,'0'0'0,"0"-22"0,0-83 16,0 62-16,0 22 16,0 0-16,0 0 15,-21 21-15,21 21 16,0 0-16,0 0 0,0 22 0,0-1 15,0 0-15,-21 1 0,21 20 16,-21-21-16,0 22 0,21 21 16,-21-22-16,-1 1 0,1 20 0,0-20 15,0-1-15,21 1 0,-21-1 0,0 1 16,-1-1-16,22-20 0,0 20 16,-21-21-16,21 1 0,-21-1 0,21 0 15,0-20-15,0 20 0,0-21 0,0 0 16,0 0-16,0 1 0,21-22 31,0-22-31,-21 1 0,22 21 16,-1-21-16,0-21 0,0 21 0,-21-1 15,21-20-15,0 21 0,1-21 16,-1 20-16,0-20 0,0 21 16,0-21-16,0 20 0,1 1 0,-1 0 15,-21 0-15,0 0 0,21 21 0,-21 21 31,0 0-15,0 0-16,-21 0 0,21 1 0,-21-1 16,21 0-16,0 0 0,0 0 0,-22-21 15,22 21-15,0 1 0,-21-1 0,21 0 16,0 0 0,0-42 30,0 0-46,21 0 0,-21-1 16,22 1-16,-22 0 0,21 0 0</inkml:trace>
  <inkml:trace contextRef="#ctx0" brushRef="#br0" timeOffset="6559.21">6710 1905 0,'0'0'0,"-21"0"31</inkml:trace>
  <inkml:trace contextRef="#ctx0" brushRef="#br0" timeOffset="6751.61">6329 2011 0,'0'0'0,"-21"0"15,-1 0-15,1 0 16,42 0 15,1 0-31,-1 0 0,0 0 0,0 0 16,0 0-16,0 0 0,1 0 0,-1 0 15,0 0-15,21 0 0,-21 0 0</inkml:trace>
  <inkml:trace contextRef="#ctx0" brushRef="#br0" timeOffset="7151.42">6816 2074 0,'0'0'0,"0"22"15,0-1 1,0 0-16,0 0 16,0 0-16,0 0 0,0 1 15,0-1-15,0 0 0,0 0 0,0 0 16,0 0-16,0 1 16,0-1-16,0 0 0,0 0 15,21-21 16,-21-21-31,21 0 16,-21 0-16,21-1 16,0 1-16,0 21 0,-21-21 0,22 0 15,-1 0-15,-21 0 0,0-1 16,21 1-16,0 0 0,-21 0 0,21 0 16,-21 0-16,21 21 0,1 0 15,-22-22 1,21 22-16,0 0 15,0 0 1,0 0 0</inkml:trace>
  <inkml:trace contextRef="#ctx0" brushRef="#br0" timeOffset="7547.19">7175 2244 0,'0'21'16,"22"-21"-16,-1 0 16,0 0-16,0 0 0,0 0 0,0 0 15,22 0-15,-22-21 0,21 21 0,-21-21 16,22 21-16,-22-22 16,0 22-16,21-21 0,-20 21 0,-1-21 0,0 0 15,0 0-15,-21 0 16,0-1-16,0 1 0,0 0 0,0 0 15,-21 21-15,0-21 16,0 21-16,-1 0 0,-20 0 0,21 0 16,0 21-16,-22 0 0,22 0 0,0 0 15,-21 1-15,21 20 0,-1-21 16,1 0-16,0 22 0,21-22 0,0 0 16,-21 21-16,21-21 0,0 1 0,0 20 15,0-21-15,21 0 0,0 0 16,0 1-16,1-22 0,-1 0 15,0 0-15,0 0 0,21 0 0,-20 0 16,20-22-16,0 1 0,1 21 16,-22-21-16,21 0 0,0 0 0,1-22 15,-1 22-15,0-21 0,1 21 0</inkml:trace>
  <inkml:trace contextRef="#ctx0" brushRef="#br0" timeOffset="7968.46">9059 635 0,'0'0'0,"0"-21"16,-21 21-1,21 21 1,-21 21-16,0-20 0,0 20 0,-22 0 16,22 22-16,0-1 0,-21 1 0,-1-1 15,-20 22-15,20 0 0,-20-1 16,-1 1-16,22 21 0,-21 0 16,-1-1-16,-21-20 0,22 21 0,-1-21 15,22 20-15,-21-20 0,-1 0 0,1-1 16,-1 1-16,1 0 0,20-1 15,-20-20-15,20-1 0,-20 1 0,21-1 16,-1 1-16,22-22 0,-21 1 0,21-1 16,-1-21-16,22 21 0,0-20 0,-21-22 15,21 21-15,0 0 0,0-42 32,21 0-32,-21-1 0,22 1 15,-1 0-15,0-21 0</inkml:trace>
  <inkml:trace contextRef="#ctx0" brushRef="#br0" timeOffset="8715.04">8657 1863 0,'0'0'0,"0"-43"15,0 22-15,21 21 0,-21-21 16,0 0-16,0 0 15,-21 21 1,0 0 0,0 0-16,0 0 0,-1 0 0,1 21 15,0 0-15,0 0 0,0 22 0,0-22 16,-1 21-16,1 0 0,0 1 16,21-1-16,-21 0 0,0 1 0,21-1 15,-21 0-15,21-20 0,0 20 0,0-21 16,0 21-16,0-20 0,0-1 0,0 0 15,21 0-15,-21 0 0,21 0 16,0-21-16,21 0 0,-20 22 0,-1-22 16,21 0-16,-21 0 0,22 0 15,-22 0-15,0 0 0,21 0 0,-21-22 16,22 22-16,-22-21 0,0 0 16,21 0-16,-20 0 0,20 0 0,-21-1 15,21 1-15</inkml:trace>
  <inkml:trace contextRef="#ctx0" brushRef="#br0" timeOffset="9018.87">9525 1482 0,'0'0'0,"0"-43"0,0 22 0,0-21 0,0 21 0,0 0 16,0-1-16,-21 22 31,21 22-31,0-1 0,-21 21 15,-1-21-15,22 22 0,-21-1 0,21 21 16,0 1-16,-21-22 0,21 22 0,-21-1 16,21 1-16,-21-22 0,21 22 15,0-22-15,-21 0 0,21 1 0,-22-1 16,22 0-16,-21-21 0,21 22 0,0-22 16,0 0-16,0 0 0,0 0 0,-21 1 15,21-1-15,0 0 16,0-42 15,21 0-31,0-1 16</inkml:trace>
  <inkml:trace contextRef="#ctx0" brushRef="#br0" timeOffset="10316.79">9969 2138 0,'0'0'0,"0"-21"0,0 0 0,0-1 16,0 1-16,0 0 0,0 0 0,0 0 16,0 0-16,0-1 0,-21 1 15,21 0-15,-21 0 0,0 0 16,21 0-16,-21 21 0,0-22 0,-1 22 16,1 0-16,0 0 15,0 0-15,0 0 0,0 22 16,21 20-16,-22-21 0,1 0 0,0 22 15,0-1-15,0 0 0,0-21 0,-1 22 16,1-1-16,0 0 0,0-20 0,21 20 16,-21-21-16,21 21 0,0-20 15,0-1-15,0 0 0,0 0 0,0 0 16,21 0-16,0-21 16,0 0-16,0 0 0,22 0 15,-22 0-15,0-21 0,21 0 0,-20 21 16,-1-21-16,0 0 0,21 0 15,-21-1-15,1 1 0,-1 0 0,0 0 16,0-21-16,0 20 0,0-20 0,1 21 16,-1-21-16,0 20 0,-21-20 0,0 21 15,21 0-15,0 0 16,-21 42 0,0 0-1,0 0-15,0 0 0,-21 0 16,21 22-16,-21-22 0,21 0 15,-21 0-15,21 0 0,0 1 0,0-1 0,0 0 16,0 0-16,0 0 0,0 0 16,0 1-16,0-1 0,21 0 15,0-21-15,0 0 0,0 0 16,1 0-16,-1 0 0,0 0 0,0 0 16,0 0-16,0-21 0,22 21 0,-22-21 15,0-1-15,0 1 0,22 0 0,-22 0 16,0 0-16,0 0 0,21-22 15,-20 22-15,-1-21 0,0 21 0,21-1 16,-21 1-16,1 0 0,-22 0 0,0 0 16,21 21-16,-21 21 31,-21 0-31,21 0 0,0 0 16,-22 1-16,22-1 0,0 0 0,0 0 15,0 0-15,0 0 0,0 1 0,0-1 16,22 0-16,-22 0 15,21 0-15,-21 0 0,21-21 16,-21 22-16,21-22 0,-21 21 16,-21-21 15,0-21-31,0-1 16,-1 1-16,1 0 15,0 0-15,21 0 16,-21 21-16,21-21 0,-21 21 15,0 0-15,21 21 16,0 0 0,0 0-16,0 0 15,0 0-15,0 1 0,21-1 16,-21 0-16,21-21 16,0 0-16,0 0 0,0 0 0,1 21 15,-1-21-15,0 0 0,21 0 0,-21 0 16,22 0-16,-22-21 0,21 0 0,1 21 15,-22-21-15,21-1 0,-21 1 0,22 0 16,-22 0-16,21 0 16,-21 0-16,22-1 0,-22-20 0,0 21 15,21-21-15,-21 20 0,-21-20 0,22 21 16,-22 0-16,21 0 0,-21-1 0,0 1 16,0 0-16,-21 21 15,-1 0-15,1 0 0,0 21 16,21 0-16,-21 1 0,21-1 15,0 0-15,0 0 0,0 0 0,0 22 16,21-22-16,0 0 0,0 0 16,1 0-16,-1 0 0,0 1 15,0-1-15,0 0 0,-21 0 0,0 0 16,21 0-16,-21 1 0,0-1 16,0 0-16,-21 0 15,0-21-15,0 0 0,0 21 0,0-21 16,-1 0-16,-20 0 0,21 0 0,0 0 15,0 0-15,-1 21 0,-20-21 16,63-21 15,0 21-31,1-21 0,-1 0 0,21 0 16,-21 21-16,22-21 0,-1-1 0</inkml:trace>
  <inkml:trace contextRef="#ctx0" brushRef="#br0" timeOffset="10691.64">12658 868 0,'0'0'15,"0"-21"-15,0-22 0,0 22 0,0-21 0,0 21 16,0 0-16,0 42 31,0 0-31,-22 21 0,22 1 16,-21 20-16,0 1 0,-21-1 15,21 22-15,-22-1 0,1 1 0,0 21 16,-1-21-16,-20 20 0,20 1 0,-20 0 16,21 0-16,-1-21 0,-20-1 0,20 1 15,1 0-15,0-1 0,-1 1 0,22-22 16,-21 1-16,21-1 0,-22 1 15,22-22-15,0 1 0,0-1 0,0 0 16,21-21-16,0 1 0,0-1 0,0 0 16,0-42 15,0 0-31,21-1 16</inkml:trace>
  <inkml:trace contextRef="#ctx0" brushRef="#br0" timeOffset="11219.51">13039 1609 0,'0'0'0,"0"-21"15,0-64-15,0 64 16,0 0-16,0-1 0,0-20 16,0 21-16,0 0 0,0 0 0,0-1 15,0 44 1,0 20 0,-22-21-16,22 21 0,0 22 15,0-22-15,0 22 0,0-1 0,-21-20 16,21 20-16,-21 1 0,21-22 0,0 0 15,0 22-15,-21-22 0,21-21 0,-21 22 16,21-1-16,-21-21 0,21 0 16,0 0-16,0 1 0,0-1 0,-22 0 15,22 0-15,0 0 16,-21-21-16,0 0 16,0 0-16,21-21 15,0 0-15,-21 0 0</inkml:trace>
  <inkml:trace contextRef="#ctx0" brushRef="#br0" timeOffset="11571.55">12742 1609 0,'0'0'15,"0"-43"-15,0 1 0,0 21 0,0-21 16,0-1-16,0 22 0,0 0 16,0-21-16,0 20 0,21 1 0,1 0 15,-1 0-15,0 0 0,21 0 0,1 21 16,-1 0-16,0 0 0,1 0 15,20 0-15,1 0 0,-22 21 0,21 0 16,-20 0-16,20 21 0,-20 1 0,-1-1 16,-21 22-16,21-1 0,-20-21 15,-1 22-15,-21-1 0,0 1 0,0-1 16,0 1-16,-21-22 0,-1 22 0,-20-22 16,21 0-16,-21-20 0,-1 20 0,-20-21 15,20 21-15,1-20 0,0-1 0,-1 0 16,1-21-16,0 21 0,-1-21 15,22 0-15,0 21 0,0-21 16,42 0 15,0-21-31,0 21 16,1-21-16,-1 0 0,21 21 16,-21-21-16</inkml:trace>
  <inkml:trace contextRef="#ctx0" brushRef="#br0" timeOffset="11916.36">13652 2032 0,'0'0'0,"22"0"0,-1 0 31,-21-21-31,21 21 0,0-21 0,0 21 16,0-21-16,1 21 0,-1-22 0,0 22 15,0-21-15,21 0 0,-20 0 0,-1 21 16,0-21-16,0 0 0,-21-1 15,0 1-15,0 0 0,-21 21 16,0 0 0,0 0-16,-1 21 0,1 0 0,-21 1 15,21-1-15,0 0 0,-1 21 16,1-21-16,0 1 0,0 20 0,21-21 16,-21 0-16,21 0 0,0 1 0,0-1 15,0 0-15,0 0 0,0 0 16,21-21-16,0 21 15,0-21-15,22 0 0,-22 0 16,0 0-16,0 0 0,21 0 0,-20 0 16,-1 0-16,0 0 0,21-21 0,-21 21 15,1-21-15</inkml:trace>
  <inkml:trace contextRef="#ctx0" brushRef="#br0" timeOffset="12294.65">14266 1736 0,'0'0'15,"0"-21"1,0 42 0,0 0-16,21 0 15,1 0-15,-1 0 0,-21 1 0,21 20 16,0-21-16,0 0 0,0 22 0,1-22 16,-1 0-16,-21 21 0,0-21 0,21 1 15,-21-1-15,0 0 0,0 0 16,0 0-16,0 0 0,0 1 15,-21-22 1,0 0-16,21-22 16,0 1-1,0 0-15,0 0 16,0 0-16,0 0 0,0-22 0,0 22 16,0-21-16,21-1 0,0 22 0,-21-21 15,21 21-15,-21-22 0,21 22 16,0 0-16,-21 0 0,22 21 0,-1-21 15,0 21-15,0 0 0,0 0 16,0 0-16,1 0 16,-1 0-16,0 0 15,-21 21-15</inkml:trace>
  <inkml:trace contextRef="#ctx0" brushRef="#br0" timeOffset="12555.26">14901 1778 0,'0'-21'0,"-21"21"32,21 21-17,0 0-15,0 0 16,0 1-16,0-1 0,0 21 0,0-21 16,0 0-16,0 22 0,0-22 15,0 0-15,0 0 0,0 0 0,0 1 16,21-1-16,-21 0 0,21 0 0,-21 0 15,22 0 1,-22-42 31,21 21-47</inkml:trace>
  <inkml:trace contextRef="#ctx0" brushRef="#br0" timeOffset="12815.63">15219 1778 0,'0'0'0,"0"-21"0,0 0 0,0 0 16,0-1-16,-21 22 31,21 22-31,-22-1 0,22 0 16,-21 0-16,21 21 0,-21-20 0,21 20 16,-21-21-16,0 21 0,21-20 0,-21 20 15,21-21-15,0 0 0,-22 22 0,1-22 16,21 0-16,0 0 0,-21 0 15,21 0-15,-21 1 0,21-1 16,21-21 15,0 0-31,0-21 16,1 21-16,-1-22 0</inkml:trace>
  <inkml:trace contextRef="#ctx0" brushRef="#br0" timeOffset="13059.49">15409 1842 0,'0'0'0,"43"-22"16,-43 44-1,0-1-15,0 0 16,0 21-16,0-21 0,0 1 16,0-1-16,0 0 0,0 21 0,-22-21 15,22 1-15,-21-1 0,21 0 0,0 0 16,0 0-16,0 0 0,-21-21 15,21 22-15,0-44 47,0 1-31,0 0-16</inkml:trace>
  <inkml:trace contextRef="#ctx0" brushRef="#br0" timeOffset="13248.26">15494 1672 0,'0'0'0,"0"-21"0,0 0 0,0 0 16,21 42 46,0-21-46,0 0-16,-21 21 0,0 0 15,22-21-15,-22 21 0</inkml:trace>
  <inkml:trace contextRef="#ctx0" brushRef="#br0" timeOffset="13639.03">15769 1969 0,'0'0'0,"21"0"15,0 0-15,1 0 16,-1 0-16,0-22 16,0 22-16,0-21 0,0 21 0,1-21 15,-1 0-15,0 0 0,0 0 16,0-1-16,-21 1 0,0 0 16,0 0-16,-21 21 15,0 0 1,0 0-16,0 0 0,-1 21 15,1 0-15,21 0 0,-21 1 16,0-1-16,0 0 0,21 0 0,0 0 16,0 22-16,0-22 0,0 0 0,0 0 15,0 0-15,0 0 0,0 1 0,0-1 16,0 0-16,0 0 16,21-21-16,0 0 15,0 0-15,0 0 0,1 0 16,-1 0-16,0 0 0,0 0 15,0-21-15,0 21 0,22-21 16,-22 21-16,21-21 0</inkml:trace>
  <inkml:trace contextRef="#ctx0" brushRef="#br0" timeOffset="14274.67">16552 1884 0,'0'0'15,"21"-21"-15,-21-22 0,0 22 16,0 0-16,-21 21 15,0 0 1,0 0-16,0 0 0,0 0 16,-1 0-16,1 21 0,0 0 0,0 1 15,0-1-15,0 0 0,21 0 0,-22 0 16,1 22-16,0-22 0,21 0 16,0 0-16,-21 21 0,21-20 15,0-1-15,0 0 0,0 0 0,0 0 16,0 0-16,21-21 15,0 22-15,0-22 16,1 0-16,20 0 0,-21 0 0,0 0 16,0 0-16,1 0 0,-1 0 0,21-22 15,-21 1-15,0 21 0,1-21 0,-1 0 16,0-21-16,0-22 16,0 22-16,0-1 0,1 1 0,-1 0 15,0-22-15,0 1 0,-21 20 0,21-20 16,0-1-16,1 22 0,-1-21 0,-21 20 15,0 1-15,21 21 16,-21-22-16,0 22 0,21 0 16,-21 42-1,0 0-15,-21 1 16,21-1-16,-21 21 0,21-21 0,-21 22 16,-1-1-16,1 21 0,21-20 0,0-1 15,-21 22-15,21-22 0,-21 0 0,21 1 16,0-1-16,-21 0 0,21 1 15,0-22-15,0 21 0,0-21 0,0 0 16,0 1-16,0-1 0,21 0 0,0 0 16,0 0-16,0-21 15,1 0-15,-1 0 16,0 0-16,0 0 16,0 0-16,0 0 31,-21-21-16,0 0-15,0 0 16,0 0-16,0-1 16</inkml:trace>
  <inkml:trace contextRef="#ctx0" brushRef="#br0" timeOffset="15099.27">18161 995 0,'42'-21'0,"-84"42"0,105-63 16,-41 20-16,20 1 0,-21-21 16,21 21-16,-20 0 0,-1-1 0,-21-20 15,21 21-15,-21 0 0,0 0 16,0-1-16,-21 22 15,0 0 1,-1 43-16,-20-22 0,0 42 0,21-20 16,-22 20-16,1 22 0,0-22 15,-1 22-15,1 0 0,0 21 0,-22-22 16,22 1-16,-1 21 0,-20-22 0,21 22 16,-22-21-16,22 0 0,-1-1 15,-20-20-15,42 20 0,-22-20 0,1-1 16,21 1-16,0-1 0,0 1 0,-1-22 15,22 1-15,-21-1 0,21-21 16,0 21-16,0-20 0,0-1 0,0 0 16,-21 0-1,21-42 1,0 0-16,0 0 0,0-1 16,0 1-16,21 0 0,0-21 0,1 21 15,-22-22-15,21 1 0,0 0 16</inkml:trace>
  <inkml:trace contextRef="#ctx0" brushRef="#br0" timeOffset="15554.96">18478 1757 0,'0'0'0,"22"-21"0,-1-22 15,-21 22-15,-21 21 16,-1 0-16,-20 0 0,21 0 15,-21 21-15,20 1 0,-20 20 16,0-21-16,21 0 0,-22 22 0,22-1 16,0-21-16,0 21 0,0 1 0,21-22 15,0 21-15,0-21 0,0 1 16,0 20-16,0-21 0,0 0 16,0 0-16,21-21 0,0 22 0,0-1 15,0-21-15,22 0 0,-22 0 0,21 0 16,0 0-16,1 0 0,-1 0 15,0 0-15,1-21 0,-1-1 0,0 22 16,1-21-16,-1 0 0,0-21 0,-20 21 16,-1-22-16,0 22 0,0-21 0,0-1 15,-21 1-15,0 0 0,0-1 16,0 1-16,0 0 0,0-1 0,-21 22 16,0-21-16,0 21 0,0 0 0,-1 21 15,1-22-15,0 22 0,-21 0 0,21 0 16,-1 0-16,-20 0 15,21 22-15,0-22 0,0 21 0,-1 0 16,1 0-16,0-21 0,21 21 0,0 0 16,0 1-16,21-22 15,0 0-15,22 0 0,-22 0 16,21 0-16</inkml:trace>
  <inkml:trace contextRef="#ctx0" brushRef="#br0" timeOffset="16490.7">19283 1291 0,'0'0'16,"21"-42"-16,-21 0 0,0-1 0,21 22 0,-21 0 16,0-21-16,0 20 15,-21 22 1,0 22-16,0 20 0,21-21 16,-22 21-16,1 1 0,0-1 15,0 22-15,21-22 0,-21 21 0,0 1 16,-1-1-16,1 1 0,0-1 0,0 1 15,21-1-15,-21-20 0,0 20 0,21-20 16,-22-22-16,22 21 0,0-21 16,0 22-16,-21-22 0,0 0 15,21 0-15,-21-21 16,21-21 15,0 0-31,0 0 16,0-1-16,21 1 0,0 0 0,0 0 15,1 0-15,-1 0 0,0-1 0,0 1 16,21 0-16,-20 0 0,20 21 16,-21 0-16,21 0 0,-20 0 0,-1 0 15,21 0-15,-21 21 0,0-21 0,1 21 16,-1 0-16,0 1 0,0-1 0,-21 0 16,0 0-16,0 0 0,0 0 15,-21 1-15,0-1 0,0 0 16,-22-21-16,22 21 0,0-21 0,-21 0 15,20 21-15,-20-21 0,21 21 16,-21-21-16,20 0 0,1 0 16,0 0-16,0 0 0,0 0 15,0 0-15,42 0 32,0 0-17,0 0-15,0 0 0,0 0 0,1 0 16,20 0-16,0 0 0,-21 0 0,22 0 15,-1-21-15,22 21 0,-22-21 16,0 21-16,22 0 0,-22-21 0,22 0 16,-22 21-16,0-21 0,1-1 0,-22 1 15,21 21-15,-21-21 0,0-21 16,1 21-16,-1-1 0,-21 1 0,0 0 16,0 0-16,0 0 0,0 0 15,0-1-15,0 1 0,0 42 16,0 1-1,-21-1-15,21 0 0,-22 21 0,22 1 16,0-22-16,-21 21 0,21 0 16,-21 1-16,21 20 0,-21-20 0,21-1 15,0 21-15,0 1 0,0-1 0,-21 1 16,21-1-16,0 22 0,-21-21 0,21-1 16,-22 1-16,22-1 0,-21 1 15,0-1-15,21 1 0,-21-22 16,0 21-16,21-20 0,-21-22 0,-1 21 15,22-21-15,-21 22 0,0-43 0,0 21 16,0 0-16,0-21 0,-1 0 0,1 0 16,0 0-16,0-21 0,-21 0 0,20 21 15,-20-21-15,21-1 0,-21-20 16,20 21-16,-20 0 0,21-22 0,0 1 16,0 21-16,-1-21 0,1-1 0,21 1 15,0 0-15,0-1 0,0 1 0,0 0 16,21-22-16,1 22 0,-1-22 15</inkml:trace>
  <inkml:trace contextRef="#ctx0" brushRef="#br0" timeOffset="16680.59">19918 1609 0,'0'0'0,"0"-21"0,0-1 0,0 1 16,0 0-1,21 42 32,0-21-31,-21 21-16</inkml:trace>
  <inkml:trace contextRef="#ctx0" brushRef="#br0" timeOffset="17019.41">20066 1863 0,'63'0'15,"-41"0"-15,-1 0 0,0 0 16,0 0-16,21-21 16,-20-1-16,20 1 0,0 21 0,-21-21 0,22 0 15,-22 0-15,0 0 0,0-1 16,0 22-16,-21-21 0,0 0 15,-21 21 1,-21 0-16,21 21 0,0 0 16,-22-21-16,22 22 0,0-1 0,-21 21 15,20-21-15,1 0 0,0 1 16,0 20-16,0-21 0,21 0 0,0 0 16,0 1-16,0-1 0,0 0 0,0 0 15,0 0-15,21-21 16,0 0-16,0 0 0,22 0 0,-22 0 15,21 0-15,-21 0 0,22 0 0,-1 0 16,-21 0-16,21-21 0,1 0 16</inkml:trace>
  <inkml:trace contextRef="#ctx0" brushRef="#br0" timeOffset="17507.13">20891 1715 0,'0'0'0,"0"-22"0,22 1 0,-22 0 15,0 0-15,-22 21 31,1 21-31,0 0 0,0 0 16,21 22-16,-21-22 0,0 21 0,-1-21 16,22 22-16,0-22 0,0 0 15,0 21-15,0-20 0,0-1 0,0 0 16,0 0-16,0 0 0,0 0 16,22 1-16,-1-22 0,0 0 0,0 21 15,0-21-15,0 0 0,1 0 16,-1 0-16,21 0 0,-21 0 0,0-21 15,1-1-15,-1 1 0,0 0 0,0-21 16,0 21-16,22-22 0,-22 1 0,0-22 16,0 1-16,21 21 0,-20-22 15,-1 1-15,21-1 0,-21 1 0,0 20 16,1-20-16,-22 20 0,0 22 16,21-21-16,-21 21 0,0 0 15,0 42 1,0 0-16,-21 0 0,-1 21 15,1-20-15,21 20 0,-21 0 16,0 1-16,21 20 0,0-21 0,-21 22 16,0-1-16,21-20 0,-22 20 0,1-20 15,21-1-15,0 0 0,0 1 0,0-22 16,0 21-16,0-21 0,0 0 16,0 1-16,0-1 0,0 0 0,21-21 15,1 0 1,-1 0-16,0-21 0,0 0 15,0-1-15,-21 1 0,0 0 16</inkml:trace>
  <inkml:trace contextRef="#ctx0" brushRef="#br0" timeOffset="17680.83">21209 1736 0,'0'0'15,"-21"0"-15,-43 0 16,43 0-16,42 0 31,0 0-31,1 0 0,20 0 0,-21-21 16,21 21-16,1 0 0,-1 0 15,0-22-15,1 22 0,-1 0 0,0-21 16,1 21-16</inkml:trace>
  <inkml:trace contextRef="#ctx0" brushRef="#br0" timeOffset="18166.88">22818 1249 0,'0'0'0,"-22"-21"0,-41-22 16,42 22-16,0 21 0,21-21 15,21 21 1,0 0-16,21 0 0,1-21 16,-1 21-16,0 0 0,22 0 0,-1 0 15,-20 0-15,20 0 0,1 0 16,-1 0-16,-21 0 0,1 0 0,-1 0 15,0 0-15,-20 0 0,-1 0 0,-21 21 16,-21-21 0,-1 0-16,1 0 15,-21 0-15,21 0 0</inkml:trace>
  <inkml:trace contextRef="#ctx0" brushRef="#br0" timeOffset="18410.74">23156 1143 0,'0'0'0,"-21"0"16,21 21-16,-21 0 15,0-21-15,21 22 16,-21-1-16,21 21 0,-22-21 0,1 22 16,0-1-16,21 21 0,-21-20 0,0-1 15,0 22-15,21-22 0,-22 21 16,1 1-16,0-22 0,21 1 16,-21-1-16,21 0 0,-21 1 0,21-1 15,0-21-15,-21 0 0,21 0 0,0 1 16,-22-1-16,22 0 0,0 0 15,22-21 1,-1 0 0,0 0-16,0-21 0,0 0 0,0 0 15</inkml:trace>
  <inkml:trace contextRef="#ctx0" brushRef="#br0" timeOffset="18934.95">23220 1778 0,'0'0'0,"21"-21"16,-21 42 15,0 0-31,0 0 0,-21 1 16,21 20-16,0-21 0,-21 0 15,-1 0-15,22 1 0,-21-1 0,21 0 16,0 0-16,0 0 0,0 0 0,0 1 16,21-1-16,1-21 15,-1 0-15,0 0 16,21 0-16,-21 0 0,1 0 0,20 0 15,-21 0-15,21-21 0,-20 21 0,20-22 16,-21 1-16,0 0 0,0 0 0,1 0 16,-1-22-16,0 22 15,-21 0-15,0 0 0,0 0 0,0 0 16,0-1-16,-21 22 16,0 22-1,-1-1-15,22 0 0,-21 0 16,0 21-16,21-20 0,0 20 0,-21 0 15,0 1-15,21-1 0,-21 0 0,21 1 16,0 20-16,0-21 0,0 22 0,0-1 16,-22-20-16,22 20 0,0-20 15,0-1-15,0 0 0,-21 1 0,21-1 16,0 0-16,-21-21 0,0 22 0,0-22 16,0 0-16,-1 0 0,1-21 15,-21 21-15,21-21 0,-22 0 16,22 0-16,-21 0 0,21 0 0,-22 0 15,22 0-15,-21-21 0,21 21 0,0-21 16,-1 0-16,1 21 0,21-21 0,0 0 16,0-1-16,0 1 0,0 0 15,0 0-15,21 21 0,1-21 16,-1 0-16,0-1 0</inkml:trace>
  <inkml:trace contextRef="#ctx0" brushRef="#br0" timeOffset="19271.48">23982 2053 0,'0'0'0,"0"-21"0,0 0 15,21-21 1,-21 63 0,0 0-16,0 0 0,0 21 15,-21 1-15,0-1 0,21 22 0,0-22 16,-22 21-16,1 1 0,0-1 15,21 1-15,-21-1 0,0 1 0,21-1 16,-21 1-16,-1-1 0,1 1 0,0-1 16,21 1-16,-21-1 0,0 1 0,0-1 15,-1 1-15,22-22 0,0 22 16,-21-22-16,21 0 0,0 1 16,-21-22-16,21 0 0,0 0 0,0 0 15,0-42 1,0 0-1,21 0-15,-21-21 0,21-1 0,-21 22 16,22-42-16,-22 20 0,21-20 16</inkml:trace>
  <inkml:trace contextRef="#ctx0" brushRef="#br0" timeOffset="19559.32">23897 2604 0,'0'0'0,"0"-64"16,21 1-16,-21-1 0,0 1 0,0 20 15,0 1-15,21-22 0,-21 43 16,22-21-16,-22 0 0,21 20 0,-21 1 15,21 0-15,0 0 0,0 0 0,0 0 16,22-1-16,-22 22 0,0 0 16,0 0-16,22 0 0,-22 0 0,0 22 15,0-1-15,0 0 0,-21 0 0,0 0 16,0 0-16,0 22 0,0-22 0,-21 0 16,0 0-16,0 0 0,0 1 15,-22-1-15,1 0 0,21-21 0,-22 21 16,22-21-16,0 0 0,0 21 0,0-21 15,0 0-15,-1 0 0,44-21 47,-1 21-47,-21-21 0,21 0 16,0 0-16,0-1 0</inkml:trace>
  <inkml:trace contextRef="#ctx0" brushRef="#br0" timeOffset="19863.15">24193 2074 0,'22'0'16,"-1"0"0,0 0-1,0-21-15,0 21 0,0 0 0,1 0 16,-1-21-16,0 21 0,-21-21 16,21 0-16,0 0 0,0-1 15,-21 1-15,0 0 0,0 0 16,-21 21-1,0 0-15,0 21 16,0 0-16,0 0 0,-1 1 0,22-1 16,0 0-16,-21 0 0,21 0 0,0 0 15,0 1-15,0-1 0,0 0 0,0 0 16,0 0 0,21 0-16,1-21 15,-1 0-15,0 0 0,0 0 0,21 0 16,-20 0-16,20 0 0,-21-21 0,21 0 15</inkml:trace>
  <inkml:trace contextRef="#ctx0" brushRef="#br0" timeOffset="20091.02">24934 1905 0,'0'0'0,"0"-42"0,0-1 16,0 22-16,0 0 16,-21 21-1,0 0-15,0 21 0,0 0 16,-1 1-16,1-1 0,0 0 15,0 0-15,0 21 0,21-20 16,-21-1-16,21 0 0,-22 21 0,22-21 16,-21 1-16,21-1 0,0 0 15,0 0-15,0 0 16,21-21-16,1 0 0,-22 21 0,21-21 16,0 0-16,0 0 0,0 0 15,0 0-15,1 0 0</inkml:trace>
  <inkml:trace contextRef="#ctx0" brushRef="#br0" timeOffset="21796.4">25421 1884 0,'0'0'0,"42"-42"16,-63 42 0,0 0-1,0 0-15,0 21 0,0 0 0,-1-21 16,-20 21-16,21 0 0,0 22 0,0-22 15,-1 0-15,1 21 0,0-21 16,21 1-16,0-1 0,-21 21 0,21-21 16,-21 0-16,21 1 0,0-1 0,0 0 15,0 0-15,21-21 16,0 21-16,0-21 0,0 0 16,1 0-16,-1 0 15,0 0-15,0-21 0,0 0 0,0 21 16,1-21-16,-1 0 0,0-1 0,0 1 15,0-21-15,-21 21 0,0 0 16,21-22-16,-21 22 0,0 0 0,22 0 16,-22 0-16,-22 42 31,1 0-31,0 0 0,21 0 16,0 0-16,-21 1 0,21-1 0,-21 21 15,21-21-15,0 0 0,0 1 0,0-1 16,0 0-16,0 0 0,0 0 15,21-21 1,0 21-16,0-21 0,0 0 0,1 0 16,20 0-16,-21 0 0,21 0 0,-20 0 15,20-21-15,-21 21 0,21-21 0,-20 0 16,20 0-16,-21 0 0,21-1 16,-20 1-16,20 0 0,-21-21 0,0 21 15,0-1-15,1-20 0,-22 21 0,0 0 16,0 0-16,-22 21 15,1 0-15,0 0 0,0 0 16,0 0-16,0 0 0,-1 21 0,22 0 16,0 0-16,0 0 0,0 0 0,0 1 15,0 20-15,0-21 16,22 0-16,41 43 16,-42-43-16,-21 0 0,21-21 0,-21 21 15,0 0-15,-21-21 31,0 0-15,0-21-16,0 21 0,0 0 16,-1-21-16,1 21 0,0 0 15,21 21 1,21 0 0,0-21-16,1 0 15,-1 22-15,21-22 0,-21 0 16,0 0-16,22 0 0,-1 0 15,0 0-15,-20 0 0,20 0 0,-21 0 16,21 0-16,-20 0 0,-1-22 0,0 22 16,0-21-16,0 0 0,0 0 0,1-21 15,-22 20-15,21 1 0,0-21 16,0 0-16,-21-1 0,21 1 0,0 0 16,-21-1-16,0-20 0,0 20 0,22 1 15,-22 0-15,0 21 0,21-1 0,-21 1 16,0 0-16,0 0 0,0 42 15,0 0 1,0 0-16,0 1 0,-21 20 16,-1 0-16,1 1 0,0-1 15,21 0-15,-21 1 0,0-1 0,21 0 16,0 1-16,-21-1 0,21-21 0,-22 21 16,22 1-16,0-22 0,0 0 0,0 21 15,0-20-15,0-1 0,0 0 16,0 0-16,22 0 0,-1-21 15,0 0-15,0 0 0,0 0 16,0 0-16,1 0 0,-1 0 0,21-21 16,-21 0-16,0 21 0,1-21 0,-1 0 15,0-1-15,0-20 0,0 21 16,0 0-16,-21 0 0,22-1 16,-22 1-16,-22 42 31,22 1-16,0-1-15,0 0 0,-21-21 0,21 21 16,0 0-16,0 0 0,0 1 16,0-1-16,0 0 15,0 0 1,21-21-16,1 0 0,-1 0 16,0 0-1,0 0-15,-21-21 0,21 0 0,0 21 16,1-21-16,-22-1 0,21 1 0,0 0 15,0 0-15,-21 0 0,0 0 0,21-1 16,-21 1-16,21 21 0,-21-21 16,0 42-1,-21 0 1,0 1-16,21-1 0,0 0 16,0 0-16,0 0 0,0 0 15,-21-21-15,21 22 0,0-1 0,0 0 16,0 0-16,0-42 47,0 0-32,21 21-15,0-21 0,-21-1 0,21 1 16,1 0-16,-1 0 0,21 0 16,-21 0-16,0-22 0,22 22 0,-1-21 15,-21 21-15,22-22 0,-22 22 0,21 0 16,-21 0-16,0 21 0,1 0 0,-1 0 15,0 0-15,-21 21 16,0 0-16,0 0 0,0 0 16,0 1-16,0-1 0,0 0 0,0 0 15,0 21-15,0-20 16,0-1-16,0 0 0,-21 0 0,0 0 16,21 0-16,-22-21 0,22 22 15,0-1-15,-21-21 0,0 21 16,42-21 31,-21-21-47,21 21 15,1-21-15,-1 21 0</inkml:trace>
  <inkml:trace contextRef="#ctx0" brushRef="#br0" timeOffset="22423.55">28025 2117 0,'0'0'0,"21"-21"0,0 21 16,-21-22-16,-21 22 16,0 0-1,-1 0-15,1 0 0,0 0 0,-21 0 16,21 0-16,-1 0 0,-20 22 0,21-1 16,0-21-16,0 21 0,-1 0 15,1-21-15,21 21 0,0 0 16,-21-21-16,21 22 0,0-1 0,0 0 15,0 0 1,21-21-16,0 0 16,1 0-16,-1 0 0,0 0 15,0 0-15,0 0 0,0 0 16,1 0-16,-1-21 0,0 0 16,0 0-16,-21-1 0,21 1 15,-21 0-15,21 0 0,-21 0 16,0 0-1,0 42 17,-21-21-32,0 21 15,21 0-15,0 0 0,-21 0 0,0 22 16,0-22-16,21 21 0,0-21 16,0 22-16,0 20 0,-22-20 0,22-1 15,0 21-15,-21-20 0,21-1 0,-21 22 16,0-22-16,0 0 0,21 22 0,-21-22 15,-1 0-15,1 1 0,-21-1 16,42 22-16,-21-22 0,0 0 0,21 22 16,-22-22-16,22 0 0,0 1 0,0-1 15,-21-21-15,21 22 0,-21-22 0,21 0 16,-21 0-16,21 0 0,0 0 0,-21-21 16,0 22-16,-1-22 15,1 0 1,0 0-16,21-22 15,-21 22-15,21-21 0,0 0 0,0 0 16,0 0-16,0 0 16,0-1-16,0 1 0,0 0 15,-21 0-15,21 0 0,0 0 0</inkml:trace>
  <inkml:trace contextRef="#ctx0" brushRef="#br0" timeOffset="22751.99">26987 1778 0,'0'0'0,"0"-21"16,0 0-1,0 0 1,-21 21 46</inkml:trace>
  <inkml:trace contextRef="#ctx0" brushRef="#br0" timeOffset="22998.86">26225 1969 0,'0'0'0,"-21"0"0,21 21 15,21-21 17,1 0-32,-1 0 15,0 0-15,0 0 0,0 0 16,0 0-16,1 0 0,-1 0 16,-21 21-16,21-21 0,0 0 15,-21 21-15,0 0 16</inkml:trace>
  <inkml:trace contextRef="#ctx0" brushRef="#br0" timeOffset="27863.41">762 3133 0,'-21'0'16,"0"0"-1,21-21-15,21 21 63,0 0-63,0 0 0,-21 21 15,21-21-15,0 0 0,1 0 16,-1 0-16,0 0 0,0 0 16,0 0-16,0 21 0,22-21 15,-22 0-15,21 0 0,1 0 0,-1 0 16,0 0-16,22 0 0,-1 0 0,22 0 16,-22 0-16,22 0 15,0 0-15,-1 0 0,1 0 0,21-21 16,-21 21-16,20-21 0,1 21 0,21-22 15,-21 22-15,21-21 0,-21 21 0,0-21 16,0 21-16,-1 0 0,1-21 16,21 21-16,-21 0 0,0-21 0,21 21 15,-21 0-15,0-21 0,-1 21 0,22-22 16,-21 22-16,21 0 0,0 0 0,-21-21 16,21 21-16,0 0 0,0 0 15,0 0-15,0-21 0,-21 21 0,21 0 16,-21 0-16,21 0 0,-21 0 0,21 0 15,-22 0-15,1 0 0,0-21 16,0 21-16,0 0 0,0 0 16,-1 0-16,1 0 0,21 0 0,-21 0 15,-21-21-15,21 21 0,-1 0 0,1 0 16,0 0-16,0 0 0,0 0 0,0 0 16,-1 0-16,1 0 0,0-21 0,-21 21 15,21 0-15,-22 0 0,22 0 16,0 0-16,-21 0 0,20 0 0,1 0 15,0 0-15,0 0 0,-21 0 0,20 0 16,-20 0-16,21 0 0,0 0 0,21 0 16,-21 0-16,-1 0 0,1 0 15,21 0-15,-21 0 0,0 0 16,0 0-16,232 0 16,-232 0-16,0 0 0,0 21 0,0-21 15,0 0-15,-22 0 0,22 21 0,0-21 16,0 0-16,0 0 0,-1 21 0,1-21 15,0 0-15,0 21 0,0-21 16,0 0-16,-1 0 0,1 21 0,21-21 16,-21 22-16,21-22 0,-21 0 0,21 21 15,-21-21-15,0 0 0,-1 0 0,1 21 16,21-21-16,-21 0 0,21 0 0,-21 21 16,21-21-16,-21 0 0,0 0 15,21 0-15,-22 0 0,22 21 16,-21-21-16,21 0 0,0 0 0,0 0 15,-21 0-15,21 0 0,0 0 0,0 0 16,0 0-16,0 21 0,0-21 0,0 0 16,0 0-16,0 0 0,0 0 0,0 0 15,0 0-15,21 0 0,-21 0 16,0 0-16,0 0 0,0 0 0,0 0 16,21 0-16,-21 0 0,22 0 0,-22 0 15,21 0-15,-21 0 0,0 0 0,21 0 16,-21 0-16,21-21 15,0 21-15,0 0 0,-21 0 0,22 0 16,-1-21-16,-21 21 0,21 0 0,0 0 16,0-21-16,0 21 0,1-21 0,-1 21 15,-21 0-15,21 0 0,0-21 0,0 21 16,0 0-16,1-22 0,-1 22 16,0 0-16,0-21 0,21 21 0,-20 0 15,-1-21-15,21 0 0,-21 21 0,0 0 16,1-21-16,-1 21 0,21 0 0,-21-21 15,0 21-15,1 0 0,-1-22 16,0 22-16,0 0 0,0 0 0,0-21 16,22 21-16,-22-21 0,0 21 0,0 0 15,0 0-15,1 0 0,-1 0 16,-21-21-16,21 21 0,-21 0 16,0 0-16,0 0 0,0 0 0,0 0 15,-21 0-15,21 0 0,-21 0 0,-22 0 16,1 0-16,0 0 0,-1 0 0,-20 0 15,-1 0-15,-20 0 0,-1 0 16,0-21-16,1 21 0,-22 0 0,0 0 16,-21-21-1,-21 21 17,0 0-32,-1 0 0,1 0 0,-21 0 15,0 0-15,-1 0 0,1 0 16,-22 21-16,1-21 0,-1 0 0,-20 21 15</inkml:trace>
  <inkml:trace contextRef="#ctx0" brushRef="#br0" timeOffset="29326.87">1693 4466 0,'0'0'0,"0"-21"0,21 21 16,1 0-16,-1 0 0,-21-21 0,21 21 16,-21-21-16,21 0 0,0-1 15,-21 1-15,21 0 0,-21 0 16,0 0-16,0 0 0,0-1 15,0 1-15,-21 0 16,0 21-16,0 0 0,0 0 16,0 0-16,-1 0 15,1 0-15,-21 0 0,21 21 0,-22 22 16,1-22-16,0 21 0,-1 0 0,1 1 16,0-1-16,-1 0 0,1 22 15,0-1-15,-1 1 0,22-1 0,0 1 16,0-1-16,0 1 0,21-1 15,0-20-15,0 20 0,21 22 16,0-43-16,0-21 0,22 22 16,-22-22-16,21 0 0,0 0 0,-20-21 15,20 21-15,0-21 0,1 0 16,-1 0-16,-21 0 0,21 0 0,1-21 16,-22 21-16,21-21 0</inkml:trace>
  <inkml:trace contextRef="#ctx0" brushRef="#br0" timeOffset="29747.62">2032 5017 0,'21'-22'0,"-42"44"0,42-86 0,-21 43 0,0 0 16,0 0-16,0-1 0,-21 22 31,21 22-31,-21-22 16,0 21-16,21 21 0,-22-21 15,22 0-15,0 22 0,-21-22 0,21 0 16,-21 21-16,21-20 0,0-1 0,0 0 15,0 0-15,0 0 16,0 0-16,0 1 0,21-22 16,0 21-16,1-21 0,-1 0 0,0 0 15,0 0-15,0 0 0,22-21 16,-22 21-16,0-22 0,0 1 0,21 0 16,-20 0-16,-22 0 0,21 0 15,-21-1-15,21-20 0,-21 21 0,0-21 16,0 20-16,0-20 0,-21 21 0,0-21 15,-1 20-15,1 1 0,0 0 16,0 21-16,0 0 0,0 0 0,-1 0 16,-20 0-16,21 0 0,0 21 15,0 0-15,21 1 0,-22-1 16,1 0-16,21 21 0,0-21 0,0 1 16,0-1-16,0 0 0,0 0 15,0 0-15,21 0 0,22-21 16,-22 0-16,0 0 0,21 0 15,1 0-15,-1 0 0</inkml:trace>
  <inkml:trace contextRef="#ctx0" brushRef="#br0" timeOffset="30211.29">2730 4890 0,'0'0'16,"22"-22"-16,-1-20 16,-42 42-1,-1 21 1,1 0-16,0 1 15,21-1-15,0 21 0,-21-21 16,21 0-16,-21 1 0,21-1 0,0 21 16,0-21-16,0 0 0,0 1 0,0-1 15,0 0-15,0 0 0,0 0 16,0 0-16,0-42 31,0 0-15,0 0-16,0-21 0,0 20 15,0 1-15,0-21 0,0 0 16,0 20-16,21-20 0,0 0 16,-21-1-16,21 22 0,0-21 0,22 21 15,-22 0-15,21-22 16,1 43-16,-22 0 0,0 0 0,0 0 16,21 0-16,-20 21 0,-1-21 0,0 22 15,0-1-15,0 21 0,0-21 16,-21 0-16,0 22 0,0-22 0,0 0 15,0 21-15,0-20 0,0-1 0,0 21 16,0-21-16,0 0 0,0 1 16,0-1-16,0 0 0,0 0 15,0-42 17,0 0-17</inkml:trace>
  <inkml:trace contextRef="#ctx0" brushRef="#br0" timeOffset="30602.64">3387 4763 0,'0'-22'0,"0"44"0,0-65 0,0 22 15,21 21 1,0 0 0,0 0-16,0 21 0,0 0 15,-21 1-15,22 20 0,-1-21 16,0 21-16,-21-20 0,0 20 15,21-21-15,-21 21 0,0-20 0,21-1 16,-21 21-16,0-21 0,0 0 0,0 1 16,0-1-16,21-21 31,-21-21-31,22 21 16,-22-22-16,0 1 0,21 0 15,0 0-15,0-21 0,-21 20 0,21-20 16,0 0-16,-21 21 0,22-22 0,-1 1 15,0 21-15,0-22 0,0 22 0,0-21 16,1 21-16,-1 21 16,0-21-16,-21-1 0,21 22 15,-21 22 17,0-1-32,0 0 15,0 0-15,0 0 16</inkml:trace>
  <inkml:trace contextRef="#ctx0" brushRef="#br0" timeOffset="30936.45">4000 4953 0,'22'0'16,"-1"-21"-1,0 21-15,-21-21 0,21 0 16,0-1-16,0 1 0,-21 0 0,22 0 15,-1 0-15,0 0 0,0-1 16,0 1-16,0 0 0,-21 0 0,0 0 16,22 21-16,-22-21 0,-22 21 31,1 0-31,0 21 0,21 0 16,-21 21-16,0-21 0,0 1 0,-1 20 15,22 0-15,0-21 0,0 22 16,0 41-16,0-62 15,0-1-15,0 0 0,0 0 16,22 0-16,-1-21 0,0 0 0,0 21 16,0-21-16,0 0 0,22 0 0,-22 0 15,0 0-15,0-21 0,0 0 16,22 21-16,-22-21 0</inkml:trace>
  <inkml:trace contextRef="#ctx0" brushRef="#br0" timeOffset="31287.45">4699 4636 0,'0'-22'0,"0"44"0,0-65 16,0 64 15,0 1-31,21-1 16,0 0-16,0 0 0,-21 0 0,22 0 15,-1 1-15,-21 20 0,0-21 0,21 0 16,-21 22-16,0-22 0,0 0 0,0 0 15,0 0-15,0 0 0,0 1 16,0-44 15,0 1-15,0 0-16,0 0 0,0 0 16,0 0-16,0-22 0,0 22 0,0 0 15,0-21-15,21 20 0,0-20 0,-21 21 16,21 0-16,1-22 0,-22 22 15,21 0-15,0 0 0,0 0 16,0 0-16,0-1 0,1 22 0,-22-21 16,21 21-16,0-21 0,0 21 0,-21-21 15</inkml:trace>
  <inkml:trace contextRef="#ctx0" brushRef="#br0" timeOffset="32211.36">5461 3937 0,'0'0'0,"0"-21"0,0-21 16,0 20-16,-21 1 0,21 0 15,-21 21-15,-1 21 16,22 0-16,0 1 0,0-1 16,-21 21-16,21 0 0,-21 22 15,21-22-15,0 22 0,0-1 0,-21 1 16,0-1-16,21-20 0,-21 20 0,-1 1 15,22-22-15,0 0 16,0 22-16,0-22 0,0 0 0,0 1 16,0-1-16,0 0 0,0-20 0,22-1 15,-22 0-15,21 0 0,0-21 0,0 0 16,0 0-16,22 0 0,-22 0 16,0 0-16,0-21 0,21 0 0,-20 0 15,20-1-15,-21 1 0,0 0 0,22-21 16,-22 21-16,0-1 0,-21-20 0,21 21 15,0 0-15,-21 0 0,0-1 16,0 1-16,0 0 0,0 42 31,0 0-15,-21 1-16,21-1 0,-21 0 16,21 0-16,0 0 0,0 0 15,0 1-15,0-1 0,0 0 0,0 0 16,21-21-16,0 0 0,0 21 0,1-21 15,-1 0-15,0 0 0,0 0 16,21 0-16,-20 0 0,-1-21 0,21 21 16,-21-21-16,0 0 0,1 0 0,-1 21 15,0-22-15,0 1 0,0 0 0,0 0 16,1 0-16,-1 0 0,-21-1 0,0 1 16,0 0-16,0 42 46,0 0-46,0 1 0,-21-1 16,21 0-16,-22 0 0,22 0 16,0 0-16,0 1 0,0-1 15,0 0 1,0-42 0,22 0-1,-1-1-15,-21 1 16,21 21-16,0-21 0,0 0 0,0 0 15,1 0-15,-1-1 0,0 1 16,0 0-16,0 0 0,0 0 0,1 21 16,-1-21-16,0 21 0,0 0 0,0 0 15,-21 21 1,0 0-16,0 0 0,0 0 16,0 0-16,0 1 0,0-1 0,0 0 15,0 21-15,0-21 0,0 1 0,0-1 16,0 0-16,0 0 0,0 0 0,0 0 15,0 1-15,21-1 16,1-21-16,-1 0 0,0 0 16,0 0-16,0 0 0,0 0 15,1 0-15,-1 0 0,0-21 0,0 21 16,21-22-16,-20 1 16,20 21-16,0-21 0,-21 0 0,22 0 15,-1 0-15</inkml:trace>
  <inkml:trace contextRef="#ctx0" brushRef="#br0" timeOffset="32715.41">7197 4593 0,'0'0'0,"21"-21"15,-21 0-15,21 0 0,-21 0 0,0-1 16,0 1-16,0 0 0,-21 21 16,0 0-16,-1 0 15,-20 0-15,21 0 0,0 21 0,0 0 16,-22 1-16,22-1 0,0 0 16,0 0-16,0 0 0,-1 22 0,1-22 15,0 0-15,21 0 0,-21 0 16,21 0-16,0 1 0,0-1 0,0 0 15,21 0-15,0-21 0,0 0 16,22 0-16,-22 0 0,0 0 0,21 0 16,-20 0-16,-1 0 0,0 0 15,0-21-15,0 0 0,0 0 0,1-1 16,-1 22-16,0-21 0,-21 0 0,0 0 16,0 0-16,0 0 0,0-1 0,0 1 15,0 0-15,0 42 31,-21 0-31,0 1 16,-1 20-16,22-21 0,-21 21 0,21 1 16,-21 20-16,21-20 0,-21 20 0,21 1 15,0-1-15,0 1 0,-21-1 0,21 22 16,-21-22-16,21 22 0,-22-22 16,22 22-16,0-21 0,0 20 15,-21-20-15,21-1 0,0 1 0,-21-1 0,21-20 16,0 20-16,0-42 0,0 22 0,-21-22 15,0 21-15,0-21 0,-1 0 16,1-21-16,0 22 0,0-22 0,-21 0 16,20 0-16,1-22 0,0 1 0,0 21 15,0-21-15,21 0 16,-21-21-16,21 20 0,-22-20 0,22 0 16,-21-1-16,21 1 0,0-21 0,0-1 15,0 1-15,0-1 0</inkml:trace>
  <inkml:trace contextRef="#ctx0" brushRef="#br0" timeOffset="32898.78">6583 4128 0,'-21'-22'0,"42"44"15,-64-44-15,22 22 0,-21-21 0,21 21 16,0 0-16,-1 0 15,22-21-15,-21 21 16,0 0-16,0-21 16</inkml:trace>
  <inkml:trace contextRef="#ctx0" brushRef="#br0" timeOffset="33095.67">5228 4212 0,'0'0'0,"42"0"32,-20 0-17,-1 0-15,21 0 0,-21 0 0,22 0 16,-1 0-16,0 0 0,-21 0 16,22 0-16,-1 0 0,0 0 0,-20 0 15,20 0-15,0 0 0,-21 0 0</inkml:trace>
  <inkml:trace contextRef="#ctx0" brushRef="#br0" timeOffset="35183.78">8509 4572 0,'21'0'15,"0"0"-15,0 0 0,1 0 16,-1-21-16,21 0 0,-21 0 0,22-1 16,-22 1-16,21 0 0,-21 0 0,22-21 15,-1-1-15,-21 22 0,21-21 16,-20-1-16,-1 1 0,0 0 0,0-1 16,-21 1-16,0 0 0,0-1 0,0 1 15,0 21-15,0-21 0,-21-1 0,0 22 16,0 0-16,-1 0 0,22 0 15,-21 21-15,0 0 0,0 0 16,0 0-16,0 0 0,21 21 16,-22 0-16,1 21 0,0 1 0,0-1 15,21 21-15,-21 1 0,0 21 16,-1-22-16,1 22 0,0-1 0,-21 1 16,21 0-16,21-1 0,-22 1 0,1 21 15,0-21-15,0-1 0,0 22 0,0-21 16,-1-1-16,22 22 0,-21-21 15,0 21-15,21-22 0,-21 1 16,21 21-16,-21-21 0,21-1 0,0-20 0,0 20 16,0-20-16,0 21 0,0-22 0,0-21 15,0 22-15,0-22 0,21 1 16,0-22-16,0 0 0,0 0 0,1-21 16,-1 0-16,0 0 0,0 0 15,21-21-15,1 0 0,-22-22 0,21 22 16,1-21-16,-1 0 0,0-1 0,1-20 15,-1 20-15,0-20 0,1 21 0,-1-43 16,0 21-16,1 1 0,-22-22 0,21 1 16,-21-1-16,0 0 0,1 22 0,-22-22 15,0 0-15,0 22 0,0-1 16,0 1-16,-22-1 0,-20 22 0,21 0 16,-21-1-16,-1 1 0,1 21 15,0 0-15,-1 0 0,1 21 0,0 0 16,-1 0-16,1-22 0,0 22 0,20 0 15,1 0-15,21-21 16,21 21 0,1-21-16,-1 21 0,21-21 0,0 0 15,1 0-15,20-1 0,-20 1 0,20 0 16,1 0-16,-22 0 0,21 0 16,-20-1-16,20-20 0,-20 21 0,-1 0 15,-21-22-15,21 22 0,-42 0 0,22-21 16,-22 21-16,0-1 15,0 1-15,-22 21 16,1 0-16,0 0 0,0 0 0,0 0 16,21 21-16,-21 1 0,-1-1 0,1 0 15,21 0-15,-21 0 0,21 0 16,0 1-16,0-1 0,0 0 16,21-21-16,0 0 0,1 21 15,-1-21-15,0 0 0,0 0 0,0 0 16,0 0-16,1 0 0,-1 0 15,0 0-15,0 0 0,0 0 16,0-21-16,1 0 0,-1 21 0,-21-21 16,21 21-16,0-22 0,0 1 15,-21 0-15,21 0 0,1 21 0,-22-21 16,21 21 0,-21 21-1,0 0-15,0 0 16,0 0-16,0 1 0,0-1 0,0 0 15,0 0-15,0 0 0,0 0 16,0 1-16,0-1 16,21 0-16,0-21 15,0 0-15,0 0 0,22 0 16,-22 0-16,0 0 0,21-21 0,-20 21 16,20-21-16,0-1 0,-21 22 15,22-21-15,-22 0 0,0 21 16,0-21-16,0 0 0,-21 0 0,22-1 15,-22 1-15,0 0 0,0 0 16,-22 21-16,1 0 16,0 0-16,0 0 0,0 0 15,0 0-15,-1 21 0,1-21 0,0 21 16,0 0-16,0-21 0,0 22 0,-1-22 16,22 21-16,0 0 15,22-21 1,20 0-1,-21 0-15,0 0 0,0 0 16,1-21-16,-1 21 0,0-21 0,0 21 16,43-64-16,-64 43 15,21 0-15,-21 0 16,21-1-16,-21 1 0,0 0 0,0 0 16,21 21-16,-21-21 0,21 21 15,0 0 1,-21 21-1,22 0-15,-22 0 16,0 0-16,0 1 0,0-1 16,0 0-16,0 0 0,0 0 15,0 0-15,0 1 0,0-1 0,0 0 16,0 0-16,0 0 0,0 0 0,0 1 16,21-22-16,-21 21 0,0 0 31,21-21-16,-21-21-15,21 0 16,-21-1-16,0 1 0,0 0 16,21 0-16,0 0 0,1 0 15,-22-1-15,21-20 0,0 21 0,0-21 16,0 20-16,0 1 0,1 0 0,-1 0 16,0 0-16,0 21 15,0 0-15,0 0 0,1 21 16,-1-21-16,-21 21 15,0 0-15,0 0 0,0 22 0,21-22 16,-21 0-16,0 0 0,0 0 0,0 1 16,0-1-16,0 0 0,0 0 0,0 0 15,0 0-15,0 1 0,0-1 16,0-42 31,21-1-47,0 1 0,0 0 15,1 0-15,-1 0 16,0-22-16,0 22 0,0-21 0,22 21 16,-22 0-16,21-22 0,-21 22 0,0 0 15,1 0-15,-1 0 0,0 21 0,0 0 16,-21 21-16,0 0 16,0 0-16,0 0 0,0 0 15,0 1-15,0 20 0,0-21 0,0 0 16,0 22-16,0-22 0,0 0 0,0 0 15,-21 0-15,21 0 0,-21 1 0,0-1 16,21 0-16,0 0 0,-22 0 16,22 0-1</inkml:trace>
  <inkml:trace contextRef="#ctx0" brushRef="#br0" timeOffset="36623.19">12869 4001 0,'0'0'16,"0"-22"-16,0 1 0,0 0 15,0 0-15,0 0 0,0 0 16,-21 21-16,0 0 0,0 0 0,0 0 15,-1 0-15,-20 21 0,21 0 16,0 0-16,0 21 0,-1 1 16,-20 20-16,21 1 0,0-22 0,0 22 15,-1-1-15,1 1 0,0-1 16,-21-21-16,42 22 0,-21-1 0,-1-20 16,22 20-16,-21-20 0,21 20 15,0-21-15,0 1 0,0-22 0,21 21 16,22-21-16,-22 1 0,0-22 0,21 21 15,1-21-15,-22 0 0,42 0 0,-20 0 16,-1-21-16,22-1 0,-1 22 0,1-42 16,-22 21-16,21 0 0,1-22 15,-22 22-15,22-21 0,-22 0 0,0-1 16,-20 1-16,-1 0 0,0-1 16,-21-20-16,0 20 0,0-20 0,0-1 0,-21 22 15,-22-21-15,22-1 16,-21 22-16,0-1 0,-1 22 0,-20-21 15,20 21-15,-20 21 0,-1 0 0,22 0 16,-21 21-16,20 21 0,-20-21 0,20 22 16,1-1-16,0 22 0,-1-22 15,1 21-15,21-20 0,0 20 0,0-20 16,21-1-16,0 21 0,0-20 0,0-1 16,0 0-16,21 1 0,0-22 0,21 21 15,-21-21-15,1 22 0,20-22 0,0-21 16,1 21-16,-1 0 0,21-21 15,-20 0-15,20 0 0,-20 0 16,20-21-16,-21 0 0,22 21 0,-22-21 16,22 0-16,-22-1 0,0-20 0,1 21 15,-1 0-15,0-22 0,-20 22 0,-1 0 16,0 0-16,0 0 0,0 0 16,-21 42-1,0 0 1,-21 0-16,0 0 0,21 0 15,-21 1-15,21-1 0,0 0 0,-21 0 16,21 0-16,-22 0 16,22 1-16,0-1 15,0-42 17,22-1-17,-1 1-15,0 0 0,-21 0 16,21-21-16,0 20 0,0 1 0,1 0 15,-1-21-15,0 21 0,0-1 0,0 1 16,0 21-16,1-21 0,-1 21 16,0 0-16,-21 21 15,0 0-15,0 1 16,0-1-16,0 0 0,0 21 0,0-21 16,0 1-16,0-1 0,0 0 0,0 0 15,0 0-15,0 0 0,0 1 16,21-1-16,0 0 0,0 0 15,1-21-15,-1 0 0,0 0 16,0 0-16,0 0 0,0 0 0,22 0 16,-22 0-16,21-21 0,-21 21 0,22-21 15,-22 0-15,21-1 0,-21 1 0,1 0 16,-1 0-16,0 0 0,0-22 0,0 22 16,-21-21-16,0 21 0,0 0 15,0-1-15,0 1 0,0 0 0,0 0 16,-21 21-16,0 0 15,0 0-15,0 21 0,-1 0 0,1 0 16,0 1-16,0 20 0,21-21 16,-21 0-16,21 0 0,0 22 15,0-22-15,0 0 0,0 0 0,0 0 16,21 1-16,0-1 0,0 0 0,0 0 16,1-21-16,-1 21 0,0-21 0,0 0 15,0 0-15,22 0 0,-22 0 0,21 0 16,0 0-16,-20 0 0,20-21 15,0 0-15,22 21 0</inkml:trace>
  <inkml:trace contextRef="#ctx0" brushRef="#br0" timeOffset="36939">15896 4276 0,'0'0'0,"0"-21"0,0-1 0,0 1 15,0 0-15,0 0 0,0 0 0,-21 21 16,0-21-16,0 21 0,-1 0 16,1 0-16,0 0 0,0 21 15,0 0-15,0 0 0,-1 21 0,1 1 16,0-1-16,0 0 0,0 1 16,21-1-16,0 0 0,0 1 0,0 20 15,0-20-15,0-1 0,0 0 0,0 1 16,21-1-16,0 0 0,0 1 15,0-22-15,1 21 0,-1-21 0,0 0 16,0 1-16,0-22 0,0 21 0,1-21 16,-1 0-16,0 0 0,0 0 0,21 0 15,-20 0-15,20-21 0,-21-1 0,21 1 16,-20 0-16,20-21 0,-21 21 0</inkml:trace>
  <inkml:trace contextRef="#ctx0" brushRef="#br0" timeOffset="37218.83">16510 4233 0,'21'-63'0,"-42"126"0,63-190 0,1 0 16,-43 106 0,0 0-16,0 0 0,0 0 0,-22 42 31,1 0-31,0 21 0,0 1 0,0-1 16,0 0-16,-1 1 0,1 20 0,0-20 15,0 20-15,0 1 0,21-22 16,-21 21-16,21-20 0,-22-1 0,1 22 15,21-22-15,0 0 0,0 1 0,0-1 16,0 0-16,0-21 0,0 1 0,0 20 16,0-21-16,0 0 15,0 0-15,21-21 16,1 0-16,-1 0 0,0 0 16,0-21-16,0 0 0,0 0 0,22 0 15,-22 0-15,21-1 0,1 1 0</inkml:trace>
  <inkml:trace contextRef="#ctx0" brushRef="#br0" timeOffset="38279.6">16891 4593 0,'0'0'16,"21"-21"-16,0 0 0,-21 0 0,21 0 0,-21-1 15,0 1-15,0 0 0,0 0 0,0 0 16,0 0-16,-21 21 0,0 0 0,0 0 16,0 0-1,-22 21-15,22-21 0,0 21 0,0 21 16,-21-21-16,20 1 0,1 20 0,0-21 15,0 21-15,0 1 0,0-1 0,-1-21 16,22 22-16,0-1 0,0-21 0,0 21 16,0-20-16,0-1 0,0 0 0,0 0 15,0 0-15,22 0 0,-1-21 16,0 0-16,0 0 0,0 0 0,0 0 16,1 0-16,-1 0 0,0 0 0,0-21 15,21 0-15,-20 0 0,-1 0 0,0 0 16,0-1-16,0-20 0,22 0 0,-43 21 15,21-22-15,0 1 16,0 0-16,-21-1 0,21 22 0,-21-21 16,0 21-16,0-1 0,0 44 31,-21-22-31,21 21 0,-21 21 0,21-21 16,-21 0-16,21 22 0,-21-1 15,21-21-15,0 22 0,0-1 0,0-21 16,0 0-16,0 22 0,0-22 0,0 0 15,21 0-15,0 0 0,0 0 16,0-21-16,0 22 0,1-22 0,-1 0 16,0 0-16,0 0 0,21 0 0,-20-22 15,-1 1-15,0 21 16,21-21-16,-21 0 0,22 0 0,-22 0 16,21-1-16,-21-20 0,1 21 0,20-21 15,-21 20-15,0-20 0,-21 21 0,0-21 16,21 20-16,-21 1 0,0 0 15,-21 21 1,0 0-16,0 21 0,21 0 16,-21 1-16,21-1 0,0 0 0,0 0 15,0 21-15,0-20 0,0 20 0,21-21 16,0 0-16,0 0 0,-21 22 0,21-22 16,-21 0-16,22 0 0,-22 0 15,0 1-15,-22-22 47,22-22-47,-21 22 0,0-21 16,0 21-16,0-21 0,0 0 15,-1 21-15,1 0 0,0 0 16,21-21-16,-21 21 16,21 21-1,21-21-15,0 0 16,0 0-16,1 21 0,-1-21 0,21 0 15,-21 0-15,0 0 16,22 0-16,-22 0 0,21 0 0,-21 0 16,22 0-16,-1 0 0,43-42 15,-43 21-15,-21-1 0,22 1 16,-22 0-16,0 0 0,0 0 0,0 0 16,0-22-16,1 22 0,-22 0 0,0-21 15,0 20-15,0 1 0,0 0 16,-22 21-1,1 0-15,0 0 0,21 21 16,-21 0-16,0 1 0,21-1 0,-21 21 0,21 0 16,0-20-16,0 20 0,0 0 0,0 1 15,0-22-15,21 21 0,0-21 16,-21 22-16,21-22 0,-21 0 16,21-21-16,-21 21 0,0 0 0,-21-21 31,0 0-31,-21 0 15,20 0-15,1 0 0,0 0 0,0-21 16,0 0-16,0 0 0,-1 0 16,22-1-16</inkml:trace>
  <inkml:trace contextRef="#ctx0" brushRef="#br0" timeOffset="38811.72">20108 3747 0,'0'0'15,"21"-64"-15,-21 22 16,0 21-16,0-1 0,0 1 0,0 0 15,0 0-15,0 0 0,0 0 0,0-1 16,-21 22 0,0 22-1,0 20-15,21-21 0,0 21 0,-21 1 16,0 20-16,-1 1 0,22-1 0,-21 22 16,0-22-16,0 22 0,0-21 0,0 20 15,21-20-15,-22-1 0,1 1 16,0-22-16,21 22 0,0-22 0,-21-21 15,21 21-15,-21-20 0,21 20 0,0-21 16,0 0-16,-21 0 0,21 1 16,0-44 15</inkml:trace>
  <inkml:trace contextRef="#ctx0" brushRef="#br0" timeOffset="39490.87">19494 4445 0,'0'0'16,"0"-21"-16,0 0 16,22 21-16,-1-21 0,0 21 15,0 0-15,21-22 0,1 1 0,-1 21 16,0-21-16,1 21 0,-1-21 0,22 0 16,-22 21-16,21-21 0,-20 21 0,-1-22 15,0 22-15,1 0 0,-1-21 16,-21 21-16,0 0 0,1 0 0,-22 21 31,0 1-31,0-1 0,-22 0 0,1 0 16,21 0-16,-21 22 0,0-22 0,21 21 15,0-21-15,0 0 0,0 1 16,0-1-16,0 21 0,0-21 16,0 0-16,0 1 0,0-1 0,21-21 15,0 21-15,0-21 0,22 0 0,-22 0 16,0 0-16,21 0 0,-20 0 0,20 0 15,-21 0-15,0 0 0,22-21 0,-22 21 16,0-21-16,0-1 0,0 1 16,0 0-16,1 0 0,-22 0 15,0 0-15,21-1 0,-21 1 0,0 0 16,21 0-16,-21 0 0,0 0 16,0-1-16,0 44 31,0-1-31,0 0 0,-21 0 0,21 0 15,-21 0-15,21 1 0,0 20 0,0-21 16,0 21-16,-22 1 0,22-1 0,-21 0 16,21 22-16,-21-22 0,21 22 0,0-1 15,0 1-15,-21-1 0,21-20 16,-21 20-16,0 1 0,21-22 0,0 21 16,-22-20-16,1-1 0,21-21 15,-21 22-15,0-1 0,0-21 0,0 0 16,-1 0-16,1 1 0,0-22 0,0 21 15,-21-21-15,-1 0 0,1 0 0,21 0 16,-22 0-16,1-21 0,0 21 0,-22-22 16,22 1-16,0 0 0,-1 0 0,1 21 15,0-21-15,20 0 0,-20-1 16,21 1-16,0 0 0,0 0 0,21 0 16,-22 0-16,22-1 0,0 1 0,0 0 15,22 0-15,-1 0 0,21 0 0,-21-1 16,22-20-16,-22 21 0,21 0 0,22-22 15</inkml:trace>
  <inkml:trace contextRef="#ctx0" brushRef="#br0" timeOffset="39803.51">20891 4360 0,'0'0'0,"22"-21"0,-22-42 15,0 42-15,0-1 0,0 44 16,-22-1-1,1 21-15,0-21 0,21 22 16,-21 20-16,21-21 0,-21 1 16,0 20-16,21 1 0,0-1 0,-22 1 15,1-1-15,0 22 0,0-22 0,0 22 16,21-21-16,-21-1 0,-1 1 0,1-1 16,0 1-16,21-1 0,0-21 0,-21 1 15,21-1-15,0 0 0,0-20 0,0-1 16,0 0-16,0 0 0,0 0 15,0-42 1,0 0 0,21 0-16,-21 0 0,21-22 0,-21 22 15,0-21-15,0-1 0,21 1 0,-21 0 16</inkml:trace>
  <inkml:trace contextRef="#ctx0" brushRef="#br0" timeOffset="40070.89">20828 4678 0,'0'0'0,"0"-42"0,21-22 0,0 22 15,-21-1-15,0 1 0,21 0 0,1 21 16,-1-22-16,-21 22 0,21 0 0,0 0 16,0 21-16,0-21 0,1 21 15,-1 0-15,0 0 0,-21 21 16,0 0-16,21 0 0,-21 0 0,0 0 16,0 1-16,0 20 0,0-21 0,0 0 15,-21 22-15,0-22 0,0 0 0,-1 0 16,-20 0-16,21 0 0,0 1 15,0-22-15,-1 21 0,-20-21 16,21 0-16,21 21 0,-21-21 0,42 0 31,0 0-15,0-21-16,0 21 0,1-21 0,-1-1 16,0 1-16</inkml:trace>
  <inkml:trace contextRef="#ctx0" brushRef="#br0" timeOffset="40387.71">21103 4530 0,'21'0'0,"0"0"31,1 0-31,-1 0 0,0 0 0,0-21 16,0 21-16,0-22 0,22 22 16,-22-21-16,21 0 0,-21 21 0,22-21 15,-1 0-15,-21 0 0,22-1 0,-22 1 16,0 0-16,-21 0 0,0 0 15,0 0-15,-21 21 16,0 0-16,-1 21 16,1 0-16,0 21 0,-21-21 0,21 22 15,-1-22-15,1 0 0,-21 21 0,42-20 16,-21-1-16,21 0 0,0 0 0,0 0 16,0 0-16,0 1 0,0-1 15,21-21-15,0 21 0,0-21 16,0 0-16,22 0 0,-22 0 15,0 0-15,21-21 0,-20 0 0,-1-1 16,0 1-16,21 0 0</inkml:trace>
  <inkml:trace contextRef="#ctx0" brushRef="#br0" timeOffset="41274.57">22712 4530 0,'-21'0'16,"21"-21"-1,0-1 1,21 1-16,-21 0 0,21 0 16,0 0-16,0-22 0,0 1 0,1 0 15,20-1-15,-21-20 0,0-1 16,0 22-16,1-21 0,-1-1 0,21 1 16,-21-1-16,0 1 0,1-1 0,-22 1 15,21 20-15,0-20 0,-21 20 16,21 1-16,-21 21 0,0 0 0,0 0 15,0-1-15,0 44 16,0-1-16,0 0 0,-21 21 16,0 1-16,0 20 0,21-21 0,-22 22 15,1-1-15,0 1 0,21-1 0,-21 1 16,0-1-16,0 22 0,-1-21 0,1-1 16,0 1-16,21-1 15,0-21-15,0 1 0,0-1 0,0 0 16,0-20-16,21 20 0,0-21 0,22 0 15,-22-21-15,0 21 0,0-21 0,22 0 16,-22 0-16,21 0 0,-21 0 0,22 0 16,-1-21-16,-21 21 0,21-21 15,-20 0-15,20 0 0,-21 0 0,0-1 16,22-20-16,-22 21 0,0-21 0,-21 20 16,21-20-16,-21 21 0,21-21 0,-21 20 15,0 1-15,-21 21 16,0 0-1,0 21-15,0 1 0,21-1 16,-22 0-16,1 0 0,0 0 0,21 22 16,0-22-16,0 0 0,0 0 0,0 0 15,0 0-15,0 1 0,21-22 16,0 21-16,1 0 0,-1-21 0,21 0 16,-21 0-16,0 0 0,1 0 0,20 0 15,-21 0-15,0 0 0,0 0 0,1-21 16,-1 21-16,0-21 0,0-1 0,0 1 15,-21 0-15,0-21 0,0 21 16,0-1-16,0-20 0,0 21 0,0 0 16,0 0-16,-21-1 0,0 22 0,0-21 15,0 21-15,-22 0 0,22 0 16,-21 0-16,21 0 0,-22 0 0,22 0 16,0 0-16,0 21 0,0-21 15,21 22-15,-22-22 0,22 21 16,-21 0-1,0-21 1,0 0-16,0 0 16,0 0-16</inkml:trace>
  <inkml:trace contextRef="#ctx0" brushRef="#br0" timeOffset="41459.46">22839 4170 0,'0'0'16,"-21"-21"-16,21 0 15,21 21 1,0-22-16,0 22 16,21 0-16,-20 0 0,20-21 0,-21 21 15,21 0-15,-20 0 0,-1 0 0,21-21 16,-21 21-16,0 0 0,1 0 0,-1 0 16,0-21-16,0 21 0,-21-21 15</inkml:trace>
  <inkml:trace contextRef="#ctx0" brushRef="#br0" timeOffset="42927.3">25866 4551 0,'21'-21'0,"21"21"0,-21-21 16,0-1-16,22 1 0,-22 0 0,21 0 15,1 0-15,-22 0 0,21-22 0,0 22 16,-20-21-16,-1 21 0,0-22 16,0 1-16,0 21 0,-21-22 0,0 1 15,0 21-15,0-21 0,0 20 0,-21 1 16,-21 0-16,21 0 0,-22 21 0,22 0 16,-21 0-16,-22 0 0,22 0 0,0 21 15,-22 0-15,22 22 16,-1-1-16,1 0 0,0 1 0,-1-1 15,22 0-15,0 1 0,21-1 0,0 0 16,0 1-16,0-22 0,0 21 0,0-21 16,21 0-16,0 1 0,1-1 15,-1 0-15,21-21 0,-21 0 0,22 21 16,-22-21-16,21 0 0,0 0 0,-20 0 16,20 0-16,-21-21 0,21 0 0,-20 0 15,-1 21-15,21-22 0,-21 1 0,0 0 16,-21-21-16,22 21 0,-1-1 15,0-20-15,-21 21 0,0-21 0,0 20 16,21 1-16,-21 0 0,0 42 31,0 0-15,0 1-16,0-1 0,-21 21 0,21-21 16,0 0-16,0 1 0,0-1 0,0 0 15,0 0-15,0 0 0,21-21 16,0 0-16,0 21 0,1-21 15,20 0-15,-21 0 0,21 0 0,-20 0 16,20 0-16,0-21 0,1 21 0,-22-21 16,21 21-16,0-21 0,-20 0 15,20 0-15,-21-1 0,0 1 0,0-21 16,1 21-16,-1-22 0,-21 22 16,0 0-16,0 0 0,0 0 0,0 0 15,-21 63 1,21-21-1,-22 0-15,1 0 0,21 1 16,0 20-16,-21-21 0,21 0 0,-21 0 16,0 1-16,21-1 0,0 0 0,0 0 15,-21-21-15,21 21 0,0 0 0,-22-21 16,44-21 31,-1 21-47,0-21 0,-21 0 0,21 21 15,0-21-15,0 0 0,-21-1 0,22 1 16,-1 0-16,0 0 0,-21 0 16,21 0-16,-21-1 0,21 22 0,-21 22 31,0-1-31,0 0 0,0 0 16,0 0-16,0 22 0,0-22 15,0 0-15,0 0 0,0 0 0,0 0 16,0 1-16,0-1 0,21-21 15,1 21-15,-1-21 0,0 0 16,21 0-16,-21 0 0,1 0 16,20 0-16,-21 0 0,21 0 0,-20 0 15,20 0-15,-21-21 0,0 21 0,0-21 16,1-1-16,-1 22 0,0-21 0,-21 0 16,0-21-16,0 21 0,21-1 0,-21-20 15,0 21-15,21 0 0,-21 0 16,0-1-16,0 1 0,0 42 31,-21 1-31,21-1 0,-21 0 16,21 0-16,-21 0 0,21 0 15,0 1-15,0-1 0,0 0 16,0 0-16,0 0 0,0 0 0,0 1 16,0-1-16,21 0 0,0-21 15,0 0-15,0 0 16,1 0-16,20 0 0,-21 0 0,0 0 15,0 0-15,1 0 0,-1-21 0,0 21 16,0-21-16,-21-1 0,0 1 0,0 0 16,0 0-16,0-21 0,0-1 0,0 22 15,0-21-15,0-1 0,-21 22 16,21-21-16,-21 0 0,0 20 0,-1 1 16,1 0-16,0 21 0,0 0 15,0 0-15,0 0 0,-1 0 0,1 0 16,0 0-16,0 21 0,21 0 15,-21 1-15,21-1 0,0 0 16,0 0-16,0 0 0,0 0 0,21 1 16,0-22-16,0 21 0,0-21 0,1 0 15,20 0-15,-21 0 0,21 0 16</inkml:trace>
  <inkml:trace contextRef="#ctx0" brushRef="#br0" timeOffset="43199.51">28384 3937 0,'0'0'0,"22"-42"0,41-106 16,-63 105-16,0 22 16,0-21-16,0 21 0,0-1 0,0 44 31,-21 20-31,21-21 0,0 21 16,-21 1-16,0-1 0,21 0 0,-22 22 15,1-1-15,21-20 0,-21 20 16,0 1-16,0-1 0,21-20 0,-21-1 15,21 21-15,-22-41 0,1 20 0,21 0 16,0-21-16,0 1 0,-21-1 0,21 0 16,0 0-16,-21 0 0,0-21 31,21-21-15,-21 0-16</inkml:trace>
  <inkml:trace contextRef="#ctx0" brushRef="#br0" timeOffset="44250.96">28003 4212 0,'0'0'16,"0"-21"-16,0-42 16,0 41-16,22 22 0,20 0 15,-21 0-15,21-21 0,1 21 16,-1 0-16,0 0 0,22-21 0,-22 0 16,22 21-16,-22-21 0,22 21 0,-1-21 15,-21-1-15,22 1 0,-22 0 16,1 0-16,-1-21 0,-21 20 15,21-20-15,-20 0 0,-1 21 0,0-22 16,0 22-16,-21-21 0,0 21 0,0-1 16,-21 22-1,0 22 1,0-1-16,-22 0 0,22 21 0,0-21 16,0 22-16,0-1 0,-1 22 15,1-22-15,0 0 0,0 22 0,0-1 16,0-20-16,-1-1 0,22 21 0,0-20 15,-21-1-15,21 0 0,-21-20 16,21 20-16,0-21 0,0 0 16,0 0-16,0 1 0,21-44 31,0 1-15,1 0-16,-1 0 15,0-21-15,0 20 0,0 1 0,0-21 16,1 21-16,-1-22 0,-21 22 0,21 21 15,0-21-15,-21 0 0,21 21 0,0 21 32,-21 0-32,0 0 15,22 1-15,-22-1 0,0 0 0,0 0 16,0 0-16,21 0 0,0-21 0,0 22 16,-21-1-16,21 0 0,0-21 15,22 21-15,-22 0 0,0-21 0,0 0 16,0 0-16,22 0 0,-22 0 0,0 0 15,0 0-15,22 0 0,-22 0 0,0-21 16,0 21-16,0-21 0,0 0 16,-21 0-16,22-1 0,-1-20 0,-21 21 15,21-21-15,-21 20 0,0-20 0,0 21 16,0 0-16,0 0 0,0-1 0,0 44 31,-21-1-15,21 0-16,-21 21 0,-1-21 15,22 1-15,0 20 0,0-21 16,0 0-16,0 0 0,0 22 0,0-22 16,0 0-16,0 0 0,0 0 15,0 1-15,22-22 0,-1 21 16,0-21-16,0 0 0,0 0 16,0 0-16,1 0 0,-1 0 0,0 0 15,0-21-15,0 21 0,0-22 16,1 1-16,-1 0 0,-21 0 0,21 0 15,0-22-15,-21 22 0,21-21 16,0 0-16,-21 20 0,0-20 16,22 21-16,-22 0 0,0 0 0,0 42 47,0 0-47,0 0 0,-22 0 0,22 0 15,0 1-15,-21-1 0,21 21 0,0-21 16,0 0-16,0 1 0,0-1 15,0 0-15,0 0 16,21 0-16,1-21 0,-1 21 16,0-21-1,0 0 1,0 0 0,-21-21-16,0 0 15,-21 21 1,0 0-16,0 0 0,0-21 0,-22 21 15,1 0-15,-22 0 0</inkml:trace>
  <inkml:trace contextRef="#ctx0" brushRef="#br0" timeOffset="45244.03">1757 6668 0,'0'0'0,"0"-22"0,0 1 16,0 0-16,0 0 16,0 0-16,21 0 0,-21-1 15,0-20-15,0 21 0,0 0 0,0 0 16,0-1-16,-21 1 16,0 0-16,-1 21 0,1 0 0,0 0 15,-21 0-15,21 0 0,-22 0 16,1 21-16,0 0 0,20 1 0,-20 20 15,-106 170 1,127-149-16,21-21 16,0 1-16,0-1 15,0 0-15,0 1 0,0-1 0,21-21 16,0 0-16,21 22 0,-20-43 0,20 21 16,0 0-16,1-21 0,-1 0 15,0 0-15,1 0 0,-1 0 0,0-21 16,1 0-16,-1 0 0,0-1 15,1 1-15</inkml:trace>
  <inkml:trace contextRef="#ctx0" brushRef="#br0" timeOffset="45514.87">2476 6435 0,'0'0'0,"43"-43"0,-22 1 0,0 0 16,0 21-16,-21-1 0,0 1 15,0 0-15,-21 21 0,-42 21 16,20 0-1,22 1-15,0-1 0,0 21 0,0 0 16,-1 1-16,1-1 0,0 0 0,0 1 16,0 20-16,0-20 0,-1-1 15,1 0-15,0 1 0,0-1 0,0 0 16,0 1-16,21-22 0,0 21 0,0-21 16,0 0-16,0 1 0,0-1 15,21-21-15,0 0 16,21 0-16,-21 0 0,22 0 0,-1 0 15,22-21-15,-22-1 16,0 1-16,22 0 0,-22 0 0</inkml:trace>
  <inkml:trace contextRef="#ctx0" brushRef="#br0" timeOffset="46615.25">2963 6646 0,'0'0'0,"21"-21"0,22-21 15,-43 21-15,0 0 0,0-1 0,0 1 16,-21 21-1,-1 0-15,1 21 0,-21 1 16,21 20-16,-22 0 16,1 1-16,0-1 0,-1 0 0,22 1 15,-21-1-15,0 0 0,20-21 0,1 22 16,0-22-16,21 21 0,0-21 16,0 1-16,0-1 0,21 0 15,0-21-15,22 0 0,-22 0 0,0 0 16,21 0-16,-20 0 0,20-21 15,-21 0-15,21-1 0,-20 22 0,20-21 16,-21 0-16,0 0 0,0 0 0,1-22 16,-1 22-16,0 0 0,0-21 15,-21-1-15,0 22 0,21-21 0,-21 0 16,0 20-16,21 1 0,-21 0 0,0 0 16,0 42-1,0 0 1,-21 0-16,21 22 0,-21-22 0,21 21 15,-21-21-15,21 22 0,0-22 0,0 21 16,0-21-16,0 1 0,0-1 16,0 21-16,0-21 0,21-21 0,0 21 15,0 1-15,1-22 0,-1 0 0,0 21 16,21-21-16,-21 0 0,22 0 0,-22 0 16,21 0-16,1-21 0,-22 21 15,21-22-15,0 22 0,-20-21 0,20 0 16,-21 0-16,21 21 0,-20-21 0,20 0 15,-21-22-15,0 22 0,22 0 16,-22 0-16,-21-22 0,0 22 16,0 0-16,0 0 0,-21 21 15,-1 0-15,1 0 0,0 0 16,0 0-16,-21 21 0,20 0 16,1 0-16,21 1 0,0-1 0,0 0 15,0 0-15,0 0 0,0 0 0,21 1 16,1-1-16,-1-21 0,0 21 0,21 0 15,-21-21-15,1 21 0,-1 0 16,0-21-16,0 0 0,0 0 16,0 22-16,1-22 0,-44 0 47,1 0-47,0-22 0,0 22 15,0 0-15,0 0 0,-1 0 16,1 0-16,0 0 0,0 0 15,0 0-15,21 22 16,0-1 0,21-21-16,0 21 15,0-21-15,22 0 0,-22 0 0,21 0 16,-21 0-16,22 0 0,-1 0 16,-21 0-16,21-21 0,1 21 0,-1-21 15,0-1-15,-20 22 0,20-21 16,0 0-16,1 21 0,-22-21 0,21 0 15,-21 21-15,0-21 0,1-1 0,-1 1 16,0 0-16,0 0 0,-21 0 16,0 0-16,0-1 0,0 1 0,0 0 15,-21 0-15,0 21 0,0 0 16,-1 0-16,1 0 0,0 0 16,21 21-16,-21-21 0,21 21 15,0 0-15,0 1 0,0-1 0,0 0 16,0 0-16,0 21 0,0-20 0,0-1 15,21 0-15,-21 0 0,21 0 0,0 0 16,-21 1-16,0-1 16,0 0-16,0 0 15,-21 0-15,0-21 16,0 0-16,0 0 0,0 0 0,-1 0 16,1 0-16,21-21 15,0 0-15,0 0 16,21 21-16,1-21 0,20-1 0,0-20 15</inkml:trace>
  <inkml:trace contextRef="#ctx0" brushRef="#br0" timeOffset="46924.07">6032 5969 0,'0'0'0,"0"-21"0,0-43 16,0 43-16,0 0 15,-21 42 1,0 0-16,21 1 0,-21-1 16,0 21-16,0 0 0,-1 1 0,1-1 15,0 0-15,0 1 0,21 20 0,-21 1 16,0-1-16,-1 1 16,22-22-16,0 22 0,-21-1 0,0-21 15,21 1-15,0-1 0,0 0 0,-21 1 16,21-22-16,-21 21 0,21-21 0,0 1 15,0-1-15,0 0 0,21-21 47,-21-21-47,0 0 0,0-1 0</inkml:trace>
  <inkml:trace contextRef="#ctx0" brushRef="#br0" timeOffset="47275.87">5609 6583 0,'0'0'0,"-21"0"0,0 0 16,42 0 15,0 0-31,21 0 16,-20 0-16,20 0 0,-21 0 0,21 0 16,1 0-16,-1 0 0,-21 0 0,22-21 15,-1 21-15,-21-21 0,21 21 0,-20-22 16,-1 22-16,0 0 0,0-21 0,0 21 15,0 0-15,-21 21 32,0 1-17,0-1-15,0 0 0,0 0 0,0 21 16,0-20-16,0-1 0,0 0 16,0 0-16,0 21 0,0-20 15,0-1-15,0 0 0,22-21 0,-1 0 16,-21 21-16,21-21 0,0 0 0,0 0 15,0 0-15,22 0 0,-22-21 0,0 0 16,21 21-16,-20-21 0,20-1 16</inkml:trace>
  <inkml:trace contextRef="#ctx0" brushRef="#br0" timeOffset="47659.58">6689 6604 0,'0'-21'0,"0"42"0,0-63 0,0 21 16,0-1-16,0-20 0,0 21 0,0 0 16,0 0-1,0-1-15,0 44 31,-43 41-15,22-42-16,0 22 0,21-22 0,-21 21 0,0 0 16,-1-20-16,1 20 0,0 0 15,0 22-15,21-22 0,-21 0 0,21 1 16,-21 20-16,21-20 0,0 20 0,0 1 16,0 20-16,0-20 0,0-1 0,0 1 15,0 20-15,0-20 0,0-1 0,-22 1 16,22-22-16,0 22 0,-21-22 0,0 0 15,21 1-15,-21-1 16,0-21-16,0 0 0,-1 1 0,-20-1 16,21-21-16,-21 0 0,20 0 0,-20 0 15,0 0-15,-1 0 0,1-21 0,0-1 16,-1 22-16,1-21 0,0 0 0,21 0 16,-22-21-16,22 20 0,-21 1 0,21 0 15,-1 0-15,22 0 0,0 0 0,0-1 16,0 1-16,0 0 0,0 0 15,0 0-15,22 0 0,-1-1 16,21 1-16,-21 0 0,22-21 0,-1 21 0,0-22 16,1 1-16,-1 0 0,0 20 0</inkml:trace>
  <inkml:trace contextRef="#ctx0" brushRef="#br0" timeOffset="48032.37">7027 6498 0,'0'0'0,"0"-21"0,0-42 16,-21 41-16,0 22 0,21-21 0,-21 21 15,0 0-15,-1 0 32,1 21-32,0 22 0,21-22 0,0 21 0,-21 1 15,21-1-15,-21 0 0,21 22 16,-21-1-16,21-20 0,0 20 0,0 1 15,-22-1-15,22 1 0,-21 20 16,21-20-16,0 20 0,0-20 0,-21-1 16,21 1-16,-21-1 0,21 1 0,0-1 15,-21-20-15,21-1 0,0 0 0,0 1 16,0-22-16,0 21 0,0-21 0,0 1 16,0-44 15,21 1-31,-21 0 15,21 21-15,-21-42 0,21 21 0,-21-1 16,0-20-16,21 0 0,-21-1 16,22 1-16,-22 0 0,0-22 0</inkml:trace>
  <inkml:trace contextRef="#ctx0" brushRef="#br0" timeOffset="48331.51">6943 6710 0,'0'0'0,"0"-42"0,0-1 0,0 1 16,0 21-16,0-22 0,21 22 0,-21 0 15,0 0-15,21 0 0,0 0 0,0-1 16,0 1-16,1 21 16,20 0-16,-21 0 0,0 0 0,0 0 15,1 0-15,-1 21 16,-21 1-16,21 41 16,-21-42-16,0 0 0,0 22 0,-21-22 15,0 0-15,-1 0 0,1 22 16,0-22-16,-21 0 0,21 0 0,-1-21 15,1 21-15,-21-21 0,21 0 0,0 21 16,-1-21-16,22 22 0,-21-22 16,42 0 15,1-22-31,-1 1 0,0 21 16,0-21-16,0 0 0,0 21 0</inkml:trace>
  <inkml:trace contextRef="#ctx0" brushRef="#br0" timeOffset="48725.29">7366 6646 0,'42'22'16,"-21"-22"-16,1 0 0,-1 0 16,0-22-16,0 22 0,0-21 15,0 0-15,1 21 0,-1-21 0,0 0 16,0 0-16,0-1 0,0 1 0,-21 0 15,0 0-15,0 0 0,0 0 0,0-1 16,0 1-16,0 0 16,0 0-16,-21 21 15,0 0-15,-21 21 0,21 0 0,-1 22 16,-20-22-16,21 21 0,0 0 0,0 1 16,-1-1-16,22-21 0,0 22 15,0-1-15,0-21 0,0 21 0,0-20 16,0-1-16,22 0 0,-1 0 0,0 0 15,0 0-15,0-21 0,22 22 0,-22-22 16,0 0-16,0 21 0,0-21 0,0 0 16,1 0-1,-22-21 1,0-1 0,0 1-16,0 0 15,0 0-15,0 0 0,0 0 16</inkml:trace>
  <inkml:trace contextRef="#ctx0" brushRef="#br0" timeOffset="53387.35">1566 9440 0,'0'-21'15,"0"0"-15,0 0 0,21 0 16,1 0-16,-22-1 0,0 1 16,0 0-16,21 0 0,-21 0 0,21 0 15,-21-1-15,0 1 16,0 0 0,0 42-1,0 0 1,0 1-16,0-1 0,0 0 0,0 0 15,0 21-15,-21-20 0,21 20 16,-21-21-16,21 21 0,-22-20 0,22 20 16,0 0-16,0 1 0,-21-22 0,21 21 15,-21 0-15,21 1 0,0-22 16,0 0-16,0 21 0,0-20 0,0-1 16,0 0-16,0 0 0,0 0 15,0 0-15,21-21 31,0 0-15,1-21-16,-1 0 0</inkml:trace>
  <inkml:trace contextRef="#ctx0" brushRef="#br0" timeOffset="53695.59">1990 9589 0,'0'21'0,"0"0"15,0 0-15,-22-21 0,22 21 0,0 0 16,0 1 0,22-22-1,-1 0 1,0 0-16,0 0 16,-21-22-16,0 1 15,0 0 1,0 0-1,0 0-15,-21 21 0,0 0 16,21 21 15,0 0-31,21-21 32</inkml:trace>
  <inkml:trace contextRef="#ctx0" brushRef="#br0" timeOffset="54371.69">3958 8742 0,'0'0'0,"21"-21"0,0 0 0,1-22 15,-1 22-15,-21 0 0,0 0 16,21-22-16,-21 22 0,0 0 0,0 0 16,0 42-1,-21 0 1,0 22-16,-1-1 0,22 21 0,-21 1 16,0 21-16,21-22 15,-21 22-15,0-1 0,0 1 0,-1-21 0,22 20 16,-21 1-16,0-22 0,21 22 0,0-21 15,0-1-15,0 1 0,0-22 16,21 0-16,0 1 0,1-22 0,-1 0 16,21 0-16,-21-21 0,22 0 0,-1 0 15,0 0-15,1 0 16,-1-21-16,21 0 0,-20-22 0,20 1 16,1 21-16,-22-43 0,22 22 0,-1-21 15,-21 20-15,22-20 0,-22-1 0,1 1 16,-1-1-16,0-20 0,-21 20 15,22-21-15,-22 22 0,0-22 0,0 22 16,0-22-16,-21 43 0,0-22 0,0 22 16,0 0-16,0-1 0,0 22 15,0 0-15,0 0 0,-21 21 16,0 0-16,21 21 0,0 0 16,0 0-16,0 0 0,0 1 15,0 20-15,0-21 0,0 21 16,0 1-16,0-22 0,0 21 0,0 1 15,0-22-15,0 21 0</inkml:trace>
  <inkml:trace contextRef="#ctx0" brushRef="#br0" timeOffset="54695.5">5207 9144 0,'0'21'16,"0"0"-1,0 1 1,-21-1-16,21 21 0,0-21 0,0 22 16,0-1-16,0 0 0,0 1 0,0 20 15,-21-21-15,21 22 0,-22-1 0,22 22 16,-21-21-16,0 20 0,0-20 16,0 20-16,-22 1 0,22 0 0,0-1 15,0-20-15,0 21 0,0-22 0,-1-21 16,22 22-16,-21-22 0,21 1 0,0-22 15,0 0-15,0 0 0,0 0 16,0-42 15,0 0-31,21 0 0,-21 0 0,22-22 16,-22 22-16,21-21 0,-21-22 0,0 22 16,21-22-16</inkml:trace>
  <inkml:trace contextRef="#ctx0" brushRef="#br0" timeOffset="54987.8">5080 9546 0,'0'0'16,"0"-42"-16,0-64 0,0 64 16,0 21-16,0-22 0,0 22 0,21-21 15,-21 21-15,21-1 0,0 1 0,1 0 16,-1 0-16,0 21 0,0 0 0,21 0 16,-20 0-16,20 0 15,0 0-15,-21 0 0,22 21 0,-22 0 16,21 22-16,-42-22 0,0 21 0,0-21 15,0 22-15,0-22 0,-21 21 0,0-21 16,-21 0-16,-1 22 0,22-22 16,-21 0-16,-1 21 0,1-20 0,21-1 15,-21-21-15,20 21 0,-20 0 0,21-21 16,21 21-16,-21-21 0,42 0 31,0-21-31,0 21 0,22-21 16,-22 0-16,21 0 0,0-1 0</inkml:trace>
  <inkml:trace contextRef="#ctx0" brushRef="#br0" timeOffset="55240.66">5969 9165 0,'0'0'0,"0"-21"0,0 0 0,0 0 0,0 0 16,0-1-16,-21 22 15,0 0-15,-1 0 0,1 0 0,-21 0 16,21 0-16,-22 22 0,22-1 0,-21 0 15,21 0-15,0 21 0,-22-20 0,22 20 16,0-21-16,0 21 16,21 1-16,0-22 0,0 21 0,0-21 0,0 22 15,0-22-15,0 21 0,0-21 16,0 1-16,21-1 0,0 0 0,21 0 16,-20 0-16,20-21 0,0 0 15,1 0-15,-1 0 0,0 0 0,1 0 16,-1-21-16,0 21 0,-21-21 0,22 0 15</inkml:trace>
  <inkml:trace contextRef="#ctx0" brushRef="#br0" timeOffset="57382.97">6477 9313 0,'0'0'0,"21"-21"0,-21-21 0,0 21 0,0-22 16,0 22-16,0 0 0,0 0 0,0 0 16,0 0-16,-21 21 15,0 0-15,0 21 16,-22-21-16,22 21 0,0 0 0,0 0 15,0 22-15,-1-22 0,1 0 0,0 21 16,0-21-16,0 1 0,21 20 0,0-21 16,0 0-16,0 0 0,0 1 15,0-1-15,0 0 0,0 0 16,21-21-16,0 0 0,0 0 16,0 0-16,1 0 0,-1 0 0,0-21 15,0 21-15,0-21 0,0 0 16,1-1-16,-22 1 0,21 0 0,0 0 15,-21 0-15,0 0 0,0-1 16,21-20-16,-21 21 0,0 0 0,0 0 16,0-22-16,0 22 15,0 42 1,-21 0 0,21 1-16,0-1 0,0 21 0,0-21 15,0 0-15,0 1 0,0 20 0,0-21 16,0 0-16,0 0 0,0 1 15,0-1-15,21 0 0,0-21 0,0 21 16,1-21-16,-1 0 0,0 0 0,0 0 16,21 0-16,-20 0 0,20 0 0,-21-21 15,21 21-15,-20-21 16,-1 0-16,0 21 0,21-22 0,-21 1 16,1 0-16,20 0 0,-21 0 0,0 0 15,22-1-15,-22 1 0,21-21 0,-21 21 16,0 0-16,-21-1 0,0-20 0,0 21 15,0 0-15,-21 21 16,0 0-16,0 21 16,0 0-16,0 0 0,-1 0 0,22 1 15,0-1-15,0 0 0,0 0 0,0 21 16,22-20-16,-1-1 0,0 0 16,21 0-16,-21-21 0,1 21 0,-1 0 15,0-21-15,0 22 0,0-22 16,-21 21-1,-21-21 1,0 0-16,0 0 0,0 0 16,-1-21-16,1 21 0,0 0 15,0 0-15,0 0 0,0 0 16,-1 0-16,22 21 16,0 0-1,22 0-15,-1-21 16,0 0-16,0 21 0,0-21 15,0 0-15,1 0 0,20 0 0,-21 0 16,0 0-16,0 0 0,1 0 16,-1-21-16,0 21 0,0-21 0,21 0 15,-20 21-15,-1-21 0,0-1 0,0 1 16,0-21-16,22 21 0,-22 0 16,0-22-16,0 1 0,0 0 0,0-1 15,1-20-15,-1 20 0,0-20 0,-21-1 16,21 1-16,-21-1 0,21 1 0,-21-1 15,0 22-15,0 0 0,0-1 16,0 1-16,0 21 0,0 0 16,0 0-16,0-1 0,-21 22 0,0 0 0,0 22 15,0-1-15,21 0 16,-22 0-16,1 21 0,21-20 0,0 20 16,-21 0-16,21 22 0,-21-22 15,0 22-15,21-22 0,0 21 0,0 1 16,-21-22-16,21 22 0,0-22 0,-22 0 15,22 1-15,0-1 0,0 0 0,0-20 16,0 20-16,0-21 0,22 0 0,-1 0 16,0 1-16,0-22 0,0 0 15,0 21-15,1-21 0,-1 0 0,0 0 16,21 0-16,-21-21 0,1 21 0,20-22 16,-21 1-16,0 21 0,22-21 15,-22 0-15,21 0 0,-21 0 0,0-1 16,1 1-16,20 0 0,-21 0 15,0 0-15,-21 0 0,0-1 0,21 1 16,-42 42 15,21 1-31,-21-1 0,21 0 0,0 0 16,0 0-16,0 0 0,0 1 16,0-1-16,0 0 0,0 0 15,0 0-15,0 0 0,21-21 0,-21 22 16,21-22-16,1 0 0,-1 0 15,0 0-15,0 0 0,0 0 0,0 0 16,1 0-16,-1 0 0,0 0 0,0-22 16,0 1-16,0 21 0,1-21 15,-1 0-15,0 0 0,-21 0 0,21-1 16,0 1-16,0 0 0,1 0 0,-22 0 16,0 0-16,0 42 31,0 0-31,0 0 15,-22 0-15,22 0 16,-21 1-16,21-1 0,0 0 16,0 0-16,0-42 47,21 21-32,-21-21-15,22 21 0,-22-21 0,21-1 16,0 1-16,0 0 15,0 0-15,0 0 0,22 0 0,-22-1 16,0 1-16,0 0 0,0 21 0,-21-21 16,22 21-16,-1 0 15,0 21-15,-21 0 0,0 0 16,0 1-16,0-1 0,21 0 16,-21 0-16,21 0 0,-21 0 15,0 1-15,21-1 0,1-21 16,-1 21-16,0-21 0,0 0 0,0 21 15,22-21-15,-22 0 0,0 0 0,21 0 16,-21 0-16,1 0 0,20 0 0,-21 0 16,21 0-16,-20-21 0,20 0 0,-21 21 15,21-21-15,-20-1 0,20 1 16,-21 0-16,0 0 0,0-21 0,1 20 16,-1-20-16,0 0 0,-21 21 15,0-22-15,0 1 0,0 21 0,0 0 0,0-1 16,0 1-16,-21 21 0,0 0 15,-1 0-15,1 0 0,0 0 0,0 21 16,-21 1-16,20-1 16,1 0-16,0-21 0,0 21 0,21 0 15,0 0-15,-21 1 0,21-1 0,0 0 16,0 0-16,0 0 16,21-21-16,0 0 0,0 0 15,0 0-15,1 0 0,-1 0 16,0 0-16,0 0 15,0 0-15,0 0 16,-21 21 0,0 1-1,0-1-15,0 21 0,0-21 0,0 22 16,0-22-16,-21 21 0,21 22 0,0-22 16,-21 21-16,21 1 0,0-1 0,0 1 15,0-1-15,0 22 0,0-21 16,0-1-16,0 1 0,0-1 0,0 22 15,0-22-15,0 1 0,-21-1 0,21 1 16,-21-22-16,21 22 0,0-22 0,0 0 16,-21 1-16,-1-22 0,22 21 0,-21-21 15,21 0-15,0 1 0,-21-22 0,21 21 16,-21-21-16,21-21 31,0-1-15,0 1-16,0 0 0,0 0 0,0 0 15,0-22-15,0 1 0,0 0 0,0-1 16,21-20-16</inkml:trace>
  <inkml:trace contextRef="#ctx0" brushRef="#br0" timeOffset="57630.83">9229 8551 0,'-64'-21'16,"64"0"-16,-21 21 15,0 0-15,21-21 16,-21 21 31,-1 0-32,1 0-15,0 0 0</inkml:trace>
  <inkml:trace contextRef="#ctx0" brushRef="#br0" timeOffset="57882.71">7683 8636 0,'0'0'0,"-63"21"0,21 0 0,-1 1 0,22-1 15,0 0-15,21 0 0,21-21 16,0 0-16,0 0 0,22 0 16,-1 0-16,0 0 0,22 0 15,-22 0-15,1 0 0,20 0 0,-21 0 16,1 0-16,-1 0 0,0 0 0,1 0 16,-22 0-16,0-21 0,0 21 15,0 0-15,-63 21 31,21 0-31,-21-21 0,-1 43 0,1-22 16,-22 21-16</inkml:trace>
  <inkml:trace contextRef="#ctx0" brushRef="#br0" timeOffset="58782.82">1312 11748 0,'0'0'0,"0"-22"16,0 1-1,0 0-15,0 0 16,21 0-16,1 0 0,-1-1 15,0 1-15,0 0 0,0 0 0,0-21 16,1 20-16,20 1 0,-21 21 16,0-21-16,22 0 0,-22 21 0,21 0 15,-21 0-15,0 0 0,22 21 16,-22 0-16,0 22 0,0-1 0,0 0 16,1 1-16,-1 20 0,-21-21 0,0 22 15,0-1-15,0 1 0,0-22 16,-43 22-16,22-1 0,-21 1 0,21-1 15,-22-20-15,1-1 0,21 0 0,-21 1 16,-1-1-16,22-21 16,-21 0-16,21 0 0,-22 1 0,22-22 15,0 0-15,0 0 0,0 0 16,-1 0-16,1 0 0,0 0 16,21-22-16,-21 1 0,21 0 15,0 0-15,0-21 0,-21 20 0,21-20 16,0 0-16,0 21 0,0-22 0,0 1 15,0 21-15,0 0 0,0-1 16,21 22-16,0 0 0,0 22 16,0-1-16,1 0 0,-1 0 15,-21 0-15,21 22 0,-21-22 16,21 21-16,-21-21 0,0 0 0,0 22 16,21-22-16,-21 0 0,21 0 15,-21 22-15,22-22 0,-22 0 0,0 0 16,21 0-16,0-21 0,-21 21 0,0 1 15,21-1-15,0-21 16,0 0-16,1 0 16</inkml:trace>
  <inkml:trace contextRef="#ctx0" brushRef="#br0" timeOffset="58946.73">2159 12213 0,'0'0'0,"-21"0"47,0 0-47</inkml:trace>
  <inkml:trace contextRef="#ctx0" brushRef="#br0" timeOffset="59912.16">4889 11367 0,'0'0'0,"0"-22"0,22-20 16,-22 21-16,0-21 0,0 20 0,0-20 16,0 21-16,0 0 0,-22 21 15,1 0-15,0 21 0,0 0 16,0 21-16,0 1 0,-1 20 0,1 1 16,0 20-16,0-20 0,0 21 15,-22-1-15,1-20 0,0 20 0,-1 1 16,-20-21-16,21 20 0,-22-20 15,1-1-15,20 1 0,-20-1 0,20-20 16,1-1-16,0 0 0,21-21 0,-1 1 16,1-1-16,21 0 0,-21-21 15,21-21 1,0 0-16,21-22 0,0 22 16,1-21-16,-22-1 0,21-20 0,0 21 15,0-22-15,0 1 0,-21-1 16,21 1-16,-21 20 0,0-20 15,0 20-15,0 1 0,22 0 0,-22 21 0,0-1 16,0 1-16,21 21 16,-21 21-16,0 1 0,0 20 15,0 0-15,0 1 0,21-1 0,-21 0 16,21 22-16,-21-22 0,0 22 0,21-22 16,0 21-16,1-20 0,-1-1 0,0 0 15,0-20-15,0 20 0,0-21 16,22 0-16,-22-21 0,21 0 0,1 0 15,-1 0-15,21 0 0,-20 0 0,-1-21 16,22 0-16,-1 0 0,-21 0 16,22-1-16,-22-20 0,1 0 0,20-1 15,-21 1-15,1-21 0,-1 20 16,-21-20-16,22-1 0,-22 1 0,0-1 16,21 1-16,-42-1 0,0-20 0,0 20 15,0-21-15,0 1 0,0 20 16,-21 1-16,-21-1 0,21 1 0,-22 20 15,1 22-15,-22 0 0,22 0 0,-21 21 16,-1 0-16,1 0 0,-22 21 16,21 21-16,1 1 0,-1-1 0,22 22 15,0-1-15,-1 1 0,22 20 0,0-20 16,21-1-16,0 1 0,0-22 16,0 22-16,0-22 0,21 21 15,0-20-15,22-1 0,-22-21 0,21 22 16,1-22-16,-1 21 0,0-21 0,1 0 15,-1-21-15,0 22 0,1-22 0,20 0 16,-21 0-16,1 0 0,-1 0 16,22-22-16,-22 1 0,0 21 0,22-21 15</inkml:trace>
  <inkml:trace contextRef="#ctx0" brushRef="#br0" timeOffset="61259.91">5821 11811 0,'0'0'0,"21"0"0,-42 0 31,0 0-31,-1 0 0,-20 21 16,21 0-16,0 1 0,0-1 16,-1 0-16,1 21 0,0-21 15,0 1-15,21 20 0,0-21 0,-21 21 16,21-20-16,0-1 0,0 21 0,0-21 16,0 0-16,0 1 0,0-1 0,21 0 15,0-21-15,0 21 16,0-21-16,22 0 0,-22 0 0,0 0 15,21 0-15,43-42 16,-64 21-16,22-1 0,-22 1 0,0 0 16,0-21-16,-21 21 15,0-22-15,0 1 0,0 21 0,0-22 16,0 22-16,-21-21 0,21 21 0,-21 0 16,0-1-16,-22 22 0,22 0 0,0 0 15,-21 0-15,-1 0 0,22 0 0,-21 22 16,21-1-16,-22 0 0,22 0 15,0 0-15,0 0 0,0 1 0,21 20 16,-22-21-16,22 0 0,0 0 0,0 1 16,22-1-16,-1 0 0,0-21 15,21 0-15,-21 0 0,22 0 16,-1 0-16,0 0 0,1 0 0,-1-21 16,0 0-16,1-1 0,-1 1 15,-21 0-15,22 0 0,-1 0 0,0 0 16,1-22-16,-22 22 0,0 0 0,0 0 15,0 0-15,-21-1 0,21 22 16,-21-21-16,0 42 31,-21 1-31,21-1 0,-21 0 0,21 0 16,0 21-16,-21-20 0,0-1 16,21 21-16,-21-21 0,21 0 0,0 22 15,0-22-15,-22 0 0,22 0 16,0 0-16,22-21 31,-1 0-31,0-21 16,0 21-16,-21-21 0,21 0 15,0 0-15,-21 0 0,22-1 0,-22 1 16,21 0-16,-21 0 0,0 0 0,0 0 16,0-1-16,21 22 0,-21-21 0,0 42 31,0 1-16,0-1-15,0 0 0,21 0 0,-21 0 16,0 0-16,0 1 0,0-1 0,0 0 16,21 0-16,0 0 0,-21 0 15,22-21-15,-1 22 0,0-22 16,0 0-16,0 0 0,0 0 0,22 0 16,-22 0-16,21 0 0,-21 0 0,1-22 15,20 22-15,-21-21 0,0 0 0,0 0 16,1 0-16,-22 0 0,0-1 15,0 1-15,0 0 0,0 0 0,0 0 16,-22-22-16,1 22 0,0 0 0,0 0 16,0 0-16,0 0 0,-1-1 0,-20 22 15,21-21-15,0 21 0,0 0 16,21-21 0,21 21-1,0-21-15,0 21 0,0 0 16,22 0-16,-22-21 0,21 21 0,0 0 15,-20 0-15,20 0 0,0 0 0,-21 0 16,22 0-16,-22 0 0,21 21 16,-21 0-16,1 0 0,-1 0 0,0 1 15,-21-1-15,0 0 0,21 0 0,-21 0 16,21 22-16,-21-22 0,0 0 0,0 0 16,0 0-16,0 0 0,0 1 0,0-1 15,0 0-15,-21 0 16,0-21-1,21-21 1,0 0 0,0 0-16,0-1 0,0 1 0,0 0 15,0 0-15,0 0 0,0-22 0,0 22 16,0-21-16,21 21 0,0-22 16,0 22-16,1-21 0,-1 21 0,0 0 15,0 21-15,-21-22 0,21 22 0,0 0 16,1 0-16,-1 22 0,0-22 0,0 21 15,0 0-15,0 0 0,1 0 0,-22 22 16,21-22-16,-21 0 0,21 21 16,-21-21-16,0 1 0,0-1 15,0 21-15,0-21 0,0 0 0,0 1 16,-21-1-16,21 0 0,-21-21 0,21 21 16,0 0-16,-22-21 0,22 21 15,-21-21-15,42-21 31,1 0-31,-1 21 0,0-21 0,0 0 16,0 0-16</inkml:trace>
  <inkml:trace contextRef="#ctx0" brushRef="#br0" timeOffset="61519.76">8064 11684 0,'0'0'0,"0"-21"15,0 0 1,-21 21-16,0 0 0,0 0 15,0 0-15,0 21 0,-1 0 0,1 0 16,0 0-16,0 1 0,0-1 0,0 0 16,-1 0-16,1 21 0,21-20 15,0 20-15,-21-21 0,21 0 0,0 22 16,0-22-16,0 21 0,0-21 0,0 0 16,0 1-16,21-1 0,-21 0 0,21-21 15,1 21-15,-1-21 0,0 0 0,21 0 16,-21 0-16,1 0 0,-1 0 0,0 0 15,0 0-15,0-21 16,22 0-16,-22 21 0,0-21 0,21-1 16</inkml:trace>
  <inkml:trace contextRef="#ctx0" brushRef="#br0" timeOffset="63379.61">8509 11875 0,'0'0'16,"21"-22"-16,0 22 0,-21-21 0,21 0 15,-21 0-15,-21 21 16,0 0-1,0 21-15,0 0 0,0-21 0,-1 21 16,1 1-16,0-1 0,0 21 0,0-21 16,21 0-16,-21 1 0,-1-1 15,22 0-15,-21 21 0,21-21 16,0 1-16,0-1 0,0 0 16,21-21-1,1 0-15,-1 0 0,0 0 16,0-21-16,0 21 0,0-21 15,1-1-15,-1 22 0,-21-21 0,21 0 16,-21 0-16,21 0 0,-21-22 16,21 22-16,-21 0 0,0 0 0,0 0 15,0 0-15,0-1 0,0 44 32,-21-22-32,21 21 15,0 0-15,0 0 0,0 21 16,0-20-16,0-1 0,0 0 0,0 0 15,0 0-15,0 0 0,0 1 16,21-22-16,-21 21 16,21-21-16,1 0 0,-1 0 0,0 0 15,0 0-15,0 0 0,22-21 0,-22 21 16,21-22-16,-21 22 0,22-21 0,-1 0 16,-21 0-16,21 0 0,1 0 0,-1-1 15,-21 1-15,22 0 0,-22 0 16,0 0-16,0 0 0,0-1 15,-21 1-15,0 0 0,0 0 0,0 0 16,-21 21-16,0 0 16,0 0-16,0 0 0,-1 21 0,1 0 15,0 0-15,0 0 0,21 1 0,0 20 16,0-21-16,0 0 0,0 22 16,0-22-16,0 0 0,0 0 0,21 0 15,0 0-15,22 1 0,-22-1 0,0 0 16,0-21-16,0 21 0,0-21 0,1 0 15,-1 21-15,0-21 0,-21-21 47,-21 21-47,0 0 0,21-21 0,-22 21 16,1 0-16,0 0 0,0-21 0,0 21 16,0 0-16,-1 0 15,1 21-15,21 0 16,0 0-16,21-21 15,1 0-15,-22 21 0,21-21 16,0 0-16,0 0 0,0 0 0,22 0 16,-22 0-16,0 0 0,0 0 0,0 0 15,0 0-15,22-21 0,-22 21 0,0-21 16,0 0-16,0 0 0,1 0 0,-1-1 16,21 1-16,-21-21 0,0 21 15,1-22-15,-1 1 0,0 0 0,0-1 16,0 1-16,0-21 0,1 20 15,-1-20-15,0-1 0,0 1 0,0-1 16,0-20-16,1 20 0,-22 22 0,0-22 16,0 22-16,0 0 0,0 20 0,0-20 15,-22 21-15,1 21 0,0 0 16,0 21-16,21 0 0,-21 0 16,0 1-16,-1 20 0,1 0 0,0 22 15,0-22-15,0 22 0,21-22 0,0 21 16,0-20-16,-21 20 0,21-20 0,0 20 15,0-21-15,0 1 0,0-1 16,0-21-16,0 22 0,0-1 0,0-21 16,0 0-16,21 0 0,-21 1 0,0-1 15,21-21-15,-21 21 16,21-21-16,0 0 0,0 0 16,-21-21-16,22 0 0,-1 21 15,0-22-15,0 1 0,-21 0 0,21 0 16,0 0-16,1 0 0,-1-1 15,0 1-15,-21 0 0,21 21 0,0 0 16,-21-21-16,21 21 0,1 0 31,-22 21-31,0 0 0,0 0 16,21 1-16,-21-1 0,21-21 16,-21 21-16,0 0 0,21 0 15,0-21-15,-21 21 0,21 1 16,1-22-16,-1 0 15,0 0 1,0 0-16,0 0 0,-21-22 0,21 1 16,1 21-16,-22-21 0,21 0 0,0 21 15,0-21-15,-21 0 0,21-1 0,0 22 16,-21-21-16,22 21 0,-1 0 16,-21 21 15,0 1-31,0-1 15,0 0-15,21 0 0,0 0 16,-21 0-16,21-21 0,0 22 16,1-1-16,-1-21 0,0 21 0,0-21 15,0 0-15,0 0 0,1 0 0,-1 21 16,21-21-16,-21 0 0,0 0 0,22 0 16,-22 0-16,0 0 0,21-21 0,-20 0 15,-1 21-15,0-21 0,0-1 0,0 1 16,0-21-16,-21 21 0,0 0 0,0-22 15,22 22-15,-22-21 0,0 21 16,0-22-16,0 22 0,0 0 16,0 0-16,-22 0 0,1 21 15,0 0-15,0 0 0,0 0 0,0 0 16,-1 21-16,1-21 0,-21 21 0,21 0 16,0-21-16,-1 21 0,22 0 0,-21 1 15,21-1-15,-21 0 0,21 0 16,0 0-16,0 0 0,0 1 15,0-1-15,0 0 0,0 0 16,21-21-16,-21 21 16,21-21-16,-21 21 0,0 1 15,0-1-15,0 0 0,0 0 16,0 0-16,0 0 0,0 22 0,0-1 16,0 0-16,0 1 0,0-1 0,0 0 15,0 22-15,0-22 0,-21 22 0,21-1 16,0 1-16,-21-22 0,0 22 0,21-1 15,0 1-15,-21-1 0,-22 64 16,43-85-16,0 1 16,-21-1-16,21-21 0,0 0 0,-21 1 0,21-1 15,0 0-15,0 0 0,0-42 47,0 0-47,0 0 16,0-1-16,0 1 0,0 0 0,0-21 15,0-1-15,0 1 0,0 0 0,21-1 16</inkml:trace>
  <inkml:trace contextRef="#ctx0" brushRef="#br0" timeOffset="63634.79">10753 11070 0,'0'0'0,"-22"0"16,1-21-16,0 0 16,0 21-1,0 0-15,0 0 16,-1 0 0,1 0-1,21 21-15,-21-21 16,0 0-16,21 21 0,-21-21 15,0 0-15,-1 0 0,1 0 16,0 0-16</inkml:trace>
  <inkml:trace contextRef="#ctx0" brushRef="#br0" timeOffset="63878.68">9271 11282 0,'0'0'0,"-42"0"0,20 21 16,1 0-16,21 0 15,21-21 1,1 0-16,-1 0 0,0 0 0,21 0 16,-21 0-16,22 0 0,-1 0 0,0 0 15,-20 0-15,20 0 0,0-21 0,1 21 16,-22 0-16,0 0 0,0 0 16,0 0-16,0-21 0,-42 21 46,0 0-46,0 0 0,-21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31:29.2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1672 0,'0'0'0,"0"-21"0,0-21 0,0 21 16,21-1-16,-21 1 0,0-21 0,0 21 15,0-22-15,0 22 0,21-21 16,-21 21-16,0-22 0,21 22 0,-21-21 15,0 0-15,0 20 0,0-20 16,22 21-16,-22-21 0,0 20 16,21-20-16,-21 21 0,0 0 0,0 0 15,0-1-15,0 44 32,0 20-17,0-21-15,0 21 0,0 1 0,0 20 16,0-20-16,-21 20 0,-1 1 15,22 20-15,-21-20 0,0 20 16,0 22-16,0-21 0,0 0 0,-1-1 0,1 1 16,0 0-16,0-1 0,21 1 15,-21-22-15,21 1 0,0-1 16,0 1-16,0-1 0,21-20 0,0-1 16,21 0-16,-20-20 0,20-1 15,0 0-15,1-21 0,-1 0 0,0 0 16,1 0-16,20 0 0,-21-21 15,1 0-15,20-1 0,-20-20 0,20 0 16,1-1-16,-22-20 0,21 21 0,-20-22 16,20 1-16,-20-1 0,-1 1 15,0-22-15,-21 21 0,22-20 0,-22-1 16,0-21-16,0 22 0,-21 20 0,0-21 16,0 1-16,0 20 0,0 1 15,0-1-15,0 1 0,0 20 16,0-20-16,-21 21 0,0-1 0,0 22 15,21 0-15,-21-21 0,21 20 16,0 1-16,-22 21 16,22 21-1,0 1-15,0 20 16,0-21-16,0 21 0,0-20 0,0 20 16,0 0-16,0 1 0,0 20 15,0-21-15,22 1 0</inkml:trace>
  <inkml:trace contextRef="#ctx0" brushRef="#br0" timeOffset="388.28">2815 1969 0,'0'0'0,"0"21"46,0 0-46,0 0 0,0 0 16,0 22-16,0-22 0,0 21 0,0 22 16,0-22-16,-21 21 0,21 1 0,0-1 15,-21 1-15,21-1 16,-21 1-16,-1 21 0,1-22 0,21 22 16,-21-1-16,21-20 0,-21 21 0,0-1 15,0 1-15,21 0 0,-22-1 0,1-20 16,0 20-16,21-20 0,-21 21 15,0-22-15,0 1 0,-1-1 0,1 1 16,0-1-16,0-21 0,21 1 0,0-1 16,-21 0-16,21-20 0,-21-1 0,21-42 31,0-1-31,0-20 16,21 21-16,0-43 0,0 22 0,0-21 15,0-1-15,1 1 0,-1-1 16,21-21-16</inkml:trace>
  <inkml:trace contextRef="#ctx0" brushRef="#br0" timeOffset="717.09">2857 2265 0,'0'-42'0,"0"84"0,0-127 16,0 64-16,0 0 0,-21-21 15,21 20-15,0 1 0,0 0 0,0-21 16,0 21-16,0-1 0,0 1 0,21 0 15,1 0-15,20 0 16,-21 21-16,21-21 0,-20 21 0,20-22 16,0 22-16,-21 0 0,22 0 0,-1 22 15,-21-1-15,22 21 0,-22-21 16,-21 22-16,0-22 0,0 21 0,0-21 16,0 22-16,0-1 0,-21 0 0,-1-21 15,1 22-15,0-22 0,-21 0 0,21 21 16,-22-20-16,22-1 0,-21-21 15,21 21-15,-1-21 0,1 0 0,0 0 16,0 0-16,0 0 0,21-21 31,21 0-31,0-1 16,0 1-16,0 21 0</inkml:trace>
  <inkml:trace contextRef="#ctx0" brushRef="#br0" timeOffset="995.93">3704 1715 0,'0'0'0,"0"-22"0,-21 22 16,0 0-16,0 0 16,-1 0-16,1 22 0,0-1 0,0 0 15,0 0-15,0 21 0,-22-20 16,22 20-16,0 0 0,21 1 15,-21-22-15,0 21 0,21 0 0,-22-20 16,22 20-16,0-21 0,0 0 0,0 0 16,0 1-16,0-1 0,22 0 0,-1 0 15,0-21-15,0 21 0,0-21 16,22 0-16,-22 0 0,21 0 0,0 0 16,-20 0-16,20 0 0,-21 0 0,21-21 15,1 21-15</inkml:trace>
  <inkml:trace contextRef="#ctx0" brushRef="#br0" timeOffset="1443.67">4233 1863 0,'0'0'0,"0"-21"0,0-22 16,-21 43-16,0 0 0,0 0 16,0 0-16,-1 0 0,1 21 0,0 1 15,0-1-15,0 0 0,0 21 0,-1-21 16,1 1-16,0 20 0,0-21 15,0 21-15,0-20 0,21 20 16,-22-21-16,22 0 0,0 0 0,0 1 0,0-1 16,0 0-16,22 0 15,-1-21-15,0 0 0,0 0 0,0 0 16,0 0-16,1 0 0,-1-21 16,0 0-16,21 0 0,-21-1 0,1 22 15,-1-42-15,-21 21 0,21 0 0,0 0 16,0-22-16,-21 1 0,21 21 15,-21-22-15,0 22 0,0-21 0,0 21 16,0 0-16,0-1 0,-21 22 31,21 22-31,0-1 0,-21 0 16,0 0-16,21 21 0,-21-20 0,21 20 16,0-21-16,0 0 0,0 22 15,0-22-15,0 0 0,0 21 16,0-21-16,0 1 0,0-1 15,0 0-15,21-21 0,-21 21 16,21-21-16,0 0 0,0 0 0,1 0 16,-1 0-16,21-21 15</inkml:trace>
  <inkml:trace contextRef="#ctx0" brushRef="#br0" timeOffset="1867.43">4911 1778 0,'0'0'0,"0"-21"0,0 0 16,-22 21 0,1 0-16,0 0 0,0 0 0,0 0 15,0 21-15,-22 0 0,22 0 16,0 0-16,0 1 0,0-1 0,-1 0 16,1 0-16,21 21 0,0-20 0,0-1 15,0 0-15,0 0 0,21-21 16,1 21-16,-1-21 0,0 0 15,0 21-15,0-21 0,0 0 16,1 0-16,-1 22 0,0-22 0,0 21 0,0-21 16,0 0-16,-21 21 15,22-21-15,-22 21 16,0 0-16,0 0 16,-22-21-16,1 0 15,0 22-15,-21-1 0,21-21 0,-22 0 16,22 21-16,-21-21 0,-1 0 0,22 0 15,-21 21-15,0-21 0,20 0 16,1 0-16,0 0 0,0 0 0,21 21 16,21-42 15,21 21-31,-20-21 16,-1 0-16,21 21 0,-21-21 15,22-1-15</inkml:trace>
  <inkml:trace contextRef="#ctx0" brushRef="#br0" timeOffset="2456.46">5567 783 0,'0'0'0,"-21"-21"0,-1-21 0,1-1 16,0 22-1,0 21-15,0 21 16,21 1-16,0-1 0,0 21 16,-21 0-16,21 1 0,-22-1 0,22 22 15,0-22-15,-21 21 0,21 1 0,-21-1 16,0 1-16,0 21 0,21-22 16,-21 1-16,-1 20 0,1-20 0,21-1 15,-21 22-15,21-22 0,-21-20 0,21 20 16,0-20-16,0-1 0,0 0 15,0 1-15,0-22 0,0 21 0,0-21 16,0 0-16,0 1 0,21-1 16,0-21-16,0 0 15,1 0-15,-1 0 0,0 0 0,0-21 16,0-1-16,0 1 16,1 21-16,-1-21 0,21-21 0,-21 21 15,0-1-15,1-20 0,-1 21 0,0-21 16,0 20-16,0-20 0,0 21 0,-21 0 15,0 0-15,22-1 0,-22 1 16,0 42 0,0 1-1,0 20-15,-22-21 0,22 0 0,-21 0 16,21 1-16,0 20 0,-21-21 16,21 0-16,-21 0 0,21 1 15,0-1-15,0 0 0,0 0 0,-21 0 16,21 0-16,0-42 47,21 0-32,0 0-15,-21 0 0,21 0 0</inkml:trace>
  <inkml:trace contextRef="#ctx0" brushRef="#br0" timeOffset="2639.34">5905 1524 0,'0'0'0,"-21"0"16,0 0-16,0 0 15,0 0 1,0 0 31</inkml:trace>
  <inkml:trace contextRef="#ctx0" brushRef="#br0" timeOffset="2835.41">5143 1651 0,'0'0'0,"-21"0"0,21 21 0,-21-21 16,42 0-1,0 0 1,1 0-16,-1 0 0,21 0 16,-21 0-16,0 0 0,22-21 0,-22 21 15,21-21-15,-21 21 0,22 0 0,-22 0 16</inkml:trace>
  <inkml:trace contextRef="#ctx0" brushRef="#br0" timeOffset="3423.08">6054 1799 0,'0'0'0,"-22"0"31,22 21-31,0 1 15,-21-22-15,21 21 16,0 0-16,0 0 0,-21 0 0,21 0 16,0 1-16,0-1 0,0 21 0,0-21 15,0 0-15,-21 1 0,21-1 0,0 0 16,0 0-16,0 0 0,-21 0 16,0-21-1,-1 0 1,22-21-1,0 0-15,0 0 16,0 0-16,0-22 16,0 22-16,22 0 0,-1-21 0,0-1 15,0 22-15,0-21 0,0 0 16,1 20-16,20-20 0,-21 21 0,0 0 16,22 0-16,-22-1 0,21 1 15,-21 21-15,0 0 0,22 0 0,-22 0 16,0 21-16,0 1 0,0-22 0,1 42 15,-1-21-15,-21 0 0,0 0 0,0 22 16,0-22-16,0 0 0,0 21 0,0-20 16,0-1-16,0 0 0,0 21 15,0-21-15,-21 1 0,-1-1 16,1 0-16,0 0 0,0-21 16,21 21-16,-21-21 15,42-21 16,0 21-31,0-21 16,0 21-16,1-21 0</inkml:trace>
  <inkml:trace contextRef="#ctx0" brushRef="#br0" timeOffset="4247.13">7091 1799 0,'0'0'0,"0"-21"0,0 0 15,-21 0 1,-1 21-16,-20 0 16,21 0-16,0 0 0,-22 21 15,22-21-15,-21 21 0,21 0 0,0 0 16,-22 1-16,22-1 0,0 0 0,0 0 16,0 0-16,-1 0 0,1 22 0,21-22 15,0 0-15,0 0 0,0 0 16,0 1-16,0-1 0,21 0 15,1-21-15,20 0 0,-21 0 16,0 0-16,22 0 0,-22 0 0,0 0 16,21 0-16,-21 0 15,1-21-15,20 21 0,-21-21 0,0-1 16,0 22-16,1-21 0,-22 0 0,21 0 16,0 0-16,-21 0 0,0-1 0,0 1 15,21 0-15,-21 0 0,0 0 0,0 0 16,0 42 15,0 0-31,-21 0 16,21 0-16,0 0 0,0 1 0,0-1 15,-21 21-15,21-21 0,-21 0 16,21 22-16,-22-22 0,22 21 0,0-21 16,0 22-16,0 20 0,0-20 15,0-1-15,0 21 0,0-20 0,0 20 16,0 1-16,0-1 0,0 1 0,0-1 15,0 1-15,0-1 0,0 1 16,0-1-16,0 1 0,0-1 0,0 1 16,0-1-16,0 1 0,0-1 0,0 1 15,0-1-15,0 1 0,0-1 0,-21 1 16,0-22-16,0 22 0,0-22 0,0 21 16,-1-20-16,1-1 0,-21 0 0,21-20 15,-22 20-15,22-21 0,-21 21 0,0-20 16,-1-22-16,1 21 0,21 0 15,-22-21-15,22 0 0,-21 0 16,21 0-16,0 0 0,-22 0 0,22-21 16,0 0-16,0-1 0,0-20 0,-1 21 15,-20-21-15,21-1 0,0-20 0,21 20 16,-21-20-16,21-1 0,0 1 0,0-22 16,0 22-16,0-22 0,21 0 0,0 1 15,0-1-15,0 22 0,22-22 16,-22 21-16,21 1 0,-21-1 0,22 1 15,-22-1-15,0 22 0,0-21 16,21 20-16,-20 1 0,-1 21 0,0-22 0,0 1 16,0 21-16,0-21 0,1 20 0,-1-20 15,0 21-15,0 0 16,0 21-16,0-21 0,1-1 0,-22 1 16,21 21-16,-21-21 0</inkml:trace>
  <inkml:trace contextRef="#ctx0" brushRef="#br0" timeOffset="4975.72">1439 2836 0,'0'0'0,"-21"0"0,-21 0 0,21 0 0,-1 0 15,1 0-15,0 0 0,0 0 16,0 0-16,0 0 0,-1 0 0,1 0 15,42 0 17,1 0-17,20 0-15,0 0 0,1 0 0,20 0 16,1 0-16,-1 0 0,22 0 16,-22 0-16,43 0 0,-21 0 0,42 0 15,-21 0-15,42 0 0,-21 0 0,21 0 16,0 0-16,0 0 0,0 0 15,22-21-15,20 21 0,-20 0 0,-1 0 16,21 0-16,-20 0 0,20 0 0,1 0 16,-1 0-16,1 0 0,-22 0 0,0 0 15,1 0-15,-1 0 0,-21 0 16,0 0-16,-21 0 0,0 21 0,-21-21 16,-21 0-16,21 0 0,-43 0 15,1 0-15,-1 0 0,-20 0 0,-1 0 0,0 0 16,-21 0-16,1 0 0,-44 0 47,-20 0-47,21 0 0,-21 0 0,-22 0 15,22-21-15,-22 21 0,1 0 0,-22 0 16,0-21-16,1 21 0,-1 0 16</inkml:trace>
  <inkml:trace contextRef="#ctx0" brushRef="#br0" timeOffset="5451.57">2117 2985 0,'-85'21'0,"170"-42"0,-361 42 15,192-21-15,-1 0 0,22 0 0,-22 21 16,21-21-16,1 0 0,21 0 0,-1 0 15,1 0-15,21 0 0,0 0 16,42 0-16,0 0 16,21 0-16,1 0 0,20 0 15,1 0-15,20 0 0,1 0 16,0 0-16,20 0 0,22 0 0,0-21 16,22 21-16,-1 0 0,0 0 0,0 0 15,21 0-15,1 0 0,-1 0 16,0 0-16,22-21 0,-22 21 0,1 0 15,20 0-15,1 0 0,-1 0 0,1 0 16,-22 0-16,0 0 0,1-22 0,-1 22 16,-42 0-16,21 0 0,-21 0 0,-21 0 15,0-21-15,-22 21 0,1 0 16,-21 0-16,-1 0 0,-21 0 0,1 0 16,-1-21-16,-21 21 0,0 0 15,1 0-15,-1 0 0,0 0 16,0 0 15,-21-21-15,21 21-16,0 0 0,1-21 15,-1 21-15,0-21 0</inkml:trace>
  <inkml:trace contextRef="#ctx0" brushRef="#br0" timeOffset="6437.7">8149 1905 0,'-21'0'16,"21"-21"-1,-21 21-15,0 0 16,-1 0-16,1 0 15,21 21 1,21-21 31,1 0-47,-1 0 0,21 0 0,0 0 16,1 0-16,-1 0 0,0 0 0,22 0 15,-1 0-15,1 0 0,-1 0 16,1 0-16,21 0 0,-22 0 0,22 0 15,-22 0-15,22 0 0,-22 0 0,1 0 16,-1 0-16,-20 0 0,-1 0 0,0 0 16,1 0-16,-22 0 0,0 0 15,0 0-15,-42 0 47,0-21-31,0 21-16,0 0 0,-1 0 15,22-21-15,-21 21 16,0 0-16,0-21 0,0 21 16</inkml:trace>
  <inkml:trace contextRef="#ctx0" brushRef="#br0" timeOffset="6872.83">9144 1630 0,'-42'-21'15,"20"21"-15,1 0 32,21 21-17,0 0-15,0 0 0,0 0 16,21 1-16,1-22 0,-1 21 0,0 0 16,0-21-16,21 21 0,-20-21 0,20 21 15,-21-21-15,21 0 0,-20 0 16,20 0-16,-21 0 0,21 21 0,-20-21 15,-1 0-15,0 0 0,0 0 0,0 0 16,-21 22 15,-21-1-31,0-21 0,0 21 16,0 0-16,-22 0 0,22 0 0,-21 1 16,21-1-16,-22 21 0,22-21 0,-21 22 15,-1-22-15,1 21 0,21 0 16,-21-20-16,20-1 0,-20 21 0,21-21 15,0 0-15,0 1 0,-1-1 0,1 0 16,0 0-16,21 0 0,-21-21 0,21 21 16,0 1-1,21-22 17,0-22-32,0 1 15,1 21-15</inkml:trace>
  <inkml:trace contextRef="#ctx0" brushRef="#br0" timeOffset="9537.95">11409 1630 0,'21'-21'0,"0"0"0,0 21 15,0-22-15,22 1 16,-43 0-16,0 0 0,0 0 16,0 0-1,0-1-15,-21 22 16,-22-21-16,22 21 0,0 0 0,-21 0 16,-1 0-16,1 0 0,0 0 0,-1 21 15,1 1-15,21-1 16,-22 21-16,1 0 0,0 1 0,-1-1 15,22 22-15,0-1 0,0 1 0,0-1 16,0 1-16,-1-22 0,22 21 16,0 1-16,0-22 0,0 1 0,0 20 15,0-21-15,22 1 0,-1-1 0,0 0 16,21-20-16,-21-1 0,22 0 0,-1 0 16,0 0-16,1-21 0,-1 0 15,0 0-15,1 0 0,-1 0 0,0 0 16,1 0-16,-22-21 0,21 0 15,-21 0-15,22 0 0,-22-1 0,0 1 0</inkml:trace>
  <inkml:trace contextRef="#ctx0" brushRef="#br0" timeOffset="9947.71">11832 2096 0,'0'-43'16,"-21"43"-1,0 0 1,0 0-16,-1 0 0,1 21 15,0 1-15,0-1 0,21 0 0,-21 0 16,0 0-16,21 0 0,-22 1 0,22 20 16,0-21-16,0 0 15,-21 22-15,21-22 0,0 0 0,0 21 16,0-21-16,0 1 0,21-1 0,1-21 16,-1 21-16,0-21 0,0 0 0,0 0 15,22 0-15,-22 0 0,0 0 16,21-21-16,1 21 0,-22-21 0,0-1 15,21 1-15,-21 0 0,1 0 0,-1 0 16,0 0-16,-21-22 0,0 22 0,0 0 16,0-21-16,0-1 0,0 22 15,0-21-15,-21 21 0,0-1 0,-1-20 16,1 21-16,0 21 0,0-21 0,-21 21 16,20 0-16,1 0 0,-21 0 15,21 0-15,0 0 0,-22 21 16,22 0-16,0-21 0,0 21 0,21 0 15,0 1-15,-21-1 0,21 0 0,0 0 16,0 0-16,0 0 0,21 1 0,0-1 16,0-21-16,0 21 0,22-21 15,-1 0-15</inkml:trace>
  <inkml:trace contextRef="#ctx0" brushRef="#br0" timeOffset="10443.44">12361 2138 0,'-21'0'0,"0"0"15,0 0-15,0 21 0,21 0 16,0 0-16,0 1 0,0-1 16,0 0-16,0 0 15,0 0-15,0 0 0,0 1 0,0-1 16,0 0-16,0 0 0,0 0 15,0 0-15,0 1 0,-22-22 16,1 21-16,0-21 16,0 0-16,0 0 15,0-21 1,21-1-16,0 1 0,0 0 0,0 0 16,0 0-16,0 0 0,0-22 15,21 22-15,0 0 0,0-21 0,0 20 16,22 1-16,-22 0 0,21 0 0,-21 0 15,22 21-15,-22-21 0,21-1 0,-21 22 16,22 0-16,-22 0 0,21 0 16,-21 0-16,0 22 0,22-1 0,-22 0 15,0-21-15,-21 21 0,0 0 0,21 0 16,-21 1-16,0-1 0,0 0 0,0 21 16,0-21-16,-21 1 0,21-1 15,-21 0-15,0 0 0,21 0 16,-21 0-16,-1 1 0,22-1 15,0-42 17,22-1-32</inkml:trace>
  <inkml:trace contextRef="#ctx0" brushRef="#br0" timeOffset="10720.28">13017 2011 0,'0'0'0,"-21"0"16,21 21 15,0 0-31,0 0 0,0 1 0,21-1 16,-21 0-16,22 0 0,-1 0 0,0 0 15,-21 1-15,21 20 0,0-21 0,-21 0 16,0 0-16,0 1 0,21-1 15,-21 0-15,0 0 0,0 0 0,0 0 16,0 1 0,0-44 15,0 1-31,0 0 0</inkml:trace>
  <inkml:trace contextRef="#ctx0" brushRef="#br0" timeOffset="10964.14">13525 1905 0,'0'21'15,"-21"0"1,0 1-16,0-1 0,0 0 0,0 0 16,-1 21-16,-20-20 0,21 20 15,0-21-15,0 0 0,-22 22 16,22-22-16,0 0 0,0 21 0,0-21 15,21 1-15,0-1 0,-22 0 0,22 0 16,0 0-16,0 0 0,0 1 16,22-22-16,-1 0 15,0 0-15,0 0 0,0-22 16,0 1-16</inkml:trace>
  <inkml:trace contextRef="#ctx0" brushRef="#br0" timeOffset="11363.91">13525 2159 0,'0'0'0,"0"21"16,0 0-16,22-21 31,-1 0-31,0 0 0,0 0 16,0 0-16,0 0 0,1 0 15,-1 0-15,0 0 0,0-21 0,-21 0 16,21 21-16,-21-21 0,21 21 0,-21-21 16,22 0-16,-22-1 0,0 1 15,0 0-15,-22 21 16,1 0-16,0 0 0,0 0 16,0 0-16,0 0 0,-1 0 0,1 0 15,0 21-15,0 0 0,0 1 0,21-1 16,-21 0-16,-1 21 0,22-21 15,0 1-15,0-1 0,0 0 0,0 21 16,0-21-16,0 1 0,0-1 0,22 0 16,-1 0-16,0-21 0,0 0 15,0 21-15,0-21 0,1 0 16,-1 0-16,0 0 0,0 0 0,0 0 16,0-21-16,22 21 0,-22-21 15</inkml:trace>
  <inkml:trace contextRef="#ctx0" brushRef="#br0" timeOffset="11771.76">14160 2053 0,'0'0'0,"-21"-21"0,21 0 16,0 0-1,21 21-15,1 0 16,-1 0-16,0 0 0,0 0 0,0 21 15,22 0-15,-22 0 16,0 0-16,0 1 0,-21-1 0,21 0 16,0 0-16,-21 0 0,22 22 0,-22-22 15,0 0-15,0 0 0,0 0 0,0 0 16,0 1-16,0-1 0,0 0 16,-22 0-16,1-21 0,21 21 0,0 0 15,-21-21-15,0 0 16,21-21-1,0 0-15,0 0 0,0 0 16,0 0-16,0-1 0,21 1 16,-21-21-16,21 21 0,0 0 15,-21-1-15,22-20 0,-1 21 0,-21-21 0,21 20 16,0 1-16,-21 0 0,21 0 16,0 0-16,-21 0 0,22-1 15,-1 1-15,0 21 16,-21-21-16,21 21 15</inkml:trace>
  <inkml:trace contextRef="#ctx0" brushRef="#br0" timeOffset="12315.66">15240 1397 0,'0'0'0,"0"-21"16,0 0 0,-21 0-16,0 21 0,-1 0 0,1 0 15,0 21-15,21 0 16,-21 0-16,0 21 0,21-20 0,-21 20 16,-1 0-16,1 22 0,21-22 0,-21 22 15,0-22-15,0 21 0,0-20 0,-1 20 16,22-20-16,0-1 0,-21 0 15,21 1-15,0-1 0,0-21 0,0 21 16,0-20-16,0-1 0,0 0 16,21 0-16,1 0 0,-1 0 15,0-21-15,0 0 0,0 0 0,22 0 16,-22 0-16,0 0 0,21 0 0,-21-21 16,1 0-16,20 0 0,-21 21 15,0-21-15,0 0 0,1-1 0,-1 1 16,0-21-16,0 21 0,-21 0 0,0-1 15,0-20-15,21 21 0,-21 0 0,0 0 16,0 42 15,0 0-31,0 0 0,0 0 16,0 0-16,-21 1 0,21-1 16,0 0-16,0 0 15,0 0-15,0 0 0,-21-21 16,21 22-16,0-1 15,0-42 17,21 21-32,-21-22 0</inkml:trace>
  <inkml:trace contextRef="#ctx0" brushRef="#br0" timeOffset="12495.55">15536 1757 0,'0'0'0,"0"-21"15,0 0 1,-21 21 0,21 21-1,0 0 1,0 0 0,-21-21-1,0 0-15</inkml:trace>
  <inkml:trace contextRef="#ctx0" brushRef="#br0" timeOffset="12683.96">14668 1905 0,'0'0'0,"-21"0"0,21 21 15,21-21 1,1 0-16,-1 0 15,21 0-15,-21 0 0,22 0 0,-1-21 16,0 21-16,1 0 0,-1 0 0,-21-21 16,21 21-16</inkml:trace>
  <inkml:trace contextRef="#ctx0" brushRef="#br0" timeOffset="13228.21">15748 2011 0,'-21'21'15,"21"0"-15,-21 0 16,21 1 0,0-1-16,0 0 15,0 0-15,0 0 0,0 0 16,0 1-16,0-1 0,0 0 0,0 0 15,-22 0-15,22 0 0,0 1 16,-21-1 0,0-21-16,0 0 15,0-21 1,21-1-16,0 1 16,0 0-16,0 0 15,0-21-15,21 20 0,0 1 16,0 0-16,0 0 0,22-21 0,-22 20 15,0 1-15,0-21 0,22 21 16,-22 0-16,21-1 0,-21 22 16,22-21-16,-22 21 0,0 0 0,0 0 15,0 0-15,22 21 0,-22 1 16,0-1-16,0 0 0,0 0 0,-21 21 16,0-20-16,0-1 0,0 0 15,0 0-15,0 21 0,0-20 0,0-1 16,0 0-16,-21 0 0,0 0 0,0-21 15,21 21-15,-21 1 0,-1-1 0,1 0 16,0-21 0,42 0 15,0 0-31,1-21 0,-1 21 16,0-21-16</inkml:trace>
  <inkml:trace contextRef="#ctx0" brushRef="#br0" timeOffset="13932.32">16743 2074 0,'0'0'15,"0"-21"-15,21 21 0,-21-21 0,0 0 16,0 0-16,0 0 16,-21 21-16,0 0 0,-1 0 15,1 0-15,0 0 0,0 21 16,0-21-16,0 21 0,-22 0 0,22 0 15,0 0-15,0 1 0,0-1 16,-1 0-16,1 0 0,21 0 0,-21 0 16,21 1-16,-21 20 0,21-21 0,0 0 15,0 0-15,0 1 0,21-1 16,0-21-16,0 21 0,1-21 16,-1 0-16,0 0 0,0 0 0,0 0 15,22 0-15,-22 0 0,0 0 16,0-21-16,-21 0 0,21 21 0,0-22 0,1 22 15,-22-21-15,0 0 0,21 0 0,-21 0 16,21 21-16,-21-21 16,0-1-16,0 1 15,0 42 17,-21 1-32,0-1 0,-1 0 15,22 0-15,0 0 0,-21 0 16,21 22-16,-21-22 0,0 21 0,21 1 15,-21-1-15,21 0 0,0 1 0,0-1 16,-21 21-16,21-20 0,0-1 0,-22 22 16,22-1-16,0-21 0,0 22 15,-21-1-15,21 1 0,0-1 0,-21 1 16,21-1-16,0 1 0,-21-1 16,21 1-16,0-1 0,0 1 0,0-1 15,0-20-15,-21 20 0,0-20 0,21-1 16,-22 0-16,1 1 0,0-1 0,0-21 15,0 0-15,0 0 0,-1 1 0,1-1 16,-21-21-16,21 0 0,-22 0 0,1 0 16,21-21-16,-21-1 0,-1 22 0,1-21 15,0 0-15,20-21 0,-20 21 16,0-1-16,21 1 0,-22 0 0,22 0 16,0 0-16,0 0 0,0-1 15,-1 1-15,22 0 0,-21 0 0,21 0 16,0 0-16,0-1 15,0 1-15,0 0 16,21 0-16,1 21 0,-1-21 0,-21 0 16,21-1-16</inkml:trace>
  <inkml:trace contextRef="#ctx0" brushRef="#br0" timeOffset="14719.89">18521 1990 0,'0'0'0,"-21"0"0,-1 21 16,1-21-16,0 21 15,0-21-15,0 21 16,0-21-16,42 0 47,0 0-47,21-21 15,-21 21-15,1-21 0,20 0 0,0 0 16,1-1-16,-1 1 0,0-21 16,1 21-16,-1-22 0,0 1 0,1 0 15,-22-1-15,21 1 0,-21 21 0,0-21 16,-21 20-16,0 1 0,0 0 0,0 0 16,-42 0-16,21 21 0,-21 0 15,-1 0-15,1 0 0,0 0 16,-1 0-16,1 21 0,0 0 0,-1 0 0,22 0 15,-21 22-15,42-22 0,0 21 0,0-21 16,0 22-16,0-1 16,0-21-16,21 22 0,0-1 0,0-21 15,22 21-15,-22-20 0,21-1 0,-21 21 16,0-21-16,1 0 0,-1 1 0,0-1 16,0-21-16,-21 21 0,0 0 15,-21-21 1,0 0-16,0 0 0,-1 0 0,-20 0 15,21 0-15,-21 0 0,20 0 0,-20 0 16,21-21-16,0 21 0,0-21 16,-1 21-16,22-21 0,0-1 15,0 1-15,22 0 0,-1 0 16,0 0-16,21 0 0</inkml:trace>
  <inkml:trace contextRef="#ctx0" brushRef="#br0" timeOffset="15120.66">19156 1778 0,'0'21'47,"-21"0"-47,-1 1 0,1-1 0,21 0 16,-21 0-16,0 0 0,21 0 0,0 1 15,-21-1-15,21 0 0,-21 0 16,21 0-16,0 0 0,0 1 15,0-1-15,21-21 16,0 0-16,0 0 16,0 0-16,0 0 0,1 0 15,-1 0-15,0 0 0,0-21 0,0 21 16,0-22-16,1 1 0,-1 0 0,0 0 16,0 0-16,-21 0 0,0-1 0,0 1 15,0-21-15,0 21 0,0 0 16,0-1-16,0 1 0,0 0 15,-21 21 1,0 21 0,21 0-16,0 1 15,0-1-15,0 0 16,21-21 0,0 0-16,0 0 0,0 0 0,1 0 15,-1 0-15</inkml:trace>
  <inkml:trace contextRef="#ctx0" brushRef="#br0" timeOffset="15619.37">19854 1439 0,'0'0'0,"0"-21"0,0 0 0,0 0 16,0 0-16,-21 21 15,0 0-15,0 0 16,21 21-16,0 0 0,-21 0 15,21 0-15,-22 22 0,22-1 0,0 0 16,0 1-16,0-1 0,-21 0 0,21 1 16,-21-1-16,21 0 0,-21 1 0,21-1 15,0 0-15,-21-20 0,21 20 16,-21-21-16,21 21 0,-22-20 0,22-1 16,0 0-16,-21 0 15,0-21-15,0 0 31,21-21-31,0 0 16,0 0-16,0-1 0,0 1 0,21 0 16,-21 0-16,21 0 0,0 0 0,22-1 15,-22 1-15,0 0 0,21 0 16,-20 21-16,20-21 0,-21 21 0,21 0 16,-20 0-16,-1 0 0,21 0 0,-21 21 15,0-21-15,1 21 0,-1 0 0,-21 0 16,0 1-16,21-1 0,-21 0 15,0 0-15,0 0 0,0 0 16,-21 1-16,0-22 0,-1 21 0,1 0 16,0-21-16,-21 21 0,-1-21 0,22 21 15,-21-21-15,21 21 0,-22-21 16,22 0-16,0 0 0,0 0 0</inkml:trace>
  <inkml:trace contextRef="#ctx0" brushRef="#br0" timeOffset="16420.06">21526 1778 0,'0'0'16,"22"0"-16,-1 0 0,0-21 0,0 0 16,0 21-16,0 0 0,1-21 0,-1 21 15,-21-22-15,0 1 16,0 0-16,0 0 16,0 0-16,-21 21 15,-1 0-15,1 0 0,0 0 0,0 0 16,-21 0-16,20 21 0,-20 21 0,21-21 15,-21 22-15,20-22 0,-20 21 16,21 1-16,0-1 0,0 0 0,-1 1 16,1-1-16,0 0 0,21-21 0,-21 22 15,21-22-15,0 21 0,0-21 16,0 1-16,21-1 0,0 0 0,0-21 16,1 21-16,-1-21 0,21 0 0,-21 0 15,22 0-15,-1 0 0,0 0 16,1 0-16,-1 0 0,0 0 0,22-21 15,-22 0-15,0 0 0,1-1 16,-1 1-16,0 0 0</inkml:trace>
  <inkml:trace contextRef="#ctx0" brushRef="#br0" timeOffset="16687.93">22331 1503 0,'0'0'0,"0"-64"15,0 22-15,0 21 0,0 0 16,0 0-16,-21 21 0,-1 0 15,1 0-15,0 21 16,21 0-16,-21 0 0,21 21 16,0 1-16,-21-1 0,0 0 0,21 22 15,-22-22-15,22 22 0,0-22 0,-21 22 16,21-22-16,-21 21 0,21-20 16,-21-1-16,21 0 0,0 1 0,0-22 15,0 21-15,0-21 0,0 1 0,0-1 16,0 0-16,0 0 0,0 0 0,21-21 31,0 0-31,0 0 16,-21-21-16,22 21 0</inkml:trace>
  <inkml:trace contextRef="#ctx0" brushRef="#br0" timeOffset="17235.93">22754 1990 0,'-21'-21'16,"21"-1"-1,-21 22-15,0-21 0,-1 21 16,22-21-16,-21 21 0,21-21 16,-21 0-16,0 21 0,21-21 15,-21 21-15,0 0 0,-1 0 16,1 0-16,0 21 15,0 0-15,21 0 0,-21 0 16,0 22-16,-1-22 0,1 21 0,0-21 16,0 22-16,21-22 0,-21 0 0,21 21 15,-21-21-15,21 1 0,0-1 0,0 0 16,0 0-16,0 0 0,0 0 16,21 1-16,0-22 15,0 0-15,0 0 0,22 0 0,-22-22 16,0 22-16,0-21 0,21 0 15,-20 21-15,-1-21 0,0 0 0,0 0 16,0-1-16,0-20 0,1 21 16,-1 0-16,0-22 0,-21 22 0,0 0 15,0-21-15,21 21 0,-21-1 0,0 1 16,0 42 0,0 1-1,0-1-15,-21 0 0,21 0 0,0 0 16,-21 0-16,0 1 0,21-1 0,-22 21 15,22-21-15,0 0 0,0 1 16,0-1-16,0 0 0,0 0 16,0 0-16,0 0 0,22 1 15,-1-22-15,0 0 16,0 0-16,0 0 16,0 0-16,1 0 0,-1-22 0</inkml:trace>
  <inkml:trace contextRef="#ctx0" brushRef="#br0" timeOffset="17640.71">23368 1969 0,'0'0'0,"21"-22"0,-21-20 15,-21 42 1,0 0-16,0 0 0,-22 0 16,22 0-16,0 0 0,0 21 15,-22 0-15,22-21 0,0 22 0,0-1 16,0 0-16,0 0 0,-1 0 15,22 0-15,0 1 16,0-1-16,22-21 16,-1 21-16,0-21 0,0 0 0,0 21 15,0-21-15,1 0 0,-1 21 0,0-21 16,0 21-16,-21 1 16,21-22-16,-21 21 0,21-21 15,-21 21-15,0 0 0,0 0 16,-21 0-1,0-21-15,0 0 0,-21 0 0,20 22 16,1-22-16,-21 0 0,21 0 0,0 0 16,-22 0-16,22 0 15,0 0-15,0 0 0,0 0 0,-1 0 16,22-22 0,0 1-16,22 0 15,-1 21-15,21-21 16,-21 21-16,0 0 0</inkml:trace>
  <inkml:trace contextRef="#ctx0" brushRef="#br0" timeOffset="18031.53">24003 2011 0,'0'0'0,"0"-21"0,21 21 0,-21-21 16,0-1-16,0 1 15,-21 0-15,0 21 0,0 0 16,-1 0-16,1 0 0,-21 0 0,21 0 16,0 0-16,-22 21 0,22-21 15,-21 21-15,21 1 0,-1-1 0,1-21 16,0 21-16,21 0 0,-21 0 0,21 0 16,0 1-16,0-1 15,0 0-15,21 0 0,21-21 0,-20 21 16,-1-21-16,0 21 0,21-21 15,-21 22-15,1-1 0,-1-21 0,21 21 16,-21-21-16,0 21 0,1-21 16,-22 21-16,21-21 0,-21 21 15,-21-21 1,-1 0-16,1 0 16,0 22-16,-21-22 0,21 0 0,-1 0 15,1 0-15,0 0 0,0 0 0,0 0 16,0 0-16,21-22 15,-22 22-15,22-21 0</inkml:trace>
  <inkml:trace contextRef="#ctx0" brushRef="#br0" timeOffset="18727.93">25463 1926 0,'0'0'16,"22"0"-16,-1 0 0,0 0 0,-21-21 15,21 21-15,-21-21 0,0 0 16,0 0-1,-21 21 1,0 0-16,0 0 0,-1 0 16,1 21-16,-21 0 0,21 0 0,0 0 15,-1 22-15,1-22 0,0 21 16,0-21-16,0 22 0,21-22 0,-21 21 16,21-21-16,0 22 0,0-22 0,0 0 15,0 21-15,21-21 0,0 1 0,0-1 16,0 0-16,0 0 0,22-21 15,-22 0-15,21 21 0,1-21 16,-22 0-16,21 0 0,0 0 0,1 0 16,-1-21-16,0 0 0,-20 0 0,20 21 15,-21-21-15,0-1 0,0-20 16,-21 21-16,0 0 0,0-22 0,0 22 16,0-21-16,-21 21 0,-21-22 0,21 1 15,-22 21-15,22 0 0,-21-22 0,0 22 16,20 21-16,-20-21 0,21 21 15,-21 0-15,20 0 0,1 0 0,0 0 16,0 0-16,0 0 0,0 21 16,21 0-16,0 1 15,0-1-15,21-21 0,0 21 0,21-21 16,-21 0-16,22 0 0,-1 21 16,0-21-16</inkml:trace>
  <inkml:trace contextRef="#ctx0" brushRef="#br0" timeOffset="19635.66">26416 1630 0,'0'0'0,"0"-42"16,-21 42 0,21 21-1,-21 0-15,21 0 16,-22 21-16,22 1 0,-21-22 0,0 21 15,21 1-15,0-1 0,-21 0 16,21 1-16,-21-1 0,0 0 0,21 1 16,0-1-16,0-21 0,-22 21 0,22-20 15,0-1-15,0 21 0,-21-42 0,21 21 16,0 0-16,0 1 0,0-1 16,0-42 15,0-1-31,0 1 0,21 0 15,1 21-15,-1-21 16,0 0-16,0 0 0,0-1 0,0 1 16,1 0-16,-1 21 0,0-21 0,0 21 15,0 0-15,0 0 0,1 0 0,-1 0 16,0 0-16,0 0 0,-21 21 16,0 0-16,0 0 0,0 1 15,0-1-15,0 0 0,-21 0 16,0-21-16,0 21 0,-1 0 15,1-21-15,0 22 0,0-22 16,0 21-16,0-21 0,-1 0 0,-20 21 16,21-21-16,0 0 0,0 0 0,-1 0 15,1 0 1,42 0 15,1 0-31,-1 0 0,21 0 16,-21 0-16,0 0 0,22 0 0,-1 0 15,-21 0-15,22 0 0,-1-21 16,0 0-16,1 21 0,-1-22 0,0 22 16,1-21-16,-1 0 0,-21 21 0,21-21 15,-20 0-15,20 0 0,-21-1 0,0 1 16,0 0-16,1 0 0,-22 0 16,0 0-16,0-1 0,0 1 15,0 0-15,0 42 31,-22 0-31,1 1 16,0 20-16,21-21 0,0 21 0,0-20 16,-21 20-16,21 0 0,-21 1 0,21-1 15,0 0-15,0 1 0,0-1 0,0 21 16,-21-20-16,21-1 0,0 22 16,0-22-16,0 21 0,0-20 0,-22-1 15,22 22-15,-21-22 0,21 0 0,0 1 16,0-1-16,-21 0 0,0 1 15,21-1-15,-21-21 0,21 0 0,-21 0 16,-1 1-16,1-22 0,0 21 16,0-21-16,0 0 15,0 0-15,-1-21 0,1 21 0,21-22 16,-21 1-16,0 0 0,21 0 16,-21 0-16,21 0 0,0-1 0,0-20 15,0 21-15,0 0 0,0-22 0,21 22 16,0-21-16</inkml:trace>
  <inkml:trace contextRef="#ctx0" brushRef="#br0" timeOffset="19847.54">27157 1884 0,'0'0'0,"-21"-21"0,-22-22 16,22 43-16,21-21 15,-21 21-15,21 21 32,0 1-17,21-22-15,-21 21 16,21-21-16,0 21 0</inkml:trace>
  <inkml:trace contextRef="#ctx0" brushRef="#br0" timeOffset="20224.32">27347 2053 0,'0'0'0,"21"21"16,1-21-16,-1 0 0,0 0 16,0 0-16,0 0 15,0-21-15,1 21 0,-1 0 16,-21-21-16,21 0 0,0 21 0,-21-21 15,0 0-15,0-1 16,0 1-16,-21 21 16,0 0-1,0 0-15,-1 21 16,1 1-16,-21-1 0,21 0 0,0 0 16,-1 21-16,22-20 0,-21 20 0,0-21 15,21 0-15,-21 22 0,21-22 0,0 0 16,0 0-16,0 21 0,0-20 15,0-1-15,63 0 16,-41 0-16,-1-21 0,0 0 16,0 0-16,21 0 0,-20 0 15,20 0-15,0 0 0,1-21 16,-1 0-16,0 21 0,1-21 0,-1-1 16</inkml:trace>
  <inkml:trace contextRef="#ctx0" brushRef="#br0" timeOffset="20744.02">28088 2117 0,'0'0'0,"0"-21"0,0-1 15,21-41 1,-21 42-16,0 0 0,-21 21 16,0 0-16,0 0 15,0 0-15,-1 21 0,1 0 16,0 0-16,0 0 0,21 0 0,-21 1 16,0-1-16,-1 21 0,22-21 15,0 0-15,0 1 0,0-1 16,0 0-16,0 0 0,0 0 0,0 0 15,22 1-15,-1-1 0,0-21 16,0 0-16,21 21 0,1-21 0,-22 0 16,21 0-16,1 0 0,-1 0 0,0 0 15,-21-21-15,22 0 0,-1 21 0,-21-22 16,22 1-16,-22-21 0,0 21 16,21-22-16,-21 22 0,1-21 0,-1-22 15,0 22-15,0 0 0,0-1 0,-21-20 16,0 21-16,21-1 0,-21 1 15,0 0-15,0 20 0,0 1 16,0 0-16,0 0 0,0 0 0,-21 21 31,0 21-31,21 0 0,-21 21 0,0-20 16,0 20-16,21 0 0,-22-21 0,1 22 16,21-1-16,-21 22 0,21-22 15,-21 0-15,21 1 0,0-1 0,0-21 16,0 21-16,0 1 0,0-22 0,0 21 15,0-21-15,21 1 0,0 20 0,0-42 16,1 21-16,-22 0 0,21-21 16,0 0-16,0 0 0,21 0 0,-20 0 15,-1 0-15,0 0 0,0 0 16,0 0-16,-21-21 0,21 0 0,1 0 16,-22 0-16,0-1 0,0 1 15,0 0-15</inkml:trace>
  <inkml:trace contextRef="#ctx0" brushRef="#br0" timeOffset="20919.91">28511 2074 0,'0'0'0,"-21"0"0,0 0 15,0 0-15,21 22 16,21-22 0,0 0-16,0 0 0,1 0 0,20 0 15,-21 0-15,21 0 16,1 0-16,-1 0 0,0 0 0,1 0 15,-1 0-15,0 0 0,1 0 0,-1 0 16,-21-22-16,22 1 0</inkml:trace>
  <inkml:trace contextRef="#ctx0" brushRef="#br0" timeOffset="23123.7">29951 1757 0,'0'0'0,"0"-21"16,0 0 0,0-1-16,21 22 0,-21-21 15,0 0-15,21 21 0,-21-21 0,21 0 16,0 21-16,-21-21 0,0-1 15,22 22-15,-22-21 0,21 0 0,0 21 16,-21-21-16,0 42 31,0 0-15,0 0-16,-21 22 0,0-22 0,-1 42 16,1-20-16,0-1 0,0 22 15,0-22-15,0 0 0,-1 1 0,22-1 16,-21 0-16,0 1 0,21-1 15,-21-21-15,21 0 0,0 0 0,0 1 16,0-1-16,0 0 0,0 0 0,0 0 16,21-21 31,-21-21-47,21 0 0,0 21 15,1-21-15,-1 0 0</inkml:trace>
  <inkml:trace contextRef="#ctx0" brushRef="#br0" timeOffset="23557.46">30374 1926 0,'0'21'47,"-21"1"-47,0-22 0,0 21 0,21 0 16,0 0-16,-22-21 0,1 21 0,21 0 15,0 1-15,0-1 0,0 0 16,0 0-16,0 0 0,0 0 0,0 1 16,0-1-16,21-21 0,1 21 15,-1-21-15,0 0 0,0 0 16,0 0-16,22 0 0,-22 0 0,0 0 16,0 0-16,21 0 0,-20 0 15,-1-21-15,0 0 0,-21-1 16,21 22-16,0-21 0,-21-21 0,21 21 15,-21 0-15,0-1 0,0 1 0,0-21 16,0 21-16,0 0 0,0-1 16,0 1-16,-21 21 0,0-21 0,0 21 15,0 0-15,0 0 0,-1 0 16,-20 0 0,42 21-16,-21-21 0,0 21 0,0 1 15,21-1-15,0 0 16,-22-21-16,22 21 0,-21-21 15,21 21 1,-21-21 0,0 0-16</inkml:trace>
  <inkml:trace contextRef="#ctx0" brushRef="#br0" timeOffset="23836.81">29845 1842 0,'-21'-43'16,"21"22"-16,42-21 16,-21 42-16,0 0 0,1 0 15,20-21-15,-21 21 0,21 0 16,-20-22-16,-1 22 0,21 0 16,-21 0-16,0 0 0,22 0 0,-22 0 15,0 0-15,0-21 0,0 21 0,1 0 16,-1 0-1,-21-21-15,21 21 0,-42 0 47,0 0-47,-1 0 0,-20 0 16</inkml:trace>
  <inkml:trace contextRef="#ctx0" brushRef="#br0" timeOffset="25188.41">10816 3217 0,'0'0'0,"21"-21"0,0 21 16,1-21-16,-1 0 0,0 21 0,0-21 16,-21 0-16,21-1 0,-21 1 15,0 0-15,-21 21 16,0 0-16,0 0 0,-22 0 16,22 0-16,-21 0 0,0 0 0,20 0 15,-20 0-15,0 0 0,-1 21 16,1-21-16,21 21 0,0 1 0,-22-22 15,22 21-15,21 0 0,0 0 0,0 0 16,0 0-16,0 1 16,21-1-16,22 0 0,-22 0 0,21 0 15,-21 0-15,22 1 0,-1-1 16,0 0-16,1 0 0,-1 0 0,0 0 0,-20 1 16,20 20-16,0-21 0,1 0 15,-22 0-15,0 1 0,0-22 0,-21 21 16,0 0-16,0 0 0,-21 0 15,-21-21-15,20 21 0,-20-21 16,-21 0-16,20 0 0,-20 0 0,20 22 16,-20-22-16,-1 0 0,1 0 15,-1 0-15,1 0 0,21 0 0,-1-22 16,1 22-16,0-21 0,20 0 0,1 0 16,0 0-16,0 21 0,21-21 0,-21-1 15,21 1-15,0 0 0,0 0 16,0 0-16,21 21 0,0-21 0,0 21 15,22 0-15,-22-22 0,21 22 0,0-21 16,1 21-16,-1 0 0,0 0 0,1 0 16,-1-21-16,0 21 0</inkml:trace>
  <inkml:trace contextRef="#ctx0" brushRef="#br0" timeOffset="25536.16">11197 3323 0,'0'0'16,"-21"0"0,0 0-16,0 0 0,21 21 15,0 1-15,-22-1 0,22 0 16,-21 0-16,21 0 0,-21 0 0,21 22 16,0-22-16,0 0 0,0 0 15,0 22-15,0-22 0,0 0 0,0 0 16,0 0-16,21-21 0,0 21 15,1-21-15,-1 0 16,0 0-16,0 0 0,21 0 0,-20 0 16,-1 0-16,0-21 0,0 21 0,0-21 15,0 0-15,1 21 0,-1-21 0,0 0 16,0-1-16,-21 1 0,0 0 0,0 0 16,21 0-16,-21 0 0,0-1 15,0 1-15,0 0 0,0 0 16</inkml:trace>
  <inkml:trace contextRef="#ctx0" brushRef="#br0" timeOffset="25859.97">11811 3302 0,'0'0'0,"0"-21"16,-21 21 15,0 0-31,21 21 0,0 0 0,-22 0 16,1 1-16,21 20 0,-21-21 0,21 21 15,0 1-15,0-1 0,0 0 16,0 1-16,0-1 0,0 0 16,0 1-16,0-1 0,-21 0 0,21 22 15,-21-22-15,21 22 0,0-22 0,-21 22 16,-1-22-16,22 0 0,-21 1 0,21-1 15,-21 0-15,21 1 0,0-22 0,0 0 16,0 0-16,0 0 0,0 0 0,0 1 16,-21-22-16,21-22 31,0 1-31,0 0 0,0-21 16,0 21-16,21-22 0</inkml:trace>
  <inkml:trace contextRef="#ctx0" brushRef="#br0" timeOffset="26151.71">11642 3577 0,'0'0'0,"0"-42"0,0-43 15,0 64-15,0 0 0,0 0 16,21 0-16,0-1 0,0 1 0,-21 0 16,21 0-16,22 0 0,-22 0 0,0 21 15,21 0-15,-21-22 0,22 22 0,-22 0 16,21 0-16,-21 0 15,1 22-15,-1-1 0,-21 0 0,0 21 16,0-21-16,0 1 0,0-1 0,0 21 16,-21-21-16,-22 0 0,22 1 0,-21-1 15,21 0-15,-22 0 0,1 0 0,21 0 16,-22 1-16,22-22 0,0 0 16,0 21-16,0-21 0,42 0 31,0-21-31,0-1 15,22 22-15</inkml:trace>
  <inkml:trace contextRef="#ctx0" brushRef="#br0" timeOffset="26487.52">12277 3408 0,'0'0'16,"21"0"-16,-21-21 15,21 0-15,0 21 16,0-22-16,0 1 0,1 0 16,-1 0-16,-21 0 0,21 21 15,-21-21-15,0-1 16,-21 44 0,0-22-1,-1 21-15,1 0 0,-21 0 0,21 21 16,0-20-16,-1-1 0,1 21 15,0-21-15,0 0 0,0 22 0,21-22 16,0 0-16,0 0 0,0 0 0,0 1 16,21-22-16,0 0 0,0 21 15,0-21-15,1 0 0,-1 0 0,0 0 16,0 0-16,21 0 0,-20-21 16,-1 21-16,0-22 0,0 22 0</inkml:trace>
  <inkml:trace contextRef="#ctx0" brushRef="#br0" timeOffset="26832.32">12679 3302 0,'0'-21'15,"-21"21"1,21 21 0,0 0-1,0 0-15,0 1 0,0-1 16,0 21-16,21-21 0,-21 0 0,0 1 15,0-1-15,21 0 0,-21 0 16,0 0-16,0 0 0,0 1 0,0-1 16,0 0-1,-21-21 1,0 0-16,21-21 16,0 0-1,0-1-15,0 1 0,0 0 0,0 0 16,0 0-16,0-22 0,0 22 0,0 0 15,0-21-15,21 21 0,0-22 0,-21 22 16,21 0-16,0 0 0,0 21 0,1-43 16,-1 43-16,0 0 15,0-21-15,0 21 0,0 0 0</inkml:trace>
  <inkml:trace contextRef="#ctx0" brushRef="#br0" timeOffset="27156.15">14203 2858 0,'0'0'0,"0"-22"0,-21 22 0,-1 0 15,1 0 1,0 22-16,21-1 0,-21 0 15,21 0-15,0 0 0,-21 0 16,0 1-16,21 20 0,-22-21 16,1 21-16,21 1 0,-21-1 0,0 0 15,21 1-15,-21-1 0,0 0 0,21-20 16,0 20-16,0-21 0,-22 21 0,22-20 16,0-1-16,0 0 0,0 0 0,0 0 15,0 0 1,22-21-16,-1 0 15,0-21-15,-21 0 0</inkml:trace>
  <inkml:trace contextRef="#ctx0" brushRef="#br0" timeOffset="27887.69">13801 3302 0,'0'0'0,"-22"0"16,1 0-16,42 0 31,1 0-31,-1 0 0,21 0 0,-21 0 16,0 0-16,22 0 0,-22-21 0,21 21 15,1 0-15,-1-21 0,0 21 0,-21-21 16,22 21-16,-22-22 0,21 22 16,-21 0-16,1-21 0,-1 21 15,-21 21 16,-21-21-31,-1 22 0,1-1 0,21 0 16,-21 0-16,21 0 0,-21 0 16,21 1-16,0-1 0,0 0 0,0 0 15,0 0-15,0 0 0,0 1 16,21-22-16,0 0 0,0 0 0,22 0 16,-22 0-16,0 0 0,21 0 0,-20 0 15,20 0-15,-21 0 0,0-22 16,0 1-16,22 21 0,-22-21 0,0 0 15,0 0-15,-21 0 0,21-1 16,1 1-16,-22 0 0,0-21 0,0 21 16,0-1-16,0 1 0,21 21 0,-21-21 15,0 0-15,0 42 32,-21 0-32,21 0 0,-22 1 15,22-1-15,-21 0 0,21 0 0,0 21 16,0 1-16,-21-22 0,21 21 0,-21 1 15,0-1-15,21 0 0,0 1 16,0 20-16,-21-21 0,21 1 0,0-1 16,-22 0-16,22 1 0,0-1 0,0 0 15,0 1-15,0-1 0,0 0 16,0 1-16,0-1 0,0 0 0,0-20 16,0 20-16,-21-21 0,21 21 0,-21-20 15,0-1-15,21 0 0,-21-21 16,0 21-16,-1 0 0,1-21 0,0 0 15,0 21-15,-21-21 0,20 0 0,-20 0 16,21 0-16,0 0 0,-22 0 0,22 0 16,-21 0-16,21-21 0,0 21 0,-1-21 15,1 0-15,21 0 0,-21 21 16,21-21-16,0-1 0,0 1 16,0 0-16,21 0 0,0 0 15,1 0-15,-1-1 0,0 1 0,21 0 16,-21-21-16</inkml:trace>
  <inkml:trace contextRef="#ctx0" brushRef="#br0" timeOffset="28243.49">14986 3196 0,'-21'-21'15,"0"0"-15,21 42 32,0 0-32,0 0 0,0 1 15,-22 20-15,22 0 0,0 1 0,0-1 16,-21 0-16,21 22 0,0-22 16,0 0-16,-21 22 0,0-22 0,21 1 15,-21-1-15,21 0 0,0 1 0,-21-1 16,21 0-16,-22 1 0,1-22 0,21 21 15,0 0-15,-21-20 0,21-1 16,0 0-16,0 0 0,0 0 0,0 0 0,0 1 31,21-22-15,22-43 0,-43 22-16,0 0 0,0 0 0,21 0 15,0-1-15</inkml:trace>
  <inkml:trace contextRef="#ctx0" brushRef="#br0" timeOffset="28571.65">15007 3302 0,'0'0'0,"-21"-21"0,0-21 16,21 20-1,0 1 1,21 0-16,0 21 15,0 0-15,0 0 0,1 0 0,-1 0 16,0-21-16,0 21 0,0 0 0,0 0 16,-21 21-16,0 0 15,0 0-15,0 1 0,0-1 16,0 0-16,-21 0 0,0 0 0,0 0 16,0 1-16,-22-1 0,22 0 0,0 0 15,0 0-15,-21 0 0,20-21 0,22 22 16,-21-22-16,0 21 15,42-21 17,0-21-32,1 21 0,-22-22 15</inkml:trace>
  <inkml:trace contextRef="#ctx0" brushRef="#br0" timeOffset="28924.44">15240 3323 0,'21'0'16,"0"0"0,0 0-1,1-21-15,-1 21 0,0 0 16,0-21-16,0 21 0,0 0 16,1-21-16,-22 0 0,21 21 15,-21-22-15,21 22 0,-21-21 0,0 0 16,-21 21-1,0 0 1,-1 0-16,1 21 0,0-21 16,0 21-16,21 1 0,-21-1 0,0 21 15,-1-21-15,1 0 0,21 1 0,0-1 16,0 0-16,0 0 0,0 0 0,0 0 16,0 1-16,0-1 0,0 0 15,21 0 1,1-21-16,-1 0 15,0 0-15,0 0 0,0 0 16,0 0-16,1 0 0</inkml:trace>
  <inkml:trace contextRef="#ctx0" brushRef="#br0" timeOffset="37608.36">3323 6414 0,'0'0'0,"21"-22"0,-21 1 16,21 0-1,-21 0 1,0 0-16,0 0 31,0 42 47,-21 0-78,21 0 16,0 0-16,-21 0 0,21 1 0,0-1 16,0 0-16,0 0 0,0 21 0,0-20 15,0 20-15,0-21 0,0 21 16,0-20-16,0 20 0,-21-21 0,21 21 15,0-20-15,0 20 0,-21-21 0,21 0 16,0 22-16,-21-1 0,21-21 16,0 21-16,0-20 0,0 20 15,0 0-15,-22 1 0,22-1 0,0 0 16,0 1-16,0-1 0,0 0 0,0 1 16,0-1-16,0 0 0,0 1 15,0-1-15,0 0 0,0 1 0,0-1 16,0 0-16,0 1 0,0-1 0,0 0 15,0 1-15,0-1 0,0 0 16,0 1-16,0-1 0,-21 0 0,21 1 16,0-1-16,0 0 0,0 1 0,-21-1 15,21 0-15,-21 1 0,21-1 0,-21 0 16,21 1-16,0-1 0,0-21 16,-21 21-16,21 1 0,-22-1 15,22 0-15,0 1 0,0-1 0,0 0 16,0 1-16,-21-1 0,21 0 0,0 1 15,0-1-15,0-21 0,0 22 16,0-1-16,-21 0 0,21-21 0,0 22 16,0-1-16,0 0 0,0-20 0,0 20 15,0 0-15,0 1 0,-21-1 0,21-21 16,0 21-16,-21 1 0,21-1 16,0 0-16,0 1 0,0-22 0,0 21 15,0-21-15,-21 22 0,21-22 0,0 0 16,0 0-16,0 0 0,0 1 15,0-1-15,-22-21 16,22-21 15,0-1-31,0 1 16,0 0-16,0 0 0,0-21 0,22-1 16,-1 1-16,0 0 0</inkml:trace>
  <inkml:trace contextRef="#ctx0" brushRef="#br0" timeOffset="39068.58">3429 6350 0,'21'0'78,"0"0"-63,0 0-15,1 0 0,-1 0 16,21 0-16,-21 0 0,22 0 0,-1 0 16,0 0-16,1 0 0,-1-21 15,0 21-15,1 0 0,-1 0 0,21 0 16,-20 0-16,-1 0 0,22 0 0,-22 0 15,21 0-15,1 0 0,-1 0 0,1 0 16,-1 0-16,22 0 0,-21 0 16,20 0-16,-20 0 0,20 0 0,1 0 15,-21 0-15,20 0 0,22 0 0,-21 0 16,21 0-16,-1 0 0,1 0 16,-21-21-16,21 21 0,0 0 0,-22 0 15,1 0-15,21 0 0,-22 0 16,1 0-16,0 0 0,-1 0 0,1 0 15,-21 0-15,20 0 0,1 0 0,0 0 16,-22 0-16,1 0 0,-1 0 16,1 0-16,-1 0 0,1 0 0,-1 0 15,1 0-15,-1 0 0,1 0 0,-1 0 16,1 0-16,-1 0 0,1-21 0,-1 21 16,-21 0-16,22 0 0,-1 0 15,-20 0-15,20 0 0,-20 0 0,-1 0 16,-21-22-16,21 22 0,1 0 0,-22 0 15,0 0-15,0 0 0,0 0 16,1 0-16,-1 0 16,0 0-1,-21 22 17,0-1-32,0 0 15,0 0-15,0 0 16,0 0-16,0 1 0,0 20 15,0-21-15,0 0 0,0 22 0,0-22 16,0 21-16,-21-21 0,21 22 0,0-1 16,0-21-16,0 21 0,0 1 15,0-1-15,0-21 0,0 22 16,0-1-16,0 0 0,0 1 0,0-1 16,0 21-16,0-20 0,0-1 0,0 22 15,0-22-15,0 0 0,0 22 0,0-22 16,0 0-16,0 1 0,0 20 0,0-20 15,0-1-15,0 0 0,0 1 16,0 20-16,0-21 0,0 22 0,0-22 16,0 22-16,0-22 0,0 22 0,0-22 15,0 0-15,0 1 0,-21 20 0,21-21 16,-22 1-16,22-1 0,0 0 16,0 1-16,-21-1 0,21-21 0,-21 22 15,21-1-15,0 0 0,-21 1 16,0-1-16,21 0 0,-21-21 0,-1 22 15,22-1-15,0-21 0,0 22 0,-21-22 16,21 21-16,-21-21 0,21 0 0,0 22 16,0-22-16,0 0 0,-21 0 0,21 0 15,0 1-15,-21-1 0,0 0 16,21 0-16,0 0 0,0 0 16,0 1-1,-22-22 16,1-22-15,0 22-16,21-21 16,-21 21-16,0-21 0,0 21 0,-1-21 15</inkml:trace>
  <inkml:trace contextRef="#ctx0" brushRef="#br0" timeOffset="40300.68">3090 9885 0,'0'21'16,"21"0"15,1-21-15,-1 0-16,0 0 0,0 0 15,0 0-15,0 0 0,1 0 16,-1 0-16,21 0 0,-21 0 0,0 0 16,22 0-16,-1 0 0,0 0 15,1 0-15,-1 0 0,22 0 0,-22-21 16,21 21-16,1 0 0,-1 0 0,1 0 15,21-21-15,-22 21 0,1 0 0,20 0 16,-20 0-16,20 0 0,-20-21 16,21 21-16,-22 0 0,22 0 15,-22 0-15,22 0 0,0-21 0,-22 21 16,22 0-16,-22 0 0,22 0 0,-22 0 16,22-22-16,-21 22 0,-1 0 0,22 0 15,-22 0-15,1 0 0,-1-21 16,22 21-16,-22 0 0,1 0 0,-22 0 15,22 0-15,-1-21 0,-20 21 0,-1 0 16,21 0-16,-20 0 0,-1-21 0,0 21 16,1 0-16,-1 0 0,0 0 0,1-21 15,-1 21-15,0-21 0,1 21 0,-1 0 16,0 0-16,1 0 0,20 0 16,-20 0-16,-1 0 0,0 0 0,22 0 15,-22 0-15,-21 0 0,22 0 16,-1 0-16,0 0 0,1 0 0,-22 0 15,21 0-15,0 0 0,1 0 0,-22 0 16,21 0-16,1 0 0,-22 0 0,21 0 16,-21 0-16,0 0 0,22 0 15,-22 0-15,0 0 0,21 0 0,-20 0 16,-1 0-16,0 0 0,0-22 0,0 22 16,0 0-16,1 0 15,-1 0-15,0 0 0,0 0 31,0 0-31,0 0 16,1 0 0,-1 0-16,0 0 15,0 0-15,0 0 16,0 0-16,1 0 16,-1 0-1,0 0-15,0 0 16,-21-21 31,0 0-32,0 0 1,0 0 0,0 0-16,0-1 0,0 1 15,0 0-15,0 0 0,21 0 0,-21 0 16,21-1-16,-21 1 0,0 0 15,0 0-15</inkml:trace>
  <inkml:trace contextRef="#ctx0" brushRef="#br0" timeOffset="41264.11">3090 13187 0,'0'0'0,"0"-21"0,0-43 15,0 43-15,0 0 16,0 0-16,0 0 0,0-1 16,0 1-16,0 0 0,0 0 15,0 0-15,-21 21 0,21-21 16,0 42 0,0 0-16,0 0 0,0 21 15,0 1-15,0-1 0,0 0 0,0 22 16,0-22-16,0 22 0,0-22 0,0 22 15,0-1-15,0 22 16,0-22-16,0 1 0,0-1 0,0 1 16,0-1-16,0 1 0,0-1 0,-21 1 15,21-1-15,0 1 0,0-1 0,-21 1 16,21 20-16,-21-20 0,21-1 16,-22 1-16,22-1 0,0 1 0,-21-1 15,21 1-15,-21-1 0,21 1 0,-21-22 16,21 22-16,0-22 0,0 22 0,0-22 15,0 0-15,0 1 16,0-1-16,-21-21 0,21 21 0,0-20 0,0-1 16,0 0-16,0 0 15,0-42 1,0 0 0,0 0-16,0-1 0,0 1 0,21-21 15,-21 0-15,21-1 0,-21 1 0,0 0 16,21-22-16,0 22 0</inkml:trace>
  <inkml:trace contextRef="#ctx0" brushRef="#br0" timeOffset="43043.67">3133 12742 0,'0'0'0,"0"-21"0,0 0 15,0 0 1,0 0-1,0 0 1,21 21-16,-21-22 16,21 22-16,0-21 15,0 21-15,0 0 16,-21-21-16,22 21 0,-1 0 16,0 0-16,0 0 15,0 0-15,22-21 0,-22 21 0,0 0 16,21 0-16,-21 0 0,22 0 0,-1 0 15,0 0-15,1 0 0,-1 0 16,0-21-16,22 21 0,-22 0 16,22 0-16,-22 0 0,22 0 0,-1 0 15,1 0-15,-1 0 0,1 0 0,20 0 0,-20 0 16,20-21-16,1 21 16,0 0-16,-22 0 0,22 0 0,-22 0 15,22 0-15,-21 0 0,-1 0 0,1 0 16,-1 0-16,1 0 0,-1 0 0,1 0 15,-1 0-15,1 0 0,-1 0 16,1 0-16,-1 0 0,22 0 0,-22 0 16,1 0-16,20 0 0,-20 0 0,-1 0 15,22 0-15,-21 0 0,20 0 0,-20 0 16,20 0-16,1 0 0,-21 0 16,20 0-16,1 0 0,0 0 15,-1 0-15,1 0 0,0 0 0,-1 0 0,22 0 16,-21 0-16,-1 0 0,1 0 15,21 0-15,-21 0 0,-1 0 0,-20 0 16,20 0-16,-20 0 0,-1 0 16,-20 0-16,20 0 0,-20 0 0,-1 0 15,0 0-15,-21 0 0,22 0 0,-1 0 16,-21 0-16,22 0 0,62 0 16,-83 0-16,20 0 15,-21 0-15,0 0 0,0 0 0,1 0 16,-1 0-16,0 0 15,0 0-15,-21 21 32,0 0-17,0 0-15,0 0 16,0 0-16,0 1 16,0-1-16,0 21 0,0-21 15,0 0-15,0 1 0,0 20 0,-21 0 16,21-21-16,-21 22 0,21-1 15,-21 0-15,21-20 0,0 20 0,0 0 16,0 1-16,-22-1 0,22 0 0,0 1 16,0-1-16,0 0 0,0 1 0,0-1 15,0 21-15,0-20 0,0 20 16,0 1-16,0-22 0,0 22 16,0-1-16,0 1 0,0-1 0,0-21 15,0 22-15,0-1 0,0 1 0,0-1 16,0 1-16,22-1 0,-22 22 0,0-21 15,0-1-15,21-21 0,-21 22 0,21-1 16,-21 1-16,0-22 0,0 22 16,21-22-16,-21 22 0,0-22 0,21 21 15,-21-20-15,0-1 0,0 0 0,0 1 16,0-1-16,0 0 0,0 1 0,0-1 16,0-21-16,0 22 0,0-22 0,0 21 15,0-21-15,0 0 0,-21 1 16,21-1-16,-21 0 0,0 0 15,21 0-15,-21-21 0,-1 21 16,1-21-16,0 0 0,0 0 0,0 0 16,0 0-16,-1 0 0,1 0 0,-21 0 15,21 22-15,-22-22 0,1 0 0,0 0 16,-1 0-16,-20 0 0,21 0 0,-22 0 16,1 0-16,-1 0 0,1 0 15,-1 0-15,1 0 0,-1 0 0,1 0 16,-1 0-16,1 0 0,-1 21 15,1-21-15,-22 0 0,21 0 0,-20 0 0,-1 0 16,0 0-16,1 0 0,-1 0 16,-21 0-16,22 0 0,-1 0 0,-21 0 15,21 0-15,1 0 0,-1 0 16,-21 0-16,22 21 0,-22-21 0,0 0 16,0 0-16,21 0 0,-20 0 0,-1 0 15,0 0-15,21 0 0,-21 0 0,22 0 16,-22 0-16,21 0 0,1 0 0,-1 0 15,0 0-15,1-21 0,-1 21 16,0 0-16,22 0 0,-22 0 0,22 0 16,-22 0-16,21 0 0,-20-21 0,20 21 15,-20 0-15,20 0 0,1 0 0,-22 0 16,21 0-16,22 0 0,-21 0 16,20 0-16,-20 0 0,20-22 15,22 22-15,-21 0 0,21 0 0,0 0 16,-1 0-16,1 0 0,0-21 0,0 0 15,0 21 1,21-21 0,-21 21-1,21-21 17,-22 21-32,1 0 15,0 0 1,0-21-16,0 21 0,0 0 15,-1 0-15,1 0 16,0 0-16,0 0 16,0 0-16,0 0 0,21-22 0,-22 22 15,1 0-15,21-21 32,0 0-17,0 0-15,0 0 16,0 0-1,0-1-15,21 1 0,1 0 0,-1 0 16,-21-21-16,21 20 0</inkml:trace>
  <inkml:trace contextRef="#ctx0" brushRef="#br0" timeOffset="43639.32">3154 12658 0,'-21'0'16,"21"21"-16,0 0 15,-22-21-15,22 21 16,-21-21-16,21 21 16,0 1-16,0-1 15,-21-21-15</inkml:trace>
  <inkml:trace contextRef="#ctx0" brushRef="#br0" timeOffset="46140.04">4360 7027 0,'0'-21'15,"0"0"-15,0 0 16,0 0-16,0 0 16,0-1-16,-21 22 15,0 22 1,21-1 0,0 0-16,0 0 0,-21 21 0,21-20 15,-21 20-15,21 0 0,-22 1 0,22 20 16,0-21-16,0 22 0,-21-22 15,21 1-15,-21-1 0,21 0 0,0 1 16,0-1-16,0 0 0,0-21 16,-21 1-16,21-1 0,0 0 0,0 0 15,0 0-15,0-42 47,0 0-47,21 0 0,-21 0 0,0-1 16,0 1-16</inkml:trace>
  <inkml:trace contextRef="#ctx0" brushRef="#br0" timeOffset="46551.87">4022 6879 0,'0'0'0,"0"-21"0,0-21 15,0 21-15,0-1 16,21 22-16,21 0 16,-21-21-16,22 21 0,-1 0 0,21 0 15,1 0-15,-1 0 0,1 0 0,21 0 16,-1 0-16,-20 21 0,-1 1 16,1-1-16,-1 0 0,-20 0 0,-1 21 15,-21-20-15,0 20 0,-21-21 16,0 21-16,0 1 0,0-1 0,-21-21 15,0 43-15,-21-22 0,-1 0 16,-20 1-16,20-22 0,1 21 0,-21 1 16,20-22-16,1 21 0,0-21 0,-1 0 15,1 1-15,0-1 0,-1 0 16,22 0-16,0 0 0,0-21 0,0 21 16,-1-21-16,1 0 0,0 0 15,21-21 16,0 0-15,21 0-16,-21 0 0,21 0 16</inkml:trace>
  <inkml:trace contextRef="#ctx0" brushRef="#br0" timeOffset="46935.65">5016 7387 0,'0'0'0,"22"0"15,-1 0-15,0 0 16,-21-21-16,21 0 0,0 21 16,-21-21-16,21 0 0,1 21 15,-22-22-15,0 1 0,0 0 0,0 0 16,0 0-16,0 0 0,-22 21 15,1 0 1,0 0-16,0 21 0,0 0 16,0 0-16,-1 0 0,1 22 0,0-22 15,0 0-15,0 21 0,21-21 0,0 1 16,0-1-16,0 0 0,0 0 16,0 0-16,0 0 0,0 1 15,42-1 1,-21-21-16,0 0 0,1 0 15,-1 0-15,0 0 0,21-21 16,-21 21-16,1-22 0,-1 1 0,0 0 16,0 0-16,0 0 0</inkml:trace>
  <inkml:trace contextRef="#ctx0" brushRef="#br0" timeOffset="47627.39">5419 7197 0,'0'0'0,"-22"0"31,1 21-31,0 0 16,21 0-16,0 0 16,0 1-16,0 20 0,0-21 15,-21 0-15,21 0 0,0 1 0,0-1 16,-21 0-16,21 0 0,0 0 16,0 0-16,0 1 15,-21-22 16,21-22-15,0 1-16,0 0 16,0 0-16,0 0 15,0-22-15,0 22 0,0 0 0,0 0 16,21 0-16,21-64 16,-21 64-16,0 0 0,1 0 15,20 21-15,-21 0 0,0-22 0,0 22 16,1 0-16,-1 0 0,0 22 0,0-1 15,0-21-15,-21 21 0,0 0 0,21 0 16,-21 0-16,0 1 0,0 20 16,0-21-16,0 0 0,0 0 0,0 1 15,-21-1-15,0 0 0,0 0 16,0-21-16,0 21 16,-1-21-16,22-21 31,0 0-16,0 0-15,22 0 0,-1-1 0,0 1 16,0 0-16,21-21 0,-20 21 0,-1-1 16,0-20-16,21 21 0,-21 0 15,22 0-15,-22 21 0,21-22 0,-21 22 16,1 0-16,-1 0 0,0 0 0,0 22 16,0-22-16,0 21 0,1 0 0,-1 0 15,0 0-15,-21 22 0,0-22 16,0 0-16,0 0 0,0 0 0,0 0 15,0 1-15,0-1 0,0 0 16,-21 0-16,0 0 0,-1 0 16,22 1-16,-21-22 0,0 0 15,21 21-15,-21-21 0,0 0 16,21-21 15,21-1-31,0 1 0</inkml:trace>
  <inkml:trace contextRef="#ctx0" brushRef="#br0" timeOffset="48064.14">6413 7154 0,'0'0'0,"0"-21"0,0 0 16,-21 21-1,0 0 1,21 21-16,0 0 15,-21 1-15,0-1 0,21 0 0,-21 0 16,21 0-16,0 22 0,-22-22 0,22 0 16,-21 0-16,21 0 0,0 0 0,-21 1 15,21-1-15,0 0 0,0 0 16,0 0-16,0 0 0,21-21 16,0 0-16,1 0 0,-1 0 0,0 0 15,0 0-15,0 0 0,0 0 16,1 0-16,-1-21 0,0 0 15,0 21-15,0-21 0,-21 0 16,0 0-16,21-1 0,-21 1 0,0-21 16,22 21-16,-22-22 0,0 1 0,0 21 15,0-21-15,0 20 0,-22-20 0,1 21 16,0 0-16,0 0 16,0 21-16,0 0 0,-1 0 15,1 21-15,0-21 0,21 21 16,-21 0-16,0 0 0,21 0 0,-21 1 15,-1-1-15,22 0 0,0 0 16,-21 0-16,0 0 16,21 1-16,0-1 0,-21 0 0</inkml:trace>
  <inkml:trace contextRef="#ctx0" brushRef="#br0" timeOffset="49272.26">4022 13272 0,'-22'-22'0,"1"22"0,0 0 0,0 0 16,0 0-16,42 0 31,0 0-31,21 0 16,-20 0-16,20 0 0,-21 0 0,21 0 15,1 0-15,-1 0 0,0 0 16,22 0-16,-22 0 0,1 0 0,20 0 16,-21-21-16,1 21 0,-1 0 0,0 0 15,-20 0-15,20 0 0,-21 0 16,0 0-16,-42 0 31,0 0-15,0 0-16,0 0 0,-1 21 0,1-21 15</inkml:trace>
  <inkml:trace contextRef="#ctx0" brushRef="#br0" timeOffset="49568.09">4360 13293 0,'-21'0'16,"21"21"15,-21 0-16,21 0-15,0 0 16,0 1-16,0-1 0,0 21 0,-21-21 16,21 22-16,0-1 0,0 0 0,0 1 15,0-1-15,-21 0 0,21 1 0,-22-1 16,22 0-16,0-21 0,0 22 16,0-22-16,0 21 0,-21-21 0,21 1 15,0-1-15,0 0 0,0 0 0,0 0 16,0 0-16,0-42 47,21 0-47,1 21 0,-1-21 0,0 0 15</inkml:trace>
  <inkml:trace contextRef="#ctx0" brushRef="#br0" timeOffset="49956.38">4635 13780 0,'0'0'0,"22"0"31,-1 0-15,0 0-16,0 0 0,0 0 0,0-22 16,1 1-16,-1 21 0,0-21 15,0 0-15,0 21 0,-21-21 0,0 0 16,0-1-16,0 1 15,0 0-15,0 0 16,-21 21-16,0 0 0,0 0 16,0 0-16,-1 0 0,22 21 0,-21 0 15,0-21-15,0 43 0,0-22 16,0 0-16,21 0 0,-22 21 0,22-20 16,-21-1-16,21 21 0,0-21 15,0 0-15,0 1 0,0-1 0,0 0 16,0 0-16,0 0 15,21-21-15,1 0 16,-1 0-16,0 0 0,0 0 0,0 0 16,0 0-16,1 0 0,-1-21 15,21 0-15,-21 0 0</inkml:trace>
  <inkml:trace contextRef="#ctx0" brushRef="#br0" timeOffset="50432.04">5313 13589 0,'0'0'0,"0"-21"0,0 0 16,-21 21-1,-1 0 1,1 0-16,0 0 16,21 21-16,0 0 0,-21 0 15,21 0-15,-21 1 16,21-1-16,0 0 0,0 0 15,0 0-15,0 0 0,0 1 16,0-1-16,0 0 0,0 0 16,21-21-16,0 21 15,0 0 1,0-21-16,-21 22 0,22-22 0,-22 21 16,21-21-16,0 0 15,-21 21-15,0 0 16,-21 0 15,0-21-31,-1 0 16,1 21-16,0-21 0,0 0 0,0 0 15,0 0-15,-1 0 0,1 0 16,0 0-16,0 0 0,0 0 16,0 0-16,-1 0 15,22-21 32,0 0-47,22 21 0,-1-21 16,0 0-16</inkml:trace>
  <inkml:trace contextRef="#ctx0" brushRef="#br0" timeOffset="50802.82">5990 13250 0,'0'0'0,"0"-21"0,0 0 16,0 0-1,-21 21 1,0 21 0,21 0-16,0 0 0,0 1 15,-21-1-15,21 0 0,-22 0 16,1 21-16,21-20 0,0 20 0,-21 0 15,0 1-15,21-1 0,0 0 0,-21-21 16,0 22-16,21-1 0,-22 0 16,22-20-16,-21 20 0,21-21 0,0 0 0,0 0 15,0 1-15,0-1 0,0 0 16,21-21 0,1 21-16,-1-21 0,0 0 15,0 0-15,0 0 0,0 0 16,1-21-16,-1 0 0,0 0 15,0 21-15,-21-22 0,21 1 16,-21 0-16,21 0 0,-21 0 0</inkml:trace>
  <inkml:trace contextRef="#ctx0" brushRef="#br0" timeOffset="51040.22">5757 13568 0,'0'0'0,"-21"0"16,42 0 15,0 0-31,1-21 0,-1 21 0,0 0 16,0 0-16,21-21 0,-20 21 0,-1-22 16,0 22-16,0 0 0,0 0 0,0 0 15,1-21-15,-1 21 0,0-21 16,0 21-1,-21-21-15,0 0 16,0 0-16</inkml:trace>
  <inkml:trace contextRef="#ctx0" brushRef="#br0" timeOffset="51916.72">5419 9991 0,'0'0'0,"0"-21"0,0-1 0,0 1 15,21 0-15,-21 0 16,0 0 0,0 0-16,0 42 62,0 0-62,0 0 16,0 0-16,0 0 0,0 1 0,0-1 15,0 0-15,0 0 0,0 0 16,0 22-16,0-22 0,0 21 0,0-21 16,0 22-16,0-1 0,0 0 0,0 22 15,0-22-15,0 22 0,0-1 16,0-21-16,0 22 0,0-1 0,0-20 16,0 20-16,-21 1 0,21-1 15,0-20-15,0 20 0,0 1 0,0-1 16,0 1-16,-22-1 0,22 1 0,0-1 15,-21 1-15,21-1 0,0 1 0,-21-1 16,21 1-16,-21-22 0,0 21 0,21 1 16,0-22-16,-21 22 0,21-1 0,-22-20 15,22-1-15,-21 0 0,21 1 16,0-22-16,0 0 0,0 0 16,0 0-16,0 0 0,0-42 31,0 0-31,0 0 0,0 0 0,0-22 15,0 22-15,0-21 0,0-22 0,0 22 16,21-21-16</inkml:trace>
  <inkml:trace contextRef="#ctx0" brushRef="#br0" timeOffset="52676.18">5461 9906 0,'-21'0'15,"0"21"1,-1 0-16,1-21 15,21 22-15,-21-22 0,-21 21 16,21 0-16,-1 0 0,1 0 16,0 0-16,0 1 0,0-1 0,0 0 15,-1 0-15,1 0 0,0 0 0,0 22 16,21-22-16,-21 0 0,0 0 0,-1 0 16,22 1-16,-21-1 15,21 0-15,-21-21 16,42-21 15,0 0-31,1 21 0,-22-22 16,21 1-16,0 0 0,0 0 0,0 0 15,0 0-15,1-1 0,-1-20 0,0 21 16,0 0-16,-21 0 0,21-22 0,0 22 16,1 0-16,-1 0 0,-21 0 15,21-1-15,0 1 0,-21 0 0,21 21 16,0 0-16,1 0 15,-1 0-15,0 21 16,0 0-16,-21 1 0,21-1 16,0 0-16,-21 21 0,22-21 0,-1 22 15,-21-22-15,21 21 0,0 1 0,0-22 16,-21 21-16,21 0 0,1-20 0,-1 20 16,0-21-16,-21 21 0,21-20 0,0-1 15,0 0-15,1 0 0,-22 0 16,21-21-16,-21 21 0,21-21 0,-21 22 15,21-22-15,0 0 0,0 0 16,1-22-16</inkml:trace>
  <inkml:trace contextRef="#ctx0" brushRef="#br1" timeOffset="61035.64">4106 5546 0,'0'0'0,"0"-21"0,21 21 0,-21-22 15,22 22-15,-1-21 0,0 21 16,-21-21-16,21 21 0,0 0 0,-21-21 15,0 0-15,21 21 0,1 0 16,-22-21-16,0-1 16,-22 22 15,1 0-31,0 0 0,0 0 16,-21 0-16,20 22 0,1-1 0,-21-21 15,21 21-15,0 0 0,-22 0 0,22 0 16,0 1-16,0-1 0,0 0 15,21 0-15,0 0 0,-22 0 0,22 1 16,0-1-16,0 0 0,0 0 16,0 0-16,22-21 0,-1 21 15,0-21-15,0 22 0,0-22 16,0 21-16,1-21 0,-1 21 0,0-21 16,0 21-16,0-21 0,0 21 0,1-21 15,-22 21-15,0 1 16,-22-1-1,1-21-15,0 0 0,0 21 16,-21-21-16,20 0 0,1 0 0,-21 0 16,21 0-16,0 0 0,-1 0 15,1 0-15,-21 0 0,21 0 16,0 0-16,-1 0 0,1 0 16,21-21-16,0 0 15,21 21 1,1-22-16,-1 1 15,0 21-15,0-21 0,0 21 16</inkml:trace>
  <inkml:trace contextRef="#ctx0" brushRef="#br1" timeOffset="61388.43">4339 5652 0,'0'0'0,"-21"0"47,21 21-47,-21 0 0,0 0 16,21 0-16,0 0 0,0 1 15,0-1-15,-22 0 0,22 0 16,0 0-16,0 0 16,22-21-1,-1 0-15,0 0 16,0 0-16,0 0 15,0-21-15,1 21 0,-22-21 0,21 0 16,0 0-16,-21 0 16,0-1-16,0 1 15,0 0-15,0 0 16</inkml:trace>
  <inkml:trace contextRef="#ctx0" brushRef="#br1" timeOffset="61652.28">4699 5652 0,'0'21'15,"-21"0"1,21 0-16,-21 0 0,-1 0 15,22 1-15,0-1 16,-21 0-16,21 0 0,-21 0 0,21 0 16,-21 1-16,21-1 0,0 0 0,0 0 15,-21 0-15,21 0 0,-21 1 0,21-1 16,-22-21-16,22 21 0,0 0 16,0-42 30</inkml:trace>
  <inkml:trace contextRef="#ctx0" brushRef="#br1" timeOffset="61924.13">4593 5673 0,'0'0'15,"0"-21"-15,21 21 0,0-22 16,1 1-16,-1 21 15,0 0-15,0 0 16,0 0-16,0 21 0,1-21 0,-22 22 16,0-1-16,0 0 0,0 0 15,0 0-15,0 0 0,0 1 16,0-1-16,-22-21 0,1 21 16,0-21-16,0 21 0,0-21 15,0 0-15,21 21 0,-22-21 16,22-21 15,0 0-31</inkml:trace>
  <inkml:trace contextRef="#ctx0" brushRef="#br1" timeOffset="62255.94">4868 5694 0,'0'0'0,"21"0"16,1 0-1,-1 0 1,0-21 0,0 21-16,-21-21 15,21 21-15,0-22 0,-21 1 16,0 0 15,-21 21-31,0 0 16,21 21-16,-21-21 0,21 21 0,0 1 15,-21-22-15,21 21 0,-21 0 16,21 0-16,-22 0 0,22 0 16,0 1-16,0-1 0,0 0 15,0 0 1,22-21 0,-1 0-16,0 0 0,0 0 15,0-21-15,0 0 16</inkml:trace>
  <inkml:trace contextRef="#ctx0" brushRef="#br1" timeOffset="62639.8">5165 5588 0,'0'-21'0,"0"42"0,0-63 32,21 63-1,-21 0-16,21 0-15,0-21 0,-21 21 0,0 1 16,0-1-16,0 0 0,21-21 0,-21 21 16,0 0-16,0 0 0,0 1 15,0-1 1,0-42 46,0-1-62,0 1 0,0 0 16,21 0-16,-21 0 16,0 0-16,0-1 0,0 1 15,0 0-15,22 21 0,-1 0 32,0 0-17,0 21 1</inkml:trace>
  <inkml:trace contextRef="#ctx0" brushRef="#br1" timeOffset="62961.62">5863 5567 0,'0'-42'15,"0"20"-15,0 1 16,-21 21 0,21 21-1,-21 1-15,0-22 0,21 21 16,-22 0-16,22 0 0,-21 21 16,0-20-16,21-1 0,0 0 0,0 0 15,0 0-15,0 0 0,0 1 16,0-1-16,0 0 15,21-21 1,0 0-16,1 0 0,-1 0 16,0 0-16,0 0 0,0-21 15,0 21-15,1-21 0,-1-1 0,21 1 16</inkml:trace>
  <inkml:trace contextRef="#ctx0" brushRef="#br1" timeOffset="63239.77">6286 5228 0,'0'0'0,"0"-21"16,0 0-1,-21 21-15,0 21 16,21 0-16,0 0 16,-21 1-16,21-1 0,0 0 0,0 21 15,0-21-15,0 22 0,-21-22 16,21 21-16,0-21 0,0 22 0,-21-22 15,21 0-15,0 21 0,0-20 0,0-1 16,0 0-16,0 0 0,0 0 16,0 0-16,0 1 15,21-22 17,0 0-32</inkml:trace>
  <inkml:trace contextRef="#ctx0" brushRef="#br1" timeOffset="63732.45">6519 5609 0,'0'0'0,"21"0"0,-21-21 15,0 0-15,0 0 16,0 0 0,0-1-16,0 1 15,-21 21 1,0 0-16,0 0 15,0 0-15,0 21 0,-1 1 16,1-1-16,21 0 0,-21 0 16,21 0-16,0 0 0,-21 1 15,21-1-15,0 0 0,0 0 16,0 0-16,21-21 31,0 0-15,0 0-1,1-21-15,-22 0 0,21 0 16,0 21-16,0-21 0,-21-1 0,21 1 16,0 0-16,-21 0 0,22 21 15,-22-21-15,0 42 32,0 0-17,0 0-15,0 0 0,-22 1 16,22-1-16,0 0 0,0 0 0,0 0 15,0 0-15,0 1 16,0-1 0,22-21-1,-1 0 1,0 0-16,0 0 16,0-21-16</inkml:trace>
  <inkml:trace contextRef="#ctx0" brushRef="#br1" timeOffset="64180.23">6943 5546 0,'21'-21'15,"-21"-1"1,-21 22 15,-1 0-31,1 22 16,0-22-16,0 21 0,0 0 15,0 0-15,-1 0 16,22 0-16,0 1 16,0-1-1,22 0 1,-1-21-16,0 0 16,0 0-16,0 0 15,0 0-15,1 0 16,-22 21-16,21-21 0,-21 21 31,0 0-15,-21-21-1,-1 22-15,1-22 0,0 0 16,0 0-16,0 0 0,0 0 0,-1 0 16,1 0-16,0 0 0,0 0 0,0 0 15,0 0 1,21-22 15,21 22-31,0 0 16</inkml:trace>
  <inkml:trace contextRef="#ctx0" brushRef="#br1" timeOffset="64671.86">7324 5630 0,'0'0'0,"0"-21"16,0 0-16,21 21 0,-21-21 0,21 21 15,-21-21-15,-21 21 32,0 0-17,-1 21-15,1 0 16,21 0-16,-21-21 0,0 21 15,21 1-15,0-1 16,-21-21-16,21 21 0,0 0 31,21-21-31,0 0 16,0 0-16,0 0 16,1 0-16,-1 21 15,0-21-15,0 0 0,0 0 16,-21 21-1,0 1 1,-21-22 0,0 0-16,0 0 15,0 21-15,-1-21 0,1 0 16,0 0-16,0 0 0,0 0 16,21 21-16,-21-21 15,-1 0-15,22-21 47</inkml:trace>
  <inkml:trace contextRef="#ctx0" brushRef="#br1" timeOffset="66291.78">6223 11642 0,'21'0'0,"0"0"31,0 0-31,-21-21 0,22 21 16,-22-22-16,21 1 15,-21 0 1,-21 21 0,-1 0-1,1 0-15,0 0 16,0 0-16,0 21 0,0 0 0,-1-21 0,1 22 15,0-1-15,0-21 0,21 21 16,0 0-16,-21 0 0,21 0 0,0 1 16,0-1-16,0 0 15,0 0-15,21-21 0,-21 21 16,21-21-16,0 21 0,0-21 0,1 22 16,-1-22-16,0 21 0,0-21 0,0 0 15,0 21-15,-21 0 16,-42 0 15,21-21-31,0 0 0,-22 0 0,1 0 16,0 0-16,-1 0 0,22 0 15,-21 0-15,0 0 0,20 0 0,1 0 16,0 0-16,0 0 0,42 0 47,0 0-32,0 0-15,1 0 0,-1 0 0,21-21 16,-21 21-16</inkml:trace>
  <inkml:trace contextRef="#ctx0" brushRef="#br1" timeOffset="66732.2">6371 11832 0,'0'0'0,"21"0"0,0 0 15,-21-21-15,0 42 47,-21 0-47,21 1 16,-21-1-16,21 0 0,0 0 15,0 0-15,0 0 0,0 1 16,0-1 0,0 0-1,21-21-15,0 0 16,1 0-16,-1 0 15,0-21-15,0 21 0,0-21 0,0-1 16,-21 1-16,22 21 0,-1-21 16,0 0-16,0 0 0,-21 0 0,21-1 15,-21 1-15,0 0 0,0 0 16,0 42 15,0 0-31,0 0 16,-21 1-16,21-1 0,0 0 0,0 0 15,0 0-15,0 0 16,0 1-16,21-22 47,0 0-47,1 0 0,-1 0 0,-21-22 16,21 1-16,0 0 0</inkml:trace>
  <inkml:trace contextRef="#ctx0" brushRef="#br1" timeOffset="67223.42">6964 11599 0,'0'-21'0,"0"42"16,0-63-16,0 21 0,0 0 0,0 0 15,0 42 1,-21-21 0,21 21-16,-22 0 0,22 0 15,0 0-15,0 1 0,0 20 0,0-21 16,-21 0-16,21 0 0,-21 1 15,21-1-15,0 0 0,0 0 0,0 0 16,-21 0-16,21 1 0,0-1 0,0 0 16,-21-21-16,21-21 47,0 0-32,21 21-15,0-22 0,-21 1 0,21 21 16,-21-21-16,21 0 0,1 21 15,-1-21-15,0 0 0,0-1 16,0 22-16,0 0 0,1 0 16,-1 0-16,0 0 15,-21 22-15,21-1 16,-21 0-16,0 0 16,0 0-16,-21 0 0,0 1 15,0-22-15,-1 21 0,22 0 0,-21-21 16,0 21-16,0-21 0,0 21 0,0-21 15,-1 0-15,1 21 0,-21-21 16,21 0 0,21-21 15,21 0-31,0 21 0,0-21 16</inkml:trace>
  <inkml:trace contextRef="#ctx0" brushRef="#br1" timeOffset="67579.23">7493 11748 0,'21'-22'0,"-42"44"0,63-44 16,-42 1-16,0 0 15,21 21-15,-21-21 0,0 0 31,-21 21-15,0 0-16,0 0 0,0 21 16,21 0-16,-21-21 0,-1 21 0,22 0 15,0 1-15,-21-1 0,0 0 0,21 0 16,-21 0-16,21 0 16,0 1-16,0-1 0,0 0 0,0 0 15,0 0-15,21-21 16,0 0-1,0 0-15,1 0 16,-1 0-16,0 0 0,0-21 16,0 0-16,0 21 0,1-21 15,-22 0-15,21-1 0,0 1 0</inkml:trace>
  <inkml:trace contextRef="#ctx0" brushRef="#br1" timeOffset="67849.08">7874 11451 0,'0'0'0,"0"-21"0,0 0 0,-21 21 47,0 21-47,21 0 0,0 0 16,0 22-16,-22-22 0,1 0 0,21 21 16,-21-20-16,21-1 0,0 0 0,0 21 15,0-21-15,-21 1 0,21-1 0,0 0 16,0 0-16,0 0 0,0 0 15,0 1-15,0-1 0,0 0 16,0 0-16,21-21 31,0-21-15,0 0 0</inkml:trace>
  <inkml:trace contextRef="#ctx0" brushRef="#br1" timeOffset="69060.17">8064 11769 0,'22'-21'16,"-1"21"-16,-21-22 15,21 1-15,0 21 16,-21-21-16,0 0 0,0 0 16,0 0-1,-21 21 16,0 21-31,0 0 0,-1 0 0,1 0 16,21 0-16,0 1 16,-21-22-16,21 21 0,-21 0 0,21 0 15,0 0-15,21-21 32,0 0-32,0 0 15,1 0-15,-1 0 16,0-21-16,0 0 15,0 21-15,-21-21 16,0 0-16,21-1 0,1 1 16,-22 0-1,0 42 17,0 0-32,0 1 15,0-1-15,0 0 0,0 0 16,0 0-16,0 0 0,0 1 15,0-1-15,0 0 0,0 0 16,0 0-16,0 0 16,21-21-1,0 0-15,0 0 0,0 0 16,0 0-16,1-21 0,-1 0 16,0 21-16,0-21 0,-21 0 0,21 0 15,0 21-15,1-22 0,-22 1 16,21 0-16,0 0 0,0 0 15,-21 0-15,21-1 0,-21 1 16,-21 42 31,0 1-47,21-1 16,0 0-16,0 0 15,0 0-15,0 0 0,0 1 16,21-1-1,0-21-15,-21 21 16,21-21 0,-21 21-16,0-42 47,-21 21-32,21-21 1,-21 21-16,0 0 15,21 21 17,0 0-32,0 0 15,21-21 17,0 0-32,0 0 0,1 0 15,-1 0-15,0 0 0,0 0 16,0 0-16,22-21 0,-22 21 0,0-21 15,0 21-15,0-21 0,22 0 0,-22 21 16,0-22-16,0 1 0,0 21 16,0-21-16,1 0 0,-22 0 15,21 21-15,-21-21 0,-21 21 47,-1 21-47,1 0 16,21 0-16,0 0 15,0 0-15,0 1 0,0-1 16,0 0-16,0 0 0,0 0 0,0 0 16,21 1-16,1-22 15,-22 21-15,0 0 16,-22-21 31,1 0-47,0 0 0,0 0 15,0 0-15,0 0 16,-1-21-16,1 0 16,21-1-16,-21 1 0</inkml:trace>
  <inkml:trace contextRef="#ctx0" brushRef="#br1" timeOffset="72027.06">19516 2731 0,'0'0'0,"-43"0"0,22 0 0,-21 0 16,-1 0-16,22 0 0,-21 0 15,0-22-15,20 22 0,-20 0 0,21 0 16,0 0-16,0 0 0,-1-21 15,1 21-15,0 0 0,0 0 16,21-21 31,21 21-31,0 0-16,0 0 15,1-21 1,-1 21-16,0 0 15,0-21-15,0 21 0,0 0 16,1 0-16,-1 0 16,0 0-16,0 0 0,0 0 0,22 0 0,-1 0 15,0 0-15,-21 0 0,22 0 0,-1 0 16,22 0-16,-22 0 16,0 0-16,22 0 0,-22 0 0,0 0 15,1 0-15,20 0 0,-20 0 0,-1 0 16,0 21-16,1-21 0,-1 0 15,21 0-15,-20 21 0,-1-21 0,22 0 16,-22 0-16,21 0 0,-20 21 0,-1-21 16,22 0-16,-22 0 0,0 0 15,1 0-15,-1 0 0,0 21 0,1-21 16,-22 0-16,21 0 0,0 0 16,-20 0-16,20 0 0,-21 0 15,21 0-15,-20 0 0,-1 0 0,21 0 16,-21 0-16,22 22 0,-1-22 0,0 0 15,-21 0-15,22 0 0,-1 0 16,0 0-16,1 21 0,-1-21 0,22 0 16,-22 0-16,0 0 0,22 0 0,-22 21 15,0-21-15,1 0 0,20 0 16,-20 0-16,-1 0 0,-21 0 0,21 21 16,1-21-16,-1 0 0,-21 0 0,22 0 15,-1 0-15,0 0 0,1 0 16,-1 0-16,0 0 0,1 0 15,-1 0-15,0 0 0,1 0 0,-1 0 16,0 0-16,1 0 0,-1 0 16,0 0-16,1 0 0,-1 0 0,0 0 15,1 0-15,-1 0 0,-21 0 0,21 0 16,-20 0-16,20 0 0,-21 0 16,21 0-16,-20 0 0,-1 0 0,21 0 15,-21 0-15,22 0 0,-1 0 0,0 0 16,-21 0-16,22 0 0,-1 0 15,0 0-15,85 0 16,-84 0-16,-1 0 0,0 0 0,1 0 16,-1 0-16,0 0 15,1 0-15,-1 0 0,0 0 0,1 0 16,-22 0-16,21 0 0,1 0 0,-22 0 16,21 0-16,0 0 0,1 0 15,-22 0-15,21 0 0,1 0 0,-1 0 16,0 0-16,-21 0 0,22 0 0,-1 0 15,0 0-15,1 0 0,-1 0 16,0 0-16,22 0 0,-22 0 0,1 0 16,-1 0-16,21 0 0,-20 0 0,-1 0 15,0 0-15,22 0 0,-22 0 16,1 0-16,-1 0 0,0 0 16,1 0-16,-1 0 0,0 0 0,-21 0 15,22 0-15,-1 0 0,-21 0 16,22 0-16,-22 0 0,21 0 0,0 0 15,-20-21-15,20 21 0,0 0 16,1 0-16,-1 0 0,0 0 0,1 0 16,-1 0-16,0 0 0,1 0 0,-22 0 15,21 0-15,-21 0 0,22 0 16,-22 0-16,0 0 0,0 0 0,0-21 16,22 21-16,-22 0 0,0-21 0,0 21 15,0 0-15,0 0 0,1 0 16,-1-22-16,0 22 0,0 0 0,21 0 15,-20 0-15,20 0 0,0 0 16,-21 0-16,22 0 0,-1 0 16,-21 0-16,22 0 0,-22 0 0,21 0 15,0 0-15,-20 0 0,-1 0 16,21 0-16,-21 0 0,0 0 0,1 0 16,-1 0-16,0 0 0,21 0 0,-21 0 15,1 0-15,-1 0 0,0 0 16,21 0-16,-21 0 0,22 0 0,-22 0 15,0 0-15,21 0 0,-20 0 16,-1 0-16,21 0 0,-21 0 0,22 0 16,-22 0-16,21 0 0,-21 0 0,22 0 15,-22 0-15,0 0 16,21 0-16,-21 0 0,1 0 0,20 0 16,-21 0-16,0 0 0,22 0 0,-22 0 15,0 0-15,21 0 0,-21 0 16,22 0-16,-22 0 0,21 0 0,-21 0 15,1 0-15,-1 0 0,0 0 16,0 0-16,0 0 16,0 0-16,1 0 31,-1 0-31,0 0 16,0 0-1,0 0 126,0 0-141</inkml:trace>
  <inkml:trace contextRef="#ctx0" brushRef="#br1" timeOffset="105351.94">12404 7599 0,'0'0'0,"-22"0"0,1 0 15,0 0-15,0 0 32,0 0-1,42 0-15,0 0-1,21 0-15,-20 0 0,20 0 0,0 0 16,1-21-16,-1 21 0,21 0 0,1 0 15,-1 0-15,1 0 0,-1 0 0,1 0 16,-1 0-16,1 0 16,-1-21-16,-20 21 0,20 0 0,-20 0 0,-1 0 15,0 0-15,-21 0 0,22 0 16,-22 0-16,0 0 0,0 0 0,0 0 16,-21-22-16,22 22 15,-44 0 32,1 0-47,0 0 0,0 0 16,0 0-16,-22 0 0,22 22 0,0-22 15,-21 0-15,21 0 0,-22 0 0,22 0 16,-21 0-16,21 0 0,-22 0 16</inkml:trace>
  <inkml:trace contextRef="#ctx0" brushRef="#br1" timeOffset="105947.83">12848 7662 0,'0'0'0,"0"-21"15,21 21 1,-21 21 47,0 1-48,0-1-15,0 0 0,0 0 0,0 0 16,0 0-16,0 22 0,0-1 0,0 0 15,0 1-15,0-1 0,-21 22 0,21-22 16,-21 21-16,21-20 0,0 20 0,-21-20 16,0-1-16,21 0 0,0 1 0,-22-1 15,22 0-15,0 1 0,0-1 0,0-21 16,0 21-16,0-20 0,0-1 0,0 21 16,0-21-16,0 0 15,0 1-15,0-1 0,0-42 47,0-1-47,22 1 16,-1 0-16,0 0 0,-21 0 15,0 0-15</inkml:trace>
  <inkml:trace contextRef="#ctx0" brushRef="#br1" timeOffset="108924.12">13335 8297 0,'0'0'0,"0"22"63,0-1-47,0 0-1,0 0-15,0 0 16,0 0-1,21-21-15,0 0 16,0 0-16,1 0 0,-1 0 16,0 0-16,0 0 15,0 0-15,0 0 0,1 0 0,-1 0 16,0 0-16,0-21 0,-21 0 16,21 0-16,0 21 0,-21-21 15,22 21-15,-22-21 0,0-1 0,0 1 16,0 0-16,0 0 15,0 0-15,-22 21 16,1 0-16,0 0 16,0 0-16,0 0 0,0 0 15,-1 0-15,1 0 0,0 0 16,0 0-16,0 21 0,0 0 0,-1-21 16,1 21-16,0 0 0,0-21 0,0 22 15,0-1-15,-1-21 0,22 21 0,-21 0 16,0 0-16,21 0 0,-21-21 0,21 22 15,0-1-15,0 0 0,0 0 16,0 43 0,0-43-16,0 0 15,21 0-15,0-21 16,0 21-16,1-21 16,-1 21-16,0-21 0,0 0 15,0 0-15,0 0 16,1 0-16,-1 0 15,0 0-15,0 0 0,0 0 0,0-21 16,1 21-16,-1-21 0,0 21 0</inkml:trace>
  <inkml:trace contextRef="#ctx0" brushRef="#br1" timeOffset="109640.26">14203 8255 0,'21'0'0,"-21"-21"0,0 0 16,0 0-16,0-1 15,-21 22 1,0 0-1,-1 0-15,1 0 0,0 0 0,0 0 16,0 0-16,0 0 0,-22 0 0,22 22 16,0-22-16,0 21 0,0 0 15,21 0-15,-22-21 0,1 21 0,21 0 16,-21 1-16,21-1 0,0 0 16,0 0-16,0 0 15,21-21 1,0 21-16,1-21 0,-1 0 0,0 0 15,0 22-15,0-22 0,0 0 0,22 0 16,-22 0-16,0 21 0,0-21 0,22 0 16,-22 0-16,0 0 0,-21 21 0,21-21 15,0 0-15,-21 21 16,0 0 0,-21 0-16,0-21 15,0 0-15,0 0 0,-22 22 0,22-22 16,0 0-16,0 0 0,0 21 0,-1-21 15,1 0-15,0 0 0,0 0 16,0 0-16,0 0 0,-1 0 16,1 0-16,0 0 15,0 0-15,21-21 47,0-1-47,21 22 16,0-21-16,0 0 0</inkml:trace>
  <inkml:trace contextRef="#ctx0" brushRef="#br1" timeOffset="110169.05">14774 7705 0,'0'-21'0,"0"42"0,0-64 0,0 22 15,-21 0-15,21 0 0,-21 21 0,21-21 16,0 0-16,0-1 0,0 44 62,0-1-62,0 0 0,0 0 16,0 0-16,0 22 0,0-22 0,-21 21 16,21-21-16,-21 22 0,21-1 0,0 0 15,-22 1-15,22-1 0,-21 0 0,0 22 16,21-22-16,-21 0 0,0-20 0,21 20 16,0 0-16,-21 1 0,-1-22 0,22 21 15,-21-21-15,21 0 0,0 22 0,0-22 16,0 0-16,0 0 0,0 0 15,0 1-15,0-1 16,21-21-16,1 0 16,-1 21-16,0-21 0,0 0 15,0 0-15,0 0 0,1 0 0,-1 0 16,0 0-16,0 0 0,0 0 16,-21-21-16,21 21 0,1-21 0,-1-1 15,0 1-15,-21 0 16,21 0-16,0 0 15,-21 0-15,0-1 0,0 1 16,21 0-16</inkml:trace>
  <inkml:trace contextRef="#ctx0" brushRef="#br1" timeOffset="110540.83">14584 8086 0,'0'-21'15,"0"-1"1,21 1 0,0 21-16,0 0 0,0 0 15,1 0-15,-1-21 0,0 21 16,0 0-16,0 0 0,0 0 0,1-21 15,-1 21-15,0 0 0,0 0 16,0 0-16,0 0 16,1 0-1,-1 0 32,0 0-16,-21-21-31,21 21 16</inkml:trace>
  <inkml:trace contextRef="#ctx0" brushRef="#br1" timeOffset="111207.5">16933 7557 0,'0'0'0,"21"-22"0,-21 1 16,22 0-16,-22-21 0,21 21 0,-21-1 15,0-20-15,21 21 0,-21 0 0,21 0 16,-21-1-16,0 1 0,0 42 31,0 1-31,0-1 16,0 21-16,0-21 0,-21 22 15,0-1-15,21 0 0,-21 22 0,21-22 16,-22 22-16,1-22 0,21 21 0,-21 1 16,21-1-16,-21-20 0,21 20 0,-21 1 15,21-22-15,0 0 0,0 22 0,0-22 16,0-21-16,0 22 0,0-1 0,0-21 16,21 0-16,0 1 0,-21-1 15,21 0-15,0-21 0,1 21 16,-1-21-16,0 0 0,0 0 15,0 0-15,0 0 0,1 0 0,-1-21 16,0 0-16,0 21 0,0-21 0,-21-1 16,21 1-16,1 0 0,-1 0 15,-21-21-15,0 20 0,21 1 0,0-21 16</inkml:trace>
  <inkml:trace contextRef="#ctx0" brushRef="#br1" timeOffset="111463.97">16912 7916 0,'-21'0'0,"42"0"0,-63 0 15,63 0 17,0 0-32,0 0 15,0 0-15,22 0 0,-22 0 16,21 0-16,-21 0 0,22-21 0,-1 21 15,0 0-15,-20 0 0,20-21 0,-21 21 16,0 0-16,0 0 0,1 0 0,-1 0 16,-21-21-16,21 21 15,0 0-15,-21-21 16,21 21-16</inkml:trace>
  <inkml:trace contextRef="#ctx0" brushRef="#br1" timeOffset="111779.31">18478 7938 0,'-21'0'15,"42"0"1,1 0 0,-1 0-16,0 0 0,0-22 15,0 22-15,0 0 16,1 0-16,-1 0 0,0 0 0,0 0 16,0 0-16,0 0 0,1 0 15,-44 0 16</inkml:trace>
  <inkml:trace contextRef="#ctx0" brushRef="#br1" timeOffset="111976.2">18436 8170 0,'0'22'0,"0"-44"0,-21 44 16,42-22 15,0 0-15,0 0-16,1 0 0,-1 0 0,0 0 15,0 0-15,0 0 0,0 0 0,1 0 16,-1-22-16,0 1 0,0 21 0,0 0 16</inkml:trace>
  <inkml:trace contextRef="#ctx0" brushRef="#br1" timeOffset="112592.12">19537 7874 0,'0'0'0,"0"-21"0,-21 0 15,-1 21 1,1 0 0,21 21-16,-21-21 0,21 21 0,0 21 0,0-20 15,0-1-15,0 21 0,-21-21 0,21 22 16,0-22-16,-21 21 16,21-21-16,0 22 0,0-22 0,0 0 15,0 21-15,-21-21 0,21 1 0,0-1 16,-22 0-16,22 0 0,-21 0 15,21 0-15,0 1 16,-21-22-16,0 0 16,21-22-1,0 1-15,0 0 16,0 0-16,0 0 0,0-22 16,0 22-16,21-21 0,-21 21 15,21-22-15,0 1 0,1 0 16,-1-1-16,21 22 0,-21-21 0,0 21 15,22-22-15,-22 22 0,21 21 0,-21-21 16,22 0-16,-22 21 0,21 0 0,-21 0 16,1 0-16,-1 21 0,0 0 0,0 0 15,0 22-15,-21-22 0,21 21 0,-21-21 16,0 22-16,0-22 0,0 21 0,0 1 16,0-22-16,0 0 0,0 21 15,-21-21-15,0 1 0,21-1 16,-21 0-16,0 0 0,21 0 0,-21 0 15,-1-21-15,22 22 16,-21-22-16,21-22 47,21 22-47,1-21 0</inkml:trace>
  <inkml:trace contextRef="#ctx0" brushRef="#br1" timeOffset="112999.92">20108 8213 0,'21'0'16,"1"0"-16,-1-21 15,0 21-15,-21-22 0,21 22 16,0-21-16,-21 0 0,21 21 0,1-21 15,-22 0-15,0 0 0,21-1 0,-21 1 16,0 0-16,0 0 0,0 0 16,0 0-16,0-1 0,0 1 0,0 0 15,-21 21-15,-1 0 16,1 0-16,0 0 0,0 0 16,0 42-16,0-20 0,-1-1 15,22 21-15,-21 0 0,0-20 0,0 20 16,21 0-16,0-21 0,0 22 0,-21-22 15,21 21-15,-21-21 0,21 1 0,0-1 16,0 0-16,0 0 0,0 0 16,0 0-16,0 1 15,21-22 1,0 0-16,0 0 16,0 0-16,0 0 0,1-22 0,-1 22 15,0-21-15,21 0 0</inkml:trace>
  <inkml:trace contextRef="#ctx0" brushRef="#br1" timeOffset="113355.72">20574 8065 0,'0'-43'16,"0"22"-16,0 0 15,0 0 1,-21 21 171,0 0-187,21 21 32</inkml:trace>
  <inkml:trace contextRef="#ctx0" brushRef="#br1" timeOffset="114643.98">20574 7916 0,'0'-21'15,"0"0"17,0 42-1,0 0-15,0 1-16,0-1 0,-21 0 0,0 0 15,21 21-15,-22-20 0,22 20 0,-21-21 16,0 21-16,21-20 0,0-1 0,0 21 15,-21-21-15,21 0 0,0 1 0,-21-1 16,21 0-16,0 21 16,0-21-16,0 1 15,21-22 1,0 0-16,0 0 16,0 0-16,1 0 0,-22-22 0,21 22 15,0-21-15,21 0 0,-21 0 0,1 0 16,-1 0-16,0-1 0,0 1 0,21 0 15,-20-21-15,-1 21 0,0-1 16,0 1-16,-21 0 0,21 0 0,-21 0 16,21 21-16,-21 21 15,0 0 1,0 0-16,0 0 0,0 1 0,0 20 16,0-21-16,0 0 0,0 0 0,0 1 15,0-1-15,0 0 0,0 0 16,0 0-16,0 0 0,22 1 15,-1-1-15,0 0 0,0-21 16,0 0-16,0 0 0,1 0 0,-1 0 16,0 0-16,0 0 0,0 0 0,0 0 15,1 0-15,-1 0 0,0-21 0,0 0 16,0 21-16,0-22 0,1-20 0,-1 21 16,-21 0-16,21-22 0,-21 1 0,0 0 15,0-1-15,0-20 0,0 21 0,0-1 16,0 1-16,0 0 0,0-1 15,-21 22-15,21 0 0,-21 0 0,-1 0 16,1-1-16,0 22 16,0 0-16,0 0 15,0 0-15,21 22 0,-22-1 16,1-21-16,21 21 0,-21-21 0,21 21 16,0 0-16,21-21 31,0 0-31,1 0 0</inkml:trace>
  <inkml:trace contextRef="#ctx0" brushRef="#br1" timeOffset="115767.92">22331 7366 0,'0'0'0,"-21"0"0,-1 0 16,1 0-16,0 0 15,0 0-15,63 0 32,-21 0-32,1 0 15,20-21-15,0 21 0,1 0 0,20 0 16,1-21-16,-22 21 0,21-21 0,22 21 15,-43 0-15,22 0 0,-1 0 16,-20 0-16,-1 0 0,0 0 0,-20 0 16,-1 0-16,0 0 0,-42 0 15,0 0 1,-22 0-16,22 0 0,-21 0 16,21 0-16,-22 0 0,1 0 15,21 0-15,-22 21 0,22-21 0,-21 0 16,21 0-16,0 21 0,-1-21 0</inkml:trace>
  <inkml:trace contextRef="#ctx0" brushRef="#br1" timeOffset="116047.26">22648 7366 0,'21'0'16,"-21"21"15,0 0-31,0 1 0,0-1 0,0 0 15,0 21-15,0-21 0,0 22 0,0-1 16,0-21-16,0 22 0,0-1 0,-21 0 16,21 22-16,-21-22 0,0 0 0,21 1 15,-21-1-15,0 22 0,21-22 0,0-21 16,-22 21-16,22 1 0,-21-22 16,21 0-16,0 0 0,0 0 0,0 1 15,0-1-15,0 0 0,21-21 16,1 0-1,-1 0-15,0-21 16,0 21-16,0-21 0,22-1 0</inkml:trace>
  <inkml:trace contextRef="#ctx0" brushRef="#br1" timeOffset="116432.04">23072 7895 0,'21'0'62,"0"-21"-46,0 21-16,0 0 0,0-21 0,1 21 16,-1-21-16,0 21 0,0-21 0,0 21 15,-21-22-15,0 1 0,0 0 16,-21 21-1,0 0 1,0 0-16,0 21 0,-22 0 0,22-21 16,0 22-16,0 20 0,0-21 0,-1 0 15,1 22-15,0-22 0,0 21 16,21-21-16,0 0 0,-21 22 0,21-22 0,0 0 16,0 0-16,0 0 0,0 1 15,0-1-15,0 0 0,21-21 16,0 21-16,0-21 15,0 0-15,1 0 0,-1 0 16,0 0-16,21-21 0,-21 21 0,1-21 16,20 0-16</inkml:trace>
  <inkml:trace contextRef="#ctx0" brushRef="#br1" timeOffset="116816.7">23749 7832 0,'0'0'0,"0"-21"16,-21 21-1,0 0-15,-1 0 16,1 0-16,0 0 0,0 21 16,0-21-16,0 21 0,-1 0 0,1 0 15,0 0-15,0-21 0,21 22 0,0-1 16,0 0-16,0 0 0,0 0 0,0 0 16,0 1-16,0-1 15,0 0-15,21-21 0,0 21 0,0 0 16,1-21-16,-1 21 0,0-21 15,0 22-15,-21-1 16,21-21 0,-21 21-16,0 0 15,-21-21-15,0 0 16,0 21-16,-22-21 0,22 0 16,0 0-16,-21 0 0,21 0 0,-1 0 15,1 0-15,-21 0 0,21 0 0,0 0 16,-1 0-16,44-21 31,-1 0-15,0 21-16,0-21 0,0 0 0</inkml:trace>
  <inkml:trace contextRef="#ctx0" brushRef="#br1" timeOffset="117164.51">24151 7430 0,'0'0'16,"0"-22"-16,0 1 0,0 0 0,0 0 15,21 0-15,-21 0 0,0-1 16,0 44 0,0-1-16,0 21 15,0-21-15,0 22 0,-21-22 0,21 21 16,-21 0-16,0 1 0,21 20 15,-21-20-15,-1-1 0,1 0 16,21 1-16,-21-1 0,0 21 0,0-20 16,0-1-16,-1-21 0,22 22 0,-21-1 15,21-21-15,-21 21 0,21-20 0,0-1 16,0 0-16,0 0 0,0 0 16,0 0-16,21-21 15,0 0-15,1 0 16,-1 0-16,0-21 0,0 21 15,-21-21-15,21 0 0,0 0 0,1 21 16</inkml:trace>
  <inkml:trace contextRef="#ctx0" brushRef="#br1" timeOffset="117364.74">23918 7874 0,'0'0'0,"21"-21"31,1 21-31,-1 0 16,0 0-16,0 0 0,0 0 0,0 0 15,22 0-15,-22 0 0,0 0 0,0 0 16,0-21-16,1 21 0,-1-21 16,0 21-16,0-22 0,0 22 0,0 0 15</inkml:trace>
  <inkml:trace contextRef="#ctx0" brushRef="#br1" timeOffset="117719.54">24723 7641 0,'0'0'0,"0"-21"0,0 0 16,-22 21-1,1 0 1,21 21-16,-21-21 16,0 21-16,21 0 0,-21 1 15,21-1-15,-21 0 0,-1 21 0,1-21 16,21 22-16,-21-22 0,0 21 0,21-21 16,-21 22-16,21-22 0,0 21 0,-21-21 15,21 1-15,0-1 0,-22 21 0,22-21 16,0 0-16,0 1 0,0-1 15,0 0-15,22 0 0,-22 0 16,21-21-16,0 0 0,-21 21 0,21-21 16,0 0-1,0 0-15,1 0 0,-1 0 16,0 0-16,0-21 0</inkml:trace>
  <inkml:trace contextRef="#ctx0" brushRef="#br1" timeOffset="118132.3">25061 7684 0,'0'0'0,"0"-22"15,-21 22 1,21-21-16,21 21 31,0 0-31,1 0 0,-22 21 16,0 1-16,21-1 0,-21 0 0,21 0 15,-21 0-15,0 22 0,0-22 0,0 21 16,0-21-16,0 22 0,0-22 16,-21 21-16,21-21 0,-21 0 0,-1 22 15,22-22-15,-21 0 0,0 0 0,21 0 16,-21-21-16,0 22 0,0-1 0,-1 0 15,1 0-15,0 0 16,0-21 0,21-21 31,21 0-47,0 0 15,0 0-15,1-1 16</inkml:trace>
  <inkml:trace contextRef="#ctx0" brushRef="#br1" timeOffset="118448.12">25527 7853 0,'0'0'0,"-21"-21"16,21 0 15,0 42 47,0 0-78,0 0 16,0 0-16,0 0 15</inkml:trace>
  <inkml:trace contextRef="#ctx0" brushRef="#br1" timeOffset="119036.23">25358 8573 0,'0'0'0,"0"-22"16,0 1-1,0 0 1,0 42 47,0 0-48,0 1 1,0-1-16,-22-21 15,22 21-15,-21-21 16,0 0-16,21-21 63,21 21-63,0-21 15,1 21-15,-1-22 0,0 22 16,-21-21-16,21 21 0,0 0 0,0 0 15,1 0-15,-22 21 16,0 1-16,0-1 16,0 0-16,0 0 15,0 0-15,0 0 0,-22 1 16,1-1-16,0 0 0,0 0 0,0 0 16,-22 0-16,1 1 0,21-1 0,-21 0 15,-1 0-15,1 0 0,0 0 0,20 1 16,-20-22-16,21 21 0,0-21 0,0 0 15,-1 0-15,1 21 0</inkml:trace>
  <inkml:trace contextRef="#ctx0" brushRef="#br1" timeOffset="120027.67">25421 7895 0,'0'0'0,"-21"0"47,0 0-16,21 21-31,21-21 47,0 0-31,0 0-16,-21-21 16,21 0-16,1 0 15,-1 0-15,-21 0 16,0-1-1,-21 22 1,-1 0 0,1 22-16,21-1 15,0 0-15,-21-21 16,21 21-16,0 0 0,-21 0 16,21 1-16,0-1 15,21-21 1,0 0-1,0-21-15,1-1 16,-22 1-16,21 0 16,-21 0-16,21 0 15,-21 0-15,-21 21 32,0 0-32,-1 0 0,1 0 0,0 0 15,0 21-15,0 0 0,0 0 16,-1-21-16,1 21 15,21 0-15,-21 1 0</inkml:trace>
  <inkml:trace contextRef="#ctx0" brushRef="#br1" timeOffset="131427.45">14541 6816 0,'-21'0'15,"0"0"1,0 21 0,0-21-16,0 21 0,21 0 0,-22 0 15,1 1-15,0 20 0,0-21 0,0 21 16,-22 1-16,22-22 0,-21 42 0,21-20 15,-22-1-15,1 22 0,0-22 16,-1 21-16,1-20 0,-21 20 16,20 1-16,-20-22 0,-1 22 0,1-1 15,-1 1-15,1-1 0,-1 1 0,1-1 16,-22 1-16,22-1 0,-1 1 0,1 20 16,-1-20-16,1-1 0,-1 1 0,1-1 15,-1 1-15,1-1 0,20 22 0,-20-22 16,-1 1-16,22-1 0,-22 1 0,22-1 15,0-20-15,-22 20 0,22-20 0,0-1 16,-1 0-16,1 22 0,21-22 0,-22 0 16,1 1-16,21-1 0,0-21 0,0 22 15,-1-22-15,1 21 0,0-21 0,0 0 16,21 1-16,-21-1 0,0-21 16,21 21-16,0-42 31,0 0-16,0-1-15,0 1 0,21 0 0,0-21 16,0 21-16,0-22 0,22 1 0,-22 0 16</inkml:trace>
  <inkml:trace contextRef="#ctx0" brushRef="#br1" timeOffset="133599.62">11959 5715 0,'0'0'0,"21"-21"0,-21 0 15,0 0-15,21 21 0,-21-22 0,0 44 32,0-1-32,0 0 15,0 21-15,0 1 0,0-1 0,-21 0 16,21 1-16,-21-1 0,0 0 0,0 1 15,0-1-15,-1 0 0,-20 1 16,21-1-16,-21 0 0,20 1 16,-20-1-16,21 0 0,-21 1 0,20-22 15,1 0-15,-21 21 0,21-21 0,0-21 16,-1 22-16,1-22 16,21-22-1,0 1-15,0 0 0,0 0 16,0 0-16,0-22 0,21 22 0,-21-21 15,0 21-15,22-22 0,-1 22 0,-21-21 16,21 21-16,-21 0 0,21-1 0,-21 1 16,21 0-16,0 21 0,1 0 15,-1 0 1,-21 21-16,0 0 0,21 1 0,0-1 16,-21 0-16,0 21 0,21-21 0,0 22 15,-21-22-15,22 21 0,-22-21 0,21 1 16,0 20-16,0-21 0,0 0 0,-21 0 15,43 1-15,-22-22 0,0 21 0,0-21 16,21 0-16,-20 0 0,20 0 16,-21 0-16,21 0 0,-20-21 0,20-1 15,0 1-15,-21 0 0,22 0 0,-22-21 16,0 20-16,21-20 0,-20 21 16,-22-21-16,21-1 0,-21 1 0,0-85 15,0 85 1,0-22-16,0 22 0,0-22 0,-21 22 15,-1-22-15,1 22 0,0 0 0,-21-1 16,21 1-16,-22 21 0,1 0 0,21 0 16,-22-1-16,1 22 0,0 0 0,-1 0 15,1 0-15,0 22 16,-1-1-16,22 0 0,-21 21 0,21-21 0,0 22 16,21-1-16,0 0 0,0 1 0,0-1 15,0 0-15,0 1 0,21-1 0,0-21 16,0 22-16,0-22 15,22 21-15,-22-21 0,21 0 0,0 1 16,-20-22-16,20 21 0,0 0 0,-21-21 16,22 0-16,-1 0 0,-21 0 0,0 0 15,22 0-15,-22 0 0,0 0 0,0 0 16,0-21-16,1 21 0,-1-21 0</inkml:trace>
  <inkml:trace contextRef="#ctx0" brushRef="#br1" timeOffset="134697.1">12573 6160 0,'0'21'15,"21"-21"1,0 0-16,0 0 0,1 0 16,-1 0-16,0 0 0,0 0 15,0 0-15,0-21 0,1 21 16,-1 0-16,0-22 0,0 22 0,-21-21 15,0 0-15,0 0 0,0 0 16,0 0-16,0-1 0,-21 1 16,0 21-16,0 0 0,-1 0 0,1 0 15,0 0-15,0 0 0,0 0 0,0 0 16,-1 21-16,1 1 0,0-1 16,0 0-16,21 0 0,0 0 0,0 22 15,-21-22-15,21 0 0,0 0 16,0 0-16,0 0 0,0 1 0,0-1 15,0 0-15,21 0 0,0 0 0,-21 0 16,21-21-16,0 0 0,1 22 0,-1-22 16,21 0-16,-21 0 0,0 0 15,1 0-15,-1 0 0,21-22 0,-21 1 16,22 0-16,-22 21 0,21-21 0,-21 0 16,22 0-16,-22 21 0,0-22 0,0 1 15,0 0-15,0 0 0,1 0 0,-1 0 16,-21-1-16,0 1 0,21 0 0,-21 0 15,0 0 1,-21 21 15,21 21-31,-21 0 0,-1 0 16,22 0-16,0 1 0,-21-1 16,21 0-16,0 0 15,0 0-15,0 0 0,0 1 16,0-1-16,0 0 0,0 0 15,0 0-15,0-42 47,0 0-31,0 0-16,0 0 16,0-1-16,0 1 0,0 0 15,0 0-15,0 0 0,0 0 0,0-1 16,21 1-16,1 0 0,-1 0 0,0 0 15,0 0-15,0 21 0,0 0 0,1-22 16,-1 22-16,0 0 0,0 0 16,21 0-16,-20 0 0,-1 22 0,0-1 15,0-21-15,0 21 0,0 0 0,-21 0 16,22 0-16,-22 1 0,21-1 0,-21 0 16,0 0-16,0 0 15,0 0-15,0 1 0,-21-1 16,-1 0-16,1-21 15,0 0 1,0 0 0,21-21-16,0 0 15,0-1-15,0 1 0,21 0 16,0 0-16,-21 0 16,21 0-16,1-1 0,-1 1 0,-21 0 15,21 0-15,0 0 0,21 0 0,-20 21 16,-1-22-16,0 22 0,0 0 0,21 0 15,-20 0-15,-1 0 0,0 0 16,-21 22-16,21-22 0,-21 21 0,21 0 16,-21 0-16,0 0 15,0 0-15,0 1 0,0-1 0,0 0 16,0 0-16,-21 0 16,21 0-16,-21-21 0,0 22 0,21-1 15,-21-21-15,21 21 16,-22-21-16,44 0 47,-1-21-47,0 0 0,0 21 15</inkml:trace>
  <inkml:trace contextRef="#ctx0" brushRef="#br1" timeOffset="135319.76">14266 6075 0,'0'0'0,"0"-21"0,0 0 16,0-1 0,-21 22-1,0 0-15,0 22 16,0-1-16,-1 0 16,22 0-16,0 0 0,-21 0 0,21 1 15,-21-22-15,21 21 16,-21 0-16,21 0 0,0 0 0,0 0 15,0 1-15,0-1 0,0 0 16,0 0-16,21-21 0,0 0 16,0 0-16,1 0 0,-1 0 0,0 0 15,0 0-15,0 0 0,0 0 0,1 0 16,20-21-16,-21 21 0,0-21 16,0 21-16,22-21 0,-43-1 0,21 1 15,0 0-15,-21 0 0,21 0 0,-21 0 16,0-1-16,0 1 0,0 0 0,0 0 15,0 0-15,0 0 0,-21-1 0,0 1 16,0 0-16,0 0 0,-1 21 16,-41 0-16,42 0 15,-22 0-15,22 0 0,-21 21 0,0 0 16,20 0-16,-20 1 0,21-1 0,0 0 16,0 0-16,-1 21 0,22-20 0,0-1 15,0 0-15,0 0 0,0 0 16,0 0-16,0 1 0,22-22 0,-1 0 15,0 21-15,0-21 0,0 0 16,0 0-16,1 0 0,-1 0 0,0 0 16,0 0-16,0 0 0,0-21 0,1 21 15,-1-22-15,0 1 0,-21 0 16,21 0-16,-21 0 0,0 0 16,0-1-16,0 1 0,0 0 15,0 0-15,-21 0 0,21 0 16,-21 21-16,0 0 0,-1 0 15,1 0-15,0 0 0,0 21 16,0-21-16,21 21 0,-21-21 16,-1 21-16,1 0 0,0-21 0,0 21 15</inkml:trace>
  <inkml:trace contextRef="#ctx0" brushRef="#br1" timeOffset="137939.89">17611 7959 0,'0'0'0,"148"106"0,0-22 0,0 22 16,-21-21-16,0-1 0,0-20 0,-21-1 16,0 1-16,-43-1 0,1-20 0</inkml:trace>
  <inkml:trace contextRef="#ctx0" brushRef="#br1" timeOffset="142008.16">14266 7218 0,'0'0'0,"21"0"0,-21-21 0,22 21 16,-1-21-16,0-1 0,0 22 16,0-21-16,0 0 0,1 0 15,-1 0-15,0 21 0,0-21 0,0 21 16,-21-22-16,21 1 0,1 21 15,-22-21-15,0 0 16,0 0 0,-22 21-1,1 0 1,0 0-16,21 21 0,-21-21 16,21 21-16,-21 0 0,0 0 15,-1 1-15,1-1 0,0 0 0,0 21 16,0-21-16,0 22 0,-22-1 0,1 22 15,21-22-15,-22 21 0,-20-20 0,21 20 16,-1-20-16,1 20 0,0-21 0,-22 22 16,22-22-16,-1 22 0,1-1 15,0-20-15,-1 20 0,1-21 0,-21 22 16,20-22-16,1 22 0,0-22 0,-1 0 16,1 1-16,0-1 0,-22 0 15,22 1-15,-1-1 0,1-21 0,-21 22 16,20-1-16,1 0 0,-22 1 0,22-1 15,0 0-15,-22 1 0,22-1 0,0-21 16,-1 21-16,22-20 0,-21-1 16,21 0-16,-22 0 0,22-21 0,0 21 15,0-21-15,0 0 16,21-21 0,0 0-16,0 0 15,0 0-15,0-1 0,21 1 0,0 0 16</inkml:trace>
  <inkml:trace contextRef="#ctx0" brushRef="#br1" timeOffset="142531.39">14203 7387 0,'0'0'0,"42"-21"0,0 0 0,1 0 15,63-43 1,-85 43-16,21 0 0,-21 0 0,0 21 16,22-21-16,-43-1 0,21 22 0,0 0 15,0 0-15,-21-21 0,-21 42 31,0 1-31,0-22 0,0 21 16,-1 21-16,-20-21 0,0 22 16,-1-1-16,1 0 0,0 1 0,-22-1 15,1 21-15,-1 1 0,1-22 0,-1 22 16,1 20-16,-1-20 0,-20-1 0,20 22 16,1-21-16,-1 20 0,1-20 15,-1-1-15,1 1 0,20-1 0,-20 1 16,-1-1-16,22-20 0,-22 20 0,22-21 15,-21 22-15,20-22 0,1 1 16,0 20-16,-1-21 0,1-20 0,21 20 16,-22 0-16,1 1 0,21-22 0,-21 21 15,20-21-15,1 0 0,0 1 0,-21 20 16,21-21-16,-1 0 0,1 0 0,0-21 16,0 22-16,0-1 0,0-21 15,-1 21-15,1-21 16,0 0-16,21-21 15,0 0-15,0-1 0</inkml:trace>
  <inkml:trace contextRef="#ctx0" brushRef="#br1" timeOffset="155392.4">12954 11388 0,'0'-21'0,"0"-1"0,0 1 15,0 0-15,0 0 16,0 0-16,0 0 0,0-1 0,21-20 16,-21 21-16,0 0 0,0 0 15,0-1-15,0 1 0,0 0 16,0 42 0,0 0-1,0 1-15,-21-1 0,0 21 16,21-21-16,-21 22 0,-1 20 0,1-21 15,0 1-15,0-1 0,-21 22 0,20-22 16,-20 0-16,21 1 0,-21 20 0,20-21 16,-20 1-16,0-1 0,21 0 15,-22 1-15,22-1 0,0 0 0,-21-20 16,20-1-16,22 0 0,-21 0 0,21 0 16,-21 0-16,21-42 31,0 0-31,0 0 0,0 0 0,0-22 15,0 22-15,0-21 0,21 21 0,0-22 16,-21 22-16,0-21 0,0 21 0,22 0 16,-22-1-16,21 1 0,-21 0 15,21 21 1,0 21 0,-21 0-16,0 1 0,0-1 0,21 0 15,-21 0-15,21 0 0,-21 22 0,0-22 16,22 21-16,-1-21 0,-21 0 0,21 1 15,0-1-15,0 0 0,0 0 16,1 0-16,-1 0 0,21-21 16,-21 0-16,22 0 0,-22 0 0,21 0 15,0 0-15,1 0 0,-1-21 0,0 0 16,1 0-16,-1 0 0,22 0 0,-22-22 16,0 22-16,1-21 0,-22-1 0,21 1 15,-21 0-15,22-1 0,-22 1 0,-21-21 16,0 20-16,21-20 0,-21 20 15,0-20-15,0 21 0,0-22 0,-21 22 16,0-22-16,-1 22 0,1 21 0,0-22 16,-21 22-16,21-21 0,-22 21 0,1 0 15,-22 21-15,22 0 0,0 0 16,-22 0-16,22 0 0,0 0 0,-1 21 16,1 0-16,0 21 0,20-21 15,1 22-15,0 20 0,0-20 0,0-1 16,21 21-16,0-20 0,0-1 0,0 0 15,0 1-15,0-1 0,0 0 0,21-20 16,0 20-16,0-21 0,0 0 0,1 0 16,20 1-16,-21-1 0,21-21 15,-20 21-15,20-21 0,-21 0 0,0 0 16,22 0-16,-22 0 0,0 0 0,0 0 16,0 0-16,0 0 0,1 0 15,-1-21-15,0 21 0,0-21 0,0 21 16,-21-22-16,21 1 0,1 21 0</inkml:trace>
  <inkml:trace contextRef="#ctx0" brushRef="#br1" timeOffset="156458.1">13483 11726 0,'0'0'0,"0"22"16,0-1-16,21 0 0,0 0 15,1-21-15,-1 21 16,0-21-16,0 0 0,0 0 15,0 0-15,1 0 0,-1 0 16,0 0-16,0 0 0,0-21 0,0 0 16,22 21-16,-22-21 0,0 0 15,-21-1-15,21 1 0,-21 0 16,21 0-16,-21 0 0,0 0 0,0-1 16,0 1-16,-21 21 0,0 0 15,0 0-15,0 0 0,0 0 0,-22 0 16,22 0-16,0 21 0,0 1 0,0-22 15,-1 21-15,1 0 0,0 0 16,0 21-16,0-20 0,0-1 0,21 0 16,0 0-16,0 0 0,0 0 0,0 22 15,0-22-15,0 0 0,0 0 16,21-21-16,0 21 0,0 1 0,0-22 16,0 0-16,1 0 0,62 0 15,-41 0-15,-22 0 0,21 0 16,-21-22-16,22 1 0,-22 0 15,0 0-15,21 0 0,-21 0 0,1-1 16,-1 1-16,0 0 0,-21 0 0,21 0 16,-21 0-16,21-1 0,-21 1 0,21 0 15,-21 0-15,0 42 32,0 0-17,0 0-15,-21 1 16,21-1-16,-21 0 0,21 0 0,0 0 15,0 0-15,0 1 0,-21-22 0,21 21 16,0 0-16,-21 0 0,21 0 0,0 0 16,-21 1-16,21-44 47,0 1-32,0 0-15,0 0 0,0 0 0,0 0 0,0-1 16,0 1-16,0 0 0,21 0 15,-21-21-15,21 20 0,0 1 0,0 0 16,0 0-16,1 0 0,-1 0 0,0 21 16,21 0-16,-21 0 0,1 0 0,-1 0 15,0 0-15,0 0 0,0 0 16,0 21-16,1 0 0,-22 0 16,21 0-16,-21 0 0,0 1 0,0-1 15,0 0-15,0 0 0,0 0 0,0 0 16,0 1-16,0-1 0,-21 0 15,21 0-15,0-42 47,0 0-31,0 0-16,0-1 0,21 1 0,0 0 16,-21 0-16,21 0 0,0 0 0,-21-1 15,21 1-15,1 0 0,-1-21 0,0 42 16,0-21-16,-21-1 0,21 22 0,0 0 15,1 0-15,-1 0 0,0 0 16,0 22-16,-21-1 16,0 0-16,0 0 0,0 0 15,0 0-15,0 1 0,0-1 0,0 0 16,0 0-16,0 0 0,0 0 0,0 1 16,-21-1-16,0-21 0,0 63 15,21-42 1,-22-21-16,22 22 0,0-44 47,22 1-47,-22 0 15,21 21-15,0-21 0,0 0 0</inkml:trace>
  <inkml:trace contextRef="#ctx0" brushRef="#br1" timeOffset="156891.87">15134 11642 0,'0'0'0,"42"-21"16,-42-1-16,-21 22 31,0 0-31,21 22 16,-21-1-16,0 0 0,0-21 0,21 21 16,-22 0-16,1 0 0,0 1 0,0 20 15,0-21-15,21 0 0,0 0 16,-21 1-16,21-1 0,0 0 0,0 0 15,0 43 1,21-22 0,0-42-16,0 0 0,0 0 0,0 0 0,1 0 15,-1 0-15,0-21 0,0 21 0,21-21 16,-20-1-16,-1 1 0,0 0 16,0 0-16,0 0 0,-21 0 0,0-22 15,21 22-15,-21 0 0,0-21 16,0 20-16,0 1 0,0 0 0,0 0 15,0 0-15,-21 0 0,0 21 0,21-22 16,-21 22-16,0 0 0,0 0 0,-1 0 16,1 0-16,0 0 0,0 0 0,0 0 15,0 0-15,-1 22 0,1-22 0,0 21 16,0-21-16,21 21 0,0 0 16,0 0-1,21-21-15,0 0 16,0 0-16,22 0 0,-22 0 0</inkml:trace>
  <inkml:trace contextRef="#ctx0" brushRef="#br1" timeOffset="157344.63">16616 10986 0,'0'-22'0,"0"1"15,0 0 1,0 42 0,0 0-16,0 1 15,0-1-15,0 0 0,-21 0 16,-1 21-16,1-20 0,0 20 0,21 0 15,-21 1-15,0 20 0,-22-21 0,22 1 16,0-1-16,0 22 0,0-22 0,21 0 16,0 1-16,-21-1 0,21 0 15,0-21-15,0 22 0,0-22 0,0 21 16,0-21-16,0 1 0,0-1 0,0 0 16,21-21-16,0 21 0,0-21 15,0 0-15,0 0 0,1 0 16,-1 0-16,0 0 0,21 0 0,-21 0 15,1-21-15,-1 0 0,0 21 0,21-21 16,-21-1-16,1 22 0,-1-21 0,-21 0 16,21 0-16,0 21 0,0-21 0,0 0 15,-21-1-15,0 1 0,0 0 0,22 0 16,-22 0-16</inkml:trace>
  <inkml:trace contextRef="#ctx0" brushRef="#br1" timeOffset="157592.49">16404 11472 0,'0'0'0,"-21"0"0,0 0 15,0 0-15,42 0 32,21 0-32,-21 0 15,0-21-15,1 21 0,20 0 0,0 0 16,-21-21-16,22 21 0,-22 0 15,21-21-15,-21 21 0,1-21 0,-1 21 16,0 0-16,0 0 0,0-21 0,0 21 16,1 0-16,-1-22 0,0 22 15,0 0-15,0 0 0,0 0 16,1-21-16,-1 21 0</inkml:trace>
  <inkml:trace contextRef="#ctx0" brushRef="#br1" timeOffset="157875.88">17547 11409 0,'21'0'15,"0"0"1,1 0-16,-1 21 0,21-21 15,-21 0-15,0 0 0,1 0 16,-1 21-16,0-21 0,0 0 0,0 0 16,0 0-1,-21 21 17,-21-21-32,0 0 15,0 0-15,0 0 0</inkml:trace>
  <inkml:trace contextRef="#ctx0" brushRef="#br1" timeOffset="158031.79">17547 11599 0,'0'0'0,"0"22"0,0-1 15,21-21 1,0 0 0,1 0-16,-1 0 0,0 0 15,0 0-15,0 0 0,0 0 16,1-21-16,-1 21 15,0-22-15</inkml:trace>
  <inkml:trace contextRef="#ctx0" brushRef="#br1" timeOffset="158799.35">19029 11536 0,'0'0'0,"0"-21"0,21-64 16,-21 43-16,0 21 15,0-22-15,0 22 0,0 0 16,0-21-16,0 20 0,0 1 15,0 0-15,0 42 16,0 0 0,-21 1-16,21-1 0,0 21 0,0-21 15,-21 22-15,21-22 0,0 21 16,0-21-16,0 22 0,-22-22 0,22 21 16,-21-21-16,21 0 0,0 1 0,0-1 15,-21 0-15,21 0 0,-21 0 0,0 0 16,21 1-16,-21-22 31,21-22-31,-22 1 16,22 0-16,0-21 0,0 21 15,0-1-15,0-20 0,22 21 16,-1-21-16,0-1 0,0 1 0,0 0 16,22-1-16,-22 1 0,21 0 0,-21 20 15,22 1-15,-1 0 0,0 0 0,1 21 16,20 0-16,-21 0 0,1 0 0,-1 21 15,-21-21-15,127 169 32,-148-147-32,0-1 0,0 21 15,0-21-15,0 0 0,0 1 0,-21-1 16,0 0-16,0 0 0,0-21 0,0 21 16,-1 0-16,1-21 0,-21 22 0,21-22 15,0 0-15,21 21 0,0-42 31,0-1-15,21 22-16,0-21 0,0 0 0</inkml:trace>
  <inkml:trace contextRef="#ctx0" brushRef="#br1" timeOffset="159679.92">19918 11388 0,'0'-21'16,"21"21"-16,-21-22 15,21 22-15,-21-21 0,0 0 16,21 0-16,0 21 16,-21-21-16,22 0 0,-1 21 0,-21-22 15,0 1-15,21 0 0,-21 0 16,0 0-16,0 0 16,-21 21-1,0 0-15,-1 0 0,22 21 0,-21 0 16,0 0-16,0 0 0,0 0 0,0 22 15,-1-22-15,1 0 16,0 21-16,21-20 0,-21-1 0,21 21 16,-21-21-16,21 0 0,0 1 0,0-1 15,0 0-15,0 0 0,0 0 16,21-21-16,0 0 0,0 21 16,0-21-16,1 0 0,-1 0 0,21 0 15,-21 0-15,0-21 0,1 0 16,20 21-16,-21-21 0,0 0 0,22 0 15,-22-1-15,0-20 0,0 21 0,0 0 16,0 0-16,1-1 0,-1 1 0,-21 0 16,0 0-16,0 0 0,0 42 31,-21 0-31,21 0 16,-22 0-16,22 1 0,-21-1 15,21 0-15,0 21 0,0-21 0,0 1 16,0-1-16,0 0 0,0 0 0,0 0 15,0 0-15,21-21 0,1 0 16,-22 22-16,21-22 0,0 0 0,0 0 16,0 0-16,0 0 0,1 0 0,-1 0 15,0 0-15,0-22 0,0 22 0,0-21 16,-21 0-16,22 0 0,-1 21 16,0-21-16,-21 0 0,0-1 0,21 1 15,-21 0-15,21 0 0,-21 0 16,0 42 15,0 0-15,0 0-16,0 0 15,0 1-15,0-1 0,21 0 16,1 0-16,-1-21 0,0 21 0,0 0 16,21-21-16,1 0 0,-22 0 0,21 0 15,1 0-15,-1 0 0,-21 0 0,21 0 16,-20 0-16,-1 0 0,0-21 0,0 0 15,0 21-15,-21-21 0,0 0 16,0-22-16,0 22 0,0 0 16,0-21-16,-21-1 0,0 22 0,0-21 15,0 0-15,21 20 0,-22-20 0,1 21 16,0 0-16,0 0 0,21-1 16,-21 22-16,0 0 15,21 22 1,21-22-1,0 21-15,0-21 0,0 0 16,0 0-16,1 0 0,-1 0 0,21 0 16</inkml:trace>
  <inkml:trace contextRef="#ctx0" brushRef="#br1" timeOffset="159948.28">21865 10859 0,'0'0'0,"-21"-22"16,42 22-1,0 0-15,22-21 0,-22 21 16,21 0-16,-21 0 0,22 0 0,20 0 16,-21 0-16,1 0 0,-1 0 15,0 0-15,1 0 0,-22 0 0,21 0 16,-21 0-16,1 0 0,-22-21 0,0 0 31,-22 21-15,1 0-16,0 0 0,0-21 0,0 21 15</inkml:trace>
  <inkml:trace contextRef="#ctx0" brushRef="#br1" timeOffset="160196.14">22246 10753 0,'-21'0'0,"0"0"0,21 21 15,-21-21-15,21 21 0,0 0 16,-22 0-16,1 1 0,21-1 0,-21 21 16,21-21-16,0 22 0,0-1 0,-21 0 15,21 1-15,-21-1 0,21 0 0,0 22 16,0-22-16,0-21 0,-21 22 0,21-1 16,0-21-16,0 21 0,0-20 15,0-1-15,0 0 0,0 0 0,0 0 16,0 0-16,21-21 31,0 0-31,0-21 0,0 0 16,-21 0-16,21 21 0,1-21 15</inkml:trace>
  <inkml:trace contextRef="#ctx0" brushRef="#br1" timeOffset="160811.31">22331 11303 0,'0'0'0,"0"-21"16,21 21-16,0 0 15,0-21 1,0 21-16,1 0 16,-22-21-16,21 21 0,0-22 0,0 1 15,0 21-15,-21-21 16,21 21-16,-21-21 0,22 0 0,-22 0 16,0-1-1,0 1-15,-22 21 16,1 0-16,-42 43 15,42-43-15,-1 21 0,1 0 16,0 21-16,0-21 0,0 1 16,21-1-16,0 21 0,0-21 0,-21 0 15,21 1-15,0-1 0,0 0 0,0 0 16,21 0-16,0-21 0,0 21 16,0-21-16,0 0 0,1 0 15,20 0-15,-21 0 0,0 0 0,0 0 16,22 0-16,-22-21 0,21 21 0,-21-21 15,22 0-15,-22 21 16,21-21-16,-21 0 0,1-1 0,20 1 16,-21 0-16,0-21 0,0 21 0,-21-1 15,0 1-15,22 0 0,-22 0 0,0 0 16,-22 21 0,1 0-16,0 0 0,21 21 15,-21-21-15,0 21 0,21 0 16,0 0-16,0 22 0,0-22 0,0 0 15,21 0-15,0 0 0,0 1 0,0 20 16,-21-21-16,43-21 0,-43 21 0,21 0 16,0 1-16,0-22 0,-21 21 0,-21-21 47,0 0-47,-21 0 0,20 0 0,-20 0 15,21 0-15,-21 0 0,20 0 0,-20 0 16,21 0-16,0 0 0,0 0 0,-1 0 15,22-21 1,22 21 0,-1 0-16,21 0 0</inkml:trace>
  <inkml:trace contextRef="#ctx0" brushRef="#br1" timeOffset="161156.64">23537 10647 0,'-21'-64'0,"42"128"0,-42-149 15,0 85-15,0 0 16,0 0-16,-1 0 0,22 21 0,-21 1 16,0-1-16,21 21 0,-21 0 15,21-20-15,-21 20 0,0 0 0,21 22 16,0-22-16,-22 0 0,1 1 15,21 20-15,-21-20 0,21 20 0,0-21 16,0 1-16,0-1 0,0 0 0,0-20 16,0 20-16,0-21 0,0 0 0,0 0 15,0 1-15,0-1 0,0 0 16,21-21 0,0 0-16,1-21 15,-22 0-15,21-1 16,-21 1-16,0 0 0,0-21 15,0 21-15,0-1 0</inkml:trace>
  <inkml:trace contextRef="#ctx0" brushRef="#br1" timeOffset="161351.53">23241 11091 0,'0'0'0,"-21"0"0,0 0 16,-1 0-16,44 0 46,-1 0-46,0 0 0,0 0 16,0 0-16,22 0 0,-1 0 0,-21 0 16,21 0-16,-20 0 0,20-21 0,0 21 15,-21 0-15,1 0 0,20 0 0,-21-21 16,21 21-16,-20 0 0,-1-21 0,21 21 16</inkml:trace>
  <inkml:trace contextRef="#ctx0" brushRef="#br1" timeOffset="161661.26">24299 10837 0,'0'0'0,"0"-21"0,21 0 16,-42 21 15,0 21-31,0-21 0,0 21 16,21 1-16,-21 20 0,-1-21 0,1 21 15,0-20-15,21 20 16,-21 0-16,21 1 0,-21-1 0,21 0 16,0 1-16,0 84 15,0-85-15,0-21 0,21 0 16,0 0-16,-21 1 0,21-22 0,0 21 16,1-21-16,-1 0 0,0 0 15,0 0-15,0 0 16,0 0-16,1 0 0,-1-21 15,0-1-15,-21 1 0,21 0 0</inkml:trace>
  <inkml:trace contextRef="#ctx0" brushRef="#br1" timeOffset="162000.07">24723 10837 0,'0'0'0,"0"-21"0,0 0 0,21 21 15,-21-21-15,21 21 0,0 0 16,0 0-16,0 0 0,1 0 16,-1 21-16,0 0 15,0 22-15,0-22 0,0 0 16,1 21-16,-1-21 0,-21 22 0,0-1 16,0 0-16,0 1 0,0-1 0,0 0 15,0 1-15,-21-1 0,-1-21 16,1 22-16,0-22 0,0 0 0,0 21 15,0-42-15,-1 21 0,1 1 16,0-1-16,0-21 0,0 0 0,21 21 16,-21-21-16,42 0 47,0 0-47,0-21 0,0 0 15,0 21-15,1-22 0</inkml:trace>
  <inkml:trace contextRef="#ctx0" brushRef="#br1" timeOffset="162263.99">25527 11218 0,'-21'0'16,"0"0"-1,21-21-15,-22 21 0,1 0 63,0 21-47,21 1-1,-21-1-15,21 0 0,-21-21 16,21 21-16,-21 0 0</inkml:trace>
  <inkml:trace contextRef="#ctx0" brushRef="#br1" timeOffset="162471.87">25315 11599 0,'0'0'0,"21"22"0,-21-1 16,22-21-16,-22 21 0,0 0 16,0 0-16,21 0 15,-21 1-15,0-1 16,0 0-16,0 0 15,0 0-15,0 0 0,-21-21 16,21 22-16,-22-1 0,22 0 16,-21 0-16,0-21 0,0 21 0,21 0 15,-21 1-15,0-1 16,-1 0-16,1-21 0,21 21 0</inkml:trace>
  <inkml:trace contextRef="#ctx0" brushRef="#br1" timeOffset="165344.01">10731 13462 0,'0'0'0,"22"-21"0,-1 0 16,-21 0-16,0-1 0,0 1 15,0 0-15,21 21 16,-21 21 15,0 0-15,0 1-16,0-1 0,0 21 0,0 0 15,0-20-15,0 20 0,0 0 16,0 1-16,0-1 0,-21 0 16,21-21-16,0 22 0,0-1 0,-21 0 15,21-20-15,-43 62 16,43-63-16,0 1 0,0-1 0,0 0 16,0 0-16,21-21 31,-21-21-16,22 21-15,-1-21 0,-21 0 0,21-1 16,0 1-16,-21 0 0,21 0 0,0 0 16,1 0-16,-1-1 0,0 1 15,-21-21-15,21 21 0,0 0 16,0-1-16,1 1 0,-22 0 0,0 0 16,21 0-16,0 0 15,0 21 79,0 0-94,-21-22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2:34:18.0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2413 0,'0'0'0,"0"-21"0,0 0 15,0 0-15,0-1 0,0 1 16,0 0-16,0 0 15,0 0 1,-22 21 0,22 21-16,-21 0 15,21 0-15,-21 0 0,21 22 16,-21-1-16,21 22 0,0-22 0,-21 21 16,21 1-16,0-22 0,0 22 15,0-1-15,-21-20 0,21-1 0,0 21 16,0-20-16,0-1 0,0 0 15,0 1-15,0-1 0,0-21 0,0 0 16,0 22-16,0-22 16,21 0-16,0-21 0,0 0 15,0 0-15,0-21 0,1 0 16,-1 0-16,0-1 0,21-20 0,-21 21 16,22-21-16,-22 20 0,21-20 15,-21 0-15,1-1 0,-1 1 0,0 0 16,0-1-16,0 22 0,-21-21 0,0 0 15,0 20-15,0 1 0,0 0 16,21 21-16,-21 21 31,0 0-31,0 1 0,0 20 0,0-21 16,0 21-16,0-20 0,0 20 16,0-21-16,0 21 0,0-20 15,0 20-15,22-21 0,-22 0 0,0 22 16,21-22-16,0 0 0,0 0 0,0 0 15,0 0-15,1-21 0,-1 0 16,21 0-16,-21 0 0,22 0 0,-22 0 16,21 0-16,-21-21 0,22 0 0,-22 0 15,21 0-15,-21 0 0,0-1 16,1-20-16,20 21 0,-21-21 0,0 20 16,-21-20-16,21 0 0,-21-1 0,22 1 15,-22 0-15,21-22 0,-21 22 16,0-22-16,0 22 0,21-21 15,-21 20-15,0 1 0,0 21 0,0-22 16,0 22-16,0 0 0,-21 42 31,0 0-31,-1 1 0,22 20 16,-21 0-16,0 1 0,21-1 16,0 0-16,-21 22 0,21-22 0,-21 22 15,21-22-15,0 0 0,0 1 0,0 20 16,0-42-16,0 22 15,0-1-15,0-21 0,0 21 0,21-20 16,0-1-16,0 0 0,22 0 0,-22-21 16,21 0-16,-21 0 0,22 0 15,-1 0-15,0 0 0,1-21 0,20 21 16,-21-21-16,1 0 0,-1-22 0,0 22 16,1 0-16,-1-21 0,-21-1 0,22 22 15,-22-42-15,0 20 0,0 1 16,0-22-16,0 22 0,-21-21 0,0-1 15,0 22-15,0-22 0,0 22 0,0-22 16,0 22-16,0 0 0,0 21 16,0-1-16,0 1 0,-21 0 0,21 0 15,-21 21-15,21 21 16,-21 0-16,21 0 16,-21 22-16,21-22 0,0 42 0,0-20 15,0-1-15,0 22 0,-21-22 0,21 21 16,0 1-16,0-22 0,-22 22 0,22-22 15,0 0-15,-21 1 0,21-1 16,0 0-16,0 1 0,0-22 0,0 0 16,0 0-16,0 22 0,0-22 15,0 0-15,0-42 32,0 0-17,21-1-15,1 1 0,-1 0 16,-21 0-16,21 0 0,-21 0 15,21-1-15,-21 1 0,21-21 0,-21 21 16,21 21-16,-21-21 0,0-1 0,22 22 16,-1 0-16,0 0 15,-21 22 1,21-1-16,-21 0 0,21 0 16,-21 0-16,0 0 0,0 1 0,0-1 15,0 0-15,0 0 0,21-21 16,-21 21-16,0 0 0,22 1 15,-1-22-15,0 0 16,0 0-16,0 0 16,0 0-16,22 0 0,-22 0 0,0 0 15,21-22-15,-20 1 0,20 21 16,-21-21-16,0 0 0,0 0 0,1 0 16,-1-1-16,0 1 0,0 0 0,0 0 15,0 0-15,-21 0 16,0-1-16,22 22 0,-22-21 0,0 42 47,0 1-47,0-1 15,0 0-15,-22 0 0,22 0 16,0 0-16,0 1 0,0-1 16,0 0-16,0 0 0,0 0 15,0 0-15,22-21 16,-1 0-16,0 0 0,21 0 0,-21 0 15,22 0-15,-22 0 0,21 0 0,-21 0 16,22 0-16,-1 0 0,-21-21 0,0 0 16,1 21-16,-1-21 0,0 0 15,0 21-15,0-21 0,0-1 0,-21 1 16,0 0-16,0 0 0,22 0 0,-22 0 16,21-1-16,-21 1 0,0 0 0,0 0 15,0 0 1,0 42 15,0 0-31,0 0 16,0 22-16,0-22 0,0 0 15,-21 21-15,-1-21 0,22 22 0,-21-22 16,21 21-16,0 1 0,-21 20 0,21-21 16,0 1-16,0 20 0,0 1 0,-21-1 15,21 1-15,0-1 0,0 1 16,0-1-16,-21 1 0,0-1 0,21 22 15,-22-22-15,1 22 0,21 0 16,-21-22-16,0 22 0,0-22 0,21 22 16,-21-21-16,-1-1 0,1-21 0,0 22 15,0-22-15,0 22 0,0-22 16,21 0-16,-22 1 0,1-22 0,0 21 16,0-21-16,0 1 0,0-1 0,-22 0 15,22 0-15,0 0 0,0-21 0,0 0 16,-1 0-16,1 0 0,0 0 0,0 0 15,0-21-15,0 0 0,-1-21 0,1-1 16,0 1-16,21 0 0,0-22 16,-21 1-16,21-22 0,0 21 15,0-20-15,0-1 0,0 0 0,21 1 16,-21-1-16,21 0 0,22 1 0,-22-1 16,0 22-16,21-1 0,-21 1 15,1-1-15,20 1 0,-21 20 0,0 1 16,22-22-16,-22 43 0,0-21 0,21 0 15,-21 20-15,1-20 0,-1 21 0,21 0 16,-21-22-16,0 22 0,22 0 16,-22 0-16,21 0 0,-21 0 0</inkml:trace>
  <inkml:trace contextRef="#ctx0" brushRef="#br0" timeOffset="507.22">7408 2582 0,'0'0'16,"0"-21"-16,-21 21 0,21-21 0,-21 0 15,0 21-15,21-21 0,-21 0 0,-1-1 0,1 1 16,0 0-16,0 0 16,21 0-16,-21 21 0,21-21 0,-21-1 15,21 1-15,0 0 0,0 0 0,21 0 16,0 0-16,0-1 0,0 22 16,0-21-16,1 0 0,-1 21 15,0 0-15,0-21 0,0 21 0,0 0 16,1 0-16,-1 0 0,0 0 0,0 21 15,-21 0-15,0 0 0,21 1 0,-21-1 16,0 21-16,0-21 0,0 22 16,0-1-16,0 0 0,0-21 15,-21 22-15,21-1 0,-21 0 0,0-20 16,0 20-16,21-21 0,-22 21 0,1-20 16,0-1-16,0 0 0,0 0 15,0 0-15,21 0 0,-22 1 0,1-1 16,21 0-16,-21-21 0,21 21 15,-21-21-15,21 21 0,-21-21 16,21 21-16,0 1 16,0-1-16,0 0 15</inkml:trace>
  <inkml:trace contextRef="#ctx0" brushRef="#br0" timeOffset="839.73">7091 3471 0,'0'0'0,"-21"22"0,-1-1 16,1 0-16,0-21 0,21 21 0,0 0 16,0 0-16,21-21 31,0 0-31,1 0 0,-1 0 16,0 0-16,0-21 0,0 21 15,0-21-15,-21 0 0,0 0 16,0 0-1,-21 21 1,0 0-16,0 0 16,0 21-16,0-21 0,-1 21 15,1-21-15,0 21 0,0 0 16,21 0-16,-21-21 16,21 22-16,0-44 46</inkml:trace>
  <inkml:trace contextRef="#ctx0" brushRef="#br0" timeOffset="1623.91">2265 5927 0,'0'0'0,"0"-21"15,42-64-15,-21 64 16,0-22-16,-21 1 0,22 0 16,-1 21-16,0-22 0,0 1 0,-21 0 15,21 20-15,-21-20 0,0 21 16,0 0-16,-21 42 15,0 0 1,0 21-16,0 1 0,21-1 16,-22 22-16,1-1 0,21 1 0,-21-1 15,0-21-15,0 22 0,21-1 16,0 1-16,-21-22 0,-1 22 0,22-22 16,-21 22-16,21-22 0,0 0 15,0 1-15,0-22 0,0 21 16,0 43-16,0-64 15,21-21-15,1 0 16,-1 0-16,0 0 0,21-21 16,-21 0-16,22-1 0,-22 1 0</inkml:trace>
  <inkml:trace contextRef="#ctx0" brushRef="#br0" timeOffset="1999.7">2773 6138 0,'0'0'0,"0"-21"0,21 0 16,0 21-16,-21 21 31,0 0-31,0 1 0,0 20 16,0-21-16,-21 0 0,21 0 0,-21 22 15,21-22-15,0 21 0,0-21 16,0 22-16,0-22 0,0 0 0,0 21 16,0-20-16,21-1 0,0-21 15,0 0-15,0 0 16,1 0-16,20 0 0,-21 0 0,0-21 15,22-1-15,-22 1 0,0 0 0,0 0 16,0 0-16,0-22 0,1 22 16,-1-21-16,-21 21 0,21 0 0,-21-22 15,0 22-15,0 0 0,0 0 16,0 0-16,-21-1 0,0 1 16,-1 21-16,1 0 0,0 0 0,0 0 15,0 0-15,0 0 0,-1 0 0,1 0 16,0 0-16,0 0 0,0 0 15,0 0-15,-1 0 16</inkml:trace>
  <inkml:trace contextRef="#ctx0" brushRef="#br0" timeOffset="2251.88">2540 5884 0,'0'0'0,"-21"0"0,0-21 16,-1 0-16,22 0 16,22 0-1,-1 21-15,0-21 0,21 21 16,1-22-16,-1 22 0,0-21 0,22 21 16,-22-21-16,0 21 0,1 0 0,-1-21 15,0 21-15,1 0 0,-1 0 16,-21 0-16,0 0 0,1 0 0,-1 0 15,0 0-15,0 0 0,0 0 16,0 0-16,1 0 16,-1 21-16,0-21 15</inkml:trace>
  <inkml:trace contextRef="#ctx0" brushRef="#br0" timeOffset="4579.47">5292 6329 0,'0'0'0,"0"-21"15,0 0-15,0-1 0,0-20 0,0 21 16,0 0-16,-22-22 0,22 22 0,0-21 16,-21 21-16,21-22 0,-21 22 15,21-21-15,-21 21 0,0-22 0,21 22 16,-21 0-16,-1 0 0,1 0 0,0 0 16,0 21-16,0 0 0,-22 0 0,22 0 15,-21 21-15,21 0 16,-22 0-16,22 21 0,-21-20 0,21 20 15,-22 0-15,22 1 0,0-22 0,0 21 16,21 0-16,0 1 0,-21-1 0,21-21 16,0 22-16,0-1 0,0-21 15,0 21-15,0-20 0,21-1 0,0 0 16,0-21-16,0 0 0,22 0 16,-22 0-16,0-21 0,21 21 0,-20-21 15,20-1-15,-21 1 0,21-21 16,-20 21-16,-1 0 0,0-1 0,21-20 15,-21 21-15,1 0 0,-1-22 16,0 22-16,-21-21 0,21 21 0,0 0 16,-21-1-16,21 1 0,-21 0 15,22 21-15,-1 0 16,-21 21-16,0 0 0,0 1 16,0-1-16,0 0 0,21 0 0,-21 21 15,21-20-15,-21-1 0,21 0 16,-21 0-16,21 21 0,-21-20 0,22-1 15,-1 0-15,0-21 0,-21 21 0,21 0 16,0-21-16,0 0 0,1 0 0,-1 0 16,0 0-16,0 0 0,0-21 15,0 21-15,-21-21 16,0 0-16,22 21 0,-22-21 0,21-1 16,0 1-16,-21 0 0,21-21 0,0 21 15,0-22-15,1 22 0,-22-21 0,21-1 16,0 1-16,0 21 0,0-21 15,0 20-15,1 1 0,-22 0 0,21 21 16,0 0-16,-21 21 16,0 0-16,0 1 15,0-1-15,0 0 16,0 0-16,0 0 0,0 0 16,0 1-16,21-44 46,-21 1-46,21 0 16,-21 0-16,0 0 0,0 0 16,0-1-16,0 1 0,0 0 0,0 0 15,-21 0-15,0 0 16,0 21 0,0 0-16,-1 21 0,22 0 15,-21 0-15,0 0 0,0 0 0,0 1 16,0 20-16,21-21 0,-22 0 15,1 22-15,21-22 0,0 21 0,0-21 16,0 22-16,0-22 0,0 0 0,0 0 16,21 0-16,1 0 0,-1 1 0,0-1 15,0 0-15,0-21 0,0 0 16,22 0-16,-22 0 0,21 0 0,-21 0 16,1 0-16,20 0 0,-21 0 0,21-21 15,-20 0-15,-1-1 0,0 22 0,0-21 16,21 0-16,-20-21 0,-1 21 0,0-1 15,0-20-15,0 21 0,0 0 16,-21-22-16,22 22 0,-1 0 0,0-21 16,-21 21-16,21-1 15,0 22-15,-21 22 32,21-1-32,-21 0 15,22-21-15,-22 21 0,0 0 16,21-21-1,0 0 1,-21-21 0,0 0-1,0 0-15,0 0 16,0-1-16,0 1 16,0 0-1,-21 21 1,0 0-16,-1 0 0,22 21 15,-21-21-15,0 21 0,0 1 0,21-1 16,-21 0-16,0 0 0,21 21 16,-22-20-16,22-1 0,0 0 0,0 0 15,-21 0-15,21 22 0,0-22 0,0 0 16,0 0-16,0 0 0,0 0 0,21 1 16,1-1-16,-1-21 15,0 21-15,0-21 0,0 0 0,0 0 16,22 0-16,-22 0 0,21 0 0,-21 0 15,22-21-15,-1 21 0,0-21 16,1-1-16,-1 1 0,-21 21 0,22-21 16,-22-21-16,0 21 0,21-1 15,-42 1-15,21-21 0,1 21 0,-1 0 16,-21-22-16,21 22 0,-21 0 0,0 0 16,0 0-16,-21 21 31,0 21-31,21 0 15,-22 0-15,1 21 0,21-20 0,-21-1 16,21 0-16,0 21 0,0-21 0,0 1 16,0-1-16,0 0 0,0 0 0,0 0 15,0 0-15,0 1 16,21-22-16,0 21 0,1-21 0,-1 0 16,0 0-16,0 0 0,0 0 0,0 0 15,22 0-15,-22 0 0,21 0 0,1 0 16,-22-21-16,21-1 0,-21 22 0,0-21 15,1 0-15,20 0 0,-21 0 16,0 0-16,0-1 0,1 1 0,-1 0 16,0 0-16,0 0 0,-21 0 0,0-1 15,0 1-15,0 0 0,-21 0 16,0 21 0,0 0-16,-1 0 0,1 21 15,21 0-15,0 0 0,-21 1 16,21-1-16,0 0 0,0 0 0,0 0 15,0 0-15,21 1 0,0-1 0,-21 0 16,22 0-16,-1 0 16,-21 0-16,21 1 0,0-22 15,-42 0 17,0 0-17,0-22-15,-1 1 16,1 21-16,21-21 0,0 0 15,-21 21-15,0 0 16,0 0-16,21 21 31,0 0-31,0 0 16,21-21-16,0 0 16,0 22-16,0-22 0,22 0 0,-22 0 15,0 0-15,21 0 0,-20 0 0,20 0 16,-21 0-16,21 0 0,1 0 0,-22-22 15,21 1-15,1 21 0,-22-21 16,21 21-16,-21-21 0,0 0 16,22 0-16,-22-1 0,0 1 0,0 0 0,0 21 15,1-21-15,-22 0 0,0 0 0,0-1 16,0 1-16,0 0 0,-22 21 31,1 0-31,0 0 0,21 21 16,0 0-16,0 1 0,0-1 15,0 0-15,0 0 0,0 0 0,0 0 16,21 1-16,0-1 0,1 0 0,-1-21 16,-21 21-16,21 0 0,0-21 15,0 21-15,-21 1 16,-21-1 0,0-21-16,0 0 0,0 0 15,-22 0-15,22 0 0,-21 0 0,21 0 16,-1 0-16,1-21 0,0 21 15</inkml:trace>
  <inkml:trace contextRef="#ctx0" brushRef="#br0" timeOffset="5079.18">10583 5249 0,'0'0'0,"21"-42"16,-21 21-16,0-21 0,0 20 0,0 1 16,0 0-16,-21 21 15,21 42 1,-21-20-16,0 20 0,0 0 0,0 1 15,21-1-15,-22 21 0,1 1 0,0-1 16,-21 128 0,21-128-16,-1-20 0,1 20 0,21-20 15,0 20-15,0-21 0,-21 1 0,21-22 16,0 21-16,0-21 0,0 22 0,0-22 16,0 0-16,0 0 0,0 0 15,0 1-15,21-22 0,0 0 16,1 0-16</inkml:trace>
  <inkml:trace contextRef="#ctx0" brushRef="#br0" timeOffset="5880.45">9948 5884 0,'0'0'0,"-21"-21"0,0 21 0,0 0 0,21-21 15,0 0-15,21 21 16,0 0-1,0-21-15,43 21 0,-22-21 0,22 21 0,-1-22 16,22 1-16,-1 0 0,-20 0 16,21 0-16,-1 0 0,1-1 0,-22 1 15,22-21-15,-21 21 0,-22-22 0,21 22 16,-20-21-16,-1 0 0,-21-1 16,0 1-16,1 0 0,-22-1 0,0 22 15,0-21-15,0 21 0,0-1 0,-22 1 16,1 0-16,0 0 0,0 21 0,-21 0 15,20 0-15,1 21 0,0 0 16,0 0-16,0 22 0,0-1 0,-1 0 16,1 1-16,0-1 0,0 0 15,0 22-15,0-22 0,21 22 0,-22-1 16,1-20-16,21 20 0,-21-21 0,21 1 16,0 20-16,0-42 0,0 22 15,-21-1-15,21-21 0,0 22 0,0-22 16,0 0-16,0 0 0,0 0 0,0 0 15,21-21 1,0 0-16,0-21 16,1 0-16,-1 21 0,0-21 15,0 0-15,0 0 0,0-1 0,1-20 16,-1 21-16,0 0 0,0 0 0,0-1 16,0 1-16,1 21 0,-22-21 15,21 21-15,0 0 16,-21 21-16,0 0 15,0 1-15,0-1 16,0 0-16,0 0 0,0 0 0,0 0 16,0 1-16,0-1 0,21-21 0,0 21 15,-21 0-15,21-21 0,1 0 0,-1 21 16,0-21-16,21 0 0,-21 0 0,22 0 16,-22 0-16,21 0 0,1 0 15,-22-21-15,21 0 0,0 21 0,-20-21 16,20 0-16,-21-1 0,0 1 0,22 0 15,-22 0-15,-21-21 0,21 20 16,0-20-16,-21 21 0,0 0 0,0 0 16,0-1-16,-21 22 15,0 22 1,0-1-16,-1 0 0,1 21 16,0-21-16,21 1 0,0-1 0,-21 0 15,21 21-15,0-21 0,0 1 0,0-1 16,0 0-16,21 0 0,0 0 15,0-21-15,1 21 16,-1-21-16,0 0 0,0 0 16,0 0-16,0 0 0,22 0 0,-22-21 15,0 0-15</inkml:trace>
  <inkml:trace contextRef="#ctx0" brushRef="#br0" timeOffset="6807.42">13462 5588 0,'0'0'15,"0"-21"-15,21 0 0,-21 0 0,21-1 16,-21 1-16,0 0 15,0 42 1,0 0-16,0 1 16,-21 20-16,0 43 15,21-43-15,0-21 0,0 21 16,0-20-16,-21 20 0,21-21 0,0 0 16,0 22-16,0-22 0,-21-21 0,21 21 15,0 0-15,0 0 0,0 0 16,-22-21-1,1 0 1,21-21-16,0 0 0,-21 0 16,21 0-16,0 0 0,0-1 15,0-20-15,0 21 0,0-21 0,21-1 16,0 1-16,1 0 0,-1-1 0,0 1 16,21 0-16,-21-1 0,22 22 15,-22 0-15,21 0 0,1 0 0,-1 21 16,0 0-16,1 0 0,-1 0 0,0 21 15,1 0-15,-1 0 0,0 21 0,1-20 16,41 126 0,-84-106-16,0-21 0,0 22 15,0-22-15,0 21 0,-21-21 0,0 0 16,0 1-16,0-1 0,-1 0 0,1-21 16,0 0-16,0 21 0,0-21 0,0 0 31,21-21-31,0 0 0,0 0 0,0-1 15,0 1-15,0 0 0,21 0 16,0-21-16,21 20 0,-21-20 0,22 0 16,-1-1-16,0 1 0,1 0 0,20 21 15,-20-22-15,20 22 0,-21 0 0,22 0 16,-22 21-16,22 0 0,-22 0 0,-21 0 16,22 21-16,-22 0 0,0 0 15,0 0-15,-21 22 0,0-22 0,0 21 16,0 1-16,0-22 0,0 21 15,0-21-15,0 22 0,-21-22 0,0 21 16,0-21-16,21 0 0,-22 1 0,1-1 16,0 0-16,21 0 15,21-21 17,-21-21-32,21 21 0,1-21 15,-1 0-15,21-1 0</inkml:trace>
  <inkml:trace contextRef="#ctx0" brushRef="#br0" timeOffset="7155.34">15007 5736 0,'0'21'16,"21"-21"-16,0 0 16,1 0-16,-1 0 0,0 0 15,0 0-15,0 0 0,22-21 0,-22 21 16,0-21-16,0 21 0,0-21 0,22 21 15,-22-21-15,0 0 0,0-1 16,-21 1-16,0 0 0,0 0 16,0 0-16,0 0 0,0-1 15,-21 22-15,0 0 0,0 0 0,-22 0 16,22 0-16,0 0 0,-21 0 16,20 22-16,-20-1 0,21 0 0,0 21 15,0-21-15,-1 1 0,1 20 16,0-21-16,21 21 0,-21-20 0,21 20 15,0-21-15,0 0 0,0 0 0,21 1 16,0-1-16,0-21 0,1 21 0,-1-21 16,0 0-16,0 0 0,21 0 0,1 0 15,-22 0-15,21 0 0,1 0 16,-1-21-16,0 21 0,1-21 0</inkml:trace>
  <inkml:trace contextRef="#ctx0" brushRef="#br0" timeOffset="7459.42">16362 4953 0,'0'0'0,"0"-42"0,0 21 0,0-1 16,-21 22-16,-1 22 0,1-1 16,0 0-16,0 21 0,0 1 0,-22-1 15,22 21-15,0-20 0,0-1 16,-21 22-16,20-22 0,1 21 0,0 1 15,0-22-15,0 22 0,0-22 0,21 0 16,-22 22-16,22-22 0,-21 64 16,21-64-16,0-20 0,0-1 15,0 0-15,0 0 0,0 0 0,0 0 16,21-21 15,1 0-31,-1-21 0,-21 0 16,21 0-16,0 0 0,0 0 0,22-22 15,-22 22-15</inkml:trace>
  <inkml:trace contextRef="#ctx0" brushRef="#br0" timeOffset="8286.95">16658 4995 0,'0'0'0,"0"-21"0,0 0 0,0 42 15,-21 22 1,21-22-16,-21 21 0,0 0 0,-1 1 15,1-1-15,0 0 0,0 22 0,0-22 16,0 22-16,-1-1 0,1-20 16,0 20-16,21-21 0,0 22 0,0-22 15,0 1-15,-21-1 0,21-21 0,0 21 16,0-20-16,-21-1 0,21 0 0,0 0 16,0 0-16,21-21 31,0-21-16,-21 0-15,21 0 0,0 0 0,-21-1 16,22 1-16,-1 0 0,0-21 0,0 21 16,0-22-16,0 22 0,1-21 0,-1 21 15,0-1-15,0 1 0,0 0 16,-21 0-16,21 21 0,1 0 16,-22 21-16,0 0 15,0 0-15,0 1 0,0-1 0,0 21 16,0-21-16,21 0 0,-21 1 0,0-1 15,0 0-15,0 0 0,0 0 0,21 0 16,-21 1-16,0-1 0,0 0 16,21-21-16,0 0 15,0 21-15,1-21 0,-1 0 16,0 0-16,0 0 0,0 0 0,0 0 16,1-21-16,-1 21 0,0-21 0,0 21 15,0-21-15,0-1 0,1 1 0,-1 0 16,0 0-16,0 0 0,0-22 15,0 22-15,1 0 0,-22 0 0,0 0 16,0 0-16,0 42 31,-22 0-31,1 0 0,21 0 16,-21 0-16,0 1 0,21-1 16,0 0-16,0 0 0,0 0 15,0 0-15,0 1 0,0-1 0,0 0 16,0 0-16,0 0 0,42-21 15,-21 0-15,1 0 0,20 21 16,-21-21-16,21 0 0,-20 0 0,20 0 16,-21 0-16,21-21 0,-20 21 15,-1-21-15,0 0 0,0 21 0,0-21 16,-21 0-16,0-1 0,21-20 0,-21 21 16,0 0-16,0-22 0,0 22 0,0-21 15,-21 21-15,0 0 0,0-1 0,0 1 16,0 21-16,-1 0 0,-20 0 15,21 0-15,0 0 0,-22 0 16,22 0-16,0 0 0,0 0 0,0 21 16,0-21-16,-1 22 0,22-1 0,0 0 15,0 0-15,0 0 0,0 0 16,22 1-16,-1-22 0,0 21 0,21-21 16,-21 0-16</inkml:trace>
  <inkml:trace contextRef="#ctx0" brushRef="#br0" timeOffset="9123.62">18076 5757 0,'0'0'0,"0"-21"0,0-42 15,0 20 1,0 22-16,0 0 0,0 0 0,0 0 16,-21 21-16,0-21 0,0 21 15,0 0-15,-1 0 0,-20 0 16,21 21-16,0-21 0,0 21 0,-22 21 15,22-21-15,0 1 0,0-1 0,0 21 16,-1-21-16,1 22 0,0-22 0,0 21 16,21-21-16,-21 0 0,21 1 0,0-1 15,0 0-15,0 0 0,0 0 0,0 0 16,21-21-16,0 0 0,0 22 16,0-22-16,1 0 0,-1 0 0,0 0 15,0 0-15,0 0 0,0 0 16,22-22-16,-22 1 0,0 0 0,0 0 15,0 0-15,1 0 0,-1-22 0,-21 22 16,21-21-16,0-22 0,0 22 0,0 0 16,1-22-16,-1 1 0,0 20 15,21-20-15,-21-1 0,1 1 0,-1-1 16,0 22-16,-21-22 0,0 22 0,21 0 16,-21-1-16,0 22 0,0 0 0,0 0 15,0 63 1,-21-21-1,0 22-15,0-1 0,21 0 16,-22 1-16,1-1 0,0 22 0,0-22 16,21 0-16,0 22 0,-21-22 0,21 22 15,-21-22-15,21 0 0,0 22 16,0-22-16,0 0 0,0-20 0,0 20 16,0-21-16,21 21 0,0-20 0,0-1 15,21 0-15,-20 0 0,-1-21 0,21 0 16,-21 21-16,22-21 0,-22 0 0,21 0 15,0 0-15,-20 0 0,20 0 16,-21-21-16,21 21 0,-20-21 0,-1 0 16,21 0-16,-21-1 0,0 1 0,1 0 15,-1 0-15,-21-21 0,21 20 16,-21 1-16,0 0 0,0 0 0,0 0 16,-21 21-1,0 0-15,-1 0 16,1 21-16,21 0 0,0 0 15,0 22-15,0-22 0,0 0 0,0 0 16,0 0-16,0 0 0,0 1 0,0-1 16,0 0-16,0 0 15,0 0-15,0 0 0,0 1 16,-21-22 15,0 0-15,0 0-16,0-22 0,21 1 15,-22 21-15,1-21 16,0 0-16,0 0 0,0 0 16,0-1-16,-22 1 0,22 0 0</inkml:trace>
  <inkml:trace contextRef="#ctx0" brushRef="#br0" timeOffset="9391.46">15896 5292 0,'0'0'0,"-42"0"0,-1 0 0,1 0 0,21 0 16,21-21-16,21 21 16,21-22-16,1 22 0,-1 0 15,22 0-15,-22 0 0,43-21 0,-22 21 16,1 0-16,-1 0 0,22 0 15,-22 0-15,-20-21 0,20 21 0,-21 0 16,1 0-16,-22-21 0,21 21 0,-21 0 16,-21-21-16,22 21 0,-22-21 15,21-1-15,-21 1 16</inkml:trace>
  <inkml:trace contextRef="#ctx0" brushRef="#br0" timeOffset="9955.95">20807 4847 0,'0'0'0,"42"-21"0,-21 0 0,0 0 16,-21 0-16,0-1 0,22 1 15,-22 0-15,-22 42 32,1 0-32,0 22 0,0-1 15,0 22-15,0-1 0,-1 1 0,1 20 16,-21-20-16,21 20 0,0 1 0,-22 0 16,22-1-16,0 22 0,0-21 0,-22 0 15,22 20-15,0-20 0,-21 0 16,21 21-16,-1-22 0,-20 22 0,21 0 15,-21-21-15,20 20 0,-20-20 0,21 0 16,-21-22-16,20 22 0,1-22 0,0 1 16,21-1-16,0-20 0,0-1 15,-21 0-15,21-20 0,0-1 0,0 0 16,21-42 0,-21 0-1,21-1-15,0-20 0,-21 21 0,22-21 16,-1-1-16,-21 1 0,21 0 0,0-1 15</inkml:trace>
  <inkml:trace contextRef="#ctx0" brushRef="#br0" timeOffset="10271.2">20362 5779 0,'0'0'16,"-21"-64"-16,21-169 15,0 191-15,0 0 0,21-22 16,0 43-16,1-21 0,20-1 0,0 22 15,1 0-15,-1 0 0,0 21 16,22 0-16,-22 0 0,22 0 0,-22 21 16,0 0-16,1 0 0,-1 0 0,-21 1 15,0 20-15,0-21 0,-21 21 0,0 1 16,0-22-16,-21 21 0,0-21 16,0 22-16,-21-22 0,20 0 0,-20 0 15,0 0-15,-22 1 0,22-1 0,0 0 16,20-21-16,-20 0 0,21 21 15,-21-21-15,20 0 0,44 0 32,-1-21-17,0 0-15,21 21 0,-21-21 0,22-1 16,-1 1-16</inkml:trace>
  <inkml:trace contextRef="#ctx0" brushRef="#br0" timeOffset="10667.97">21018 5419 0,'0'0'0,"0"-21"0,0-1 16,0 1-16,0 0 16,0 0-1,0 0-15,22 21 0,-1-21 16,0 21-16,0 0 0,0 0 16,22 0-16,-22 0 0,0 21 0,0 0 15,0 0-15,0 0 0,1 0 0,-1 1 16,0-1-16,-21 21 0,21-21 15,-21 22-15,0-22 0,0 21 0,0-21 16,0 0-16,0 1 0,-21-1 0,0 0 16,0 0-16,-1-21 15,1 0-15,0 0 16,21-21-16,0 0 16,0-22-1,0 22-15,0 0 0,0 0 0,0-21 16,21 20-16,0 1 0,1-21 0,-22 21 15,21 0-15,0-22 0,0 22 0,0 0 16,0 0-16,1 0 0,-22-1 0,21 22 16,0-21-16,0 21 15,0 0-15,0 0 16,1 21-16,-1 1 16,0-1-16</inkml:trace>
  <inkml:trace contextRef="#ctx0" brushRef="#br0" timeOffset="10999.78">21823 5482 0,'21'0'15,"0"-21"1,0 0-16,0 21 0,-21-21 16,22 21-16,-1-21 0,-21-1 0,21 1 15,-21 0-15,21 0 0,0 0 16,-21 0-16,0-1 15,-21 22 1,0 0-16,0 0 0,0 22 0,-22-22 16,22 21-16,0 0 0,-21 0 0,20 0 15,1 0-15,0 1 0,0-1 16,0 21-16,0-21 0,21 0 16,0 1-16,0-1 0,0 0 0,0 0 15,0 0-15,21 0 0,0-21 0,0 22 16,0-22-16,0 21 0,1-21 0,-1 0 15,0 0-15,0 0 0,0 0 0,0 0 16,1 0-16,-1 0 0,21 0 16,-21-21-16,22 21 0,-22-22 0</inkml:trace>
  <inkml:trace contextRef="#ctx0" brushRef="#br0" timeOffset="11355.26">22564 5398 0,'0'0'0,"21"-22"0,-21 1 0,0 0 16,0 0-16,0 0 15,-21 21-15,-1 0 16,1 0-16,-21 0 0,21 0 0,0 21 16,-22-21-16,22 21 0,0 0 0,0 0 15,0-21-15,21 22 0,0-1 0,0 0 16,0 0-16,0 0 16,21-21-16,0 21 0,0-21 15,0 22-15,0-1 0,1-21 16,-1 21-16,0-21 0,0 21 15,-21 0-15,0 0 16,0 1 0,-21-1-1,0-21-15,0 0 0,-1 0 0,1 0 16,-21 0-16,21 0 0,0 0 0,-1 0 16,1 0-16,0 0 0,0 0 0,0 0 15,21-21 1,0-1-1,21 1-15,0 21 0,0-21 16,0 0-16,1 21 0</inkml:trace>
  <inkml:trace contextRef="#ctx0" brushRef="#br0" timeOffset="12156.45">22712 5525 0,'21'0'15,"0"0"1,0 0 0,0-22-16,1 1 0,-1 21 15,-21-21-15,21 21 0,0-21 0,-21 0 16,21 0-16,-21-1 16,21 22-16,-21-21 0,0 0 0,0 0 15,-21 21 1,0 0-16,0 0 15,-21 21-15,20 0 0,1 0 0,-21 1 16,21-1-16,0 0 0,-1 0 0,1 0 16,0 0-16,21 1 0,-21-1 0,21 0 15,0 0-15,0 0 0,0 0 16,0 1-16,21-22 0,0 21 0,0-21 16,1 0-16,20 0 0,-21 0 0,0 0 15,22 0-15,-22 0 0,21 0 0,-21 0 16,22 0-16,-22-21 0,21-1 0,0 22 15,-20-21-15,20 0 0,-21 21 16,0-21-16,0 0 0,-21 0 16,22-1-16,-22 1 0,21 0 0,0 0 15,-21 0-15,-21 21 32,0 21-32,-1-21 15,1 21-15,21 0 0,-21 0 0,0 1 16,0-1-16,21 0 0,0 0 0,-21 0 15,-1 0-15,22 1 0,0-1 0,0 0 16,0 0-16,-21-21 0,21 21 0,0 0 16,0-42 31,0 0-47,0 0 15,0 0-15,21 0 0,-21-1 0,22-20 16,-1 21-16,0 0 0,0-22 15,21 22-15,-20 0 0,20-21 0,-21 21 16,21-1-16,-20 1 0,-1 0 0,0 21 16,0 0-16,0 0 0,0 0 0,1 0 15,-22 21-15,0 0 16,0 1-16,0-1 0,0 0 16,0 0-16,-22 0 0,22 0 15,-21 1-15,21-1 0,-21 0 0,21 0 16,0 0-16,0 0 0,0 1 0,-21-1 15,21 0-15,0 0 32,0-42-17,0 0 1,21 21-16,0-21 0,0-1 0</inkml:trace>
  <inkml:trace contextRef="#ctx0" brushRef="#br0" timeOffset="12448.29">23897 4995 0,'0'0'0,"0"-21"0,0-21 15,-21 42 1,0 21-16,0 0 0,-1 0 16,1 1-16,0 20 0,0-21 0,21 21 15,-21 1-15,0-1 0,21-21 0,0 22 16,0-1-16,-22 0 0,22-21 15,-21 22-15,21-1 0,0-21 0,-21 22 16,21-22-16,0 21 0,0-21 0,0 0 16,0 1-16,0-1 0,0 0 15,21 0-15,0 0 0,1-21 0,-1 0 16,0 0-16,0 0 16,0 0-16,0 0 0,1 0 15,-1 0-15,0-21 0,0 21 0,-21-21 16,0 0-16,21 21 0</inkml:trace>
  <inkml:trace contextRef="#ctx0" brushRef="#br0" timeOffset="12675.38">23707 5334 0,'0'0'0,"-106"0"16,85 0-1,-1 0-15,44 0 31,-1 0-31,21 0 0,-21-21 0,22 21 16,-1 0-16,0 0 0,1 0 0,-1 0 16,0-21-16,1 21 0,-1 0 15,0 0-15,-21 0 0,22-21 0,-22 21 16,0 0-16,0 0 0,-21-22 16,-21 22-1</inkml:trace>
  <inkml:trace contextRef="#ctx0" brushRef="#br0" timeOffset="13332.9">4022 7895 0,'0'-21'16,"0"42"31,0 0-47,0 1 0,0-1 15,-22 21-15,22-21 16,-21 22-16,21-1 0,0 0 0,-21-21 16,0 22-16,0-22 0,0 21 0,21-21 15,-22 1-15,22-1 0,-21 0 0,21 0 16,21-21 15,1-21-31,-1 0 16,0 0-16,0-1 0,0 1 0,0 0 15</inkml:trace>
  <inkml:trace contextRef="#ctx0" brushRef="#br0" timeOffset="13792.1">4254 7916 0,'0'22'16,"0"-1"-1,0 0-15,0 0 0,-21 0 16,21 0-16,0 1 0,-21-1 15,21 0-15,-21 0 0,21 0 0,0 0 16,0 1-16,0-1 0,0 0 16,0-42 31,0 0-47,0-1 15,0 1 1,0 0-16,0 0 0,0-21 0,0 20 15,0 1-15,0-21 0,21 21 0,0-22 16,0 22-16,1 0 0,20 0 0,-21 0 16,0 0-16,0-1 0,22 22 15,-22 0-15,0 0 0,21 0 0,-20 0 16,-1 22-16,0-1 0,0 0 0,0 0 16,0 0-16,1 22 0,-22-22 15,0 21-15,0-21 0,0 22 0,0-22 16,0 21-16,0-21 0,0 0 0,0 22 15,-22-22-15,1 0 0,0 0 16,0-21-16,0 21 0,21 1 0,-21-22 16,-1 0-16,22 21 0,-21-21 15,0 0-15,0 0 16,21-21-16,0-1 0,-21 1 16,21 0-16,-21 0 0</inkml:trace>
  <inkml:trace contextRef="#ctx0" brushRef="#br0" timeOffset="13975">4127 7557 0,'0'0'15,"-42"-22"1,21 22-16,21-21 16,-21 21-1,42 0 16,0-21-31,0 21 0,0 0 16,22-21-16</inkml:trace>
  <inkml:trace contextRef="#ctx0" brushRef="#br0" timeOffset="14659.1">6138 7472 0,'-21'0'0,"0"0"15,21 21 1,21-21 15,0 0-31,22 0 16,-22 0-16,21-21 0,-21 0 0,22 0 15,-1-1-15,0 1 0,1-21 16,-1 21-16,0-22 0,1 22 0,-1-21 16,-21 21-16,21-22 0,-20 22 0,-22 0 15,0 0-15,0-21 0,0 20 0,0 1 16,-22 0-16,-20 21 0,21-21 0,-21 21 15,-22 0-15,22 0 0,-1 0 16,-20 21-16,21 0 0,-22 0 0,1 1 16,20 20-16,-20-21 0,20 21 15,1 22-15,21-22 0,-21 1 0,20 20 16,22-21-16,0 22 0,0-22 16,0 22-16,22-22 0,20 0 0,-21 1 15,0-1-15,22 0 0,-22 1 0,21-1 16,0 0-16,-20 1 0,20-22 0,-21 21 15,21-21-15,-20 1 0,-1 20 0,0-21 16,-21 0-16,0 0 0,0 1 16,-21-1-16,0 0 0,-22-21 15,1 21-15,0-21 0,-1 0 0,-20 0 16,20 0-16,-20 0 0,-1 0 0,22 0 16,-21-21-16,20 0 0,-20 0 15,20-1-15,22 1 0,-21-21 16,21 21-16,0-22 0,-22 22 0,43-21 15,-21 21-15,21-22 0,0 22 0,0 0 16,0 0-16,0 0 0,21 0 0,0 21 16,1-22-16,20 22 0,-21-21 15,21 21-15,1 0 0,-22 0 0,21 0 16,1-21-16,-1 21 0,0 0 0,22 0 16</inkml:trace>
  <inkml:trace contextRef="#ctx0" brushRef="#br0" timeOffset="15051.88">6562 7726 0,'-22'42'15,"22"-21"-15,-21-21 0,0 22 16,0-22-16,21 21 0,0 0 16,-21 0-16,0 0 0,21 0 0,0 22 15,0-22-15,-22 0 0,22 21 0,0-20 16,0-1-16,0 21 0,0-21 0,0 0 15,0 1-15,0-1 0,0 0 0,22 0 16,-1-21 0,0 0-16,0 0 0,0 0 0,22-21 15,-22 21-15,0-21 0,21 0 16,-21-1-16,1 1 0,20 0 0,-21 0 16,0 0-16,0-22 0,-21 22 0,0 0 15,22 0-15,-22 0 0,0 0 16,0-1-16,0 1 0,0 0 0,0 0 15,0 0-15,-22 21 16,1 0 15,21 21-15,21 0 0,1-21-16,-1 0 0,0 0 15</inkml:trace>
  <inkml:trace contextRef="#ctx0" brushRef="#br0" timeOffset="15407.67">7218 7705 0,'0'0'0,"-21"0"32,-1 21-32,1 0 0,21 0 0,0 0 15,-21 1-15,0 20 0,21 0 16,-21 1-16,21-1 0,0 0 0,-21 1 0,-1 20 15,22-21-15,-21 22 0,21-22 16,-21 22-16,0-1 0,0 1 16,0-1-16,21 22 0,-22-22 0,1 22 15,-21 0-15,21-1 0,0 1 0,-1 0 16,1-1-16,0-20 0,0 21 0,0-22 16,21 1-16,0-22 0,0 0 0,0 1 15,0-1-15,0-21 0,0 0 0,0-42 31,0 0-31,0-21 16,21 20-16,0-20 0,-21 0 16,21-1-16,0 1 0,1-21 0,-1-1 15,0 1-15,0-1 0,0 1 0,0-22 16,1 21-16,-1-20 0,0-1 16</inkml:trace>
  <inkml:trace contextRef="#ctx0" brushRef="#br0" timeOffset="15676.52">7091 8234 0,'0'0'0,"0"-42"0,21-43 15,-21 43-15,21-1 0,0 1 0,-21 21 16,21 0-16,-21-1 0,22 22 0,-22-21 16,21 21-16,0-21 0,0 21 15,0 0-15,0 0 0,1 0 16,-1 0-16,-21 21 0,0 0 0,0 1 16,0-1-16,0 0 0,0 21 15,0-21-15,0 1 0,0 20 16,-21-21-16,-1 21 0,1-20 0,0-1 15,0 21-15,0-21 0,0 0 0,-1 1 16,1-1-16,0-21 0,21 21 0,-21-21 16,42 0 15,0 0-31,0 0 0,1-21 0,-1 0 16,0-1-16,0 1 0,0 0 0,0-21 15</inkml:trace>
  <inkml:trace contextRef="#ctx0" brushRef="#br0" timeOffset="16243.73">7514 7938 0,'0'0'0,"0"-22"16,0 1-16,0 0 15,0 0 1,-21 21-16,0 0 0,0 0 16,-1 0-16,1 21 0,0 0 15,0 0-15,21 22 0,-21-22 0,21 21 16,-21-21-16,21 22 0,0-22 15,0 21-15,0-21 0,0 1 0,0-1 16,0 0-16,0 0 0,21 0 16,0-21-16,0 0 0,0 0 15,0 0-15,22 0 0,-22 0 0,0-21 16,21 21-16,-20-21 0,-1 0 16,0 21-16,0-21 0,0-1 0,0 1 15,1 0-15,-22 0 0,0 0 0,21 0 16,-21-1-16,21 1 0,-21 0 0,0 0 15,0 0-15,0 0 0,21 21 0,-21-22 16,21 22-16,0 0 16,1 0-1,-1 0-15,-21 22 0,0-1 0,21 0 16,-21 0-16,21 0 0,-21 0 16,21 1-16,-21-1 0,0 0 0,0 0 15,0 21-15,0-20 0,0-1 16,0 0-16,0 0 0,0 0 15,0-42 17,0 0-32,0 0 15,0 0-15,0-1 0,0 1 16,21 0-16,-21-21 0,22 21 0,-22-22 16,0 22-16,21 0 0,0-21 15,-21 20-15,21 1 0,-21 0 0,0 0 16,21 0-16,0 21 15,1 0 1,-1 0 0,0 0-16</inkml:trace>
  <inkml:trace contextRef="#ctx0" brushRef="#br0" timeOffset="16591.55">8911 7726 0,'0'0'0,"0"-21"0,0 0 15,-21-1-15,0 22 0,0-21 16,-1 21-16,1 0 16,0 21-16,0 1 0,0-1 15,0-21-15,-1 42 0,22-21 0,0 0 16,-21 22-16,21-22 0,-21 21 15,21-21-15,0 22 0,0-1 0,0-21 16,0 22-16,0-22 0,0 0 0,0 21 16,21-21-16,0 1 0,-21-1 0,22-21 15,-1 21-15,0 0 0,0-21 0,0 0 16,0 0-16,1 0 0,-1 0 0,0 0 16,0 0-16,21 0 0,-20-21 15,-1 0-15,0 21 0,0-21 16,0-1-16,22 1 0,-22-21 0,0 21 15,0-22-15,21 22 0,-20-21 0</inkml:trace>
  <inkml:trace contextRef="#ctx0" brushRef="#br0" timeOffset="16856.43">9419 7514 0,'0'0'0,"21"-63"0,-21 20 0,0 1 16,0 0-16,0 21 0,0-22 16,0 22-16,0 0 0,0 42 15,-21-21 1,21 42-16,-21-20 0,0 20 15,21 0-15,0 1 0,-21-1 0,-1 0 16,22 22-16,-21-22 0,21 0 16,0 22-16,-21-22 0,21 1 0,-21-1 15,21 0-15,0 1 0,0-1 0,0 0 16,0-21-16,0 22 0,0-22 0,0 0 16,0 0-16,0 0 0,0 1 0,0-1 15,0 0-15,21-21 16,0 0-1,0-21-15,1 0 16,-1-1-16,21 22 0</inkml:trace>
  <inkml:trace contextRef="#ctx0" brushRef="#br0" timeOffset="18055.66">9885 7895 0,'0'0'16,"0"-21"-16,0 0 0,0 0 0,0 0 15,0-1-15,0 1 0,0 0 0,0 0 16,0 0-16,0 0 0,0-1 16,-21 1-16,-1 21 0,1 0 15,0 0-15,0 21 16,0 1-16,0-1 0,-1 0 0,-20 0 16,21 0-16,0 22 0,21-22 0,-21 0 15,-1 21-15,22-21 0,-21 1 16,21 20-16,0-21 0,0 0 0,0 0 15,0 1-15,0-1 0,21-21 16,1 0-16,-1 0 16,0 0-16,0 0 15,0 0-15,0 0 0,1-21 0,-1-1 16,0 1-16,0 0 0,0 0 16,-21 0-16,21 0 0,-21-1 0,22 1 15,-22 0-15,0 0 0,21-21 0,-21 20 16,21 22-16,-21-21 0,0 0 0,0 42 47,-21 0-47,21 1 15,-21-1-15,21 0 0,0 0 0,0 0 16,0 0-16,0 22 0,0-22 0,0 0 16,0 0-16,0 0 0,0 1 0,21-1 15,0-21-15,0 21 16,0-21-16,0 0 0,1 0 15,20 0-15,-21 0 0,0 0 0,22-21 16,-22 21-16,0-21 0,21 21 0,-21-22 16,1 1-16,-1 0 0,0 0 0,0 0 15,0 0-15,0-1 0,1 1 16,-1-21-16,-21 21 0,21 0 0,0-22 16,-21 22-16,0 0 0,0 0 0,0 0 15,-21 42 16,21 0-31,-21-21 0,0 21 16,21 0-16,0 0 0,0 1 0,0-1 16,0 0-16,0 0 0,0 0 0,0 0 15,0 1-15,0-1 0,21 0 0,0-21 16,-21 21-16,21 0 0,-21 0 0,21 1 16,0-22-1,-21 21-15,0-42 47,-21 21-47,0-22 16,0 1-16,0 21 15,21 21 17,0 1-17,21-22-15,0 0 16,0 21-16,0-21 15,1 0-15,-1 0 0,0 0 16,0 0-16,0 0 0,0 0 0,1 0 16,-1-21-16,0 21 0,0-22 0,0 1 15,22 21-15,-22-21 0,0 21 0,0-21 16,0 0-16,-21 0 0,21-1 0,1 1 16,-1 21-16,0-21 0,-21 0 0,0 0 15,0 0-15,0-1 0,0 1 0,0 0 16,-21 21-1,0 0 1,-1 0-16,22 21 0,0 0 16,0 1-16,0-1 15,0 0-15,0 0 0,0 0 0,0 0 16,22 1-16,-1-1 0,0 0 0,0 0 16,0 0-16,0 0 0,-21 1 15,0-1-15,0 0 0,0 0 16,0 0-1,-21-21-15,0 0 16,0 0-16,0 0 0,0 0 16,-1 0-16,1 0 15,21-21 17,0 0-32,21 0 0,1 0 15,-1 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CD8C-E125-45C1-A458-AE51B5E07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0AAEA-B705-4243-A3AF-48CD2354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64EB-2BE2-4B02-AE61-9B74CF0A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EA26-C821-471D-B287-581C020D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D68B-2E91-4754-A465-913404E0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0A30-9033-487C-8C54-944DCC21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9C7-6E56-4CCC-AF5A-DFF91F92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ADC5-6C46-4BFE-A0EA-192D7317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96C2-990F-4C89-94D1-AC2AEB10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5CE7-470C-4078-9E84-BC2FD294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BA869-14EA-436D-ACCB-CB4D1451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D7231-9DD7-4466-8DCA-DCD340EC5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BD0E-6D8F-4D33-96B6-88355862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9063-1534-4348-9329-E3090104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9B67-705A-42B7-98BF-9FF605C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8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7C9E-74B9-4A07-8FD3-8C96B9F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C032-40E9-4C41-9EF4-3F366514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E67B-20EB-49AB-92FE-5D11B82C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88EB-9DC0-4E0E-9342-8693F7FE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EFE5-4937-4D20-BB34-30D5E31A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2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D51-32DF-406C-8CFD-D43FE0B1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1A00-3DF2-4CCA-ADC0-06AA704E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5E4F-06CB-4368-BEC8-13D8680D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21228-DC47-4EF7-8A41-7349444F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4247-EF90-486E-884C-FFF5B34C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7623-E1CC-4E73-83B0-6E48DCE1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0E05-883E-4282-B0BE-3E95C1C99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9D2C7-A997-4C11-9AB4-601E6EABA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F148-54CB-45E0-8EBE-A339F55E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650BB-4FD6-4D77-BBFF-6DC1C65D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D0B61-065A-4CC9-8949-66CD3598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4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40D8-88F8-4352-A4BC-B3F46A9F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742F-30F5-4950-A1C1-0E07A7ED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64A28-C1C1-40F1-BCAB-638B28727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56269-CBC0-4324-91CE-AA6B2E31B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60497-6DDE-4828-B197-C8EDACE6B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309F9-77D0-4FF9-89CD-445359F6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403E7-98BB-4D1B-82E0-63E025A7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DE324-AAB2-42B8-A204-17F269AF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3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E418-DAD7-4E43-8A03-C25A3C4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B2548-4EC4-4F4D-932E-D5960495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E3E38-13C3-4C75-BBBA-EF98394A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8F3BB-1443-4D62-8686-B8F170A6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8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CDD42-3412-428D-BD30-75FE8488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DD169-D8DA-4275-8598-CEAB13D1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0272-659B-4D7E-BFFA-8D7F796E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F9A8-C6E8-4951-9CDA-E915ABCD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9C31-2093-49BC-B974-76922E9D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D0F76-AB57-4C6C-AEF0-0C9F20944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998B4-59E5-40DD-AE77-51D41745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7F654-52CD-47C0-B65A-DEE7DF19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0AA2E-97D9-43D1-A00E-28E831F5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5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3F9F-EA31-4677-B19F-552A4D13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28ECC-1A5B-4069-B6FD-C408CB625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FFC69-8B60-4F86-A548-350D64AA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0CDC-50E6-43DC-99D0-57173B8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1ABC7-23B3-48D6-8691-B52B8A23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F8061-A41A-4933-90DB-45638682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96C8C-BF3C-4ED7-B098-9C24AEF0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63F9-7C2A-48F6-9968-6184684A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841A-F2E8-48A1-B309-7A6A2C222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E94B-E351-41AD-98FE-350BBC4C18E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9276-7151-44F7-8E95-871D3923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DDE6-D4F7-488C-A070-6F7699575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4E2F-76BE-4944-85E4-45C1C090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2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D5F750-7300-44C1-AF29-A3F620519218}"/>
                  </a:ext>
                </a:extLst>
              </p14:cNvPr>
              <p14:cNvContentPartPr/>
              <p14:nvPr/>
            </p14:nvContentPartPr>
            <p14:xfrm>
              <a:off x="236160" y="122040"/>
              <a:ext cx="8923320" cy="202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D5F750-7300-44C1-AF29-A3F620519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12680"/>
                <a:ext cx="894204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40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DB7BB-1593-4B3A-86A7-158C1C7E350D}"/>
                  </a:ext>
                </a:extLst>
              </p14:cNvPr>
              <p14:cNvContentPartPr/>
              <p14:nvPr/>
            </p14:nvContentPartPr>
            <p14:xfrm>
              <a:off x="647640" y="678240"/>
              <a:ext cx="839772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DB7BB-1593-4B3A-86A7-158C1C7E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668880"/>
                <a:ext cx="841644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80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D6528E-1BCC-42E5-B067-B5053ACC8B3D}"/>
                  </a:ext>
                </a:extLst>
              </p14:cNvPr>
              <p14:cNvContentPartPr/>
              <p14:nvPr/>
            </p14:nvContentPartPr>
            <p14:xfrm>
              <a:off x="243720" y="373320"/>
              <a:ext cx="2934000" cy="121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D6528E-1BCC-42E5-B067-B5053ACC8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363960"/>
                <a:ext cx="2952720" cy="12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6F235B-CF51-4D78-A722-C3B66D00CE94}"/>
                  </a:ext>
                </a:extLst>
              </p14:cNvPr>
              <p14:cNvContentPartPr/>
              <p14:nvPr/>
            </p14:nvContentPartPr>
            <p14:xfrm>
              <a:off x="594360" y="1424880"/>
              <a:ext cx="5905800" cy="206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6F235B-CF51-4D78-A722-C3B66D00CE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000" y="1415520"/>
                <a:ext cx="5924520" cy="20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71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E12493-1BD5-494A-8FF8-53A61A7E6AC2}"/>
                  </a:ext>
                </a:extLst>
              </p14:cNvPr>
              <p14:cNvContentPartPr/>
              <p14:nvPr/>
            </p14:nvContentPartPr>
            <p14:xfrm>
              <a:off x="312480" y="182880"/>
              <a:ext cx="855756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E12493-1BD5-494A-8FF8-53A61A7E6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73520"/>
                <a:ext cx="857628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42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C138CA-55B1-465B-8A57-F87D7F9E5132}"/>
                  </a:ext>
                </a:extLst>
              </p14:cNvPr>
              <p14:cNvContentPartPr/>
              <p14:nvPr/>
            </p14:nvContentPartPr>
            <p14:xfrm>
              <a:off x="259200" y="198000"/>
              <a:ext cx="8488800" cy="532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C138CA-55B1-465B-8A57-F87D7F9E51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88640"/>
                <a:ext cx="8507520" cy="53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12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9DBDCC-BC31-4F7A-A8A7-133B21153DBD}"/>
                  </a:ext>
                </a:extLst>
              </p14:cNvPr>
              <p14:cNvContentPartPr/>
              <p14:nvPr/>
            </p14:nvContentPartPr>
            <p14:xfrm>
              <a:off x="297000" y="426600"/>
              <a:ext cx="919800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9DBDCC-BC31-4F7A-A8A7-133B21153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417240"/>
                <a:ext cx="921672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655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92B6BC-9354-426A-B1ED-5296329883BC}"/>
                  </a:ext>
                </a:extLst>
              </p14:cNvPr>
              <p14:cNvContentPartPr/>
              <p14:nvPr/>
            </p14:nvContentPartPr>
            <p14:xfrm>
              <a:off x="373320" y="594360"/>
              <a:ext cx="8839440" cy="50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92B6BC-9354-426A-B1ED-5296329883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585000"/>
                <a:ext cx="885816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95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53E6A9-CFBD-4BB4-A9AE-C47333729E7F}"/>
                  </a:ext>
                </a:extLst>
              </p14:cNvPr>
              <p14:cNvContentPartPr/>
              <p14:nvPr/>
            </p14:nvContentPartPr>
            <p14:xfrm>
              <a:off x="259200" y="38160"/>
              <a:ext cx="7536240" cy="64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53E6A9-CFBD-4BB4-A9AE-C47333729E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8800"/>
                <a:ext cx="755496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9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91DAAF-CCB2-4918-9C3D-80446063011C}"/>
                  </a:ext>
                </a:extLst>
              </p14:cNvPr>
              <p14:cNvContentPartPr/>
              <p14:nvPr/>
            </p14:nvContentPartPr>
            <p14:xfrm>
              <a:off x="236160" y="403920"/>
              <a:ext cx="919008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91DAAF-CCB2-4918-9C3D-804460630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94560"/>
                <a:ext cx="920880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95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4DF773-9966-4AB2-B76E-D7726766315A}"/>
                  </a:ext>
                </a:extLst>
              </p14:cNvPr>
              <p14:cNvContentPartPr/>
              <p14:nvPr/>
            </p14:nvContentPartPr>
            <p14:xfrm>
              <a:off x="228600" y="243720"/>
              <a:ext cx="10531080" cy="436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4DF773-9966-4AB2-B76E-D77267663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34360"/>
                <a:ext cx="10549800" cy="43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1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D8D770-2FA7-4FA0-9EA3-C64372DE8690}"/>
                  </a:ext>
                </a:extLst>
              </p14:cNvPr>
              <p14:cNvContentPartPr/>
              <p14:nvPr/>
            </p14:nvContentPartPr>
            <p14:xfrm>
              <a:off x="259200" y="388800"/>
              <a:ext cx="8786160" cy="56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D8D770-2FA7-4FA0-9EA3-C64372DE86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379440"/>
                <a:ext cx="880488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02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0A5DA4-A9C1-4F4D-9D67-D63738619756}"/>
                  </a:ext>
                </a:extLst>
              </p14:cNvPr>
              <p14:cNvContentPartPr/>
              <p14:nvPr/>
            </p14:nvContentPartPr>
            <p14:xfrm>
              <a:off x="259200" y="388800"/>
              <a:ext cx="11826360" cy="189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0A5DA4-A9C1-4F4D-9D67-D63738619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379440"/>
                <a:ext cx="11845080" cy="19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F08997-FC6C-4384-867F-90CAFAFA60D6}"/>
                  </a:ext>
                </a:extLst>
              </p14:cNvPr>
              <p14:cNvContentPartPr/>
              <p14:nvPr/>
            </p14:nvContentPartPr>
            <p14:xfrm>
              <a:off x="442080" y="2476440"/>
              <a:ext cx="10881720" cy="267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F08997-FC6C-4384-867F-90CAFAFA60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" y="2467080"/>
                <a:ext cx="10900440" cy="26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4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4112FC-2F48-4DB1-95F8-2E66C0054B55}"/>
                  </a:ext>
                </a:extLst>
              </p14:cNvPr>
              <p14:cNvContentPartPr/>
              <p14:nvPr/>
            </p14:nvContentPartPr>
            <p14:xfrm>
              <a:off x="0" y="221040"/>
              <a:ext cx="10759680" cy="45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4112FC-2F48-4DB1-95F8-2E66C0054B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1077840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25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B7871A-B70E-4E8B-9498-1B2374BB06A3}"/>
                  </a:ext>
                </a:extLst>
              </p14:cNvPr>
              <p14:cNvContentPartPr/>
              <p14:nvPr/>
            </p14:nvContentPartPr>
            <p14:xfrm>
              <a:off x="426600" y="236160"/>
              <a:ext cx="1061496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B7871A-B70E-4E8B-9498-1B2374BB06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26800"/>
                <a:ext cx="1063368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22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A414A0-6DFB-4319-9A68-ED37804DEF77}"/>
                  </a:ext>
                </a:extLst>
              </p14:cNvPr>
              <p14:cNvContentPartPr/>
              <p14:nvPr/>
            </p14:nvContentPartPr>
            <p14:xfrm>
              <a:off x="792360" y="769680"/>
              <a:ext cx="7909920" cy="271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A414A0-6DFB-4319-9A68-ED37804DE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760320"/>
                <a:ext cx="7928640" cy="27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0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E10-1F77-49CA-A027-40C31E58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993D-E06B-4605-B320-2F360C16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8861BB-A84F-4C22-9DE9-C6AD0C9F0B29}"/>
                  </a:ext>
                </a:extLst>
              </p14:cNvPr>
              <p14:cNvContentPartPr/>
              <p14:nvPr/>
            </p14:nvContentPartPr>
            <p14:xfrm>
              <a:off x="0" y="358200"/>
              <a:ext cx="909108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8861BB-A84F-4C22-9DE9-C6AD0C9F0B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8840"/>
                <a:ext cx="910980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35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2020-12-08T02:09:03Z</dcterms:created>
  <dcterms:modified xsi:type="dcterms:W3CDTF">2020-12-08T02:59:41Z</dcterms:modified>
</cp:coreProperties>
</file>