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2:12:02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1016 0,'0'0'0,"-21"0"141,-1 0-141</inkml:trace>
  <inkml:trace contextRef="#ctx0" brushRef="#br0" timeOffset="472.72">3006 995 0,'0'-21'0,"21"21"46,-21-21-46,21-1 16,-21 1-16,21 21 16,0-21-16,0 0 0,-21 0 15,22 0-15,-22-1 16,0 1-16,0 0 0,0 0 16,0 0-16,-22 0 15,1 21-15,0-22 0,0 22 16,0 0-16,0 0 0,-1 0 15,1 0-15,0 0 0,-21 0 0,21 22 16,-1-22-16,1 21 0,0 0 0,-21 21 16,21-21-16,-1 22 0,-20-1 15,21 0-15,0 1 0,0-1 0,-22 0 16,22 1-16,21 20 16,-21-20-16,21-1 0,0 0 0,0 1 15,0-22-15,0 21 0,0 0 0,0-20 16,21 20-16,0-21 0,0 21 15,22-20-15,-22-1 0,21 0 0,-21-21 16,22 21-16,-1-21 0,-21 0 16,22 0-16,-1 0 0,-21 0 0,21 0 15,-20 0-15,20-21 0,0 0 16,-21 0-16,22-1 0,-1 1 0,-21 0 16,22-21-16,-22 21 0,21-22 0</inkml:trace>
  <inkml:trace contextRef="#ctx0" brushRef="#br0" timeOffset="788.05">3725 550 0,'-21'0'15,"0"0"1,21 22-1,0-1-15,-21 21 0,0-21 0,21 22 16,-22-1-16,22 0 0,0 22 0,-21-22 16,21 22-16,-21-1 0,0-21 15,21 22-15,0-22 0,0 1 16,-21-1-16,21 0 0,-21 1 16,21-1-16,0-21 0,0 0 0,0 0 15,0 1-15,0-1 0,0 0 0,0 0 16,0-42 15,21 0-31,0 0 16</inkml:trace>
  <inkml:trace contextRef="#ctx0" brushRef="#br0" timeOffset="1388.1">4127 1185 0,'0'0'0,"22"0"0,-22-21 0,0 0 16,0 0-16,0 0 0,0 0 0,0-1 16,0-20-16,0 21 0,0 0 15,0 0-15,0-1 0,-22 1 16,1 21-16,0 0 15,0 0-15,-21 0 0,20 21 0,1 1 16,-21-1-16,21 0 0,0 0 16,-22 21-16,22-20 0,-21 20 15,21 0-15,-22 1 0,22-1 0,0 0 16,0 1-16,0-22 0,21 21 16,0 0-16,0-20 0,0 20 0,0-21 15,0 0-15,21 0 0,0 1 0,0-1 16,0-21-16,0 0 0,1 0 15,-1 0-15,0 0 0,21 0 0,-21 0 16,1-21-16,-1 21 0,0-22 16,21 1-16,-21 0 0,1-21 15,-1 21-15,0-1 0,0-20 0,-21 0 16,21 21-16,0-22 0,1 1 16,-1 0-16,-21 20 0,0-20 0,21 21 15,-21 0-15,0 0 0,21 21 16,-21 21-1,0 0-15,-21 0 16,21 0-16,-21 22 0,21-22 16,-21 0-16,21 21 0,0-21 0,0 22 15,0-22-15,0 0 0,0 0 0,0 0 16,0 1-16,0-1 0,0 0 16,0 0-16,0 0 0,21-21 31,0 0-31,0 0 0,0 0 15,0 0-15,1-21 0</inkml:trace>
  <inkml:trace contextRef="#ctx0" brushRef="#br0" timeOffset="1968.01">5038 1101 0,'0'0'0,"21"0"0,-21-43 16,0 22 0,0 0-16,0 0 0,-21 21 31,-1 0-31,1 0 0,0 0 0,0 0 16,0 0-16,0 21 0,-22-21 0,22 21 15,0 0-15,-21 1 0,20-1 16,1 0-16,0 0 0,0 0 0,0 0 15,21 1-15,0-1 0,0 0 16,0 0 0,21 0-1,0-21-15,0 0 0,0 0 0,1 0 16,-1 0-16,0 0 0,0 0 16,0 0-16,0 0 0,1 21 0,-1-21 15,0 0-15,0 22 0,0-1 16,0-21-16,-21 21 0,22 0 15,-22 0-15,0 0 16,0 1-16,0-1 0,0 0 0,-22-21 16,1 21-16,0 0 0,0-21 15,0 21-15,0-21 0,-1 0 0,1 0 16,-21 0-16,21 0 0,0 0 16,-1 0-16,1 0 0,-21 0 0,21 0 15,0 0-15,-1 0 0,1 0 16,0-21-16,0 21 0,21-21 15,-21 21-15,0 0 16,21-21 15,21 21-31,0 0 16,0 0-16,0 0 0,0-21 16,1 21-16,-1-21 0</inkml:trace>
  <inkml:trace contextRef="#ctx0" brushRef="#br0" timeOffset="2507.69">5651 1207 0,'0'0'0,"22"-22"0,-1 1 15,-21 0 1,0 0-16,0 0 0,0 0 15,0-1-15,-21 22 16,21-21-16,-22 21 0,1 0 16,0 0-16,0 0 0,0 0 15,-22 0-15,22 0 0,0 0 0,-21 21 16,21 1-16,-22-1 0,22-21 16,0 21-16,0 0 0,0 21 0,-1-20 15,22-1-15,0 0 0,0 0 16,0 0-16,0 0 0,0 1 15,22-1-15,-1-21 16,0 0-16,0 21 0,0 0 16,0-21-16,1 0 0,-1 0 0,21 0 15,-21 0-15,0 0 0,1 21 0,-1-21 16,0 0-16,0 0 0,0 0 16,0 21-16,1-21 0,-22 22 15,0-1-15,0 0 0,0 0 16,-22-21-16,-20 21 15,21 0-15,0 1 0,-22-22 16,22 21-16,-21-21 0,21 21 0,0-21 16,-1 21-16,1-21 0,0 0 15,0 0-15,0 0 16,0 0 0,-1 0-1,1-21 1,0 21-16,0 0 0,0 0 15,0 0-15</inkml:trace>
  <inkml:trace contextRef="#ctx0" brushRef="#br0" timeOffset="3027.85">3175 1842 0,'0'0'0,"-42"0"0,-1 0 16,22 0-16,0 0 0,0 0 15,0 0-15,-1 0 16,44 0 15,-1 0-15,21 0-16,-21 0 0,22 0 15,-1 0-15,21 0 0,1 0 0,21 0 16,-1 0-16,1 0 0,21-22 16,0 22-16,-1 0 0,1 0 0,21 0 15,-21 0-15,21 0 0,0 0 16,0 0-16,-21 0 0,21 0 0,-21 0 15,0 0-15,-22 0 0,22 0 16,-21 0-16,-1 0 0,1 0 0,-21 0 16,-1 0-16,1 0 0,-22 0 0,0 0 15,-21 0-15,1 0 0,-1 0 16,0 0-16,-42 0 47,0 0-47,-1 0 0,1 0 15,0 0-15,0 0 0,-21 0 0,-1 0 0,1 0 16,0 0-16</inkml:trace>
  <inkml:trace contextRef="#ctx0" brushRef="#br0" timeOffset="3551.81">2942 1947 0,'21'0'78,"0"0"-78,1 0 0,20 0 15,0 0-15,-21 0 0,43 0 0,-22 0 16,22 0-16,20-21 0,-20 21 16,21 0-16,-1 0 0,22 0 0,-21 0 15,21 0-15,-1 0 0,1 0 16,0 0-16,21 0 0,-21 0 15,21 0-15,-21 0 0,0 0 0,-1 0 16,1 0-16,0 0 0,0 0 0,-21 0 16,20 0-16,-20 0 0,-21 0 15,20 0-15,-20 0 0,-1 0 0,-20 0 16,-1 0-16,0 0 0,-21 0 16,22 0-16,-22 0 0,0 0 0,0 0 15,-21-21-15,-21 21 47,0 0-31,0-21-16</inkml:trace>
  <inkml:trace contextRef="#ctx0" brushRef="#br0" timeOffset="6215.91">3810 2900 0,'21'0'47,"0"0"-47,-21-21 0,21 0 31,1-1-31,-22 1 16,0 0-16,0 0 15,0 0-15,0 0 16,0-1-16,0 1 0,0 0 16,0 0-16,0 0 15,-22 21 1,22-21-16,-21 21 0,0 0 31,0 21-31,0 0 16,21 0-16,-21 0 0,-1 22 15,22-22-15,-21 0 0,21 21 16,0-21-16,-21 1 0,21 20 0,-21-21 16,21 21-16,0-20 0,0 20 0,0-21 15,0 21-15,0-20 0,0-1 16,0 21-16,0-21 0,21 0 0,0 1 16,0-1-16,1 0 0,-1 0 15,0-21-15,0 0 0,0 0 0,0 0 16,1 0-16,20 0 0,-21 0 0,0 0 15,0-21-15,22 21 16,-22-21-16,0 0 0,0-1 0,0 1 16,22 0-16,-22 0 0,0-21 0,0 20 15,22 1-15,-22-21 0,-21 21 16,21-22-16,0 22 0,-21 0 0,0 0 16,0 0-16,0 0 0,0-1 0,0 1 15,-21 21 16,0 0-31,0 0 0,21 21 0,-22 1 16,1-1 0,21 0-16,0 0 15,21-21 17,1 0-32,-1 0 15,0 0-15,0 0 0,0-21 0,0 21 16,1-21-16,20 21 0,-21-21 15,0 21-15,0-22 0,1 22 0,-1-21 16,0 21-16,0-21 0,0 21 0,0 0 16,-21-21-16,0 42 31,0 0-15,-21 0-1,0 1-15,21-1 0,-21 21 0,0-21 16,21 0-16,-21 1 0,21 20 0,-22-21 15,22 0-15,0 0 0,0 22 16,0-22-16,0 0 0,0 0 0,0 0 16,0 1-16,22-1 0,-1 0 0,0-21 15,21 0-15,-21 21 0,1-21 16,20 0-16,-21 0 0,21 0 0,1 0 16,-1-21-16,-21 0 0,22 0 0,-1 21 15,0-22-15,1 1 16,-22-21-16,21 21 0,-21 0 0,22-1 0,-22-20 15,0 21-15,0-21 0,0 20 16,0 1-16,-21-21 0,0 21 16,0 0-16,0-1 0,0 1 15,-21 21-15,0 0 16,0 0-16,0 0 0,0 21 16,21 1-16,-22-22 0,1 21 0,0 21 15,21-21-15,0 0 0,0 1 0,0 20 16,0-21-16,0 0 0,0 0 15,0 22-15,0-22 0,0 0 0,21 0 16,-21 0-16,21 1 0,1-1 16,-1 0-16,0-21 0,0 0 15,0 0-15,0 0 16,1 0-16,-1 0 0,21 0 0,-21 0 16,0-21-16,1 0 0</inkml:trace>
  <inkml:trace contextRef="#ctx0" brushRef="#br0" timeOffset="7252.32">6181 2900 0,'0'-21'16,"0"0"-16,0-1 16,-22 1-16,1 21 0,0 0 15,0 0-15,0 0 0,0 0 0,-1 0 16,1 0-16,0 0 0,-21 21 15,21 1-15,-1-1 0,-20 0 0,21 0 16,-21 0-16,20 22 0,1-22 0,0 0 16,0 21-16,0-21 0,21 22 15,0-22-15,0 21 0,-21-21 0,21 1 16,0-1-16,0 0 0,0 0 0,21-21 16,-21 21-16,21-21 0,0 0 15,0 0-15,0 0 0,1 0 0,-1 0 16,0-21-16,21 21 0,-21-21 15,1 0-15,-1 0 0,0-1 0,0 1 16,0-21-16,0 21 0,1 0 0,-1-22 16,0 22-16,0-21 0,-21 21 15,0-22-15,21 22 0,-21 0 0,0 0 16,0 0-16,0-1 0,0 1 16,-21 42-1,0 1 1,21-1-16,0 0 15,0 21-15,0-21 0,0 1 0,0-1 16,0 21-16,0-21 0,0 0 0,0 1 16,0 20-16,0-21 15,0 0-15,21 0 0,0-21 0,-21 22 16,21-1-16,1-21 0,-1 0 0,0 0 16,0 0-16,0 0 0,0 0 15,1 0-15,20-21 0,-21-1 0,21 1 16,-20 21-16,20-42 0,-21 21 0,21 0 15,-20-1-15,-1-20 0,21 0 0,-21-1 16,22 1-16,-22 0 0,0-1 16,0 1-16,0 0 0,0-1 0,1 1 15,-22 0-15,0-1 0,0 22 16,21 0-16,-21 0 0,0 0 0,0 0 16,-21 42 15,-1 21-31,22-21 0,-21 0 0,0 22 15,21-1-15,0 0 0,-21 1 0,0-22 16,0 21-16,21 1 0,0-1 16,0 0-16,-22-21 0,22 22 0,0-22 15,0 0-15,0 21 0,0-20 0,0-1 16,22 0-16,-22 0 0,21-21 16,0 21-16,0-21 0,0 0 0,0 0 15,1 0-15,-1 0 0,0 0 0,0 0 16,21-21-16,-20 21 0,20-21 0,-21 0 15,21 0-15,-20-1 16,20 1-16,-21 0 0,21 0 0,-20 0 16,-1 0-16,0-1 0,0 1 0,-21 0 15,0 0-15,0 0 0,-21 21 32,0 21-32,0-21 15,-1 21-15,1 0 0,21 0 16,0 22-16,-21-22 0,21 0 0,0 0 15,0 0-15,0 1 0,0-1 0,0 0 16,21 0-16,-21 0 0,21-21 16,1 0-16,-1 21 0,0-21 15,0 0-15,0 0 16,22 0-16,-22 0 0,0-21 0,21 0 16,-21 21-16,22-21 0,-22 0 15,0 0-15,21-1 0,-20 1 0,-1 0 16,0 0-16,-21 0 0,0-22 0</inkml:trace>
  <inkml:trace contextRef="#ctx0" brushRef="#br0" timeOffset="7477.27">6752 2688 0,'0'0'0,"-21"0"0,21 21 16,21-21 15,0 0-31,0 0 0,22 0 16,-22 0-16,21 0 0,1 0 0,-22 0 15,21 0-15,-21 0 0,0 0 16,1 0-16,-1-21 0,0 21 0,0 0 16,-21-21-16,21 21 0,-21-21 0,21 21 15</inkml:trace>
  <inkml:trace contextRef="#ctx0" brushRef="#br0" timeOffset="8151.78">8953 3090 0,'22'0'15,"-1"-21"1,0 21 0,0-21-16,-21 0 15,21 21-15,-21-21 0,0 0 16,0-1-16,0 1 0,0 0 15,-21 0-15,0 0 0,0-22 16,-22 22-16,22 0 0,0 21 16,-21-21-16,-1 21 0,22 0 0,-21 0 15,0 0-15,-1 0 0,1 0 0,0 21 16,-1 0-16,22 0 0,-21 1 16,21-1-16,-1 0 0,1 21 0,0-21 15,0 1-15,21-1 0,0 21 16,0-21-16,0 0 0,0 1 15,21-1-15,0-21 0,0 0 16,1 21-16,-1-21 0,21 0 0,-21 0 16,0 0-16,22 0 0,-22 0 0,21-21 15,1 21-15,-22-21 0,21-1 16,-21 22-16,22-21 0,-22 0 0,21 0 16,-21 0-16,0 0 0,1-1 0,-1-20 15,0 21-15,0 0 0,-21 0 16,21-1-16,-21 1 0,0 0 15,-21 42 17,21 0-32,-21 1 0,21-1 0,-21 0 15,21 21-15,0-21 0,0 1 0,0-1 16,0 21-16,0-21 0,0 0 0,21 1 16,0-1-16,0-21 15,-21 21-15,21-21 0,1 0 0,-1 0 16,0 0-16,0 0 15,0 0-15,0 0 0,-21-21 16,22 0-16</inkml:trace>
  <inkml:trace contextRef="#ctx0" brushRef="#br0" timeOffset="8935.37">10858 2540 0,'0'0'16,"0"-42"-16,-21 21 16,0 21-16,0 0 15,0 0-15,0 0 0,-1 21 16,1-21-16,0 21 0,0 0 0,-21 0 16,20 22-16,1-22 0,0 21 0,0-21 15,0 22-15,0-1 0,-1 0 16,1-21-16,0 22 0,21-1 0,0-21 15,-21 22-15,21-22 0,0 0 0,0 0 16,0 0-16,21 0 0,21 1 16,-20-22-16,-1 0 0,0 0 15,21 0-15,1 0 0,-22 0 16,21 0-16,0-22 0,22 22 0,-22-21 16,1 0-16,-1 0 0,0 0 15,1 0-15,-1-1 0,0-20 0,-21 21 16,43-64-16,-43 1 15,-21 41-15,21 1 0,-21 0 16,0-22-16,0 43 0,-21-21 0,0-1 16,0 22-16,0 0 0,-22 0 0,22 21 15,-21 0-15,-1 0 0,1 0 16,0 0-16,-1 0 0,1 21 0,21 0 16,-21 21-16,20-20 0,1 20 0,0-21 15,0 21-15,21 1 0,0-22 16,0 21-16,0-21 0,0 22 15,0-22-15,0 0 0,21 0 0,0 0 16,-21 1-16,43-1 0,-22-21 0,0 0 16,0 0-16,21 0 0,-20 0 15,20 0-15,0 0 0</inkml:trace>
  <inkml:trace contextRef="#ctx0" brushRef="#br0" timeOffset="9956.2">11811 1842 0,'0'0'0,"-21"-22"15,0 22-15,-1 0 16,1 0-16,0 0 0,0 0 0,0 0 16,0 22-16,-1 20 0,22-21 15,-21 21-15,21-20 0,-21 41 0,21-21 16,-21 1-16,21 20 0,0-20 0,0 20 15,-21 1-15,21 20 0,-21-20 16,21-1-16,0 1 0,-22-1 0,22 1 16,-21-22-16,21 22 0,-21-22 15,21 0-15,0 1 0,0-22 0,-21 0 0,21 0 16,0 0-16,0 0 16,-21 1-16,0-22 15,21-22 1,0 1-16,0 0 0,0 0 15,0 0-15,0 0 0,0-1 16,0-20-16,0 21 0,0-21 0,21 20 16,-21 1-16,21-21 0,0 21 0,0 0 15,0-1-15,1 1 0,-1 0 0,0 0 16,21 21-16,-21 0 16,22 0-16,-22 0 0,21 0 0,1 0 15,-22 0-15,21 21 0,-21-21 0,22 21 16,-22 0-16,0 1 0,0 20 15,0-21-15,-21 0 0,0 0 0,0 1 16,0 20-16,0-21 0,-42 0 0,21 0 16,-22 1-16,22-22 0,-21 21 0,0 0 15,-1-21-15,22 21 0,-21-21 16,21 0-16,-1 0 0,1 0 0,0 0 16,0 0-16,0 0 0,0 0 15,42 21 32,0-21-47,0 0 16,0 0-16,0 0 0,1 0 0,20 0 15,-21 0-15,0 0 0,22 0 16,-1 0-16,-21-21 0,21 21 0,22-21 16,-22 21-16,1-21 0,-1 0 0,0-1 15,1 22-15,-1-21 0,-21-21 16,21 21-16,-20 0 0,20-1 0,-21-20 15,0 21-15,0-21 0,-21 20 0,22 1 16,-22 0-16,21 0 0,-21 0 16,0 42 15,0 0-31,0 0 0,-21 22 16,-1-22-16,22 21 0,0-21 15,0 22-15,-21-1 0,21-21 0,-21 21 16,21 1-16,0 20 0,0-20 0,0 20 15,-21-21-15,21 22 0,-21-22 0,21 22 16,-21-22-16,21 0 0,0 1 16,-22 20-16,22-20 0,-21-22 0,0 21 15,21 0-15,-21 1 0,21-22 0,-21 21 16,0-21-16,21 1 0,-22-1 0,1 0 16,21 0-16,0 0 0,-21 0 15,0-21-15,21 22 16,-21-22-16,0 0 15,-1-22 1,22 1-16,0 0 0,0 0 16,0 0-16,0 0 0,0-1 15,0 1-15,0-21 0,0 0 16,0 20-16,0-20 0,0-21 0</inkml:trace>
  <inkml:trace contextRef="#ctx0" brushRef="#br0" timeOffset="10204.06">12340 2265 0,'-21'0'15,"0"0"-15,42 21 78,0-21-78,-21 21 16,21-21-16,-21 21 0,0 1 0</inkml:trace>
  <inkml:trace contextRef="#ctx0" brushRef="#br0" timeOffset="10579.98">12679 2794 0,'42'0'16,"-21"0"-16,0 0 0,1-21 15,-1 0-15,0 0 16,0-1-16,0 1 0,-21 0 0,0 0 15,0 0-15,0 0 0,0-1 0,0 1 16,0 0-16,-21 21 16,0 0-16,0 0 15,0 0-15,-1 21 0,1 0 16,0 1-16,0-1 0,0 0 16,0 0-16,21 21 0,0-20 0,-22-1 15,22 21-15,-21-21 0,21 0 0,0 1 16,0-1-16,0 0 0,0 0 15,0 0-15,0 0 0,0 1 16,21-22-16,-21 21 16,22-21-16,-1 0 0,0 0 0,0 0 15,0 0-15,0 0 0,22 0 16,-22 0-16,21-21 0,-21-1 0</inkml:trace>
  <inkml:trace contextRef="#ctx0" brushRef="#br0" timeOffset="10856.82">13356 2604 0,'0'-43'16,"0"22"-16,-21 21 47,0 0-47,0 21 0,21 0 0,-22 1 15,1-1-15,21 0 0,-21 0 0,21 0 16,0 0-16,-21 22 0,0-22 15,21 0-15,-21 21 0,21-20 0,-22-1 16,22 0-16,0 0 0,0 0 0,0 0 16,0 1-16,0-1 15,22 0-15,-1-21 0,0 0 16,0 0-16,0 0 0,0 0 0,1 0 16,20 0-16,-21-21 0,21 0 0,-20 21 15,20-22-15</inkml:trace>
  <inkml:trace contextRef="#ctx0" brushRef="#br0" timeOffset="11244.11">13991 2180 0,'0'0'0,"0"-21"16,0-21-16,0 21 0,0-1 16,0 1-16,0-21 0,0 21 15,0 0-15,-21 42 31,21 0-15,-21 0-16,0 0 0,21 22 0,-22-22 16,1 21-16,21 0 0,-21 1 15,0-1-15,0 0 0,21 1 0,-21 20 16,-1-20-16,22 20 0,-21-21 0,21 22 16,0-22-16,-21 1 0,21-1 15,0 0-15,0-21 0,-21 22 0,21-1 16,0-21-16,0 0 0,0 1 0,0-1 15,0 0-15,0 0 0,21 0 0,0-21 16,-21 21-16,21-21 0,1 0 16,-1 0-16,0 0 15,0 0-15,0 0 0,0 0 16,1 0-16,-1-21 0,21 21 0,-21-21 16,0 0-16,1 21 0,-22-21 15,21 0-15,0-1 0,-21 1 0,0 0 16,0 0-16</inkml:trace>
  <inkml:trace contextRef="#ctx0" brushRef="#br0" timeOffset="11543.94">13864 2477 0,'-21'0'15,"21"-22"1,0 1-1,21 21 1,0-21-16,0 21 0,1 0 0,20-21 16,-21 21-16,21 0 0,1-21 15,-1 21-15,0 0 0,1 0 0,-1-21 16,0 21-16,-20 0 0,20 0 0,-21 0 16,21-22-16,-20 22 0,-1 0 15,0 0-15,0 0 0,0 0 0,-42 0 47,0 0-31,0 0-16,-22 22 0</inkml:trace>
  <inkml:trace contextRef="#ctx0" brushRef="#br0" timeOffset="12207.77">10604 3556 0,'0'0'0,"-21"0"0,0 0 0,0 0 0,0 0 16,0 0-16,-1 0 0,1 0 16,0 0-16,0 0 0,0 0 15,42 0 17,0 21-32,0-21 15,22 0-15,-22 0 0,21 0 0,22 0 16,-22 0-16,21 0 0,1 0 0,21 21 15,-1-21-15,22 0 0,-21 0 16,21 0-16,-1 0 0,22 22 16,-21-22-16,21 0 0,0 0 0,0 21 15,-21-21-15,21 0 0,0 0 0,-21 21 16,0-21-16,0 0 0,-1 0 16,1 0-16,0 21 0,-21-21 0,-1 0 15,1 0-15,-21 0 0,-1 0 0,-21 0 16,22 0-16,-22 0 0,-21 0 0,1 0 15,-1 0-15,0 0 0,0 0 16,-42-21 15,0 21-31,0 0 0,-22 0 16,1 0-16,-22-21 0,22 21 0,-21 0 16</inkml:trace>
  <inkml:trace contextRef="#ctx0" brushRef="#br0" timeOffset="12758.46">9991 3747 0,'0'0'0,"-22"0"0,-62 0 16,63 0-1,-1 0-15,44 0 47,-1 0-47,0 0 16,21 0-16,22 0 15,-1 0-15,1 0 0,-1 0 0,22 0 16,21 0-16,0 0 0,-1 0 0,22 0 16,0 0-16,22 0 0,-22 0 0,21 0 15,0 0-15,0 0 0,0 0 16,22 0-16,-22 0 0,0 21 0,-21-21 16,21 21-16,-21-21 0,0 0 0,0 0 15,0 0-15,-21 0 0,-21 0 0,20 0 16,-20 0-16,-21 0 0,-1 0 0,1 0 15,-1 0-15,-21 0 0,1-21 16,-22 21-16,21 0 0,-21 0 0,1 0 16,-1 0-16,0 0 0,0 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2:12:27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995 0,'0'0'0,"0"-21"0,0-22 16,0 22-1,0 0-15,0 0 0,0-21 0,0 20 16,0 1-16,0 0 0,0 0 16,0 0-16,0 0 0,0-1 15,-21 22 16,0 0-31,0 0 0,0 0 16,-1 22-16,1-1 0,0 0 16,21 21-16,-21-21 0,0 22 0,21-1 15,0 0-15,-21 1 0,21 20 16,-22-20-16,1 20 0,21-21 0,0 22 16,0-1-16,-21-20 0,21 20 15,0 1-15,0-1 0,0 1 0,0-1 16,0-20-16,21 20 0,0-21 0,-21 1 15,22-1-15,-1 0 0,21-20 16,-21 20-16,0-21 0,1 0 0,-1 0 16,21-21-16,-21 0 0,22 22 15,-22-22-15,21 0 0,0 0 16,1 0-16,-1-22 0,0 1 0,1 21 16,-1-21-16,0 0 0,-20-21 15,20 20-15,0-20 0,1 0 0,-22-1 16,21 1-16,-21 0 0,0-22 0,1 22 15,-1-22-15,-21 22 0,0-21 16,0-1-16,0 22 0,0-22 0,-21 1 16,-1-1-16,1 1 0,0-1 15,-21 1-15,-1-1 0,22 22 0,-42-22 16,20 22-16,1 0 0,0 21 0,-22-1 16,22 1-16,0 0 0,-1 21 15,1 0-15,21 0 0,-22 0 16,22 21-16,-21 0 0,21 1 15,0 20-15,-1 0 0,1 1 0,0-1 16,0 21-16,0-20 0,21-1 16,-21 0-16,21 1 0,0-1 0,0 0 15,0 1-15,0-22 0,0 21 16,21-21-16,0 1 0,0-22 0,0 21 16,0-21-16</inkml:trace>
  <inkml:trace contextRef="#ctx0" brushRef="#br0" timeOffset="644.62">3006 868 0,'0'-42'0,"0"84"0,0-106 0,0 43 0,0 0 16,0 0-16,0 0 0,-22 0 15,1-1-15,0 22 16,0 22-1,21-1-15,0 0 0,0 21 16,-21 1-16,21-1 0,-21 21 0,-1 1 16,22-1-16,0 1 0,-21-1 15,21 1-15,-21-1 0,21 22 16,0-21-16,0-1 0,-21 22 0,21-22 16,0 1-16,0-22 0,0 22 15,0-22-15,0 0 0,0 1 0,0-22 16,-21 0-16,21 0 0,0 0 0,0 0 15,-21-21 1,21-21 0,0 0-16,0 0 15,0-21-15,0 20 0,0 1 0,0-21 16,0 21-16,0-22 0,0 22 0,21-21 16,0 0-16,-21 20 0,21-20 15,0 21-15,0-21 0,1 20 16,-1 1-16,0 21 0,0-21 0,0 21 15,0 0-15,1 0 0,-1 0 16,21 0-16,-21 0 0,0 0 0,1 0 16,-1 21-16,0 0 0,0 1 0,0 20 15,0-21-15,-21 21 0,0-20 16,0 20-16,0-21 0,0 0 0,0 22 16,-21-22-16,0 0 0,0 0 0,-21 0 15,20 0-15,-20 1 16,21-1-16,-21-21 0,20 21 0,-20 0 15,21-21-15,0 0 0,0 21 0,-1-21 16,1 0-16,0 0 16,21 21-16,21-21 31,0-21-15,1 21-16,-1 0 0,0-21 0,0 0 15,0 21-15,0-21 0</inkml:trace>
  <inkml:trace contextRef="#ctx0" brushRef="#br0" timeOffset="1152.33">3408 1926 0,'0'0'0,"0"-21"0,21 0 16,0 0-16,-21 0 0,21-1 0,0 1 15,-21 0-15,22 0 0,-1-21 16,-21 20-16,21-20 0,-21 21 0,21 0 16,-21 0-16,21-1 0,-21 1 0,0 0 15,0 42 17,0 0-32,0 1 15,0-1-15,0 0 16,0 21-16,0 1 0,0-1 0,-21-21 15,21 43-15,0-22 0,0 0 0,-21 1 16,21-1-16,-21 21 0,21-20 0,0 20 16,0-20-16,-21 20 0,21 1 15,0-1-15,0 1 0,0-1 0,0 1 16,0-1-16,0 1 0,0-1 0,0 1 16,0-22-16,0 0 0,0 1 15,0-1-15,-22-21 0,1 21 0,21-20 16,-21-1-16,0 0 0,0 0 15,0-21-15,-1 0 0,1 0 16,0 0-16,0 0 16,0 0-16,0-21 15,21 0-15,-22 21 0,22-21 0,0-1 16,0 1-16,-21 0 0,21 0 16,0 0-16,0-22 0,-21 22 0,21-21 15,0 21-15,0-22 0,0 1 0,0-21 16</inkml:trace>
  <inkml:trace contextRef="#ctx0" brushRef="#br0" timeOffset="1525.15">3408 1270 0,'21'0'47,"0"0"-31,0 0-16,0 0 0,1 0 0,-1 0 16,0 0-16,0-21 0,0 0 15,-21 0-15,0-1 16,0 1-16,-21 21 15,21-21-15,-21 21 0,0 0 0,0 0 16,-22 0-16,22 0 0,0 0 16,0 21-16,0 0 0,-1 1 0,22-1 15,0 0-15,-21-21 0,21 21 16,0 0-16,0 0 0,0 1 0,0-1 16,0 0-16,0 0 0,21-21 15,-21 21-15,22-21 0,-1 21 0</inkml:trace>
  <inkml:trace contextRef="#ctx0" brushRef="#br0" timeOffset="1900.31">3831 1693 0,'21'-21'31,"0"0"-31,1 0 16,-1 21-16,21-21 0,-21 0 16,-21-1-16,21 22 0,1-21 0,-22 0 15,21 0-15,-21 0 16,0 0 0,-21 21-16,-1 0 0,1 0 0,0 0 15,0 0-15,-21 21 0,20-21 16,1 21-16,0 0 0,-21 0 0,21 0 15,-1 1-15,1-1 0,0 0 0,0 21 16,21-21-16,0 1 0,0 20 16,0-21-16,0 0 0,0 22 0,0-22 15,0 0-15,21 0 0,0-21 0,0 21 16,1 0-16,-1-21 0,0 0 16,0 0-16,0 0 0,0 0 15,22 0-15,-22 0 0,0 0 0,21-21 16</inkml:trace>
  <inkml:trace contextRef="#ctx0" brushRef="#br0" timeOffset="2205.13">4466 1439 0,'0'0'0,"0"-21"0,0 0 16,-21 21-1,0 0 1,0 0-16,-1 21 0,22 0 15,-21 1-15,0-1 0,0 0 0,0 0 16,21 21-16,0-20 0,-21 20 0,21-21 16,0 21-16,-22-20 0,22 20 15,0-21-15,0 0 0,0 0 0,0 1 16,22-1-16,-1 0 0,0 0 0,0 0 16,0-21-16,0 0 0,1 0 15,20 0-15,-21 0 0,21 0 0,-20 0 16,20 0-16,0-21 0,-21 21 0,22-21 15,-22 0-15,21 0 0,-21-1 16,22-20-16,-1 0 0,-21-1 0,22 1 16,-22-21-16</inkml:trace>
  <inkml:trace contextRef="#ctx0" brushRef="#br0" timeOffset="2545.08">5143 762 0,'0'0'0,"0"-42"0,0-1 0,0 1 16,0 21-16,0 0 0,0 0 0,0-1 15,0 44 17,0-1-32,0 0 0,0 21 15,-21 1-15,21-1 0,0 21 0,-21 1 16,0-1-16,0 1 0,0-1 16,21 1-16,-22-1 0,1 1 15,0-1-15,21 1 0,0-1 0,0 1 16,-21-22-16,21 22 0,0-22 15,0 22-15,0-22 0,0 0 0,0-21 16,21 22-16,0-22 0,-21 0 0,21 0 16,1 0-16,-1-21 0,0 22 0,0-22 15,0 0-15,0 0 0,1 0 16,-1 0-16,0 0 0,0-22 0,0 22 16,0-21-16,1 0 0,-1 21 15,-21-21-15,21 0 0,0-64 16,-21 43-16,0 21 15,0-22-15</inkml:trace>
  <inkml:trace contextRef="#ctx0" brushRef="#br0" timeOffset="2795.93">4889 1228 0,'0'-21'31,"22"21"-16,20 0-15,-21-22 0,21 22 0,-20 0 16,20-21-16,0 0 0,1 21 16,-1 0-16,0-21 0,1 21 0,-1 0 15,0 0-15,-21-21 0,22 21 16,-22 0-16,0 0 0,0 0 16,0 0-16,-21 21 31,-21-21-31,-21 21 0,21 0 15,0-21-15</inkml:trace>
  <inkml:trace contextRef="#ctx0" brushRef="#br0" timeOffset="3441.57">1545 2604 0,'0'0'0,"-21"0"16,21-22-16,-21 22 16,0 0-16,-1-21 0,1 0 15,0 21 1,0 0-16,42 0 47,0 0-47,22 0 0,-22 0 15,21 0-15,0 0 16,22 0-16,-22 0 0,22 0 0,-1 0 16,22 0-16,0 0 0,20 0 15,1 0-15,21 0 0,0 0 0,0 0 16,0 0-16,0 0 0,0 0 0,0 0 15,21 0-15,-21 0 0,0 21 0,0-21 16,0 0-16,-21 0 0,0 0 16,0 0-16,-21 0 0,-1 0 0,-20 0 15,-1 0-15,1 0 0,-22 21 0,0-21 16,1 0-16,-22 0 16,21 0-16,-21 0 0,-42 0 31,-21 0-16,21 0-15,0-21 0,-22 21 16,1 0-16,0 0 0</inkml:trace>
  <inkml:trace contextRef="#ctx0" brushRef="#br0" timeOffset="3980.77">1079 2752 0,'0'0'0,"-42"0"0,21 0 0,0 0 15,0 0-15,42 0 47,0 0-47,21 0 0,22 0 0,-1 0 16,1 0-16,20 0 0,1 0 0,21 0 15,0 0-15,0 0 16,21 0-16,0 0 0,0 0 0,0 0 16,21 0-16,0 0 0,0 0 0,-21 0 15,21 0-15,-21 0 0,0 0 16,0 0-16,0 21 0,0-21 0,-21 0 15,21 0-15,-42 0 0,21 0 0,-22 0 16,1 0-16,-22 0 0,1 0 0,-1 0 16,-20 0-16,-1 0 0,-21 0 15,22 0-15,-22 0 0,0 0 16,0 0 0,-42 21 77,0-21-93,0 0 16</inkml:trace>
  <inkml:trace contextRef="#ctx0" brushRef="#br0" timeOffset="7484.81">1122 4085 0,'0'0'0,"-21"-21"15,-1 21-15,1 0 16,21 21 0,0 0-1,0 1-15,0-1 0,0 0 16,0 0-16,0 0 0,0 0 16,21 1-16,1-1 0,-22 0 15,21-21-15,0 0 16,-21 21-16,21-21 0,0 0 0,0 0 15,1 0-15,-1 0 0,0-21 16,0 21-16,0-21 0,22 0 0,-22-1 16,0 1-16,0 0 0,0 0 15,0 0-15,1 0 0,-22-22 0,0 22 16,0 0-16,21-21 0,-21 20 16,0-20-16,0 21 0,0 0 0,0 0 15,0-1-15,0 1 0,0 0 16,0 0-16,-21 21 15,21 21 1,-22 0-16,1 0 16,0 22-16,21-22 0,0 21 15,-21 1-15,0-1 0,21 21 16,-21-20-16,21-1 0,0 22 16,0-22-16,0 21 0,0-20 0,0-1 15,0 0-15,0 1 0,0-1 0,0 0 16,0-20-16,0 20 0,0-21 15,0 21-15,0-20 0,0-1 0,0 0 16,-22 0-16,1-21 16,0 0-16,0 0 0,0 0 15,0 0-15,-1 0 0,-20 0 16,0 0-16,21-21 0,-22 0 0,22 0 16,-21-1-16,21 1 0,-22 21 15,22-21-15,0 0 0,0 0 16,0 21-16,21-21 0,-22 21 15,22-22-15,22 1 32,-1 21-32,0 0 15,0-21-15,21 21 0,-20-21 16,20 21-16</inkml:trace>
  <inkml:trace contextRef="#ctx0" brushRef="#br0" timeOffset="7839.61">1863 3874 0,'0'21'0,"0"-42"0,0-1 0,0 1 0,-22 21 47,22 21-47,-21 1 15,21 20-15,-21-21 0,0 21 0,21 1 16,0 20-16,-21-20 0,21 20 16,-21-21-16,-1 22 0,22-1 0,-21-20 15,0 20-15,21-20 0,-21-1 16,21 0-16,0 1 0,0-22 16,0 0-16,0 0 0,0 0 0,0 0 15,21-21 1,0 0-16,0 0 0,1 0 0,-1 0 15,0-21-15,0 0 16,-21 0-16,21 0 0,-21 0 16,0-1-16,21 1 0,-21 0 0</inkml:trace>
  <inkml:trace contextRef="#ctx0" brushRef="#br0" timeOffset="8016.5">1630 4403 0,'21'-21'32,"0"21"-32,0 0 0,0 0 15,1 0-15,-1-22 16,0 22-16,0 0 0,0 0 0,22-21 16,-22 21-16,0-21 0,0 21 15,21 0-15</inkml:trace>
  <inkml:trace contextRef="#ctx0" brushRef="#br0" timeOffset="8357.35">3387 4255 0,'-22'0'0,"44"0"0,-44-22 16,1 22-16,0-21 0,0 21 16,0 0-1,0 0-15,21 21 16,0 1-16,0-1 16,0 0-16,0 21 0,0-21 0,0 1 15,0 20-15,-22-21 0,22 0 16,0 22-16,-21-22 0,21 0 0,0 0 15,0 0-15,0 0 0,0 1 0,0-1 16,21-21 15,1 0-31,-1 0 0,0-21 0,0 21 16</inkml:trace>
  <inkml:trace contextRef="#ctx0" brushRef="#br0" timeOffset="8805.37">3852 4233 0,'0'0'0,"0"-21"0,0 0 0,0 0 16,0 0-16,-21 21 31,0 0-31,0 0 0,0 0 0,-1 21 16,1-21-16,0 21 0,0 0 0,0 0 15,21 1-15,-21-1 0,-1 0 16,22 0-16,-21 0 0,21 0 15,0 1-15,0-1 16,21-21 0,1 21-16,-1-21 0,0 0 0,0 0 15,0 21-15,0-21 0,1 21 0,-1-21 16,0 21-16,0-21 0,0 0 16,0 22-16,1-22 0,-22 21 0,21 0 15,-21 0-15,0 0 16,-21-21-1,-1 0-15,1 21 0,0 1 0,0-22 16,0 0-16,-22 0 0,22 0 0,0 21 16,0-21-16,0 0 15,0 0-15,-1 0 0,1 0 0,0 0 16,0 0-16,21-21 47,0-1-47,0 1 0,0 0 15</inkml:trace>
  <inkml:trace contextRef="#ctx0" brushRef="#br0" timeOffset="8996.81">3365 3916 0,'0'0'0,"0"-21"0,-21 21 0,21-21 0,0-1 32,0 1-32,0 0 31,21 21-31,1 0 0,-1 0 0,0 0 16</inkml:trace>
  <inkml:trace contextRef="#ctx0" brushRef="#br0" timeOffset="9845.11">5165 4191 0,'0'-42'16,"0"21"-16,0-1 15,0 44 17,0-1-17,0 21-15,0-21 0,0 0 16,0 22-16,0-22 0,0 21 16,0-21-16,0 22 0,0-22 0,0 21 15,0-21-15,0 1 0,0-1 0,0 0 16,0 0-16,0 0 15,-22-21 17,22-21-17,0 0-15,0 0 0,0 0 0,0-1 16,0 1-16,0-21 0,0 21 0,0-22 16,22 1-16,-1 0 0,0-1 15,0-20-15,21 21 0,-20 20 0,20-20 16,0 21-16,1-21 0,-1 20 0,-21 22 15,21 0-15,1 0 0,-1 0 16,0 0-16,1 22 0,-22-1 0,0 0 16,0 21-16,0-21 0,-21 22 15,22-1-15,-22-21 0,0 22 0,0-1 16,0 0-16,-22-21 0,1 22 16,0-22-16,21 0 0,-21 0 0,0 0 15,21 1-15,0-1 0,-21-21 16,-1 0-1,1 0-15,21-21 16,0-1 0,0 1-16,21 0 15,1 0-15</inkml:trace>
  <inkml:trace contextRef="#ctx0" brushRef="#br0" timeOffset="10276.09">6244 4043 0,'0'-21'0,"0"42"0,21-63 0,-21 20 16,-21 22-1,0 0 1,0 22-16,0-22 0,21 42 0,-22-21 16,1 0-16,0 22 0,0-22 0,21 21 15,-21 0-15,21 1 0,-21-22 0,21 21 16,-22-21-16,22 22 15,0-22-15,0 0 0,0 21 0,0-20 16,22-1-16,-1 0 0,21-21 16,-21 0-16,0 0 0,22 0 15,-22 0-15,21 0 0,1-21 0,-1 0 16,0 21-16,-21-22 0,22 1 0,-1 0 16,-21 0-16,0 0 0,1-22 0,-1 22 15,-21-21-15,0 21 0,0-22 16,0 1-16,0 21 0,0-21 0,-21-1 15,-22 22-15,22 0 0,0 0 0,0 0 16,-22-1-16,22 22 0,-21 0 16,21 0-16,-22 0 0,22 0 15,0 0-15,0 0 0,0 0 0,0 22 16,-1-1-16,22 0 16,0 0-16,22-21 15,-1 0 1</inkml:trace>
  <inkml:trace contextRef="#ctx0" brushRef="#br0" timeOffset="10604.92">7070 3514 0,'0'0'0,"21"-21"0,-21-22 0,0 22 16,0 0-16,0 0 0,0 0 0,-21 21 15,-1 0 1,22 21-16,-21 0 0,0 0 16,21 21-16,-21 1 0,0-1 0,21 0 15,-21 1-15,-1-1 0,22 22 0,0-22 16,-21 21-16,0-20 0,21 20 16,-21-20-16,0 20 0,21-21 0,0 1 15,0-1-15,-21 0 0,21-20 0,-22 20 16,22-21-16,0 0 0,0 0 15,0 1-15,0-44 32,22 22-32,-1-21 15,-21 0-15,21-21 0,0 21 16</inkml:trace>
  <inkml:trace contextRef="#ctx0" brushRef="#br0" timeOffset="11129.13">7302 3408 0,'0'0'0,"22"-21"0,-22 42 47,0 0-47,0 21 0,-22-20 0,22 20 16,0 0-16,0 1 0,0-1 0,0 0 15,0 1-15,-21-1 0,21 0 16,0 22-16,-21-22 0,21 0 0,0 22 15,0-22-15,0 1 0,0-1 0,0 0 16,0-21-16,0 22 0,-21-22 16,21 0-16,0 0 0,0 0 0,0-42 47,0 0-47,0 0 15,0 0-15,0 0 0,0-1 0,21 1 16,-21-21-16,21 21 0,-21-22 0,21 1 15,1 21-15,-1-21 0,0 20 16,0 1-16,0 0 0,0 0 0,1 0 16,-1 21-16,0 0 0,0 0 0,0 0 15,0 0-15,1 21 0,-22 0 16,21 21-16,-21-20 0,21 20 0,-21 0 16,0-21-16,0 22 0,0-22 15,0 21-15,0-21 0,0 22 0,0-22 16,0 0-16,-21 0 0,21 0 15,-21 1-15,21-1 0,0-42 63,0-1-63,0 1 0,0 0 0,0 0 16,0 0-16,21 0 0</inkml:trace>
  <inkml:trace contextRef="#ctx0" brushRef="#br0" timeOffset="11368">7916 3895 0,'0'0'16,"0"-21"-16,0 42 31,0 0-31,0 0 16,0 21-16,0-20 0,-21-1 15,21 21-15,-21-21 0,21 22 0,-21-22 16,21 21-16,0-21 0,0 0 0,0 1 15,0-1-15,0 0 0,0 0 16,0 0-16,0-42 31,0 0-31,21 21 16,-21-21-16,0 0 0</inkml:trace>
  <inkml:trace contextRef="#ctx0" brushRef="#br0" timeOffset="11589.87">7980 3641 0,'0'-21'47,"-21"21"31,-1 0-78,1 0 15</inkml:trace>
  <inkml:trace contextRef="#ctx0" brushRef="#br0" timeOffset="11792.75">6731 3874 0,'-21'0'15,"42"0"1,0 0 0,0 0-16,0 0 0,1 0 0,20 0 15,0-22-15,1 22 0,-22-21 16,21 21-16,0 0 0,1-21 0,-22 21 15</inkml:trace>
  <inkml:trace contextRef="#ctx0" brushRef="#br0" timeOffset="12408.38">8318 4022 0,'0'-21'16,"0"-1"-1,0 44 1,0-1-1,0 0-15,0 0 0,0 0 16,0 0-16,0 22 0,0-22 16,0 0-16,0 21 0,0-20 0,0-1 15,0 0-15,-21 0 0,21 0 0,-21 0 16,0 1-16,0-1 16,0-21-1,21-21 1,0-1-1,0 1-15,0 0 0,0 0 16,21 0-16,-21 0 0,21-1 16,0-20-16,0 21 0,0-21 0,22 20 15,-22-20-15,0 21 0,21 0 16,-20 0-16,-1-1 0,21 1 0,-21 21 16,0 0-16,1 0 0,-1 0 0,0 0 15,0 21-15,0 1 0,0 20 0,-21-21 16,0 0-16,0 22 0,0-22 15,0 21-15,0-21 0,0 0 0,0 22 16,-21-22-16,0 0 0,0 0 0,21 0 16,-21 1-16,21-1 15,-21-21-15,21 21 0,-22-21 16,22-21 15,0 0-15,22 21-16,-1-22 0</inkml:trace>
  <inkml:trace contextRef="#ctx0" brushRef="#br0" timeOffset="13161.09">9334 4128 0,'0'-22'0,"0"44"16,0-65-16,0 22 15,0 0-15,-21 0 0,0 0 16,0 21-16,0 0 0,0 0 16,-1 0-16,1 0 0,0 0 15,0 0-15,0 21 0,0 0 0,-1 0 16,-20 0-16,21 0 0,0 22 0,0-22 16,-1 21-16,1-21 0,21 22 0,0-22 15,0 0-15,0 0 0,0 0 16,0 1-16,0-1 0,21 0 0,1-21 15,-1 0-15,0 21 0,0-21 0,0 0 16,22 0-16,-22 0 0,0 0 16,0 0-16,21-21 0,-20 0 15,-1 21-15,-21-21 0,21-1 0,0 22 16,0-21-16,-21 0 0,0 0 0,21 0 16,1 0-16,-22-1 0,21 1 15,-21 0-15,0 0 0,21 0 16,-21 0-16,0 42 31,0 0-31,0 0 16,0 0-16,-21 0 0,21 1 0,0 20 15,-21 0-15,-1 1 0,1-1 0,0 0 16,21 22-16,-21-22 0,0 22 0,21-22 16,-21 21-16,-1 1 15,1-1-15,21 22 0,-21-21 0,0-1 16,0 1-16,21-1 0,-21 1 0,21 20 15,-22-20-15,1-1 0,21 1 0,0-1 16,-21 1-16,21-1 0,-21 1 0,0-22 16,21 0-16,-21 22 0,-1-22 15,1-21-15,0 22 0,-21-22 0,21 0 16,-22 0-16,22 0 0,0-21 0,-21 0 16,20 0-16,-20 0 0,0 0 0,21 0 15,-22-21-15,1 0 0,0 0 0,20-21 16,-20-1-16,0 1 0,21-22 0,-1 1 15,1-1-15,0 1 16,21-22-16,0 22 0,0-22 0,0 0 16,0 1-16,0-1 0,21 0 0,0 1 15,1-1-15,20 22 0,-21-1 0,0 22 16,22-1-16,-22 1 0,0 0 16,21 21-16,-21-22 0,22 22 0,-22 0 15,21 0-15,-21 21 0,22-21 0,-22-1 16,21 1-16,1 0 0</inkml:trace>
  <inkml:trace contextRef="#ctx0" brushRef="#br0" timeOffset="13997.2">10922 3493 0,'0'0'0,"0"-43"0,21 1 16,0 21-16,-21-22 15,0 22-15,0 0 0,0-21 0,0 21 16,0-1-16,0 1 15,-21 21 1,0 0-16,21 21 0,-21 1 16,0-1-16,21 21 0,-22 0 0,1 1 15,21-1-15,0 0 0,-21 1 16,0 20-16,21-20 0,-21 20 0,0-21 16,21 1-16,0-1 0,-22 22 0,1-22 15,21 0-15,-21 1 0,21-1 0,0-21 16,-21 21-16,21-20 0,-21-1 15,21 0-15,0 0 0,0 0 16,-21-21-16,21-21 16,0 0-1,0 0-15,0 0 16,0-1-16,0 1 0,0 0 0,0 0 16,21-21-16,0 20 0,0 1 0,0 0 15,0-21-15,1 21 0,20-1 0,-21 22 16,21-21-16,-20 0 0,20 21 15,0 0-15,-21 0 0,1 0 0,20 0 16,-21 0-16,0 0 0,0 0 0,-21 21 16,22 0-16,-22 1 0,21-1 0,-21 0 15,0 0-15,0 21 0,0-20 16,0-1-16,-21 21 0,-1-21 0,1 0 16,-21 1-16,21-1 0,-22-21 0,22 21 15,-21 0-15,0-21 0,20 0 16,-20 21-16,21-21 0,0 0 15,-22 0-15,22 0 0,0 0 16,0 0-16,42 0 31,0 0-15,0 0-16,1 0 0,20 0 0,-21-21 16</inkml:trace>
  <inkml:trace contextRef="#ctx0" brushRef="#br0" timeOffset="14774.41">11472 3895 0,'0'0'0,"21"0"0,-21-21 15,-21 42 17,0 0-32,21 0 0,0 0 15,-21 0-15,21 1 0,-21 20 16,21-21-16,0 0 0,0 0 0,0 22 15,0-22-15,0 0 0,0 0 0,0 0 16,0 1-16,0-1 0,21-21 16,0 0-16,0 0 0,0 0 15,1 0-15,-1 0 16,-21-21-16,21 21 0,0-22 0,0 1 16,0 21-16,1-21 0,-1 0 0,0 0 15,0 0-15,0-22 0,-21 22 0,0 0 16,21-21-16,-21 20 0,22 1 15,-22 0-15,0 0 0,0 0 0,0 0 16,0 42 0,0 0-1,0 0-15,0 0 0,0 0 16,0 1-16,0-1 0,-22 0 0,22 21 16,0-21-16,0 1 0,0-1 15,0 0-15,0 0 0,0 0 0,0 0 16,0 1-16,0-1 0,22-21 15,-1 0-15,0 0 0,0 0 16,0 0-16,0 0 0,22 0 16,-22-21-16,0-1 0,0 22 0,22-21 15,-22-21-15,0 21 0,0 0 0,0-22 16,22 1-16,-22 0 0,0-1 16,0 1-16,0 0 0,0-22 0,1 22 15,-1-22-15,0 22 0,0-22 0,-21 22 16,0 0-16,21-1 0,-21 1 15,0 0-15,21 21 0,-21-22 16,0 22-16,0 0 0,0 42 16,-21 21-1,0-20-15,21 20 16,-21 0-16,21 1 0,-21-1 0,0 0 16,21 1-16,-22-1 0,1 21 0,21-20 15,-21 20-15,21-20 0,-21 20 16,0-21-16,21 1 0,0-1 0,0 0 15,0 1-15,0-1 0,0-21 0,0 0 16,0 22-16,0-22 0,0 0 0,21 0 16,0-21-16,0 0 15,0 0-15,1 0 16,-1 0-16,0 0 0,0-21 0,0 0 16,0 21-16,1-21 0,-1-22 0,0 22 15,0 0-15,-21-21 0,21-1 0</inkml:trace>
  <inkml:trace contextRef="#ctx0" brushRef="#br0" timeOffset="14976.29">12171 3747 0,'21'0'31,"0"0"-31,0 0 15,0 0-15,22 0 0,-22 0 0,0 0 16,21 0-16,-20 0 0,-1 0 16,21 0-16,-21 0 0,0-22 0,1 22 15,-1 0-15,0-21 0,0 21 0</inkml:trace>
  <inkml:trace contextRef="#ctx0" brushRef="#br0" timeOffset="16068.61">14224 4128 0,'21'0'15,"-21"-22"1,21 22-16,-21-21 0,0 0 16,21 0-16,-21 0 0,22 0 15,-22-1-15,21 1 0,-21-21 16,0 21-16,0 0 0,0-22 0,0 22 16,0 0-16,0-21 0,0 20 15,0 1-15,-21 0 0,-1 0 0,1 0 16,0 21-16,0 0 0,0 0 0,-22 0 15,22 0-15,0 0 0,-21 21 0,-1 0 16,22 0-16,-21 0 0,0 22 16,-1-22-16,1 21 0,21 1 0,-22-1 15,22 0-15,0 1 0,0-1 16,0 0-16,21-21 0,0 22 0,0-22 0,0 0 16,0 21-16,0-20 15,21-1-15,21-21 0,-21 0 16,1 0-16,-1 0 0,21 0 0,-21 0 15,22-21-15,-1-1 0,0 22 0,1-21 16,-22 0-16,21-21 0,0 21 16,-20-1-16,20-20 0,-21 0 0,0 21 15,0-22-15,1 1 0,-1 21 0,-21-22 16,21 22-16,-21 0 0,0 0 0,0 0 16,-21 21-1,0 21 1,-1 0-16,22 0 0,0 0 0,-21 22 15,21-22-15,-21 21 0,21 1 0,0-22 0,0 21 16,0-21-16,0 22 16,0-22-16,0 21 0,21-21 0,0 0 15,-21 1-15,22-22 0,20 21 0,-21 0 16,0-21-16,22 0 0,-22 0 0,21 0 16,-21 0-16,22 0 0,-22 0 15,0-21-15,21 0 0,-21-1 0,1 1 16,-1 0-16,0 0 0,0-21 0,0-1 15,-21 22-15,0-21 0,21-1 0,-21 22 16,0 0-16,0 0 16,0 0-16,0 0 0,-21 21 31,21 21-31,-21 0 0,21 0 0,-21 0 16,21 0-16,-21 22 0,21-22 15,0 21-15,-21-21 0,-1 1 0,22 20 16,-21-21-16,21 0 0,-21 0 0,21 1 15,0-1-15,0 0 0,-21 0 16,21-42 15,0 0-31,0 0 16,0-1-16,0 1 0,0 0 0,21-21 16,0 21-16,0-22 0,-21 22 15,43-21-15,-22-1 0,0 22 16,21-21-16,1 21 0,-22 0 0,21-1 15,1 1-15,-1 0 0,0 21 0,-21 0 16,22 0-16,-22 0 0,0 0 16,0 21-16,0 0 0,1 1 0,-1 20 15,-21-21-15,0 21 0,0 1 0,0-22 16,0 21-16,0 1 0,0-22 0,0 0 16,0 0-16,0 21 0,0-20 15,0-1-15,0 0 16,21-21-1,0 0-15,0-21 0,0 0 16,1-1-16</inkml:trace>
  <inkml:trace contextRef="#ctx0" brushRef="#br0" timeOffset="18477.06">15875 4128 0,'0'21'0,"0"0"16,0-42 15,21 0-15,0 21-16,0-22 0,1 1 0,-1 0 15,21 0-15,-21 0 0,0 0 16,1-1-16,-1 1 0,0-21 0,0 21 16,0 0-16,-21-1 0,0-20 0,0 21 15,0 0-15,0 0 0,0-1 0,0 1 16,0 0-16,0 0 15,-21 21-15,0 0 0,0 0 0,0 0 16,-1 21-16,1 0 16,0 0-16,0 1 0,21-1 15,-21 21-15,21-21 0,0 22 0,-21-22 16,21 21-16,0 0 0,0-20 0,0 20 16,0-21-16,0 21 0,0-20 0,21-1 15,0 0-15,0-21 0,0 21 16,0-21-16,22 0 0,-22 0 0,21 0 15,1 0-15,-1 0 0,0-21 0,1 0 16,-1 0-16,-21 21 0,21-22 16,-20 1-16,-1 0 0,21-21 15,-42 21-15,21-1 0,-21 1 0,21 0 16,-21-21-16,0 21 0,0-1 0,0 1 16,0 0-16,0 0 0,0 42 31,0 0-31,0 0 15,0 1-15,0-1 0,0 21 0,0-21 16,-21 22-16,21-22 0,-21 21 0,0-21 16,21 22-16,-21-22 0,21 21 15,0-21-15,-21 0 0,-1 1 0,22-1 16,0 0-16,-21 0 16,0-21-1,21-21 1,0 0-16,0 0 15,21-1-15,-21 1 0,21-21 0,1 21 16,-1-22-16,0 22 0,0-21 0,0 0 16,0 20-16,22-20 0,-22 21 15,21-21-15,-21 20 0,22 1 0,-1 0 16,-21 21-16,22 0 0,-22 0 0,21 0 16,-21 0-16,0 0 0,1 21 15,-22 0-15,21 1 0,-21 20 16,0-21-16,0 21 0,0-20 15,0-1-15,0 21 0,0-21 0,0 22 16,0-22-16,0 0 0,0 0 0,0 0 16,21 0-16,0 1 0,0-22 15,0 21-15,1-21 16,-1 0-16,0 0 0,0 0 0,21 0 16,-20-21-16,-1-1 0,0 1 0,0 21 15,21-21-15,-20-21 0,-1 21 16,0-22-16,21 22 0,-21-21 0,1-1 15,-1 1-15,0 0 0,0-1 0,0 1 16,0-21-16,1 20 0,-1 1 16,0-22-16,0 22 0,-21 0 0,0-1 15,0 1-15,0 0 0,0-1 16,0 22-16,0-21 0,0 21 0,0 0 16,0 42-1,-21 0-15,0 0 16,0 0-16,21 22 0,-22-1 0,1-21 15,0 43-15,21-22 0,-21 0 16,0 1-16,21 20 0,0-21 0,0 1 16,-21-1-16,21 22 0,0-22 0,0 0 15,0 1-15,0-1 0,0-21 16,0 21-16,0-20 0,21-1 16,-21 0-16,21 0 0,0-21 0,0 0 15,0 0-15,1 0 0,-1 0 0,21 0 16,-21 0-16,0 0 0,22-21 15,-22 21-15,0-21 0,0 0 0,0-1 16,1-20-16,-1 21 0,0 0 0,-21-22 16,0 22-16,21 0 0,-21 0 0,21-21 15,-21 20-15,0 1 16,-21 42 0,21 1-16,-21-22 15,21 42-15,0-21 0,-21 0 0,21 22 16,0-22-16,0 0 15,0 21-15,0-21 0,0 1 0,21-1 16,0 0-16,-21 0 0,21 0 0,0-21 16,1 21-16,-1-21 0,0 0 0,0 0 15,0 0-15,0 0 0,1 0 16,20 0-16,-21 0 0,0-21 0,0 0 16,1 0-16,20 0 0,-21 0 0,0-22 15,0 1-15,1 21 0,-1-22 0,21-20 16,-21 21-16,0-1 15,1 1-15,20-22 0,-21 1 0,0 21 0,0-22 16,-21 22-16,22-22 0,-22 22 0,21 0 16,-21-1-16,0 1 0,0 21 15,0 0-15,0-1 0,-21 44 32,-1 20-17,1-21-15,0 21 0,21 1 0,-21-1 16,0 0-16,0 22 0,21-22 0,-22 1 15,22-1-15,-21 21 0,21-20 16,-21-1-16,21 0 0,0 1 0,0-1 16,0 0-16,0 1 0,0-1 0,0 0 15,0-20-15,0 20 0,21-21 0,0 0 16,1 0-16,-1 1 16,0-1-16,0-21 0,0 0 0,0 0 0,1 0 15,-1 0-15,21 0 0,-21 0 16,0 0-16,22-21 0,-22-1 0,0 1 15,0 0-15,0 0 0,1 0 16,-1 0-16,0-22 0,0 22 0,0-21 16,0 21-16,1-1 0,-22 1 0,0 0 15,0 0 1,0 42 0,0 0-16,0 0 15,0 1-15,-22 20 0,22-21 0,0 0 16,0 0-16,0 1 0,0-1 15,0 0-15,0 0 0,0 0 16,0 0-16,0 1 0,22-22 0,-1 21 16,0-21-16,0 0 0,0 0 15,0 0-15,22 0 0,-22 0 16,0 0-16,0-21 0,0-1 0,1 22 16,-1-21-16,0 0 0,0 0 0,0 0 15,0 0-15,1-1 0,-22-20 0,21 21 16,0 0-16,-21 0 0,0-1 15,0 1-15,21 0 0,-42 21 32,0 21-17,21 0-15,-21 22 16,-1-22-16,1 21 0,21-21 0,-21 22 16,0-1-16,0 22 0,21-22 0,-21 0 15,21 1-15,-22 20 0,1-21 0,0 22 16,21-22-16,-21 22 0,0-22 0,21 22 15,-21-22-15,21 21 0,0 1 16,-22-22-16,1 22 0,21-1 0,0-20 16,0-1-16,-21 21 0,21-20 0,-21-1 15,21 0-15,-21 1 0,21-1 0,-21 0 16,21 1-16,0-22 0,0 21 16,-22-21-16,1 1 0,0-1 15,0-21-15,0 0 16,0 0-16,-1 0 15,22-21 1,0-1-16,0 1 0,0 0 16,0 0-16,0 0 0,0-22 0,0 22 15,0-21-15,0 0 0,0-1 0</inkml:trace>
  <inkml:trace contextRef="#ctx0" brushRef="#br0" timeOffset="18756.9">18330 3577 0,'0'-21'0,"21"21"0,1 0 15,-1 0-15,21 0 0,-21 0 16,22-21-16,-22 21 0,21 0 0,0-21 15,1 21-15,-1 0 0,-21-21 0,22 21 16,-1 0-16,-21 0 0,0-22 16,0 22-16,1-21 0,-1 21 0,-21-21 15,-21 0 17,-1 21-32,-20-21 0,21 21 0</inkml:trace>
  <inkml:trace contextRef="#ctx0" brushRef="#br0" timeOffset="18960.79">18351 3302 0,'-21'0'32,"21"-21"-32,-21 21 78</inkml:trace>
  <inkml:trace contextRef="#ctx0" brushRef="#br0" timeOffset="19180.56">17441 3620 0,'0'0'0,"-21"21"16,42-21 15,0 0-31,1 0 0,-1 0 16,0 0-16,0 0 15,0 21-15,0-21 16,1 0-16,-1 0 0,0 0 15,0 0-15,21-21 0</inkml:trace>
  <inkml:trace contextRef="#ctx0" brushRef="#br0" timeOffset="21800.45">20701 3958 0,'0'-21'0,"0"42"0,21-42 16,-21 0-16,0 0 0,0 0 15,21-1-15,-21 1 0,0 0 16,0 0-16,21 0 0,-21 0 16,0-1-16,0 44 31,0-1-31,0 0 0,0 0 15,-21 21-15,21-20 0,-21 20 0,0-21 16,0 21-16,21 1 0,0-1 16,-21 0-16,-1 1 0,22-1 15,0-21-15,0 0 0,0 22 0,0-22 16,0 0-16,0 0 0,22-21 31,-1 0-31,0 0 0,0-21 16,0 0-16,0 21 0,1-21 0,-1 0 15,0-1-15,0 1 0,0 0 16,0-21-16,-21 21 0,22-1 0,-1 1 16,0 0-16,-21-21 0,21 21 15,0 21-15,-21 21 32,0 0-32,0 0 0,0 0 15,0 0-15,0 1 0,0-1 0,0 21 16,21-21-16,-21 0 0,0 1 15,0-1-15,22-21 0,-22 21 0,21 0 16,0-21-16,0 0 0,0 0 16,0 0-16,1 0 0,-1 0 0,0 0 15,0 0-15,0-21 0,0 0 16,1 21-16,-1-21 0,0-1 0,0 1 16,0 0-16,0-21 0,1 21 0,-22-22 15,21 22-15,0-21 0,-21-1 0,0 22 16,21-21-16,-21 21 0,21 0 15,-21-1-15,0 1 0,0 0 16,0 42 15,0 0-31,0 1 0,0-1 0,-21 21 16,21-21-16,-21 22 0,21-1 0,-21-21 16,21 21-16,0-20 0,0 20 0,0-21 15,0 0-15,0 0 0,0 1 16,0-1-16,21 0 0,0-21 15,0 0-15,0 0 0,1 0 16,-1 0-16,0 0 0,0-21 16,0 0-16,0-1 15,1 1-15,-1 0 0,-21 0 0,21-21 16,0-1-16,0 1 0,0 0 0,-21-1 16,22 1-16,-1 0 0,0-1 15,0 1-15,0 0 0,0-22 0,-21 22 16,22 21-16,-22-22 0,21 1 0,-21 21 15,0-22-15,0 22 0,0 0 16,-21 21 0,-1 21-16,1 22 15,21-22-15,-21 21 0,21 0 16,-21 1-16,0-1 0,21 0 0,-21 1 16,21-1-16,-22 22 0,1-22 15,21 0-15,0 1 0,-21-1 0,0 0 16,21-21-16,-21 22 0,21-22 15,0 0-15,0 0 0,0 0 0,-21 1 16,21-1-16,0-42 31,0-1-15,21 1-16,-21 0 0,21 0 0,-21 0 16,21 0-16,0-1 0,0-20 0,1 21 15,-1-21-15,21 20 0,-21 1 16,0 0-16,1 0 0,-1 21 0,-21-21 15,21 21-15,0 0 0,0 0 16,-21 21 0,0 0-16,0 0 0,0 0 15,0 1-15,0-1 0,0 0 0,21 0 16,-21 21-16,0-20 0,22-1 0,-22 0 16,0 0-16,0 0 0,21 0 15,0-21-15,-21 22 0,21-22 0,0 0 16,0 0-16,1 0 15,-1 0-15,0 0 0,0 0 0,0 0 16,0-22-16,1 1 0,-1 0 16,0 0-16,0 0 0,0 0 0,0-1 15,1-20-15,-1 21 0,0-21 16,-21 20-16,21-20 0,0 21 16,-21 0-16,21 0 0,-21-1 0,0 1 15,0 42 1,0 1-16,0-1 15,0 0-15,-21 0 0,21 0 16,0 22-16,0-22 0,0 21 0,0-21 16,0 0-16,0 1 0,0-1 0,0 0 15,0 0-15,21 0 0,-21 0 16,22-21-16,-1 0 0,0 22 0,0-22 16,0 0-16,0 0 0,1 0 0,-1 0 15,0 0-15,0 0 0,21-22 16,-20 22-16,-1-21 0,0 0 15,0 0-15,0 0 0,0-22 0,22 22 16,-22-21-16,0 21 0,0-22 0,0 22 16,1-21-16,-1 21 0,-21 0 0,21-1 15,0 1-15,-21 42 32,0 1-17,0-1 1,0 0-16,0-42 62,0 0-62,0-1 16,0 1-16,0 0 16,0 0-16,0 0 15,-21 21 16,0 21-31,0 0 0,21 0 16,-22 0-16,22 22 0,-21-22 0,0 21 16,21-21-16,-21 22 0,21-22 0,0 0 15,0 21-15,0-20 0,0-1 16,0 0-16,0 0 0,0 0 16,21 0-16,-21 1 0,21-1 0,0-21 15,1 21-15,-1-21 0,21 0 0,-21 0 16,0 0-16,1 0 0,-1 0 0,21 0 15,-21-21-15,0 0 0,1-1 16,-1 1-16,0 0 0,0-21 16,0-1-16,0 1 0,1 0 0,-1-1 0,0-20 15,0 21-15,0-22 0,22 22 16,-43-22-16,21 22 0,0-22 16,0 22-16,0-21 0,-21 20 0,0 22 15,0-21-15,0 21 0,-21 42 31,21 0-31,-21 21 0,0-21 16,0 22-16,21-1 0,-22 0 16,22 1-16,-21-1 0,0 0 0,21 1 15,0-1-15,0 22 0,-21-22 0,21 0 16,-21 1-16,21-22 0,0 21 0,-21 0 16,21-20-16,0 20 0,0-21 15,0 0-15,0 0 0,0-42 47,0 0-31,0 0-16,0 0 0,0 0 0,21-1 15,0-20-15,0 21 0,0-21 0,22 20 16,-22 1-16,0-21 0,21 21 16,1 0-16,-22-1 0,21 22 0,-21 0 15,22 0-15,-22 0 0,21 0 0,-21 0 16,0 22-16,-21-1 0,22 21 15,-22-21-15,21 22 0,-21-22 0,0 21 16,0-21-16,0 22 0,0-22 16,0 0-16,0 21 0,0-21 0,-21 1 15,21-1-15,-22-21 0,22 21 16,0 0-16,-21-21 0,0 0 16,0 0-1,0-21 1,0 21-16,21-21 0,-22 0 15,1-1-15,0 1 0</inkml:trace>
  <inkml:trace contextRef="#ctx0" brushRef="#br0" timeOffset="21993.34">22796 3620 0,'0'0'0,"-21"0"15,-21 0 1,21 0-16,0 0 0,-1 0 0,44 0 47,20 0-47,-21 21 0</inkml:trace>
  <inkml:trace contextRef="#ctx0" brushRef="#br0" timeOffset="22849.85">24998 3958 0,'0'0'0,"21"-21"0,-21 0 0,0 0 0,0 0 16,0-1-16,21 1 0,-21 0 0,0 0 16,0 0-16,0-22 15,0 22-15,-21 0 0,0 0 16,0 21-16,-1 0 0,1 0 0,0 0 16,0 0-16,-21 21 0,20 0 15,-20 0-15,21 22 0,0-22 0,0 21 16,-22-21-16,22 22 0,21-1 0,-21-21 15,21 22-15,0-22 0,0 21 0,0-21 16,0 22-16,0-22 0,0 0 16,21 0-16,0 0 15,0-21-15,1 0 0,-1 0 0,0 0 16,0 0-16,0 0 0,0 0 16,1-21-16,-1 0 15,0 0-15,0 0 0,0-1 0,0 1 16,1-21-16,-1 21 0,0-22 0,-21 22 15,21 0-15,0 0 0,0 0 16,-21 0-16,0-1 16,0 44-1,-21-1-15,21 0 16,-21 0-16,0 0 0,21 0 0,0 22 16,-21-22-16,21 0 0,0 21 0,-21-20 15,21-1-15,0 0 0,0 0 0,0 0 16,0 0-16,21-21 15,0 0-15,0 0 0,0 0 16,0 0-16,22 0 0,-22 0 16,0 0-16,0 0 0,0 0 15,22-21-15,-22 0 0,0 0 0,0 0 16,22 0-16,-22-1 0,0 1 0,21-21 16,-21 21-16,1 0 0,-22-22 0,0 22 15,21 0-15,-21 0 0,0 0 16,0-1-16,-21 22 0,-1 0 15,1 0-15,0 0 0,0 22 16,21-1-16,-21 0 0,21 21 16,0-21-16,0 22 0,0-22 15,0 21-15,0 1 0,0-22 16,0 21-16,0-21 0,0 22 0,0-22 16,0 0-16,0 0 0,0 0 15,-21-21-15,21 21 16,-22-21 31,1 0-47,0 0 0,0 0 15,0 0-15,-22 0 0</inkml:trace>
  <inkml:trace contextRef="#ctx0" brushRef="#br0" timeOffset="23893.42">825 6075 0,'22'-21'16,"-22"0"-16,0-1 0,0 1 15,0 42 32,0 1-47,0-1 16,0 0-16,-22 0 0,22 21 0,0-20 15,0-1-15,-21 0 0,21 0 16,0 0-16,-21 0 0,21 1 0,0-1 16,0 0-16,0 0 15,0-42 17,0 0-17,0 0-15,0-1 0</inkml:trace>
  <inkml:trace contextRef="#ctx0" brushRef="#br0" timeOffset="24254.22">889 5588 0,'-21'0'16,"0"0"-1,21 21-15,-22-21 16,22 21-16,0 1 15,0-1-15,0 0 16,22-21-16,-1 0 16,0 0-16,0 0 15,0 0-15,0-21 0,-21 0 16,22 21-16,-22-22 0,0 1 16,0 0-16,0 0 15,-22 0 1,1 21-16,0 0 15,0 0-15,21 21 16,-21 0-16,21 0 16,0 0-16,0 1 15,0-1-15,21 0 16,0 0-16,0-21 0,0 0 16,1 0-16,-1 0 0</inkml:trace>
  <inkml:trace contextRef="#ctx0" brushRef="#br0" timeOffset="24569.16">1566 5525 0,'0'0'0,"0"-22"0,0 1 16,0 0-16,-21 21 16,21-21-16,-21 21 15,0 0-15,0 21 16,-1 0-16,22 0 15,0 22-15,0-22 0,-21 21 16,21 1-16,-21-1 0,21 0 0,0 1 16,0-1-16,0 21 0,0-20 15,-21-1-15,21-21 0,-21 22 0,21-1 16,-21-21-16,21 21 0,0-20 16,0-1-16,-22 0 0,22 0 0,0 0 15,22-42 16,-1 21-15,0-21-16,0 0 0</inkml:trace>
  <inkml:trace contextRef="#ctx0" brushRef="#br0" timeOffset="24958.1">1947 5779 0,'0'0'0,"21"-22"16,-21 1-16,-21 21 15,0 0 1,0 0-16,0 0 0,0 21 16,-1 1-16,-20-1 0,21 0 0,0 0 15,0 0-15,-1 0 16,1 1-16,0-1 0,21 0 0,0 0 16,0 0-16,0 0 0,0 1 0,0-1 15,21-21-15,0 0 16,1 21-16,-1-21 0,0 0 0,0 0 15,0 21-15,0-21 0,1 0 16,-1 21-16,0 0 0,0-21 16,-21 22-16,0-1 15,-21-21-15,0 0 16,0 0-16,-1 21 0,1-21 0,0 0 16,0 0-16,0 0 15,0 0-15,-1 0 0,1 0 0,21-21 31,0 0-15,0-1-16,0 1 0,0 0 16</inkml:trace>
  <inkml:trace contextRef="#ctx0" brushRef="#br0" timeOffset="25180.98">1630 5567 0,'0'-42'16,"21"42"-16,0 0 0,0-22 15,0 22-15,1 0 0,-1 0 0,0-21 16,21 21-16,-21 0 0,1 0 16,-1 0-16,21-21 0,-21 21 15,0 0-15,-21 21 16</inkml:trace>
  <inkml:trace contextRef="#ctx0" brushRef="#br0" timeOffset="27036.82">4022 5715 0,'0'0'0,"21"-21"0,0-21 16,0 20-16,-21 1 15,0-21-15,21 21 0,-21 0 0,0-22 16,21 22-16,-21 0 0,0 0 15,0 0-15,0-1 16,0 1-16,-21 21 0,0 0 16,0 0-16,0 21 0,0 1 15,-1-1-15,1 0 0,0 0 16,0 21-16,0 1 0,0-22 0,-1 21 16,1 22-16,0-22 0,0 0 0,21 1 15,0 20-15,-21-20 0,21-1 16,0 0-16,0 1 0,0-1 0,0-21 15,0 21-15,21-20 0,0-1 16,0 0-16,0 0 0,1-21 0,20 0 16,-21 0-16,21 0 0,-20 0 15,20 0-15,0-21 0,1 21 0,-22-21 16,42 0-16,-20-1 0,-1-20 16,0 21-16,1 0 0,-22-22 0,21 1 15,-21 0-15,0-1 0,1 1 0,-22 0 16,0-1-16,0 1 0,0-21 15,0 20-15,-22 1 0,1 0 0,0-1 16,-21 22-16,21 0 0,-22 0 0,1 21 16,0 0-16,-1 0 0,22 0 15,-21 0-15,-1 21 0,1 21 0,0-21 16,21 22-16,-22-1 0,22 0 16,0 1-16,21-1 0,0 0 15,0 1-15,0 20 0,0-42 0,0 22 16,0-1-16,21-21 0,0 22 0,22-22 15,-22 0-15,21-21 0,-21 21 16,22-21-16,-1 0 0,0 0 0,22 0 16,-22 0-16,0-21 0,22 0 0,-22 21 15,1-21-15,-1-1 0,0 1 16,1-21-16,-1 21 0,-21 0 0,0-22 16,0 22-16,1 0 0,-22-21 0,21 20 15,-21 1-15,0 0 16,0 42 15,0 0-31,0 1 16,-21-1-16,-1 0 0,22 21 0,-21-21 15,21 1-15,0-1 0,0 21 0,0-21 16,0 0-16,0 1 0,0-1 16,0 0-16,0 0 0,0 0 15,21-21-15,1 0 0,-1 21 0,0-21 16,0 0-16,0 0 0,0 0 15,1 0-15,-1-21 0,21 21 0,-21-21 16,0 0-16,1 21 0,-1-21 0,-21 0 16,21-1-16,0-20 0,-21 21 15,21 0-15,-21 0 0,0-1 16,21-20-16,-21 21 0,0 0 0,0 0 16,22-1-16,-22 44 31,0-1-31,0 0 15,0 0-15,0 0 0,0 0 0,0 1 16,0 20-16,0-21 0,0 0 16,0 0-16,0 1 0,0-1 0,21 0 15,-21 0-15,21 0 0,0-21 16,0 21-16,0-21 0,1 0 16,-1 0-16,0 0 0,0 0 0,21 0 15,-20-21-15,-1 0 0,0 21 16,21-21-16,-21 0 0,1 0 0,-1-1 15,0 1-15,-21 0 0,0-21 16,21 21-16,-21-22 0,0 22 0,0-21 16,0 21-16,0-1 0,0-20 0,0 21 15,0 0-15,-21 0 0,0-1 16,0 22-16,21-21 0,-22 21 0,1 0 16,0 0-1,21 21 1,0 1-16,21-1 15,0 0-15,1-21 0,-1 21 16,0-21-16,0 0 0,0 21 0,0-21 16,22 0-16,-22 0 0,21 0 15,-21 0-15,22 0 0,-22 0 0,21 0 16,-21 0-16,22-21 0,-22 21 0,0 0 16,0-21-16,0 21 0,1 0 15,-22-21-15,21 21 0,-21-21 0,0 42 31,0 0-15,0 0-16,-21 0 0,-1 0 16,22 22-16,-21-22 0,21 0 15,0 21-15,-21-20 0,0-1 0,21 0 16,-21 21-16,21-21 0,0 1 16,0-1-16,-21-21 0,21 21 0,0 0 15,0 0-15,0-42 47,0 0-47,0 0 16,0 0-16,21-22 0,0 22 15,-21 0-15,21-21 16,0 20-16,0-20 0,1 21 0,-1-21 0,0 20 16,21-20-16,-21 21 0,1 0 0,-1 0 15,0-1-15,0 22 16,0 0-16,0 0 0,-21 22 15,22-1-15,-1 0 0,-21 21 16,21-21-16,-21 22 0,0-22 0,0 21 16,0-21-16,0 22 0,0-22 15,0 21-15,0-21 0,0 1 0,0-1 16,0 0-16,0 0 0,0 0 31,0-42-15</inkml:trace>
  <inkml:trace contextRef="#ctx0" brushRef="#br0" timeOffset="28044.94">7514 6075 0,'21'-21'47,"0"0"-31,1-1-16,-1 22 0,0-21 16,0-21-16,0 21 0,0-22 0,1 22 0,20-21 15,-21 0-15,21-1 0,-20 1 16,20 0-16,-21-1 0,0 1 15,0 21-15,1-22 0,-1 22 0,-21 0 16,-21 42 0,-1 0-16,1 1 15,0-1-15,0 0 0,0 21 16,0 1-16,21-22 0,0 21 0,0 0 16,0 1-16,0-22 0,0 21 0,0-21 15,0 1-15,0 20 0,21-21 16,0 0-16,0 0 0,-21 1 15,21-1-15,-21 0 16,-21-21 15,0-21-31,0 0 16,0-1-16,-1 1 0,1 0 16,21 0-16,-21 21 15,21-21-15,-21 21 16,21 21-1,0 0-15,0 0 16,0 0-16,21 1 0,0-1 16,0-21-16,-21 21 0,22-21 15,-1 0-15,0 21 0,21-21 16,-21 0-16,1 0 0,20 0 0,-21 0 16,21 0-16,-20 0 0,20 0 0,-21-21 15,0 0-15,22 21 0,-22-21 16,0-22-16,0 22 0,0 0 0,0-21 15,1-1-15,-1 1 0,0 0 0,0-1 16,0 1-16,0 0 0,-21-1 0,22 1 16,-22 0-16,21-1 0,-21 1 15,0 21-15,0-22 0,0 22 0,0 0 16,0 0-16,0 42 31,0 0-31,0 22 0,0-22 16,0 21-16,0 0 0,0 1 0,0-1 15,0 0-15,0 1 0,0-1 0,-21 0 16,21 1-16,0-1 0,0 0 16,0-20-16,0 20 0,0-21 0,0 0 15,0 0-15,0 1 0,21-1 16,0-21-16,0 0 0,0 0 16,0 0-16,1 0 15,-1-21-15,-21-1 16,0 1-16,0 0 0,0 0 15</inkml:trace>
  <inkml:trace contextRef="#ctx0" brushRef="#br0" timeOffset="28203.86">8340 5736 0,'0'0'16,"-22"0"-16,44-21 31,-1 21-15,0 0-16,0 0 0,0 0 15,22 0-15,-22 0 0,21-21 0,0 21 16,-20 0-16,20 0 0,0-21 0,-21 21 16</inkml:trace>
  <inkml:trace contextRef="#ctx0" brushRef="#br0" timeOffset="29504.85">9207 6033 0,'0'0'0,"22"0"16,-1-22-1,-21 1-15,21 21 0,0-21 0,-21 0 16,0 0-16,21 21 0,-21-43 16,21 22-16,-21 0 0,0 0 15,0-21-15,0 20 0,0-20 0,0 21 16,0-21-16,0 20 0,0 1 0,-21 0 15,21 0-15,-21 21 0,0 0 0,0 0 16,0 0-16,-1 0 0,1 21 16,0 0-16,0 0 0,-21 1 0,20 20 15,1 0-15,0-21 0,0 22 0,0-1 16,0-21-16,-1 22 0,22-22 0,-21 21 16,21-21-16,0 0 0,0 1 15,0-1-15,0 0 0,21 0 16,1-21-16,-1 0 15,0 0-15,0 0 0,21 0 0,-20-21 16,-1 0-16,0 21 0,0-21 0,0-1 16,0 1-16,1 0 0,-1 0 15,-21-21-15,21 20 0,-21-20 0,21 21 16,0-21-16,-21 20 0,0-20 0,0 21 16,0-21-16,0 20 0,21 1 0,-21 0 15,-21 21 1,21 21-1,-21 0-15,21 1 0,-21 20 0,21-21 16,-21 0-16,21 22 0,-21-22 0,21 21 16,0-21-16,0 22 15,0-22-15,0 0 0,0 0 0,0 0 16,0 0-16,21 1 0,0-22 16,0 21-16,0-21 0,0 0 15,1 0-15,-1 0 0,0-21 16,0-1-16,0 1 0,0 0 15,22 0-15,-22-21 0,0 20 16,0-20-16,0 0 0,1-1 0,-1 1 0,0-21 16,0 20-16,0 1 0,-21 0 15,0-1-15,21 1 0,-21 0 0,0-1 16,0 1-16,0 21 0,0 0 0,0-1 16,-21 22-1,0 0-15,0 22 16,21-1-16,-21 21 0,21-21 15,-21 22-15,21-1 0,0 0 0,0 1 16,0-1-16,0 21 0,0-20 0,0-1 16,0 0-16,0 1 0,0-22 15,0 21-15,0 1 0,0-22 0,0 0 16,21 0-16,-21 0 0,21 0 0,0-21 16,0 0-16,-21 22 0,21-22 0,22 0 15,-22 0-15,0 0 0,0 0 16,22-22-16,-22 1 0,21 21 0,-21-21 15,22 0-15,-22 0 0,0 0 16,21-1-16,-21 1 0,-21-21 0,22 21 16,-1 0-16,-21-1 0,0 1 0,0 0 15,0 0-15,-21 21 32,-1 0-32,22 21 0,0 0 15,-21 0-15,0 1 0,21-1 0,-21 0 16,21 0-16,0 0 0,0 0 15,0 1-15,0-1 0,0 0 0,0 0 16,0 0-16,0 0 0,21-21 0,0 22 16,0-22-16,1 0 0,-1 0 0,0 0 15,0 0-15,0 0 16,0 0-16,22 0 0,-22 0 0,0-22 16,21 22-16,-20-21 0,20 0 0,-21 21 15,0-21-15,22 0 0,-22 0 0,0-1 16,0-20-16,0 21 0,0 0 15,1 0-15,-22-1 0,0 1 0,0 0 16,-22 21 0,1 0-16,21 21 15,0 0-15,-21-21 0,21 22 0,0-1 16,0 0-16,0 0 0,0 0 16,0 0-16,0 1 0,0-1 0,0 0 15,0 0-15,0 0 0,21-21 16,-21 21-16,0 1 0,0-1 15,0 0 1,-21-21 15,0-21-31,21 0 16,0-1-16,-21 22 0,0-21 16,-1 0-16,1 0 0</inkml:trace>
  <inkml:trace contextRef="#ctx0" brushRef="#br0" timeOffset="29700.74">9758 5567 0,'0'0'0,"-21"-21"16,42 21 0,0 0-16,21-21 0,-21 21 0,1 0 15,20 0-15,-21 0 0,21 0 16,-20-22-16,20 22 0,-21 0 0,0 0 15,0 0-15,1 0 0,-1 0 0,0 0 16,0 0-16,0-21 0</inkml:trace>
  <inkml:trace contextRef="#ctx0" brushRef="#br0" timeOffset="31540.38">11811 5906 0,'0'0'16,"21"0"-16,0 0 0,0 0 0,1 0 16,-1-22-16,0 1 15,0 21-15,-21-21 0,21 0 16,-21 0-16,21 0 0,-21-1 15,0 1-15,0 0 0,0 0 0,0 0 16,0-22-16,0 22 0,-21 0 16,0-21-16,0 21 0,0-1 0,0 22 15,-1-21-15,1 21 0,0 0 0,0 0 16,0 0-16,0 0 0,-22 21 0,22 1 16,0-1-16,-21 21 0,20 0 15,-20 1-15,21-1 0,0 0 0,0 1 16,-1-1-16,1 0 0,21 1 0,0-22 15,0 21-15,0-21 0,0 1 0,0-1 16,0 0-16,21 0 0,22-21 16,-22 0-16,0 0 0,0 0 15,22 0-15,-22 0 0,21 0 0,0-21 16,1 0-16,-22 0 0,21-1 0,1 1 16,-22 0-16,0 0 0,21 0 0,-21-22 15,1 22-15,-22-21 0,21 21 16,-21-22-16,21 22 0,-21-21 0,0 21 15,21-22-15,-21 22 0,0 0 16,-21 42 0,21 0-1,-21 1-15,0-1 0,21 21 0,0-21 16,0 0-16,0 22 0,-22-22 0,22 21 16,0-21-16,0 1 0,0-1 0,0 0 15,0 0-15,22 0 0,-1 0 16,0-21-16,21 0 0,-21 22 0,22-22 15,-1 0-15,-21 0 0,22 0 0,-1 0 16,-21-22-16,21 22 0,-20-21 0,20 0 16,-21 0-16,0 0 0,0 0 0,1-1 15,-1 1-15,-21-21 0,0 21 16,0-22-16,0 22 0,0-21 0,0 21 16,0 0-16,0-1 0,0 44 15,-21-22 1,-1 21-16,22 0 15,-21 21-15,21-21 0,0 22 0,-21-22 16,21 0-16,-21 21 0,21-20 0,0-1 16,0 0-16,0 21 0,0-21 15,0 1-15,0-1 0,0-42 47,0-1-31,21 1-16,0 0 0,-21 0 0,21 0 15,1 0-15,-1-1 0,-21-20 0,21 21 16,0-21-16,0 20 0,0 1 16,1 0-16,-1 0 0,0 0 15,0 21-15,0 0 0,0 0 0,1 0 16,-1 21-16,-21 0 0,21 0 16,0 0-16,-21 1 0,21 20 0,-21-21 15,21 0-15,1 22 0,-22-22 16,0 0-16,21 0 0,-21 0 0,21-21 15,-21 21-15,21-21 0,-21 22 16,21-22-16,0 0 16,1-22-1,-22 1-15,21 0 0,-21 0 16,21 0-16,0 0 0,0-1 16,-21 1-16,21-21 0,22 21 0,-22-22 15,0 22-15,0-21 0,22 21 0,-22 0 16,0-1-16,21 1 0,-21 21 15,1 0-15,-1 0 0,0 0 0,-21 21 16,21-21-16,-21 22 0,0-1 16,21 21-16,-21-21 0,0 0 0,0 1 15,0-1-15,0 0 0,0 0 16,0 0-16,0 0 0,0 1 16,0-44 30,0 1-46,0 0 16,0 0-16,0 0 0,0 0 16,0-1-16,0 1 0,0 0 0,-21 0 15,21 0-15,-21 21 0,0 0 16,0 0 0,-1 0-16,1 0 0,0 21 0,0 0 15,0 0-15,0 0 0,-1 1 0,1-1 16,0 0-16,0 0 0,-21 0 0,42 0 15,-22 1-15,1-1 0,21 0 0,-21 0 16,21 0-16,0 0 0,0 1 16,0-1-16,21-21 15,0 21-15,1-21 0,-1 0 16,0 0-16,0 0 0,0 0 0,0 0 16,1 0-16,-1 0 0,0 0 0,0-21 15,0 0-15,0 21 0,1-22 16,-1 1-16,0-21 0,0 21 0,-21 0 15,21-22-15,0 1 0,1 0 0,-22-1 16,0 1-16,21 0 0,0-1 0,-21 1 16,21 0-16,-21-1 0,0 1 15,0 21-15,0-22 0,21 1 0,-21 21 16,0 0-16,0 0 0,0-1 16,0 44 15,0-1-31,0 0 0,0 0 0,0 21 15,0 1-15,0-1 0,0 0 0,0 1 16,0 20-16,0-20 0,0-1 0,0 0 16,0 1-16,0-1 0,21 0 0,-21-21 15,0 22-15,22-22 0,-22 0 16,21 0-16,0 0 0,-21 1 0,21-1 16,0-21-16,0 0 31,-21-21-31</inkml:trace>
  <inkml:trace contextRef="#ctx0" brushRef="#br0" timeOffset="35498.81">14986 5376 0,'0'0'0,"0"-21"16,0 0-16,0-42 16,0 41-16,0 1 0,0 0 0,0 0 15,0 0-15,0 0 0,0 42 31,0 0-31,0 0 16,0 21-16,0 1 0,0-1 0,0 0 16,-21 1-16,21-1 0,0 22 0,0-22 15,-21 0-15,21 1 0,0 20 0,0-42 16,0 22-16,-22-1 0,22-21 16,-21 0-16,21 0 0,0 1 0,-21-22 15,21 21-15,0-42 31,0-1-31,0 1 16,0 0-16,21-21 0,0 21 16,1-1-16,-1-20 0,0 21 0,0-21 15,0 20-15,22 1 0,-22-21 0,0 21 16,21 0-16,1-1 0,-22 22 0,21 0 16,-21 0-16,22 0 0,-22 0 15,21 0-15,-21 0 0,0 22 0,1-1 16,-1 0-16,-21 0 0,0 0 0,0 22 15,0-22-15,0 0 0,0 0 0,0 0 16,0 0-16,-21 1 0,-1-1 0,1 0 16,-21 0-16,21-21 0,0 21 15,-22-21-15,22 0 0,0 0 16,0 0-16,0 0 0,-1 0 0,1 0 16,0 0-16,0 0 0,0-21 0,0 0 15,21 0-15,-22 0 0,22-1 16,-21 1-16,21 0 15,0 42 17,21-21-32,1 21 0,-22 1 15,21-1-15,0-21 16,-21 21-16,21 0 0,0-21 0,0 21 0,1-21 16,-1 0-16,0 21 0,0-21 0,0 0 15,0 0-15,22 0 0,-22 0 16,21 0-16,-21 0 0,22-21 0,-22 21 15,0-21-15,21 21 0,-20-21 16,20 0-16,-21 0 0,0-1 0,22 1 16,-22-21-16,0 21 0,0 0 0,-21-22 15,21 22-15,0 0 0,-21-21 0,0 20 16,0 1-16,0 0 16,-21 21-1,0 21-15,0 0 0,0-21 16,0 22-16,-1 20 0,1-21 15,0 0-15,21 0 0,0 22 0,-21-22 16,21 0-16,0 0 0,0 0 16,0 1-16,0-1 0,0 0 0,21 0 15,0 0-15,0 0 0,1-21 0,-1 0 16,0 22-16,21-22 0,-21 0 0,22 0 16,-22 0-16,21 0 0,1 0 15,-1 0-15,0-22 0,1 1 0,-22 0 16,21 0-16,0 0 0,-20 0 0,20-1 15,-21-20-15,21 21 0,-20-21 0,-1-1 16,0 1-16,0 0 0,-21-1 0,0 1 16,21 0-16,-21 20 0,0-20 15,0 21-15,0-21 0,0 20 16,0 1-16,-21 21 16,0 21-16,21 1 0,-21-1 15,0 0-15,-1 0 0,1 21 16,21-20-16,-21 20 0,0 0 0,21-21 15,-21 22-15,21-1 0,-21-21 0,21 22 16,0-22-16,0 21 0,-22-21 0,22 22 16,-21-22-16,21 0 0,0 0 15,-21-21-15,21 21 0,0 0 16,0-42 0,0 0-1,21 21-15,0-21 0,1 0 16,-22 0-16,21-1 0,0 1 15,0 0-15,0-21 0,22 21 0,-22-1 16,0 1-16,0 0 0,0 0 0,0 0 16,1 0-16,-1 21 0,0 0 0,0 0 15,-21 21-15,21 0 0,-21 0 16,0 0-16,0 0 0,21 1 16,-21 20-16,22-21 0,-22 0 0,21 0 15,-21 1-15,0-1 0,0 0 0,21 0 16,0 0-16,0-21 0,-21 21 15,21-21-15,1 0 16,-1 0 0,-21-21-16,21 0 15,-21 0-15,21 0 0,0 0 0,-21-1 16,21 1-16,1 0 0,-1-21 0,0 21 16,0-22-16,0 22 0,0-21 15,1 21-15,-1-1 0,0 1 0,0 0 16,0 21-16,0 0 0,1-21 0,-1 21 15,-21 21-15,0 0 16,0 0-16,0 1 16,0-1-16,0 0 0,0 0 0,0 0 15,0 0-15,0 1 16,0-1-16,21-21 16,-21-21 30,0-1-46,0 1 0,0 0 16,0 0-16,0 0 0,0 0 0,0-1 16,0 1-16,0 0 0,-21 0 15,0 0-15,-1 21 16,1 0-16,0 0 0,0 0 16,0 0-16,0 21 0,-1 0 0,1 0 15,0 0-15,0 22 0,0-22 0,0 0 16,-1 21-16,1-20 0,0-1 15,21 21-15,0-21 0,0 0 0,0 1 16,0-1-16,0 0 0,0 0 0,0 0 16,21-21-16,0 0 0,1 0 15,-1 0-15,0 0 0,0 0 16,0 0-16,0 0 0,1-21 16,-1 0-16,0 21 0,0-21 0,0 0 15,-21-1-15,21-20 0,1 21 0,-1-21 16,0 20-16,-21-20 0,21 21 0,0-21 15,-21 20-15,0 1 0,0 0 16,21 0-16,-21 0 0,0 0 16,0 42-1,0 0-15,0 0 16,-21 0-16,21 0 0,-21 1 0,21-1 16,0 21-16,0-21 0,-21 0 15,21 22-15,0-22 0,0 0 0,0 0 16,0 0-16,0 1 0,0-1 0,0 0 15,21-21-15,-21 21 0,21-21 0,0 0 16,1 0-16,-1 0 0,0 0 0,0 0 16,0 0-16,0 0 0,1 0 15,-1-21-15,0 0 0,0 0 16,0-1-16,0 1 0,-21 0 0,22 0 16,-1-21-16,-21 20 0,21-20 0,0 21 15,-21 0-15,21-22 0,-21 22 16,0 0-16,0 0 0,0 0 15,21 21-15,-21 21 16,0 0 0,0 0-16,-21 0 0,21 1 0,-21-1 15,21 21-15,0-21 16,0 0-16,0 1 0,0 20 0,0-21 16,0 0-16,0 0 0,0 1 0,0-1 15,0 0-15,21-21 16,0 0-16,1 0 15,-1 0-15,0 0 0,0 0 16,0 0-16,0 0 0,1-21 0,-1 0 16,-21-1-16,0 1 0,21 0 0,-21 0 15,21 0-15,-21 0 0,0-22 0,0 22 16,0 0-16,0 0 0,0 0 16,0-1-16,21 22 31,0 0 0,1 0-31,-1 0 16,0 0-16,0 0 0,0 0 15,0 0-15,1 0 0,-1 0 0,0-21 16,0 21-16,0-21 0,0 21 16,1-21-1,-22 42 16,-22 0-31,1 0 16,21 1-16,-21-1 16,0 0-16,21 0 0,0 0 0,0 0 15,-21 1-15,21-1 0,0 0 16,0 0-16,0 0 0,0 0 16,21-21-16,-21 22 0,21-22 15,0 0-15,0 0 0,1 0 0,20 0 16,-21 0-16,0 0 0,0 0 15,1 0-15,-1 0 0,0 0 0,0-22 16,0 22-16,0-21 0,1 0 16,-1 0-16,0 0 0,-21 0 0,21-1 15,-21 1-15,21 0 0,-21 0 16,0 0-16,0 42 47,0 0-47,-21-21 0,21 21 0,0 0 15,-21 1-15,21-1 0,0 0 16,0 0-16,0 0 16,0 0-16,21-21 15,0 22-15,0-22 0,1 0 16,-1 0-16,21 0 0,-21 0 0,0 0 16,1 0-16,-1-22 0,0 1 15,0 21-15,-21-21 0,21 0 0,0 0 16,-21 0-16,0-1 0,22 1 15,-22-21-15,0 21 0,0 0 0,0-22 16,0 22-16,0-21 0,0 21 16,0-22-16,0 22 0,-22 0 0,1 21 15,0-21-15,0 21 0,0 0 0,0 0 16,-1 0-16,-20 0 0,21 0 0,0 21 16,0 0-16,-1 0 0,1 0 0,0 1 15,0 20-15,21-21 0,-21 21 16,21-20-16,0 20 0,0-21 0,0 0 15,0 22-15,0-22 0,0 0 0,21 0 16,0 0-16,0-21 0,0 21 0,1 1 16,-1-22-16,21 0 15,-21 0-15,22 0 0,-22 0 0,21 0 16,-21 0-16,0 0 0,22 0 0,-22-22 16,0 22-16,0-21 0,0 0 0,1 0 15,-1 0-15,0 0 0,-21-1 0,21 1 16,-21-21-16,21 21 0,-21 0 15,0-1-15,0 1 0,0 0 16,0 42 15,0 0-31,-21 1 16,21-1-16,-21 0 0,21 0 16,-21 0-16,21 0 0,0 1 0,0-1 15,0 0-15,0 0 0,0 0 0,0 0 16,0 1-16,0-1 0,0 0 15,21-21 1,0 0-16,0 0 16,0 0-16,1 0 0,-1 0 0,0 0 15,-21-21-15,21 0 0,0-1 0,0 22 16,1-21-16,-1 0 0,0 0 0,0-21 16,0 20-16,-21 1 15,21-21-15,1 21 0,-22 0 0,0-1 0,0 1 16,0 42 15,-22-21-15,1 22-16,21-1 0,0 0 15,0 0-15,-21 21 0,21-20 0,0-1 16,0 0-16,0 0 0,0 0 16,0 0-16,0 1 0,0-1 15,21 0-15,0-21 16,1 0-16,-1 0 0,0 0 15,0 0-15,0 0 0,22 0 0,-22 0 16,0-21-16,21 21 0,1-21 0,-22-1 16,21 1-16,0 0 0,-20 0 15,20 0-15,-21-22 0,21 22 16,-20 0-16,-1-21 0,0 21 0,0-22 16,-21 22-16,0-42 0,0 41 15,0 1-15,0 0 0,-21 0 16,0 21-16,0 0 0,-1 0 15,1 21-15,0 0 0,0 0 16,0 1-16,21-1 0,0 0 0,0 21 16,0-21-16,0 1 0,0 20 0,0-21 15,0 0-15,21 22 0,0-22 16,-21 0-16,21 0 0,0 0 16,1 0-16,-22 1 0,21-1 0,-21 0 15,21 0-15,-21 0 0,0 0 16,-21-21 31,0 0-47,-1-21 15,1 0-15,0 21 0,0-21 16,0 0-16,-22 0 0,1-1 16,0 1-16</inkml:trace>
  <inkml:trace contextRef="#ctx0" brushRef="#br0" timeOffset="35720.1">18076 5144 0,'0'0'0,"-21"0"0,0 0 15,0 0-15,42 0 47,0 0-31,0-22-16,22 22 0,-22 0 15,0 0-15</inkml:trace>
  <inkml:trace contextRef="#ctx0" brushRef="#br0" timeOffset="36060.93">20637 4847 0,'0'0'16,"0"-21"-16,0 42 62,0 0-62,0 1 0,0-1 0,-21 0 16,0 0-16,0 0 0,21 0 16,-21 1-16,0-1 0,-1 0 0,22 0 15,-21 0 1,21-42 15</inkml:trace>
  <inkml:trace contextRef="#ctx0" brushRef="#br0" timeOffset="36244.83">20764 4805 0,'0'0'0,"0"-21"0,0 42 31,-21 0-31,0 0 16,21 0-16,0 1 0,-21-1 16,21 0-16,-21 0 0,21 0 15,0 0-15,0 1 0,-21-1 16,-1-21-16,1 21 0,0 0 0,0-21 16</inkml:trace>
  <inkml:trace contextRef="#ctx0" brushRef="#br0" timeOffset="37472.9">550 3344 0,'0'0'16,"0"-21"-16,0-21 0,0 21 15,0 0-15,0-1 16,0 1-16,-21 21 31,21 21-15,-21-21-16,21 22 16,-21-1-16,21 0 0,0 0 0,-21 0 0,-1 0 15,22 1 1,-21-1-16,21 0 0,21-21 31,1 0-31,-1 0 16,0 0-16,0 0 0,0 0 15,0-21-15,22 21 0</inkml:trace>
  <inkml:trace contextRef="#ctx0" brushRef="#br0" timeOffset="37645.83">783 3260 0,'0'-21'16,"-21"42"15,0 0-31,0 0 16,21 0-16,-22 0 0,22 1 15,0-1-15,0 0 0,0 0 16,0 0-16,0 0 16</inkml:trace>
  <inkml:trace contextRef="#ctx0" brushRef="#br0" timeOffset="48176.65">1185 7557 0,'0'0'0,"21"0"0,1 0 0,-1 0 15,0 0 1,0 0 0,-21 21-1,0 0 1,0 0 15,21-21-31,0 0 16,1 0-1,-1 0-15,0 0 16,0-21-16,0 21 0,0-21 16,1 0-16,-1 21 0,0-22 15,0 1-15,0 0 0,-21 0 0,21 0 16,-21 0-16,0-1 16,0 1-16,0 0 0,0 0 15,-21 21-15,0 0 0,0 0 16,0 0-16,0 0 0,-22 0 0,22 21 15,-21 0-15,-1 0 0,22 1 16,-21-1-16,21 0 0,0 0 0,-1 0 16,1 22-16,0-22 0,0 0 15,0 21-15,21-21 0,0 1 0,-21-1 16,21 21-16,0-21 0,0 0 16,0 1-16,0-1 0,21 0 15,0 0-15,0 0 0,0 0 0,0 1 16,22-1-16,-22 0 0,21 0 15,-21 0-15,22 22 0,-22-22 16,0 0-16,0 0 0,0 0 0,-21 0 16,0 1-16,0-1 0,0 0 15,0 0-15,-21 0 0,-21 0 0,21 1 16,-22-22-16,1 21 0,0-21 16,-1 0-16,1 0 0,0 0 0,-1 0 15,22 0-15,-21-21 0,0-1 16,20 1-16,1 0 0,0 0 0,-21 0 15,21-22-15,-1 1 0,1 0 16,0-1-16,21 22 0,0-21 16,-21 21-16,21 0 0,0-1 0,0 1 15,21 21 17,0 0-32,-21 21 0,21-21 15,1 22-15,-1-1 0,-21 21 0,21-21 16,-21 0-16,21 22 0,0-22 15,-21 21-15,0-21 0,21 1 0,1 20 16,-1-21-16,0 0 0,0 0 16,0 1-16,0-1 0,1-21 0,20 21 15,0-21-15,1 0 0,-1 0 16,0 0-16,1 0 0,20-21 0,-21 0 16,22-1-16,-22 1 0,1 0 15,20 0-15,-21 0 0,1-22 16,-1 22-16,-21-21 0,22 0 0,-22-1 15,0 1-15,0 0 0,-21-1 16,0 1-16,21 0 0,-21-1 0,0 1 16,0 0-16,0-1 0,0 1 15,0 21-15,0-22 0,0 22 0,0 0 16,0 42 0,0 0-1,-21 1-15,21-1 16,0 21-16,0 0 0,-21 1 0,21-1 0,-21 0 15,0 1-15,21-1 0,0 22 16,0-22-16,0 0 0,0 1 16,0-1-16,0 0 0,0-21 0,0 1 15,0-1-15,0 0 0,0 0 16,0 0-16,21-21 31,-21-21-31,21 0 0,-21 0 0,0 0 16,0-1-16,0 1 0,0-21 15,0 21-15,0-22 0</inkml:trace>
  <inkml:trace contextRef="#ctx0" brushRef="#br0" timeOffset="48369.57">1736 7853 0,'21'-21'31,"0"21"-31,0 0 15,0-21-15,0 21 0,1 0 0,-1 0 16,0-22-16,0 22 0,0 0 0,0 0 16,1 0-16,-22-21 15,21 21-15,0 0 16</inkml:trace>
  <inkml:trace contextRef="#ctx0" brushRef="#br0" timeOffset="49028.7">2625 8128 0,'0'-21'16,"0"0"-1,0 0-15,0-1 0,0 1 16,0 0-16,0-21 0,0 21 16,0-1-16,0 1 0,0 0 0,0 0 15,0 0-15,0 0 0,0-1 16,-22 1-16,22 0 0,-21 0 0,0 21 16,0 0-16,0 0 0,0 0 15,-22 0-15,22 0 0,-21 21 0,21-21 16,-22 21-16,22 0 0,0 22 0,-21-22 15,20 21-15,1 1 0,0-1 16,0 0-16,21 1 0,0-1 0,0 0 16,0 1-16,0-22 15,0 21-15,21-21 0,0 0 0,0-21 16,1 0-16,-1 22 0,0-22 16,0 0-16,21 0 0,-20 0 0,-1-22 15,21 1-15,-21 0 0,22 0 16,-22 0-16,0 0 0,0-1 0,0-20 15,22 0-15,-43 21 0,21-22 0,0 1 16,-21 21-16,21-22 0,-21 1 16,0 21-16,0-21 0,0 20 0,0 1 15,0 0-15,0 0 0,-21 21 32,0 21-32,0 0 15,21 22-15,0-22 0,0 21 16,0-21-16,-22 22 0,22-1 0,0 0 15,0 1-15,0-1 0,0 0 16,0 1-16,0-22 0,0 21 0,0-21 16,0 0-16,0 1 0,0-1 15,22 0-15,-1-21 0,0 0 16,0 0-16,0 0 0,0-21 16,1 21-16,-1-21 15,0-22-15,-21 22 0,21 0 16,0-21-16</inkml:trace>
  <inkml:trace contextRef="#ctx0" brushRef="#br0" timeOffset="49312.54">3069 7493 0,'0'0'0,"0"-21"0,0-64 16,0 64-16,0 0 15,0 42 1,0 0-16,0 0 0,0 22 15,-21-22-15,21 21 0,0 1 0,0-1 16,-21 0-16,21 22 0,0-22 16,0 0-16,-21 1 0,-1 20 0,1-20 15,21-1-15,0 0 0,-21 1 16,21-1-16,-21 0 0,21-21 0,0 22 16,0-22-16,0 0 0,0 0 15,0 0-15,0 1 16,0-44-1,0 1-15,21 0 16,0 0-16</inkml:trace>
  <inkml:trace contextRef="#ctx0" brushRef="#br0" timeOffset="50057.12">3217 8043 0,'21'0'63,"1"0"-63,-1 0 0,0-21 15,0 21-15,0-21 0,0 0 0,22 21 16,-22-21-16,0 0 0,0-1 0,0 22 16,-21-21-16,0 0 0,0 0 15,0 0-15,-21 21 31,0 0-31,0 0 0,0 0 0,0 0 16,-1 0-16,-20 21 0,21 0 0,0 0 16,0 0-16,-1 1 0,1-1 15,21 21-15,0-21 0,-21 22 0,21-22 16,0 0-16,-21 0 0,21 21 16,0-20-16,0-1 0,0 0 0,0 0 15,21-21-15,0 21 0,0-21 0,1 0 16,-1 21-16,0-21 0,0 0 15,0 0-15,0 0 0,1 0 0,20-21 16,-21 21-16,21-21 0,1 0 16,-22 0-16,21 0 0,1-1 15,-1 1-15,-21-21 0,21 21 0,-20-22 16,-1 22-16,0-21 0,0 21 16,-21 0-16,0-1 0,0 1 0,0 0 15,-21 21 16,0 21-31,21 0 0,-21-21 0,21 22 16,0-1-16,0 0 0,0 0 0,0 21 16,0-20-16,0-1 0,0 0 15,0 0-15,21-21 0,-21 21 0,21 0 16,0 1-16,0-1 0,0-21 16,1 21-16,-1 0 0,0 0 15,0-21-15,0 21 16,-21 1-1,-21-22-15,0 21 16,0-21-16,0 21 0,-1-21 0,1 0 16,0 0-16,0 0 0,0 0 15,0 0-15,-1 0 0,1 0 0,21-21 47,0 0-31,0-1-16,0 1 0,0 0 15,0 0-15,0 0 16</inkml:trace>
  <inkml:trace contextRef="#ctx0" brushRef="#br0" timeOffset="50347.95">3069 7662 0,'0'0'0,"-21"0"0,21-21 0,0 0 32,21 0-32,0 21 0,0 0 15,22-21-15,-1 21 0,0 0 16,1 0-16,-1-21 0,0 21 16,1 0-16,-1 0 0,0 0 0,-20 0 15,-1 0-15,0 0 0,-21 21 78</inkml:trace>
  <inkml:trace contextRef="#ctx0" brushRef="#br0" timeOffset="51208.64">4953 8043 0,'-42'0'16,"20"0"-1,1 0-15,0 0 16,0 0-16,0 0 0,0-21 16,-1 21-16,1 0 15,-21 0-15,21 0 0,0 0 0,-1 0 16,1 0-16,0 0 0,0 0 0,0 0 16,21-21-1,21 21 1,0 0-16,0 0 0,0 0 15,1 0-15,20 0 0,0 0 0,1 0 16,-1 0-16,21 0 0,-20 0 0,20 0 16,1 0-16,-1 0 0,1 0 15,-1 0-15,1 0 0,20 0 16,-20 0-16,-1 0 0,22-21 0,-21 21 16,-22 0-16,21-21 0,-20 21 15,-1 0-15,0-21 0,-20-1 0,-1 22 16,0-21-16,0 21 0,-21-21 15,0 0-15,0 0 0,-21 21 16,0-21-16,0 21 0,-1 0 16,1-22-16,0 22 0,0 0 0,0 0 15,0-21-15,-1 0 0,1 21 16,0 0-16,0 0 16,0 0-1,42 0 16,0 0-15,0 0-16,22 0 0,-22 0 16,0 0-16,0 0 0,0 0 15,22 0-15,-22 0 0,0 0 0,0 0 16,21 0-16,-20 0 0,-1 0 0,0 0 16,0 0-16,0 0 15,0 21 1,-21 0-1,-21 1-15,0-1 16,0-21-16,0 21 0,0 0 16,-1 0-16,1 0 0,0 1 0,0 20 15,21-21-15,-21 0 0,0 0 0,-1 1 16,1-1-16,21 0 0,0 0 16,-21 0-16,0 0 0,0 1 15,21-1-15,-21-21 16,-1 0-1,1 0 1,0 0-16,21-21 16,0-1-16</inkml:trace>
  <inkml:trace contextRef="#ctx0" brushRef="#br0" timeOffset="52960.89">7620 7684 0,'21'-22'0,"0"22"15,0-21-15,1 0 16,-1 0-16,0 0 0,0 21 15,0-21-15,0-1 0,1 1 16,-22 0-16,21 0 0,-21 0 0,21 21 16,-21-21-16,0-1 0,0 1 0,-21 21 15,0-21-15,-1 21 16,-20 0-16,21 0 0,-21 0 16,-1 0-16,1 21 0,0 0 0,-1-21 15,1 22-15,21 20 0,-22-21 16,22 0-16,-21 22 0,21-22 0,0 21 15,-1 0-15,1-20 0,21 20 0,0 0 16,0-21-16,0 22 0,0-1 0,0-21 16,0 22-16,21-22 0,1 21 15,-1-21-15,0 0 0,21 1 16,-21-1-16,22 0 0,-22-21 0,21 0 0,1 21 16,-1-21-16,-21 0 15,21 0-15,1 0 0,-1-21 0,0 0 16,-20 0-16,20-1 0,0 1 0,1 0 15,-1-21-15,-21 21 0,21-22 16,1 22-16,-22-21 0,0-1 0,21 22 16,-20-21-16,-1 0 0,0-1 0</inkml:trace>
  <inkml:trace contextRef="#ctx0" brushRef="#br0" timeOffset="53421.01">8276 7493 0,'0'-42'16,"-21"148"-16,42-170 0,-21-21 0,21 43 0,-21 21 0,0-21 16,0 20-16,0 1 0,0 0 0,-21 21 31,0 0-31,0 21 0,21 0 0,0 1 15,0-1-15,-21 21 0,21 0 0,-22 1 16,22-1-16,0 0 0,0 1 16,0-1-16,0 0 0,0 1 15,0-1-15,0 0 0,0-20 0,0 20 16,0 0-16,0-21 0,0 22 0,0-22 16,0 0-16,0 0 0,0 0 15,0 1-15,0-1 0,-21-21 31,21-21-15,0-1-16,0 1 0,0 0 16,0 0-16,0 0 0,0 0 15,21-1-15,-21 1 0,22-21 0,-1 21 16,0 0-16,0-1 0,0 1 16,0 0-16,1 21 0,20-21 0,-21 21 15,0 0-15,0 0 0,1 0 0,-1 0 16,21 21-16,-21 0 0,0-21 15,-21 21-15,22 1 0,-22-1 0,0 21 16,0-21-16,0 0 0,0 1 0,0-1 16,0 0-16,0 0 0,0 0 0,-22 0 15,22 1-15,0-1 16,0-42 31,0-1-47,0 1 15,0 0-15</inkml:trace>
  <inkml:trace contextRef="#ctx0" brushRef="#br0" timeOffset="54408.52">9229 7789 0,'0'0'15,"21"0"-15,-21-21 16,0 0 0,0 0-16,0 0 0,0 0 15,0-1-15,0 1 0,0 0 16,0 0-16,-21 21 16,-1 0-16,1 0 0,0 0 15,0 0-15,0 0 0,0 0 0,-1 0 16,1 21-16,-21 0 0,21 0 0,0 1 15,-1-1-15,1 0 0,0 21 16,0-21-16,0 1 0,0 20 0,21 0 16,-22-21-16,22 1 0,0 20 0,0-21 15,0 0-15,0 0 0,22 1 16,-1-22-16,21 21 0,-21-21 16,0 0-16,22 0 0,-22 0 0,21 0 15,-21 0-15,1-21 0,20 21 0,-21-22 16,21 1-16,-20 0 0,-1 0 15,0 0-15,0 0 0,0-22 0,-21 22 16,0 0-16,21-21 0,-21 20 0,0-20 16,22 21-16,-22-21 0,0 20 0,0 1 15,0 0-15,0 0 0,0 0 16,0 42 15,0 0-31,0 0 0,0 0 0,0 1 16,0-1-16,0 0 0,0 21 15,0-21-15,0 1 0,0 20 0,0-21 16,0 21-16,0-20 0,0-1 0,0 0 16,0 0-16,0 0 0,0 0 0,0 1 15,21-22-15,0 0 16,0 0-16,0 0 0,0 0 16,1 0-16,-1-22 0,0 1 0,0 21 15,21-21-15,-20-21 0,-1 21 16,0-1-16,0 1 0,0 0 15,0-21-15,1 21 0,-22-1 0,21 1 16,-21-21-16,0 21 0,0 0 16,0-1-16,-21 22 15,-1 0-15,1 0 16,0 22-16,21-1 16,0 0-16,0 0 31,21-21-31,0 0 15,1 0-15,-1 0 0,0 0 16,0 0-16,0-21 0,0 21 16,1-21-16,-1 21 0,0-21 0,0 21 15,0-22-15,0 22 0,-21-21 16,22 21 0,-22 21 15,0 1-31,-22-1 0,1 0 0,21 0 15,0 0-15,0 0 0,-21 1 0,21-1 16,0 0-16,-21 0 0,21 0 16,0 0-16,0 1 0,0-1 0,0 0 15,0 0-15,0 0 0,0 0 16,21-21 0,0 0-1,0 0-15,1 0 0,-1-21 16,0 21-16,0-21 0</inkml:trace>
  <inkml:trace contextRef="#ctx0" brushRef="#br0" timeOffset="57228.08">10562 7662 0,'0'0'0,"0"-63"15,0 42-15,0 0 0,0-1 16,0 1-16,0 0 15,-21 21 1,0 0-16,0 21 16,-1 0-16,22 1 0,-21-1 0,0 0 15,0 0-15,21 21 0,-21-20 0,0 20 16,21-21-16,0 21 0,0-20 16,-22-1-16,22 21 0,0-21 0,0 0 15,0 1-15,0-1 0,0 0 0,0 0 16,0 0-16,22-21 0,-1 0 15,0 0-15,0 0 16,0 0-16,0-21 0,1 21 0,-1-21 16,0 0-16,0 0 0,0-1 0,0 1 15,-21 0-15,22 0 0,-1 0 16,-21-22-16,21 22 0,-21 0 0,0-21 16,0 21-16,0-1 0,0 1 15,0 0-15,-21 21 16,21 21-1,-21 0-15,21 1 0,-22-1 0,22 0 16,0 0-16,0 21 0,0-20 16,0-1-16,0 0 0,0 0 0,0 21 15,0-20-15,0-1 0,0 0 16,0 0-16,22 0 0,-1-21 16,0 0-16,0 0 0,0 0 15,0 0-15,1 0 16,-1-21-16,0 0 0,0 21 0,0-21 15,0 0-15,1-1 0,-1 1 0,0 0 16,0-21-16,0 21 0,0-22 0,1 22 16,-1 0-16,0 0 0,-21-22 15,21 43-15,-21-21 0,21 0 0,-21 42 47,0 0-47,0 1 16,0-1-16,0 0 15,0-42 48,0 0-47,0-1-16,0 1 15,-21 21 16,0 0-31,21 21 16,-21-21-16,21 22 0,0-1 0,-21 0 16,-1 0-16,22 0 0,0 0 15,0 1-15,0-1 16,0 0-16,0 0 0,0 0 0,0 0 16,0 1-16,0-1 0,22 0 15,-1 0-15,0-21 0,-21 21 0,42-21 16,-21 0-16,1 0 0,-1 0 15,0 0-15,0 0 0,0 0 0,0-21 16,22 21-16,-22-21 0,0 0 0,0 0 16,0-1-16,1 1 0,-1-21 0,-21 21 15,21-22-15,0 22 0,-21-21 16,21 0-16,-21-22 0,21 22 0,-21-1 16,0-20-16,22 21 0,-1-22 15,-21 22-15,0-1 0,0 1 0,0 0 16,0 21-16,0-1 0,0 1 0,0 42 31,0 1-31,0-1 16,0 0-16,0 21 0,0 1 0,-21-1 15,21 0-15,-22 1 0,1-1 0,21 0 16,-21 1-16,21-1 0,0-21 16,0 21-16,0 1 0,0-1 0,0-21 15,0 22-15,0-22 0,0 0 16,21 0-16,-21 21 0,21-20 0,1-22 0,-1 21 15,-21 0-15,21-21 0,0 0 16,0 0-16,22 0 0,-22 0 16,0 0-16,0 0 0,0 0 0,22-21 15,-22 0-15,0 21 0,0-22 0,0 1 16,0 0-16,1 0 0,-22 0 0,0 0 16,21-1-16,-21 1 0,0-21 15,21 21-15,-21 0 0,0-1 16,0 1-16,0 0 15,-21 21-15,0 0 0,-1 0 16,22 21-16,-21 0 0,0 1 16,21-1-16,-21 0 0,21 0 15,0 0-15,-21 0 0,21 1 0,0-1 16,-21 0-16,21 0 0,0 0 16,0 0-16,0 1 0,0-1 0,0 0 15,0 0-15,0 0 0,21-21 0,0 21 16,0-21-16,0 0 0,0 0 15,1 0-15,-1 0 0,0 0 0,0 0 16,0 0-16,0 0 0,1-21 0,-1 0 16,0 0-16,0 0 0,0 0 15,-21-1-15,21 1 0,1 0 0,-22-21 16,21 21-16,-21-1 0,0 1 16,0 0-16,0 0 0,0 0 0,0 0 15,0-1-15,-21 22 31,21 22-31,-22-1 16,22 0-16,0 0 16,0 0-1,22-21 1,-1 0-16,0 0 16,0-21-16,0 0 15,0 21-15,-21-21 0,22 21 16,-22-21-16,21 21 0,-21-22 15,0 44 17,0-1-17,0 0-15,0 0 16,0 0-16,-21 0 0,21 1 0,-22-1 16,22 0-16,0 0 0,0 0 0,0 0 15,0 1-15,0-1 0,0 0 16,0 0-16,0 0 0,22-21 15,-22 21-15,21-21 0,0 0 16,0 0-16,0 0 0,0 0 0,1 0 16,20 0-16,-21-21 0,0 21 15,0-21-15,1 0 0,-1 0 16,0 0-16,0-1 0,0-20 0,0 21 16,-21-21-16,22 20 0,-1-20 0,-21 0 15,0-1-15,0 1 0,21-21 0,-21 20 16,0 1-16,21 0 0,-21-1 0,0 22 15,0-21-15,0 21 0,0-1 16,0 44 0,-21-1-16,0 0 15,21 0-15,0 21 0,-21-20 0,21 20 16,-22-21-16,22 21 16,-21-20-16,21 20 0,0-21 0,0 21 15,0-20-15,-21 20 0,21-21 0,0 21 16,0-20-16,0-1 0,0 0 0,0 21 15,0-21-15,0 1 0,21-1 16,-21 0-16,21-21 0,1 0 16,-1 21-16,0-21 0,21 0 0,-21 0 15,22 0-15,-22 0 0,0 0 0,21 0 16,-20 0-16,-1-21 0,0 0 0,0 21 16,0-21-16,0-1 0,1 1 0,-1 0 15,-21 0-15,21 0 0,-21 0 16,21-1-16,-21 1 0,0 0 0,21 0 15,-21 0-15,0 0 16,-21 21 0,0 21-16,0 0 15,21 0-15,-21 0 16,21 0-16,0 1 0,0-1 16,0 0-16,0 0 0,0 0 0,0 0 15,0 1-15,0-1 0,21 0 16,0-21-16,0 0 15,0 0-15,0 0 0,1 0 16,-1 0-16,21 0 0,-21 0 0,0 0 16,1 0-16,-1 0 0,0 0 0,0-21 15,0 0-15,0 21 0,1-22 16,-1 1-16,0 0 0,-21 0 0,0 0 16,21 0-16,-21-1 0,21 1 15,-21 0-15,0 0 0,0 0 0,0 0 16,0-1-16,-21 44 31,0-1-15,21 0-16,-21 0 0,21 0 15,0 0-15,-21 1 16,21-1-16,0 0 0,0 0 0,0 0 16,0 0-16,0 1 0,0-1 0,0 0 15,0 0-15,21 0 16,0-21-16,0 0 0,0 0 15,0 0-15,1 0 0,-1 0 16,0 0-16,21 0 0,-21 0 0,1-21 16,-1 0-16,21 21 0,-21-21 0,0 0 15,1-1-15,-1-20 0,0 21 0,0 0 16,0-22-16,-21 22 0,0 0 0,0 0 16,0 0-16,0 0 0,0-1 0,-21 22 31,0 0-31,0 0 15,21 22-15,-21-22 0,21 21 0,0 0 16,0 0-16,0 0 0,0 0 16,0 1-16,0-1 0,0 0 0,0 0 15,0 0-15,0 0 0,21 1 16,-21-1-16,21 0 0,-21 0 16,0 0-16,0 0 15,-21-21 1,0 0-1,-1-21 1,22 0 0,-21 0-16,0 21 0,21-21 15,-21 0-15,0-22 0,0 22 16</inkml:trace>
  <inkml:trace contextRef="#ctx0" brushRef="#br0" timeOffset="57444.96">13483 7281 0,'0'0'0,"-21"0"0,0 0 0,21-21 16,-43 21 0,43-21-16,-21 42 46,0-21-30,0 0-16,0 0 0,0 0 0</inkml:trace>
  <inkml:trace contextRef="#ctx0" brushRef="#br0" timeOffset="57692.81">12467 7578 0,'0'0'0,"21"0"47,0 0-47,1 0 0,-1 0 0,0 0 16,0 0-16,0 0 0,22-21 0,-22 21 16,0 0-16,0 0 0,21-22 0,-20 22 15,-1-21-15,-21 0 31,-21 21-31,-1-21 0,-20 0 16,21 21-16,-21 0 0</inkml:trace>
  <inkml:trace contextRef="#ctx0" brushRef="#br0" timeOffset="57881.71">11112 7472 0,'-42'21'0,"84"-42"0,-105 42 0,42-21 15,21 21 1,21-21-16,0 0 0,21 0 0,-20 0 16,-1 0-16,21 0 0,-21 0 0,0 0 15,22 0-15,-22 0 0,0 0 16,0 0-16,0-21 0,1 21 0,-1-21 16,-21 0-16</inkml:trace>
  <inkml:trace contextRef="#ctx0" brushRef="#br0" timeOffset="59280.32">14626 7789 0,'21'0'0,"0"0"16,-21-21 0,22 21-16,-22-21 15,21 21-15,-21-21 0,0 0 16,0 0-16,0-1 15,21 22-15,-21-21 0,0 0 0,0 0 16,21 0-16,-21 0 0,0-1 0,0 1 16,21 21-16,-21-21 0,21 0 15,-21 42 1,0 0 0,0 0-16,0 1 0,0-1 15,-21 0-15,21 0 0,-21 0 0,21 0 16,0 22-16,0-22 0,0 0 15,-21-21-15,21 21 0,0 0 16,0 1-16,0-1 0,21-21 16,0 0-1,0 0-15,1 0 0,-1 0 0,0 0 16,0 0-16,21 0 0,-20-21 0,20 21 16,-21-22-16,0 1 0,22 21 0,-22-21 15,0 0-15,-21 0 0,0 0 16,0-1-16,0 1 0,0 0 0,0 0 15,0 0-15,0 0 0,0-1 0,-21 22 16,0-21-16,-1 0 0,1 21 0,0 0 16,0 0-16,0 0 0,0 0 15,-1 0-15,1 0 0,0 0 16,21 21 0,0 0-16,0 1 15,21-22-15,0 0 0,1 0 0,20 0 16,-21 0-16,0 0 0,22 0 0,-22 0 15,21 0-15,-21 0 0,22 0 16,-1 0-16,0-22 0,1 22 0,-1-21 16,-21 21-16,21-21 0,1 21 0,-22-21 15,0 21-15,0-21 0,0 21 16,-21-21-16,0-1 0,22 22 16,-22-21-1,0 42 16,0 1-31,0-1 0,0 0 16,0 21-16,-22-21 0,22 1 0,0 20 16,0 0-16,0 1 0,0-22 15,0 21-15,0 22 0,0-22 0,0 21 16,0-20-16,0 20 0,0 1 0,-21-1 16,21 1-16,0-1 0,-21 1 0,21-1 15,0 1-15,0 20 0,-21-20 0,21-1 16,-21 1-16,0-1 0,21 1 15,0-22-15,-22 22 0,22-22 0,-21 0 16,21 1-16,0-22 0,0 0 16,-21 0-16,21 0 0,-21 1 0,0-22 15,0 0 1,-1-22-16,22 1 0,-21 0 0,21 0 16,0-21-16,0-1 0,0 1 0,0 0 15,0-22-15,0 1 0,0-1 0,0 1 16,21-1-16,1 1 0,-1-1 0,0 1 15,0-1-15,0 1 0,0-1 16,22 1-16,-22 20 0,0-20 0,0 20 16,0 22-16,-21-21 0,22 21 15,-1 0-15,0-22 0,0 22 0,0 0 16,0 0-16,-21 0 0,22 21 16,-1-22-16,0 1 0,0 21 15,0-21-15,0 21 0,1 0 0,20-21 16,-21 21-16</inkml:trace>
  <inkml:trace contextRef="#ctx0" brushRef="#br0" timeOffset="59609.14">16976 7218 0,'0'-21'15,"0"42"-15,0-63 0,0 20 0,0 1 0,0 0 16,-22 21-16,1 21 31,21 0-31,0 22 0,0-22 16,-21 21-16,21 1 0,0-1 0,-21 21 16,21-20-16,0-1 0,0 0 0,0 1 15,-21-1-15,21-21 0,-21 22 0,21-22 16,-22 21-16,22-21 0,0 0 0,0 1 15,0-1 1,-21-21-16,21 21 0,21-42 31,1 21-31,-22-21 16,21-1-16</inkml:trace>
  <inkml:trace contextRef="#ctx0" brushRef="#br0" timeOffset="60328.74">17272 7112 0,'0'0'0,"0"-21"0,0 0 0,0 0 0,0-1 0,-21 22 31,21 22-15,-21 20-16,21-21 0,-22 21 16,22 1-16,0-1 0,-21 0 0,21 1 15,0 20-15,0-20 0,0-1 0,0 0 16,0 1-16,-21-1 0,21-21 0,-21 21 15,21 1-15,0-22 0,0 0 0,0 0 16,-21 0-16,21 1 0,0-1 16,0-42 15,0-1-15,21 22-16,-21-21 0,0 0 15,21 0-15,-21 0 0,21 0 16,0-1-16,1-20 0,-1 21 0,0 0 15,0-22-15,0 22 0,0 0 0,1 0 16,-1 21-16,0 0 0,0 0 0,0 0 16,0 0-16,1 0 0,-22 21 15,21 0-15,-21 0 0,0 22 16,0-22-16,21 0 0,-21 0 0,0 22 16,21-22-16,-21 0 0,0 0 0,0 0 15,21 0-15,0-21 0,-21 22 0,22-1 16,-1-21-16,0 21 0,0-21 15,0 0-15,0 0 16,1 0-16,-1 0 0,0 0 16,0 0-16,0-21 0,0 0 0,1 21 15,-1-22-15,0 1 0,-21 0 0,21 0 16,0 0-16,0 0 0,-21-22 0,0 22 16,22 0-16,-22-21 0,21 20 0,-21 1 15,0 0-15,0 0 0,-21 21 31,-1 0-31,1 0 0,21 21 0,-21 0 16,0 0-16,21 1 0,0-1 16,0 0-16,0 0 0,0 0 15,0 0-15,0 1 0,0-1 16,0 0-16,0 0 16,21-21-16,0 0 15,0 0-15,1 0 16,-1 0-16,0 0 15,-21-21-15,21 21 16,-21-21-16,0 0 0,0-1 16,0 1-16</inkml:trace>
  <inkml:trace contextRef="#ctx0" brushRef="#br0" timeOffset="60540.62">16954 7408 0,'0'0'0,"-21"0"0,0 0 16,0 0-16,0 0 0,21 22 16,21-22-1,0 0 1,0 0-16,0 0 0,1 0 0,-1 0 16,0 0-16,0 0 0,0 0 0,0 0 15,1-22-15,-1 1 16,-21 0-16,21 21 0,-21-21 15</inkml:trace>
  <inkml:trace contextRef="#ctx0" brushRef="#br0" timeOffset="61372.71">19727 7366 0,'21'-21'16,"-21"-21"-1,0 20-15,0 1 0,-21 0 16,0 21 0,0 0-16,0 0 0,0 0 15,-1 21-15,22 0 0,-21 1 0,0-1 16,0 21-16,0-21 0,21 0 15,-21 22-15,-1-22 0,22 21 16,0-21-16,-21 1 0,21 20 0,-21-21 16,21 0-16,0 0 0,0 1 0,0-1 15,0 0-15,21 0 0,0-21 16,1 21-16,-1-21 0,0 0 0,0 0 16,21 0-16,-20 0 0,20 0 0,-21 0 15,21 0-15,-20 0 0,20 0 0,0-21 16,-21 0-16,22 0 0,-22 21 0,0-21 15,0-1-15,0 1 0,1 0 16,-22-21-16,21 21 0,-21-22 16,0 22-16,0-21 0,0-1 0,-21 1 0,-1 0 15,1 21-15,-21-22 0,21 22 16,0 0-16,-22 0 0,22 0 16,-21 21-16,21 0 0,-22 0 0,22 0 15,0 21-15,0 0 0,0 0 0,-1 0 16,22 0-16,0 1 0,0 20 0,0-21 15,0 0-15,0 0 0,0 1 16,0-1-16,0 0 0,0 0 0,0 0 16,22 0-16,-1-21 15,0 0-15,0 0 0,0 0 0,0 0 16,1 0-16,-1 0 16,0 0-16</inkml:trace>
  <inkml:trace contextRef="#ctx0" brushRef="#br0" timeOffset="62294.43">20362 7006 0,'0'0'0,"21"-42"15,-21 21-15,0 0 16,0 42 0,0 0-1,-21 0-15,21 0 0,-21 0 16,21 22-16,0-22 0,-21 21 15,21 1-15,-21-1 0,21 0 0,-21 1 16,21-1-16,0 0 0,-22 1 0,1-1 16,21-21-16,-21 21 0,21 1 0,0-22 15,-21 0-15,21 0 0,0 0 16,-21 1-16,21-1 16,0-42 15,21-1-31,0 22 15,0-21-15,-21 0 0,21 0 0,1 0 16,-1 0-16,0-1 0,0 1 0,0 0 16,0 0-16,22 0 0,-22 0 0,21-1 15,-21 1-15,1 21 0,20 0 16,-21 0-16,21 0 0,-20 0 16,-1 21-16,21-21 0,-21 22 0,0-1 15,-21 0-15,0 21 0,0-21 0,0 1 16,0-1-16,0 0 0,-21 0 0,21 0 15,-42-21-15,21 21 0,0 1 16,-22-22-16,1 21 0,21-21 0,-22 0 16,22 21-16,-21-21 0,21 21 0,0-21 15,-1 0-15,44 0 32,-1 0-17,0 0-15,0-21 0,21 21 16,-20-21-16,20 21 0,0 0 0,1 0 15,-22-21-15,21 21 0,0 0 0,1-22 16,-1 1-16,0 21 0,1-21 0,-22 21 16,0-21-16,21 0 0,-20 0 15,-1 21-15,0-22 0,0 1 0,0 0 16,-21 0-16,0 0 0,21 0 0,-21-1 16,0 1-16,-21 42 31,0-21-16,21 22-15,-21-1 0,0 21 0,21-21 16,0 0-16,-21 22 0,21-22 0,-22 21 16,22 1-16,-21-22 0,21 21 0,0 0 15,0 1-15,0-1 0,0 0 16,0 22-16,0-22 0,0 22 0,0-22 16,0 22-16,0-22 0,0 0 0,0 22 15,-21-22-15,21 22 0,0-22 0,-21 0 16,21-21-16,0 22 0,0-22 0,-21 21 15,0-21-15,-1 1 0,22-1 16,-21-21-16,21 21 0,-21-21 16,0 21-16,0-21 15,0 0-15,21-21 16,0 0-16,0 0 16,0-1-16,0 1 15,0 0-15,0-21 0,0 21 16,0-22-16,21 1 0,-21 0 0,21-1 15</inkml:trace>
  <inkml:trace contextRef="#ctx0" brushRef="#br0" timeOffset="62520.3">21103 7197 0,'0'0'0,"0"-21"0,0-1 16,21 22 46,-21 22-46,21-1 0,1-21-16,-1 21 0,0 0 15,0-21-15</inkml:trace>
  <inkml:trace contextRef="#ctx0" brushRef="#br0" timeOffset="63597.46">21548 7493 0,'21'21'16,"0"-21"-16,0 0 16,0 0-16,0 0 0,1-21 15,-1 21-15,0-21 0,0 21 16,0-21-16,0 0 0,-21-1 0,22 1 15,-1 21-15,-21-21 0,0 0 16,0 0-16,0 0 0,0-1 16,-21 22-1,-1 0-15,1 22 0,0-22 16,0 21-16,0 0 0,21 21 16,-21-21-16,21 1 0,-22 20 0,22-21 15,0 21-15,0-20 0,0-1 0,0 0 16,0 21-16,0-21 0,22 1 0,-1-1 15,0 0-15,0-21 16,0 0-16,0 0 0,1 0 0,20 0 16,-21 0-16,0 0 0,0 0 0,1 0 15,-1-21-15,0 0 0,0-1 0,0 1 16,0 0-16,1 0 0,-1 0 16,0-22-16,-21 1 0,21 21 0,0-21 15,0-1-15,1 22 0,-22-21 16,21 21-16,0-1 0,-21 1 0,0 0 15,21 21-15,0 0 16,-21 21 0,0 0-16,0 1 15,0-1-15,0 0 0,0 0 16,0-42 46,0 0-46,0 0-16,0-1 16,0 1-16,0 42 31,-21 1-15,21-1-16,-21 0 0,0 0 0,21 0 15,0 0-15,0 1 0,-21 20 0,21-21 16,0 0-16,0 0 0,0 1 0,0-1 15,0 0-15,0 0 0,0 0 16,21 0-16,0-21 16,0 22-16,21-22 0,-20 0 15,-1 0-15,0 0 0,21 0 0,-21 0 16,1 0-16,-1-22 0,0 1 16,21 0-16,-21 0 0,1 0 0,-1 0 15,0-22-15,0 1 0,0 0 0,22-1 16,-22-20-16,0-1 0,0 22 0,21-22 15,-20 22-15,-1 0 0,-21-22 16,21 22-16,0 0 0,0-1 0,-21 22 16,0 0-16,0-21 0,21 20 15,-42 44 17,0-1-32,21 0 0,-21 0 15,0 21-15,21-20 0,-21 20 0,21-21 16,0 21-16,-22 1 0,22-1 15,0 0-15,-21 1 0,21-1 0,0 0 16,0 1-16,0-1 0,0-21 0,0 22 16,0-22-16,0 21 0,0-21 0,0 0 15,0 1-15,0-1 0,0 0 16,21 0-16,1-21 0,-1 21 16,0-21-16,0 0 15,0 0-15,0 0 0,-21-21 16,22 21-16,-1-21 15,-21 0-15,21 0 0,0 21 0,0-22 16,-21 1-16,21 0 0,1 0 0,-22-21 16,0 20-16,0 1 0,21 0 0,-21 0 15,0 0-15,0 0 0</inkml:trace>
  <inkml:trace contextRef="#ctx0" brushRef="#br0" timeOffset="63872.37">22669 7006 0,'0'0'0,"0"-21"15,22 21 1,-1-21-16,21 21 0,-21 0 16,0 0-16,22-21 0,-22 21 0,21 0 15,-21 0-15,22 0 0,-1-21 0,-21 21 16,0 0-16,22 0 0,-22 0 15,0 0-15,0 0 0,0 0 0,1 0 16,-1 0-16,-21-22 0,21 22 0,-42 0 47,0 0-47,-1 0 16,-20 22-16</inkml:trace>
  <inkml:trace contextRef="#ctx0" brushRef="#br0" timeOffset="65243.86">1312 9462 0,'-21'-22'0,"42"44"0,-63-65 0,21 22 16,21 0-16,-21 0 15,21 0-15,0 42 32,0 0-32,0 0 0,0 21 15,0 1-15,0 20 0,0 1 16,0-1-16,0 1 0,0-1 0,0 1 16,-22-1-16,1 1 15,21-1-15,-21 1 0,0-1 0,0-20 16,0 20-16,-1-21 0,22 1 15,0-22-15,0 21 0,-21-21 0,21 1 16,0-44 15,0 1-31,0 0 0,0 0 16,0-21-16,0 20 0,21-20 0,-21 21 16,22-21-16,-1-1 0,0 1 0,-21 0 15,42-1-15,-21 1 0,1 0 16,20 20-16,0-20 0,1 21 0,-1 0 15,0 0-15,1 21 16,-1 0-16,21 0 0,-20 21 0,-1 0 16,0 0-16,-20 0 0,20 0 15,-21 1-15,0 20 0,0-21 0,-21 21 16,0-20-16,0-1 0,0 21 0,0-21 16,-21 0-16,-21 1 0,21-1 15,-22 0-15,1 0 0,0 0 0,-1 0 16,1-21-16,0 0 0,21 22 15,-22-22-15,22 0 0,0 0 0,0 0 16,0 0-16,21-22 0,0 1 16,-22 21-16,22-21 0,0 0 0,0 0 15,0 0 1,22-1-16,-1 1 0,0 0 0</inkml:trace>
  <inkml:trace contextRef="#ctx0" brushRef="#br0" timeOffset="65620.64">2053 10097 0,'0'0'0,"21"0"16,0 0-16,22-43 15,-22 43-15,0-21 0,21 0 0,-20 0 16,-1 21-16,0-21 0,0-1 15,0-20-15,-21 21 0,0 0 0,0 0 16,0-1-16,0 1 0,0 0 16,-21 21-16,0 0 15,0 0-15,0 21 0,-22 0 16,22 1-16,0-1 0,0 21 0,0-21 16,21 22-16,-22-22 0,22 21 0,-21 0 15,21-20-15,0-1 16,0 0-16,0 21 0,0-21 0,0 1 15,21-1-15,1-21 16,-1 21-16,0-21 0,0 0 16,0 0-16,22 0 0,-22 0 0,21 0 15,0-21-15,-20 0 0,20 21 16,0-22-16,1 1 0,-22-21 0,21 21 16</inkml:trace>
  <inkml:trace contextRef="#ctx0" brushRef="#br0" timeOffset="66092.06">2857 9504 0,'0'0'0,"0"-42"16,0-1-16,0 1 16,0 63-1,0 0-15,0 22 16,0-22-16,0 21 0,0 0 16,0 22-16,0-22 0,-21 22 0,21-22 15,-21 0-15,21 22 0,-21-22 16,21 1-16,0-1 0,-21 0 0,21-21 15,-21 22-15,21-22 0,-22 0 0,22 0 16,0 0-16,0-42 31,0 0-15,0 0 0,0 0-16,0-22 0,0 22 0,22-21 15,-1 21-15,0-22 0,0 22 0,0-21 16,0 21-16,22 0 0,-22-1 15,0 1-15,0 21 0,0 0 0,1 0 16,-1 0-16,0 21 0,0-21 16,-21 22-16,21 20 0,-21-21 0,0 0 15,0 0-15,0 22 0,0-22 0,0 0 16,0 0-16,0 0 0,0 22 16,-21-43-16,21 21 0,-21 0 0,21 0 15,0 0-15,-21-21 0,21-21 63,21 0-63,0 0 15</inkml:trace>
  <inkml:trace contextRef="#ctx0" brushRef="#br0" timeOffset="68008.95">3577 9843 0,'0'0'0,"0"-22"16,0 1-16,0 0 0,0 0 0,-21 21 16,0 0-16,0 0 0,-1 0 0,1 0 15,0 0-15,0 0 0,-21 21 16,20 0-16,1 0 0,-21 1 16,21 20-16,0 0 0,-1-21 0,1 22 15,0-22-15,21 21 0,0-21 16,0 1-16,0-1 0,0 0 0,0 0 15,0 0-15,0 0 0,0 1 0,21-22 16,0 0-16,1 0 0,-1 0 16,0 0-16,0 0 0,0 0 15,0 0-15,1-22 0,-1 22 0,0-21 16,0 0-16,0 0 0,0 0 16,1-22-16,-22 22 0,21-21 0,-21 21 15,21-22-15,-21 22 0,0 0 16,0 0-16,0 0 0,0 0 15,0 42 1,0 0 0,0 0-16,0 0 0,0 0 15,0 22-15,-21-22 0,21 0 0,0 0 16,0 22-16,0-22 0,0 0 0,0 0 16,0 0-16,0 0 0,0 1 15,21-22-15,0 0 0,0 21 16,0-21-16,1 0 0,-1 0 0,21 0 15,-21 0-15,0 0 0,22 0 16,-22-21-16,0 21 0,0-22 16,0 1-16,-21 0 0,0 0 0,22 0 15,-22 0-15,21-1 0,-21-20 16,0 21-16,0 0 0,0 0 0,0-1 16,0 1-16,0 0 0,0 42 31,0 0-16,-21 1-15,21-1 0,0 0 0,0 0 16,-22 0-16,22 22 0,0-22 16,0 0-16,0 0 0,0 0 15,0 0-15,0 1 0,22-1 0,-1-21 16,0 0-16,-21 21 0,21-21 16,0 0-16,0 0 0,1 0 15,-1 0-15,0 0 0,0-21 16,0 0-16,0 21 0,1-22 0,-22 1 15,0 0-15,0 0 0,21 0 16,-21 0-16,0-1 0,0 1 0,0 0 16,0-21-16,0 21 0,0-1 15,0 1-15,21 21 32,0 0-17,0 0 1,0 0-1,1 0-15,-1 0 0,0 0 16,0 0-16,-21-21 0,21 21 0,0 0 16,-21-21-16,22 21 15,-22 21 32,0 0-47,0 0 0,-22 1 16,22-1-16,0 0 0,0 0 15,0 0-15,0 0 0,-21 1 16,21-1-16,0 0 0,0 0 16,0 0-16,0 0 0,21-21 15,-21 22-15,22-22 0,-1 0 0,0 0 16,21 0-16,-21 0 16,1 0-16,-1-22 0,0 1 0,0 21 15,0-21-15,0 0 0,1 21 0,-1-21 16,0-22-16,0 22 0,0 0 15,0 0-15,-21 0 0,22-22 0,-22 22 16,21 0-16,-21 0 0,0 0 16,-21 42 15,-1 0-31,22 0 0,-21-21 0,21 21 16,0 1-16,-21-1 0,21 0 0,0 0 15,0 0-15,0 0 0,0 1 16,0-1-16,0 0 0,0 0 0,21-21 15,-21 21-15,21-21 0,22 0 0,-22 21 16,0-21-16,21 0 0,-20 0 16,20 0-16,-21 0 0,21 0 0,-20-21 15,-1 21-15,0-21 0,0 0 0,0 0 16,0 0-16,1-1 0,-22 1 0,0 0 16,0-21-16,0 21 15,0-22-15,0 22 0,0 0 0,0-21 16,0 20-16,0 1 0,-22 21 0,22-21 15,-21 0-15,0 21 0,0 0 0,0 0 16,0 0-16,-1 21 16,1 0-16,0 0 0,0 1 0,21-1 15,0 0-15,-21 0 0,21 0 0,0 22 16,0-22-16,0 0 0,0 0 16,0 0-16,0 0 0,0 1 0,21-22 15,-21 21-15,21 0 0,0-21 0,0 0 16,1 0-16,-1 0 0,0 0 15,0 0-15,0 0 0,0 0 16,1 0-16,-1 0 0,21-21 0,-21 21 16,0-21-16,1-1 0,-1 1 0,0 0 15,0 0-15,-21 0 0,21 0 16,-21-1-16,21 22 0,-21-21 0,0 0 16,0 0-16,0 42 31,0 0-31,-21 0 15,21 1-15,-21-1 0,21 0 16,0 0-16,0 0 0,0 0 0,0 1 16,0-1-1,0 0-15,0 0 0,21-21 16,0 0-16,1 0 0,-1 0 16,0 0-16,0 0 0,0 0 15,0 0-15,1-21 16,-1 0-16,0 0 0,-21-1 0,21 1 15,0 0-15,-21 0 0,21-21 0,-21 20 16,22 1-16,-22 0 0,0 0 16,21 0-16,-21 0 0,0-1 0,0 44 31,0-1-31,0 0 16,0 0-16,-21 21 15,21-20-15,0-1 0,0 0 0,0 0 16,0 0-16,0 0 0,0 1 0,0-1 15,0 0-15,21-21 0,-21 21 0,21-21 16,-21 21-16,0-42 47,0 0-47,-21 0 0,21 0 16,-21-1-16,-1 1 0</inkml:trace>
  <inkml:trace contextRef="#ctx0" brushRef="#br0" timeOffset="68188.85">4932 9694 0,'-21'0'0,"42"0"0,-64 0 16,22-21-16,0 21 0,0 0 0,0 0 16,0 0-16,21-21 15,21 21 16,0 0-31,0 0 0,21 0 16,-20 0-16</inkml:trace>
  <inkml:trace contextRef="#ctx0" brushRef="#br0" timeOffset="68977.14">6540 9991 0,'0'0'0,"-21"0"15,21-21 1,-21 21-16,21-22 15,-21 22-15,21-21 16,21 21 15,0 0-15,22 0-16,-22 0 0,0 0 16,21 0-16,-21 0 0,22 0 15,-1 0-15,0 0 0,1 0 0,-1 0 16,0 0-16,1 0 0,-1 0 15,0 0-15,1 0 0,-22 0 0,21 0 16,1-21-16,-22 21 0,0-21 16,0 21-16,0-21 0,0 0 0,1-1 15,-1 1-15,-21 0 0,0 0 16,0 0-16,0 0 0,-21-1 16,-1 1-16,1 21 0,0 0 15,21-21-15,-21 21 0,0 0 0,0 0 16,-1 0-1,1 0-15,42 0 47,1 0-47,-1 0 16,0 0-16,0 0 0,0 0 16,0 0-16,1 0 0,-1 0 15,0 0-15,0 0 16,-21 21 31,-21 0-32,0 1-15,21-1 0,-21 0 16,-1 0-16,1 21 0,0-20 16,21-1-16,-21 21 0,0-21 0,0 22 15,-1-22-15,1 21 0,0-21 0,0 22 16,0-22-16,21 0 0,-21 0 15,21 0-15,-22 0 0,22 1 16,0-44 15,0 1-31,0 0 0</inkml:trace>
  <inkml:trace contextRef="#ctx0" brushRef="#br0" timeOffset="73373.53">7937 9758 0,'0'21'0,"22"-21"15,-1 0 1,0-21-16,0 21 0,0-21 0,0 0 15,1-1-15,20 22 0,-21-21 16,21 0-16,-20-21 0,20 21 0,-21-1 16,0 1-16,0 0 0,1-21 0,-1 21 15,0-1-15,-21-20 0,21 21 0,-21 0 16,0-22-16,0 22 0,0 0 16,0 0-16,0-21 0,0 20 0,0 1 15,0 0-15,0 0 16,-21 21-16,0 0 15,0 21-15,21 0 0,0 0 16,-22 22-16,22-22 0,-21 21 16,21 1-16,-21 20 0,21-21 0,0 22 15,0-22-15,-21 22 0,21-1 16,-21 1-16,0 20 0,21-20 0,-22-1 16,22 1-16,-21-1 0,21 22 0,-21-21 15,0 20-15,0-20 0,21 20 0,-21 1 16,-1-21-16,1 20 15,0-20-15,0 20 0,0-20 0,0-1 0,-1 1 16,1-22-16,0 22 0,21-22 16,0 0-16,0 1 0,0-22 0,0 21 15,0-21-15,21-21 0,0 0 16,1 0-16,-1-21 0,21 21 16,-21-21-16,22 0 0,-22-21 0,21 20 15,0-20-15,-20 0 0,20-1 0,0 1 16,-21 0-16,1-1 0,20 1 0,-21 0 15,-21-22-15,0 1 0,0-1 0,0 1 16,0-1-16,0 1 0,0-1 16,-21 22-16,0-22 0,-22 22 0,22 0 15,-21-1-15,21 1 0,-22 21 0,1 0 16,21 0-16,-21-1 0,20 22 16,1 0-16,21-21 0,0 0 31,21 21-31,1 0 0,20 0 15,-21-21-15,0 0 0,22 21 16,-22-21-16,21-1 0,0 22 0,1-21 16,-1 0-16,0 0 0,1 0 0,-22 0 15,21-1-15,1 1 0,-22 0 0,0 0 16,0 0-16,0 0 0,0-1 16,1 1-16,-22 0 0,0 0 15,-22 21 16,22 21-31,-21 0 16,21 0-16,-21 1 0,21-1 0,0 21 16,0-21-16,0 0 0,0 22 0,0-22 15,0 21-15,0-21 0,0 1 16,0-1-16,0 0 0,0 0 0,21 0 16,0 0-16,1-21 0,-1 0 0,0 0 15,21 0-15,-21 0 0,22 0 0,-22 0 16,21 0-16,1 0 15,-22-21-15,21 0 0,0 21 0,-20-21 16,20 0-16,-21-22 0,0 22 0,0 0 0,-21-21 16,0 21-16,22-1 0,-22-20 0,0 21 15,0 0-15,0 0 16,0-1-16,-22 22 16,1 0-16,0 0 0,0 22 15,21-1-15,-21 0 0,21 0 16,-21 0-16,21 0 0,0 1 0,0 20 15,0-21-15,0 0 0,0 0 0,0 1 16,0-1-16,21 0 0,0 0 0,0-21 16,0 21-16,0-21 0,1 21 15,-1-21-15,0 0 0,0 0 0,21 0 16,-20 0-16,-1 0 0,0 0 0,21-21 16,-21 0-16,1 21 0,-1-21 15,0 0-15,0 0 0,0-1 0,0 1 16,-21-21-16,22 21 0,-22-22 15,0 22-15,0 0 0,0 0 0,0 0 16,0 0-16,0-1 0,-22 22 16,1 22-1,0-1-15,21 0 0,0 0 16,-21 0-16,21 0 0,-21 22 0,21-22 16,0 0-16,-21 0 0,21 0 0,0 1 15,0-1-15,0 0 16,0 0-16,0-42 47,21 0-47,0 0 15,0-1-15,0 1 0,0 0 16,-21-21-16,22 21 0,-1-1 0,0 1 16,0 0-16,0 21 15,0 0-15,1 0 16,-22 21-16,0 0 0,0 1 15,21-1-15,-21 0 0,21 0 0,-21 0 16,21 0-16,0 1 0,-21-1 0,21-21 16,1 21-16,-1-21 0,0 0 15,-21 21-15,21-21 0,0 0 16,0 0-16,1 0 0,-1-21 16,0 0-1,0 0-15,-21-1 0,0 1 0,21 0 16,-21 0-16,21-21 0,-21 20 15,0-20-15,22 21 0,-1-21 0,-21 20 16,0 1-16,21 0 0,0 0 0,-21 0 16,21 21-16,0 0 0,-21 21 31,0 0-31,0 0 0,0 0 16,22 1-16,-22-1 15,0 0 1,0-42 15,0 0-31,0-1 16,0 1-16,0 0 15,0 0-15,0 0 16,0 0-16,-22 21 0,22-22 0,-21 22 16,0 0-16,0 0 15,0 22-15,21-1 0,-21 0 16,21 0-16,-22 0 0,22 0 15,0 22-15,0-22 0,0 0 0,0 21 16,0-20-16,0-1 0,0 0 16,0 0-16,0 0 0,0 0 0,0 1 15,0-1-15,22 0 0,-1 0 16,0-21-16,0 0 0,0 0 0,0 0 16,1 0-16,-1 0 0,21 0 0,-21 0 15,0 0-15,1 0 0,20-21 0,-21 0 16,0 0-16,0-1 0,1 1 15,-1 0-15,-21-21 0,21-1 0,0 1 16,-21-21-16,21 20 0,0-20 0,1 20 16,-22-20-16,21 21 0,-21-22 0,21 22 15,-21-1-15,0-20 16,0 42-16,0-22 0,0 22 0,0 0 16,0 0-16,0 42 15,0 21 1,0-20-16,-21-1 0,0 21 0,-1 0 15,1 1-15,21-1 0,0 22 0,-21-22 16,21 21-16,-21-20 0,21-1 0,0 22 16,0-22-16,0 0 0,0 1 15,0-22-15,0 21 0,0-21 0,0 0 16,0 1-16,21-1 0,0 0 16,0 0-16,1-21 0,-1 0 0,0 0 15,0 0-15,0 0 0,0 0 0,1 0 16,-1 0-16,0-21 0,21 21 15,-21-21-15,1 0 0,-1-1 0,0 1 16,0 0-16,0 0 0,0 0 0,-21-22 16,0 22-16,0 0 0,22 0 0,-22 0 15,0 0 1,0 42 0,0 0-16,-22 0 0,22 21 15,-21-20-15,21-1 0,0 0 0,0 0 16,0 0-16,0 0 0,0 1 15,0-1-15,0 0 16,21-21-16,1 21 0,-1-21 16,0 0-16,0 0 0,21 0 15,-20 0-15,-1 0 0,0-21 0,21 21 16,-21-21-16,1 0 0,-1 21 16,0-22-16,0 1 0,0 0 0,0-21 15,-21 21-15,0-1 0,22 1 0,-22 0 16,0 0-16,0 0 0,-22 42 31,1 0-15,21 0-16,0 0 0,0 22 15,0-22-15,-21 0 0,21 0 16,0 0-16,0 1 0,0-1 16,0 0-16,21 0 15,0-21-15,1 0 16,-1 0-16,0 0 0,0 0 15,0-21-15,0 21 0,-21-21 16,22 0-16,-22-1 0,0 1 0,0 0 16,0 0-16,0 0 0,0 0 0,0-22 15,0 22-15,0 0 0,-22-21 16,22 20-16,-21 1 0,0 21 0,21-21 16,-21 21-16,0 0 0,0 0 15,42 0 16,0 0-15,0 0-16,0 0 0,0 0 0,1 0 16,20-21-16,-21 21 0,0-21 0,0 21 15,1 0-15,-1 0 0,0 0 0,0 0 16,0 0-16,0 0 0,1 0 16,-1 21-16,-21 0 0,21 0 15,-21 0-15,21 1 0,-21-1 16,0 0-16,0 0 0,0 0 0,0 0 15,0 1-15,0-1 0,0 0 0,0 0 16,0 0-16,0 0 0,-21 1 16,0-22-1,21-22 17,0 1-32,0 0 15,0 0-15,0 0 0,0 0 16,21-22-16,-21 22 15,21-21-15,0-1 0,0 22 0,1-21 0,-1 0 16,0 20-16,0-20 0,21 21 16,-20 0-16,-1 21 0,0 0 0,0 0 15,0 0-15,0 0 0,1 21 0,-1 0 16,-21 21-16,0-20 0,21 20 16,-21-21-16,0 21 0,0 1 0,0-22 15,0 0-15,0 21 0,0-20 0,0-1 16,0 0-16,0 0 0,0 0 0,-21 0 15,21 1 1,-21-22 15,21-22-31,-22 22 0,22-21 16,-21 0-16,21 0 0,-21 0 16,0 0-16</inkml:trace>
  <inkml:trace contextRef="#ctx0" brushRef="#br0" timeOffset="73560.42">11747 9165 0,'0'0'0,"-63"-21"16,42 21 0,0 0-16,-1 0 46,1 0-30,0 0-16</inkml:trace>
  <inkml:trace contextRef="#ctx0" brushRef="#br0" timeOffset="73744.32">10414 9313 0,'0'0'0,"-42"22"0,-1-1 16,43 0-1,21-21 1,1 0-16,-1 0 16,0 0-16,0 0 15,0 0-15,22 0 0,-22 0 0,0 0 16,0 0-16,21-21 0,-20 21 0,-1-21 16</inkml:trace>
  <inkml:trace contextRef="#ctx0" brushRef="#br0" timeOffset="75816.52">12679 9758 0,'0'0'0,"21"-42"16,0 42-16,-21-22 16,21 1-16,-21 0 0,0 0 15,0 0-15,0 0 0,0-1 16,0 1-16,0 0 0,0 0 16,0 0-16,-21 21 0,21-21 0,-21 21 15,0 0-15,-22 0 0,22 0 0,0 0 16,0 0-16,-21 21 0,20 0 0,1 0 15,-21 0-15,21 22 0,0-1 0,-1-21 16,1 21-16,0 1 0,21-1 16,0 0-16,0-20 0,0-1 0,0 21 15,0-21-15,0 0 0,21 1 0,0-22 16,-21 21-16,43-21 0,-22 0 0,0 0 16,0 0-16,0 0 0,1 0 15,20-21-15,-21-1 0,0 22 16,22-21-16,-22 0 0,0 0 0,21 0 15,-21 0-15,1-1 0,-22-20 0,21 21 16,-21 0-16,0-22 0,0 22 0,0 0 16,0 0-16,0 0 0,0 0 15,0-1-15,-21 22 16,21 22-16,-22-1 0,22 0 16,-21 21-16,21-21 0,0 1 0,0 20 15,0-21-15,0 21 0,0-20 16,0-1-16,0 21 0,0-21 0,0 0 15,21 1-15,1-22 0,-1 21 16,0-21-16,0 0 0,0 21 0,0-21 16,1 0-16,20 0 0,-21 0 0,21 0 15,-20-21-15,20 21 0,-21-21 0,21-1 16,-20 22-16,20-21 0,-21-21 16,0 21-16,0-22 0,1 22 0,-1-21 15,0 0-15,0-22 0,0 22 0,-21-1 16,0-20-16,21 21 0,-21-1 0,0 1 15,0 0-15,0-1 0,0 1 0,0 21 16,0 0-16,0-1 0,0 44 31,0 20-31,0-21 16,0 21-16,0-20 0,0 20 0,-21 0 16,21 1-16,-21-1 0,21 21 15,-21-20-15,21-22 0,0 21 0,0 1 16,0-1-16,0-21 0,0 0 0,0 0 15,0 1-15,0-1 0,21 0 0,0-21 16,0 21-16,1-21 0,-1 0 16,0 0-16,0 0 0,21 0 15,-20-21-15,-1 21 0,0-21 0,0 0 16,0-1-16,0 1 0,1 0 16,-1 0-16,-21 0 0,0-22 0,21 22 15,-21 0-15,0 0 0,0 0 0,0 0 16,0-1-16,0 44 15,0-1 1,-21 0-16,21 0 0,0 0 0,0 22 16,-21-22-16,21 0 0,0 0 0,-22 21 15,22-20-15,0-1 0,0 0 0,0 0 16,0 0-16,22 0 16,-1-21-16,0 0 15,0 0-15,0 0 0,0 0 16,1 0-16,-1 0 0,0-21 15,0 0-15,0 0 0,0 0 0,1-22 16,-1 1-16,0 21 0,0-43 0,0 22 16,22 0-16,-22-1 0,0-20 15,0 21-15,0-1 0,0-20 0,1 20 16,-22 1-16,0 0 0,0-1 0,0 1 16,21 21-16,-21 0 0,0 0 0,0-1 15,0 44 1,-21-1-1,21 21-15,-22-21 0,22 22 0,0-1 16,0-21-16,-21 21 0,21 1 0,-21-1 16,21 0-16,-21 22 0,21-22 15,0 1-15,0-1 0,0-21 16,-21 21-16,21 1 0,0-22 0,0 21 16,0-21-16,0 1 0,0-1 0,21 0 15,0-21-15,-21 21 0,21-21 0,0 0 16,1 0-16,-1 0 0,0 0 0,0 0 15,0 0-15,0-21 0,1 0 16,-1 21-16,-21-21 0,21-1 0,0 1 16,-21-21-16,21 21 0,-21 0 0,0-1 15,0 1-15,21 0 0,-21 42 47,0 0-47,0 1 0,0-1 16,0 0-16,0 0 0,0 0 0,0 0 15,0 1-15,0-1 0,0 0 16,22 0-16,-1-21 16,0 0-16,0 0 15,0 0-15,0 0 0,1 0 16,-1-21-16,0 21 0,0-21 0,0 0 16,0-1-16,-21 1 0,22 0 0,-22 0 15,21 0-15,-21 0 0,0-1 0,0 1 16,21 0-16,-21 0 15,0 42 17,0 0-32,-21 0 0,21 1 0,0-1 15,0 21-15,-21-21 0,21 22 0,-22-1 16,22-21-16,0 21 0,-21 22 0,21-22 16,0 1-16,0-1 0,0 21 0,0 1 15,0-22-15,-21 22 0,21-1 16,-21 1-16,21-1 0,0-20 0,-21 20 15,21 1-15,-21-22 0,-1 0 0,22 1 16,-21-1-16,0 0 0,21 1 16,-21-22-16,0 0 0,21 0 0,-21 0 15,-1 0-15,1-21 0,0 0 0,0 0 16,0 0-16,0 0 0,21-21 16,0 0-16,-22 0 0,22 0 15,0 0-15,0-1 0,0 1 16,0-21-16,0 21 0,0-22 0,0 22 15,0-21-15,0 0 0,0-22 0,0 22 16,0-22-16,0 22 0</inkml:trace>
  <inkml:trace contextRef="#ctx0" brushRef="#br0" timeOffset="76052.38">14118 9377 0,'0'0'0,"0"-21"0,0 0 16,0-1-16,0 1 0,21 21 15,0-21-15,1 0 0,-1 21 0,0 0 16,21-21-16,-21 21 0,22 0 16,-22-21-16,0 21 0,0 0 0,0 0 15,1 0-15,-1-22 0,-21 1 31,0 0-31,-21 21 0,-1-21 0</inkml:trace>
  <inkml:trace contextRef="#ctx0" brushRef="#br0" timeOffset="76213.31">13504 9038 0,'0'21'0,"0"-42"0,-21 42 16,21 1-1,21-22 17,0 0-32,1 0 15</inkml:trace>
  <inkml:trace contextRef="#ctx0" brushRef="#br0" timeOffset="77264.71">15938 9419 0,'0'-63'16,"0"42"-16,0-1 15,0 1-15,-21 21 16,0 0-16,0 0 0,0 0 16,0 0-16,-1 0 0,1 21 0,0 1 15,0-1-15,0 0 0,21 21 0,-21-21 16,21 1-16,-22 20 0,22 0 0,-21-21 16,21 22-16,0-22 0,0 0 15,0 0-15,0 22 0,0-22 0,21 0 16,1 0-16,-1-21 0,0 0 15,0 0-15,0 0 0,0 0 0,1 0 16,-1-21-16,0 0 0,0 0 16,0 21-16,0-22 0,1 1 15,-22-21-15,0 21 0,0 0 0,0-22 16,0 22-16,0-21 0,0 21 0,-22-1 16,1-20-16,0 21 0,21 0 0,-21 0 15,21-1-15,-21 1 0,21 0 16,0 0-16,21 21 15,0 0-15,0-21 16,22 21-16,-1 0 0,0 0 0,1-21 16,20 21-16,1-22 0,-1 1 0,1 21 15,-1-21-15,1 0 0,-22 21 16,21-21-16,-20 0 0,20-1 16,-42 1-16,22 0 0,-22 0 0,0 0 0,-21-22 15,0 22-15,0 0 0,-21 0 16,0 0-16,0 0 0,-22 21 0,22-22 15,-21 22-15,21 0 0,-22 0 16,1 0-16,21 22 0,-22-1 0,22 0 16,-21 21-16,21-21 0,0 22 0,-1 20 15,1-20-15,0-1 0,0 21 0,21 1 16,-21-1-16,0 1 0,21-1 0,0 1 16,-22 21-16,1-22 0,21 22 15,-21-22-15,21 22 0,0-22 0,0 1 16,0 21-16,0-22 0,0 22 0,0-22 15,0 22-15,0 0 0,0-22 0,0 1 16,0 20-16,0-20 0,0-1 16,0-20-16,0 20 0,0-21 0,0 1 15,0-1-15,0-21 0,0 22 0,-21-22 16,0-21-16,0 21 0,-1-21 16,1 0-16,-21 0 0,0 0 0,-1 0 15,1-21-15,0 0 0,-1-1 0,1 1 16,0-21-16,-1 0 0,1 20 0,0-20 15,-1-21-15,22 20 0,0-20 16,0 20-16,21-20 0,0-1 0,0 22 16,0-21-16,0-1 0,21 22 0,0-1 0,0-20 15,0 21-15,1-1 16,20 1-16,-21 21 0,21-22 0,1 1 16,-1 0-16,0-1 0,1 1 0,20 0 15,1-1-15</inkml:trace>
  <inkml:trace contextRef="#ctx0" brushRef="#br0" timeOffset="77588.52">17843 9017 0,'0'0'0,"22"-21"0,-1-21 0,-21 20 0,0-20 16,0 0-16,21 21 0,-21-1 0,0 1 15,0 0-15,0 0 0,-21 21 16,0 21-16,21 0 16,-22 22-16,1-1 0,21 0 0,-21 1 15,21 20-15,-21-21 0,0 22 0,21-22 16,0 22-16,-21-22 0,21 22 0,-22-1 16,22-21-16,-21 22 0,21-22 0,0 1 15,0-1-15,-21 0 0,21 1 16,0-22-16,-21 21 0,21-21 15,0 0-15,-21 1 0,0-22 16,-1 0-16,1 0 16,0 0-16,21-22 0,-21 22 0,0-21 15</inkml:trace>
  <inkml:trace contextRef="#ctx0" brushRef="#br0" timeOffset="78372.53">17187 9462 0,'0'0'0,"-21"-22"16,42 22-1,0 0-15,1 0 0,20 0 16,-21 0-16,21 0 0,1 0 0,-1 0 16,0 0-16,1 0 0,20 0 0,-20-21 15,20 0-15,1 21 0,-22-21 16,21 21-16,1-21 0,-1 0 0,1-1 16,-22 1-16,22 0 0,-22-21 0,22 21 15,-22-22-15,-21 1 0,21 21 0,-20-22 16,-1 1-16,0-21 0,-21 41 15,0-20-15,0 0 0,0 21 0,0-1 16,0 1-16,-21 0 0,0 21 0,-1 0 16,1 0-16,21 21 0,-21-21 0,0 43 15,0-22-15,0 0 0,-1 21 16,1 1-16,21-1 0,-21 0 0,0 1 16,0-1-16,0 0 0,21 22 15,-22-22-15,1 0 0,0 1 0,0-1 16,21 0-16,0 1 0,-21-1 0,0 0 15,21 1-15,0-22 0,0 0 16,0 21-16,0-20 0,0-1 16,21-21 15,0-21-31,0-1 0,0 1 16,-21 0-16,21 0 0,1 0 15,-22-22-15,21 22 0,0 0 16,-21 0-16,21 0 0,-21 0 0,21-1 0,0 22 15,1 0 1,-22 22 0,0-1-16,0 0 15,0 0-15,0 0 16,0 0-16,21-21 0,0 22 0,-21-1 16,21-21-16,0 21 0,0-21 0,1 0 15,-1 0-15,0 0 0,0 0 0,21 0 16,-20 0-16,20 0 0,-21 0 0,21 0 15,-20 0-15,-1-21 0,0 0 16,0 21-16,0-22 0,0 1 16,-21-21-16,0 21 0,0 0 0,22-22 15,-22 22-15,0 0 0,0 0 0,0 0 16,0-1-16,0 1 0,0 42 16,-22 1-1,22-1-15,-21 0 0,21 0 16,-21 0-16,21 0 0,-21 1 0,21 20 15,0-21-15,0 0 0,0 0 0,0 1 16,0-1-16,0 0 0,0 0 0,0 0 16,21 0-16,0-21 0,0 0 15,1 0-15,-1 0 16,21 0-16,-21 0 0,0 0 16,22-21-16</inkml:trace>
  <inkml:trace contextRef="#ctx0" brushRef="#br0" timeOffset="78836.78">20066 9102 0,'0'0'0,"0"-21"0,0-1 0,-21 1 16,0 0-1,-1 21-15,1 0 0,0 0 16,0 21-16,0 0 0,-22 1 0,22-1 15,0 21-15,0 0 0,0-20 16,0 20-16,-1 0 0,1 1 16,21-1-16,0 21 0,0-20 0,0-1 15,0-21-15,0 22 0,0-1 0,0-21 16,21 0-16,-21 22 0,22-43 0,-1 21 16,0 0-16,0-21 0,0 0 0,0 0 15,1 0-15,-1 0 0,0 0 0,0-21 16,21 21-16,-20-21 15,-1-1-15,0-20 0,0 21 0,0-21 16,0 20-16,1-20 0,-1 0 0,-21-1 16,0 1-16,0-21 0,0 20 0,0 1 0,0 0 15,-21-1-15,-1 1 0,1 21 16,0 0-16,0-1 0,-21 1 16,20 21-16,-20 0 0,21 0 0,0 0 15,-22 0-15,22 21 0,0 1 0,0-1 16,21 0-16,0 0 0,0 0 0,0 0 15,0 1-15,0-1 0,0 0 0,21 0 16,-21 0-16,21 0 0,0-21 16,1 0-16,20 22 0,-21-22 0</inkml:trace>
  <inkml:trace contextRef="#ctx0" brushRef="#br0" timeOffset="79788.83">20722 8827 0,'0'0'0,"0"-43"0,21-63 16,-21 85-16,0 0 0,-21 42 15,21 0 1,-21 1-16,0-1 0,21 21 0,-21 0 16,-1 1-16,1 20 0,21-20 15,-21 20-15,0-21 0,0 22 16,0-22-16,-1 22 0,1-22 0,0 22 0,21-22 15,-21 0-15,0 22 0,21-22 16,-21 0-16,21 1 0,0-22 0,0 21 16,0-21-16,0 1 0,-22-1 15,22 0-15,0-42 32,0 0-32,0-1 15,22 1-15,-22 0 0,21 0 0,0-21 16,0 20-16,0-20 0,-21 21 15,21 0-15,1 0 0,20-1 0,-21 1 16,0 0-16,0 21 0,1 0 0,20 0 16,-21 0-16,0 0 0,0 0 15,1 0-15,-1 0 0,0 21 0,-21 0 16,21 1-16,-21-1 16,0 21-16,0-21 0,0 0 0,0 1 15,0-1-15,-21 0 0,0 0 0,0 0 16,-1 0-16,1 1 0,0-22 0,-21 21 15,21-21-15,-22 0 0,22 21 0,-21-21 16,21 21-16,-1-21 0,-20 0 16,21 0-16,0 0 15,21-21 1,21 21 0,0 0-16,0 0 0,0-21 15,1 21-15,-1-21 0,0 21 16,21-22-16,-21 22 0,1-21 0,20 21 15,-21-21-15,21 0 0,1 0 0,-22 0 16,21-1-16,1 1 0,-22 0 0,21 0 16,-21 0-16,0-22 0,22 22 0,-22-21 15,0 21-15,0-22 0,0 22 16,1-21-16,-1 21 0,0 0 0,0-1 16,-21 1-16,0 0 0,0 42 15,-21 0 1,0 22-16,0-22 0,-1 0 15,22 21-15,0 1 16,-21-22-16,21 21 0,0 1 0,0-1 16,0 0-16,0 1 0,0-1 0,0 0 15,0 22-15,21-22 0,-21 0 0,0 1 16,22-1-16,-22 0 0,21 1 0,-21-1 16,0 0-16,0 1 0,0-1 0,0 0 15,0 1-15,0-1 0,0 0 16,0 1-16,0-1 0,-21 0 0,-1 1 15,1-22-15,0 0 0,0 21 0,0-20 16,0-22-16,-1 21 0,1 0 0,0-21 16,0 0-16,0 0 0,0 0 0,-1 0 15,22-21 17,0 0-32,0-1 0,0 1 15,0 0-15,0 0 0,0-21 0,0 20 16,0-20-16,22 0 0,-1-1 0</inkml:trace>
  <inkml:trace contextRef="#ctx0" brushRef="#br0" timeOffset="79996.71">21378 9059 0,'0'0'0,"-21"-21"0,0 0 15,42 21 32,0 0-47,0 0 0,1 0 16,-22 21-16,21-21 0,0 0 16</inkml:trace>
  <inkml:trace contextRef="#ctx0" brushRef="#br0" timeOffset="80372.74">21611 9229 0,'0'0'0,"0"21"0,21-21 31,0 0-31,1 0 16,-1 0-16,0 0 15,0 0-15,0-21 0,-21 0 0,21 21 16,-21-22-16,22 1 0,-22 0 15,0 0-15,0 0 16,-22 21 0,1 21-16,0 0 15,0 0-15,0 0 16,0 22-16,-1-22 0,22 0 0,-21 0 16,21 0-16,-21 22 0,21-22 0,0 0 15,0 0-15,0 0 0,0 1 0,0-1 16,0 0-16,0 0 0,0 0 15,21-21-15,0 0 0,1 0 16,-1 0-16,0 0 0,0 0 16,0-21-16,0 0 0,1 21 15,-1-21-15,0 0 0,0-1 16,0 22-16,0-21 0,22 0 0,-22 0 16</inkml:trace>
  <inkml:trace contextRef="#ctx0" brushRef="#br0" timeOffset="80921.42">22183 9165 0,'0'0'0,"0"-21"0,0 42 47,-22 0-47,22 1 16,0-1-16,-21 0 0,21 0 0,0 0 16,0 0-16,0 1 0,0-1 15,0 0-15,0 0 0,0 0 0,0 0 16,0 1-16,21-1 15,1-21-15,-1 0 16,0 0-16,0 0 0,0 0 16,0 0-16,1 0 0,-1-21 15,0 21-15,0-22 0,0 1 16,0-21-16,1 21 0,20 0 0,-21-22 16,0 1-16,0 0 0,22-22 0,-22 22 15,0-22-15,21 22 0,-20-22 0,-1 1 16,0 21-16,0-1 15,-21 1-15,21 0 0,-21 20 0,0 1 0,0-21 16,0 21-16,0 0 16,-21 21-16,0 0 0,0 0 15,0 21-15,-1 0 16,1 0-16,21 0 0,-21 22 0,0-1 16,0-21-16,21 43 0,0-22 0,-21 0 15,-1 1-15,22-1 0,-21 21 0,21-20 16,0-1-16,0 0 0,0 1 15,0-22-15,0 21 0,0-21 0,0 1 16,0 20-16,0-21 0,0 0 0,21 0 16,1 1-16,-1-22 15,0 0-15,0 0 0,0 0 16,0 0-16,1 0 0,-1-22 16,0 22-16,0-21 0,0 0 15,0 21-15,-21-21 0,22 0 0,-22 0 16,21-1-16,0 1 0,-21 0 0,0 0 15,0 0-15</inkml:trace>
  <inkml:trace contextRef="#ctx0" brushRef="#br0" timeOffset="81192.69">22500 8996 0,'0'0'0,"-21"0"16,42 0-1,0 0-15,0 0 0,1 0 0,-1 0 16,21 0-16,0-21 16,1 21-16,-1 0 0,0 0 0,1 0 15,-1-21-15,0 21 0,-20 0 0,20 0 16,0-22-16,-21 22 0,1 0 0,-1 0 16,0 0-16,0-21 0,-21 0 46,-21 21-30,0 0-16,-22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2:14:24.1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1101 0,'21'0'31,"-21"21"-31,21-21 16,-21 21 0,21-21-16,1 0 0,-1 0 15,-21 21-15,21-21 16,0 0-16,0 0 0,0 0 16,1 0-16,-22-21 0,21 21 15,0-21-15,0 0 0,0 21 0,0-21 16,1-1-16,20 1 0,-21 0 15,0 0-15,0 0 0,22-22 0,-22 22 16,0 0-16,0-21 0,0 21 16,1-1-16,-22-20 0,0 21 0,0 0 15,0 0-15,0-22 0,0 22 0,0 0 16,0 0-16,-22 0 0,22-1 16,-42 1-16,21 21 0,0-21 0,0 21 15,-22 0-15,22 0 0,-21 0 16,-1 0-16,22 0 0,-21 0 15,0 0-15,20 21 0,-20 0 0,21 1 16,-21 20-16,-1-21 0,22 0 0,0 22 16,-21-1-16,20 0 0,1 1 15,-21-22-15,21 21 0,21 0 0,-21 1 16,21-1-16,-22-21 0,22 22 0,0-1 16,0-21-16,0 21 0,0-20 15,22-1-15,-1 21 0,-21-21 0,21 0 16,0 1-16,0 20 0,0-21 15,22 0-15,-22 0 0,0 1 0,0-1 16,0 0-16,22 21 0,-22-21 16,0 1-16,0-1 0,0 0 0,1 21 15,-22-21-15,21 1 0,-21-1 16,21 0-16,-21 21 0,0-21 0,0 1 16,0-1-16,0 0 0,-21 0 0,-22 0 15,22-21-15,0 21 0,-21 1 0,-1-22 16,1 21-16,0-21 0,-1 0 15,1 0-15,0 0 0,-22 0 0,22 0 16,0 0-16,-1 0 0,1 0 0,0 0 16,20-21-16,-20-1 15,21 1-15,0 21 0,-22-21 0,22 0 16,21 0-16,-21-22 0,21 22 0,-21 0 16,21 0-16,-21 0 0,21 0 15,0-1-15,0 1 16,21 21-16,0 0 15,0-21-15,0 21 0,1 0 16,-1-21-16,21 21 0,-21 0 0,0-21 16</inkml:trace>
  <inkml:trace contextRef="#ctx0" brushRef="#br0" timeOffset="1496.37">3937 1736 0,'0'0'0,"21"0"0,0-21 15,0 21-15,-21-22 0,22 22 0,-1-21 16,0 0-16,0 0 0,-21 0 0,21 21 15,0-21-15,-21-1 0,0 1 16,0 0-16,0 0 0,0 0 16,0 0-16,0-1 0,-21 1 15,0 0-15,21 0 0,-21 21 0,0 0 16,0-21-16,-1 21 0,1 0 16,0 0-16,0 0 0,-21 0 0,20 21 15,1 0-15,0 0 0,-21 0 0,21 1 16,-1 20-16,-20 0 0,21-21 15,0 22-15,0-1 0,-1 0 0,22 1 16,0-22-16,0 21 0,-21-21 0,21 22 16,0-22-16,0 0 0,0 0 15,0 0-15,21-21 0,1 22 16,-1-22-16,0 0 0,0 0 0,0 0 16,0 0-16,22-22 0,-22 22 0,0-21 15,21 0-15,-20 0 16,20 0-16,-21 0 0,0-1 0,22-20 15,-22 21-15,0-21 0,0 20 0,0-20 16,0 21-16,1-21 0,-22 20 0,0 1 16,0 0-16,0 0 0,0 0 15,0 42 1,0 0 0,0 21-1,0-20-15,0-1 0,0 0 0,-22 21 16,22-21-16,0 1 0,0 20 0,0-21 15,0 0-15,0 0 0,0 1 0,0-1 16,0 0-16,22-21 0,-22 21 16,21-21-16,0 0 0,0 0 0,0 0 15,0 0-15,1 0 0,20 0 0,-21-21 16,0 21-16,0-21 0,22 0 16,-22-1-16,0 1 0,0 0 0,0 0 15,1 0-15,-1-22 0,-21 22 0,0 0 16,0 0-16,21-21 0,-21 20 0,0 1 15,0 0-15,0 0 16,-21 42 0,21 0-1,-21-21-15,21 21 0,-22 22 16,1-22-16,21 0 0,-21 0 16,0 22-16,21-22 0,-21 0 0,21 0 15,0 0-15,0 0 0,-21 1 0,21-1 16,0 0-16,-22-21 15,22 21-15,0-42 32,0 0-17,0 0-15,0-1 0,0 1 16,0-21-16,22 21 0,-1 0 16,-21-22-16,21 22 0,0 0 0,-21-21 0,21 20 15,0 1-15,1 0 0,-1 0 16,0 0-16,0 21 15,0 0-15,0 0 0,1 0 16,-1 0-16,-21 21 0,21 0 0,0-21 16,-21 21-16,0 0 0,21 1 15,-21 20-15,21-21 0,-21 0 0,0 0 16,0 1-16,0 20 0,0-21 0,0 0 16,0 0-16,0 1 0,0-1 15,0 0-15,0 0 16,-21-21-1,0 0-15,21-21 32,0 0-32,0 0 15,0-1-15,0 1 0,21 0 0,0-21 16,1 21-16,-1-1 0,0-20 0,21 21 16,-21-21-16,1 20 0,20 1 0,-21 21 15,0-21-15,22 21 0,-22 0 16,0 0-16,0 0 0,0 0 0,0 21 15,-21 0-15,22 1 0,-22 20 16,21-21-16,-21 0 0,0 0 0,0 22 16,0-22-16,0 0 0,0 0 15,0 0-15,0 1 0,0-1 16,0 0-16,0 0 0,0 0 16,-21-21-16,21 21 0,0-42 46,0 0-30,21 21-16,0-21 0,0 21 0</inkml:trace>
  <inkml:trace contextRef="#ctx0" brushRef="#br0" timeOffset="1905.14">5630 1439 0,'-21'0'16,"0"0"-1,0 22-15,0-1 0,21 0 16,0 21-16,-22-21 0,22 22 16,-21-1-16,0 0 0,21 1 0,-21-1 15,0 22-15,21-1 0,-21-21 0,-1 22 16,1-1-16,0-20 0,0 20 0,21-20 15,-21 20-15,21-21 16,-21 22-16,21-22 0,0 1 0,-22-1 16,22 0-16,0 1 0,-21-22 0,21 21 15,0 0-15,-21-20 0,21 20 0,0-21 16,0 0-16,0 0 0,-21 1 0,21-1 16,-21 0-16,21 0 0,-21 0 15,21 0-15,-22 1 16,1-22-1,21-22-15,0 1 16,0-21-16,21 21 16,1 0-16,-22-22 0,21 1 0,0 0 15,0-1-15,0 1 0,0-22 16</inkml:trace>
  <inkml:trace contextRef="#ctx0" brushRef="#br0" timeOffset="2259.92">5503 1482 0,'0'0'0,"21"-21"0,-21-1 0,0 1 0,0 0 15,22 0-15,-1 0 0,0 0 0,0 21 16,0-22-16,0 22 16,1 0-16,-1 0 0,0 0 15,0 0-15,0 0 0,22 0 0,-22 0 16,0 0-16,0 22 0,21-1 0,-20 0 15,-22 0-15,21 0 0,-21 0 0,0 22 16,0-22-16,0 0 0,0 0 16,-21 22-16,-1-22 0,-20 0 0,21 0 15,-21 0-15,-1 0 0,22 1 0,-21-22 16,21 21-16,-22-21 0,22 0 16,0 21-16,0-21 0,0 0 15,-1 0-15,1 0 0,21 21 16,21-21 15,1 0-31,-22-21 16,21 0-16,0 0 0,0 21 0</inkml:trace>
  <inkml:trace contextRef="#ctx0" brushRef="#br0" timeOffset="2592.75">6329 656 0,'0'21'32,"0"1"-32,0 20 15,0-21-15,0 21 0,-21 1 0,21-1 16,-22 0-16,22 22 0,-21-1 0,0-20 15,0 20-15,0-20 0,21 20 0,-21-21 16,-1 1-16,1-1 0,21 0 16,-21 1-16,21-22 0,-21 21 0,21-21 15,0 1-15,-21 20 0,21-21 0,-21-21 16,21 21-16,-22 0 0,22 1 16,0-44 15,0 1-31,0 0 0,0 0 15</inkml:trace>
  <inkml:trace contextRef="#ctx0" brushRef="#br0" timeOffset="3020.52">6223 1503 0,'42'0'16,"-21"0"0,1 0-16,-1 0 0,0 0 15,0 0-15,0-21 0,0 21 16,1-21-16,-1-1 0,0 22 0,0-21 16,0 0-16,0 0 0,1 0 0,-22 0 15,21-1-15,-21 1 16,0 0-16,-21 21 15,-1 0-15,-20 0 16,21 0-16,0 21 0,0-21 16,-1 21-16,-20 22 0,21-22 15,0 0-15,0 0 0,-1 22 0,1-22 16,21 21-16,0-21 0,-21 0 0,21 22 16,0-22-16,0 0 0,0 0 15,0 0-15,0 1 0,0-1 0,21-21 16,-21 21-16,21 0 0,1-21 0,-1 0 15,0 0-15,21 0 0,-21 0 0,1 0 16,-1 0-16,21 0 0,-21 0 16,0-21-16,1 0 0,-22 0 15</inkml:trace>
  <inkml:trace contextRef="#ctx0" brushRef="#br0" timeOffset="3655.67">3387 2159 0,'0'0'0,"21"0"31,0 0-15,0 0-16,0 0 0,22 0 0,-1 0 15,0 0-15,1 0 0,20 0 0,1 0 16,-1 21-16,1-21 0,-1 0 15,22 0-15,-1 0 0,1 0 0,0 0 16,-1 0-16,22 0 0,0 0 0,-21 0 16,21 21-16,-22-21 0,22 0 0,-21 0 15,-1 0-15,-20 0 0,-1 0 16,22 0-16,-43 0 0,22 0 0,-1 0 16,-20 0-16,-1 0 0,0 0 15,1 0-15,-22 0 0,0 0 0,0 0 16,0 0-16,1 0 0,-1 0 15,-42 0 17,-1 0-32,1 0 0,0 0 0,-21 0 15,-1 0-15,22 0 0,-21 0 0,0 0 16</inkml:trace>
  <inkml:trace contextRef="#ctx0" brushRef="#br0" timeOffset="4188.56">3492 2371 0,'22'0'16,"-1"0"-1,0 0-15,21 0 0,-21 0 16,22 0-16,-1 0 0,0 0 0,22 0 15,-1 0-15,1 0 0,-1 0 0,22 0 16,-21 0-16,20 0 0,1 0 0,0 0 16,-1 0-16,1 0 0,0 0 15,-1 0-15,1 0 0,0 0 0,-22-21 16,22 21-16,-22 0 0,1 0 0,-1-22 16,-20 22-16,-1 0 0,0 0 15,1-21-15,-22 21 0,21 0 16,-21 0-16,0 0 0,-21-21 0,22 21 15,-22 21 48,-22-21-63,1 0 16,0 21-16</inkml:trace>
  <inkml:trace contextRef="#ctx0" brushRef="#br0" timeOffset="11812.02">1820 4445 0,'0'0'0,"21"0"0,1 0 47,-1-21-47,0 0 0,0 0 15,0-1-15,0 1 0,1 0 16,20 0-16,-21 0 0,0 0 0,22-22 15,-22 22-15,21 0 0,-21-21 16,0 20-16,1 1 0,-1 0 0,0-21 16,0 21-16,-21-1 0,0 1 0,0 0 15,0 0-15,0 0 16,0 0-16,-21-1 0,0 1 0,-22 0 16,22 21-16,-21-21 0,0 21 15,-1 0-15,22 0 0,-21 0 0,-1 0 16,1 0-16,0 21 0,-1 0 0,1 0 15,-21 1-15,20-1 0,1 0 16,0 21-16,-1 1 0,22-1 0,-21-21 16,21 21-16,21 1 0,0-1 15,0 0-15,0 1 0,0-1 0,0-21 16,21 22-16,0-22 0,0 21 16,0-21-16,22 22 0,-1-22 15,0 21-15,1-21 0,-1 22 16,0-22-16,1 21 0,-1 0 0,0-20 15,1 20-15,-22 0 0,21 1 0,-21-1 16,0 0-16,-21-21 0,0 22 16,0-1-16,0-21 0,0 0 0,-21 22 15,0-22-15,-21 0 0,21 0 16,-22 0-16,1 1 0,0-1 0,-1 0 16,-20-21-16,20 0 0,1 0 0,-21 0 15,20 0-15,1 0 16,21-21-16,-22 0 0,22-1 0,0 1 15,0-21-15,0 21 0,21-22 16,-21 1-16,21 0 0,0-1 0,0 1 16,0 21-16,0-21 0,0-1 15,0 22-15,0 0 0,0 0 0,21 21 16,0 0-16,-21-21 0,21 21 16,0 0-16,0 0 0</inkml:trace>
  <inkml:trace contextRef="#ctx0" brushRef="#br0" timeOffset="13117.22">2815 4784 0,'0'0'0,"0"-21"0,21-43 16,0 22-1,1 21-15,-22-1 0,21 1 0,-21-21 16,0 21-16,0 0 0,0-1 16,0-20-16,0 21 0,0 0 15,-21 0-15,-1 21 0,1 0 0,-21 0 16,21 0-16,-22 0 0,22 0 0,-21 21 15,0 0-15,-1 0 0,22 0 16,-21 22-16,-1-22 0,1 21 0,21 0 16,0 1-16,0-1 0,-1 0 15,22 1-15,0-1 0,0 0 0,0-20 16,0 20-16,0-21 0,0 0 0,22 0 16,-1-21-16,-21 22 0,21-22 15,0 0-15,21 0 0,-20 0 0,-1-22 16,21 22-16,-21-21 0,22 0 15,-22 0-15,21 0 0,-21-22 16,22 22-16,-22 0 0,0-21 0,0 21 16,0-1-16,0-20 0,1 21 15,-22-21-15,0 20 0,0 1 0,0 0 16,0 0-16,0 0 0,0 0 0,0 42 31,0 0-15,0 0-16,0 21 0,0-20 0,-22 20 15,22-21-15,0 21 0,0-20 16,0-1-16,0 21 0,0-21 0,0 0 16,0 1-16,0-1 0,0 0 15,22-21-15,-1 0 0,0 0 16,0 0-16,0 0 0,0 0 16,1 0-16,-1-21 0,0 0 0,0-1 15,0 1-15,0 0 0,1 0 16,-1-21-16,21 20 0,-21-20 0,0 21 15,-21 0-15,22-22 0,-1 22 0,-21-21 16,21 21-16,-21 0 0,0-1 16,0 1-16,0 42 31,0 1-31,0 20 0,-21-21 16,21 0-16,0 0 0,-21 22 15,21-22-15,-22 21 0,1-21 16,21 22-16,0-22 0,-21 0 0,21 21 15,-21-20-15,21-1 0,0 0 16,0-42 15,0 0-15,0-1-16,0 1 0,21 0 16,0 0-16,-21-21 0,21 20 15,1-20-15,-22 21 0,21 0 0,0-22 16,0 22-16,0 0 0,0 0 15,1 21-15,-1-21 0,0 21 16,0 0-16,0 0 0,0 21 16,1 0-16,-22 0 15,21 0-15,-21 1 0,21-1 0,-21 0 16,0 21-16,0-21 0,0 1 0,0-1 16,0 0-16,0 21 0,0-21 15,0 1-15,0-1 0,0 0 16,-21-21-1,0 0 1,21-21-16,0 0 16,0-1-16,0 1 0,0 0 0,21 0 15,0-21-15,0 20 16,0 1-16,0-21 0,1 21 0,-1 0 16,0-22-16,0 22 0,21 0 0,-20 21 15,-1-21-15,0 21 0,0 0 16,0 0-16,0 0 0,1 0 0,-22 21 15,0 0-15,0 0 16,0 0-16,0 1 0,0 20 0,0-21 16,0 0-16,0 0 0,0 1 15,-22-22-15,22 21 0,0 0 0,-21 0 16,0 0-16,21 0 0,0 1 31,0-44 0,0 1-31,21 0 16,0 21-16,1-21 0</inkml:trace>
  <inkml:trace contextRef="#ctx0" brushRef="#br0" timeOffset="13480.01">4318 4445 0,'-21'0'16,"21"21"-16,-21 0 0,-1-21 0,22 22 15,0-1-15,0 21 0,-21-21 0,21 0 16,-21 22-16,21-1 0,-21 0 0,0 22 16,21-22-16,-21 22 0,-1-1 15,22 1-15,-21-1 0,0 1 0,0-1 16,0 1-16,0-1 0,21 1 0,-22-1 15,1 1-15,0-1 0,0 1 16,21-1-16,-21 1 0,0-1 16,21-20-16,-22-1 0,22 21 0,0-20 15,0-22-15,0 21 0,0-21 0,0 1 16,0-1-16,0 0 0,0-42 31,0 0-31,0-1 16,0 1-16,0 0 0,22-21 0,-22-1 15,21 1-15,0 0 0</inkml:trace>
  <inkml:trace contextRef="#ctx0" brushRef="#br0" timeOffset="13836.33">4106 4593 0,'0'0'0,"21"-21"0,-21 0 0,0 0 0,22 21 16,-1-21-16,0-1 0,0 22 16,0-21-16,0 21 0,1 0 0,-1 0 15,21 0-15,-21 0 0,22 0 0,-1 0 16,-21 0-16,0 21 0,0 1 16,1 20-16,-22-21 0,0 0 15,0 22-15,-22-22 0,1 21 0,0 0 16,-21-20-16,-1 20 0,1 0 0,0-21 15,-1 1-15,22 20 0,-21-21 16,0-21-16,20 21 0,1 0 0,0 1 16,0-22-16,0 0 0,42 0 47,0 0-47,0-22 15,0 1-15,1 0 0,-1 0 16,0 0-16</inkml:trace>
  <inkml:trace contextRef="#ctx0" brushRef="#br0" timeOffset="14152.06">5080 3831 0,'0'0'0,"0"43"0,0-22 16,-21 21-16,21 0 0,-21 22 15,-1-22-15,22 22 0,-21-22 16,0 22-16,0-22 0,0 0 0,21 22 0,-21-22 16,-1-21-16,22 22 0,-21-1 0,21-21 15,-21 21-15,21-20 16,-21-1-16,21 0 0,0 0 15,0 0-15,0-42 32,21 21-17,0-21-15,-21 0 0,21 21 0</inkml:trace>
  <inkml:trace contextRef="#ctx0" brushRef="#br0" timeOffset="14540.84">5080 4530 0,'21'0'16,"0"0"-16,0 0 0,1 0 16,-1 0-16,0 0 0,0-21 15,0 21-15,0-22 0,1 22 0,-1-21 16,0 0-16,0 21 0,-21-21 15,21 0-15,-21 0 0,21-1 0,-21 1 16,0 0-16,0 0 16,0 0-16,-21 21 15,0 0-15,0 0 0,0 0 0,0 0 16,-1 21-16,1 0 0,0 0 0,0 0 16,0 1-16,0-1 0,-1 0 0,22 21 15,0-21-15,-21 22 0,21-22 16,0 0-16,0 0 0,0 0 0,0 22 15,0-22-15,0 0 0,0 0 16,0 0-16,21-21 0,-21 22 16,22-22-16,-1 0 0,0 0 0,0 0 15,0 0-15,22 0 0,-22-22 16,0 22-16,0-21 0</inkml:trace>
  <inkml:trace contextRef="#ctx0" brushRef="#br0" timeOffset="15288.02">7366 4022 0,'0'-21'16,"0"-1"-16,0 1 15,0 0-15,-21 21 16,0 0-16,-1 0 0,1 0 16,0 0-16,-21 0 0,21 21 15,-22 0-15,1 1 0,21-1 0,-22 0 16,1 0-16,21 0 0,0 0 0,-22 22 15,22-22-15,21 0 0,-21 0 0,21 0 16,0 1-16,0-1 16,0 0-16,0 0 0,21-21 15,-21 21-15,21-21 0,1 0 0,-1 21 16,0-21-16,21 0 0,-21 22 16,1-22-16,-1 0 0,0 21 15,0-21-15,0 21 0,0-21 0,1 0 16,-1 21-16,0 0 0,0 0 15,0-21-15,-21 22 0,21-22 16,-21 21-16,0 0 0,-21 0 16,-21-21-1,21 0-15,0 21 0,-22-21 0,1 0 16,21 0-16,-22 0 0,22 0 0,-21 0 16,0 0-16,20 0 0,-20 0 15,21 0-15,0 0 0,0 0 16,-1-21-16,1 21 0,0 0 0,0 0 15,21-21-15,-21 21 16,21-21-16,-21 21 16,-1 0-1,1-21-15,21-1 16</inkml:trace>
  <inkml:trace contextRef="#ctx0" brushRef="#br0" timeOffset="15860.21">8848 4255 0,'0'0'15,"-22"0"-15,44 0 47,-1 0-47,0 0 16,0 0-16,21 0 15,-20 0-15,-1 0 0,0 0 0,21 0 16,-21 0-16,1 0 0,-1 0 0,21 0 16,-21 0-16,0 0 0,-42 0 46,0 0-46,0 0 0,-21 0 0,20 0 16</inkml:trace>
  <inkml:trace contextRef="#ctx0" brushRef="#br0" timeOffset="16091.73">8890 4445 0,'0'0'0,"0"21"15,21-21 1,0 0 0,0 0-16,1 0 15,-1 0-15,0 0 0,0 0 0,0 0 16,0 0-16,1 0 0,20 0 16,-21 0-16,0-21 0,0 21 0,1 0 15,-1 0-15,0-21 0,0 21 16,-21-21-16,21 21 0,0-21 0</inkml:trace>
  <inkml:trace contextRef="#ctx0" brushRef="#br0" timeOffset="16816.02">10795 4170 0,'0'0'16,"0"-21"-16,-21 0 0,21-1 0,0-20 15,0 21-15,0-21 0,0 20 16,0 1-16,0 0 0,21 0 0,0 0 15,0 0-15,0-1 0,1 1 0,-1 0 16,21 21-16,-21-21 0,22 21 0,-22 0 16,21 0-16,-21 0 15,0 0-15,1 0 0,20 0 0,-21 0 16,0 21-16,-21 0 0,21 0 0,-21 1 16,22 20-16,-22-21 0,0 21 0,0 1 15,0-1-15,0 0 0,0 1 16,0-22-16,-22 21 0,22 1 0,0-22 15,-21 21-15,0-21 0,0 0 0,21 1 16,0-1-16,-21 0 0,0-21 0,-1 21 16,1-21-16,0 21 15,0-21-15,0 0 16,21-21 0,0 0-16,0 0 15,0 0-15,0-1 0,21 1 0,0-21 16,0 21-16,0-22 0,1 22 15,-1-21-15,21 0 0,-21 20 0,22-20 16,-22 0-16,21 21 0,-21-1 0,0 1 16,22 0-16,-22 21 0,0 0 0,0 0 15,0 0-15,1 0 0,-1 0 16,0 21-16,-21 0 0,21 1 16,-21-1-16,0 0 0,0 21 0,0-21 15,0 22-15,0-22 0,0 21 16,0-21-16,-21 1 0,21-1 0,-21 0 15,21 0-15,0 0 0,0 0 16,-21 1-16,21-1 0,-22-21 16,22 21-1,0-42 17,0 0-32,0-1 15</inkml:trace>
  <inkml:trace contextRef="#ctx0" brushRef="#br0" timeOffset="17868.22">12107 4106 0,'0'-21'16,"0"42"-16,21-42 0,1 21 0,-22-21 0,21 0 15,0 21-15,0-21 0,-21 0 0,21-1 16,-21 1-16,21 21 0,-21-21 0,0 0 16,0 0-16,0 0 0,0-1 15,0 1-15,0 0 0,0 0 16,-21 21-16,21-21 0,-21 21 0,0 0 16,0 0-16,0 0 0,-1 0 15,1 21-15,0 0 0,0 0 16,0 0-16,0 22 0,21-22 0,-22 21 15,1-21-15,0 22 0,21-1 0,0-21 16,0 22-16,-21-1 0,21-21 0,0 0 16,0 22-16,0-22 0,0 0 15,0 0-15,0 0 0,21 0 16,0-21-16,0 0 0,1 22 0,-1-22 16,0 0-16,21 0 0,-21 0 0,1 0 15,20 0-15,-21-22 0,0 1 16,22 21-16,-22-21 0,0 0 15,21 0-15,-21 0 0,1-22 0,-1 22 0,0 0 16,0-21-16,0 20 0,-21-20 16,21 21-16,1 0 0,-22 0 0,21-1 15,-21 1-15,0 0 0,21 21 16,-21-21-16,0 42 31,0 0-31,0 0 0,0 1 16,-21 20-16,21-21 0,-21 0 15,21 22-15,0-22 0,0 0 0,0 0 16,-22 21-16,22-20 0,0-1 16,0 0-16,0 0 0,0 0 15,0 0-15,22-21 16,-1 0 0,0 0-16,0 0 15,-21-21-15,21 21 0,0-21 0,1 0 16,-1 0-16,0 21 0,0-21 0,-21-1 15,21 1-15,0 0 0,1 0 16,-22 0-16,0 0 0,21 21 0,0-22 16,-21 44-1,0-1 1,-21 0-16,21 0 0,-21 0 16,21 0-16,0 1 0,0-1 15,0 0-15,0 0 0,0 0 16,0 0-16,0 1 0,0-1 0,21-21 15,-21 21-15,21-21 0,0 0 0,0 0 16,22 0-16,-22 0 0,0 0 16,21 0-16,-21 0 0,22 0 0,-22 0 15,0 0-15,21-21 0,-20 0 0,-1 21 16,-21-43-16,21 22 0,-21 0 0,0 0 16,0-22-16,0 1 0,0 0 15,0 21-15,0-22 0,-21 1 16,21 0-16,-21 20 0,-1 1 0,1 0 15,21 0-15,0 0 0,-21 0 0,21-1 16,21 22 15,0 0-31,1 0 16,20 0-16,-21 0 0,0 0 0,0 0 16,1 0-16,20 0 0,-21 0 0,0 0 15,0 0-15,-21-21 31,-21 21-15,0 0-16,21-21 0</inkml:trace>
  <inkml:trace contextRef="#ctx0" brushRef="#br0" timeOffset="18852.78">15748 3556 0,'0'42'16,"21"-42"0,0 0-16,0 0 15,22 0-15,-22 0 16,0 0-16,21 0 0,1-21 0,-1 0 16,22 0-16,-22 21 0,21-21 0,1-22 15,-1 22-15,-20 0 0,20-21 16,-20 21-16,20-22 0,-21 1 0,1 0 15,-22-1-15,0 1 0,0 0 0,0 20 16,-21-20-16,0 0 0,0 21 16,-21-22-16,0 22 0,-21 0 15,21 21-15,-22 0 0,-20 0 0,20 0 16,-20 0-16,-1 0 0,1 0 0,-1 21 16,1 0-16,-1 22 0,1-22 15,21 0-15,-22 21 0,43 1 0,-21-22 16,20 21-16,1 0 0,21 1 0,0-1 15,0 0-15,0 22 0,21-22 0,1 1 16,20-1-16,0 0 0,1 1 16,-1-1-16,0-21 0,22 21 0,-22 1 15,0-1-15,1-21 0,-1 22 0,-21-1 16,22-21-16,-22 21 0,-21 1 16,0-1-16,0-21 0,0 22 0,-21-22 15,-1 21-15,-20-21 0,0 0 16,-1 1-16,-20-1 0,21 0 0,-22 0 15,1-21-15,-1 0 0,1 21 0,-1-21 16,1 0-16,-1 0 0,1 0 0,-1 0 16,1-21-16,20 0 0,1 0 15,0 0-15,-1-1 0,22 1 0,0-21 16,21 0-16,0 20 0,0-20 0,0 0 16,0-1-16,0 1 0,0 0 15,21-1-15,0 1 0,0 21 0,1-21 16,-1 20-16,0 1 0,0 21 15,0 0-15,0 0 0,1 21 16,-1 1-16,0-1 0,-21 0 0,0 21 16,21 1-16,-21-1 0,21-21 0,-21 21 15,0 1-15,0-1 0,0 0 16,21-20-16,-21 20 0,0-21 0,22 0 16,-22 0-16,0 1 0,0-1 0,21 0 15,0 0-15,0-21 0,0 0 16,0 21-16,1-21 0,-1 0 15,0 0-15,0 0 0</inkml:trace>
  <inkml:trace contextRef="#ctx0" brushRef="#br0" timeOffset="19437.27">16849 3958 0,'0'0'0,"21"0"0,-21-21 16,0 0-16,0 0 16,0 0-16,0-1 15,0 1-15,0 0 0,0 0 16,0 0-16,-21 21 0,21-21 0,-22-1 16,1 22-16,0 0 15,0 0-15,0 0 0,0 0 16,-1 22-16,1-22 0,-21 21 0,21 0 15,-22 0-15,1 21 0,21-20 0,-21 20 16,-1 0-16,22-21 0,-21 22 0,21-1 16,-1-21-16,1 22 0,0-22 15,21 21-15,0-21 0,0 0 0,0 1 16,0-1-16,0 0 0,21-21 0,22 0 16,-22 21-16,0-21 0,0 0 0,0 0 15,22 0-15,-22 0 0,0-21 16,21 0-16,-21 21 0,1-21 15,-1-1-15,21 1 0,-21 0 0,0-21 16,-21 21-16,22-22 0,-1 22 0,0-21 16,-21 21-16,0-22 0,21 22 0,-21 0 15,0 0-15,21 0 0,-21-1 16,0 44 0,0-1-1,-21 0-15,21 0 0,-21 21 0,21-20 16,0-1-16,0 0 0,0 21 15,0-21-15,0 1 0,0-1 0,0 0 16,21 0-16,0 0 0,0 0 16,1-21-16,-1 0 0,0 0 15,0 0-15,0 0 0,0 0 16,1 0-16,-1 0 16,0-21-16,0 0 0,0 0 0,0 0 15</inkml:trace>
  <inkml:trace contextRef="#ctx0" brushRef="#br0" timeOffset="20111.97">17272 3810 0,'0'21'15,"0"0"-15,0 1 16,0-1-16,-21 0 0,21 0 16,-21 21-16,21-20 0,-22-1 0,22 0 15,0 21-15,0-21 0,-21 1 16,21-1-16,-21 0 0,21 0 0,-21 0 15,21 0-15,0 1 16,0-44 15,0 1-15,0 0-16,0 0 0,0 0 16,0-22-16,0 22 0,21 0 15,0-21-15,0 21 0,1-22 16,-22 22-16,21 0 0,0 0 0,0 0 15,0-1-15,22 1 0,-22 0 0,0 21 16,0 0-16,0 0 0,0 0 0,1 0 16,-1 0-16,0 0 0,0 21 15,0 0-15,-21 1 0,0-1 0,21 0 16,-21 21-16,22-21 0,-22 22 0,0-22 16,0 21-16,0-21 0,0 1 0,0-1 15,0 0-15,0 0 0,0 0 16,0 0-16,-22-21 15,1 0-15,21-21 32,0 0-32,0 0 15,0 0-15,0 0 0,21-1 16,1-20-16,-1 21 0,0-21 0,0 20 16,0 1-16,22-21 0,-22 21 0,21 0 15,-21-1-15,0 1 0,1 21 0,20 0 16,-21 0-16,0 0 0,0 0 15,1 21-15,-22 1 16,0-1-16,0 0 0,0 0 0,0 0 16,0 22-16,0-22 0,0 0 0,0 0 15,0 21-15,0-20 0,0-1 16,0 0-16,0 0 16,0 0-16,0 0 0,0 1 15,21-22 16,0 0-31,0-22 16,0 1-16</inkml:trace>
  <inkml:trace contextRef="#ctx0" brushRef="#br0" timeOffset="20487.75">18415 3852 0,'0'22'32,"0"-1"-32,0 21 0,0-21 0,0 22 15,0-1-15,0 0 0,-21 1 0,21-1 16,0 21-16,0-20 0,0-1 16,-21 0-16,21 22 0,-22-22 0,22 22 15,-21-22-15,21 22 0,0-22 0,-21 21 16,0-20-16,21 20 0,-21-20 0,0 20 15,21-21-15,-22 1 0,1 20 0,0-20 16,21-1-16,-21 0 0,0 1 0,21-22 16,0 21-16,-21-21 15,21 0-15,-22 1 0,22-1 0,-21-21 16,21 21-16,0-42 31,0 0-15,0-22-16,21 22 0,1 0 15,-22-21-15,21 20 0,0-20 0,21 0 16</inkml:trace>
  <inkml:trace contextRef="#ctx0" brushRef="#br0" timeOffset="20803.65">18351 4191 0,'0'0'0,"0"-42"0,0-1 0,0 1 0,0 0 16,0-1-16,22 22 0,-1 0 15,0-21-15,0 21 0,0-1 0,0 1 16,22 21-16,-22-21 0,0 21 0,21 0 16,-20 0-16,20 0 0,-21 0 0,0 21 15,0-21-15,1 21 0,-1 22 16,-21-22-16,0 21 0,0 1 0,0-1 16,-21 0-16,-1 1 0,1-1 0,0 0 15,-21-21-15,-1 22 0,22-22 0,-21 0 16,0 0-16,20 0 0,-20 1 15,21-1-15,-21-21 0,20 0 16,1 21-16,0-21 0,0 0 0,21-21 31,0 0-15,21-1-16,0-20 0,0 21 16,22-21-16,-22-1 0</inkml:trace>
  <inkml:trace contextRef="#ctx0" brushRef="#br0" timeOffset="21148.55">19219 3069 0,'0'43'15,"-21"-22"-15,0 21 0,21 0 16,-21 1-16,21-1 0,0 0 0,-21 22 16,21-22-16,-22 22 0,1-1 0,21-20 15,-21 20-15,21-21 0,0 22 16,-21-22-16,21 1 0,-21 20 0,21-21 16,-21 1-16,21-1 0,0-21 15,0 22-15,0-22 0,-22 0 0,22 0 16,0 0-16,0 0 0,0 1 15,0-44 17,0 1-32,22 0 15,-1 0-15,0 0 0</inkml:trace>
  <inkml:trace contextRef="#ctx0" brushRef="#br0" timeOffset="21520.34">19219 3937 0,'21'0'32,"1"0"-32,-1 0 15,0 0-15,0 0 0,0 0 16,22 0-16,-22-21 0,0 21 0,0 0 16,0-21-16,0 0 0,1 21 15,-1-22-15,0 22 0,0-21 0,-21 0 16,21 21-16,-21-21 0,0 0 0,0 0 15,-21-1 1,0 22-16,0 0 0,0 0 16,-1 0-16,-20 0 0,21 0 0,0 22 15,-22-1-15,22 0 0,-21 0 16,21 0-16,0 0 0,-1 22 16,1-22-16,0 21 0,21-21 0,-21 22 15,21-22-15,0 0 0,0 21 0,0-20 16,0-1-16,21 0 0,0 0 0,22 0 15,-22-21-15,0 0 16,21 21-16,-21-21 0,22 0 0,-1 0 16,-21 0-16,22 0 0,-1-21 0,0 21 15,1-21-15</inkml:trace>
  <inkml:trace contextRef="#ctx0" brushRef="#br0" timeOffset="21868.32">20595 3408 0,'-21'0'0,"0"0"15,0 0-15,-1 0 0,1 0 16,0 21-16,0-21 0,0 21 15,0 0-15,-1 1 0,1-1 0,21 0 16,-21 0-16,0 21 0,21-20 16,-21-1-16,21 21 0,0-21 0,0 22 15,0-22-15,-21 21 0,21-21 0,0 22 16,0-1-16,0-21 0,0 0 0,0 22 16,0-22-16,0 0 0,0 0 0,0 0 15,21 0-15,0 1 16,0-22-16,0 0 0,0 0 0,1 0 15,-1 0-15,0 0 0,21 0 16,-21 0-16,22 0 0,-22-22 0</inkml:trace>
  <inkml:trace contextRef="#ctx0" brushRef="#br0" timeOffset="22236.11">21103 3471 0,'0'0'16,"21"-21"-16,0 21 0,1-21 0,-1 21 15,0 0-15,0 0 0,0 0 0,0 0 16,22 0-16,-22 0 0,21 21 16,-21 0-16,22 1 0,-22-1 0,0 0 15,0 21-15,0-21 0,-21 1 16,22 20-16,-22-21 0,0 21 0,0-20 15,0-1-15,-22 21 0,1-21 16,0 0-16,-21 22 0,21-22 0,-1 0 16,1 0-16,0 22 0,0-22 0,0 0 15,0-21-15,-1 21 0,1 0 0,0 0 16,0 1-16,0-22 16,21 21-1,0-42 16,0-1-31,21 1 0,0 0 16</inkml:trace>
  <inkml:trace contextRef="#ctx0" brushRef="#br0" timeOffset="22523.94">22267 3514 0,'0'-21'15,"0"42"79,0 0-78,0 0-1</inkml:trace>
  <inkml:trace contextRef="#ctx0" brushRef="#br0" timeOffset="22749.34">22267 4022 0,'0'0'15,"0"21"1,0 0-16,0 0 16,0 0-16,-21 1 0,21-1 15,0 0-15,-21 0 0,0 0 0,0 22 16,21-22-16,-43 0 0,22 21 15,-21-21-15,-1 1 0,1 20 16,0-21-16,-22 21 0,1-20 0,-22-1 16</inkml:trace>
  <inkml:trace contextRef="#ctx0" brushRef="#br1" timeOffset="31625.32">15811 5144 0,'0'0'0,"-21"0"0,0 0 0,0-22 15,0 22-15,0 0 0,-1 0 0,1 0 16,0 0-16,0 0 16,0 0-16,0 0 0,-1 0 15,1 0 1,0 0-16,42 0 78,0 0-62,1 0-16,-1 0 0,0 0 15,0 0-15,0 0 0,0 0 0,22 0 16,-22 0-16,21 0 0,-21 0 0,22 0 16,20 0-16,-20 0 0,-1-21 15,21 21-15,1 0 0,-22 0 0,22 0 16,-1 0-16,1 0 0,-1 0 0,-20 0 15,20 0-15,-21 0 0,22 0 0,-1 0 16,-20 0-16,20 0 0,-20 0 16,20 0-16,1 0 0,-22 0 0,21 0 15,1 0-15,-1 0 0,1 0 0,-22 0 16,22 0-16,-1 0 0,1 0 0,-22 0 16,22 0-16,-1 0 15,-21 0-15,22 0 0,-22 0 0,22 0 16,-1 0-16,1 0 0,-22 0 0,22 0 15,-1 0-15,1 0 0,20 0 0,-20 0 16,-1 0-16,1 0 0,-1 0 16,1 0-16,-22 0 0,22 0 0,-1 0 15,-21 0-15,22 0 0,-22 0 0,22 0 16,-22-21-16,22 21 0,-22 0 0,21 0 16,-20 0-16,20 0 0,1 0 15,-1 0-15,-20 0 0,20 0 0,1 0 16,-22 0-16,21 0 0,-20 0 0,-1 0 15,22 0-15,-22 0 0,0 0 16,22 0-16,-22-21 0,0 21 0,22 0 16,-22 0-16,1 0 0,20 0 15,-21 0-15,1 0 0,20 0 0,-20 0 16,20 0-16,-21 0 0,1 0 0,20-21 16,-20 21-16,-1 0 0,0 0 0,1 0 15,-1 0-15,0 0 0,1 0 16,-1 0-16,-21 0 0,21 0 0,1 0 15,-1 0-15,-21 0 0,22-21 0,-1 21 16,-21 0-16,21 0 0,1 0 0,-22 0 16,21 0-16,-21 0 0,22 0 15,-1 0-15,-21-22 0,22 22 16,-22 0-16,21 0 0,-21 0 0,0 0 16,22 0-16,-22 0 0,0 0 0,0 0 15,-21-21-15,21 21 0,1 0 16,-1 0-1</inkml:trace>
  <inkml:trace contextRef="#ctx0" brushRef="#br1" timeOffset="32772.1">16446 6816 0,'0'0'0,"22"-21"0,-1-22 16,0 43-16,-21-21 0,21 0 0,-21 0 15,0 0 1,0-1-16,0 1 0,0 0 0,0 0 0,0 0 16,0 0-16,0-1 0,0 1 15,-21 21 1,0 0-16,0 0 0,-1 0 0,1 0 15,0 21-15,-21 1 0,21-22 16,-22 21-16,22 0 0,0 0 0,-21 21 16,20-20-16,1-1 0,-21 21 0,21-21 15,0 22-15,-1-1 0,1-21 0,0 21 16,0 1-16,0-1 0,0-21 0,-1 22 16,22-1-16,0 0 0,0-21 15,0 22-15,0-22 0,0 21 16,0-21-16,22 1 0,-22-1 0,21 0 15,0 0-15,0 0 0,21-21 0,-20 0 16,20 21-16,-21-21 0,21 0 0,-20 0 16,20 0-16,0-21 0,-21 0 15,22 21-15,-22-21 0</inkml:trace>
  <inkml:trace contextRef="#ctx0" brushRef="#br1" timeOffset="33191.86">16785 6943 0,'0'0'15,"21"0"-15,-21-21 0,0-1 0,-21 22 47,0 22-47,21-1 0,-21 0 16,21 0-16,-21 0 0,-1 0 0,22 1 16,0-1-16,0 0 0,-21 0 0,21 21 15,0-20-15,-21-1 0,21 0 16,0 21-16,0-21 0,0 1 0,0-1 15,0 0-15,21 0 0,0-21 16,1 21-16,-1-21 0,0 0 16,0 0-16,0 0 0,0 0 15,1-21-15,-1 0 0,0 21 0,0-21 16,0 0-16,-21-1 16,21 1-16,1-21 0,-22 21 0,21 0 15,-21-22-15,0 22 0,0 0 0,0-21 16,0 20-16,0 1 0,0 0 0,-21 0 15,-1 21-15,1-21 0,0 21 16,0 0-16,0 0 0,0 0 0,-1 0 16,1 0-16,0 0 0,21 21 15,-21-21-15,21 21 0,-21 0 0,21 0 16,0 1-16,0-1 16,0 0-16,21-21 15,0 0-15</inkml:trace>
  <inkml:trace contextRef="#ctx0" brushRef="#br1" timeOffset="33708.56">17293 6964 0,'0'21'31,"0"0"-31,0 0 15,0 1-15,0-1 0,-21 0 16,21 0-16,0 0 0,0 22 0,0-22 16,-21 0-16,21 0 15,0 0-15,-21 0 0,21 1 0,0-1 16,0 0-16,0 0 16,-22-21-1,22-21 1,0 0-1,0 0-15,0-1 16,0 1-16,0 0 0,0 0 0,22-21 16,-22 20-16,21 1 0,0 0 0,0 0 15,0-21-15,0 20 0,22 1 0,-22 21 16,21-21-16,-21 0 0,22 21 0,-1 0 16,-21 0-16,22 0 15,-22 0-15,0 0 0,0 0 0,0 0 16,0 21-16,1 0 0,-22 0 0,21 1 15,-21-1-15,0 0 0,0 0 0,0 21 16,0-20-16,0-1 0,-21 0 0,-1 0 16,1 21-16,0-20 0,21-1 15,-21 0-15,0 0 16,42-42 15,0 21-15,0-21-16</inkml:trace>
  <inkml:trace contextRef="#ctx0" brushRef="#br1" timeOffset="34204.42">18309 6879 0,'0'0'16,"0"-21"-16,-21 21 15,0 0 1,0 0-16,-22 0 0,22 0 0,0 21 16,-21 0-16,20-21 0,1 22 0,0-1 15,0 0-15,0-21 0,0 21 16,21 0-16,0 0 0,0 1 16,0-1-1,21-21 1,0 0-16,0 21 0,0-21 15,0 0-15,1 21 0,-1-21 0,0 21 16,0 0-16,0-21 0,0 22 16,1-1-16,-1-21 0,0 21 0,0-21 15,0 21-15,0 0 0,-21 0 16,0 1-16,0-1 16,-21-21-16,-21 0 15,21 0-15,0 21 0,-1-21 16,-20 0-16,21 0 0,-21 0 0,-1 0 15,22 0-15,0 0 0,-21 0 0,20 0 16,1 0-16,0 0 0,21-21 16,-21 21-16,0 0 0,21-21 15,-21-1-15,21 1 32,21 21-32,0 0 15,0-21-15,0 21 0,0-21 16,1 21-16</inkml:trace>
  <inkml:trace contextRef="#ctx0" brushRef="#br1" timeOffset="34599.19">19029 6244 0,'0'21'31,"0"1"-31,-21 20 16,21-21-16,-22 21 0,1 1 16,21-1-16,0 0 0,-21 22 0,0-22 15,0 1-15,21 20 0,0-21 0,-21 1 16,-1-1-16,1 0 0,21 1 0,-21-1 15,21-21-15,-21 22 0,21-22 0,0 21 16,-21-21-16,21 0 0,0 1 16,-21-1-16,21 0 0,0 0 15,0 0-15,0 0 16,21-21 0,0 0-16,0 0 15,0 0-15,-21-21 0,21 0 16,1 21-16,-1-21 0,-21 0 0,21 0 15</inkml:trace>
  <inkml:trace contextRef="#ctx0" brushRef="#br1" timeOffset="34784.1">18542 6922 0,'21'0'31,"0"0"-31,0 0 0,1 0 16,-1 0-16,21 0 16,-21 0-16,0 0 0,1 0 0,-1 0 15,21 0-15,-21 0 0,0 0 0,1 0 16,-1 0-16</inkml:trace>
  <inkml:trace contextRef="#ctx0" brushRef="#br1" timeOffset="35259.83">19156 6985 0,'0'-21'15,"21"0"-15,0 21 16,0 0-16,-21-21 0,21 21 0,1-22 15,-1 22 1,0 0-16,0 0 16,-21 22-16,21-1 0,-21 0 15,21 0-15,-21 0 0,0 0 0,0 1 16,0-1-16,22 0 0,-22 0 16,0 21-16,0-20 0,0-1 15,0 0-15,0 0 0,0 0 16,-22 0-16,1-21 15,0 0 1,21-21 0,0 0-16,0 0 15,0 0-15,21 0 16,-21-1-16,21 1 0,1 0 0,-22 0 16,21 0-16,0 0 0,-21-1 0,0 1 15,21 21-15,0-21 0,-21 0 0,21 0 16,1 21-1,-1 0-15,0 0 16,0 0 0,0 0-16</inkml:trace>
  <inkml:trace contextRef="#ctx0" brushRef="#br1" timeOffset="35692.08">19727 6964 0,'0'-21'0,"21"0"16,-21-1 0,0 1-1,0 42 17,0 1-17,0-1-15,0 0 0,0 0 16,-21 0-16,21 0 0,0 1 15,0-1-15,-21 0 0,21 0 0,0 0 16,0 0-16,0 1 0,0-1 16,21 0-16,0-21 15,1 0-15,-1 0 16,0 0-16,0 0 0,0-21 16,0 21-16,1-21 0,-1 21 0,0-22 15,-21 1-15,21 0 0,-21 0 16,21 0-16,-21 0 0,0-1 15,0 1-15,21 0 0,-21 0 0,0 0 16,0 0-16,0 42 63</inkml:trace>
  <inkml:trace contextRef="#ctx0" brushRef="#br1" timeOffset="35988.92">20214 6964 0,'0'-21'16,"0"0"-16,0-1 16,-21 22 15,21 22-31,-21-22 0,21 21 15,-21 0-15,-1 0 0,22 0 16,0 0-16,-21 1 0,0-1 16,21 0-16,-21 0 0,21 0 0,0 0 15,0 1-15,0-1 0,0 0 0,0 0 16,0 0-16,0 0 0,21-21 16,0 22-16,0-22 15,1 0-15,-1 0 0,0 0 0,0 0 16,0 0-16,0 0 0,1 0 0,-1-22 15,21 1-15,-21 0 0,22 0 0,-22 0 16,21 0-16</inkml:trace>
  <inkml:trace contextRef="#ctx0" brushRef="#br1" timeOffset="36347.31">20934 6265 0,'0'0'0,"0"-21"16,-21 21 15,21 21-15,-22 1-16,22-1 0,-21 0 0,0 21 16,21-21-16,-21 22 0,21-1 15,-21 0-15,0 1 0,-1-1 16,22 0-16,-21 1 0,0-1 0,0 0 15,0 1-15,0-22 0,-1 21 0,1 1 16,21-1-16,-21-21 0,0 0 0,21 22 16,-21-22-16,21 0 0,-21 21 15,21-21-15,0 1 0,0-1 16,0 0-16,21-21 16,0 0-1,0 0-15,0 0 0,0-21 16,1 21-16,-1-21 0,21-1 15</inkml:trace>
  <inkml:trace contextRef="#ctx0" brushRef="#br1" timeOffset="36727.78">20934 6943 0,'0'0'0,"0"-21"32,-21 21-17,-1 21 1,1 0-16,0 0 0,0 0 15,21 0-15,-21 1 0,0-1 0,21 0 16,0 0-16,0 0 0,0 0 0,0 1 16,0-1-16,0 0 15,0 0-15,0 0 0,21-21 16,0 0-16,0 0 16,0 0-16,0 0 0,1 0 15,-1-21-15,21 21 0,-21-21 0,0 0 16,1 0-16,-1-1 0,0 1 0,0 0 15,-21 0-15,0-21 0,21 20 16,-21 1-16,0 0 0,0 0 0,0 0 16,0 0-16,-21-1 0,0 22 15,0 0-15,0 0 0,-1 0 16,1 0-16,0 0 0,0 22 16,0-1-16,21 0 15,0 0-15,-21-21 0,21 21 0,0 0 16,0 1-1,21-22-15,0 0 0</inkml:trace>
  <inkml:trace contextRef="#ctx0" brushRef="#br1" timeOffset="37192.07">21357 6985 0,'0'-42'15,"0"21"-15,21 21 0,-21-22 0,0 1 16,21 21 0,1 0-1,-1 21 1,0 1-16,0-1 0,-21 0 16,21-21-16,-21 21 0,21 0 0,-21 0 15,22 1-15,-22-1 0,0 0 16,0 0-16,0 0 0,21 0 0,-21 1 15,0-1-15,0 0 0,0 0 16,-21-21 15,21-21-15,0 0 0,0 0-16,0-1 0,0 1 0,0 0 15,21 0-15,0-21 0,0 20 16,-21 1-16,21 0 0,0 0 0,-21 0 15,22 21-15,-1-21 0,0-1 16,0 1-16,0 21 16,-21-21-16,21 21 0,-21-21 0,22 21 15,-1 0-15,0-21 16,-21 0 0,0-1-1</inkml:trace>
  <inkml:trace contextRef="#ctx0" brushRef="#br1" timeOffset="37555.87">20849 6541 0,'0'0'0,"21"0"47,22 0-47,-22 0 0,21 0 15,-21 0-15,22-22 0,-1 22 0,0 0 16,1 0-16,-1 0 0,0 0 16,1 0-16,-1 0 0,0-21 0,1 21 15,-1 0-15,0 0 0,-21 0 0,1 0 16,-1 0-16,0 0 0,0-21 0,0 21 15,-42 0 48,0 0-63,0 0 16,0 0-16,-22 0 0,1 0 0</inkml:trace>
  <inkml:trace contextRef="#ctx0" brushRef="#br1" timeOffset="44980.08">11282 5144 0,'-43'0'16,"22"0"-16,0 0 0,0 0 15,0 0-15,0 0 0,-1 0 0,1 0 16,0 0-16,0 0 0,0 0 15,0 0-15,-1 0 0,1 0 16,0 0-16,0 0 16,0 0-16,0 0 31,42 0 31,0 21-62,0-21 16,0 0-16,22 0 0,-22 0 16,0 0-16,0 0 0,21 0 15,-20 0-15,20 0 0,-21 0 0,21 0 16,-20 0-16,20 0 0,-21 0 0,21 0 16,-20 0-16,20 0 0,0 0 15,-21 0-15,22 0 0,-1 0 16,0 0-16,1 0 0,-1 0 0,0 0 15,22 0-15,-22 0 0,22 0 0,-1 0 16,-20 0-16,20 0 0,1 0 16,-1 0-16,1 21 0,-22-21 0,21 0 15,-20 0-15,20 0 0,-20 0 0,20 0 16,-21 21-16,1-21 0,20 0 0,-20 0 16,-1 0-16,21 0 0,-20 0 15,-1 0-15,22 0 0,-22 0 0,0 0 16,1 0-16,-22 0 0,21 0 15,-21 0-15,22 0 0,-22 0 0,0 0 16,0 0-16,0 0 16,-21-21 202,-21 21-218</inkml:trace>
  <inkml:trace contextRef="#ctx0" brushRef="#br1" timeOffset="46356.3">11282 6519 0,'0'-21'16,"-21"21"-16,-1 0 15,-20 0-15,21 0 0,0 21 0,-22-21 16,1 22-16,0-1 16,-1 21-16,1-21 0,0 0 0,-22 22 0,22-1 15,0-21-15,-1 22 0,1-1 16,21 0-16,-22 1 0,22-22 0,0 21 16,21 0-16,0-20 0,0 20 15,0-21-15,0 21 0,0-20 0,21-1 16,22 21-16,-22-21 0,0-21 0,21 21 15,1 1-15,-1-22 0,0 0 0,1 0 16,-1 0-16,0 0 0,1 0 0,-1 0 16,0-22-16,22 22 0,-22-21 15,0 0-15,1 0 0,-22 0 0,21 0 16,-21-22-16,22 22 0,-22 0 0,0-21 16,-21 20-16,21-20 0,-21 21 0,0-21 15,0-1-15,0 1 0,0 21 16,0-22-16,-21 1 0,0 0 15,0 21-15,0-22 0,-22 22 0,22 0 16,-21 0-16,-1 0 0,1 21 0,0 0 16,-1 0-16,1 0 0,0 0 15,-1 0-15,1 0 0,0 0 0,21 21 16,-22 0-16,22-21 0,0 21 0,0 0 16,21 0-16,0 1 0,0 20 0,0-21 15,0 0-15,0 0 0,21 1 16,0-22-16,0 21 0,22 0 0,-22-21 15,21 0-15,0 21 0,22-21 0</inkml:trace>
  <inkml:trace contextRef="#ctx0" brushRef="#br1" timeOffset="46771.57">12023 6244 0,'0'-21'16,"-22"21"-16,1 0 15,0 0-15,0 21 0,21 0 0,-21 22 16,0-1-16,-1 0 0,1 1 0,0 20 16,21 1-16,-21-1 15,0 1-15,21-1 0,-21 1 0,21-1 16,0 1-16,0 20 0,-22 1 0,22 0 15,0-1-15,-21 1 0,21 0 0,0-1 16,0 1-16,-21 0 0,0-1 0,0 1 16,0 0-16,-22-22 0,22 22 0,0 0 15,0-22-15,-22 1 0,22-1 16,0 1-16,0-22 0,0 0 0,0 1 16,-1-1-16,1 0 0,0-21 0,21 1 15,-21-1-15,21 0 0,0 0 0,0-42 31,21 0-15,-21 0-16,21-1 0,0 1 0,1-21 16,-1 21-16,0-22 0,0-20 0,21 21 15,-20-22-15,-1 1 0</inkml:trace>
  <inkml:trace contextRef="#ctx0" brushRef="#br1" timeOffset="47155.97">11917 6985 0,'0'0'16,"0"-21"-16,0-21 0,0 20 0,0 1 16,0 0-16,0 0 0,0 0 0,0 0 15,0-1-15,0 1 16,0 0-16,21 0 31,0 21-31,0 0 0,0 0 16,22 0-16,-22 0 0,0 0 0,0 0 15,0 21-15,1-21 0,-1 21 0,0 0 16,-21 1-16,0-1 0,0 0 16,0 0-16,0 0 0,0 0 0,-21 22 15,0-22-15,-1 0 0,-20 0 16,21 0-16,-21 1 0,20-22 0,1 21 16,-21 0-16,21-21 0,0 0 0,-1 21 15,1-21-15,0 0 16,42 0 31,0 0-47,1 0 15,-1-21-15,0 21 0,0 0 0,0-21 16</inkml:trace>
  <inkml:trace contextRef="#ctx0" brushRef="#br1" timeOffset="47478.79">12255 7027 0,'0'0'0,"43"-21"16,-22 21-16,0-21 0,0 21 15,-21-21-15,21 21 0,-21-21 0,22 0 16,-22-1-16,21 1 0,-21 0 16,21 21-16,-21-21 0,0 0 0,0 0 15,0-1-15,0 1 0,-21 21 31,0 21-31,-1 1 16,1-1-16,0 0 0,21 21 16,-21-21-16,21 1 0,0-1 15,-21 0-15,21 0 0,0 0 0,0 0 16,0 1-16,0-1 0,0 0 16,0 0-16,21-21 15,0 0-15,0 0 0,0 0 0,1 0 16,-1 0-16,0 0 0,0 0 15,0-21-15,0 21 0</inkml:trace>
  <inkml:trace contextRef="#ctx0" brushRef="#br1" timeOffset="47875.56">12594 6879 0,'0'-21'15,"0"0"-15,21 21 16,-21-21-16,21 21 15,-21-21-15,22 21 0,-1 0 0,0 0 16,0 0-16,0 0 0,0 0 16,1 0-16,-1 21 0,0 0 0,-21 0 15,0 0-15,0 0 0,0 1 16,0-1-16,0 0 0,0 21 0,0-21 16,0 1-16,0-1 0,0 0 15,0 0-15,-21 0 0,0-21 16,-1 0-16,22-21 47,0 0-47,0 0 0,0 0 15,0-1-15,0 1 0,22 0 16,-22-21-16,0 21 0,21-1 0,0 1 16,-21-21-16,21 21 0,0 0 0,-21-1 15,21 22-15,-21-21 0,22 21 16,-1 0-16,0 0 15,0 0-15,-21 21 16,0 1-16,0-1 0</inkml:trace>
  <inkml:trace contextRef="#ctx0" brushRef="#br1" timeOffset="48400.77">13293 6922 0,'0'0'0,"21"-64"16,-21 43-1,0 0-15,0 0 0,0-1 16,0 1-16,-21 21 16,-1 0-16,1 0 15,0 0-15,0 0 0,0 21 0,0 1 16,-1-1-16,1 0 0,0 0 15,0 0-15,0 0 0,0 22 0,21-22 16,0 0-16,-22 0 0,22 0 0,0 1 16,0-1-16,0 0 0,0 0 0,0 0 15,22-21-15,-1 0 16,0 0-16,0 0 16,0 0-16,0-21 0,1 21 0,-1-21 15,0 0-15,0 21 0,0-21 0,-21-1 16,21 1-16,1 0 0,-22 0 0,0 0 15,21 0-15,-21-1 0,21-20 16,-21 21-16,0 0 16,0 42 15,-21 0-31,21 0 0,-21 0 16,21 1-16,0-1 0,0 0 15,0 0-15,0 0 0,0 0 0,0 1 16,0-1-16,0 0 0,0 0 15,0 0-15,21-21 47,0-21-47,0 0 0</inkml:trace>
  <inkml:trace contextRef="#ctx0" brushRef="#br1" timeOffset="48707.59">13822 6202 0,'0'21'0,"-21"0"0,21 0 0,-22 1 15,1 20-15,21-21 0,-21 21 0,0 1 16,21-1-16,-21 22 0,0-22 15,21 0-15,-22 1 0,1-1 0,0 0 16,21 1-16,0-1 0,-21-21 0,21 21 16,-21-20-16,21 20 0,0-21 0,0 0 15,0 0-15,0 1 0,0-1 16,0 0 0</inkml:trace>
  <inkml:trace contextRef="#ctx0" brushRef="#br1" timeOffset="49108.36">13843 6816 0,'0'0'0,"-21"0"15,21 21-15,-21 0 0,-1-21 0,22 21 16,-21 0-16,0-21 0,21 22 0,0-1 15,-21 0-15,0 0 0,21 0 16,0 0-16,0 1 0,0-1 16,0 0-16,0 0 15,0 0-15,21-21 16,0 0-16,0 0 0,0 0 0,1 0 16,-1 0-16,0 0 0,0 0 15,0-21-15,0 21 0,-21-21 16,22 0-16,-22 0 0,21-1 15,-21 1-15,0 0 0,0 0 0,0 0 16,0 0-16,0-1 0,0 1 0,-21 0 16,-1 21-16,1 0 15,0-21-15,0 21 16,0 0-16,0 21 16,21 0-16,-22 0 0,22 1 15,0-1 1,0 0-16,22-21 15,-1 0 1</inkml:trace>
  <inkml:trace contextRef="#ctx0" brushRef="#br1" timeOffset="49540.04">14118 6879 0,'0'0'0,"0"-42"15,0 21-15,0 0 16,21 21 0,0 0-1,1 0-15,-1 0 0,0 0 16,0 21-16,-21 0 0,21 0 16,-21 0-16,0 0 0,0 1 0,0-1 15,0 0-15,0 0 0,0 0 16,0 0-16,0 1 0,0-1 0,0 0 15,0 0-15,-21 0 0,21 0 16,0 1-16,-21-22 16,21-22-1,0 1 1,0 0-16,0 0 0,0 0 16,21 21-16,0-21 0,-21-22 0,21 22 15,1 0-15,-1 0 0,0-22 0,0 22 16,0 0-16,0-21 0,22 21 0,-22-1 15,0 1-15,0 0 0,0 0 16,1 21-16,-1-21 0,0 21 16,0 0-16,-21 21 31</inkml:trace>
  <inkml:trace contextRef="#ctx0" brushRef="#br1" timeOffset="49908.83">13610 6477 0,'0'0'16,"-21"0"-16,21-21 15,0 0-15,0 0 0,21-1 16,21 1-16,1 21 0,-1-21 16,0 0-16,22 21 0,-1-21 0,1 21 15,21 0-15,-22-21 0,1 21 16,20 0-16,-20 0 0,-22 0 0,22 0 16,-22 0-16,0 0 0,1 0 0,-22 0 15,0 0-15,0 0 0,0 0 16,0 0-1,-21-22-15,-21 22 47,0 0-47,0 0 16</inkml:trace>
  <inkml:trace contextRef="#ctx0" brushRef="#br1" timeOffset="61232.08">8551 4911 0,'-21'0'31,"0"0"-15,0 0-16,21 21 31,21 0-15,0-21-16,0 0 0,22 0 0,20 0 15,-21 0-15,22 0 0,-1 0 0,1 0 16,-1 0-16,22 0 0,-21 0 15,-22 0-15,21 0 0,1 0 0,-22 0 16,1 0-16,-1 0 0,-21 0 0,21 0 16,-20 0-16,-1 0 0,0 0 15,0 0 1,-42 0 31,0 0-32,0 21-15,-1-21 16</inkml:trace>
  <inkml:trace contextRef="#ctx0" brushRef="#br1" timeOffset="62536.53">8276 6456 0,'0'0'0,"0"-21"16,0-22-16,0 22 16,0 0-16,0 0 15,0 42 32,0 0-47,0 0 0,0 1 16,-21-1-16,21 21 0,0 0 15,-21-20-15,0 20 0,-1 0 0,22-21 16,-21 22-16,0-1 0,0 0 16,21-20-16,-21 20 0,21 0 0,-21-21 15,21 22-15,0-22 0,-22 0 16,22 0-16,0 0 0,-21 1 0,21-1 15,0 0-15,0 0 0,0 0 16,0-42 31,0 0-47,0 0 0,0 0 0,0-1 16,21 1-16,1-21 0,-1 21 0,-21-22 15,21 1-15,0 0 0,0-1 16,-21 1-16,21 0 0,1-1 15,-1-20-15,-21 21 0,21-1 0,0 1 16,0 0-16,-21-1 0,21 22 0,1 0 16,-22-21-16,21 20 0,-21 1 15,21 21-15,0 0 16,-21 21 0,0 1-16,0-1 0,0 0 15,0 0-15,0 21 0,0-20 16,0 20-16,0 0 0,0-21 0,0 22 15,21-1-15,-21 0 0,0 1 0,0-22 16,0 21-16,0-21 0,0 22 0,0-22 16,0 21-16,0-21 0,0 1 15,0-1-15,0 0 0,0 0 16,0 0-16,0 0 0,0 1 16,0-1-16,0 0 15,0-42 48,0 0-48,0-1-15,0 1 16</inkml:trace>
  <inkml:trace contextRef="#ctx0" brushRef="#br1" timeOffset="62772.4">8191 6858 0,'0'-21'16,"22"21"-1,-1 0 1,0-21-16,0 21 16,0 0-16,0 0 0,1 0 15,-1 0-15,0 0 16,0 0-16,0 0 31</inkml:trace>
  <inkml:trace contextRef="#ctx0" brushRef="#br1" timeOffset="63172.17">8699 6773 0,'0'22'47,"22"-1"-32,-1 0 1,0-21-1,0 0-15,0 0 16,0 0-16,1 0 16,-1 0-16,0-21 15,-21 0-15,0-1 16,0 1 0,0 0-16,0 0 15,-21 21-15,0 0 16,-1 0-16,1 0 15,0 0 1,21 21-16,0 0 16,21-21-1,0 0 1,1 0-16,-1 0 16</inkml:trace>
  <inkml:trace contextRef="#ctx0" brushRef="#br1" timeOffset="64228.76">9334 6435 0,'0'0'0,"0"-21"15,0 42 16,-21 0-31,0 0 16,21 0-16,0 0 16,-21 1-16,0-1 0,0 0 15,21 21-15,0-21 0,-22 1 0,1-1 16,21 21-16,-21-21 0,0 0 0,21 22 16,0-22-16,0 0 0,0 0 0,0 0 15,0 1-15,0-1 0,0 0 16,0 0-16,0 0 0,0 0 15,21 1-15,0-1 0,0-21 16,1 0-16,-1 21 0,0-21 0,0 0 16,0 0-16,0 0 0,1 0 15,-1 0-15,0 0 0,0 0 16,0 0-16,0-21 0,1 21 16,-1-21-16,-21-1 0,21 1 0,0 21 15,0-21-15,-21 0 0,21-21 0,-21 20 16,22 1-16,-22 0 0,0-21 0,21 21 15,-21-22-15,0 22 0,0 0 0,0-21 16,0 20-16,0 1 0,0-21 16,0 21-16,0 0 0,0-1 0,0 1 15,0 0-15,-21 0 0,21 0 0,0 0 16,-22-1-16,1 22 0,0 0 16,0 0-16,0 0 0,0 0 15,-1 0 1,1 22-16,0-1 0,0-21 0,21 21 15,-21 0-15,0 0 0,-1-21 0,1 21 0,21 1 16,-21-1-16,0 0 0,21 0 16,0 0-16,-21 22 0,0-22 15,21 0-15,-22 0 0,22 0 0,0 22 16,0-22-16,-21 0 0,21 0 0,0 0 16,0 0-16,0 1 0,0-1 0,0 0 15,0 0-15,0 0 0,0 0 16,21 1-16,1-1 15,-1-21-15,0 0 0,0 0 0,0 21 16,0-21-16,22 0 0,-22 0 16,0 0-16,0 0 0,0 0 0,1 0 15,-1 0-15,0 0 0,0-21 0,0 0 16,0 21-16,1-22 0,-1 22 0,-21-21 16,21 0-16,-21 0 0,21 0 15,-21 0-15,21-1 0,-21 1 0,0 0 16,0-21-16,0 21 0,21-1 0,-21-20 15,0 21-15,0-21 0,0 20 0,0 1 16,0-21-16,0 21 0,0 0 0,-21-1 16,0-20-16,21 21 0,-21 21 15,0-21-15,0 0 0,-1-1 0,1 22 16,0 0-16,0-21 0,0 21 16,0 0-16,-1 0 0,1 0 0,0 0 15,0 21-15,0-21 0,0 22 16,-1-1-16,1 0 0,0 0 0,0 0 15,0 0-15,0 22 0,-1-22 0,1 21 16,21-21-16,0 22 0,-21-22 0,21 21 16,0-21-16,0 1 0,0 20 15,0-21-15,0 0 0,0 22 0,0-22 16,21 0-16,-21 0 0,21-21 0,1 21 16,-22 0-16,21 1 0,0-1 15,-21 0-15,21-21 16</inkml:trace>
  <inkml:trace contextRef="#ctx0" brushRef="#br1" timeOffset="65871.89">6583 5080 0,'-21'0'62,"-1"0"-46,1 0-1,0 0-15,0 0 16,0 0-16,42 0 78,0 0-78,21 0 0,-20 0 0,20 0 16,0 0-16,1 0 0,-1 0 15,0 0-15,1 0 0,-1 0 16,21 0-16,-20 0 0,-1-21 0,0 21 16,1 0-16,-1 0 0,0 0 0,-20-21 15,-1 21-15,21 0 0,-21 0 16,-42 0 15,0 0-31,0 0 16,-22 0-16,1 0 0,0 0 0,-1 0 15,1 0-15,-21 0 0,-1 0 0,22 0 16,-22 0-16,1 0 16,20 0-16,-20 0 0,21 0 0,-1 0 15,22 0-15,-21 0 0,21 0 0,-1 0 16,1 0-16,0 0 15,21 21-15,21-21 16,22 0-16,-22 0 16,0 0-16,21 0 0,1 0 0,-1 0 15,0 0-15,1 0 0,-1 0 0,21 0 16,-20 0-16,20 0 0,1 0 16,-22 0-16,0 0 0,22 0 0,-22 0 15,1 0-15,-22 0 0,0 0 0,21 0 16,-21 0-16,1 0 15,-44 0 1,1 0 0,0 0-16,-21 0 0,21 0 15,-22 0-15,22 0 0,-21 0 0,-1 0 16,1 0-16,21 0 0,0 0 0,-22 0 16,22 21-16,0-21 15,21 21 1,21-21-1,0 0 1,1 0-16</inkml:trace>
  <inkml:trace contextRef="#ctx0" brushRef="#br1" timeOffset="66920.34">6054 6265 0,'0'0'0,"0"-21"15,0 0 1,0 0-16,0 0 16,0 0-1,0 42 32,0 0-31,0 0-16,0 0 0,0 0 15,0 22-15,-22-22 0,22 21 0,0 1 16,0-1-16,0 0 0,0-21 16,-21 22-16,21-1 0,0 0 0,0-20 15,0 20-15,0-21 0,0 21 0,0-20 16,0-1-16,0 0 0,0 0 16,-21 0-16,21 0 0,0 1 0,-21-1 15,21 0 1,0-42 31,0 0-32,0-1-15,0 1 16,21 0-16,-21 0 0,21 0 0,-21 0 16</inkml:trace>
  <inkml:trace contextRef="#ctx0" brushRef="#br1" timeOffset="67676.6">6096 6329 0,'-21'0'0,"21"-21"0,0 0 15,0-1 1,0 1-16,0 0 15,21 0-15,0 21 16,0 0-16,-21-21 16,21 21-16,1 0 0,-1 0 15,0 0-15,0 0 0,-21-21 0,21 21 16,0 0-16,1 0 0,-1 0 16,0 0-16,0 0 15,-21 21 1,21 0-16,-21 0 15,0 0-15,0 0 0,0 1 0,0-1 16,0 0-16,0 0 0,0 0 16,0 0-16,-21 1 0,0-1 0,0 0 15,0 21-15,-1-21 0,1 1 0,0-1 16,0-21-16,0 21 0,0 0 16,-22 0-16,22-21 0,0 21 0,0-21 15,21 22-15,-21-22 0,-1 0 16,22-22 31,0 1-32,22 21 17,-1 0-32,0 0 15,-21 21-15,21-21 0,-21 22 16,21-1-16,0 0 15,1-21-15,-22 21 0,21 0 0,0 0 16,0 1-16,-21-1 0,21-21 16,0 21-16,-21 0 0,22-21 15,-1 21-15,-21 0 0,21 1 16,0-22-16,0 0 16,-21 21-16,21-21 31,-21-21 47,0-1-62</inkml:trace>
  <inkml:trace contextRef="#ctx0" brushRef="#br1" timeOffset="68088.32">6646 6689 0,'-21'0'16,"0"21"-16,21 0 15,0 0 1,21-21 15,0 0-31,0 0 16,1 0-16,-1 0 16,-21-21-1,0 0-15,-21 0 16,-1 21-1,1 0 1,0 0-16,0 0 31,21 21-31,0 0 32,21-21-1,-21-21-31,21 21 0</inkml:trace>
  <inkml:trace contextRef="#ctx0" brushRef="#br1" timeOffset="68524.25">6964 6265 0,'21'22'47,"-21"-1"-31,21 0-16,-21 0 0,21 0 15,0 0-15,-21 22 16,0-22-16,0 0 0,22 0 0,-22 22 15,0-22-15,21 0 0,-21 21 0,0-21 16,0 1-16,0-1 16,0 21-16,0-21 0,0 0 0,0 1 15,0-1-15,21 0 0,-21 0 16,0 0-16,21-21 16,-21 21-16,0 1 15,0-44 32,0 1-31,0 0-16,21 0 15,0 0-15</inkml:trace>
  <inkml:trace contextRef="#ctx0" brushRef="#br1" timeOffset="68977">7387 6244 0,'0'21'62,"0"1"-46,0-1-16,-21 0 0,21 0 0,0 0 15,0 22-15,-21-22 0,0 21 16,21-21-16,-22 22 0,22-22 0,-21 21 16,0-21-16,21 0 0,-21 22 0,21-22 15,0 0-15,-21 0 0,21 0 16,-21 1-16,21-1 0,0 0 0,0 0 15,0 0-15,0 0 16,-22-21 0,22 22-1,0-44 32,0 1-31,0 0-16,0 0 15,0 0-15</inkml:trace>
  <inkml:trace contextRef="#ctx0" brushRef="#br1" timeOffset="70112.42">825 5376 0,'0'0'0,"-21"0"0,21 22 16,-21-22-16,21 21 16,-21-21-16,0 0 15,21 21 1,21-21 15,0 0-31,0 21 16,0-21-16,22 0 0,-22 0 0,21 0 15,1 0-15,-1 0 0,21 0 16,1 0-16,-1 0 0,1 0 0,21 0 16,-1 0-16,1 0 0,0 0 15,-1-21-15,1 21 0,21 0 0,-22 0 16,22 0-16,21-21 0,-21 21 15,21 0-15,0 0 0,-21 0 0,21 0 16,-21 0-16,21 0 0,-21 0 16,-1 0-16,1 0 0,0 0 15,0 0-15,-21 0 0,-1-21 0,1 21 16,-22 0-16,1 0 0,-1 0 16,1 0-16,-22 0 0,1-22 0,-1 22 15,0-21-15,1 21 0,-22 0 0,0 0 16,0-21-16,0 21 0,0 0 15,1 0-15,-1 0 0,0 0 0,-21-21 16,21 21-16,0 0 31,-42 0 16,0 0-47,0 0 16,0 0-16,-22 0 0,22 0 15,0 0-15,0 21 0,-22-21 16,22 0-16</inkml:trace>
  <inkml:trace contextRef="#ctx0" brushRef="#br1" timeOffset="70812.21">1228 6435 0,'0'-21'16,"0"-1"-1,0 1-15,0 0 16,0 0-16,-22 0 15,1 21-15,0-21 16,0 21-16,0 0 0,0 0 0,-1 0 16,1 0-16,0 0 0,0 0 15,-21 0-15,20 21 0,1 0 0,-21 0 16,21 0-16,-22 0 0,22 22 16,0-22-16,-21 21 0,21 1 0,-1-1 15,1 0-15,0-21 16,0 22-16,21-1 0,0 0 0,0-20 15,0-1-15,0 21 0,0-21 16,21 0-16,0 1 0,0-1 0,1-21 16,-1 21-16,0 0 0,0-21 15,21 0-15,-20 0 0,-1 0 0,0 0 16,21 0-16,-21 0 0,1 0 16,-1-21-16,21 21 0,-21-21 0,0 0 15</inkml:trace>
  <inkml:trace contextRef="#ctx0" brushRef="#br1" timeOffset="71135.64">1630 6160 0,'0'0'0,"0"-22"16,0 1-16,0 0 0,-21 21 31,-1 21-16,1 0-15,0 22 0,21-22 16,-21 21-16,0-21 0,0 22 16,21 20-16,-22-20 0,1-1 0,21 0 15,-21 1-15,21 20 0,-21-42 16,21 22-16,-21-1 0,21 0 0,0-21 16,0 22-16,0-22 15,0 0-15,0 0 0,0 0 16,0 1-16,0-1 15,0-42 17,0-1-32,21 1 0</inkml:trace>
  <inkml:trace contextRef="#ctx0" brushRef="#br1" timeOffset="72348.49">1947 6625 0,'0'0'0,"0"-21"0,0 0 16,0 0-16,0 0 0,0-1 16,-21 22-16,21-21 0,-21 21 15,0 0-15,0 0 16,-1 0-16,1 0 0,0 21 15,0 1-15,-21-1 0,20 0 16,1 0-16,0 0 0,0 22 16,0-22-16,0 21 0,21-21 15,-22 0-15,22 1 0,-21 20 0,21-21 16,0 0-16,0 0 0,0 1 16,21-1-1,1-21-15,-1 0 0,0 0 16,0 0-16,0-21 0,0 21 15,1-22-15,-1 1 0,0 0 0,0 21 16,-21-21-16,21 0 0,-21-22 16,21 22-16,-21 0 0,0 0 0,0 0 15,0-22-15,0 22 0,0 0 16,22 21-16,-22-21 0,0 0 16,0 42 15,-22 0-31,22 0 15,0 0-15,-21 1 16,21-1-16,0 0 0,0 0 0,0 0 16,0 0-16,0 1 0,0-1 15,0 0-15,0 0 0,21-21 16,-21 21-16,22-21 16,-1 0-16,0 0 0,0 0 0,0 0 15,0 0-15,1 0 16,-1-21-16,0 21 0,0-21 15,0 0-15,0 21 0,1-21 0,-1-1 16,0 1-16,-21 0 0,21 0 16,-21 0-16,21 0 0,-21-22 0,0 22 15,0 0-15,0 0 16,-21 21 0,0 0-1,21 21-15,0 0 0,0 0 0,0 0 16,0 1-16,0-1 0,0 0 15,0 0-15,0 0 0,0 0 16,21 1-16,-21-1 0,21 0 16,-21 0-1,0 0 1,-21-21-16,0 0 0,0 0 16,0 0-16,-1 0 15,1-21 1,0 21-16,42 0 62,0 0-62,1 21 0,-1-21 16,0 0-16,0 0 0,0 0 16,0 0-16,1 0 0,20 0 0,-21 0 15,21 0-15,-20-21 0,20 21 16,0-21-16,-21 21 0,22-21 0,-1 0 15,-21 21-15,0-22 0,1 1 0,-1 0 16,0 0-16,0 0 0,-21 0 16,0-1-16,0 1 0,0 0 15,0 0-15,-21 21 16,0 0-16,0 0 0,-1 0 0,1 0 16,0 21-16,0-21 0,21 21 15,-21 0-15,21 1 0,0-1 16,0 0-16,0 0 0,0 0 15,0 0-15,21 1 0,-21-1 16,21-21-16,-21 21 0,0 0 0,0 0 16,21-21-16,-21 21 0,0 1 15,-21-22 1,0 0-16,0 0 16,21-22 15,0 1-31,21 0 0,0 21 0,0-21 15</inkml:trace>
  <inkml:trace contextRef="#ctx0" brushRef="#br1" timeOffset="74515.97">2921 6562 0,'0'21'31,"0"0"-31,-21-21 15,21 21-15,-21 0 0,21 1 0,0-1 16,-22 0-16,22 0 0,-21 0 16,21 0-16,-21 1 0,21-1 0,0 0 15,0 0 1,0 0-16,0-42 47,0 0-32,0 0-15,0 0 16,0-1-16,21 1 0,-21 0 0,21 0 16,1 0-16,-22 0 0,21-1 0,-21 1 15,21 0-15,0 21 16,0 0-16,0 0 16,-21 21-1,0 0-15,22 1 0,-22-1 16,0 0-16,0 0 0,0 0 0,21 0 15,-21 1-15,21-1 0,-21 0 0,21-21 16,-21 21-16,21-21 16,0 0-16,1 0 15,-1 0 1,-21-21 0,21 0-16,0 0 0,-21-1 15,21 1-15,0 0 0,1-21 16,-1 21-16,0-1 0,0-20 0,0 21 15,0-21-15,22 20 0,-22 1 16,0 0-16,21 0 0,-20 21 16,-1 0-16,0 0 0,0 0 0,0 0 15,0 0-15,-21 21 0,22-21 16,-22 21-16,0 0 0,0 1 0,0-1 16,0 21-16,0-21 0,0 0 0,0 1 15,0-1-15,0 0 16,-22 0-16,22-42 62,0 0-62,0 0 16,0-1-16,0 1 0,0 0 16,0 0-16,-21 0 0,21 0 15,-21-1-15,0 1 0,21 0 16,-21 21-16,0 0 0,-1 0 0,1 0 15,0 0-15,0 0 0,0 0 16,0 21-16,-1 0 0,1 1 16,0-1-16,0 0 0,0 21 0,0-21 15,-1 1-15,22 20 0,-21-21 0,21 0 16,-21 0-16,21 1 0,0-1 16,0 0-16,0 0 0,21-21 15,0 0-15,1 0 0,-1 0 16,0 0-16,0 0 0,0 0 0,0 0 15,1 0-15,20-21 0,-21 0 16,0 0-16,22-1 0,-22 1 16,0 0-16,0 0 0,-21 0 0,21 0 15,-21-1-15,21 1 0,-21-21 0,0 21 16,0 0-16,0-1 16,0 44-1,0-1 1,-21 0-16,21 0 15,0 0-15,0 0 0,0 1 0,0-1 16,0 0-16,0 0 0,0 0 16,0 0-16,0 1 0,21-22 15,1 0-15,-1 0 16,0 0-16,0 0 0,0 0 16,0 0-16,1 0 0,-1 0 15,0-22-15,0 1 0,-21 0 16,21 0-16,0 0 15,-21-22-15,0 22 0,22 0 16,-22 0-16,0 0 0,0 42 47,0 0-47,-22 0 0,22 0 0,-21 1 16,21-1-16,0 0 15,0 0-15,-21-21 0,21 21 0,0 0 16,0 1-16,-21-22 0,21 21 0,0 0 15,0-42 32,0 0-31,0-1-16,0 1 0,21 21 16,0-21-16,-21-21 0,21 21 0,1-1 15,-1 1-15,0 0 16,0 0-16,0 0 0,-21 0 0,21-1 0,1 22 15,-1 0-15,0 0 16,-21 22 0,0-1-16,0 0 15,0 0-15,0 0 0,0 0 16,0 1-16,21-1 0,-21 0 16,0 0-16,0 0 0,0 0 0,0 1 15,0-1 1,0-42 31,0-1-32,21 1-15,-21 0 16,0 0-16,21 0 0,1 0 0,-1-1 16,-21 1-16,21 0 0,0-21 15,-21 21-15,21 21 0,0-22 0,1 1 16,-22 0-16,21 21 0,0 0 0,0 0 15,0 0 1,-21 21-16,21-21 0,-21 21 16,0 1-16,0-1 0,0 0 0,0 0 15,0 0-15,0 0 0,0 1 16,0-1-16,0 0 16,0 0-16,0 0 0,0 0 15,0 1-15,0-1 16,22-21-16,-1 0 15,0 0-15,0 0 0,0 0 16,0 0-16,1 0 16,-1-21-16,0 21 0,0-22 15,0 22-15,22-21 0,-22 21 0,0-21 16,0 0-16,0 0 0,0 21 16,1-21-16,-1-1 0,-21 1 0,0 0 15,21 0-15,-21 0 0,21 0 0,-21-1 16,0 1-16,0 0 15,0 0-15,0 0 0,0 0 0,0-1 16,-21 22 15,0 0-31,21 22 16,0-1-16,-21 0 0,-1-21 0,1 21 16,21 0-16,0 0 0,-21 1 15,21-1-15,-21 0 0,21 0 0,0 0 16,-21 0-16,21 1 0,0-1 0,0 0 15,0 0-15,0 0 16,21 0 0,0-21-1,0 0-15,0 0 16,1 0-16,-1 0 16,0 0-1,-42 0 48,0 0-63,-1 0 15</inkml:trace>
  <inkml:trace contextRef="#ctx0" brushRef="#br1" timeOffset="74728.85">4657 6837 0,'-22'0'0,"22"21"15,-21-21-15</inkml:trace>
  <inkml:trace contextRef="#ctx0" brushRef="#br1" timeOffset="78429.27">12255 5186 0,'0'-21'0,"0"0"16,0-1-16,0 1 0,0 0 15,0 0-15,0 0 16,0 0 0,0-1-16,22 22 15,-22 22 48,21-22-63,-21 21 15,0 0-15,0 0 16,0 0-16,0 0 16,0 1-16,0-1 0,0 0 15,0 0-15,0 0 16,0 0-16,0 1 0,0-1 0,0 0 15,0 0-15,0 0 0,0 0 16,0 1-16,0-1 0,0 21 0,0-21 16,0 0-16,-21 1 0,21-1 15,0 0-15,0 21 0,0-21 0,0 1 16,-22-1-16,22 21 0,0-21 16,0 0-16,-21 1 0,21 20 0,0-21 15,0 0-15,0 0 0,0 1 0,0 20 16,0-21-16,0 0 0,0 0 15,0 1-15,0-1 0,-21 21 0,21-21 16,0 0-16,0 1 0,0 20 0,0-21 16,0 0-16,0 22 0,-21-22 0,21 21 15,0-21-15,0 22 0,0-1 16,0 0-16,0-21 0,0 22 0,0-1 16,0 0-16,0-20 0,0 20 0,0 0 15,0 1-15,0-22 0,0 21 16,0 0-16,0-20 0,0 20 0,0 0 15,0 1-15,0-1 0,0 0 16,0 1-16,0-1 0,0 0 0,0 1 16,0 20-16,0-21 0,0 1 0,0-1 15,0 0-15,0 1 0,0-1 0,0 0 16,0 1-16,0-1 0,0 0 0,0 22 16,0-22-16,0 1 0,0 20 15,0-21-15,0 22 0,-21-22 0,21 22 16,-21-22-16,21 22 0,0-22 0,-22 21 15,22-20-15,-21 20 0,0-20 0,21 20 16,0-21-16,0 22 0,0-1 16,0-20-16,-21 20 0,21-20 15,0 20-15,0-21 0,0 22 0,0-22 16,0 1-16,0-1 0,0 0 0,0 22 16,0-22-16,0 0 0,0 1 0,0 20 15,0-20-15,0 20 0,0-21 0,0 1 16,0 20-16,-21-20 0,21-1 0,0 21 15,0-20-15,0-1 0,0 0 16,0 1-16,0-22 0,0 21 0,0 1 16,0-1-16,0-21 0,0 21 0,0 1 15,0-22-15,0 21 0,0-21 0,0 22 16,21-22-16,-21 21 0,0-21 16,0 1-16,0 20 0,0-21 15,0 0-15,0 0 0,0 1 0,0-1 16,0 0-16,0 0 0,0 0 0,0 0 15,0 1-15,0-1 16,-21-21 78,21-21-94,0-1 15,0 1 1,-21 21-16,21-21 16,-22 21-16,22-21 15,-21 21-15,0 0 0,0-21 16,0 21-16,0-21 16,-1 21-1,1-22-15,0 22 16,21-21-16,-21 21 15,21-21-15,-21 21 0,21-21 16,-21 0 15,21 0-15,0 42 46,0 0-46,0 0-16,21-21 16,-21 21-16,0 0 0,21 1 15,0-1-15,-21 0 16,0 0-16,0 0 0,21-21 16,-21 21-16,21 1 0,-21-1 15,22 0-15,-22 0 0,21-21 16,-21 21-16,21-21 31,0 0-15,0-21-1,0 21 1,-21-21-16,22 21 0,-22-21 0,21 21 16,0-21-16,-21-1 0,21 22 0,0-21 15,0 0-15,1 21 0,-1-21 0,0 0 16,21 21-16,-21-21 0,1-1 15,-1 22-15,0-21 0,0 21 16,0-21-16,0 0 0,1 21 16,-22-21-16,21 21 0,-21-21 15,21 21 1,0 0 62</inkml:trace>
  <inkml:trace contextRef="#ctx0" brushRef="#br1" timeOffset="82527.56">12044 11388 0,'0'-21'15,"0"-1"17,-21 22-17,21-21 1,-22 21-1,1 0-15,0 0 16,21-21-16,-21 21 0,0 0 16,0 0-16,-1-21 15,1 21-15,0 0 16,0 0 0,0-21-16,0 21 0,-1 0 15,1 0-15,0 0 16,0-21-16,0 21 0,0 0 0,-1 0 15,1 0-15,0 0 0,0 0 16,0 0-16,0 0 0,-1 0 16,1 0-16,0 0 15,0 0-15,0 0 16,0 0-16,-1 0 0,1 0 0,-21 0 16,21 0-16,0 0 0,-22 0 0,1 0 15,21 0-15,-22 0 0,1 21 16,21-21-16,-21 0 0,-1 0 0,22 21 15,-21-21-15,21 0 0,-22 0 0,22 21 16,-21-21-16,21 0 0,-1 21 0,1-21 16,-21 21-16,21-21 0,0 22 0,-1-22 15,-20 21-15,21-21 0,0 21 16,0-21-16,-1 21 0,1-21 16,0 21-16,0-21 0,-21 21 0,20-21 15,1 22-15,0-22 0,0 21 0,0-21 16,0 21-16,-1-21 0,-20 21 15,21-21-15,0 21 0,0-21 0,-1 21 16,1-21-16,0 22 0,0-22 0,0 0 16,0 21-16,-1-21 0,1 21 0,0-21 15,0 21-15,0-21 0,0 21 16,-1-21-16,1 21 0,0-21 0,21 22 16,-21-22-16,0 21 0,0 0 0,-1 0 15,1-21-15,21 21 0,-21 0 16,0-21-16,21 22 15,-21-1-15,0-21 0,21 21 0,-22 0 16,1 0-16,0 0 0,21 1 16,-21-1-16,0 0 15,21 0-15,0 0 16,-21 0-16,-1 1 0,22-1 16,-21 0-16,0 0 0,21 0 15,0 0-15,-21-21 0,0 22 0,21-1 16,-21 0-16,21 0 15,-22 0-15,22 0 0,-21 1 16,0-22-16,21 21 0,-21 0 0,0-21 16,21 21-16,0 0 0,-21 0 15,21 1-15,-22-22 16,22 21-16,0 0 0,-21 0 16,21 0-16,-21-21 0,21 21 0,0 1 15,-21-1-15,21 0 0,-21 0 16,21 0-16,-21 0 0,21 1 15,-22-1-15,22 0 0,0 0 0,-21 0 16,21 0-16,-21 1 0,21-1 0,0 0 16,0 21-16,0-21 0,-21 1 0,21-1 15,0 0-15,0 0 16,0 0-16,0 0 0,0 1 16,0-1-16,0 0 0,0 0 15,0 0-15,0 0 0,0 1 0,0-1 16,0 0-16,0 0 0,0 0 15,0 0-15,0 1 0,0-1 0,21-21 16,-21 21-16,0 0 0,0 0 0,0 0 16,0 1-16,21-1 0,-21 0 15,0 0-15,21 0 0,-21 0 0,0 1 16,0-1-16,0 0 16,22 0-16,-22 0 0,21 0 0,-21 1 15,0-1-15,0 0 0,21 0 0,-21 0 16,21 0-16,-21 1 0,0-1 15,0 0-15,21 0 0,-21 0 16,21 0-16,-21 1 0,0-1 0,0 0 16,22 0-16,-22 0 0,21-21 0,-21 21 15,0 1-15,21-1 0,0 0 0,-21 0 16,21-21-16,-21 21 0,21 0 0,-21 1 16,22-1-16,-1 0 0,-21 0 15,21 0-15,0 22 0,-21-22 0,21 0 16,0 0-16,1 0 0,-22 0 0,21 1 15,0-1-15,0 0 0,0 0 0,0 0 16,1 0-16,-1 1 0,0-22 0,0 21 16,-21 0-16,21 0 15,0-21-15,1 21 0,-1 0 0,0-21 16,-21 22-16,21-1 0,0-21 0,0 21 16,1-21-16,-1 21 0,0-21 0,-21 21 15,42-21-15,-21 21 0,1-21 0,-1 0 16,0 22-16,0-1 0,0-21 15,0 0-15,1 0 0,-1 21 0,0-21 16,0 0-16,0 0 0,0 0 0,1 0 16,-1 0-16,0 0 0,0 0 15,0 21-15,0-21 16,1 0-16,-1 0 0,0 0 16,0 0-16,0 21 15,0-21-15,1 0 0,-1 0 0,21 0 16,-21 0-16,0 0 0,1 0 0,-1 0 15,0 0-15,0 0 0,0 0 0,22 0 16,-22 0-16,0 0 0,0 0 0,0 0 16,0 0-16,1 0 0,-1 0 15,21 21-15,-21-21 0,0 0 0,1 0 16,-1 0-16,21 0 0,-21 0 0,0 0 16,1 0-16,20 0 0,-21 0 0,0 22 15,0-22-15,1 0 0,20 0 0,-21 0 16,0 0-16,0 0 15,22 0-15,-22 0 0,0 0 0,0 21 16,22-21-16,-22 0 0,0 0 0,0 0 16,21 21-16,-20-21 0,-1 0 0,0 0 15,0 0-15,0 0 0,0 21 0,1-21 16,-1 0-16,0 0 0,0 0 16,0 0-16,0 0 0,1 0 0,-1 0 15,0 0-15,0 0 0,0 0 0,0 0 16,1 0-16,-1 0 0,0 0 0,0 0 15,0 0-15,0 0 0,1-21 0,-1 21 16,0 0-16,0 0 16,0 0-16,22 0 0,-22 0 0,0 0 15,0 0-15,0 0 0,0 0 0,1 0 16,-1 0-16,0-21 0,0 21 16,0 0-16,0 0 0,1-21 0,-1 21 15,0 0-15,0 0 0,0 0 16,0-22-16,1 22 0,-1 0 15,0-21-15,0 21 0,0 0 0,0-21 16,1 0-16,-1 21 0,0 0 16,0-21-16,0 21 0,0-21 15,1-1-15,-1 22 16,0-21-16,0 21 16,0-21-16,0 0 0,1 21 0,-1 0 15,0-21-15,0 21 0,-21-21 0,21 21 16,0-22-16,1 22 0,-1-21 0,0 21 15,-21-21-15,21 0 0,0 21 16,0-21-16,1 21 0,-22-21 0,21-1 16,0 1-16,0 21 0,0-21 0,0 0 15,1 0-15,-1 0 0,0 21 16,0-22-16,-21 1 0,21 21 0,0-21 16,-21 0-16,22 21 0,-22-21 15,21 0-15,0-1 0,0 1 16,0 0-16,0 0 0,-21 0 15,22 21-15,-1-21 0,0-1 0,0 22 16,0-21-16,-21 0 0,21 21 0,1-21 16,-1 0-16,-21 0 15,21 21-15,-21-22 0,0 1 0,21 21 16,-21-21-16,21 0 0,0 0 0,-21 0 16,22-1-16,-1 1 15,0 0-15,-21 0 0,21 0 16,0 0-16,-21-1 15,21 1-15,1 21 0,-22-21 0,21 0 16,-21 0-16,21 0 0,0 21 0,-21-22 16,21 1-16,-21 0 0,21 0 15,-21 0-15,0-22 0,22 22 16,-1 0-16,-21 0 0,0 0 0,21 0 16,-21-1-16,21 1 0,-21 0 0,21 0 15,-21 0-15,0 0 0,21-1 16,-21 1-16,0 0 0,22 0 0,-22 0 15,0 0-15,0-1 0,0 1 16,21 0-16,-21 0 0,0 0 0,21 0 16,-21-1-16,0 1 0,0 0 0,0 0 15,0 0-15,21 0 0,-21-1 0,0 1 16,21 0-16,-21 0 0,0 0 16,0 0-16,0-1 15,0 1-15,0 0 16,0 0-16,0 0 0,0 0 15,0-1-15,-21 1 16,21 0-16,0 0 16,-21 21-16,21-21 0,0 0 15,-21-1-15,21 1 16,-21 21-16,21-21 16,0 0-16,0 0 15,-22 21-15,22-21 0,-21-1 16,21 1-1,0 0-15,0 0 16,0 0-16,-21 0 0,21-1 16,-21 1-16,21 0 15,0 0-15,-21 0 0,21 0 16,-21 21-16,21-22 0,-22 1 0,22 0 16,-21 0-16,21 0 0,0 0 0,-21-1 15,21 1-15,-21 0 0,21 0 16,0 0-16,0 0 0,-21-1 15,21 1-15,-21 0 0,21 0 0,-22 0 16,1 0-16,21-1 0,-21 1 16,21 0-16,-21 21 0,0-21 15,21 0-15,-21 0 0,-1 21 16,1-22-16,21 1 0,-21 21 0,0-21 16,0 21-16,21-21 0,-21 21 15,-1-21-15,22 0 0,-21 21 16,0 0-16,0-22 0,0 22 15,21-21-15,-21 21 0,21-21 0,-22 21 16,1 0-16,0-21 0,0 21 16,0 0-16,0-21 0,-1 21 15,1 0-15,0-21 16,0 21-16,0-22 0,0 22 16,-1 0-16,1 0 0,0 0 15,21-21-15,-21 21 0,0 0 0,0 0 16,-1 0-16,1-21 0,0 21 15,0 0-15,-21 0 0,20-21 16,1 21-16,0 0 0,0 0 0,0 0 16,0-21-16,-1 21 0,1 0 0,0 0 15,0 0-15,0 0 16,0 0-16,-1 0 16,1 0-1,0 0-15,0 0 16,0 0-16,0 0 0,-1 0 0,1 0 15,0 0-15,21-21 0,-21 21 16,0 0-16,0 0 0,-1 0 16,1 0-1,0 0-15,21-22 16,-21 22-16,0 0 0,0 0 16,-1 0-16,1-21 15,0 21-15,0 0 0,0 0 16,0 0-16,-1 0 0,1 0 15,0-21-15,0 21 16,0 0-16,0 0 16,-1 0-16,1 0 0,21-21 15,-21 21-15,0 0 0,0 0 0,0 0 16,-1 0-16,1 0 0,0 0 16,0-21-16,0 21 0,0 0 15,-1 0-15,1 0 0,0 0 0,0 0 16,0 0-16,0 0 0,-1-21 15,1 21-15,0 0 0,0 0 16,0 0-16,0 0 0,-1 0 0,1 0 16,0 0-16,0 0 15,0 0-15</inkml:trace>
  <inkml:trace contextRef="#ctx0" brushRef="#br1" timeOffset="85073.94">11726 10583 0,'0'-21'31,"21"21"-16,-21-21 1,22 21-16,-22-21 16,21 21-1,-21-21-15,21 21 0,-21 21 63,0 0-63,0 0 15,0 0-15,21 1 0,-21-1 16,0 0-16,0 0 0,0 0 0,21 0 16,-21 1-16,0-1 0,0 0 15,0 21-15,0-21 0,0 1 0,21-1 16,-21 0-16,0 0 0,22 0 0,-22 0 16,0 1-16,21-1 0,-21 0 15,0 0-15,21-21 16,-21 21-16,0 0 0,21-21 0,-21 22 15,0-1-15,0 0 16,0 0 0,21 0-1,0-21 32,1 0-31,-1-21-16,-21 0 0,21 21 0,0-21 15,0 0-15,0-1 0,22 1 16,-22 0-16,0 0 0,21 0 0,-20-22 16,20 22-16,0 0 0,1 0 15,-22-21-15,21 20 0,0 1 16,1 0-16,-22 0 0,21 0 0,-21 0 16,1 21-16,-1-22 0,21 1 0,-21 21 15,0-21-15,-21 0 0,22 21 0,-1 0 16,0-21-16,-42 21 47,0 21-47,-1 0 0,-20-21 15,21 21-15,0-21 0,-22 21 0,22 1 16,-21-1-16,21-21 0,-22 21 0,1 0 16,0 0-16,-1-21 0,1 21 15,0 1-15,21-1 0,-22 0 0,1-21 16,21 21-16,-22 0 0,22 0 15,-21-21-15,21 22 0,0-1 0,-1 0 16,1-21-16,0 21 0,0 0 31,0-21 1,21-21-1,0 0-31,0 0 15,0 0 1,0-1-16,-21 1 0,21 0 0,0 0 16,0 0-16,0 0 15,0-1-15,0 1 0,0 0 16,0 0-16,0 0 0,-22 0 16,22-1-16,0 1 15,0 0-15,0 0 0,0 0 16,0 0-16,0-1 31,0 44 0,0-1-31,0 0 0,0 0 16,0 0-16,22 22 0,-22-22 0,0 0 16,0 0-16,21 0 0,-21 0 15,21 1-15,-21 20 16,21-21-16,-21 0 0,21 0 0,-21 1 15,21-1-15,-21 0 0,0 0 0,0 0 16,22 0-16,-22 1 16,21-22 31,0 0-32,-21-22-15,21 1 16,0 21-16,0-21 0,1 21 15,-1-21-15,0 0 0,0 21 0,0-21 16,0-1-16,22 1 0,-22 0 16,21 0-16,-21 0 0,22-22 0,-22 22 15,21 0-15,-21 0 0,22 0 0,-22 0 16,0-1-16,21 22 0,-20-21 0,-1 21 16,0-21-16,-42 21 62,0 0-62,-1 21 0,1-21 0,0 21 16,-21-21-16,21 22 0,-1-22 0,-20 21 15,0-21-15,-1 21 16,1 0-16,0-21 0,-1 21 0,1-21 16,0 21-16,21 1 0,-22-22 0,1 21 15,21-21-15,0 21 0,-1-21 0,1 0 16,21 21-16,0 0 0,-21-21 0,0 21 15,42-21 48,0 0-47,0-21-16,1 0 0,-1 21 0,0-21 15,21 21-15,-21-21 0,22 0 16,-1-1-16,0 1 0,-20 0 0,20 0 15,0 0-15,1 0 0,-1-1 0,0 22 16,1-21-16,-22 0 0,21 0 0,-21 21 16,0-21-16,1 21 0,-1 0 15,-21-21-15,21 21 16,-21 21 0,0 0-16,-21-21 15,0 21-15,-1 0 0,1 0 16,0 1-16,-21-22 0,21 21 15,-1 0-15,-20 0 0,21-21 16,-21 21-16,20 0 0,-20 1 0,0-22 16,21 21-16,-22-21 0,22 21 0,-21 0 15,21-21-15,-1 21 0,1-21 0,0 0 16,0 0-16,0 21 0,0-21 16,42 0 15,0 0-31,21-21 0,-21 21 15,1-21-15,20 0 0,-21 0 0,21 21 16,-20-21-16,20-1 0,-21 1 16,21 0-16,-20 0 0,-1 0 0,21 0 15,-21-1-15,-21 1 0,21 0 16,1 21-16,-22-21 0,0 42 78,-22-21-62,22 21-16,0 0 15,0 1 1,-21-22 0,0 0-1,0 0-15,0 0 0</inkml:trace>
  <inkml:trace contextRef="#ctx0" brushRef="#br1" timeOffset="102212.19">18754 5165 0,'21'0'16,"-21"-21"-1,21 21 1,0 0-1,-21 21 32,-21 0-47,0-21 16,0 21-16,-1 0 16,1 0-16,21 1 0,-21-22 15,0 21-15,0 0 0,21 0 0,-21-21 16,-1 21-16,22 0 0,-21-21 15,0 22-15,21-1 0,-21-21 0,0 21 16,21 0-16,-21 0 0,-1 0 0,22 1 16,-21-1-16,0 0 0,0 0 15,0 21-15,0-20 0,-1-1 0,22 0 16,-21 0-16,0 0 0,0 22 16,0-22-16,21 0 0,-21 0 0,-1 0 15,22 0-15,-21 1 0,0-1 16,21 0-16,-21 0 0,0 0 0,0 0 15,-1 1-15,1-1 0,21 0 16,-21 0-16,0 0 0,0 0 16,0 1-16,-1-1 0,22 0 15,-21 0-15,0 0 0,0 0 16,21 1-16,0-1 0,-21-21 0,21 21 16,-21 0-16,-1 0 0,22 0 15,-21 1-15,0-1 0,0 0 0,0 0 16,0 0-16,-1 0 0,1 1 15,0-1-15,0-21 0,0 21 0,0 0 16,-1 0-16,-20 0 0,21 1 16,0-1-16,0-21 0,-1 21 0,1 0 15,0-21-15,0 21 0,0 0 0,0 1 16,-1-22-16,1 21 0,0 0 0,0 0 16,0-21-16,0 21 0,-1 0 0,1 1 15,21-1-15,-21 0 0,0-21 16,21 21-16,-21 0 0,0 0 15,21 1-15,-22-1 0,1-21 0,21 21 16,-21 0-16,21 0 0,-21-21 16,21 21-16,0 1 0,-21-1 0,0 0 15,21 0-15,-22 0 16,1-21-16,21 21 0,0 1 0,-21-1 16,0-21-16,21 21 0,0 0 0,-21 0 15,0 0-15,-1 1 16,22-1-16,-21 0 15,21 0-15,-21-21 0,0 21 0,21 0 16,-21-21-16,21 22 0,-21-1 0,21 0 16,-22-21-16,1 21 0,0 0 0,0 0 15,0 1-15,0-1 16,-1-21-16,1 21 0,0 0 0,21 0 16,-21 0-16,0-21 0,0 22 15,-1-1-15,22 0 0,-21 0 0,0 0 16,0 0-16,0 1 0,0-1 0,-1 0 15,1 0-15,0 0 0,0 22 0,0-22 16,0 0-16,-1 21 0,1-21 16,-21 1-16,21-1 0,0 21 0,-1-21 15,1 0-15,0 1 0,0 20 0,-21-21 16,20 0-16,1 0 0,0 1 0,0-1 16,0 0-16,0 0 0,-1 0 15,1 0-15,0 1 0,0-1 0,0 21 16,0-21-16,-1 0 0,1 1 15,0 20-15,-21-21 0,21 0 0,-1 22 16,-20-22-16,21 0 0,0 21 0,0-21 16,-1 1-16,-20 20 0,21-21 0,0 0 15,0 0-15,-1 1 0,1 20 16,0-21-16,0 0 0,0 0 0,0 1 16,-1-1-16,1 0 0,0 0 0,0 0 15,0 0-15,0 1 0,-1-1 0,1 0 16,0 0-16,0 0 0,21 0 0,-21 1 15,0-1-15,-1 0 16,1 0-16,21 0 0,0 0 0,-21 1 16,0-1-16,0 0 0,21 0 15,0 0-15,-21 0 0,21 1 0,-22-1 16,1 0-16,21 0 0,-21 0 0,21 0 16,-21-21-16,0 22 0,21-1 0,0 0 15,-21 0-15,-1 0 16,22 0-16,-21 1 0,0-1 15,0 0-15,0 0 0,21 0 16,-21 0-16,-1-21 0,22 22 0,-21-1 16,0-21-16,21 21 0,-21 0 0,0-21 15,21 21-15,-21 0 0,-1-21 16,22 22-16,-21-1 0,0-21 0,21 21 16,-21 0-16,0 0 0,0 0 15,21 1-15,-22-1 0,1 0 16,0 0-16,0 0 0,21 0 0,-21 1 15,0-1-15,21 0 0,-22-21 16,1 21-16,0 0 0,0 0 0,21 1 16,-21-1-16,0 0 0,-1 0 0,1 0 15,0 0-15,0-21 0,21 22 0,-21-1 16,0 0-16,21 0 0,0 0 0,-22-21 16,1 21-16,21 1 0,-21-22 0,0 21 15,21 0-15,0 0 0,-21 0 16,0 0-16,-1 1 15,1-1-15,21 0 16,-21 0-16,0 0 0,0 0 16,21 1-16,-21-1 0,-1 0 15,22 0-15,0 0 16,-21-21-16,21 21 16,-21-21-16,21 22 0,-21-22 15,21 21-15,0 0 0,-21-21 16,21 21-16,-21-21 15,21 21 1,0 0 0,-22-21-16,22 22 15,-21-1 1,21 0 0,0 0-1,0 0 16,0 0-15,-21-21-16,0 22 16,21-1-1,-21-21 1,21 21-16,-21-21 16,-1 21-16,22 0 15,-21-21 1,21 21-1,-21-21 1,21-21 31,0 0-31,0 0-16,0 0 15,0 0-15,0-1 16,0 1-1,0 0-15,0 0 0,0 0 16,0 0-16,0-1 0,0 1 16,0 0-16,0 0 0,0-21 0,0 20 15,21 1-15,-21 0 0,0 0 0,0 0 16,0 0-16,21-1 0,-21 1 16,0 0-16,0 0 15,0 0-15,0 0 16,0-1-1,0 1 1,0 0 15,0 42 16,0 0-47,0 1 0,0-1 16,0 0-1,0 0-15,0 0 0,0 0 16,0 1-16,0-1 0,0 0 0,0 0 16,0 0-16,0 0 0,0 1 0,0-1 15,0 0-15,0 0 0,0 0 16,0 0-16,0 1 16,0-1-16,0 0 0,0 0 15,0 0-15,0 0 0,0 1 16,0-1-16,-21 0 0,21 0 15,-21-21-15,21 21 16,0 0 0,21-42 62,0 21-78,1-21 15,-1 21-15,0 0 0,-21-21 16,21 21-16,0-21 0,0 21 0,1-21 16,-1 21-16,0-22 0,0 22 15,0 0-15,0 0 0,1-21 0,-1 21 16,0 0-16,0 0 0,0-21 0,0 21 16,22 0-16,-22 0 15,0 0-15,0 0 0,-21-21 16,21 21-16,1 0 0,-1 0 0,0 0 0,0 0 31,-42 0 16,0 0-31,0 0-16,-1 0 0,1 0 15,0 0-15,-21 0 0,21 21 0,-1-21 16,-20 0-16,21 21 0,-21-21 0,20 0 15,-20 21-15,21-21 0,0 0 0,0 0 16,-1 22-16,1-22 0,0 0 31,21-22 157</inkml:trace>
  <inkml:trace contextRef="#ctx0" brushRef="#br1" timeOffset="107320.63">10541 12107 0,'-21'0'0,"0"0"16,-1 0-1,1 0 1,0 0-16,0 0 0,0 0 16,0 22-16,-1-22 0,1 0 15,0 0-15,0 0 0,0 0 16,0 0 0,-1 0-1,44 0 32,-1 0-31,0 0-16,0 0 15,0 0-15,0 0 16,1 0-16,-1-22 0,0 22 16,0 0-16,0 0 0,0 0 15,1 0-15,-1 0 0,0 0 16,0 0-16,0 0 0,0-21 0,22 21 15,-22 0-15,0 0 0,21 0 0,-20 0 16,20 0-16,-21 0 0,21 0 0,1 0 16,-1 0-16,0 0 0,1 0 15,-1-21-15,22 21 0,-22 0 0,0 0 16,1 0-16,-1 0 0,0 0 0,1-21 16,-1 21-16,0 0 15,1 0-15,-1 0 0,0 0 0,1-21 16,20 21-16,-21 0 0,22 0 0,-22 0 15,22 0-15,-22 0 0,22-21 0,-22 21 16,21 0-16,1 0 0,-22 0 16,1 0-16,20-22 0,-21 22 0,1 0 15,-1 0-15,0 0 0,1 0 0,-22-21 16,21 21-16,-21 0 0,22-21 16,-22 21-16,0 0 0,21 0 0,-20 0 15,-1 0-15,0-21 0,0 21 0,0 0 16,0 0-16,1 0 0,-1 0 15,0 0 1,-42 0 31,0 0-47,-1 0 16,1 0-16,0 0 0,0 0 0,0 0 15,-22 0-15,1 0 0</inkml:trace>
  <inkml:trace contextRef="#ctx0" brushRef="#br1" timeOffset="108135.52">10287 12594 0,'21'0'62,"0"0"-46,0 0-16,1 0 16,-1 0-16,0 0 0,0 0 0,0 0 15,0 0-15,1 0 0,20 0 16,-21 0-16,21 0 0,-20 0 0,20 0 16,0 0-16,1 0 0,-1 0 0,0 0 15,1-21-15,20 21 0,-21 0 0,1 0 16,-1 0-16,0 0 0,22 0 15,-22 0-15,1-21 0,-1 21 16,0 0-16,-21 0 0,22 0 0,-1 0 0,0 0 16,1-21-16,-1 21 0,22 0 15,-22 0-15,0 0 0,1 0 0,20 0 16,-21 0-16,1 0 0,20 0 16,-20-21-16,-1 21 0,0 0 0,22 0 15,-22 0-15,0 0 0,1 0 0,-1 0 16,0 0-16,1 0 0,-1 0 0,-21 0 15,22 0-15,-22-22 0,21 22 16,-21 0-16,22 0 0,-22 0 0,0 0 16,0 0-16,0 0 0,0 0 0,1 0 15,-1 0-15,0 0 32,0 0-17,0 0-15,-21-21 16,-42 21 31,21 0-47,0 0 0</inkml:trace>
  <inkml:trace contextRef="#ctx0" brushRef="#br1" timeOffset="109040.49">10245 13187 0,'0'0'15,"-22"0"-15,1 0 0,0 0 16,42 0 31,0 0-47,1 0 0,-1 0 16,0 0-16,0 0 0,0 0 0,0 0 15,1 0-15,20 0 0,-21 0 16,0 0-16,0 0 0,22 0 15,-1 0-15,-21 0 0,22 0 0,-1 0 16,0 0-16,1 0 0,-1 0 0,21 0 16,-20 0-16,20 0 0,1 0 0,-22 0 15,22 0-15,-1-21 0,1 21 16,-1 0-16,-21 0 0,22 0 0,-1 0 16,-20 0-16,20 0 0,1 0 0,-22 0 15,22 0-15,-1 0 0,-21 0 0,22 0 16,-1 0-16,1 0 0,-1 0 15,1 0-15,-1 0 0,-20 0 16,20 0-16,1 0 0,-22 0 0,22 0 16,-22 0-16,0 0 0,1 0 0,-22 0 15,21 0-15,-21 0 0,22 0 16,-22 0-16,0 0 0,0 0 0,0 0 16,0 0-16,1 0 0,-1 0 15,0 0-15,0 0 31,-42 0 1,0 0-32,0 0 0,-1 0 15,1 0-15,0 0 0,-21 0 16,21 0-16,-22 0 0</inkml:trace>
  <inkml:trace contextRef="#ctx0" brushRef="#br1" timeOffset="109899.81">10287 13928 0,'-21'0'16,"0"0"-1,-1 0-15,1 0 16,0 0-16,0 0 15,21-21 32,21 21-47,0 0 16,0 0-16,22 0 0,-22-22 0,21 22 16,1 0-16,-1 0 15,0 0-15,1-21 0,-1 21 0,0 0 16,1 0-16,20-21 0,-21 21 0,22 0 15,-1 0-15,-20-21 0,20 21 0,22 0 16,-22 0-16,1 0 0,-22 0 16,22-21-16,-1 21 0,1 0 0,-22 0 15,0 0-15,1 0 0,-1 0 0,0 0 16,1 0-16,-1 0 0,0 0 0,1 0 16,-22 0-16,21 0 0,1 0 15,-1 0-15,0 0 0,1 0 0,-22 0 16,21 0-16,0 0 0,1 0 15,-1 0-15,0-21 0,1 21 0,-1 0 16,-21 0-16,22 0 0,-22 0 16,21 0-16,-21 0 0,0 0 0,1 0 15,-1 0-15,0 0 0,0 0 0,0 0 16,0 0-16,1 0 0,-1 0 0,0 0 16,0 0-16,0 0 15,-42 0 48,0 0-63,0 0 0,0-22 15,-22 22-15,22 0 0,-21 0 0</inkml:trace>
  <inkml:trace contextRef="#ctx0" brushRef="#br1" timeOffset="110500.46">10054 14372 0,'-21'0'15,"42"0"1,0 0-1,0 0-15,1 0 0,-1 0 16,21 0-16,0 0 0,1 0 0,-1 0 16,0 0-16,1 21 0,-1-21 15,22 0-15,-22 0 0,21 22 0,1-22 16,-1 0-16,1 0 0,-1 0 0,22 0 16,0 0-16,-1 0 0,22 0 0,-21 0 15,21 0-15,-22 0 0,22 0 16,-21 0-16,0 0 0,20 0 0,-20-22 15,0 22-15,-22 0 0,22-21 16,-22 21-16,1 0 0,-22-21 0,1 0 16,-1 21-16,0 0 0,1-21 15,-22 21-15,0 0 0,0-21 0,0 21 16,0 0-16,-21-22 0,22 22 16,-1 0-1,-42 0 1,-1 0-1,1 0-15,-21 0 0,21 0 0,-22 0 16,1 0-16,0 0 0,-1 0 0,1 22 16</inkml:trace>
  <inkml:trace contextRef="#ctx0" brushRef="#br1" timeOffset="110904.8">10880 14669 0,'42'0'15,"-21"0"1,0 0-16,22 0 0,-22 0 0,21 0 15,22 0-15,-22 0 16,21 0-16,-20 0 0,20 0 0,1 0 16,-1 0-16,-20 0 0,20 0 0,1 0 15,-1 0-15,-21 0 0,22 0 0,-22 0 16,1 0-16,-1 0 0,0 0 0,1 0 16,-22 0-16,21 0 0,-21-22 15,0 22-15,1 0 0,-1 0 0,0 0 16,0 0-16,0 0 0,0 0 0,1 0 15,-1-21-15,0 21 0,0 0 16,0 0-16,-21-21 0,21 21 16,1-21-1,-22 0-15</inkml:trace>
  <inkml:trace contextRef="#ctx0" brushRef="#br1" timeOffset="122792.72">8953 13653 0,'0'0'0,"22"0"16,-1 0-1,0 0 1,0 0-16,-42 0 63,0 0-63,0 0 15,-1 0-15,22 21 0,-21-21 16,0 0-16,0 0 15,21 21-15,-21-21 0,0 0 16,21 21-16,-22-21 0,1 0 16,0 21-16,0-21 15,0 0-15,0 0 0,-1 21 0,1 1 16,0-22-16,0 0 0,0 21 16,0-21-16,-1 0 0,1 21 15,0-21-15,0 0 16,0 0-16,0 21 0,-1-21 15,1 0-15,0 0 0,0 0 16,0 0-16,0 0 16,-1 0-16,1 0 0,0 0 15,0 0-15,0 0 0,0 0 16,-1 0-16,1 0 16,0 0-16,0 0 0,0 0 15,0 0-15,-1 0 0,1 0 16,0 0-16,0 0 0,0 0 0,0 0 15,-1 0-15,1 0 16,0 0-16,0 0 0,0 0 0,0-21 16,-1 21-16,1 0 0,0 0 15,0-21-15,0 21 0,0-21 16,-1 21-16,1 0 0,0-22 16,0 22-16,0 0 0,0-21 15,-1 21-15,1 0 16,21-21-16,-21 0 15,0 21-15,0 0 0,0 0 16,21-21-16,-22 21 0,1 0 0,0-21 16,0 21-16,0 0 0,0 0 15,-1-22-15,1 22 0,0 0 0,-21 0 16,21-21-16,-1 21 0,1-21 16,0 21-16,0-21 0,0 21 15,0 0-15,-22-21 0,22 21 0,0 0 16,0-21-16,-22-1 0,22 22 0,0-21 15,-21 21-15,21-21 0,-22 21 16,22-21-16,0 21 0,0-21 0,-22 21 16,22-21-16,0 21 0,0-22 15,0 22-15,0-21 0,-1 21 0,1-21 16,0 21-16,0 0 0,0-21 16,0 21-16,-1-21 0,1 21 0,0-21 15,0-1-15,0 1 0,0 21 16,-1-21-16,1 21 0,21-21 0,-21 0 15,0 21-15,0-21 0,21-1 16,-21 22-16,-1-21 0,1 0 0,0 0 16,0 0-16,0 0 0,0-1 0,-1 1 15,22 0-15,-21 0 0,0 0 16,0 0-16,0-1 0,0 1 0,-1 0 16,1 0-16,0 0 0,0 0 15,0-22-15,0 22 0,21 0 0,-22 0 16,1 0-16,0-22 0,0 22 15,21 0-15,-21 0 0,0-22 0,-1 22 16,1 0-16,21-21 0,-21 21 0,0-1 16,0-20-16,21 21 0,-21-21 0,-1 20 15,1-20-15,0 21 0,21-21 16,-21 20-16,0-20 0,0 0 0,-1 21 16,22-22-16,-21 22 0,0-21 15,21-1-15,0 22 0,-21-21 0,0 21 0,21-22 16,-21 22-16,21-21 0,0 21 15,0-22-15,0 1 0,-22 21 16,22-21-16,0-1 0,0 1 0,0 21 16,-21-22-16,21 1 0,0 0 0,0-1 15,0 22-15,0-21 0,0 0 16,0 20-16,0-20 0,0 21 0,0-21 16,0 20-16,0-20 0,0 0 0,0 21 15,0-22-15,0 22 0,0-21 16,0 21-16,0-22 0,0 1 0,21 21 15,-21-22-15,0 1 0,22 21 16,-22-21-16,0-1 0,0 22 0,0-21 16,0 21-16,21-22 0,-21 22 15,0-21-15,21 21 0,-21-1 0,0-20 16,0 21-16,0 0 0,21-22 0,-21 22 16,0 0-16,21-21 0,-21 21 0,0-1 15,0-20-15,0 21 0,21 0 16,-21-22-16,0 22 0,22-21 0,-22 21 15,0 0-15,0-22 0,0 22 0,21-21 16,-21 21-16,0-1 0,0-20 16,0 21-16,0 0 0,21-22 0,-21 22 15,0 0-15,21 0 0,-21-21 16,0 20-16,21 1 0,-21 0 0,0 0 16,0-21-16,21 20 0,-21 1 15,0-21-15,22 21 0,-22 0 0,0-22 16,0 22-16,21 0 0,-21-21 0,0 20 15,0-20-15,21 21 0,-21 0 16,0-22-16,21 22 0,-21-21 0,0 21 16,0 0-16,0-1 0,0-20 0,21 21 15,-21 0-15,21 0 0,-21-22 0,0 22 16,0 0-16,22 0 0,-22-22 16,21 22-16,0 0 0,-21 0 0,0-21 15,0 20-15,21 1 0,-21-21 16,21 21-16,-21-22 0,0 22 0,0 0 15,21-21-15,-21 21 0,22-1 16,-22-20-16,21 21 0,-21-21 0,0 20 16,21 1-16,-21 0 0,21 0 0,-21-21 15,0 20-15,21 1 0,0 0 16,-21 0-16,22 0 0,-22 0 0,0-1 16,21 1-16,-21 0 0,21 0 0,-21-21 15,0 20-15,0 1 0,21 0 16,-21 0-16,0 0 0,21 0 0,-21-1 15,0 1-15,0-21 0,0 21 0,0 0 16,21-1-16,-21 1 0,0 0 16,0 0-16,22 0 0,-22 0 15,0-1-15,0 1 0,0 0 0,0 0 16,21 0-16,-21 0 0,0-1 16,0 1-16,0 0 0,21 21 15,-21-21-15,0 0 0,21 0 16,-21-1-16,0 1 0,0 0 15,21 21-15,-21-21 0,21 0 0,-21 0 16,0-1-16,0 1 16,22 0-16,-22 0 0,21 0 15,-21 0-15,0-1 0,0 1 16,0 0-16,0 0 16,21 0-16,-21 0 0,0-1 15,0 1-15,0 0 0,21 0 0,-21 0 16,0 0-16,0-1 0,0 1 15,0 0-15,0 0 16,0 0-16,0 0 16,21 21-16,-21-22 0,0 1 15,0 0 1,21 21-16,-21-21 16,0 0-16,22 21 0,-22-21 0,0-1 15,21 22-15,-21-21 16,21 0-16,-21 0 0,21 21 15,-21-21-15,21 0 0,-21-1 16,21 1-16,1 0 16,-22 0-16,21 0 0,0 0 15,-21-1-15,21 1 0,0 0 0,-21 0 16,21 0-16,-21 0 16,22-1-16,-22 1 0,0 0 15,21 0-15,-21 0 0,21 0 16,-21-1-16,0 1 15,21 0-15,-21 0 16,0 0 0,0 0-16,0-1 15,21 22-15,-21-21 16,0 0 0,21 21-1,-21-21 1,22 21-1,-22-21 1,21 21-16,-21-21 16,21 21-16,-21-22 15,0 1-15,21 21 0,0 0 16,-21-21-16,0 0 47,-21 21 47,0 0-79,0 0-15,0 0 16,21 21-16,-22-21 0,1 0 15,0 21-15,0-21 16,0 0-16,21 21 0,-21-21 0,-1 22 16,1-22-16,0 21 0,0-21 0,0 21 15,0-21-15,-1 21 0,1-21 16,0 21-16,0-21 0,0 21 16,0-21-16,-1 22 15,22-1-15,-21-21 0,21 21 16,-21-21-16,0 0 0,21 21 0,-21-21 31,21 21-31,0-42 94,21 21-94,-21-21 15,21 21-15,0-21 0,0 21 16,1-21-16,-1 21 16,0-22-16,0 22 0,0 0 15,-21-21-15,21 21 0,1-21 16,-1 21 0,0-21-16,0 21 0,0 0 15,-21-21-15,21 21 0,1 0 16,-22-21-16,21 21 0,0 0 15,0 0 1,0-22-16,0 22 0,1 0 16,-1-21-16,0 21 15,0 0 1,0 0-16,-21-21 16,21 21 46,-21 21-46,0 0-1,22 1 1,-22-1-16,21-21 16,-21 21-16,21 0 0,-21 0 15,21 0-15,0 1 16,-21-1-16,0 0 0,21 0 15,1 0-15,-22 0 0,0 1 16,0-1 0,21 0-16,-21 0 0,21 0 15,-21 0-15,21 1 0,-21-1 16,0 0-16,0 0 16,21-21-16,-21 21 15,0 0-15,0 1 16,21-22 46,-21-22-46,0 1-16,0 0 16,0 0-16,0 0 15,0 0-15,0-1 0,0 1 16,0 0-16,0 0 0,0 0 0,0-22 15,0 22-15,0 0 0,-21 0 16,21 0-16,0 0 0,0-1 0,-21 22 16,21-21-16,-21 0 0,21 0 0,-21 21 15,21-21-15,0 0 0,-21-1 16,-1 22-16,22-21 16,-21 21-16,21-21 0,-21 21 15,0 0 1,21-21-16,-21 21 47,0 0-32,-1 0 1,1 0-16,0 0 16,0 0-1,0 0-15,0 0 0,-1 0 16,1 0-16,0 0 0,0 0 15,0 0-15,0 0 0,-1 21 16,-20-21-16,21 0 16,0 21-16,0-21 0,-1 21 0,1-21 0,0 22 15,0-22-15,0 21 0,0-21 16,-1 21-16,1-21 16,0 21-16,0-21 15,0 0-15,0 21 16,42-21 62,0-21-62,0 21-16,0-21 15,0 21-15,1 0 0,20-21 0,-21 21 16,0-21-16,22 21 0,-22 0 0,21-22 15,0 22-15,-20 0 0,-1-21 16,21 21-16,-21 0 0,0 0 0,1-21 16,-1 21-16,0 0 0,0 0 15,0 0-15,-21-21 0,21 21 16,1 0-16,-1 0 0,0 0 16,0 0-1,0 0-15,0 0 16,1 0-1,-1 0-15,0 21 16,0 0 0,-21 0-16,21 1 0,-21-1 15,21 0-15,-21 0 0,0 0 0,22 0 16,-1 1-16,-21 20 0,21-21 16,-21 0-16,0 0 0,0 1 0,21 20 15,-21-21-15,21 0 0,-21 0 16,0 1-16,0-1 0,0 0 15,0 0-15,0 0 16,21-21-16,-21 21 0,0 1 16,0-44 62,0 1-78,0 0 0,0 0 15,0 0-15,0 0 16,0-1-16,-21-20 0,21 21 0,0-21 16,0 20-16,-21-20 0,21 21 0,-21-21 15,0 20-15,21 1 0,0 0 16,-21 0-16,21 0 0,-22 0 16,1-1-16,21 1 0,0 0 0,-21 21 15,21-21-15,-21 0 16,21 0-16,0-1 15,-21 22-15,0-21 16,-1 21 0,1-21-16,0 21 15,0 0-15,0 0 16,0 0-16,-1 0 0,1 0 0,0 21 16,0-21-16,0 0 0,0 21 0,-1-21 15,1 22-15,0-22 0,0 21 16,-21-21-16,20 21 0,1-21 15,0 21-15,-21-21 0,21 21 0,-22 0 16,22-21-16,-21 22 0,21-1 16,-22-21-16,22 21 0,0 0 0,-21-21 15,20 21-15,1-21 0,0 21 0,0-21 16,0 0-16,0 22 0,-1-1 16,1-21-1,21 21-15,0 0 16,21-21 31,1 0-47,-1 0 0,0 0 15,0-21-15,0 21 0,0-21 16,22 21-16,-22-21 0,0 21 0,21-22 16,1 22-16,-22-21 0,21 0 0,1 0 15,-1 21-15,0-21 0,1 0 16,-1-1-16,0 1 0,-21 21 0,1-21 15,20 21-15,-21 0 0,0-21 0,0 21 16,1 0 0,-1 0-16,-21 21 15,21-21-15,-21 21 16,0 0-16,21 1 16,0-1-16,-21 0 0,21 0 15,-21 0-15,22 0 0,-1 1 0,-21-1 16,21 0-16,0 21 15,-21-21-15,21 1 0,-21-1 0,0 21 0,21-21 16,-21 0-16,0 1 0,22-1 0,-22 0 16,0 0-16,0 0 15,0 0-15,21-21 0,-21 22 0,0-1 16,0-42 78,0-1-79,0 1-15,0 0 16,0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2:17:01.4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2159 550 0,'21'0'15,"-21"-21"1,0 0 31,0 0-16</inkml:trace>
  <inkml:trace contextRef="#ctx0" brushRef="#br0" timeOffset="804.68">2222 529 0,'0'-21'0,"0"0"31,0 0-16,0 0-15,0-1 16,0 1-16,-21 0 16,21 0-16,0 0 15,-21 21 1,0 0 31,21 21-16,-21-21-31,21 21 0,0 0 16,0 0-16,0 1 0,0-1 15,-21 21-15,21-21 0,0 0 16,-22 22-16,22-1 0,0 0 0,0 1 16,0-1-16,0 0 0,0 22 0,-21-22 15,21 22-15,0-1 0,0 1 16,0-22-16,0 22 0,0-22 0,0 21 15,-21-20-15,21 20 0,0-20 16,0 20-16,0-21 0,0 1 0,0-1 16,-21 22-16,21-22 0,0 0 15,0 1-15,-21-22 0,21 21 16,-21-21-16,21 22 0,0-22 0,0 0 16,0 0-16,0 0 0,-22-21 15,22 21-15,0 1 16,0-44 15,0 1-31,0 0 16,0-21-16,0 21 0,0-22 0,0 1 15</inkml:trace>
  <inkml:trace contextRef="#ctx0" brushRef="#br0" timeOffset="1396.58">1841 741 0,'0'0'0,"-21"-21"0,21-22 15,0 22 1,0 0-16,0 0 0,0 0 15,0 0-15,0-1 0,21 1 0,1 0 16,-1 0-16,0 0 0,0-22 16,0 22-16,0 0 0,1 0 15,20-21-15,-21 20 0,0 1 16,22 0-16,-22 21 0,21-21 0,-21 0 16,0 21-16,1 0 0,-1 0 15,0 0-15,0 0 0,0 0 0,0 21 16,22 0-16,-22 0 0,0 0 15,0 1-15,0-1 0,1 0 0,-1 21 16,0-21-16,0 22 0,-21-22 0,0 21 16,21 1-16,-21-1 0,0-21 15,0 21-15,0 1 0,-21-1 0,0 0 16,21 1-16,-42-1 16,20 0-16,1 1 0,0-22 0,-21 21 15,21-21-15,-1 22 0,-20-22 0,21 21 16,-21-21-16,20 1 0,1-1 15,0 0-15,0 0 0,0 0 0,0-21 16,21 21-16,0 1 0,-22-22 16,1 21-16,42-42 93,1 21-93,-1 0 16</inkml:trace>
  <inkml:trace contextRef="#ctx0" brushRef="#br0" timeOffset="1923.78">2434 1693 0,'42'0'16,"-20"0"0,-1 0-16,0-21 0,0 0 15,0 0-15,0 21 16,1-21-16,-22 0 0,21-1 0,0 1 15,-21 0-15,0 0 0,0 0 16,21 0-16,-21-1 0,0 1 16,0 0-16,0 0 0,-21 0 15,0 21 1,0 0 0,-1 0-16,1 0 0,0 21 15,0 0-15,0 0 16,0 0-16,-1 1 15,22-1-15,-21 0 0,21 0 0,-21 0 16,0 0-16,21 1 0,0 20 16,0-21-16,-21 0 0,21 0 0,0 1 15,0-1-15,0 0 16,0 0-16,0 0 0,21 0 16,0 1-16,0-22 15,-21 21-15,21-21 0,1 0 16,-1 0-16,0 0 15,0 21-15,0-21 0,0 0 16,1 0-16,-1 0 0,0 0 16,-21-21-16,21 21 0,0-21 0,0 21 15</inkml:trace>
  <inkml:trace contextRef="#ctx0" brushRef="#br0" timeOffset="2712.47">2984 1439 0,'0'-21'0,"0"42"47,0 1-47,0-1 16,0 0-16,0 0 15,0 0-15,0 0 0,0 1 0,0-1 16,0 0-16,-21 0 0,21 0 16,0 0-16,0 1 0,-21-1 15,21 0-15,0 0 0,0 0 0,0 0 16,0 1 0,0-1-16,0 0 15,0 0 1,0-42 31,0 0-32,0 0-15,0-1 16,0 1-16,0 0 16,0 0-16,0 0 15,0 0-15,0-1 0,0 1 16,0 0-16,0 0 0,0 0 15,21 0-15,0 21 0,-21-22 16,22 1-16,-22 0 0,21 21 0,0-21 16,0 0-16,0 21 0,0-21 15,1 21-15,-1 0 0,0 0 16,0 0-16,0 0 0,0 0 0,1 0 16,-1 0-16,0 0 15,0 0-15,0 0 0,0 21 16,-21 0-16,22-21 0,-22 21 0,21 0 15,-21 0-15,0 1 16,0-1-16,0 0 0,0 0 0,0 0 16,0 0-16,0 1 15,0-1-15,0 0 0,0 0 16,0 0-16,0 0 0,0 1 16,-21-22-16,21 21 0,-22-21 0,22 21 15,0 0-15,-21 0 16,21 0-1,-21-21-15,21-21 79,0 0-79</inkml:trace>
  <inkml:trace contextRef="#ctx0" brushRef="#br0" timeOffset="15407.66">5355 1524 0,'0'-21'0,"0"0"16,21 0-1,-21-1-15,0 1 16,0 0-16,0 0 0,21 0 0,-21 0 15,22-1-15,-22 1 16,0 0-16,0 0 0,0 0 0,0 0 16,0 42 31,0 0-47,0 21 0,0 1 15,0-1-15,0 21 0,0 1 0,0-1 16,-22 1-16,22 21 0,0-1 0,-21-20 15,21 20-15,0 1 0,0 0 16,-21-22-16,21 22 0,-21 0 0,0-22 16,21 22-16,0-22 0,-21 1 0,21-1 15,-22-20-15,22-1 0,0 0 16,0 1-16,0-1 0,-21-21 0,21 0 16,0 0-16,0 1 0,0-1 15,0-42 16,0-1-31,0 1 0,0 0 16,0 0-16,0-21 0,0 20 0,0-20 16</inkml:trace>
  <inkml:trace contextRef="#ctx0" brushRef="#br0" timeOffset="15780.27">5313 1207 0,'0'0'0,"21"-22"0,21 1 16,-21 0-16,22 21 0,-1-21 0,-21 21 15,43 0-15,-22 0 0,0 0 0,22 0 16,-22 21-16,1 0 0,-1 0 15,0 22-15,-21-22 0,1 21 0,-1 1 16,-21-1-16,0 0 0,0 1 0,0-1 16,-21-21-16,-22 21 0,22 1 15,-21-1-15,21-21 0,-22 22 0,1-22 16,0 0-16,20 0 0,1 0 0,-21-21 16,42 21-16,-21-21 15,0 0-15,21 22 16,21-22-1,0 0 1,0-22-16,0 22 0,0-21 0</inkml:trace>
  <inkml:trace contextRef="#ctx0" brushRef="#br0" timeOffset="16044.12">7006 1418 0,'0'0'0,"21"0"0,0 0 0,1 0 0,-1 0 16,0 0-16,0-21 15,0 21-15,0 0 16,1 0-16,-1 0 0,0 0 15,0 0 1,-42 0 0</inkml:trace>
  <inkml:trace contextRef="#ctx0" brushRef="#br0" timeOffset="16193.04">7006 1545 0,'0'0'0,"0"21"16,0 1-16,21-22 31,0 0-31,1 0 0,-1 0 16,0 0-16,0 0 15,0 0-15,0-22 0,1 22 16,-1 0-16</inkml:trace>
  <inkml:trace contextRef="#ctx0" brushRef="#br0" timeOffset="16735.73">8318 1185 0,'0'22'31,"0"-1"-31,0 0 15,0 0-15,0 0 0,0 0 0,-21 22 16,21-22-16,0 0 0,0 21 16,0-20-16,0-1 0,-21 21 0,21-21 15,0 22-15,0-22 0,0 0 0,0 0 16,0 0-16,0 0 16,-21-21-16,0 0 15,0 0 1,21-21-16,0 0 0,0 0 15,0-21-15,0 20 0,0 1 16,0-21-16,0 21 0,21-22 16,0 22-16,0-21 0,0 0 15,0 20-15,1-20 0,-1 21 0,21 0 16,-21 0-16,22-1 0,-22 1 0,21 21 16,-21 0-16,22 0 0,-22 0 15,21 21-15,-21-21 0,0 43 0,1-22 16,-1 0-16,0 21 0,-21-20 0,0 20 15,0-21-15,0 21 0,0-20 16,0 20-16,0-21 0,0 0 0,0 22 16,-21-22-16,21 0 0,0 0 0,0 0 15,-21-21-15,21 21 0,-22-21 16,22 22-16,0-44 31,22 1-31,-1 0 16</inkml:trace>
  <inkml:trace contextRef="#ctx0" brushRef="#br0" timeOffset="17136.16">9102 1482 0,'0'21'0,"21"-21"31,0 0-16,0 0-15,0 0 0,0 0 16,22-21-16,-22 21 0,0-21 0,21-1 16,-20 22-16,-1-21 0,21 0 15,-21 0-15,0 21 0,1-21 0,-1 0 16,0-1-16,-21 1 0,0 0 0,0 0 16,0 0-16,0 0 0,-21 21 15,0 0-15,-1 0 0,1 0 16,0 0-16,0 0 0,0 0 0,-22 21 15,22 0-15,0 0 0,0 21 16,0-20-16,-22 20 0,43-21 16,-21 21-16,0-20 0,21 20 0,-21-21 15,21 21-15,0-20 0,0 20 16,0-21-16,0 0 0,0 0 0,21 1 16,0-22-16,0 21 0,22-21 0,-22 0 15,0 0-15,0 0 0,0 0 16,22 0-16,-22-21 0,0 21 0,21-22 15,-20 1-15,20 0 0</inkml:trace>
  <inkml:trace contextRef="#ctx0" brushRef="#br0" timeOffset="17752.82">9885 1291 0,'0'-21'16,"0"42"15,-21 0-31,-1-21 0,22 22 15,0-1-15,-21 0 0,0 0 16,21 21-16,-21-20 0,21-1 0,0 0 16,0 0-16,-21 0 0,21 0 0,0 1 15,0-1-15,0 0 0,0 0 0,0 0 16,0 0-16,0 1 16,21-22-1,0 0 1,0-22-16,0 1 0,1 21 15,-1-21-15,0 0 0,-21 0 0,21 0 16,0-1-16,0 1 0,1 0 0,-1 0 16,-21 0-16,21 0 0,0 21 15,-21-22-15,0 44 32,0-1-32,0 0 0,0 0 15,0 0-15,0 0 16,0 1-16,0-1 0,21 0 15,-21 0-15,21 0 0,1-21 0,-22 21 16,21-21-16,0 0 16,0 0-16,0 0 0,0 0 0,1 0 15,-1 0-15,0 0 0,0 0 0,0 0 16,0 0-16,1-21 0,-1 0 16,0 0-16,0 0 0,0 0 0,-21-1 15,21 1-15,-21 0 0,22-21 0,-22 21 16,0-22-16,0 22 0,0-21 15,0 21-15,0-22 0,0 22 0,0 0 16,0 0-16,-22 0 16,1 21-16,0 0 31,21 21-31,-21-21 16,21 21-1,0-42 16</inkml:trace>
  <inkml:trace contextRef="#ctx0" brushRef="#br0" timeOffset="19756.5">11917 1080 0,'0'0'0,"0"-22"0,0-20 15,0 21 1,0 0-16,0 0 16,0-1-16,0 44 62,0-1-62,0 0 0,0 21 16,0-21-16,0 22 0,0-1 0,-21 0 15,21 1-15,0 20 0,0-20 0,0-1 16,-22 0-16,22 1 0,-21-22 0,21 21 16,0 0-16,0-20 0,-21 20 15,0-21-15,21 21 0,0-20 0,0-1 16,-21 0-16,21 0 0,-21 0 16,21-42 30,0 0-46</inkml:trace>
  <inkml:trace contextRef="#ctx0" brushRef="#br0" timeOffset="20096.32">11832 931 0,'0'0'15,"0"-21"-15,21-42 16,-21 42-16,43-22 0,-22 22 16,0 21-16,21-21 0,1 0 0,-1 21 15,0 0-15,1-21 0,-1 21 0,0 0 16,1 0-16,-1 21 0,-21 0 16,21 0-16,-20 21 0,-1 1 0,0-1 15,-21 0-15,0 22 0,0-22 0,0 1 16,-21-1-16,0 0 0,-1 1 15,-20-1-15,0 0 0,-1-21 0,1 1 16,0-1-16,21 21 0,-22-42 0,1 21 16,21 0-16,0 1 0,-1-22 15,1 0-15,21 21 0,21-21 32,1 0-32,-1 0 0,21 0 15</inkml:trace>
  <inkml:trace contextRef="#ctx0" brushRef="#br0" timeOffset="20452.12">12425 1630 0,'0'0'0,"42"0"15,-21 0-15,0 0 16,1-21-16,-1 21 0,0-21 15,0-1-15,0 22 0,0-21 0,1 0 16,-1 0-16,0 21 0,0-21 0,-21 0 16,0-1-16,0 1 0,0 0 15,0 0-15,-21 21 0,0 0 16,0 0-16,-1 0 0,1 0 0,-21 0 16,21 0-16,0 21 0,-22 0 15,22 0-15,0 1 0,0-1 16,0 21-16,-1-21 0,22 0 0,-21 22 15,21-22-15,0 0 0,0 0 0,0 22 16,21-22-16,1 0 16,-1 0-16,0-21 0,0 0 0,21 21 15,-20-21-15,20 0 0,0 0 0,-21 0 16,22 0-16,-1-21 0,0 21 0</inkml:trace>
  <inkml:trace contextRef="#ctx0" brushRef="#br0" timeOffset="20915.84">13123 1439 0,'0'0'16,"0"-21"0,0 42 15,-21 1-31,0-1 0,21 0 16,-21 0-16,21 0 0,0 0 15,0 1-15,0-1 0,-21 0 0,21 0 16,0 0-16,-22 0 0,22 1 0,0-1 15,0 0-15,0 0 16,-21-21 0,0 0-1,21-21 1,0 0-16,0 0 16,0-1-16,0 1 0,0 0 0,0 0 15,21-21-15,0 20 0,1-20 0,-1 21 16,0 0-16,21 0 0,-21-1 15,1 1-15,20 0 0,-21 21 0,21 0 16,-20 0-16,-1 0 0,21 0 0,-21 0 16,0 0-16,1 21 0,-22 0 15,21 1-15,-21 20 0,21-21 0,-21 21 16,0-20-16,0 20 0,0-21 0,0 0 16,-21 22-16,0-22 0,-1 0 0,22 0 15,0 0-15,-21-21 16,21 21-16,21-21 31,1 0-31,-1-21 0,21 0 16,-21 0-16</inkml:trace>
  <inkml:trace contextRef="#ctx0" brushRef="#br0" timeOffset="21208.69">14266 1207 0,'0'0'0,"0"-22"0,-21 22 16,0-21-16,0 21 15,0 0-15,-1 0 0,1 0 16,0 21-16,0 1 0,0-1 16,0 0-16,-1 21 0,1-21 15,0 22-15,0-22 0,0 21 0,0 1 16,21-22-16,0 21 0,-22 0 0,22-20 15,-21 20-15,21-21 0,0 0 16,0 0-16,0 1 0,0-1 0,21 0 16,1 0-16,-1-21 0,21 0 0,-21 0 15,22 0-15,-22 0 0,21 0 0,0 0 16,-20-21-16,20 21 16,0-21-16</inkml:trace>
  <inkml:trace contextRef="#ctx0" brushRef="#br0" timeOffset="21512.52">14795 995 0,'0'0'0,"22"0"0,20 0 16,-21 0 0,0 21-16,0-21 15,-21 21-15,22 0 0,-1 22 16,0-22-16,-21 21 0,21 1 15,-21-22-15,21 21 0,-21 0 0,0 1 16,0-1-16,0 0 0,0 1 16,0-1-16,-21-21 0,0 22 0,0-1 15,0-21-15,-1 0 0,1 0 0,0 1 16,0-1-16,0 0 0,0-21 16,-1 0-16,22-21 46,0 0-46,22-1 0</inkml:trace>
  <inkml:trace contextRef="#ctx0" brushRef="#br0" timeOffset="21741.39">15642 1228 0,'0'0'0,"21"0"79,-21 21-79,21 0 15,-21 0-15,0 0 16</inkml:trace>
  <inkml:trace contextRef="#ctx0" brushRef="#br0" timeOffset="21932.27">15663 1693 0,'0'43'16,"0"-22"-1,-21-21-15,21 21 0,0 0 0,-21-21 0,21 21 16,-21 1-16,21-1 0,0 0 15,-21-21-15,-1 21 0,1 0 16,0 0-16,-21 1 0,21-1 16,-1-21-16,-20 21 0,0-21 0,-1 0 15,-20 21-15,21-21 0</inkml:trace>
  <inkml:trace contextRef="#ctx0" brushRef="#br0" timeOffset="46569.08">3006 4149 0,'-22'0'16,"22"-21"-1,0-1 1,0 1 0,0 0-1,0 0-15,0 0 16,0 0-16,0-1 15,0 1-15,0 0 0,0 0 16,0 0-16,0 0 0,0-1 16,0 1-16,0 0 15,0 0-15,0 0 0,0 0 0,0-1 16,0 1-16,-21 0 16,21 0-16,0 0 15,-21 21-15,0 0 47,0 21-47,21 21 0,-21-21 0,21 22 16,-22-1-16,1 22 0,0-1 15,0 1-15,0 20 0,0-20 0,-1-1 16,-20 22-16,21-22 0,0 1 16,-22-1-16,22 1 0,-21-22 0,21 22 15,-22-1-15,1-20 0,21-1 0,-21 0 16,-1 1-16,22-1 15,0-21-15,-21 21 0,20-20 0,1-1 16,0-21-16,0 21 0,0-21 16,0 0-1,21-21-15,0 0 0,0-1 16,0-20-16,0 21 0,0-21 16,0-1-16,0 1 0,0 0 0,0-1 15,21-20-15,0 20 0,-21 1 16,21-21-16,0 20 0,0-20 0,1 20 15,-1 1-15,0 0 0,21 21 16,-21-1-16,1 1 0,-1 0 16,-21 0-16,21 21 0,0 0 0,0 0 15,-21 21-15,21 0 0,1 0 16,-22 1-16,21 20 0,-21 0 0,21 1 16,-21-1-16,21 0 0,-21 1 15,0-1-15,0 0 0,21 1 0,-21-1 16,0-21-16,21 21 0,-21 1 0,22-22 15,-1 0-15,0 0 0,-21 0 16,21 1-16,0-1 0,0-21 0,1 0 16,-22 21-16,21-21 0,0 0 15,0 0-15,0 0 0,22-21 0,-22 0 16,0 21-16,0-43 0,0 22 16,22 0-16,-22-21 0,0 20 15,21-20-15,-21 0 0,22-1 0,-22 1 16,21 0-16,-21-22 0,22 22 0,-22-22 15,0 1-15,0-1 0,0 1 16,1-1-16,-22 1 0,0-1 0,0 22 16,0-21-16,0 20 0,0 1 15,-43 0-15,22-1 0,0 22 0,0-21 16,0 21-16,-22-1 0,22-20 0,0 21 16,-21 0-16,20 21 0,1-21 15,0 21-15,0 0 0,-21 0 16,20 0-16,1 0 0,-21 21 15,21 0-15,-22 0 0,22 21 0,-21 1 16,21-1-16,-22 0 0,22 22 0,-21-22 16,42 22-16,0-1 0,0-20 15,0 20-15,0-21 0,0 22 0,0-22 16,21 1-16,0-22 0,0 21 16,1-21-16,-1 0 0,0 1 0,0-1 15,0 0-15,0-21 0,1 0 0,-1 21 16,0-21-16,21 0 0,-21 0 15,1 0-15,-1 0 0,0 0 16,0 0 0,0 0-16,0-21 15</inkml:trace>
  <inkml:trace contextRef="#ctx0" brushRef="#br0" timeOffset="47771.92">3323 4699 0,'0'0'0,"21"0"16,0 0-1,1 0 1,-1-21-16,0 21 0,0-21 15,0 0-15,0-1 16,1 1-16,-22 0 0,21 0 0,-21 0 16,0 0-16,0-1 0,0 1 15,0 0-15,-21 21 16,-1 0 0,1 0-16,0 0 0,0 21 15,0 0-15,0 1 0,21-1 16,-22 0-16,1 0 0,0 0 0,0 0 15,21 1-15,0-1 0,0 21 16,0-21-16,0 0 0,0 1 0,0-1 16,0 0-16,0 0 0,0 0 15,0 0-15,21-21 0,0 0 16,0 0-16,1 0 0,-1 0 0,0 0 16,21 0-16,-21 0 0,1 0 15,20-21-15,-21 0 0,0 0 0,22 21 16,-22-21-16,0 0 0,0-22 0,0 22 15,0 0-15,1 0 0,-1 0 16,0-22-16,-21 22 0,21 0 16,-21 0-16,21 0 0,-21-1 0,0 1 15,0 42 32,0 1-47,0-1 16,0 0-16,0 0 0,-21 0 0,21 0 15,-21 1-15,21-1 0,0 0 0,0 0 16,-21 0-16,21 0 0,-21 1 16,21-1-16,0 0 0,-22-21 15,22 21-15,0 0 0,0-42 63,0 0-63,0 0 15,0 0-15,0-1 0,0 1 0,0-21 16,22 21-16,-1 0 0,0-1 0,-21-20 16,21 21-16,0 0 0,0 0 15,-21-1-15,22 22 0,-1-21 0,0 0 16,0 21-16,0 0 0,0 0 16,1 0-16,-1 21 15,0 0 1,-21 1-16,0-1 0,21 0 15,-21 0-15,0 0 0,0 0 16,0 1-16,0-1 0,0 0 0,0 0 16,0 0-16,0 0 0,0 1 0,0-1 15,0 0-15,0 0 16,0 0 0,-21-21 15,21-21-31,0 0 0,0 0 15,0 0-15,0-1 0,0 1 0,0 0 16,0 0-16,21 0 16,0 0-16,-21-1 0,21 1 0,1 0 15,-22 0-15,21 0 0,0 0 0,0-1 16,0 22-16,0-21 0,1 21 16,20 0-16,-21 0 0,0 0 0,0 0 15,1 0-15,-1 0 0,0 21 0,0-21 16,0 22-16,0-1 0,1 0 15,-1 0-15,-21 0 0,0 0 0,0 1 16,0-1-16,0 0 0,0 0 0,0 0 16,-21 0-16,-1 1 0,1-1 15,21 0-15,-21 0 0,0-21 0,21 21 16,-21 0-16,21 1 16,0-44 30,0 1-46,21 21 0,0-21 0,0 0 16</inkml:trace>
  <inkml:trace contextRef="#ctx0" brushRef="#br0" timeOffset="48392.06">4932 4466 0,'0'0'0,"0"-21"0,0 0 31,-21 21-15,-1 0-16,1 0 0,0 21 16,0 0-16,0 0 15,0-21-15,21 22 0,-22-1 0,1 0 16,0 0-16,0 0 0,21 0 0,-21 1 15,21-1-15,-21 21 0,21-21 16,-22 0-16,22 1 0,0-1 16,0 0-16,0 0 0,0 0 0,0 0 15,0 1-15,22-1 0,-1-21 0,-21 21 16,21-21-16,21 0 0,-21 0 16,1 0-16,-1 0 0,21 0 0,-21 0 15,0 0-15,1 0 0,20-21 0,-21 21 16,0-21-16,0-1 0,-21 1 15,22 0-15,-1 0 0,0 0 0,-21 0 16,0-1-16,0 1 0,21 0 0,-21-21 16,0 21-16,0-1 0,0 1 15,0 0-15,0 0 0,0 0 16,-21 0-16,21-1 0,-21 22 0,0-21 16,-1 21-16,1 0 0,0 0 15,0 0-15,0 0 0,0 0 16,-1 0-16,1 0 0,0 0 0,0 21 15,0 1-15,0-22 0,-1 21 0,22 0 16,-21 0-16,0 0 0,0 0 16,21 1-16,0-1 0,-21 21 0,21-21 15,0 0-15,0 22 0,0-22 0,0 0 16,0 0-16,0 0 0,21 1 16,-21-1-16,21-21 0,0 21 0,0 0 15,1-21-15,20 0 0,-21 0 16,0 0-16,0 0 0,1 0 15,-1 0-15,0 0 0,0 0 0,0-21 16</inkml:trace>
  <inkml:trace contextRef="#ctx0" brushRef="#br0" timeOffset="88773.45">7133 4572 0,'0'0'0,"21"0"31,0 0-31,1 0 16,-1-21-16,0 21 16,-21-21-16,21 21 0,-21-21 0,21-1 15,-21 1-15,0 0 16,0 0-16,0 0 0,0 0 16,0-1-16,0 1 0,0 0 15,-21 21-15,0-21 0,0 0 16,0 21-16,-1-21 0,1 21 15,0 0-15,0 0 0,-21 0 0,20 0 16,1 21-16,0 0 0,-21-21 16,21 21-16,-1 0 0,-20 0 0,21 22 15,0-22-15,0 0 0,-1 0 16,1 22-16,0-22 0,0 0 0,21 21 16,0-21-16,0 1 0,0-1 15,0 0-15,0 0 0,0 0 0,0 0 16,0 1-16,0-1 0,0 0 0,21 0 15,-21 0-15,21-21 0,0 21 16,1-21-16,-1 0 0,0 0 0,0 0 16,0 0-16,0 0 0,1 0 0,-1 0 15,0 0-15,0-21 0,0 21 16,0-21-16,1 0 0,-1 0 16,0 0-16,0-1 0,0 1 0,0-21 15,1 21-15,-1-22 0,0 22 16,-21-21-16,21 0 0,0-1 15,0 1-15,1 0 0,-1-22 0,-21 22 16,21-1-16,0-20 0,0 21 0,-21-22 16,0 22-16,21-1 0,-21 1 0,0 0 15,22-1-15,-22 1 0,0 21 16,0-21-16,0 20 0,0-20 0,0 21 16,0 0-16,0 0 0,0-1 15,0 1-15,0 0 0,-22 21 31,22 21-31,-21 0 16,0 1-16,21-1 0,-21 21 16,21-21-16,-21 22 0,21-1 0,0 0 15,0 1-15,0-1 0,-21 21 0,21-20 16,0 20-16,-22-20 0,22-1 16,0 0-16,0 22 0,0-22 0,0 0 15,0 1-15,0-22 0,0 21 0,0 1 16,0-22-16,0 0 0,0 21 15,0-21-15,0 1 0,0-1 0,0 0 16,0 0-16,22-21 0,-22 21 0,21-21 16,0 21-16,0-21 0,0 0 15,0 0-15,1 0 0,-1 0 16,0 0-16,0 0 0,0 0 0,0 0 0,1 0 16,-1 0-16,0 0 0,0 0 15,0-21-15,0 0 16,1 21-16,-1-21 0,0 0 0,0 21 15,0-21-15,22-1 0,-22 1 0,0 0 16,21 0-16</inkml:trace>
  <inkml:trace contextRef="#ctx0" brushRef="#br0" timeOffset="89132.29">8636 4255 0,'21'0'46,"0"0"-30,0-22-16,1 22 0,-1 0 16,0 0-16,0 0 15,0 0-15,0 0 0,1 0 0,-1 0 16,0 0-16,-42 0 47,0 0-47,-1 0 15,1 0-15</inkml:trace>
  <inkml:trace contextRef="#ctx0" brushRef="#br0" timeOffset="89396.15">8594 4424 0,'0'0'0,"0"21"31,21-21-15,0 0-16,0 0 16,0 0-16,0 0 15,1 0-15,-1 0 0,0 0 16,0 0-16,0 0 16,-21-21 15,0 0 0</inkml:trace>
  <inkml:trace contextRef="#ctx0" brushRef="#br0" timeOffset="90272.01">9906 4276 0,'-42'-43'16,"42"22"-16,-22 0 0,22 0 0,0 0 15,0 0-15,0-1 0,0 1 16,0 0-16,0 0 16,0 0-16,0 0 0,22 21 0,-1-22 15,0 1-15,-21 0 0,21 21 0,0-21 16,0 21-16,1 0 0,20-21 15,-21 21-15,0 0 0,0 0 0,1 0 16,-1 0-16,21 0 0,-21 0 0,0 0 16,1 21-16,-1 0 0,0 0 0,-21 0 15,21 1-15,0-1 0,-21 21 16,21 0-16,-21-20 0,0 20 0,0 0 16,0-21-16,0 22 0,0-1 0,0-21 15,0 22-15,0-22 0,0 0 16,0 21-16,0-21 0,0 1 15,0-1-15,0 0 0,0 0 16,0 0-16,-21-21 0,0 0 16,21-21 31,0 0-47,0 0 15,0 0-15,21-1 0,-21 1 0,21-21 16,-21 21-16,22 0 15,-1-22-15,0 1 0,0 21 0,0-22 0,0 22 16,-21-21-16,43 21 0,-43-22 16,42 22-16,-21 0 0,0 0 0,1 0 15,-1 0-15,0 21 0,21 0 16,-21 0-16,1 0 0,-1 0 0,0 0 16,0 0-16,0 21 0,0 0 0,-21 0 15,0 0-15,22 0 0,-22 22 16,0-22-16,21 21 0,-21 1 0,0-22 15,0 21-15,0-21 0,0 22 0,0-22 16,0 0-16,0 0 0,0 0 0,0 0 16,0 1-16,0-1 0,0 0 15,0 0 1,0-42 46,0 0-62,0 0 0,21-1 0,0 1 16,0 21-16</inkml:trace>
  <inkml:trace contextRef="#ctx0" brushRef="#br0" timeOffset="91484.08">11197 4360 0,'21'0'16,"0"0"-16,-21-21 15,22 21-15,-1-21 16,0 21-16,-21-21 0,21 21 0,0-21 16,-21 0-16,21-1 0,-21 1 0,22 0 15,-1 0-15,-21 0 0,0-22 16,0 22-16,0 0 0,0 0 0,0-21 16,0 20-16,0 1 0,0 0 15,-21 21 1,-1 0-16,1 0 15,0 21-15,0 0 0,21 1 16,-21-1-16,0 0 0,21 21 16,-22-21-16,1 22 0,21-1 0,0-21 15,-21 22-15,21-22 0,-21 21 16,21-21-16,0 22 0,0-22 0,0 0 16,0 0-16,0 0 0,0 0 0,0 1 15,0-1-15,21-21 0,0 21 0,-21 0 16,21-21-16,1 0 0,-1 0 15,0 0-15,0 0 0,0 0 16,0 0-16,1 0 0,-1 0 0,0 0 16,0-21-16,0 0 0,0 0 15,1 21-15,-1-22 0,0 1 16,0-21-16,0 21 0,0 0 16,1-1-16,-22-20 0,21 21 0,-21 0 15,21 0-15,-21-22 0,21 22 0,-21 0 16,0 0-16,0 0 15,0 42 17,0 0-32,0 0 15,0 0-15,-21 0 0,21 1 16,0-1-16,0 21 0,-21-21 0,21 0 16,-21 1-16,21-1 0,-22 0 0,22 0 15,0 0-15,0 0 0,0 1 16,0-1-16,0 0 0,0 0 15,22-21 1,-1 0 0,0 0-16,0 0 0,0 0 15,0 0-15,1-21 0,-1 21 16,0-21-16,-21 0 0,21-1 0,0 1 16,0 0-16,1 0 0,-1 0 15,0 0-15,-21-1 0,21 1 0,-21 0 0,21 0 16,-21 0-16,21 21 15,-21-21-15,22 21 16,-22 21 0,0 0-1,0 0-15,0 0 16,0 0-16,0 1 0,0-1 0,0 0 16,-22-21-16,22 21 0,0 0 0,0 0 15,0 1-15,0-1 0,0 0 16,0 0-16,0 0 15,22-21-15,-1 0 0,-21 21 0,21-21 16,0 0-16,0 0 0,0 0 16,1 0-16,-1 0 0,0 0 0,0 0 15,0 0-15,0 0 16,1 0-16,-1-21 0,0 0 0,0 21 16,-21-21-16,0 0 0,21 0 0,0-1 15,-21 1-15,0-21 0,0 21 16,0 0-16,0-22 0,0 22 15,0-21-15,0 21 0,0-22 0,0 22 16,0 0-16,0 0 0,0 0 0,-21-1 16,0 1-1,0 21-15,42 0 47,0 0-31,0 0-16,1 0 0,-1 0 15,0-21-15,0 21 0,0 0 16,0 0-16,1 0 0,-1 0 16,-21-21-16,21 21 0,0 0 15</inkml:trace>
  <inkml:trace contextRef="#ctx0" brushRef="#br0" timeOffset="92672.46">14732 3662 0,'0'0'16,"0"21"15,0 0-31,-21 0 0,21 1 16,0 20-16,-21 0 0,-1 1 0,1-1 15,0 21-15,21 1 0,-21-1 0,0 1 16,0-1-16,-1 1 0,-20-22 16,21 22-16,0-1 0,0 1 15,-22-22-15,22 0 0,0 1 0,0-1 16,0 0-16,-1-20 0,1 20 0,21-21 16,-21 0-16,0 0 0,0-21 15,0-21 1,21 0-16,0 0 15,-22 0-15,22 0 0,0-1 0,0-20 16,0 21-16,0-21 0,0-1 0,0 1 16,22 0-16,-1-1 0,-21 1 15,0 21-15,21-22 0,0 22 0,-21 0 16,0 0-16,0 0 0,21 21 16,-21 21-1,0 0-15,21 21 16,-21-20-16,0 20 0,0-21 0,22 21 15,-1-20-15,0 20 0,-21-21 0,21 21 16,0-20-16,0-1 0,-21 0 0,22 21 16,-1-21-16,0 1 0,0-22 0,21 21 15,-20 0-15,-1-21 0,0 0 16,21 0-16,-21 0 0,22 0 0,-22-21 16,21 0-16,1 21 0,-22-22 0,21 1 15,0 0-15,-20 0 0,20-21 0,0-1 16,-21 22-16,22-21 15,-22-22-15,21 22 0,-21-22 0,22 1 16,-22-1-16,0 1 0,0-22 0,0 22 16,-21-1-16,0-20 0,0 20 0,0 1 15,0-1-15,-21 22 0,-21-22 16,21 1-16,-22 20 0,1 1 0,0 0 16,-1-1-16,-20 22 0,21-21 0,-22 42 15,22-21-15,-22 21 0,22 0 16,-22 21-16,22 0 0,0 0 0,-22 22 15,22-1-15,0 0 0,-1 22 0,22-22 16,-21 22-16,42-1 0,0 1 16,0-1-16,0-21 0,0 22 15,0-1-15,21-20 0,0 20 0,21-20 16,-20-1-16,20 0 0,-21-21 0,0 22 16,22-22-16,-22 0 0,21 0 15,-21-21-15,0 21 0,1-21 0,-1 0 16,0 0-16,0 0 0,0 0 0,0 0 15,1 0-15,-1 0 0,0-21 0,0 0 16,0 21-16,0-21 0,1 0 16,-1 21-16,0-21 0,0 21 15</inkml:trace>
  <inkml:trace contextRef="#ctx0" brushRef="#br0" timeOffset="93764.72">15303 4424 0,'0'0'0,"22"0"16,-1 0-16,0 0 15,0 0-15,0 0 0,0 0 16,1 0-16,-1-21 0,0 0 0,0 21 16,0-22-16,0 22 0,1-21 15,-1 0-15,-21 0 0,0 0 0,21 0 16,-21-1-16,0 1 0,0 0 15,-21 21 1,0 0-16,-1 0 0,-20 0 16,21 0-16,0 21 0,0 0 15,-1 1-15,1-1 0,-21 21 0,21-21 16,0 0-16,-1 22 0,1-22 0,21 0 16,0 21-16,-21-20 0,21-1 0,0 0 15,0 0-15,0 0 0,0 0 16,0 1-16,21-1 0,0 0 15,1-21-15,-1 0 0,0 0 16,21 0-16,-21 0 0,1 0 0,20 0 16,-21 0-16,0-21 0,22 0 0,-22 21 15,21-22-15,-21 1 0,0 0 16,1 0-16,-1-21 0,0 20 0,0-20 16,0 21-16,-21-21 0,0 20 0,21 1 15,-21-21-15,0 21 0,22 0 0,-22-1 16,0 44 15,-22-1-31,22 0 0,-21 0 0,21 0 16,0 0-16,0 1 0,-21 20 0,21-21 15,-21 0-15,21 0 0,0 1 16,0-1-16,0 0 0,0 0 16,0 0-16,0 0 0,0 1 15,0-1-15,0-42 47,0-1-47,0 1 16,0 0-16,21 21 0,-21-42 0,21 21 15,0-1-15,-21 1 0,22-21 0,-1 21 16,0-22-16,0 22 0,0 0 16,-21 0-16,21 0 0,1 0 0,-1-1 15,0 22-15,0 0 16,0 0-1,0 22-15,1-1 16,-22 0-16,0 0 0,0 0 0,21 0 16,-21 1-16,0-1 0,21 0 0,-21 0 15,0 0-15,0 0 0,0 1 0,0-1 16,0 0-16,0 0 16,0-42 30,0 0-30,0 0-16,0-1 0,21 22 16,0-21-16,0 0 0,1 0 15,-1 0-15,0-22 0,0 22 0,0 0 16,22 0-16,-22 0 0,0 21 16,0-21-16,0 21 0,0 0 0,1 0 15,-1 0-15,0 0 0,0 21 16,0 0-16,-21 0 15,0 0-15,0 22 0,0-22 16,0 0-16,0 0 0,0 0 0,0 0 16,0 1-16,-21-1 0,21 0 15,-21 0-15,0 0 0,21 0 0,-21-21 0,-1 22 16,22-1-16,-21-21 16,0 0-16,21 21 0,21-42 31,0 21-16,22-21-15,-22-1 0,0 1 0</inkml:trace>
  <inkml:trace contextRef="#ctx0" brushRef="#br0" timeOffset="94212.75">17081 4149 0,'-42'-21'15,"21"21"-15,0 0 16,0 0-16,-1 21 16,1 0-16,0 0 0,0 0 0,0 22 15,21-22-15,-21 21 0,-1-21 0,22 0 16,-21 22-16,21-22 0,-21 21 0,21-21 16,0 1-16,0-1 0,0 0 15,0 0-15,0 0 0,0 0 0,21 1 16,0-22-16,1 21 0,-1-21 15,0 0-15,21 0 0,-21 0 0,1 0 16,-1 0-16,21 0 0,-21 0 0,0-21 16,22-1-16,-22 22 15,0-21-15,0 0 0,0 0 0,1 0 16,-1 0-16,0-22 0,0 1 0,-21 21 16,0-22-16,0 1 0,0 21 0,0-21 15,0-1-15,0 22 0,0-21 16,-21 21-16,21-1 0,-21 22 0,0-21 15,-1 21-15,1 0 0,0 0 0,0 0 16,0 0-16,0 0 0,-1 21 16,1-21-16,0 22 0,0-1 0,0 0 15,0 0-15</inkml:trace>
  <inkml:trace contextRef="#ctx0" brushRef="#br0" timeOffset="94652.54">18013 3725 0,'0'0'0,"0"-21"0,-21 21 32,-1 0-17,1 0-15,21 21 0,-21-21 16,21 22-16,-21-1 0,0 21 0,21-21 16,0 0-16,-21 22 0,-1-1 0,1-21 15,21 22-15,0-1 0,-21 21 16,21-20-16,-21-22 0,21 21 0,-21 1 15,21-1-15,0 0 0,0-21 0,0 1 16,0 20-16,0-21 0,0 0 0,0 0 16,21 1-16,0-22 15,-21 21-15,21 0 0,0-21 16,1 0-16,-1 0 0,0 0 16,0 0-16,0 0 15,0 0-15,1 0 16,-1 0-16,-21-21 15,21 21-15,0-21 0,0 21 0,-21-22 16,0 1-16,21 0 0</inkml:trace>
  <inkml:trace contextRef="#ctx0" brushRef="#br0" timeOffset="95140.46">18627 3704 0,'0'0'0,"21"-21"16,0 21-1,0 0-15,0 0 16,0 0-16,1 0 0,-1 0 16,0 21-16,0 0 15,0 1-15,0-1 0,-21 0 16,22 0-16,-22 0 0,0 22 0,21-22 15,-21 0-15,0 21 16,0 1-16,0-22 0,0 21 0,0 0 16,0-20-16,-21 20 0,-1 0 0,1-21 15,21 22-15,-21-22 0,0 21 0,0-21 16,0 1-16,-1-1 0,1 0 16,0 0-16,0-21 0,0 21 0,0 0 15,-1-21-15,22 22 0,-21-22 0,0 21 16,0-21-16,21-21 125,21 21-125,0 0 0,-21-22 15,21 22-15,1-21 0,-1 0 0</inkml:trace>
  <inkml:trace contextRef="#ctx0" brushRef="#br0" timeOffset="95584.75">19854 4001 0,'0'-22'15,"0"1"1,0 0 0,0 42 93,0 0-93,-21 1-16</inkml:trace>
  <inkml:trace contextRef="#ctx0" brushRef="#br0" timeOffset="95940.55">19770 4530 0,'0'21'0,"-22"-21"0,22-21 47,22 21-16,-22 21-15,21-21-16,-21 21 0,0 0 0,0 0 16,0 1-16,0-1 0,0 0 15,0 0-15,0 21 0,0-20 16,-21-1-16,-1 0 0,-20 0 15,21 0-15,-21 0 0,-1 1 0,-20-1 16,-1 0-16,22 0 0,-22 0 0,1 0 16,-1 1-16,22-22 0,-21 21 0,41 0 15,-20-21-15,21 0 0,0 21 16</inkml:trace>
  <inkml:trace contextRef="#ctx0" brushRef="#br0" timeOffset="98548.18">1757 6964 0,'0'0'0,"0"21"15,-21-21 1,21-21 31,0 0-32,0 0-15,21-1 0,-21 1 0,21 0 16,0 0-16,-21 0 0,0 0 16,21-1-16,-21 1 0,21-21 0,-21 21 15,22 0-15,-22-22 0,0 22 16,0 0-16,0 0 0,0 0 0,0-1 16,-22 22-1,1 22-15,0 20 16,0 0-16,0 1 0,0 20 0,-1 1 15,-20 20-15,21 1 0,0 21 16,-22-22-16,22 22 0,-21 0 16,21-21-16,-22-1 0,1 22 0,21-21 15,-21 0-15,-1-1 0,22-20 16,-21 20-16,21-20 0,-22-1 0,22-20 16,0-1-16,0 0 0,0 1 0,21-22 15,0 0-15,0 0 0,-22 0 16,22-42 15,22-21-31,-22 21 0,0-22 16,21 1-16,-21-21 0,21 20 15</inkml:trace>
  <inkml:trace contextRef="#ctx0" brushRef="#br0" timeOffset="99248.86">1016 6922 0,'0'0'0,"-21"-22"0,21-20 0,-21-21 16,21 41-1,0 1-15,0 0 0,0 0 16,0 0-16,0 0 0,0-1 0,21-20 16,0 21-16,21 0 0,1 0 15,20-1-15,1-20 0,-1 21 0,22 21 16,-22-21-16,22 21 0,0 0 15,-1 0-15,-20 21 0,-1 0 0,1 21 16,-22 1-16,0-1 0,-20 0 16,-22 1-16,0 20 0,0-20 0,0 20 15,-43-21-15,1 22 0,0-22 16,-22 22-16,1-22 0,-1 22 0,1-22 16,-22 0-16,21 1 0,1-22 15,-1 21-15,22-21 0,-21-21 16,20 21-16,22-21 0,0 22 15,0-22-15,0 0 0,21-22 16,0 1-16,0 0 0,21 0 16,0 0-16,0-22 0,21 22 0,1 0 15,-1 0-15,0 0 0,22 0 16,-22-1-16,22 22 0,-1 0 0,1 0 16,-22 22-16,22-1 0,-1 0 0,-21 0 15,1 21-15,-1 1 0,0-1 16,1 0-16,-22 1 0,0-1 0,0 0 15,-21 1-15,0 20 0,0-20 16,0-1-16,-21 21 0,-21-20 16,21 20-16,-22-20 0,1 20 0,-22-21 15,22 1-15,-21-1 0,-1-21 16,1 22-16,20-22 0,-20 0 0,20 0 16,-20-21-16,21 0 0,-22 0 15,22 0-15,-1 0 0,1-21 0,0 0 16,21 0-16,-22-1 0,22 1 15,0-21-15,21 0 0,0-1 0,-21 22 16,21-21-16,0-1 0,0 1 0,0 0 16,0-1-16,0 22 0,0-21 15,21 21-15,0 0 0,0-1 0,0 1 16,1 21-16,-1 0 16,21 0-16,-21 0 0,22 0 0,-22 0 15,21 0-15,0 0 0,-20 21 16,20-21-16,-21 22 0</inkml:trace>
  <inkml:trace contextRef="#ctx0" brushRef="#br0" timeOffset="100456.76">2286 7811 0,'0'0'0,"21"0"15,0 0-15,0-22 0,1 1 16,20 21-16,-21-21 0,0 0 0,0 0 16,1 0-16,-1 21 0,-21-22 0,0 1 15,21 0-15,-21 0 0,0 0 16,0 0-16,0-1 0,-21 1 0,0 0 16,-1 21-16,1 0 0,0 0 15,0 0-15,-21 0 0,20 0 0,-20 21 16,0 0-16,21 1 0,-1 20 0,-20-21 15,21 21-15,0-20 0,21 20 16,-21-21-16,21 21 0,0 1 16,0-22-16,0 21 0,0-21 0,0 1 15,0 20-15,0-21 0,21-21 16,-21 21-16,21 0 0,0-21 0,0 0 16,22 0-16,-22 0 0,0 0 15,0-21-15,21 21 0,-20-21 0,-1 0 16,21 0-16,-21 0 0,0-1 0,1 1 15,20-21-15,-21 21 0,-21 0 16,21-22-16,0 22 0,-21 0 0,22 0 16,-22 0-16,0-1 0,0 1 15,0 42 1,0 1-16,0-1 16,-22 0-16,1 0 0,21 0 15,-21 22-15,21-22 0,0 0 16,0 0-16,0 0 0,0 0 0,0 1 15,0-1-15,21 0 16,0-21-16,1 0 0,-1 0 0,0 0 16,21 0-16,-21-21 0,22 21 0,-22-21 15,21-1-15,-21 22 0,1-21 16,-1 0-16,0-21 0,0 21 0,0-1 16,0 1-16,-21-21 0,22 21 0,-22 0 15,0-22-15,0 22 0,0 0 16,0 0-16,0 42 31,0 0-31,0 0 0,0 0 0,0 22 16,-22-22-16,22 0 0,-21 0 15,21 22-15,-21-22 0,21 0 0,0 0 16,0 21-16,0-20 0,-21-22 0,21 21 16,0 0-16,0 0 15,0-42 16,0 0-31,0 0 16,0-1-16,0 1 0,21 0 0,-21-21 16,21 21-16,0-1 0,1-20 15,-1 21-15,0 0 0,-21-22 16,21 22-16,0 21 0,0-21 0,22 0 16,-22 21-16,0 0 0,0 0 0,0 0 15,1 21-15,-1 0 0,-21 0 16,21 1-16,-21-1 0,21 0 0,-21 0 15,0 0-15,0 0 0,0 1 0,0-1 16,0 0-16,0 0 0,0 0 16,-21 0-16,21 1 0,-21-1 0,0 0 15,-1 0-15,22-42 32,0 0-17,0 0-15,22-1 0,-1 1 16,0 0-16,0 0 0,0-21 0,22 20 15,-22-20-15,21 21 0,0-21 16,-20 20-16,20 1 0,0 0 0,-21 0 16,22 0-16,-1 21 0,-21 0 0,22 0 15,-22 0-15,0 0 0,0 21 16,0 0-16,0 0 0,-21 0 0,0 1 16,0-1-16,0 21 0,0-21 0,0 0 15,0 1-15,-21-1 0,21 0 16,-21 21-16,0-42 0,21 21 15,0 1-15,0-1 0,-21-21 0,21 21 16,21-42 31,0 0-47,0-1 0,0 1 0,1-21 16</inkml:trace>
  <inkml:trace contextRef="#ctx0" brushRef="#br0" timeOffset="101047.94">4593 6985 0,'0'0'0,"21"-21"0,-21-85 16,0 85-16,0-21 0,0 20 16,0 1-16,0-21 0,0 21 15,0 0-15,-21 21 0,0 0 16,0 0-16,0 21 0,-1 0 15,1 21-15,0-21 0,0 22 0,-21-1 16,20 0-16,1 1 0,-21 20 0,21 1 16,0-1-16,-1 1 0,1-1 15,0 1-15,0-1 0,0 1 16,0-1-16,-1-20 0,1 20 0,21-21 16,0 1-16,0-1 0,-21 0 0,21-20 15,-21 20-15,21-21 0,0 0 16,0 0-16,0 1 0,0-44 31,21 22-15,-21-21-16,21 0 0,-21 0 0,0 0 15,21 0-15,1-1 0,-22 1 0,21 0 16,0-21-16,0 21 0,-21-1 16,21 1-16,0 0 0,1 0 0,-1 0 15,0 0-15,0 21 0,0 0 0,22 0 16,-22 0-16,0 0 0,0 0 15,0 21-15,0 0 0,1 0 16,-22 0-16,21 0 0,-21 1 0,21 20 16,-21-21-16,0 0 0,0 0 0,0 1 15,0-1-15,0 0 0,-21 0 0,0 0 16,-1 0-16,-20 1 0,21-1 16,0-21-16,-22 21 0,22-21 0,0 0 15,-21 21-15,21-21 0,-1 0 0,1 0 16,0 0-16,0 0 15,21-21 1,0 0 0,0 0-16,21-1 15</inkml:trace>
  <inkml:trace contextRef="#ctx0" brushRef="#br0" timeOffset="101887.66">5080 7514 0,'-21'0'31,"0"0"-16,-1 21-15,1 1 0,0-22 16,0 21-16,0 0 0,0 21 0,-1-21 16,1 1-16,0-1 0,21 21 0,-21-21 15,0 0-15,21 1 0,-21-1 16,21 21-16,0-21 0,0 0 0,0 1 16,0-1-16,0 0 15,21-21-15,0 0 0,0 0 16,0 0-16,0 0 0,1 0 15,-1 0-15,0-21 0,0 21 16,0-21-16,-21-1 0,21 1 0,1 0 16,-22 0-16,0 0 0,0 0 15,0-22-15,0 22 0,0 0 16,0 0-16,0 0 0,0-1 0,0 1 16,0 0-16,0 0 0,0 0 15,21 0-15,0-1 16,0 22-16,0 0 0,0 0 15,1 0-15,20 0 0,-21 0 16,0 0-16,22 0 0,-22 0 0,0 0 16,21 0-16,-21 22 0,1-22 15,-1 21-15,0 0 0,0 0 0,-21 0 16,0 0-16,0 1 0,0-1 0,0 0 16,-21 0-16,0 0 0,0 0 0,-1 1 15,1 20-15,0-21 0,0 0 16,0 0-16,0 1 0,21-1 0,0 0 15,0 0-15,0 0 0,0 0 16,21-21-16,21 22 0,-21-22 16,0 0-16,22 0 0,-22 0 15,21 0-15,-21 0 0,22 0 16,-22 0-16,21-22 0,-21 1 0,22 21 16,-22-21-16,0 0 0,0 0 0,0 0 15,1-1-15,-1 1 0,-21-21 16,21 21-16,-21-22 0,0 22 0,0-21 15,0 21-15,-21-22 0,0 22 0,-1 0 16,1 0-16,0 0 0,-21 21 0,21 0 16,-1 0-16,-20 0 0,21 0 15,0 0-15,0 0 0,-22 21 0,22 0 16,0-21-16,0 21 0,0 0 16,-1 1-16,22-1 15</inkml:trace>
  <inkml:trace contextRef="#ctx0" brushRef="#br0" timeOffset="141541.09">1630 9991 0,'-21'0'0,"42"0"0,-64 0 0,22 0 16,0 0-16,0 0 16,0 0-1,42 0 1,0 0-1,0 0-15,0 0 0,22 0 16,-1 0-16,0 0 0,22 0 0,-1 0 16,-20-21-16,41 21 0,-20 0 15,-1-22-15,22 1 0,0 21 0,-1 0 16,-20 0-16,21-21 0,-22 21 0,-21 0 16,22 0-16,-22 0 0,1 0 15,-22 0-15,0 0 0,0 0 0,0 0 16,0 0-16,-21 21 15,0 0 1,-21-21-16,0 0 16,-21 22-16,21-22 0</inkml:trace>
  <inkml:trace contextRef="#ctx0" brushRef="#br0" timeOffset="141911.87">2349 10033 0,'0'-21'16,"-21"21"-16,0 0 15,0 0 1,0 0 0,21 21-1,-21 0-15,21 0 0,-22 1 16,22-1-16,0 21 0,0 0 0,0 1 15,0 20-15,-21-20 0,21 20 16,-21 1-16,0-1 0,21 1 0,0-1 16,-21 1-16,0-22 0,21 21 0,-22-20 15,22-1-15,0-21 0,0 22 16,0-22-16,0 21 0,-21-21 0,21 0 16,0 1-16,0-1 15,0 0-15,0-42 47,21 21-47,-21-21 0,22-1 16,-22 1-16</inkml:trace>
  <inkml:trace contextRef="#ctx0" brushRef="#br0" timeOffset="142383.82">2561 10753 0,'0'0'0,"21"0"32,0 0-32,1 0 15,-1 0-15,0 0 16,0 0-16,0 0 16,0 0-16,1 0 0,-1 0 0,0 0 15,0-21-15,0 21 0,0-22 0,1 22 16,-1-21-16,-21 0 0,21 0 15,-21 0-15,21 0 16,-21-1-16,0 1 0,0 0 16,0 0-16,-21 21 0,0-21 15,0 21-15,-1 0 16,1 0-16,0 0 0,0 0 16,0 0-16,0 21 0,-1 0 0,1 0 15,0 0-15,0 1 0,0-1 16,21 0-16,-21 0 0,21 21 0,-22-20 15,22-1-15,0 0 0,0 0 0,0 0 16,0 0-16,0 1 0,0-1 16,0 0-16,22 0 0,-1-21 0,-21 21 15,0 0-15,21-21 0,0 0 0,-21 22 16,21-22-16,0 0 16,1 0-16,-1 0 15,0 0-15,0 0 0,0 0 16,0 0-16,-21-22 15,22 1-15</inkml:trace>
  <inkml:trace contextRef="#ctx0" brushRef="#br0" timeOffset="142932.84">3492 10605 0,'0'0'0,"22"-22"0,-22-20 16,0 21-1,-22 21 1,1 0-16,0 0 16,0 0-16,0 0 15,0 0-15,-1 21 0,1 0 0,0 0 16,0-21-16,0 22 0,0-1 0,-1 0 16,1 0-16,0 0 0,21 0 15,0 1-15,-21-1 0,21 0 0,-21-21 16,21 21-16,0 0 0,0 0 15,21 1 1,0-22-16,0 0 0,0 0 16,1 0-16,-1 0 0,21 0 0,-21 0 15,0 21-15,1-21 0,-1 0 0,0 0 16,0 0-16,0 21 16,0-21-16,1 21 0,-1-21 15,-21 21-15,0 0 16,0 1-1,-21-22-15,-1 21 0,1-21 16,-21 21-16,0-21 0,20 21 0,-20-21 16,0 0-16,-1 21 0,22-21 0,-21 0 15,21 0-15,-22 0 0,22 0 16,0 0-16,0 0 0,0 0 0,0 0 16,-1 0-16,22-21 0,-21 21 15,0-21-15,21 0 16,0 0-1,0-1 1,21 22-16,0 0 16,1-21-16,-1 21 0,0-21 15,0 0-15</inkml:trace>
  <inkml:trace contextRef="#ctx0" brushRef="#br0" timeOffset="143395.95">3958 10139 0,'0'0'0,"0"-42"16,0 20-16,21 1 15,-21 0-15,0 0 0,0 0 16,0 42 15,-21 0-15,21 0-16,-21 22 0,21-22 0,0 21 15,-21-21-15,21 22 0,-21-1 16,-1 0-16,22 1 0,0-1 16,0 21-16,0-20 0,-21-1 0,21 0 15,-21 1-15,21-1 0,-21 0 0,21-20 16,0 20-16,0 0 0,-21-21 15,21 1-15,0-1 0,0 0 0,0 0 16,0 0-16,0 0 0,0 1 0,21-1 16,0-21-16,-21 21 15,21-21-15,0 0 0,1 0 16,-1 0-16,0 0 16,0 0-16,0 0 15,-21-21 1,0 0-16,21 21 0,-21-22 15,22 22-15,-22-21 0,0 0 0,0 0 16,0 0-16</inkml:trace>
  <inkml:trace contextRef="#ctx0" brushRef="#br0" timeOffset="143696.76">3725 10562 0,'0'-21'15,"21"0"17,1 21-32,-1 0 0,0 0 15,0 0-15,0-21 0,22 21 0,-22 0 16,21 0-16,-21-21 0,22 21 0,-22 0 16,21 0-16,-21-22 0,0 22 15,1 0-15,-1 0 0,0 0 0,0 0 16,-21-21-16,21 21 15,0 0 17,-21-21-32,0 0 15,22 21-15,-1-21 0,0 0 16,0 21-16</inkml:trace>
  <inkml:trace contextRef="#ctx0" brushRef="#br0" timeOffset="169054.64">7324 9737 0,'21'-21'0,"-42"42"0,42-64 0,-21 22 16,0 0-16,0 0 0,21 0 16,-21 0-16,0-1 15,0 44 17,0-1-32,0 0 0,0 0 0,0 21 15,0 1-15,0-1 0,0 0 16,0 22-16,0-22 0,0 22 15,0-1-15,-21 1 0,21-1 0,-21-20 16,21 20-16,-22 1 0,22-1 0,0-21 16,0 22-16,0-22 0,0 1 15,0-1-15,0-21 0,0 21 0,0-20 16,0-1-16,22 0 0,-1-21 0,-21 21 16,21-21-16,0 0 0,0 0 15,0 0-15,1 0 16,-1 0-16,0 0 0,0 0 0,-21-21 15,21 21-15,0-21 0,-21 0 0,0-1 16,22 1-16,-22-21 0,0 21 16,0 0-16,0-1 0,0-20 15,0 21-15</inkml:trace>
  <inkml:trace contextRef="#ctx0" brushRef="#br0" timeOffset="169292.29">6964 10287 0,'0'0'0,"0"-21"0,0 0 31,21 21-31,0 0 16,0-21-16,0 21 0,22-22 0,-22 22 16,21 0-16,-21-21 0,22 21 15,-1 0-15,0-21 0,-20 21 0,20 0 16,-21 0-16,21-21 0,-20 21 0,-1 0 15,0 0-15,0 0 0,0 0 0,-21-21 16,21 21-16,1 0 0,-1 0 16,-21-21-16,21 21 0</inkml:trace>
  <inkml:trace contextRef="#ctx0" brushRef="#br0" timeOffset="169593.12">9250 10181 0,'21'0'31,"0"0"-31,0-21 16,0 21-16,1 0 0,-1 0 16,0 0-16,0 0 0,0 0 0,0 0 15,1 0-15,-1 0 0,0 0 0</inkml:trace>
  <inkml:trace contextRef="#ctx0" brushRef="#br0" timeOffset="169764.02">9292 10351 0,'0'0'0,"21"0"47,0 0-47,1 0 0,-1-22 15,0 22-15,0 0 0,21 0 0,-20-21 16,20 21-16,0 0 0,-21-21 0,22 21 15,20-21-15,-20 21 0,-1 0 0</inkml:trace>
  <inkml:trace contextRef="#ctx0" brushRef="#br0" timeOffset="170409.02">10583 10118 0,'-42'-43'16,"42"22"-16,0 0 0,0 0 0,0 0 15,0 0-15,0-1 0,0 1 16,21 21-16,0-21 0,0 0 16,1 21-16,-1 0 0,0-21 0,0 21 15,0 0-15,0 0 0,1 0 0,-1 21 16,0 0-16,0 0 0,-21 22 15,21-22-15,-21 21 0,0-21 16,0 22-16,0-1 0,0 0 16,0 1-16,0-22 0,0 21 0,0 0 15,0 1-15,0-1 0,0 0 0,0-20 16,0-1-16,0 0 0,0 0 0,0 0 16,0 0-16,-21-21 15,21 22-15,-21-22 16,21-22-16,-21 1 15,21 0-15,0 0 0,0 0 16,0-22-16,0 22 0,21-21 0,0 0 16,0 20-16,0-20 0,1 0 15,-1-1-15,21 1 0,-21 0 16,22-1-16,-1 1 0,0 0 0,-21 21 16,22-22-16,-1 22 0,0 21 0,1-21 15,-22 21-15,21 0 0,-21 0 0,1 21 16,-1 0-16,-21 0 0,0 1 15,21-1-15,-21 21 0,0 0 0,0 1 16,0-22-16,0 21 0,0 1 0,0-1 16,-21 0-16,21-21 0,-21 22 0,-1-22 15,1 21-15,21-21 0,-21 1 0,0-1 16,21 0-16,0 0 0,-21 0 16,21 0-16,-21-21 0,21 22 15,21-44 16,0 1-31,0 0 0,0 0 16,0 0-16,1 0 0,20-1 16</inkml:trace>
  <inkml:trace contextRef="#ctx0" brushRef="#br0" timeOffset="171463.83">11705 10351 0,'0'0'0,"21"0"0,0-22 0,1 22 16,-22-21-16,21 21 0,0-21 15,-21 0-15,21 21 0,0-21 16,0 0-16,-21-1 0,22 1 0,-1 0 0,-21 0 16,0 0-16,21-22 0,-21 22 0,21-21 15,-21 21-15,0-22 0,21 22 16,-21 0-16,0 0 0,0 0 16,0 0-16,-21 21 15,0 0-15,0 21 16,0 0-16,-1 0 0,1 0 0,0 0 15,0 22-15,0-1 0,0-21 0,21 22 16,-22-1-16,1 0 0,0-21 16,21 22-16,0-1 0,0-21 0,0 22 15,0-1-15,0-21 0,0 0 16,0 0-16,0 1 0,0-1 0,0 0 16,21 0-16,0 0 0,1-21 0,-1 21 15,0-21-15,0 0 16,0 0-16,0 0 0,1 0 0,-1 0 15,0-21-15,0 0 0,0 0 0,22 0 16,-22 0-16,0-1 0,0-20 0,0 21 16,0-21-16,22-1 0,-22 22 0,0-21 15,0 21-15,0-1 0,1 1 16,-22 0-16,0 0 0,21 0 0,0 21 16,-21 21 15,-21 0-31,0 0 0,21 0 15,-22 22-15,22-22 0,-21 0 16,0 0-16,21 22 0,0-22 0,0 0 16,0 0-16,0 0 0,0 0 0,0 1 15,0-1-15,0 0 16,21-21-16,0 0 16,1 0-16,-1 0 15,0 0-15,0-21 0,0 0 0,0 21 16,1-22-16,-1 1 0,0 0 0,0 0 15,0-21-15,0 20 0,1 1 0,-1 0 16,0 0-16,0 0 0,-21 0 16,21 21-16,-21 21 31,-21 0-31,0 0 16,21 0-16,0 0 0,-21 1 0,21-1 15,-21 0-15,21 0 0,0 0 0,0 0 16,0 1-16,0-1 0,0 0 15,21-21-15,0 21 0,0-21 16,0 0-16,0 0 16,1 0-16,-1 0 15,0 0-15,0 0 0,0-21 0,0 21 16,1-21-16,-1 0 0,0-1 0,0-20 16,0 21-16,0-21 0,1 20 0,-22-20 15,21 0-15,-21-1 0,21 1 0,-21 21 16,0-21-16,0-1 0,0 22 15,0-21-15,0 21 0,0-1 0,0 1 16,-21 0-16,0 21 0,-1 0 16,1 0-16,0 0 15,21 21-15,0 0 16,0 1 0,21-22-1,0 0-15,1 0 16,-1 21-16,0-21 0,0 0 0,0 0 15,0 0-15,1 0 0,-1 0 16,0 0-16,0 0 0,0 0 0,0-21 16,1 21-1,-22-22-15,0 1 16,0 0-16,0 0 16</inkml:trace>
  <inkml:trace contextRef="#ctx0" brushRef="#br0" timeOffset="172040.51">15261 9567 0,'0'0'0,"0"-21"0,-21 0 15,42 21 1,0 0 0,22 0-16,-22 0 0,21 0 0,0 0 15,1 0-15,20-21 0,1 21 0,-22 0 16,22 0-16,-1 0 0,1 0 0,-22 0 16,21 0-16,1 0 0,-22 0 0,1 0 15,-1 0-15,0 0 0,-21 0 16,-42 0-1,-21 0 1,21 21-16,-22-21 0,22 0 0,-21 0 16,0 0-16</inkml:trace>
  <inkml:trace contextRef="#ctx0" brushRef="#br0" timeOffset="172348.35">15748 9567 0,'-21'0'31,"21"22"-31,-21-1 16,21 0-16,0 0 15,-22 0-15,22 22 0,0-1 0,0 0 16,0 1-16,0-1 0,-21 0 0,21 22 16,-21-22-16,21 22 0,0-22 15,0 0-15,-21 22 0,21-22 0,-21 0 16,21 22-16,-21-22 0,21-21 0,0 22 15,0-1-15,0-21 0,-22 0 0,22 1 16,0-1-16,0 0 0,-21 0 0,21 0 16,0 0-16,21-21 31,1 0-31,-1-21 0,0 0 16,0 0-16,21 0 0,-20 0 0,-1-1 15</inkml:trace>
  <inkml:trace contextRef="#ctx0" brushRef="#br0" timeOffset="173444.87">16023 10351 0,'21'0'15,"0"0"1,1 0-16,-1 0 16,0 0-16,0-22 15,0 22-15,22 0 0,-22-21 0,0 0 16,0 21-16,0-21 0,22 0 0,-22 21 15,0-21-15,0-1 0,-21 1 16,0 0-16,21 0 0,-21-21 16,0 20-16,0 1 15,-21 0-15,21 0 0,-21 21 0,0 0 16,0 0-16,-1 0 0,1 0 0,0 0 16,0 21-16,-21-21 0,20 21 0,1 0 15,0 22-15,0-22 0,0 21 16,0 1-16,-1-22 0,22 21 0,0 0 15,-21 1-15,21-1 0,0-21 0,0 22 16,0-22-16,0 21 0,0-21 0,0 0 16,21 1-16,1-1 0,-1 0 0,0-21 15,0 21-15,0-21 0,22 0 16,-1 0-16,-21 0 0,21 0 0,1 0 16,-1 0-16,0 0 0,22-21 15,-22 0-15,1 0 0,20-1 0,-21 1 16,1 0-16,20-21 0,-20 21 0,-1-22 15,-21 1-15,21 21 0,-20-22 0,-1 22 16,0-21-16,-21 21 0,0 0 0,0-1 16,0 1-16,-21 0 15,0 21-15,-1 0 0,1 0 16,0 0-16,21 21 0,0 0 0,-21 1 16,21-1-16,0 0 0,0 0 0,0 21 15,0-20-15,0 20 0,0 0 16,0-21-16,21 22 0,-21-22 0,0 21 15,21-21-15,-21 1 0,0-1 0,21 0 16,-21 0-16,0 0 0,0 0 16,-21-21-1,0 0 1,0 0-16,0 0 0,0 0 16,21-21-16,-22 21 0,22-21 15,-21 21-15,21-21 0,0 0 16,21 21-1,1 0-15,-1 0 16,21 0-16,-21 21 0,0-21 16,1 21-16,-1-21 0,21 0 0,-21 21 15,22-21-15,-22 0 0,0 0 0,21 0 16,-21 0-16,22 0 0,-22 0 0,21 0 16,1 0-16,-22 0 0,0 0 0,21-21 15,-21 21-15,1-21 0,-1 0 0,0 0 16,0-1-16,0-20 0,0 0 15,1 21-15,-1-43 0,0 22 0,0-1 16,-21 1-16,21-21 0,0 20 0,1-20 16,-1 20-16,0-20 0,0 21 0,-21-22 15,0 22-15,21-1 0,-21 1 16,21 0-16,-21-1 0,0 22 0,0 0 16,0 0-16,0 0 0,0 42 31,-21 0-31,0 0 0,0 22 0,0-1 15,0 0-15,-1 1 0,1-1 0,0 0 16,21 22-16,-21-22 0,0 22 0,21-22 16,-21 0-16,21 22 0,0-22 15,0 0-15,0 22 0,0-43 0,0 21 16,0 1-16,0-22 0,0 21 0,0-21 16,0 1-16,0-1 0,0 0 0,21 0 15,0-21-15,0 0 16,0 0-16,0 0 0,1 0 15,-1 0-15,0 0 0,0 0 16,0-21-16,0 21 0,1-21 0,-1 0 16,0-1-16,0 1 0,-21-21 0,0 21 15,21 0-15,-21-22 0,0 1 0,0 21 16,0-22-16</inkml:trace>
  <inkml:trace contextRef="#ctx0" brushRef="#br0" timeOffset="173635.79">17589 10160 0,'0'0'0,"0"21"16,22 0 15,-1-21-31,0 0 0,0 0 0,21 0 16,-20 0-16,20 0 0,-21 0 16,0 0-16,22 0 0,-22 0 0,21 0 15,-21-21-15,0 21 0,1-21 0,-1 21 16,0 0-16,0-21 0,0 21 0,0-21 15</inkml:trace>
  <inkml:trace contextRef="#ctx0" brushRef="#br0" timeOffset="174005.05">18902 9716 0,'0'0'16,"0"-22"-16,0 1 0,0 0 15,-21 21 1,-1 0-16,1 0 0,0 21 16,0-21-16,0 21 0,21 1 0,-21-1 15,-1 21-15,1-21 0,0 22 0,21-1 16,-21-21-16,0 21 0,21 1 15,0-1-15,0 0 0,0 1 0,0-1 16,0-21-16,0 22 0,0-1 16,0-21-16,0 21 0,0-20 0,0 20 15,0-21-15,0 0 0,0 0 0,21 1 16,0-22-16,-21 21 0,21-21 0,0 0 16,1 0-16,-1 0 0,0 0 15,0 0-15,0 0 0,0 0 0,1-21 16,-1 21-16,-21-22 0,42 1 15</inkml:trace>
  <inkml:trace contextRef="#ctx0" brushRef="#br0" timeOffset="174405.34">19304 9716 0,'0'0'0,"21"-22"0,-21 1 16,0 0-16,21 21 0,-21-21 0,21 0 15,1 21-15,-1 0 16,0 0-16,0 0 0,0 0 16,0 0-16,1 21 0,-1 0 15,-21 0-15,21 0 0,-21 1 16,21 20-16,-21-21 0,0 21 0,0 1 16,0-1-16,0 0 0,0 1 0,0-22 15,0 21-15,-21 1 0,0-1 16,21-21-16,-21 21 0,-1-20 0,1 20 15,21-21-15,-21 0 0,0 0 0,0 1 16,0-1-16,-1 0 0,1-21 0,21 21 16,-21 0-16,0-21 0,0 21 15,21-42 48,0 0-63,0 0 15,0 0-15,21 0 16,0-1-16,0 1 0,0 0 0</inkml:trace>
  <inkml:trace contextRef="#ctx0" brushRef="#br0" timeOffset="174721.17">20024 9906 0,'0'-21'0,"0"0"16,0 0-1,21 21 16,0 0 48,-21 21-79,0 0 0</inkml:trace>
  <inkml:trace contextRef="#ctx0" brushRef="#br0" timeOffset="175021.39">20045 10414 0,'0'0'15,"0"21"-15,0 0 16,0 1-16,0-1 15,0 0-15,0 0 16,0 0-16,0 0 16,-21 1-16,-1-1 0,22 0 0,-21-21 15,0 21-15,0 0 0,0 0 0,21 1 16,-21-22-16,-1 21 0,1-21 0,-21 21 16,21 0-16,0-21 0,-1 21 0,1-21 15,0 21-15,-21-21 0,21 0 0,-1 22 16,1-22-16,0 0 0,0 0 15,0 21-15,0-21 0,-1 0 0,1 0 16</inkml:trace>
  <inkml:trace contextRef="#ctx0" brushRef="#br0" timeOffset="178048.66">1037 12298 0,'0'0'0,"0"-21"0,0-22 16,0 22-1,0 0-15,0 0 0,0 0 16,-21 0-16,21-1 16,-21 22-16,21-21 15,-21 21 1,21 21-16,0 1 0,0 20 15,-22 0-15,22 1 0,0 20 0,0-21 16,0 22-16,0 21 0,-21-22 16,21 22-16,0-1 0,-21 1 0,0 0 15,0-1-15,0 1 0,-1 0 16,1-22-16,0 1 0,0-1 0,0 1 16,0-1-16,21-20 0,-22-1 15,1 0-15,21 1 0,-21-22 0,21 0 16,0 0-16,0 0 0,-21-21 0,0 0 15,0-21 1,21 0-16,0-21 16,0-1-16,-22 22 15</inkml:trace>
  <inkml:trace contextRef="#ctx0" brushRef="#br0" timeOffset="178424.45">339 12404 0,'0'0'0,"-22"-21"16,22-1-16,0 1 0,0-21 15,0 21-15,0 0 0,22-22 0,-1 22 16,21-21-16,-21 21 0,22-22 16,20 22-16,-21-21 0,22 21 15,-1-1-15,1 1 0,21 0 0,-22 21 16,22 0-16,-22 0 0,22 21 15,-22 22-15,1-1 0,-1 0 0,-20 22 16,-1-22-16,-21 22 0,-21-1 16,0-21-16,0 22 0,-21-22 0,-21 1 15,-1-1-15,-20 0 0,-1 1 16,22-1-16,-21 0 0,-1-21 0,22 22 16,-22-22-16,22 0 0,0 0 15,20 0-15,-20 1 0,21-1 16,0-21-16,21 21 15,21-42 17,0 21-32,0 0 0,0 0 15</inkml:trace>
  <inkml:trace contextRef="#ctx0" brushRef="#br0" timeOffset="179000.73">1609 13314 0,'0'0'0,"21"0"16,0 0-16,0 0 16,0 0-16,0 0 0,-21-21 15,22 0-15,-1 21 0,-21-22 16,21 1-16,-21 0 0,21 0 0,-21 0 15,0 0-15,0-1 0,0 1 0,-21 0 16,0 0-16,0 21 0,-1 0 16,-20 0-16,21 0 0,-21 0 0,-1 21 15,1 0-15,21 0 0,-22 1 16,1-1-16,21 21 0,0-21 16,0 0-16,-1 22 0,1-22 0,21 21 15,-21-21-15,21 22 0,0-22 16,0 0-16,0 0 0,0 0 0,21 1 15,0-1-15,1-21 16,-1 0-16,0 0 0,21 0 0,-21 0 16,1 0-16,-1 0 0,21-21 0,-21-1 15,0 1-15,1 0 0,20 0 16,-21 0-16,-21 0 0,21-22 0,0 22 16,-21 0-16,22 0 0,-22-22 15,0 22-15,0 0 16,0 42-1,0 0 1,0 1-16,0-1 0,0 21 0,21-21 16,-21 0-16,21 1 0,-21 20 0,21-21 15,-21 0-15,21 0 0,0 1 16,1-1-16,-22 0 0,21 0 0,0 0 16,0-21-16,0 0 0,0 0 0,1 0 15,-1 0-15,0 0 16,0 0-16,0-21 0,0 0 0</inkml:trace>
  <inkml:trace contextRef="#ctx0" brushRef="#br0" timeOffset="179380.03">2561 12446 0,'0'0'0,"0"-21"0,-63-64 16,63 64-16,-22 0 0,1 21 15,0 0 1,0 21-16,0 0 0,21 22 0,0-22 16,-21 42-16,21-20 0,-22 20 0,22 1 15,0 20-15,0-20 16,0 20-16,0 1 0,0-21 0,0 20 16,-21-20-16,0 20 0,0 1 0,0 0 15,0-1-15,-1-20 0,1 21 16,0-1-16,0 1 0,0 0 0,0-1 15,-1-20-15,1 20 0,21 1 0,-21-21 16,0-1-16,0 22 0,21-22 16,0-20-16,0 20 0,0-21 0,0 22 15,0-22-15,0-21 0,0 22 0,0-22 16,0 0-16,0 0 0,0 0 0,0 1 16,0-44 15,0 1-31,0 0 15,0 0-15</inkml:trace>
  <inkml:trace contextRef="#ctx0" brushRef="#br0" timeOffset="179734.18">2159 13272 0,'0'0'15,"0"-22"-15,0-20 0,0 21 0,0 0 0,0 0 16,0-22-16,21 22 0,0 0 16,0 0-16,1 0 0,20 21 15,0-22-15,1 22 0,-22 0 0,21 0 16,0 0-16,1 22 0,-22-1 0,0 0 16,0 21-16,0-21 0,-21 22 15,0-22-15,0 21 0,0-21 0,-21 22 16,0-22-16,0 21 0,-21-21 0,-1 22 15,1-22-15,21 0 0,-22 21 16,22-20-16,-21-1 0,21 0 0,0 0 16,-1-21-16,22 21 0,-21-21 0,42 0 47,1 0-47,-1 0 0,0 0 0,0-21 15,0 21-15,0-21 0,1 0 0</inkml:trace>
  <inkml:trace contextRef="#ctx0" brushRef="#br0" timeOffset="180107.97">2815 13356 0,'0'0'0,"21"0"0,22-21 15,-22 0-15,0 21 16,0-21-16,0 0 0,0 21 16,1-22-16,-1 1 0,0 0 0,0 0 15,0 0-15,0 0 0,1-1 0,-22 1 16,0 0-16,0 0 0,0 0 16,-22 21-1,22 21-15,-21 0 0,0 0 0,0 0 16,-21 1-16,20 20 0,1 0 0,0 1 15,0-22-15,0 21 0,0 0 16,-1-20-16,22 20 0,0-21 16,0 21-16,0-20 0,0-1 0,0 0 15,0 0-15,22-21 16,-1 0-16,0 0 0,21 0 0,-21 0 16,1 0-16,20 0 0,-21 0 0,0 0 15,22-21-15,-22 0 0,0 21 0</inkml:trace>
  <inkml:trace contextRef="#ctx0" brushRef="#br0" timeOffset="180548.3">3429 13250 0,'0'0'0,"0"-42"16,0 21-1,0 0-15,21 0 16,0 21-16,0 0 0,-21-22 0,22 22 16,-1 0-16,0 0 0,0 0 0,0 0 15,0 22-15,1-1 16,-1 0-16,-21 0 0,0 0 0,21 0 16,-21 22-16,0-22 0,0 0 15,0 21-15,0-20 0,0 20 0,0-21 16,-21 0-16,0 0 0,-1 22 15,1-22-15,0 0 0,21 0 16,-21-21-16,21-21 16,0 0-1,21-21-15,0 20 16,0 1-16,1 0 0,-1-21 0,21-1 16,-21 22-16,0-21 0,1 0 0,20-1 15,-21 1-15,21 0 0,-20-1 16,-1 1-16,21 21 0,-21 0 0,0-1 15,1 1-15,-1 21 0,-21 21 16,0 1 0,-21-1-16,-22 21 0,22-21 0,-21 22 15</inkml:trace>
  <inkml:trace contextRef="#ctx0" brushRef="#br0" timeOffset="184236.73">7302 12192 0,'0'-21'15</inkml:trace>
  <inkml:trace contextRef="#ctx0" brushRef="#br0" timeOffset="184640.5">7302 12107 0,'0'0'16,"0"-42"-1,0 21-15,0 0 16,0 0-16,0-1 16,0 44 15,0-1-31,0 21 15,0 0-15,0 22 0,0-22 0,0 43 16,0-22-16,0 22 0,0 0 16,0-1-16,0 1 0,0 21 0,-21-21 15,0-1-15,0 22 0,21-21 0,-21-22 16,0 22-16,-1 0 0,1-22 0,21 1 16,0-1-16,-21-21 0,21 22 0,-21-22 15,21 1-15,0-1 0,0-21 0,0 21 16,0-20-16,0-1 15,0 0-15,0 0 0,0 0 0,0 0 16,0-42 15,0 0-31,0 0 16,0 0-16,0 0 0,0-1 0,0 1 16,0 0-16,0 0 0,0 0 15,0 0-15,0-1 0,0 1 16,0 0-16,0 0 0,0 0 15,0 0-15,0-1 0,0 1 0</inkml:trace>
  <inkml:trace contextRef="#ctx0" brushRef="#br0" timeOffset="185008.2">6964 12637 0,'0'0'0,"-21"-22"0,-1-41 16,1 42-16,21 0 0,0-1 15,21 1-15,-21 0 0,43 21 16,-22 0-16,21-21 0,1 21 0,-1 0 16,0 0-16,1 0 15,-1 21-15,21 0 0,-20 0 0,-1 22 16,22-1-16,-43 0 0,21 1 0,-21-1 15,0 0-15,-21 1 0,0-1 0,0 0 16,-21 1-16,0-1 0,0 0 0,-21-20 16,20 20-16,-20-21 0,0 0 15,-1 0-15,1 1 0,21-1 0,-21-21 16,20 21-16,1-21 0,42 0 31,1-21-31,-1 21 16,0-21-16,21-1 0,-21 1 15,22-21-15</inkml:trace>
  <inkml:trace contextRef="#ctx0" brushRef="#br0" timeOffset="185255.06">8636 12679 0,'21'0'32,"0"0"-32,0 0 0,1 0 15,-1-21-15,0 21 16,0 0-16,0 0 0,0 0 16,1 0-16,-1 0 0,0 0 0,0 0 15,0 0-15,0 0 0,-42 21 31</inkml:trace>
  <inkml:trace contextRef="#ctx0" brushRef="#br0" timeOffset="185394.98">8636 12891 0,'0'0'0,"-21"21"0,21 0 16,0 0 0,21-21-16,0 0 15,0 0-15,0 0 16,22 0-16,-22 0 0,21 0 0,-21-21 15,22 21-15,-22-21 0,21 21 0,1-21 16</inkml:trace>
  <inkml:trace contextRef="#ctx0" brushRef="#br0" timeOffset="186036.62">10096 12531 0,'0'0'0,"-21"-21"0,-21-64 15,42 64-15,0-22 16,0 1-16,0 21 0,0-21 0,42-1 15,-21 1-15,22 21 0,-22 0 0,21-1 16,1 1-16,-1 0 0,-21 21 16,21 0-16,1 21 0,-1 0 15,0 1-15,-20 20 0,-1-21 0,21 43 0,-21-22 16,0 0-16,1 22 0,-1-22 16,-21 0-16,0 22 0,0-22 0,0 1 15,0-1-15,0 0 0,0 1 0,-21-1 16,-1-21-16,1 21 0,0-20 15,0-1-15,0 0 0,0-21 0,-1 0 16,22 21-16,-21-21 16,21-21-16,0 0 15,0 0-15,0-1 0,0 1 0,0 0 16,21-21-16,1 21 0,-22-22 0,21 1 16,21 0-16,-21-1 0,0 1 15,22 0-15,-22-1 0,21-20 0,1 20 16,-1 1-16,0 0 0,-21 21 15,22-1-15,-1 1 0,-21 21 0,22 0 16,-22 0-16,0 21 0,21 1 0,-42-1 16,21 21-16,1 0 0,-22 1 0,0-1 15,0 0-15,0 1 0,0-1 16,0 0-16,0 1 0,0-1 0,0-21 16,0 22-16,0-22 0,0 0 0,-22 0 15,22 0-15,-21 0 0,21 1 0,0-1 16,21-21-1,1 0-15,-1 0 16,0-21-16,0-1 0,0 1 16</inkml:trace>
  <inkml:trace contextRef="#ctx0" brushRef="#br0" timeOffset="186988.95">11557 12594 0,'21'0'15,"-21"-21"-15,21 21 0,0 0 0,-21-21 16,22 21-16,-1-21 0,0 0 16,0 21-16,0-22 0,0 1 0,1 21 15,-1-21-15,0 0 16,0 0-16,0 0 0,22-1 0,-22 1 16,0 0-16,-21 0 0,21 0 0,0 0 15,-21-22-15,21 22 0,-21 0 0,0 0 16,-21 21-1,0 0-15,0 0 0,0 0 0,-22 42 16,22-21-16,0 0 0,-21 22 16,21-1-16,-1 0 0,1-20 0,0 20 15,0 0-15,21 1 0,-21-1 0,21-21 16,0 21-16,0-20 0,0 20 0,0-21 16,21 0-16,0 0 0,0 1 0,0-1 15,1 0-15,-1-21 0,0 0 16,0 21-16,0-21 0,0 0 15,1 0-15,-1 0 0,0-21 0,0 21 16,21-21-16,-20 0 0,-1-1 0,0 1 16,0 0-16,0-21 0,0 21 0,22-22 15,-22 22-15,0-21 0,0-1 0,0 1 16,1 21-16,-1 0 0,-21-22 0,21 22 16,-21 42-1,0 1 1,-21-1-16,0 0 0,-1 21 0,1-21 15,21 22-15,-21-22 0,21 0 16,-21 21-16,21-20 0,0 20 0,0-21 16,0 0-16,0 22 0,0-22 0,0 0 15,0 0-15,21-21 0,0 21 0,-21 0 16,21-21-16,1 0 16,-1 0-16,0 0 0,0 0 15,0 0-15,0 0 0,1-21 0,-22 0 16,21 21-16,0-21 0,0 0 0,0 0 15,0-22-15,1 22 0,-1 0 0,0 0 16,0-22-16,0 22 0,0 21 0,-21-21 16,0 0-16,22 21 15,-22 21 1,0 0-16,-22 0 16,1 1-16,21-1 0,0 0 0,-21 0 15,0 0-15,21 0 0,0 1 16,0-1-16,0 0 0,0 0 15,21-21-15,0 0 16,0 0-16,1 0 0,-1 0 16,0 0-16,0 0 0,0-21 0,0 0 15,1 21-15,-1-21 0,0-22 0,0 22 16,0 0-16,0-21 0,1 20 0,-22-20 16,21 0-16,0-1 0,-21 1 0,0 21 15,0-21-15,0-1 0,0 1 0,0 21 16,0 0-16,0-1 15,-21 1-15,0 21 16,21 21 0,0 1-16,0-1 15,0 0 1,21-21-16,0 0 0,0 0 16,0 0-16,0 0 15,1 0-15,-1-21 0,21 0 0,-21 21 16</inkml:trace>
  <inkml:trace contextRef="#ctx0" brushRef="#br0" timeOffset="187576.41">15663 12510 0,'0'0'0,"21"-43"0,-21 22 0,22 0 0,-1-21 16,0 20-16,-21-20 0,0 0 15,0 21-15,0-22 0,21 1 0,-21 21 16,0-22-16,0 22 0,0-21 0,0 21 15,0 0-15,0 42 16,0 21-16,0 0 16,0 1-16,0 20 0,0 22 0,0-22 15,0 22-15,0-21 0,-21 20 0,21 1 16,0-22-16,0 22 0,-21-21 0,21-1 16,-21 1-16,-1-1 0,22 1 0,0-22 15,0 0-15,-21 1 0,21-1 16,-21-21-16,21 21 0,0-20 0,0-1 15,0 0-15,-21 0 0,21 0 16,0 0-16,-21-21 0,21-21 31,0 0-31,0 0 0,0 0 16,0 0-16,0-22 0,0 1 0</inkml:trace>
  <inkml:trace contextRef="#ctx0" brushRef="#br0" timeOffset="187869.25">15579 12764 0,'0'0'15,"-22"-64"-15,22 22 0,-21-22 0,0 22 0,21 0 16,0-1-16,-21-20 0,21 20 0,0 1 16,0 0-16,0-1 0,0 22 0,21-21 15,0 0-15,0 20 0,22-20 16,-1 21-16,-21 0 0,22 21 16,20 0-16,-21 0 0,22 0 0,-22 0 15,22 21-15,-22 21 0,22-21 0,-22 22 16,-21-1-16,0 0 0,0 1 0,-21-1 15,0 0-15,-21-20 0,0 20 0,-21 0 16,-1-21-16,1 1 0,0-1 16,-22 0-16,22 0 0,-22 0 0,22 0 15,0-21-15,-1 22 0,22-22 0,0 0 16,0 0-16,0 21 0,42-21 31,0 0-31,0 0 0,0 0 16,22 0-16,-1 0 0</inkml:trace>
  <inkml:trace contextRef="#ctx0" brushRef="#br0" timeOffset="188353.75">16700 12658 0,'0'0'0,"22"0"0,-1-21 16,-21-1-16,0 1 0,0 0 15,0 0-15,0 0 0,0 0 16,0-22-16,-21 22 0,-1 0 0,22 0 15,-21 21-15,0-21 0,0-1 16,0 22-16,0 0 16,-1 0-16,1 22 0,-21-1 0,21 0 15,0 21-15,-1-21 0,-20 1 0,21 20 16,0 0-16,0-21 0,-1 22 0,22-1 16,0 0-16,-21-20 0,21 20 0,0-21 15,0 0-15,0 0 0,0 1 16,0-1-16,21-21 0,-21 21 15,22-21-15,-1 0 0,0 0 16,0-21-16,0 0 0,-21-1 0,21 22 16,1-21-16,-1-21 0,0 21 0,-21 0 15,21-22-15,0 22 0,-21 0 16,21-21-16,1 20 0,-22 1 16,0 0-16,21 21 0,-21 21 15,21 0 1,-21 1-16,0-1 0,0 0 15,0 21-15,0-21 0,0 1 0,0-1 16,0 0-16,21 0 0,-21 0 0,21 0 16,-21 1-16,21-1 15,1-21-15,-1 0 0,0 21 16,0-21-16,0 0 0,0 0 16,1 0-16,-1-21 0,0 0 0,0 21 15,0-22-15</inkml:trace>
  <inkml:trace contextRef="#ctx0" brushRef="#br0" timeOffset="188689.18">17208 12213 0,'0'0'15,"0"-63"-15,0-85 16,0 126-16,0-20 0,-21 21 0,21 0 16,-21 0-16,0 42 15,0 0-15,21 21 0,-21 22 16,-1-22-16,22 22 0,0 20 0,-21-20 15,0-1-15,21 22 0,-21 0 0,21-22 16,-21 22-16,21-1 0,-21 1 16,-1-21-16,22 20 0,-21-20 15,21-1-15,-21 1 0,21-1 0,0 1 16,0-22-16,0 22 0,0-22 0,0 0 16,0 1-16,0-22 0,0 21 0,0-21 15,0 0-15,0 1 0,0-1 0,0 0 16,21-42-1,-21 0 1,21-1-16,1 1 0,-22-21 0,21 21 16,-21-22-16,21 1 0,0 0 15,0-1-15,-21-20 0,21 21 16</inkml:trace>
  <inkml:trace contextRef="#ctx0" brushRef="#br0" timeOffset="188948.03">17081 12954 0,'0'-106'0,"0"276"0,0-234 0,0-105 15,0 105-15,0 22 0,0-22 0,0 22 16,0 0-16,0 21 0,0-22 0,22 22 15,-1 0-15,0 0 0,0 0 16,0-1-16,22 1 0,-22 21 0,0 0 16,21 0-16,1 0 0,-1 0 0,-21 0 15,21 21-15,-20 1 0,-1-1 0,0 21 16,0-21-16,-21 0 0,0 22 0,0-22 16,0 21-16,-21-21 0,0 1 0,-22-1 15,22 0-15,-21 0 16,0 0-16,20 0 0,-20 1 0,21-22 15,-21 21-15,20-21 0,1 0 0,0 0 16,21 21-16,-21-21 0,42 0 16,0 0-1,22 0-15,-22 0 0,0 0 0,21 0 16,-21 0-16,1 0 0</inkml:trace>
  <inkml:trace contextRef="#ctx0" brushRef="#br0" timeOffset="189472.73">17653 12742 0,'21'0'0,"-42"0"0,84-21 0,-41 21 15,-1-21-15,0 0 0,0 21 0,0-21 16,0 0-16,1-22 0,-1 22 16,0 0-16,-21 0 0,0 0 0,21-1 15,-21 1-15,0 0 16,0 0-16,-21 21 16,0 0-16,0 0 0,-1 0 0,1 21 15,0 0-15,0 0 0,0 1 0,0-22 16,-1 21-16,1 0 0,21 0 0,0 0 15,0 0-15,0 1 0,0-1 0,0 0 16,0 0-16,0 0 0,21-21 16,1 21-16,-1-21 0,0 0 0,0 22 15,0-22-15,0 0 0,22 0 0,-22 0 16,0 0-16,21-22 0,-20 1 16,-1 21-16,21-21 0,-21 0 0,22-21 15,-22 20-15,21 1 0,-21 0 0,0-21 16,1 21-16,-1-22 0,0 22 0,-21 0 15,0 0-15,0 0 0,0-1 16,-21 22 0,21 22-1,-21-1-15,21 0 0,0 0 0,0 0 16,0 0-16,0 1 0,0-1 0,0 0 16,0 0-16,0 0 0,0 0 0,21 1 15,-21-1-15,0 0 0,0 0 16,21 0-16,-21 0 0,0 1 15,0-1-15,21-21 0,-21 21 0,0 0 16,21-21 0,0 0-1,1 0-15,-1 0 0,0-21 16,0 0-16,0 21 0,0-21 16,22-1-16,-22 1 0,21 0 0,-21 0 15</inkml:trace>
  <inkml:trace contextRef="#ctx0" brushRef="#br0" timeOffset="189748.57">19092 12298 0,'0'0'0,"21"-21"16,1 0-16,-1-64 15,-21 64 1,0 42 0,-21-21-16,-1 21 15,1 0-15,21 0 0,0 22 0,-21-22 16,0 21-16,0-21 0,21 22 0,0-1 15,-21-21-15,21 22 0,-22-22 0,22 21 16,-21-21-16,21 22 0,0-22 0,0 0 16,0 21-16,0-21 0,0 1 15,0-1-15,0 0 0,21-21 16,1 21-16,-22 0 0,21-21 0,0 0 0,0 0 16,0 0-16,0 0 0,1 0 15,-1 0-15,0 0 0,0-21 0,0 21 16,0-21-16,22 0 0,-22 0 0</inkml:trace>
  <inkml:trace contextRef="#ctx0" brushRef="#br0" timeOffset="190080.14">19791 12129 0,'0'0'0,"0"-22"0,21 22 15,0 0 1,0 22-1,0-1-15,1 21 0,-1-21 16,0 0-16,0 1 0,-21 20 0,0-21 16,21 21-16,-21 1 0,0-22 0,0 21 15,0-21-15,0 22 0,0-22 0,-21 21 16,0-21-16,21 1 0,-21-1 16,0 0-16,-1 0 0,1 0 0,0 0 15,0 1-15,0-22 0,0 21 0,21 0 16,-22-21-16,1 0 0,0 0 0,21 21 15,-21-21 1,42-21 15,0 0-31,0 0 16,22-1-16,-22 1 0,0 21 16</inkml:trace>
  <inkml:trace contextRef="#ctx0" brushRef="#br0" timeOffset="190371.98">20489 12383 0,'0'-43'0,"0"22"15,0 0 1,0 0-1,0 0 1,21 21-16,1 0 31,-22 21 16,0 0-47,0 0 16,0 0-16,0 0 0</inkml:trace>
  <inkml:trace contextRef="#ctx0" brushRef="#br0" timeOffset="190636.18">20532 12637 0,'0'21'15,"-22"0"-15,22 0 16,0 0-16,0 0 15,0 1-15,0-1 16,-21 0-16,21 0 0,-21-21 16,21 21-16,-21 0 0,0-21 0,0 22 15,21-1-15,-22-21 0,1 21 0,0 0 16,0-21-16,0 21 0,0-21 0,-1 21 16,1-21-16,0 0 0,0 22 15,-21-22-15,42 21 0,-22-21 0,1 0 16,0 21-16,0-21 0,0 0 0,0 0 15,21 21-15,-22-21 0</inkml:trace>
  <inkml:trace contextRef="#ctx0" brushRef="#br0" timeOffset="192488.25">1228 14838 0,'0'0'0,"0"-21"16,0 42 0,0 0-16,0 0 15,0 22-15,0 20 0,0-21 0,0 22 16,0-1-16,0 22 0,0-21 15,0-1-15,0 1 0,0-1 0,0 1 16,0-22-16,0 21 0,0-20 16,0-1-16,0-21 0,0 22 0,0-22 15,0 21-15,0-21 0,0 0 0,0 1 16,0-44 0,-22 1-1,22 0-15,-21-21 0,0 21 16</inkml:trace>
  <inkml:trace contextRef="#ctx0" brushRef="#br0" timeOffset="193055.92">847 15282 0,'0'0'0,"-43"-42"15,-41-106-15,62 106 16,1-1-16,21 1 0,0 0 16,0-1-16,21 22 0,1-21 0,20 21 15,0-1-15,1 1 0,20 0 16,1 21-16,-1 0 0,22 0 0,-22 0 15,22 21-15,-22 0 0,1 22 16,-22-1-16,1-21 0,-1 22 0,-21 20 16,-21-21-16,0 1 0,-21 20 0,0-20 15,-22 20-15,1-21 16,0 1-16,-1 20 0,-20-20 0,21-22 16,-1 21-16,1 0 0,21-20 15,-22-1-15,22-21 0,42-21 31,1-1-31,-1-20 0,0 21 16,0 0-16,21 0 0,-20-1 16,20 1-16,0 21 0,1 0 0,-1 0 15,21 0-15,-20 0 0,20 0 0,-20 21 16,-1 1-16,0-1 0,1 0 16,-1 21-16,-21 1 0,-21-1 0,0 0 15,0 1-15,0-1 16,-42 0-16,-1 1 0,1 20 0,0-21 15,-1 1-15,-20-1 0,-1 0 0,1 1 16,21-1-16,-22 0 0,22-20 16,-1-1-16,1 0 0,0 0 0,-1-21 15,22 0-15,0 0 0,-21 0 16,21 0-16,-1-21 0,1 0 0,0 0 16,0-22-16,0 22 0,0-21 15,21-1-15,-22 1 0,22 0 0,-21-1 16,21 22-16,0-21 0,0 21 15,0 0-15,0-1 0,21 1 0,1 21 16,-1-21-16,0 21 0,0 0 16,0 0-16,0 0 0,1 0 15,20 0-15,-21 0 0</inkml:trace>
  <inkml:trace contextRef="#ctx0" brushRef="#br0" timeOffset="193485.42">2180 15409 0,'0'0'0,"21"-21"0,0 0 0,-21 0 0,0 0 15,-21 21 1,21 21-16,-21 0 16,-21 0-16,21 22 0,-1-22 0,1 21 15,0 0-15,0 1 0,0-1 16,0 0-16,-1 22 0,1-22 0,21-21 15,0 22-15,0-1 0,0 0 16,0-20-16,0-1 0,0 0 0,0 0 16,21 0-16,1-21 0,-1 0 0,0 0 15,0 0-15,21 0 0,-20-21 16,20 0-16,-21 0 0,21-22 0,-20 22 16,20-21-16,-21 0 0,0 20 15,0-20-15,1 0 0,-22-1 16,0 1-16,0 0 0,-22-22 0,1 22 15,0 0-15,0 20 0,0-20 0,-22 21 16,22 0-16,0 21 0,-21 0 16,21 0-16,-1 0 0,1 0 0,0 21 15,0 21-15,0-21 0,0 1 16,-1 20-16,22-21 0,0 0 0,0 0 16,0 22-16,22-22 0,-1 0 15,0-21-15,21 0 0</inkml:trace>
  <inkml:trace contextRef="#ctx0" brushRef="#br0" timeOffset="193785.38">3006 15050 0,'0'-43'0,"0"86"0,0-128 0,0 43 0,0-1 16,0 22-16,0-21 0,0 21 15,-22 21-15,1 0 0,0 0 16,0 42-16,0-21 0,0 21 15,21 22-15,-22-1 0,1 1 16,0-1-16,21 1 0,-21 21 0,0-22 16,0 1-16,-1 20 0,22-41 15,-21 20-15,0 1 0,21-22 16,-21 0-16,21 1 0,0-1 0,0-21 16,0 0-16,0 22 0,0-22 15,0 0-15,21-42 31,0 0-31,0-22 0,1 22 0,-1-21 16,0-1-16,0 1 0,0 0 16</inkml:trace>
  <inkml:trace contextRef="#ctx0" brushRef="#br0" timeOffset="194056.22">3302 14838 0,'0'0'0,"21"-21"0,-21 0 0,0-43 16,0 85-1,-21 0 1,21 22-16,-21-22 0,0 21 0,21 1 16,-22-1-16,22 21 0,-21 1 0,21-1 15,-21 1-15,0-1 0,21 1 16,0-1-16,-21 1 0,0-22 0,21 22 16,-22-22-16,22 0 0,0 1 0,0-1 15,0-21-15,0 22 0,0-22 16,0 0-16,0 0 0,0 0 0,0 0 15,0 1-15,22-22 0,-1 0 16,0 0-16,-21-22 16,21 1-16,0 0 0,0 0 0,22 0 15,-22-22-15,0 1 0</inkml:trace>
  <inkml:trace contextRef="#ctx0" brushRef="#br0" timeOffset="194335.06">3725 14944 0,'21'-64'0,"-42"128"0,42-170 0,-21 64 15,22-1-15,-22 22 0,0-21 16,0 63 0,0 0-16,0 21 15,0 1-15,0-1 16,0 0-16,0 22 0,-22-1 0,1 1 16,0-1-16,21 1 0,-21-1 0,0 1 15,21-22-15,-21 22 0,21-22 0,-22 0 16,1 1-16,21-1 0,0 0 15,0-20-15,0 20 0,-21-21 0,21 0 16,0 0-16,0 1 0,0-1 0,0 0 16,0 0-16,21-21 31,0-21-31,-21 0 0,22 0 0,-1-1 16</inkml:trace>
  <inkml:trace contextRef="#ctx0" brushRef="#br0" timeOffset="194743.83">3916 15536 0,'0'22'16,"0"-1"-16,21-21 16,0 0-1,0 0-15,0 0 0,1-21 16,-1 21-16,0-22 0,0 1 0,0 0 15,0 21-15,1-21 0,-1 0 0,0 0 16,0-1-16,0 1 0,-21-21 16,0 21-16,0 0 0,0-1 0,0 1 15,-21 21 1,0 0 0,0 21-16,0 1 0,-1 20 0,1-21 15,-21 21-15,21 1 0,0-22 0,-1 21 16,1 1-16,0-1 0,21 0 15,0-21-15,0 22 0,0-1 0,0-21 16,0 22-16,0-22 0,0 21 0,0-21 16,0 0-16,21 22 0,0-22 0,1-21 15,-1 21-15,0 0 0,21-21 16,-21 0-16,1 0 0,20 0 16,-21-21-16,21 21 0,-20-21 0,20-21 15,-21 20-15,21 1 0,-20-21 0,20 0 16,-21-1-16,0 1 0</inkml:trace>
  <inkml:trace contextRef="#ctx0" brushRef="#br0" timeOffset="195128.12">2773 15198 0,'0'0'0,"-43"0"0,1 0 0,0 0 0,-1 0 16,22 0-16,0 0 0,63 0 16,1-21-1,-1-1-15,22 1 0,-1 0 0,22 21 16,-1-21-16,1 0 0,21 0 0,0-1 15,0 22-15,-1-21 0,-20 21 16,21-21-16,-43 0 0,22 21 16,-21 0-16,-22-21 0,0 21 0,-21 0 15,1 0-15,-1 0 0,-21-21 16,21 21 0,0 0-16,0 0 15,0 0-15,1 0 0,-1 0 16,0 0-16,0-22 0,0 22 15</inkml:trace>
  <inkml:trace contextRef="#ctx0" brushRef="#br0" timeOffset="201220.9">7133 14965 0,'0'0'0,"0"-21"16,0 0 0,0-1-1,0 1-15,0 0 16,0 0-16,0 0 0,0 0 15,0-1-15,0 1 16,0 0-16,0 42 31,0 0-31,0 1 16,0 20-16,0 0 0,0 1 0,0-1 16,0 21-16,0 22 0,0-21 0,0-1 15,0 22-15,0-22 16,0 1-16,0-1 0,-21 1 0,21-1 15,-21-20-15,0 20 0,-1-21 0,22 1 16,-21-1-16,0-21 0,0 22 0,21-22 16,0 0-16,0 0 15,-21-21-15,21-21 16,0 0-16,0 0 16,0-1-16,0-20 0,21 21 0,0-21 15,-21-1-15,21 1 16,0 0-16,1-1 0,-1 1 0,21-22 15,-21 22-15,22 21 0,-1-21 0,0 20 16,1 1-16,-22 0 0,21 21 0,0 0 16,1 0-16,-1 21 0,0 0 15,-20 1-15,-1 20 0,0-21 0,-21 21 16,0-20-16,0 20 0,0-21 0,0 21 16,-21-20-16,-22-1 0,22 21 0,-21-21 15,21 0-15,-22 1 0,1-1 16,0 0-16,-1 0 0,1 0 0,21 0 15,-21-21-15,-1 22 0,22-22 0,-21 0 16,21 0-16,-1 0 0,1 0 0,0 0 16,21-22 15,21 1-31,0 0 0,22 0 16,-22 0-16,21 0 0,1-1 0,-1-20 15</inkml:trace>
  <inkml:trace contextRef="#ctx0" brushRef="#br0" timeOffset="201440.77">8488 15473 0,'0'0'0,"0"-21"0,21 0 31,0 21-31,0-22 16,0 22-16,1 0 0,-1 0 15,0-21-15,0 21 0,0 0 0,0 0 16,1 0-16,-1 0 16,-21 21-1,-21-21-15,-1 22 0,1-1 0,-21 0 16</inkml:trace>
  <inkml:trace contextRef="#ctx0" brushRef="#br0" timeOffset="201572.7">8424 15642 0,'-21'21'16,"21"1"-1,21-22 1,0 0-16,1 0 0,-1 0 0,0 0 16,0 0-16,0 0 0,0 0 15,1 0-15,-1-22 0,0 1 16,0 21-16,-21-21 0</inkml:trace>
  <inkml:trace contextRef="#ctx0" brushRef="#br0" timeOffset="202968.12">10499 15431 0,'-43'-43'16,"43"22"-16,-21 0 15,21 0-15,0-22 0,0 22 16,0 0-16,0 0 0,0-21 0,0 20 15,21 1-15,0 21 0,1 0 16,-1 0-16,0 0 0,0 21 16,0 1-16,0 20 0,1-21 0,-1 21 15,0 1-15,-21 20 0,0-20 0,21-1 16,-21 0-16,0 1 0,0-1 0,0 0 16,0 1-16,-21-22 0,21 0 15,-21 21-15,0-21 0,21 1 16,-22-22-1,22-22 1,0 1-16,0 0 0,0 0 16,0 0-16,0-22 0,0 1 0,22 0 15,-22-1-15,21-20 0,0 21 0,21-22 16,-21 22-16,22-22 0,-22 22 0,21 21 16,1 0-16,-22-1 0,21 22 15,-21 0-15,22 22 0,-43-1 0,21 0 16,0 21-16,-21 1 0,21-1 0,-21 0 15,0 1-15,0-1 0,0 0 0,0-21 16,0 22-16,0-22 0,21 0 16,-21 0-16,21 0 0,-21 1 0,22-1 15,-1-21-15,0 0 0,0 0 16,21 0-16,-20 0 0,-1 0 16,0 0-16,21-21 0,-21-1 0,22 1 15,-1 0-15,-21 0 0,22-21 16,-22-1-16,21 22 0,-21-21 0,0-22 15,1 22-15,-22 0 0,0-1 0,0-20 16,0 20-16,0 22 0,-22-21 0,1 21 16,0 21-16,-21 0 0,21 0 15,-1 0-15,-20 0 0,21 21 0,0 0 16,-22 21-16,22-20 0,0 20 0,0 0 16,21 1-16,0-1 0,0 0 0,0 1 15,0-1-15,0 0 0,0-21 16,0 22-16,21-22 0,0 0 0,0 0 15,1 0-15,-1 1 0,0-1 16,21-21-16,-21 0 0,22 0 0,-22 0 16,21 0-16,1 0 0,-1 0 0,0-21 15,1-1-15,-1 1 0,0 0 16,1 0-16,-22-21 0,21 20 0,-21-20 16,22 0-16,-22-1 0,0 1 0,-21 0 15,0-1-15,21 22 0,-21-21 0,21 21 16,-21 42 15,0 0-31,0 0 0,0 22 0,0-22 16,0 21-16,0-21 0,0 22 0,0-22 15,0 0-15,0 21 0,0-21 0,0 1 16,0-1-16,0 0 16,21-21-16,1 0 15,-1 0-15,0 0 0,0 0 16,0 0-16,0-21 0,1 0 0,-1 21 15,0-43-15,-21 22 0,21 0 16,0 0-16,0-22 0,-21 22 0,0 0 16,22-21-16,-22 21 0,21 21 0,-21-22 15,0 44 1,0-1-16,0 0 0,0 0 16,0 0-16,0 0 0,0 22 15,0-22-15,0 0 0,0 0 0,0 0 16,0 1-16,0-1 0,0 0 0,21 0 15,0-21-15,0 21 0,0-21 16,1 0-16,-1 0 0,0 0 0,0 0 16,0-21-16,22 0 0,-22 21 15,0-21-15,0 0 0,0-1 0,0-20 16,1 21-16,-1-21 0,0-1 0,-21 1 16,0 0-16,0-22 0,0 22 0,0-22 15,0 22-15,-21 0 0,0-1 16,-1 22-16,1-21 0,0 21 15,21-1-15,-21 22 0,0 0 16,21 22 15,21-22-31,0 0 16,0 0-16,0 0 0,1 0 0,20 0 16,-21 0-16,21 0 0,-20-22 0</inkml:trace>
  <inkml:trace contextRef="#ctx0" brushRef="#br0" timeOffset="203380.88">15325 14647 0,'0'0'16,"-22"-21"-16,1 0 0,0 21 0,0-21 0,0 21 16,0-21-16,-1 21 0,1-21 15,0 21 1,21-22-16,0 1 16,-21 21-1,0 0-15,0 0 16,-1 43-1,22-22-15,-21 21 0,21 22 0,-21-22 16,21 21-16,0 22 0,0-21 0,0 20 16,0-20-16,-21 20 0,21-20 0,0-1 15,-21 1-15,21-1 0,0-20 16,0-1-16,0 0 0,0-20 0,0-1 16,0 0-16,0 0 0,0 0 0,0-42 31,0 0-31,0 0 15,0 0-15</inkml:trace>
  <inkml:trace contextRef="#ctx0" brushRef="#br0" timeOffset="203896.59">14711 14880 0,'0'0'0,"-21"-42"0,-1-22 0,1 1 0,21 21 16,0-22-16,0 22 0,0-1 0,0 1 15,0 0-15,0-1 0,21 22 16,22 0-16,-22 0 0,21 0 15,1 21-15,-1 0 0,21 0 0,1 21 0,-1 0 16,1 0-16,-1 22 0,1-22 16,-1 21-16,-20 0 0,-1 1 15,-21-1-15,0 0 0,-21 1 0,0-1 16,-21-21-16,-21 22 0,0-22 0,-1 21 16,-20-21-16,-1 22 0,1-22 0,-1 0 15,1 0-15,-1 0 0,1 0 16,20-21-16,1 22 0,0-22 0,21 0 15,-1 0-15,1 0 0,42-22 16,1 1 0,-1 0-16,21 0 0,0 0 0,1 21 15,20-21-15,1-1 0,20 22 16,1 0-16,0 0 0,-1 0 16,1 22-16,0-1 0,-1 0 0,-20 21 15,-1 1-15,1 20 0,-1-21 0,-20 1 16,-22 20-16,0-20 0,-21 20 15,0-21-15,-21 1 0,0-1 0,-22 0 16,-20-20-16,21 20 0,-22-21 0,1 0 16,-1 0-16,22 1 0,-22-1 0,1-21 15,-1 21-15,22-21 0,-22 0 0,22 0 16,0 0-16,-1 0 0,22 0 0,0 0 16,0 0-16,21-21 0,0 0 15,0-1-15,0-20 0,0 21 0,21-21 16,0-1-16,22 1 0,-1 0 15,0-1-15,1-20 0,20 20 0,1-20 16,-1 21-16</inkml:trace>
  <inkml:trace contextRef="#ctx0" brushRef="#br0" timeOffset="204256.39">16129 14944 0,'42'0'0,"-84"0"0,105 0 0,-41 0 16,-22 21-16,0 0 0,0 0 15,0 0-15,-22 22 0,1-1 16,0-21-16,0 22 0,0-1 15,21 0-15,0 1 0,-21-1 0,21 0 0,0 1 16,0-22-16,0 21 0,0-21 0,0 0 16,0 1-16,0-1 0,21 0 15,0-21-15,0 0 16,0 0-16,22 0 0,-22 0 0,0 0 16,21-21-16,1 0 0,-22-1 0,21 1 15,0-21-15,-20 0 0,-1-1 0,21 1 16,-21-22-16,-21 22 0,0-21 0,0-1 15,0 22-15,0-1 0,-21-20 16,0 21-16,-21 20 0,-1 1 0,1 0 16,0 21-16,-1 0 0,1 0 15,0 21-15,-1 0 0,1 1 0,21-1 0,-22 21 16,22 0-16,0 1 0,0-1 16,21 0-16,0-20 0,0 20 15,0 0-15,21-21 0,-21 1 0,42-1 16,-20 0-16,-1 0 0,21-21 0,0 0 15,1 0-15</inkml:trace>
  <inkml:trace contextRef="#ctx0" brushRef="#br0" timeOffset="204527.96">17039 14817 0,'21'-64'16,"-42"128"-16,63-170 0,-20 42 0,-22 22 15,0 0-15,0-1 0,0 22 16,0 0-16,0 42 15,0 0-15,0 1 0,-22 20 0,1 0 16,0 22-16,21-22 0,-21 22 0,0-1 16,21 1-16,-21-1 0,-1 1 15,22-1-15,-21 1 0,21-1 0,-21-21 16,0 22-16,21-22 0,-21 1 0,21-1 16,-21-21-16,-1 21 0,22-20 0,0-1 15,0 0-15,22-21 31,-1-21-31,0 0 0,0-1 0,21-20 16,-20 0-16,20-1 0</inkml:trace>
  <inkml:trace contextRef="#ctx0" brushRef="#br0" timeOffset="204775.81">17420 14605 0,'0'0'16,"85"-148"-16,-85 127 15,21 0-15,-21 42 16,0 0-16,0 21 0,0 1 15,0-1-15,0 0 0,-21 1 0,21 20 16,-21 1-16,21-22 0,-22 21 16,1 1-16,21-1 0,-21 1 0,0-1 15,0 1-15,21-22 0,-21 22 0,-1-22 16,1 0-16,21 1 0,0-22 16,-21 21-16,21-21 0,-21 1 0,21-1 15,0 0-15,21-42 31,0 0-31,22-1 0,-22 1 16,21-21-16,0 21 0</inkml:trace>
  <inkml:trace contextRef="#ctx0" brushRef="#br0" timeOffset="205279.91">18013 14647 0,'0'0'0,"42"-63"0,-21 21 0,0-22 15,1 22-15,-1-1 0,0 22 0,0 0 16,0 0-16,-21 0 0,0 0 15,21 21-15,-21 21 16,0 0-16,0 21 0,0-21 16,0 22-16,-21-1 0,0 22 0,0-22 15,0 21-15,0-20 0,-1 20 16,1 1-16,-21-1 0,21-20 0,21 20 0,-21 1 16,-1-1-16,22-21 0,-21 22 0,21-22 15,-21 1-15,21-1 16,0 0-16,0-21 0,0 22 0,0-22 0,0 0 15,21 0-15,0 0 0,1-21 0,20 0 16,-21 0-16,0 0 0,22 0 16,-1 0-16,-21 0 0,21-21 0,1 0 15,-1 0-15,0 0 0,1-22 16,-1 22-16,0-42 0,-20 20 0,20 1 16,-21-21-16,0 20 0,0 1 0,1 0 15,-22-1-15,0 22 0,0 0 0,0 0 16,-22 21-16,1 0 15,-21 21-15,21-21 0,0 21 16,-1 21-16,1-20 0,0-1 0,0 21 16,21 0-16,0-20 0,0 20 0,0-21 15,0 21-15,0-20 0,0 20 0,0-21 16,0 0-16,0 0 0,21 1 16,0-1-16,0-21 15,1 0-15,-1 0 0,0 0 0,0 0 16,0 0-16,0 0 0,1-21 0,-1 21 15,0-22-15,0 1 0,0 0 0,0-21 16,1 21-16,-22-1 0,0-20 0</inkml:trace>
  <inkml:trace contextRef="#ctx0" brushRef="#br0" timeOffset="205544.76">16976 14817 0,'0'0'16,"-43"0"-16,1 0 0,0 0 0,20 0 15,1 0-15,21 21 16,21-21-16,1 0 16,20 0-16,0 0 0,1 0 0,-1 0 15,21 0-15,1 0 0,-1 0 16,1-21-16,-1 21 0,1-21 0,-1 21 15,1-22-15,-1 22 0,1 0 16,-1-21-16,1 21 0,-22 0 0,22-21 16,-22 21-16,0 0 0,1 0 0</inkml:trace>
  <inkml:trace contextRef="#ctx0" brushRef="#br0" timeOffset="205908.57">19664 14520 0,'0'0'0,"0"-42"15,0 21-15,-21 0 0,-1 21 16,1 0-16,0 0 0,0 0 0,0 21 15,0 0-15,-1 0 0,1 0 0,0 1 16,-21 20-16,21 0 0,-1-21 16,1 22-16,0-1 0,0 0 0,21 1 15,0-1-15,-21 0 0,21-20 0,0 20 16,0 0-16,0 1 0,0-22 0,0 21 16,21-21-16,-21 22 0,21-22 0,0 0 15,0 0-15,1 0 0,-1-21 16,0 0-16,21 0 0,-21 0 15,22 0-15,-22 0 0,21 0 0,1 0 16,-1-21-16,0 0 0,1 0 0,-1 0 16</inkml:trace>
  <inkml:trace contextRef="#ctx0" brushRef="#br0" timeOffset="206236.74">20320 14457 0,'0'0'0,"21"-21"16,-21 0-16,21-1 0,0 22 0,1 0 16,-1 0-16,0 0 0,0 0 15,0 22-15,0-1 0,1 0 0,-1 0 16,0 0-16,0 22 0,-21-22 0,0 21 16,0 0-16,0 1 0,0-22 15,0 21-15,0 1 0,-21-1 0,21-21 16,-42 21-16,20-20 0,1 20 0,0-21 15,-21 21-15,21-20 0,-22-1 0,1 21 16,21-21-16,-22-21 0,22 21 16,-21 1-16,21-1 0,0-21 0,-1 21 15,1-21-15,0 21 16,42-42 0,0 21-1,1-21-15,-1 0 0,21-1 16</inkml:trace>
  <inkml:trace contextRef="#ctx0" brushRef="#br0" timeOffset="206485.6">21378 14499 0,'0'0'16,"0"-21"-16,-21 21 0,0-21 0,0 21 15,0 0-15,-1 0 16,22 21 15,0 0-15,22 0 0,-22 1-16,0-1 15,0 0-15,0 0 0,0 0 0</inkml:trace>
  <inkml:trace contextRef="#ctx0" brushRef="#br0" timeOffset="206728.47">21209 15198 0,'0'0'0,"0"21"0,0 0 16,0 0-16,0 0 0,0 1 15,0-1-15,-21 0 0,21 21 0,-21-21 16,-1 1-16,22-1 0,-21 0 0,0 0 15,21 0-15,-21 22 0,0-43 0,-22 21 16,22 0-16,-21 0 0,21 0 0,-22 0 16,1 1-16,0-1 0,-1-21 15,-20 21-15,21-21 0,-22 21 16,22-21-16,-22 0 0,1 0 0,-1 0 0,1 0 16,-1 0-16,1 0 0,-1 0 15,22 0-15,-22 0 0</inkml:trace>
  <inkml:trace contextRef="#ctx0" brushRef="#br0" timeOffset="-208972.04">7514 6795 0,'0'0'0,"21"0"0,-21-22 0,0 1 16,21-21 0,-21 21-16,0 0 0,0-1 15,0 1-15,0 0 16,0 42 31,0 0-47,0 22 0,0-22 0,0 42 15,-21-20-15,0 20 0,21 1 16,-21-1-16,0 22 0,0-22 0,21 22 16,-22-21-16,1 20 0,0-20 0,21-1 15,0-20-15,0 20 0,-21-21 16,21-20-16,0 20 0,-21-21 16,21 21-16,0-20 0,0-1 0,0 0 15,-21-21-15,-1 0 31,22-21-15,0 0-16,0-1 0,0 1 0,0-21 16,0 21-16,22-22 0,-1 22 0,0-21 15,0 0-15,21-1 0,-20 1 16,20 21-16,0-22 0,22 22 0,-22-21 16,22 42-16,-22-21 0,21 21 0,-20 0 15,20 0-15,-20 21 0,-1 0 16,0 21-16,1-20 0,-22 20 15,0 0-15,0 1 0,-21-22 0,0 21 16,-21 0-16,0 1 0,-22 20 0,1-20 16,0-22-16,-22 21 0,1 0 0,-1-20 15,1 20-15,-1-21 0,22 0 16,-22-21-16,22 21 0,0-21 0,21 0 16,-22 0-16,22 0 0,0 0 0,21-21 31,0 0-31,21 0 15,-21 0-15,42 0 0,-20-22 0,-1 22 16,21 0-16,-21 0 0</inkml:trace>
  <inkml:trace contextRef="#ctx0" brushRef="#br0" timeOffset="-208704">9059 7345 0,'0'0'0,"43"0"16,-22 0-16,0 0 0,0-21 16,0 21-1,22 0-15,-22 0 0,0-21 0,0 21 16,21 0-16,-20 0 0,-1 0 0,21 0 15,-21 0-15,0 0 0,1 0 16,-44 0 0</inkml:trace>
  <inkml:trace contextRef="#ctx0" brushRef="#br0" timeOffset="-208560.08">9165 7514 0,'0'0'0,"0"21"15,0 1 1,21-22-1,0 0-15,1 0 0,-1 0 16,0 0-16,0 0 0,0 0 16,0 0-16,1 0 0,20 0 0,-21 0 15,0-22-15,22 22 0,-1-21 0</inkml:trace>
  <inkml:trace contextRef="#ctx0" brushRef="#br0" timeOffset="-207248.12">10562 7027 0,'0'0'0,"0"22"32,0-1-32,0 0 0,0 21 15,0 1-15,-21-1 0,21 0 0,0 1 16,0 20-16,-21-21 0,21 1 0,-21-1 15,21 0-15,0 1 0,0-1 0,0-21 16,-22 0-16,22 1 0,0-1 16,0 0-16,0-42 31,0 0-15,0-1-16,0-20 0,0 21 15,0 0-15,0-22 0,22 1 16,-22 0-16,21-1 0,0 1 0,0-21 15,21 20-15,-20 1 0,20 0 0,0-1 16,-21 1-16,22 21 0,-1 0 0,-21-1 16,22 22-16,-1 0 0,-21 0 15,0 22-15,0-1 0,1 0 0,-1 0 16,-21 21-16,0 1 0,0-1 0,0 22 16,0-22-16,0 0 0,0 1 15,0-1-15,0 0 0,0-21 0,0 22 16,0-22-16,0 0 0,21 0 15,0 0-15,0 1 0,0-1 0,22-21 16,-22 0-16,21 0 0,1 0 0,-1 0 16,0 0-16,1 0 0,-22 0 0,21 0 15,0 0-15,1-21 0,-1-1 0,0 1 16,1-21-16,-1 21 0,0-22 16,1 22-16,-22-21 0,21 0 0,-21-1 15,1-20-15,-1 20 0,0 1 0,-21 0 16,0 21-16,0-22 0,0 22 0,0 0 15,0 0-15,-21 21 0,0 0 16,-1 0-16,1 0 0,0 21 16,0 21-16,-21-21 0,20 22 0,1-1 15,0-21-15,0 22 0,0 20 0,0-42 16,-1 22-16,22-1 0,0 0 0,0-21 16,0 22-16,0-22 0,0 0 0,0 0 15,22 0-15,-1 1 0,0-1 16,0-21-16,21 0 0,-20 0 0,-1 0 15,21 0-15,0 0 0,-20 0 0,20 0 16,0-21-16,-21 21 0,22-22 0,-1 1 16,0 0-16,-20-21 0,20 21 0,0-22 15,-21 1-15,22 21 16,-22-22-16,0 1 0,21 0 0,-20-1 16,-1 1-16,-21 0 0,0 21 0,21-1 15,-21 1-15,0 0 0,0 42 16,0 0-1,-21 22-15,0-22 0,-1 21 16,1 1-16,0-1 0,21 0 0,-21-21 16,21 22-16,-21-1 0,21-21 0,0 0 15,0 22-15,0-22 0,0 0 0,0 0 16,21-21-16,0 21 16,0-21-16,0 0 0,1 0 15,-1 0-15,0 0 0,0-21 0,21 21 16,-20-21-16,-1 0 0,0 0 15,0 0-15,0-1 0,0 1 0,1 0 16,-1-21-16,0 21 0,0-1 0,0 1 16,-21 0-16,0 42 31,-21 0-31,21 1 0,-21-1 16,21 0-16,-21 0 0,21 0 0,0 0 15,0 1-15,0-1 0,0 0 0,0 0 16,0 0-16,21-21 15,0 21-15,0-21 0,22 0 16,-22 0-16,0 0 0,21 0 16,1 0-16,-1 0 0,-21-21 0,21 0 15,1 21-15,-1-21 0,-21 0 0,22-22 16,-22 22-16,0 0 0,0-21 0,0-1 16,-21 1-16,21 0 0,-21 21 15,0-22-15,0 1 0,0 21 0,-21-22 16,0 22-16,-21 21 0,21-21 0,-1 0 15,1 21-15,42 0 47,1 0-47,-1 0 0,0 0 16,0 0-16,0 0 0,0 0 16,1 0-16,-1 0 0,0 0 15,0-21-15,0 21 0,0-21 16,-21-1-16,22 1 0,-1 0 0</inkml:trace>
  <inkml:trace contextRef="#ctx0" brushRef="#br0" timeOffset="-206740.41">15536 6752 0,'0'0'0,"43"-106"16,-22 64-16,-21 21 0,0 0 0,0 0 15,0-1-15,21 22 0,-21 22 16,0-1-16,0 21 0,-21-21 15,21 22-15,-21 20 0,-1-21 16,1 22-16,0-22 0,0 22 0,0-1 16,0 1-16,-1-22 0,1 22 15,-21-1-15,21-21 0,0 22 0,-1-22 16,1 1-16,21-22 0,0 21 0,-21-21 16,21 0-16,-21 1 0,21-1 15,0 0-15,-21-21 16,0 0-16,21-21 15,-22 0-15</inkml:trace>
  <inkml:trace contextRef="#ctx0" brushRef="#br0" timeOffset="-206200.46">14965 6964 0,'0'0'0,"0"-64"0,0 1 16,0-1-16,0 1 0,0-1 15,0 1-15,21-1 0,21 1 0,-21 21 16,1-22-16,20 22 0,0-1 0,22 22 15,-1-21-15,-20 21 0,41-22 16,-20 43-16,-1-21 0,1 21 0,20 0 16,-20 0-16,-1 21 0,1 1 0,-1 20 15,-41 0-15,-1 22 0,-21-1 0,0 1 16,-21-1-16,-22 22 0,-20-22 16,-1 1-16,1-1 0,-22 1 0,0-22 15,22 1-15,-1-22 0,1 21 0,-1-21 16,22 0-16,0-21 0,-1 0 0,22 22 15,0-22-15,0 0 0,21-22 16,21 1 0,0 0-16,22 21 0,-1-21 15,0-21-15,1 20 0,-1 1 0,21 0 16,1 0-16,-1 21 0,-20 0 0,20 0 16,1 0-16,-22 0 0,22 21 0,-22 0 15,-21 0-15,21 1 0,-20 20 16,-1 0-16,0 1 0,-21-1 0,0 0 15,0 1-15,-21-1 0,-22-21 0,1 21 16,0 1-16,-1-22 0,1 21 0,-21-21 16,-1 1-16,1-1 0,-1-21 0,1 21 15,-1-21-15,1 0 0,-1 0 16,22 0-16,-22 0 0,22 0 16,0-21-16,20 21 0,-20-21 0,21-1 15,0 1-15,21 0 0,0-21 0,0 21 16,0-1-16,0-20 0,0 0 0,0 21 15,21-1-15,0-20 0,0 21 0,0 21 16,1-21-16,20 0 0,0 21 16,1 0-16,-1 0 0,21 0 0</inkml:trace>
  <inkml:trace contextRef="#ctx0" brushRef="#br0" timeOffset="-205108.07">16595 6964 0,'0'0'16,"-22"-21"-16,1 0 0,0-1 0,0 1 0,0 21 16,0 0-16,-22 0 0,22 0 0,0 21 15,-21 1-15,20-1 0,-20 21 0,21-21 16,-21 22-16,20-1 0,1 0 15,-21 1-15,21-1 0,0 0 16,21 1-16,0-22 0,-22 21 0,22-21 16,0 0-16,0 1 0,22-1 15,-1-21-15,0 21 0,0-21 0,0 0 16,0 0-16,22 0 0,-22 0 0,21-21 16,-21 0-16,22-1 0,-22 22 15,0-21-15,21 0 0,-20-21 0,-1 21 16,0-1-16,0-20 0,0 0 0,0 21 15,-21-1-15,0-20 0,0 21 0,22 0 16,-22 42 0,-22 0-1,1 0-15,21 22 16,0-22-16,-21 0 0,0 21 0,21-21 16,0 1-16,0-1 0,0 0 0,0 0 15,0 0-15,0 0 0,21 1 0,0-1 16,0-21-16,1 21 0,-1-21 15,0 0-15,21 0 0,-21 0 0,22 0 16,-1 0-16,-21 0 0,22 0 0,-1 0 16,-21-21-16,21 0 0,-20-1 0,20 1 15,-21 0-15,0-21 0,0 21 0,1-22 16,-1 1-16,-21 21 0,0-22 0,21 22 16,-21 0-16,0-21 0,21 42 15,-21-21-15,0 42 16,0 0-1,-21 21-15,21-21 0,-21 22 0,0-22 16,21 21-16,-22 1 0,1-22 0,21 21 16,0-21-16,0 0 0,-21 1 15,21-1-15,0 0 0,0 0 0,0 0 16,0-42 15,21 0-31,-21 0 16,21 0-16,1-1 0,-1 1 15,0 0-15,-21 0 0,21 0 0,0 0 16,0-22-16,1 22 0,-1-21 16,0 21-16,0-1 0,0 1 0,0 0 15,1 0-15,-1 21 0,0 0 0,0 0 16,-21 21-16,0 0 0,0 0 16,0 1-16,0-1 0,0 21 15,0-21-15,0 0 0,0 1 0,0-1 16,0 0-16,0 0 0,0 0 0,0 0 15,0 1 1,0-44 0,21 1-1,0 21-15,1-21 0,-1 0 0,0 0 16,21-22-16,-21 22 0,22 0 16,-22-21-16,21 21 0,1-22 0,-22 22 15,21 0-15,-21 0 0,0 0 0,1 21 16,-1 0-16,-21 21 15,0 0-15,0 0 0,0 0 16,0 0-16,0 22 0,0-22 0,0 21 16,0-21-16,-21 22 0,21-22 0,0 0 15,0 0-15,0 0 0,0 1 0,0-1 16,0 0-16,21-21 16,0 0-16,0 0 0,0 0 15,0 0-15,1 0 0,20 0 16,-21 0-16,0 0 0,0-21 15,1 0-15,-1-1 0,21 1 0</inkml:trace>
  <inkml:trace contextRef="#ctx0" brushRef="#br0" timeOffset="-204620.35">18478 6731 0,'0'0'0,"0"-42"0,0 21 0,0-22 15,-21 43 1,0 0-16,0 0 0,21 21 15,0 1-15,-21-1 0,0 0 16,21 21-16,0 1 0,-22-22 0,1 21 0,0 22 16,21-22-16,-21 0 0,21 1 15,-21 20-15,21-21 0,-21 1 16,21-1-16,0 0 0,0 1 0,0-1 16,0-21-16,0 22 0,-22-22 0,22 0 15,0 0-15,0-42 47,22 0-47,-22 0 0,21-1 0,0-20 16,0 21-16,0-21 0,0 20 15,1-20-15,20 0 0,-21 21 0,0-22 0,22 22 16,-22 0-16,21 0 0,-21 21 0,22 0 16,-22 0-16,0 0 15,0 21-15,0 0 0,0 0 0,1 0 16,-1 1-16,-21 20 0,0-21 0,0 21 15,0-20-15,0 20 0,0-21 0,0 0 16,0 0-16,-21 1 0,-1-1 0,1 0 16,0-21-16,0 21 0,-21-21 0,20 21 15,-20-21-15,21 0 0,0 0 16,-22 0-16,22 0 0,0 0 0,0 0 16,0 0-16,0 0 0,21-21 15,0 0-15,21 0 16,0 0-16,0-1 0,0 1 15</inkml:trace>
  <inkml:trace contextRef="#ctx0" brushRef="#br0" timeOffset="-203960.21">19198 7112 0,'0'0'0,"-21"0"15,0 21-15,0-21 16,-1 21-16,1 1 0,21-1 0,-21 0 15,0 21-15,0-21 0,21 1 16,0-1-16,0 0 0,0 21 16,0-21-16,0 1 0,0-1 15,0 0-15,21-21 0,-21 21 16,21-21-16,0 0 0,0 0 16,1 0-16,-1 0 0,0 0 0,-21-21 15,21 21-15,0-21 0,0 0 16,-21-1-16,22 1 0,-1 0 0,-21-21 15,0 21-15,21-22 0,-21 22 0,21-21 16,-21-1-16,0 22 0,0-21 0,21 21 16,-21-22-16,21 22 0,1 0 15,-22 0-15,21 21 0,0 0 16,0 0-16,0 0 0,0 0 16,22 0-16,-22 0 0,21 0 0,-21 21 15,1 0-15,-1 0 0,0 1 0,0-1 16,-21 0-16,21 0 0,-21 0 0,0 22 15,0-22-15,0 0 0,0 21 16,-21-21-16,21 1 0,-21-1 0,21 0 16,-21 0-16,21 0 0,0 0 0,0 1 15,0-1-15,0 0 0,21-21 16,0 21-16,0-21 16,0 0-16,1 0 0,-1 0 0,21 0 15,-21 0-15,0 0 0,1-21 0,-1 21 16,0-21-16,0 0 0,21-1 15,-42-20-15,22 21 0,-1-21 0,-21-1 16,21 1-16,-21 0 0,0 20 0,0-20 16,0 0-16,-21 21 0,0-1 15,-1-20-15,1 42 0,0-21 0,-21 21 16,21 0-16,-1 0 0,-20 0 0,21 0 16,0 0-16,0 21 0,-1 0 0,1 0 15,0-21-15,21 22 0,0-1 0,0 21 16,0-21-16,0 0 15,0 1-15,0-1 0,21 0 16,0 0-16,1-21 0,-1 0 0,0 0 16,0 0-16</inkml:trace>
  <inkml:trace contextRef="#ctx0" brushRef="#br0" timeOffset="-203660.38">20743 6858 0,'0'-42'16,"-21"42"15,0 21-31,21 0 0,-21 0 0,0 0 16,-1 1-16,22-1 16,-21 0-16,0 21 0,0-21 0,21 1 15,-21 20-15,0 0 0,21-21 0,0 22 16,0-1-16,0-21 0,0 22 0,0-22 15,0 21-15,0-21 0,0 0 0,0 1 16,0-1-16,21 0 0,0 0 16,0 0-16,0-21 0,0 0 0,1 21 15,20-21-15,-21 0 0,0 0 0,22 0 16,-22 0-16,21 0 0,-21 0 0,22-21 16,-22 0-16</inkml:trace>
  <inkml:trace contextRef="#ctx0" brushRef="#br0" timeOffset="-203343.62">21336 6922 0,'0'-22'0,"0"44"0,0-65 0,0 22 15,21 21-15,-21-21 0,21 21 16,0 0-16,1 0 0,-1 0 16,0 0-16,0 21 15,0 0-15,0 0 16,-21 1-16,0-1 0,0 0 0,0 0 0,0 21 15,0-20-15,0 20 0,0-21 16,0 21-16,-21-20 0,0 20 0,0-21 16,21 0-16,-21 0 0,0 22 15,-1-22-15,1 0 0,21 0 0,-21-21 16,0 21-16,21 1 0,-21-22 0,21 21 16,-21-21-16,-1 0 15,1 0 1,21-21-1,0-1 1,21 1-16,1 0 0</inkml:trace>
  <inkml:trace contextRef="#ctx0" brushRef="#br0" timeOffset="-203108.54">21992 6985 0,'0'-21'16,"0"0"31,0 42-16,0 0-15,0 0-1,0 0-15,-21-21 0</inkml:trace>
  <inkml:trace contextRef="#ctx0" brushRef="#br0" timeOffset="-202876.15">21886 7493 0,'0'21'16,"0"0"-16,0 1 15,0-1-15,0 0 0,-21 0 16,21 0-16,0 0 0,0 1 16,0-1-16,-21 0 0,21 0 15,-21 0-15,21 0 0,-21 1 0,21-1 16,-22 0-16,1 0 0,21 0 0,-21 0 16,0 1-16,0-1 0,-22 0 0,22 0 15,0 0-15,-21-21 0,-1 21 0,22-21 16,-42 22-16,20-1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1T02:21:39.31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5694 826 0,'21'0'31,"0"0"-31,0-22 0,0 22 16,1 0-16,-1-21 0,0 21 0,0-21 15,0 21-15,0-21 0,22 0 16,-22 21-16,0-21 0,21 21 0,-20-22 15,-1 1-15,0 0 0,0 21 16,-21-21-16,0 0 0,0 0 16,0-1-16,0 1 0,0 0 0,-21 0 15,0 21-15,0-21 0,-22 0 0,1 21 16,0 0-16,-22 0 0,22 0 16,-22 0-16,22 0 0,-22 0 0,1 21 15,21 0-15,-1 0 0,1 0 0,0-21 16,20 21-16,1 1 0,0-1 15,21 0-15,0 21 0,0-21 0,0 1 16,21-1-16,0 0 0,1 21 0,-1-21 16,21 22-16,-21-22 0,22 21 15,-1-21-15,0 22 0,-21-22 16,22 21-16,-22 1 0,21-22 0,-21 21 16,1-21-16,-1 22 0,0-22 15,-21 21-15,0-21 0,0 22 0,0-22 16,-42 0-16,20 0 0,-20 0 0,0 0 15,-1 1-15,1-1 0,-21-21 16,20 21-16,-20-21 0,20 21 0,-20-21 16,21 0-16,-1 0 0,1 0 0,0 0 15,-1-21-15,22 0 0,0 21 16,0-21-16,0-1 0,-1 1 0,22-21 16,-21 21-16,21-22 0,0 1 0,-21 0 15,21-22-15,0 22 0,0-22 16,0 22-16,0-21 0,0 20 15,0 1-15,0 0 0,21-1 0,0 22 16,-21 0-16,22 21 0,-1 0 16,0 0-16,0 21 15,-21 0-15,21 0 0,-21 22 0,21-1 16,-21 0-16,0 1 0,0-1 16,22 22-16,-22-22 0,21 0 0,0 1 15,-21-1-15,21 0 0,0 1 0,-21-22 16,21 21-16,1-21 0,-1 0 15,0 1-15,21-1 0,-21 0 0,1-21 16,20 21-16,-21-21 0,21 0 16,1 0-16,-1 0 0,0 0 15,1 0-15,-1-21 0,0 21 0,1-21 16,-1 0-16,0-1 0,1-20 0,-1 21 16,0-21-16,-20-1 0,20 1 15,0-22-15,-21 22 0,22-21 0,-22-1 16,0 1-16,0-1 0,0 1 0,1 20 15,-22-20-15,21 20 0,-21 1 16,0 0-16,0 21 0,0-1 0,0 1 16,0 0-16,0 42 15,0 0 1,0 22-16,-21-22 0,21 21 16,-22 22-16,22-22 0,-21 22 0,21-1 15,-21 1-15,21-22 0,0 21 16,0-20-16,0 20 0,-21-20 0,21-1 15,0 0-15,0-21 0,0 1 0,0 20 16,0-21-16,0 0 0,0 0 16,0 1-16,21-22 15,0 0 1,0-22-16,-21 1 16,0 0-16,0 0 15,0 0-15,0 0 0,0-1 0,0 1 0,0-21 16</inkml:trace>
  <inkml:trace contextRef="#ctx0" brushRef="#br0" timeOffset="203.47">6117 1080 0,'0'0'16,"21"0"15,-21-22-31,21 22 0,1 0 0,-1 0 16,0-21-16,0 21 0,21 0 15,-20-21-15,-1 21 0,0 0 0,0 0 16,0-21-16,0 21 0,1-21 0,-1 21 16,0 0-1</inkml:trace>
  <inkml:trace contextRef="#ctx0" brushRef="#br0" timeOffset="1831.53">6921 1482 0,'0'0'0,"22"0"16,-1 0-16,0-21 15,0-1-15,0 22 0,-21-21 16,21 0-16,1 0 0,-22 0 0,21 0 15,-21-1-15,0-20 0,0 21 16,21-21-16,-21-1 0,0 22 0,0-21 16,0-1-16,0 1 0,0 21 0,0-21 15,-21 20-15,0 1 0,-1 0 16,1 0-16,-21 21 0,21 0 16,0 21-16,-22 0 0,1 0 0,21 22 15,-22-1-15,1-21 16,21 22-16,-21-1 0,20 0 0,-20 1 15,21-1-15,0 0 0,0 1 0,21-1 16,0-21-16,0 0 0,0 22 16,0-22-16,21 0 0,0 0 15,0-21-15,0 0 0,0 0 0,22 0 16,-22 0-16,0 0 0,21 0 0,-20 0 16,-1 0-16,21-21 0,-21 0 15,0 0-15,1-1 0,-1 1 0,0 0 16,0-21-16,0 21 0,0-22 0,-21 22 15,22-21-15,-22-1 0,21 1 16,-21 21-16,0-21 0,0 20 16,0 1-16,0 0 0,0 0 0,0 42 31,-21 0-15,-1 22-16,22-22 0,-21 21 0,21-21 15,0 22-15,-21-1 0,21-21 16,0 21-16,0-20 0,0 20 0,0-21 15,0 21-15,0-20 0,0-1 0,21 0 16,-21 0-16,21-21 16,1 21-16,-1-21 0,0 0 0,0 0 0,0 0 15,22 0-15,-22 0 0,0 0 16,0 0-16,0-21 0,0 0 0,1 0 16,-1 0-16,0-1 0,21 1 15,-21-21-15,1 0 0,-1-1 0,0 1 16,0 0-16,0-22 0,0 1 0,1 20 15,-1-20-15,0-1 0,0 22 16,0-22-16,-21 22 0,0 0 0,0-1 16,21 1-16,-21 0 0,0 21 15,0-1-15,0 1 0,0 0 16,0 42 0,0 0-1,-21 22-15,21-22 0,-21 21 0,0 1 16,21-1-16,0 21 0,-21-20 15,0 20-15,-1 1 0,22-22 16,-21 22-16,21-22 0,0 21 0,0-20 16,-21-1-16,21 0 0,0-20 0,0 20 15,0-21-15,0 0 0,0 22 0,21-22 16,0 0-16,-21 0 16,22-21-16,-1 0 0,0 0 0,0 0 15,21 0-15,-20 0 0,-1 0 0,0 0 16,21 0-16,-21-21 0,1 0 15,20 21-15,-21-21 0,0-1 0,22 1 16,-22 0-16,0-21 0,0 21 0,0-1 16,0 1-16,-21-21 0,22 21 15,-22 0-15,21-1 0,-21 1 16,0 42 0,0 1-16,0-1 15,0 0-15,0 21 16,0-21-16,0 1 0,0-1 0,0 0 15,0 0-15,0 0 0,0 0 16,0 1-16,21-1 16,0-21-16,0 0 0,0 0 15,1 0-15,-1 0 16,0-21-16,0 21 16,-21-22-16,21 1 0,0 21 15,1-21-15,-22 0 0,21-21 0,0 20 16,0 1-16,0-21 0,0 21 0,-21-22 15,22 22-15,-1 0 0,-21 0 16,0 0-16,21 0 0,0-1 0,-21 1 16,21 21-16,0 0 15,-21 21 1,0 1 15,0-44 32,0 1-63,0 0 15,-21 21 17,0 0-32,0 0 15,21 21-15,-21 0 16,0 1-16,21-1 0,0 0 15,0 0-15,-22 0 0,22 0 16,-21 22-16,21-22 0,0 0 0,0 0 16,0 22-16,0-22 0,0 0 0,0 0 15,0 0-15,21 0 16,1 1-16,-1-1 0,0-21 16,0 0-16,0 0 0,0 0 15,1 0-15,-1 0 16,0 0-16,0 0 0,0 0 0,0 0 15,1 0-15,-1-21 0,-21-1 0,21 22 16,0-21-16,0 0 0,-21 0 0,0 0 16,21 0-16,-21-1 15,0 1-15,0 0 0,0 0 16,0 0-16,0 0 0</inkml:trace>
  <inkml:trace contextRef="#ctx0" brushRef="#br0" timeOffset="2184.84">8340 529 0,'0'21'16,"0"1"-16,0-1 15,0 0 1,21-21 0,0 0-16,0 0 15,-21-21 1,0 0 0,0-1-16,0 1 15,-21 21 32,0 0-31,21 21-1</inkml:trace>
  <inkml:trace contextRef="#ctx0" brushRef="#br0" timeOffset="2455.67">7556 847 0,'22'0'16,"-1"0"-16,0 0 0,0 0 15,0 0-15,22 0 0,-22-21 0,0 21 16,21-22-16,-21 22 0,22 0 15,-22-21-15,0 21 0,0 0 0,0 0 16,1 0-16,-1 0 0,-42 0 31,-1 21-15,1 1-16</inkml:trace>
  <inkml:trace contextRef="#ctx0" brushRef="#br0" timeOffset="3920.14">5334 1905 0,'0'0'0,"-21"21"0,0-21 0,-1 0 0,-20 0 16,21 0-16,0 0 0,0 0 15,-22 0-15,22 21 0,0-21 0,0 0 16,0 0-16,-22 0 0,22 0 16,0 0-16,0 0 15,42 0 16,0 0-31,0 0 0,22 0 0,-1 0 16,0 22-16,22-22 16,-1 0-16,22 0 0,0 0 0,-1 0 15,22 0-15,0 0 0,0 0 0,0 0 16,21 0-16,0 21 0,0-21 16,21 0-16,0 21 0,-21-21 0,21 0 15,0 21-15,-21-21 0,21 0 0,-21 21 16,0-21-16,-21 0 0,0 21 0,0-21 15,-21 0-15,-1 0 0,-20 0 16,-1 0-16,1 0 0,-22 0 0,0 0 16,1 0-16,-22 0 0,0 0 0,0 0 15,0 0-15,1 0 32,-44 0 30,1 0-62,0 0 16</inkml:trace>
  <inkml:trace contextRef="#ctx0" brushRef="#br0" timeOffset="48674.1">15727 868 0,'0'0'0,"21"-21"15,-21 0-15,21 21 16,-21-22-16,0 1 16,0 0-16,0 0 15,0 0 1,0 42 46,0 0-46,0 0-16,0 0 16,0 1-16,0-1 0,0 0 15,0 0-15,0 0 0,0 0 0,0 1 16,0-1-16,0 0 0,0 0 16,0 0-16,0 0 0,0 1 0,0-1 15,0 21-15,0-21 0,0 0 16,0 1-16,0-1 0,0 0 0,0 0 15,0 0-15,0 0 0,0 1 16,0-44 31,0 1-31,0 0-16,0 0 15,0-21-15,0 20 0,0 1 0,0-21 16,0 0-16,21 20 0,-21-20 15,0 0-15,21-1 0,-21 22 0,0-21 16,0 0-16,22 20 0,-22 1 16,0 0-16,0 0 0,21 0 0,-21 0 15,0-1-15,0 1 16,0 42 31,0 1-32,0-1-15,0 0 16,-21 0-16,21 0 0,0 0 0,-22 1 16,22-1-16,0 0 0,0 0 0,0 0 15,0 0-15,0 22 0,0-22 16,0 0-16,0 0 0,0 0 16,0 1-16,0-1 0,-21 0 0,21 0 15,0 0-15,0 0 0,0 1 0,0-1 16,0 0-16,0 0 0,-21 0 15,21 0-15,0 1 0,0-1 0,0 0 16,0 0-16,0 0 0,0 0 16,-21 1-16,21-1 0,0 0 0,0 0 15,-21 0-15,21 0 0,0 1 0,0-1 16,0 0-16,0 0 0,0 0 16,0 0-16,-21 1 0,21-1 0,0 0 15,0 0-15,-22 0 0,22 0 16,0 1-16,0-1 0,0 0 0,0 0 15,0 0-15,-21 0 0,21 1 16,0-1-16,-21 0 0,21 0 0,0 0 16,0 0-16,0 1 0,-21-1 15,21 0-15,0 0 0,0 0 0,-21 0 16,21 1-16,0-1 0,0 0 16,0 0-16,0 0 0,-21 0 15,21 22-15,0-22 0,0 0 0,-22 0 16,22 0-16,0 22 0,0-22 0,0 0 15,0 21-15,0-20 0,0-1 0,-21 21 16,21-21-16,0 0 0,0 22 16,0-22-16,-21 21 0,21-21 15,0 1-15,0 20 0,0-21 0,0 0 16,0 22-16,0-22 0,0 0 0,0 21 16,-21-21-16,21 1 0,0 20 0,0-21 15,0 21-15,-21-20 0,21 20 0,0-21 16,0 21-16,0-20 0,0 20 15,0-21-15,0 21 0,0-20 0,0 20 16,0-21-16,-21 0 0,21 22 0,0-22 16,0 21-16,-22-21 0,22 0 15,0 22-15,0-22 0,0 21 0,0-21 16,0 22-16,0-22 0,0 21 16,0 1-16,0-22 0,0 21 0,-21 0 15,21-20-15,0 20 0,0 0 0,0 1 16,0-22-16,0 21 0,0 0 0,-21 1 15,21-22-15,0 21 0,0 1 0,0-1 16,0-21-16,0 21 0,0 1 0,0-1 16,0-21-16,0 22 0,0-1 15,-21 0-15,21 1 0,0-1 0,0 0 16,0 1-16,0-1 0,0 0 0,0 1 16,0-1-16,0 0 0,-21 1 15,21-1-15,0 0 0,0-21 0,0 22 16,0-1-16,0 0 0,0 1 15,0-1-15,0 0 0,0 1 0,0-1 16,0-21-16,0 22 0,0-1 0,0 0 16,0 1-16,0-1 0,0-21 0,0 21 15,-21 1-15,21-1 0,0-21 0,0 22 16,0-1-16,0 0 0,-22-21 0,22 22 16,0-1-16,0 22 0,0-22 0,0 0 15,0 1-15,0-1 0,0 21 16,0-20-16,0-1 0,0 0 0,0 1 15,0-1-15,0 0 0,0 1 16,0-1-16,0 22 0,0-22 0,0 0 16,-21 1-16,21 20 0,0-21 0,0 22 15,0-22-15,0 1 0,-21 20 0,21-21 16,0 22-16,0-22 0,0 1 0,0 20 16,0-21-16,0 22 0,-21-22 0,21 22 15,0-1-15,0-20 0,0 20 0,0 1 16,0-22-16,0 21 0,0 1 15,0-22-15,0 22 0,0-22 0,0 22 16,0-1-16,0-21 0,0 22 0,0-1 16,0 1-16,0-1 0,0 1 0,-21-1 15,21-20-15,0 20 0,-21 1 16,21-1-16,0 1 0,-22-1 0,22 1 16,0-1-16,0 1 0,0-1 0,0 1 15,0-1-15,0 1 0,-21-1 0,21 1 16,0-22-16,0 22 0,0-1 0,0 1 15,-21 20-15,21-20 0,0-1 0,0 1 16,0-1-16,0 22 0,0-22 16,-21 1-16,21-1 0,0 1 0,-21-1 15,21 22-15,0-21 0,0-1 0,0 1 16,0 20-16,-21-20 0,21-1 0,0 22 16,-22-22-16,22 1 0,0-1 0,0 1 15,0-1-15,0 22 0,0-21 0,-21-1 16,21 22-16,-21-22 0,21 1 15,0-1-15,0 1 0,-21-1 0,21 22 16,-21-22-16,21 1 0,-21-1 16,21 1-16,0-1 0,0 1 0,-22-1 15,22 1-15,0-1 0,-21 1 0,21-1 16,0-20-16,0 20 0,0 1 0,0-1 16,0-20-16,0 20 0,0 1 0,-21-1 15,21 1-15,0-22 0,-21 21 0,21-20 16,0 20-16,0-20 0,0 20 15,0-21-15,0 22 0,-21-22 0,21 22 16,0-22-16,0 0 0,0 22 16,0-22-16,0 1 0,0 20 0,0-21 15,0 1-15,0-1 0,0 0 0,0 1 16,0-1-16,0 0 0,0-20 16,0 20-16,0 0 0,0 1 0,-21-1 15,21 0-15,0-21 0,0 22 0,0-1 16,0 0-16,0-20 0,0 20 0,0-21 15,0 21-15,0-20 0,0 20 0,0-21 16,0 0-16,0 0 0,0 22 16,0-22-16,0 0 0,0 0 15,0 0-15,0 1 0,0-1 0,0 0 16,0 0-16,-22 0 0,22 0 0,0 1 16,-21-1-16,21 0 0,0 0 0,0 0 15,0 22-15,0-22 0,0 0 16,-21 0-16,21 21 0,0-20 0,0-1 15,0 21-15,0-21 0,0 0 0,-21 1 16,21 20-16,0-21 0,0 0 0,0 22 16,0-22-16,0 21 0,0-21 15,0 0-15,0 22 0,0-22 0,0 21 16,0-21-16,0 22 0,0-22 0,0 21 16,0 1-16,0-22 0,0 21 15,0 0-15,0-20 0,0 20 0,0-21 16,0 21-16,0-20 0,0 20 15,0-21-15,0 0 0,0 22 0,21-22 16,-21 0-16,0 0 0,0 21 0,0-20 16,0-1-16,0 0 0,0 0 0,0 0 15,0 0-15,0 1 0,0-1 16,0 0-16,0 0 0,0 0 0,0 0 16,0 1-16,0-1 0,0 0 0,0 0 15,-21 21-15,0-20 0,21-1 0,-21 0 16,-1-21-16,22 21 0,-21 0 15,0-21-15,0 0 0,0 0 16,0-21-16,-1 21 16,22-21-16</inkml:trace>
  <inkml:trace contextRef="#ctx0" brushRef="#br0" timeOffset="49967.93">17018 1143 0,'0'-21'0,"0"0"16,0 0-16,0-1 0,0 1 15,-21 21-15,21-21 0,0 0 16,0 0-16,-21 21 0,21 21 31,-22 0-15,22 0-16,-21 22 0,21-22 0,0 21 15,-21 0-15,21 1 0,0-1 16,-21 0-16,21 22 0,-21-22 16,0 1-16,21 20 0,-22-21 0,1 22 15,21-22-15,-21 1 0,0-1 0,21 0 16,0 1-16,-21-1 0,21-21 15,-21 0-15,21 0 0,0 1 0,-22-1 16,22 0-16,0-42 31,0 0-15,0-1-16,-21 1 0,21 0 16,-21 0-16</inkml:trace>
  <inkml:trace contextRef="#ctx0" brushRef="#br0" timeOffset="50315.73">16637 1164 0,'0'0'0,"0"-21"15,0-21-15,0 21 0,0-1 16,0 1-16,0-21 0,0 21 0,21 0 16,0-1-16,-21 1 0,21 21 15,1 0-15,-1 0 0,0 0 16,21 0-16,-21 43 0,22-22 15,-22 0-15,21 21 0,-21 1 0,1-1 16,20 21-16,-21-20 0,0-1 0,0 0 16,1 1-16,-1 20 0,-21-20 15,21-1-15,-21-21 0,21 21 0,-21 1 16,0-22-16,0 21 0,0-21 16,21 1-16,-21-1 0,0 0 0,0 0 15,0 0 1,0-42 15,0 0-31,0 0 0,0 0 16,21-1-16,-21-20 15,0 21-15,22-21 0</inkml:trace>
  <inkml:trace contextRef="#ctx0" brushRef="#br0" timeOffset="50620.56">17653 804 0,'0'0'0,"21"-21"0,0 0 16,-21 42 0,0 0-16,0 1 0,0 20 15,-21 0-15,0 1 0,0-1 16,0 21-16,-1-20 0,1 20 0,0-20 16,0 20-16,0-21 0,0 22 15,-1-22-15,1 1 0,0-1 16,0 0-16,0 1 0,0-1 0,21 0 15,0-21-15,-22 22 0,22-22 0,-21 0 16,21 0-16,0 0 0,0 1 16,0-44 31,0 1-47,21 0 0,-21 0 15,22 0-15,-1 0 0,0-1 0</inkml:trace>
  <inkml:trace contextRef="#ctx0" brushRef="#br0" timeOffset="51407.72">17780 1418 0,'0'-21'0,"0"42"0,0-21 16,0 21-1,0 1-15,-21-1 16,0 0-16,-1 0 0,22 0 0,-21 22 15,0-22-15,21 0 0,0 0 0,0 0 16,-21 0-16,21 1 0,0-1 0,0 0 16,0 0-16,0 0 15,21-21 1,0 0 0,0 0-16,-21-21 15,0 0-15,22 21 0,-22-21 16,0 0-16,0-1 0,0 1 0,0 0 15,0 0-15,0-21 0,0 20 16,0 1-16,0 0 0,0-21 0,0 21 16,0-1-16,21 1 0,-21 0 15,21 0-15,0 21 0,0-21 16,0 21-16,1 0 16,-1 0-16,0 0 0,0 0 0,-21 21 15,21 0-15,0 0 0,1 0 16,-22 1-16,0-1 0,21 0 15,0 21-15,-21-21 0,0 1 0,0-1 16,0 21-16,0-21 0,0 0 0,0 1 16,0-1-16,0 0 0,0 0 15,0 0-15,0 0 0,0 1 16,-21-22 0,21-22-1,0 1 1,0 0-16,0 0 0,0 0 15,0 0-15,21-1 0,-21-20 0,21 0 16,0 21-16,0-22 0,1 22 16,-22-21-16,42 21 0,-42-1 0,42-20 15,-21 42-15,1-21 0,-1 0 16,0 21-16,0 0 0,0 0 0,0 21 16,1 0-16,-22 0 15,0 0-15,0 1 0,0 20 16,0-21-16,0 21 0,0-20 0,0-1 15,0 21-15,0-21 0,0 0 0,0 22 16,-22-22-16,22 0 0,-21 0 16,21 0-16,-21-21 0,21 22 0,0-1 15,-21 0 1,0-21 15,21-21-15,0 0-16,0-1 0,0 1 15,0 0-15,0 0 16,0 0-16</inkml:trace>
  <inkml:trace contextRef="#ctx0" brushRef="#br0" timeOffset="51689.56">18796 1545 0,'-42'21'0,"42"1"31,21-22-15,0 0-16,0 0 16,0 0-16,0 0 15,1 0 1,-1 0-1,0-22 1,0 22 0,-21-21-16,0 0 0,21 0 15</inkml:trace>
  <inkml:trace contextRef="#ctx0" brushRef="#br0" timeOffset="52704.91">19812 1334 0,'21'-22'31,"0"1"-15,0 0-16,1 21 0,-1-21 16,-21 0-16,21 0 0,0-1 15,0 1-15,0 0 0,-21 0 0,0 0 16,0 0-16,0-1 0,0 1 16,0 0-16,-21 21 0,0 0 15,0 0-15,-21 0 0,20 0 16,-20 0-16,0 0 0,21 21 15,-22 0-15,1 1 0,21-1 0,0 0 16,-22 0-16,22 0 0,21 0 0,0 1 16,-21-1-16,21 21 0,0-21 15,0 0-15,0 1 0,0-1 0,21 0 16,0 0-16,0 0 0,-21 0 0,22 1 16,-1-1-16,0 0 0,0 0 15,0 0-15,0 0 0,1 1 0,-22-1 16,0 0-16,21 0 0,-21 0 0,0 0 15,0 1-15,0-1 0,0 0 16,-21 0-16,-1 0 16,1-21-16,0 0 0,0 0 0,0 0 15,0 0-15,-1 0 0,1 0 0,0 0 16,0 0-16,0 0 0,0 0 16,21-21-16,0 0 0,-22 0 0,22-22 15,-21 22-15,21 0 0,0 0 16,0 0-16,0 0 0,0-1 15,0 1-15,0 0 0,0 0 0,0 42 47,0 0-47,0 0 0,0 1 0,0-1 16,0 0-16,0 0 0,0 21 16,0-20-16,21-1 0,1 0 15,-22 0-15,21 0 0,0 0 16,0-21-16,0 22 0,0-22 0,1 0 15,-1 0-15,0 0 0,0 0 0,0 0 16,22 0-16,-22 0 0,21 0 16,-21 0-16,22-22 0,-22 22 0,21-21 15,-21 0-15,0 0 0,22-21 0,-22 20 16,0-20-16,0 0 0,0-1 16,1 1-16,-1-21 0,0 20 0,0 1 15,0-22-15,-21 22 0,21-21 0,-21 20 16,22-20-16,-22 20 15,0 1-15,0 21 0,0-21 0,0 20 16,0 1-16,0 42 16,0 1-16,0 20 15,0 0-15,0 1 0,0-1 0,-22 21 16,1-20-16,21-1 0,0 22 16,-21-22-16,21 0 0,-21 1 0,21-1 15,0 0-15,-21-21 0,21 22 0,0-22 16,0 0-16,0 21 15,0-20-15,0-1 0,0 0 16,21-21-16,0 0 16,-21-21-1,0 0-15,0-1 16</inkml:trace>
  <inkml:trace contextRef="#ctx0" brushRef="#br0" timeOffset="52883.8">20087 1418 0,'-21'-21'16,"42"21"15,0 0-31,0 0 0,1 0 0,-1 0 16,0 0-16,0 0 0,0 0 0,0 0 16,1 0-16,-1 0 0,21 0 15,-21-21-15,0 21 0,1 0 0,-1 0 16,0 0-16,0 0 0</inkml:trace>
  <inkml:trace contextRef="#ctx0" brushRef="#br0" timeOffset="54459.32">20891 1693 0,'22'0'0,"-1"0"16,0-21-1,-21 0-15,21 21 0,-21-21 16,0 0-16,0 0 0,0-1 0,0 1 16,0 0-16,0 0 0,0 0 15,0 0-15,0-1 0,0 1 0,-21 0 16,21 0-16,-21 0 0,0 21 0,-1 0 15,1 0 1,0 0-16,0 0 0,0 21 0,0 0 16,-1 0-16,1 0 0,0 1 0,0-1 15,0 21-15,0-21 0,-1 22 16,1-22-16,0 0 0,21 21 0,-21-21 16,21 1-16,0-1 0,0 0 0,0 0 15,0 0-15,21 0 16,0-21-16,0 0 0,1 0 15,-1 0-15,0 0 0,0 0 0,21 0 16,-42-21-16,43 0 16,-1 0-16,-42 0 0,21 0 15,0-1-15,1 1 0,-1-21 16,0 21-16,0 0 0,-21-22 16,0 22-16,21 0 0,-21 0 0,21 21 15,-21-21-15,0 42 31,0 0-31,0 0 0,0 0 0,0 0 16,-21 1-16,21 20 0,0-21 0,0 0 16,0 0-16,0 1 0,0 20 15,0-21-15,0 0 0,21 0 16,1-21-16,-1 22 0,0-22 16,0 0-16,0 0 15,0 0-15,1-22 16,-1 22-16,0-21 0,0 0 0,0 0 15,0-21-15,1 20 0,-1-20 16,0 0-16,0-1 0,0 1 0,0 0 16,1-1-16,-1-20 0,21 21 0,-21-22 15,0 22-15,1-22 0,-1 1 16,0 20-16,-21 1 0,0 0 0,21-1 16,-21 22-16,0 0 0,0 0 15,0 42 1,-21 0-16,0 22 0,0-1 15,21 0-15,-22 1 0,1-1 16,0 21-16,21-20 0,0-1 16,-21 22-16,21-22 0,-21 0 0,21 1 15,0-1-15,0 0 0,0-21 16,0 22-16,0-22 0,0 21 0,0-21 16,21 1-16,0-22 0,-21 21 0,21 0 15,0-21-15,1 0 0,-1 0 16,0 0-16,0 0 0,0 0 15,0 0-15,1-21 0,-1 21 16,0-21-16,0-1 0,21 1 16,-20 0-16,-1 0 0,0 0 0,-21 0 15,21-1-15,0 1 0,-21 0 0,21 21 16,-21-21-16,0 42 31,0 0-31,0 0 16,0 22-16,0-22 0,0 0 0,0 0 15,0 0-15,0 1 0,0-1 16,0 0-16,22 0 0,-1 0 0,-21 0 16,21-21-16,0 22 0,0-22 15,0 0-15,1 0 0,-1 0 16,0 0-16,0 0 0,-21-22 16,21 22-16,0-21 0,1 0 0,-22 0 15,21 0-15,0 0 16,-21-1-16,21-20 0,0 21 0,0 0 15,1-22-15,-1 22 0,0-21 0,0 21 16,-21 0-16,21-1 0,0 22 16,-21-21-16,22 21 0,-22-21 0,21 21 15,0 0 1,-21 21 0,21-21-1,-21 21-15,21-21 31,-21-21-15,0 0 0,0 0-1,0 0-15,-21 21 16,0 0 0,0 0-16,0 0 0,-1 21 15,1 0-15,21 0 16,-21 0-16,0 1 0,21-1 0,-21 0 15,0 0-15,21 0 0,0 22 0,-22-22 16,22 0-16,0 0 0,0 0 16,0 0-16,0 1 0,0-1 0,0 0 15,0 0-15,22 0 16,-1-21-16,0 0 16,0 0-16,0 0 0,0 0 15,1 0-15,-1 0 0,0 0 0,0 0 16,0-21-16,0 21 0,1-21 15,-1 0-15,0 21 0,-21-21 0,21-1 16,0 1-16,-21 0 0,0 0 16,0 0-16,0 0 15,0-1-15,-21 1 0,21 0 16,-21 21-16,0-21 0</inkml:trace>
  <inkml:trace contextRef="#ctx0" brushRef="#br0" timeOffset="54760.15">22288 995 0,'0'0'16,"-21"0"-16,0 0 0,0 0 16,42 0 46,0 0-62,-21 21 78,-21 0-78,0-21 16,0 21-16</inkml:trace>
  <inkml:trace contextRef="#ctx0" brushRef="#br0" timeOffset="55031.9">21251 1270 0,'-21'21'15,"42"-42"-15,-63 42 0,21-21 16,21 21-16,21-21 16,21 0-16,-21 0 15,1 0-15,20 0 0,-21 0 0,21 0 16,-20 0-16,20 0 0,-21 0 0,21 0 16,-20 0-16,-1 0 0,0 0 15,0 0-15,-21 22 31,-21-1-31,0-21 16,0 21-16</inkml:trace>
  <inkml:trace contextRef="#ctx0" brushRef="#br0" timeOffset="55844.7">17695 2265 0,'0'0'0,"-63"0"15,20-21-15,22 21 16,0 0-16,0 0 0,0 0 15,0 0 1,-1 0 0,44 0 62,-1 0-78,0 0 0,0 0 0,0 0 15,0 0-15,22 0 0,-1 0 0,-21 0 16,22 0-16,20 0 0,-21 0 16,22 0-16,-1 0 0,1 0 0,21 0 15,-1 0-15,22 21 0,0-21 0,21 0 16,-21 0-16,21 0 0,0 21 16,0-21-16,21 0 0,0 0 0,0 0 15,0 0-15,1 0 0,-1 21 0,0-21 16,0 0-16,0 21 0,0 1 0,-21-22 15,0 21-15,0-21 0,-21 0 16,0 21-16,0-21 0,0 0 16,-22 0-16,1 0 0,-21 0 0,20 0 15,-20 0-15,-22 0 0,22 0 16,-22 0-16,0 0 0,-21 0 0,22 0 16,-22 0-16,0 0 0,0 0 0,-42 0 62,0 0-31,21 21-31</inkml:trace>
  <inkml:trace contextRef="#ctx0" brushRef="#br0" timeOffset="86616.13">1016 2180 0,'0'0'0,"21"-63"16,-21 42-16,0-1 15,0 1-15,0 0 0,0 0 16,0 0-16,0 0 0,0-1 16,0 1-16,0 0 0,0 0 15,0 42 17,0 0-32,0 22 15,0-22-15,0 21 0,0 0 16,0 1-16,0 20 0,0-20 0,0 20 15,0 1-15,-21-1 16,0 1-16,0-22 0,-1 21 0,1 1 16,-21-1-16,21-20 0,0-1 0,-1 0 15,1 1-15,0-1 0,0-21 16,21 0-16,0 1 0,-21-1 0,21 0 16,0-42 15,0 0-16,0-1-15,0 1 0,0-21 0,0 21 16,21-22-16,0 1 0,0 0 0,-21-1 16,21 1-16,1-21 0,-22 20 15,21-20-15,-21 20 0,21-20 16,-21 21-16,0-22 0,21 22 16,-21-1-16,0 1 0,0 0 0,0-1 15,0 1-15,0 0 0,21 21 0,-21-1 16,0 1-16,0 0 0,21 21 15,1 21 17,-1 22-32,-21-22 0,0 21 0,21-21 15,0 22-15,-21 20 0,21-21 16,-21 1-16,0-1 0,0 22 0,21-22 16,-21 0-16,0 22 0,0-22 15,0 0-15,22 1 0,-22-22 16,0 21-16,0-21 0,0 22 0,0-22 15,0 0-15,0 0 0,0 0 16,0 1-16,0-44 63,0 1-63,-22 21 15,22-21-15,0 0 0</inkml:trace>
  <inkml:trace contextRef="#ctx0" brushRef="#br0" timeOffset="87928.1">847 2709 0,'0'-21'31,"21"21"-31,0-21 16,0 0-16,0 21 0,0-21 0,1 0 15,20-1-15,-21 1 16,0 21-16,22-21 0,-22 0 0,21 0 16,0 0-16,-20 21 0,-1-22 15,21 22-15,-21 0 0,0-21 0,1 21 16,-1 0-16,0 0 15,0 0-15,-21 21 16,0 1-16,0-1 16,0 0-16,0 0 15,0 21-15,0-20 0,0-1 0,0 0 16,0 0-16,0 0 0,0 0 16,0 1-16,0-1 0,0 0 0,0 0 15,0 0-15,0-42 63,0 0-63,21 0 0,-21 0 15,21-1-15,1 1 0,-22 0 0,21 0 16,0-21-16,0 20 0,-21 1 16,21 0-16,0 0 0,1 0 0,-22 0 15,21 21-15,0 0 16,-21 21 15,0 0-31,0 0 0,0 0 16,0 0-16,0 1 0,0-1 0,0 21 15,0-21-15,0 0 0,0 1 0,21-1 16,0 0-16,-21 0 16,21-21-16,1 0 0,-1 0 15,0 0-15,0 0 0,0 0 16,22 0-16,-22-21 0,0 0 0,0 21 15,21-21-15,-20-1 0,-1 1 0,0 0 16,0 0-16,0 0 0,-21 0 16,21-22-16,-21 22 0,22 0 15,-22 0-15,21 0 0,-21-1 0,0 1 0,0 0 16,0 42 15,0 0-15,0 1-16,0-1 15,0 0-15,0 0 0,0 0 0,0 0 16,0 1-16,0-1 0,0 0 16,0 0-16,21-21 15,0 0-15,0 0 0,0 0 16,1 0-16,-1 0 0,0 0 16,0-21-16,0 21 0,0-21 0,1 0 15,-1-1-15,0 22 0,-21-21 16,0 0-16,21 0 0,-21 0 15,21 0-15,-21-1 0,0 1 16,0 0-16,0 0 16,-21 42 15,21 0-15,0 0-16,-21 1 0,21-1 15,0 0-15,0 0 0,0 21 16,0-20-16,0 20 0,0-21 0,0 21 15,0 1-15,0-1 0,0 0 0,0-20 16,0 20-16,0 0 0,0 22 16,0-22-16,21 0 0,-21 22 0,0-22 15,0 22-15,21-22 0,-21 22 0,0-22 16,0 21-16,0-20 0,0 20 16,0-20-16,0-1 0,0 0 0,0 1 15,0-22-15,0 0 0,-21 21 0,21-21 16,-21 1-16,0-22 0,0 21 15,-1-21-15,1 0 0,-21 0 16,21 0-16,0 0 0,-22 0 0,22-21 16,-21-1-16,21 1 0,-22-21 0,22 0 15,0-1-15,0 1 16,0-22-16,-1 1 0,22 21 0,-21-22 16,21 1-16,0 20 0,0-20 0,0 20 15,0 1-15,0 0 0,0-1 16,21 22-16,1 0 0,-22-21 0,21 21 15,0-1-15,0 1 0,21 0 0,-20 21 16,-1-21-16,21 0 0,0 0 16,1-1-16,-1 1 0</inkml:trace>
  <inkml:trace contextRef="#ctx0" brushRef="#br0" timeOffset="88917.07">3429 2434 0,'0'0'0,"0"-21"0,0 0 16,0 0-1,0 0-15,-21 21 16,21 21 15,0 0-31,0 0 0,0 0 16,0 22-16,0-22 0,-21 21 0,21-21 15,-22 22-15,22-22 0,-21 21 0,21-21 16,0 22-16,0-22 0,-21 0 16,21 0-16,0 0 0,0 0 0,-21-21 15,21 22-15,0-44 32,0 1-32,0 0 0,0 0 15,21 0-15,-21-22 0,21 22 0,0-21 16,-21 21-16,22-22 15,-1 1-15,0 0 0,0 21 0,0-22 16,0 22-16,1 0 0,20 0 0,-21 0 16,0-1-16,22 22 0,-22 0 0,0 0 15,21 0-15,-21 22 0,1-1 16,-1 0-16,-21 0 0,0 0 0,21 22 16,-21-22-16,0 21 0,0 0 0,0-20 15,0 20-15,0-21 0,0 0 16,0 22-16,0-22 0,0 0 15,0 0-15,-21-21 16,21-21 15,0 0-31,0 0 0,0-1 16,0 1-16,0 0 0,0-21 0,21 21 16,0-1-16,0-20 0,-21 0 0,21 21 15,1-22-15,-1 22 0,0 0 16,0 0-16,0 0 0,0 21 0,1 0 15,-1 0-15,0 0 0,0 0 0,0 21 16,0 0-16,-21 0 0,22 21 16,-22-20-16,0 20 0,0-21 15,0 21-15,0-20 0,0 20 0,0-21 16,0 21-16,0-20 0,0-1 16,0 0-16,0 0 0,0 0 0,0 0 15,0 1-15,0-1 16,0-42 15,0-1-31,21 1 0</inkml:trace>
  <inkml:trace contextRef="#ctx0" brushRef="#br0" timeOffset="89303.85">4508 2625 0,'0'0'0,"22"0"15,-1 0-15,0 0 0,0-21 16,0 21-16,-21-22 0,21 1 16,1 21-16,-1-21 0,0 0 0,0 0 15,-21 0-15,0-1 0,0 1 16,0 0-16,0 0 0,0 0 15,-21 21-15,0 0 16,0 0-16,-1 0 0,1 0 16,-21 0-16,21 21 0,0 0 0,-1 0 15,-20 0-15,21 1 0,0 20 0,21-21 16,-21 0-16,21 22 0,0-22 0,0 0 16,0 21-16,0-21 0,0 1 15,0-1-15,21-21 0,-21 21 0,21 0 16,21-21-16,-21 0 0,1 21 0,20-21 15,0 0-15,-21 0 0,22 0 0,-22 0 16,21 0-16,-21-21 0,22 21 16,-22-21-16,0 21 0</inkml:trace>
  <inkml:trace contextRef="#ctx0" brushRef="#br0" timeOffset="89967.41">5101 2413 0,'-21'0'15,"0"0"1,21 21-16,0 0 0,-21 1 16,21-1-16,-22 0 0,22 21 15,0-21-15,0 1 0,-21-1 0,21 21 16,0-21-16,-21 0 0,21 1 0,0-1 16,0 0-16,0 0 0,0 0 15,0 0 1,-21-21-1,21-21 1,0 0-16,0 0 0,0 0 16,0 0-16,0-1 0,0-20 0,0 21 15,21 0-15,-21-22 0,21 22 16,0-21-16,-21 21 0,22 0 0,-1-1 16,0 1-16,0 0 0,0 21 0,0 0 15,1 0-15,-1 0 0,0 0 0,0 0 16,0 21-16,0 0 0,1 1 15,-22 20-15,21-21 16,-21 0-16,21 0 0,-21 22 0,0-22 0,0 0 16,0 21-16,0-20 0,0-1 15,0 0-15,0 0 16,0 0-16,0 0 16,-21-21-16,21-21 15,0 0 1,0 0-16,0 0 15,0 0-15,21-1 0,-21 1 0,21-21 16,0 21-16,0-22 0,1 22 0,-22 0 16,21-21-16,0 21 0,0-1 15,21 1-15,-20 0 0,-1 21 16,0 0-16,0 0 0,0 0 16,-21 21-16,0 0 0,0 1 0,0-1 15,21 21-15,-21-21 0,0 0 0,0 22 16,0-22-16,0 0 0,0 21 0,-21-20 15,21-1-15,-21 0 0,21 0 16,-21 0-16,0 0 0,21 1 0,-21-22 16,21 21-16,0-42 31</inkml:trace>
  <inkml:trace contextRef="#ctx0" brushRef="#br0" timeOffset="90756.25">5948 2201 0,'0'0'16,"0"-21"-16,0 0 0,0 0 0,0 0 15,0 0 1,0 42 0,0 0-16,0 0 15,0 0-15,0 0 0,0 22 0,0-1 16,0 0-16,0 1 0,0-1 15,0 0-15,-21 22 0,21-22 0,-22 1 16,1-1-16,21 0 0,0 1 0,0-22 16,-21 21-16,21-21 0,-21 0 0,21 1 15,0-1-15,-21-21 16,21-21 0,0-1-1,0 1-15,0-21 16,21 21-16,-21 0 0,21-1 15,0-20-15,0 21 0,-21 0 0,22-22 16,-1 22-16,0 0 0,0 0 0,0 0 16,22 21-16,-22-21 0,0 21 0,0 0 15,0 0-15,0 0 0,1 21 0,-1 0 16,0 0-16,0 0 16,-21 22-16,0-22 0,0 0 0,0 0 15,0 0-15,0 22 0,-21-22 0,0 0 16,0 0-16,-1 0 0,1 0 15,-21 1-15,21-1 0,0-21 0,-1 21 16,1-21-16,0 0 0,0 0 16,0 0-16,0 0 15,21-21 17,21 0-17,0 21-15,0-22 0,-21 1 16,21 21-16,0-21 0</inkml:trace>
  <inkml:trace contextRef="#ctx0" brushRef="#br0" timeOffset="91628.3">6540 2667 0,'22'0'32,"-1"0"-17,0-21 1,0 21-16,-21-21 0,21 0 16,0-1-16,-21 1 15,22 21-15,-22-21 16,0 0-16,0 0 15,0 0-15,-22 21 32,1 0-32,0 21 15,21 0-15,0 0 0,-21-21 16,21 21-16,-21 0 0,21 1 0,-21-1 16,21 0-16,0 0 0,0 0 0,0 0 15,0 1-15,0-1 0,0 0 16,0 0-16,0 0 0,0 0 15,21 1 1,0-22-16,0 0 0,0 0 16,0 0-16,1 0 15,-1 0-15,0 0 0,0-22 0,0 22 16,-21-21-16,21 0 0,1 21 0,-1-21 16,0 0-16,0 0 0,0-1 0,-21 1 15,21 0-15,1-21 0,-1 21 0,-21-1 16,21 1-16,-21 0 0,21 0 15,-21 0-15,0 0 0,0-1 16,-21 22 0,21 22-1,-21-1 1,21 0-16,-21-21 0,21 21 0,0 0 16,21-21 15,0 0-31,0 0 0,0 0 15,0 0-15,-21-21 0,22 0 16,-1 21-16,-21-21 0,0 0 0,21 21 16,0-22-16,-21 1 15,21 21-15,-21 21 47,0 1-47,0-1 0,0 0 16,0 0-16,-21 0 0,21 0 0,0 1 15,0-1-15,0 0 0,0 0 0,0 0 16,0 0-16,0 1 16,0-1-16,0 0 0,21-21 31,0 0-31,1 0 16,-1-21-1,-21 0-15,21 21 16,0-22-16</inkml:trace>
  <inkml:trace contextRef="#ctx0" brushRef="#br0" timeOffset="92847.84">8615 2582 0,'0'0'0,"21"0"16,0 0 0,0 0-16,-21-21 0,0 0 15,21 0-15,-21 0 0,0 0 16,0-1-16,-21 1 15,0 0-15,0 0 0,0 0 0,0 0 16,-1 21-16,1-22 0,0 22 16,0 0-16,-21 0 0,20 0 0,1 0 15,0 0-15,0 0 0,0 0 0,0 22 16,-1-1-16,1 0 0,0 0 0,0 21 16,21-20-16,0 20 0,0 0 15,0-21-15,-21 22 0,21-22 0,0 21 16,0-21-16,0 22 0,0-22 15,0 0-15,0 0 0,21 0 0,-21 1 16,21-22-16,0 0 0,0 0 0,1 0 16,-1 0-16,21 0 0,-21 0 15,0-22-15,22 22 0,-22-21 0,21 0 16,-21-21-16,22 21 0,-22-1 0,21-20 16,-21 0-16,22-1 0,-22 1 0,0 0 15,21-22-15,-20 22 0,-1-22 0,0 22 16,0-21-16,0 20 15,0-20-15,1-1 0,-22 22 0,0-22 0,21 22 16,-21-21-16,0 20 0,0 22 0,0-21 16,0 21-16,-21 42 31,21 21-31,-22 0 0,22 1 0,-21 20 16,0-20-16,21 20 0,-21 1 0,0-1 15,0 1-15,-1-1 0,1 1 0,21-1 16,-21-21-16,21 22 0,-21-22 15,21 1-15,0-22 0,0 21 0,0-21 16,0 0-16,0 1 0,0-1 0,21 0 16,0-21-16,0 0 0,1 0 15,-1 0-15,0 0 0,0 0 16,0-21-16,-21 0 0,21-1 16,1 1-16</inkml:trace>
  <inkml:trace contextRef="#ctx0" brushRef="#br0" timeOffset="93208.09">9123 2561 0,'21'0'16,"0"0"-16,0 0 15,0 0-15,1-21 0,-22 0 0,21 21 0,0-21 16,0 0-16,0 21 0,0-22 15,1 1-15,-1 21 0,-21-21 0,0 0 16,0 0-16,-21 21 31,-1 0-31,1 0 0,0 0 16,0 21-16,0 0 0,0 0 0,-22 0 16,22 1-16,0-1 0,21 0 0,-21 0 15,21 21-15,-21-20 0,21-1 16,0 0-16,0 0 0,0 0 0,0 0 15,21 1-15,0-22 16,0 21-16,0-21 0,0 0 16,1 0-16,-1 0 0,0 0 15,0 0-15,21-21 0,-20-1 16,-1 1-16</inkml:trace>
  <inkml:trace contextRef="#ctx0" brushRef="#br0" timeOffset="93472.14">9715 2371 0,'0'0'16,"-21"0"0,0 0-16,0 0 0,0 0 15,0 21-15,-1 0 0,1-21 16,0 21-16,0 0 0,21 1 0,0 20 16,-21-21-16,21 0 0,0 0 0,-21 1 15,21-1-15,0 0 0,0 0 16,0 0-16,0 0 0,0 1 0,21-22 15,0 21-15,0-21 0,0 21 0,0-21 16,1 0-16,20 0 0,-21 0 0,21 0 16,-20 0-16,20-21 0,-21 0 0,21 21 15,-20-22-15,20 1 0,-21 0 16,0-21-16,22 21 0,-22-22 16,0 1-16,21 0 0</inkml:trace>
  <inkml:trace contextRef="#ctx0" brushRef="#br0" timeOffset="93716.23">10245 1926 0,'21'-42'0,"-42"84"0,42-148 0,-21 64 16,21 0-16,-21-1 0,0 22 0,0 0 16,0 0-16,-21 21 15,0 21-15,-1 0 0,22 0 0,-21 22 16,0-1-16,0 0 0,21 1 16,-21 20-16,0 1 0,-1-22 0,1 22 15,0-1-15,0-21 0,21 22 0,-21-1 16,0-20-16,-1-1 0,22 0 0,-21 1 15,21-1-15,0 0 0,0-20 16,0-1-16,0 0 0,0 0 16,0 0-16,0 0 0,21-21 15,1 0-15,-1 0 0,0 0 0,0 0 16,0 0-16,22 0 0,-22-21 0,0 0 16</inkml:trace>
  <inkml:trace contextRef="#ctx0" brushRef="#br0" timeOffset="94743.85">10583 2519 0,'0'-21'0,"0"0"16,0-1-16,0 1 15,0 0-15,0 0 0,0 0 16,0 0-16,0-1 15,0 1-15,0 0 16,-21 21-16,0 0 0,0 0 16,0 0-16,-1 0 0,1 21 0,0 0 15,0 1-15,0-1 0,0 0 0,-1 0 16,1 0-16,0 22 0,21-22 16,-21 21-16,21-21 0,-21 0 15,21 1-15,0-1 0,0 21 0,0-21 0,0 0 16,0 1-16,21-22 15,0 0-15,-21 21 0,21-21 0,0 0 16,1 0-16,-1 0 0,0 0 16,0-21-16,0 21 0,-21-22 0,21 1 15,1 0-15,-1 0 0,-21 0 0,0 0 16,21-1-16,0-20 0,0 21 0,-21-21 16,0 20-16,21 1 0,-21 0 0,22 0 15,-22 0-15,0 0 16,0 42 15,0 0-31,-22 0 16,1 0-16,21 0 0,-21 1 0,21-1 15,-21 0-15,21 0 0,0 21 16,0-20-16,0-1 0,0 0 0,0 0 16,0 0-16,0 0 15,21-21-15,0 22 0,0-22 0,1 0 16,-1 0-16,21 0 0,-21 0 0,0 0 15,1-22-15,-1 1 0,21 21 0,-21-21 16,0 0-16,1 0 0,-1 0 16,0-1-16,0-20 0,-21 21 15,0 0-15,21 0 0,-21-22 0,0 22 16,0 0-16,0 0 0,-21 21 16,0 0-1,21 21 1,0 0-16,0 0 15,21 0-15,0 1 0,-21-1 0,0 0 16,21 0-16,1 0 0,-22 0 16,0 1-16,0-1 0,0 0 15,0 0-15,0 0 0,0 0 16,21-21-16,-21 22 0,21-22 0,0 0 16,0 21-16,0-21 0,22 0 15,-22 0-15,0 0 0,0 0 0,22 0 16,-22 0-16,0-21 0,0 21 15,0-22-15,0 22 0,22-21 0,-43 0 16,21 0-16,0 0 0,0 0 16,0-1-16,-21-20 0,0 21 0,22 0 15,-22 0-15,0-1 0,0 1 0,0 0 16,0 0-16,-22 21 16,22 21-1,-21 0-15,0-21 0,0 21 0,21 1 16,-21-1-16,21 0 15,0 0-15,0 0 0,0 0 0,-21 1 0,21-1 16,0 0-16,0 0 0,0 0 16,0 0-16,21 1 15,-21-1-15,21-21 0,0 0 0,0 0 16,0 21-16,1-21 0,-1 0 16,0 0-16,0 0 0,0 0 0,0 0 15,22 0-15,-22 0 0,0 0 0</inkml:trace>
  <inkml:trace contextRef="#ctx0" brushRef="#br0" timeOffset="95260.49">12255 2434 0,'0'0'0,"0"-21"0,-21 0 16,0 21-16,0 0 15,0 0-15,0 0 0,-22 0 0,22 0 16,0 21-16,-21 0 0,20-21 0,-20 21 15,21 1-15,0-1 0,0 21 16,-1-21-16,1 0 0,0 1 0,0-1 16,21 0-16,0 0 0,0 0 0,0 0 15,0 1-15,0-1 0,21 0 16,0-21-16,0 0 0,22 0 0,-22 0 16,0 0-16,0 0 0,22 0 0,-22 0 15,0 0-15,21 0 16,-21-21-16,1 0 0,-1 21 0,21-22 15,-21 1-15,0-21 0,1 21 0,20-22 16,-21 1-16,0 0 0,22-1 0,-22-20 16,21 21-16,-21-22 0,22 22 0,-22-22 15,0 1-15,0 20 0,0-20 16,-21 21-16,0-1 0,0 1 0,0 21 16,0 0-16,0-1 0,0 1 0,-21 21 15,0 0-15,0 21 0,0 1 0,21 20 16,-22 0-16,1-21 0,0 43 15,21-22-15,0 1 0,-21-1 16,21 21-16,0-20 0,-21 20 0,21-20 16,0-1-16,0 0 0,0 1 0,0-1 15,0 0-15,21-21 0,0 1 0,0-1 16,-21 0-16,21 0 0,1-21 0,-1 0 16,0 0-16,21 0 0,-21 0 15,1 0-15,20 0 0,-21 0 0,21-21 16,-20 0-16,20 0 0,-21-1 0</inkml:trace>
  <inkml:trace contextRef="#ctx0" brushRef="#br0" timeOffset="97067.93">804 3683 0,'0'0'0,"0"-21"0,0 0 0,0 0 0,0-1 16,0 1-16,0 0 0,0 0 16,0 42 15,0 0-31,0 0 16,0 22-16,0-22 0,0 21 15,0 1-15,0-1 0,0 0 0,-21 22 16,21-22-16,0 0 0,0 1 0,0-1 15,-21-21-15,21 22 0,0-22 16,0 0-16,0 0 0,0 0 16,0-42-1,21 0 1,0 0-16,-21 0 16,21-1-16,1 1 0,-1-21 0,-21 21 0,21-22 15,0 22-15,0 0 0,-21 0 16,21 0-16,-21 0 0,22-1 15,-1 22 1,0 22-16,-21-1 16,0 0-16,0 0 0,0 0 0,21 22 15,-21-22-15,21 0 0,-21 0 16,0 0-16,0 0 0,21 1 0,1-1 16,-1-21-16,-21 21 15,21-21-15,0 0 0,0 0 16,0 0-16,1-21 15,-1 0-15,0 21 0,0-22 0,0 1 16,0-21-16,1 21 0,-1 0 16,0-1-16,0-20 0,-21 21 15,21-21-15,-21 20 0,21 1 0,1 0 16,-22 0-16,0 0 0,0 0 16,0 42-1,0 0 1,0 0-16,0 0 0,0 0 0,-22 1 15,22-1-15,0 21 0,0-21 0,-21 22 16,21-22-16,0 0 0,0 0 16,0 0-16,0 0 0,0 1 0,0-1 15,21-21-15,1 0 16,-1 0-16,0 0 0,21 0 16,-21 0-16,1-21 0,-1 21 0,0-22 15,21 1-15,-21 0 0,1 0 16,-1 0-16,0 0 0,-21-1 0,21 1 15,-21 0-15,21 0 0,-21 0 16,0 0-16,0-1 0,0 1 0,0 0 16,0 42 15,0 0-31,0 1 0,0-1 16,0 21-16,0-21 0,0 0 15,0 1-15,0-1 0,0 0 0,0 0 16,0 0-16,0 0 15,0-42 32,0 0-47,0 0 0</inkml:trace>
  <inkml:trace contextRef="#ctx0" brushRef="#br0" timeOffset="97367.85">1863 3641 0,'-22'0'0,"1"0"16,21 21-16,21-21 31,1 0-15,-1-21-1,0 0-15,-21-1 16,0 1-16,-21 21 15,0 0 1,-1 0-16,1 0 0,0 0 0,0 21 16,0-21-1,21 22-15,-21-1 0,21 0 0,0 0 16,0 0 0,0 0-16,21-21 0,0 0 0,0 22 15,0-22-15,0 0 0,1 0 0</inkml:trace>
  <inkml:trace contextRef="#ctx0" brushRef="#br0" timeOffset="97663.74">2561 3344 0,'0'0'16,"0"-21"-16,0 0 0,0 0 15,-21 21-15,0 0 0,0 0 16,-1 21-16,1 0 0,0 0 15,21 22-15,-21-22 0,0 21 16,0 1-16,21-1 0,-22 0 0,1 22 16,21-22-16,-21 0 0,0 1 0,21-1 15,-21 0-15,0 1 0,21-1 16,0 0-16,-22-20 0,1 20 0,21-21 16,-21 21-16,21-20 0,0-1 15,21-21 1,0-21-1,1-1-15,20 1 16,-21-21-16,0 21 0,22-22 0</inkml:trace>
  <inkml:trace contextRef="#ctx0" brushRef="#br0" timeOffset="98127.48">2900 3302 0,'0'0'0,"0"-21"0,0 42 31,0 0-31,0 0 0,-21 22 16,21-22-16,-22 21 0,1 1 0,21-1 16,0 0-16,-21 1 15,21-1-15,-21 0 0,0 1 0,21-1 16,-21 0-16,21 1 0,0-1 0,-22 0 16,1 1-16,21-22 0,0 0 15,0 21-15,-21-21 0,21 1 16,-21-1-16,21-42 31,0-1-31,0 1 0,0 0 16,21 0-16,0 0 15,-21-22-15,21 22 0,1 0 0,-1-21 0,0 21 16,0-22-16,0 22 0,22 0 0,-22 0 16,0 0-16,0 21 15,0 0-15,0 0 0,1 0 0,-1 0 16,0 0-16,0 21 0,0 0 0,0 0 15,-21 21-15,0-20 0,0-1 16,0 0-16,0 21 0,0-21 0,0 1 16,0 20-16,0-21 0,0 0 0,0 0 15,0 1-15,-21-22 16,0 21-16,0-42 31,0 21-31,0-22 0,21 1 16,-22 0-16</inkml:trace>
  <inkml:trace contextRef="#ctx0" brushRef="#br0" timeOffset="98307.38">2371 3768 0,'0'0'0,"-22"0"0,22-21 16,22 21-1,-1 0-15,0 0 16,0-22-16,0 22 0,22 0 0,-22 0 15,0 0-15,21 0 0,-21 0 0,22-21 16,-22 21-16,0 0 0,21 0 16,-20-21-16,-1 0 0,0 21 0</inkml:trace>
  <inkml:trace contextRef="#ctx0" brushRef="#br0" timeOffset="98696.15">4254 3429 0,'0'0'0,"0"-21"0,0-21 16,0-1-16,0 22 0,0-21 15,0 21-15,0-1 0,0 1 16,0 42 0,0 1-16,-21 20 0,0 0 15,21 1-15,-21-1 0,0 21 0,0-20 16,21 20-16,-22-20 0,1 20 0,0-21 16,21 22-16,-21-22 0,0 1 15,21-1-15,0 0 0,-21 1 0,21-22 16,-22 21-16,22-21 0,0 0 0,-21-21 15,21 22-15,0-44 32,-21 1-32,21 0 15,-21 0-15,0 0 0,0-22 0</inkml:trace>
  <inkml:trace contextRef="#ctx0" brushRef="#br0" timeOffset="99288.28">3725 3768 0,'0'0'0,"0"-21"0,21 21 31,1-22-31,-1 22 16,21 0-16,-21 0 0,22 0 0,-1-21 16,0 21-16,1-21 0,-1 21 0,0-21 15,22 21-15,-1-21 16,-20 0-16,20-1 0,1 1 0,-1 0 16,-21 0-16,1-21 0,-1 20 0,0 1 15,-20-21-15,-1 21 0,0-22 16,-21 22-16,0-21 0,0 21 0,0 0 15,-21-1-15,0 22 0,-1 0 16,1 0-16,0 0 0,0 0 16,0 0-16,0 22 0,-1 20 0,1-21 15,0 21-15,21 1 0,0-1 16,0 0-16,0 1 0,-21-1 0,21 22 0,0-22 16,-21 0-16,21 1 15,-21-1-15,21 0 0,0 1 0,-22-1 16,22-21-16,-21 21 0,21-20 0,-21-1 15,21 0-15,0 0 0,0 0 16,0 0-16,0-42 31,0 0-31,0 0 16,0 0-16,0 0 0,21-1 0,-21-20 16,21 21-16,1 0 0,-1-22 0,0 22 15,21 0-15,-21 0 0,22 0 0,-22 0 16,21-1-16,-21 22 15,1 0-15,20 0 0,-21 0 0,0 0 16,0 22-16,1-1 0,-1 0 0,-21 0 16,21 0-16,-21 0 0,0 1 0,0-1 15,0 0-15,0 21 0,0-21 16,-21 1-16,0-1 0,-1 0 0,1 0 16,0 0-16,21 0 0,0 1 0,-21-22 15,21 21-15,21-42 31,0-1-31,-21 1 0,21 0 16,1 0-16,-1 0 0</inkml:trace>
  <inkml:trace contextRef="#ctx0" brushRef="#br0" timeOffset="99632.08">5016 3852 0,'22'0'16,"-1"0"-16,0 0 15,0 0-15,0 0 16,0 0-16,1 0 0,-1 0 0,0 0 16,21-21-16,-21 21 0,1-21 0,-1 21 15,0-21-15,0 21 0,0-21 16,0 0-16,-21-1 0,0 1 16,-21 21-16,0 0 15,0 0-15,0 0 0,-22 0 16,22 0-16,-21 21 0,21 1 15,0-1-15,-22 0 0,22 21 0,0-21 16,0 1-16,0 20 0,21-21 0,0 21 16,0-20-16,0 20 0,0-21 0,0 0 15,0 0-15,0 1 0,21-22 16,-21 21-16,21 0 0,0-21 0,0 0 16,0 0-16,22 0 0,-22 0 15,0 0-15,0 0 0,0-21 0,1 0 16,-22-1-16</inkml:trace>
  <inkml:trace contextRef="#ctx0" brushRef="#br0" timeOffset="100536.57">6435 3302 0,'0'0'0,"0"-42"15,0-1-15,0 22 0,0 0 0,0-21 16,0 21-16,0-1 0,0 1 15,-22 21-15,1 0 16,0 21-16,21 1 16,0 20-16,-21 0 0,21 22 15,-21-1-15,21 1 0,-21-1 0,-1 1 16,22-1-16,0 1 0,-21-1 0,21 1 16,-21-1-16,0 1 0,21-22 15,0 0-15,-21 1 0,21-1 0,-21 0 16,21-20-16,0-1 0,0 0 15,0 0-15,0-42 32,0 0-32,0 0 0,0-1 0,21-20 15,0 21-15,-21-21 0,21-1 0,0 22 16,0-21-16,1-1 0,-1 1 16,0 0-16,0-1 0,21 1 0,1 21 15,-22-21-15,21 20 0,1 1 0,-1 21 16,0 0-16,-21 0 0,22 0 0,-1 0 15,-21 0-15,0 21 0,-21 1 16,0-1-16,0 0 0,0 0 0,-21 0 16,0 0-16,-21 22 0,-1-22 15,1 0-15,0 0 0,-1 0 0,1-21 16,0 22-16,-1-1 0,1-21 16,21 0-16,0 0 0,-22 0 0,22 0 15,0 0-15,21 21 47,0 0-47,21-21 16,0 21-16,-21 0 0,22 1 0,-22-1 15,21 0-15,-21 0 16,21-21-16,-21 21 0,21 0 0,0 1 0,0-1 16,1 0-1,-1-21-15,0 0 0,0 0 16,0 0-16,0 0 15,1-21-15,-1 0 16,0-1-16,-21 1 0</inkml:trace>
  <inkml:trace contextRef="#ctx0" brushRef="#br0" timeOffset="100901.95">6858 3937 0,'21'0'15,"0"0"-15,0 0 16,1 0-16,-1 0 0,0-21 16,0 21-16,0-21 0,0 21 0,1-21 15,-1-1-15,0 22 0,0-21 16,0 21-16,-21-21 0,21 21 16,-21-21-16,-21 21 15,0 0 1,0 0-16,0 0 0,0 0 15,-1 21-15,-20 0 0,21 0 0,0 1 16,0-1-16,-1 0 0,22 0 0,-21 21 16,0-20-16,21-1 0,0 21 0,0-21 15,0 0-15,0 1 16,0-1-16,0 0 0,21-21 16,0 0-16,22 0 0,-22 0 0,21 0 15,-21 0-15,22 0 0,-22 0 0,21-21 16,-21 0-16,22 21 0,-22-22 15,21 1-15,-21 0 0</inkml:trace>
  <inkml:trace contextRef="#ctx0" brushRef="#br0" timeOffset="101497.09">7472 3831 0,'0'-21'0,"-21"21"31,-1 21-31,22 0 16,0 1-16,0-1 15,-21 0-15,21 0 0,0 0 0,0 0 16,0 1-16,0-1 0,0 0 0,0 0 16,0 0-16,0 0 0,21 1 15,1-22-15,-1 0 0,0 0 16,0 0-16,0 0 0,0 0 0,1 0 16,-1 0-16,0-22 0,0 22 0,0-21 15,0 0-15,1 0 0,-1 0 0,0 0 16,-21-1-16,21 1 0,-21 0 15,21 0-15,-21 0 0,0 0 0,21-1 16,-21 1-16,22 0 0,-22 0 16,0 42 15,0 0-31,0 0 16,0 22-16,0-22 0,-22 21 0,22 1 15,-21-1-15,21 0 0,0 1 0,-21-1 16,0 0-16,21 22 0,-21-22 15,21 22-15,-21-22 0,21 21 0,0-20 16,-22 20-16,1-20 0,21 20 0,0-21 16,-21 22-16,0-22 0,0 1 0,21-1 15,-21 0-15,-1 1 0,22-1 0,-21-21 16,0 21-16,0-20 16,0-1-16,0 0 0,-1-21 15,1 0-15,0 0 0,-21 0 0,21 0 16,-22 0-16,22 0 0,-21-21 0,21 0 15,-22 21-15,1-22 0,21-20 0,0 21 16,-22 0-16,22 0 0,0-22 16,21 22-16,0-21 0,-21 21 0,21-22 15,0 22-15,0 0 0,0 0 0,0 0 16,21-22-16,0 22 0,0 0 0,0 0 16,22 0-16,-22-1 0,0 1 0,21-21 15,-20 21-15,20 0 16</inkml:trace>
  <inkml:trace contextRef="#ctx0" brushRef="#br0" timeOffset="102099.77">8107 3831 0,'0'0'15,"0"-21"-15,0 42 31,-21-21-31,-1 21 16,22 1-16,0-1 0,0 0 16,-21 0-16,21 21 0,-21-20 0,21-1 15,-21 0-15,21 0 0,0 0 0,0 0 16,0 1-16,0-1 16,21-21 15,-21-21-31,21-1 15,0 22-15,-21-21 0,0 0 0,22 0 16,-1 0-16,-21 0 0,21 21 0,-21-22 16,0 1-16,21 21 0,-21-21 15,0 42 17,0 0-32,0 1 0,0-1 0,0 0 15,0 0-15,0 0 0,0 0 0,0 1 16,0-1-16,21 0 0,-21 0 0,0 0 15,21-21 1,1 0-16,-1 0 0,0 0 16,0 0-16,0 0 0,0 0 0,-21-21 15,22 21-15,-1-21 0,0 0 0,0 0 16,-21-1-16,0 1 16,21 0-16,-21-21 0,21 21 0,-21-1 15,0 1-15,0 0 0,0-21 0,0 21 16,0-1-16,0 1 0,-21 21 15,21-21 1,-21 21-16,21 21 16,-21-21-16,21 21 15,0 1-15,0-1 0,0 0 16,0 0 0,0 0-16</inkml:trace>
  <inkml:trace contextRef="#ctx0" brushRef="#br0" timeOffset="102524.04">8826 3768 0,'0'-21'16,"-21"21"-16,0 0 0,0 0 0,0 0 15,0 21 1,-1-21-16,22 21 0,0 0 0,-21 0 15,0 0-15,21 1 0,-21 20 0,21-21 16,0 0-16,0 22 0,0-22 0,0 0 16,0 0-16,0 0 0,0 0 0,0 1 15,0-1-15,21 0 16,0-21-16,0 0 0,1 0 16,-1 0-16,0 0 0,0-21 15,0 21-15,-21-21 0,21 21 0,1-22 16,-1 1-16,-21 0 0,0-21 15,21 21-15,-21-1 0,21 1 0,-21-21 16,0 21-16,0 0 0,0-22 0,0 22 16,0 0-16,-21 0 0,0 0 15,0 21-15,-1 0 16,1 0-16,0 0 16,0 0-16,21 21 15,0 0-15,0 0 0,0 0 16,0 0-1</inkml:trace>
  <inkml:trace contextRef="#ctx0" brushRef="#br0" timeOffset="102959.85">9144 3810 0,'0'-42'15,"21"42"-15,0-21 16,0 21 0,1 0-16,-1 0 0,0 0 15,0 21-15,-21 0 0,21 0 16,0 0-16,-21 0 0,0 1 16,0-1-16,0 0 0,0 0 15,0 0-15,0 0 0,0 1 0,0-1 16,0 0-16,-21 0 0,21 0 0,0 0 15,-21-21-15,0 0 16,21-21 15,0 0-31,21 0 16,0 0-16,-21-22 0,21 22 16,1 0-16,-22 0 0,21-21 0,0 20 15,-21 1-15,21-21 0,0 21 16,-21 0-16,0-1 0,21 1 0,1 0 15,-22 42 17,0 0-32,0 1 15,0-1-15,0 0 16,0 0-16,0 0 0</inkml:trace>
  <inkml:trace contextRef="#ctx0" brushRef="#br0" timeOffset="103559.75">10075 3810 0,'0'0'0,"0"-21"0,0 0 15,-21 0-15,0 21 0,0 0 16,0 0-16,-1 0 15,1 0-15,0 0 0,0 0 16,0 21-16,0-21 0,-1 21 0,1 0 16,0 0-16,0 0 0,0 1 0,0-1 15,21 21-15,-22-21 0,22 0 16,-21 1-16,21 20 0,0-21 0,0 0 16,0 0-16,0 1 0,0-1 15,21-21-15,1 21 0,-1-21 16,0 0-16,0 0 0,0 0 0,0 0 15,1-21-15,-1 21 0,0-21 16,0-1-16,0 22 0,22-21 0,-22-21 16,0 21-16,0 0 0,0-1 15,0-20-15,1 0 0,-1 21 0,0-22 16,0 1-16,0 21 0,0-22 0,-21 1 16,0 0-16,22-1 0,-22 1 15,21 0-15,-21-1 0,21 1 0,-21 21 16,0 0-16,0 0 0,0-1 0,0 1 15,-21 42 17,0 22-32,-1-22 0,22 21 0,0 1 15,-21-1-15,0-21 0,21 21 0,-21 1 16,21-1-16,0 0 0,0 1 0,0-1 16,0 0-16,0-20 0,0 20 15,0-21-15,0 21 0,0-20 16,0-1-16,0 0 0,21 0 0,0 0 15,-21 0-15,21-21 0,1 0 16,-1 0-16,-21-21 31</inkml:trace>
  <inkml:trace contextRef="#ctx0" brushRef="#br0" timeOffset="105623.17">10795 3852 0,'0'22'16,"0"-44"15,21 1-15,0 0-16,-21 0 15,21 21-15,1-21 0,-1-22 16,21 22-16,-21 0 0,0-21 16,22 21-16,-22-22 0,0 1 0,21 21 0,-20-22 15,-1 1-15,0 21 0,-21 0 0,0 0 16,0-1-16,0 1 15,-21 21 1,0 0-16,-1 21 0,1 1 0,0-1 16,0 0-16,0 0 0,21 0 0,0 0 15,-21 1-15,21 20 0,0-21 16,0 0-16,0 22 0,0-22 0,21 0 16,-21 21-16,0-21 0,21 1 0,0-1 15,-21 0-15,21 0 0,-21 0 16,0 0-16,-21-21 47,0 0-47,0-21 0,0 0 15,-1 0-15,1 21 0,0-21 16,21 0-16,-21 21 16,21-22-16,-21 22 0,21 22 31,0-1-31,0 0 15,0 0-15,21 0 0,-21 0 16,21 1-16,0-22 0,0 21 0,-21 0 16,22-21-16,-1 21 0,0-21 0,0 0 15,0 0-15,22 0 0,-22 0 0,0 0 16,21 0-16,-21 0 0,22-21 16,-22 0-16,21 21 0,-21-21 15,22-1-15,-22 1 0,0 0 0,21 0 16,-20-21-16,-1 20 0,0-20 0,-21 0 15,21-1-15,0 1 0,-21 0 0,21-1 16,-21-20-16,0 21 0,0-1 16,0 1-16,22 0 0,-22-1 0,0 22 15,0-21-15,0 21 0,0-1 16,0 44 0,0-1-16,0 21 15,0-21-15,-22 22 0,22-1 0,-21 0 16,21 1-16,-21 20 0,0-21 0,21 1 15,0 20-15,-21-20 0,21-1 16,-21-21-16,21 21 0,0-20 0,0 20 16,0-21-16,0 0 0,0 0 0,0 1 15,21-22-15,0 0 16,0 0-16,0 0 0,0 0 16,1-22-1,-22 1-15,21 0 0,0 0 16</inkml:trace>
  <inkml:trace contextRef="#ctx0" brushRef="#br0" timeOffset="105804.07">11578 3556 0,'0'-21'15,"21"21"1,0 0-16,-21-21 0,22 21 15,-1 0-15,0 0 0,0-21 0,0 21 16,0-22-16,22 22 0,-22 0 0,0 0 16,0-21-16,0 21 0</inkml:trace>
  <inkml:trace contextRef="#ctx0" brushRef="#br0" timeOffset="107268.23">12277 3789 0,'21'0'0,"0"0"15,-21-21 1,21 21 0,0-21-16,-21-1 0,21 1 0,1 0 15,-22 0-15,21 0 0,-21 0 16,0-1-16,0 1 0,0-21 15,0 21-15,0 0 0,0-1 0,0 1 16,0 0-16,-21 21 0,-1 0 0,1 0 16,0 0-16,0 0 0,0 0 0,0 21 15,-22 0-15,22 1 0,0 20 16,0-21-16,-22 21 0,22 1 0,0-22 16,0 21-16,21-21 0,0 22 0,-21-22 15,21 21-15,0-21 0,0 1 0,0-1 16,0 0-16,21 0 15,0-21-15,0 0 0,0 0 16,1 0-16,-1 0 0,0 0 0,0-21 0,0 21 16,0-21-16,1 0 0,-1-1 15,0 1-15,0 0 0,0 0 0,0 0 16,1 0-16,-22-22 0,0 22 16,21 0-16,0-21 0,-21 20 0,0 1 15,0 0-15,0 0 0,0 0 0,0 0 16,0 42-1,0 0-15,0 0 16,0 0-16,0 0 0,0 22 0,-21-22 16,21 0-16,-21 21 0,21-20 15,0-1-15,0 0 0,0 21 0,0-21 16,0 1-16,0-1 0,21 0 16,0 0-16,0-21 0,0 0 15,0 0-15,22 0 0,-22 0 16,0 0-16,0-21 0,22 21 0,-22-21 15,0 0-15,0-1 0,21 1 0,-20 0 16,-1-21-16,0-1 0,0 22 16,0-21-16,0 0 0,1-22 15,-1 22-15,0-22 0,-21 22 0,21-22 0,-21 22 16,21 0-16,-21-1 0,0 1 16,0 21-16,0 0 0,0 0 15,0-1-15,-21 22 16,0 0-16,0 43 15,0-22-15,21 21 0,-22-21 0,1 22 16,21-1-16,-21 22 0,0-22 16,0 0-16,21 1 0,0-1 0,-21 0 15,21 1-15,0-1 0,0 0 0,0-21 16,0 22-16,0-22 0,0 0 0,0 21 16,21-20-16,0-1 0,-21 0 15,21-21-15,0 0 0,0 0 16,1 0-16,-1 0 15,0 0-15,0-21 0,0 0 16,0-1-16,1 1 0,-22 0 16,21 0-16,0 0 0,-21 0 0,21-1 15,-21 1-15,21 0 0,-21 0 16,0 0-16,21 21 16,-21 21-1,0 0-15,0 0 0,0 0 16,0 1-16,0-1 0,0 0 15,0 0-15,0 0 0,22 0 0,-22 1 16,21-1-16,0-21 16,0 21-16,0-21 0,0 0 0,1 0 15,-1 0-15,0 0 0,0 0 16,0 0-16,0-21 0,1 0 16,-1 21-16,0-22 0,0 1 0,0 0 15,0 0-15,1 0 0,-1-22 0,0 22 16,0 0-16,0 0 0,0-21 0,-21 20 15,22 22-15,-22-21 0,21 0 16,-21 42 0,0 0-1,0 1-15,0-1 16,21-21 15,0 0-15,-21-21-1,0-1-15,0 1 16,0 0 0,0 0-16,-21 21 15,0 0 1,0 0 0,21 21-16,-22 0 15,1 0-15,21 1 0,-21-1 0,21 0 16,0 0-16,-21 0 0,21 22 0,-21-22 15,21 0-15,0 0 0,0 0 0,0 0 16,0 1-16,21-1 16,0-21-16,0 0 15,0 0-15,1 0 0,-1 0 0,0 0 16,0 0-16,0 0 0,0 0 0,1 0 16,-1-21-16,0-1 0,0 22 0,0-21 15,0 0-15,1 0 0,-22 0 0,0-22 16,21 22-16,-21-21 15,0 21-15</inkml:trace>
  <inkml:trace contextRef="#ctx0" brushRef="#br0" timeOffset="107583.05">13822 3006 0,'0'0'0,"-21"0"0,-1 21 0,1 0 16,42-21 15,1 0-15,-1 0-16,0 0 16,0 0-16,-21-21 0,0 0 31,-21 21-16,0 0 1,0 0-16,-1 0 0,22 21 16,-21 0-16,0-21 15,21 21-15,-21-21 0,0 21 16</inkml:trace>
  <inkml:trace contextRef="#ctx0" brushRef="#br0" timeOffset="107835.91">12679 3450 0,'21'0'16,"0"0"-1,21 0-15,-20 0 0,-1 0 16,21 0-16,-21 0 0,22-21 0,-22 21 15,0 0-15,21 0 0,-21 0 0,1-21 16,-1 21-16,-42 0 47,-1 21-47</inkml:trace>
  <inkml:trace contextRef="#ctx0" brushRef="#br1" timeOffset="142983.26">423 5376 0,'0'22'63,"21"-22"-48,1 0-15,-22 21 16,21-21-16,0 0 0,0 0 15,0 0-15,0 0 0,22 0 16,-22 0-16,0-21 0,0-1 16,22 22-16,-22-21 0,0 21 0,0-21 15,0 0-15,-21 0 16,0 0-16,0-1 0,0 1 16,0 0-16,-21 21 15,0-21-15,0 21 0,0 0 16,-1 0-16,-20 0 0,21 21 15,0-21-15,-22 21 0,22 0 16,0 1-16,-21-1 0,21 0 16,-1 0-16,1 0 0,0 0 0,0 1 15,21-1-15,0 0 0,0 0 16,0 0-16,0 0 0,21 1 16,0-1-16,0-21 15,1 0-15,-1 0 0,0 0 0,0 21 16,0-21-16,0 0 0,1 0 15,-1 0-15,0 0 0,0 0 16,-42 0 15,0 0-31,0 21 0,-1-21 16,-20 21-16,21 0 0,-21 1 16,-1-1-16,22 0 0,-21 0 0,21 21 15,-22-20-15,22-1 0,0 0 16,0 0-16,0 0 0,21 0 0,0 1 15,0-1-15,0 0 0,0 0 16,21-21-16,0 21 16,0-21-16,0 0 0,0 0 15,1 0-15,-1 0 0,0 0 16,0 0-16,0 0 0,0 0 16,1 0-16,-1 0 0,21-21 0,-21 0 15</inkml:trace>
  <inkml:trace contextRef="#ctx0" brushRef="#br1" timeOffset="143677.25">1270 5525 0,'0'0'0,"-21"0"0,0 0 0,-1 0 0,1-22 16,0 22-16,0 0 0,0 0 15,0 0-15,-22 22 0,22-1 0,0-21 16,0 21-16,0 21 16,-1-21-16,-20 1 0,21 20 0,0-21 15,0 21-15,-1-20 0,1 20 16,21-21-16,0 0 0,0 0 0,0 1 16,0-1-16,21-21 15,1 0-15,-1 0 0,0 0 16,0 0-16,21-21 0,-20-1 15,-1 1-15,21 0 0,-21 0 0,22 0 16,-22 0-16,0-1 0,0-20 16,0 21-16,0 0 0,1 0 0,-1-1 15,0-20-15,-21 21 16,0 0-16,21 21 16,-21 21 15,0 0-31,0 0 0,0 0 15,0 1-15,0-1 0,-21 21 0,21 0 16,-21-20-16,21 20 0,0 21 16,0-20-16,-21-1 0,21 0 0,-22 1 15,22 20-15,-21-20 0,21-1 16,0 0-16,0 22 0,-21-22 0,21 0 16,-21 22-16,21-22 0,-21 1 15,21-1-15,0 0 0,-21 1 16,-1-1-16,1-21 0,0 21 0,21-20 15,-21-1-15,0 0 0,-22 0 16,22-21-16,0 21 0,0-21 0,-21 0 16,20 0-16,-20 0 0,21 0 15,-21-21-15,20 0 0,-20 0 0,21 0 16,-21-1-16,20 1 0,-20 0 16,21-21-16,0 21 0,0-1 0,-1-20 15,22 21-15,-21 0 0,21 0 16,0-1-16,0 1 0,0 0 0,0 0 15,21 0-15,1 0 0,-1-1 16,-21 1-16,21 0 0,0 0 16,21 0-16,-20 0 0</inkml:trace>
  <inkml:trace contextRef="#ctx0" brushRef="#br1" timeOffset="143955.67">1609 5630 0,'0'-21'0,"0"0"16,21 42 62,-21 0-63,0 1-15,0-1 16</inkml:trace>
  <inkml:trace contextRef="#ctx0" brushRef="#br1" timeOffset="144151.07">1651 5863 0,'0'21'16,"0"1"0,0-1-1,-21-21 1</inkml:trace>
  <inkml:trace contextRef="#ctx0" brushRef="#br1" timeOffset="144836.04">5249 5461 0,'0'-21'0,"0"42"0,0-63 0,0 21 16,0-1 0,0 44 15,0-1-31,0 0 16,0 21-16,0-21 0,0 1 15,0 20-15,0-21 0,0 0 0,-21 22 16,21-22-16,0 0 0,0 0 0,0 0 15,0 0-15,0 1 0,-21-1 16,21 0 0,0-42 15,0 0-31</inkml:trace>
  <inkml:trace contextRef="#ctx0" brushRef="#br1" timeOffset="145179.85">5355 5249 0,'-42'0'15,"21"0"1,-1 0 0,1 22-16,21-1 15,0 0 1,21-21-1,1 0-15,-1 0 0,0 0 16,0 0 0,-21-21-16,0 0 0,0-1 15,0 1 1,-21 21-16,0 0 16,0 0-16,-1 0 15,1 0-15,21 21 16,0 1-16,0-1 15,0 0-15,0 0 0,0 0 16,21 0 0,1-21-16,-1 0 0</inkml:trace>
  <inkml:trace contextRef="#ctx0" brushRef="#br1" timeOffset="145696.1">5800 5440 0,'-22'0'15,"1"0"-15,0 0 0,0 0 16,21 21 0,0 0-16,-21 0 0,21 1 15,-21-1-15,21 0 0,0 21 0,0-21 16,0 1-16,0-1 0,0 0 15,0 0-15,-22 0 0,22 0 0,0 1 16,-21-1-16,0-21 31,21-21-15,0-1-16,0 1 16,0 0-16,0 0 0,0 0 15,0 0-15,0-22 0,21 22 16,0 0-16,1-21 0,-1 20 0,0 1 15,21-21-15,-21 21 0,22 21 16,-22-21-16,21 21 0,-21 0 0,1 0 16,20 0-16,-21 0 0,0 21 0,0-21 15,-21 21-15,0 0 0,22 0 16,-22 0-16,0 22 0,0-22 0,0 0 16,0 0-16,0 22 0,0-22 0,0 0 15,0 0-15,0 0 0,-22 0 16,22 1-16,0-1 0,-21 0 15,21-42 32,0 0-47,0-1 0,21 1 0</inkml:trace>
  <inkml:trace contextRef="#ctx0" brushRef="#br1" timeOffset="146035.99">6456 5080 0,'-21'21'32,"-1"0"-32,22 1 0,-21-1 15,21 21-15,0-21 0,0 0 16,-21 22-16,21-1 0,-21-21 0,21 22 15,0-1-15,-21-21 0,21 21 0,-21 1 16,21-22-16,-22 21 0,22-21 16,0 22-16,0-22 0,0 0 0,0 0 15,0 0-15,0 1 0,0-1 16,22-21 0,-1 0-1,0 0 1,0-21-16,0-1 0,-21 1 15,0 0-15,21 21 0,-21-21 16,22 0-16,-22 0 0</inkml:trace>
  <inkml:trace contextRef="#ctx0" brushRef="#br1" timeOffset="146227.87">6286 5503 0,'0'0'0,"-21"0"15,21-21 1,21 0-1,1 21-15,-1 0 16,0 0-16,0-21 16,0 21-16,0 0 15,1-21-15,-1 21 16,-21-21-16,21 21 16,-21-22-16,21 22 0</inkml:trace>
  <inkml:trace contextRef="#ctx0" brushRef="#br1" timeOffset="146896.37">7789 5567 0,'0'-21'0,"0"0"0,21-1 16,-21 1-16,22 21 0,-22-21 15,0 0-15,0 0 0,21 0 16,-21-1-16,21 1 0,-21 0 0,0 0 16,0 0-16,0 0 0,0-1 15,-21 22-15,0 0 0,-1 0 16,1 0-16,0 0 0,-21 0 15,21 22-15,-1-1 0,1 0 0,-21 0 16,21 0-16,0 0 0,-1 1 0,1 20 16,0-21-16,0 21 0,0-20 15,21 20-15,0-21 0,0 0 0,0 22 16,0-22-16,0 0 0,0 0 0,0 0 16,21-21-1,0 0-15,0 0 0,0 0 16,1 0-16,-1 0 0,21 0 0,-21-21 15,0 21-15,1-21 0,20 0 16,-21 0-16,0-1 0,0-20 16,22 21-16,-22-21 0,0 20 0,0-20 15,0 21-15,1-21 0,-1 20 0,-21-20 16,0 21-16,21 0 0,-21 0 16,21 21-16,-21-22 0,0 44 15,0-1 1,0 0-16,-21 0 0,0 0 15,21 0-15,-21 22 0,-1-1 16,22-21-16,0 22 0,0-22 0,-21 21 16,21 0-16,0-20 0,0-1 0,0 0 0,0 21 15,21-21 1,-21 1-16,22-22 0,-1 0 0,0 0 16,0 0-16,0 0 0,0 0 0,1 0 15,20 0-15,-21 0 0,0 0 0,0-22 16,1 1-16,-1 21 0,0-21 15,0 0-15,0 0 0</inkml:trace>
  <inkml:trace contextRef="#ctx0" brushRef="#br1" timeOffset="147176.51">8890 5355 0,'21'0'63,"0"0"-63,0 0 0,1 0 16,-1 0-16,0 0 0,0 0 15,-21-21-15,21 21 16,0 0-16,-42 0 47,0 0-47</inkml:trace>
  <inkml:trace contextRef="#ctx0" brushRef="#br1" timeOffset="147379.41">8763 5482 0,'-21'21'0,"0"1"16,42-22 15,0 0-15,0 0-16,0 0 0,0 0 15,1 0 1,-1 0-16,0 0 0,0 0 16,0 0-16,0 0 15,1 0-15,-1 0 0,0-22 16,0 22-16,0 0 0</inkml:trace>
  <inkml:trace contextRef="#ctx0" brushRef="#br1" timeOffset="147723.69">9673 5165 0,'0'0'0,"-21"0"0,0 0 16,21-21-16,-21 21 16,-1 0-16,1 21 15,21 0-15,0 0 0,0 0 0,-21 0 16,21 1-16,-21-1 0,21 0 16,0 21-16,0-21 0,0 1 0,0-1 15,-21 0-15,21 21 0,0-21 0,0 1 16,-21-1-16,21 0 0,0 0 15,0 0-15,0 0 16,0 1-16,0-1 16,0-42 15,0-1-15,21 22-16,0-21 0</inkml:trace>
  <inkml:trace contextRef="#ctx0" brushRef="#br1" timeOffset="148196.42">10160 5144 0,'-21'0'0,"-22"0"16,22 0-16,0 0 15,0 0-15,0 0 0,0 21 16,21 0-16,-22 0 0,1-21 0,0 21 15,0 0-15,0 1 0,0-1 0,21 21 16,-22-21-16,22 0 0,-21 1 0,21-1 16,0 0-16,0 0 0,0 0 15,0 0-15,0 1 0,0-1 16,21 0-16,1-21 0,-1 0 16,0 0-16,0 0 0,0 0 15,0 0-15,1 0 0,20 0 16,-21 0-16,0 0 0,0-21 0,22 21 15,-22-21-15,0-1 0,0 22 0,0-21 16,1 0-16,-1-21 0,-21 21 0,21-1 16,-21-20-16,21 21 0,-21 0 15,0-22-15,0 22 0,0 0 0,0-21 16,0 21-16,-21 21 0,0-22 0,0 1 16,-1 21-16,1 0 0,-21 0 15,21 0-15,0 0 0,-1 0 0,1 0 16,0 0-16,0 0 0,0 21 15,0 1-15,21-1 16,0 0 0,0 0-16,21-21 15,0 0-15</inkml:trace>
  <inkml:trace contextRef="#ctx0" brushRef="#br1" timeOffset="148512.24">10731 5228 0,'0'0'0,"-21"0"31,21 21-16,-21-21-15,21 22 32,0-1 30,0 0-46,0 0-1</inkml:trace>
  <inkml:trace contextRef="#ctx0" brushRef="#br1" timeOffset="148777.09">10689 5630 0,'-21'22'15,"21"-1"-15,0 0 16,-21-21-16,21 21 0,-21 0 16,-1 0-1,1 1-15,0-1 16,0 0-16,0-21 0,21 21 0,-21 0 16,-1-21-16,1 21 0,0 1 15,0-1-15,0-21 0,21 21 16,-21-21-16,-1 0 0,22 21 15,-21-21-15,0 0 0,0 0 0</inkml:trace>
  <inkml:trace contextRef="#ctx0" brushRef="#br1" timeOffset="149959.35">2921 5334 0,'21'0'46,"0"0"-46,0 0 0,1 0 16,-1 0-16,0-21 16,0 0-16,0 0 0,-21-1 15,0 1 1,0 0-16,0 0 16,-21 0-16,0 21 15,0 0-15,0 0 0,-1 0 16,1 0-16,-21 0 0,21 21 0,0 0 15,-1 0-15,1 0 0,0 1 16,0-1-16,0 0 0,0 0 16,21 21-16,0-20 0,0-1 0,0 0 15,0 0-15,0 0 0,0 0 16,21 1-16,0-22 0,0 21 0,0 0 16,0 0-16,1 0 0,-1 0 0,0 1 15,0-22-15,-21 21 0,21 0 16,0 0-16,-21 0 0,22 0 15,-22 1-15,0-1 0,0 0 16,0 0-16,-22 0 16,1-21-16,0 21 0,0-21 15,0 0-15,0 0 16,-1 0-16,-20 0 0,21 0 0,0 0 16,-22 0-16,22 0 0,0 0 0,-21 0 15,21-21-15,-1 0 0,1 21 16,0-21-16,0 21 0,0-21 0,0 21 15,21-21-15,-22-1 16,22 1 0,22 21-1,-1 0-15,0-21 16,0 0-16,21 21 0</inkml:trace>
  <inkml:trace contextRef="#ctx0" brushRef="#br1" timeOffset="150313.16">3471 5228 0,'0'0'0,"0"-21"15,-21 21 16,21 21-31,-21 0 0,21 1 0,0-1 16,-21 0-16,0 0 0,-1 21 16,22-20-16,-21 20 0,0-21 15,21 21-15,-21 1 0,0-22 0,21 21 16,0-21-16,0 22 0,-21-22 16,21 0-16,0 0 0,-22 0 0,22 1 15,0-1-15,0 0 0,22-42 63,-22 0-63,0-1 0</inkml:trace>
  <inkml:trace contextRef="#ctx0" brushRef="#br1" timeOffset="150516.07">3154 5546 0,'0'0'0,"-21"0"0,42-21 47,0 21-47,0 0 16,0 0-16,0 0 16,1 0-16,-1 0 0,0 0 0,0-22 15,0 22-15,0 0 31,1 0-31</inkml:trace>
  <inkml:trace contextRef="#ctx0" brushRef="#br1" timeOffset="151136.23">3810 5609 0,'21'0'0,"-21"-21"0,0 0 16,0 0-1,0 0-15,0-1 16,0 1-16,0 0 16,0 0-16,-21 0 15,0 21-15,0 0 0,-1 0 16,1 0-16,0 0 0,0 0 15,0 0-15,0 21 16,-1 0-16,1 0 0,0 0 16,0 1-16,21 20 0,0-21 15,-21 0-15,21 0 0,-21 1 16,21-1-16,0 0 0,0 0 0,0 0 16,0 0-16,21-21 15,0 0-15,0 0 16,0 0-16,0 0 0,1 0 15,-1 0-15,0-21 0,0 0 0,0 21 16,-21-21-16,21 0 0,1 21 16,-1-21-16,-21-1 0,0 1 0,0 0 15,21 0-15,-21 0 0,21 0 16,-21-1-16,0 1 0,0 42 62,0 1-62,0-1 0,-21 0 0,21 0 16,-21 0-16,21 0 0,0 1 16,0-1-16,0 0 0,0 0 0,0 0 15,0 0-15,0 1 0,0-1 16,21-21 15,0-21-15,0-1-16</inkml:trace>
  <inkml:trace contextRef="#ctx0" brushRef="#br1" timeOffset="151508.48">4149 5144 0,'0'0'0,"0"-22"15,-22 22 17,22 22-32,0-1 15,0 0-15,0 0 0,0 21 0,-21-20 16,21-1-16,0 21 0,-21-21 16,21 22-16,0-22 0,0 21 0,-21-21 15,21 0-15,-21 22 0,21-22 0,0 0 16,0 0-16,-21 0 0,21 1 15,-22-1-15,22 0 0,0 0 0,-21-21 16,21 21-16,0 0 16,0-42 46,21 21-62,1-21 16,-22 0-16</inkml:trace>
  <inkml:trace contextRef="#ctx0" brushRef="#br1" timeOffset="151832.25">4212 5461 0,'0'21'31,"0"0"-15,0 1-16,-21-1 16,21 0-16,0 0 0,0 0 15,0 0-15,0 1 0,0-1 16,0 0-16,-21-21 0,21 21 16,0 0-16,-21-21 15,21 21 1,0-42 46,0 0-62,0 0 0,0 0 16,0 0-16</inkml:trace>
  <inkml:trace contextRef="#ctx0" brushRef="#br1" timeOffset="152040.13">4276 5313 0</inkml:trace>
  <inkml:trace contextRef="#ctx0" brushRef="#br1" timeOffset="152275.93">4000 5376 0,'0'0'16,"22"0"-1,-1 0 17,0 0-32,0 0 15,0 0-15,0 0 16,1 0-1</inkml:trace>
  <inkml:trace contextRef="#ctx0" brushRef="#br1" timeOffset="152739.67">4551 5440 0,'0'-21'16,"0"0"15,-21 21 0,-1 0-31,1 0 0,0 0 16,0 21-16,0-21 0,0 21 15,-1 0-15,1 0 0,0-21 0,21 43 16,-21-22-16,21 0 0,-21 0 16,21 0-16,0 0 0,0 1 0,0-1 15,0 0-15,0 0 16,0 0-16,21-21 0,0 21 15,0-21-15,0 0 0,1 0 16,-1 0-16,0 0 0,0 0 16,0 0-16,0 0 15,1 0 1,-22-21 0</inkml:trace>
  <inkml:trace contextRef="#ctx0" brushRef="#br1" timeOffset="166711.66">2963 6879 0,'0'-21'16,"0"0"0,0 0-16,0 0 15,0-1-15,0 1 0,0 0 16,0 0-16,0 0 16,0 42 15,0 0-31,0 21 15,-21-20-15,21-1 16,-21 21-16,0 0 0,21-20 0,0 20 16,-21 21-16,-1-20 0,22-1 0,0 22 15,-21-1-15,0-21 0,21 22 16,-21-1-16,21-20 0,-21-1 0,21 0 16,0 1-16,-21-1 0,21 0 0,-22-20 15,22-1-15,0 21 0,0-21 16,-21 0-16,21 1 0,-21-22 15,21 21-15,0-42 32,0-1-17,0 1-15,0 0 0,0 0 0,21-21 16,-21-1-16,21 1 0</inkml:trace>
  <inkml:trace contextRef="#ctx0" brushRef="#br1" timeOffset="167047.47">2857 6985 0,'0'0'16,"0"-21"-16,0-43 15,0 43-15,0 0 0,0 0 16,0 0-16,0 0 0,0-1 0,22 1 16,-1 0-16,0 0 15,0 21-15,0-21 0,22 21 0,-22-21 16,21 21-16,-21 0 0,22 0 0,-1 0 15,-21 21-15,21 0 0,-20 0 16,-1 0-16,0 0 0,-21 1 0,0 20 16,0-21-16,0 0 0,-21 0 0,-22 22 15,22-22-15,0 0 0,-21 0 16,-1 0-16,22 1 0,-21-1 0,21-21 16,0 21-16,-1-21 15,1 0-15,0 21 0,0-21 16,42-21 15,0 21-31,-21-21 0,21 0 16,1 21-16</inkml:trace>
  <inkml:trace contextRef="#ctx0" brushRef="#br1" timeOffset="167432.25">3514 6795 0,'0'0'0,"0"-22"0,-22 44 32,1-1-17,21 0-15,0 0 0,0 0 16,-21 0-16,21 1 0,0-1 0,0 0 16,0 0-16,0 0 0,0 0 15,0 1-15,0-1 0,0 0 16,21-21-16,0 21 15,1-21-15,-1 0 0,0 0 0,0 0 16,0 0-16,0 0 0,1 0 0,-1-21 16,0 21-16,0-21 0,0 0 15,0 21-15,-21-22 0,0 1 16,22 0-16,-22 0 0,21 0 0,-21 0 16,0-1-16,0 1 0,0 0 15,0 0-15,0 0 0,21 21 63,0 0-63</inkml:trace>
  <inkml:trace contextRef="#ctx0" brushRef="#br1" timeOffset="167972.07">4149 6604 0,'0'0'0,"0"-21"16,0 0-16,0 0 16,-22 21-1,22 21 1,0 0-16,-21 0 0,21 0 0,0 0 16,0 22-16,0-22 0,-21 21 15,21-21-15,-21 22 0,0-22 0,21 21 16,0-21-16,-21 22 0,-1-22 0,22 21 15,-21-21-15,21 1 0,0-1 16,-21 0-16,21 0 16,0 0-16,-21-21 0,21-21 31,0 0-15,0 0-16,21 0 0,0-1 15,-21 1-15,0 0 16,21 0-16,1 0 0,-1 0 0,0-1 15,0 1-15,0 21 0,0-21 0,1 21 16,-1 0-16,0 0 0,0 0 16,0 0-16,0 0 0,1 0 0,-1 0 15,0 21-15,0 0 16,-21 1-16,0-1 0,0 0 16,0 0-16,0 0 15,-21 0-15,0 1 0,0-22 16,-1 21-16,1-21 0,0 21 0,0 0 15,0-21-15,0 0 0,-1 21 16,1-21-16,0 0 0,0 0 0,0 0 16,21-21 15,0 0-31,0 0 16,21 0-16</inkml:trace>
  <inkml:trace contextRef="#ctx0" brushRef="#br1" timeOffset="169074.46">4678 6456 0,'0'0'0,"0"-21"0,0 42 47,0 0-47,0 21 0,0-20 0,0-1 16,0 21-16,0 0 15,-21 1-15,-1-1 0,1-21 0,21 22 16,-21-1-16,0 0 0,21-21 0,0 22 16,-21-22-16,21 0 0,0 0 0,0 0 15,0 1-15,0-1 16,0 0-16,21-21 15,0 0-15,0 0 0,0 0 16,1 0-16,-22-21 16,21 0-16,0-1 0,0 22 0,-21-21 15,0 0-15,21 0 0,0 0 0,-21 0 16,0-1-16,22 1 16,-22 0-16,21 21 15,-21 21 16,0 0-31,0 1 0,0-1 0,0 0 16,0 0-16,0 0 0,0 0 16,0 1-16,0-1 0,0 0 15,0 0-15,21 0 0,-21 0 0,21-21 16,0 22-16,0-22 16,1 0-16,-1 0 0,0 0 15,0-22-15,0 22 16,-21-21-16,21 0 0,1 0 15,-1 0-15,-21 0 0,21-1 16,0 1-16,-21 0 0,21 0 16,0 0-16,1 0 0,-1-1 0,-21 1 15,21 0-15,0 21 0,0-21 0,0 21 16,-21-21-16,22 21 0,-1 0 16,0 0-16,0 0 31,-21 21-31,0-42 78,-21 0-62,0 21-1,0 0 1,-1 0-16,1 21 15,0 0-15,0 0 16,21 0-16,-21 0 0,21 1 0,-21-1 16,-1 0-16,22 0 0,0 0 15,0 0-15,0 1 0,0-1 0,0 0 16,0 0-16,0 0 16,22-21-1,-1 0-15,0 0 0,0 0 16,0 0-16,0 0 0,1 0 0,-1 0 15,0 0-15,0 0 0,-21-21 0,21 21 16,-21-21-16,21 0 0,-21 0 16,22-1-16,-22 1 15,0 0-15,0 0 0</inkml:trace>
  <inkml:trace contextRef="#ctx0" brushRef="#br1" timeOffset="169263.34">5165 6625 0,'0'0'0,"-22"-21"15,1 21 1,0 0 31</inkml:trace>
  <inkml:trace contextRef="#ctx0" brushRef="#br1" timeOffset="170031.48">6435 6752 0,'0'-21'16,"21"21"-16,0-21 15,0 21-15,-21-21 0,21 0 16,-21-1-16,21 22 0,-21-21 16,22 21-16,-22-21 0,0 0 15,0 0-15,-22 21 16,1 0-16,0 0 0,-21 0 0,21 0 16,-22 0-16,1 0 0,0 21 15,-1-21-15,22 21 0,-21 0 0,21-21 16,-22 21-16,22 1 0,21-1 15,0 0-15,0 0 16,0 0-16,21 0 16,0-21-16,1 22 0,-1-22 15,0 21-15,21 0 0,-21-21 16,22 21-16,-22-21 0,21 21 0,-21 0 16,1-21-16,20 22 0,-42-1 15,0 0-15,0 0 16,-21 0-16,0-21 0,-1 0 15,-20 21-15,21-21 0,-21 0 0,20 0 16,-20 0-16,21 0 0,-21 0 0,20 0 16,1 0-16,0 0 0,0 0 15,0-21-15,0 0 0,21 0 16,0 0-16,0 0 0,0-1 16,0 1-16,0 0 15,0 0-15,21 21 16,0-21-16,0 21 0,0 0 15,0-21-15,1 21 0</inkml:trace>
  <inkml:trace contextRef="#ctx0" brushRef="#br1" timeOffset="170335.3">6964 6519 0,'0'22'31,"0"-1"-31,-21 0 0,21 0 0,-22 0 16,22 0-16,0 22 0,-21-22 0,21 0 15,-21 21-15,21-20 0,0-1 16,0 21-16,0-21 0,-21 0 0,21 1 15,0-1-15,0 0 0,0 0 0,0 0 16,0 0 0,0-42 15</inkml:trace>
  <inkml:trace contextRef="#ctx0" brushRef="#br1" timeOffset="170532.19">6667 6837 0,'0'0'0,"22"0"31,-1 0-15,0-21-16,0 21 0,0 0 16,0 0-16,1 0 0,-1 0 0,-21-21 15,21 21-15,0 0 0,0 0 16,0 0-16,1 0 0,-1-22 0,0 1 15,0 21-15</inkml:trace>
  <inkml:trace contextRef="#ctx0" brushRef="#br1" timeOffset="171119.24">7345 6879 0,'0'0'0,"21"0"16,0 0-16,0-21 16,-21 0-16,0 0 0,21 21 15,-21-21-15,0-1 0,0 1 16,0 0-16,0 0 0,0 0 16,0 0-16,-21-1 0,0 22 15,0-21-15,0 21 16,0 0-16,-1 0 0,-20 21 15,42 1-15,-42-22 0,21 21 0,-1 21 16,1-21-16,21 0 0,-21 22 16,0-22-16,0 0 0,0 21 0,21-20 15,0-1-15,0 0 0,0 0 16,0 0-16,0 0 0,0 1 16,21-22-16,0 0 15,0 0-15,0 0 0,0 0 0,1 0 16,-1 0-16,0-22 0,0 1 0,0 21 15,0-21-15,-21 0 0,22 0 16,-1 0-16,-21-1 0,21 1 0,-21 0 16,21 0-16,-21 0 0,0 0 0,0-1 15,0 1-15,0 0 0,0 0 16,0 0-16,0 42 31,0 0-15,0 0-16,0 0 0,0 1 0,0-1 15,0 21-15,0-21 0,0 0 0,0 1 16,0-1-16,0 0 0,0 0 16,0 0-16,21-21 15,-21 21-15,21-21 0,1 0 0,-1 0 16,0 0-16,0 0 16,0 0-16,-21-21 0,21 0 15,1 21-15,-1-21 0,-21 0 0</inkml:trace>
  <inkml:trace contextRef="#ctx0" brushRef="#br1" timeOffset="172063.65">7853 6350 0,'0'-21'16,"0"42"-16,-21-42 15,21 42 1,0 0-16,-22 0 15,22 22-15,-21-22 0,21 21 16,0 1-16,0-22 0,-21 21 0,21 0 16,-21 1-16,0-1 0,21-21 15,-21 22-15,21-22 0,0 21 0,0-21 16,-22 22-16,22-22 0,0 0 16,0 0-16,0 0 0,0 0 15,22-21-15,-1 0 16,0 0-16,0 0 15,0 0-15,0 0 0,1-21 16,-1 0-16,0 21 0,0-21 0,0 0 16,-21 0-16,21-1 0,1 1 0,-1 0 15,-21 0-15,0 0 0,0 0 16,21 21-16,-21-22 0,21 1 16,-21 42-1,0 1-15,0-1 16,0 0-16,0 0 15,0 0-15,0 0 0,0 1 16,0-1-16,0 0 0,21-21 0,0 21 16,1 0-16,-1-21 15,0 0-15,0 0 16,0 0-16,0 0 0,1 0 16,-1 0-16,-21-21 0,0 0 15,21 21-15,0-21 16,-21 0-16,0-1 0,21 1 0,-21 0 15,21 0-15,1 0 0,-22 0 0,21-1 16,0 1-16,-21 0 0,21 0 16,0 0-16,0 21 15,1 0 1,-1 0-16,-21-21 78,0-1-62,0 1-1,0 0 1,-21 21 0,-1 0-16,1 21 15,0 0-15,21 1 0,-21-1 16,0 0-16,21 0 0,-21 0 15,-1 0-15,22 1 0,-21-1 0,21 0 16,0 0-16,0 0 0,0 0 0,0 1 16,0-1-16,0 0 0,0 0 15,0 0-15,21-21 16,1 0-16,-1 0 0,0 21 0,0-21 16,0 0-16,0 0 15,1 0-15,-1 0 0,0 0 0,-21-21 16,21 21-16,0-21 0,0 0 15,-21 0-15,22 0 16,-22-1-16,0 1 0,0 0 16,0 0-16,0 0 0,0 0 15</inkml:trace>
  <inkml:trace contextRef="#ctx0" brushRef="#br1" timeOffset="172344.49">8424 6308 0,'0'0'0,"-21"0"15,0 0-15,0 0 16,0 0 78</inkml:trace>
  <inkml:trace contextRef="#ctx0" brushRef="#br1" timeOffset="172607.35">7514 6604 0,'-21'21'15,"42"-21"16,0 0-31,0 0 0,1 0 16,-1 0-16,0 0 0,0 0 0,0 0 16,22 0-16,-22 0 0,0 0 0,0 0 15,0 0-15,0 0 0,1 0 16,-1 0-16</inkml:trace>
  <inkml:trace contextRef="#ctx0" brushRef="#br1" timeOffset="173783.46">9292 6625 0,'0'-21'16,"21"42"15,-21 0-15,0 1-16,21-1 0,-21 0 0,0 0 15,0 21-15,0-20 0,0 20 16,0-21-16,0 0 0,0 22 16,22-22-16,-22 0 0,0 0 0,0 21 15,0-20-15,0-1 0,0 0 16,0 0-16,0 0 16,21-21-1,-21-21 1,0 0-16,21 0 15,-21 0-15,0-1 0,0 1 16,0 0-16</inkml:trace>
  <inkml:trace contextRef="#ctx0" brushRef="#br1" timeOffset="174044.32">9673 6583 0,'0'21'31,"0"0"-31,-21 0 0,0 1 0,21-1 16,-21 21-16,-1-21 0,1 0 15,0 22-15,0-22 0,21 0 0,-21 0 16,0 22-16,21-22 0,-22 0 0,22 0 16,0 0-16,-21 0 0,21 1 15,-21-22-15,21 21 16,21-21 15,0-21-31,1-1 16</inkml:trace>
  <inkml:trace contextRef="#ctx0" brushRef="#br1" timeOffset="174444.58">9927 6646 0,'0'0'0,"0"22"16,0-1-16,0 0 16,-21 0-16,0 0 0,21 0 0,-21 1 15,-1-1-15,1 0 0,21 0 16,-21 0-16,21 0 0,-21 1 0,21-1 16,0 0-16,0 0 0,0 0 0,0 0 15,0 1-15,21-22 16,0 0-16,0 0 0,22 0 15,-22 0-15,21 0 0,-21 0 0,22-22 16,-22 1-16,21 21 0,-21-21 0,1 21 16,-1-21-16,0 0 0,0 0 15,-21-1-15,21 1 0,-21 0 0,0 0 16,0 0-16,0 0 0,0-1 16,-21 1-16,0 21 0,21-21 0,-21 0 15,0 21-15,-1 0 0,1 0 0,0 0 16,0 0-16,0 0 0,0 0 15,21 21-15,-22 0 0,1 0 16,21 1-16,0-1 0,0 0 16,0 0-1,21-21-15</inkml:trace>
  <inkml:trace contextRef="#ctx0" brushRef="#br1" timeOffset="174696.38">10456 6731 0,'0'0'0,"21"0"16,-21 21-1,0 0 1,0 1-16,0-1 0,-21-21 0,21 21 16,0 0-16,0 0 0,-21 0 15,21 1-15,-21-22 0,21 21 0,-21 0 16,21 0-16,-21 0 15,-1-21 17,22-21-17,0 0-15</inkml:trace>
  <inkml:trace contextRef="#ctx0" brushRef="#br1" timeOffset="174864.28">10393 6604 0,'0'0'0,"0"-21"0,0 0 16,0 42 31,0 0-31,0 0-1,21 0-15</inkml:trace>
  <inkml:trace contextRef="#ctx0" brushRef="#br1" timeOffset="175467.49">11007 6773 0,'0'0'0,"0"-42"16,0 21-1,0 0-15,0 0 16,0-1-16,-22 22 16,1 0-16,0 0 0,0 0 15,0 0-15,0 22 0,-1-1 16,1 0-16,0 0 0,0 0 0,0 0 16,0 1-16,21-1 0,-22 0 0,22 0 15,-21 0-15,21 0 0,0 1 0,0-1 16,0 0-16,0 0 15,21-21 1,1 0-16,-1 0 0,0 0 16,0 0-16,0 0 0,0 0 15,1-21-15,-1 0 0,0 21 0,0-21 16,0-1-16,0 1 0,1 0 16,-1-21-16,0 21 0,0-22 0,0 1 15,-21 21-15,21-22 0,1 1 0,-1-21 16,0 20-16,0 1 0,-21 0 15,0 20-15,21-20 0,-21 21 0,0-21 16,0 20-16,0 1 0,0 0 16,-21 21-1,0 0-15,21 21 16,0 0-16,-21 1 0,0 20 0,21 0 16,-22 1-16,22-1 0,0 0 0,-21 1 15,0-1-15,21 21 0,-21-20 0,21-1 16,0 0-16,-21-20 0,21 20 15,0-21-15,-21 0 0,21 0 0,0 1 16,0-1-16,0 0 0,0 0 16,21-21-16,0 0 15,0 0-15,0 0 16,0 0-16,22 0 0,-22-21 0,0 21 16</inkml:trace>
  <inkml:trace contextRef="#ctx0" brushRef="#br1" timeOffset="175968.72">12086 6625 0,'0'0'0,"0"-21"0,0 0 0,-21 21 15,0 0-15,0 0 0,21-21 0,-22 21 16,1 0-16,0 0 0,0 0 15,0 21-15,0-21 0,-1 21 16,1 0-16,0 0 0,0 22 0,0-22 16,0 0-16,-1 0 0,1 22 0,21-22 15,0 0-15,-21 0 0,21 0 16,0 0-16,0 1 0,0-1 0,0 0 16,0 0-16,21-21 15,0 0-15,1 0 0,-1 0 16,0 0-16,0-21 0,0 0 15,0 21-15,1-21 0,-1-1 16,0 1-16,-21 0 0,21 0 0,-21 0 16,21 0-16,-21-1 0,0-20 0,0 21 15,21 0-15,-21 0 0,0-1 16,0 1 0,0 42-1,0 1-15,0-1 0,0 0 0,-21 0 16,21 21-16,0-20 0,0-1 0,0 0 15,-21 0-15,21 0 0,0 0 0,0 1 16,0-1-16,0 0 0,0 0 16,0 0-16,21-21 15,0 0 1,1 0-16,-1-21 0,-21 0 16</inkml:trace>
  <inkml:trace contextRef="#ctx0" brushRef="#br1" timeOffset="176492.42">12425 6308 0,'0'0'15,"0"-21"-15,0-1 0,0 1 0,0 0 16,0 0-16,-21 21 16,21 21-16,-22 0 15,22 0-15,-21 1 0,21 20 0,0 0 16,0 1-16,0-1 0,0 0 15,-21 1-15,21-1 0,-21 0 16,21 1-16,0-1 0,0-21 0,-21 21 16,21-20-16,0-1 0,-21 0 0,21 0 15,0 0-15,0 0 16,0-42 15,0 0-15,0 0-16,21 0 0,0 0 15,-21-1-15,21 1 16,0 0-16,0 0 0,1 0 16,-1 0-16,0 21 0,0 0 0,0 0 15,0 0-15,1 0 16,-22 21 0,0 0-16,0 0 0,0 0 0,0 0 15,0 1-15,0-1 0,0 0 16,-22 0-16,22 0 0,-21 0 0,0-21 15,0 22-15,0-22 0,0 0 0,-1 21 16,1-21-16,0 0 0,0 0 16,0 0-16,0 0 15,21-21 17,0-1-32,21 22 15,0-21-15</inkml:trace>
  <inkml:trace contextRef="#ctx0" brushRef="#br1" timeOffset="176815.75">12954 6541 0,'0'0'0,"0"-22"0,0 1 16,-21 0-16,0 21 15,-1 0-15,1 0 0,0 0 16,0 21-16,0-21 0,21 21 16,-21 1-16,-1-1 0,1 21 15,21-21-15,-21 0 0,21 1 0,-21 20 16,21-21-16,-21 0 0,21 0 0,0 1 16,0-1-16,0 0 0,0 0 0,0 0 15,0 0-15,21 1 16,0-22-16,0 0 15,0 0-15,1 0 0,-1 0 16,0 0-16,0 0 0,0 0 0,0-22 16,1 22-16,-1-21 0,0 21 15,0-21-15,0 0 0</inkml:trace>
  <inkml:trace contextRef="#ctx0" brushRef="#br1" timeOffset="177175.95">13568 6308 0,'0'0'0,"0"-21"15,-21 21 16,-1 0-31,22 21 16,0 0-16,-21 0 0,0 0 0,0 22 16,21-22-16,-21 21 0,0-21 0,21 22 15,-22-1-15,22-21 0,-21 0 16,21 22-16,0-22 0,0 0 0,0 0 16,0 0-16,0 0 0,0 1 0,0-1 15,0 0-15,21-21 16,1 21-16,-1-21 0,0 0 15,0 0-15,0 0 16,0 0-16,1 0 0,-1 0 0,0-21 16,0 21-16</inkml:trace>
  <inkml:trace contextRef="#ctx0" brushRef="#br1" timeOffset="177479.81">13928 6329 0,'0'-21'16,"21"21"-1,0 0 1,0 0-16,0 21 0,-21 0 16,21 0-16,-21 0 15,22 1-15,-22-1 0,0 21 0,0-21 16,0 22-16,0-22 0,0 21 0,0-21 15,-22 22-15,1-22 0,21 0 0,-21 0 16,0 0-16,21 0 0,-21 1 16,0-22-16,21 21 0,-22 0 15</inkml:trace>
  <inkml:trace contextRef="#ctx0" brushRef="#br1" timeOffset="178159.43">14520 6392 0,'0'-21'16,"-21"0"-16,0 21 0,0 0 16,0 0-16,-1 0 15,1 21-15,0-21 0,21 21 16,-21 1-16,0-1 0,0-21 0,21 21 16,0 0-16,-22 0 0,22 0 15,0 1-15,0-1 16,0 0-16,0 0 15,22-21 1,-1 21-16,0-21 16,-21 21-16,0 1 15,0-1 1,0 0-16,-21-21 16,0 0-16,-1 21 15,1-21 1,0 0-1,42 0 32,0 0-47,-21 21 16,0 0-16,0 1 16,22-1-16,-22 0 15,0 0-15,0 0 0,0 0 0,0 1 16,-22-1-16,22 0 0,-21 0 15,21 21-15,-21-20 0,0-1 0,21 0 16,-21 0-16,21 0 0,0 0 0,0 1 16,0-1-16,0 0 0,0 0 15,0 0 1,21-21 0,0 0-16,0 0 0,0 0 15,1-21 1,-1 21-16,-21-21 0,0 0 15,0 0 1</inkml:trace>
  <inkml:trace contextRef="#ctx0" brushRef="#br1" timeOffset="179064.11">8297 8128 0,'0'-21'0,"-21"21"31,42 0 16,0 0-47,1 0 15,-1 0-15,-21 21 16,21-21-16,-21 21 16,0 0-16,0 1 15,-21-1-15,0-21 0,-1 21 16,1-21-16,0 21 0,-21 0 0,21 0 16,-1-21-16,1 22 0,0-1 0,0-21 15,0 21-15,21 0 0,-21 0 16,21 0-1,0 1-15,0-1 16,21-21 0,-21 21-1,0 0 1,0 0-16,0 0 16,0 1-1,0-1-15,0 0 16,21 0-16,0-21 15,0 21-15,-21 0 0,21-21 0,1 22 16,-1-1-16,-21 0 0,21 0 0,0 0 16,0 0-16,-21 1 0,21-1 15,-21 0-15,0 0 0,0 0 16,0 0-16,0 1 0,0-1 16,-21-21-16,21 21 0,-21 0 0,0-21 0,0 21 15,0-21-15,-1 0 0,1 0 16,0 0-16,0 0 0,0 0 15,0 0-15,-1 0 16,22-21-16,0 0 16,0 0-16,0 0 0,-21-22 0,21 22 15,0 0-15</inkml:trace>
  <inkml:trace contextRef="#ctx0" brushRef="#br1" timeOffset="179643.76">7916 7535 0,'-21'0'0,"0"0"15,42 0 17,0 0-17,0 0-15,1 0 0,20 0 0,0 0 0,1 0 16,-1 0-16,0 0 15,1 0-15,20 0 0,-21 0 0,1 0 16,20 0-16,-20 0 0,-1 0 0,21 0 16,-41 0-16,20 0 0,-21 0 15,0 0-15,0 0 0,1 0 16,-44 0 0,1 0-16,0 0 15,-21 0-15,21 0 0,-1 0 16,1 0-16,0 0 0,0 0 15,-21 0-15,20 0 0</inkml:trace>
  <inkml:trace contextRef="#ctx0" brushRef="#br1" timeOffset="180003.5">7789 7705 0,'0'0'0,"-21"0"16,42 0 15,0 0-31,1 0 0,-1 0 16,21 0-16,0 0 0,1 0 16,-1 0-16,0 0 0,1 0 0,-1 0 15,22 0-15,-22 0 0,0 0 0,1 0 16,-1 0-16,0 0 0,-21 0 15,22 0-15,-22 0 0,0 0 0,0 0 16,-42 0 31,0 0-47,0 0 0,0 21 16,-1-21-16,1 0 0,0 0 15,0 21-15,0-21 0,0 0 0,-22 0 16,22 0-16</inkml:trace>
  <inkml:trace contextRef="#ctx0" brushRef="#br1" timeOffset="180256.35">7810 7895 0,'0'0'16,"-21"21"0,21 1-16,21-22 15,1 0 1,-1 0-16,21 0 0,-21 0 15,22 0-15,-1 0 0,0 0 16,1 0-16,-1 0 0,0 0 0,1 0 16,-1 0-16,-21 0 0,21 0 0,1 0 15,-22 0-15,0 0 0,0 0 16</inkml:trace>
  <inkml:trace contextRef="#ctx0" brushRef="#br0" timeOffset="200691.72">16573 2752 0,'0'0'16,"22"-21"-16,-1-1 16,-21 1-16,21 0 15,-21 0-15,0 0 0,21 0 16,-21-1-16,0 1 16,0 0-16,0 0 0,-21 21 46,21 21-46,-21 0 0,0 22 16,-1-22-16,22 21 0,-21 0 0,0-20 16,21 20-16,-21 0 0,0 1 0,0-1 15,-1 0-15,1 1 16,0-1-16,0 0 0,0-21 0,0 22 16,-1-1-16,1-21 0,0 22 0,0-22 15,0 0-15,21 0 0,0 0 0,0 0 16,0-42 15,0 0-31,0 0 0,21 0 16,0 0-16,0-22 0,0 22 0,1-21 15,-1-1-15,0 1 0,21 0 16,-21-1-16,1 1 0,20-21 16,-21 20-16,0 1 0,0-22 0,22 22 15,-22-21-15,0 20 0,0 1 16,-21 0-16,21-1 0,1 22 0,-22 0 15,0 0-15,0 0 0,0 42 16,0 0-16,0 0 16,0 21-16,0 1 0,0 20 15,0-20-15,0 20 0,0 1 0,0-22 16,0 21-16,0-20 0,-22-1 0,22 22 16,-21-22-16,21 0 0,0 1 15,0-1-15,0-21 0,0 21 0,0-20 16,0-1-16,0 0 0,0 0 15,0 0-15,0 0 0,-21-21 16,0 0 0,0 0-16,0 0 15,-1-21-15,1 0 0</inkml:trace>
  <inkml:trace contextRef="#ctx0" brushRef="#br0" timeOffset="201812.21">16235 3112 0,'0'0'0,"-21"0"15,42 0 17,0 0-32,0 0 0,0-22 15,22 22-15,-22-21 0,21 21 16,0-21-16,1 21 0,-1-21 0,0 21 16,1-21-16,-1 21 0,0-21 0,-20 21 15,20 0-15,-21 0 0,0 0 0,0-22 16,-21 44 15,0-1-31,0 0 0,0 0 16,0 0-16,0 0 15,0 1-15,0-1 0,0 0 16,-21-21-16,21 21 0,0 0 0,-21-21 16,21 21-16,0 1 0,0-1 15,21-42 32,0-1-47,-21 1 0,22 21 16,-1-21-16,0 0 0,-21 0 0,21 21 15,-21-21-15,21-1 0,-21 1 16,21 21-16,1 0 16,-22 21 15,0 1-31,0-1 15,0 0-15,0 0 16,0 0-16,0 0 0,0 1 0,0-1 16,0 0-16,0 0 0,0 0 15,0 0-15,21-21 0,0 0 16,0 0-16,0 0 16,0 0-16,22 0 0,-22 0 0,21 0 15,-21 0-15,22 0 0,-22-21 0,21 0 16,-21 21-16,1-21 0,20 0 15,-21 0-15,0-1 0,0 1 0,1 0 16,-22 0-16,21 21 0,-21-21 16,0 42 15,0 0-15,0 0-16,-21 0 0,21 1 15,-22-1-15,22 0 0,0 0 16,0 0-16,0 0 0,0 1 15,22-22 1,-1 21-16,0-21 0,0 0 0,0 0 16,0 0-16,1 0 0,-1-21 0,21 21 15,-21-22-15,0 1 0,1 21 16,-1-21-16,21 0 0,-42 0 0,21 0 16,0-1-16,1 1 0,-1 21 15,-21-21-15,0 0 0,0 0 0,21 21 16,-21-21-16,0 42 31,0 0-31,0 0 16,0 0-16,0 0 0,-21 1 0,21-1 15,0 21-15,0-21 0,0 22 16,-21-1-16,21 0 0,-22 1 0,22-1 16,0 0-16,0 1 0,-21 20 0,0-21 15,0 1-15,21 20 0,-21 1 0,21-1 16,-21-20-16,-1 20 0,22 1 15,0-1-15,-21-21 0,0 22 0,21-22 16,-21 1-16,0-1 0,21 0 16,-21-21-16,-1 1 0,22-1 0,-21 0 15,0 0-15,0-21 0,0 0 0,0 0 16,-22 0-16,22 0 0,0 0 0,0-21 16,-22 0-16,22 0 0,-21-22 0,21 22 15,0-21-15,-1-1 0,1-20 16,0 21-16,21-22 0,0 1 0,0-1 15,0 1-15,0-1 0,0 22 0,21-22 16,0 1-16,22-1 0,-22 1 16,42-1-16,-20 1 0,20-1 0,-20 1 15,20 20-15</inkml:trace>
  <inkml:trace contextRef="#ctx0" brushRef="#br0" timeOffset="202615.4">19071 2963 0,'0'22'16,"0"-1"-1,0 0-15,0 0 16,0 0-16,0 0 0,0 1 0,0-1 0,0 0 15,0 0-15,0 0 0,0 0 16,-21 1-16,21-1 0,0 0 0,-21 0 16,21 0-16,0-42 47,0 0-47,0 0 15,0 0-15,21-22 0,-21 22 16,21 0-16,0 0 0,0-22 0,1 22 15,-1 0-15,0 0 0,0 0 0,0 0 16,0 21-16,1 0 0,-1 0 16,0 0-16,0 0 0,0 0 0,0 0 15,1 21-15,-22 0 0,21 0 0,0 0 16,-21 0-16,0 22 16,0-22-16,0 0 0,0 0 0,0 0 15,0 1-15,0-1 0,0 0 0,0 0 16,0 0-16,-21-21 0,0 0 15,-1 0 1,22-21 0,0 0-16,0 0 15,0 0-15,22-22 0,-1 22 16,0 0-16,0 0 0,0 0 16,0-22-16,1 22 0,-1 0 15,21 0-15,-21 21 0,0-21 0,1 21 16,20 0-16,-21 0 0,0 0 15,0 21-15,1 0 0,-1 0 16,-21 21-16,0-20 0,0-1 16,0 0-16,0 0 0,0 0 0,0 0 15,0 1-15,-21-1 0,-1 0 16,22 0-16,-21-21 0,21 21 0,-21-21 16</inkml:trace>
  <inkml:trace contextRef="#ctx0" brushRef="#br0" timeOffset="202972.2">20002 3175 0,'0'0'0,"0"-21"0,22 21 15,-1-21-15,-21 0 16,21 21-16,0-22 15,0 1-15,0 0 16,-21 0-16,22 0 0,-22 0 16,0-1-16,0 1 15,-22 21 1,1 0-16,0 0 0,0 0 16,-21 21-16,20 1 0,1-1 0,0 0 15,0 0-15,0 0 0,0 22 0,-1-22 16,22 0-16,0 21 0,0-21 15,0 1-15,0-1 0,0 0 0,0 0 16,0 0-16,0 0 0,22-21 16,-1 0-16,21 0 0,-21 0 15,0 0-15,22 0 0,-22 0 16,21 0-16,1-21 0,-22 0 0,21 21 16,-21-21-16</inkml:trace>
  <inkml:trace contextRef="#ctx0" brushRef="#br0" timeOffset="203600.05">20468 3006 0,'-21'0'0,"0"0"15,21 21-15,-21-21 0,-1 21 16,22 0-16,0 22 0,-21-22 0,21 0 16,-21 0-16,21 0 0,-21 22 0,21-22 15,0 0-15,0 0 0,0 0 16,0 0-16,0 1 0,0-1 15,0 0 1,0-42 0,0 0-1,0-1-15,0 1 0,0 0 16,0 0-16,0 0 0,0 0 16,21-1-16,-21-20 0,21 21 0,0 0 15,1 0-15,-1-1 0,0 1 0,0 0 16,0 0-16,0 21 0,1 0 15,-1 0-15,0 0 0,0 0 16,0 21-16,-21 0 0,21 0 0,-21 1 16,0-1-16,0 0 0,0 0 15,0 0-15,0 0 0,0 1 16,0-1-16,0 0 0,0 0 0,0 0 16,-21 0-16,21 1 0,-21-22 15,0 0-15,21-22 31,0 1-15,0 0-16,21 0 0,0 0 0,0 0 16,1-1-16,-1 1 0,0-21 0,21 21 15,-21 0-15,22-1 0,-22 1 16,21 0-16,-21 21 0,1 0 0,-1 0 16,0 0-16,0 0 0,0 0 15,-21 21-15,0 0 0,0 22 16,0-22-16,0 0 0,0 21 0,0-20 15,0-1-15,0 0 0,0 21 16,0-21-16,0 1 0,0-1 16,-21 0-16,42-21 47,-21-21-47,21 21 0</inkml:trace>
  <inkml:trace contextRef="#ctx0" brushRef="#br0" timeOffset="204102.77">21505 2794 0,'0'0'15,"0"-21"-15,0 0 0,0 0 0,0-1 0,-21 22 16,0 0-16,0 22 16,0-1-16,-1 0 0,1 21 15,0-21-15,21 22 0,-21-22 0,0 21 16,0 1-16,21-1 0,0-21 0,-22 21 15,1 1-15,21-1 0,0-21 0,-21 22 16,21-22-16,0 0 0,0 0 16,0 0-16,0 0 0,0 1 15,0-44 17,0 1-17,0 0-15,0 0 0,0 0 0,0 0 16,21-1-16,0 1 0,1 0 0,-22 0 15,21 0-15,0 0 0,0-1 0,0 1 16,-21 0-16,21 21 0,1 0 16,-1-21-16,0 21 0,0 0 0,0 0 15,0 0-15,1 21 0,-22 0 16,21 0-16,-21 1 0,0-1 16,0 0-16,0 0 0,0 0 15,0 22-15,0-22 0,-21 0 0,-1 0 16,1-21-16,0 21 0,-21 0 0,21-21 15,-1 0-15,-20 22 0,21-22 0,0 0 16,0 0-16,-1 0 0,1 0 16,42-22 15,1 22-31,-1-21 16,0 21-16,0-21 0</inkml:trace>
  <inkml:trace contextRef="#ctx0" brushRef="#br0" timeOffset="204455.48">21907 3217 0,'0'0'0,"0"-21"16,22 21-16,-1 0 15,-21-21-15,21 0 0,0 21 0,0-21 16,0 21-16,1-21 0,-1-1 15,0 1-15,0 0 0,-21 0 16,0 0-16,0 0 16,-21 21-1,0 21 1,-22 0-16,43 0 0,-42 0 16,42 0-16,-21 1 0,0-1 0,0 0 15,21 21-15,-22-21 0,22 1 0,0-1 16,0 0-16,0 0 0,0 0 15,0 0-15,22-21 16,-1 22-16,0-22 0,0 0 0,0 0 16,0 0-16,1 0 0,-1 0 0,0 0 15,0 0-15,0-22 0,0 1 16,1 21-16</inkml:trace>
  <inkml:trace contextRef="#ctx0" brushRef="#br0" timeOffset="204848.32">22352 3048 0,'0'0'0,"0"-21"16,0 0-16,21 21 0,-21-21 15,21 21-15,0-22 16,1 22-16,-1 0 16,0 0-1,0 22-15,-21-1 0,0 0 16,0 0-16,0 0 0,0 0 15,0 22-15,0-22 0,0 0 0,0 0 16,0 0-16,0 1 0,-21-1 16,21 0-16,0 0 0,0 0 0,-21-21 15,21-21 17,0 0-32,0 0 15,0 0-15,0-1 0,21 1 0,0 0 16,0 0-16,-21-21 0,21 20 0,1 1 15,-1 0-15,-21 0 0,21 0 16,0 0-16,0 21 16,-21-22-16,21 22 0,1 0 15,-22 22 1,0-1 0</inkml:trace>
  <inkml:trace contextRef="#ctx0" brushRef="#br0" timeOffset="208633.68">23601 2963 0,'0'0'0,"21"-21"0,-21 0 16,0 0-16,0 0 15,0 42 32,0 0-47,0 0 16,0 0-16,-21 1 0,21 20 16,-21-21-16,21 0 0,0 0 15,0 22-15,-22-22 0,22 0 0,0 21 16,0-20-16,0-1 0,0 0 0,0 0 15,0 0-15,0 0 0,22-21 16,-1 0 0,0 0-16,0 0 15,0-21-15,0 0 0,1 0 16,-22 0-16,21 0 0,0-1 0,0 1 16,-21 0-16,21 0 0,0-21 0,1 20 15,-22 1 1,21 0-16,-21 0 0,21 21 0,-21 21 31,0 0-15,0 0-16,0 1 15,0-1-15,0 0 0,0 0 0,0 0 16,0 0-16,0 1 0,0-1 16,0 0-16,0 0 0,0 0 15,21-21-15,0 0 0,0 0 16,1 0-16,-1 0 0,0 0 15,0 0-15,-21-21 0,21 0 0,0 21 16,1-21-16,-1 0 0,-21-1 0,21 1 16,0 0-16,-21-21 0,0 21 15,21-1-15,-21 1 0,21 0 0,-21 0 16,0 0-16,0 0 0,0-1 16,0 1-16,22 21 0,-22 21 31,0 1-31,-22-1 15,22 0-15,0 0 0,-21 0 0,0 0 16,21 22-16,-21-22 0,21 0 0,0 0 16,0 0-16,0 1 0,0-1 0,0 0 15,0 0-15,21 0 16,0-21-16,0 0 0,1 0 16,-1 0-16,0 0 0,0 0 0,0-21 15,0 0-15,1 0 0,-1 0 0,0-1 16,0 1-16,21-21 15,-20 21-15,-1-22 0,0 1 0,0 21 16,0-21-16,0-1 0,1-20 0,-1 20 16,0 1-16,0 0 0,0-1 0,-21 1 15,0 0-15,0-1 0,0 22 16,0 0-16,0 0 0,0 0 0,0 42 16,-21 0-1,0 0-15,21 22 0,-21-1 16,0 0-16,-1 1 0,1-1 15,0 0-15,0 1 0,21-1 0,-21 0 16,0 1-16,-1-22 0,1 21 0,21 0 16,-21 1-16,21-22 0,-21 21 0,21-21 15,0 1-15,0-1 0,0 0 16,0 0-16,21-21 31,-21-21-31,21 21 0,0-21 0,-21 0 16,22-1-16,-1 1 0,0 0 15,-21 0-15,21 0 0,0 0 0,0-1 16,1 1-16,-1 0 0,-21 0 0,21 0 16,0 21-16,0 0 31,-21 21-31,0 0 16,0 0-16,0 0 0,0 1 0,0-1 15,0 0-15,0 0 0,21 0 0,-21 0 16,22 1-16,-22-1 0,21-21 15,0 21-15,0-21 0,0 0 16,0 0-16,1 0 0,-1 0 0,0 0 16,0 0-16,0 0 0,0-21 0,1 21 15,-1-21-15,0-1 0,0 1 0,0 0 16,0 0-16,-21 0 0,0 0 16,22-1-16,-22 1 0,21 0 15,-21 0-15,0 0 0,-21 42 31,21 0-15,-22 0-16,22 0 0,-21 1 16,21-1-16,0 0 0,0 0 0,0 0 15,0 0-15,0 1 0,0-1 16,0-42 31,0-1-47</inkml:trace>
  <inkml:trace contextRef="#ctx0" brushRef="#br0" timeOffset="208896.04">25188 2815 0,'-42'0'16,"21"0"-16,0 0 15,-1 0 1,44 0-1,-1 0 1,0 0-16,0 0 16,-21-21-1,0 0 1,-21 21 0,0 0-16,21 21 15,0 0 1,0 0-16,0 1 15,0-1-15</inkml:trace>
  <inkml:trace contextRef="#ctx0" brushRef="#br0" timeOffset="209163.88">25527 2942 0,'0'0'0,"0"-21"0,0 0 16,0 0-16,-21 21 15,0 0-15,21-21 0,-22 21 16,1 0-16,0 0 0,0 0 0,0 0 16,0 21-16,-1 0 0,1 0 0,0 0 15,0 0-15,21 1 0,-21-1 0,21 21 16,-21-21-16,21 0 0,0 1 16,0-1-16,0 21 0,0-21 0,0 0 15,0 1-15,0-1 0,21-21 0,0 21 16,0-21-16,0 0 0,22 0 15,-22 0-15,0 0 0,21 0 16,-21 0-16,22 0 0,-22 0 0</inkml:trace>
  <inkml:trace contextRef="#ctx0" brushRef="#br0" timeOffset="209667.89">26077 2604 0,'0'0'0,"0"-43"0,0 22 0,0 0 0,0 0 15,0 0-15,0-1 0,-21 22 16,0 22 0,0-22-16,21 42 0,-21-21 15,-1 21-15,22-20 0,-21 20 0,0 0 16,21 1-16,-21-1 0,0 0 16,0 1-16,21-1 0,-22 0 0,22 1 15,-21-22-15,21 21 0,0-21 0,-21 22 16,21-22-16,-21 0 0,21 0 0,-21-21 15,21 21-15,0-42 32,0 0-17,0 0-15,0 0 0,21-1 16,0 1-16,0 0 0,0 0 16,1 0-16,-1-22 0,0 22 0,0 0 15,21 0-15,-20 0 0,20 0 16,-21 21-16,0 0 0,0 0 0,1 0 15,-1 0-15,0 0 0,0 0 16,-21 21-16,0 0 0,0 0 0,0 0 16,0 22-16,0-22 0,0 0 0,0 0 15,0 21-15,0-20 0,0-1 0,0 0 16,0 0-16,0 0 0,0 0 16,-21 1-16,21-1 15,-21-21-15,21-21 47,21-1-47,0 1 0,0 0 16</inkml:trace>
  <inkml:trace contextRef="#ctx0" brushRef="#br0" timeOffset="209943.73">26987 2879 0,'0'0'0,"0"-21"0,22 21 0,-22-22 16,0 44 15,-22-1-31,22 0 16,-21 0-16,0 0 0,21 0 15,0 1-15,-21 20 0,0-21 0,21 0 16,-21 0-16,-1 1 0,22-1 0,-21 0 15,0 0-15,21 0 0,0 0 16,21-21 15,0-21-31</inkml:trace>
  <inkml:trace contextRef="#ctx0" brushRef="#br0" timeOffset="210355.49">27453 2921 0,'42'-21'0,"-84"42"0,106-63 0,-43 21 16,0-1-16,-21 1 0,-42 21 31,20 0-31,1 0 0,0 0 16,0 21-16,0 1 0,-22-22 0,22 21 16,0 0-16,0 0 0,0 0 15,0-21-15,21 21 0,-22 1 0,22-1 16,0 0-1,22-21-15,-1 0 16,0 0-16,0 0 0,0 21 16,0-21-16,1 0 0,-1 0 0,0 0 15,0 0-15,0 21 0,0-21 0,1 21 16,-1 1-16,-21-1 16,0 0-1,0 0 1,-21-21-16,-1 21 0,1-21 15,0 0-15,0 0 0,0 0 0,0 0 16,-1 0-16,1 0 0,0 0 16,0 0-16,0 0 0,0 0 15,-1 0 1,1 0-16,0-21 16,21 0-16,0 0 15</inkml:trace>
  <inkml:trace contextRef="#ctx0" brushRef="#br0" timeOffset="210556.38">27051 2667 0,'0'-21'0,"-21"21"15,21 21 32</inkml:trace>
  <inkml:trace contextRef="#ctx0" brushRef="#br0" timeOffset="211368.04">28744 2900 0,'0'-21'16,"0"42"30,0 0-46,0 0 0,0 0 16,0 1-16,0-1 0,-21 0 0,21 0 16,-21 0-16,0 0 0,21 22 15,0-22-15,-21 0 0,21 0 0,-22 0 16,1 1-16,21-1 0,0 0 31,-21-21-31,21-21 16,0 0-1,0-1-15,0 1 0,0 0 16,0 0-16,21 0 16,0 0-16,1-1 0,-1-20 0,0 21 15,0 0-15,0 0 0,22-1 0,-22 1 16,21 0-16,-21 0 0,22 21 16,-22 0-16,0 0 0,0 0 0,21 0 15,-20 21-15,-1 0 0,-21 0 16,0 1-16,0-1 0,0 21 15,0-21-15,0 0 0,0 22 0,-21-22 16,-1 0-16,1 0 0,0 0 16,21 1-16,-21-1 0,0 0 0,21 0 15,-21-21-15,21 21 16,21-21 0,0 0-1,0-21-15,0 0 0</inkml:trace>
  <inkml:trace contextRef="#ctx0" brushRef="#br0" timeOffset="211775.81">29485 2942 0,'0'0'0,"0"-21"16,-21 21-1,0 0-15,0 21 16,-1 0-16,22 1 0,-21-1 0,0 0 15,0 0-15,21 0 0,-21 0 0,21 22 16,0-22-16,0 0 0,-21 0 16,21 22-16,0-22 0,0 0 0,0 0 15,0 0-15,21-21 0,0 0 16,0 0-16,0 0 0,0 0 16,1 0-16,-1 0 0,0 0 15,0 0-15,0-21 0,0 0 0,-21 0 16,22 0-16,-1-1 0,-21 1 15,0-21-15,21 21 0,-21 0 16,0-22-16,0 22 0,0 0 0,0 0 16,0 0-16,-21-1 0,21 1 15,-21 21-15,-1 0 0,1 0 16,0 0-16,-21 0 0,21 0 0,-1 21 16,1 1-16,0-22 0,0 21 0,21 0 15,-21-21-15,21 21 16,0 0-16,21-21 15,0 0-15</inkml:trace>
  <inkml:trace contextRef="#ctx0" brushRef="#br0" timeOffset="212092.11">29993 2646 0,'0'0'0,"21"-42"0,0 20 0,1 1 15,-1 0-15,0 0 0,-21 0 0,0 42 32,-21 0-32,0 0 0,-1 22 15,1-1-15,0 0 0,0 1 0,0-1 16,0 0-16,-1 1 0,22-1 16,-21 0-16,0 1 0,0-1 0,21-21 15,-21 21-15,21-20 0,0 20 16,0-21-16,0 0 0,0 22 15,0-22-15,0 0 0,0 0 16,0 0-16,21-21 16,0 0-1,0-21-15,0 0 16,-21 0-16,22 0 0,-22-1 0,21 1 16</inkml:trace>
  <inkml:trace contextRef="#ctx0" brushRef="#br0" timeOffset="212284">29739 2879 0,'0'0'0,"21"0"47,0 0-47,1 0 0,-1 0 15,0 0-15,0 0 0,0 0 0,0 0 16,1 0-16,-1 0 0,0 0 15,0 0-15,0 0 0,0 0 16</inkml:trace>
  <inkml:trace contextRef="#ctx0" brushRef="#br0" timeOffset="213079.99">30946 3090 0,'42'0'16,"-21"0"-16,0 0 16,0-21-1,-21 0-15,22 21 0,-22-21 0,0 0 16,0 0-16,0-1 0,0 1 15,0 0-15,0-21 0,0 21 16,-22 21-16,1-22 0,0 1 16,0 21-16,0 0 0,0 0 0,-1 0 15,-20 0-15,21 0 0,0 0 16,-22 0-16,22 21 0,0 1 0,0-1 16,0 21-16,0-21 0,-1 0 15,22 22-15,-21-22 0,21 0 0,0 21 16,0-20-16,0-1 0,0 0 0,0 0 15,0 0-15,21 0 0,1-21 16,-1 0-16,0 22 0,21-22 16,-21 0-16,1 0 0,20 0 0,-21-22 15,0 1-15,0 0 0,1 21 0,-1-21 16,0 0-16,0-22 0,0 22 16,0 0-16,1-21 0,-1 21 0,0-22 15,0 1-15,0 21 0,0-22 16,1 1-16,-1-21 0,-21 20 0,21 1 15,0 0-15,0-1 0,-21 1 16,21 21-16,-21 0 0,0-1 0,0 44 16,0 20-1,-21-21-15,21 21 0,-21 1 16,0 20-16,0-20 0,21-1 0,-21 21 16,-1-20-16,1-1 0,21 0 15,0 1-15,-21-1 0,21-21 0,-21 22 16,21-22-16,0 21 0,-21-21 15,21 0-15,0 1 0,0-1 16,0 0-16,21-21 16,0 0-1,0 0-15,0-21 16,1 0-16</inkml:trace>
  <inkml:trace contextRef="#ctx0" brushRef="#br0" timeOffset="213407.82">31496 2942 0,'21'0'47,"0"0"-47,0 0 16,1-21-16,-1 21 0,0 0 15,0 0-15,-21-21 0,21 21 0,0-21 16,-21 0-16,0-1 31,-21 22-31,-21 0 0,21 0 16,0 22-16,-1-1 15,1-21-15,-21 21 0,21 0 0,0 0 16,-1 0-16,1 1 0,0-1 0,21 0 16,-21 0-16,21 0 0,0 0 15,0 1-15,0-1 0,21-21 16,0 0-16,0 0 0,1 0 15,-1 0-15,0 0 0,0 0 0,21 0 16,-20 0-16</inkml:trace>
  <inkml:trace contextRef="#ctx0" brushRef="#br0" timeOffset="213903.95">31940 2879 0,'22'-21'0,"-44"42"0,44-64 0,-22 22 0,-22 21 31,1 0-31,0 21 16,0 1-16,0-1 0,0 0 0,21 0 16,-22 0-16,22 0 0,-21 1 15,21-1-15,0 0 0,0 0 0,0 0 16,0 0-16,0 1 0,0-1 16,0 0-16,21-21 0,1 0 15,-22 21-15,21-21 0,0 0 0,21 0 16,-21 0-16,1 0 0,-1 0 15,0-21-15,21 0 0,-21 0 16,22-1-16,-22 1 0,21 0 0,-21-21 16,1 21-16,20-22 0,-21 1 15,0 0-15,0-1 0,1 1 0,-1-22 16,-21 22-16,0-21 0,21 20 16,-21 1-16,0 21 0,0-22 0,0 22 15,0 0-15,-21 42 16,0 0-1,-1 22-15,22-22 0,-21 21 16,0 1-16,0 20 0,0-21 16,0 1-16,-1-1 0,1 0 15,21 1-15,-21-1 0,21 0 0,-21 1 0,21-1 16,-21-21-16,21 0 16,0 22-16,0-22 0,0 0 0,0 0 15,0 0-15,21 1 0,0-22 16,0 0-16,0 0 15,1 0-15,-1 0 0,21 0 0,-21-22 16</inkml:trace>
  <inkml:trace contextRef="#ctx0" brushRef="#br0" timeOffset="214700.01">32597 2985 0,'0'0'0,"0"-22"0,0 1 16,-22 21-1,1 0-15,0 0 16,0 21-16,0 1 0,0-22 16,21 21-16,-22 0 0,1 0 0,0 0 15,21 0-15,0 1 0,0-1 16,0 0-16,-21 0 0,21 0 16,0 0-1,21-21-15,0 0 16,0 0-16,1-21 15,-1 21-15,0-21 0,0 0 16,-21 0-16,21 0 0,0-1 16,-21 1-16,22 0 0,-22 0 0,21 0 15,-21 0-15,21 21 0,-21-22 16,0 44 0,0-1-1,0 0-15,-21 0 0,21 0 16,0 0-16,-21 1 0,21-1 15,0 0-15,0 0 16,0 0-16,0 0 16,21-21-1,0 0-15,0 0 0,0 0 16,0 0-16,1-21 16,-1 0-16,-21 0 0,21 0 15,0 0-15,-21-1 0,0 1 16,21 0-16,0 0 0,-21 0 0,0 0 15,22-1-15,-1 1 16,0 21 0,0 0-1,0 0 1,-21 21-16,0 1 0,21-22 16,-21 21-16,0 0 15,0 0-15,0 21 0,0-20 0,0-1 16,0 0-16,0 0 0,0 0 15,0 0-15,0 1 0,0-1 16,-21-21-16,21-21 31,0-1-15,0 1-16,0 0 0,0 0 16,0 0-16,0 0 0,21-1 0,1 1 15,-22 0-15,21 0 0,0 0 16,0 0-16,-21-1 0,21 1 0,0 21 15,-21-21 1,22 21-16,-1 0 0,0 0 16,-21 21-1,0 0 1</inkml:trace>
  <inkml:trace contextRef="#ctx0" brushRef="#br0" timeOffset="-214500.89">33295 3027 0,'0'-21'16,"0"0"0,0-1-1,0 1 1,21 0-16,-42 21 47,0 0-47,0 21 0,0-21 15,-1 21-15,1 1 0,0-22 0,0 21 16,0 0-16,0 0 0,-1 0 16,1-21-16,21 21 0,0 1 0,0-1 15,0 0-15,0 0 16,21-21 0,1 0-16,-1 0 0,0 0 15,0 0-15,21 0 0,-20 0 16</inkml:trace>
  <inkml:trace contextRef="#ctx0" brushRef="#br0" timeOffset="-213997.17">33528 2985 0,'0'0'16,"0"-22"-16,0 1 16,-21 21-16,0 0 0,-1 0 15,1 0-15,0 0 16,0 21-16,21 1 0,-21-1 15,0 0-15,-1-21 0,22 21 16,-21 0-16,21 0 0,0 1 0,0-1 16,0 0-16,0 0 15,0 0-15,21-21 32,1 0-32,-1-21 15,0 0-15,0 21 0,-21-21 16,21 0-16,0-1 0,1-20 0,-1 21 15,0-21-15,0 20 0,0-20 16,0 0-16,1 21 0,-1-22 0,0 1 16,0 0-16,-21 20 15,0 1-15,21 0 0,-21 0 0,0 0 16,-21 42 0,0 0-16,21 0 15,-21 22-15,0-22 0,-1 21 16,1-21-16,0 22 0,0-1 0,0-21 15,21 21-15,0 1 0,-21-22 16,21 0-16,0 21 0,0-20 0,0-1 16,0 0-16,0 0 0,0 0 15,21-21-15,0 21 0,-21 1 0,21-22 16,0 0-16,0 0 0,1 21 16,-1-21-16,0 0 15,0 0-15</inkml:trace>
  <inkml:trace contextRef="#ctx0" brushRef="#br0" timeOffset="-211440.74">16087 4572 0,'0'0'0,"0"-21"0,0 0 0,21 0 15,-21-1-15,0 1 0,21 21 16,-21-21-16,0 0 0,0 0 0,0 0 0,0 42 47,0 0-47,0 0 0,0 0 15,0 0-15,0 1 0,0 20 0,0-21 16,0 0-16,0 22 0,-21-22 0,0 0 16,21 0-16,-22 21 0,22-20 15,0-1-15,0 0 0,22-21 47,-22-21-47,21 0 0,0-1 0,-21 1 16,21 0-16,0 21 0,0-21 15,1 0-15,-22 0 0,21-1 16,0 1-16,-21 0 0,21 21 16,-21 21-1,0 0-15,0 1 16,0-1-16,21 0 15,-21 0-15,0 0 0,21 0 0,1 1 16,-22-1-16,21 0 0,0-21 0,-21 21 16,21-21-16,0 0 0,0 0 0,1 0 15,-1 0-15,21 0 16,-21 0-16,0-21 0,1 0 16,-1 21-16,0-21 0,0-1 0,-21-20 15,21 21-15,0 0 0,1 0 0,-22-22 16,0 22-16,0 0 0,21-21 0,-21 20 15,0-20-15,0 21 0,21 0 16,-21 0-16,0-1 0,0 44 16,0-1-1,0 0-15,0 0 0,0 0 0,0 0 16,-21 1-16,21 20 0,-21-21 0,21 0 16,0 22-16,0-22 0,0 0 15,0 21-15,0-21 0,0 1 0,0-1 16,0 0-16,0 0 0,21-21 15,-21 21-15,21-21 0,0 0 0,0 0 16,0 0-16,22 0 0,-22 0 16,21-21-16,-21 21 0,22-21 0,-22 0 15,21 0-15,-21-1 0,22 1 0,-22 0 16,0 0-16,0 0 0,0 0 0,1-22 16,-1 22-16,0 0 0,-21 0 0,0 0 15,0-1-15,0 1 0,-21 42 31,0-21-31,21 22 16,-22-1-16,1 21 0,21-21 0,0 0 16,0 1-16,-21 20 0,21-21 0,0 0 15,0 0-15,0 1 16,0 20-16,0-21 0,0 0 0,21-21 16,-21 21-16,21 1 0,1-22 0,-1 0 15,0 0-15,0 0 0,0 0 0,0 0 16,1 0-16,20-22 0,-21 22 15,0-21-15,22 0 0,-22 0 0,0-21 16,21 20-16,-21 1 0,22-21 0,-22 0 16,0-1-16,0 1 0,22 0 0,-22-1 15,0 1-15,0 0 0,-21-22 0,21 22 16,-21-1-16,21-20 0,-21 21 16,0 20-16,0 1 0,0-21 0,0 21 15,0 42 1,-42 42-1,42-20-15,-21-1 16,0 0-16,0 1 0,21 20 0,-22-20 16,1-1-16,0 0 0,0 1 0,21-1 15,0 0-15,0 1 0,0-1 0,0-21 16,0 0-16,0 22 0,0-22 16,21 0-16,0-21 0,22 0 15,-22 0-15,0 0 0,21 0 16,-21 0-16,22-21 0,-22 0 0,0-1 15,21 1-15,-20 0 0,-1 0 0,0 0 0,21-22 16,-21 22-16,43-106 16,-43 85-16,0 0 15,-21-1-15,21 1 0,-21 0 0,0-1 16,0 22-16,0 0 0,-21 42 31,21 21-31,-21-20 0,0 20 16,0 0-16,0 1 0,21-22 0,-22 21 15,1 0-15,21 1 0,0-1 0,-21-21 16,0 22-16,21-22 0,-21 21 16,21-21-16,0 0 0,0 1 15,0-1-15,0 0 0,-21-21 16,21-21 15,0 0-31,0-1 16,21 1-16,-21 0 0,21 0 0,0 0 15,0 0-15,-21-22 0,21 22 0,1 0 16,-1 0-16,0 0 0,0-1 0,0 22 16,0-21-16,1 21 0,-1 0 15,0 0-15,-21 21 0,21 1 16,-21 20-16,0-21 0,0 0 16,0 0-16,0 1 0,0-1 0,0 0 15,0 0-15,0 0 0,0 0 16,0 1-16,-21-1 0,21 0 15,-21-21 1,0 0 0,-1-21-16</inkml:trace>
  <inkml:trace contextRef="#ctx0" brushRef="#br0" timeOffset="-211232.86">17865 4424 0,'0'-21'15,"21"21"1,0 0-16,0 0 0,0 0 16,0-21-16,1 21 0,20 0 15,-21 0-15,0 0 0,0 0 16,-21-22-16,0 1 0</inkml:trace>
  <inkml:trace contextRef="#ctx0" brushRef="#br0" timeOffset="-211046.95">17484 4255 0,'0'-22'31,"21"22"1,0 0-32,0 0 0,0 0 0,0 0 15,1 0-15,-1 0 0,21 0 0</inkml:trace>
  <inkml:trace contextRef="#ctx0" brushRef="#br0" timeOffset="-210687.27">19748 4191 0,'0'0'0,"0"-21"0,0-21 16,0 20-16,0 1 0,0 0 16,0 42-1,0 0-15,0 22 0,-21-1 16,21 0-16,0 1 0,0 20 0,-21-20 16,21 20-16,0-21 0,0 1 0,0-1 15,-21 0-15,21 1 0,0-1 16,-21 0-16,21-20 0,0-1 0,-21 0 15,21 0-15,0 0 0,-22-21 16,1 21-16,0-21 0,0 0 16,0-21-16,0 21 0</inkml:trace>
  <inkml:trace contextRef="#ctx0" brushRef="#br0" timeOffset="-210104.61">19283 4445 0,'0'0'0,"63"-21"16,-20 0-16,-22 21 0,21 0 0,0 0 16,1 0-16,-1-21 0,0 21 15,1 0-15,-1-22 0,22 22 0,-22-21 16,0 0-16,22 21 0,-22-21 0,-21 0 16,22-22-16,-1 22 0,-21-21 0,0 0 15,0 20-15,1-20 16,-22 0-16,0-1 0,0 22 0,0 0 15,0-21-15,-22 21 0,1-1 16,0 22-16,0 0 0,0 22 16,0-1-16,-1 0 0,22 0 15,-21 21-15,0 1 0,21-1 0,0 22 16,-21-22-16,0 21 0,21-20 0,-21 20 16,21-20-16,-22-1 0,22 0 0,0 1 15,0-1-15,-21-21 0,21 21 16,-21-20-16,21-1 0,0 0 15,0 0-15,0 0 0,0-42 47,21 0-47,0 21 16,1-21-16,-1 0 0,0-1 0,0 1 16,0 0-16,0 0 0,1-21 0,20 20 15,-21 1-15,21 21 0,-20-21 0,-1 21 16,0 0-16,0 0 0,-21 21 15,0 0-15,0 22 16,0-22-16,0 0 0,0 0 0,0 0 16,-21 1-16,21-1 0,-21 0 0,21 0 15,-21 0-15,21 0 0,0 1 16,0-1-16,21-21 47,0-21-47,0-1 15,0 1-15</inkml:trace>
  <inkml:trace contextRef="#ctx0" brushRef="#br0" timeOffset="-209795.77">20447 4572 0,'0'0'0,"21"0"15,0-21 1,0 21-16,1 0 0,-1 0 0,0-21 15,0 0-15,21 21 16,-42-22-16,22 22 0,-1-21 0,0 0 16,-21 0-16,0 0 15,0 0-15,-21 21 0,0 0 16,-1 0-16,1 0 0,0 0 0,0 0 16,0 21-16,-22 0 0,22 0 15,0 0-15,0 0 0,0 1 0,0 20 16,21-21-16,0 0 0,0 0 0,0 1 15,0-1-15,0 0 0,0 0 16,21-21-16,0 0 0,0 21 16,0-21-16,0 0 0,1 0 15,-1 0-15,0 0 0,21-21 0,-21 21 16</inkml:trace>
  <inkml:trace contextRef="#ctx0" brushRef="#br0" timeOffset="-208955.82">22225 3831 0,'0'0'0,"0"-42"16,42-22-16,-42 43 16,0 0-16,0 0 0,0 42 31,0 0-31,0 22 0,-21-22 16,21 21-16,-21 22 0,0-22 0,21 21 15,-21 1-15,21-1 0,-22-20 0,22 20 16,-21 1-16,0-22 15,21 22-15,0-22 0,-21-21 0,0 21 0,21-20 16,-21-1-16,21 0 0,0 0 16,-22-21-1,22-21 1,0 0-16,0 0 16,0-1-16,22 1 0,-1 0 0,0-21 15,0 21-15,0-22 0,0 22 0,1-21 16,20-1-16,-21 1 0,21 21 0,-20 0 15,20-22-15,0 43 0,-21-21 16,1 21-16,20 0 0,-21 0 16,0 0-16,0 21 0,1 1 0,-22-1 0,0 0 15,0 0-15,0 0 0,0 0 16,-43 1-16,22-1 0,0 0 16,-21 0-16,20-21 0,-20 21 0,21-21 15,-21 0-15,20 0 0,1 0 0,-21 0 16,21 0-16,0 0 15,-1 0-15,22 21 47,0 1-47,0-1 0,0 0 0,22 0 16,-22 0-16,21 0 16,0 1-16,-21-1 0,21-21 0,0 21 15,0 0-15,1 0 0,-1-21 0,0 21 16,0-21-16,0 0 0,0 0 0,1 0 15,-1 0-15,0 0 0,0 0 16,0 0-16,0 0 0,1 0 0</inkml:trace>
  <inkml:trace contextRef="#ctx0" brushRef="#br0" timeOffset="-208624.97">22775 4403 0,'21'0'15,"1"0"-15,-1 0 16,0 0-16,0 0 0,21 0 16,-20-21-16,-1 21 0,0 0 0,0-22 15,21 22-15,-20 0 0,-1-21 16,-21 0-16,21 0 0,-21 0 16,0 0-16,-21 21 15,0-22-15,-1 22 0,1 0 0,0 0 16,0 0-16,-21 0 0,20 0 15,1 22-15,-21-1 0,21 0 0,0 0 16,-1 0-16,1 22 0,21-22 0,-21 0 16,21 0-16,0 21 0,0-20 15,0-1-15,0 0 0,21 0 16,0-21-16,1 21 0,-1-21 0,0 0 16,0 21-16,21-21 0,-20 0 0,-1 0 15,0 0-15,21 0 0,-21 0 0,1-21 16</inkml:trace>
  <inkml:trace contextRef="#ctx0" brushRef="#br0" timeOffset="-208059.78">23431 4297 0,'0'0'0,"0"-21"0,22 21 0,-22 21 47,0 0-47,-22 0 0,1 0 0,21 1 16,-21-1-16,21 0 0,0 0 0,-21 0 15,21 0-15,-21 1 0,21-1 0,0 0 16,0 0-16,0 0 16,21-21-16,0 0 15,0 0-15,0 0 0,1 0 0,-1 0 16,0 0-16,0-21 0,0 21 0,0-21 16,1 0-16,-1 0 0,0 21 0,0-22 15,0 1-15,-21-21 16,0 21-16,21 0 0,1-1 0,-22 1 0,21 0 15,-21 0-15,0 0 0,0 42 32,0 0-32,-21 0 15,21 0-15,-22 22 0,1-22 16,21 21-16,-21-21 0,0 22 0,0-1 16,21-21-16,0 22 0,-21 20 0,21-21 15,-22 22-15,22-22 0,-21 22 0,21-1 16,0 1-16,-21-1 0,0 1 0,0-1 15,0 1-15,-1-1 0,1-20 16,-21 20-16,21-21 0,0 1 16,-1-1-16,1 0 0,0-20 0,-21-1 15,21 0-15,-22 0 0,22 0 0,0-21 16,-21 0-16,-1 0 0,22 0 0,-21 0 16,21 0-16,-22-21 0,22 0 0,0 0 15,-21 0-15,20-1 0,1-20 0,21 21 16,0 0-16,0-22 0,0 22 0,0-21 15,0 21-15,0-22 0,0 22 16,21-21-16,1 21 0,-1-22 0,0 22 16,21-21-16,-21 21 0,22-22 0,-1 22 15</inkml:trace>
  <inkml:trace contextRef="#ctx0" brushRef="#br0" timeOffset="-207496.56">24109 4212 0,'0'0'0,"-21"-21"15,-1 21-15,1 21 0,0 0 16,0 1-16,0 20 16,21-21-16,-21 0 0,21 0 0,-22 22 15,22-22-15,-21 0 0,21 0 0,0 0 16,0 1-16,0-1 15,0 0-15,21-21 32,1 0-32,-1-21 0,-21 0 0,21 21 15,0-22-15,0 1 0,0 0 0,-21 0 16,22 21-16,-1-21 0,0 0 0,0-1 16,-21 1-16,21 21 15,-21 21 1,0 1-16,0-1 15,0 0-15,0 0 0,0 0 0,0 0 16,0 1-16,0-1 0,0 0 16,0 0-16,0 0 0,21-21 15,1 0-15,-22 21 0,21-21 16,0 0-16,0 0 0,0 0 0,0 0 16,1 0-16,-1-21 0,0 0 0,21 21 15,-21-21-15,1 0 0,-1 0 16,0-1-16,0-20 0,0 21 0,0-21 15,-21 20-15,0-20 0,22 21 0,-22-21 16,0 20-16,0 1 0,0 0 0,0 0 16,-22 21-16,1 0 0,0 0 15,0 0-15,0 0 0,0 21 16,21 0-16,-22 0 0,22 1 16,-21-22-16,21 21 0,0 0 0,0 0 0,0 0 15,0 0-15,21-21 16,1 22-16</inkml:trace>
  <inkml:trace contextRef="#ctx0" brushRef="#br0" timeOffset="-207116.53">25061 4255 0,'0'0'0,"21"-64"16,-21 43-16,-21 21 15,0 0-15,0 0 0,0 0 16,0 0-16,-1 21 0,-20 0 0,21 0 15,0 22-15,0-22 16,-1 0-16,1 21 0,0-20 0,21-1 16,0 21-16,0-21 0,0 0 0,0 1 15,0-1-15,0 0 0,21-21 0,0 21 16,1-21-16,-1 0 0,0 0 16,0 0-16,0 0 0,22 0 0,-22 0 15,0 0-15,0 0 0,0 0 0,0-21 16,1 0-16,-1 0 0,0-1 0,0 1 15,-21 0-15,0-21 0,21 21 0,-21-22 16,0 1-16,0 21 0,0-22 16,0 22-16,0 0 0,-21 0 0,0 21 15,0 0-15,0 0 0,-1 0 16,1 0-16,0 0 0,0 0 0,0 21 16,21 0-16,0 22 0,0-22 15,0 0-15,0 0 0,0 0 0,0 0 16,21 1-16</inkml:trace>
  <inkml:trace contextRef="#ctx0" brushRef="#br0" timeOffset="-206736.75">25421 4318 0,'0'0'0,"0"-21"0,0 0 0,0 0 15,0-1-15,0 1 0,0 0 16,0 0-16,0 0 0,21 21 15,0 21 1,-21 0-16,22 0 16,-22 0-16,0 1 0,0 20 0,0 0 15,0-21-15,0 22 0,0-22 0,0 0 16,0 21-16,0-20 0,0-1 0,0 0 16,0 0-16,-22-21 15,22 21-15,-21-21 16,21-21-1,0 0-15,0 0 16,0 0-16,0-1 0,0 1 16,0 0-16,21 0 0,1 0 0,-1 0 15,0-22-15,-21 22 0,21-21 0,0 21 16,0-1-16,1 1 0,-1 0 0,0 0 16,0 21-16,0 0 0,0 0 0,1 0 15,-1 0-15,0 21 16,-21 0-16,0 0 0</inkml:trace>
  <inkml:trace contextRef="#ctx0" brushRef="#br0" timeOffset="-206272.02">26098 4382 0,'0'0'0,"22"-22"0,-22 1 0,21 0 16,-21 0-16,0 0 0,0 0 0,0-22 15,0 22-15,0 0 0,-21 21 16,-1 0 0,1 21-16,-21 0 0,21 0 0,-22 1 15,22 20-15,-21-21 0,0 21 0,20-20 16,1 20-16,0-21 0,0 0 16,21 0-16,-21 1 0,21-1 15,0 0-15,0 0 0,21-21 16,0 0-16,21 0 0,-20 0 0,-1 0 15,0 0-15,21 0 0,-21-21 0,22 0 16,-22 21-16,0-21 0,0-1 0,0-20 16,22 21-16,-22-21 0,0-1 15,0 1-15,0 0 0,1-22 0,-1 1 16,0 20-16,0-20 0,0 20 0,-21 1 16,0 0-16,0-1 0,0 22 15,0-21-15,0 21 0,0 42 31,-21 0-31,0 0 0,0 22 0,0-22 16,21 21-16,-22 0 0,1 1 0,21-1 16,0 22-16,-21-22 0,21 0 15,-21 1-15,21-1 0,0-21 0,0 21 16,0-20-16,0 20 0,0-21 0,0 0 16,0 0-16</inkml:trace>
  <inkml:trace contextRef="#ctx0" brushRef="#br0" timeOffset="-205263.64">27644 4106 0,'0'0'0,"21"0"16,21 0-16,-21 0 16,22-21-16,-22 0 0,0 21 0,0-21 15,-21 0-15,21 0 0,-21-1 0,0 1 16,0 0-16,0 0 0,-21 0 0,0 21 16,0-21-16,-22 21 0,1 0 15,21 0-15,-21 0 0,-1 0 0,22 0 16,-21 21-16,21 0 0,-1 0 15,1 0-15,21 22 0,-21-22 16,21 21-16,0-21 0,0 22 0,0-22 16,0 21-16,21-21 0,0 22 0,1-1 15,-1-21-15,-21 21 0,21-20 0,0 20 16,-21-21-16,0 0 0,0 0 16,0 1-16,0-1 0,0 0 0,0 0 15,-21-21-15,0 21 0,-22-21 0,22 0 16,-21 0-16,21 0 0,-22 0 0,1 0 15,0 0-15,-1-21 0,1 21 16,0-21-16,-1 0 0,1 0 0,21-1 16,0 1-16,0 0 0,-1 0 15,22-21-15,0-1 0,0 22 0,0-21 16,0-1-16,0 22 0,0-21 16,22 21-16,-1 0 0,-21-1 0,21 22 15,0 0-15,0 0 0,0 22 16,1-1-16,-22 0 0,0 21 15,0-21-15,0 22 0,0-22 16,21 0-16,-21 21 0,0-20 0,0 20 16,21-21-16,-21 0 0,21 0 0,-21 1 15,21-1-15,0 0 0,1 0 0,-22 0 16,42-21-16,-21 0 16,0 21-16,0-21 0,22 0 0,-1 0 0,-21 0 15,22 0-15,-1-21 0,-21 0 16,21 21-16,1-21 0,-1 0 0,-21-22 15,22 22-15,-22-21 0,21 21 16,0-22-16,-20-20 0,20 21 0,-21-1 16,0-20-16,0 20 0,1-20 0,-1 21 15,0-1-15,-21 1 0,21 0 0,-21 20 16,-42 44 0,42 20-1,-21-21-15,-1 21 0,1 1 16,0-1-16,0 0 0,0 1 15,0-1-15,21 22 0,-22-43 0,22 21 0,-21 0 16,21 1-16,0-22 0,0 0 16,0 0-16,0 0 0,0 1 0,0-1 15,21-21-15,1 0 0,-1 0 16,0 0-16,0 0 0,0-21 16,-21-1-16</inkml:trace>
  <inkml:trace contextRef="#ctx0" brushRef="#br0" timeOffset="-205100.73">27792 4255 0,'21'0'16,"0"0"0,0 0-16,0 0 0,1 0 15,-1 0-15,0 0 0,21 0 0,-21 0 16,1 0-16,-1 0 0,0 0 0,0 0 15,21 0-15,-20 0 0</inkml:trace>
  <inkml:trace contextRef="#ctx0" brushRef="#br0" timeOffset="-203701.21">28427 4445 0,'0'0'0,"0"-21"31,21 21-31,0-21 0,0 0 16,-21-1-16,21 1 0,-21 0 15,22 0-15,-22 0 0,0 0 16,0-1-16,0 1 0,0 0 0,0 0 16,0 0-16,-22 21 0,1 0 15,0 0-15,0 0 0,0 0 16,0 0-16,-1 21 0,1 0 15,-21 0-15,21 0 0,0 22 0,-1-22 16,1 0-16,0 21 0,21-20 0,0-1 16,-21 0-16,21 0 0,0 0 15,0 0-15,0 1 0,0-1 16,21-21-16,0 0 16,0 0-16,1 0 0,-1 0 0,0-21 15,0 21-15,0-22 0,-21 1 16,21 0-16,1 21 0,-1-21 0,0-21 15,-21 20-15,21 1 0,-21 0 0,21-21 16,-21 21-16,0-1 0,0 1 0,0 0 16,0 0-16,0 42 31,0 0-31,0 0 16,0 1-16,0 20 0,0-21 15,0 0-15,0 22 0,0-22 0,0 0 16,0 0-16,0 21 0,0-20 0,0-1 15,0 0-15,0 0 0,21-21 16,1 0-16,-1 0 16,0 0-16,0 0 0,0 0 0,0 0 15,1 0-15,-1-21 0,0 21 0,21-21 16,-21 0-16,1-1 0,-1-20 0,0 21 16,0-21-16,21-1 15,-20-20-15,-1 20 0,0-20 0,21 21 16,-21-22-16,1 1 0,-1 20 0,0 1 15,-21 0-15,0-1 0,21 22 16,-21 0-16,0 0 0,-21 42 16,0 0-1,0 0-15,-1 0 0,1 22 16,0-1-16,0 0 0,-21 1 0,20 20 16,1-20-16,0 20 0,0-21 0,21 1 15,0-1-15,-21 0 0,21-20 0,0 20 16,0-21-16,0 21 0,0-20 15,21-22-15,0 21 0,0 0 16,0-21-16,1 0 0,20 0 0,-21 0 16,0 0-16,0 0 0,22 0 0,-22 0 15,0-21-15,21 0 0,-20-1 16,-1 22-16,21-21 0,-21-21 0,0 21 16,1 0-16,-1-1 0,0 1 0,0 0 15,-21 0-15,0 0 0,0 42 31,0 0-31,0 0 16,-21 0-16,21 1 0,-21-1 16,21 0-16,-21 0 15,21 0-15,0 0 0,0 1 16,21-1-16,0-21 16,0 0-16,0 0 15,0 0-15,1 0 0,-1-21 0,0-1 16,0 1-16,0 0 0,0 0 15,22 0-15,-22 0 0,0-22 0,0 22 16,0 0-16,1-21 0,20 20 16,-21 1-16,0 0 0,-21 0 0,21 0 15,1 21-15,-22-21 110,0-1-95,0 1 1,-22 21 0,1 0-16,0 0 0,0 21 15,0 1-15,0-22 0,-1 42 16,1-21-16,0 0 0,0 0 0,0 22 15,0-22-15,21 21 0,0-21 16,0 1-16,0 20 0,0-21 16,0 0-16,0 0 0,0 1 0,21-1 15,0 0-15,0-21 0,21 0 16,-20 0-16,20 21 0,0-21 0,-21 0 16,22 0-16,-1 0 0,0 0 15,-20-21-15,-1 21 0,21-21 0,-21 0 16,0 21-16,1-22 0,-1 1 0,0 0 15,-21 0-15,0-21 0,21 20 16,-21 1-16,0 0 0,0-21 0,0 21 16</inkml:trace>
  <inkml:trace contextRef="#ctx0" brushRef="#br0" timeOffset="-203488.33">29908 3831 0,'0'0'0,"-21"0"0,21-21 16,-21 21-16,0 0 0,21-21 16,-21 21 46,0 21-62,-1-21 16,-20 21-16,21-21 0</inkml:trace>
  <inkml:trace contextRef="#ctx0" brushRef="#br0" timeOffset="-203272.45">29062 4001 0,'0'0'0,"-21"0"0,21 21 0,-22-21 16,44 0-1,-1 0-15,0 0 16,0 0-16,0 0 0,22 0 0,-22 0 15,21 0-15,0 0 0,-20 0 0,20 0 16,-21 0-16,0 0 16,0 21-16,1-21 15,-22 21-15,-22-21 32</inkml:trace>
  <inkml:trace contextRef="#ctx0" brushRef="#br1" timeOffset="-197679.98">16044 5779 0,'-21'0'15,"21"21"1,-21-21-16,42 0 31,0 0-15,0 0-16,1 0 0,-1 0 15,0-21-15,0-1 0,21 22 0,-20-21 0,-1 0 16,0 0-16,0 0 16,-21 0-1,0-1-15,-21 22 16,0 0-16,0-21 0,-1 21 0,1 0 15,0 0-15,0 0 0,0 21 0,0-21 16,-22 22-16,22-1 0,0 0 0,0 0 16,0 0-16,-1 22 0,1-22 15,21 0-15,0 0 0,0 0 0,0 0 16,0 1-16,0-1 0,0 0 0,0 0 16,21-21-16,1 21 0,-1 0 0,0-21 15,0 0-15,0 0 0,0 0 0,22 0 16,-22 0-16,0 0 0,0 0 0,0 0 15,1 0-15,-1 0 0,-42 0 32,-1 0-17,-20 0-15,21 0 0,0 0 0,-22 0 16,22 0-16,-21 22 0,21-1 0,-22 0 16,22 0-16,0 0 0,0 0 0,21 1 15,-21-1-15,21 0 0,-21 0 0,21 0 16,0 0-16,0 1 0,0-1 15,0 0-15,0 0 0,21 0 0,0-21 16,0 21-16,0-21 0,0 0 0,1 0 16,-1 0-16,0 0 0,21 0 0,-21 0 15,1 0-15</inkml:trace>
  <inkml:trace contextRef="#ctx0" brushRef="#br1" timeOffset="-197048.14">16870 5990 0,'0'0'0,"0"-21"0,0 0 0,0 0 0,0 0 16,-21 21-16,-1 0 0,1 0 15,0 0-15,-21 0 16,21 0-16,-1 21 0,1 0 0,0-21 16,0 21-16,0 0 0,0 22 0,-1-22 15,22 0-15,0 0 0,-21 0 16,21 0-16,0 1 0,0-1 0,0 0 15,0 0-15,0 0 0,0 0 16,21-21-16,1 0 0,-1 0 0,0 0 16,0 0-16,0 0 0,0 0 15,22 0-15,-22 0 0,0-21 0,0 21 16,0-21-16,1 0 0,-1 21 0,0-21 16,-21 0-16,0-1 0,21 1 15,-21 0-15,0 0 0,0 0 16,0 0-16,0-1 0,0 44 47,0-1-47,0 0 0,0 0 15,0 0-15,0 22 0,0-22 0,0 21 16,-21 0-16,21 1 0,0-1 0,0 0 16,0 22-16,0-22 0,0 22 0,0-1 15,0-20-15,0 20 0,0-21 0,0 22 16,-21-22-16,21 1 0,0 20 0,-21-21 15,21 1-15,0-1 0,0 0 0,-22 1 16,22-1-16,-21-21 0,0 22 0,21-22 16,-21 0-16,0 0 0,21 0 0,-21-21 15,-1 0-15,1 0 16,0 0-16,0 0 0,0-21 16,0 0-16,-1 0 0,1 0 15,21-22-15,0 22 0,-21 0 0,21-21 16,-21 20-16,21 1 0,0-21 0,0 21 15,0 0-15,0-1 0,0 1 16,0 0-16,0 0 0,21 0 0,0 0 16,-21-1-16,21 1 0,1 0 0,-1 0 15,-21 0-15,21-22 0,0 22 0</inkml:trace>
  <inkml:trace contextRef="#ctx0" brushRef="#br1" timeOffset="-196840.8">17335 6033 0,'0'0'15,"0"-22"-15,0 1 0,0 0 16,-21 21 0,21 21 15,0 0-31,0 1 15,0-1-15,0 0 0,0 0 16,0 0-16</inkml:trace>
  <inkml:trace contextRef="#ctx0" brushRef="#br1" timeOffset="-196688.89">17293 6329 0</inkml:trace>
  <inkml:trace contextRef="#ctx0" brushRef="#br1" timeOffset="-196245.13">18690 5546 0,'0'0'0,"0"21"31,0 0-15,0 0-16,0 22 0,-21-22 0,21 0 16,0 21-16,0-21 0,-21 1 0,21 20 15,0-21-15,-21 0 0,21 0 0,0 1 16,0-1-16,0 0 0,0 0 16</inkml:trace>
  <inkml:trace contextRef="#ctx0" brushRef="#br1" timeOffset="-195924.07">18690 5482 0,'0'-21'0,"-21"21"31,0 0-31,21 21 0,0 0 15,21-21 17,0 0-32,0 0 0,0 0 15,1 0-15,-1-21 0,-21 0 0,21 0 16,-21 0-16,0 0 16,0-1-16,0 1 15,-21 21-15,0-21 16,-1 21-16,1 0 0,0 0 15,21 21-15,-21 0 16,21 1-16,0-1 0,0 0 16,0 0-16,0 0 0,0 0 0,0 1 15,0-1-15,0 0 0,21 0 0</inkml:trace>
  <inkml:trace contextRef="#ctx0" brushRef="#br1" timeOffset="-195462.6">19050 5673 0,'-21'0'15,"21"21"1,0 0-16,-21 0 16,21 0-16,0 1 0,0-1 15,0 0-15,0 0 0,0 0 0,0 0 16,0 1-16,-22-1 0,22 0 0,0 0 15,0 0-15,-21 0 16,0-21 0,21-21-1,0 0-15,0 0 16,0 0-16,0 0 16,0-1-16,0 1 0,0-21 0,21 21 15,0 0-15,1-22 0,-22 22 0,21 0 16,0 0-16,0 0 0,21-1 0,-20 1 15,-1 21-15,0 0 0,21 0 0,-21 0 16,1 21-16,-1 1 0,-21-1 16,21 21-16,-21-21 0,0 0 15,0 1-15,0 20 0,0-21 0,0 0 16,0 0-16,0 1 0,-21-1 16,0 0-16,21 0 0,0 0 0,0 0 15,0-42 32</inkml:trace>
  <inkml:trace contextRef="#ctx0" brushRef="#br1" timeOffset="-195180.76">19727 5419 0,'0'0'0,"21"-21"15,-21 42 1,0 0 0,0 21-16,-21-21 0,21 1 15,-21 20-15,21 0 0,0 1 16,-21-1-16,0-21 0,21 21 0,0 1 16,-21-1-16,-1-21 0,22 22 0,-21-22 15,21 0-15,0 21 0,0-21 0,0 1 16,0-1-16,21-21 15,1 0-15,-1 0 16,0 0-16,0 0 16,-21-21-16,0-1 15,21 22-15,-21-21 0</inkml:trace>
  <inkml:trace contextRef="#ctx0" brushRef="#br1" timeOffset="-194988.87">19600 5694 0,'0'0'0,"0"-21"0,-21 21 16,21-21 15,21 21-31,0 0 16,1 0-16,-1 0 16,0 0-16,0 0 0,0 0 15,0 0-15,1 0 0,-1-22 16,0 22-16,0 0 0,0 0 0</inkml:trace>
  <inkml:trace contextRef="#ctx0" brushRef="#br1" timeOffset="-194372.89">20764 5863 0,'0'0'0,"22"-21"15,-1 0-15,0 21 0,-21-21 0,21 0 16,0-1-16,0 22 0,1-21 0,-22 0 16,21 0-16,-21-21 0,21 20 0,-21 1 15,0 0-15,0 0 0,0 0 0,0 0 16,0-1-16,0 1 0,-21 21 15,0 0-15,-1 0 0,1 0 0,0 0 16,0 0-16,0 0 0,0 0 16,-1 21-16,1 22 0,0-22 0,0 0 0,0 21 15,0-20-15,-1 20 0,1-21 0,21 21 16,0-20-16,0-1 0,0 21 16,0-21-16,0 0 0,0 1 15,0-1-15,0 0 0,21-21 16,1 0-16,-1 0 15,0 0-15,0 0 0,0-21 16,0 21-16,-21-21 0,22-1 16,-1 1-16,-21 0 0,21 0 0,-21 0 15,21 0-15,-21-1 0,21 1 0,-21 0 16,21-21-16,-21 21 16,22-1-16,-22 1 0,21 0 0,-21 0 15,0 0-15,0 0 0,0 42 16,0 0-1,0 21-15,0-21 0,-21 1 0,21 20 16,0-21-16,0 0 0,-22 22 0,22-22 16,0 21-16,0-21 0,0 0 0,0 1 15,0-1-15,0 0 0,0 0 16,0 0-16,22-21 16,-1 0-16,0 0 15,0 0-15,0 0 16</inkml:trace>
  <inkml:trace contextRef="#ctx0" brushRef="#br1" timeOffset="-194120.94">21505 5567 0,'0'0'0,"21"0"32,1 0-32,-1 0 15,0 0-15,0 0 0,0 0 16,0 0-16,1 0 16,-22 21-16,0 0 31,-22-21-31</inkml:trace>
  <inkml:trace contextRef="#ctx0" brushRef="#br1" timeOffset="-193948.89">21463 5757 0,'0'22'16,"21"-22"30,0 0-46,0 0 0,1-22 16,-1 22-16,0 0 0,-21-21 16,21 21-16</inkml:trace>
  <inkml:trace contextRef="#ctx0" brushRef="#br1" timeOffset="-193673.05">22098 5461 0,'0'0'0,"0"-21"16,-21 42 15,21 0-31,-21 0 16,21 22-16,0-22 0,0 21 0,-22-21 15,22 22-15,-21-22 0,21 0 0,0 21 16,0-20-16,-21-1 0,21 0 15,-21 0-15,21 0 0,0 0 0,0 1 16,0-1-16</inkml:trace>
  <inkml:trace contextRef="#ctx0" brushRef="#br1" timeOffset="-193257.29">22352 5525 0,'0'-22'16,"-21"22"15,21 22-31,-21-22 0,21 21 0,-22 0 0,1 0 16,21 21-16,0-20 0,-21-1 15,0 21-15,21-21 0,0 0 0,0 22 16,0-22-16,-21 0 0,21 0 0,0 0 15,0 1-15,0-1 16,0 0-16,21-21 0,0 0 16,0 0-16,0 0 0,1 0 0,-1 0 15,0 0-15,0 0 0,0-21 16,0 0-16,1 21 0,-1-22 0,0 1 16,-21 0-16,0 0 0,0 0 0,0-22 15,0 22-15,0-21 0,0 0 0,0 20 16,0-20-16,0 21 0,0 0 15,-21 0-15,0-1 0,21 1 16,-22 21-16,1 0 0,0 0 0,0 0 16,0 0-16,0 0 0,-1 0 0,1 21 15,21 1-15,-21-1 0,21 0 0,-21-21 16,21 21-16,0 0 0,-21 0 0,21 1 16,0-1-1</inkml:trace>
  <inkml:trace contextRef="#ctx0" brushRef="#br1" timeOffset="-192984.06">23177 5525 0,'0'0'16,"0"-22"-16,0 44 94,-21-1-79,21 0-15,0 0 0,0 0 16,-21 0-16,21 1 15</inkml:trace>
  <inkml:trace contextRef="#ctx0" brushRef="#br1" timeOffset="-192784.17">23114 5948 0,'0'0'0,"0"21"15,-21-21-15,21 21 0,-21 0 16,-1 1-16,22-1 15,-21-21-15,0 21 16,0 0-16,0 0 0,0 0 16,-1-21-16,1 22 0,0-22 15,0 21-15,0-21 0,0 21 0,-1-21 16,-20 0-16,21 21 0,0-21 0</inkml:trace>
  <inkml:trace contextRef="#ctx0" brushRef="#br1" timeOffset="-192253.05">19664 6816 0,'-21'0'16,"-1"0"-16,1 21 16,21 0-16,-21 0 0,21 0 15,0 1-15,-21-1 0,0 21 0,0 0 16,21 1-16,-22-1 0,1 0 15,21 1-15,-21-1 0,0 0 0,21 22 16,-21-22-16,0 22 0,-1-22 0,22 0 16,-21 22-16,0-22 0,0 1 0,21-22 15,0 21-15,0-21 0,-21 0 0,21 1 16,0-1-16,21-21 16,0-21-1,-21-1-15,0 1 0</inkml:trace>
  <inkml:trace contextRef="#ctx0" brushRef="#br1" timeOffset="-191964.22">19367 7281 0,'0'0'15,"0"-42"-15,0 0 0,0-1 0,0 1 0,0 21 16,0-21-16,0 20 0,0-20 0,0 21 16,0 0-16,22 0 0,-1-1 0,0 1 15,21 0-15,1 0 0,-22 0 0,21 21 16,0 0-16,1 0 0,-1 0 0,0 0 15,1 0-15,-22 0 0,21 21 0,-21-21 16,1 42-16,-1-21 0,-21 1 0,0-1 16,0 0-16,0 0 0,0 21 15,-43-20-15,22-1 0,-21 0 0,21 0 16,-22-21-16,1 21 0,0 0 0,-1 1 16,1-22-16,21 0 0,-21 21 15,20-21-15,44-21 31,-1-1-31,0 22 16,0-21-16</inkml:trace>
  <inkml:trace contextRef="#ctx0" brushRef="#br1" timeOffset="-191572.39">20087 6837 0,'0'0'0,"21"-21"0,0 21 15,1-21-15,-22 42 16,0 0-1,-22 0-15,1 0 0,21 0 16,-21 1-16,21-1 0,0 21 0,-21-21 16,21 0-16,0 1 0,0-1 15,0 0-15,0 0 0,21-21 16,0 0 0,0 0-16,1 0 0,-1 0 0,0-21 15,0 21-15,0-21 0,0 0 0,1-1 16,-1 1-16,0 0 0,0 0 15,0 0-15,0 0 0,1-22 0,-22 22 16,0 0-16,21 0 0,-21 0 16,21 21-16,-21 21 15,0 0 1,0 0-16,-21 21 0,21-20 16,-21-1-16,21 0 0,-22 0 0,22 0 15,0 0-15,0 1 0,-21-1 16,21 0-16,0 0 0,0 0 15,21-21 17,1 0-32</inkml:trace>
  <inkml:trace contextRef="#ctx0" brushRef="#br1" timeOffset="-191124.64">20807 6604 0,'0'0'0,"0"-42"15,0 21-15,0-1 16,0 44-16,0-1 16,0 0-16,0 0 0,-21 0 0,21 22 15,-22-1-15,1-21 0,21 21 0,0 1 16,-21-22-16,0 21 0,0-21 0,21 22 16,-21-22-16,21 0 0,-22 0 15,22 0-15,-21 1 0,21-1 0,0 0 16,21-42 15,-21 0-15,22 21-16,-1-22 0,0 1 0,0 0 15,0 0-15,0 0 0,1 0 0,-1 21 16,0-22-16,0 1 0,0 21 0,0 0 16,1 0-16,-1 0 0,0 0 0,0 0 15,-21 21-15,0 1 0,0-1 16,0 0-16,0 0 15,0 0-15,-21 0 0,0 1 0,0-1 16,-1 0-16,22 0 0,-42 0 16,0 0-16,21 1 0,-1-22 0,1 21 15,0-21-15,0 0 0,0 0 32,21-21-32,0-1 15,0 1-15,0 0 0,0 0 16</inkml:trace>
  <inkml:trace contextRef="#ctx0" brushRef="#br1" timeOffset="-190292.11">21209 6477 0,'0'0'0,"0"-21"0,0 42 47,-21 0-47,0 0 0,21 22 0,0-1 15,-22-21-15,1 22 0,0-1 0,21 0 16,-21 1-16,21-1 0,0 0 0,0 1 16,0-22-16,-21 21 0,21-21 0,0 22 15,0-22-15,0 0 0,0 0 0,0 0 16,0 0-16,21-21 0,0 0 16,0 0-16,0 0 15,1-21-15,-1 0 16,0 0-16,-21 0 15,21 0-15,0-1 0,-21 1 0,21 0 16,1-21-16,-1 21 0,-21-1 0,21 1 16,0 0-16,-21 42 31,0 0-31,0 1 0,0-1 16,0 0-16,0 0 0,-21 0 0,21 0 15,0 1-15,0-1 0,0 0 0,0 0 16,0 0-16,21-21 31,0 0-31,0 0 16,1-21-16,-1 0 15,0 21-15,-21-21 0,21 0 0,0-1 16,0 1-16,1 0 0,-22 0 0,21 0 16,0 0-16,21-1 0,-21 1 0,1 0 15,-1 0-15,0 0 0,0 21 0,0 0 16,-21 21-1,0 0 1,0 0-16,0 0 16,0-42 31,0 0-32,21 21-15,-21-21 0,0 0 16,0 0-16,-21 21 31,0 0-31,0 21 0,0-21 16,21 21-16,-21 0 0,-1-21 15,22 21-15,-21 0 0,0 1 0,21-1 16,-21 0-16,21 0 0,0 0 0,0 0 16,0 1-16,0-1 0,0 0 15,21 0-15,0-21 16,0 21-16,1-21 0,-1 0 0,0 0 15,0 0-15,0 0 0,0 0 16,1 0-16,-1-21 0,-21 0 16,21 21-16,-21-21 0,21 21 15,-21-21-15,0-1 0,0 1 0,0 0 16,0 0-16</inkml:trace>
  <inkml:trace contextRef="#ctx0" brushRef="#br1" timeOffset="-190111.21">21611 6625 0,'0'0'16,"-21"0"-16,42 0 62,0 0-46,0 0-16</inkml:trace>
  <inkml:trace contextRef="#ctx0" brushRef="#br1" timeOffset="-189817.38">22415 6604 0,'0'0'0,"22"0"0,-22 21 16,0 0-1,0 1-15,0-1 16,0 0-16,0 0 0,0 0 0,0 0 16,0 22-16,0-22 0,0 0 0,0 0 15,0 0-15,0 1 0,-22-1 0,22 0 16,0 0-16,0 0 15,22-21 1,-1 0 0,0 0-16</inkml:trace>
  <inkml:trace contextRef="#ctx0" brushRef="#br1" timeOffset="-189581.92">22669 6731 0,'0'0'0,"22"-21"0,-1-43 16,-21 43-16,0 0 15,-21 21 1,21 21 0,-22 0-16,1 1 0,0-1 15,0 0-15,21 0 0,-21 21 16,0-20-16,-1-1 0,22 0 0,-21 0 16,21 0-16,-21 0 0,0 1 0,21-1 15,0 0-15,0 0 0,-21 0 16,42-21 15,0 0-31</inkml:trace>
  <inkml:trace contextRef="#ctx0" brushRef="#br1" timeOffset="-189361.05">22966 6710 0,'-21'21'31,"-1"0"-31,1 0 0,21 1 0,-21-1 16,0 0-16,21 0 0,0 0 0,-21 0 15,21 1-15,0-1 0,-21-21 0,21 21 16,0 0-16,0 0 0,21-21 31,0 0-15,0 0-16</inkml:trace>
  <inkml:trace contextRef="#ctx0" brushRef="#br1" timeOffset="-188774.57">22987 6731 0,'-21'0'15,"0"0"-15,-1 0 16,22 21-16,-21-21 0,0 21 0,0 1 16,0-1-16,0-21 0,21 21 0,-22 0 15,1 0-15,21 0 0,-21 1 16,21-1-16,0 0 0,0 0 0,0 0 15,0 0 1,21-21-16,0 0 0,1 0 16,-1 0-16,0 0 0,0 0 0,21 0 15,-20-21-15,-1 21 0,0-21 0,0 0 16,0 21-16,0-21 0,1 0 16,-22-1-16,0 1 0,21 0 0,-21 0 15,21 0-15,-21 0 0,0-1 0,0 1 16,0 0-16,0 0 0,-21 21 15,0 0-15,-1 0 0,1 0 0,0 0 16,0 0-16,0 21 0,0 0 16,-22 0-16,22 1 0,0-22 0,0 21 15,0 0-15,-1 0 0,22 0 16,0 0-16,0 1 0</inkml:trace>
  <inkml:trace contextRef="#ctx0" brushRef="#br1" timeOffset="-188504.73">23368 6795 0,'0'0'0,"0"-22"16,-21 44 15,21-1-31,-21 0 16,21 0-16,-22 0 0,22 0 0,0 1 15,0-1-15,-21 0 0,21 0 16,0 0-16,-21 0 0,21 1 16,0-1-1,0-42 32,0-1-47,0 1 0</inkml:trace>
  <inkml:trace contextRef="#ctx0" brushRef="#br1" timeOffset="-188352.82">23326 6689 0,'0'0'0,"0"-21"0,0-1 15,0 1-15,0 42 78,21-21-78</inkml:trace>
  <inkml:trace contextRef="#ctx0" brushRef="#br1" timeOffset="-187828.12">23834 6795 0,'0'0'16,"0"-43"-16,-22 43 47,1 21-47,0 1 16,0-1-16,0-21 0,0 21 0,21 0 15,-22 0-15,1 0 0,21 1 0,-21-1 16,21 0-16,0 0 0,0 0 15,0 0-15,21-21 16,0 0-16,1 0 0,-1 0 16,0 0-16,0-21 0,0 0 0,0 21 15,22-21-15,-22 0 0,0 0 16,0-1-16,0-20 0,1 21 0,-1-21 16,21-1-16,-21 1 0,0 0 15,1-22-15,-1 22 0,0-22 0,-21 22 16,0-22-16,21 22 0,-21 21 0,0-21 15,0 20-15,-21 22 16,0 22-16,0-1 16,-1 21-16,1-21 0,21 22 15,-21-1-15,0 0 0,0 1 0,21-1 16,0 0-16,0 1 0,0-1 0,0 0 16,0 1-16,0-22 0,0 21 0,0-21 15,0 0-15,0 1 0,0-1 0,0 0 16,0 0-16,21-21 15,-21-21 1,21 21 0</inkml:trace>
  <inkml:trace contextRef="#ctx0" brushRef="#br1" timeOffset="-187120.97">25125 6731 0,'0'0'0,"21"-21"0,-21 0 0,0 0 15,0-1-15,-21 1 0,0 0 0,-1-21 16,1 21-16,0-1 0,0-20 16,0 21-16,0 0 0,-1 21 0,22-21 15,-21 21-15,0 0 0,0 0 16,0 21-16,21 0 0,-21 0 0,-1 0 16,1 0-16,21 22 0,0-22 0,-21 21 15,21-21-15,-21 22 0,21-22 0,0 0 16,0 21-16,0-20 0,0-1 15,0 0-15,21-21 0,0 0 16,0 0-16,1 0 16,-1 0-16,0 0 0,0 0 0,0 0 15,0-21-15,1 0 0,-1 21 0,0-22 16,0 1-16,-21 0 0,21 0 0,0 0 16,1 0-16,-22-1 0,21 1 0,0-21 15,-21 21-15,21 0 0,-21-1 0,21 1 16,-21 42-1,0 1 1,0-1-16,0 0 0,0 0 0,-21 21 16,21-20-16,0 20 0,0-21 15,0 0-15,0 0 0,0 1 0,0-1 16,0 0-16,0 0 0,0 0 0,0 0 16,21-21-16,0 0 15,1 0-15,-1 0 0,0-21 16</inkml:trace>
  <inkml:trace contextRef="#ctx0" brushRef="#br1" timeOffset="-186180.67">25590 6456 0,'0'0'0,"22"-42"16,20-85-16,-42 105 16,21-20-16,-21 21 0,0 42 15,0 0 1,0 0-16,0 22 0,-21-22 0,0 21 15,21 1-15,0-1 0,-21 0 16,-1 1-16,1-1 0,21 0 0,-21-21 16,0 22-16,0-22 0,21 21 0,0-21 15,-21 1-15,-1-1 0,22 0 0,0 0 16,-21-21-16,21-21 47,0 0-47,0 0 0,21 21 15,1-22-15,-22 1 16,42 0-16,-21 21 0,0-21 0,0 0 16,22 21-16,-22 0 0,0 0 0,21 0 15,-20 0-15,-1 0 0,0 0 0,0 21 16,0-21-16,0 21 0,-21 0 0,0 0 16,0 1-16,0-1 0,0 0 15,0 0-15,-21-21 16,0 21-16,0-21 0,0 0 0,0 0 15,-1 0-15,-20 0 0,21 0 16,0 0-16,0 0 0,-1 0 0,1 0 16,0 0-16,0 0 0,21 21 47,21 1-32,0-22-15,0 0 0,1 0 0,-1 21 16,0-21-16,0 0 0,0 0 0,0 0 15,22 0-15,-22 0 0,21 0 0,-21 0 16,1 0-16,20 0 0,-21 0 0,0 0 16,0-21-16,1-1 0,-1 22 15,0-21-15,0 0 0,0 0 0,0 0 16,1 0-16,-1-22 0,0 22 16,0 0-16,0 0 0,0-22 0,1 22 15,-1 21-15,-21-21 0,21 21 16,0 0-16,-21 21 15,0 0 1,0 1 0,0-1-1,0-42 32,0-1-47,0 1 16,-21 21-1,0 0-15,0 0 16,-1 0-16,1 21 16,0-21-16,0 22 0,0-1 0,21 0 15,-21 0-15,-1 0 0,1 0 0,0 1 16,21-1-16,0 0 0,0 0 0,0 0 16,0 0-16,0 1 0,0-1 15,0 0-15,21-21 0,0 21 0,1-21 16,-1 0-16,0 0 0,0 0 0,0 0 15,0 0-15,1 0 0,20 0 16,-21 0-16,0 0 0,0 0 16,1-21-16,-1 0 0,0 21 0,0-21 15,0-1-15</inkml:trace>
  <inkml:trace contextRef="#ctx0" brushRef="#br1" timeOffset="-185944.8">26924 6435 0,'0'0'15,"0"-21"-15,0-1 0,-21 22 16,0 0-16,-1 0 16,1 0-16,21 22 0,-21-1 0,0 0 15,0 21-15,0-21 0,21 22 0,0-22 16,-22 21-16,22 1 0,-21-1 16,21-21-16,-21 21 0,21-20 0,0 20 15,0-21-15,0 0 0,0 0 0,0 1 16,0-1-16,0 0 0,0 0 0,21-21 15,0 0-15,1 21 0,-1-21 16,0 0-16,0 0 0,0 0 16,0 0-16,1-21 0</inkml:trace>
  <inkml:trace contextRef="#ctx0" brushRef="#br1" timeOffset="-185696.33">27326 6414 0,'0'0'0,"0"-22"0,21 22 0,0 0 16,-21 22 0,0-1-16,0 0 0,22 0 15,-22 0-15,0 22 0,0-22 0,0 0 16,0 21-16,0-21 0,0 22 0,0-22 16,-22 21-16,1-21 0,0 22 0,0-22 15,0 0-15,0 0 0,-1 0 0,1 1 16,0-22-16,0 21 0,0-21 15,0 0-15,-1 0 0</inkml:trace>
  <inkml:trace contextRef="#ctx0" brushRef="#br1" timeOffset="-185228.57">27855 6435 0,'0'0'0,"0"-21"0,-21-1 16,0 22-16,0 0 0,0 0 16,-1 0-16,1 0 0,21 22 0,-21-1 15,21 0-15,0 0 16,0 0 0,0 0-16,21 1 0,0-22 0,-21 21 15,0 0-15,22-21 16,-22 21-16,0 0 0,0 0 15,0 1-15,-22-22 0,1 21 16,0-21-16,0 0 0,0 21 16,0-21-16,-1 0 0,1 21 0,0-21 15,0 0-15,0 21 0,0-21 16,21 21-16,21-21 31,0 0-31,0 0 0,0 0 16,-21 22-16,21-1 15,-21 0-15,0 0 16,0 0-16,0 0 0,0 1 16,0-1-16,-21 0 0,21 0 0,-21 0 15,0 0-15,0 1 0,0-22 0,21 21 16,-22 0-16,1 0 0,21 0 16,-21 0-16,21 1 15,-21-22 1,21 21-16,-21-21 15</inkml:trace>
  <inkml:trace contextRef="#ctx0" brushRef="#br1" timeOffset="-184900.75">24786 7493 0,'0'0'0,"-42"21"0,21-21 15,-1 0-15,44 0 16,-1 0 0,21 0-16,0 0 0,1 0 0,-1 0 15,0 0-15,22 0 0,-1 0 0,-20 0 16,20 0-16,1 0 0,-1 0 0,1 0 15,-22 0-15,22 0 0,-22 0 0,0 0 16,1 0-16,-1 0 0,-21 0 0,0 0 16,-42 0-1,0 0-15,-21 0 16,-1 0-16,1 0 0,0 0 16,-1 0-16</inkml:trace>
  <inkml:trace contextRef="#ctx0" brushRef="#br1" timeOffset="-184704.87">24786 7578 0,'0'0'0,"0"21"0,-21-21 0,21 21 16,21-21-1,0 0-15,22 0 16,-22 0-16,21 0 0,0 0 0,22 0 16,-22 0-16,1 21 0,20-21 0,1 0 15,-22 0-15,0 0 0,1 0 0,-1 0 16,0 0-16,-21 0 0,1 0 0,-65 0 31,22 0-31,-21 0 0</inkml:trace>
  <inkml:trace contextRef="#ctx0" brushRef="#br1" timeOffset="-184535.96">24998 7641 0,'0'0'0,"0"21"15,21-21 1,0 0-1,0 0-15,0 0 0,1 0 0,20 0 16,-21 0-16,21 0 0,1 22 0,-22-22 16,21 0-16,1 0 0,-22 0 15,21 21-15,-21-21 0,0 0 0,-21 21 16</inkml:trace>
  <inkml:trace contextRef="#ctx0" brushRef="#br1" timeOffset="-184047.23">25125 8043 0,'-21'0'16,"42"0"0,0 0-1,0 0-15,0 0 0,0 0 0,1 22 16,-1-22-16,-21 21 15,0 0-15,-21 0 16,-1 0-16,1-21 16,21 21-16,-21-21 0,0 22 0,0-1 15,0 0-15,21 0 0,0 0 16,0 0 0,21-21-16,0 0 0,0 0 15,0 0-15,0 0 0,1 0 0,-1 0 16,0 0-16,0 0 0,0 0 0,0 0 15,1 0-15,-22 22 16,21-22-16,-21 21 16,0 0-16,0 0 15,0 0-15,0 0 16,0 1-16,-21-1 16,-1 0-16,22 0 0,-21-21 0,0 21 15,21 0-15,-21-21 0,21 22 0,-21-22 16,21 21-16,-21-21 0,-1 0 0,22 21 15,-21-21-15,0 0 16,0 0 0</inkml:trace>
  <inkml:trace contextRef="#ctx0" brushRef="#br0" timeOffset="-155092.39">847 10245 0,'21'0'47,"0"0"-31,0-21-16,0 21 0,0 0 15,1-22-15,-22 1 16,21 21-16,0 0 0,-21-21 0,21 21 16,0-21-16,-21 0 0,21 21 15,-21-21-15,22-1 0,-22 1 0,0 0 16,0 0-16,0 0 16,0 0-16,0-1 0,0 1 15,-22 21-15,1 0 16,-21 0-16,21 0 0,0 0 0,-1 0 15,-20 0-15,21 0 0,0 21 16,-22-21-16,22 22 0,0-1 16,0 0-16,0-21 0,0 21 0,21 0 15,0 0-15,0 1 16,0-1-16,21 0 16,0 0-16,0-21 0,21 21 15,-20 0-15,20 1 0,-21-1 0,0 21 16,22-21-16,-22 0 0,0 22 15,21-22-15,-42 21 0,21-21 0,-21 22 16,0-22-16,0 21 0,0-21 16,0 22-16,-21-22 0,0 21 15,0-21-15,-21 1 0,20-1 0,-20 0 16,0 0-16,-1 0 0,1 0 16,0-21-16,-1 0 0,1 0 0,21 0 15,0 0-15,-22 0 0,22 0 16,0-21-16,0 0 0,0 0 0,21-21 15,-21 20-15,-1-20 0,22 21 16,0-21-16,0-1 0,-21 22 0,21-21 16,0 21-16,0-1 0,0 1 15,0 0-15,0 0 0,21 21 32,1 21-32,-1 21 15,-21-20-15,21-1 0,0 21 0,-21-21 16,21 22-16,0-1 0,1-21 15,-22 21-15,21-20 0,0 20 0,0-21 16,0 0-16,0 0 0,1 1 16,-1-1-16,0-21 0,0 0 0,0 21 15,0-21-15,1 0 0,20 0 16,-21 0-16,21-21 0,1 0 0,-1-1 16,-21 1-16,22 0 0,-1 0 15,0-21-15,1-1 0,-1 1 0,-21 0 16,0-1-16,22 1 0,-22 0 0,0-22 15,0 22-15,0-1 16,0-20-16,-21 21 0,0-1 0,22 1 16,-22 21-16,21-22 0,-21 22 15,0 0-15,0 0 0,0 0 0,0 0 16,0 42 0,0 0-16,0 0 15,0 0-15,0 0 0,0 22 0,-21-1 16,21 0-16,-22 1 0,22 20 15,-21 1-15,21-22 0,0 22 0,-21-1 16,21-21-16,0 22 0,0-22 16,0 1-16,0-22 0,0 21 0,0-21 15,0 0-15,0 1 0,0-1 16,0 0 0,21-21-16,0 0 15,1-21 1,-22 0-16,0-1 0,0 1 0,0 0 15,0 0-15,0 0 0,0-22 16</inkml:trace>
  <inkml:trace contextRef="#ctx0" brushRef="#br0" timeOffset="-154892.49">1228 10520 0,'21'0'31,"0"-21"-31,21 21 15,-21 0-15,22 0 0,-22-21 16,0-1-16,21 22 0,-20 0 0,-1 0 16,21-21-16,-21 21 0,0 0 15,1-21-15,-1 0 16,0 21 0</inkml:trace>
  <inkml:trace contextRef="#ctx0" brushRef="#br0" timeOffset="-153299.86">1947 10710 0,'0'0'0,"21"0"0,-21 22 16,22-22-16,-1 0 15,0-22 1,-21 1-16,0 0 0,21 0 15,0 0-15,-21 0 16,21-1-16,-21 1 0,0 0 16,0 0-16,0 0 0,0-22 0,0 22 15,0 0-15,0 0 0,-21 0 0,0 0 16,0-1-16,21 1 0,-21 21 16,0 0-16,-1 0 15,1 0-15,0 21 0,0 1 16,0-1-16,0 0 0,-1 21 0,1-21 15,0 22-15,0-1 0,21-21 16,-21 22-16,0-1 0,21-21 0,0 21 16,0-20-16,0 20 0,0-21 15,0 0-15,0 0 0,0 1 16,21-22-16,0 0 0,0 0 16,0 0-16,0 0 15,1 0-15,-1-22 0,0 22 0,0-21 16,0 0-16,0 0 0,-21 0 0,22-22 15,-1 22-15,0-21 0,-21 21 16,0-22-16,0 22 0,21-21 0,-21 21 16,0-22-16,0 22 0,21 0 15,-21 0-15,0 0 16,0 42 0,0 0-16,0 0 15,0 0-15,0 22 0,0-22 0,-21 21 16,21-21-16,0 22 0,0-22 15,0 21-15,0-21 0,0 1 16,0 20-16,0-21 0,0 0 0,0 0 16,0 1-16,21-22 15,0 0-15,1 0 0,-1 0 16,0 0-16,0 0 0,0 0 0,0 0 16,1-22-16,-1 1 0,0 0 15,0 0-15,0 0 0,0 0 0,1-22 16,-1 22-16,-21-21 0,21-1 0,0 1 15,-21 0-15,0-22 0,21 22 16,-21 0-16,21-1 0,1 1 0,-22 0 16,0-1-16,21 1 0,-21 21 15,21 0-15,-21-1 0,0 1 16,0 0-16,0 0 0,0 42 31,0 0-31,0 0 16,0 22-16,-21-22 0,21 21 0,0 1 15,-21-1-15,21 0 0,-22 1 16,22-1-16,-21 0 0,21 1 0,0-1 16,0 0-16,0 1 0,-21-1 0,21-21 15,0 21-15,0-20 0,0-1 16,0 0-16,0 0 0,0 0 0,21 0 16,0 1-16,1-22 0,-1 21 15,0-21-15,0 0 0,0 0 16,0 0-16,1 0 0,-1 0 0,0 0 15,0 0-15,0-21 0,0-1 16,1 1-16,-1 0 0,0-21 16,-21 21-16,21-1 0,-21 1 15,21-21-15,-21 21 0,0-22 0,0 22 16,0 0-16,0 0 0,0 0 16,0 0-16,0-1 0,0 44 31,0-1-31,0 0 15,0 0-15,0 0 0,0 22 16,0-22-16,0 0 0,0 0 0,21 21 16,-21-20-16,0-1 0,22-21 0,-22 21 15,0 0-15,21-21 16,-21 21-16,21-21 0,0 0 16,0 0-16,0 0 0,1 0 15,-22-21-15,21 21 0,0-21 16,-21 0-16,21 0 0,0-1 0,-21 1 15,0 0-15,21-21 0,1 21 0,-1-22 16,-21 22-16,0 0 16,21-21-16,0 20 0,-21 1 0,21 0 0,-21 0 15,21 21 1,1 0-16,-22 21 31,0 0-31,0-42 78,0 0-78,0 0 0,0 0 16,0-1 0,0 1-1,-22 21 1,1 0-1,21 21-15,-21 1 0,21-1 16,-21 0-16,21 0 0,0 0 0,0 0 16,-21 1-16,21 20 0,0-21 0,0 0 15,-21 22-15,21-22 0,0 0 0,0 0 16,0 0-16,0 0 0,0 1 16,0-1-16,21 0 0,0-21 15,0 0-15,0 0 16,0 0-16,1 0 15,-1 0-15,0 0 0,0 0 16,0-21-16,-21 0 0,21-1 0,1 1 16,-1 0-16,0 0 0,-21 0 0,21-22 15,0 1-15,-21 21 0</inkml:trace>
  <inkml:trace contextRef="#ctx0" brushRef="#br0" timeOffset="-152980.92">3238 10012 0,'0'0'0,"-21"0"0,0 0 0,21 21 16,-21-21-16,21 21 0,0 0 16,0 1-1,21-22 1,0 0-16,0 0 15,-21-22 1,0 1 0,0 0-1,-21 21-15,0 0 16,0 0 0,0 0 15,0 0-16</inkml:trace>
  <inkml:trace contextRef="#ctx0" brushRef="#br0" timeOffset="-152753.04">2455 10224 0,'21'0'15,"1"0"1,-1 0-16,21 0 16,-21 0-16,0 0 0,22 0 0,-22 0 15,21 0-15,-21 0 0,1-22 16,20 22-16,-21 0 0,0 0 0,-21-21 16,21 21-16,1 0 0,-22-21 15</inkml:trace>
  <inkml:trace contextRef="#ctx0" brushRef="#br0" timeOffset="-152343.27">4127 10351 0,'0'0'0,"0"-22"0,0 1 0,0 0 16,0 42 30,0 0-46,0 1 16,0 20-16,-21-21 0,21 0 0,0 22 16,-21-22-16,21 0 0,-21 21 15,21-21-15,0 1 0,0-1 0,0 0 16,-21 0-16,21 0 0,0 0 0,0 1 16,0-44 30,21 1-46,-21 0 16</inkml:trace>
  <inkml:trace contextRef="#ctx0" brushRef="#br0" timeOffset="-151932.27">4530 10287 0,'0'-21'16,"0"42"-16,0-63 0,-22 42 15,1 0-15,0 0 0,0 0 16,0 21-16,21 0 0,-21 0 16,-1 0-16,1 1 0,0-22 0,21 21 15,-21 0-15,21 0 0,0 0 16,0 0-16,0 1 0,0-1 16,21 0-1,0 0-15,0-21 0,1 0 16,-1 21-16,0-21 0,0 21 15,0-21-15,0 0 0,1 22 16,-22-1-16,21-21 0,-21 21 16,21-21-16,-21 21 0,0 0 15,-21 0 1,0-21-16,-1 0 0,1 0 16,0 22-16,0-22 0,0 0 15,0 0-15,-1 0 0,1 0 0,0 0 16,0 0-16,0 0 0,0 0 15,-1 0 1,22-22 0,0 1-16,0 0 0,0 0 15,0 0-15</inkml:trace>
  <inkml:trace contextRef="#ctx0" brushRef="#br0" timeOffset="-151728.39">4149 10075 0,'-22'0'0,"22"-21"16,0 0 15</inkml:trace>
  <inkml:trace contextRef="#ctx0" brushRef="#br0" timeOffset="-150884.36">5503 10520 0,'21'0'0,"-42"0"0,42-21 0,-21 0 16,0-1-16,0 1 0,0-21 16,0 21-16,0 0 0,0-1 0,0 1 15,0 0-15,0 0 0,-21 0 16,0 21-16,0-21 0,0 21 15,0 0-15,-22 0 0,22 21 0,0 0 16,-21-21-16,20 21 0,1 21 16,0-20-16,0-1 0,0 21 15,0 0-15,-1-20 0,22 20 0,0-21 16,0 21-16,0-20 0,0-1 0,0 0 16,0 0-16,0 0 0,0 0 15,22-21-15,-1 0 16,0 0-16,21 0 0,-21 0 0,1 0 15,-1 0-15,0-21 0,0 0 16,21 21-16,-20-21 0,-1 0 0,0 0 16,-21-1-16,21 1 0,0 0 0,-21 0 15,0-21-15,0 20 0,0-20 0,21 21 16,-21 0-16,0 0 0,0-1 16,0 1-16,0 42 31,0 1-31,0-1 0,0 21 15,0-21-15,0 0 0,0 22 16,0-22-16,22 0 0,-22 21 0,0-20 16,0-1-16,0 0 0,0 0 0,0 0 15,21-21-15,-21 21 0,21-21 16,-21 22-16,21-22 0,0 0 16,0 0-16,1-22 15,-1 1-15</inkml:trace>
  <inkml:trace contextRef="#ctx0" brushRef="#br0" timeOffset="-150028.83">6096 9906 0,'0'0'0,"0"-21"0,0-21 16,-21 42-16,0 0 0,21 21 15,-22 0-15,22 21 16,-21-21-16,21 22 0,-21-1 16,21 0-16,0 1 0,0-1 15,-21 0-15,0 22 0,0-22 0,21 1 16,0 20-16,-22-21 0,1 1 16,0-1-16,21 0 0,0 1 0,-21-22 15,0 21-15,21-21 0,0 1 0,0-1 16,0 0-16,21-42 31,0 21-31,0-21 16,0-1-16,1 1 0,-1-21 0,0 21 15,0 0-15,0-22 0,0 22 0,1 0 16,-22 0-16,0 0 16,21-1-16,-21 1 0,21 21 0,-21-21 15,0 42 1,0 0-1,0 1-15,0-1 0,0 0 16,0 0-16,0 21 0,0-20 0,0-1 16,0 0-16,-21 0 0,21 0 0,0 0 15,0 1-15,0-1 16,21-21 0,0 0-16,0 0 15,0-21-15,1 21 0,-22-22 0,21 1 16,0 0-16,0 0 0,-21 0 0,0 0 15,21-1-15,0 1 16,1 0-16,-22 0 0,0 0 16,21 21-1,-21 21 1,0 0-16,0 0 16,0 0-16,0 1 0,0-1 0,0 0 15,0 0-15,0 0 0,0 0 0,0 1 16,0-1-16,0 0 15,0 0-15,21-21 16,0 0-16,0 0 0,0 0 16,1 0-16,-1 0 0,0-21 0,0 21 15,-21-21-15,21 0 0,0-1 16,-21 1-16,0 0 0,22 0 16,-22-21-16,21 20 0,-21 1 0,0-21 15,21 21-15,-21 0 0,0-1 0,0 1 16,0 0-16,0 0 0,0 0 0,0 42 47,0 0-47,0 0 0,0 0 0,0 1 15,0-1-15,0 0 0,0 0 16,0 0-16</inkml:trace>
  <inkml:trace contextRef="#ctx0" brushRef="#br0" timeOffset="-148682.75">7112 10414 0,'0'0'0,"0"-21"0,0 0 0,0 0 0,0-1 16,-21 22-16,0 0 15,-1 0-15,1 0 16,0 22-16,0-1 15,0 0-15,0 0 0,-1 0 0,1 0 16,21 1-16,-21 20 0,0-21 0,0 0 16,21 0-16,-21 22 0,21-22 0,0 0 15,0 0-15,0 0 0,0 1 16,0-1-16,21-21 16,0 0-16,0 0 15,0 0-15,0 0 0,1 0 0,-1-21 16,0 21-16,0-22 0,0 1 15,0 0-15,-21 0 0,22 0 0,-1 0 16,-21-22-16,21 22 0,-21 0 0,0-21 16,0 20-16,0 1 0,0 0 15,0 0-15,0 0 0,-21 42 32,21 0-32,0 0 15,0 0-15,-21 1 0,21-1 0,0 0 16,-22 21-16,22-21 0,0 1 15,0-1-15,0 0 0,0 0 0,0 0 16,0 0-16,0 1 0,0-1 16,22-21-16,-1 0 0,0 0 0,0 0 15,0 0-15,0 0 16,1 0-16,-1-21 0,0 21 0,0-22 16,0 1-16,-21 0 0,21 0 15,1 0-15,-1 0 0,-21-1 0,0 1 16,21-21-16,0 21 0,-21 0 0,0-1 15,0 1-15,21 21 16,-21 21 0,0 1-16,0-1 15,0 0-15,0 0 0,0 0 0,0 0 16,0 1-16,0-1 16,0 0-16,0 0 0,0 0 15,21 0-15,1-21 16,-1 0-16,0 0 0,0 0 15,0 0-15,0 0 16,-21-21-16,22 0 0,-1 21 0,0-21 16,0 0-16,0 0 0,-21-1 0,0 1 15,21 0-15,1 0 0,-22 0 0,0 0 16,0-1-16,21 1 0,-21 42 47,0 1-47,0-1 0,0 0 15,0 0-15,0 0 0,-21 0 0,21 22 16,0-22-16,0 0 0,-22 21 16,22 1-16,-21-22 0,21 21 0,0 1 15,0-1-15,0 0 0,0 1 16,-21-1-16,21 0 0,0 22 0,0-22 16,0 22-16,-21-1 0,21 1 0,0-22 15,0 21-15,0 1 0,0-22 0,0 22 16,-21-22-16,0 0 0,-1 1 15,22-22-15,-21 21 0,0-21 0,0 1 16,0-1-16,0 0 0,-1-21 0,-20 0 16,21 21-16,0-21 0,0 0 0,-1 0 15,1 0-15,0-21 0,0 0 0,21 0 16,0-1-16,0 1 0,0-21 16,0 0-16,0-1 0,0 1 0,21-22 15,0 1-15,0-1 0,1 1 16,20-22-16,0 1 0,1-1 0,-1 21 15,0-20-15,22-1 0,-22 0 0,22 1 16,-22 20-16,0-20 0,22 20 16,-22 1-16,0 20 0,1 1 0,-22 0 15,21 20-15,-21 1 0,-21 0 0,0 0 16,-21 21 0,-21 21-16,21 0 0,0 0 15,-1 1-15,1-22 0,0 21 16,0 0-16,21 0 0,0 0 0,0 0 15,0 1-15,21-22 16,0 21-16,0-21 0,1 21 16,20-21-16,-21 21 0,0-21 15,0 21-15,1-21 0,-1 21 0,-21 1 16,0-1-16,0 0 16,0 0-16,-21-21 15,-1 0-15,1 0 0,0 21 16,0-21-16,0 0 0,0 0 0,-1 0 15,1 0-15,21-21 32,0 0-17</inkml:trace>
  <inkml:trace contextRef="#ctx0" brushRef="#br0" timeOffset="-146928.81">8932 10626 0,'0'-21'31,"0"-1"-31,21 1 15,1 21-15,-1-21 0,0 0 0,0 0 16,0 0-16,0-1 0,1 1 0,-22 0 16,21 0-16,-21 0 0,21 0 0,-21-22 15,0 22-15,0 0 0,0 0 16,-21 0-16,0 21 0,-22 0 16,22 0-16,0 0 0,-21 0 0,-1 21 15,22 0-15,-21 0 0,21 21 0,-22-20 16,1 20-16,21-21 15,0 21-15,-1 1 0,1-22 0,0 21 16,21-21-16,-21 1 0,21 20 0,0-21 16,0 0-16,21 0 0,0-21 15,0 0-15,1 0 0,-1 0 16,0 0-16,0 0 0,21 0 0,-20 0 16,-1-21-16,21 0 0,-21 0 0,0 21 15,1-42-15,-1 20 0,0 1 0,-21 0 16,21 0-16,-21-21 0,21 20 0,-21-20 15,0 21-15,0 0 0,0 0 16,0-1-16,0 44 31,0-1-31,0 0 0,0 0 16,0 0-16,0 0 0,0 22 16,-21-22-16,21 21 0,0-21 0,0 1 15,0 20-15,0-21 0,0 0 0,0 0 16,0 1-16,0-1 0,21-21 15,0 0-15,1 21 16,-1-21-16,0 0 0,0 0 0,0 0 16,0-21-16,1 21 0,-1-21 0,0-1 15,21 22-15,-21-21 0,1-21 0,-1 21 16,21 0-16,-21-22 0,0 22 0,1-21 16,-1 21-16,0-22 15,0 22-15,0-21 0,-21 21 0,0-1 16,-21 44-1,0-1 1,0 0-16,21 0 0,0 0 0,-21 0 16,21 1-16,0-1 0,-22 21 15,22-21-15,0 0 0,0 1 0,0-1 16,0 0-16,0 0 0,0 0 0,0 0 16,0 1-16,0-1 15,-21-21 16,0 0-31,21-21 16,0-1-16,-21 22 0,21-21 0,-21 0 16,0 0-16,21 0 0,0 0 15,-22 21 1,22 21 0,0 0-1,0 0-15,0 0 0,0 0 16,0 1-16,22-22 15,-22 21-15,21-21 0,0 0 0,0 0 16,0 0-16,0 0 16,1 0-16,20 0 0,-21 0 0,21 0 15,-20-21-15,-1 21 0,21-22 16,-21 1-16,22 0 0,-22 0 0,0 0 16,0 0-16,0-22 0,0 22 0,1-21 15,-1 21-15,-21-22 0,0 22 16,0 0-16,0 0 0,0 0 0,0-1 15,-21 22-15,-1 0 0,1 0 16,21 22-16,-21-1 0,21 0 16,0 0-16,0 21 0,0-20 15,0-1-15,0 21 0,0-21 0,0 0 16,0 22-16,0-22 0,0 0 0,0 0 16,0 0-16,21 1 0,-21-1 15,0 0 1,-21-21 15,0-21-31,0 21 16,21-21-16,-21 21 15,-1 0-15,22 21 47,22-21-47,-1 0 16,0 0-16,0 0 0,0 21 0,0-21 15,1 0-15,-1 0 0,0 0 16,0 0-16,21 0 0,-20 0 0,-1 0 16,0-21-16,21 0 0,-21 21 15,1-22-15,-1 1 0,0 21 0,0-21 16,0 0-16,0-21 0,1 20 0,-22 1 16,0-21-16,21 21 0,-21 0 0,21-1 15,-21 1-15,0 0 0,-21 21 31,0 21-15,-1 0-16,22 1 0,-21-1 0,0 21 16,21-21-16,0 0 0,0 1 15,0-1-15,-21 0 0,21 21 0,0-21 16,0 1-16,0-1 16,21-21-16,0 21 0,0-21 0,1 0 15,-1 0-15,0 0 0,0 0 0,0 0 16,0 0-16,1 0 0,-1 0 0,0-21 15,0 21-15,0-21 0,0-1 0,1 1 16,-1 0-16,0 0 0,-21-21 16,0 20-16,0-20 0,0 0 0,0 21 15,0-22-15,0 22 0,0-21 0,0 21 16,-21-1-16,0 22 16,-1 0-16,-20 0 0,21 0 0,0 0 15,0 0-15,-1 22 0,-20-1 0,21 0 16,0 0-16,0 0 0,-1 0 15,1 1-15,21-1 0,0 0 0,0 0 16,0 0-16,0 0 0,0 1 16,0-1-16,21-21 0,1 0 15,-1 0-15,0 0 0</inkml:trace>
  <inkml:trace contextRef="#ctx0" brushRef="#br0" timeOffset="-146452.03">10816 10372 0,'0'0'16,"0"-21"-16,0-1 0,0 1 0,0 0 16,-21 21-1,0 0-15,0 21 16,-1 0-16,1 1 0,0-1 0,0 0 16,0 0-16,21 21 0,-21-20 0,-1 20 15,22-21-15,0 0 0,0 0 0,0 22 16,0-22-16,0 0 0,0 0 15,0 0-15,0 1 0,22-1 16,-1-21-16,0 0 0,0 0 16,21 0-16,-20 0 0,-1 0 15,0 0-15,21 0 0,-21-21 0,1 21 16,20-22-16,-21 1 0,0 0 16,0 0-16,22 0 0,-22 0 0,0-1 15,0 1-15,0 0 0,1 0 0,-22 0 16,0 0-16,0-1 0,0 44 15,0-1 1,-22-21-16,1 21 0,21 0 16,-21 0-16,0 0 0,21 1 0,0-1 15,0 0-15,-21 0 0,21 0 0,-21 0 16,21 1-16,0-1 0,0 0 16,21-21 30,-21-21-46,21 21 16,-21-21-16,21-1 0,-21 1 0,0 0 16</inkml:trace>
  <inkml:trace contextRef="#ctx0" brushRef="#br0" timeOffset="-146288.6">11176 10287 0,'0'0'0,"0"-21"0,0 0 15,0 0 1,-21 21-1,0 0 1,21 21-16,0 0 16,0 0-16,0 0 31,0 0-31,0 1 0</inkml:trace>
  <inkml:trace contextRef="#ctx0" brushRef="#br0" timeOffset="-144773.03">11663 10605 0,'0'0'0,"0"-43"16,21 22-16,-21 0 0,0 0 0,21 0 16,-21-1-16,0 1 0,0-21 0,0 21 15,0 0-15,-21 21 16,0 0-16,0 0 0,-1 0 0,1 0 15,0 21-15,0 0 0,0 0 0,-22 0 16,22 0-16,0 1 0,-21 20 16,21-21-16,-1 0 0,1 0 0,21 22 15,0-22-15,0 0 0,0 0 0,0 0 16,0 1-16,21-1 16,1-21-16,-1 0 15,0 0-15,0 0 16,0 0-16,0 0 0,1 0 0,-1-21 15,0-1-15,0 1 0,-21 0 16,21 0-16,0 0 0,-21 0 0,22-1 16,-1-20-16,-21 21 0,0 0 0,21 0 15,0 21-15,-21-22 0,0 44 32,0-1-32,-21 0 15,0 0-15,21 21 0,0-20 0,-21-1 16,-1 0-16,22 0 0,0 0 0,0 0 15,0 1-15,0-1 0,0 0 16,0 0-16,22-21 16,-1 0-16,0 0 15,0 0-15,0 0 0,0 0 0,1 0 16,-1-21-16,0 21 0,0-21 16,0 0-16,0-1 0,1 1 0,-1-21 15,0 21-15,0-22 0,0 1 0,0-21 16,22 20-16,-22 1 0,0 0 15,0-22-15,-21 22 0,21-1 0,-21 22 16,22-21-16,-22 21 0,0 0 0,0-1 16,0 1-16,0 42 31,-22 1-31,1-1 0,21 0 0,-21 0 16,0 0-16,0 22 0,0-22 15,-1 21-15,1-21 0,21 22 0,-21-1 16,0 0-16,21 1 0,0-22 0,0 21 15,0 0-15,0-20 0,0 20 0,0-21 16,0 0-16,0 0 0,0 1 0,21-1 16,0 0-16,0-21 0,1 21 15,-1-21-15,0 0 0,0 0 16,0 0-16,22 0 0,-22 0 0,0-21 16,0 0-16,0 21 0,0-21 0,1-1 15,-22 1-15,21 0 0,0 0 16,-21-21-16,21 20 0,-21 1 0,0 0 15,21 0-15,-21 0 0,0 0 16,-21 42 15,0 0-31,0 0 0,21 0 16,-21 22-16,21-22 0,-22 0 16,22 0-16,0 0 0,0 0 15,0 1-15,0-1 0,0 0 0,22-21 16,-1 21-16,0-21 0,0 0 15,0 21-15,0-21 0,1 0 0,-1 0 16,21 0-16,-21 0 0,22 0 16,-1 0-16,-21 0 0,21 0 0,1-21 15,-1 21-15,0-21 0,-20 0 0,20 21 16,-21-21-16,21-1 0,-20 1 0,-1 0 16,0 0-16,0 0 0,-21 0 0,0-1 15,0 1-15,0 0 0,0 0 16,0 0-16,0 0 0,0-1 0,-21 1 15,0 21-15,0 0 0,-1 0 0,1 0 16,-21 0-16,21 0 0,0 21 0,-1 1 16,1-22-16,0 21 0,0 0 15,0 0-15,0 0 0,21 0 0,-22 1 16,22-1-16,0 0 0,0 0 0,0 0 16,0 0-16,0 1 0,22-1 15,-1-21-15,0 0 0,0 0 16,0 0-16,0 0 0,1 0 0,-1 0 15,21 0-15,-21 0 0,0-21 16,1-1-16,-1 1 0,0 0 0,21 0 16,-21-21-16,22 20 0,-22-20 15,21 0-15,-21-22 0,22 22 0,-22 0 0,21-1 16,-21-20-16,1 42 16,-1-22-16,0 1 0,0 0 0,-21 20 15,0-20-15,0 21 0,0 0 0,21 0 16,-21-1-16,0 1 0,0 0 15,-21 21 1,0 21-16,0 0 0,21 1 16,-21-1-16,-1 0 0,1 0 15,0 21-15,21-20 0,0 20 0,-21 0 16,0-21-16,21 22 0,0 20 0,0-20 16,0-1-16,0 0 0,0 1 0,0-1 15,0 0-15,0-21 0,0 22 0,0-22 16,21 21-16,-21-21 0,21 1 15,0-22-15,0 21 0,1-21 16,-1 0-16,0 0 0,0 0 16,0 0-16,0 0 0,1 0 0,-1 0 15,0 0-15,0 0 0,0 0 0,0-21 16,22 21-16,-43-22 0,21 1 0,0 21 16,0-21-16,0 0 0</inkml:trace>
  <inkml:trace contextRef="#ctx0" brushRef="#br0" timeOffset="-144496.18">11832 10181 0,'0'0'0,"-21"0"16,-21 0-16,20 0 0,44 0 15,-1 0 1,0 21-16,21-21 0,1 0 0,-1 0 16,21 0-16,-20 0 0,20 0 0,-20 0 15,20 0-15,-21 0 0,1 0 0,-1 0 16,0 0-16,-20 0 0,-1 0 16,0 0-16,-21-21 15,-21 21-15,-22-21 16,1 21-16</inkml:trace>
  <inkml:trace contextRef="#ctx0" brushRef="#br0" timeOffset="-143488.24">1651 11451 0,'0'0'16,"0"-21"-16,0 0 15,0 42 1,0 0 0,0 0-16,0 22 0,0-22 0,0 21 15,0-21-15,-21 1 0,0 20 16,21-21-16,-22 0 0,22 0 0,0 1 15,0-1-15,0 0 16,22-42 15,-1 21-31,-21-21 0,21-1 16,-21 1-16,21 0 0,-21 0 0,0 0 16,21 0-16,0-1 0,-21 1 15,0 0-15,22 21 0,-1 0 16,0 21-1,-21 0-15,21 1 16,-21-1-16,0 0 0,0 21 0,0-21 16,0 1-16,21-1 0,-21 0 15,21 0-15,1 0 16,-1 0-16,0-21 0,0 0 16,0 0-16,0 0 0,1 0 15,-1-21-15,0 0 0,0 21 0,0-21 16,0 0-16,1 0 0,-22-1 0,21-20 15,-21 21-15,0 0 0,0-22 16,0 1-16,0 21 0,0-21 0,0 20 16,0-20-16,0 21 0,-21 0 0,21 0 15,-22 21-15,1 0 16,0 0-16,21 21 16,0 0-16,0 0 15,0 0-15,0 0 0,0 1 16,0-1-16,0 0 0,0 0 0</inkml:trace>
  <inkml:trace contextRef="#ctx0" brushRef="#br0" timeOffset="-143232.39">2519 11494 0,'0'0'0,"0"-22"15,0 44 16,-21-1-31,21 0 16,-22 0-16,22 0 0,0 0 16,0 1-16,0 20 0,-21-21 0,21 0 15,0 0-15,-21 1 0,21-1 0,0 0 16,0 0-16,0-42 47,0 0-47,21 0 15</inkml:trace>
  <inkml:trace contextRef="#ctx0" brushRef="#br0" timeOffset="-142928.83">2519 11240 0,'0'0'0,"-43"-22"16,22 22-1,0 0-15,21 22 0,-21-1 16,21 0-16,0 0 0,0 0 15,0 0-15,0 1 16,21-22-16,0 0 16,0 0-16,1 0 15,-1 0-15,0-22 0,0 22 0,-21-21 16,21 0-16,-21 0 0,0 0 16,0 0-1,0-1-15,0 1 0,-21 21 16,0 0-1,21 21 1,0 1-16,0-1 16,0 0-16,0 0 15,0 0-15,0 0 0</inkml:trace>
  <inkml:trace contextRef="#ctx0" brushRef="#br0" timeOffset="-142644.43">2984 11240 0,'0'0'0,"0"-22"0,-21 22 31,0 0-31,0 22 0,21-1 16,-21 0-16,21 21 0,0-21 0,-21 22 15,-1-1-15,22 0 0,-21 1 16,21-22-16,-21 21 0,0 1 0,21-22 15,-21 21-15,21-21 0,-21 0 0,21 22 16,0-22-16,0 0 16,21-21-1,0 0 1,0-21-16,0 0 16,0 21-16,1-21 0,-1-1 0</inkml:trace>
  <inkml:trace contextRef="#ctx0" brushRef="#br0" timeOffset="-142180.2">3154 11176 0,'0'21'16,"0"0"-16,0 1 16,0 20-16,0-21 0,0 21 0,0-20 15,0 20-15,0 0 0,-21-21 16,21 22-16,-22-1 0,22 0 15,0-20-15,0 20 0,0-21 0,-21 0 16,21 0-16,0 1 0,-21-1 0,21 0 16,0 0-16,0-42 47,0 0-47,0 0 15,0-1-15,0 1 0,21 0 0,0 0 16,1 0-16,-1 0 0,0-22 0,0 22 15,0 0-15,0 0 0,1 21 16,20-21-16,-21 21 0,0 0 16,0 0-16,1 0 0,-22 21 0,21-21 15,-21 21-15,21 0 0,-21 0 0,0 22 16,0-22-16,0 0 0,0 0 16,0 0-16,0 22 0,0-22 0,-21 0 15,0 0-15,21 0 0,-22 0 16,22 1-16,-21-22 0,0 0 31,21-22-15,-21 1-16,0 0 15,21 0-15</inkml:trace>
  <inkml:trace contextRef="#ctx0" brushRef="#br0" timeOffset="-141969.31">2836 11557 0,'0'0'16,"21"0"15,1 0-31,-1 0 0,0 0 16,0 0-16,0 0 16,0 0-16,1 0 0,-1 0 15,0 0 1,0 0-16,0-21 15,0 21-15</inkml:trace>
  <inkml:trace contextRef="#ctx0" brushRef="#br0" timeOffset="-141592.89">4403 11494 0,'0'0'0,"0"-43"16,0 22-16,0 0 0,-22 21 16,1 0-16,0 0 15,0 0-15,0 0 0,0 21 16,-1 0-16,22 0 0,-21 1 0,0-1 15,21 21-15,0-21 0,-21 22 16,21-22-16,-21 21 0,21-21 0,0 22 16,0-22-16,0 0 0,0 0 0,0 0 15,0 0-15,0 1 0,0-1 16,21-21 0,0 0-16,0 0 15,0 0-15,1 0 0,-1 0 16,0-21-16,0 21 0,0-22 0,22 1 15,-22 0-15,21 0 0,-21 0 16</inkml:trace>
  <inkml:trace contextRef="#ctx0" brushRef="#br0" timeOffset="-141316.54">4889 11218 0,'0'0'0,"0"-21"0,0 0 0,-21 21 31,0 0-31,21 42 0,-21-20 16,21-1-16,-21 21 0,21-21 16,0 22-16,0-1 0,0 0 0,-21 1 15,21-22-15,-22 21 0,22 0 0,0-20 16,0 20-16,-21-21 0,21 0 16,-21 0-16,21 1 0,0-1 0,0 0 15,0 0-15,0 0 16,0-42 15,21 21-15,0-21-16,1 21 0,-22-21 0</inkml:trace>
  <inkml:trace contextRef="#ctx0" brushRef="#br0" timeOffset="-140812.83">5270 11684 0,'0'-21'0,"0"-21"16,0 20 0,0 1-16,0 0 0,0 0 0,0 0 15,0 0-15,0-1 0,0 1 16,-21 21-16,0 0 0,0 0 16,0 0-16,0 0 15,-1 21-15,1-21 0,0 22 0,21 20 16,-21-21-16,0 0 0,0 0 15,-1 22-15,1-22 0,0 21 0,0-21 16,21 1-16,0-1 0,0 0 0,0 0 16,0 0-16,0 0 0,0 1 0,21-22 15,0 0-15,0 0 16,1 0-16,-1 0 0,0 0 16,0 0-16,0 0 0,0-22 0,1 22 15,-1-21-15,-21 0 0,21 0 0,0 0 16,0 0-16,0-1 0,-21 1 15,22 0-15,-1-21 0,-21 21 0,0-1 16,0 1-16,0 0 16,0 42-1,0 0-15,-21 1 16,-1-1-16,22 0 0,-21 0 0,21 0 16,0 0-16,0 1 0,-21-1 0,21 0 15,-21 0-15,21 0 0,0 0 0,-21 1 16,21-1-16,0 0 15,21-21 1,0 0-16,0 0 16,0 0-16,1-21 0,-1 0 15</inkml:trace>
  <inkml:trace contextRef="#ctx0" brushRef="#br0" timeOffset="-140397.06">5800 11515 0,'0'0'0,"21"-21"0,-21-1 0,0 1 16,0 0-16,-21 21 16,-1 0-16,1 0 15,0 0-15,-21 0 0,21 21 0,-22-21 16,22 21-16,-21 1 0,21-1 0,-22 0 16,22 21-16,0-21 0,0 1 15,0-1-15,21 0 0,0 0 0,0 0 16,0 0-16,21-21 15,0 22-15,0-22 0,0 0 0,0 0 16,22 0-16,-22 0 0,0 0 16,21 21-16,-20-21 0,-1 0 0,21 0 15,-21 0-15,-21 21 0,21-21 0,1 21 16,-22 0 0,-22-21-16,1 21 15,0-21-15,0 0 0,0 0 16,0 22-16,-1-22 0,-20 21 0,21-21 15,-21 0-15,20 0 0,1 0 0,0 0 16,0 0-16,0 0 0,0 0 0,-1 0 16,1 0-16,21-21 31,21-1-15,1 22-16,-1 0 0</inkml:trace>
  <inkml:trace contextRef="#ctx0" brushRef="#br0" timeOffset="-139896.34">6413 11536 0,'0'0'15,"0"-42"1,0 20-16,0 1 0,0 0 0,0 0 15,-21 21-15,0 0 0,0 0 16,0 0-16,0 0 0,-1 0 0,1 0 16,-21 21-16,21 0 0,0-21 15,-22 21-15,22 1 0,0-1 16,-21 0-16,20 0 0,1 0 0,0 0 16,21 1-16,0-1 0,0 0 15,0 0-15,21 0 16,0-21-16,1 0 0,20 0 15,-21 0-15,0 0 0,0 0 0,22 0 16,-22 0-16,0 0 0,0 21 16,0-21-16,-21 22 15,0-1 1,-21-21-16,0 0 0,21 21 0,-21-21 16,0 0-16,0 0 0,21 21 0,-22-21 15,1 0-15,0 0 0,21 21 16,-21-21-16,0 0 15,21 21-15,-21-21 16,-1 0 0,1 0-1,0 0 1</inkml:trace>
  <inkml:trace contextRef="#ctx0" brushRef="#br0" timeOffset="-138364.3">15896 10097 0,'21'-22'0,"-21"1"31,0 42 16,-21 1-47,21-1 0,-21 0 0,21 0 16,0 0-16,-21 0 0,21 22 0,-21-22 15,21 0-15,-22 0 0,22 22 16,0-22-16,0 0 0,0 0 16,0 0-16,0 0 15,22-21 1,-1-21-16</inkml:trace>
  <inkml:trace contextRef="#ctx0" brushRef="#br0" timeOffset="-137960.5">16277 10033 0,'0'0'0,"0"-21"15,21 21-15,-42 0 31,0 0-31,0 0 0,0 21 16,-1-21-16,1 21 0,0 0 0,0-21 0,0 22 16,0-1-16,21 0 0,-22 0 15,22 0 1,0 0 0,22-21-16,-1 0 15,0 0-15,0 22 16,0-22-16,0 21 0,1-21 0,-1 21 15,0 0-15,0-21 0,-21 21 16,21-21-16,-21 21 0,0 1 0,0-1 16,-21 0-16,0-21 15,0 0-15,0 21 0,-1-21 16,1 0-16,0 21 0,0-21 0,0 0 16,0 0-16,-1 0 0,1 0 15,0 0 1,21-21-16,-21 21 0,21-21 15,0 0-15,0 0 0,0-1 0,0 1 16,0 0-16,0 0 0</inkml:trace>
  <inkml:trace contextRef="#ctx0" brushRef="#br0" timeOffset="-137760.61">15875 9821 0,'0'-21'16,"-21"21"-16,42 0 63,0 0-63,0 0 15,0 0-15</inkml:trace>
  <inkml:trace contextRef="#ctx0" brushRef="#br0" timeOffset="-137128.75">17441 10308 0,'0'-21'0,"0"42"0,0-63 0,0 21 16,0 0-16,0-1 0,0 1 16,0 0-16,0 0 0,0-21 0,0 20 15,0 1-15,0 0 0,-21 0 0,21 0 16,-21 0-16,0-1 0,21 1 15,-21 21-15,-1 0 0,1 0 0,0 0 16,0 0-16,0 21 0,-22 1 0,22-1 16,0 0-16,-21 21 0,21-21 0,-1 22 15,1-22-15,-21 21 0,42-21 0,-21 22 16,21-1-16,-21-21 0,21 0 16,0 22-16,0-22 0,0 0 0,0 0 15,21 0-15,0-21 16,0 0-16,0 0 0,0 0 15,1 0-15,20 0 0,-21 0 0,21-21 16,-20 0-16,-1 0 0,21 0 0,-21 0 16,22-22-16,-22 22 0,0 0 15,0 0-15,0-22 0,0 22 0,-21 0 16,0-21-16,0 21 0,0-1 0,0 1 16,0 0-16,-21 21 15,0 21 1,21 0-16,-21 1 0,21-1 15,-21 0-15,21 0 0,0 21 0,0-20 16,0 20-16,0-21 0,0 21 0,0-20 16,0 20-16,0-21 0,21 0 15,0 0-15,-21 1 0,21-1 0,0-21 16,1 21-16,-1-21 0,0 0 16,0 0-16,0 0 0,0 0 0,1 0 15,-1-21-15,0 21 0</inkml:trace>
  <inkml:trace contextRef="#ctx0" brushRef="#br0" timeOffset="-136324.7">17992 9906 0,'0'0'0,"0"-42"0,63-128 16,-63 149 0,0 0-16,0 42 15,0 0-15,0 1 16,-21 20-16,0 0 0,0 1 0,21-1 15,-22 0-15,22 22 0,-21-22 0,0 0 16,21 1-16,-21 20 0,0-20 0,21-1 16,-21 0-16,21 1 0,0-22 15,-22 21-15,22-21 0,-21 22 0,21-22 16,0 0-16,21-21 31,1 0-31,-1-21 0,0 0 0,0-1 16,0-20-16,0 21 0,1 0 15,-1 0-15,0-22 0,-21 22 16,21 0-16,0 0 0,-21 0 16,21-1-16,-21 1 0,0 0 0,0 42 31,0 0-31,0 1 0,0 20 16,0-21-16,0 0 0,0 22 0,0-22 15,0 0-15,0 21 0,-21-21 0,21 1 16,0-1-16,0 0 0,0 0 15,0 0-15,0 0 16,21-21-16,1 0 16,-1 0-16,0-21 0,-21 0 15,21 21-15,0-21 0,0 0 0,1 0 16,-1-1-16,0 1 0,0 0 0,0 0 16,0-21-16,-21 20 0,0 1 0,22 0 15,-22 0-15,21 0 0,-21 0 16,0 42-1,0 0-15,0 0 0,0 0 16,-21 0-16,21 1 0,-22-1 0,22 0 16,0 21-16,0-21 0,0 1 0,0-1 15,0 0-15,0 0 0,0 0 0,22 0 16,-1-21-16,0 22 16,0-22-16,0 0 0,0 0 0,1 0 0,-1 0 15,0 0-15,0 0 0,21-22 16,-20 22-16,-1-21 0,0 0 0,0 0 15,0 0-15,0 0 0,1-1 0,-1-20 16,0 21-16,-21-21 0,0 20 0,21-20 16,-21 21-16,0 0 0,0 0 15,0-1-15,-21 44 32,0-1-32,21 0 15,0 0-15,0 0 0,-21 0 16,21 1-16,21-22 31,-21 21-31,21-21 16,0 0-16</inkml:trace>
  <inkml:trace contextRef="#ctx0" brushRef="#br0" timeOffset="-135803.43">19240 10329 0,'0'0'0,"0"-21"0,0-21 16,0 21-16,0 0 16,0-1-16,0 1 0,-21 0 15,0 21 1,0 0-16,0 0 0,0 21 16,-1 0-16,1 1 0,0-1 0,0 0 15,0 0-15,21 21 0,-21-20 0,-1 20 16,1-21-16,21 21 0,-21-20 0,21-1 15,0 0-15,0 0 0,0 0 0,0 0 16,0 1-16,21-1 16,0-21-16,1 0 0,-1 0 15,0 0-15,0 0 0,0-21 16,-21-1-16,21 22 0,1-21 0,-1 0 16,0 0-16,0 0 0,0-22 15,0 22-15,1-21 0,-22 21 0,21-22 16,-21 22-16,21 0 0,-21-21 0,0 21 15,0-1-15,0 44 32,0-1-32,-21 0 0,21 0 15,-21 21-15,21-20 0,0-1 0,0 21 16,0-21-16,0 0 0,0 22 0,0-22 16,0 0-16,0 0 0,0 0 0,0 1 15,0-1-15,21-21 16,0 0-16,0 0 0,0 0 0,0 0 15,1 0-15,-1 0 16,0 0-16,0 0 0,0-21 0,0-1 16,1 1-16,-1 0 0,0 0 0,0 0 15,21 0-15,-20-22 0</inkml:trace>
  <inkml:trace contextRef="#ctx0" brushRef="#br0" timeOffset="-134788.49">19748 10181 0,'43'-169'15,"-86"338"-15,86-380 0,-22 168 0,0-20 0,0 20 16,-21 1-16,0 0 0,0 21 0,21-1 15,-21 1-15,0 0 0,-21 42 32,21 0-32,-21 22 0,0-1 15,21-21-15,-21 22 0,0-1 0,-1 0 16,22 22-16,-21-22 0,0 0 0,21 1 16,-21-1-16,21 0 0,-21 1 0,21-1 15,0 0-15,0-20 0,0 20 16,0-21-16,0 21 0,0-20 0,0-1 15,0 0-15,0 0 0,21-21 16,0 0-16,0 0 16,0 0-16,1 0 0,-1-21 0,0 21 15,0-21-15,0 0 0,0-1 0,1 1 16,20 0-16,-21 0 0,0 0 16,0 0-16,1-1 0,-1 1 15,-21 0-15,0 0 0,21 21 0,-21 21 31,0 0-31,0 0 0,-21 1 16,21 20-16,-21-21 0,21 0 0,0 0 16,0 1-16,0-1 0,0 0 15,0 0-15,0 0 0,0 0 16,0 1-16,21-22 0,0 0 0,0 0 16,0 0-16,0 0 0,1 0 0,-1 0 15,0 0-15,0 0 0,0-22 0,0 1 16,1 21-16,-1-21 0,0 0 0,-21 0 15,21-22-15,0 22 16,0 0-16,1-21 0,-22 21 0,21-1 16,-21 1-16,21 0 0,-21 0 0,0 42 47,0 0-47,0 0 0,0 22 15,0-22-15,-21 0 0,21 21 0,0-20 16,-21 20-16,21-21 0,0 21 0,0-20 15,0 20-15,0-21 0,0 21 0,0-20 16,0 20-16,-22-21 0,22 21 0,-21-20 16,21-1-16,-21 0 0,21 0 0,0 21 15,0-20-15,-21-22 0,21 21 16,-21 0-16,21 0 0,-21-21 0,21 21 16,-22-21-16,1 0 15,0 0-15,0 0 16,0 0-16,0-21 15,21 0-15,0 0 0,0 0 16,0-1-16,21-20 0,0 21 16,0 0-16,0-22 0,22 1 0,-1 0 15,-21-1-15,21 1 0,1-21 0,20-1 16,-20 22-16,-1-22 0,0 22 0,22 0 16,-43-1-16,21 22 15,-21-21-15,22 21 0,-22 21 0,-21-22 16,0 1-16,-21 21 15,-22 0 1,22 21-16,0 1 0,0-1 0,0 0 16,21 0-16,0 0 15,0 0-15,0 1 0,0-1 16,0 0-16,21 0 0,0-21 16,0 21-16,0-21 0,1 21 0,-1 1 15,0-22-15,-21 21 0,21-21 16,-21 21-16,0 0 15,-21-21 1,0 0-16,0 0 0,-1 0 16,1 0-16,0 0 0,0 0 15,0 0-15,0 0 0,-1 0 0,22-21 16</inkml:trace>
  <inkml:trace contextRef="#ctx0" brushRef="#br0" timeOffset="-132680.41">21632 10266 0,'0'0'0,"21"-21"0,1 21 16,-1-21-16,0 21 0,0-22 15,0 22-15,0-21 0,1 0 0,-1 0 16,0 0-16,-21 0 0,21-1 16,-21 1-16,0 0 0,0 0 0,0 0 15,0 0-15,-42 21 16,21 0-16,-1 0 0,1 0 15,-21 21-15,21 0 0,-22 0 0,1 0 16,21 22-16,0-22 0,-22 21 0,22-21 16,21 22-16,-21-1 0,21-21 0,-21 21 15,21-20-15,0-1 0,0 0 0,0 0 16,0 0-16,0 0 16,21 1-16,0-22 0,0 0 0,1 0 15,-1 0-15,21 0 0,-21 0 0,22-22 16,-1 1-16,-21 0 0,21 0 0,1 0 15,-22 0-15,21-1 0,-21 1 0,1-21 16,-1 21-16,0-22 0,0 22 0,-21 0 16,0-21-16,21 21 0,-21-22 15,21 22-15,-21 0 0,0 0 16,0 42 0,0 0-16,0 0 0,0 0 15,0 1-15,0-1 0,0 21 0,0-21 16,-21 0-16,21 22 15,0-22-15,0 0 0,0 21 0,0-20 16,0-1-16,0 0 0,21 0 0,1-21 16,-1 21-16,21-21 0,-21 0 15,0 0-15,22 0 0,-22 0 0,21 0 16,1-21-16,-1 0 0,0 0 16,1 0-16,-1-1 0,0 1 0,-21 0 15,22-21-15,-22 21 0,21-22 0,-21 22 16,1 0-16,-1-21 0,-21 20 0,0 1 15,0 0-15,0 0 0,-21 21 32,21 21-32,-22 0 0,1 0 15,21 1-15,0-1 0,-21 0 16,21 0-16,0 21 0,0-20 0,0-1 16,0 0-16,0 0 0,0 21 0,0-20 15,21-1-15,0 0 0,1 0 16,-1-21-16,-21 21 15,21-21-15,0 0 0,-21-21 16,0 0 0,-21 0-16,0 0 15,0-1-15,-1 22 0,1-21 0,0 0 16,0 21-16,0-21 0,0 21 16,-1 0-16,22 21 31,22 0-16,-22 0-15,21-21 0,0 22 0,0-22 16,0 0-16,22 0 0,-22 0 0,0 0 16,0 0-16,21 0 0,-20 0 15,-1 0-15,21 0 0,-21 0 0,0-22 16,22 22-16,-22-21 0,21 0 0,-21 21 16,22-21-16,-22 0 0,0 0 0,0-1 15,0 1-15,1-21 0,-1 21 0,-21-22 16,0 22-16,0 0 0,0 0 15,0 0-15,0 0 0,0-1 0,-21 22 32,-1 22-32,1-1 0,0 0 0,21 0 15,0 0-15,0 0 0,0 22 0,0-22 16,0 0-16,0 21 0,0-20 16,0-1-16,21 0 0,-21 0 0,21 0 15,1 0-15,-1 1 0,0-1 0,-21 0 16,21-21-16,-21-21 47,-21 0-47,0 21 0,21-22 15,-21 22-15,-1-21 0,1 21 0,0 0 16,21-21-16,-21 21 0,0 0 16,21 21-1,0 0-15,0 1 0,0-1 16,21 0-16,0-21 15,0 21-15,0-21 0,1 0 0,-1 0 16,0 21-16,0-21 0,0 0 0,22 0 16,-22 0-16,21 0 0,-21 0 0,22 0 15,-1-21-15,-21 21 0,21-21 0,-20 0 16,-1 0-16,21-1 0,-21 1 0,0 0 16,1 0-16,-1 0 15,0 0-15,-21-22 0,21 22 0,-21 0 16,0 0-16,0 0 0,0-1 0,0 1 15,-21 21 1,0 0-16,0 21 0,21 1 0,-22-1 16,1 0-16,21 0 0,-21 0 15,21 0-15,0 22 0,0-22 0,0 0 16,0 0-16,0 0 0,0 1 0,0-1 16,0 0-16,21 0 0,0 0 0,1-21 15,-1 0-15,0 21 0,0-21 0,0 0 16,22 0-16,-22 0 0,0 0 15,21-21-15,-21 21 0,22-21 16,-22 0-16,0 0 0,0 0 0,-21-1 16,21 1-16,-21 0 0,22-21 0,-22 21 15,0-22-15,0 22 0,0-21 0,0 21 16,0-22-16,0 22 0,-22 0 0,1 21 16,0-21-16,0 21 0,0 0 15,0 0-15,-1 0 0,-20 21 0,21 0 16,0 0-16,0 0 0,-1 1 0,-20-1 15,42 0-15,-21 0 0,0 0 16,21 0-16,0 1 0,0-1 0,0 0 16,0 0-16,21 0 0,0-21 15,0 21-15,0-21 0</inkml:trace>
  <inkml:trace contextRef="#ctx0" brushRef="#br0" timeOffset="-132236.15">24384 10224 0,'0'0'15,"21"-43"-15,-21 22 0,21 0 0,-21 0 0,0 0 16,0-1-16,0 1 0,0 0 0,-21 21 31,0 0-31,0 0 0,0 21 16,-1-21-16,1 21 0,0 1 0,21-1 0,-21 0 16,0 21-16,21-21 0,-21 1 15,21-1-15,0 0 0,0 21 0,0-21 16,0 1-16,0-1 0,0 0 15,0 0-15,21 0 0,0 0 16,0-21-16,0 0 0,0 0 0,1 0 16,-1 0-16,0 0 0,0 0 0,0-21 15,0 0-15,1 21 0,-1-21 0,0 0 16,-21 0-16,21-1 0,0 1 0,-21 0 16,0-21-16,21 21 0,-21-1 15,22 1-15,-22 0 0,0 0 0,-22 21 31,22 21-15,-21 0-16,21 0 0,-21 1 16,21-1-16,-21 0 0,21 0 0,0 0 15,0 0-15,0 1 0,0-1 16,0 0-16,21-21 31,0 0-15,0-21-16,1 0 0</inkml:trace>
  <inkml:trace contextRef="#ctx0" brushRef="#br0" timeOffset="-132064.25">24744 9991 0,'0'0'0,"0"-21"0,0-1 16,-21 22-1,21 22 1,-22-1-16,22 0 15,0 0 1,0 0-16,22-21 16,-1 0-16,0 21 0,0-21 0</inkml:trace>
  <inkml:trace contextRef="#ctx0" brushRef="#br0" timeOffset="-130632.62">25188 10266 0,'0'-21'16,"0"0"-16,0-1 16,0 1-16,0 0 0,0 0 15,-21 21-15,21-21 0,-21 0 0,21-1 16,-21 22-16,0-21 0,-1 21 16,1 0-16,0 0 15,0 21-15,0 1 0,0-22 0,-1 21 16,1 0-16,0 0 0,0 0 0,0 22 15,21-22-15,-21 0 0,21 0 16,-22 0-16,22 0 0,0 22 0,0-22 16,0 0-16,0 0 15,0 0-15,22-21 0,-1 0 0,0 0 16,0 0-16,0 0 0,0 0 0,1 0 16,-1 0-16,0-21 0,0 21 0,0-21 15,0 0-15,1 0 0,-1 0 0,0-1 16,0 1-16,0 0 0,-21 0 15,21-21-15,1 20 0,-22 1 0,0 0 16,0 0-16,0 0 16,0 42-1,0 0-15,0 0 16,-22 0-16,22 1 0,0-1 16,0 0-16,0 0 0,0 0 0,0 0 15,0 1-15,0-1 0,0 0 0,0 0 16,22-21-16,-1 21 0,0-21 15,0 0-15,0 0 0,0 0 0,1 0 16,-1 0-16,0-21 0,0 21 16,0-21-16,0 0 0,1 0 0,-1-1 15,0 1-15,0 0 0,0 0 0,-21-21 16,21-1-16,1 22 0,-1-21 0,0-1 16,0-20-16,-21 21 0,21-1 0,-21 22 15,21-21-15,-21 21 16,0-1-16,0 1 0,0 0 0,-21 42 15,0 0 1,0 1-16,21-1 0,-21 21 0,0-21 16,-1 22-16,1-22 0,21 21 0,-21-21 15,21 22-15,-21-1 0,21-21 16,0 0-16,0 22 0,0-22 0,0 0 16,0 0-16,0 21 0,0-20 0,0-1 15,21 0-15,0-21 16,0 0-16,1 0 0,-1 0 0,0 0 15,0 0-15,0 0 0,0 0 16,1-21-16,-1 21 0,0-21 16,0-1-16,0 1 0,0 0 0,1 0 15,-1 0-15,-21 0 0,0-1 0,21 1 16,-21 0-16,21 0 0,-21 0 0,-21 21 31,21 21-15,-21 0-16,21 0 0,-21 0 0,21 1 15,0-1-15,0 0 0,0 0 0,0 0 16,0 0-16,0 1 16,0-1-16,21 0 0,21-21 15,-21 21-15,0-21 0,22 0 0,-22 0 16,21 21-16,-21-21 0,22 0 0,-1 0 16,-21 0-16,22 0 0,-22 0 0,21-21 15,-21 0-15,0 0 0,22 0 0,-22-1 16,0 1-16,0 0 0,0 0 15,1-21-15,-22 20 0,0 1 0,21 0 16,-21 0-16,0 0 0,0 0 0,0-1 16,-21 22-16,-1 0 0,1 0 15,0 0-15,0 22 0,0-1 16,0 0-16,-1-21 0,1 21 0,0 0 16,0 0-16,0 1 0,21-1 15,0 0-15,0 0 0,0 0 0,0 0 16,0 1-16,0-1 0,21-21 15,0 0-15,0 21 16,0-21-16,1 0 0,-1 0 0,0 0 16,0-21-16,0 0 0,0-1 15,1 1-15,-1 0 0,-21 0 16,21 0-16,0-22 0,0 22 0,0-21 16,-21 0-16,22-1 0,-1 1 15,0 0-15,0-1 0,-21 1 0,0 0 16,21-1-16,-21 1 0,0 21 0,0 0 15,-21 42 17,0 0-32,21 0 0,-21 0 0,0 22 15,-1-22-15,22 21 0,-21-21 0,0 22 16,21-1-16,-21-21 0,21 21 0,0 1 16,-21-22-16,21 21 0,0-21 0,0 1 15,0-1-15,0 21 0,0-21 16,0 0-16,0 1 0,21-22 0,-21 21 15,21 0-15,0-21 0,0 0 16,1 0-16,-1 0 0,0 0 16,0 0-16,0 0 0,0 0 15,1-21-15,-1 0 0,0-1 16,-21 1-16,21 0 0,-21 0 16,21 0-16,-21 0 0,0-1 0,0-20 15,0 21-15,0 0 0</inkml:trace>
  <inkml:trace contextRef="#ctx0" brushRef="#br0" timeOffset="-130383.74">25590 9927 0,'0'0'0,"-42"0"15,21 0-15,42 0 31,0 0-31,0 0 0,1 0 0,-1 0 16,0 0-16,21 0 0,-21 0 0,22-21 16,-22 21-16,21 0 0,-21 0 15,22 0-15,-22 0 0,21-21 0,-21 21 16,1 0-16,-1 0 0,-21-21 16,0 0-1</inkml:trace>
  <inkml:trace contextRef="#ctx0" brushRef="#br0" timeOffset="-129156.27">17039 11303 0,'0'0'0,"0"-21"0,0 0 15,0 0-15,-21 42 16,21 0 0,0 0-16,0 0 0,0 0 0,0 1 15,0-1-15,0 21 0,-21-21 16,21 0-16,0 1 0,0 20 0,-21-21 16,21 0-16,0 0 0,0 1 15,0-1-15,0-42 31,21-1-15,-21 1-16,21 21 16,-21-21-16,21 0 0,-21 0 0,21 0 15,-21-1-15,21 22 0,-21-21 16,22 21 0,-1 21-16,-21 1 15,0-1-15,0 0 0,0 0 0,21 0 16,-21 0-16,21 1 15,-21-1-15,21-21 0,-21 21 0,21-21 16,1 0-16,-1 0 0,0 0 16,0 0-16,0 0 0,0 0 15,1 0-15,-1 0 0,0-21 0,0 0 16,0 21-16,0-22 0,1 1 0,-22 0 16,21 21-16,-21-21 0,21-21 15,-21 20-15,0 1 0,0 0 16,0-21-16,0 21 0,0-1 0,0 1 15,0 0-15,0 0 0,0 42 32,0 0-32,0 0 0,-21 1 15,21 20-15,0-21 0,-21 0 0,21 22 16,-22-22-16,22 0 0,0 0 16,0 21-16,0-20 0,0-1 15,0 0-15,22-21 16,-1 0-16,0 0 0,0 0 15,0 0-15,0-21 16,1 21-16,-1-21 0,0-1 0,0 1 16,0 21-16,-21-21 0,21 0 15,1 0-15,-22 0 0,0-22 0,0 22 16,0 0-16,21 0 0,-21 0 0,0-1 16,0 44-1,0-1-15,0 0 16,0 0-16,0 0 0,-21 0 0,21 1 15,0-1-15,0 0 0,-22 0 16,1 0-16,21 0 0,0 1 16,0-44 15,0 1-15</inkml:trace>
  <inkml:trace contextRef="#ctx0" brushRef="#br0" timeOffset="-128960.39">17738 11240 0,'0'0'16,"0"-43"-16,0-41 16,0 62-16,0 1 0,-22 21 31,22 21-15,22-21 46,-1 0-62</inkml:trace>
  <inkml:trace contextRef="#ctx0" brushRef="#br0" timeOffset="-128700.97">18161 11007 0,'0'0'0,"0"-21"0,-21 21 31,21 21-31,-21 0 16,21 0-16,-22 0 0,1 0 15,21 22-15,0-22 0,0 21 0,-21 1 16,21-1-16,-21-21 0,21 21 0,0-20 16,0 20-16,-21-21 0,21 21 0,-21-20 15,21-1-15,-22 0 0,22 0 0,0 0 16,0 0-16,22-21 31,-1-21-31,0 0 0</inkml:trace>
  <inkml:trace contextRef="#ctx0" brushRef="#br0" timeOffset="-128272.21">18330 11070 0,'0'0'0,"0"-21"0,0-21 0,0 21 0,0-1 16,0 44-1,0-1 1,0 0-16,0 0 0,0 21 0,0-20 16,-21 20-16,21 0 0,-21 1 0,21-1 15,-21 0-15,21-21 0,0 22 0,-21-1 16,-1-21-16,22 0 0,-21 1 0,21-1 16,-21 0-16,21 0 15,0 0-15,0-42 31,21 0-15,-21 0-16,21 21 0,1-43 0,-22 22 16,21 0-16,0 0 0,0 0 0,0-22 15,0 22-15,1 0 0,-1-21 16,0 21-16,0 21 0,0-22 0,0 22 16,1 0-16,-22 22 15,21-1-15,-21 0 0,21 0 0,-21 0 16,0 22-16,0-22 0,0 0 0,0 0 15,0 0-15,0 22 0,0-22 16,0 0-16,-21-21 0,21 21 0,0 0 16,-21-21-16,21 21 15,-22-21-15,1 0 16,0-21 0</inkml:trace>
  <inkml:trace contextRef="#ctx0" brushRef="#br0" timeOffset="-128088.31">17992 11240 0,'0'0'0,"21"0"47,0 0-47,0 0 16,0 0-16,0 0 0,1 0 0,-1 0 15,0 0-15,0-22 0,0 22 0,0 0 16,22-21-16</inkml:trace>
  <inkml:trace contextRef="#ctx0" brushRef="#br0" timeOffset="-127500.14">20362 11134 0,'0'0'0,"0"-21"0,0-22 15,0 22-15,0 0 0,0 0 0,0 0 16,0-1-16,-21 1 15,21 0-15,-21 21 0,0 0 16,0 0-16,-1 0 0,1 0 16,0 21-16,0 0 0,0 1 0,0 20 15,-22-21-15,22 21 0,0 1 0,0-1 16,0 0-16,-1 1 0,22-1 0,0 0 16,-21 1-16,21-22 0,0 21 0,0-21 15,0 1-15,21-1 0,-21 0 16,22 0-16,-1 0 0,0-21 0,21 0 15,-21 0-15,1 0 0,-1 0 0,21 0 16,-21-21-16,0 21 0,1-21 0,20 0 16,-21 0-16,0-1 0,0 1 15,1 0-15,-1-21 0,0-1 0,0 1 16,-21 0-16,0-1 0,0 1 16,0 0-16,0-1 0,0 1 0,0 0 15,0-1-15,-21 22 0,0 0 0,0 0 16,-22 21-16,22 0 0,0 0 0,0 0 15,0 0-15,-22 0 0,22 21 0,0 0 16,0 0-16,0 22 0,-1-22 0,1 21 16,0-21-16,21 22 0,0-22 15,-21 0-15,21 21 0,-21-20 0,21-1 16,0 0-16,0 0 0,0 0 0,0 0 16,0 1-16,21-22 0,0 0 15,0 0-15,0 0 0,1 0 0,-1 0 16</inkml:trace>
  <inkml:trace contextRef="#ctx0" brushRef="#br0" timeOffset="-126512.47">20828 10901 0,'0'0'0,"21"-42"16,-21 20-16,0-20 15,0 21-15,0 42 16,0 0-16,-21 0 15,0 1-15,0 20 0,21-21 16,-22 21-16,1 1 0,0-1 16,0 0-16,0-20 0,21 20 0,-21 0 15,-1 1-15,22-1 0,-21-21 0,21 21 16,0-20-16,-21-1 0,21 21 0,0-21 16,-21-21-16,21 21 0,0 1 0,0-1 15,0-42 16,0-1-15,21 1-16,0 0 0,0 0 16,1 0-16,-22 0 15,21-1-15,0 1 0,0-21 0,0 21 16,0 0-16,22 21 0,-22-22 16,0 1-16,0 21 0,0 0 0,1 0 15,-1 0-15,0 0 0,0 21 16,-21 1-16,0-1 0,21 0 15,-21 0-15,0 0 0,0 0 0,0 1 16,0-1-16,0 0 0,0 0 16,-21-21-16,0 21 0,21 0 0,-21-21 15,0 22-15,-1-22 0,1 0 0,0 0 16,-21 21-16,21-21 0,-1 0 16,1 0-16,0 0 0,0 0 0,0 0 15,0 0-15,-1 0 16,1 0-16,0 0 0,42 0 47,0 0-47,22 0 15,-22 0-15,0 0 0,0 0 0,22 0 16,-22 0-16,21 0 0,-21 0 16,0 0-16,22-21 0,-22-1 0,21 22 15,-21-21-15,1 21 0,20-21 0,-21 0 16,0 0-16,0 0 0,1-1 15,-1 1-15,0 0 0,-21-21 0,0 21 16,21-1-16,-21 1 16,0 0-16,0 0 15,-21 21 1,21 21-16,-21-21 0,21 21 16,0 0-16,-21 1 0,21-1 0,-22 0 15,22 0-15,0 0 0,0 0 0,0 22 16,0-22-16,0 0 0,0 0 15,0 0-15,0 1 0,0 20 0,0-21 16,0 0-16,0 0 0,0 1 0,0-1 16,0 0-16,0 0 0,0 0 15,0 0-15,0 1 0,0-1 0,0 0 16,-21 0-16,0 0 16,21 0-16,-21-21 0,21 22 15,-21-22-15,0 0 0,-1 21 16,1-21-1,0 0-15,21-21 47,0-1-31,0 1-16,0 0 0,21 21 16,0-21-16,-21 0 0,22 0 15,-1 21-15</inkml:trace>
  <inkml:trace contextRef="#ctx0" brushRef="#br0" timeOffset="-126312.58">21315 11070 0,'0'0'0,"0"-21"0,0 0 31,-21 21-31,-1 0 16,22 21 31,0 0-32</inkml:trace>
  <inkml:trace contextRef="#ctx0" brushRef="#br0" timeOffset="-125971.5">21484 11261 0,'21'0'16,"0"0"15,1-21-31,-1-1 0,-21 1 16,21 21-16,-21-21 0,21 21 16,-21-21-16,0 0 0,0 0 15,-21 21 16,0 0-31,0 21 16,21 0-16,-22 0 0,1 0 0,21 0 16,-21 22-16,21-22 0,-21 0 0,21 0 15,-21 0-15,21 1 0,-21-1 0,21 0 16,0 0-16,0 0 0,0 0 16,0 1-1,0-1-15,21-21 16,0 0-16,0 0 0,0 0 0,0 0 15,1 0-15,-1 0 0,21-21 0</inkml:trace>
  <inkml:trace contextRef="#ctx0" brushRef="#br0" timeOffset="-125364.84">22034 11134 0,'0'0'0,"-21"0"47,0 0-47,21 21 15,0 0-15,-21-21 0,0 21 0,21 0 16,-21 1-16,21-1 0,-22 21 0,22-21 16,0 0-16,0 1 0,0-1 0,0 0 15,0 0-15,0 0 0,0 0 16,22 1-1,-1-22-15,0 0 0,0 0 16,0 0-16,0 0 0,1 0 16,-1 0-16,0-22 0,0 22 15,0-21-15,-21 0 0,21 0 0,1 0 16,-1-22-16,-21 22 0,21-21 16,0 0-16,0-1 0,0 1 0,1 0 15,-22-1-15,21 1 0,0 0 0,-21 20 16,0-20-16,0 21 0,0-21 0,0 20 15,0 1-15,-21 21 32,0 21-32,-1 1 0,1-1 0,0 0 15,21 0-15,-21 21 0,21-20 0,-21 20 16,21-21-16,0 21 0,-21-20 16,21 20-16,0 0 0,0-21 0,0 22 15,0-22-15,0 21 0,0-21 16,21 22-16,-21-22 0,21 0 0,0 0 15,0-21-15,-21 21 0,21 1 0,1-22 16,-1 0-16,0 0 0,0 0 16,0 0-16,0 0 0,1 0 0,-1 0 15,0-22-15,-21 1 16,21 0-16,0 21 0,-21-21 16,0 0-16,0 0 0,21 21 0,-21-22 15,22 1-15,-22 0 0,21 0 0,-21 0 16,0 0-16</inkml:trace>
  <inkml:trace contextRef="#ctx0" brushRef="#br0" timeOffset="-125096.99">22352 11113 0,'0'0'0,"-21"-22"15,42 22 1,0 0-16,0-21 0,0 21 15,1 0-15,-1-21 0,0 21 0,21 0 16,-21 0-16,1-21 0,20 21 0,-21 0 16,0 0-16,22 0 15,-22 0-15,0-21 0,0 21 0,0 0 16,0 0 0,-42 0 30,0 0-46</inkml:trace>
  <inkml:trace contextRef="#ctx0" brushRef="#br0" timeOffset="-105842.1">571 9419 0,'0'0'0,"-63"0"15,42 0-15,0 0 16,-1-21-16,1 21 15,0 0 1,0 0-16,42 21 47,0-21-47,0 0 0,22 21 16,-1 1-16,0-22 0,1 0 0,20 21 15,-20-21-15,20 0 0,1 21 16,-1-21-16,1 0 0,-1 21 0,1-21 15,-1 0-15,-21 0 0,22 0 0,-22 0 16,1 0-16,-1 0 0,0 0 16,-21 0-16,22 0 0,-22 0 15,0 0-15,0 0 16,-21-21-16,0 0 16,-21 0-16,0 21 0,0-22 15,0 22-15,-1-21 0,1 21 16,0-21-16,0 21 0,0-21 0,-22 21 15,22 0-15,0-21 0,0 21 16,0 0-16,0 0 0,-1 0 0,1 0 16,42 0 15,1 0-15,-1 0-16,0 0 15,0 21-15,21-21 0,-20 0 0,-1 0 16,0 0-16,21 0 0,-21 21 0,1-21 15,-1 21-15,0 0 16,-21 1-16,0-1 16,-21 0-16,0-21 15,-1 21-15,1-21 0,0 21 0,0 0 16,0 1-16,-22-22 0,22 21 16,0 0-16,0-21 0,0 0 15,21 21-15,-21-21 0,-1 0 16,22 21-16,-21-21 0</inkml:trace>
  <inkml:trace contextRef="#ctx0" brushRef="#br0" timeOffset="-104585.04">508 13483 0,'-21'0'31,"0"0"-15,-1 0-16,1 0 0,0 0 16,0 0-16,-21 0 0,20 0 15,-20 0-15,21 0 0,-21 0 0,-1 0 16,22 0-16,-21 0 0,-1 0 16,22 0-16,0 0 0,0 0 0,21 21 46,21-21-46,0 0 0,43 22 16,-22-22-16,22 0 0,-1 0 16,1 0-16,-1 0 0,22 0 0,-22 0 15,22 0-15,-22 0 0,1 0 16,-1 0-16,1 0 0,-1 0 16,1 0-16,-22 0 0,1 0 15,-1 0-15,-21 0 0,0 0 0,0 0 16,1 0-16,-22-22 15,-22 22 1,1-21-16,0 21 0,0 0 0,0-21 16,0 0-16,-1 21 0,1 0 15,-21-21-15,21 21 0,0-21 0,-1 21 16,1 0-16,0 0 0,0-22 16,0 1-16,0 21 15,-1 0-15,44 0 47,-1 0-47,0 0 0,0 0 16,21 21-16,-20-21 0,-1 0 0,0 0 15,21 0-15,-21 22 0,1-22 16,20 0-16,-21 0 0,0 0 0,0 0 16,22 0-16,-22 21 15,0-21-15,-21 21 16,0 0-16,0 0 0,-21-21 15,0 21-15,0 1 0,-1-1 16,1 0-16,0 0 0,0 0 0,0 0 16,0 1-16,-1 20 15,1-21-15,0 0 0,0 0 0,0-21 16,0 22-16,-1-1 0,22 0 16,-21-21-1,21-21 32,0 0-47,0-1 0</inkml:trace>
  <inkml:trace contextRef="#ctx0" brushRef="#br0" timeOffset="-97940.67">2455 13145 0,'0'21'32,"21"-21"-32,1 0 15,-1 21-15,0-21 16,0 0-16,0 0 16,0 0-16,1 0 0,-1-21 0,0 21 15,0-21-15,0 21 0,22-22 16,-22 1-16,0 21 0,0-21 0,0 0 15,-21 0-15,21 0 0,-21-1 16,0 1 0,0 0-16,-21 0 0,0 21 0,0 0 15,0 0-15,-22 0 0,22 0 16,0 0-16,-21 21 0,-1-21 16,22 21-16,-21 0 0,21 1 0,-22-1 15,22 0-15,0 0 0,0 21 16,21-20-16,0-1 0,0 0 15,0 0-15,0 0 0,0 0 16,21-21-16,0 22 0,0-22 0,22 21 16,-22 0-16,0-21 0,0 21 0,22-21 15,-22 21-15,0 0 0,0 1 16,0-1-16,0-21 0,1 21 0,-22 0 16,21 0-16,-21 0 0,0 1 0,0-1 15,0 0-15,0 0 16,-21 0-16,-1-21 0,1 21 0,-21 1 15,21-1-15,-22-21 0,22 21 16,-21-21-16,21 0 0,0 0 0,-22 0 16,22 0-16,0 0 0,0 0 0,0-21 15,-1 0-15,1-22 16,21 22-16,-21 0 0,21-21 0,-21 20 16,21-20-16,0 21 0,0 0 15,0-22-15,0 22 0,0 0 0,0 0 16,21 21 15,0 0-31,0 21 0,-21 0 16,22 0-16,-1 1 0,-21-1 0,0 0 15,21 0-15,0 0 0,0 0 16,-21 22-16,21-22 0,1-21 0,-1 21 16,-21 0-16,21 0 0,0-21 15,21 0-15,-20 0 0,-1 0 0,0 0 16,21 0-16,-21 0 0,22 0 0,-22-21 15,21 21-15,-21-21 0,22 0 16,-22 0-16,0 0 0,0-1 0,0 1 16,1-21-16,-1 21 0,-21 0 15,0-22-15,21 22 0,-21-21 0,0-1 16,0 1-16,0 21 0,0-21 16,0-1-16,0 22 0,0-21 0,0 21 15,0-1-15,0 44 31,0-1-31,0 0 16,0 0-16,0 21 0,0-20 0,0 20 16,0-21-16,0 21 0,0-20 0,0 20 15,0 0-15,0-21 0,-21 22 16,21-22-16,0 0 0,0 0 16,0 22-16,0-22 0,0 0 15,0 0-15,0 0 16,21-21-16,0-21 15,0 0 1,-21 0-16,0 0 16,0-1-16,0 1 0,0 0 0</inkml:trace>
  <inkml:trace contextRef="#ctx0" brushRef="#br0" timeOffset="-97715.79">2900 13335 0,'0'0'0,"0"-21"31,21 21-15,0 0-16,-21-21 0,21 21 15,0 0-15,1 0 0,-22-21 0,21 21 16,0 0-16,0-22 0,0 22 16,0 0-1,1 0-15,-22-21 16,21 21-16,0 0 15</inkml:trace>
  <inkml:trace contextRef="#ctx0" brushRef="#br0" timeOffset="-96204.9">3556 13483 0,'0'21'0,"21"-21"16,0 0-16,0 0 31,-21-21-31,22 21 0,-22-21 0,0 0 16,21 21-16,-21-21 0,21 0 16,-21-1-16,0 1 0,0 0 0,0 0 15,0 0-15,0 0 16,0-1-16,-21 1 0,0 21 0,-1-21 15,1 21-15,0 0 0,0 0 16,0 0-16,0 0 16,21 21-16,-22 0 0,1 1 0,0-1 15,21 0-15,0 0 0,-21 21 0,21-20 16,-21-1-16,21 21 0,0-21 16,0 0-16,0 22 0,0-22 0,0 0 15,0 0-15,0 0 0,21-21 16,0 0-16,0 0 15,0 0-15,1 0 16,-1-21-16,0 0 0,0 21 16,-21-21-16,21 0 0,0 0 15,-21-22-15,22 22 0,-22 0 0,0 0 16,0 0-16,0-22 0,0 22 0,0 0 16,0 0-16,0 0 0,0-1 15,0 1-15,0 42 31,0 1-31,0-1 16,0 0-16,0 0 0,0 21 0,0-20 16,0-1-16,0 21 0,0-21 15,0 22-15,0-22 0,0 0 16,0 0-16,0 0 0,21 0 0,0 1 16,-21-1-16,21-21 0,0 0 0,0 0 15,1 0-15,-1 0 16,0 0-16,0 0 0,0-21 0,0-1 15,1 1-15,-1 0 0,0 0 0,0 0 16,0-22-16,0 22 0,1-21 16,-1 0-16,-21-1 0,21 1 0,0 0 15,0-1-15,-21 1 0,0-22 0,21 22 16,-21 0-16,0 21 0,0-22 16,0 22-16,0 0 0,0 0 15,0 42 16,-21 0-31,21 0 0,0 22 16,0-22-16,0 21 0,-21 0 0,21-20 16,-21 20-16,21 0 0,0 1 15,-21-1-15,21-21 0,0 21 0,0 1 16,0-22-16,0 21 0,0-21 0,0 1 16,0 20-16,0-21 0,0 0 0,0 0 15,21-21-15,0 0 16,0 0-16,0 0 15,1 0-15,-1 0 0,0 0 16,0-21-16,0 21 0,0-21 16,1 0-16,-1 0 0,0-22 0,-21 22 15,21 0-15,-21 0 0,21-21 0,-21 20 16,0 1-16,21 0 0,-21 0 16,0 0-16,22 21 0,-22-21 15,0 42 1,0 0-16,0 0 0,0 0 15,0 0-15,0 1 0,0-1 16,0 0-16,0 0 0,0 0 0,21 0 16,-21 1-16,21-1 0,-21 0 15,21-21-15,0 21 0,0-21 16,1 0-16,-1 0 0,0 0 16,0 0-16,0 0 0,0 0 0,1 0 15,-22-21-15,42 0 0,-42 0 0,21-1 16,0 1-16,0 0 0,1 0 15,-1-21-15,0 20 0,0 1 0,0 0 16,-21-21-16,21 21 0,1 21 0,-22-22 16,0 1-16,21 21 15,-21 21 17,0 1-32,21-22 46,-21-22-14,0 1-32,0 0 15,0 0-15,0 0 0,0 0 16,-21 21 15,0 21-31,-1 0 0,22 0 16,-21 0-16,0 0 0,0 22 15,21-22-15,-21 0 0,0 0 16,-1 22-16,22-22 0,0 0 0,0 0 16,0 0-16,0 0 0,0 1 0,0-1 15,0 0-15,22 0 16,-1-21-16,0 0 0,0 0 0,0 0 16,0 0-16,1 0 0,-1 0 0,0 0 15,0-21-15,0 0 0,0 21 0,1-21 16,-1-1-16,0 1 0,-21 0 15,21 0-15,0 0 0,0 0 0,-21-1 16,0 1-16,22 0 0,-22 0 0</inkml:trace>
  <inkml:trace contextRef="#ctx0" brushRef="#br0" timeOffset="-95864.77">4889 12869 0,'0'0'0,"-21"22"0,0-22 16,21-22 46,0 1-62,-21 21 16,0 0 0,0 0-1,-1 0-15,22 21 32</inkml:trace>
  <inkml:trace contextRef="#ctx0" brushRef="#br0" timeOffset="-95615.91">4191 13145 0,'0'0'0,"-21"0"0,0 21 16,42-21 15,0 0-15,0 0-16,0 0 0,0 0 15,1 0-15,-1 0 0,0 0 16,0-21-16,0 21 0,0 0 16,1 0-16,-22-22 15,21 22-15,0-21 0</inkml:trace>
  <inkml:trace contextRef="#ctx0" brushRef="#br0" timeOffset="-94619.48">6392 13166 0,'0'0'15,"0"-21"-15,0-1 0,0 1 0,0 0 16,-21 21 15,21 21-31,0 0 16,-21 22-16,21-22 0,-21 0 16,0 0-16,21 0 0,-22 1 15,22-1-15,0 0 0,-21 0 0,0 0 16,21 0-16,-21 1 0,21-1 15,-21-21 1,21-21 15,0-1-31,0 1 0,0 0 16,0 0-16,0 0 0,21 0 0,0-1 16,-21 1-16,0-21 15,21 21-15,0 0 0,1-1 0,-22 1 16,21 0-16,0 0 0,0 21 15,0 0-15,0 0 0,1 21 16,-1 0-16,0 0 0,-21 1 16,0-1-16,21 21 0,-21-21 0,0 0 15,21 1-15,-21 20 0,0-21 0,0 0 16,0 0-16,0 1 0,0-1 16,0 0-16,0 0 15,0-42 32,0 0-47,0 0 0,0-1 16,0 1-16,0 0 0,21-21 0,1 21 15,-22-1-15,21-20 0,0 21 0,0-21 16,21 20-16,-20 1 0,-1 0 16,21 0-16,-21 21 0,0 0 0,22 0 15,-22 0-15,0 0 0,0 0 0,0 0 16,1 21-16,-1 0 0,0 0 15,0 22-15,-21-22 0,21 0 0,-21 21 16,0-20-16,0-1 0,0 0 16,0 21-16,0-21 0,0 1 0,0-1 15,-21-21-15,21 21 0,-21 0 16,21 0-16,21-42 31,0 0-15</inkml:trace>
  <inkml:trace contextRef="#ctx0" brushRef="#br0" timeOffset="-94245.18">7345 13229 0,'0'0'0,"0"21"16,21-21-1,0 0 1,0 0-16,0-21 0,1 0 16,-1 0-16,0 21 0,0-21 15,-21 0-15,0-1 0,21 1 0,-21 0 16,0 0-16,0 0 16,0 0-16,0-1 0,-21 22 0,0 0 15,0 0-15,0 0 0,-22 0 16,22 22-16,0-1 0,0 0 15,21 0-15,-21 21 0,-1-20 16,22 20-16,-21-21 0,21 21 0,0-20 16,0-1-16,0 0 0,0 21 0,0-21 15,0 1-15,21-22 0,1 21 16,-1 0-16,0-21 0,21 0 0,-21 0 16,22 0-16,-1 0 0,0 0 0,-20 0 15,20 0-15,0 0 0,1-21 0,-22 0 16,21 21-16</inkml:trace>
  <inkml:trace contextRef="#ctx0" brushRef="#br0" timeOffset="-93585.05">8022 13018 0,'0'0'0,"0"-22"0,-21 44 32,21-1-17,-21 0-15,21 0 0,0 0 0,0 0 16,-21 22-16,21-22 0,-22 0 0,22 0 15,-21 22-15,21-22 0,0 0 16,0 0-16,0 0 0,0 0 0,-21 1 16,21-1-16,-21-21 15,21-21 17,0-1-17,0 1-15,0 0 0,0 0 16,0 0-16,21-22 0,0 22 0,-21-21 15,21 21-15,1-22 0,-1 22 16,0 0-16,-21-21 0,21 21 0,0 21 16,0-22-16,1 22 0,-1 0 0,0 0 15,0 0-15,0 0 0,0 22 0,-21-1 16,0 0-16,22 0 0,-22 0 16,21 0-16,-21 1 0,0-1 0,0 21 15,0-21-15,0 0 0,0 1 16,0-1-16,0 0 0,0 0 0,-21 0 31,-1-21-31,22-21 31,0 0-31,0 0 16,0 0-16,22-1 0,-22 1 16,21 0-16,0 0 0,0 0 0,0-22 15,22 22-15,-22 0 0,21-21 0,-21 42 16,22-21-16,-22-1 0,0 22 0,0 0 15,21 0-15,-20 0 0,-1 22 16,-21-1-16,21 0 0,0 0 0,-21 0 16,0 0-16,0 1 0,0-1 15,0 0-15,0 21 0,0-21 16,-21 1-16,0-1 0,21 0 16,-21 0-16,-1-21 15,22 21-15,-21-21 0,21-21 31,21 21-15,1-21-16</inkml:trace>
  <inkml:trace contextRef="#ctx0" brushRef="#br0" timeOffset="-93028.95">9102 12594 0,'0'0'0,"0"-21"0,-22 21 31,22 21-15,-21 0-16,21 1 0,0 20 0,0-21 15,0 21-15,-21 1 0,0-1 16,21 22-16,-21-22 0,0 0 0,-1 22 16,22-22-16,-21 0 0,0 1 0,21-22 15,-21 21-15,21-21 0,0 22 0,0-22 16,0 0-16,0 0 0,0 0 15,0-42 32,0 0-47,0 0 16,0 0-16,0 0 0,0-1 0,0 1 16,0 0-16,21-21 0,0 21 0,-21-1 15,21 1-15,1 0 0,-1 0 0,21 0 16,-21 0-16,0 21 0,1 0 15,-1 0-15,0 0 0,0 0 0,0 0 16,0 21-16,1 0 16,-22 0-16,0 0 0,0 0 0,0 1 15,0-1-15,0 21 16,0-21-16,0 0 0,-22-21 0,1 22 16,0-1-16,0 0 0,0-21 0,0 21 15,-1-21-15,1 0 0,0 21 0,0-21 16,0 0-16,0 21 15,-1-21-15,1 0 0,21 22 16,-21-22-16,42 0 31,0-22-15,1 22-16,-1-21 0,0 21 0,21-21 16</inkml:trace>
  <inkml:trace contextRef="#ctx0" brushRef="#br0" timeOffset="-92639.17">9567 13145 0,'-21'0'0,"0"0"16,21-22 15,21 22-15,0-21-16,0 21 0,-21-21 0,0 0 15,22 21 1,-22-21-16,0 0 0,0-1 0,0 1 16,0 0-16,0 0 15,-22 21 1,1 0-16,0 21 16,21 0-16,-21 0 0,0 1 0,0 20 15,21-21-15,-22 21 0,1-20 0,21-1 16,-21 0-16,21 21 0,0-21 0,0 1 15,0-1-15,0 0 16,0 0-16,21-21 16,0 0-16,1 0 0,-1 0 15,0 0-15,0 0 0,0 0 16,0 0-16,1-21 0,-1 0 16,0 0-16,0 21 0,0-22 0,0 1 15</inkml:trace>
  <inkml:trace contextRef="#ctx0" brushRef="#br0" timeOffset="-92232.48">9885 13039 0,'21'0'63,"0"0"-48,0 0-15,0 0 0,1 0 0,-1 0 16,0 0-16,0 21 0,-21 0 0,0 0 15,21 0-15,-21 1 0,0-1 0,0 0 16,0 0-16,0 0 0,0 0 16,-21 1-16,21-1 0,-21 0 15,21 0-15,-21-21 0,0 0 16,21-21 31,21 0-47,0 21 0,-21-21 0,21-1 15,0-20-15,0 21 0,1 0 0,-1-22 16,21 1-16,-21 21 16,0-21-16,1 20 0,-1-20 0,0 21 15,0 0-15,0 0 0,0-1 0,1 22 32,-22 22-32,0-1 15,0 0-15,0 0 0,0 0 16,0 0-16,0 1 0,21-22 15</inkml:trace>
  <inkml:trace contextRef="#ctx0" brushRef="#br0" timeOffset="-91720.84">10689 13060 0,'0'0'0,"21"-21"0,22-22 16,-22 22-16,-21 0 15,21 21-15,-21-21 0,0 0 16,0 0-16,-21 21 16,0 0-16,-1 0 15,1 0-15,0 0 0,0 21 16,0-21-16,0 21 0,-1 0 16,1-21-16,21 21 0,-21 0 15,0 1-15,21-1 0,0 0 16,0 0-16,0 0 15,0 0-15,0 1 16,21-22-16,0 21 0,0-21 0,1 21 16,-1-21-16,0 21 0,0-21 0,0 0 15,0 21-15,1-21 0,-1 0 0,-21 21 16,0 1-16,0-1 31,-21-21-31,-1 0 0,1 0 0,0 0 16,21 21-16,-21-21 0,0 0 15,0 0-15,-1 0 0,1 0 0,0 0 16,0 0-16,0 0 16,0 0-16,-1 0 78,1 0-63</inkml:trace>
  <inkml:trace contextRef="#ctx0" brushRef="#br1" timeOffset="-83812.61">1651 14288 0,'0'0'0,"21"-22"16,-21 1 0,21 21-16,0-21 15,-21 0 1,0 0-16,0 0 31,-21 21-31,0 0 16,0 0-16,0 0 0,0 0 15,-1 0-15,1 0 0,-21 21 16,21 0-16,0-21 0,-1 21 16,1 0-16,0 0 0,0 1 0,0-1 15,0 21-15,-1-21 16,1 22-16,0-22 0,0 21 0,0 0 15,21-20-15,-21 20 0,-1 0 16,22-21-16,-21 22 0,21-1 0,0-21 16,0 22-16,0-22 0,0 0 15,0 21-15,0-21 0,0 1 0,0-1 16,21 0-16,1-21 0,-1 21 16,0 0-16,0-21 0,0 0 0,0 0 15,22 0-15,-22 0 0,21 0 16,-21 0-16,1 0 0,-1-21 15,21 21-15,-21-21 0,0 21 0,1-21 16,-1 0-16,-21-1 0,21 1 16,0 0-16,0 0 0,0 0 0,1 0 15</inkml:trace>
  <inkml:trace contextRef="#ctx0" brushRef="#br1" timeOffset="-83379.85">1990 14224 0,'0'-21'16,"21"21"-16,-21-21 0,0 0 15,0 42 32,0 0-47,0 0 0,0 0 16,-21 22-16,21-22 0,-22 21 0,22 0 15,0 1-15,-21-1 0,0 0 16,0 1-16,21-1 0,0 0 16,-21-20-16,0 20 0,21 0 0,0-21 15,-22 1-15,22 20 0,0-21 16,0 0-16,0 0 0,0 1 15,22-22 64,-22-22-79</inkml:trace>
  <inkml:trace contextRef="#ctx0" brushRef="#br1" timeOffset="-81244.32">2498 14605 0,'0'-21'47,"0"0"-47,21 21 16,-21-21-16,0-1 0,21 1 16,-21 0-1,0 0-15,0 0 0,0 0 16,0-1-16,-21 1 15,0 21-15,-1 0 0,1 0 16,0 0-16,0 0 0,0 0 0,0 0 16,-1 0-16,1 0 0,0 21 15,0-21-15,0 22 0,0-1 0,-1 21 16,22-21-16,-21 0 16,21 22-16,-21-22 0,21 0 0,-21 21 15,21-20-15,0 20 0,0-21 16,0 0-16,0 0 0,0 1 0,0-1 15,0 0-15,0 0 16,21-21-16,0 0 0,-21 21 0,21-21 16,1 0-16,-1 0 0,0 0 15,0 0-15,0 0 0,0 0 16,1-21-16,-1 0 0,0 21 16,0-21-16,0 0 0,0 21 15,-21-22-15,22 1 0,-1 0 0,0 0 16,0 0-16,-21 0 0,21-22 15,-21 22-15,21 0 0,-21 0 16,0 0-16,0-1 0,22 1 16,-22 0-1,0 42 1,0 0 0,-22 1-16,22-1 15,0 0-15,-21 21 0,21-21 0,0 1 16,0-1-16,0 0 0,0 0 15,0 0-15,0 0 0,0 1 0,0-1 16,0 0-16,0 0 16,21-21 15,1 0-31,-1 0 16,0 0-16,0 0 0,0-21 15,0 0-15,1 0 0,-1-1 16,0 22-16,0-21 0,0 0 15,0-21-15,1 21 0,-1-1 0,-21 1 16,21 0-16,0-21 0,0 21 16,-21-1-16,0 1 0,21 0 0,-21 0 15,-21 21 17,0 21-32,0-21 0,21 21 0,-21 0 15,0 1-15,21-1 16,0 0-16,0 0 0,0 0 15,0 0-15,0 1 0,0-1 16,21 0-16,0 0 16,0-21-16,-21 21 0,21 0 15,0-21 1,-21 22-16,0-1 16,0 0-1,-21-21 1,0 21-1,0-21-15,0 0 16,0 0 0,-1-21-16,22 0 15,-21 21-15,21-21 0,-21 21 0,21-22 16,0 1 0,-21 21-16,21-21 0,0 42 31,0 0-16,0 1-15,0-1 16,21 0 0,0 0-1,0-21-15,1 21 16,-1-21-16,0 0 16,0 0-16,0 0 0,0 0 15,1 0-15,-1 0 16,0-21-16,0 21 0,0-21 0,0 0 15,1 0-15,20-1 0,-21 1 0,21 0 16,1 0-16,-22 0 0,0 0 16,0-1-16,0 1 0,1 0 0,-1 0 15,-21 0-15,0 0 0,0-1 16,0 1 0,-21 21-16,-1 0 0,1 0 15,0 21 1,0 1-16,21-1 0,0 0 15,0 0-15,0 0 0,0 0 0,0 1 16,0-1-16,0 0 16,0 0-16,0 0 0,21-21 0,0 21 15,-21 1-15,21-22 0,-21 21 16,0 0-16,22-21 16,-22 21-16,-22-21 31,1 0-31,0 0 15,0 0-15,0 0 0,0 0 16,-1 0-16,1 0 0,0 0 16,0 0-16,0 0 15,42 0 32,0 0-47,0 0 16,0-21-16</inkml:trace>
  <inkml:trace contextRef="#ctx0" brushRef="#br1" timeOffset="-80641.66">3768 14542 0,'0'0'0,"0"-22"0,-22 22 32,1 22-17,21-1-15,0 0 16,0 0-16,0 0 0,0 0 16,0 1-16,-21-1 0,21 0 0,0 0 15,0 0-15,-21 0 0,21 1 16,0-1-16,0 0 15,0 0-15,-21-21 0,21 21 16,0-42 31,0 0-47,0 0 16,0 0-16,0-1 0,0 1 15,0 0-15,0 0 0,0 0 0,21 0 16,-21-1-16,21 1 0,0 0 15,-21 0-15,21 0 0,1 0 0,-1 21 16,0-22-16,0 22 0,0 0 16,0 0-16,1 0 0,-1 0 15,0 22-15,0-1 0,-21 0 16,21 0-16,-21 0 0,0 0 16,0 22-16,0-22 15,0 0-15,0 0 0,0 0 0,0 1 16,0-1-16,0 0 15,-21 0-15,0 0 32,21-42 15,0 0-47,0 0 0</inkml:trace>
  <inkml:trace contextRef="#ctx0" brushRef="#br1" timeOffset="-80053.21">4403 14605 0,'0'0'0,"0"-21"15,0 0-15,0 0 0,0-1 0,0 1 16,0 0-16,0 0 0,-22 21 16,1 0-16,0 0 15,0 0-15,0 0 0,0 0 0,-1 21 16,1 0-16,0-21 0,21 43 16,-21-22-16,21 0 0,-21 0 15,21 0-15,-21 22 0,21-22 0,0 0 16,0 0-16,0 0 0,0 0 15,0 1-15,0-1 0,0 0 16,0 0-16,21-21 16,0 0-16,0 0 0,0 0 15,0 0-15,1 0 0,-22-21 16,21 0-16,0 21 0,0-21 0,0-1 16,-21 1-16,21 0 0,-21 0 15,22 0-15,-22-22 0,0 22 16,0 0-16,0 0 0,0 0 0,21 0 15,-21-1-15,0 1 16,0 42 0,0 1-1,0-1-15,0 0 0,0 21 16,0-21-16,-21 1 0,21-1 16,0 0-16,0 0 0,0 0 0,0 0 15,0 1-15,0-1 0,0 0 0,0 0 16,21-21-1,0 0-15,0 0 16,0 0-16,0 0 0,1 0 16,-22-21-16,21 21 0,0-21 0,0 0 15,0 21-15</inkml:trace>
  <inkml:trace contextRef="#ctx0" brushRef="#br1" timeOffset="-79325.66">4805 14478 0,'0'0'0,"0"21"32,0 0-17,0 1-15,0-1 0,0 0 16,0 0-16,0 0 16,0 0-16,0 1 0,0-1 0,0 0 15,0 0-15,0 0 0,-21-21 16,21 21-16,0 1 15,-22-22 17,22-22-17,0 1-15,0 0 16,0 0-16,0 0 0,0 0 16,0-1-16,22 1 0,-22 0 0,21 0 15,-21 0-15,21 0 0,0-1 16,0 1-16,0 0 0,1 21 15,-1 0-15,0 0 0,0 0 16,0 0-16,-21 21 16,0 0-16,21 1 0,-21-1 0,0 0 15,0 0-15,0 0 0,0 0 16,0 1-16,0-1 0,0 0 0,0 0 16,0 0-16,0 0 15,0 1-15,-21-22 16,21-22 31,0 1-47,0 0 15,0 0-15,0 0 16,0 0-16,0-1 0,21 1 0,1 0 16,-22 0-16,21 0 0,0 0 0,-21-1 15,21 1-15,0 21 0,0-21 16,1 21-16,-1 0 15,0 0-15,0 21 16,-21 0-16,0 1 0,21-1 16,-21 0-16,0 0 0,0 0 15,0 0-15,0 1 0,0-1 0,0 0 16,0 0-16,0 0 0,0 0 16,0 1-16,0-1 15,-21-21-15,21 21 16,-21-21-1,21-21 1</inkml:trace>
  <inkml:trace contextRef="#ctx0" brushRef="#br1" timeOffset="-78811.83">5482 14647 0,'21'0'47,"0"0"-47,1 0 0,-1 0 16,0-21-16,0 21 15,0-21-15,0 21 0,1-21 16,-1 0-16,-21 0 16,21-1-16,-21 1 15,0 0-15,-21 21 32,0 0-32,-1 0 15,1 0-15,0 0 0,0 0 16,0 21-16,0-21 0,21 21 15,-22 1-15,1-1 0,21 0 0,-21 0 16,0 0-16,21 0 0,-21 1 0,21-1 16,0 0-16,0 0 0,-21 0 15,21 0-15,0 1 0,0-1 16,0 0-16,21-21 0,0 0 16,-21 21-16,21-21 0,0 0 0,0 0 15,1 0-15,-1 0 0,0 0 16,0 0-16,0 0 15,0 0-15,-21-21 0,22 21 0,-1-21 16,0 0-16,0-1 16,0 22-16,0-21 0,1 21 15</inkml:trace>
  <inkml:trace contextRef="#ctx0" brushRef="#br1" timeOffset="-78232.17">6265 14647 0,'-21'0'15,"0"0"-15,0 0 16,21 22-1,0-1 17,21-21 15,-21-21-47,0-1 15,0 1 1,-21 42 31,21 1-47,0-1 15,0 0-15,21-21 32,0 0-32,0 0 15,0 0-15,-21-21 16,0 0 15</inkml:trace>
  <inkml:trace contextRef="#ctx0" brushRef="#br1" timeOffset="-77100.18">6943 14457 0,'0'-21'0,"0"42"47,0 0-47,0 0 15,0 0-15,0 1 0,0 20 16,0-21-16,0 0 0,0 0 0,0 1 16,0-1-16,0 0 0,0 0 15,-22 0-15,22 0 16,-21-21-16,21-21 47,0 0-32,0 0-15,0 0 0,0 0 16,0-22-16,21 22 0,1 0 0,-1-21 16,-21 20-16,21 1 15,0 0-15,-21-21 0,21 21 0,0 21 16,-21-22-16,22 1 0,-1 21 15,0 0 1,0 0-16,-21 21 0,21 1 16,-21-1-16,0 0 0,0 21 0,0-21 15,0 1-15,0-1 0,0 0 0,0 0 16,0 21-16,0-20 16,0-1-16,0 0 0,0 0 15,0-42 32,0 0-47,21 0 16,-21-1-16,22 1 0,-22-21 15,21 21-15,0 0 0,0-22 16,-21 22-16,21-21 0,0 21 0,1-1 16,20 1-16,-21 0 0,0 0 0,0 21 15,1 0-15,-1 0 0,0 0 0,0 21 16,0-21-16,0 21 0,1 22 15,-22-22-15,0 0 0,0 21 0,0-21 16,0 22-16,0-22 0,0 0 0,0 0 16,0 0-16,0 1 15,-22-1-15,22 0 0,0 0 0,-21-21 16,21 21-16,0-42 47,0 0-32,0 0-15,0 0 0</inkml:trace>
  <inkml:trace contextRef="#ctx0" brushRef="#br1" timeOffset="-76732.38">7683 14499 0,'22'0'0,"-22"21"15,21-21 1,0 0-1,0 0-15,0 0 0,0 0 16,1 0-16,-1-21 0,0 21 16,0-21-16,0 0 0,0 21 0,1-21 15,-1 0-15,-21-1 0,0 1 16,0 0-16,0 0 0,0 0 16,0 0-16,-21 21 15,-1 0-15,1 0 0,0 0 0,0 0 16,0 0-16,0 0 0,-1 21 15,1 0-15,-21 0 0,42 21 16,-21-20-16,0 20 0,-1-21 0,22 21 16,0-20-16,0 20 0,0-21 0,0 0 15,0 0-15,0 1 0,0-1 0,0 0 16,22-21-16,-1 21 0,0-21 16,-21 21-16,21-21 0,0 0 0,0 0 15,1 0-15,-1 0 0,0 0 0,0-21 16,0 0-16,0 21 0,1-21 15</inkml:trace>
  <inkml:trace contextRef="#ctx0" brushRef="#br1" timeOffset="-76416.56">8403 13970 0,'0'0'16,"0"-21"-16,0 42 31,0 0-31,-21 0 0,21 1 0,-21-1 16,21 21-16,0 0 0,0 1 0,-21-1 15,-1 0-15,22 1 16,0-1-16,-21 0 0,0 1 0,0-1 0,21 0 16,-21-20-16,21 20 0,0-21 0,0 21 15,-21-20-15,21-1 0,0 0 16,0 0-16,0-42 47,21 0-32,-21 0-15,0-1 0,21 1 0,0-21 16,0 21-16</inkml:trace>
  <inkml:trace contextRef="#ctx0" brushRef="#br1" timeOffset="-75884.74">8636 14034 0,'0'21'31,"0"0"-31,0 0 16,-21 21-16,21-20 0,0 20 0,0-21 15,-21 21-15,21 1 0,-22-1 16,1 0-16,21 1 0,-21-22 0,21 21 15,0-21-15,-21 22 0,21-22 0,-21 0 16,21 0-16,0 0 16,0 1-16,0-1 0,-21-21 15,21-21 32,0-1-47,0 1 16,0 0-16,0 0 0,0 0 0,21 0 15,-21-1-15,21 1 0,0 0 16,0 0-16,0 0 0,1 0 0,-1-1 16,0 1-16,0 0 0,21 21 0,-20 0 15,-1 0-15,0 0 0,21 0 16,-21 0-16,1 0 0,-22 21 16,21 0-16,-21 1 0,0-1 0,21 21 15,-21-21-15,0 0 0,0 22 0,0-22 16,0 0-16,-21 0 0,0 0 15,21 1-15,0-1 0,-22 0 0,1-21 16,21 21-16,-21-21 0,21 21 16,-21-21 15,21-21-31,-21 0 16,21 0-16,0 0 0,0-1 15,0 1-15</inkml:trace>
  <inkml:trace contextRef="#ctx0" brushRef="#br1" timeOffset="-75652.46">8255 14245 0,'0'0'15,"21"0"1,0 0-16,0 0 0,1 0 15,-1 0-15,0 0 0,0 0 0,0 0 16,0 0-16,1 0 0,-1 0 16,0 0-1,0 0-15,0 0 16,0 0-16,1 0 16</inkml:trace>
  <inkml:trace contextRef="#ctx0" brushRef="#br1" timeOffset="-75140.74">9377 14415 0,'0'0'0,"-21"0"16,-1 0-16,1 0 15,0 21-15,0 0 0,0 0 16,0 0-16,21 0 0,-22 22 0,1-22 16,21 0-16,0 0 0,-21 0 15,21 22-15,-21-22 0,21 0 16,0 0-16,0 0 0,21-21 15,0 22-15,0-22 16,1 0-16,-1 0 0,0 0 16,0 0-16,0 0 0,0 0 0,1-22 15,-1 22-15,-21-21 0,21 0 0,0 0 16,0 0-16,-21 0 0,0-22 16,0 22-16,0 0 0,0-21 15,0 20-15,0 1 0,0-21 0,0 21 16,0 0-16,-21-1 0,0 1 15,0 21-15,0 0 0,-1 0 16,1 0-16,0 21 16,0-21-16,21 22 0,-21-22 15,21 21-15,0 0 0,0 0 0,0 0 16,0 0-16,0 1 16,21-22-16,0 0 15</inkml:trace>
  <inkml:trace contextRef="#ctx0" brushRef="#br1" timeOffset="-74520.73">9800 14415 0,'0'0'0,"-42"0"16,21 0-1,-1 0-15,1 0 16,0 0-16,21 21 0,-21 0 16,0 0-16,21 0 0,0 0 0,0 1 15,-21-1-15,21 0 0,0 0 16,0 0-16,0 0 0,0 1 0,0-1 16,0 0-16,0 0 0,0 0 0,0 0 15,21 1-15,0-22 16,0 0-1,0 0-15,0 0 0,1 0 16,-1 0-16,0-22 0,0 1 16,0 0-16,-21 0 0,0 0 15,21 0-15,1-1 0,-22-20 16,21 0-16,0-1 0,-21 1 0,21 0 16,0-1-16,0 1 0,1 0 0,-1-1 15,-21 1-15,21 0 0,0-1 0,-21 1 16,0 21-16,0-21 0,21 20 15,-21 1-15,0 0 0,-21 21 32,21 21-17,0 0-15,-21 22 0,0-22 16,0 21-16,21-21 0,-22 22 0,1-1 16,21 0-16,-21 1 0,0-1 0,21 0 15,-21 1-15,21-1 0,0 0 16,-21 1-16,21-22 0,0 21 0,0-21 15,0 1-15,0-1 0,0 0 0,0 0 16,0 0-16,21-21 0,0 0 0,-21 21 16,21-21-16,0 0 0,0 0 15,1 0-15,-1 0 0,0 0 16,0 0-16,0-21 0,0 0 16,1 0-16,-1 21 0,0-21 0</inkml:trace>
  <inkml:trace contextRef="#ctx0" brushRef="#br1" timeOffset="-74069.98">10499 14203 0,'-22'0'94,"1"0"-79,21 21 1,0 0-16,0 0 0,-21 1 0,21-1 16,-21 0-16,0 21 0,21-21 15,-21 22-15,-1-22 0,22 21 0,-21-21 16,21 22-16,-21-22 0,21 0 16,-21 0-16,21 0 0,-21 1 0,21-1 15,0 0-15,0 0 0,0 0 16,0-42 15,0 0-15</inkml:trace>
  <inkml:trace contextRef="#ctx0" brushRef="#br1" timeOffset="-73588.26">10350 14266 0,'0'0'0,"0"-21"16,0 0 0,22 21-16,-22-21 15,21 21-15,-21-21 0,21 21 16,0 0-16,0 0 0,0 0 0,1 0 16,-1 21-16,0 0 0,0 0 15,0 0-15,0 1 0,-21-1 0,22 21 16,-1 0-16,-21-20 0,0 20 0,0 0 15,0-21-15,0 22 0,0-22 16,0 0-16,0 21 0,0-20 0,0-1 16,0 0-16,0 0 0,0 0 31,0-42-15,0 0-1,0 0-15,0 0 16,0-1-16,0-20 0,21 21 15,0-21-15,-21 20 0,21-20 0,0 0 16,1-1-16,-1 1 0,0 0 0,0 21 16,0-22-16,0 22 0,-21-21 15,22 21-15,-22-1 0,21 1 16,0 0-16,-21 42 47,0 0-47,0 1 15,0-1-15,0 0 0,0 0 16,0 0-16</inkml:trace>
  <inkml:trace contextRef="#ctx0" brushRef="#br1" timeOffset="-72307.82">11239 14563 0,'0'0'0,"0"-21"0,22 21 0,-22-22 16,0 1-16,21 0 0,-21 0 15,21 0-15,-21 0 0,0-1 16,0 1-16,0 0 0,0 0 0,0 0 16,0 0-16,-21 21 15,0 0-15,-1 0 0,1 0 16,0 21-16,0 0 0,0 0 15,0 0-15,-1 0 0,1 1 0,0-1 16,0 21-16,0-21 0,0 22 16,-1-22-16,22 0 0,0 21 0,0-21 15,0 1-15,0-1 0,0 0 16,0 0-16,22-21 0,-22 21 16,21-21-16,0 0 0,0 0 15,0 0-15,0 0 0,1 0 0,-1 0 16,0-21-16,0 0 0,0 21 0,0-21 15,1 0-15,-22-1 0,21 1 0,0 0 16,0 0-16,-21 0 0,0-22 16,21 22-16,-21 0 0,21-21 15,-21 21-15,0-1 0,0 1 16,0 42 0,-21-21-1,21 22-15,-21-1 0,21 0 0,0 0 16,0 0-16,0 22 0,0-22 0,0 0 15,0 0-15,0 0 0,0 0 0,0 1 16,0-1-16,21-21 16,0 0-16,1 0 0,-1 0 15,0 0-15,0 0 0,0 0 16,0 0-16,1 0 0,-22-21 16,21-1-16,0 22 0,0-21 15,-21 0-15,21 0 0,-21 0 0,21 0 16,-21-1-16,0 1 0,0-21 0,0 21 15,0 0-15,0-1 0,0 1 0,0 0 16,0 42 15,0 0-31,0 1 0,0-1 16,-21 0-16,21 0 0,-21 0 0,21 0 16,0 1-16,0-1 0,0 0 15,0 0-15,-21 0 0,21 0 16,-21 1-1,21-44 32,0 1-47,0 0 16,0 0-16,0 0 0,0 0 16,0-1-16,21 1 0,0 0 15,0 0-15,-21 0 0,21 0 0,1-1 16,-22 1-16,21 0 0,0 0 15,-21 0-15,21 21 0,0-21 0,0 21 32,1 21-32,-22 0 15,0 0-15,0 0 0,0 0 16,21 1-16,-21-1 0,0 0 0,0 0 16,0 0-16,0 0 15,0 1-15,0-1 16,-21-21-1,21-21 32,0-1-47,0 1 16,0 0-16,21 0 16,0 0-16,-21 0 0,21-1 15,0 1-15,0 0 0,1 21 16,-1-21-16,0 21 0,0 0 0,0-21 15,22 21-15,-22 0 0,0 0 0,0 0 16,0 0-16,-21 21 0,0 0 16,0 0-16,0 0 15,0 1-15,0-1 0,0 0 0,0 0 16,0 0-16,0 0 0,0 1 16,-21-1-16,21 0 0,-21-21 15,21 21-15,0 0 16,-21-21-16,42 0 47,-21-21-32,21 21-15</inkml:trace>
  <inkml:trace contextRef="#ctx0" brushRef="#br1" timeOffset="-71863.55">12298 14415 0,'21'0'31,"0"0"-31,0 0 16,0 0-16,1 0 16,-22-22-16,21 22 0,0 0 0,0 0 15,0-21-15,0 21 0,-21-21 0,22 21 16,-1-21-16,-21 0 0,0 0 15,0-1-15,0 1 16,0 0-16,0 0 0,-21 21 16,-1-21-16,1 21 0,0 0 15,0 0-15,0 0 0,0 0 0,-1 21 16,1 0-16,0 0 0,0 0 16,0 1-16,21-1 0,-21 0 15,21 21-15,-22-21 0,22 1 0,0-1 16,0 0-16,0 0 0,0 0 0,0 0 15,0 1-15,22-22 0,-1 21 0,0-21 16,0 21-16,0-21 0,0 0 16,1 0-16,-1 0 0,0 0 0,0 0 15,0 0-15,0 0 0,1 0 16,-1 0-16,0 0 16,-21-21-16,21 0 15,-21-1 1</inkml:trace>
  <inkml:trace contextRef="#ctx0" brushRef="#br1" timeOffset="-56209.11">2074 15748 0,'21'0'15,"1"0"16,-22-21-31,21 21 16,0-21 0,0 21-1,-21-21-15,21 21 16,0-22 0,-21 1-1,0 0-15,0 0 16,0 0-1,-21 0 1,0 21-16,0 0 16,0 0-16,0 0 0,-1 0 0,1 21 15,0 0-15,0 0 0,0-21 16,0 21-16,-22 0 0,22 1 0,0-1 16,0 0-16,0 0 0,-1 21 15,22-20-15,-21-1 0,21 21 0,-21-21 16,21 22-16,0-1 0,0-21 15,0 0-15,0 22 0,0-22 16,0 0-16,21 0 0,0 0 0,1 0 16,-1 1-16,0-22 0,0 21 15,0-21-15,0 0 0,1 0 0,-1 0 16,21 0-16,-21 0 0,22 0 16,-22-21-16,21-1 0,-21 22 0,22-21 15,-1 0-15,-21 0 0,21 0 16,-20 0-16,20-1 0,-21-20 0,0 21 15,0-21-15,1 20 0,-22-20 0,0 21 16,21-21-16,-21 20 0,0-20 16,0 21-16,0 0 0,0 0 15,0-1-15,0 1 0,0 0 16,0 0-16,-21 21 16,-1 0-1,1 0-15,21 21 16,-21 0-16,21 0 0,-21 1 0,21-1 15,-21 0-15,21 0 0,-21 21 16,21-20-16,0 20 0,0 0 0,0-21 16,0 22-16,0-1 0,0-21 15,0 22-15,0-22 0,0 21 0,0-21 16,0 0-16,0 1 0,21-1 0,0 0 16,0-21-16,-21 21 15,21-21-15,0 0 0,1 0 0,-1 0 16,21 0-16,-21 0 0,0 0 15,22 0-15,-22-21 0,0 0 0,21 21 16,-20-21-16,-1-1 0,0 1 0,0 0 16,0 0-16,0-21 0,-21 20 15,0 1-15,0 0 0,0-21 0,0 21 16,0-1-16,0 1 0,0 0 16,0 0-16,0 0 0,0 0 15,-21 21-15,0 0 16,0 0-16,0 0 15,0 21-15,-1 0 0,1-21 16,0 21-16,21 0 0,-21 0 16,0 22-16,0-22 0,21 0 0,0 0 15,0 22-15,0-22 0,-22 0 16,22 0-16,0 0 0,0 0 0,0 1 16,22-22-16,-22 21 15,21-21-15,0 0 16,0 0-16,0 0 0,0-21 15,1-1-15,-22 1 16,21 0-16,-21 0 0,0 0 0,21 0 16,-21-1-16,21-20 0,-21 21 15,0 0-15,0 0 0,21-22 16,-21 22-16,21 21 0,-21-21 0,0 0 16,0 42 15,0 0-31,0 0 15,0 22-15,0-22 16,0 0-16,0 0 0,0 0 0,0 22 16,0-22-16,0 0 0,0 0 15,0 0-15,22-21 0,-22 21 0,21 1 16,0-1-16,0-21 16,0 0-16,0 0 15,1 0-15,-1 0 0,0-21 16,-21-1-16,21 22 0,0-21 0,0 0 15,1 0-15,-1 0 0,0-22 16,0 22-16,0 0 0,0-21 0,1 21 16,-1-1-16,-21 1 0,0 0 15,21 0-15,-21 0 0,-21 42 32,0-21-32,21 21 15,0 0-15,-22 0 0,22 1 0,0-1 16,0 0-16,0 0 0,0 0 15,0 0-15,0 1 0,0-1 16,22 0-16,-22 0 0,21 0 16,0-21-16,-21 21 15,21-21-15,-21 22 0,21-22 16,-21 21-16,21-21 16,-42 0 30,0 0-46,0 0 0,21-21 16,-21 21-16,0-22 16,-1 22-16,1 0 15,0 0 1,21 22 15,0-1-15,21-21-16,0 21 15,1-21-15,-1 0 0,0 0 16,0 0-16,0 0 0,0 0 16,1 0-16,20 0 0,-21 0 15,0 0-15,22-21 0,-22 0 0,0 21 16,21-22-16,-21 1 0,1 0 0,-1 0 16,0-21-16,0 20 15,0 1-15,-21 0 0,21-21 0,-21 21 16,0-1-16,0 1 0,0 0 15,0 0-15,-21 21 16,0 0-16,0 21 16,21 0-16,0 0 15,0 1-15,0-1 0,0 0 0,0 0 16,0 0-16,0 0 0,0 1 0,0 20 16,0-21-16,21 0 15,0 0-15,-21 1 0,0-1 0,21 0 16,-21 0-1,0 0 1,-21-21 0,0 0-1,0 0-15,0 0 0,0 0 16,-1 0-16,22-21 16,-21 21-1,21-21 1,0 0-1,0 0-15,21 21 16,1 0-16</inkml:trace>
  <inkml:trace contextRef="#ctx0" brushRef="#br1" timeOffset="-54379.47">4127 15917 0,'0'-21'16,"0"0"-16,-21 21 31,21 21-31,0 0 0,0 1 16,0-1-16,0 0 0,-21 0 0,21 0 16,0 0-16,-21 1 15,21-1-15,0 0 0,0 0 0,0 0 16,-21 0-16,21 1 0,0-1 15,-21-21-15,21-21 47,0-1-47,0 1 16,0 0-16,0 0 0,0-21 16,0 20-16,0 1 0,21 0 0,0-21 15,0 21-15,0-1 16,0 1-16,1 0 0,-1 21 0,0 0 15,0 0-15,0 0 0,0 21 16,-21 0 0,22 1-16,-22-1 0,0 0 0,0 21 15,0-21-15,21 1 0,-21-1 16,0 0-16,21 0 0,-21 0 0,0 0 16,0 1-16,21-22 0,-21 21 15,21-21-15,0 0 16,1-21-1,-22-1-15,21 22 0,-21-21 16,21 0-16,0 0 0,-21 0 16,21 0-16,0-1 0,1-20 15,-1 21-15,21 0 0,-21-22 0,0 22 16,22 0-16,-22 0 0,0 21 16,0-21-16,0 21 0,1 0 0,-1 0 15,0 0-15,-21 21 16,0 0-16,0 0 15,0 0-15,0 1 0,0-1 16,0 0-16,0 0 0,0 0 16,0 0-1,21-21 17,0 0-17,-21-21-15,0 0 16,0 0-16,0 0 0,0 0 15,0-1-15,0 1 16,0 0-16,0 0 0,-21 21 0,0-21 16,0 21-16,0 0 0,-1 0 15,1 0-15,0 0 0,0 21 16,0 0-16,0 0 0,-1 0 0,1 1 16,0-1-16,0 0 0,0 21 0,0-21 15,-1 1-15,22 20 0,0-21 16,0 0-16,0 0 0,0 1 0,0-1 15,0 0-15,0 0 16,22-21-16,-1 0 0,0 0 16,0 0-16,0 0 0,0 0 15,1 0-15,-22-21 0,21 0 0,0 21 16,0-21-16,-21-1 0,21 22 16,0-21-16,-21 0 0,0 0 0,22-21 15,-1 20-15,-21 1 0,0 0 0,0 0 16,21 0-16,-21 0 0,0-1 15,0 44 17,-21-1-17,21 0-15,0 0 16,0 0-16,0 0 0,0 1 0,0-1 16,0 0-16,21-21 15,0 21-15,0-21 0,0 0 0,1 0 16,-1 0-16,0 0 0,21 0 0,-21 0 15,1 0-15,-1 0 0,0-21 16,0 21-16,0-21 0,-21 0 16,21-1-16,-21 1 0,0 0 0,0 0 15,0 0-15,0 0 0,0-1 16,0 1-16,0 0 0,0 0 16,0 42 15,0 0-31,0 0 0,0 1 15,0-1-15,-21 0 0,21 21 0,0-21 16,0 1-16,0-1 0,0 0 16,0 0-16,0 0 0,0 0 0,0 1 15,0-1-15,0-42 47,0-1-31,0 1-16,21 0 15,-21 0-15,0-21 0,0 20 16,22 1-16,-22 0 0,21 0 0,0 0 16,-21 0-16,21-1 0,0 1 0,0 0 15,1 21-15,-1 0 16,0 0-16,0 0 0,0 0 16,-21 21-16,21-21 0,1 21 0,-22 1 15,0-1-15,21 0 16,-21 0-16,0 0 0,0 0 0,0 1 15,0-1-15,0 0 0,0 0 16,0 0-16,-21-21 16,21-21 31,0 0-32,0 0-15,0 0 0,0-1 16,21 1-16,0 0 0,-21 0 15,21 0-15,0 0 0,0-1 0,1 1 16,-1 0-16,0 0 0,0 21 16,0 0-16,0 0 0,1 0 15,-1 0 1,0 21-16,-21 0 0,0 0 0,0 1 16,0 20-16,0-21 15,0 0-15,0 0 0,0 1 16,0-1-16,0 0 0,0 0 0,-21 0 15,0 0-15,21 1 16,0-1-16,-22-21 16,22-21 15,0-1-15,0 1-16,0 0 15,22 0-15,-1 0 0</inkml:trace>
  <inkml:trace contextRef="#ctx0" brushRef="#br1" timeOffset="-53976.7">5905 16002 0,'0'0'0,"22"0"31,-1 0-15,0 0-16,0 0 0,0 0 15,0-21-15,22 21 0,-22-21 16,0 21-16,0-21 0,0 21 0,1-22 16,-1 1-16,-21 0 0,0 0 15,0 0-15,0 0 0,0-1 16,-21 22 0,-1 0-16,1 0 15,0 0-15,-21 22 0,21-22 0,-1 21 16,1 0-16,0 0 0,0 21 15,0-20-15,21-1 0,0 21 0,-21-21 16,21 0-16,0 1 0,0-1 0,0 0 16,0 0-16,0 0 0,0 0 15,21 1-15,0-22 16,0 21-16,0-21 0,0 0 16,1 0-16,-1 0 15,0 0-15,-21-21 0,21 21 16,-21-22-16,21 22 0,0-21 0,1 21 15,-1-21-15,0 21 0</inkml:trace>
  <inkml:trace contextRef="#ctx0" brushRef="#br1" timeOffset="-53584.77">6540 16044 0,'22'0'47,"-1"0"-47,0 0 15,-21-21-15,0 0 32,-21 21-1,0 21-16,21 0 1,21-21 47,0 0-48</inkml:trace>
  <inkml:trace contextRef="#ctx0" brushRef="#br1" timeOffset="-52764.21">7832 15663 0,'0'0'0,"0"-21"16,0 0-1,21 42 17,0 0-17,-21 1-15,0 20 0,21-21 16,-21 0-16,0 22 0,0-22 0,0 21 16,0 0-16,0-20 0,0 20 15,0-21-15,0 21 0,0-20 0,0-1 16,0 0-16,0 0 0,0 0 15,0 0-15,0-42 32,0 0-17,21 0-15,-21 0 0,21-22 0,-21 22 16,22-21-16,-1 0 0,0 20 0,0-20 16,21 0-16,-20-1 0,-1 1 0,21 0 15,-21-1-15,0 22 0,1-21 16,-1 21-16,0 0 0,0-1 0,-21 1 15,21 21-15,-21 21 32,0 1-17,0-1-15,0 0 0,0 0 16,0 0-16,0 0 0,0 1 16,0-1-16,0 0 15</inkml:trace>
  <inkml:trace contextRef="#ctx0" brushRef="#br1" timeOffset="-51327.96">8445 15960 0,'0'0'0,"22"0"0,-1-21 16,0-1-16,0 1 0,-21 0 15,21 0-15,-21 0 16,21 0-16,-21-1 0,0 1 0,0 0 15,0 0-15,0 0 0,-21 0 0,0 21 16,0-22-16,0 22 16,0 0-16,-1 0 0,1 22 15,0-1-15,21 0 0,-21 0 16,0 0-16,0 0 0,21 22 0,-22-22 0,22 21 16,-21-21-16,21 22 0,0-22 15,0 0-15,0 0 0,0 0 16,0 1-16,0-1 0,0 0 0,21-21 15,1 0 1,-1 0-16,0 0 0,0 0 0,0 0 16,0-21-16,1 0 0,-1 21 0,0-22 15,0 1-15,0 0 0,-21 0 16,21-21-16,-21 20 0,22 1 0,-22 0 16,0-21-16,0 21 0,0-1 0,0 1 15,0 0-15,0 0 16,0 42 15,0 0-31,0 0 0,0 1 0,0-1 16,0 0-16,-22 0 0,22 21 15,0-20-15,0-1 0,0 21 0,0-21 16,0 0-16,0 1 0,22-1 0,-1-21 16,0 21-16,0 0 0,0-21 15,0 0-15,1 0 0,-1 0 0,21 0 16,-21 0-16,0 0 0,22-21 0,-22 0 15,21 0-15,-21-1 0,22 22 0,-1-21 16,-21-21-16,0 21 0,1 0 16,-1-1-16,0-20 0,-21 21 0,21 0 15,-21 0-15,0-1 0,0 1 16,0 0-16,0 0 0,-21 21 16,0 0-16,0 0 15,-1 0-15,1 21 16,21 0-16,0 0 0,0 1 15,0-1-15,0 0 0,0 0 16,0 0-16,21 0 0,1 1 16,-22-1-16,21 0 0,0-21 15,-21 21-15,0 0 16,21-21-16,-21 21 16,21-21-16,-21 22 0,21-22 15,-21 21-15,22-21 16,-1 0-1,0 0-15,0 0 0,0 0 0,0 0 16,1 0-16,-1 0 0,0 0 0,0-21 16,0-1-16,0 22 0,1-21 15,20 0-15,-21 0 0,0 0 0,0 0 16,1-1-16,-22 1 0,0 0 0,21-21 16,-21 21-16,0-1 0,0 1 0,0 0 15,0 0-15,-21 21 16,-1 0-1,1 0-15,0 0 0,0 0 16,0 0-16,0 21 0,-1 0 16,1 0-16,0 1 0,0-1 0,0 0 15,21 0-15,0 0 0,0 0 0,0 1 16,0-1-16,0 0 0,0 0 0,0 0 16,21 0-1,0-21-15,0 0 0,0 0 16,1 0-16,-1-21 0,0 0 15,0 0-15,0 0 16,-21 0-16,0-1 16,21 1-16,-21 0 0,22 0 0,-22 0 15,0 0-15,0-1 0,21 1 16,-21 42 15,0 1-31,0-1 0,0 0 16,-21 0-16,21 0 0,0 0 0,-22 1 15,22-1-15,0 0 0,0 0 16,0 0-16,0 0 0,0 1 0,22-22 16,-1 0-16,0 21 0,0-21 15,0 0-15,0 0 0,1 0 16,-1 0-16,0-21 16,0 21-16,0-22 0,-21 1 0,21 0 15,1 21-15,-22-21 0,21 0 0,-21 0 16,0-1-16,21 1 0,-21 0 15,21 0-15,-21 0 16,0 42 0,0 0-1,0 0-15,0 0 0,0 1 16,0-1-16,-21 0 0,21 0 0,0 0 16,-21 0-16,21 1 15,0-1 1,0-42 15,0-1-31</inkml:trace>
  <inkml:trace contextRef="#ctx0" brushRef="#br1" timeOffset="-51000.15">9948 15642 0,'0'0'0,"0"-42"16,0 63 15,-21-21-31,21 21 0,0 0 16,0 1-1,21-22 1,0 0-16,1 0 0,-1 0 16,0 0-1,-21-22-15,21 1 0,-21 0 16,0 0-16,0 0 15,0 0-15,0-1 16,-21 22-16,0 0 16,0 0-16,-1 0 0,1 22 15,0-1-15,21 0 16,-21-21-16,21 21 0,0 0 16,0 0-1,21-21-15,0 0 0,0 0 16</inkml:trace>
  <inkml:trace contextRef="#ctx0" brushRef="#br1" timeOffset="-50459.94">10308 15431 0,'0'-22'15,"0"44"-15,0-1 0,-21 0 16,21 0-16,-21 0 15,21 0-15,0 22 0,0-22 0,-21 0 16,21 21-16,0-20 0,-22-1 0,22 21 16,0-21-16,0 22 0,0-22 0,-21 0 15,21 0-15,-21 0 0,21 0 16,-21 1-16,21-1 0,0 0 0,0 0 16,0-42 30,0 0-46,0 0 0,0-1 16,0 1-16,0 0 0,21 0 16,-21 0-16,21 0 15,0-1-15,-21 1 0,22 0 0,-1 21 16,0-21-16,0 21 0,0 0 16,0-21-16,1 21 15,-1 0-15,-21 21 0,21 0 16,-21 0-16,0 0 0,0 1 15,0-1-15,0 0 0,0 0 0,0 0 16,0 0-16,-21-21 0,0 22 16,-1-1-16,22 0 0,-21-21 0,0 21 15,0-21-15,0 21 0,0-21 16,-1 0-16,22 21 0,-21-21 16,0 0-16,0 0 15,21-21 16,0 0-31,21 21 16,0-21-16</inkml:trace>
  <inkml:trace contextRef="#ctx0" brushRef="#br1" timeOffset="-50172.84">10626 15409 0,'0'0'0,"0"-21"0,0 42 32,0 1-32,0-1 15,0 21-15,-22-21 0,22 0 0,-21 22 16,21-22-16,0 21 0,0-21 0,0 22 16,-21-22-16,21 21 0,-21-21 0,21 1 15,0 20-15,0-21 0,-21 0 16,21 0-16,-21 1 0,21-1 0,0 0 15,0 0-15,0-42 47,21 0-31</inkml:trace>
  <inkml:trace contextRef="#ctx0" brushRef="#br1" timeOffset="-49805.05">10710 15833 0,'21'0'31,"1"0"-15,-1 0-16,0 0 0,0 0 0,0 0 16,0 0-16,1-21 0,-1-1 15,0 22-15,0-21 0,0 0 16,-21 0-16,0 0 15,-21 21-15,0 0 16,0 0-16,0 0 0,-1 0 16,1 0-16,0 21 0,0-21 15,0 21-15,0 0 0,21 0 0,-22 1 16,1 20-16,21-21 0,-21 0 0,21 0 16,0 1-16,0 20 0,0-21 15,0 0-15,0 0 0,0 1 16,21-22-1,0 0-15,1 0 0,-1 0 16,0 0-16,0-22 16,0 22-16,0-21 0,1 0 0,-1 0 15,0 0-15,0 0 0</inkml:trace>
  <inkml:trace contextRef="#ctx0" brushRef="#br1" timeOffset="-49544.15">11409 15536 0,'0'-21'0,"0"42"31,0 1-15,0-1-16,0 0 0,0 0 16,0 0-16,0 0 0,0 22 0,0-22 15,0 0-15,-21 0 0,21 22 16,-22-22-16,1 0 0,21 0 0,-21 21 15,21-20-15,0-1 0,-21-21 0,21 21 16,-21 0-16,21 0 0</inkml:trace>
  <inkml:trace contextRef="#ctx0" brushRef="#br1" timeOffset="-49056.2">11345 15600 0,'0'-21'15,"0"0"-15,0-1 0,21 22 16,-21-21-16,22 21 0,-1 0 16,0 0-16,0 0 0,0 0 15,0 0-15,1 0 0,-22 21 16,0 1-16,21-22 0,0 21 15,-21 21-15,0-21 0,0 0 16,21 1-16,-21-1 0,0 21 0,0-21 16,0 0-16,0 22 0,0-22 0,0 0 15,0 0-15,0 0 0,0 1 16,0-1-16,0 0 0,0 0 16,-21-21-16,0 0 15,21-21 1,0 0-1,0 0-15,0-1 0,0 1 0,21 0 16,0 0-16,-21 0 0,21-22 0,0 22 16,1-21-16,-1 21 15,0-22-15,0 1 0,0 21 0,0-21 16,1-1-16,-1 1 0,-21 21 0,21-22 16,0 22-16,0 0 0,0 0 0,-21 0 15,22 21 1,-22 21-1,0 0 1,0 0-16,0 0 16,-22-21-16,22 22 0,0-1 15</inkml:trace>
  <inkml:trace contextRef="#ctx0" brushRef="#br1" timeOffset="-47846.6">12044 15896 0,'21'0'15,"0"-21"-15,0 21 16,-21-21-16,21 0 0,1 0 16,-22-1-16,21 1 0,-21 0 15,0 0-15,0 0 0,0 0 0,0-1 16,0 1-16,-21 21 15,-1 0-15,1 0 16,0 0-16,0 0 0,-21 21 0,20 1 16,1-1-16,0 0 0,0 0 15,0 0-15,0 0 0,21 22 0,0-22 16,0 0-16,0 0 0,0 0 0,0 1 16,0-1-16,0 0 0,21-21 15,0 0-15,0 0 16,0 0-16,0 0 0,1 0 0,-1 0 15,0-21-15,0 0 0,0-1 16,-21 1-16,0 0 0,21 0 16,1 21-16,-22-21 0,21 0 15,-21-1-15,0 1 0,0 0 0,0 0 16,21 21-16,-21-21 0,-21 42 31,0-21-31,21 21 0,0 0 16,-22-21-16,22 21 0,-21 1 0,21-1 15,0 0-15,0 0 0,0 0 0,0 0 16,0 1-16,0-1 0,21 0 16,1-21-16,-1 21 0,0-21 0,0 0 15,0 0-15,0 0 0,1 0 16,-1 0-16,0 0 0,0-21 0,21 21 16,-42-21-16,22 0 0,-1-1 0,0 22 15,0-21-15,-21 0 0,21 0 16,-21 0-16,21 0 0,-21-1 0,0 1 15,0 0-15,0 0 16,0 42 0,-21 0-16,21 0 15,0 1-15,-21-1 0,21 0 0,-21 0 16,21 0-16,0 0 0,0 1 16,0-1-16,0 0 0,0 0 0,-21 0 15,21-42 32,0 0-31,0 0-16,0 0 15,21-1-15,-21 1 0,0 0 16,21 0-16,0 21 0,0-21 0,-21 0 16,22-1-16,-1 1 0,-21 0 0,21 21 15,0-21-15,0 21 0,0 0 16,1 0-1,-22 21-15,0 0 16,0 0-16,0 1 0,0-1 0,0 0 16,0 0-16,0 0 15,0 0-15,0 1 16,-22-22-16,22 21 0,-21-21 16,21-21 15,0-1-16,0 1-15,0 0 0,21 0 16,1 0-16,-22 0 0,21-1 16,0 1-16,0 0 0,21 0 15,-20 0-15,-1 21 0,0-21 0,0-1 0,0 22 16,0 0-16,1 0 0,-1 22 16,-21-1-1,0 0-15,0 0 0,0 0 0,0 0 16,0 1-16,-21-1 0,21 0 0,-22 0 15,22 0-15,0 0 0,-21 1 16,21-1-16,-21 0 16,21-42 46,0 0-46,0-1-16,0 1 15</inkml:trace>
  <inkml:trace contextRef="#ctx0" brushRef="#br1" timeOffset="-47428.63">13017 15875 0,'22'0'16,"-1"0"-1,0-21-15,0 21 0,0 0 16,0-21-16,1 21 16,-1 0-16,0-21 0,0-1 0,0 22 15,0 0-15,1-21 0,-1 21 16,0 0-16,-21-21 0,0 0 0,0 0 16,0 0-1,-21 21-15,0 0 16,-1 0-16,1 0 0,-21 0 0,21 21 15,0 0-15,-1-21 0,-20 21 16,21 0-16,0 0 0,0 1 0,21-1 16,0 21-16,-22-21 0,22 0 0,0 1 15,0-1-15,0 0 0,0 0 0,0 0 16,22 0 0,-1-21-16,0 0 0,-21 22 0,21-22 15,0 0-15,0 0 0,1 0 0,-1 0 16,0 0-16,0 0 0,0 0 0,0 0 15,1 0-15,-1-22 16,0 22-16,-21-21 0,21 21 16,-21-21-16,0 0 0</inkml:trace>
  <inkml:trace contextRef="#ctx0" brushRef="#br0" timeOffset="-21383.5">15642 12806 0,'-21'0'16,"0"0"-16,0 0 0,-1 0 16,1 0-16,0 0 0,0 0 15,0 0-15,0 0 0,-1 0 16,1 0-16,0 0 0,0 0 0,0 0 16,0 0-16,-1 0 0,1 0 15,0 0-15,21 21 0,-21-21 16,0 0-16,0 0 15,21 21-15,21-21 47,0 0-47,0 0 16,21 0-16,-20 0 0,-1 0 16,0 0-16,21 0 0,-21 0 15,1 0-15,20 0 0,0 0 0,1 0 16,-1 0-16,21 0 0,-20 0 0,20 0 15,22 0-15,-22 0 0,22 0 0,0 0 16,-1 0-16,1 0 0,0 0 16,-1 0-16,-20 0 0,21 0 0,-22 0 15,1 0-15,-1 0 0,-21 0 0,1 0 16,-1 0-16,-21 0 0,0 0 0,1 0 16,-1 0-16,0 0 0,0 0 0,0 0 31,-21-21 0,0 0-15,-21 21-16,0-21 0,21 0 0,-21 21 15,0-22-15,-1 22 0,22-21 0,-21 21 16,0-21-16,0 0 0,0 21 0,21-21 16,-21 21-16,-1-21 0,1 21 0,21-22 15,-21 22-15,0 0 16,21-21-16,-21 21 0,21-21 15,-21 21-15,-1 0 0,44 0 79,-1 21-79,0-21 0,0 0 15,0 0-15,22 0 0,-22 0 0,0 0 16,21 0-16,-21 21 0,1-21 0,20 0 15,-21 0-15,0 0 0,0 0 0,1 0 16,-1 0-16,0 0 0,0 0 0,-21 22 16,0-1-16,0 0 15,-21 0 1,0 0-16,0 0 0,-1 1 0,-20-1 16,21 0-16,-21 0 0,20 21 0,-20-20 15,21 20-15,0-21 0,-22 0 0,22 22 16,-21-22-16,21 0 0,0 0 0,-1 0 15,1 0-15,21 1 0,0-1 0,-21 0 16,21 0-16,-21-21 0,21 21 16,-21-21-16,21 21 15,0-42 17,21 0-32,0 21 15,-21-21-15</inkml:trace>
  <inkml:trace contextRef="#ctx0" brushRef="#br0" timeOffset="-19764.33">17843 12933 0,'22'-21'16,"-44"42"-16,44-63 0,-22 20 0,21 1 0,-21 0 16,0 0-16,0 0 15,0 0-15,0 42 32,0 0-32,0 0 15,0 0-15,0 0 0,0 22 0,0-22 16,-21 21-16,21-21 0,-22 22 15,22-22-15,-21 21 0,21-21 16,0 1-16,-21-1 0,0 0 0,21 0 16,-21 0-16,21 0 0,21-42 47,-21 0-47,21 21 15,0-21-15,0 0 0,-21-22 16,22 22-16,-1 0 0,0 0 0,0-21 15,-21 20-15,21-20 0,0 21 0,1 0 16,-1 0-16,0-1 0,0 22 31,-21 22-31,0-1 16,0 0-16,0 0 0,0 21 16,0-20-16,0-1 0,0 0 0,0 0 15,0 0-15,0 0 0,21 1 0,-21-1 16,21 0-16,1-21 0,-1 0 15,0 21-15,0-21 0,0 0 16,0 0-16,1 0 0,-1 0 16,0-21-16,21 21 0,-21-21 0,1 0 15,-1 21-15,0-22 0,0 1 0,0 0 16,0 0-16,1-21 0,-1 20 0,-21 1 16,21 0-16,0 0 0,-21-21 15,0 20-15,21 1 0,-21 0 16,0 42-1,0 0 1,0 1-16,0-1 0,0 0 0,-21 0 16,21 21-16,0-20 0,0-1 0,-21 0 15,21 0-15,0 0 0,0 0 0,0 1 16,0-1-16,0 0 0,0 0 16,21-21-1,0 0-15,0 0 0,1 0 16,-1 0-16,0 0 15,0-21-15,0 0 0,0 0 16,-21-1-16,0 1 0,0 0 0,0 0 16,0 0-16,0 0 0,0-1 0,0 1 15,0 0-15,-21 0 0,0 0 16,21 0-16,-21-1 0,0 22 0,0 0 16,21-21-16,-22 21 0,1 0 15,42 0 16,1 0-31,-1 0 0,0 0 16,0-21-16,0 21 0,0 0 16,22 0-16,-22 0 0,0 0 15,0 0-15,22 0 0,-22 0 0,0 0 16,0 0-16,0 0 0,0 0 0,1 21 16,-1 0-16,0-21 0,-21 22 0,21-1 15,-21 0-15,0 0 0,0 0 0,0 0 16,0 1-16,0-1 15,0 0-15,0 0 0,0 0 16,0 0-16,0 1 16,-21-22-1,21 21-15,0-42 47,0-1-47,0 1 0,0 0 16,0 0-16,0 0 0,21 0 0,0-1 15,-21 1-15,21-21 0,1 21 0,-1 0 16,0-1-16,-21 1 0,42 0 0,-21 0 16,1 0-16,-1 0 0,0 21 0,0 0 15,0 0-15,0 21 0,-21 0 16,22 0-16,-1 0 0,-21 0 0,21 22 16,-21-22-16,0 21 0,0-21 0,0 1 15,0-1-15,0 21 0,-21-21 16,21 0-16,-21 1 0,21-1 15,-22-21-15,22-21 63,0-1-63,0 1 16,22 0-16,-1 0 0,0 21 0,-21-21 15</inkml:trace>
  <inkml:trace contextRef="#ctx0" brushRef="#br0" timeOffset="-18948.45">19897 13081 0,'0'-21'31,"21"0"-31,0 0 0,-21-1 15,21 22-15,0-21 0,-21-21 0,21 21 16,1 0-16,20-1 0,-21-20 0,0 21 16,0-21-16,1-1 0,-1 22 0,0 0 15,-21 0-15,0-22 0,0 22 16,0 0-16,-21 21 31,0 21-31,-1 0 0,1 1 16,21-1-16,0 0 0,0 21 15,0-21-15,0 1 0,0-1 0,0 21 16,0-21-16,0 0 0,0 22 0,0-22 16,0 0-16,0 0 0,0 0 0,0 1 15,0-1-15,0 0 0,0 0 16,-21-42 15,0 0-15,21 0-16,-21 21 0,21-22 15,0 1-15,0 0 0,-21 0 16,21 0-16,0 42 31,0 0-31,0 0 16,0 0-16,0 1 0,0-1 16,21-21-16,0 21 0,-21 0 0,21-21 15,0 21-15,0 0 0,1-21 0,-1 0 16,0 0-16,21 0 0,-21 0 0,1 0 15,20 0-15,-21 0 0,21 0 16,-20 0-16,20-21 0,-21 21 16,21-21-16,-20 0 0,-1 0 0,0 0 15,0-22-15,0 22 0,0-21 0,1-1 16,-1 1-16,0 0 0,-21-1 0,0 1 16,21-21-16,-21 20 0,0 22 0,21-21 15,-21-1-15,0 22 0,0 0 16,0 0-16,0 42 15,0 0 1,-21 0-16,21 22 0,-21-22 0,21 21 16,0 1-16,0-1 0,0 0 0,0 1 15,-21-1-15,21-21 0,0 21 16,0 1-16,-21-22 0,21 21 16,0-21-16,0 1 0,0-1 0,0 0 15,0 0-15,0 0 0,21-21 31,0 0-31,-21-21 16,21 0-16,-21 0 0,0 0 16,0-1-16</inkml:trace>
  <inkml:trace contextRef="#ctx0" brushRef="#br0" timeOffset="-18756.56">20616 12806 0,'-21'0'0,"42"0"0,-63 0 15,63 0 17,0 0-32,0 0 0,1 0 15,-1 0-15,0-21 0,21 0 16,-21 21-16,22-22 0,-22 22 16,21-21-16,-21 21 0,22-21 0,-1 21 0,-21 0 15,22-21-15,-1 21 0</inkml:trace>
  <inkml:trace contextRef="#ctx0" brushRef="#br0" timeOffset="-17328.03">21399 12996 0,'22'0'0,"-1"-21"16,0 21-16,0-21 15,-21 0-15,21 0 16,-21 0-16,21-1 0,-21-20 0,0 21 16,0 0-16,0 0 0,0-1 0,0 1 15,0 0-15,0 0 0,0 0 16,-21 21-16,0 0 0,0 0 0,0 0 16,0 0-16,-22 0 0,22 21 0,0-21 0,0 21 15,0 0-15,-1 22 0,1-22 16,0 21-16,0-21 0,21 0 15,0 22-15,-21-22 0,21 0 0,0 21 16,0-20-16,0-1 0,0 0 16,0 0-16,21-21 0,0 0 15,0 0-15,0 0 0,1 0 16,-1 0-16,0 0 0,-21-21 0,21 21 16,0-21-16,0 0 0,1-1 15,-1 1-15,-21 0 0,21-21 0,0 21 16,0-1-16,-21-20 0,21 21 15,1-21-15,-22 20 0,21 1 0,-21 0 16,0 0-16,0 42 16,0 0-1,-21 0-15,21 1 0,0 20 0,-22-21 16,1 0-16,21 0 0,0 22 16,0-22-16,0 0 0,0 0 0,0 0 15,0 1-15,0-1 0,0 0 16,0 0-16,21-21 0,1 0 15,-1 0-15,0 0 0,0 0 16,0 0-16,0-21 0,1 0 16,-1 0-16,0-1 0,0 1 0,-21 0 15,21 0-15,0-21 0,1 20 16,-1-20-16,0 0 0,0-1 0,0 1 16,0 0-16,22-22 0,-22 22 0,0 0 15,0-1-15,-21 1 0,21 0 0,-21-1 16,22 22-16,-22 0 0,0 0 0,0 42 31,-22 0-31,1 0 0,0 0 16,21 22-16,-21-22 0,0 21 0,21 1 15,0-1-15,-21 0 0,21 1 0,0-1 16,0 0-16,0 1 0,0-1 16,0 0-16,0 1 0,0-22 0,0 21 15,0-21-15,21 0 0,-21 1 0,0-1 16,21 0-16,0 0 0,0 0 15,0-21 1,1 0-16,-1 0 0,0-21 16,-21 0-16,21 0 0,0 0 0,-21-1 15,21 1-15,1 0 0,-1-21 0,-21 21 16,21-22-16,0 22 0,0-21 0,-21 21 16,0-1-16,21 1 0,-21 42 31,0 1-16,0-1-15,0 0 0,0 0 0,0 0 16,0 0-16,0 1 0,0-1 0,0 0 16,0 0-16,0 0 0,0 0 0,0 1 15,22-22-15,-1 0 16,0 21-16,0-21 16,0 0-16,0 0 0,1-21 15,-22-1-15,21 22 0,0-21 0,0 0 16,0-21-16,0 21 0,-21-1 0,22-20 15,-1 21-15,0 0 0,0 0 0,-21-22 16,21 22-16,0 21 0,-21-21 0,22 21 31,-22-21 63,0 0-94,0-1 16,0 1-16,0 0 15,0 0-15,-22 21 32,1 21-32,0 0 15,0-21-15,0 21 0,21 1 16,-21 20-16,-1-21 0,1 0 0,21 0 15,0 1-15,-21 20 0,21-21 0,0 0 16,0 0-16,0 1 0,0-1 0,0 0 16,0 0-16,21 0 0,0-21 15,1 21-15,-1-21 0,0 0 16,0 0-16,21 0 0,-20 0 16,-1 0-16,0 0 0,0 0 0,0-21 15,0 21-15,1-21 0,-1 21 0,-21-21 16,21 0-16,0 21 0,-21-21 15,0-1-15,21 1 0,-21 0 16,0 0-16,0 0 0,0 0 0</inkml:trace>
  <inkml:trace contextRef="#ctx0" brushRef="#br0" timeOffset="-17120.15">22712 12319 0,'0'0'0,"-21"0"0,21-21 0,-22 21 0,1 0 16,0 0 62,0 0-78,0 0 16,0 0-16</inkml:trace>
  <inkml:trace contextRef="#ctx0" brushRef="#br0" timeOffset="-16892.28">21632 12573 0,'0'0'0,"0"21"16,21-21-1,1 0-15,-1 0 0,0 0 0,0 0 16,21 0-16,-20 0 0,20 0 16,-21 0-16,21 0 0,-20 0 0,20-21 15,-21 21-15,0 0 0,0 0 0,22 0 16,-43-21-16,21 21 0,0-21 0,0 21 16,0 0-16,1-21 0</inkml:trace>
  <inkml:trace contextRef="#ctx0" brushRef="#br0" timeOffset="-15904.03">23241 12764 0,'0'-22'15,"0"44"-15,21-44 0,-21 1 0,21 21 0,0-21 16,-21 42 15,0 0-15,-21 1-16,21 20 0,-21-21 15,21 0-15,0 0 0,-21 1 0,21-1 16,0 0-16,0 0 0,0 0 0,0 0 16,0 1-16,-21-1 0,21 0 15,0-42 16,0 0-15,0-1-16,0 1 0,21 0 16,0 0-16,0 0 0,-21-22 0,21 22 15,1 0-15,-1 0 0,0-21 0,21 20 16,-21 1-16,1 0 0,-1 21 16,0-21-16,21 21 0,-21 0 0,1 0 15,-1 0-15,-21 21 0,21-21 0,0 21 16,-21 0-16,0 22 0,0-22 0,0 0 15,0 21-15,0-20 0,0-1 0,0 21 16,0-21-16,0 0 0,0 1 0,0-1 16,0 0-16,0 0 15,0 0-15,-21-21 16,21-21 0,0 0-1,0 0-15,0 0 0,21-1 0,-21 1 16,21 0-16,0-21 0,1 21 0,-1-22 15,0 22-15,0-21 0,0-1 16,0 22-16,22 0 0,-22 0 0,0 0 16,21 0-16,-20 21 0,-1 0 0,0 0 15,0 0-15,0 0 0,0 0 0,1 21 16,-22 21-16,21-21 0,-21 0 16,0 1-16,0 20 0,0-21 15,0 21-15,0-20 0,0-1 16,-21 21-16,-1-21 0,22 0 0,-21 1 15,21-1-15,-21 0 0,0-21 16,0 21-16,21-42 47,0 0-47,21 21 0,0-21 0,0 21 16</inkml:trace>
  <inkml:trace contextRef="#ctx0" brushRef="#br0" timeOffset="-15536.24">24257 12848 0,'21'0'32,"0"0"-32,0 0 15,1 0-15,-22-21 0,21 21 0,0-21 16,0 21-16,0-21 0,0 0 0,1-1 15,-22 1-15,21 0 0,-21 0 16,0 0-16,0 0 16,-21 21-16,-1 0 15,1 0-15,0 0 0,0 21 16,0 0-16,0-21 0,-1 21 0,1 0 16,0 22-16,0-22 0,0 0 0,21 0 15,0 21-15,0-20 0,0-1 0,0 0 16,0 0-16,0 0 0,0 0 0,0 1 15,0-1-15,0 0 0,21-21 16,0 21-16,21-21 0,-20 0 0,-1 0 16,21 0-16,0 0 0,-20 0 0,20 0 15,0 0-15,1 0 0,-22 0 0,21-21 16,-21 0-16,0 0 0</inkml:trace>
  <inkml:trace contextRef="#ctx0" brushRef="#br0" timeOffset="-14864.63">24934 12764 0,'0'21'16,"-21"-21"-16,0 21 15,0 0-15,21 0 0,-21 0 0,21 1 16,0-1-16,-22 0 0,22 0 0,-21 0 16,21 0-16,-21 1 0,21-1 0,0 0 15,0 0-15,0 0 16,0 0-16,0 1 15,0-44 17,0 1-17,0 0-15,0 0 0,0 0 0,0 0 16,21-1-16,0-20 0,-21 21 0,22 0 16,-1-22-16,-21 22 0,21-21 15,0 21-15,0 0 0,0-1 16,1 1-16,-1 0 0,21 21 0,-21 0 0,0 0 15,1 0-15,20 0 0,-21 0 0,0 0 16,0 21-16,1 0 0,-22 1 0,21-1 16,-21 0-16,21 0 0,-21 0 0,0 0 15,0 1-15,0 20 16,0-21-16,0 0 0,0 0 16,-21-21-16,21 22 0,-21-22 0,21 21 15,-22-21-15,1 0 16,21-21-1,0-1 1,0 1-16,0 0 16,0 0-16,21 0 0,1 0 0,-1-1 15,0 1-15,0-21 0,0 21 16,0 0-16,22-1 0,-22 1 0,0 0 16,21 21-16,-20 0 0,-1 0 0,0 0 0,0 0 15,0 21 1,-21 22-16,21-22 0,-21 0 0,0 0 15,0 21-15,0-20 0,0-1 0,0 0 16,0 0-16,0 0 0,0 0 0,0 1 16,0-1-16,0 0 0,-21-21 15,0 0 1,21-21 31,0 0-47,0-1 0</inkml:trace>
  <inkml:trace contextRef="#ctx0" brushRef="#br0" timeOffset="-14332.11">25887 12425 0,'-21'0'0,"-22"21"15,22-21-15,21 21 16,-21 0-16,0 1 0,21-1 0,-21 0 15,21 0-15,0 0 0,-22 22 0,22-22 16,0 21-16,-21-21 16,21 22-16,0-22 0,0 21 0,0 0 15,0-20-15,0 20 0,0-21 0,0 0 16,0 22-16,0-22 0,0 0 0,0 0 16,0 0-16,0 0 15,0-42 16,0 0-15,0 0-16,0 0 0,0 0 0,0-1 16,0 1-16,21 0 0,1 0 0,-22 0 15,21 0-15,0-1 0,0 1 0,21 0 16,-20 0-16,-1 0 0,0 21 16,21 0-16,-21 0 0,1 0 15,-1 0-15,0 0 0,-21 21 16,21 0-16,-21 21 0,0-20 0,0-1 15,0 0-15,0 0 0,0 21 0,0-20 16,0-1-16,-21 0 0,0 0 16,0 0-16,-1-21 0,1 0 15,0 21-15,0-21 0,0 0 16,0 0-16,-1 0 0,1 0 16,0 0-16,0 0 15,21-21-15,0 0 16,0 0-1,21 21-15,0 0 16,0 0-16,1 0 0</inkml:trace>
  <inkml:trace contextRef="#ctx0" brushRef="#br0" timeOffset="-13496.08">26162 13081 0,'21'0'15,"0"0"-15,-21-21 16,21 0 0,1 21-16,-22-21 0,21-1 15,-21 1-15,21 0 0,-21 0 0,21 0 16,-21 0-16,0-1 0,21-20 0,-21 21 16,0 0-16,21 0 0,-21-1 15,-21 22 1,0 0-16,21 22 15,-21-1-15,21 0 0,0 0 0,-21 0 16,21 22-16,-21-22 0,21 0 0,0 0 16,0 0-16,0 0 0,0 1 0,0-1 15,0 0-15,0 0 16,21-21-16,-21 21 0,21-21 0,0 0 0,0 0 16,0 0-16,1 0 15,-1 0-15,0 0 16,0 0-16,0 0 0,-21-21 0,21 21 15,1-21-15,-22 0 0,21 0 0,0-1 16,0 1-16,-21 0 0,21 0 0,-21 0 16,21 0-16,-21-1 0,0 1 0,0 0 15,0 0 1,0 42 0,0 0-16,0 0 15,0 1-15,0-1 0,-21 0 0,21 0 16,0 0-16,0 0 0,0 1 15,0-1-15,0 0 0,0 0 16,0 0-16,21-21 16,1 0-16,-1 0 0,0 0 15,0 0-15,0 0 0,0 0 0,1 0 16,20 0-16,-21 0 0,0-21 0,0 21 16,1-21-16,-1 0 0,0 0 0,0-1 15,0 1-15,0 0 0,-21-21 0,0 21 16,0-1-16,0 1 0,0 0 0,0 0 15,0 0-15,-21 21 16,0 0-16,0 0 0,0 21 16,21 0-16,-21 0 15,21 0-15,0 1 0,0-1 0,0 0 16,0 0-16,0 0 0,0 0 0,0 1 16,0-1-16,21 0 0,-21 0 15,0 0-15,0 0 16,0 1-1,-21-22 1,21 21 0,-22-21-16,1 0 15,0 0 17,0 0-32,0 0 15,0 0 1,-1 0-16</inkml:trace>
  <inkml:trace contextRef="#ctx0" brushRef="#br1" timeOffset="-6711.69">16087 13991 0,'0'0'16,"21"-21"-16,0 21 16,-21-21-1,0 0-15,0 0 16,0-1 15,-21 22-15,0 0-1,-1 0-15,1 0 16,21 22-16,-21-22 16,0 21-16,21 0 0,0 0 0,-21 0 15,21 0-15,-21 1 0,21-1 16,0 0-16,-22-21 0,22 21 15,0 0-15,0 0 0,0 1 0,0-1 16,0 0-16,0 0 0,22 0 16,-1-21-16,-21 21 0,21-21 15,0 0-15,0 0 16,-21 22-16,21-22 0,1 0 0,-1 0 16,0 0-16,0 0 0,0 0 15,0 0-15,1 0 0,-1-22 16,0 22-16,0-21 0,0 21 0,0-21 15,1 0-15,-1 21 0,0-21 0,0 0 16,0-1-16,-21 1 0,21 0 0,1 0 16,-1 0-16,-21 0 0,0-22 15,0 22-15,0 0 0,0-21 0,0 20 16,0-20-16,0 0 0,0 21 0,0-22 16,0 22-16,-21 0 0,21-21 15,-22 42-15,-20-22 0,21 1 16,0 21-16,-22 0 0,22 0 0,-21 0 15,21 0-15,-22 21 0,22-21 0,0 22 16,-21-1-16,21 21 0,-1-21 16,1 0-16,0 1 0,21 20 0,0-21 15,-21 0-15,21 0 0,-21 1 0,21-1 16,0 0-16,0 0 0,0 0 16,0 0-16,0 1 15,21-22 1,0 0-1,0 0-15,0 0 0,1 0 0,-1 0 16,0-22-16</inkml:trace>
  <inkml:trace contextRef="#ctx0" brushRef="#br1" timeOffset="-5592.57">16658 13504 0,'0'22'31,"0"-1"-31,0 0 0,0 0 16,0 0-16,-21 22 0,21-22 15,0 0-15,-21 21 0,21-21 0,0 22 16,0-22-16,0 21 0,0-21 0,0 1 15,-21 20-15,21-21 0,0 0 16,0 0-16,0 1 0,-22-1 0,22 0 16,0 0-16,0 0 0,0 0 15,0 1-15,0-1 0,-21-21 16,21 21 0,0-42 30,0 0-46,0-1 16,21 22-16,-21-21 0,0 0 16,22 21-16,-1-21 0,-21 0 0,21 21 15,0-21-15,-21-1 0,21 22 16,0-21-16,1 0 0,-1 21 0,0 0 16,0 0-16,0 0 15,0 0-15,1 21 16,-22 0-16,0 1 15,0-1-15,0 0 0,0 0 16,0 0-16,0 0 16,-22-21-16,22 22 15,-21-1-15,0-21 0,0 0 16,0 21-16,0-21 0,-1 0 16,1 0-16,0 0 0,0 0 15,0 0-15,0 0 0,-1 0 0,1 0 16,0 0-16,0 0 15,0 0-15,21 21 32,21-21-17,0 0-15,0 0 0,0 21 16,1-21-16,-1 0 0,0 0 16,0 0-16,0 0 0,0 0 0,1 0 15,20 0-15,-21 0 0,0 0 0,0 0 16,22 0-16,-22 0 0,0 0 15,0-21-15,0 0 0,1 21 0,-1-21 16,0 0-16,-21-1 0,21 22 16,-21-21-16,0 0 0,0 0 0,0 0 15,21 21-15,-21-21 0,0-1 16,0 1-16,0 0 0,0 0 16,0 42 15,0 0-16,0 0-15,-21 1 0,21-1 0,-21 0 16,21 0-16,0 0 0,0 0 0,0 1 16,0-1-16,0 0 0,-21 21 15,21-21-15,0 22 0,-21-22 0,21 21 16,0-21-16,0 22 0,0-22 0,0 0 16,0 21-16,0-20 0,-22 20 0,22-21 15,0 0-15,0 0 0,-21 1 16,21-1-16,0 0 0,0 0 0,0 0 15,0 0-15,0 1 16,-21-22 15,0 0-31,0 0 16,0 0 0,21-22-16,0 1 0,0 0 15,0 0 1,0 0-16,0 0 0,0-1 15,0 1-15,0 0 0,0 0 0,0-21 16</inkml:trace>
  <inkml:trace contextRef="#ctx0" brushRef="#br1" timeOffset="-5336.72">16933 13843 0,'0'-21'16,"21"21"62,1 0-63,-1 21 1</inkml:trace>
  <inkml:trace contextRef="#ctx0" brushRef="#br1" timeOffset="-4897.02">17272 14012 0,'21'0'0,"0"0"15,0 0-15,1 0 16,-1-21-16,0 0 16,0 0-16,0 21 15,-21-21-15,0 0 16,-21 21 15,0 0-31,0 0 16,0 21-16,-1-21 0,1 21 15,21 0-15,-21 0 0,0 0 16,21 1-16,-21-1 16,21 0-16,0 0 0,0 0 15,0 0-15,0 1 0,0-1 16,0 0-16,21-21 15,0 0-15,0 0 16,0 0-16,1 0 0,-1 0 16,0 0-16,0 0 15,0 0-15,0 0 16,1-21-16,-22 0 16,21 21-16,0-22 0</inkml:trace>
  <inkml:trace contextRef="#ctx0" brushRef="#br1" timeOffset="-4200.34">17822 13885 0,'0'-21'16,"-21"21"-1,0 0-15,0 0 16,21 21-16,-21 1 15,21-1-15,-22 0 16,22 0-16,0 0 0,-21 0 16,21 1-16,0-1 0,0 0 0,0 0 15,0 0-15,0 0 0,0 1 0,0-1 16,0 0-16,0 0 16,21-21-16,-21 21 15,22 0-15,-1-21 0,0 0 16,0 0-16,0 0 15,0 0-15,1 0 0,-1-21 16,0 0-16,0 21 0,0-21 0,-21 0 16,21 21-16,1-21 0,-22-1 0,21 1 15,0 0-15,0-21 0,-21 21 16,21-22-16,-21 22 0,0-21 0,21 21 16,-21-22-16,22 22 0,-22-21 15,0 21-15,21-22 0,-21 22 0,0 0 16,0 0-16,0 0 0,0-1 15,0 44 17,-21-1-17,21 0-15,0 0 0,-22 0 0,22 0 16,-21 22-16,21-22 0,0 0 0,0 21 16,0-20-16,0-1 0,-21 0 0,21 21 15,0-21-15,0 1 0,0-1 16,0 0-16,0 0 0,0 0 15,0 0-15,0 1 0,0-1 16,21 0-16,0-21 16,-21 21-16,22-21 15,-1 0-15,0 0 0,0 0 16,0 0 0,0 0-16,1-21 15,-22 0 1,21 21-16,-21-21 15,0-1-15,21 22 0,-21-21 16,0 0-16,0 0 0,21 0 16</inkml:trace>
  <inkml:trace contextRef="#ctx0" brushRef="#br1" timeOffset="-3864.5">18140 13864 0,'0'0'15,"21"0"1,0 0-16,0 0 0,0 0 0,1 0 16,-1 0-1,0-21-15,0 21 0,0 0 16,0 0-16,-21-21 0,22 21 15,-1 0-15,0 0 16,0 0 0,-21-21-16</inkml:trace>
  <inkml:trace contextRef="#ctx0" brushRef="#br1" timeOffset="-1100.3">19960 13864 0,'0'0'0,"0"-42"16,0 21-16,0 0 16,0-1-16,0 1 15,0 0-15,-21 42 31,21 0-31,-21 1 16,21-1-16,0 21 0,0-21 16,-21 0-16,21 1 0,-22 20 0,22-21 15,0 21-15,0-20 0,-21 20 16,21-21-16,-21 21 0,21-20 0,-21 20 16,21-21-16,-21 21 0,21-20 15,0-1-15,0 0 0,0 0 0,0 0 16,0 0-16,0-42 47,0 0-47,0 0 0,0 0 15,21 0-15,0-1 0,-21 1 0,21 0 16,-21 0-16,0 0 0,21-22 0,1 22 16,-22-21-16,21 21 0,-21-22 15,0 1-15,21 0 0,0 21 0,-21-22 16,0 22-16,0-21 0,21 21 0,-21-1 15,21 1-15,-21 0 0,0 0 16,0 0-16,22 0 0,-22-1 16,21 22-16,0 0 15,0 22 1,-21-1-16,0 21 16,21-21-16,-21 22 0,0-22 0,21 21 15,-21-21-15,0 22 0,0-1 0,0-21 16,0 21-16,0-20 0,0 20 0,0-21 15,0 0-15,0 0 0,0 22 16,0-22-16,0 0 0,0 0 16,0 0-16,0 1 0,0-1 15,0 0 17,0-42-17,0 0 1,-21 21-16,21-22 0,0 1 15</inkml:trace>
  <inkml:trace contextRef="#ctx0" brushRef="#br1" timeOffset="-844.44">19791 14076 0,'0'0'0,"21"0"31,0 0-31,0 0 16,0 0-16,1 0 0,20 0 0,-21-21 16,21 21-16,-20 0 0,-1 0 0,0 0 15,21 0-15,-21-21 0,1 21 0,-1 0 16,0 0 0,0 0 30</inkml:trace>
  <inkml:trace contextRef="#ctx0" brushRef="#br1" timeOffset="-152.32">21357 14097 0,'21'-21'16,"0"21"-1,-21-21-15,22 21 0,-22-21 0,0-1 16,21 1-16,-21 0 15,0 0-15,0 0 16,0 0-16,0-1 0,0 1 16,0 0-16,-21 21 0,21-21 0,-22 21 15,1 0-15,0 0 0,0 0 16,0 0 0,0 0-16,-1 0 0,1 21 0,0 0 15,0 0-15,21 1 0,-21-1 0,0 0 16,-1 0-16,1 0 0,0 0 0,21 22 15,0-22-15,0 0 0,0 0 16,-21 0-16,21 1 0,0-1 0,0 0 16,0 0-16,21 0 0,-21 0 15,21-21-15,0 0 0,1 22 0,-1-22 16,0 0-16,0 0 16,0 0-16,0-22 0,1 1 15,-1 21-15,0-21 0,-21 0 0,21 21 16,0-21-16,-21 0 0,0-1 0,21 1 15,1-21-15,-22 21 16,21 0-16,-21-1 0,0 1 0,0 0 16,0 0-16,21 0 0,-21 0 15,0 42 1,0 0 0,0 0-16,0 0 0,0 0 0,0 1 15,0-1-15,0 0 0,0 0 0,0 0 16,0 0-16,0 1 0,0-1 0,0 0 15,0 0-15,0 0 16,21-21-16,0 0 0,0 21 16,1-21-16,-1 0 0,0 0 15,0 0-15,0 0 16,0-21-16,1 0 0,-1 0 16</inkml:trace>
  <inkml:trace contextRef="#ctx0" brushRef="#br1" timeOffset="132.52">22056 14012 0,'-22'0'15,"44"0"32,-1 0-47,0 0 16,0 0-1,0 0-15,0 0 0,1 0 16,-1 0 0</inkml:trace>
  <inkml:trace contextRef="#ctx0" brushRef="#br1" timeOffset="303.42">22013 14139 0,'0'0'0,"0"22"16,21-22-1,1 0-15,-1 0 16,0 0-16,0 0 15,0 0 1,0 0-16,1-22 0,-1 22 16,0 0-16</inkml:trace>
  <inkml:trace contextRef="#ctx0" brushRef="#br1" timeOffset="880.23">22775 13864 0,'0'-21'16,"0"0"-16,0 42 47,0 0-47,0 0 0,0 1 15,0-1-15,-21 0 0,21 0 0,-21 0 16,21 0-16,0 1 0,0-1 0,-21 0 16,21 0-16,-21 0 0,21 0 15,0 1-15,0-1 0,-22 0 16,22-42 31,0 0-32,0-1-15,0 1 0,0 0 16,22 0-16,-22 0 0,21 0 0,0-1 16,0 1-16,-21 0 0,21 0 15,22 0-15,-22 0 0,0-22 0,0 43 16,21-21-16,-20 0 0,-1 21 0,21 0 16,-21 0-16,0 0 0,1 21 15,-22 0-15,21 0 0,-21 1 16,0-1-16,0 21 0,0-21 0,0 0 15,0 1-15,0 20 0,0-21 0,0 0 16,-21 0-16,-1 1 16,22-1-16,0 0 15,-21-21 1,21 21-16,0-42 31,0 0-31,21 0 16</inkml:trace>
  <inkml:trace contextRef="#ctx0" brushRef="#br1" timeOffset="1903.65">23326 13991 0,'0'-21'31,"0"0"-16,21 21-15,0 0 0,0-21 16,0 21-16,0-21 0,1 21 16,-22-22-16,21 1 0,0 21 0,0-21 15,-21 0-15,0 0 0,0 0 16,0-1-16,-21 22 31,0 0-31,0 22 0,-1-22 0,1 21 16,21 0-16,-21 0 0,0 0 15,0 22-15,21-22 0,0 0 0,0 0 16,-21 0-16,21 0 0,0 22 16,0-22-16,0 0 0,0 0 15,0 0-15,0 1 0,21-22 16,0 0-16,0 0 0,0 0 16,0 0-16,1 0 15,-1 0-15,0-22 16,0 1-16,0 21 0,-21-21 15,21 0-15,1 21 0,-22-21 0,21 0 0,0-1 16,-21 1-16,21 0 16,0 0-16,0 0 0,-21 0 15,22 21 1,-22 21 0,0 0-1,0 0-15,0 0 0,-22 0 16,22 1-16,0-1 0,0 0 0,-21 21 15,21-21-15,0 1 16,0-1-16,0 0 16,0 0-16,21-21 15,1 0 1,-1 0-16,0 0 0,0 0 16,0 0-16,0 0 15,1-21-15,-22 0 0,21 21 0,0-21 16,0-1-16,0 22 0,0-21 0,-21 0 15,22 0-15,-22 0 0,21 21 0,-21-21 16,0-1-16,0 44 31,0-1-15,0 0-16,0 0 0,0 0 16,0 0-16,0 1 15,0-1-15,0 0 0,0 0 16,21-21 15,0 0-31,0 0 16,0 0-16,1 0 15,-1-21-15,-21 0 0,21 0 16,0-1-16,-21 1 0,0 0 16,0 0-16,0 0 0,0 0 0,0-1 15,0 1-15,0 0 0,0 0 16,-21 0-16,0 21 15,0 0 1,42 0 31,0 0-47,0 0 16,0 0-1,0 0-15,1 0 16,-1 0-16,0-21 15,0 21-15,0-22 0</inkml:trace>
  <inkml:trace contextRef="#ctx0" brushRef="#br1" timeOffset="2515.81">24871 13674 0,'0'0'0,"0"-21"16,0-1 0,0 44 15,0-1-31,0 0 0,0 0 0,-21 0 16,21 22-16,-22-22 0,22 21 15,0-21-15,-21 0 0,0 22 16,21-22-16,-21 0 0,21 0 0,0 22 15,-21-22-15,21 0 0,-21-21 0,21 21 16,0 0-16,-22 0 16,22-42 31,0 0-47,0 0 15,22 0-15,-22 0 0,0-1 0,0 1 16,21 0-16,0 0 0,-21-21 0,21 20 15,0-20-15,-21 21 0,21-21 0,1 20 16,-1 1-16,0-21 16,0 21-16,-21 0 0,21 21 0,0-22 15,-21 1-15,22 21 0,-1-21 16,0 42 0,-21 0-1,0 1-15,0 20 0,0-21 0,0 0 16,0 22-16,0-22 0,0 21 0,0 0 15,0-20-15,0-1 0,0 21 16,0-21-16,-21 0 0,21 1 0,0-1 16,0 0-16,0 0 0,0 0 15,0 0 1,0-42 31,0 0-47,-21 21 0,-1-21 0</inkml:trace>
  <inkml:trace contextRef="#ctx0" brushRef="#br1" timeOffset="2719.16">24744 13991 0,'21'0'47,"0"0"-47,0 0 15,0 0-15,1 0 0,-1 0 0,0 0 16,0 0-16,0 0 0,0 0 16,1 0-16,-1 0 0,0-21 0,0 21 15,0 0-15,0-21 0,1 21 16,-1-21-16,0 21 0,0 0 0,0 0 16</inkml:trace>
  <inkml:trace contextRef="#ctx0" brushRef="#br1" timeOffset="3063.47">25590 13695 0,'0'0'0,"0"-21"15,-21 21 16,0 21-31,21 0 0,-21-21 16,21 21-16,0 0 0,-21 1 16,0 20-16,21-21 0,0 0 0,0 0 15,-22 22-15,22-22 0,0 0 0,0 0 16,-21 0-16,21 22 0,0-22 16,0 0-16,0 0 15,0 0-15,21 1 0,1-1 16,-1-21-16,0 0 15,0 0-15,0 0 0,0 0 16,1 0-16,-1-21 16,0 21-16,-21-22 0,21 22 15</inkml:trace>
  <inkml:trace contextRef="#ctx0" brushRef="#br1" timeOffset="3448.25">25993 13610 0,'0'0'0,"42"-21"15,-42 0-15,21 21 16,0 0 0,0 0-16,-21 21 15,0 0-15,0 0 0,0 1 16,0-1-16,0 0 0,0 0 0,0 21 15,0-20-15,0-1 0,0 21 0,0-21 16,0 0-16,0 1 16,-21-1-16,0 0 0,21 0 0,0 0 15,-21 0-15,21 1 0,-21-22 0,0 21 16,-1 0-16,22 0 0,-21 0 16,0-21-16,21 21 0,-21 1 15,0-22 1,21-22 31,21 1-32</inkml:trace>
  <inkml:trace contextRef="#ctx0" brushRef="#br1" timeOffset="3736.09">26479 13737 0,'0'-21'15,"0"0"-15,0 42 94,0 0-78,0 0-16,0 1 15</inkml:trace>
  <inkml:trace contextRef="#ctx0" brushRef="#br1" timeOffset="4007.93">26437 14034 0,'0'21'15,"0"0"1,0 0-1,0 0-15,0 0 16,0 1-16,0-1 0,-21 0 16,21 0-16,0 0 15,-21 0-15,0-21 0,-1 22 0,22-1 16,-21 0-16,0-21 0,21 21 0,-21-21 16,0 21-16,0-21 0,-1 0 15,1 0-15,0 0 0,0 0 0,0 0 16,0 0-16</inkml:trace>
  <inkml:trace contextRef="#ctx0" brushRef="#br1" timeOffset="6014.97">21653 13610 0,'22'0'15,"-1"0"1,-21-21-16,0 0 47,-21 21-47,-1 0 16,1 0-1,0-21-15,0 21 0,0 0 16,0 0-16,-1 0 0,1 0 15,0 0-15,0 0 0,-21 0 0,20 0 16,1 0-16,0 0 0,-21 0 0,21 0 16,-1 0-16,1 0 0,0 0 15,0 0-15,0 0 0,0 0 0,-1 0 16,1 0-16,0 0 0,0 0 16,0 0-16,0 21 31,-1-21-31,22 21 15,0 0 1,0 0-16,0 1 16,-21-22-16,21 21 0,0 0 15,0 0-15,0 0 0,0 0 16,0 1-16,0-1 0,-21-21 0,21 21 16,0 0-16,0 0 0,0 0 15,0 1-15,0-1 0,0 0 0,0 0 16,0 0-16,0 0 0,0 1 15,0-1-15,0 0 0,0 0 16,0 0-16,0 0 0,0 1 16,0-1-16,0 0 0,0 0 0,0 21 15,0-20-15,0-1 0,0 0 0,0 0 16,0 0-16,0 0 0,0 1 0,0-1 16,0 0-16,0 0 0,0 0 15,0 0-15,0 1 0,0-1 16,0 0-16,0 0 0,0 0 15,0 0 1,0 1 15,21-22-15,0 0 0,1 0-1,-1 0-15,0 0 16,0 0-16,0 0 15,0-22-15,1 22 0,-1 0 16,0 0-16,0 0 0,0 0 16,0 0-16,1-21 0,-1 21 0,0 0 15,21 0-15,-21 0 16,1 0-16,-1 0 0,0 0 0,0 0 16,0 0-16,0 0 15,1 0 1,-1 0-16,0 0 0,0 0 15,0 0 1,-21-21-16,0 0 31,0 0-15,0 0-16,0-1 16,0 1-1,0 0-15,0 0 16,21 21-16,-21-21 0,0 0 0,0-1 15,22 22-15,-22-21 0,0 0 16,0-21-16,0 21 0,21-1 0,-21 1 16,21 0-16,-21 0 0,0 0 15,0-22-15,21 22 0,-21 0 0,0 0 16,0 0-16,0 0 0,0-1 0,0 1 16,0 0-16,0 0 0,0 0 0,0 0 15,0-1-15,0 1 16,0 0-16,0 0 0,0 0 15,0 0-15,0-1 0,0 1 16,0 0-16,0 0 31,0 0 1,0 0 14,0-1-14,-21 22 15,0 0-32,0 22 1,-1-22-16,1 21 0</inkml:trace>
  <inkml:trace contextRef="#ctx0" brushRef="#br1" timeOffset="24091.51">16065 15219 0,'22'0'0,"-22"-21"31,0 0-15,21 21-16,-21-22 16,21 22-16,-21-21 15,0 0 1,21 21-16,0-21 0,-21 0 16,0 0-16,21 21 15,-21-22-15,22 1 16,-22 42 46,0 1-46,0-1-16,0 0 0,0 0 16,0 0-16,0 0 0,0 1 0,0 20 15,0-21-15,-22 21 0,22-20 16,0-1-16,0 21 0,0-21 0,0 22 15,-21-22-15,21 0 0,0 0 0,0 21 16,0-20-16,0-1 0,0 0 0,-21 0 16,21 0-16,0 0 0,0 1 15,0-1-15,-21 0 0,21 0 16,0 0-16,0 0 16,0-42 46,0 0-62,0 0 16,0 0-16,0 0 15,0-1-15,0 1 16,0 0-16,0 0 0</inkml:trace>
  <inkml:trace contextRef="#ctx0" brushRef="#br1" timeOffset="24676.23">16087 15219 0,'-22'-42'16,"1"42"-16,21-22 0,0 1 0,-21 0 16,21 0-16,0 0 0,0 0 15,0-1-15,0 1 16,21 0-16,0 21 0,1-21 15,-1 21-15,0 0 0,21 0 0,-21-21 16,1 21-16,-1 0 0,0 0 16,21 0-16,-21 0 0,1 0 15,-1 0-15,0 0 0,0 21 0,0 0 16,-21 0-16,21 0 0,-21 1 16,0-1-16,0 0 0,0 0 0,0 0 15,-21 22-15,0-22 0,0 0 16,0 21-16,0-21 0,-22 1 0,22-1 15,0 0-15,-21 0 0,20 0 0,1 0 16,0-21-16,0 22 0,0-22 16,0 0-1,-1 0-15,22-22 32,0 44-1,0-1-31,22-21 15,-22 21-15,0 0 0,21 0 0,0 0 16,0 1-16,0-1 16,0-21-16,-21 21 0,22 0 0,-1 0 15,0-21-15,-21 21 0,21-21 0,0 22 16,0-22-16,-21 21 16,22-21-16,-1 0 15,0 0 1,0-21-1,-21-1 1,21 1-16,0 21 0,-21-21 16,22 0-16</inkml:trace>
  <inkml:trace contextRef="#ctx0" brushRef="#br1" timeOffset="25647.61">16552 15515 0,'0'0'15,"0"21"16,21-21-15,1 0 0,-1 0-16,-21-21 15,21 0-15,0 0 16,-21 0-16,21 21 0,-21-21 0,0-1 16,0 1-16,0 0 15,-21 21 1,0 0-16,0 0 15,0 0-15,-1 0 0,22 21 16,-21 0-16,0 1 16,21-1-16,-21 0 0,21 0 0,0 0 15,0 0-15,0 1 0,0-1 16,0 0-16,0 0 0,0 0 16,0 0-16,21-21 15,0 22-15,0-22 0,1 0 16,-1 0-16,0 0 0,0 0 0,0 0 15,0 0-15,1-22 0,-1 1 0,0 21 16,0-21-16,21 0 0,-20 21 16,-1-21-16,-21 0 0,21-1 0,0 1 15,0-21-15,0 21 0,-21-22 0,0 22 16,22-21-16,-22 21 0,21-22 0,-21 22 16,21-21-16,-21 21 0,0 0 15,0-1-15,0 1 0,0 0 0,0 0 16,0 42 15,-21 0-15,21 0-16,0 1 0,0-1 0,0 0 15,-21 21-15,21-21 0,-22 22 0,22-22 16,-21 21-16,21 1 0,0-22 16,0 21-16,-21 0 0,0-20 0,21 20 15,-21 0-15,21 1 0,0-1 0,-21 0 16,-1 1-16,22-1 0,0 0 0,-21 1 15,0 20-15,21-21 0,-21 1 16,21-1-16,0-21 0,0 22 0,0-1 16,0-21-16,0 21 0,0-20 15,0-1-15,0 0 0,0 0 0,0 0 16,0 0-16,0 1 0,21-22 0,0 0 16,-21 21-16,21-21 0,1 0 15,-1 0-15,0 0 0,-21-21 16,21 21-16,0-22 0,0 1 0,-21 0 15,22 21-15,-1-21 0,-21-21 0,0 20 16,0 1-16,21-21 0,-21 21 16,0-22-16,21 22 0,-21-21 0,0 0 15,0-1-15,0 1 0,0 21 16,-21-22-16,0 22 0,0 0 0,-1 0 16,22 0-16,-21 0 0,0 21 0,0 0 15,0 0-15,21-22 0,-21 22 16,-1 0-16,44 0 47,-1 0-32,0 0-15,-21-21 0,21 21 0,0 0 16,0 0-16,-21-21 0,22 21 16,-1-21-16,-21 0 31,21 21-31,-21-21 0,21 21 0,0 0 15,-21-22-15</inkml:trace>
  <inkml:trace contextRef="#ctx0" brushRef="#br1" timeOffset="26407.81">17378 15177 0,'0'-22'16,"0"1"-16,0 42 47,0 1-47,0-1 0,0 21 0,0-21 15,0 0-15,0 22 0,0-22 0,0 21 16,0 1-16,0-22 0,0 21 15,21-21-15,-21 0 0,0 22 16,0-22-16,0 0 0,0 0 0,0 0 16,0 1-16,0-1 0,0 0 15,0-42 17,0 0-17,0-1-15,0-20 0,21 21 16,-21 0-16,21-22 0,0 22 0,-21-21 15,22 0-15,-1-1 0,0 1 16,-21 0-16,21-1 0,0 22 16,0-21-16,-21 21 0,22-1 0,-22 1 15,21 0-15,-21 0 0,0 0 16,21 21 0,-21 21-1,0 0 1,21 0-16,-21 0 15,0 1-15,0-1 0,0 0 16</inkml:trace>
  <inkml:trace contextRef="#ctx0" brushRef="#br1" timeOffset="27892.35">17865 15494 0,'21'-21'0,"0"21"16,-21-21-16,21 0 16,-21-1-16,0 1 0,0 0 15,0 0-15,0 0 0,0 0 0,0-1 16,0 1-16,0 0 0,-21 21 16,0 0-16,0 0 0,-1 0 15,1 0-15,0 21 0,0 0 16,0 1-16,0-1 0,-1 0 0,22 0 15,-21 21-15,0-20 0,21-1 16,0 21-16,0-21 0,0 0 16,0 1-16,0-1 0,0 0 0,0 0 15,0 0-15,21-21 0,0 0 16,1 0-16,-1 0 0,0 0 16,0 0-16,0 0 15,0 0-15,-21-21 0,22 21 0,-22-21 16,21 0-16,-21 0 0,21 21 0,-21-22 15,0 1-15,0-21 0,0 21 0,21 0 16,-21-1-16,0 1 16,21 21-16,-21-21 0,0 42 47,0 0-47,0 1 0,-21-1 15,21 0-15,0 0 0,0 0 0,0 0 16,0 1-16,0-1 0,0 0 15,0 0-15,0 0 0,21-21 16,0 21-16,1-21 16,-1 0-16,0 0 0,0 0 15,0 0-15,-21-21 0,21 21 0,1-21 16,-1 21-16,0-21 0,0 0 0,0 0 16,-21-1-16,21 1 0,-21 0 15,0 0-15,0 0 0,0 0 16,0-1-16,0 1 0,0 0 0,0 0 15,-21 21-15,0 0 16,0 0-16,0 0 0,0 0 16,21 21-16,-22-21 15,22 21-15,0 0 0,0 1 16,22-1-16,-1-21 16,-21 21-16,21-21 0,0 21 0,-21 0 15,21-21-15,-21 21 16,21-21-16,-21 22 0,22-22 0,-22 21 15,0 0 1,21 0-16,0 0 16,0 0-1,0-21-15,0 0 16,-21 22-16,22-22 0,-1 0 0,0 0 16,0 0-16,0 0 0,0 0 0,1 0 15,-1 0-15,0 0 0,0 0 16,0 0-16,0 0 0,1 0 0,-1-22 15,0 22-15,0-21 0,0 21 16,-21-21-16,21 0 0,1 0 0,-1 0 0,-21-22 16,21 22-16,-21 0 15,0 0-15,0 0 0,0-1 16,0 1-16,0 0 0,0 0 16,-21 21-16,0 0 15,-1 0-15,1 0 0,0 21 16,21 0-16,-21-21 0,0 21 15,0 1-15,-1-1 0,22 0 0,0 0 16,-21 0-16,21 0 0,-21 1 0,21-1 16,0 0-16,0 0 0,0 0 15,21 0-15,0-21 16,1 0-16,-1 0 16,0 0-16,0 0 0,0-21 15,0 21-15,-21-21 16,22 0-16,-22 0 0,21 0 15,-21-1-15,21 1 0,-21 0 16,0 0-16,0 0 0,21 0 0,-21-1 16,0 1-16,0 42 31,0 1-31,0-1 16,0 0-16,0 0 0,0 0 0,0 0 15,0 1-15,0-1 16,0 0-16,0 0 0,21-21 15,0 0 1,1 0 0,-1 0-16,0 0 15,0-21-15,0 0 0,-21 0 16,21-1-16,-21 1 0,22 0 16,-22 0-16,21 0 0,0 0 15,-21-1-15,0 44 31,0-1-31,0 0 0,0 0 16,0 0 0,0 0-16,0 1 0,0-1 15,0 0-15,0 0 16,-21-21 0,21-21 15,0 0-31</inkml:trace>
  <inkml:trace contextRef="#ctx0" brushRef="#br1" timeOffset="28219.15">19050 15219 0,'0'21'46,"21"-21"1,0-21-31,-21 0 0,0 0-16,0-1 0,-21 1 31,0 21-31,0 0 15,0 21 1,21 1-16,0-1 16,0 0-1,21-21 1,0 0 0</inkml:trace>
  <inkml:trace contextRef="#ctx0" brushRef="#br1" timeOffset="28799.33">19367 15028 0,'0'-21'16,"0"42"0,0 1-1,0-1-15,-21 0 0,21 0 0,0 0 16,0 0-16,0 22 0,0-22 0,0 21 15,0-21-15,-21 22 0,21-22 16,-21 21-16,21-21 0,-21 1 0,21-1 16,0 0-16,0 0 0,-21 0 0,21 0 15,-22 1-15,22-1 16,0 0 0,-21-21-16,21-21 31,0 0-16,21-1-15,-21 1 0,22 0 16,-1 0-16,0 0 16,-21 0-16,21 21 0,0-22 0,0 1 15,1 21-15,-1 0 0,0-21 16,0 21-16,0 21 16,-21 0-16,0 1 15,0-1-15,0 0 16,0 0-16,0 0 0,0 0 15,0 1-15,0-1 0,-21 0 16,0 0-16,0-21 16,0 0-16,21 21 0,-22-21 0,1 0 15,0 0-15,21 21 0,-21-21 0,0 0 16,0 0-16,-1 0 31,44-21 16,-22 0-47,21 21 0,-21-21 16,21 21-16</inkml:trace>
  <inkml:trace contextRef="#ctx0" brushRef="#br1" timeOffset="29159.77">19727 15092 0,'0'0'16,"0"-21"-16,-21 42 62,21 0-62,0 0 0,0 0 16,-21 22-16,21-22 0,0 0 0,0 21 15,0-20-15,0-1 0,-21 21 0,21-21 16,0 0-16,-21 1 0,21 20 0,0-21 16,0 0-16,-22 0 15,22 1-15,0-1 0,-21-21 16,21 21-16,0 0 16,21-42 46</inkml:trace>
  <inkml:trace contextRef="#ctx0" brushRef="#br1" timeOffset="29639.53">19748 15515 0,'22'0'0,"-1"0"0,0 0 15,0 0 1,0 0-16,0 0 16,-21-21-16,22 0 15,-22 0-15,21 0 16,-21-1-16,21 22 0,-21-21 0,0 0 15,0 0-15,0 0 16,-21 21 0,0 0-1,-1 0-15,1 0 0,0 21 16,21 0-16,-21-21 0,0 21 16,21 0-16,0 1 0,-21-1 15,21 0-15,0 0 16,0 0-16,0 0 0,0 1 15,0-1-15,0 0 16,21-21-16,0 0 16,0 21-16,0-21 0,0 0 15,1 0-15,-1 0 16,0 0 0,-21-21-16,21 0 31</inkml:trace>
  <inkml:trace contextRef="#ctx0" brushRef="#br1" timeOffset="35875.37">20553 15388 0,'0'-21'31,"0"42"32,0 0-48,0 1 1,0-1-16,0 0 16,21-21-1,-21 21 1,21-21-16,0 0 16,0 0-16,1 0 31,-22-21-16,0 0-15,0 0 0,0-1 16,-22 22 0,1 0-1,0 0-15,0 22 16,21-1 15,-21-21-31,21 21 16,21-21-1,0 0-15,0 0 16,0 0-16,1-21 0,-22 0 16,21 21-16,-21-22 15,0 1-15,0 0 16,0 0 0,0 42 30,0 0-46,0 0 16,-21-21 0,21 22-16,-22-1 15,22 0 1,-21-21-16,42 0 31,1 0-31,-1-21 0</inkml:trace>
  <inkml:trace contextRef="#ctx0" brushRef="#br1" timeOffset="36676.07">21590 15155 0,'0'0'0,"0"-21"16,-21 21-1,0 0-15,21 21 16,-22 1-16,22-1 0,-21 0 0,0 0 16,21 0-16,0 0 0,0 1 15,-21 20-15,21-21 0,0 0 16,-21 0-16,21 1 0,-21-1 0,21 0 15,0 0-15,0 0 0,0 0 16,0 1-16,-22-22 31,22-22-15,0 1 0,0 0-16,0 0 0,0 0 15,0-22-15,22 22 0,-1 0 16,-21 0-16,21 0 0,0 0 15,0-1-15,0 1 0,-21 0 0,22 0 16,-1 21-16,0 0 0,0-21 16,0 21-16,0 0 15,-21 21-15,0 0 0,0 0 16,22 0-16,-22 1 0,0-1 0,21 0 16,-21 21-16,0-21 0,0 1 0,0-1 15,0 0-15,0 0 0,0 0 16,0 0-16,0 1 0,0-1 15,-21-21-15,21-21 47,0-1-47,0 1 0,21 0 16,0-21-16,0 21 16,0-1-16,-21 1 0,21-21 15,1 21-15,20 0 0,-21-22 0,0 22 16,0 0-16,1 21 0,-1-21 0,0 21 15,0 0-15,0 0 0,0 0 16,-21 21-16,22 0 0,-22 0 0,0 0 16,0 1-16,0-1 0,0 0 0,0 0 15,0 0-15,0 0 0,0 1 0,0-1 16,0 0-16,0 0 16,-22 0-16,1 0 0,21 1 0,0-1 15,0-42 32,0-1-31,21 22-16</inkml:trace>
  <inkml:trace contextRef="#ctx0" brushRef="#br1" timeOffset="37019.88">22204 15409 0,'21'0'0,"0"0"15,0 0-15,0-21 16,1 21-16,-1-21 0,0 21 16,0-21-16,0 21 0,0-21 15,1 0-15,-1-1 16,-21 1-16,21 0 0,-21 0 0,0 0 16,-21 21-1,0 0-15,-1 0 16,1 0-16,0 0 0,0 21 0,0 0 15,0-21-15,21 21 0,-22 0 0,1 22 16,21-22-16,-21 0 0,21 0 16,0 0-16,0 1 0,0-1 0,0 0 15,0 0-15,0 0 16,21 0-16,0-21 16,1 0-16,-1 0 15,0 0-15,0 0 0,0-21 16,0 0-16,1 21 0,-1-21 15,0 0-15</inkml:trace>
  <inkml:trace contextRef="#ctx0" brushRef="#br1" timeOffset="37308.87">22860 14944 0,'0'0'0,"-21"0"31,21 21-15,0 0-16,0 21 0,0-20 16,0 20-16,-21-21 0,21 21 0,-22 1 15,22-1-15,0 0 0,-21 1 0,0-1 16,21-21-16,-21 22 0,21-22 16,0 21-16,0-21 0,0 0 0,0 1 15,0-1-15,0 0 16,0-42 15,21 21-31,0-21 16,0-1-16,-21 1 0</inkml:trace>
  <inkml:trace contextRef="#ctx0" brushRef="#br1" timeOffset="37811.58">23114 14923 0,'0'21'15,"-21"0"-15,21 0 16,0 0-16,-21 0 0,21 22 0,0-22 16,0 21-16,0 1 0,-22-22 15,1 21-15,21 0 0,-21-20 0,21 20 16,0-21-16,-21 21 0,21-20 15,-21-1-15,21 0 0,0 0 0,0 0 16,0 0-16,-21 1 16,21-44 15,0 1-15,0 0-16,21 0 0,-21 0 15,21 0-15,-21-1 16,21 1-16,0 0 0,0 0 0,-21 0 15,22 0-15,-1 21 0,-21-22 0,21 22 16,0 0-16,0 0 16,-21 22-16,0-1 15,0 0-15,0 0 0,0 0 16,0 0-16,0 1 0,0-1 0,0 0 16,0 0-16,0 0 0,0 0 0,-21-21 15,21 22-15,0-1 16,-21-21-16,21 21 15,0-42 17,21 21-32,-21-21 0,21-1 15</inkml:trace>
  <inkml:trace contextRef="#ctx0" brushRef="#br1" timeOffset="38223.86">23474 15261 0,'0'0'0,"-21"0"16,-1 0-16,1 21 15,21 1-15,-21-1 16,0-21-16,21 21 0,-21 0 0,21 21 16,0-20-16,0-1 0,-21 0 0,21 0 15,0 0-15,0 0 0,0 1 0,0-1 16,0 0-16,0 0 15,21-21-15,0 21 0,0-21 16,0 0-16,0 0 0,1 0 16,-1 0-16,0 0 0,0-21 0,0 0 15,0 21-15,1-21 0,-1 0 16,-21-1-16,0 1 0,0 0 0,0 0 16,0 0-16,0 0 0,0-1 15,0 1-15,0 0 0,0 0 0,-21 21 16,-1-21-16,1 21 0,0 0 15,0 0-15,0 0 16,0 0-16,21 21 0,0 0 16,-22-21-16,22 21 0,0 0 15,22-21 1,-1 0-16,0 0 16,0 0-16</inkml:trace>
  <inkml:trace contextRef="#ctx0" brushRef="#br1" timeOffset="38799.29">24003 15304 0,'0'0'0,"-21"0"32,0 0-32,-1 0 0,1 0 0,0 0 15,0 0-15,0 0 0,0 21 16,-1 0-16,1-21 0,0 21 0,21 0 15,0 0-15,-21 1 0,21-1 0,0 0 16,0 0-16,0 0 0,0 0 0,0 1 16,21-22-1,-21 21-15,21-21 0,0 0 16,1 0-16,-1 0 0,0 0 16,0 0-16,0-21 0,-21-1 15,21 1 1,1 21-16,-22-21 0,21-21 0,-21 21 15,0-1-15,21-20 0,0 0 0,-21 21 16,0-22-16,21 1 0,0 0 0,-21-1 16,0 22-16,0-21 0,22 21 15,-22-22-15,21 22 0,-21 0 16,0 0-16,0 42 31,0 0-31,0 0 0,-21 0 16,21 1-16,-22 20 0,22 0 15,0-21-15,-21 22 0,0-1 0,21 0 16,-21-20-16,21 20 0,0 0 16,0-21-16,0 22 0,0-22 0,0 0 15,0 0-15,0 0 0,0 1 0,0-1 16,0 0-16,21-21 0,0 0 16,0 0-16,1 0 15,-1 0-15,0 0 0,0 0 16,0 0-16,-21-21 15,21 21-15,-21-21 0,0-1 0,0 1 16,0 0-16,0 0 16</inkml:trace>
  <inkml:trace contextRef="#ctx0" brushRef="#br1" timeOffset="39068.13">22373 15177 0,'21'0'0,"0"0"16,1 0-16,-1 0 0,0 0 15,21 0-15,-21 0 0,1 0 0,20 0 16,-21 0-16,0-22 0,22 22 16,-22-21-16,21 21 0,-21-21 0,22 21 15,-1 0-15</inkml:trace>
  <inkml:trace contextRef="#ctx0" brushRef="#br1" timeOffset="39427.44">24363 14965 0,'0'21'15,"0"0"1,0 0-16,0 1 0,0-1 0,0 0 16,0 21-16,0-21 0,-21 22 15,21-22-15,0 21 0,-22-21 16,22 22-16,0-22 0,0 0 0,0 21 16,0-20-16,-21-1 0,21 0 0,-21 0 15,21 0-15,-21-21 31,0 0-31,21-21 32</inkml:trace>
  <inkml:trace contextRef="#ctx0" brushRef="#br1" timeOffset="39887.52">24278 15050 0,'0'-22'15,"0"44"-15,21-65 0,-21 22 0,21 21 32,1 0-17,-1 21-15,0-21 0,-21 43 16,21-22-16,0 0 0,0 21 0,1-21 16,-1 22-16,0-1 0,0-21 0,0 22 15,-21-1-15,21-21 0,1 21 0,-22-20 16,0-1-16,0 0 15,0 0-15,0 0 0,0 0 16,0 1-16,0-44 47,0 1-47,0 0 16,0 0-16,0 0 0,21 0 0,-21-1 15,21-20-15,-21 21 0,21-21 16,-21-1-16,0 22 0,21-21 0,0-1 15,-21 1-15,0 0 0,22 21 0,-22-22 16,21 22-16,-21 0 0,0 0 16,0 0-16,21 21 15,-21-22-15,0 44 32,0-1-17,0 0-15,0 0 16,0 0-16,0 0 0,0 1 0</inkml:trace>
  <inkml:trace contextRef="#ctx0" brushRef="#br1" timeOffset="41115.2">25104 15304 0,'0'0'0,"0"-22"16,0-41-16,0 42 16,0 0-16,-22 21 15,1 0-15,0 0 16,0 0-16,0 0 0,0 21 0,-1 0 16,1 0-16,0 0 0,0 0 0,0 1 15,0-1-15,-1 21 0,22-21 16,-21 0-16,21 1 0,0-1 0,0 0 15,0 0-15,21-21 16,1 21-16,-1-21 16,0 0-16,0 0 0,0 0 15,0 0-15,1 0 0,-1-21 16,0 0-16,-21 0 0,21 0 16,0-1-16,-21 1 0,21 0 15,-21 0-15,0 0 0,22 0 16,-22-1-16,0 44 31,0-1-15,0 0-16,0 0 0,0 0 15,0 0-15,0 1 0,0-1 16,0 0-16,21-21 0,-21 21 16,21-21-16,0 0 0,0 0 15,0 0-15,1 0 0,-1 0 16,0 0-16,0 0 0,0-21 15,0 21-15,-21-21 0,22 21 0,-1-21 16,-21-1-16,0 1 0,0 0 16,21 0-16,-21 0 0,0 0 0,0-1 15,0 1-15,21 0 0,-21 42 32,0 0-17,0 1-15,-21-1 0,21 0 16,0 0-16,-21 0 0,21 0 0,0 1 15,0-1-15,0 0 0,0 0 16,-21-21-16,21 21 16,-22-21 31,22-21-47,0 0 15,0 0-15,0 0 16,0-1-16,0 1 0,0 0 0,22 0 15,-1 0-15,0 0 0,-21-1 16,21 1-16,0 0 0,0 0 0,-21 0 16,22 0-16,-1 21 0,0 0 0,0 0 15,0 0-15,0 0 0,-21 21 16,22 0 0,-22 0-16,0 0 0,0 0 0,0 1 15,0-1-15,0 0 0,0 0 0,0 0 16,0 0-16,0 1 0,0-1 15,-22 0-15,1-21 32,21-21-1,0 0-15,0-1-16,0 1 15,0 0-15,21 0 0,1 0 0,-1 0 16,0-1-16,-21-20 0,21 21 0,21 0 15,-20 0-15,-1-1 0,0 22 16,-21-21-16,21 21 0,0 0 0,0 0 16,-21 21-16,0 1 15,0-1-15,0 0 0,0 0 16,0 0-16,0 0 0,0 1 16,0-1-16,0 0 0,0 0 0,0 0 15,-21 0-15,21 1 0,0-1 16,0 0-1,-21-21-15,42-21 79,0 21-79,1 0 15,-1-21-15</inkml:trace>
  <inkml:trace contextRef="#ctx0" brushRef="#br1" timeOffset="41511.52">26035 15367 0,'21'0'15,"-21"-21"-15,21 21 16,0 0-16,1 0 0,-22-21 16,21 21-16,0 0 0,0-21 0,-21-1 15,21 22-15,0-21 0,-21 0 16,22 0-16,-1 0 15,-21 0-15,0-1 16,0 1 0,-21 21-1,-1 0-15,1 0 0,0 21 16,0-21-16,0 22 0,0-1 0,21 0 16,-22 0-16,1 0 0,21 0 15,-21 1-15,21-1 0,0 21 0,0-21 16,0 0-16,0 1 0,0-1 15,0 0-15,0 0 0,21-21 16,0 0-16,1 21 0,-1-21 16,0 0-16,0 0 0,0 0 15,0 0-15,1 0 0,-1 0 0,0 0 16,0 0-16,-21-21 16,21 21-16,0-21 15,-21 0 1</inkml:trace>
  <inkml:trace contextRef="#ctx0" brushRef="#br1" timeOffset="42951.2">15579 16150 0,'0'0'0,"21"-21"0,-21 0 16,0 42-1,0 0-15,0 0 16,0 1-16,0-1 16,0 21-16,0 0 0,0 1 0,-21-1 15,21 0-15,-22 1 0,22-1 0,-21 0 16,21 1-16,0-1 0,0 0 0,0-20 16,-21 20-16,21 0 0,0-21 15,0 1-15,0-1 0,0 0 0,0 0 16,0 0-16,0-42 47,-21 0-47,21 0 0,0 0 0,0-1 15,0 1-15,0-21 0</inkml:trace>
  <inkml:trace contextRef="#ctx0" brushRef="#br1" timeOffset="43430.94">15557 16108 0,'0'0'0,"64"-64"15,-43 64-15,0 0 16,22-21-16,-22 21 0,0 0 0,0 0 16,21 21-16,-20-21 0,20 22 0,-21-1 15,0 21-15,0-21 0,-21 22 16,22-22-16,-22 0 0,0 21 0,0-21 15,0 22-15,-22-22 0,1 0 16,0 0-16,0 0 0,0 1 16,0-1-16,-22-21 0,22 21 0,0 0 15,0-21-15,0 0 0,-1 0 0,1 21 16,0-21-16,0 0 0,0 0 16,0 0-1,21 21 16,21-21-31,0 22 0,-21-1 16,21 0-16,0-21 0,-21 21 16,21 0-16,1 22 0,-1-43 0,-21 21 15,21 0-15,0 0 0,0 0 16,-21 0-16,21 1 0,1-22 0,-22 21 16,21 0-16,0-21 15,0 0 16,0 0-15,-21-21-16,21 0 0,-21-1 0,22 1 16</inkml:trace>
  <inkml:trace contextRef="#ctx0" brushRef="#br1" timeOffset="44291.96">16087 16658 0,'0'21'16,"0"1"-1,0-1 1,21-21 0,0 0-16,0 0 15,0 0-15,0 0 0,1-21 0,-1-1 16,0 22-16,0-21 0,0 21 0,0-21 16,1 0-16,-22 0 15,0 0-15,0-1 0,0 1 16,-22 21-1,1 0-15,0 0 16,0 0-16,0 0 0,0 21 0,-1-21 16,1 22-16,21-1 0,-21 0 0,0 0 15,0 0-15,21 0 0,-21 22 0,21-22 16,0 0-16,0 0 0,0 0 16,0 1-16,0-1 0,0 0 0,21-21 15,0 21-15,21-21 0,-21 0 0,1 0 16,20 0-16,0 0 0,1 0 15,-1 0-15,0-21 0,-21 0 0,22 21 16,-1-21-16,0-1 0,-20 1 16,20-21-16,-21 21 0,0 0 0,22-22 0,-22 22 15,0 0-15,0-21 16,-21 20-16,21-20 0,-21 21 0,21 0 16,-21-22-16,0 22 0,0 0 0,0 0 15,0 0-15,-21 21 16,0 0-16,0 0 15,21 21-15,0 0 0,-21 0 16,0 0-16,21 1 0,-22-1 0,22 21 16,0-21-16,0 22 0,0-1 15,-21-21-15,21 21 0,0 1 0,-21 20 16,21-20-16,0-1 0,-21 0 16,21 22-16,-21-22 0,0 22 0,-1-22 15,1 21-15,21-20 0,-21-1 16,0 22-16,0-22 0,21 0 0,0 1 15,0-1-15,0-21 0,0 21 0,0-20 16,0-1-16,0 0 0,0 0 16,21-21-16,0 0 0,0 0 15,0 0-15,1 0 0,-1 0 0,0-21 16,0 0-16,0 0 0,0-1 0,1 1 16,-1 0-16,0 0 0,0-21 15,0 20-15,-21 1 0,0-21 0,0 21 16,0-22-16,0 22 0,0-21 15,0 21-15,0-22 0,-21 22 16,0-21-16,0 21 0,0 0 0,-1-1 16,1 1-16,0 0 0,0 0 0,0 21 15,0 0-15,21-21 0,-22 21 0,1 0 16,21-21 0,0-1-1,21 1-15,1 21 16,-22-21-16,21 21 15,0-21-15,0 0 16,-21 0-16</inkml:trace>
  <inkml:trace contextRef="#ctx0" brushRef="#br1" timeOffset="44735.97">17272 16362 0,'0'-21'16,"0"0"-16,-21 21 0,21 21 15,0 0 1,0 0-16,0 0 16,0 0-16,21 1 0,-21-1 0,0 21 15,0-21-15,0 0 0,0 22 0,0-22 16,0 21-16,0-21 0,0 22 0,0-22 15,0 0-15,0 0 0,0 0 16,0 1-16,0-1 16,0-42-1,21 21 1,0-22-16,-21 1 0,21 0 0,1 0 16,-1-21-16,0 20 0,0-20 15,0 21-15,0-21 0,1 20 0,-1-20 16,21 0-16,-21-1 0,0 1 15,1 21-15,-1-21 0,0 20 0,-21 1 16,0 0-16,0 0 0,21 21 0,-21 21 31,-21-21-15,21 21-16,-21 0 0,21 1 0,0-1 16,0 0-16,-21 0 0,21 0 0,0 0 15</inkml:trace>
  <inkml:trace contextRef="#ctx0" brushRef="#br1" timeOffset="46135.45">17970 16637 0,'0'0'0,"0"-21"0,0 0 0,0-22 16,0 22-16,-21 0 0,0 0 0,21 0 15,-21 0-15,0 21 0,0 0 16,-1 0-16,1 0 16,0 0-16,21 21 0,-21 0 0,0 0 15,21 0-15,-21 0 0,21 1 0,-22 20 16,22-21-16,-21 0 0,21 22 0,0-22 16,0 0-16,0 0 15,0 0-15,0 0 0,21-21 0,1 22 16,-1-22-16,0 21 0,0-21 0,0 0 15,0 0-15,1 0 16,-1-21-16,0-1 0,0 22 0,-21-21 16,21 0-16,0 0 0,-21 0 0,0 0 15,22-1-15,-22 1 0,21 0 0,-21-21 16,0 21-16,0-1 0,0 1 16,0 0-16,0 0 15,0 42 16,0 0-31,0 0 16,0 1-16,0 20 0,0-21 16,0 0-16,0 0 0,0 1 0,0-1 15,21 0-15,-21 0 16,21 0-16,0-21 0,0 21 16,1-21-16,-1 0 0,0 0 15,0 0-15,0 0 0,0-21 16,1 0-16,-1 0 0,0 0 15,0 0-15,0-1 0,0 1 0,-21 0 16,0 0-16,22 0 0,-22 0 16,0-22-16,0 22 0,0 0 0,0 0 15,-22 21-15,1-21 16,0 21-16,0 0 0,0 0 16,0 21-16,-1 0 0,1-21 0,21 21 15,0 0-15,0 0 16,0 1-16,0-1 0,0 0 0,0 0 15,21 0-15,-21 0 0,22-21 16,-1 22-16,0-1 0,0 0 16,0 0-16,-21 0 15,0 0-15,21-21 16,-21 22-16,22-22 16,-1 0-1,0 0-15,0 0 0,0 0 16,0 0-16,1-22 0,-1 22 15,0-21-15,0 21 0,0-21 0,0 0 16,1 0-16,-1 0 0,0 21 16,0-22-16,-21 1 0,0 0 0,0 0 15,21 0-15,-21 0 0,0-1 0,0 1 16,0 0-16,-21 21 16,0-21-16,0 21 0,0 0 0,-1 0 15,1 0-15,0 0 0,0 21 16,0-21-16,0 21 0,-1 0 0,1-21 15,0 22-15,21-1 0,0 0 16,-21 0-16,21 0 0,0 0 0,0 1 16,0-1-16,0 0 15,21-21-15,0 0 16,0 0-16,1 0 16,-1 0-16,0-21 15,-21 0-15,21 21 0,0-22 16,0 1-16,-21 0 0,0 0 15,22 0-15,-22 0 0,21-1 0,-21 1 16,0 0-16,0 42 47,0 0-47,0 1 16,0-1-16,0 0 0,0 0 0,0 0 15,0 0-15,0 1 0,0-1 16,21 0-16,0-21 0,0 21 15,0-21-15,1 0 0,-1 0 16,0 0-16,0 0 0,0 0 0,0 0 16,1 0-16,-1-21 15,0 0-15,-21 0 0,21-1 16,0 1-16,-21 0 0,0 0 16,0 0-16,0 0 0,0 42 46,0 0-30,0 0-16,0 0 0,0 0 16,0 1-16,0-1 0,0 0 15,0 0-15,0 0 16,0-42 31,0 0-47</inkml:trace>
  <inkml:trace contextRef="#ctx0" brushRef="#br1" timeOffset="46315.35">19008 16404 0,'0'0'0,"0"-21"15</inkml:trace>
  <inkml:trace contextRef="#ctx0" brushRef="#br1" timeOffset="46872.02">19346 16235 0,'0'0'0,"0"-21"0,0 0 16,-21 21-1,0 21 1,21 0-16,0 0 16,0 0-16,0 0 0,0 1 0,0-1 15,0 0-15,0 21 0,0-21 0,0 1 16,0 20-16,-21-21 0,21 0 15,0 22-15,-21-22 0,21 0 0,0 0 16,-22 0-16,22 0 0,0 1 0,0-1 16,0-42 31,0-1-47,0 1 15,22 0-15,-22 0 0,21 21 16,0-21-16,0 0 0,-21-1 15,21 1-15,22 0 0,-22 21 0,0-21 16,21 0-16,-21 21 0,1 0 0,-1 0 16,0 0-16,0 0 0,0 21 15,-21 0 1,0 0-16,0 0 0,0 1 16,0-1-16,-21 0 0,0 0 0,0 0 15,0 0-15,-1 1 16,1-22-16,0 21 0,0-21 0,0 0 15,0 0-15,-1 21 16,1-21-16,0 0 16,0 0-1,0 0-15,21-21 16,0 0-16,0-1 16,21 1-16,0 21 15,0-21-15,0 21 0</inkml:trace>
  <inkml:trace contextRef="#ctx0" brushRef="#br1" timeOffset="47163.33">19875 16171 0,'-21'0'31,"21"22"-31,0-1 0,-21 0 15,21 0-15,-21 0 0,21 0 16,-21 22-16,21-22 0,0 0 0,0 21 16,0-20-16,0 20 0,0-21 0,-21 0 15,21 22-15,0-22 0,0 0 0,-22 0 16,22 0-16,0 0 0,0 1 16,0-1-1,0 0 1,0-42 15,0 0-31</inkml:trace>
  <inkml:trace contextRef="#ctx0" brushRef="#br1" timeOffset="47607.12">19897 16595 0,'21'21'15,"0"-21"1,0 0-16,0 0 16,0 0-16,1 0 0,-1 0 15,0 0-15,-21-21 0,21 0 16,0-1-16,-21 1 16,0 0-16,0 0 15,0 0-15,0 0 16,-21 21-16,0 0 15,0 0-15,0 21 16,-1 0-16,1 0 16,21 0-16,-21 0 0,21 1 15,-21-1-15,21 0 0,0 0 0,-21 0 16,21 0-16,0 1 16,0-1-16,0 0 0,0 0 15,21-21-15,-21 21 0,21-21 0,0 0 16,-21 21-16,21-21 0,1 0 15,-1 0-15,0 0 16,0 0-16,0 0 16,0-21-16,1 0 15,-1 21-15,-21-21 16,21 21 0,0-21-16</inkml:trace>
  <inkml:trace contextRef="#ctx0" brushRef="#br1" timeOffset="48355.7">20616 16552 0,'0'22'32,"-21"-22"-17,21 21-15,0 0 32,21-21-17,0 0 1,1-21-1,-22 0 1,0-1-16,0 1 16,0 0-16,-22 21 15,1 0-15,0 0 16,21 21 0,-21 0-16,21 1 15,0-1 1,21-21-1,0 0 1,0 0-16,1 0 16,-1 0-16,0-21 15,-21-1 1,0 1-16,0 0 16,-21 21-1,0 0 1,-1 0-16,1 21 31,21 0-15,0 1-1</inkml:trace>
  <inkml:trace contextRef="#ctx0" brushRef="#br1" timeOffset="49291.72">21209 16108 0,'0'0'0,"0"-21"16,-21 21-16,21-21 16,-21 21-1,42 0 17,0 21-32,0 0 15,0 0-15,-21 21 16,21-20-16,1 20 0,-1 0 0,0 1 15,-21-22-15,0 21 0,21 0 0,-21-20 16,21 20-16,-21-21 0,0 0 16,0 22-16,0-22 0,0 0 0,0 0 15,0 0-15,21-21 32,1-21-17,-22 0 1,0 0-16,0 0 0,21-1 0,0 1 15,0-21-15,0 21 0,0-22 16,1 1-16,-1 21 0,0-21 0,0-1 16,0 1-16,0 0 0,1-1 0,-1 1 15,0 21-15,0-22 0,0 22 16,0 0-16,-21 0 0,0 0 16,22 21-16,-22 21 15,0 0 1,0 0-16,21 22 0,-21-22 0,0 0 15,0 0-15,0 21 0,0-20 0,0-1 16,21 21-16,0-21 0</inkml:trace>
  <inkml:trace contextRef="#ctx0" brushRef="#br1" timeOffset="50707.52">22140 16510 0,'43'-21'15,"-43"0"-15,21 0 0,-21-1 16,0 1-16,0 0 0,0 0 16,0 0-16,0 0 0,0-1 0,0 1 15,0 0-15,-21 0 16,-1 21-16,1 0 0,0 0 16,0 0-16,0 0 0,0 21 0,-1 0 15,1 0-15,0 1 0,0-1 16,0 21-16,0-21 0,-1 0 0,1 22 15,21-22-15,0 0 0,0 0 16,0 0-16,0 1 0,0-1 0,0 0 16,21-21-16,-21 21 0,22-21 0,-1 0 15,0 0-15,21 21 0,-21-21 16,1 0-16,-1 0 0,0 0 16,0-21-16,0 0 0,-21 0 15,21 0-15,1-1 16,-22 1-16,0 0 0,0-21 15,0 21-15,0-1 0,0 1 0,0 0 16,0 0-16,0 42 31,0 0-15,0 0-16,0 1 0,-22-1 16,22 0-16,0 0 0,0 0 15,0 0-15,0 1 0,0-1 0,0 0 16,0 0-16,22 0 15,-1-21-15,0 0 16,0 0-16,0 0 0,0 0 16,1 0-16,-1-21 0,0 21 15,0-21-15,21 0 0,-20 21 0,-1-21 16,21-1-16,-21 1 0,0 0 16,1-21-16,-1 21 0,0-1 0,0-20 15,0 21-15,-21 0 0,0 0 0,0-1 16,0 1-16,0 0 0,-21 21 31,0 0-31,0 21 16,21 0-16,0 1 0,0-1 15,0 0-15,0 0 0,0 0 0,0 0 16,0 1-16,0-1 0,0 0 16,0 0-16,0 0 0,0 0 15,0 1-15,0-1 16,21-21-16,-21 21 0,0 0 15,21-21-15,0 0 0,-21 21 16,21-21-16,1 0 16,-1 0-16,0 0 0,0 0 0,0 0 15,0 0-15,1 0 0,-1 0 0,21-21 16,-21 0-16,0 21 0,22-21 0,-22 0 16,0 21-16,0-22 0,0 1 15,1 0-15,-1 0 0,0 0 0,-21 0 16,0-1-16,0 1 0,0 0 15,0 0-15,0 0 0,-21 21 16,21-21-16,-21 21 16,-1 0-16,1 0 0,0 0 0,-21 0 15,21 21-15,-1 0 0,1-21 0,0 21 16,-21 0-16,21 0 0,-1 1 16,22-1-16,0 0 0,-21 0 0,21 0 15,0 0-15,0 1 0,0-1 0,0 0 16,21-21-16,1 21 15,-1-21-15,0 0 16,0 0-16,0 0 0,0 0 0,1 0 0,-1-21 16,0 21-16,0-21 0,0 0 15,0-1 1,-21 1-16,22 21 0,-22-21 0,0 0 16,21 0-16,-21 0 0,21-1 0,-21 1 15,0 0-15,0 0 0,0 42 47,0 0-47,0 0 0,0 1 16,0-1-16,-21-21 0,21 21 15,0 0-15,0 0 0,0 0 16,0 1-16,0-1 0,21-21 16,-21 21-16,21-21 0,0 0 15,0 0 1,1 0-16,-1 0 0,0-21 15,0 0-15,0 21 0,-21-22 16,0 1-16,21 0 0,1 21 0,-22-21 16,21 0-16,-21 0 0,0-1 15,21 22-15,-21 22 32,0-1-17,0 0-15,0 0 16,0 0-16,0 0 0,0 1 15,0-1-15,0-42 63</inkml:trace>
  <inkml:trace contextRef="#ctx0" brushRef="#br1" timeOffset="50879.57">23389 16277 0,'0'-21'16,"0"0"62</inkml:trace>
  <inkml:trace contextRef="#ctx0" brushRef="#br1" timeOffset="51404.25">23834 16066 0,'0'0'0,"-22"0"0,1 0 15,0 0 1,0 0-16,0 21 0,0 0 15,21 0-15,-22 0 0,22 0 16,0 1-16,0-1 0,0 21 16,0-21-16,0 0 0,0 22 0,0-22 15,0 0-15,0 0 0,0 0 0,0 22 16,0-22-16,0 0 0,-21 0 16,21 0-16,0 1 15,0-44 32,0 1-47,0 0 0,0 0 16,0 0-16,21 0 15,-21-1-15,22 1 0,-1 0 16,0 21-16,0 0 16,0 0-16,0 0 15,1 0-15,-22 21 0,21 0 16,-21 1-16,0-1 15,0 0-15,0 0 0,0 0 16,0 0-16,-21 1 16,-1-22-16,1 0 0,21 21 0,-21-21 15,0 21-15,0-21 16,0 0-16,-1 0 16,1 0-16,21-21 15,0 0 1,0-1-1,0 1-15,0 0 0</inkml:trace>
  <inkml:trace contextRef="#ctx0" brushRef="#br1" timeOffset="51695.62">24236 16002 0,'0'-42'16,"0"21"-16,-21 21 31,21 21-31,0 0 0,0 0 16,-22 21-16,22-20 0,-21 20 0,21-21 15,-21 21-15,21 1 0,0-1 0,-21 0 16,21-20-16,-21 20 16,0 0-16,21-21 0,0 1 0,-22-1 0,22 0 15,-21 0-15,21 0 0,0 0 0,-21 1 16,42-22 31,0 0-47,-21-22 15,22 1-15,-1 21 0</inkml:trace>
  <inkml:trace contextRef="#ctx0" brushRef="#br1" timeOffset="52024.43">24236 16425 0,'42'0'15,"-21"0"-15,0 0 0,1-21 16,-1 21-16,-21-21 16,0 0-16,0 0 0,0 0 15,0-1-15,-21 22 31,-1 0-31,22 22 0,-21-1 16,21 0-16,0 0 0,-21 0 0,21 0 16,-21 1-16,21-1 0,0 0 15,0 0-15,0 0 0,0 0 0,0 1 16,0-1-16,0 0 16,21-21-1,0 0-15,0 0 16,1 0-16,-1 0 15,-21-21-15,21 0 0</inkml:trace>
  <inkml:trace contextRef="#ctx0" brushRef="#br1" timeOffset="52299.3">24786 16066 0,'0'0'16,"0"-22"-16,-21 22 31,21 22-31,0-1 0,0 0 16,0 21-16,0-21 0,0 22 15,0-1-15,0-21 0,0 22 0,0-1 16,0-21-16,0 21 0,0-20 0,0-1 16,0 21-16,0-21 0,0 0 15,-21 1-15,21-1 0,0 0 0,-21 0 16,-1-21-16,22 21 15,0-42 17</inkml:trace>
  <inkml:trace contextRef="#ctx0" brushRef="#br1" timeOffset="52767.56">24680 16214 0,'0'0'0,"0"-43"0,0 22 15,0 0-15,0 0 0,0 0 16,21 0-16,1-1 0,-1 22 16,0 0-16,0 0 0,0 0 15,0 0-15,1 0 0,-1 0 0,21 22 16,-21-1-16,0 21 16,22-21-16,-22 22 0,0-22 0,0 21 15,0 0-15,-21 1 0,0-1 0,22 0 16,-22-20-16,0 20 0,0-21 15,0 0-15,0 0 0,0 1 0,0-1 16,0 0-16,0 0 0,-22 0 16,22-42 15,0 0-15,0 0-16,0 0 0,0-1 15,0 1-15,0 0 16,22 0-16,-1-21 0,0 20 0,-21-20 15,21 0-15,0-1 0,0 22 0,1-21 16,-1 0-16,-21-1 0,21 1 0,0 21 16,0-22-16,-21 22 0,0 0 15,21 0-15,-21 42 32,0 0-32,0 0 0,0 1 15,0-1-15,0 0 0,0 0 0,0 21 16,0-20-16,0-1 0,-21 0 0,21 21 15</inkml:trace>
  <inkml:trace contextRef="#ctx0" brushRef="#br1" timeOffset="53940.5">25421 16510 0,'0'0'16,"21"-21"-16,0 21 0,-21-21 0,22 0 0,-1 21 15,-21-22-15,0 1 0,21 0 16,-21-21-16,0 21 0,0-1 0,0 1 16,0 0-16,0 0 0,-21 21 15,0 0 1,-1 0-16,1 21 0,21 0 0,-21 0 16,0 1-16,0-1 0,0 0 15,21 0-15,0 21 0,0-20 0,-22-1 16,22 0-16,0 0 0,0 0 15,0 0-15,0 1 0,0-1 16,22-21-16,-1 0 16,0 0-16,0 0 15,0 0-15,-21-21 0,21-1 16,1 22-16,-22-21 0,21 21 0,-21-21 16,21 0-16,-21 0 0,21 0 15,-21-1-15,21 1 16,-21 0-16,0 0 15,0 42 1,0 0 0,0 0-16,0 1 0,0-1 15,0 0-15,0 0 0,0 0 0,0 0 16,0 1-16,21-1 16,1-21-16,-1 0 15,0 0-15,0 0 16,0 0-16,-21-21 15,21-1-15,1 1 16,-22 0-16,0 0 0,21 0 16,-21 0-16,21-1 0,-21 1 15,21 21-15,-21-21 0,0 0 0,0 42 47,-21 0-47,21 0 16,-21 1-16,21-1 0,-21-21 15,21 21-15,0 0 0,0 0 16,0 0-16,0 1 16,0-44 31,0 1-47,0 0 15,0 0 1,21 21-16,-21-21 0,21 0 15,0-1-15,0 1 0,0 0 16,-21 0-16,22 21 0,-1-21 0,0 0 16,0 21-1,-21 21 1,0 0 0,0 0-16,0 0 0,0 0 15,0 1-15,0-1 0,0 0 16,0 0-16,0 0 15,0-42 32,0 0-31,0 0-16,21 0 16,0 21-16,-21-22 0,22 1 15,-1 0-15,0 0 0,0 21 0,0-21 16,0 0-16,1 21 0,-1 0 0,0 0 15,0 0-15,-21 21 16,0 0 0,0 0-16,0 0 0,0 0 15,-21 1-15,0-1 16,0 0-16,21 0 0,0 0 16,-22-21-16,22 21 0,22-42 62,-1 0-46,0 21-16,-21-21 15</inkml:trace>
  <inkml:trace contextRef="#ctx0" brushRef="#br1" timeOffset="54299.28">26331 16425 0,'0'-21'16,"-21"42"-16,42-21 0,0-21 15,1 21-15,-1 0 16,0-21-16,0 21 16,0-21-16,0 0 0,1 21 15,-22-21-15,21-1 0,-21 1 16,0 0-16,-21 21 31,-1 0-31,1 0 0,0 0 16,0 0-16,0 21 0,0 0 0,21 1 15,-22-1-15,22 0 0,-21 0 16,21 0-16,0 0 0,0 1 0,0-1 16,0 0-16,0 0 0,0 0 15,21-21-15,1 21 0,-1-21 16,0 0-16,0 0 0,0 0 16,0 0-16,1 0 0,-1 0 15,0 0-15,0 0 16,0 0-16,-21-21 0,21 21 15,-21-21-15,22 0 16,-22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682B-E6B7-411B-BD4E-7229E9E6D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0E53F-F6B4-43A9-8725-0452F4149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D78F-E54F-4D48-8991-48D049E6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EEA1-A4DB-4BFB-9289-34E7DA8183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C79C-DFE2-4479-B74F-D85D78E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8B4B-DC49-49F3-AFB8-F2A376F4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C6C-E917-48B0-8A39-DE83601F9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4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6C5E-CEEB-42B1-8375-D71A3496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A17C3-FC1E-4DDA-B361-19AD2D123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D6B6-78D6-4250-87FE-9001F282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EEA1-A4DB-4BFB-9289-34E7DA8183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C876-F86F-4D2B-A9C3-BA6DBFDD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5500-EAFC-4D56-A13F-CE85D22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C6C-E917-48B0-8A39-DE83601F9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0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3495D-FB7A-48BD-8D21-13F879353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44B5B-2DEE-4D4E-ADC7-AA47F307D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B7E6-8EF3-44C2-B2C3-8071C7BD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EEA1-A4DB-4BFB-9289-34E7DA8183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E7C4-FF37-48EB-811B-38D36094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CCFB0-D9E7-48A1-9291-5D125DB9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C6C-E917-48B0-8A39-DE83601F9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3042-26A9-43DA-8B32-EC7333E9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DADB-5C69-4EB0-AF32-6435C124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76B1-7EEC-4ECC-BC6C-D89A33DC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EEA1-A4DB-4BFB-9289-34E7DA8183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27C9-6223-47C1-BA5B-1C72D875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4C6F-587B-45A4-97B4-753DBE6A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C6C-E917-48B0-8A39-DE83601F9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7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8DDD-B5F6-4831-8EA4-F5BF987F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1EFB8-010D-4E77-B9C9-6B9669B0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9950-3B0D-49F7-A151-4B3BCB6A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EEA1-A4DB-4BFB-9289-34E7DA8183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2AC0-0E0E-4831-816F-F62381DB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3587-B737-4DB7-B5D4-7C15959F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C6C-E917-48B0-8A39-DE83601F9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0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39ED-9962-40D5-9F02-E664FA4F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EF0F-9B01-421B-8765-4C2BEDB52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8512-D0E3-4737-B864-6EC6FB3A1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66C10-CB7F-4879-BE9A-CE2B8331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EEA1-A4DB-4BFB-9289-34E7DA8183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18D37-C3B7-4195-AA93-BF4BED4D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15C2-4916-4565-A9C9-1A840219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C6C-E917-48B0-8A39-DE83601F9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96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7D72-4120-4743-A3F1-4C9AA84B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5BB85-1B74-4BD3-B654-D47DB153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3444F-FF4F-48F1-8F2E-092395601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02126-4A9F-44C7-9EA2-96B30EA13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8A96B-9F22-4EBF-81B6-D6E281D19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67E47-1F6E-422C-B8D6-2A0E9A77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EEA1-A4DB-4BFB-9289-34E7DA8183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98747-5EAF-4FAD-BBF6-30FDCB24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8F9FE-79C4-4B98-93EC-598CB124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C6C-E917-48B0-8A39-DE83601F9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77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4B39-1D54-453F-A442-D367AF5F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97ACF-6701-4614-9C2B-EE7A4BAA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EEA1-A4DB-4BFB-9289-34E7DA8183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15B0A-ABED-41F3-89F5-ED7D2B3F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9AB40-A690-4938-AD40-912BC0B2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C6C-E917-48B0-8A39-DE83601F9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4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D243-7CF9-42B8-9434-00A4312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EEA1-A4DB-4BFB-9289-34E7DA8183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AAE37-3B02-4FA1-ACA3-8F058E80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AFA9E-CD96-45CF-A3E9-F8E881A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C6C-E917-48B0-8A39-DE83601F9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D13D-00AD-4844-B1BE-E2661354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D3DC-55C4-4474-BCED-4816A053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FEC5-478B-4909-AF07-DC7FD287D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03D4-FA63-4BFC-ADEC-C212CCDB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EEA1-A4DB-4BFB-9289-34E7DA8183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DD76D-21F8-43BF-B4FB-FFB97959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DB297-3916-4894-B4A6-D58B6D1C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C6C-E917-48B0-8A39-DE83601F9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60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2BCA-41C2-47E9-AF73-D2238AD5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58049-CB5A-4EFD-AB62-0A5C33D20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39DAA-42FA-4A25-B440-8264C9AED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BB2F7-EF2B-4C42-BBEE-89545B98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EEA1-A4DB-4BFB-9289-34E7DA8183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9B11-8156-4830-B93C-EEBDD0DA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19107-40DD-4D6E-B996-20670F81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AC6C-E917-48B0-8A39-DE83601F9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2D7C0-5B80-416F-B498-8C585962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13D8-8717-4AF3-B2F4-91C0CA5A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50BB-EC9E-425C-B50D-B5E51B350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EEA1-A4DB-4BFB-9289-34E7DA8183B4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A5B5-2621-4900-B21B-87DB15EAD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476A-9D70-424F-8A0D-F0E54A098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AC6C-E917-48B0-8A39-DE83601F9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7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9508-ECC1-4BDD-BD49-2FBA0DD3B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CA453-1F46-438E-9DD0-4925D3785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F72955-0634-4851-9342-03C75D24A7F8}"/>
                  </a:ext>
                </a:extLst>
              </p14:cNvPr>
              <p14:cNvContentPartPr/>
              <p14:nvPr/>
            </p14:nvContentPartPr>
            <p14:xfrm>
              <a:off x="914400" y="198000"/>
              <a:ext cx="4313160" cy="124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F72955-0634-4851-9342-03C75D24A7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188640"/>
                <a:ext cx="4331880" cy="12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18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9508-ECC1-4BDD-BD49-2FBA0DD3B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CA453-1F46-438E-9DD0-4925D3785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50B658-C1B0-4DD6-83E9-4EB9DBE2E1C6}"/>
                  </a:ext>
                </a:extLst>
              </p14:cNvPr>
              <p14:cNvContentPartPr/>
              <p14:nvPr/>
            </p14:nvContentPartPr>
            <p14:xfrm>
              <a:off x="152280" y="198000"/>
              <a:ext cx="903024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50B658-C1B0-4DD6-83E9-4EB9DBE2E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88640"/>
                <a:ext cx="904896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17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9508-ECC1-4BDD-BD49-2FBA0DD3B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CA453-1F46-438E-9DD0-4925D3785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02CAA0-4DE4-470C-86DE-3916F0B9B597}"/>
                  </a:ext>
                </a:extLst>
              </p14:cNvPr>
              <p14:cNvContentPartPr/>
              <p14:nvPr/>
            </p14:nvContentPartPr>
            <p14:xfrm>
              <a:off x="228600" y="182880"/>
              <a:ext cx="778788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02CAA0-4DE4-470C-86DE-3916F0B9B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73520"/>
                <a:ext cx="780660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59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9508-ECC1-4BDD-BD49-2FBA0DD3B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CA453-1F46-438E-9DD0-4925D3785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17E3B8-66B6-4178-AADB-3A3DCE2F043A}"/>
                  </a:ext>
                </a:extLst>
              </p14:cNvPr>
              <p14:cNvContentPartPr/>
              <p14:nvPr/>
            </p14:nvContentPartPr>
            <p14:xfrm>
              <a:off x="114120" y="76320"/>
              <a:ext cx="780336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17E3B8-66B6-4178-AADB-3A3DCE2F0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66960"/>
                <a:ext cx="782208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3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9508-ECC1-4BDD-BD49-2FBA0DD3B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CA453-1F46-438E-9DD0-4925D3785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2BFF3C-0F44-4D4E-900E-F274FA7D9A33}"/>
                  </a:ext>
                </a:extLst>
              </p14:cNvPr>
              <p14:cNvContentPartPr/>
              <p14:nvPr/>
            </p14:nvContentPartPr>
            <p14:xfrm>
              <a:off x="0" y="160200"/>
              <a:ext cx="12131280" cy="620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2BFF3C-0F44-4D4E-900E-F274FA7D9A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12150000" cy="62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44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2020-11-21T02:10:15Z</dcterms:created>
  <dcterms:modified xsi:type="dcterms:W3CDTF">2020-11-21T02:56:44Z</dcterms:modified>
</cp:coreProperties>
</file>