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05:33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487 0,'0'0'0,"22"-21"0,-22 0 16,0-1-16,0 44 62,0-1-46,-22 0-16,22 21 0,-21-21 0,21 22 16,0-1-16,-21 0 0,0 1 0,21-1 15,-21 22-15,0-1 0,-1 1 16,1-1-16,0 1 0,0-1 0,0-21 16,0 22-16,-1-1 0,1-20 15,0 20-15,0-20 0,0 20 0,0 1 16,-1-22-16,22 21 0,-21-20 0,0-1 15,0 0-15,21-20 0,0 20 16,0-21-16,-21 0 0,21 0 0,-21 1 16,21-1-16,0-42 47,0-1-47,0 1 0,0-21 0,21 21 15,0-22-15</inkml:trace>
  <inkml:trace contextRef="#ctx0" brushRef="#br0" timeOffset="480.81">4233 572 0,'-21'0'16,"21"21"15,0 0-31,0 0 0,0 0 16,0 22-16,0-22 0,0 21 15,-21 0-15,21 1 0,0 20 0,0 1 16,0-22-16,0 22 0,0-1 16,0-21-16,-21 22 0,21-1 15,0-20-15,0 20 0,0-20 0,0 20 16,0-21-16,0 22 0,0-22 0,-21 1 16,21-1-16,0 0 0,0 1 15,0-1-15,0 0 0,0-21 0,-22 22 16,22-22-16,0 0 0,0 0 0,0 0 15,0 1-15,0-1 16,0-42 15,0-1-31,0 1 0,0 0 16,0 0-16,0 0 16</inkml:trace>
  <inkml:trace contextRef="#ctx0" brushRef="#br0" timeOffset="739.17">3746 1672 0,'0'0'0,"-21"0"16,21-21 0,21 0-16,1 21 15,-1 0-15,21-21 0,-21 21 0,0 0 16,22-21-16,-22 21 0,21 0 15,-21 0-15,22-22 0,-22 22 0,0 0 16,0 0-16,0 0 0,1 0 0,-1 0 16,-21-21-16,21 21 31,0-21-15</inkml:trace>
  <inkml:trace contextRef="#ctx0" brushRef="#br0" timeOffset="1323.84">4508 1503 0,'0'0'0,"0"-21"16,0 0-16,22-1 15,-1 22-15,0-21 16,0 21-16,0 0 0,0 0 15,1 0-15,-1 0 0,0 0 16,0 21-16,0-21 0,0 22 0,1-1 16,-1 0-16,0 21 0,0-21 15,0 22-15,0-22 0,-21 21 16,0 1-16,0-1 0,0-21 0,0 21 16,0-20-16,0 20 0,0-21 0,0 0 15,0 0-15,0 1 0,0-1 16,-21 0-16,0 0 0,0-21 15,21 21-15,-21-21 16,21-21-16,0 0 16,0 0-16,0 0 0,0-1 15,0-20-15,0 0 0,0 21 0,0-22 16,0 1-16,0 0 0,21-1 16,0 1-16,-21 0 0,21 20 15,0-20-15,-21 21 0,22-21 0,-1 20 0,0 1 16,0 21-16,-21-21 0,21 0 15,0 21-15,1 0 0,-1 0 16,0 0-16,0 0 16,0 0-1</inkml:trace>
  <inkml:trace contextRef="#ctx0" brushRef="#br0" timeOffset="1827.7">5292 1482 0,'-22'-21'16,"22"-1"-16,0 1 16,22 21 15,-1 0-31,0 0 15,0 21-15,0 1 16,0-1-16,1 0 0,-22 0 0,21 0 16,0 0-16,-21 22 0,21-22 15,-21 21-15,21-21 0,-21 1 16,21 20-16,-21-21 0,0 0 0,0 0 0,0 1 16,0-1-16,0 0 0,0 0 15,0 0-15,0 0 16,-21-21-16,0 0 15,21-21 1,0 0-16,0 0 16,0 0-16,0 0 0,0-22 0,0 1 15,0 0-15,21 20 0,0-20 0,-21 0 16,22-1-16,-1 22 0,0-21 0,-21 21 16,21 0-16,0-1 0,0 1 15,-21 0-15,22 0 0,-1 21 16,0-21-16,0 21 15,0 0 1,0 0 0,1 21-16,-1-21 15</inkml:trace>
  <inkml:trace contextRef="#ctx0" brushRef="#br0" timeOffset="2505.41">6329 1609 0,'0'0'16,"0"-21"-1,0-1-15,0 1 0,0 0 0,0 0 16,0 0-16,0 0 0,0-1 16,0 1-16,0 0 15,0 0-15,0 0 0,-21 21 16,-1 0 0,1 0-16,0 0 0,0 0 15,0 21-15,0 0 0,-1-21 16,-20 21-16,21 0 0,0 22 0,0-22 15,-1 42-15,1-20 0,0-22 16,21 21-16,0 1 0,0-22 16,0 21-16,0-21 0,0 0 0,0 1 15,0-1-15,0 0 0,0 0 0,21-21 16,0 0-16,1 0 0,-1 0 16,0 0-16,0 0 0,0 0 0,0 0 15,1 0-15,-1-21 0,0 0 0,0 21 16,0-21-16,0-1 0,1 1 15,-22-21-15,21 21 0,0-22 16,0 22-16,-21-21 0,21 21 0,-21-22 0,21 22 16,-21-21-16,22 21 0,-22 0 15,21-1-15,-21 1 0,0 42 32,0 1-17,0-1-15,0 0 0,0 0 0,0 0 16,-21 22-16,-1-1 0,22-21 15,0 21-15,0-20 0,0-1 0,0 21 16,0-21-16,0 0 0,0 1 0,0-1 16,0 0-16,0 0 15,0 0-15,22 0 16,-1-21-16,0 0 0,0 0 16,0 0-16,0-21 15,1 21-15</inkml:trace>
  <inkml:trace contextRef="#ctx0" brushRef="#br0" timeOffset="3375.24">6900 1524 0,'0'0'16,"21"-21"-16,-21 0 0,0 0 0,0-1 16,22 1-16,-22 42 46,0 1-30,0-1-16,0 21 0,0-21 0,0 0 16,0 22-16,-22-22 0,22 0 15,0 21-15,0-20 0,0-1 0,0 0 16,0 21-16,0-21 0,0 1 16,0-1-16,0 0 0,22-21 15,-1 21-15,0-21 16,0 0-16,0 0 0,0 0 0,22 0 15,-22 0-15,0-21 0,0 0 16,0 0-16,1-1 0,-1 1 16,0 0-16,0 0 0,0 0 0,0-22 15,-21 22-15,22-21 0,-1 21 0,0-22 16,-21 22-16,0 0 0,21 0 0,-21 0 16,21 0-16,-21-1 0,0 1 15,0 0-15,0 0 0,0 42 47,-21 0-31,21 0-16,0 22 0,0-22 15,0 0-15,0 21 0,0 1 0,0-22 16,0 21-16,0 22 16,0-22-16,0 0 0,0 1 0,0 20 15,0-20-15,0-1 0,0 21 0,0-20 16,0-1-16,-21 22 0,21-22 0,0 21 15,0 1-15,-21-1 0,21-20 16,-21 20-16,21 1 0,-22-1 0,22-20 16,0 20-16,0-21 0,0 22 15,-21-22-15,21 1 0,0-1 0,0-21 0,0 21 16,0 1-16,0-22 0,0 21 16,0-21-16,-21 22 0,21-22 15,0 0-15,0 0 0,0 0 16,-21-21-1,0 0-15,0 0 16,-1-21-16,1 0 0,21 0 16,-21 0-16,0 0 0,0-1 0,-22 1 15,22-21-15,-21 21 0,21-22 16,-22 22-16,1-21 0,21 21 0,-21-22 16,20 1-16,-20-43 0,21 64 15,21-21-15,0 0 0,0-1 0,0 1 16,21 0-16,0-1 0,0 1 15,1-22-15,20 22 0,-21 21 16,21-21-16,-20-1 0,20 22 0,-21-21 16,0 21-16,22-1 0,-22-20 0,0 21 15,0 0-15,0 0 0,-21-1 16,0 1-16,21 21 0,1-21 16,-22 0-16,21 0 0,0 0 15,0-1-15</inkml:trace>
  <inkml:trace contextRef="#ctx0" brushRef="#br0" timeOffset="3928.18">8128 1482 0,'0'-21'0,"0"-1"16,0 1-1,0 0-15,0 0 32,-21 21-32,0 0 0,-1 0 15,1 0-15,0 0 0,0 21 0,0 0 16,0-21-16,-1 21 0,1 1 16,0-22-16,0 21 0,0 0 15,21 0-15,-21 0 0,-1 0 16,22 1-16,0-1 0,0 0 15,0 0 1,22 0-16,-1-21 16,0 21-16,0-21 0,0 0 15,0 22-15,1-1 0,-1 0 16,0-21-16,0 21 0,0-21 16,0 21-16,1 0 0,-22 1 15,21-22-15,-21 21 0,0 0 16,0 0-16,0 0 0,-21 0 15,-1-21 1,1 22-16,0-22 0,0 0 0,-21 0 16,20 21-16,1-21 0,0 0 0,0 0 15,0 0-15,0 0 0,-1 0 16,1 0-16,0 0 16,0 0-1,0 0 32</inkml:trace>
  <inkml:trace contextRef="#ctx0" brushRef="#br0" timeOffset="4599.2">4170 2413 0,'0'0'16,"-21"0"-16,-1 0 0,1 0 0,0 0 15,0 0-15,0-21 0,42 21 63,0 0-48,0 21-15,22-21 0,-22 0 16,21 0-16,22 0 0,-22 0 0,21 0 16,1 0-16,-1 0 0,22 0 0,21 0 15,-21 0-15,20 0 0,22 0 16,-21 0-16,21 0 0,21 0 0,-21 0 15,0 0-15,22 0 0,-22 0 0,21 21 16,0-21-16,-21 0 0,21 0 0,0 0 16,-21 0-16,0 0 15,-21 21-15,0-21 0,-21 0 0,-1 0 16,1 0-16,-22 0 0,1 0 0,-1 0 16,-20 0-16,-1 0 0,-21 0 0,0 0 15,1 0-15,-1 0 16,-42 0 15,-1 0-31,1 0 16,-21 0-16,21 0 0,0 0 0,-22 0 15,1-21-15,0 21 16,-1 0-16,-20 0 0,-1 0 0</inkml:trace>
  <inkml:trace contextRef="#ctx0" brushRef="#br0" timeOffset="5232.85">4064 2582 0,'-21'0'0,"42"0"0,-63 0 0,20 0 15,1 0 1,42 0 31,1 0-32,-1 22-15,0-22 0,0 0 16,21 0-16,-20 0 0,-1 0 0,21 0 16,0 0-16,22 0 0,-1 0 15,1 0-15,21 0 0,-1 0 16,22 0-16,0 0 0,0 0 0,21 0 16,0 0-16,0 0 0,0-22 0,0 22 15,21 0-15,-21 0 0,0 0 16,21 0-16,-21 0 0,21-21 0,-21 21 15,0 0-15,0 0 0,0 0 0,-21 0 16,0-21-16,0 21 0,-22 0 16,1 0-16,0 0 0,-1 0 0,-20 0 15,-22 0-15,22 0 0,-43 0 0,21 0 16,-21-21-16,1 21 0,-1 0 16,-21-21 46,0 0-15</inkml:trace>
  <inkml:trace contextRef="#ctx0" brushRef="#br0" timeOffset="15379.77">1503 3874 0,'0'0'0,"0"-22"0,0 1 0,0 0 15,0 0-15,0 0 0,0 0 16,0 42 31,0 0-47,0 21 15,0 1-15,-21-1 16,21 21-16,0-20 0,0 20 0,0 22 16,-22-22-16,1 1 0,0-1 0,0 1 15,21-22-15,-21 1 0,0 20 16,21-42-16,-22 22 0,22-1 0,0-21 15,0 0-15,0 0 16,22-21 0,-1-21-16,-21 0 15,21 21-15,0-21 0,0 0 0,0 0 16,1-22-16,-1 22 0,0 0 16,0-21-16,0 20 0,-21-20 0,21 21 15,1-21-15,-1 20 0,0-20 16,0 21-16,0 0 0,0 0 15,-21-1-15,0 1 0,22 0 0,-1 21 16,-21 21 0,21 0-16,0 1 15,-21 20-15,21-21 0,-21 0 0,0 0 16,0 1-16,0 20 0,0-21 16,21 0-16,-21 0 0,22 1 0,-22 20 15,21-21-15,0 0 16,-21 0-16,21-21 0,0 22 15,0-22-15,1 0 0,-1 0 16,0 0-16,21 0 0,-21 0 16,1 0-16,-1 0 0,21-22 0,-21 1 15,0 0-15,22 0 0,-22 0 0,21 0 16,-21-22-16,1 22 0,-1-21 16,0-1-16,0 1 0,0 0 0,0-22 15,-21 22-15,0-22 0,0 22 0,0 0 16,22-1-16,-22 1 0,0 21 15,0-21-15,0 20 0,0 1 0,0 0 16,0 0-16,-22 21 31,1 21-31,21 0 0,0 0 16,0 1-16,0 20 16,-21-21-16,21 21 0,0 1 0,0 20 15,-21-20-15,21-1 0,0 21 0,0-20 16,0-1-16,0 0 0,0-20 15,0 20-15,0-21 0,0 21 0,21-20 16,0-1-16,0 0 0,1 0 16,-1-21-16,0 0 0,21 0 15,-21 0-15,1 0 0,20 0 16,-21 0-16,21-21 0,-20 21 0,-1-21 16,21 0-16,-21-1 0,22 1 15,-22 0-15,0 0 0,0-21 0,21 20 16,-20-20-16,-1 0 0,0-22 0,0 22 15,0-22-15,0 22 0,-21-21 16,22 20-16,-1-20 0,-21 20 0,0 1 16,21 0-16,-21-1 0,0 1 0,0 21 15,0-21-15,0 20 0,0 1 16,-21 21 0,0 0-16,21 21 0,-22 1 15,1-1-15,21 0 0,0 21 16,0 1-16,-21-22 0,21 21 15,-21 22-15,21-22 0,-21 21 0,21-20 16,0 20-16,0-20 0,0-1 16,-21 21-16,21-20 0,0-1 0,0-21 15,0 22-15,0-22 0,0 21 0,0-21 16,0 0-16,0 1 0,0-1 16,0 0-1,0-42 32,0 0-47,0-1 16,0 1-16,0 0 0,0 0 15,21 0-15,-21 0 0,0-1 16,21 1-16,0-21 0,-21 21 0,21 0 16,0 21-16,-21-22 0,22 1 0,-1 21 15,0 0 1,0 0-16,0 21 15,0-21-15,-21 22 0,22-1 0,-22 0 16,0 0-16,0 0 0,21 0 16,-21 1-16,0-1 0,21 0 0,-21 0 15,0 0-15,0 0 0,21 1 0,0-1 16,-21 0 0,21-21-16,1 0 0,-1 0 15,0 0-15,0 0 0,0 0 16,0 0-16,1 0 0,-1 0 0,0 0 15,21-21-15,-21 21 0,1-21 16,-1-1-16,0 1 0,0 21 0,0-21 16,0-42-16,1 41 0,-1 1 15,-21 0-15,0 0 0,0 0 16,21 21-16,-21-21 0,0 42 47,-21 0-47,21 0 0,0 0 15,0 0-15,-21 1 0,21-1 16,0 0-16,0 0 0,0 0 16,0 0-16,0 1 0,0-1 15,21 0 1,0-21-16,0 0 0,0 0 16,0 0-16,1 0 0,-1 0 0,0 0 15,0 0-15,0-21 0,0 21 16,1-21-16,-1 21 0,0-22 0,0 1 15,-21 0-15,21 21 0,-21-21 0,21 0 16,-21 0-16,0-1 0,0 1 0,22 0 16,-22 0-16,0 0 15,0 0-15,0-1 16,0 44 31,0-1-47,0 0 15,0 0-15,0 0 0,0 0 0,0 1 16,0 20-16,0-21 0,-22 0 0,22 22 16,0-22-16,0 21 0,0 0 15,0 1-15,0-1 0,-21 0 0,21 1 16,0 20-16,-21-20 0,21 20 0,0 1 16,0-22-16,0 21 0,0-20 15,0 20-15,0-20 0,0 20 16,0-21-16,0 1 0,0-1 0,0 0 15,0 1-15,0-1 0,0 0 0,0 1 16,0-1-16,0-21 0,0 22 0,0-22 16,0 0-16,0 0 0,0 0 0,-21 0 15,0-21-15,0 22 0,-1-22 16,1 0-16,0 0 0,-21 0 0,21 0 16,-22 0-16,22 0 0,-21 0 0,-1-22 15,1 22-15,0-21 0,-22 21 0,22-21 16,0 21-16,-22-21 0,22 0 15,-1 21-15,-20-21 0,21-1 16,-1 22-16,22-21 0,-21 21 0,21-21 16,-1 21-16,1-21 0,0 0 15,21 0-15,0-1 16,0 1-16,0 0 0,0 0 16,21 21-16,0-21 0,1 0 0,-1-1 15,0 1-15,0 0 0</inkml:trace>
  <inkml:trace contextRef="#ctx0" brushRef="#br0" timeOffset="15784.66">4487 4487 0,'0'0'0,"0"22"16,-21-22 0,0 0 15,42 0 16,0 0-32</inkml:trace>
  <inkml:trace contextRef="#ctx0" brushRef="#br0" timeOffset="15979.55">4741 4466 0,'21'0'94</inkml:trace>
  <inkml:trace contextRef="#ctx0" brushRef="#br0" timeOffset="16200.66">5080 4466 0</inkml:trace>
  <inkml:trace contextRef="#ctx0" brushRef="#br0" timeOffset="16697.37">5715 4064 0,'0'0'0,"-21"-21"0,0 21 0,21-21 15,-22 0-15,1 21 0,21-22 16,-21 1-16,0 0 0,21 0 0,0 0 16,0 0-16,0-1 0,0 1 15,0 0-15,0 0 0,0 0 16,21 0-16,0-1 16,0 1-16,1 21 0,-1-21 0,0 0 15,21 21-15,-21 0 0,1 0 0,20 0 16,-21 0-16,0 0 0,0 0 0,22 0 15,-43 21-15,21 0 0,-21 0 16,21 1-16,-21-1 0,0 0 0,0 0 16,0 21-16,0-20 0,0 20 0,0-21 15,0 21-15,0 1 0,-21-22 0,0 21 16,0-21-16,21 1 0,-22-1 16,1 21-16,21-21 0,-21 0 15,21 1-15,-21-1 0,21 0 16,-21 0-16,21 0 15,0 0 1,0 1-16,0-1 16</inkml:trace>
  <inkml:trace contextRef="#ctx0" brushRef="#br0" timeOffset="17065.18">5863 4784 0,'0'0'0,"0"21"0,21-21 32,0 0-17,1 0-15,-1 0 0,-21-21 0,21 21 16,-21-21-16,0-1 15,0 1 1,0 0-16,-21 21 16,0 0-16,-1 0 15,1 0-15,0 0 0,0 21 16,0 0 0,21 1-16,0-1 15,0 0 1</inkml:trace>
  <inkml:trace contextRef="#ctx0" brushRef="#br0" timeOffset="19383.02">5482 6329 0,'0'-21'94,"0"0"-94,0-1 16,21 22-16,-21-21 0,21 21 15,-21-21-15,22 21 0,-22-21 0,0 0 16,0 0-16,21-1 0,0 1 15,-21 0-15,0 0 0,0 0 16,0 0-16,0-1 0,0 1 0,0 0 16,0 0-16,0 0 15,0 0-15,-21 21 16,0 0-16,-1 0 31,1 21-31,21 0 0,-21 0 0,21 21 16,0-20-16,0 20 0,0 0 0,0 1 15,0-1-15,-21 21 0,21-20 16,0 20-16,-21-20 0,21 20 0,0-21 16,0 22-16,0-22 0,-21 1 0,21-1 15,-22 0-15,22 1 0,-21-1 16,21-21-16,0 0 0,0 22 0,0-22 16,-21-21-16,21 21 0,0 0 0,0 0 31,-21-21 0,21-21-15,0 0-16,0 0 15,0 0-15,0-1 16,0 1-16,0 0 16,0 0-16,0 0 0,0 0 0,0-1 15,0 1-15,0-21 0</inkml:trace>
  <inkml:trace contextRef="#ctx0" brushRef="#br0" timeOffset="19752.8">5821 5948 0,'0'21'16,"0"0"0,0 0-16,0 1 0,0-1 15,0 0-15,0 21 0,0 1 16,-21-22-16,21 21 0,0 0 16,-22 1-16,22 20 0,0-20 0,0 20 0,-21-21 15,21 1-15,-21 20 0,21-20 16,-21-1-16,21 0 0,0 1 15,-21-22-15,21 21 0,-21-21 0,21 0 16,0 1-16,0-1 0,0 0 0,0 0 16,-22-21-1,22-21 17,-21 21-32,21-21 0,0 0 15,-21-1-15</inkml:trace>
  <inkml:trace contextRef="#ctx0" brushRef="#br0" timeOffset="21095.84">5334 6816 0,'-21'0'16,"42"0"0,0 0-16,0 0 15,0 0-15,1-21 0,20 21 0,-21-22 16,21 22-16,1-21 0,-1 21 15,22-21-15,-22 0 0,0 0 0,1 0 16,-1-1-16,0 1 0,1 0 16,-1 0-16,0 21 0,1-21 0,-22 0 15,0-1-15,0 22 0,0 0 16,0-21-16,-21 42 31,0 1-31,0-1 16,-21 0-16,21 0 0,-21 0 0,0 0 15,21 1-15,0 20 0,0-21 0,-21 0 16,21 0-16,0 1 0,0 20 0,0-21 16,0 0-16,0 0 15,0 1-15,0-1 0,21-21 16,-21 21-16,21-21 0,0 0 0,0 0 16,1 0-16,-1 0 0,0 0 15,0 0-15,0 0 0,0 0 16,1-21-16,-1 0 0,21 21 0,-21-22 15,0 1-15,1 0 0,-1 0 0,0 0 16,0-22-16,-21 22 0,21 0 16,-21-21-16,0 21 0,0-22 15,0 22-15,0-21 0,-21-1 0,0 22 16,0 0-16,0-21 0,-1 21 0,1 21 16,0-22-16,0 22 0,0 0 15,0 0-15,-1 22 0,1-22 16,21 21-16,0 0 0,-21 0 0,21 0 15,-21 0-15,21 22 0,0-22 16,0 0-16,0 0 0,0 0 16,0 1-16,21-1 0,0 0 15,0-21-15,1 0 0,-1 0 0,0 0 16,0 0-16,21 0 0,-20 0 16,20 0-16,-21 0 0,21 0 0,1-21 15,-1 0-15,-21 21 0,22-22 0,-1 22 16,-21-21-16,21 0 0,-20 21 0,-1-21 15,0 21-15,0 0 0,-21-21 16,21 21-16,0 0 16,-21 21-1,0 0 1,0 0-16,0 0 0,0 1 0,0-1 16,0 0-16,0 0 0,0 0 15,0 0-15,0 1 0,0-1 0,-21 0 16,21 0-16,-21 0 15,21 0-15,0-42 63,0 0-63,0 0 0,0 0 16,0 0-16,0-1 0,21 1 0,-21 0 15,21-21-15,1 21 0,-1-1 16,0-20-16,0 21 0,0 0 15,0-22-15,1 22 0,-1 0 0,21 21 16,-21-21-16,0 0 0,22 21 0,-22 0 16,21 0-16,-21 21 15,1 0-15,-1-21 0,-21 21 0,21 0 16,-21 1-16,21-1 0,-21 0 0,0 21 16,0-21-16,0 1 0,21-1 0,-21 0 15,0 0-15,0 0 16,0 0-16,0 1 0,0-1 15,0 0-15,-21-21 16,21-21 15,0 0-15,0-1-16,0 1 0,0 0 16,0 0-16,21 0 0,0 0 15,1-1-15,-1-20 0,0 21 16,0-21-16,0 20 0,0 1 0,1-21 0,-1 21 15,0 0-15,0-1 0,21 22 16,-20 0-16,-1 0 0,0 0 0,0 0 16,0 0-16,0 22 0,-21-1 15,22 0-15,-22 0 0,0 0 16,0 22-16,0-22 0,0 0 16,0 0-16,0 0 0,0 0 0,0 1 15,0-1-15,0 0 0,0 0 0,0 0 16,0 0-16,0 1 0,-22-22 15,22 21-15,-21-21 16,42-21 31,1-1-47</inkml:trace>
  <inkml:trace contextRef="#ctx0" brushRef="#br0" timeOffset="21571.57">8297 6371 0,'0'0'0,"0"-21"0,-21 21 31,0 0-31,0 0 0,0 0 16,-1 21-16,1 0 0,0 1 15,0-1-15,0 0 0,0 21 16,-1-21-16,-20 22 0,21-22 15,0 21-15,21-21 0,-21 22 0,21-22 0,-22 21 16,22-21-16,0 1 0,0-1 16,0 0-16,0 0 0,22 0 15,-1-21-15,0 0 0,0 0 16,21 0-16,-20 0 0,-1 0 0,0 0 16,21 0-16,-21 0 0,1 0 0,-1-21 15,0 21-15,21-21 0,-21 0 0,1 0 16,-1 21-16,-21-22 0,21 1 15,-21-21-15,21 21 0,-21 0 16,0-22-16,0 22 0,0-21 0,0 21 16,0-1-16,0-20 0,-21 21 0,0 0 15,0 0-15,-1 21 0,1-22 16,0 22-16,0 0 0,0 0 16,0 0-16,-1 22 0,1-1 15,0 0-15,0 0 0,21 0 16,-21 0-16,21 1 0,-21-1 15,21 0-15,0 0 0,0 0 16,21-21 0,0 0-16</inkml:trace>
  <inkml:trace contextRef="#ctx0" brushRef="#br0" timeOffset="22356.9">9059 6477 0,'0'-21'0,"0"0"15,-21 21-15,0 0 0,0-21 16,0 21-16,-1 0 0,1 0 0,0 0 16,0 0-16,0 0 0,0 0 0,-1 21 15,1 0-15,-21 0 0,21-21 0,0 21 16,-1 0-16,1 1 15,0-1-15,0 0 0,0 21 0,21-21 16,0 1-16,-21-1 0,21 0 0,0 0 16,0 0-16,0 0 0,21-21 15,0 0 1,0 0-16,21 0 0,-20 0 16,-1 0-16,0 0 0,0 0 0,21-21 15,-20 21-15,-1-21 0,0 0 0,0 21 16,0-21-16,0 0 0,1-1 15,-1 22-15,0-21 0,0 0 16,-21 0-16,21 21 0,-21-21 16,21 21-16,-21 21 47,0 0-47,0 0 0,-21 0 0,21 1 15,-21-1-15,21 0 0,-21 0 0,21 21 16,0-20-16,-21 20 0,0-21 0,21 21 15,-22-20-15,1 20 0,0 0 0,21 1 16,-21-1-16,0 0 0,21 1 16,0 20-16,-21-21 0,21 22 0,-22-22 15,1 22-15,21-1 0,0-20 0,0 20 16,0 1-16,0-1 0,0 1 16,21-1-16,1 22 0,-22-22 0,21 1 15,0 20-15,0-20 0,-21-1 0,21 1 16,0-22-16,-21 22 0,0-22 0,0 22 15,0-22-15,0 0 0,0 1 0,0-22 16,0 21-16,-21-21 0,0 0 16,0 1-16,0-22 0,-22 0 0,1 0 15,0 0-15,-1 0 0,1 0 0,-21 0 16,-1-22-16,1 1 0,-1-21 0,1 21 16,-22-22-16,0 22 0,1-21 15,-22 0-15,21-1 0,0 1 0,1 0 16,20-1-16,1 22 0,-1-21 0,22-1 15,0 1-15,-1 0 0,22-1 0,0-20 0,0 21 16,21-1-16,0 1 16,0 0-16,0-1 0,0 1 0,0 0 15,21-1-15,0 1 0,21 0 0,1-1 16,-1-20-16,0 20 0,22 1 0,-1-21 16</inkml:trace>
  <inkml:trace contextRef="#ctx0" brushRef="#br0" timeOffset="22891.59">9398 6583 0,'-21'0'0,"0"0"16,42 0 15,0 0-15,0 0-16,-21-21 0,21 21 0,0-21 15,1 21-15,-1-22 0,0 22 16,0-21-16,0 21 0,0-21 0,1 21 15,-1-21-15,-21 0 16,0 0-16,0-1 0,0 1 16,-21 0-16,-1 21 0,1 0 15,0 0-15,0 0 0,0 0 0,0 0 16,-1 0-16,1 21 0,0 0 16,0-21-16,0 43 0,0-22 0,21 0 15,0 21-15,-22-20 0,22 20 0,0-21 16,-21 21-16,21-20 0,0-1 0,0 0 15,0 21-15,0-21 0,21 1 16,1-1-16,-1-21 16,0 21-16,0-21 0,21 0 15,-20 0-15,-1 0 0,0 0 16,21 0-16,-21 0 0,22-21 0,-22 21 16,21-21-16,1-1 0,-22 1 0,21 0 15,-21 0-15,22 0 0,-22 0 16,0-22-16</inkml:trace>
  <inkml:trace contextRef="#ctx0" brushRef="#br0" timeOffset="23367.64">10012 6435 0,'-21'21'15,"-1"0"1,22 0-16,-21 0 0,21 1 16,-21-1-16,21 0 0,0 0 0,-21 0 15,21 0-15,-21 1 0,21-1 0,0 0 16,0 0-16,0 0 0,-21 0 0,21 1 15,0-1-15,-22-21 16,22 21-16,0-42 47,0 0-31,0-1-16,0 1 15,22 21-15,-1-42 0,-21 21 0,21 0 16,0-1-16,0-20 0,0 21 0,1 0 15,20 0-15,-21-1 0,0-20 0,22 21 16,-22 21-16,21-21 0,-21 0 0,22 21 16,-1 0-16,-21 0 0,0 0 15,22 0-15,-22 21 0,0 0 0,0 0 16,-21 0-16,0 0 0,21 22 0,-21-22 16,0 0-16,0 0 0,0 22 15,0-22-15,0 0 0,0 0 0,0 0 0,-21-21 16,21 21-16,-21 1 0,0-1 15,21 0-15,-21-21 0,-1 0 16,22 21 0,-21-21-16,21-21 31,21 0-31,1 21 0,-1-21 16,-21-1-16,21 22 0</inkml:trace>
  <inkml:trace contextRef="#ctx0" brushRef="#br0" timeOffset="23843.36">10922 6392 0,'0'0'0,"-42"0"16,20 0-16,1 0 0,0 0 15,0 22-15,-43 20 0,43-21 16,0 0-16,0 0 0,0 1 0,0-1 15,-1 0-15,1 0 0,21 21 16,0-20-16,-21-1 0,21 0 0,0 0 16,0 0-16,0 0 0,0 1 15,0-1-15,21-21 0,0 0 16,1 0-16,20 0 16,-21 0-16,0 0 0,0 0 15,1 0-15,-1 0 0,0 0 0,21 0 16,-21-21-16,1-1 0,-1 22 0,0-21 15,-21 0-15,21 0 0,0 0 0,-21 0 16,21-22-16,-21 22 0,0-21 0,0 21 16,0-22-16,0 22 0,0-21 0,0 21 15,0-1-15,-21 1 0,0 0 16,0 0-16,0 21 0,0 0 0,-22 0 16,22 0-16,0 0 0,0 0 15,0 21-15,-1 0 0,1 0 0,0 1 16,0-1-16,0 0 0,21 0 15,-21 0-15,21 0 0,0 1 16,0-1-16,0 0 0,0 0 0,0 0 16,0 0-16,21-21 15,0 22-15,0-22 0,0 0 0,0 0 16,1 0-16</inkml:trace>
  <inkml:trace contextRef="#ctx0" brushRef="#br0" timeOffset="24291.62">11218 6435 0,'0'0'0,"0"-21"0,0-1 15,0 44 17,0-1-17,-21 0-15,21 0 0,-21 0 0,0 0 16,21 1-16,0-1 0,0 21 0,-21-21 15,21 0-15,0 1 0,-22-1 16,22 0-16,0 0 0,0 0 0,0 0 16,0 1-16,0-1 0,22-21 15,-1 0-15,0 0 0,0 0 16,0 0-16,0 0 0,1 0 16,-1 0-16,0-21 0,-21-1 15,21 22-15,0-21 0,-21 0 16,0-21-16,21 21 0,1-1 0,-22-20 15,21 0-15,-21 21 0,0-22 0,0 22 16,0 0-16,21-21 0,-21 20 0,0 1 16,0 42 46,21 1-46,0-22-1,0 0 1</inkml:trace>
  <inkml:trace contextRef="#ctx0" brushRef="#br0" timeOffset="24825.4">11874 6392 0,'0'0'0,"0"-21"0,0 0 15,-21 21 1,0 0 0,0 0-16,0 0 15,0 0-15,-1 21 0,1 0 16,0 1-16,21-1 0,-21 0 0,0 0 16,21 0-16,0 0 0,0 1 15,0-1-15,0 0 16,21-21-1,0 0-15,0 21 0,0-21 16,1 0-16,-1 0 16,0 21-16,0-21 15,0 21-15,-21 1 16,21-22-16,-21 21 0,0 0 16,0 0-1,0 0-15,0 0 16,-21-21-16,21 22 0,-21-22 15,0 21-15,0-21 0,0 0 16,-1 0-16,1 0 0,0 0 16,0 0-16,0 0 0,0 0 15,-1 0-15,1 0 0,0 0 0,0 0 16,0 0 0,0 0 46,-1 0-46</inkml:trace>
  <inkml:trace contextRef="#ctx0" brushRef="#br0" timeOffset="28803.73">5165 7345 0,'-22'0'31,"22"21"-15,0 0 15,0 0 0,0 1 1,0-1-17,22-21-15,-1 0 16,0 0-16,0 21 16,0-21-16,0 0 15,1 0-15,-1 0 0,0 0 16,0 0-16,0 0 0,0 0 0,1 0 15,-1 0-15,0 0 0,0 0 0,0 0 16,0 0-16,1 0 0,-1 0 0,0 0 16,0 0-16,21 0 0,-20 0 15,-1 0-15,21 0 0,-21 0 16,22 0-16,-1 0 0,0 0 0,1 0 16,-22 0-16,21 0 0,0 0 0,1 0 15,-1 0-15,0 0 0,1 0 16,-1 0-16,0 0 0,-20 0 0,20 21 15,0-21-15,1 0 0,-1 0 0,21 0 16,-20 0-16,-1 0 0,0 0 16,22 0-16,-22 0 0,1 0 0,20 0 0,-21 0 15,22 0-15,-22 0 0,22 0 16,-22 0-16,0 0 0,1 0 0,-1 0 16,0 0-16,1 0 0,41 0 15,-20 0-15,-22 0 0,1 0 16,-1 0-16,0 0 0,1 0 0,20 0 15,-21 0-15,1 0 0,20 0 16,1 0-16,-22-21 0,22 21 0,-1 0 16,-21 0-16,22 0 0,-22 0 0,22 0 15,42-21-15,-43 21 0,-21 0 16,22 0-16,-22 0 0,1 0 0,20 0 16,-21 0-16,1 0 0,-1 0 15,0 0-15,22 0 0,-22 0 0,1 0 16,-1 0-16,0 0 0,1 0 15,-1 0-15,0 0 0,22 0 0,-22 0 16,0 0-16,1 0 0,-1 0 0,0 0 16,1 0-16,20 0 0,-20 0 0,-1 0 15,0 0-15,22 0 0,-22 0 16,0 0-16,1 0 0,20 0 0,-20 0 16,-1 0-16,21 0 0,-20 0 15,-1 0-15,22 0 0,-22 0 0,0 0 0,22 0 16,-22 0-16,0 0 0,1 0 0,-1 0 15,0 0-15,1 0 0,-1 0 0,-21 0 16,22 0-16,-1 0 0,-21 0 0,21 0 16,-20 0-16,20 0 0,-21 0 15,21 0-15,1 0 0,-22 0 16,21 0-16,1 0 0,-1 0 0,0 0 16,1 0-16,-22 0 0,21 0 0,0 0 15,1 0-15,-1 0 0,-21 0 0,22 0 16,-1 0-16,-21 0 0,0 0 0,22 0 15,-22 0-15,0 0 0,0 0 0,0 0 16,0 0-16,1 0 0,-1 0 0,0 0 16,0 0-16,0 0 0,0 0 15,1 0-15,-1 0 0,0 0 0,0 0 16,0 0-16,0 0 0,1 0 16,-1 0-16,0 0 0,0 0 0,0 0 0,0 0 15,1 0 1,-44 0 78,1 0-79,0 0 1,0 0-16,0 0 15</inkml:trace>
  <inkml:trace contextRef="#ctx0" brushRef="#br0" timeOffset="49737.42">4868 5948 0,'21'0'0,"-42"0"0,42-21 0,1 21 16,-22-21 0,21 21-16,0-22 15,0 1 1,0 0-16,-21 0 15,21 21-15,1-21 0,-1 0 16,-21-1-16,21 1 16,0 0-16,-21 0 15,21 21-15,-42 0 47,0 0-47,0 21 0,0-21 16,-1 21-16,1 0 0,0 1 0,0 20 15,0-21-15,-22 0 0,22 22 16,-21-1-16,0 0 0,20-21 16,-20 22-16,0-1 0,-1 0 0,22 1 15,-21 20-15,21-20 0,0-1 0,-1 21 16,22-20-16,0 20 0,0 1 16,-21-22-16,21 22 0,0-22 0,0 0 15,0 22-15,0-22 0,0 0 0,21 1 16,1-1-16,-1 0 0,0 1 0,0-1 15,0 0-15,0 1 0,22-1 0,-1-21 16,-21 22-16,22-1 0,-1-21 16,0 0-16,1 22 0,41-1 15,-41-42-15,-1 21 0,0 0 0,1-21 16,-1 0-16,0 0 0,1 0 0,-1 0 16,0-21-16</inkml:trace>
  <inkml:trace contextRef="#ctx0" brushRef="#br0" timeOffset="50747.49">12128 5588 0,'-21'0'15,"0"0"1,0 0-16,0 0 31,21 21 0,21 0-31,0-21 0,0 22 16,-21-1-16,21-21 0,1 21 16,-1 0-16,0-21 0,0 21 0,0 0 0,0 1 15,1-1-15,-1 0 0,0 0 16,0 0-16,0 0 0,0 1 16,1-1-16,-1 0 0,21 21 0,-21-21 15,0 22-15,1-22 0,-1 21 0,0-21 16,-21 22-16,21-1 0,0-21 0,0 22 15,1-1-15,-22 21 0,21-20 0,0-1 16,-21 0-16,0 43 0,0-21 16,0-22-16,0 0 0,0 1 0,0-1 15,0 0-15,-21 1 0,0-1 0,-1 0 16,1 1-16,0 20 0,0-21 16,-21 1-16,20-1 0,-20-21 15,21 22-15,-21-1 0,20-21 0,-20 21 16,21-20-16,0-1 0,0 0 0,-1 0 15,22 0-15,0 0 0,-21 1 0,0-1 16,21 0 0,0-42 31,0 0-47,21-22 15</inkml:trace>
  <inkml:trace contextRef="#ctx0" brushRef="#br0" timeOffset="72935.73">5038 9165 0,'0'21'16,"0"1"-16,-22-22 15,22 21-15,22-21 79,-22-21-79,21 21 0,0 0 0,-21-22 15,21 1-15,0 21 0,-21-21 16,21 0-16,1 21 0,-1-21 0,-21 0 15,21-1-15,0 22 0,-21-21 0,0 0 16,21 0-16,-21 0 0,0 0 0,0-1 16,0 1-16,0 0 15,0 0-15,0 0 16,-21 21-16,0 0 0,0-21 0,0 21 16,-1 0-16,1 0 0,0 0 0,0 0 15,-21 0-15,20 0 0,-20 21 0,21 0 16,-21-21-16,20 21 0,-20 0 15,0 0-15,21 1 0,-22-1 0,22 0 16,-42 21-16,41-21 0,1 22 16,0-22-16,0 0 0,0 0 0,21 0 15,-21 1-15,21-1 16,0 0-16,0 0 0,21 0 16,0-21-16,0 21 0,0-21 0,0 22 15,1-1-15,20-21 0,-21 21 16,21-21-16,-20 21 0,20 0 0,0-21 15,1 21-15,-1 1 0,-21-1 16,21 0-16,1-21 0,-22 21 0,0 0 16,0 0-16,0 1 0,1-22 0,-22 21 15,0 0-15,0 0 0,0 0 0,0 0 16,0 1-16,-22-1 0,1 0 0,0 0 16,0-21-16,-21 21 0,20 0 15,-20 1-15,0-22 0,-1 0 0,22 21 16,-21-21-16,0 0 0,-1 0 0,22 0 15,-21 0-15,21 0 0,-1 0 0,-20-21 16,21 21-16,0-22 0,0 22 16,-1-21-16,1 0 0,0 21 0,0-21 15,0 0-15,0 0 0,21-1 16,-22 1-16,1 0 16,21 0-1,21 21 1,1 0-16,-22-21 15,21 21-15,0 0 0,0 0 16,0 0-16,0 0 0,1 0 16,-1 0-16</inkml:trace>
  <inkml:trace contextRef="#ctx0" brushRef="#br0" timeOffset="73287.78">5313 9377 0,'0'0'0,"21"0"0,0-21 16,-21 42 30,0 0-46,0 0 0,0 0 16,0 1-16,-21 20 0,21-21 0,-21 0 16,21 0-16,0 1 0,-21-1 0,21 0 15,0 0-15,0 0 0,0 0 0,0 1 16,0-1-16,0 0 16,0-42 15,0 0-16,0-1-15,0 1 0</inkml:trace>
  <inkml:trace contextRef="#ctx0" brushRef="#br0" timeOffset="73625.6">5461 9186 0,'-21'0'15,"0"0"-15,21-21 79,0 0-48,-22 21 16,22 21-16,22 0-15,-1-21-1</inkml:trace>
  <inkml:trace contextRef="#ctx0" brushRef="#br0" timeOffset="74595.48">5694 9335 0,'21'0'47,"0"0"-47,0 0 15,0 0-15,1 0 0,-1 0 16,0 0-16,21 0 0,-21 0 0,1 0 16,-1-22-16,0 22 0,0-21 0,0 21 15,0 0-15,1 0 0,-1-21 0,0 21 16,0-21-1,-42 21 32,0 21-31,0-21-16,21 21 16,-22 0-16,1 1 0,0-1 0,21 0 15,-21 0-15,0 0 0,0 0 0,-1 22 16,1-22-16,0 21 0,0-21 0,0 1 15,0 20-15,-1-21 0,1 0 16,21 0-16,-21 1 0,0-1 0,21 0 16,0-42 31,0 0-47,21-1 15,0 1-15,-21 0 0,21 0 16,1 21-16,-22-21 0,21 0 15,0-1-15,-21 1 16,21 21-16,0 0 0,0 0 16,1 21-1,-22 1-15,21-22 0,-21 21 16,0 0-16,21 0 0,0 0 16,-21 0-1,21 1-15,0-22 0,1 0 0,-1 0 16,-21 21-16,21-21 0,0 21 0,0-21 15,0 0-15,1 0 0,-1 0 16,0 0-16,0 0 0,0 0 0,0 0 16,1 0-16,-1-21 0,0 0 0,0 21 15,0-22-15,0 1 0,1 0 16,-1 0-16,0 0 0,0 0 0,0-1 16,0-20-16,22 0 0,-43 21 15,21-1-15,-21 1 0,0 0 0,21 0 16,-21 0-16,0 0 0,-21 21 15,0 0 1,0 0-16,-1 0 16,1 21-16,21 0 0,-21-21 15,21 21-15,0 0 0,0 0 16,0 22-16,0-22 0,0 0 0,0 0 16,0 0-16,0 1 0,0 20 0,0-21 15,0 0-15,0 0 0,21 1 16,0-1-16,1 0 0,-1-21 15,0 21-15,0-21 16,0 0-16,0 0 0,1 0 16,-1 0-16,0 0 0,0 0 0,0 0 15,0 0-15,1 0 0,-1 0 0,0-21 16,0 21-16</inkml:trace>
  <inkml:trace contextRef="#ctx0" brushRef="#br0" timeOffset="74929.28">7980 9419 0,'0'-21'0,"0"42"31,0 0-31,0 1 16,0-1-16,0 0 0,0 0 16,0 0-16,0 0 0,0 1 0,0-1 15,0 21-15,0-21 0,0 0 16,0 1-16,0-1 0,0 0 16,0 0-16,0 0 15,0-42 32,0 0-47,0 0 0</inkml:trace>
  <inkml:trace contextRef="#ctx0" brushRef="#br0" timeOffset="75179.14">8340 9419 0,'21'0'0,"-42"0"0,42-21 0,-21 0 31,21 21 16</inkml:trace>
  <inkml:trace contextRef="#ctx0" brushRef="#br0" timeOffset="75579.91">8382 9335 0,'-21'0'62,"0"21"-46,-1-21-16,22 21 15,0 0-15,0 0 16,0 0-16,0 1 16,0-1-1,22 0 1,-1 0-16,0 0 0,0-21 15,-21 21-15,21 1 0,0-22 16,-21 21-16,22-21 0,-22 21 16,0 0-16,0 0 0,0 0 15,0 1-15,-22-22 16,1 21-16,0-21 0,0 0 16,0 21-16,0-21 0,-1 21 0,1-21 15,0 0-15,0 0 0,0 0 0,0 0 16,-1 0-1,22-21 1,0 0 0,0 0-16,0-1 15</inkml:trace>
  <inkml:trace contextRef="#ctx0" brushRef="#br0" timeOffset="75779.8">8043 9271 0,'0'0'0,"-42"-21"15,42 0-15,-21 21 32,0 0 14</inkml:trace>
  <inkml:trace contextRef="#ctx0" brushRef="#br0" timeOffset="77649.72">9525 9440 0,'21'-21'32,"0"21"-32,0-21 15,1 21-15,-1-21 0,21 0 0,0 21 16,-20-21-16,20-1 0,0 1 0,1 0 15,-1 0-15,0 0 0,22-22 0,-22 22 16,-21-21-16,22 21 0,-1-22 0,-21 1 16,0 21-16,0-21 0,1-1 15,-22 1-15,0 0 0,0-1 0,0 22 16,0-21-16,0-1 0,0 22 0,0-42 16,-22 42-16,1-1 0,21 1 15,-21 0-15,0 0 0,0 21 0,0 0 16,-1 0-16,1 21 15,21 0-15,-21 0 0,0 22 0,21-1 16,-21 0-16,0 22 0,21-1 16,-22 1-16,1-1 0,0 1 15,0-1-15,0 22 0,0-21 0,-1-1 16,1 22-16,21-22 0,-21 22 0,0 0 16,0-1-16,21-20 0,-21 20 0,-1 1 15,1 0-15,21-22 0,-21 22 0,0 0 16,21-1-16,0-20 0,-21 20 0,0 1 15,21-21-15,0-1 0,0 1 16,0-1-16,0 1 0,0-22 0,0 21 0,0-20 16,0-1-16,21 0 15,0 1-15,0-22 0,0 0 0,0 0 0,22 0 16,-22-21-16,21 0 0,-21 0 16,22 0-16,-22-21 0,21 0 0,1 0 15,-1-21-15,-21 20 0,21-20 0,1 0 16,-22-1-16,0 1 0,21-21 0,-20 20 15,-1-20-15,0-1 0,-21 1 0,0-22 16,0 22-16,0-1 0,0 1 0,0-1 16,0-21-16,-21 43 0,0-21 0,-1-1 15,1 1-15,0 20 0,-21 1 16,21 0-16,-22-1 0,1 22 0,21-21 16,-22 21-16,22-1 0,-21 1 0,21 0 15,0 0-15,-1 21 0,1 0 16,21-21-16,21 0 15,1 21 1,-1 0-16,0 0 0,21 0 0,-21-22 16,22 1-16,-1 21 0,0-21 0,1 0 15,-1 21-15,0-21 0,1 0 0,20-1 16,-20 1-16,-1 21 0,0-21 0,1 0 16,-1 0-16,-21 0 0,0-1 15,22 1-15,-22 0 0,-21 0 16,21 0-16,-21 0 15,-21 21 1,21 21 0,0 0-16,-21-21 0,21 21 15,0 0-15,0 0 0,0 1 0,0-1 16,0 21-16,0-21 0,0 0 16,0 1-16,0-1 0,0 0 0,0 0 15,21 0-15,-21 0 0,21 1 16,0-22-16,0 0 0,0 0 15,1 0-15,-1 0 16,0 0-16,0-22 0,0 22 16,-21-21-16,21 0 0,1 0 0,-22 0 15,21 21-15,0-21 0,0-1 16,0 1-16,-21 0 0,21 0 16,22 0-16,-22 0 0,0-1 0,0 1 15,22 21-15,-22-21 0,0 21 0,0 0 16,0 0-16,0 0 0,1 0 0,-1 0 15,-21 21-15,0 0 0,0 1 16,0-1-16,0 0 0,0 0 16,0 0-16,-21 0 0,21 1 0,-22-1 15,1 0-15,0 0 0,0 0 16,0 0-16,21-42 62,21 21-62,0-21 0,0 0 0,-21 0 16,21 21-16,1-21 0,-1-1 0,-21 1 16,21 0-16,0 0 0,0 0 0,0 0 15,1-1-15,-1-20 0,0 42 16,0-21-16,-21 0 0,0 0 16,0 42 15,0 0-31,-21 0 15,0 0-15,21 0 16,-21-21-16,-1 22 0,22-1 16,0 0-16,0 0 0,0 0 0,0 0 15,0 1-15,0-1 0,0 0 16,0 0-16,0 0 0,22-21 16,-1 21-16,0-21 0,0 0 15,0 0-15,0 0 0,1 0 0,-1 0 16,21 0-16,-21 0 0,0-21 15,1 21-15,20-21 0,-21 0 0,0 21 0,-21-21 16,21 0-16,-21-1 0,22 1 0,-22 0 16,21 0-16,-21-21 15,0 20-15,0 1 0,0 0 16,-21 21 0,-1 0-1,1 0-15,21 21 0,-21 0 0,21 1 16,0-1-16,0 0 0,-21-21 15,21 21-15,0 0 0,0 0 0,0 1 16,0-1-16,0 0 0,0 0 16,0 0-16,0 0 0,21 1 15,0-22 1,0 0 0,1 0-1,-1 0-15,0 0 0,0-22 16,0 1-16,0 21 0</inkml:trace>
  <inkml:trace contextRef="#ctx0" brushRef="#br0" timeOffset="78320.83">12361 9292 0,'0'0'0,"0"-21"0,0 0 16,-21 21-16,0 0 0,0 0 0,0 0 15,-1 0-15,1 0 16,0 0-16,0 0 16,0 0-16,0 21 0,-1-21 0,22 21 15,-21 0-15,0 1 0,0-22 0,21 21 16,-21 0-16,21 0 0,-21 0 0,21 0 16,-22 1-16,22-1 0,0 0 15,0 0-15,0 0 0,0 0 16,0 1-16,22-22 15,-1 0-15,0 0 0,0 0 0,0 0 16,0 0-16,1 0 0,-1 0 16,0 0-16,0-22 0,0 22 0,0-21 15,1 0-15,-1 0 0,0 0 16,0 0-16,-21-1 0,21 1 16,0-21-16,1 21 0,-22-22 0,21 1 15,0 0-15,0-1 0,-21 1 0,21 0 16,0-1-16,-21 1 0,0 0 0,22-1 15,-1-41-15,-21 63 0,0-22 16,0 22-16,0 0 0,0 0 0,0 0 16,0-1-16,0 1 15,0 42 1,0 1 0,-21 20-16,-1-21 0,22 21 15,-21 1-15,21-1 0,0 0 0,-21 1 16,0-1-16,0 64 15,21-64-15,0 1 0,-21-1 0,21 0 16,-22 1-16,22-1 0,0-21 0,0 21 16,0-20-16,0 20 0,0-21 0,0 0 15,22 0-15,-1 1 0,0-1 0,0-21 16,0 21-16,0 0 0,1-21 16,-1 0-16,0 0 0,0 0 0,21 0 0,-20 0 15,-1 0-15,21-21 0,-21 0 0,22 21 16,-1-21-16,-21-1 0,21 1 15,-20 0-15,20 0 0,0 0 0,-21 0 16,1-22-16,20 22 0,-21 0 0,0-21 16,0 20-16,-21 1 0</inkml:trace>
  <inkml:trace contextRef="#ctx0" brushRef="#br0" timeOffset="79011.53">10795 8848 0,'0'21'31,"0"0"-31,0 0 16,21-21 31,0 0-47,0 0 16,1 0-16,-1-21 15,-21 0-15,0 0 16,-21 21 15,-1 0-15,22 21-16,0 0 15,0 0 1,-21-21 0,0 0-1</inkml:trace>
  <inkml:trace contextRef="#ctx0" brushRef="#br0" timeOffset="-116579.89">5334 10647 0,'0'0'0,"-42"0"0,20 0 0,1 0 16,0 0-16,0 0 0,0 0 0,21-21 16,-21 0-16,-1 21 15,22-22-15,-21 22 16,21-21-16,0 0 31,21 21-31,1 0 0,-1 0 16,0 0-16,21 0 0,-21 0 15,22-21-15,-1 21 0,22 0 0,-22 0 16,21 0-16,1 0 0,21 0 0,-22 0 16,22 0-16,-1 0 0,22 0 15,-21 0-15,0 0 0,20 0 0,1 0 16,-21 0-16,42 0 0,-21 0 0,0 0 16,-1 0-16,1 0 0,0 21 0,0-21 15,0 21-15,0-21 0,-1 0 0,1 21 16,-21-21-16,21 22 0,0-22 0,-1 0 15,-20 0-15,0 0 0,-1 0 0,1 21 16,-21-21-16,-1 0 0,1 0 16,-1 0-16,-21 0 0,22 0 0,-22 0 15,1 0-15,-22 0 0,21 0 16,-21 0-16,0 0 0,1 0 0,-22-21 16,0-1-1,-22 22-15,1-21 0,-21 21 16,21 0-16,-22-21 0,1 21 0,0 0 15,-1 0-15,-20-21 0,-1 21 0</inkml:trace>
  <inkml:trace contextRef="#ctx0" brushRef="#br0" timeOffset="-116039.83">5630 10732 0,'-21'0'16,"42"0"-16,-63 0 0,21 0 0,42 0 62,0 0-62,21 0 0,-20 0 0,41 0 16,-21 0-16,22 21 0,21-21 0,-22 0 16,43 0-16,-21 0 0,20 0 0,1 0 15,21 21-15,0-21 0,21 0 0,1 0 16,-22 0-16,21 0 0,-21 0 0,21 21 15,0-21-15,-21 0 0,21 0 0,-21 0 16,-21 21-16,21-21 16,-21 0-16,-21 0 0,-1 0 0,1 0 15,0 21-15,-22-21 0,22 0 0,-43 0 16,22 0-16,-22 0 0,43 0 16,-43 0-16,-21 0 0,0 0 0,0 0 15,1 0-15,-1 0 0,-42 0 47,-1 0-47,-20 0 0,21 0 16,0 0-16,-22 0 0,1 0 0,0 0 15,-1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52:27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3577 0,'0'-148'31,"0"-233"-31,0-21 0,0 21 0,0 85 16,0 42-16,0 84 15,0 22-15,0 63 0,0 22 0,0 21 16,0 20-16,0 1 0,21 21 31,0 0-31,-21-21 16</inkml:trace>
  <inkml:trace contextRef="#ctx0" brushRef="#br0" timeOffset="1095.32">1249 1355 0,'0'0'16,"-21"0"-16,-1 0 0,1 0 16,21-21-16,-21 21 0,0 0 15,21-22-15,-21 22 0,21-21 16,0 0-1,21 21 1,0 0-16,0-21 0,0 21 16,22 0-16,-1-21 0,0 21 0,1 0 15,-1 0-15,22 0 0,-1 0 16,-21 21-16,22 0 0,-1 0 0,1 0 16,-1 1-16,1-1 0,-22 21 15,22-21-15,-1 22 0,-20-1 0,-1 21 16,21-20-16,-20 20 0,-1 1 0,-21-1 15,0 22-15,1-22 0,-22 1 16,0-1-16,0 22 0,0-21 16,-22 20-16,-20 1 0,0-22 0,-1 22 15,1-21-15,-21-1 0,20 1 16,-20-1-16,-1 1 0,1-22 0,-1 0 16,1 1-16,-22-22 0,22 0 0,-1 0 15,1 0-15,-1 0 0,1-21 16,20 0-16,1 0 0,0 0 0,-1 0 15,1 0-15,21 0 0,0 0 16,-1 0-16,22-21 16,0 0-16,0 0 15,22 21-15,-1-21 16,0 0-16,21-1 0,1 1 0,-1 0 16,21 0-16</inkml:trace>
  <inkml:trace contextRef="#ctx0" brushRef="#br0" timeOffset="1580.04">2328 2392 0,'0'0'0,"-21"-21"0,0 0 0,21-1 0,0 1 0,0 0 16,0 0-16,0 0 0,0 0 0,0-1 15,21 1 1,0 0-16,0 21 0,1 0 0,20 0 16,0 0-16,-21 0 0,43 0 0,-22 21 15,1-21-15,-1 21 0,0 1 16,1 20-16,-1-21 0,0 21 0,-21 1 16,22-22-16,-22 21 0,-21 1 0,0-1 15,0 0-15,0 1 0,0-1 16,0 0-16,0 1 0,-21-22 0,-22 0 15,22 0-15,21 0 0,-21 0 0,0-21 16,0 0-16,0-21 16,21 0-1,0-21-15,0 21 0,0-22 16,0 1-16,0 0 0,0-1 16,0 1-16,0 0 0,0-1 0,0 1 15,0 0-15,21-1 0,0 22 0,0-21 16,-21 21-16,21-1 0,-21 1 15,21 21-15,-21-21 0,22 21 0,-1 0 16,0 0-16,0 0 0,0 0 16,0 0-16,1 0 0,-1 0 0,0 21 15,0-21-15,0 21 0,0-21 16,1 22-16</inkml:trace>
  <inkml:trace contextRef="#ctx0" brushRef="#br0" timeOffset="2748.25">3619 2667 0,'-21'0'16,"0"-42"-1,0 42-15,21-21 0,0-1 0,0 1 16,0 0-16,0 0 0,0 0 15,21 0-15,0-1 0,-21-20 0,21 21 16,-21 0-16,0 0 0,0-1 16,0 1-16,0 0 0,-21 0 15,0 21-15,-21 0 16,21 0-16,-22 21 0,1 0 16,0 0-16,-1 22 0,22-22 0,-21 21 15,21 1-15,-22-1 0,22 0 16,0-21-16,0 22 0,21-1 0,0 0 15,0-20-15,0-1 0,0 0 0,0 0 16,0 0-16,0 0 0,21-21 0,0 0 16,0 0-16,0 0 15,1 0-15,-1 0 0,0 0 0,21-21 16,-21 21-16,1-21 0,20 0 0,-21 0 16,0 0-16,0-1 0,1-20 0,-1 21 15,0-21-15,0 20 0,-21-20 16,0 0-16,0 21 0,0-22 0,0 22 15,0 0-15,0-21 0,0 20 16,0 1-16,0 42 16,0 1-1,0-1-15,0 21 0,0-21 0,0 22 16,0-22-16,0 21 0,0 0 16,0 1-16,0-22 0,0 21 15,0-21-15,0 22 0,0-22 0,0 0 16,0 0-16,0 0 0,21-21 15,0 0-15,1 0 16,-1 0-16,0 0 0,0-21 0,0 0 16,22 0-16,-22 21 0,0-42 0,0 20 15,0 1-15,22 0 0,-22-21 16,-21-1-16,21 22 0,0-21 0,0 0 16,0 20-16,-21-20 0,0 21 0,0 0 15,22 0-15,-22 42 31,0 0-31,0 0 16,-22 21-16,22-20 0,-21-1 0,21 21 16,0-21-16,0 22 0,-21-22 15,21 0-15,0 21 0,0-21 0,0 1 16,0-1-16,0 0 0,21-21 16,0 0-1,1 0-15,-1-21 16,0 21-16,0-21 0,-21-1 0,21 1 15,0 0-15,1 0 0,-22 0 0,21-22 16,0 22-16,-21 0 0,0 0 16,21 0-16,-21 0 0,21-1 15,-21 44 17,0-1-32,0 0 0,0 21 15,0-21-15,0 1 0,0-1 0,0 21 16,0-21-16,0 0 0,0 1 0,21-1 15,1 0-15,-1 0 0,0-21 16,0 0-16,0 0 0,22 0 16,-22 0-16,21 0 0,-21-21 0,22 0 15,-1 21-15,-21-21 0,0-1 0,22 1 16,-22 0-16,0-21 0,0 21 16,-21-22-16,0 22 0,0-21 15,0-1-15,0 1 0,-21 21 0,0-21 16,0 20-16,-1 1 0,1 0 0,0 0 15,-21 21-15,21 0 0,-1 0 16,1 0-16,0 0 0,0 0 0,0 21 16,21 0-16,0 0 0,0 1 15,0-1-15,21-21 16,0 0-16,0 0 0,22 0 16,-22 0-16,21 0 0,-21 0 0,22 0 15,-1-21-15,0-1 0,22 1 0,-22 0 16</inkml:trace>
  <inkml:trace contextRef="#ctx0" brushRef="#br0" timeOffset="3302.93">5546 1122 0,'0'0'0,"-22"-42"0,-20-1 15,21 43-15,0 0 16,0 0-16,-1 0 0,1 0 0,0 43 15,0-22-15,0 21 0,0 0 0,21 1 16,-22 20-16,1-20 0,0 41 16,21-20-16,-21 20 0,0-20 15,21 21-15,-21-1 0,-1 1 0,22 0 16,-21-22-16,0 22 0,21-22 16,-21 22-16,0-22 0,21 1 0,0-1 15,0-20-15,-21 20 0,21-42 0,0 22 16,0-22-16,-22 21 0,22-21 15,0-42 1,0 0 0,0-21-16,0 21 0,0-22 15,0 22-15,22-21 0,-1-1 0,0 1 16,0 0-16,0-1 0,0 22 16,22-21-16,-1 21 0,-21 0 15,22-1-15,-1 22 0,-21 0 0,21 0 16,1 0-16,-22 0 0,21 0 0,-21 22 15,1-1-15,-1 0 0,0 0 16,0 21-16,-21-20 0,0 20 0,0 0 16,0-21-16,0 22 0,-21-1 0,0-21 15,0 22-15,-22-22 0,1 0 0,21 0 16,-22 0-16,1 0 0,0 1 16,-1-1-16,1-21 0,0 0 0,-1 0 15,1 0-15,21 0 0,0 0 16,21-21-1,21-1 1,0 1-16,0 0 0,0 0 16,22 0-16,-1 0 0,0-1 0</inkml:trace>
  <inkml:trace contextRef="#ctx0" brushRef="#br0" timeOffset="3781.66">6138 2244 0,'21'-21'0,"-42"42"0,64-64 0,-43 22 15,0 0-15,0 0 16,0 0-16,-22 0 0,1 21 16,0-22-16,0 22 0,0 0 15,0 0-15,-22 0 0,22 22 0,-21-1 16,-1 0-16,22 0 0,-21 0 0,21 22 16,-22-1-16,22 0 0,-21 1 0,21-1 15,0 0-15,-1 1 0,22-1 16,0 0-16,0 1 0,0-22 0,0 21 15,0-21-15,22 0 0,-1 1 0,0-1 16,0-21-16,0 0 0,22 0 0,-22 0 16,21 0-16,-21-21 0,22 21 15,-1-22-15,-21 1 0,21-21 0,-20 21 16,20-22-16,-21 1 0,0 21 0,0-43 16,1 22-16,-1 0 0,-21-1 0,0 1 15,21 21-15,-21-21 16,0 20-16,0 1 0,0 0 0,-21 42 31,0 0-31,21 1 0,-22-1 0,22 0 16,-21 21-16,0-21 0,21 22 15,0-1-15,0 0 0,-21-20 0,21 20 16,0 0-16,0-21 0,0 22 0,0-22 16,0 0-16,21 0 0,0 0 15,0-21-15,1 0 0,20 0 16,-21 0-16,0 0 0,22-21 15,-1 0-15,-21 21 0,21-42 0,1 21 16,-1-1-16</inkml:trace>
  <inkml:trace contextRef="#ctx0" brushRef="#br0" timeOffset="4027.53">6816 2244 0,'0'0'16,"42"-21"-16,-42-22 0,0 1 0,21 21 0,-21-22 16,0 22-16,0 0 0,0 0 0,-21 21 15,0-21-15,0 21 16,-1 0-16,1 0 0,0 21 0,0 0 15,0 0-15,0 0 0,-22 22 16,22-22-16,0 21 0,0 1 0,-22 41 16,22-41-16,0-1 0,21 0 15,0 1-15,0-22 0,0 21 16,0 0-16,0-20 0,21-1 0,0 0 16,1 0-16,-1 0 0,21 0 0,-21-21 15,22 0-15,-1 0 0,0 0 0,1 0 16,20-21-16,-21 0 0,1 0 15,-1 0-15,0-22 0,1 22 0,-1-21 16</inkml:trace>
  <inkml:trace contextRef="#ctx0" brushRef="#br0" timeOffset="4607.02">7429 1566 0,'0'0'0,"0"-63"0,0-1 0,0 22 0,0 0 15,0 21-15,0-1 0,-21 22 16,0 22-1,21 20-15,-21-21 0,0 21 0,21 1 16,-21 20-16,-1 1 0,22-1 0,-21 22 16,0-22-16,0 1 0,0 21 15,21-22-15,-21 1 0,-1-1 0,1 1 16,0-1-16,21 1 0,0-22 0,-21 21 16,21-20-16,-21-22 0,21 21 0,0-21 15,0 1-15,0-1 0,0-42 31,0-1-31,0 1 16,0-21-16,21 21 0,0-22 0,-21 1 16,21 0-16,0-1 0,1 1 0,-1-21 15,0 41-15,0-20 0,21 0 16,-20 21-16,-1-22 0,21 22 0,0 21 16,-20-21-16,41 21 15,-21 0-15,-20 0 0,-1 0 0,0 0 0,0 21 16,0-21-16,-21 21 0,0 0 15,0 1-15,0-1 0,0 0 0,-21 0 16,21 0-16,-42 0 0,21-21 16,-1 22-16,-20-1 0,0 0 0,-1 0 15,22-21-15,-21 21 0,0-21 0,20 0 16,1 21-16,-21-21 0,21 0 16,0 0-16,21 22 15,0-1-15,0 0 16,21 0-16,0-21 0,0 21 15,0 0-15,0 1 0,1-1 16,-1 0-16,0 0 0,0 0 0,0 0 16,-21 1-16,21-1 0,1 21 0,-1-21 15,0-21-15,0 21 0,-21 1 0,21-22 16,-21 21-16,21-21 16,1 0-1,-1-21-15</inkml:trace>
  <inkml:trace contextRef="#ctx0" brushRef="#br0" timeOffset="5635.68">9440 1842 0,'0'-43'16,"0"22"-16,0 0 0,0 0 0,0 0 15,21-1-15,-21 1 0,22 0 16,-22 0-16,0 0 0,0 0 0,0-1 15,0 1 1,-22 21-16,1 0 0,0 0 0,0 21 16,0 1-16,-22 20 0,22-21 15,0 21-15,-21 1 0,21-1 16,-22 0-16,22 1 0,0 20 0,0-20 16,-22 20-16,43-21 0,-21 1 0,21-1 15,0 0-15,0 1 0,0-1 16,0-21-16,21 22 0,1-22 0,20 0 15,0-21-15,1 0 0,-22 0 0,21 0 16,0 0-16,1 0 0,-1 0 0,22-21 16,-22 0-16,0-1 0,1 1 15,20 0-15,-21-21 0,1 21 0,-22-22 16,21 1-16,-42 0 0,21-1 0,-21-20 16,0 20-16,-21-20 0,0-1 0,0 22 15,-21-21-15,-1-1 16,1 22-16,0-1 0,-22 22 0,22 0 15,-1 0-15,1 21 0,0 0 0,-1 0 16,1 0-16,0 21 0,21-21 0,-1 21 16,22 22-16,0-22 0,0 0 15,0 21-15,22-21 0,-1 1 0,21-1 16,0 0-16,1 0 0,-1-21 0,22 0 16,-1 0-16,22 0 0,-1 0 15,-20 0-15,21-21 0,-1 0 0,1 0 16,0-1-16,-22 1 0,22-21 15,-22 0-15,-20 20 0,-1-20 0,0 0 16,-21-1-16,1 22 0,-22-21 16,0 0-16,0-1 0,0 1 0,-22 0 15,-20-1-15,21 22 0,0-21 0,-22 21 16,1 21-16,21 0 0,-21 0 16,-1 0-16,22 21 0,-21 0 0,21 21 15,-1 1-15,-20 20 0,21 1 0,0-1 16,0 22-16,21-1 0,-22 1 15,22 21-15,-21-21 0,21 20 0,-21 1 16,21-21-16,0 21 0,0 0 16,0-1-16,0 1 0,0 0 0,0 0 0,0-21 15,0 20-15,0 1 0,0-21 16,0 21-16,-21-22 0,0 1 0,0 0 16,21-22-16,-22 1 0,1-1 0,0-20 15,0 20-15,0-21 0,0-20 16,-1 20-16,1-21 0,0-21 0,0 21 15,-21-21-15,20 0 0,1-21 16,0 21-16,0-21 0,0 0 0,0 0 16,-1-22-16,-20 22 0,21 0 0,0-21 15,0 20-15,-1 1 0,1-21 0,0 21 16,0-22-16,0 22 0,0 0 16,-1 0-16,22 0 0,0-22 0,-21 22 15,21 0-15,0 0 0,0 0 16,0 0-16,0-22 0,0 22 0,0-21 15</inkml:trace>
  <inkml:trace contextRef="#ctx0" brushRef="#br0" timeOffset="6328.51">12044 1461 0,'0'0'16,"21"-43"-16,21-41 15,-21 41-15,1-20 0,-1 20 0,0 1 0,0 0 16,-21 21-16,0-1 0,0 65 31,0-22-31,0 21 0,-21 22 16,0-1-16,0 1 0,-1 20 0,1 1 16,0 0-16,0-1 0,-21 1 0,20 0 15,1-1-15,0 1 0,0-21 16,0 20-16,0-20 0,-1-1 0,1-20 15,0 20-15,0-21 0,21-20 0,-21 20 16,21-21-16,0 0 0,-21-21 16,21-21-16,0-21 15,0 21-15,0-22 16,0 1-16,0 0 0,0-1 0,21-20 16,0-1-16,-21 1 0,21-1 0,0-20 15,0-22-15,1 21 0,20 0 16,-21 1-16,21-1 0,1 0 15,-22 1-15,21 41 0,1 1 0,-1 0 16,-21 21-16,21 21 0,1 0 0,-22 21 16,21 21-16,-21 0 0,1 1 15,-1 20-15,0 1 0,0-1 0,0 22 16,-21 0-16,21-1 0,-21 1 0,0-22 16,0 1-16,0 21 0,0-22 0,0 43 15,0-43-15,-21-20 16,0-1-16,21-21 0,-21 22 15,21-22-15,-21 0 0,21 0 0,-21 0 16,-1-21-16,1 0 16,0 0-16,0-21 0,0 0 15,21 0-15,-21 0 0,-1-22 16,1 22-16</inkml:trace>
  <inkml:trace contextRef="#ctx0" brushRef="#br0" timeOffset="6500.6">11663 2223 0,'0'0'0,"-21"-22"0,-1 22 0,22-21 16,22 21 0,-1-21-16,0 21 15,21 0-15,1-21 0,-1 21 0,21 0 16,1-21-16,-1 0 0,1 21 16,-1-22-16,1 22 0,-1 0 0,1-21 15,-22 21-15,1 0 0,20 0 0,-21-21 16,-20 21-16</inkml:trace>
  <inkml:trace contextRef="#ctx0" brushRef="#br0" timeOffset="6903.37">12679 2032 0,'-21'0'0,"21"-21"16,-22 21-16,22-21 0,0 0 0,0-1 15,0 1-15,22 21 16,-1-21-16,0 21 0,0 0 15,21 0-15,1 0 0,-22 21 0,21 0 16,1 1-16,-1-1 0,0 0 0,-21 0 16,22 21-16,-1-20 0,0 20 0,-20-21 15,-1 21-15,0 1 0,0-1 16,-21 0-16,0-20 0,0 20 0,0 0 16,0-21-16,-21 22 0,0-22 0,0 0 15,-1 0-15,1-21 0,0 21 16,0-21-16,0 0 15,21-21-15,0 0 0,0 0 16,0 0-16,0-22 0,0 22 0,0-21 16,0 0-16,21-1 0,0 1 0,0 0 15,0-1-15,1 1 0,-1 0 0,0-1 16,21 22-16,-21-21 0,22 21 16,-22-1-16,0 1 0,21 0 0,-20 21 15,-1 0-15,0 0 0,0 0 0,21 0 16,-20 21-16,-1 0 0,0 1 15,0-22-15,-21 21 0,0 0 0,21 0 16</inkml:trace>
  <inkml:trace contextRef="#ctx0" brushRef="#br0" timeOffset="7348.58">13589 2201 0,'0'0'0,"0"-21"0,0 0 0,-21 0 16,21 0-16,0 0 0,0-1 0,0 1 15,0-21-15,0 21 0,21 0 0,0-1 16,0 1-16,0 0 0,1 0 16,-1 0-16,0 21 0,0 0 0,21 0 15,-20 0-15,-1 21 0,0-21 0,21 21 16,-21 21-16,1-20 0,20 20 16,-21-21-16,0 21 0,0 1 15,1-1-15,-1 0 0,-21-20 0,0 20 16,0 0-16,0 1 0,0-1 0,0-21 15,0 21-15,0-20 0,0-1 0,0 0 16,-21 0-16,-1 0 0,1-21 16,0 0-1,21-21-15,-21 0 0,21 0 0,0 0 16,0-1-16,0 1 0,0-21 0,0 0 16,21 20-16,0-20 0,0 0 0,1-1 15,-1-20-15,21 21 0,-21-1 16,22 1-16,-1 0 0,-21 20 15,21-20-15,-20 21 0,20 21 0,-21 0 16,0 0-16,0 0 0,1 0 0,-1 0 16,0 0-16,0 21 0,0 0 0,0 0 15,-21 1-15,22-1 0,-1 0 16,0 0-16,0 21 0,0-20 0,0-1 16,-21 0-16,22 0 0</inkml:trace>
  <inkml:trace contextRef="#ctx0" brushRef="#br0" timeOffset="8419.42">15092 2286 0,'0'0'0,"63"-42"16,-42 21-1,1-1-15,-1 1 0,0 0 0,-21 0 16,0 0-16,0-22 0,0 22 0,0-21 16,0 21-16,0-22 0,0 22 0,0 0 15,-21 0-15,0 21 16,-22 0-16,22 0 0,-21 0 0,21 21 15,-22 0-15,1 0 0,0 1 0,-1 20 16,22-21-16,-21 21 0,21 1 0,-22-1 16,22 0-16,0-20 0,0 20 15,21 0-15,0 1 0,0-1 0,0-21 16,0 21-16,0-20 0,0-1 0,0 0 16,21-21-16,0 21 0,0-21 15,0 0-15,22 0 0,-22 0 0,0-21 16,21 21-16,-20-21 0,20 0 15,0-1-15,-21-20 0,22 21 0,-22 0 16,21-22-16,-21 1 0,22 21 0,-22-21 16,0-1-16,0 1 0,0 21 0,1-22 15,-22 22-15,0 0 0,0 0 16,-22 42 0,1 0-1,21 0-15,-21 1 0,0 20 0,21-21 16,0 0-16,-21 22 0,21-22 0,0 21 15,0-21-15,0 22 16,0-22-16,0 0 0,21 0 0,-21 0 16,21 0-16,21 1 0,-20-1 0,20-21 15,0 0-15,-21 0 0,22 0 0,-1 0 16,0 0-16,1-21 0,-1-1 0,-21 1 16,22 0-16,-22 0 0,0 0 15,21 0-15,-21-22 0,1 1 0,-1 21 16,0-22-16,0 22 0,-21-21 0,21 21 15,-21 0-15,21-1 0,-21 1 16,0 42 15,-21 1-31,0 20 0,21-21 0,-21 0 16,21 22-16,0-22 0,0 21 0,-21-21 16,21 22-16,0-22 0,0 21 15,0-21-15,21 22 0,-21-22 0,42 0 16,-21-21-16,1 21 0,-1-21 0,21 0 15,-21 0-15,22 0 0,-1 0 0,-21-21 16,21 0-16,-20 0 0,-1-22 16,21 22-16,-21-21 0,0-1 0,1 22 15,-1-21-15,0 0 0,-21-1 0,0 1 16,21 0-16,-21-1 0,0 22 0,0 0 16,0 0-16,0 0 0,0-1 15,-21 22 1,21 22-16,-21-1 0,0 21 15,-1-21-15,22 22 0,-21-22 0,0 21 16,21 0-16,-21 22 0,0-22 16,21 22-16,-21-1 0,21 1 0,-22 20 15,22-20-15,0 21 0,0-1 0,0-20 16,0 20-16,0 1 0,0 0 16,0-1-16,0 1 0,-21 0 0,21-1 0,-21 1 15,21-21-15,-21 20 0,21-20 0,0-1 16,-21 1-16,0-1 0,21 1 15,-22-1-15,1-20 0,0-1 0,0 0 16,0-21-16,0 1 0,-1-1 0,1-21 16,0 0-16,0 0 0,0 0 15,0 0-15,-1 0 0,-20-21 0,21 21 16,0-22-16,0 1 0,-1 0 0,1 0 16,0 0-16,0 0 0,21-1 0,-21 1 15,21 0-15,0 0 0,0 0 0,0 0 16,0-1-16,0 1 0,0 0 15,0 0 1,-21 0-16,-1 21 0,1 0 16,0 0-16</inkml:trace>
  <inkml:trace contextRef="#ctx0" brushRef="#br0" timeOffset="9274.96">2371 3302 0,'-64'21'0,"128"-42"0,-170 42 0,63-21 16,22 21-16,-21-21 0,21 0 0,0 22 15,-1-1-15,1 0 16,21 0-1,21-21 1,1 0-16,-1 21 0,0-21 0,21 0 16,1 0-16,20 0 0,1 21 15,-1-21-15,22 0 0,-1 0 0,22 0 16,-21 0-16,21 0 0,0 0 16,-1 0-16,1 0 0,21 0 0,0 0 15,21 0-15,-21 0 0,22 0 0,-1 0 16,0-21-16,42 21 0,-20-21 0,20 21 15,1-21-15,20 21 0,22-21 16,0 0-16,21 21 0,21-22 0,0 1 16,1 21-16,20-21 0,-21 0 0,21 21 15,22-21-15,-22 21 0,1-21 0,20 21 16,1-22-16,-1 22 0,1-21 16,-1 21-16,1-21 0,-22 21 15,0-21-15,1 21 0,-1-21 0,-21 21 16,0-21-16,0 21 0,-21-22 0,0 1 15,0 21-15,-21-21 0,0 21 0,0 0 16,-21-21-16,-22 21 0,1 0 0,-22-21 16,0 21-16,-21 0 0,-21 0 15,0 0-15,-42-21 0,21 21 0,-43 0 16,-20 0-16,-1 0 0,0 0 0,-42-22 16,0 1-1,-21 21-15,-21 0 0,21 0 16,0-21-16,-1 21 0,22-21 15,0 0-15,0 0 16</inkml:trace>
  <inkml:trace contextRef="#ctx0" brushRef="#br0" timeOffset="17850.8">3852 4741 0,'0'0'0,"-21"0"0,-21-21 0,21 21 15,-22 0-15,1 0 0,0 0 0,20 0 16,-20 0-16,21 0 0,0 21 16,0-21-16,21 22 0,0-1 15,21-21 1,21 0-16,-21 0 0,22-21 16,-1-1-16,21 1 0,-20 0 15,20 0-15,1 0 0,-22 0 0,22-22 16,20 22-16,-20-21 0,-1 21 15,22-22-15,-22 1 0,1 0 0,-1-1 16,-20 1-16,-1 0 0,0-1 0,1 1 16,-22 21-16,-21-22 0,0 1 15,0 21-15,0-21 0,0 20 0,0 1 16,-21 0-16,0 0 0,-1 0 0,1 21 16,0 0-16,0 0 0,0 0 15,-22 0-15,22 21 0,0 0 16,0 21-16,0 1 0,0 20 0,-1 1 15,1-1-15,0 22 0,0 0 16,21-1-16,-21 22 0,0 0 0,-1 21 16,22-21-16,0 0 0,-21 21 0,21-22 15,-21 22-15,21-21 0,0 0 0,0 0 16,0 0-16,0 0 0,0-1 16,0 1-16,0-21 0,21 21 0,0-22 15,1 1-15,-22 0 0,21-22 0,21 1 16,-21-1-16,0 1 0,1-22 0,-1-21 15,21 22-15,-21-22 0,0 0 0,22-21 16,-22 0-16,21 0 16,-21 0-16,1-21 0,20-22 0,-21 22 15,21-21-15,-20 0 0,20-22 0,0 22 16,-21-22-16,22-20 0,-1 20 0,-21-21 16,0 22-16,1-22 0,-22 1 0,0 20 15,0-21-15,-22 22 0,-20-22 16,0 22-16,-1-1 0,-20 1 0,-1-1 15,-20 22-15,20 0 0,-20-1 0,20 22 16,-21 0-16,22 0 0,-1 21 0,22 0 16,-21 0-16,20 0 0,22 0 15,0 0-15,0 0 0,21-21 16,21 21 0,0-22-16,0 22 0,0-21 15,22 0-15,-1 21 0,0-21 16,22 0-16,-22-22 0,22 22 0,-22-21 15,22 21-15,-22-22 0,21 1 0,-20 0 16,-1-1-16,0 1 0,1-21 16,-1 20-16,-21 22 0,22-64 15,-22 64-15,0 0 0,0 0 16,-21 42 15,0 0-31,0 22 0,-21-22 16,21 21-16,-21 0 0,21 1 0,0-22 0,0 21 15,0-21-15,0 22 0,0-22 16,0 0-16,0 0 0,0 0 16,0 1-16,0-1 0,0-42 31,0-1-15,0 1-16,21-21 0</inkml:trace>
  <inkml:trace contextRef="#ctx0" brushRef="#br0" timeOffset="18124.64">5038 4487 0,'0'22'16,"0"-1"0,0-42 30,0-1-30,-22 22 0,1 0-1,42 22 32,1-22-47,-1 21 0,0 0 16</inkml:trace>
  <inkml:trace contextRef="#ctx0" brushRef="#br0" timeOffset="18915.71">5419 4868 0,'0'0'0,"-22"0"0,1 0 15,0 0-15,0 0 0,0-21 16,21 0-1,0 0-15,0 0 0,21 0 16,0 21-16,0-22 0,0 1 0,1 21 16,20 0-16,-21-21 0,0 21 15,22 0-15,-22 0 0,0 0 0,21 0 16,-21 21-16,1 0 0,-1-21 0,0 43 16,0-22-16,-21 0 0,0 0 15,0 22-15,0-1 0,0-21 0,0 21 16,0-20-16,-21 20 0,0-21 0,0 21 15,-1-20-15,-20 20 16,21-21-16,0 0 0,0-21 16,-1 0-16,22-21 31,22 0-31,-1 0 0,0-22 0,0 22 16,0-21-16,0 21 0,1-22 15,-1 1-15,-21 21 0,21-21 0,0-1 16,0 22-16,0-21 0,1 21 0,-1-1 15,-21 1-15,0 0 0,21 21 0,-21 21 32,0 0-32,0 1 15,0-1-15,-21 21 0,21-21 0,0 22 16,-21-1-16,21 0 0,-22 1 0,22-1 16,-21-21-16,21 21 0,0 1 15,0-22-15,0 0 0,0 21 16,0-20-16,21-1 0,1 0 0,-1-21 15,0 21-15,0-21 0,0 0 0,0 0 16,1 0-16,20 0 0,-21 0 0,21 0 16,-20-21-16,-1 21 0,21-21 15,-21 0-15,22-1 0,-22 1 0,21-21 16,-21 21-16,0-22 0,1 22 0,-1-21 16,0 0-16,0-1 0,-21 1 0,0 0 15,21-1-15,-21 22 16,0 0-16,0 0 0,0 0 0,0-1 15,-21 44-15,0-1 16,21 0-16,0 0 0,-21 21 16,0-20-16,21 20 0,-22 0 15,22-21-15,0 22 0,0-1 0,0-21 16,0 22-16,0-22 0,0 0 0,0 21 16,0-21-16,22 1 0,-1-22 0,0 21 15,0 0-15,0-21 0,0 0 0,1 0 16,20 0-16,-21 0 0,0 0 15,0 0-15,22 0 0,-22 0 0,0 0 16,21-21-16,-20 0 0,20 21 16</inkml:trace>
  <inkml:trace contextRef="#ctx0" brushRef="#br0" timeOffset="19528.97">7451 4911 0,'0'0'0,"0"-43"0,0-41 15,0 63-15,0-1 0,-22 1 16,1 0-16,0 0 0,0 0 0,0 21 16,0 0-16,-1 0 0,-20 0 0,21 0 15,0 0-15,-22 0 0,1 21 0,21 0 16,-21 0-16,-1 0 0,22 1 16,-21 20-16,21-21 0,-22 21 0,22 1 15,0-1-15,21 0 0,0-20 16,0 20-16,0 0 0,0-21 0,0 22 15,0-22-15,21 0 0,0 0 0,0 0 16,1-21-16,20 22 0,-21-22 0,0 21 16,22-21-16,-22 0 0,0 0 15,21 0-15,-21-21 0,22-1 0,-22 22 16,0-21-16,21 0 0,-20-21 0,-1 21 16,0-22-16,0 22 0,0-21 0,0-22 15,1 22-15,-1-22 0,0 22 16,-21-21-16,21-1 0,0 1 15,0-22-15,-21 21 0,22 1 0,-22-22 16,21 22-16,-21-1 0,0 22 0,0 0 16,21-1-16,-21 1 0,0 21 0,0 42 31,-21 21-31,21-21 16,-21 22-16,-1-1 0,22 22 0,-21-1 15,0-21-15,21 22 0,-21-1 0,21 1 16,-21-1-16,0 1 0,21-1 15,0 1-15,0-1 0,0-20 0,0 20 16,0-20-16,0-1 0,0 0 0,0-21 16,0 1-16,21-1 0,0 0 15,0 0-15,21 0 0,-20-21 0,-1 0 16,0 0-16,21 0 0,-21 0 0,22 0 16,-22 0-16,0 0 0,21-21 15,-20 21-15,-1-21 0,0 21 0,0-21 16,0 21-16,-21-21 0,0-1 0,21 1 15,1 0-15,-22 0 0,0 0 16</inkml:trace>
  <inkml:trace contextRef="#ctx0" brushRef="#br0" timeOffset="19706.88">8043 5186 0,'0'0'0,"-21"0"0,0 21 0,0-21 0,0 21 16,-1-21-16,1 0 0,0 0 15,21 21-15,0-42 47,0 0-31</inkml:trace>
  <inkml:trace contextRef="#ctx0" brushRef="#br0" timeOffset="21154.62">656 5292 0,'0'0'0,"-42"21"0,-43-21 0,22 21 15,-1-21-15,1 21 0,-1-21 0,1 21 16,-1-21-16,22 0 0,-1 0 0,22 0 16,21 22-1,21-22-15,22 0 16,-1 0-16,22 0 0,-1 0 15,22 0-15,21 0 0,-22 0 0,22 0 16,0-22-16,0 22 0,0 0 0,-1-21 16,22 0-16,-21 21 0,-21 0 15,21-21-15,-22 21 0,1 0 0,0-21 16,-22 0-16,22 21 0,-43-22 0,22 22 16,-22 0-16,0-21 0,1 21 15,-22 0-15,0-21 0,0 21 0,-21-21 16,0 0-16,-21 0 15,0 21-15,-21-22 0,20 22 16,-20-21-16,0 0 0,-1 21 16,1 0-16,-21-21 0,20 21 0,1 0 15,0 0-15,-1 0 0,1 0 16,21 0-16,-22 0 0,22 0 0,0 0 16,0 0-16,0 0 0,42 0 46,0 0-46,0 0 0,0 0 16,22 0-16,-22 0 0,0 0 16,21 0-16,-20 0 0,20 0 15,-21 0-15,21-21 0,-20 21 0,-1 0 16,0 0-16,21-21 0,-21 21 0,1 0 16,-44 0 15,22 21-31,-21-21 15,0 21-15,0 0 0,21 0 16,-21 0-16,0 1 0,-1 20 0,22-21 16,0 21-16,-21-20 0,21 20 15,-21-21-15,21 21 0,-21-20 0,21-1 16,0 0-16,0 0 0,0 0 16,-21 0-16,0-21 0,21 22 15,-22-1-15,22 0 0,-21-21 0,0 21 16,21 0-16,-21-21 0,0 0 15,21 21-15,-21-21 0,21 22 16,0-1-16</inkml:trace>
  <inkml:trace contextRef="#ctx0" brushRef="#br0" timeOffset="22087.08">974 7959 0,'0'0'0,"-43"0"0,1 0 0,21 21 0,-22-21 15,22 0-15,0 0 0,0 0 16,0 21-16,21 0 16,21-21-16,0 21 15,0-21-15,22 0 0,-1 22 16,0-22-16,22 0 0,20 0 16,1 0-16,0 0 0,21 0 0,-1 0 15,-20 0-15,21 0 0,0 0 16,-22 0-16,22 0 0,-21 0 0,0-22 15,-1 22-15,-20 0 0,-1-21 0,1 21 16,-1 0-16,-20-21 0,-1 21 16,-21-21-16,21 21 0,-20-21 0,-22 0 15,0-1-15,0 1 16,-22 0-16,1 21 16,0-21-16,-21 0 0,21 0 0,-22 21 15,1-22-15,0 22 0,-1 0 16,1 0-16,0-21 0,20 21 0,-20 0 15,21 0-15,0 0 0,0 0 16,-1 0-16,22 21 16,0 1-16,22-22 15,-1 0-15,0 21 0,21-21 16,1 0-16,-22 0 0,21 0 0,0 0 16,22 0-16,21 0 0,-43 0 15,0 0-15,-21 21 0,22-21 16,-1 0-16,-21 0 0,0 0 0,1 0 15,-22 21-15,0 0 0,0 0 16,0 1-16,0-1 16,-22-21-16,1 21 0,0 21 15,0-21-15,-21 1 0,20-1 0,-20 0 16,0 21-16,21-21 0,-22 1 0,22-1 16,0 0-16,0 21 0,0-21 0,-1 1 15,1-1-15,0 0 0,21 0 16,-21 0-16,21 0 0,-21 1 15,21-1-15,-21-21 0,21 21 16,-22-21 15,22-21-15,0 0-16</inkml:trace>
  <inkml:trace contextRef="#ctx0" brushRef="#br0" timeOffset="45934.81">4445 7218 0,'21'0'16,"0"0"-16,0 0 15,-21-21 1,0 0-16,22-1 15,-1 1-15,-21 0 0,0 0 16,0 0-16,21 0 0,-21-1 16,21 1-16,-21 0 0,0 0 15,0-21-15,0 20 0,21 1 0,-21 0 16,0 0-16,0 0 0,0 0 16,0-1-16,0 1 15,-21 42 1,21 1-1,-21-1-15,0 21 0,21-21 16,0 22-16,-21-1 0,-1 21 0,22 1 0,-21-1 16,21 1-16,0-1 0,0 1 15,-21-1-15,21 1 0,0-1 0,-21 1 16,21-22-16,0 22 0,0-22 0,-21 0 16,21 1-16,0-1 0,0 0 15,0 1-15,-21-1 0,21-21 16,0 0-16,-22 1 0,22-1 0,0 0 15,0 0-15,0-42 32,0 0-32,0 0 0,0-1 15,0 1-15,0 0 0,0-21 0,0 21 16,22-22-16,-1 1 0,-21 0 16,21 20-16,0-20 0,-21 0 15,21-1-15,0 1 0,1 0 0,41-22 16,-42 43-16,0 0 0,1 0 15,-1 21-15,0 0 0,0 0 16,0 0-16,0 0 0,1 0 0,-1 21 16,-21 21-16,21-21 0,0 1 0,-21-1 15,0 21-15,0-21 0,0 22 16,0-22-16,0 0 0,0 21 0,0-21 16,0 1-16,0-1 0,0 21 0,0-21 15,0 22-15,0-22 0,0 0 16,0 0-16,0 0 15,21-21-15,0 0 16,1 0-16,-1-21 16,0 0-16,0 21 0,-21-21 0,21 0 15</inkml:trace>
  <inkml:trace contextRef="#ctx0" brushRef="#br0" timeOffset="47023.55">5376 7599 0,'0'0'0,"0"-21"0,0 0 16,-21 42 15,0 0-31,0 0 0,0 0 16,-1 22-16,1-22 0,21 0 16,-21 21-16,0-21 0,0 1 0,21 20 0,0-21 15,0 0-15,0 22 16,0-22-16,0 0 0,0 0 0,0 0 15,0 0-15,21 1 0,0-22 16,0 0-16,22 0 0,-22 0 0,21 0 16,-21 0-16,22-22 0,-22 1 15,21 21-15,0-21 0,1 0 0,-22 0 16,21-22-16,-21 22 0,22 0 0,-22 0 16,0-21-16,0 20 0,-21 1 15,0-21-15,0 21 0,0 0 16,0-22-16,0 22 0,0 0 0,0 0 15,-42 21-15,21-21 0,0 21 0,-1 0 16,1 0-16,0 0 0,0 0 0,0 0 16,-22 0-16,22 21 15,0-21-15,21 21 16,21-21-16,0 0 16,1 0-16,20 0 0,-21 0 15,21 0-15,-20 0 0,20 0 0,0 0 16,-21 0-16,22-21 0,-1 21 15,0 0-15,1 0 0,-22 0 0,21 0 0,-21 0 16,22 0-16,-22 0 0,0 21 16,21-21-16,-42 21 0,22-21 15,-1 21-15,-21 0 0,21 1 0,-21-1 0,0 0 16,0 0-16,0 0 16,0 0-16,0 1 0,0-1 0,0 0 15,0 0-15,0 0 0,0 0 16,0 1-16,-21-22 0,21 21 0,-21-21 47,21-21-47,0-1 15,0 1-15,0 0 0,0 0 0,0 0 16,21 0-16,-21-1 0,21 1 16,0-21-16,0 21 0,0 0 0,1-1 15,-1-20-15,0 21 0,21 21 0,1-21 16,-22 0-16,21 21 0,-21 0 15,22 0-15,-1 0 0,-21 0 0,0 21 16,22-21-16,-22 21 0,0 0 0,0 0 16,0 0-16,-21 1 0,0-1 0,0 0 15,0 0-15,0 0 0,0 22 16,0-22-16,0 0 0,0 0 16,0 0-16,0 0 15,0-42 16,0 0-15,0 0-16,21 0 0,1 0 16,-22-1-16,21 1 0,0 0 0,0-21 15,0 21-15,0-22 0,22 22 0,-22 0 16,21 0-16,-21 0 0,22-1 16,-22 1-16,0 21 0,0 0 0,0 0 15,1 0-15,-1 0 0,0 0 0,0 21 16,-21 1-16,0-1 0,0 0 0,0 0 15,0 0-15,0 22 0,0-22 16,0 0-16,0 0 0,0 0 0,0 0 16,0 1-16,0 20 15,-21-21-15,21 0 0,-21 0 0,21 1 16,0-1-16,0 0 0,0 0 16,0 0-16,-21 0 15,21 1-15,21-44 31,-21 1-31,21 21 0,0-21 0</inkml:trace>
  <inkml:trace contextRef="#ctx0" brushRef="#br0" timeOffset="47483.28">7747 7535 0,'0'0'0,"0"-21"15,-21 21 1,0 0-16,-1 21 16,1 1-16,0-1 0,0 0 15,0 21-15,0-21 0,-22 1 0,22 20 16,0-21-16,0 21 0,21-20 16,-21 20-16,21-21 0,0 0 0,0 22 15,0-22-15,0 0 0,0 0 0,0 0 16,0 0-16,21 1 0,0-22 15,-21 21-15,21-21 0,21 0 0,-20 0 16,-1 0-16,21 0 0,-21 0 0,22 0 16,-1-21-16,-21-1 0,21 22 15,1-21-15,-22-21 0,21 21 0,-21 0 16,1-1-16,-1-20 0,0 21 0,-21-21 16,0-22-16,0 43 0,0-21 15,0 20-15,0 1 0,0-21 16,-21 21-16,21 0 0,-21-1 0,-1 22 15,1-21-15,-21 21 0,21 0 0,0 0 16,-1 0-16,-20 0 0,21 0 0,0 21 16,0-21-16,-1 22 0,1-22 15,0 21-15,21 0 0,0 0 16,0 0-16,0 0 0,0 1 16,21-1-1</inkml:trace>
  <inkml:trace contextRef="#ctx0" brushRef="#br0" timeOffset="48266.84">8742 7641 0,'0'0'0,"0"-21"15,0-21 1,0 21-16,-21-1 0,-1 22 15,1 0-15,21-21 0,-21 21 0,0 0 16,0 0-16,0 0 0,-1 0 0,1 0 16,0 0-16,-21 21 0,21 1 15,-1-22-15,1 21 0,0 0 0,21 0 16,-21 0-16,21 0 0,-21 1 0,21-1 16,-21 0-16,21 0 0,0 0 0,0 0 15,0 1-15,0-1 0,0 0 16,21-21-16,0 21 0,0-21 15,0 0-15,0 0 0,1 0 0,-1 0 16,0 0-16,0 0 0,0 0 0,22 0 16,-22-21-16,0 0 0,0 21 0,0-21 15,0-1-15,1 1 0,-1 0 16,-21 0-16,21 0 0,-21 0 16,0-1-16,21 1 0,-21 0 15,0 0 1,21 21-16,-21 21 15,0 0-15,0 0 16,0 1-16,0-1 0,0 0 16,0 21-16,0-21 0,0 22 0,0-1 15,0 0-15,0 22 0,0-22 16,0 22-16,0-1 0,0-20 0,0 20 16,0 1-16,0-1 0,0 1 0,0-1 15,0 1-15,21-1 0,1 1 0,-22 20 16,21-20-16,0-1 0,-21 1 15,21-1-15,0 1 0,0-1 0,1 1 16,-22-1-16,21 1 0,0-1 0,-21-20 16,21 20-16,-21 1 0,0-22 0,0 0 15,0 1-15,0-1 0,0 0 0,0 1 16,0-22-16,-21 0 0,0 0 16,0 0-16,-1-21 0,-20 0 0,21 0 0,-21 0 15,20 0-15,-20 0 0,0 0 16,-1-21-16,1 0 0,0 0 15,-1 0-15,1-22 0,21 22 0,-21-21 16,20-1-16,-20-20 0,21 21 0,0-1 16,0-20-16,-1 20 0,1-20 0,0 21 15,21-22-15,0 1 0,0-1 0,0 22 16,0-22-16,0 1 0,0 20 16,0 1-16,0-21 0,0 20 0,0 1 15,0 0-15,21 20 0,0-20 16,-21 0-16,22 21 0,-1-22 0,21-20 15,-21 20-15</inkml:trace>
  <inkml:trace contextRef="#ctx0" brushRef="#br0" timeOffset="50302.29">9038 7789 0,'0'-21'16,"0"0"15,21 21-31,0-21 0,1 21 16,-1-21-16,0 21 0,0-21 0,0 21 16,0-22-16,1 1 0,-1 0 15,0 0-15,0 21 0,-21-21 16,0 0-16,0-1 0,0 1 15,0 0-15,0 0 16,-21 21-16,0 0 0,0 0 0,-1 0 16,1 0-16,0 21 0,0 0 15,0 0-15,0 1 0,21-1 0,-22 0 16,22 0-16,-21 21 0,21-20 0,0-1 16,0 0-16,0 21 0,0-21 15,0 1-15,21-1 0,1 0 0,-1 0 16,0 0-16,0-21 15,0 0-15,22 21 0,-22-21 0,0 0 16,0 0-16,21 0 0,-20 0 0,20 0 16,-21-21-16,21 21 0,-20-21 15,20 21-15,-21-21 0,0 0 0,22 0 0,-22-1 16,0 1-16,0 0 0,-21 0 0,0 0 16,21 0-16,-21-1 0,0 1 15,0 0-15,0 0 16,-21 21-1,21 21 1,-21-21-16,21 21 0,-21 0 16,21 1-16,-21-1 0,21 0 15,0 0-15,0 0 0,0 0 16,0 1-16,0-1 0,0 0 0,0 0 16,0 0-1,0-42 16,21 0-31,0 0 16,0 0-16,0-1 16,0 1-16,1 0 0,-1-21 0,0 21 0,21-1 15,-21-20-15,43 0 16,-43 21-16,0-1 0,0 22 16,1-21-16,-1 21 0,0 0 0,0 0 15,-21 21-15,21-21 16,-21 22-16,0-1 0,0 0 0,0 0 15,0 0-15,0 0 0,0 1 0,0-1 16,21 0-16,-21 0 0,0 0 0,22 0 16,-1 1-16,-21-1 0,21 0 15,0-21-15,0 21 0,0-21 0,1 0 16,-1 0-16,21 0 0,-21 0 16,0 0-16,22 0 0,-22 0 0,0 0 15,0 0-15,0-21 0,1 21 0,-1-21 16,0 0-16,0-1 0,0 1 0,-21 0 15,21 0-15,-21 0 0,22 0 0,-22-22 16,0 22-16,0 0 0,0 0 16,0 0-1,0 42 1,-22 0-16,1 0 16,21 0-16,0 0 0,0 1 0,0-1 15,0 0-15,0 0 0,0 0 16,0 0-16,0 1 0,0-1 0,0 0 15,21 0-15,1 0 0,-1-21 0,0 21 16,21-21-16,-21 0 16,1 0-16,20 0 0,-21 0 0,21 0 15,-20 0-15,-1 0 0,21 0 0,-21 0 16,22-21-16,-22 0 0,0 0 0,0 21 16,0-21-16,0 0 0,-21-22 0,0 22 15,0-42-15,0 41 0,0-20 16,0 21-16,0-21 0,0 20 0,-21-20 15,0 21-15,0 0 0,0 0 16,0-1-16,-1 22 0,1 0 16,0 0-16,-21 0 0,21 0 0,-1 0 15,1 22-15,-21-1 0,21 0 0,0 0 0,-1 0 16,1 0-16,0 22 0,21-22 16,0 21-16,0-21 0,0 22 0,0-22 15,0 0-15,0 0 0,0 22 0,0-22 16,21 0-16,-21 0 0,21 0 15,1-21-15,20 21 0,-21 1 16,0-22-16,22 0 0,-22 0 0,21 0 0,-21 0 16,22 0-16,-1 0 0,-21-22 0,21 22 15,1-21-15,-22 0 0,21 21 0,-21-21 16,22 0-16,-22 0 0,0-1 0,0 1 16,0-21-16,-21 21 0,0 0 15,22-1-15,-22 1 0,21 0 0,-21 0 16,0 0-16,0 42 31,0 0-15,0 0-16,0 0 0,0 1 15,0-1-15,0 0 0,0 0 0,0 0 16,0 0-16,0 1 0,0-1 16,21 0-16,0-21 0,0 21 15,0-21-15,1 0 16,-1 0-16,0 0 15,0 0-15,0 0 0,-21-21 16,21 0-16,1 0 0,-1-1 16,-21 1-16,0 0 0,21 0 0,0 0 15,-21-22-15,0 22 0,0 0 0,21 0 16,-21 0-16,0 0 0,21 21 0,-21-22 16,0 1-16,0 42 31,0 1-31,0-1 15,0 0-15,0 0 0,0 0 0,0 0 16,0 1-16,0-1 0,0 0 16,0 0-16,0 0 0,0 0 0,22 1 15,-1-22 1,0 21-16,0-21 0,0 0 16,0 0-16,1 0 0,-1 0 0,0 0 15,0 0-15,0 0 0,0 0 16,1-21-16,-1 21 0,0-22 0,0 1 15,0 0-15,0 0 0,1 0 16,-1 0-16,-21-1 0,0 1 0,21 0 16,-21 0-16,21 0 0,-21 0 0,0-1 0,0 1 15,0 0-15,-21 21 16,0 0 0,21 21-16,-21 0 15,21 1-15,0-1 16,0 0-16,0 0 0,0 0 15,0 0-15,0 1 0,21-1 16,-21 0-16,0 0 0,0 0 16,21-21-16,-21 21 0,0 1 15,0-1 1,0 0-16,-21-21 0,21 21 16,-21-21-16,-1 0 15,1 0-15,0 0 31,0 0-31,0 0 0,0-21 16,-1 0 0,22 0-16,0-1 0</inkml:trace>
  <inkml:trace contextRef="#ctx0" brushRef="#br0" timeOffset="76676.58">6456 12298 0,'0'-21'16,"21"21"-16,-21-21 16,0-1-16,21 1 15,0 0-15,-21 0 16,0 0-16,21 0 0,-21-1 15,0 1-15,0 0 0,0 0 16,0 0-16,0 0 0,0-1 16,-21 22-16,0 0 0,0 0 15,0 0-15,0 0 0,-1 0 16,1 0-16,-21 22 0,21-1 16,0 0-16,-1 0 0,1 0 0,0 22 15,0-1-15,0-21 0,0 21 16,-1 1-16,1-1 0,0 0 0,0 1 15,0-1-15,21 0 0,-21 1 16,-1 20-16,1-20 0,0 20 0,21 1 0,0-22 16,0 21-16,0-20 0,0 20 15,0-20-15,0-1 0,0 0 0,0 1 16,0-22-16,21 21 0,0-21 16,1 0-16,-1 1 0,0-1 15,0 0-15,0 0 0,22-21 0,-22 0 16,21 21-16,-21-21 0,22 0 0,-1 0 15,-21 0-15,21 0 0,1 0 0,-1-21 16,0 0-16,1 0 0,-1 0 16,22-1-16,-22 1 0</inkml:trace>
  <inkml:trace contextRef="#ctx0" brushRef="#br0" timeOffset="77131.88">7302 12637 0,'0'-22'0,"0"44"0,0-65 15,0 22-15,0 0 0,-21 21 16,0 0-16,0 0 0,0 0 16,0 0-16,-1 0 0,1 0 15,0 21-15,-21 0 0,21 0 16,-1 1-16,1 20 0,0-21 0,0 21 16,-21 1-16,20-1 0,1 0 0,0 1 15,21-22-15,0 21 0,0 1 16,0-22-16,0 21 0,0-21 0,0 0 15,21 1-15,0-1 0,1 0 0,-1-21 16,21 0-16,-21 0 0,22 0 0,-22 0 16,21 0-16,-21 0 0,0 0 15,22-21-15,-22 0 0,0-1 16,0 1-16,0-21 0,1 21 0,-1-22 16,0 1-16,-21 0 0,0-22 15,0 22-15,0 0 0,0-1 0,0 1 16,0 0-16,-21-1 0,0 22 0,21 0 15,-22 0-15,1 0 0,0-22 16,0 43-16,0 0 0,0 0 16,-1 0-16,1 0 0,0 0 0,0 21 15,0 1-15,-22-1 0,22-21 16,21 21-16,-21 0 0,21 0 0,-21 0 16,21 1-16,0-1 15,21-21-15,0 0 0,0 0 16,1 0-16,-1 0 0,21 0 0</inkml:trace>
  <inkml:trace contextRef="#ctx0" brushRef="#br0" timeOffset="77500.72">7980 11726 0,'0'0'0,"0"-21"0,-21 0 15,-1 21-15,1 0 0,0 0 16,0 21-16,0 0 16,21 1-16,-21 20 0,21-21 15,-22 21-15,22 1 0,-21 20 0,-21 43 16,42-42-16,-21-1 0,0 1 16,-1-1-16,1 1 0,0-1 15,0 1-15,0-1 0,0 1 0,-1-1 16,22 1-16,0-1 0,0 1 0,0-22 15,0 21-15,0-20 0,0-1 0,0 0 16,0 1-16,0-22 0,0 0 16,0 0-16,0 0 0,22-21 31,-1 0-31,-21-21 16,21 0-16,0 0 15,0-21-15,-21 20 0,21-20 0,1 0 16,-1-1-16</inkml:trace>
  <inkml:trace contextRef="#ctx0" brushRef="#br0" timeOffset="77836.53">8340 11769 0,'0'0'0,"-22"0"16,1 0-16,0 0 15,0 21-15,0 21 16,21-21-16,0 22 0,-21-1 0,-1 0 16,1 22-16,21-1 0,-21 1 15,0-1-15,21 1 0,-21-1 0,0 1 16,-1-1-16,1 1 0,0-1 0,0 1 16,0-1-16,0 1 0,-1-1 0,22 1 15,0-22-15,-21 1 0,21-1 16,0 0-16,0-21 0,0 1 0,0-1 15,0 0-15,0 0 0,21-21 16,1 0 0,-1 0-16,0 0 15,0-21-15,-21 0 0,0 0 16,21-1-16,0 1 0,1 0 0</inkml:trace>
  <inkml:trace contextRef="#ctx0" brushRef="#br0" timeOffset="78259.3">8276 12827 0,'0'42'15,"0"-20"1,0-1-16,21-21 16,0 0-16,1 0 0,-1 0 15,0 0-15,0-21 16,0 21-16,22-22 0,-22 1 0,0 0 15,21 0-15,-21 0 0,22 0 16,-22-1-16,0 1 0,0 0 0,0 0 0,1 0 16,-22 0-16,0-1 15,0 1-15,-22 21 16,1 0-16,0 0 0,0 0 16,0 0-16,-22 0 0,22 21 0,0 1 15,0-1-15,-21 0 0,20 21 0,1-21 16,0 22-16,0-22 0,21 21 15,0-21-15,-21 22 0,21-1 0,0-21 16,0 0-16,0 22 0,0-22 0,0 0 16,0 0-16,0 0 0,0 1 0,21-1 15,-21 0-15,21-21 0,-21 21 16,21-21-16,0 0 0,1 0 0,-1 0 16,0 0-16,0 0 0,0 0 15,0-21-15,1 21 0,20-21 0,-21 0 16,0-1-16,22-20 0,-1 21 15</inkml:trace>
  <inkml:trace contextRef="#ctx0" brushRef="#br0" timeOffset="80266.78">9313 12510 0,'0'0'0,"0"-22"0,0 1 15,-21 21 1,0 0-1,0 0-15,0 0 0,-1 0 0,1 21 16,0 1-16,0-1 0,0 0 0,0 0 16,-1 21-16,1 1 0,0-22 15,21 21-15,-21 1 0,0-1 16,0 0-16,21 1 0,-22-22 0,22 21 16,0 0-16,0-20 0,0-1 0,0 21 15,0-21-15,0 0 0,0 1 0,22-1 16,-1 0-16,0-21 0,21 0 15,-21 0-15,1 0 0,-1 0 16,21 0-16,-21 0 0,0 0 0,22 0 16,-22-21-16,21 0 0,-21 21 15,1-22-15,20-20 0,-21 21 0,0 0 0,0-22 16,22 1-16,-22 21 0,0-43 16,0 22-16,0 0 0,1-1 15,-1-20-15,0 21 0,0-22 0,0 22 16,-21-22-16,21 22 0,-21-22 0,22 1 15,-22 21-15,0-22 0,0 22 0,0-1 16,0 1-16,0 0 0,0 21 0,0-1 16,0 1-16,0 0 0,-22 21 31,22 21-31,-21 0 0,0 1 0,21 20 16,-21 0-16,21 1 0,0-1 0,-21 0 15,21 1-15,-21 20 0,21-21 16,-22 22-16,22-22 0,0 22 15,0-22-15,0 22 0,0-1 0,0-21 16,0 1-16,0 20 0,0-20 0,0-1 16,0 0-16,0-21 0,0 22 0,0-22 15,0 0-15,22 0 0,-1 0 16,0 1-16,0-22 0,0 0 0,0 0 16,1 0-16,-1 0 0,0 0 0,21 0 15,-21 0-15,1-22 0,20 1 0,-21 0 16,0 0-16,0 0 0,22-22 0,-22 22 15,0-21-15,0 21 0,0-22 16,1 1-16,-1 21 0,0 0 16,-21 0-16,0-1 0,21 1 0,-21 42 31,0 1-15,0-1-16,0 0 0,0 0 15,0 0-15,0 22 0,-21-22 0,21 0 16,0 0-16,0 0 0,0 0 0,0 1 15,0-1-15,0 0 0,0 0 16,21 0-16,0-21 0,0 0 16,1 0-16,-1 0 0,0 0 15,0 0-15,0-21 0,0 0 16,1 21-16,-1-21 0,0 0 16,0-1-16,0 1 0,0 0 0,1-21 15,-1 21-15,0-22 0,-21 22 0,21 0 16,0-21-16,0 20 0,-21 1 0,0 0 15,22 0-15,-22 42 32,0 0-32,-22 0 15,22 1-15,0-1 0,0 0 0,-21 0 16,21 0-16,0 22 0,-21-22 0,21 0 16,0 0-16,0 0 0,0 0 0,0 1 15,0-1-15,0 0 16,21-21-16,0 21 0,1-21 15,-1 0-15,0 0 16,0 0-16,0 0 0,0 0 0,-21-21 16,22 21-16,-1-21 0,-21 0 0,0-1 15,21 1-15,-21 0 0,21 0 0,-21-21 16,0 20-16,0 1 0,0-21 16,0 21-16,0 0 0,0-1 0,0 1 15,-21 0-15,21 0 0,-21 21 0,0 0 16,-1-21-16,1 21 0,0 0 0,0 0 15,0 0-15,0 0 16,42 0 15,0 0-31,0 0 16,0 0-16,0 0 0,22-21 0,-22 21 16,0 0-16,0-22 0,22 1 0,-22 21 15,21 0-15,-21 0 0,0-21 0,22 21 16,-22 0-16,21 0 0,-21 0 0,22 0 15,-22 0-15,0 0 0,0 21 0,0-21 16,-21 21-16,0 1 0,22-1 16,-22 0-16,0 0 15,0 0-15,0 0 0,0 1 0,0-1 0,0 0 16,0 0-16,0 0 0,0 0 0,0 1 16,0-1-16,0 0 0,0 0 15,0 0 1,0-42 31,0 0-47,0 0 0,0 0 0,21-1 15,-21 1-15,0 0 0,21 0 0,0-21 16,0 20-16,0-20 0,1 21 0,-1-21 16,0 20-16,0-20 0,0 21 15,0 0-15,1 0 0,-1-1 0,0 1 16,0 21-16,0 0 0,0 0 15,1 0-15,-1 0 0,0 0 16,-21 21-16,0 1 0,0-1 0,21 0 16,-21 0-16,0 0 0,0 0 0,0 22 15,0-22-15,0 0 0,0 0 0,0 43 16,0-43-16,0 0 0,0 0 16,0 0-16,0 1 0,0-1 15,0 0-15,21-21 16,0 21-16,1-21 0,-1 0 15,0 0-15,0 0 0,0 0 16,22 0-16,-22-21 0,0 21 0,0-21 16,43-22-16,-43 22 15,21 0-15,-21 0 0,22-21 0,-22 20 16,21-20-16,-21 21 0,22-21 0,-22 20 16,0-20-16,0 21 0,0-21 15,0 20-15,-21 1 0,22 21 0,-22-21 16,-22 21-1,1 0-15,0 0 0,0 21 0,0-21 16,-22 21-16,22 1 0,21-1 0,-21 0 16,0 0-16,21 0 15,0 0-15,0 1 0,0-1 0,0 0 0,0 0 16,21-21-16,0 21 16,0 0-16,-21 1 0,22-22 0,-1 21 15,0 0-15,-21 0 0,21-21 0,-21 21 16,21 0-16,-21 1 0,0-1 15,0 0-15,0 0 0,0 0 16,-21-21 0,0 21-16,0-21 15,0 0-15,-1 0 16,1 0-16,0 0 0,0 0 0,0 0 16,0 0-16,-1-21 0,1 21 0,0-21 15,0 21-15,0-21 0,0 21 0,-1-21 16,22 0-16,-21 21 0,21-22 0,-21 1 15,21 0-15</inkml:trace>
  <inkml:trace contextRef="#ctx0" brushRef="#br0" timeOffset="80650.56">11155 11896 0,'0'0'0,"-21"21"0,-1 0 0,1-21 0,21 21 0,0 0 16,21-21 15,1 0-31,-1 0 0,0 0 0,0 0 16,0 0-16,-21-21 0,21 21 15,-21-21-15,0 0 0,0 0 16,-21 21-16,0-21 16,0 21-16,0 0 0,0 0 15,-1 0-15,1 0 16,0 0-16,0 0 16,21 21-16,0 0 15,0 0 1,-21-21-1,0 0-15</inkml:trace>
  <inkml:trace contextRef="#ctx0" brushRef="#br0" timeOffset="80938.39">9419 12192 0,'0'0'0,"-21"0"16,42 0-1,0 0-15,0 0 0,1 0 0,20 0 16,-21 0-16,21 0 0,1 0 16,-22 0-16,21 0 0,-21-21 0,1 21 15,20-21-15,-21 21 0,0 0 16,-21 21 15,-21 0-15,0 0-16,0-21 15,0 21-15,-1 1 0</inkml:trace>
  <inkml:trace contextRef="#ctx0" brushRef="#br0" timeOffset="82059.17">6181 13758 0,'0'0'0,"-22"22"16,22-1-16,0 0 15,0 0 1,-21 0-16,21 0 0,0 1 16,0-1-16,0 0 0,0 0 0,21 0 15,1 0-15,-22 1 0,21-1 0,0 0 16,21 0-16,-21 0 0,1-21 16,20 21-16,0 1 0,1-1 0,20 0 15,-21 0-15,22-21 0,-22 21 0,22-21 16,-1 0-16,22 0 0,-22 0 0,22 0 15,-21 0-15,20 0 0,-20 0 0,-1-21 16,22 0-16,-22 21 0,22-21 16,-21 0-16,20-1 0,-20 1 0,20 0 15,-20 0-15,21 0 0,-22-22 16,22 22-16,-22 0 0,1-21 0,-1 21 16,22-22-16,-22 22 0,1 0 0,21-21 15,-22 20-15,22 1 0,-22 0 16,1 0-16,20 0 0,-20 0 0,-1-1 15,1 22-15,-22 0 0,22-21 0,-1 21 16,-20 0-16,20 0 0,-21 0 0,1 0 16,20 0-16,-20 21 0,20 1 0,-21-22 15,22 21-15,-22 0 0,1 0 16,20 0-16,-21 0 0,1 1 16,-1-1-16,0 0 0,1 0 0,-1 0 15,-21 0-15,22 1 0,-22-1 0,21 0 16,-21 0-16,0 0 0,1 0 0,-1-21 15,0 22-15,0-22 0,0 0 16,0 0-16,1 0 16,-1 0-16,0-22 15,-21 1-15,21 0 0,0 0 16,0-21-16,-21 20 0,22 1 0,-1 0 16,0-21-16,21-1 0,-21 22 0,22-21 15,-1 21-15,0-22 0,22 22 0,-1 0 16,-20 0-16,20 0 0,1 0 15,-1-1-15,-20 22 0,20 0 16,1 0-16,-1 0 0,-21 0 0,22 0 16,-22 0-16,22 0 0,-22 0 0,0 22 15,1-1-15,-1 0 0,0-21 16,1 21-16,-1 0 0,0 0 0,-20-21 0,20 22 16,0-1-16,1-21 0,-1 21 0,21-21 15,-20 0-15,-1 0 0,0 0 16,1 0-16,20 0 0,-20 0 0,-1 0 15,0 0-15,1 0 0,-1 0 0,0-21 16,1 0-16,20-1 0,-21 1 0,-20 0 16,62-21-16,-41 21 0,-22-1 15,21-20-15,-21 21 0,0 0 16,1 0-16,-1-1 0,0 1 0,-21 0 16,21 21-16,-21-21 0,0 0 0,0 0 15,0-1 1,0 1-16,21 21 15,0 0 1,-21-21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07:00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2011 0,'0'0'0,"-21"0"0,0 0 0,-21 0 16,21 0-16,-1 0 0,-20 0 0,0 0 16,21 0-16,-22 21 0,22-21 15,0 21-15,0-21 0,0 21 0,-1-21 16,1 22-16,0-22 15,21 21-15</inkml:trace>
  <inkml:trace contextRef="#ctx0" brushRef="#br0" timeOffset="356.98">4424 2053 0,'0'0'16,"0"-42"-1,0 21-15,0 0 0,0-1 0,0 1 16,0 0-16,0-21 0,-21 21 0,-1-1 16,22 1-16,-21 21 0,0 0 15,21 21 1,0 22-16,0-22 16,0 21-16,-21 1 0,21-1 0,0 21 15,0-20-15,0 20 0,0 1 16,-21-1-16,21 1 0,0-1 0,0 1 15,0-22-15,0 22 0,0-1 0,0-21 16,0 1-16,0-1 0,0 0 0,0 1 16,0-22-16,0 21 0,0-21 15,0 1-15,0-1 0,0 0 16,-21-42 31,21 0-47,-22 21 0</inkml:trace>
  <inkml:trace contextRef="#ctx0" brushRef="#br0" timeOffset="1024.58">4064 2244 0,'0'-21'0,"0"42"0,0-85 0,0 43 15,21 0-15,-21 0 0,21 0 16,-21-1-16,21 1 0,-21 0 0,0 0 16,22 21-16,-1-21 0,0 0 0,0-1 15,0 22-15,0-21 0,1 21 0,-1 0 16,0 0-16,21 0 0,-21 0 16,22 0-16,-1 21 0,-21 1 0,22-1 15,-1 21-15,0-21 0,-21 22 0,22-1 16,-22 0-16,0 1 0,0 20 15,0-21-15,-21 1 0,0 20 16,0-20-16,0-1 0,0 21 0,0-20 0,0-1 16,0-21-16,0 22 0,0-1 15,-21-21-15,21 0 0,-21 0 0,21 1 16,-21-1-16,21 0 0,0 0 16,-21-21-1,0-21 1,21 0-16,0 0 0,0-1 0,0 1 15,0 0-15,0 0 0,0-21 16,0-1-16,0 1 0,0 0 0,21-22 16,0 22-16,0-22 0,0 1 15,0-1-15,1 22 0,-1-22 0,0 1 16,21 21-16,-21-22 0,1 22 0,20-1 16,-21 1-16,21 21 0,-20 0 15,-1 0-15,0-1 0,21 22 0,-21 0 16,1 0-16,-1 22 0,0-1 0,0 21 15,21-21-15,-20 22 0,-22-1 16,21 0-16,0 22 0,-21-22 0,0 22 16,21-22-16,-21 21 0,0 1 0,0-22 15,0 22-15,0-22 0,0 22 0,0-22 16,-21 0-16,21 1 0,-21-1 0,21-21 16,-21 21-16,21-20 15,0-1-15,0 0 0,0 0 0,-22 0 16,22 0-16,0-42 47</inkml:trace>
  <inkml:trace contextRef="#ctx0" brushRef="#br0" timeOffset="1498.32">5651 2519 0,'-21'0'31,"0"21"-31,21 0 16,-21 0-16,0-21 0,21 22 15,0-1-15,0 0 0,-21 21 0,21-21 16,0 1-16,0-1 0,0 0 0,0 0 15,0 0-15,0 0 0,0 1 0,0-1 16,0 0-16,21 0 16,0-21-16,-21 21 0,21-21 0,0 0 15,0 0-15,1 0 16,-1 0-16,0 0 0,0 0 0,0 0 16,0-21-16,1 21 0,-1-21 0,0 0 15,0 0-15,0-1 0,0 1 0,-21 0 16,22 0-16,-22 0 0,0 0 15,0-22-15,0 22 0,0-21 0,0 21 16,0-22-16,-22 22 0,1-21 0,0 21 16,0-1-16,0 22 0,21-21 0,-21 21 15,-1 0-15,1 0 0,0 0 16,0 0-16,21 21 0,-21-21 0,0 22 16,21-1-16,0 0 0,0 0 15,0 0-15,0 0 16,0 1-16,21-22 15</inkml:trace>
  <inkml:trace contextRef="#ctx0" brushRef="#br0" timeOffset="1785.21">6032 2371 0,'0'0'0,"0"-21"16,22 21 15,-22 21-15,0 0-16,0 0 0,0 0 0,21 0 15,-21 22-15,0-22 0,0 0 0,0 21 16,21-20-16,-21-1 0,0 21 16,0-21-16,21 0 0,-21 1 0,0-1 15,0 0-15,0 0 0,0 0 0,0 0 16,0 1-16,0-1 15,0-42 32,0-1-47</inkml:trace>
  <inkml:trace contextRef="#ctx0" brushRef="#br0" timeOffset="2080.04">6392 2244 0,'0'-21'16,"0"-1"-1,0 44-15,0-1 16,0 0-16,-21 0 0,21 0 0,-21 22 16,0-22-16,21 21 0,0 0 15,-21 1-15,-1-1 0,1 0 16,21 1-16,-21-1 0,0 0 0,0-20 15,21 20-15,0-21 0,-21 21 0,21-20 16,-22-1-16,22 0 0,0 0 16,0 0-1,22-21 1,-1-21-16,-21 0 16,21 0-16,0 0 15</inkml:trace>
  <inkml:trace contextRef="#ctx0" brushRef="#br0" timeOffset="2336.89">6562 2413 0,'0'0'16,"0"21"15,0 0-31,0 1 0,0-1 16,0 0-16,0 21 0,0-21 0,0 1 15,0-1-15,0 0 0,0 0 0,0 0 16,0 0-16,0 1 0,0-1 0,0 0 16,0 0-1,0 0-15,0-42 47,0 0-47</inkml:trace>
  <inkml:trace contextRef="#ctx0" brushRef="#br0" timeOffset="2540.44">6667 2223 0,'-21'0'0,"0"0"16,21 21-1,0 0 1,21 0 15</inkml:trace>
  <inkml:trace contextRef="#ctx0" brushRef="#br0" timeOffset="3001.19">6816 2625 0,'0'21'0,"0"-42"0,21 42 0,0-21 16,0 0-1,0 0-15,0 0 0,1 0 16,-1-21-16,0 21 0,0-21 0,0-1 15,0 22-15,22-21 0,-22 0 0,0 0 16,0 0-16,0 0 0,-21-1 16,0 1-16,0 0 0,0 0 15,0 0-15,0 0 16,0-1-16,0 1 0,-21 21 16,0 0-1,0 0-15,0 0 0,0 0 16,-1 21-16,1 1 0,0-1 0,21 0 15,-21 21-15,0-21 0,0 22 16,21-1-16,0 0 0,-22-20 0,22 20 16,0 0-16,-21-21 0,21 22 0,0-1 15,0-21-15,21 0 0,1 1 16,-1-22-16,-21 21 0,21-21 0,21 0 16,-21 0-16,1 0 0,-1 0 15,0 0-15,21 0 0,-21 0 16,22 0-16,-22-21 0,0-1 0,21 22 15,-20-21-15,20 0 0,-21 0 0,21 0 16</inkml:trace>
  <inkml:trace contextRef="#ctx0" brushRef="#br0" timeOffset="4656.83">7980 1884 0,'-21'-21'16,"42"42"-16,-64-63 0,22 20 0,0 1 16,0 0-16,0 0 0,0 0 15,-1 0-15,1 21 0,0-22 0,0 1 16,0 0-16,0 0 0,-1 0 0,-20 0 15,21-1-15,0 1 0,-22 21 0,22-21 16,-21 0-16,21 0 0,-22 0 16,1-1-16,21 22 0,-21-21 0,-1 0 15,1 0-15,-22 21 0,22-21 16,0 0-16,-22 21 0,1-22 0,-1 22 16,1 0-16,-1-21 0,22 21 15,-22 0-15,1 0 0,-1 0 0,22 0 16,-21-21-16,20 21 0,-20 0 0,20 0 15,1 0-15,0 0 0,-22 0 0,22-21 16,0 21-16,-22 0 0,1 0 16,20 0-16,-20 0 0,-1 0 0,1 0 15,-1 0-15,1 0 0,-1 0 0,1 0 16,20 0-16,1 0 0,0 0 16,-1 0-16,1 0 0,0 0 0,-1 0 15,1 0-15,0 0 0,-1 0 16,22 0-16,-21 0 0,0 21 0,-1-21 15,1 21-15,0-21 0,-1 0 16,1 21-16,-22-21 0,22 22 0,0-22 16,-1 21-16,1-21 0,-43 42 15,43-42-15,0 21 0,21-21 16,-22 21-16,22 1 0,0-22 0,-21 21 16,20 0-16,1 0 0,-21 0 0,21 0 15,-22 1-15,22 20 0,0-21 16,-21 21-16,21-20 0,-1 20 0,1-21 15,0 21-15,0-20 0,0 20 16,0-21-16,-1 21 0,1 1 0,21-22 16,-21 21-16,21-21 0,-21 22 15,0-22-15,21 21 0,0-21 0,0 22 16,-21-1-16,21 0 0,0 1 0,-22-1 16,22 0-16,0 1 0,0-1 0,0 0 15,0 1-15,0-1 0,0 0 16,0 1-16,0-1 0,22 0 0,-1 1 15,0-22-15,-21 21 0,21 1 0,0-22 16,0 21-16,1-21 0,-1 22 16,0-22-16,0 21 0,0-21 0,0 22 15,1-22-15,-1 0 0,0 21 16,0-21-16,0 22 0,0-22 0,1 0 16,20 0-16,-21 0 0,0 1 15,0-1-15,1 0 0,20 0 0,-21 0 16,21 0-16,-20 1 0,20-22 0,0 21 15,1 0-15,-1-21 0,-21 21 0,21-21 16,1 21-16,-1-21 0,0 21 0,1-21 16,-1 22-16,0-22 0,1 21 0,-1-21 15,0 21-15,1-21 0,-1 0 16,-21 21-16,22-21 0,-1 0 0,0 21 16,1-21-16,-22 0 0,21 0 0,0 0 15,1 21-15,-22-21 0,21 0 16,1 0-16,-1 0 0,0 0 0,1 0 15,-1 0-15,0 0 0,1 0 0,-1 0 16,0 0-16,1 0 0,-22 0 0,21 0 16,0-21-16,1 21 0,-1 0 15,-21 0-15,22-21 0,-22 21 0,21 0 16,-21-21-16,22 21 0,-22-21 16,21 21-16,-21 0 0,22-21 0,-22 21 0,21-22 15,-21 22-15,22-21 0,-22 21 0,21-21 16,-21 21-16,22 0 0,-22-21 15,21 21-15,-21-21 0,0 21 0,22-21 16,-22 21-16,21-22 0,-21 22 16,1-21-16,20 21 0,-21-21 0,0 21 15,43-21-15,-43 0 0,0 21 16,21-21-16,-20-1 0,-1 22 0,0-21 16,0 21-16,0-21 0,0 0 15,1 21-15,-1-21 0,21 21 0,-21-21 0,0-1 16,22 1-16,-43 0 15,42 0-15,-21 21 0,0-21 16,-21 0-16,22-1 0,-1 1 0,0 0 16,0 21-16,0-21 0,0 0 0,1 0 15,-1-1-15,0 22 0,21-42 16,-21 42-16,-21-21 0,22 0 0,-1 21 16,-21-21-16,0-1 0,21 1 15,-21 0-15,21 21 0,-21-21 16,21 0-16,-21 0 0,0-1 15,21 1-15,1 0 0,-22 0 0,0 0 16,21 21-16,-21-21 0,21-1 0,-21 1 16,0 0-16,21 0 0,-21 0 0,21 0 15,-21-1-15,0 1 0,21-21 16,-21 21-16,0 0 0,0-1 0,0 1 16,22 0-16,-22 0 0,0 0 0,21 0 15,-21-1-15,0-20 0,0 21 0,0 0 16,0 0-16,0-1 0,0 1 15,0 0-15,0 0 0,0 0 0,0 0 16,0-1-16,-21 1 0,-1 0 16,22 0-16,-21 0 0,21 0 0,0-1 15,-21 1-15,0 0 0,21 0 16,-21 21-16,21-21 0,-21 0 16,-1 21-1,22-22-15,-21 22 47,0 0-16</inkml:trace>
  <inkml:trace contextRef="#ctx0" brushRef="#br0" timeOffset="7006.66">9144 2159 0,'0'21'16,"21"-21"15,0 0-15,0 0-16,1 0 0,-1-21 0,21 21 15,-21-21-15,0 0 0,1 21 16,20-21-16,-21-1 0,0 22 0,0-21 15,1 0-15,-1 21 0,-21-21 16,21 21-16,-21-21 0,0 0 16,-21 21-16,0 0 15,-1 0-15,1-22 0,0 22 0,0 0 16,-21 0-16,20 0 0,-20 22 0,0-1 16,21-21-16,-22 21 0,1-21 0,21 21 15,-22 0-15,22 0 0,0 1 16,0-22-16,0 21 0,21 0 0,0 0 15,0 0-15,0 0 0,0 1 16,21-22-16,0 21 0,0 0 16,0-21-16,1 21 0,20 0 0,-21 0 15,21 1-15,-20-1 0,20-21 16,-21 42-16,21-21 0,-20 0 0,-1 1 16,0-1-16,0 0 0,0 0 0,-21 0 15,21 0-15,-21 1 0,0-1 16,0 0-16,0 0 0,-42 0 0,21 0 15,0 1-15,-22-22 0,1 21 0,0 0 16,-1 0-16,1-21 0,0 21 0,-1-21 16,1 0-16,0 0 0,21 0 15,-22 0-15,22 0 0,0 0 0,-21 0 16,20 0-16,1-21 0,0 21 16,21-21-16,-21 21 0,21-21 15,0 0-15,0-1 16,0 1-16,0 0 15,21 0-15,0 21 16,0-21-16</inkml:trace>
  <inkml:trace contextRef="#ctx0" brushRef="#br0" timeOffset="7512.54">9673 2328 0,'0'22'16,"-21"-1"-16,21 0 0,0 0 16,0 21-16,-21-20 0,21-1 15,0 0-15,0 0 0,-21 0 16,21 0-16,0 1 0,0-1 0,0 0 15,0 0-15,0 0 16,21-21-16,0 0 0,0 0 16,0 0-16,0 0 0,1 0 15,-1 0-15,0 0 16,0-21-16,0 21 0,0-21 0,1 0 16,-1 21-16,0-21 0,0-1 15,-21 1-15,21 0 0,-21 0 16,21 0-16,-21 0 0,0-1 15,0 1-15,0 42 32,-21 1-32,21-1 15,0 0-15,0 0 0,0 0 0,0 0 16,0 1-16,0-1 0,0 0 16,0 0-16,0 0 0,0 0 15,0 1-15,21-22 16,1 0-16,-1 21 15,0-21-15,0 0 0,0 0 16,0-21-16,1 21 0</inkml:trace>
  <inkml:trace contextRef="#ctx0" brushRef="#br0" timeOffset="8004.2">10308 2455 0,'0'22'31,"0"-1"-15,0 0-16,0 0 0,0 0 15,0 0-15,0 1 0,0-1 16,0 0-16,0 0 16,-21-21-16,21 21 0,0 0 15,-21-21-15,21-21 63,0 0-48,0 0-15,0 0 16,0 0-16,0-1 0,0 1 0,21 0 16,0-21-16,0 21 0,0-1 0,1-20 15,-1 21-15,0 0 0,0 0 16,0-1-16,0 22 0,1-21 0,20 21 15,-21 0-15,0 0 0,0 0 0,1 21 16,-1 1-16,0-1 0,0 0 0,0 0 16,-21 0-16,21 0 0,-21 22 0,22-22 15,-22 0-15,0 0 0,21 0 16,-21 1-16,0-1 0,0 0 0,0 0 16,0 0-16,0 0 0,0 1 15</inkml:trace>
  <inkml:trace contextRef="#ctx0" brushRef="#br0" timeOffset="14852.62">11493 2434 0,'0'-21'31,"0"0"-15,0 0-1,22 0 1,-1-1-16,-21 1 16,0 0-16,0 0 15,-21 0 1,-1 21-16,1 0 16,0 0-16,0 0 0,0 0 0,0 0 15,-1 0-15,-20 0 0,21 0 0,-21 21 16,20-21-16,1 21 0,-21 0 0,21-21 15,0 21-15,-22 1 0,22-1 16,0 0-16,0 21 0,0-21 0,21 1 16,0-1-16,-22 0 0,22 21 0,-21-21 15,21 1-15,0-1 0,0 0 0,0 0 16,0 0-16,21 0 16,1-21-16,-1 0 15,0 0-15,0 0 0,0 0 16,0 0-16,1 0 0,-1 0 15,0 0-15,0 0 0,0-21 0,0 0 16,22 0-16,-22 0 0,0 0 0,21-1 16,-20 1-16,20-21 0,-21 0 15,21 20-15,-20-20 0,-1 0 0,21 21 16,-21-22-16,0 1 0,22 21 16,-22-22-16,0 1 0,-21 0 0,21 21 15,0-22-15,-21 1 0,0 0 0,0 20 16,0-20-16,0 21 0,0-21 15,0 20-15,0 1 0,0 0 0,-21 0 16,0 21-16,0 0 16,0 21-16,21 0 15,-21 0-15,-1 1 0,1-1 0,0 21 16,21 0-16,-21-20 0,0 20 0,21 0 16,0 1-16,0-1 0,-21 0 0,21 1 15,0-1-15,-22-21 0,22 21 16,0 1-16,0-1 0,0-21 0,0 22 15,0-22-15,22 0 0,-22 0 0,21 21 16,0-20-16,-21-1 0,21 0 16,0-21-16,0 21 15,1-21-15,-1 0 16,0 0-16,0 0 16,0 0-16,0 0 15,1-21-15,-1 0 16,0 21-16</inkml:trace>
  <inkml:trace contextRef="#ctx0" brushRef="#br0" timeOffset="16288.77">12277 2371 0,'0'0'0,"21"0"16,-21-21-16,0-1 0,0 1 15,0 0 1,0 0-16,-21 21 0,-1 0 0,1 0 16,0 0-16,0 0 0,0 0 15,0 0-15,-22 21 0,22-21 16,0 21-16,0 0 0,0 1 0,-1-1 16,1 21-16,0-21 0,0 0 15,21 22-15,0-22 0,-21 0 0,21 0 0,-21 0 16,21 22-16,0-22 15,0 0-15,0 0 0,21 0 16,0-21-16,0 0 16,0 0-16,0 0 0,1 0 15,-1 0-15,0-21 0,0 21 0,0-21 16,0 0-16,1 0 0,-1 21 16,21-21-16,-21-1 0,-21 1 0,21 0 15,1 0-15,-1 0 0,0 0 0,-21-1 16,0 1-16,21 0 0,-21 0 0,21 0 15,0 0-15,-21 42 47,0 0-47,0 0 0,-21 0 16,21 0-16,-21 1 0,21-1 16,-21 0-16,21 0 0,0 21 0,0-20 15,0-1-15,0 0 0,0 0 16,0 0-16,0 0 0,0 1 15,0-1-15,0 0 16,21-21-16,0 0 0,0 0 0,1 0 16,-1 0-16,0 0 0,0 0 0,21 0 15,-20-21-15,-1 0 0,0 21 16,21-22-16,-21 1 0,1 0 0,-1 0 16,0 0-16,0 21 0,0-43 15,0 22-15,1 0 0,-1 21 0,-21-21 0,0 0 16,21 0-16,-21-1 0,21 22 15,-21-21-15,0 0 0,0 42 63,0 0-63,0 1 0,0-1 16,0 0-16,0 0 0,0 0 15,0 0-15,0 1 0,0-1 16,21 0-1,0-21-15,1 0 0,-1 0 16,0 0-16,0 0 0,0 0 16,0 0-16,1 0 0,20 0 15,-21-21-15,0 21 0,0-21 0,1 21 16,-22-22-16,21 22 0,-21-21 0,21 0 16,0 0-16,-21 0 0,0 0 15,0-1-15,0 1 0,0 0 16,0 42 31,0 0-47,0 1 15,-21-1-15,21 0 16,0 0-16,-21 21 0,21-20 16,0-1-16,0 21 0,-21-21 0,21 0 15,-22 22-15,22-1 0,0-21 0,-21 22 16,21-1-16,0-21 0,0 21 0,0 1 15,0-1-15,0-21 0,0 22 0,0-1 16,0 0-16,0 22 0,0-22 0,0 0 16,0 1-16,0-1 0,0 0 15,0 1-15,0-1 0,0 0 0,0 1 16,0-1-16,0 0 0,0 1 0,0-22 16,-21 21-16,21 1 0,-21-1 0,0-21 15,0 64-15,-1-64 0,1 21 16,21-21-16,-21 22 0,0-22 15,21 0-15,-21 0 0,21 0 0,-21 1 16,-1-22-16,22 21 0,-21-21 0,21 21 16,-21-21-16,0 0 0,0 0 15,0 0-15,-1 0 0,1-21 16,0 21-16,0-21 0,21-1 16,-21 1-16,0 0 0,-1-21 0,1 21 15,0-22-15,0 1 0,0 0 16,0-1-16,21-20 0,-22 20 15,22-20-15,0-1 0,0 1 0,0-1 16,0 1-16,0-1 0,0 1 0,0-1 16,22 1-16,-22 21 0,21-22 0,0 22 15,0-1-15,0 1 0,0 0 0,1-1 16,20 22-16,-21 0 0,21-21 0,-20 21 16,20-1-16,0 1 0,-21 0 15,22 0-15,-1 0 0,-21 21 0,22-21 16,-1-1-16,0 22 0,-21-21 0,1 21 15,20 0-15,-21 0 0,0-21 0,0 21 16</inkml:trace>
  <inkml:trace contextRef="#ctx0" brushRef="#br0" timeOffset="36666.67">4911 8657 0,'0'0'0,"21"-21"0,0 0 15,-21 0-15,0 0 0,21-1 16,-21 1-16,21 0 0,-21 0 15,0 0-15,0 0 16,0-1-16,0 1 16,0 0-1,-21 21-15,0 0 16,0 0-16,0 0 0,21 21 0,-22 0 16,1-21-16,0 22 0,0-1 15,0 0-15,-22 0 0,22 21 0,0-20 16,0-1-16,0 21 0,0 0 0,-1 1 15,1-1-15,0 0 0,0 1 0,21-1 16,0 0-16,-21 1 0,21-22 0,-21 21 16,21 1-16,0-1 0,0-21 15,0 21-15,0-20 0,0 20 0,21-21 16,0 0-16,-21 0 0,21 1 16,0-1-16,0 0 0,1 0 0,20 0 15,-21 0-15,0-21 0,22 22 0,-1-1 16,-21-21-16,21 0 0,1 0 0,-1 21 15,0-21-15,1 0 0,-1 0 16,0 0-16,1 0 0,-1 0 0,0 0 16,1 0-16,-1-21 0,0 21 15,1-21-15,-1 21 0,0-22 0,1 1 0,-1 21 16,-21-21-16,22 0 0,-1 0 0,-21 0 16,21-1-16,-20 1 0,-1 0 0,0 0 15,0-21-15,0 20 0,-21-20 0,21 0 16,-21-1-16,0 1 15,0 0-15,0-1 0,0 1 0,0 0 16,0-1-16,-21 1 0,0 0 0,0-1 16,0 22-16,0-21 0,-1 21 0,-20-22 15,21 22-15,-21 0 0,20-21 0,-20 21 16,0-1-16,-22-20 0,22 42 16,21-21-16,-22 21 0,22 0 15,-21 0-15,0 0 0,20 0 0,-20 21 16,21 0-16,0 0 0,-22 1 15,22 20-15,-21-21 0,21 21 0,0 1 16,-1-1-16,1 0 0,0 1 0,-21 20 16,21-20-16,21-22 0,0 0 15,0 0-15</inkml:trace>
  <inkml:trace contextRef="#ctx0" brushRef="#br0" timeOffset="37112.51">5038 8932 0,'0'0'0,"0"22"16,0-1-1,21-21 17,-21-21-1,0-1-16,-21 22 17,21 22-17,0-1 1,0 0-16,0 0 31,21-42 0</inkml:trace>
  <inkml:trace contextRef="#ctx0" brushRef="#br0" timeOffset="37437.32">5334 8869 0,'0'21'0,"-21"-21"0,21 21 15,21-21 32,0 0-47,0 0 16,0-21-16,-21 0 16,0 0-1,0 0 1,-21 21-1,0 0 1,21 21 31,0 0-47</inkml:trace>
  <inkml:trace contextRef="#ctx0" brushRef="#br0" timeOffset="37781.33">5122 9123 0,'0'21'0,"0"-42"0,-21 42 0,21 0 31,21-21 1,0 0-32,1 0 0,-1 0 0,0 0 15,0 0-15,0 0 0,0 0 16,1 0-16,-1 0 0,0 0 16,0 0-16,0-21 15,-21 0 1</inkml:trace>
  <inkml:trace contextRef="#ctx0" brushRef="#br0" timeOffset="38286.04">5355 9398 0,'-21'0'0,"21"21"47,0 0-31,0 1-16,0-1 16,0 0-16,0 0 0,0 0 15,0 22-15,-21-22 0,21 0 0,-21 0 16,21 0-16,-22 22 0,22-22 0,0 21 15,-21-21-15,21 22 0,-21-22 0,21 21 16,-21-21-16,21 22 0,0-22 16,0 21-16,-21-21 0,21 22 0,-21-1 15,21-21-15,0 21 0,0-20 16,0-1-16,0 0 0,0 0 16,0 0-16,-22 0 0,22 1 15,0-44 32,0 1-47,0 0 0,0 0 16,0 0-16,22 0 0,-22-1 0,0 1 15</inkml:trace>
  <inkml:trace contextRef="#ctx0" brushRef="#br0" timeOffset="38809.25">5313 9800 0,'0'0'0,"-21"0"31,-1 0-31,1 0 16,0 21-16,0-21 0,21 22 16,-21-22-16,0 21 0,-1 0 15,1 0-15,0 0 16,21 0-16,-21-21 0,21 22 0,-21-22 15,21 21-15,0 0 16,21-21 31,0-21-31,0 21-16,0-21 0,1-1 15,-1 1-15,0 0 0,0 0 16,0 21-16,-21-21 0,21 0 15,1 21-15,-1-22 0,0 22 0,-21-21 16,21 21-16,0 0 16,0 0-1,1 21-15,-22 1 16,0-1-16,21 0 0,0 0 16,-21 0-16,0 0 0,0 1 15,0-1-15,21 0 0,-21 0 0,0 0 16,21 0-16,-21 1 15,0-1-15,0 0 16,21-42 15,-21 0-15,0-1-16,22 1 0</inkml:trace>
  <inkml:trace contextRef="#ctx0" brushRef="#br0" timeOffset="40458.87">6181 9208 0,'21'0'31,"0"0"-15,0-22-16,0 22 0,22-21 0,-22 0 15,21 0-15,22 0 0,-22-22 16,21 22-16,1-21 0,-1 0 16,1-1-16,84-41 0,-63 20 15,-1 22-15,1-1 0,0 1 0,-1 0 16,1 21-16,-21-22 0,20 22 0,-20-21 15,20 21-15,-20-1 0,-1 1 0,-20 0 16,-1 21-16,0-21 0,1 0 16,-22 21-16,0 0 0,0-21 0,0 21 15,-21-22 1,-21 22 0,0 0-16,0 0 15,0 0-15</inkml:trace>
  <inkml:trace contextRef="#ctx0" brushRef="#br0" timeOffset="40937.61">6392 9186 0,'0'0'0,"-21"0"0,0 0 15,42 0 17,0 0-32,0 0 0,1 0 15,20 0-15,-21 22 0,21-22 0,1 21 16,-1-21-16,22 21 0,-22-21 0,21 21 15,43 0-15,-21-21 0,-22 21 16,1 1-16,21-22 0,-22 21 0,22-21 16,-1 21-16,1-21 0,0 21 0,-1-21 15,-20 0-15,21 21 0,-22-21 0,22 0 16,-43 21-16,22-21 0,-22 0 0,0 0 16,1 0-16,-1 22 0,-21-22 15,0 0-15,0 0 0,1 0 16,-1 0-16,-21 21 0,21-21 15,0 0-15,0 0 0,0 0 32,-42 0-1,0 0-31,0 0 0</inkml:trace>
  <inkml:trace contextRef="#ctx0" brushRef="#br0" timeOffset="41364.87">6710 9377 0,'-21'0'0,"42"0"0,-42 21 62,21 0-62,0 0 16,0 1-16,21-22 0,0 21 0,0 21 16,-21-21-16,21 0 0,0 1 15,1 20-15,20-21 0,-21 21 0,21 1 16,-20-22-16,20 21 0,0 1 15,64 62-15,-42-62 0,-1-1 0,22 0 16,-22 1-16,22 20 0,0-20 16,63 41-16,-85-41 0,22-1 0,-22 0 15,1 1-15,-1-1 0,-20 0 16,20-21-16,-20 1 0,-22-1 0,21 0 16,-21 0-16,0 0 0,1-21 0,-22 21 15,21-21-15,-21 22 0,0-1 31</inkml:trace>
  <inkml:trace contextRef="#ctx0" brushRef="#br0" timeOffset="41940.94">6456 9631 0,'-21'0'0,"21"21"31,0 0-31,0 0 0,0 22 0,21-22 16,-21 21-16,21 1 0,0-1 15,0 0-15,0 1 0,1-1 0,-1 21 16,21-20-16,-21-1 0,0 22 0,22-22 16,-22 0-16,0 22 0,0-22 0,22 0 15,-22 22-15,0-22 0,0 22 16,0-22-16,0 0 0,1 22 0,-1-22 16,0 1-16,0 20 0,-21-21 0,0 1 15,21-1-15,-21 0 0,21 64 16,-21-85-16,0 22 0,0-1 0,0-21 15,0 22-15,0-22 0,0 0 0,0 0 16,0 0-16,0 0 0,0-42 31,0 0-15,-21 0-16,21 0 0,-21 0 16,21-1-16</inkml:trace>
  <inkml:trace contextRef="#ctx0" brushRef="#br0" timeOffset="42381.32">6181 10033 0,'0'0'0,"-22"0"0,22-21 16,-21 21 0,0 21-1,0 0-15,0 0 0,0 22 16,21-22-16,-22 21 0,1 1 0,0-1 16,0 21-16,0-20 0,-22 20 0,22 1 15,0-22-15,0 22 0,0-22 0,0 21 16,-22-20-16,22 20 0,0-20 15,-43 41-15,43-41 0,0-1 0,-21 0 16,21 1-16,-1-1 0,-20 0 16,21-21-16,0 22 0,21-22 0,-21 21 15,21-21-15,-22 1 0,22-1 0,0 0 16,-21 0-16,21 0 0,0-42 62,-21 21-62,21-21 0,-21 21 16,21-21-16</inkml:trace>
  <inkml:trace contextRef="#ctx0" brushRef="#br0" timeOffset="42784.09">5249 11303 0,'0'21'15,"0"0"1,-21-21-16,0 22 16,0-22-16,0 0 0,-1 21 0,1 0 15,-21-21-15,21 21 0,-22 0 0,1-21 16,0 21-16,-1 1 0,1-1 15,0 0-15,-22 0 0,22 0 0,0 0 0,-1 1 16,1-1-16,0 0 16,20 0-16,-20 0 0,0 0 0,21 1 15,-1-1-15,1 0 0,0 0 0,0 0 16,0-21-16,0 21 0,21 1 0,-22-1 16,1-21-16,21 21 0,-21 0 0,21 0 15,-21-21-15,21 21 16,0-42 15,0 0-15</inkml:trace>
  <inkml:trace contextRef="#ctx0" brushRef="#br0" timeOffset="44580.8">10223 8467 0,'22'0'16,"-1"0"-16,0 0 15,0 0-15,0 0 0,0 0 16,1 0-16,-1 0 0,21 0 0,-21 0 16,22 0-16,-1 0 0,-21 0 0,21 0 15,1 0-15,-1 0 0,0 0 0,-20 0 16,20-21-16,-21 21 0,0 0 15,0 0-15,1 0 0,-44 0 47,1 0-47,0 0 0,0 0 0,0 0 16,0 0-16,-1 0 0,1 0 0,0 0 16,0 0-16,0 0 0,0 0 15</inkml:trace>
  <inkml:trace contextRef="#ctx0" brushRef="#br0" timeOffset="45214.25">10350 8446 0,'0'0'0,"0"21"16,-21-21-16,21 21 16,0 0-1,-21 0-15,21 0 0,0 1 16,0-1-16,-21 0 15,0 0-15,0 0 0,21 0 16,-22 1-16,1-1 16,0 0-16,21 0 0,-21 0 15,0 0-15,21 1 16,0-44 46,21 1-62,0 21 0,0-21 16,0 21-16,1-21 16,-1 21-16,0-21 0,0 21 15,0 0-15,0 0 0,1-21 0,-1 21 16,0 0-16,0 0 0,0 0 0,22 0 16,-22 0-16,0 0 0,0 0 0,0 0 15,0 21-15,1 0 0,-1-21 16,0 21-16,0-21 0,-21 21 0,21 0 15,-21 1-15,21-1 0,-21 0 16,0 0-16,0 0 0,0 0 0,0 1 16,0-1-16,0 0 0,0 0 0,-21 0 15,0 0-15,0 1 0,0-1 0,0 0 16,-1-21-16,-20 21 0,21 0 16,-21-21-16,20 21 0,-20-21 0,21 0 15,-21 0-15,-1 22 0,22-22 0,-21 0 16,21 0-16,-1 0 0,1 0 0,0 0 15,0 0-15,0 0 0,0 0 16,-1-22 0,1 22-16,21-21 15,0 0 1,0 0 0,21 0-16,1 21 15,-1-21-15,0 21 0</inkml:trace>
  <inkml:trace contextRef="#ctx0" brushRef="#br0" timeOffset="45952.83">11515 8382 0,'0'-21'16,"-22"21"-16,1 0 15,0 0 1,21 21-16,-21 0 0,21 0 0,-21 1 16,0-1-16,21 0 0,0 0 0,-22 0 15,22 22-15,-21-22 0,21 21 0,0-21 16,0 22-16,0-1 0,0 0 0,0 1 16,0-22-16,0 21 0,0 0 15,0-20-15,0 20 0,0-21 0,21 21 16,1-20-16,-1-1 0,0 21 0,0-21 15,0-21-15,22 21 0,-22 1 0,21-22 16,-21 0-16,22 21 0,-1-21 16,0 0-16,1 0 0,-1 0 0,0 0 15,1 0-15,20-21 0,-21 21 0,22-22 16,-1 1-16,-20 0 0,20 0 16,-20 0-16,-1 0 0,0-22 0,1 22 15,-22-21-15,21-1 0,-21 1 0,0 0 16,-21-1-16,0 1 0,22 0 0,-22-1 15,0 1-15,0 0 0,0-1 0,0 1 16,0 21-16,0-21 0,0 20 16,-22-20-16,1 21 0,0 0 0,0 0 15,0-1-15,-22 1 0,22 0 16,-21 21-16,0 0 0,-1-21 0,22 21 16,-21 0-16,-1 0 0,1 0 0,0 21 15,-1-21-15,1 21 0,0 0 16,-1 1-16,1-1 0,0 0 0,-1 0 15,1 0-15,21 0 0,-21 1 0,20 20 16,1-21-16,0 0 0,0 0 0,21 1 16,0-1-16,-21 0 0,21 0 0,-21 0 15,21 0-15,-22 1 0,22-1 16,0 0 0</inkml:trace>
  <inkml:trace contextRef="#ctx0" brushRef="#br0" timeOffset="46176.74">11726 8636 0,'0'0'0</inkml:trace>
  <inkml:trace contextRef="#ctx0" brushRef="#br0" timeOffset="46540.53">11917 8636 0,'0'21'0,"21"-21"31,0 0-31,0 0 16,0 0-16,1 0 15,-1 0-15,0 0 0,0 0 16,-21-21 0,21 21-16,-21-21 15,0 0 16</inkml:trace>
  <inkml:trace contextRef="#ctx0" brushRef="#br0" timeOffset="46840.36">11769 8911 0,'0'0'15,"0"21"-15,0 1 16,21-22-1,0 0 1,0 0-16,0 0 0,0 0 16,1 0-16,-1 0 0,0 0 15,-21-22-15,21 22 0,0 0 16,-21-21-16,21 21 0,-21-21 0</inkml:trace>
  <inkml:trace contextRef="#ctx0" brushRef="#br0" timeOffset="47198.16">11874 9208 0,'0'0'0,"0"42"16,0-21-1,0 0-15,0 0 0,0 1 16,0-1-16,0 0 0,0 21 16,0-21-16,0 1 0,0 20 0,0-21 15,-21 21-15,21-20 0,-21 20 0,21 0 16,0-21-16,0 22 0,-21 20 15,0-42-15,21 1 0,0-1 0,0 0 16,0 0-16,0 0 16,0-42 15,0 0-15,0 0-16,0 0 0</inkml:trace>
  <inkml:trace contextRef="#ctx0" brushRef="#br0" timeOffset="47604.92">11832 9546 0,'0'0'15,"-21"0"-15,0 0 0,0 0 0,-1 0 16,1 0-16,21 21 0,-21-21 16,0 22-16,0-1 15,0-21-15,-1 21 0,1-21 16,21 21-1,0-42 17,21 0-32,1 0 15,-1 21-15,-21-22 0,21 1 16,0 21-16,0-21 0,0 0 16,1 21-16,-1-21 0,0 21 15,0 0-15,-21-21 0,21 21 0,0 0 16,1 0-16,-1 0 15,0 21-15,0 0 0,0 0 16,0-21-16,-21 21 16,0 0-16,22-21 0,-22 22 0,21-1 15,0 0-15,-21 0 16,0-42 31</inkml:trace>
  <inkml:trace contextRef="#ctx0" brushRef="#br0" timeOffset="48289.47">11663 8636 0,'0'21'0,"0"0"15,21-21 1,0 0 0,0 0-1,0 0 1,-21-21-16,0 0 15,0 0 1,-21 21 31,0 0-47,21 21 16,0 0-1,0 0-15,-21-21 16,21 22-1,0-1-15,-21-21 0</inkml:trace>
  <inkml:trace contextRef="#ctx0" brushRef="#br0" timeOffset="49444.69">10096 10986 0,'22'0'16,"-1"0"-16,0 0 0,0 0 0,0 0 15,22 0-15,-22 0 0,21 0 0,0 0 16,-20 0-16,20 0 0,0 0 15,-21 0-15,22 0 0,-22 0 0,0 0 16,0 0-16,0 0 0,1 0 16,-44 0-1,1 0 1,-21 0-16,21 0 0,0 0 16</inkml:trace>
  <inkml:trace contextRef="#ctx0" brushRef="#br0" timeOffset="49961.4">10118 10964 0,'-43'22'15,"22"-22"-15,21 21 0,-21 0 16,0-21-16,21 21 0,-21 0 0,-1 0 16,22 1-16,0-1 0,-21 0 0,0 0 15,0 0-15,0 0 16,21 1-16,0-1 0,-21-21 15,21 21-15,21-21 63,0 0-63,0 0 16,0 0-16,0-21 0,1 21 0,-1 0 15,0 0-15,21 0 0,-21 0 0,22 0 16,-22 0-16,21 0 0,1 0 15,-22 0-15,21 21 0,0-21 0,-20 21 16,-1 0-16,21 0 0,-42 1 16,21-22-16,0 21 0,-21 0 0,0 0 0,0 0 15,0 0-15,0 1 0,-21-1 16,0 0-16,0 0 0,0 0 16,-22 0-16,22 1 0,-21-22 15,0 21-15,-1 0 0,22-21 0,-21 21 0,21-21 16,-1 21-16,-20-21 0,21 0 0,0 0 15,0 0-15,-1 0 0,1 0 16,0 0-16,0 0 16,0 0-16,21-21 15,-21 21-15,21-21 16,0 0-16,0 0 16,21 21-16,0-22 15,0 1-15,0 21 0</inkml:trace>
  <inkml:trace contextRef="#ctx0" brushRef="#br0" timeOffset="50554.07">11091 10774 0,'0'21'16,"-21"0"-16,21 0 16,-21 1-16,0-1 0,21 0 0,0 21 15,-21-21-15,-1 22 0,1-1 0,21 0 16,0 22-16,-21-22 0,0 1 0,21-1 15,0 0-15,-21 1 0,0-1 0,21 0 16,0 1-16,0-22 0,0 0 16,0 21-16,0-21 0,0 1 15,21-22-15,-21 21 0,21-21 16,0 0-16,0 0 0,0 0 16,1 0-16,-1 0 0,0-21 15,0-1-15,0 22 0,0-21 0,1 0 16,-1 0-16,0 0 0,0 0 15,-21-22-15,21 22 0,-21 0 0,21 0 16,-21 0-16,0-1 0,0 1 0,0 0 16,22 21-16,-22 21 15,0 0 1,0 1-16,0-1 16,0 0-16,0 0 0,0 0 0,0 0 15,0 1-15,0-1 0,0 0 16,0 0-16,-22-21 15,22 21-15,0-42 47,0 0-47,0 0 0,0 0 16</inkml:trace>
  <inkml:trace contextRef="#ctx0" brushRef="#br0" timeOffset="50740.95">11388 11007 0,'-22'0'78,"1"0"-63,0 0-15</inkml:trace>
  <inkml:trace contextRef="#ctx0" brushRef="#br0" timeOffset="50938.84">10731 11197 0,'0'0'0,"-21"21"0,0-21 15,0 22-15,21-1 16,21-21 15,0 0-31,0 0 0,1 0 0,-1 0 16,0 0-16,0 0 0,21 0 0,-20 0 15,-1 0-15,0 0 0,21-21 0,-21 21 16,1 0-16,-1 0 16</inkml:trace>
  <inkml:trace contextRef="#ctx0" brushRef="#br0" timeOffset="51257.39">11663 11155 0,'0'0'0,"-21"0"31,-1 0-31,1 0 0,0 21 15,0 0-15,21 0 0,-21 1 0,0-1 16,-1 0-16,22 0 16,0 0-16,-21 22 0,21-22 0,-21 21 15,21 0-15,0-20 0,0-1 16,0 0-16,0 0 0,21 0 16,0 0-16,1-21 15,-1 0-15,0 0 16,0 0-16,0 0 0,0 0 15,1-21-15,20 0 0,-21 0 0,0 21 16,22-21-16</inkml:trace>
  <inkml:trace contextRef="#ctx0" brushRef="#br0" timeOffset="51855.12">12086 10880 0,'-21'0'0,"42"0"0,-63 0 15,21 21-15,21 0 16,0 0-16,-22 0 0,22 22 0,-21-22 16,0 21-16,21 1 0,0-1 15,0 0-15,-21 22 0,0-22 0,21 0 16,-21 1-16,21-22 0,0 21 0,-22 1 16,1-22-16,21 0 0,-21 0 0,0 0 15,21 0-15,0 1 0,0-1 16,-21-21-16,0 0 15,21-21 17,0-1-32,0 1 15,21 0-15,0-21 0,0 21 0,0-1 16,-21-20-16,21 21 0,1-21 16,20 20-16,-21 1 0,0 0 0,0 0 0,1 0 15,-1 21-15,0 0 0,0 0 0,0 0 16,0 0-16,-21 21 31,0 0-15,-21-21-16,0 21 0,0-21 15,0 21-15,0-21 0,-1 0 0,1 0 16,21 22-16,-21-22 0,0 0 16,21 21-16,-21-21 0,0 0 15,21 21-15,-22 0 16,22 0-16,0 0 15,0 1-15,0-1 0,0 0 16,22 0-16,-1-21 16,-21 21-16,21-21 15,0 21 1,0-21 0,0 0-1,1-21 1,-1 0-16</inkml:trace>
  <inkml:trace contextRef="#ctx0" brushRef="#br0" timeOffset="52254.35">12298 11451 0,'21'0'15,"0"0"1,0 0-16,-21-21 0,21 21 0,1-21 16,-1 21-16,0-21 0,0 21 15,-21-21-15,21-1 0,0 1 16,-21 0-16,0 0 16,0 0-1,-21 21-15,0 0 16,0 0-16,0 21 0,0-21 15,-1 21-15,1 0 0,0 0 16,21 1-16,-21-1 0,21 0 0,-21 0 16,21 0-16,0 0 0,0 1 15,0-1-15,0 0 0,0 0 16,0 0 0,21-21-16,0 0 0,0 0 15,0 0-15,1 0 16,-1 0-16,0 0 0,0-21 15,0 0-15,0 21 0,1-21 16</inkml:trace>
  <inkml:trace contextRef="#ctx0" brushRef="#br0" timeOffset="52576.4">12869 10837 0,'-21'22'16,"0"-1"-16,21 0 15,-21 0-15,21 0 0,0 0 16,-21 22-16,21-22 0,-22 21 16,22 1-16,-21-22 0,21 21 0,0 0 0,-21 1 15,21-1-15,-21-21 0,0 22 16,21-22-16,0 0 0,0 21 0,-21-21 15,21 1-15,-22-1 0,22 0 16,0 0-16,0 0 31,0-42 1,0 0-32</inkml:trace>
  <inkml:trace contextRef="#ctx0" brushRef="#br0" timeOffset="53045.13">13123 11303 0,'0'0'0,"21"-21"15,-21 0-15,-21 21 16,0 0-1,0 0-15,0 0 16,0 0-16,-1 21 0,1-21 0,0 21 16,0 0-16,0 0 0,0 1 15,21-1-15,0 0 16,0 0 0,0 0-1,21-21-15,0 0 0,0 0 16,0 21-16,0-21 0,1 0 15,-1 22-15,0-22 16,-21 21-16,0 0 0,21 0 16,-21 0-16,0 0 15,-21-21 1,0 0-16,0 22 16,-1-22-1,1 0-15,0 0 16,0 0-16,0 0 0,0 0 15,-1 0 1,1 0-16,21-22 16,0 1-16,0 0 15,0 0-15</inkml:trace>
  <inkml:trace contextRef="#ctx0" brushRef="#br0" timeOffset="53312.98">12615 11091 0,'0'0'15,"0"-21"-15,0 0 16,21 21-16,1 0 0,20-21 16,-21 21-16,0-21 0,22 21 0,-1 0 15,-21-21-15,21 21 0,1 0 16,-1 0-16,-21-22 0,22 22 0,-22 0 15,0 0-15,0 0 0,0 0 16,-21-21-16,21 21 16,1-21-1,-22 0 17</inkml:trace>
  <inkml:trace contextRef="#ctx0" brushRef="#br0" timeOffset="57912.52">16722 3302 0,'0'21'15,"0"0"-15,-22 1 16,1 20-16,0-21 0,0 0 16,0 22-16,0-22 0,-1 21 0,1-21 15,-21 22-15,21-1 16,-22-21-16,1 21 0,21 1 0,-21-1 16,-1-21-16,22 22 0,0-1 0,-21 0 15,20-21-15,1 22 0,0-22 0,0 21 16,0-21-16,0 1 0,21 20 15,21-42 17,0 0-32,-21-21 0,21 0 15,0 21-15</inkml:trace>
  <inkml:trace contextRef="#ctx0" brushRef="#br0" timeOffset="58644.3">16764 3154 0,'21'0'47,"0"0"-47,0 0 16,22 0-16,-22 0 0,21 21 16,22-21-16,-1 0 0,1 0 0,20 0 15,1 0-15,21 0 0,0 0 0,0 0 16,21 0-16,-22 21 0,22-21 0,0 0 15,0 0-15,0 0 0,0 0 16,0 0-16,-21 0 0,21 0 0,-21 0 16,21 0-16,-21 0 0,0 0 0,0 0 15,-1 0-15,-20 0 16,0 0-16,-1 0 0,1 0 0,-21 0 16,-1-21-16,1 21 0,-1 0 0,-21 0 15,1 0-15,-22 0 0,21 0 0,-21 0 16,1 0-16,-1 0 0,0 0 15,-21-21 1,0 42 0,0 0-1,0 0-15,-21 1 16,21-1-16,0 21 0,0-21 0,0 0 16,0 22-16,0-22 0,21 21 0,21 1 15,-21-1-15,1-21 0,20 21 16,-21 1-16,21-1 0,1-21 0,20 22 15,-20-1-15,20 21 0,-21-20 16,22-1-16,-1 22 0,1-22 0,-22 21 16,22-20-16,-1-1 0,-20 0 0,-1 1 15,0-1-15,1 0 0,-1-20 16,0 20-16,-21-21 0,22 0 0,-22 0 16,0 1-16,0-1 0,0 0 0,1-21 15,-22 21-15,21-21 16,-21-21 15,-21 0-31,-1 21 16,1-21-16</inkml:trace>
  <inkml:trace contextRef="#ctx0" brushRef="#br0" timeOffset="59221.97">16319 4424 0,'0'0'0,"-42"0"0,21 0 16,0 0-16,0 0 0,-1-21 15,1 21-15,0-21 16,21-1 0,21 22 15,0 0-31,1 0 0,20 0 0,21 0 15,1 0-15,21 0 0,-1 0 16,22 0-16,21 0 0,0 0 0,42 0 16,1 0-16,-1 22 0,22-22 0,-1 21 15,22-21-15,-22 21 0,22 0 0,-22 0 16,22-21-16,-21 21 0,-1 1 16,-21-22-16,1 21 0,-1 0 0,-21-21 15,-21 0-15,0 21 0,-21-21 0,0 0 16,-21 0-16,-1 0 0,1 0 0,-22 0 15,1 0-15,-22 0 0,1 0 0,-1 0 16,0 0-16,-21 0 0,1 0 16,-1 0-16,0 0 15,-42 0 1,0-21 0,-22 21-16,22 0 0,-42 0 0,-1 0 15,1-21-15,-1 21 0,-21 0 0,-20 0 16</inkml:trace>
  <inkml:trace contextRef="#ctx0" brushRef="#br0" timeOffset="59734.58">17187 4678 0,'-63'21'15,"126"-42"-15,-169 42 0,64-21 0,21 0 0,0 0 16,0 0-16,-1 0 15,1 0 1,0 0 0,0 21-1,0 0-15,0 1 0,21-1 16,-22 0-16,22 0 0,-21 21 0,0-20 16,21 20-16,0-21 15,-21 21-15,21 1 0,-21-22 0,21 21 16,0 1-16,0-22 0,0 21 0,0-21 0,21 22 15,0-22-15,0-21 16,22 21-16,-22-21 0,21 0 0,-21 0 16,22 0-16,-1 0 0,21 0 0,-20-21 15,20 21-15,-20-21 0,20-1 0,1 1 16,-22 0-16,21-21 0,-20 21 16,-1-22-16,0 22 0,1-21 0,-1-1 15,-21 1-15,-21 21 0,0-21 0,0-1 16,0 1-16,0 0 0,-21 20 0,0-20 15,-21 21-15,20 0 0,-20 0 0,0-1 16,-1 1-16,22 21 0,-21 0 16,0 0-16,20 0 0,-20 0 15,21 0-15,21 21 0,-21 1 16,21-1-16,0 0 0,0 0 0,0 0 16,21 0-16,0 1 0,0 20 0,22-21 15,-22 0-15,21 0 0,0 1 0,1-1 16,-1 0-16,22 0 0,-1-21 0</inkml:trace>
  <inkml:trace contextRef="#ctx0" brushRef="#br0" timeOffset="60102.37">19304 4699 0,'0'0'16,"0"-21"-16,0 0 0,0 0 15,-21 21-15,0 0 0,-1 0 0,1 0 16,-21 0-16,21 21 0,-22 0 0,22 0 16,-21 0-16,21 0 0,-22 1 15,22 20-15,0-21 0,0 0 16,0 22-16,21 20 0,0-42 0,0 22 16,0-22-16,0 0 0,0 0 15,21 0-15,21-21 0,-21 21 0,43-21 16,-22 0-16,-21 0 0,22 0 15,-1 0-15,0 0 0,1-21 0,-1 21 16,-21-21-16,22 0 0,-1 0 16,-21 0-16,21-1 0,-20 1 0,-1-21 15,0 21-15,-21 0 0,0-22 0,0 22 16,0 0-16,0 0 0,-21 0 0,0-1 16,-1 1-16,-20 21 0,21-21 0,-21 0 15,-1 21-15,1-21 0,0 0 16,-22-1-16,22 1 0</inkml:trace>
  <inkml:trace contextRef="#ctx0" brushRef="#br0" timeOffset="60620.91">17399 3577 0,'-42'21'0,"20"1"16,22-1-16,-21 0 0,21 0 16,-21 0-16,21 0 0,0 1 15,0-1-15,21-21 16,-21 21 0,21-21-16,1 0 0,-1 0 0,0 0 0,0 0 15,0 0-15,0 0 0,1-21 16,20 21-16,-21-21 0,0-1 0,0 22 15,1-21-15,-1 0 0,-21 0 0,0 0 16,0 0-16,0-1 16,0 1-16,0 0 0,-21 0 15,-1 21-15,1 0 0,0 0 16,0 0-16,0 0 0,0 0 0,-1 0 16,1 0-16,0 21 0,0-21 15,0 21-15,21 0 0,0 1 0,0-1 16,0 0-16,0 0 0,0 0 15</inkml:trace>
  <inkml:trace contextRef="#ctx0" brushRef="#br0" timeOffset="61172.59">17526 3789 0,'0'0'0,"0"21"0,0 0 16,-21 0-16,0 1 0,21-1 15,0 0-15,0 21 0,0-21 0,-22 1 16,22-1-16,0 0 0,-21 0 0,21 0 16,0 0-16,0 1 0,21-22 47,1-22-32,-1 1-15,-21 0 0,0 0 16,21 21-16,-21-21 0,0 0 0,0-1 15,0 1-15,0 0 16,-21 0-16,0 21 16,-1 0-16,1 0 0,-21 0 0,21 0 15,0 0-15,-22 0 0,22 0 0,0 21 16,0-21-16,0 0 0,-1 21 0,1-21 16,0 0-1,21 21-15,21-21 31,0 0-31,1 0 16,-1 0-16,0-21 0,0 21 0,0 0 16,0-21-16,1 21 0,-1 0 15,0-21-15,0 21 0,0 0 0,0-21 16,1 21-16,-1 0 0,0 0 0,0 0 16,0 0-16,0 0 0,-21 21 15,0 0-15,0 0 0,0 0 16,0 1-16,0-1 15,0 0-15,0 0 16,22 0-16,-1-21 16,0 0-1,0 0-15,0 0 0,-21-21 0,21 21 16</inkml:trace>
  <inkml:trace contextRef="#ctx0" brushRef="#br0" timeOffset="61560.88">18224 3471 0,'0'0'0,"-21"22"0,0-1 16,0-21-16,0 21 0,21 0 15,-21 0-15,21 0 0,-22 1 0,22-1 16,0 0-16,-21 0 0,21 0 0,0 0 15,0 1-15,0-1 0,21 0 16,1-21-16,-1 0 0,0 0 16,0 0-16,0 0 0,0 0 15,1 0-15,-1 0 0,0 0 16,0 0-16,0 0 0,0-21 0,1 0 16,-1 21-16,0-22 0,-21 1 0,0 0 0,0 0 15,0 0 1,0 0-16,0-1 0,-21 1 0,0 21 15,-1 0-15,1-21 0,0 21 0,0 0 16,0 0-16,0 0 0,-1 0 0,1 21 16,0 0-16,21 1 0,0-1 15,-21 0-15,21 0 16,0 0-16,0 0 0</inkml:trace>
  <inkml:trace contextRef="#ctx0" brushRef="#br0" timeOffset="62112.23">18203 3852 0,'0'22'0,"0"-44"0,0 65 15,0-22-15,0 0 0,0 0 0,0 0 16,-21 1-16,21-1 0,0 0 0,0 0 16,0 0-16,-21-21 0,21 21 0,0 1 15,0-1-15,0 0 16,0 0-1,0-42 17,0 0-32,0 0 0,0-1 15,0 1-15,0 0 16,0 0-16,0 0 0,0 0 0,0-1 16,0 1-16,-21 21 15,0 0-15,-1 0 0,1 0 16,0 0-16,0 0 0,0 0 15,0 0-15,-1 0 0,1 21 16,0-21-16,21 22 16,21-22 15,0 0-15,1 0-16,-1 0 0,0-22 0,0 22 15,0 0-15,0-21 0,1 0 16,-1 21-16,21 0 0,-21 0 0,0 0 15,1 0-15,-1 0 0,0 0 16,0 0-16,-21 21 16,0 0-16,0 1 0,0-1 0,0 0 15,0 0-15,0 0 16,0 0-16,0 1 16,21-22 15,0 0-31,1 0 0,-1-22 15</inkml:trace>
  <inkml:trace contextRef="#ctx0" brushRef="#br0" timeOffset="62528.99">18817 3535 0,'-21'21'16,"21"0"0,0 0-16,-21 1 0,0-1 0,21 0 0,-22-21 15,22 21-15,0 0 0,0 0 16,0 1-16,0-1 16,0 0-16,22-21 15,-1 0-15,0 0 0,0 0 0,0 0 16,0 0-16,1 0 0,-1 0 0,0 0 15,0 0-15,0 0 0,0-21 16,1 21-16,-22-21 0,21 21 0,0-22 16,-21 1-16,0 0 0,0-21 15,0 21-15,0-1 0,0 1 0,0 0 16,0 0-16,-21 21 16,0 0-16,-1 0 0,1 0 15,0 0-15,0 0 0,0 21 0,21 0 0,-21-21 16,-1 21-16,1 1 0,21-1 15,0 0-15,-21 0 0,0 0 0,21 0 16,-21 1-16,21-1 0,0 0 16,0 0-16</inkml:trace>
  <inkml:trace contextRef="#ctx0" brushRef="#br0" timeOffset="63105.18">18859 3831 0,'0'21'15,"0"1"1,0-1-16,0 0 16,0 0-16,0 0 15,0 0-15,-21 1 0,21-1 16,0 0-16,0 0 0,-21-21 16,21 21-16,0 0 0,0 1 31,0-44 0,0 1-15,0 0-16,0 0 0,0 0 15,0 0-15,0-1 0,0 1 16,0 0-16,-21 21 16,0-21-16,0 21 15,-1 0-15,1 0 0,0 0 16,0 0-16,0 0 0,0 0 15,21 21-15,21-21 47,0 0-31,0 0-16,0 0 0,0-21 0,1 21 16,-1 0-16,0 0 0,0-21 15,0 21-15,0 0 0,-21-21 0,22 21 16,-1 0-16,-21 21 31,0 0-15,0 0-16,0 0 0,0 0 15,0 1-15,0-1 0,0 0 16,0 0-16,21-21 47,0 0-47</inkml:trace>
  <inkml:trace contextRef="#ctx0" brushRef="#br0" timeOffset="63495.93">19325 3598 0,'0'0'0,"-21"22"0,21-1 0,-21-21 0,21 21 16,-21-21-16,21 21 0,0 0 0,0 0 16,0 1-1,0-1-15,21-21 16,0 0-16,0 0 16,0 21-16,0-21 0,1 0 0,-1 0 15,0 0-15,0 0 0,0 0 0,0 0 16,1-21-16,-1 21 0,0-21 15,-21-1-15,21 1 16,-21 0-16,0 0 0,0 0 0,0 0 16,-21 21-16,0 0 15,0 0-15,-1 0 0,1 0 16,0 0-16,0 0 16,0 0-16,0 21 0,-22-21 0,43 21 15,-21-21-15,0 21 0,0-21 0,0 21 16,-1-21-16,1 21 0,21 1 15</inkml:trace>
  <inkml:trace contextRef="#ctx0" brushRef="#br0" timeOffset="63740.34">19346 3831 0,'0'0'0,"0"21"0,0 1 16,0-1-16,0 0 15,-21 0-15,21 0 0,0 0 0,0 1 16,0-1-16,0 0 0,0 0 16,0 0-16,-21-21 0,21 21 15,0 1-15,-21-22 16,21 21-16,0-42 47,0-1-47,21 1 0,0 0 15,-21 0-15</inkml:trace>
  <inkml:trace contextRef="#ctx0" brushRef="#br0" timeOffset="64069.15">19304 3958 0,'0'0'0,"-21"0"0,0 0 0,-1 0 16,1 0-16,0 0 0,0 0 0,0 0 16,0 21-16,-1-21 0,1 22 0,0-22 15,21 21-15,-21-21 16,21 21-16,-21-21 0,21 21 15,21-21 1,0 0-16,0 0 16,0 0-16,1-21 0,-1 21 15,0-21-15,0 21 0,0-21 16,0 21-16,1-22 0,-1 22 0,0 0 16,-21-21-16,21 21 0,0 0 15,-21 21 16,0 1-31,0-1 0,0 0 16,0 0-16,0 0 16,0 0-16,0 1 0,0-1 15</inkml:trace>
  <inkml:trace contextRef="#ctx0" brushRef="#br0" timeOffset="64532.4">19981 3493 0,'-21'21'0,"42"-42"0,-42 63 0,0-21 0,0 0 15,21 0-15,0 1 0,-21-1 16,21 0-16,-22-21 0,22 21 16,0 0-16,0 0 0,0 1 0,0-1 15,22-21-15,-1 0 0,0 0 16,0 0-16,0 0 0,0 0 15,1 0-15,-1 0 16,0 0-16,0-21 0,-21-1 16,21 1-16,-21 0 0,0 0 15,0 0-15,0 0 0,0-1 16,0 1-16,0 0 0,-21 21 16,0 0-1,0 0-15,0 0 16,-1 0-16,1 0 15,21 21-15,-21 0 0,21 1 16,-21-1-16,0 0 16,21 0-16,0 0 0</inkml:trace>
  <inkml:trace contextRef="#ctx0" brushRef="#br0" timeOffset="65081.05">19981 3852 0,'0'0'0,"0"22"16,-21-1-16,21 0 0,-21 0 0,21 0 15,0 0-15,0 1 0,0-1 16,-21 0-16,21 0 0,0 0 0,-21 0 16,21 1-16,0-1 0,0 0 15,0-42 32,0 0-31,0-1-16,0 1 0,0 0 15,0 0-15,0 0 0,0 0 16,0-1-16,-22 22 16,1-21-16,0 21 15,0 0-15,0 0 0,0 0 16,-1 0-16,1 0 0,0 0 15,0 0 1,42 0 31,0-21-47,0 21 0,1-21 16,-1 21-16,0 0 0,0-21 0,0 21 15,0 0-15,1 0 16,-1 0-16,-21 21 15,21 0-15,-21 0 0,0 0 16,0 1-16,0-1 0,0 0 16,0 0-16,21 0 0,-21 0 0,0 1 15,0-1-15,0 0 0,0 0 16</inkml:trace>
  <inkml:trace contextRef="#ctx0" brushRef="#br0" timeOffset="66926.11">11197 4360 0,'0'0'0,"-21"0"16,42 0 46,0 0-62,0 0 0,1 0 16,-1 0-16,21 0 0,-21 22 0,22-22 15,-22 0-15,21 0 0,0 0 16,1 0-16,-1 0 0,0 0 0,22 0 16,-1 0-16,1 0 0,-1 0 15,1 0-15,21 0 0,-22 0 0,22 0 16,-22 0-16,22 0 0,0 0 0,-1 21 16,86-21-16,-65 21 0,-20-21 15,21 0-15,0 0 0,0 21 0,-1-21 16,1 0-16,0 21 0,-21-21 15,-1 0-15,22 21 0,-21-21 0,0 0 16,20 22-16,-20-22 0,0 0 0,-1 0 16,-20 21-16,21-21 0,-22 0 15,1 0-15,-1 0 0,-21 21 0,22-21 16,-22 0-16,22 0 0,-22 0 16,-21 0-16,0 0 0,1 0 0,-1 0 15,0 0-15,0 0 16,0 0-16,-42 0 47,0 0-47,-21 0 15,20 0-15,-20 0 0,0 0 0,-22 0 16</inkml:trace>
  <inkml:trace contextRef="#ctx0" brushRef="#br0" timeOffset="67556.6">10689 4657 0,'21'0'31,"0"0"-31,1 0 16,-1 0-16,0 0 0,21 0 15,-21 0-15,22 0 0,-1 0 16,-21 0-16,43 0 0,-22 0 0,22 21 16,-1-21-16,1 0 0,-1 0 0,1 0 15,20 21-15,-20-21 0,20 0 0,22 0 16,-21 0-16,21 21 0,21-21 0,-21 0 16,-1 0-16,22 0 0,0 0 15,0 21-15,0-21 0,0 0 16,0 0-16,0 0 0,22 22 0,-44-22 15,22 0-15,-21 0 0,0 21 0,0-21 16,0 21-16,-22-21 0,22 0 0,-21 0 16,0 21-16,-1-21 0,-20 0 0,20 0 15,-20 0-15,-1 0 0,1 0 16,-1 0-16,-20 0 0,20 0 0,-20 0 16,-22 0-16,21 0 0,-21 0 15,0 0-15,1 0 0,-1 0 0,0 0 16,0 0-16,-42 0 47,0 0-32,0 0-15,21-21 0,-22 21 16,1 0-16</inkml:trace>
  <inkml:trace contextRef="#ctx0" brushRef="#br0" timeOffset="68501.36">16065 4212 0,'-21'0'31,"0"0"-15,0 0-16,0 0 0,0 0 15,-1 0-15,-20 0 0,21 0 16,-21 0-16,20 0 0,-20 0 16,0 0-16,-22 0 0,22 0 0,0 0 15,-22 0-15,22 0 0,-1 0 0,-20 0 16,21 0-16,-1 0 0,1 0 0,21 0 15,-22 0-15,22 0 0,0 0 0,0 0 16,0 0-16,0 0 16,-1 0-1,44 0 48,-1-21-48,0 21-15,0-21 16</inkml:trace>
  <inkml:trace contextRef="#ctx0" brushRef="#br0" timeOffset="68933.23">15409 3979 0,'-21'0'0,"42"0"0,-84 0 0,42 0 0,-1 22 16,1-22-16,-21 21 0,21-21 16,0 0-16,-1 21 0,-20-21 0,21 21 15,0-21-15,0 21 0,-1-21 16,22 21-1,0 1 1,0-1 0,22-21-16,-1 21 0,0 0 15,0 0-15,0 0 16,0 1-16,1-1 0,-22 0 0,21 0 16,0 0-16,0 0 0,0 1 0,-21-1 15,21 0-15,1-21 16,-1 21-16,21 21 0,-21-42 0,-21 22 15,21-22-15,1 0 0,-1 21 0,0 0 16,0-21-16,0 0 0,0 0 16,1 0-16,-1 0 15,0 0-15</inkml:trace>
  <inkml:trace contextRef="#ctx0" brushRef="#br0" timeOffset="70143.69">13229 3429 0,'0'0'0,"-21"42"16,21-20-16,0-1 0,0 21 0,0-21 15,0 0-15,0 1 0,0-1 16,0 0-16,0 0 16,0 0-16,21-21 0,0 21 15,0-21-15,1 0 0,-1 22 0,0-22 16,0 0-16,0 0 0,0 0 16,1 0-16,20 0 0,-21 0 0,0 0 15,0 0-15,22 0 0,-22 0 16,0 0-16,21-22 0,-20 1 0,-1 21 15,0-21-15,21 21 0,-21-21 0,1 0 16,-1 21-16,0-21 0,0-1 16,0 1-16,0 0 0,1 0 0,-1 0 0,-21 0 15,0-1-15,21-20 16,-21 21-16,0 0 0,0-22 0,0 22 16,0 0-16,0 0 0,0 0 0,0-22 15,0 22-15,-21 21 0,0-21 0,-1 0 16,-20 21-16,21-21 0,0 21 15,-22-21-15,1 21 0,21 0 0,-21 0 16,-1 0-16,1 0 0,21 0 0,-22 0 16,-20 0-16,42 21 0,-22 0 15,22-21-15,0 21 0,21 0 16,-21 0-16,0 1 0,21-1 0,-21 0 16,21 0-16,-22 0 0,22 0 0,0 1 15,0-1-15,0 21 0,0-21 16,0 0-1</inkml:trace>
  <inkml:trace contextRef="#ctx0" brushRef="#br0" timeOffset="70364.56">13377 3408 0,'21'0'47</inkml:trace>
  <inkml:trace contextRef="#ctx0" brushRef="#br0" timeOffset="70581.42">13610 3408 0,'21'0'16</inkml:trace>
  <inkml:trace contextRef="#ctx0" brushRef="#br0" timeOffset="70918.78">13568 3598 0,'0'0'0,"0"22"16,0-1-16,0 0 16,0 0-16,0 0 15,0 0-15,0 1 0,-21-1 16,21 21-16,0-21 0,-22 0 0,22 1 16,0 20-16,0-21 0,-21 0 0,21 22 15,-21-22-15,21 0 0,0 21 16,0-21-16,-21 1 0,21-1 0,0 0 15,-21-21-15,21 21 0,0 0 16,0-42 15,0 0-31</inkml:trace>
  <inkml:trace contextRef="#ctx0" brushRef="#br0" timeOffset="71348.37">13462 3874 0,'0'0'0,"-21"21"0,0 0 0,-1-21 16,1 21-16,21 0 0,-21-21 0,0 21 16,0-21-16,21 22 0,-21-22 15,-1 21-15,1-21 16,42 0 31,1-21-47,-1 21 15,0-22-15,0 22 0,0-21 16,0 0-16,1 21 0,-1-21 0,0 0 16,0 21-16,0 0 0,0-21 0,1 21 15,-1 0-15,0 0 0,0 0 16,0 21-1,-21 0-15,21 0 0,-21 0 16,0 0-16,0 1 16,0-1-16,0 0 0,0 0 15,0 0 1,22-21 0</inkml:trace>
  <inkml:trace contextRef="#ctx0" brushRef="#br0" timeOffset="72003.99">14330 3196 0,'0'0'16,"-21"21"-16,-1 22 0,1-22 0,-21 0 0,42 21 15,-42-20-15,42 20 0,-22-21 0,1 21 16,0-20-16,0 20 0,21-21 16,0 0-16,0 0 0,0 1 0,0-1 15,0 0-15,0 0 0,0 0 16,0 0-16,0 1 0,21-22 16,0 0-16,0 0 0,1 21 0,-1-21 15,21 0-15,-21 0 0,0 0 0,22 0 16,-22 0-16,21 0 0,-21 0 0,22 0 15,-22 0-15,0-21 0,21 21 16,-20-22-16,20 22 0,-21-21 16,0 0-16,0 21 0,22-21 0,-22 0 0,0 0 15,-21-1-15,21 1 0,0 0 0,-21-21 16,22 21-16,-22-22 0,0 22 16,0-21-16,0 21 0,0-1 15,0-20-15,0 21 0,0 0 0,0 0 16,-22-1-16,1 1 0,0 0 0,0 0 15,0 21-15,0 0 0,-1-21 0,1 21 16,0 0-16,0 0 0,0 0 16,0 0-16,-1 0 0,-20 21 0,21-21 15,0 21-15,0 0 0,-1 0 0,1 1 16,0-1-16,0 0 0,0 0 16,0 0-16,21 0 0,-22 1 15,22-1-15,0 0 0,-21 0 16,21 0-1</inkml:trace>
  <inkml:trace contextRef="#ctx0" brushRef="#br0" timeOffset="72288.61">14372 3450 0,'0'21'93</inkml:trace>
  <inkml:trace contextRef="#ctx0" brushRef="#br0" timeOffset="72497.49">14520 3450 0,'0'0'0,"0"21"78</inkml:trace>
  <inkml:trace contextRef="#ctx0" brushRef="#br0" timeOffset="73092.5">14520 3747 0,'-21'0'15,"21"21"-15,-21-21 16,0 21-16,21 0 16,0 0-16,-21-21 15,21 21-15,0 1 0,-22-1 0,22 0 16,0 0-16,0 0 0,0 0 15,-21 1-15,21-1 0,0 0 0,0 0 16,0 0-16,0 0 0,-21 1 16,21-1-16,0 0 0,0 0 15,0 0-15,0-42 47</inkml:trace>
  <inkml:trace contextRef="#ctx0" brushRef="#br0" timeOffset="73421.32">14478 3958 0,'0'0'0,"-21"0"16,0 0-16,-1 0 0,1 21 0,0-21 15,0 22-15,0-22 0,0 21 0,-22 0 16,22-21-16,0 21 15,0-21-15,0 0 16,21 21-16,21-21 47,0-21-47,0 21 0,-21-21 0,21 21 16,0-21-16,1 21 0,-1 0 15,0-21-15,0 21 0,0 0 16,0 0-16,1 0 0,-1 0 15,-21 21 1,0 0-16,0 0 16,21-21-16,-21 21 15,0 0-15</inkml:trace>
  <inkml:trace contextRef="#ctx0" brushRef="#br0" timeOffset="75725.06">13928 3260 0,'0'0'0,"0"21"0,-22-21 15,22 21-15,0-42 78,22 0-78,-22 0 16,0-1-16,21 1 16,-21 0-16,21 21 0,-21-21 15,0 0-15,21 0 0,-21-1 16,21 22-16,-21-21 0,21 0 0,1 0 16,-1 0-16,0 0 0,0-1 0,0 1 15,0 0-15,1-21 0,20 21 16,-21-1-16,21 1 0,-20-21 0,20 21 15,-21-22-15,21 22 0,1-21 0,41-22 16,-41 43-16,-1-21 0,0 0 16,1 20-16,-1-20 0,0 21 0,22-21 15,-22 20-15,22 1 0,-22 0 16,22 0-16,-1 0 0,1 0 16,-1-1-16,85 1 0,-84 0 15,-1 0-15,1 0 0,-1 0 0,22 21 16,-22-22-16,1 1 0,-1 0 0,22 0 15,-21 21-15,20-21 0,1 0 16,0 21-16,-22-22 0,22 22 0,-22 0 16,1 0-16,20-21 0,-41 21 0,20 0 15,1 0-15,-1 0 0,-20 0 16,20 0-16,1 0 0,-1 21 0,-21-21 16,22 22-16,-1-1 0,86 0 15,-86 0-15,-21 0 0,22-21 16,-1 21-16,-20 1 0,-1-1 15,0 0-15,1 0 0,-1 0 0,-21 0 16,22 1-16,-22-1 0,0 0 0,21 21 16,-21-21-16,1 22 0,20 20 15,-21-20-15,0-22 16,0 21-16,1 0 0,-1 1 0,0-22 0,0 21 16,0-21-16,0 22 0,1-22 15,-22 21-15,21 1 0,0-22 0,-21 0 16,0 0-16,0 0 0,0 0 15,0 1-15,0-1 0,0 0 16,0 0 0,-21-21 46,0 0-62,-1-21 0,1 21 16</inkml:trace>
  <inkml:trace contextRef="#ctx0" brushRef="#br0" timeOffset="76048.89">17822 2752 0,'0'0'0,"-21"0"16,21-21-1,0 42 17,21 0-17,0 0-15,1 0 16,-1-21-16,-21 21 0,21 1 16,0-1-16,0 0 0,-21 0 0,21-21 15,1 21-15,-1 0 0,0 1 0,0-1 16,0 0-16,0-21 15,-21 21-15,22-21 0,-1 0 0,-21 21 16,21-21-16,0 0 0,0 0 16,0 0-1</inkml:trace>
  <inkml:trace contextRef="#ctx0" brushRef="#br0" timeOffset="76352.22">18584 2582 0,'-21'0'0,"21"22"15,-21-1-15,0-21 0,21 21 16,-21 0-16,-1 0 0,1 0 0,0 22 16,21-22-16,-21 0 0,0 0 0,0 22 15,-1-22-15,1 0 0,0 0 16,0 0-16,21 0 0,-21 1 0,0-1 16,-1 0-16</inkml:trace>
  <inkml:trace contextRef="#ctx0" brushRef="#br0" timeOffset="97814.14">10837 11875 0,'0'0'0,"-21"0"0,21 21 16,-21-21-16,0 0 0,0 0 0,-1 0 16,1 0-16,0 0 15,0 0-15,0 0 0,0 0 16,-1 0-16,1 0 0,0 0 16,0 0-16,0 0 31,42 0 16,0 0-32,21 0-15,-20 0 0,20 0 16,0 0-16,22 0 0,-22 0 0,22 0 16,20 0-16,-20 0 0,20 0 0,1 0 15,0 0-15,-1 0 0,1 0 16,0 0-16,-1 0 0,1 0 0,0 0 0,-22 0 15,22 0-15,0 0 0,-22 0 16,1 0-16,-1 0 0,-21 0 16,22 0-16,-22 0 0,1 0 0,-1 0 15,0 0-15,-21 0 0,22 0 0,-22 0 16,0 0-16,0 0 0,0 0 0,1 0 16,-1 0-16,0 0 15,-42 0 48,0 0-48,-1 0-15,1 0 0,0 0 16,0 0-16,0 0 0,-22 21 16</inkml:trace>
  <inkml:trace contextRef="#ctx0" brushRef="#br0" timeOffset="98450.3">10477 12107 0,'0'0'0,"-21"0"0,0 0 16,21 22 31,21-22-32,0 0-15,1 0 0,-1 0 0,0 0 16,21 0-16,-21 0 0,22 0 0,-22 0 15,21 0-15,1 0 16,-1 0-16,0 0 0,22 0 0,-22 0 0,22 0 16,20 0-16,-20 0 0,-1 0 15,22 0-15,-22 0 0,22 0 0,-21 0 16,20 0-16,-20 0 0,-1 0 0,22 0 16,-22-22-16,1 22 0,-1 0 15,1 0-15,-22 0 0,22 0 0,-22-21 16,0 21-16,1 0 0,-1 0 0,0 0 15,1 0-15,-22 0 0,21 0 0,-21-21 16,1 21-16,20 0 0,-21 0 16,0 0-16,0 0 0,1 0 0,-1 0 15,0-21-15,0 21 0,0 0 16,0 0 0,-21-21-16,22 21 31,-22-21 47,-22 21-62,1-22-16</inkml:trace>
  <inkml:trace contextRef="#ctx0" brushRef="#br0" timeOffset="120588.12">14605 3048 0,'21'0'0,"-21"-21"31,0 0-15,0 0-1,0-1 1,-21 22-16,0 0 16,21-21-16,-21 21 0,-1-21 15,1 0-15,0 21 0,0-21 16,0 0-16,0-1 16,-1 22-16,1 0 0,21-21 15,-21 0-15,0 21 0,0 0 0,21-21 16,-21 21-16,-1 0 0,1 0 0,0-21 15,0 21-15,0 0 0,0 0 0,-1 0 16,1 0-16,0 0 0,0 0 16,0 0-16,0 0 0,-22 0 0,22 0 15,0 0-15,0 0 0,0 0 0,-1 0 16,1 0-16,0 0 0,0 0 0,0 0 16,0 0-16,-1 0 0,1 0 15,0 0-15,0 0 0,0 21 16,0 0-16,-1-21 0,1 0 0,0 21 15,0-21-15,0 21 0,0 1 16,-1-22-16,-20 21 0,21-21 16,0 21-16,0-21 0,-1 21 0,1 0 15,-21 0-15,21-21 0,0 22 16,-1-1-16,1-21 0,0 21 0,0-21 16,-21 21-16,20 0 0,1-21 15,0 21-15,0-21 0,0 22 0,0-1 16,-1-21-16,1 21 0,0 0 0,0-21 15,0 21-15,0 0 0,-1 1 16,22-1-16,-21 0 0,0-21 0,0 21 16,21 0-16,-21 0 0,0 1 15,21 20-15,-22-21 0,1 0 0,21 0 16,-21 1-16,0 20 0,21-21 0,-21 0 16,21 0-16,-21 1 0,-1 20 0,22-21 15,0 0-15,-21 0 0,21 1 0,-21-1 16,21 0-16,-21 0 0,21 0 15,0 0-15,0 1 0,0-1 0,0 0 16,-21 21-16,21-21 0,0 43 16,0-43-16,0 0 0,0 22 0,0-22 15,0 0-15,0 21 0,0-21 16,0 1-16,0-1 0,0 0 16,0 21-16,0-21 0,0 1 0,0-1 15,21 0-15,-21 0 0,21 0 16,0 22-16,0-22 0,1 0 15,-1 0-15,0 0 0,0 0 16,0 1-16,0-1 0,1 0 16,-1-21-16,0 21 0,0 0 0,21-21 15,-20 21-15,-1 1 0,21-22 16,0 21-16,-20 0 0,20-21 0,0 21 16,1-21-16,-1 21 0,-21-21 15,21 0-15,1 21 0,-1-21 0,-21 0 16,22 0-16,-1 22 0,-21-22 0,21 0 15,-20 0-15,20 0 0,-21 0 0,0 21 16,22-21-16,-22 0 0,21 0 0,-21 0 16,0 0-16,22 0 0,-22 0 15,21 0-15,1 0 0,-1 0 0,-21 0 16,21 0-16,1 0 0,-1 0 0,0 0 16,1 0-16,-1 0 0,22-21 0,-43 21 15,21-22-15,0 22 0,1-21 0,-22 21 16,21 0-16,-21-21 0,1 21 0,20-21 15,-21 0-15,0 21 0,0-21 16,1-1-16,-1 22 0,0-21 0,0 0 16,0 0-16,0 0 0,-21 0 15,22-1-15,-1 1 0,0 0 0,0 0 16,0-21-16,0 20 0,1 1 0,-1 0 16,21-42-16,-21 41 0,0 1 15,-21 0-15,22 0 0,-1 0 0,-21 0 16,21-1-16,-21 1 0,0 0 0,0 0 15,21 0-15,-21 0 0,21-22 16,-21 22-16,0 0 0,0 0 0,0 0 16,0-22-16,21 22 0,-21 0 0,0 0 15,0 0-15,0-22 0,0 22 0,0 0 16,0 0-16,0 0 0,0-22 16,0 22-16,0 0 0,-21 0 0,21 0 15,-21-22-15,21 22 0,-21 0 16,0 0-16,0-22 0,21 22 0,-22 0 15,1-21-15,21 21 0,-21-22 0,0 22 16,21 0-16,0-21 0,-21 20 0,21 1 16,-21 0-16,-1 0 0,22-21 15,-21 20-15,0 1 0,0 0 16,0 0-16,0 0 0,21 0 0,-22 21 16,1-22-16,0 1 15,0 0-15,0 21 0,0-21 0,-1 21 16,1-21-16,0 21 15,0 0-15,0 0 0,21-21 16,-21 21-16,-1 0 16,1 0-16,0 0 15,0 0 1,0 0-16,0 0 16,-1 21-16,1-21 15</inkml:trace>
  <inkml:trace contextRef="#ctx0" brushRef="#br0" timeOffset="121353.47">13547 2455 0,'0'0'16,"0"-21"15,0 42-15,0 1 0,0-1-16,21 0 15,-21 0-15,0 0 0,0 22 0,21-22 16,0 21-16,-21 0 0,21-20 15,-21 20-15,21 0 0,1 1 0,-1-1 16,0 21-16,0-20 0,0-1 16,0 22-16,22-1 0,-22 1 0,0-22 15,0 21-15,22 1 0,-22-1 0,21 1 16,-21-1-16,22 1 0,-1-1 16,-21-20-16,21 20 0,-20 1 0,20-1 0,0-20 15,-21 20-15,22 1 0,-22-22 16,21 21-16,-21 1 0,22-22 15,-22 1-15,21 20 0,-21-21 0,22 1 16,-22 20-16,0-20 0,0 20 0,22-21 16,-1 64-16,-21-63 0,21 20 15,-20-21-15,-1 1 0,0-1 0,0 0 16,21 43-16,-20-43 0,-1 1 16,-21-22-16,21 21 0,0-21 0,-21 22 15,0-22-15,21 0 0,-21 0 0,21 0 16,-21 1-16,22-1 0,-22 0 15,0 0-15,0 0 0,0 0 0,0 1 16,21-22-16,-21 21 16,0-42 31,0-1-47,0 1 0,0 0 15,0 0-15,0 0 0,0 0 0,0-1 16,0-41-16</inkml:trace>
  <inkml:trace contextRef="#ctx0" brushRef="#br0" timeOffset="122299.93">15706 2773 0,'0'-21'16,"-22"21"15,1 0-31,0 0 0,0 21 16,0-21-16,0 21 0,-1 0 0,-20-21 15,0 21-15,-1 1 0,1-1 16,0 21-16,-22-21 0,22 0 0,-22 22 16,1-1-16,-1 0 0,1 1 15,-1 20-15,22-20 0,-21 20 0,-1-21 16,22 22-16,-22-22 0,1 1 0,-1 20 15,-42 22-15,43-43 0,-1 0 16,22-20-16,-21 20 0,20 0 16,1 1-16,0-22 0,-1 21 0,1 0 15,0-20-15,-1 20 0,1 0 0,0-21 16,-1 22-16,-20-22 0,20 21 16,-41 1-16,41-1 0,1-21 15,0 0-15,-1 22 0,1-22 0,0 0 16,-1 21-16,1-21 0,0 1 15,-22 20-15,22-21 0,21 0 0,0 22 16,-1-22-16,-20 0 0,21 0 16,0 0-16,0 0 0,-22 1 15,1 20-15,21-21 0,0 0 0,-1 0 16,1 1-16,0-1 0,0 0 0,0 0 16,21 0-16,-21-21 0,21 21 15,-22 1-15,22-1 0,-21-21 16,21 21-16,-21-21 0,21 21 15,0 0 1,-21-21-16,21-21 156,0 0-156</inkml:trace>
  <inkml:trace contextRef="#ctx0" brushRef="#br0" timeOffset="127464.99">18838 3704 0,'-21'0'0,"42"0"62,0 0-62,1-21 0,-1 21 16,0 0-16,0 0 0,21 0 15,-20 0-15,-1 0 0,0 0 0,21 0 16,-21 0-16,1 0 0,-1 0 0,0 0 16,0 0-16,0-21 0,0 21 15,1 0-15,-1 0 0,0 0 0,0 0 16,0 0 15,-42 0-15,0 0-1,0 0-15,-22 0 0,22 0 0,0 0 16,-21 0-16,-1 0 0,22 0 16,-21 0-16,21 0 0,0 21 15,-22-21-15,22 0 0,0 21 0,0-21 16,0 0-16,21 21 31,21-21-15,0 0-16,0 0 0,0 0 15,0 0-15,22 0 0,-22 0 0,0 0 16,21 0-16,-20 0 0,-1 0 16,21 0-16,-21 22 0,0-22 0,1 0 15,-1 0-15,0 0 0,-21 21 31,-21-21-31,0 0 0,-22 0 16,22 0-16,-21 21 0,21-21 0,-22 0 16,1 0-16,21 0 0,-22 21 0,22-21 15,0 0-15,0 0 0,0 21 16,0-21-16,-1 0 0,1 0 16,21 21-16,21 1 15,1-22 1,-1 0-16,0 0 0,0 0 15,0 0-15,0 0 0,22 0 0,-22 0 16,0 21-16,21-21 0,-20 0 0,-1 0 16,0 0-16,0 0 0,-42 0 31,-21 0-15,20 0-16,1 0 0,-21 0 0,21 21 15,-22-21-15,22 0 0,0 0 16,-21 0-16,21 0 0,-1 0 0,1 21 15,0-21 1,21 21 0,21-21-16,0 0 0,1 21 15,-1-21-15,0 0 0,0 0 16,21 0-16,-20 22 0,-1-22 0,21 0 16,-21 0-16,0 0 0,1 21 0,-1-21 15,-42 0 16,-22 0-31,22 21 0,0-21 16,-21 0-16,20 0 0,-20 21 16,21-21-16,0 0 0,0 0 0,-1 0 15,1 0-15,21 21 0,21 0 32,1-21-32,-1 0 15,21 0-15,-21 0 16,0 0-16,1 22 0,-1-22 0,0 0 15,0 0-15,0 0 16,-21 21-16,-42-21 16,21 21-1,0-21-15,-1 0 0,1 0 0,0 21 16,0-21-16,0 0 0,21 21 16,-21-21-16,21 21 15,21-21 1,0 22-16,21-22 0,-21 0 15,1 0-15,-1 0 0,0 0 0,0 0 16,0 0-16,0 0 0,-21-22 47,-21 22-31,0 0-16,21-21 0,-21 21 0,0 0 15,0 0-15</inkml:trace>
  <inkml:trace contextRef="#ctx0" brushRef="#br0" timeOffset="137554.53">13335 2879 0,'21'21'16,"0"0"-16,-21 0 0,21 0 16,22 1-16,-22 20 0,21-21 0,-21 21 15,22-20-15,-1 20 0,-21 0 16,22 22-16,-1-22 0,0 22 16,-21-22-16,22 21 0,-1 1 0,-21-1 15,22-20-15,-1 20 0,0 1 0,1-1 16,-1 22-16,-21-22 0,21 22 0,1-21 15,-22-1-15,21 22 0,-21-22 16,22 1-16,-22-1 0,21 22 0,1-22 16,-22 1-16,21-1 0,0 1 15,22 63-15,-43-85 0,0 1 0,0 20 16,1-42-16,-1 22 0,0-1 16,0-21-16,-21 0 0,0 0 15,0 1-15,21-1 0,-21 0 0,21-21 47,-21-21-31,0 0-16,0-1 0,0 1 15,0-21-15,0 21 0,-21 0 16,21-22-16</inkml:trace>
  <inkml:trace contextRef="#ctx0" brushRef="#br0" timeOffset="138148.35">14944 3493 0,'0'0'0,"-43"42"16,-20 0-16,-22 1 0,22-1 0,-43 21 15,-85 22-15,85-21 0,1-22 16,-1 21-16,0-20 0,0 20 15,0-20-15,0-1 0,22 0 16,-22 1-16,-42 41 0,63-41 0,22-22 16,20 21-16,1-21 0,0 0 15,-1 1-15,22-1 0,-21 0 0,-1 0 16,43 0 0,22-42 46,-22 0-46</inkml:trace>
  <inkml:trace contextRef="#ctx0" brushRef="#br0" timeOffset="161980.96">9991 12996 0,'-22'0'0,"1"22"15,21-1 1,-21 0-1,21 0-15,-21-21 0,21 21 16,0 0-16,0 1 31,-21-22-15,21-22 15,0 1-31,0 0 16</inkml:trace>
  <inkml:trace contextRef="#ctx0" brushRef="#br0" timeOffset="162329.7">9948 12933 0,'0'-21'16,"0"42"31,0 0-32,0 0-15,0 0 0,0 1 16,0-1-16,0 21 0,0-21 15,-21 0-15,21 1 0,-21-1 16,21 0-16,-21 0 0,21 0 0,0 0 16,-21 1-16,-1-1 0,22 0 15,-21 0-15,21 0 0,21-21 32,1 0-17</inkml:trace>
  <inkml:trace contextRef="#ctx0" brushRef="#br0" timeOffset="162797.43">10541 12912 0,'-21'21'31,"0"0"-31,-1 0 16,1 0-16,0 1 0,0-1 16,21 0-16,0 0 0,-21 0 0,21 0 15,-21 1-15,21-1 0,0 0 0,0 0 16,0 0-16,0 0 0,0 1 16,0-1-16,0 0 0,21 0 15,0-21-15,0 0 16,0 0-16,0 0 0,1 0 15,-1 0-15,0 0 0,0 0 16,0-21-16,0 0 0,1 21 0,-1-21 16,0-1-16,0 1 0,0 0 15,0 0-15,1 0 0,-1 0 0,-21-1 16,0 1-16,0 0 0,0 0 0,0 0 16,0 0-16,0-1 0,-21 22 0,-1-21 15,1 21-15,0 0 0,0 0 0,0 0 16,0 0-16,-1 0 0,1 0 15,0 0-15,0 21 0,0-21 16,0 22-16,21-1 0,-22 0 0,1 0 16,21 0-16,-21 0 0,0 1 15,0-1-15,21 0 0,-21 0 16</inkml:trace>
  <inkml:trace contextRef="#ctx0" brushRef="#br0" timeOffset="163524.53">9906 13780 0,'0'0'0,"21"-22"0,0 22 0,0 0 0,22 0 16,-22 0-16,0-21 0,21 21 0,-20 0 15,-1 0-15,0 0 0,0-21 16,0 21-16,0 0 0,-42 21 62,0-21-62,0 21 0,0-21 0,0 0 16,-1 0-16,-20 22 0,21-1 16,0-21-16,0 0 0,-1 21 0,1-21 15,0 21-15,0-21 16,0 0-16,21 21 0,0 0 31,21-21-15,0 0-16,0 0 0,0 22 0,1-22 15,-1 0-15,0 21 0,0-21 16,0 21-16,0 0 16,1-21-16,-1 21 0,-21 0 15,0 1-15,21-22 0,-21 21 0,0 0 16,0 0-1,0 0-15,-21-21 16,0 0-16,-1 0 0,1 0 16,0 21-16,0-21 0,0 0 15,0 0-15,-1 0 0,1 0 0,0-21 16,0 21 0,21-21-16</inkml:trace>
  <inkml:trace contextRef="#ctx0" brushRef="#br0" timeOffset="163977.26">10499 13907 0,'0'0'0,"0"-22"0,21 22 0,-21-21 15,0 42 32,-21 1-47,-1-1 16,22 0-16,0 0 15,0 0-15,0 0 16,0 1-16,0-1 16,22-21-1,-1 0-15,0 0 0,0 0 16,0 0-16,0 0 0,-21-21 16,22 21-16,-22-22 0,0 1 15,0 0-15,0 0 16,0 0-1,0 0-15,0-1 16,-22 22-16,1 0 16,0 0-16,0 0 15,0 22-15,0-22 0,-1 21 16,22 0-16,-21-21 0,0 21 0,0 0 16,0 0-16,0-21 15,-1 22-15,1-1 0,0 0 0,0 0 16,0 0-16</inkml:trace>
  <inkml:trace contextRef="#ctx0" brushRef="#br0" timeOffset="164568.35">9821 14584 0,'-21'0'0,"-21"0"15,21 0 1,-1 0-16,1 0 0,21-21 31,0 0-31,0-1 16,21 22 0,1 0-16,-1 0 15,0 0-15,0 0 0,0 22 16,0-1-1,-21 0-15,0 0 0,0 0 16,0 0-16,0 1 0,0-1 16,0 0-16,0 0 0,-21 0 15,0 0-15,0-21 16,0 22-16,0-22 16,-1 0-16,1 0 15,0 0-15,0-22 16,0 1-16,21 0 0,0 0 15,0 0-15,-21 21 0,21-21 16,0-1-16,0 1 0,21 21 16,0 0-1,0 0-15,0 0 16,0 0-16,1 0 0,-1 0 0,0 0 16,0 21-16,0 1 0,0-22 15,1 21-15,-1-21 0,-21 21 16,21-21-16,-21 21 0,21 0 0,-21 0 15,0 1-15,0-1 16,21-21-16,-21 21 16,21-21-16,1 0 15,-1 0 1,0 0-16,0 0 0,0-21 16</inkml:trace>
  <inkml:trace contextRef="#ctx0" brushRef="#br0" timeOffset="164924.66">10477 14499 0,'0'0'0,"-21"0"32,0 21-17,21 1-15,-21-22 0,0 21 0,21 0 16,-21 0-16,21 0 0,0 0 0,0 1 15,0-1-15,0 0 0,0 0 16,0 0-16,21 0 0,0-21 16,0 22-16,0-22 0,0 0 15,1 0-15,-1 0 16,0 0-16,0 0 0,0 0 16,0-22-16,1 22 0,-1-21 0,0 0 15,0 0-15,0 0 0,0 0 0,1-1 16,-22 1-16,0 0 0,0 0 0,0 0 15,0 0-15,0-1 0,0 1 16,-22 0-16,1 21 0,21-21 0,-21 0 16,0 21-16,0-21 0,21-1 15,0 1-15,0 0 0,0 0 16</inkml:trace>
  <inkml:trace contextRef="#ctx0" brushRef="#br0" timeOffset="182933.11">11218 10435 0,'0'0'0,"0"-21"47,0 0 0,0 0-32,0 0 17,0-1-17,0 1 1,0 0 0,-21 21-1,0 0-15,0-21 16,0 21-16,-1 0 15,1-21-15,0 21 16,0 0-16,0-21 16,0 21-16,-1 0 0,1 0 15,0 0-15,0 0 16,21-22-16,-21 22 0,0 0 16,-1 0-16,1 0 15,0 0-15,0 0 0,0 0 16,0 0-16,-1 0 0,1 0 15,0 0-15,0 0 0,0 0 16,0 0-16,-1 0 0,1 0 16,0 0-16,0 0 0,0 0 0,0 0 15,-1 0-15,-20 0 0,21 0 0,0 0 16,0 0-16,-1 0 16,1 0-16,0 0 0,0 0 0,0 0 15,0 0-15,-1 22 0,1-22 0,0 0 16,0 0-16,0 21 0,0-21 15,-1 0-15,1 0 0,0 21 0,0-21 0,-21 0 16,20 21-16,1-21 0,0 0 16,0 21-16,0 0 0,0-21 15,-1 22-15,1-22 0,-21 21 0,21-21 16,0 21-16,-1-21 0,1 21 0,0 0 16,0-21-16,0 21 0,0 1 15,-1-22-15,1 21 0,0 0 0,0 0 0,0 0 16,0 0-16,-1 1 15,1-22-15,0 21 0,0 0 0,0 0 16,0 0-16,-1 0 0,1-21 0,0 22 16,0-1-16,0 0 0,0 0 15,-1 0-15,1 0 0,0 1 0,0-1 16,0 0-16,0 0 0,-1 0 16,1 0-16,0 1 0,0-1 0,0 0 15,-43 21-15,43 1 0,0-22 0,0 0 16,0 21-16,-1-21 15,22 1-15,-21 20 0,0-21 0,0 21 0,0 1 16,0-1-16,21-21 0,0 0 16,-22 22-16,22-22 0,-21 21 0,0-21 15,21 1-15,0-1 0,0 21 16,-21-21-16,21 22 0,-21-22 0,21 0 0,0 21 16,0 1-16,-21-22 0,21 21 15,-22-21-15,22 22 0,-21-1 0,21-21 16,-21 21-16,21-20 0,0 20 0,0-21 15,0 0-15,-21 22 0,21-22 0,-21 0 16,21 0-16,0 21 0,-21-20 16,21-1-16,0 0 0,0 0 15,-22 0-15,22 22 0,-21-22 0,21 0 16,-21 0-16,21 0 0,0 22 0,0-22 0,-21 0 16,21 21-16,0-21 0,0 1 0,-21 41 15,21-42-15,0 0 16,0 1-16,0 20 0,0-21 0,0 0 0,-21 0 15,21 1-15,0-1 0,0 0 16,0 0-16,0 0 0,0 0 0,-22 1 16,22-1-16,0 0 0,0 0 0,0 0 15,0 0-15,0 1 0,0-1 0,0 0 16,0 0-16,0 0 0,0 0 16,0 1-16,0-1 0,0 0 15,0 0-15,0 0 0,22 0 16,-22 1-16,0-1 0,0 0 15,21 0-15,-21 0 0,0 0 16,0 1-16,21-1 16,-21 0-16,21-21 0,-21 21 0,0 0 15,0 0-15,21-21 0,-21 22 16,21-1-16,-21 0 0,22 0 16,-1 0-16,-21 0 15,21 1-15,0-22 0,-21 21 16,21-21-16,0 0 0,-21 21 0,22-21 15,-1 21-15,0-21 0,-21 21 0,21-21 16,0 21-16,-21 1 0,21-22 16,1 21-16,-1 0 0,-21 0 15,21 0-15,0-21 16,-21 21-16,0 1 16,21-22-16,-21 21 0,21-21 15,-21 21-15,22-21 0,-22 21 0,21 0 16,0 0-16,0 1 15,-21-1-15,21 0 16,0-21-16,-21 21 0,22-21 0,-22 21 16,0 0-16,21-21 0,0 22 0,0-1 15,-21 0-15,21 0 16,0-21-16,1 21 0,-22 0 0,21-21 16,0 22-16,0-1 15,0-21-15,0 0 0,1 21 0,-1-21 16,0 21-16,0-21 0,0 0 0,0 21 15,1-21-15,-1 0 0,0 21 16,0 1-16,0-22 0,0 0 0,1 21 16,-1-21-16,21 21 0,-21-21 15,0 21-15,1-21 0,-22 21 0,21-21 16,0 21-16,0-21 0,0 22 0,-21-1 16,21-21-16,1 21 0,-1-21 0,-21 21 15,21-21-15,0 21 0,0-21 0,0 21 16,1 1-16,-1-22 0,0 21 0,0-21 15,0 21-15,0-21 0,1 21 0,20-21 16,-21 21-16,0-21 0,22 21 16,-22-21-16,0 22 0,21-22 0,-21 21 15,1-21-15,20 21 0,-21-21 0,43 21 16,-43 0-16,0-21 0,21 0 16,-21 21-16,1-21 0,-1 0 0,0 22 15,21-22-15,-21 0 0,1 0 0,-1 0 16,0 21-16,21-21 0,-21 0 0,1 0 15,20 0-15,-21 0 0,21 0 0,-20 0 16,20 0-16,0 0 0,1 0 0,-1 0 16,0 0-16,1 0 0,20 0 0,-21-21 15,1 21-15,20-22 0,-20 22 16,20-21-16,-21 21 0,22-21 0,-22 21 16,22-21-16,-22 21 0,0-21 0,22 0 15,-22 21-15,1-22 0,-1 22 16,64-21-16,-64 0 0,0 0 0,22 21 15,-22-21-15,1 21 0,20-21 16,-21-1-16,43 1 0,-21 0 0,-22 0 16,21 21-16,-20-21 0,20 0 0,43-22 15,-64 22-15,22 0 16,-22 0-16,85-43 0,-21 22 16,-42 21-16,41-43 15,-62 43-15,20 0 0,43-43 16,-21 1-16,-43 42 0,0 0 15,43-43-15,-43 43 16,43-43-16,-21 22 0,-22 21 16,43-43-16,-22 22 0,-21 0 15,1 21-15,20-22 0,-20 1 0,-1 0 16,64-22-16,-22-42 16,-41 85-16,-1-21 0,22-43 15,-22 43-15,-21-1 0,43-20 16,-1-22-16,-42 64 15,22-21-15,-1-43 0,21 0 16,-20 1 0,-22 41-16,0 1 0,0 0 0,43-43 15,-43 43-15,21-22 16,1-20-16,-22 41 0,0 1 16,0 0-16,21-22 0,-20-21 15,-22 43-15,21 0 16,-21-1-16,0 1 0,0 0 15,0-43-15,0 43 0,0 21 16,0-22-16,0 1 0,0 21 0,0-22 0,0 22 16,0-21-16,0 21 0,0 0 15,21-22-15,-21 22 0,0 0 0,0 0 16,21-22-16,-21 22 0,0 0 16,0-21-16,0 21 0,0-1 0,0-20 15,0 21-15,0-21 0,0-1 16,0 1-16,0 21 0,0 0 15,-21-1-15,0 1 0,21 0 0,-21-21 16,-1 42-16,22-21 0,0-1 16,-21 1-16,0 0 0,0 21 0,0-21 15,21 0-15,-21 0 0,-1 21 16,1-22-16,21 1 0,-21 0 0,-21 21 0,21-21 16,-1 0-16,-41-22 15,21 22-15,20 0 0,-20 0 16,-21-43-16,41 43 0,-41 0 15,42 0-15,-43-21 16,43 20-16,0 22 0,0-21 0,-22 0 16,22 0-16,-21 0 15,21 21-15,-22-21 0,22 21 16,-21-22-16,21 1 0,-22 21 16,-20-21-16,21 0 15,-1 21-15,22 0 0,-21-21 0,21 0 16,-22 21-16,22 0 0,-21-22 0,21 22 15,-22 0-15,22-21 0,0 21 16,-21 0-16,20-21 0,-20 21 0,21-21 16,-21 21-16,20-21 0,-62 0 15,41 21-15,1-22 0,0 22 16,-22-21-16,22 21 0,0 0 0,-22-21 16,22 21-16,-1 0 0,22 0 0,-21-21 15,0 21-15,20-21 0,1 21 16,-21 0-16,21 0 0,0 0 0,-1-21 15,1 21-15,0 0 0,0 0 16,0 0-16,0 0 0,-1-22 16,1 22-16,0 0 0,0 0 15,0 0-15,0 0 0,-1 0 0,-20 0 16,21 0-16,0 0 0,0 0 0,-22 0 16,22-21-16,0 21 0,-21 0 15,20 0-15,1 0 0,0 0 0,0 0 16,0 0-16,0 0 0,-1 0 0,1 0 15,0 21-15,0-21 0,0 22 16,-22-22-16,22 21 0,0-21 16,0 21-16,0-21 0,-22 0 0,22 21 15,-21-21-15,21 21 0,0-21 16,-22 21-16,-20-21 16,42 22-16,-1-22 0,-20 21 0,21-21 15,-21 21-15,20-21 16,1 21-16,0-21 0,-21 21 15,21-21-15,-1 21 0,-20-21 16,21 22-16,-21-22 0,20 21 16,1-21-16,0 21 0,-42 0 15,41-21-15,22 21 0,-21-21 16,21 21-16,-21-21 0,0 22 16,21-1-16,0 0 15,0 0-15,0 0 16,-21-21-16,21 21 15,0 1-15,0-1 32,-21-21 30,21-21 1,0-1-63,0 1 15,0 0 1,0 0-16,0 0 16,0 0-16,0-1 15,0 1-15,0 0 16,0 0-16,-22 0 15,1 21-15,0-21 16,0-1 0,21 1-1,21 0 1</inkml:trace>
  <inkml:trace contextRef="#ctx0" brushRef="#br0" timeOffset="195649.2">13949 9165 0,'-21'0'0,"21"21"16,-22-21 0,44 0 15,-1 0-16,0 0-15,21-21 0,-21 21 16,1-21-16,20 0 16,0 0-16,1 0 0,-1-1 0,-21-20 15,21 21-15,1-21 0,-1 20 0,0-20 16,1 0-16,-22-1 0,42-20 16,-41 21-16,-1-1 0,0 1 0,-21-22 15,0 22-15,21 21 0,-21-21 16,0 20-16,0 1 0,0-21 0,0 21 15,0 0-15,0-1 0,0 1 16,-21 21-16,0 0 0,21 21 16,-21 1-16,-1-1 15,22 0-15,0 0 0,-21 21 16,0-20-16,0 20 0,0 0 0,21 1 16,-21-1-16,-1 0 0,22 22 15,-21-22-15,0 0 0,21 22 0,-21-22 16,0 22-16,21-1 0,-21-20 0,21 20 15,-22-21-15,1 22 0,21-22 0,0 22 16,0-1-16,-21-20 0,21 20 0,-21-21 16,21 22-16,0-22 0,0 22 0,0-22 15,0 0-15,0 1 0,0-1 0,0-21 16,21 22-16,0-22 0,-21 0 0,21 0 16,1 0-16,-1-21 0,0 0 15,0 0-15,0 0 0,0 0 16,22 0-16,-22-21 0,0 21 0,0-21 15,0-21-15,1 20 0,-1 1 0,0-21 16,-21 0-16,21-1 0,-21 1 0,0 0 16,0-1-16,0-20 0,0 20 0,0 1 15,0 0-15,-21-1 0,0 1 0,-22 21 16,22-21-16,0 20 0,-21 1 0,-1 0 16,22 0-16,-21 0 0,21 21 15,-22-21-15,22 21 0,-21 0 0,21 0 16,0-22-16,21 1 15,0 0 1,21 21-16,21-21 16,-21 21-16,0-21 0,22 0 0,-1 21 15,0-22-15,-20 1 0,20 0 0,0 21 16,1-21-16,-1 0 0,-21 21 0,21-21 16,-20-1-16,20 1 0,-21 0 0,0 21 15,0-21-15,-21 0 0,22 0 16,-22-1-16,0 1 0,-22 21 47,22 21-47,0 1 0,0-1 0,0 0 15,0 0-15,0 21 0,0-20 16,0-1-16,0 0 0,0 0 16,0 0-16,0 0 0,22 1 0,-1-1 15,0 0-15,0 0 16,0-21-16,0 0 0,1 0 15,-1 0 1,0 0-16,-21-21 16,0 0-16,21 0 15,0-1-15,-21 1 0,0 0 16,21 0-16,1 0 0,-22-22 0,21 22 16,0 0-16,0 0 0,0 21 15,0-21-15,1 0 0,-1 21 0,0-22 16,0 22-16,0 0 0,22 0 0,-22 0 15,0 0-15,0 0 0,0 22 16,0-22-16,-21 21 0,22 0 16,-22 0-16,0 0 0,0 0 15,0 1-15,0-1 0,-22 0 16,1 0-16,0 0 0,0 0 16,0 1-16,0-22 0,-1 21 0,22 0 31,0-42 0,22 21-31,-22-21 0,21-1 16,0 1-16,0 0 0,0 21 0,0-21 0,-21 0 15,22 0-15,-1-1 0,0 1 16,-21 0-16,21 0 0,0 0 0,0 0 16,-21-1-16,22 1 0,-1 0 0,-21 0 15,21 21-15,-21-21 0,0 42 47,0 0-47,-21-21 0,0 21 16,21 0-16,-22 1 0,22 20 15,0-21-15,0 0 0,0 0 0,0 1 16,0-1-16,0 0 0,0 0 0,0 0 16,0 0-16,0 1 0,0-1 15,0 0-15,0 0 0,22-21 16,-1 0-16,0 0 0,0 0 15,0 0-15,0 0 0,1 0 16,-1 0-16,0 0 0,0 0 0,21-21 16,-20 21-16,20-21 0,-21 0 0,0-1 15,22 1-15,-22 0 0,0 0 16,21-21-16,-21-1 0,1 1 16,-22 21-16,0 0 0,0-1 15,0 1-15,-22 21 31,1 0-31,0 0 0,0 21 0,21 1 16,-21-1-16,21 0 0,-21 0 16,21 0-16,-22 0 0,22 1 0,0-1 15,0 0-15,0 0 0,0 0 16,0 0-16,0 1 0,0-1 16,22-21-16,-1 21 15,0-21-15,0 0 16,0 0-16,0 0 0,1 0 0,-1 0 15,0 0-15,21 0 0,-21 0 16,1 0-16,-1 0 0,0-21 16,0 21-16,0 0 0</inkml:trace>
  <inkml:trace contextRef="#ctx0" brushRef="#br0" timeOffset="196302.96">16700 8742 0,'-21'-21'16,"0"21"-16,0 0 0,0 0 15,0 0-15,-1 0 0,1 0 16,0 0-16,0 21 0,0-21 16,0 21-16,21 0 0,-22 0 0,1-21 15,0 22-15,0-1 0,21 0 0,-21 0 16,21 0-16,-21 0 0,21 1 15,0-1-15,0 0 0,0 0 16,0 0-16,0 0 0,0 1 16,21-22-1,0 0-15,0 0 0,0 0 16,0 0-16,1 0 0,-1 0 16,0-22-16,0 1 0,0 0 0,0 0 0,22 0 15,-22 0-15,0-1 0,0 1 16,0-21-16,1 0 0,-1 20 0,0-20 15,0 0-15,0 21 0,0-22 0,1 1 16,-1-22-16,0 22 0,0 0 16,-21 21-16,0-22 0,0 22 0,21-21 15,-21-1-15,0 1 0,21 21 16,-21 0-16,0 0 0,0-1 16,0 1-16,-21 42 31,0 1-31,0-1 15,21 0-15,-21 21 0,0-21 0,-1 22 0,22-1 16,-21 0-16,0-20 0,0 20 16,0 0-16,21 1 0,-21-1 0,21 0 15,-22 1-15,22-1 0,0 0 0,0-21 16,0 22-16,0-22 0,0 21 0,0-21 16,22 1-16,-1-1 0,0 0 0,0 0 15,0 0-15,0-21 0,1 21 0,20 1 16,-21-22-16,0 0 0,22 0 0,-22 0 15,21 0-15,-21 0 0,22 0 0,-1 0 16,-21-22-16,0 22 0,22-21 0,-22 0 16,21 21-16,-21-21 0,0 0 0,22-22 15,-22 22-15,0 0 0,-21 0 16,21-21-16</inkml:trace>
  <inkml:trace contextRef="#ctx0" brushRef="#br0" timeOffset="197176.46">15198 8192 0,'0'21'15,"-22"0"-15,1 0 16,21 0-16,0 0 16,-21 1-16,21-1 0,0 0 15,21-21 16,0 0-15,1 0-16,-1-21 16,0 21-16,-21-21 0,0-1 15,21 1-15,-21 0 0,0 0 16,0 0-16,0 0 0,-21-1 16,0 22-1,0 0-15,-1 0 0,1 0 16,0 22-16,0-22 0,21 21 15,-21 0-15,21 0 0,-21 0 0,21 0 16,0 1-16,0-1 0,0 0 16,0 0-16,0 0 0,0 0 15,21-21 1,0 0 0,0 0-16,0 0 0,0 0 15,1 0-15,-1-21 0,0 21 0,0-21 16,-21 0-16,0 0 0,0 0 15,0-1-15,0 1 16,0 0-16,0 0 0,-21 21 16,0 0-16,0 0 0,21-21 0,-22 21 15,1 0-15,21 21 16,-21-21-16,21 21 0,0 0 0,0 0 16,0 1-16,0-1 15,0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10:55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1228 0,'0'0'0,"0"-21"0,0-1 16,0 1-16,0 0 0,0 0 15,0 0-15,0 0 0,0-1 16,0 1-16,0 0 0,-21 0 16,21 0-16,-21 21 15,21 21 16,0 0-15,0 0-16,0 0 0,0 22 0,0-1 16,0 0-16,0-20 0,0 20 0,0 0 15,0 1-15,0-1 0,0 0 16,0 1-16,-22-1 0,22 0 0,-21 1 16,21-1-16,0 0 0,0 1 15,0-22-15,0 42 16,0-42-16,0 1 0,0-1 0,0 0 0,0 0 31,21-21-31,1 0 0,-1 0 16,0-21-1,-21 0-15,21 0 0,0-1 0,-21 1 16,21 0-16,1-21 0,-22 21 0,21-22 16,0 22-16,-21-21 0,21 21 15,0-22-15,-21 22 0,0 0 0,21-21 16,1 20-16,-1 1 0,-21 0 15,0 42 32,0 0-47,0 1 16,0-1-16,0 0 0,0 0 0,0 0 16,0 0-16,0 22 0,0-22 15,0 0-15,0 21 0,21-20 16,-21-1-16,0 0 0,0 0 0,21 0 15,0 0-15,0-21 0,-21 22 0,22-22 16,-1 0-16,0 0 0,0 0 16,0 0-16,0 0 15,1 0-15,-1-22 0,0 22 16,0-21-16,0 0 0,0 0 0,-21 0 0,22 0 16,-1-22-16,0 22 0,0 0 15,0-21-15,-21 20 0,21-20 16,1 21-16,-22-21 0,0 20 0,21-20 15,-21 21-15,21 0 0,-21-22 0,0 22 16,0 0-16,0-21 0,0 21 16,0-1-16,0 1 0,0 42 47,-21 1-32,21-1-15,-21 21 0,21-21 16,0 22-16,-22-22 0,22 21 15,0-21-15,0 22 0,0-22 0,-21 21 16,21 0-16,0-20 0,0 20 0,0-21 16,0 21-16,0-20 0,0-1 15,21 0-15,-21 0 0,22 0 0,-1-21 16,0 0-16,0 0 0,0 0 0,0 0 16,22 0-16,-22 0 0,0-21 15,21 21-15,-20-21 0,-1 0 0,21 0 16,-21-22-16,0 22 0,1-21 0,-1 21 15,0-22-15,0 22 16,0-21-16,0-1 0,1 1 0,-22 0 16,0-1-16,21 1 0,-21 0 0,21-1 15,-21 1-15,0 0 0,0-1 16,0 22-16,0-21 0,0 21 0,0 0 16,0-1-16,0 1 0,0 0 15,0 42 1,0 0-16,-21 1 15,21-1-15,0 21 0,0-21 16,0 22-16,0-1 0,0 0 0,0 1 16,0-1-16,0 0 0,0 1 0,0-1 15,-21-21-15,21 21 0,-22 1 16,22-1-16,0-21 0,0 22 16,-21-1-16,21-21 0,-21 21 0,21-20 15,0-1-15,0 0 0,0 0 0,0 0 16,0 0-16,0-42 31,0 0-15,0-21-16,0 21 0,0-1 15,21-20-15,-21 21 0,21-21 0,1 20 16,-1 1-16,0-21 0,0 21 0,0 0 16,22-1-16,-22 1 0,0 0 15,21 0-15,-21 21 0,1 0 0,-1 0 16,21 0-16,-21 0 0,0 21 15,1 0-15,-1-21 16,-21 21-16,0 1 0,0-1 0,0 0 16,0 0-16,0 0 0,0 0 0,0 1 15,0-1-15,0 0 0,0 0 0,0 0 16,0 0-16,0 1 16,0-1-16,-21-21 15,21-21 16,21-1-31</inkml:trace>
  <inkml:trace contextRef="#ctx0" brushRef="#br0" timeOffset="683.13">3746 1439 0,'22'-42'15,"-1"21"-15,-21 0 16,0 0-16,0-1 15,0 1 1,-21 21-16,-1 0 0,1 0 0,-21 0 16,21 0-16,0 0 0,-1 0 15,-20 21-15,21 1 0,-21-22 16,20 42-16,1-21 0,0 0 0,0 0 16,0 22-16,0-22 0,-1 21 0,1-21 15,21 22-15,0-1 16,0-21-16,0 0 0,0 22 0,0-22 15,0 0-15,0 0 0,0 0 16,0 1-16,21-22 0,1 0 16,-1 0-16,0 0 0,0 0 15,0 0-15,0 0 0,1-22 0,20 1 16,-21 0-16,0 0 0,0 0 0,1 0 16,20-1-16,-21-20 0,0 21 15,0-21-15,1 20 0,-1 1 0,-21-21 16,21 21-16,-21 0 0,0-1 0,21 1 15,-21 0-15,0 0 0,0 0 16,-21 42 15,21 0-31,-21 0 0,21 0 16,-21 1-16,21-1 0,0 21 16,0-21-16,0 22 0,0-22 0,0 0 15,0 21-15,0-21 0,0 1 0,0-1 16,0 0-16,0 0 0,0 0 0,21 0 15,0-21 1,0 0-16,0 0 0,0 0 16,1 0-16,-1-21 15,0 21-15,0-21 0,-21 0 0,21 0 16,0-22-16,1 22 0</inkml:trace>
  <inkml:trace contextRef="#ctx0" brushRef="#br0" timeOffset="993.17">4381 889 0,'0'0'0,"0"-21"0,0 0 15,-21 42 17,21 0-32,-21 0 0,21 0 15,-21 22-15,21-1 0,0 0 16,0 1-16,-21-1 0,0 0 15,21 22-15,-22-22 0,1 1 0,21-1 16,0 0-16,-21 1 0,21-1 0,-21 0 16,21 1-16,0-1 0,0-21 15,0 21-15,0-20 0,0-1 0,0 0 16,0 0-16,0 0 0,0 0 16,21-21-1,0 0-15,0-21 16,-21 0-16,0 0 0,22 0 0,-1 0 15,-21-1-15</inkml:trace>
  <inkml:trace contextRef="#ctx0" brushRef="#br0" timeOffset="1201.05">4170 1418 0,'0'0'0,"-43"0"15,65 0 16,-1 0-15,0 0-16,0-21 0,21 21 16,-20 0-16,-1 0 0,21-21 0,-21 21 15,0 0-15,1 0 0,-1-21 0,0 21 16,0 0-16,0 0 0,-21-21 16,21 21-16,1 0 0</inkml:trace>
  <inkml:trace contextRef="#ctx0" brushRef="#br0" timeOffset="1663.93">5821 1164 0,'0'21'31,"0"1"-31,0-1 0,0 0 16,-21 0-16,21 0 0,-22 0 16,22 22-16,-21-22 0,21 0 0,0 21 15,0-20-15,-21-1 0,21 0 0,0 21 16,-21-21-16,21 1 0,0-1 15,0 0-15,0 0 0,0 0 16,0 0-16,21-21 16,0 0-1</inkml:trace>
  <inkml:trace contextRef="#ctx0" brushRef="#br0" timeOffset="2128.69">6223 1122 0,'0'0'0,"-21"0"16,0 0 0,-1 21-16,1-21 0,0 21 15,0 0-15,0 1 0,0-22 0,21 21 16,-22 0-16,22 0 0,-21 0 15,0 0-15,21 1 16,0-1 0,21-21-16,0 0 15,1 21-15,-1-21 0,0 21 16,0 0-16,0-21 0,0 0 0,1 21 16,-1-21-16,0 0 0,0 22 0,0-22 15,0 21-15,1-21 0,-22 21 0,0 0 16,0 0-1,0 0-15,0 1 0,0-1 16,-22-21-16,1 21 0,0-21 16,0 21-16,0-21 0,0 0 0,-1 21 15,1-21-15,0 0 16,0 0-16,0 0 16,0 0-1,-1-21-15,22 0 16,0 0-16,0 0 15,0-1-15,0 1 16</inkml:trace>
  <inkml:trace contextRef="#ctx0" brushRef="#br0" timeOffset="2356.08">5588 1016 0,'0'0'0,"-21"0"15</inkml:trace>
  <inkml:trace contextRef="#ctx0" brushRef="#br0" timeOffset="3143.63">7641 826 0,'-21'21'16,"0"0"-16,21 0 0,-21 21 0,-1-20 15,22 20-15,-21 0 0,0 1 16,0-1-16,21 21 0,-21-20 0,0-1 16,-1 0-16,1 1 0,0-1 0,21 0 15,-21 1-15,21-1 0,-21-21 0,21 22 16,0-22-16,0 0 0,0 0 16,0 0-16,0 0 0,0-42 31,0 0-16,0 0-15,21 0 16,0 0-16,-21-1 0,0 1 0,21-21 16,0 21-16,1-22 0,-1 1 0,0 0 15,0-1-15,0 1 0,0 0 16,1-1-16,-1 1 0,0 0 0,-21-1 16,21 1-16,0 0 0,-21 21 15,21-22-15,-21 22 0,0 0 0,22 0 16,-1 21-1,-21 21-15,0 0 0,0 0 0,0 22 16,21-1-16,-21-21 0,0 21 0,0 22 16,0-22-16,0 1 0,0-1 15,0 0-15,0 1 0,0-1 16,0 0-16,0-21 0,0 22 0,0-22 16,0 21-16,0-21 0,0 22 15,-21-22-15,21 0 16,0 0-16,-21-21 31,21-21-31,-22 21 16</inkml:trace>
  <inkml:trace contextRef="#ctx0" brushRef="#br0" timeOffset="3327.52">7387 1482 0,'0'0'0,"0"-21"16,0-1 15,21 22-31,0 0 0,1 0 0,-1-21 16,0 21-16,0 0 0,0 0 0,0 0 15,22 0-15,-22-21 0,21 21 0,-21 0 16,1 0-16,20 0 16,-21 0-16,0 0 0,0 0 0,1 0 0</inkml:trace>
  <inkml:trace contextRef="#ctx0" brushRef="#br0" timeOffset="3760.28">8022 1376 0,'0'-21'0,"0"0"0,0-1 16,0 1-1,21 21 1,0 0-1,1 0-15,-1 0 0,0 0 16,0 0-16,-21 21 0,21 1 16,0-1-16,22 21 0,-43-21 15,21 0-15,-21 1 0,21-1 16,-21 0-16,0 21 0,0-21 0,0 1 16,0-1-16,0 0 0,0 0 0,0 0 15,0 0-15,0 1 0,0-1 16,0-42 15,0-1-31,0 1 16,0 0-16,0 0 15,0 0-15,0-22 0,0 22 0,0 0 16,0 0-16,0 0 0,21 0 16,-21-22-16,21 22 0,-21 0 0,22 21 15,-22-21-15,0 0 0,21 21 0,0-22 16,0 22-16,0 0 31,0 0-31</inkml:trace>
  <inkml:trace contextRef="#ctx0" brushRef="#br0" timeOffset="4216.01">8657 1312 0,'0'-21'16,"0"0"0,21 21-1,0 0 1,1 0-16,-1 21 16,0 0-16,-21 1 0,21-1 15,0-21-15,0 21 0,-21 0 0,22 0 16,-22 0-16,21 1 0,-21-1 0,0 0 15,0 0-15,0 0 0,0 0 16,0 1-16,0-1 0,0 0 0,0 0 16,0 0-16,0 0 15,0-42 17,0 0-17,0 0-15,0 0 0,0 0 0,0-1 16,21 1-16,0 0 0,-21 0 0,21 0 15,0 0-15,-21-1 0,22 1 16,-1 0-16,-21 0 0,21 0 0,-21 0 16,21-1-16,0 22 15,-21-21-15,21 21 16,1 0 0,-1 0-1</inkml:trace>
  <inkml:trace contextRef="#ctx0" brushRef="#br0" timeOffset="5473.04">9546 1418 0,'21'-21'0,"-21"0"16,0 0-16,0 0 0,0-1 16,0 1-16,0 0 15,0 0-15,-21 0 16,0 21-16,0 0 16,0 0-16,-1 0 0,1 0 15,0 21-15,0 0 0,0 0 16,21 0-16,-21 1 0,-1-1 0,1 0 15,21 0-15,-21 0 0,21 0 16,-21 1-16,21 20 0,-21-21 0,21 0 0,0 0 16,0 1-16,0-1 0,0 0 15,0 0-15,21 0 16,0-21-16,0 0 16,0 0-16,1 0 15,-1 0-15,-21-21 0,21 21 0,0-21 16,0 0-16,0 0 0,-21-1 15,22 22-15,-1-21 0,-21 0 16,21 0-16,-21 0 0,0 0 16,21-1-16,-21 1 0,21 0 0,-21 0 15,0 0 1,0 42 15,-21 0-31,21 0 0,-21 0 16,21 1-16,-21-1 0,21 0 0,0 0 15,0 0-15,0 0 0,0 1 0,0-1 16,0 0-16,0 0 16,0 0-16,21-21 0,0 21 0,0-21 15,0 0-15,1 0 0,-1 0 16,0 0-16,0 0 0,0 0 16,0 0-16,1-21 0,-1 0 15,0 21-15,0-21 0,0 0 16,0 21-16,-21-21 0,22-1 0,-1 1 15,0 0-15,0 0 0,-21 0 0,21 0 16,0-1-16,1 1 0,-22 0 16,21 21-16,-21-21 15,0 42 17,0 0-32,0 0 0,0 1 15,0-1-15,0 0 0,0 0 0,0 0 16,0 0-16,0 1 15,0-1-15,0 0 0,0 0 16,21-21-16,0 21 0,0-21 16,0 0-16,1 0 15,-1 0-15,0 0 0,0 0 0,0-21 16,0 0-16,1 21 0,-1-21 16,0 0-16,0 21 0,0-22 0,-21 1 15,21 0-15,1 21 0,-1-21 0,0 0 16,0 0-16,-21-1 0,0 1 15,21 21-15,-21-21 0,0 0 0,21 21 16,-21-21-16,-21 42 47,21 0-31,-21 0-16,0 0 0,21 1 0,0-1 15,-21 0-15,21 21 0,-21-21 16,21 22-16,-22-1 0,22 0 0,0 1 15,0-1-15,0 0 0,0 1 0,0-1 16,0 0-16,0 22 0,22-22 0,-1 1 16,0 62-16,0-62 0,0-1 15,0 22-15,-21-22 0,22 21 16,-1-20-16,0-1 0,-21 0 0,0 1 16,0-1-16,0 43 15,0-64-15,0 21 0,0-21 0,-21 1 0,21-1 16,-21-21-16,-1 21 0,1-21 15,0 0-15,0 0 0,-21 0 0,20 0 16,1 0-16,0 0 0,0 0 0,0-21 16,0 21-16,-1-21 0,1-1 0,0 22 15,0-21-15,0 0 0,0 21 16,21-21-16,0 0 0,-22 0 0,1-1 16,21 1-16,0 0 0,-21 0 15,0 0-15,0 0 0,0-22 0,-1 22 16</inkml:trace>
  <inkml:trace contextRef="#ctx0" brushRef="#br0" timeOffset="6509.3">1524 2413 0,'0'0'16,"-21"0"-16,0 0 0,-1-21 0,1 21 15,21-21 1,21 21 15,1 0-15,-1 0-16,0 0 0,0 0 0,0 0 15,0 0-15,1 0 16,-1 0-16,21 0 0,-21 0 0,22 0 16,-1 0-16,0 0 0,1 0 0,20 0 15,-21 0-15,22-21 0,-1 21 16,22 0-16,-21-22 0,20 22 0,22 0 15,-21 0-15,-1-21 0,22 21 0,0 0 16,-21 0-16,21-21 0,-1 21 16,22 0-16,-21 0 0,21 0 0,0-21 15,-21 21-15,21 0 0,0 0 16,-21 0-16,21 0 0,21 0 0,-21 0 16,0 0-16,0 0 0,0-21 0,0 21 0,0 0 15,0 0-15,0 0 16,0 0-16,0 0 0,0 0 0,0 0 15,-21 0-15,21 0 0,0 0 0,0 0 16,0 0-16,0 0 0,0 0 0,0 0 16,0 0-16,0 0 0,0-21 0,0 21 15,148 0-15,-127 0 16,-21 0-16,0 0 0,21 0 0,-21 0 16,0 0-16,22 0 0,-22 0 15,0 0-15,21 0 0,-21-22 0,0 22 16,0 0-16,0 0 0,0 0 0,0 0 15,0 0-15,-21-21 0,21 21 16,-22 0-16,22 0 0,-21 0 0,0 0 16,-21-21-16,21 21 0,-1 0 0,-20 0 15,0 0-15,-1 0 0,1 0 0,-21 0 16,-1 0-16,1 0 0,-22 0 0,0 0 16,1 0-16,-1 0 0,0 0 0,-21 0 15,1 0-15,-1 0 0,-42 0 31,-22 0-31,22-21 16,-21 21-16</inkml:trace>
  <inkml:trace contextRef="#ctx0" brushRef="#br0" timeOffset="7872.69">889 3408 0,'0'0'0,"0"-21"16,0 0-1,0-1-15,0 1 16,0 42 15,0 1-15,0-1-16,0 0 15,0 0-15,0 21 0,0-20 0,0-1 16,0 21-16,0-21 0,0 22 16,0-22-16,0 0 0,0 0 0,0 0 15,0 0-15,0 1 0,0-1 16,21-21 0,0 0-1,-21-21 1,21-1-16,1 22 15,-22-21-15,0 0 0,21 0 0,0 0 16,0 0-16,-21-1 0,21 1 16,0-21-16,-21 21 0,22 0 15,-1 21-15,-21-22 0,0 1 0,21 21 16,0 0-16,-21 21 16,0 1-16,21-1 15,-21 0-15,0 0 0,21 21 16,-21-20-16,0-1 0,0 0 0,0 0 15,0 0-15,22 0 0,-22 1 16,21-22-16,0 21 0,0-21 16,0 21-16,0-21 0,1 0 15,-1 0-15,0 0 0,0 0 16,0 0-16,22-21 0,-22 21 0,0-21 0,0-1 16,0 22-16,22-21 0,-22 0 15,-21-21-15,21 21 0,-21-1 16,21-20-16,-21 21 0,0-21 0,0 20 15,0-20-15,-21 21 0,21-21 16,-21 20-16,0-20 0,-1 21 0,-20 0 16,21 0-16,0 21 0,0 0 0,-1-22 15,1 22-15,0 0 0,0 0 16,0 22-16,0-1 0,-1 0 16,22 0-16,0 0 15,0 0-15,0 1 16,43-22-16,-22 0 0,0 0 15,0 0-15</inkml:trace>
  <inkml:trace contextRef="#ctx0" brushRef="#br0" timeOffset="8428.09">2138 2942 0,'0'0'16,"-21"0"-16,-22 0 16,43 21-16,0 1 15,-21-1-15,21 21 0,-21-21 16,21 22-16,-21-22 0,21 21 16,0 0-16,0 1 0,-21-1 0,21 0 15,-22 1-15,22-1 0,0 0 0,-21 1 16,21-22-16,0 0 0,0 21 15,0-20-15,0-1 0,0 0 0,0 0 16,0 0 0,0-42 15,0 0-31,0 0 16,0 0-16,0-1 0,0 1 15,0 0-15,0 0 0,21-21 0,-21 20 16,22 1-16,-1-21 0,-21 0 0,21 20 15,0 1-15,0-21 0,22 21 16,-22 0-16,0-1 0,0 22 0,21 0 16,-20 0-16,-1 0 0,0 22 0,0-22 15,21 21-15,-20 0 0,-22 21 16,21-21-16,-21 1 0,21-1 0,-21 21 16,0-21-16,0 0 0,0 1 0,0 20 15,0-21-15,0 0 16,-21 0-16,0 1 0,21-1 15,0 0-15,-22-21 16,22 21 0,0-42-1,0 0 1,0 0-16</inkml:trace>
  <inkml:trace contextRef="#ctx0" brushRef="#br0" timeOffset="8843.41">2815 3577 0,'0'21'0,"0"-42"31,21 0-16,0 21-15,1-21 0,-1 0 0,0 0 16,0 21-16,-21-22 0,21 1 0,0 0 16,1 0-16,-22 0 0,21 21 15,-21-21-15,0-1 0,0 1 16,0 0-16,-21 21 16,-1 0-16,1 0 0,0 0 15,0 0-15,0 21 0,0 0 16,-1 1-16,1-1 0,0 21 0,21-21 15,-21 0-15,21 22 0,-21-22 0,21 0 16,-21 0-16,21 0 0,0 1 16,0-1-16,0 0 0,0 0 0,21 0 15,0-21-15,0 0 0,0 0 16,0 0-16,1 0 0,-1 0 16,0 0-16,0 0 0,0 0 15,0-21-15,1 21 0,-1-21 16</inkml:trace>
  <inkml:trace contextRef="#ctx0" brushRef="#br0" timeOffset="9315.18">3344 3302 0,'-21'0'16,"21"21"-16,0 0 15,-21 1-15,21-1 0,0 0 16,0 0-16,0 0 0,-21 0 0,21 1 15,0-1-15,0 0 0,0 0 16,0 0-16,0 0 0,0 1 16,0-1-16,0 0 0,-21 0 15,-1 0 1,1-21 0,21-21 15,0 0-31,0 0 0,0 0 15,0-1-15,0 1 0,0 0 0,0 0 16,21-21-16,1 20 0,-22-20 16,21 0-16,0 21 0,21-22 0,-21 22 15,1 0-15,20 0 0,-21 0 16,21-1-16,-20 22 0,-1 0 0,21 0 16,-21 0-16,0 22 0,1-1 15,-1 0-15,0 0 0,0 21 0,0-20 16,0 20-16,-21-21 0,0 21 0,22-20 15,-22 20-15,0-21 0,0 0 0,0 0 16,0 1-16,0-1 0,0 0 16,0 0-16,0 0 0,0 0 15</inkml:trace>
  <inkml:trace contextRef="#ctx0" brushRef="#br0" timeOffset="10192.91">5080 3281 0,'0'0'16,"21"0"-16,-21-21 0,0 0 0,0-1 16,0 44 15,0-1-31,0 0 0,0 0 0,0 21 16,0-20-16,0 20 0,0 0 15,0-21-15,0 22 0,0-22 0,0 21 16,0-21-16,0 1 0,0-1 15,0 0-15,0 0 0,0 0 0,0 0 16,21-21 0,0 0-1,-21-21-15,22 21 0,-1-21 16,-21 0-16,21 0 16,0 0-16,-21-1 0,0 1 15,0 0-15,21 0 0,-21 0 16,0 0-16,21 42 47,-21 0-47,0 0 0,0 0 15,0 0-15,0 1 0,22-1 0,-22 0 16,21 0-16,-21 0 0,0 0 16,21-21-16,0 22 0,0-22 15,0 0-15,1 0 0,-1 0 16,0 0-16,0 0 0,0 0 0,0 0 15,1 0-15,-1-22 0,21 22 0,-21-21 16,0 0-16,1 21 0,-1-21 0,0 0 16,0-22-16,0 22 15,0 0-15,1-21 0,-22-1 0,0 22 16,0-21-16,0 0 0,0-1 0,0 22 16,0-21-16,0 21 0,-22-1 0,1 1 15,0 0-15,0 21 0,0 0 16,0 0-16,-1 0 0,1 0 15,0 21-15,21 0 16,0 1-16,0-1 0,0 0 0,0 0 16,0 0-16,0 0 0,0 1 15,0-1 1,21-21-16,0 0 0,1 0 16,-1 0-16</inkml:trace>
  <inkml:trace contextRef="#ctx0" brushRef="#br0" timeOffset="10567.26">6011 3429 0,'21'0'31,"1"0"-31,-1 0 16,-21-21-16,21 21 0,0-21 0,0 0 15,0-1 1,1 22-16,-1-21 0,0 0 0,-21 0 15,21 21-15,-21-21 0,21 0 0,-21-1 16,0 1-16,0 0 0,-21 21 31,0 0-31,0 21 16,0 0-16,21 1 0,-22-1 16,1 21-16,0-21 0,21 22 0,0-22 15,-21 21-15,21-21 0,-21 0 0,21 22 16,0-22-16,0 0 0,0 0 15,0 0-15,0 1 0,21-1 16,0-21-16,0 0 16,0 21-16,1-21 0,-1 0 15,0 0-15,0 0 0,0 0 0,-21-21 16,21 21-16,1-21 0,-1-1 16</inkml:trace>
  <inkml:trace contextRef="#ctx0" brushRef="#br0" timeOffset="10967.17">6435 3281 0,'0'-21'0,"0"42"0,21-63 16,-21 20-16,0 1 0,21 0 15,0 21 1,0 0-16,0 0 16,1 0-16,-1 21 15,0 0-15,0 1 0,0-1 0,-21 0 16,21 0-16,1 21 0,-1-20 0,0-1 15,-21 0-15,0 21 0,0-21 0,0 1 16,0-1-16,0 0 0,0 0 0,0 0 16,0 0-16,0 1 15,-21-22-15,0 0 0,-1 0 16,22-22 15,0 1-31,0 0 0,22-21 16,-1 21-16,-21-1 15,21-20-15,0 21 0,0-21 0,0 20 16,1-20-16,-1 0 0,0 21 16,0-1-16,0-20 0,0 42 0,22-42 15,-22 42-15,0 0 32,-21 21-32,0 0 0,0 0 15,0 0-15</inkml:trace>
  <inkml:trace contextRef="#ctx0" brushRef="#br0" timeOffset="11307.97">7070 3493 0,'0'0'0,"63"0"16,-42 0 0,0 0-16,1 0 0,-1-22 15,0 1-15,0 21 0,0-21 16,0 0-16,1 0 0,-1 0 0,-21-1 15,0 1-15,21 0 0,-21 0 0,0 0 16,0 0-16,0-1 0,0 1 0,-21 0 16,0 21-1,-1 0-15,1 21 0,0 0 16,0 1-16,0-1 16,21 0-16,-21 21 0,21-21 0,0 1 15,0-1-15,-22 0 0,22 0 0,0 0 16,0 0-16,0 1 0,0-1 0,0 0 15,0 0-15,22-21 16,-1 21-16,0-21 16,0 0-16,0 0 15,0 0-15,-21-21 0,0 0 16</inkml:trace>
  <inkml:trace contextRef="#ctx0" brushRef="#br0" timeOffset="12604.24">8890 3069 0,'0'0'0,"0"-21"0,0 0 0,0 0 16,0 0-16,0-1 15,0 1-15,0 0 0,0 42 47,0 0-47,0 1 0,0-1 16,0 0-16,0 21 0,0-21 0,0 22 16,-21-22-16,0 21 0,21 1 15,-22-22-15,22 21 0,-21-21 0,21 22 0,0-22 16,-21 0-16,21 0 0,0 0 15,-21-21-15,21 21 0,0 1 16,21-44 15,-21 1-31,21 0 0,0 0 0,1 0 16,-22 0-16,21-1 0,0 1 16,0-21-16,0 21 0,0 0 0,1-1 15,-22 1-15,21 0 0,0 21 16,-21-21-16,21 42 31,-21 0-31,21 0 0,-21 1 16,0-1-16,0 0 0,0 0 0,0 0 15,0 22-15,21-22 0,-21 0 16,22-21-16,-22 21 0,21 0 0,-21 0 16,21-21-16,0 22 15,0-22-15,0 0 0,1 0 16,-1 0-16,0 0 0,0-22 15,0 22-15,0-21 0,1 0 16,-1 0-16,0 21 0,-21-21 0,21-22 16,0 22-16,0 0 0,-21 0 0,0 0 15,22-22-15,-22 22 0,21 0 16,-21 0-16,0-21 0,0 20 0,21 22 16,-21-21-16,0 0 0,0 0 15,0 42 16,0 0-31,0 0 0,0 1 0,0-1 16,0 0-16,0 0 0,0 21 0,0-20 16,0 20-16,0-21 0,0 0 0,0 22 15,0-22-15,0 0 0,0 0 16,0 0-16,0 0 0,21 1 0,0-22 16,0 21-16,1-21 0,-1 0 15,21 0-15,-21 0 0,22 0 0,-22 0 16,21 0-16,0 0 0,1-21 0,-1-1 15,0 1-15,1 21 0,-1-21 16,0 0-16,-20-21 0,20 20 0,-21 1 16,0 0-16,0-21 0,1 21 15,-22-43-15,0 43 0,0-21 0,0 20 16,0 1-16,0 0 0,0 0 16,-22 21-16,1 0 0,0 0 15,0 0-15,0 21 0,0 0 16,-1 0-16,22 1 0,-21-1 0,0 0 15,21 21-15,-21-21 0,21 22 16,0-22-16,0 0 0,0 0 16,0 22-16,0-22 0,0 0 0,21 0 15,0 0-15,0-21 0,-21 21 0,22-21 16,-1 0-16,0 22 0,21-22 0,-21 0 16,1 0-16,-1 0 0,21 0 0,-21 0 15,22 0-15,-22 0 0,21-22 16,0 1-16,1 21 0</inkml:trace>
  <inkml:trace contextRef="#ctx0" brushRef="#br0" timeOffset="13236.58">11747 2985 0,'0'0'0,"-21"-22"0,0 1 16,0 21-16,21-21 0,-21 21 16,0 0-16,-1 0 15,22 21 1,0 0-1,0 1-15,-21-1 16,21 0-16,0 21 0,0-21 0,-21 1 16,21 20-16,0-21 0,0 21 0,-21-20 15,0 20-15,21-21 0,-21 0 0,21 22 16,-22-22-16,22 0 0,-21 0 16,21-42 30,0 0-46,0 0 0,0-1 0,21 1 16,1-21-16,-22 21 0,21-22 0,0 22 16,-21-21-16,21 21 0,0-22 0,0 22 15,1-21-15,-1 21 16,0 0-16,0-1 0,21 1 0,-20 0 16,-1 21-16,0 0 0,0 0 0,0 0 15,0 0-15,1 0 0,-1 0 0,0 21 16,0 0-16,0 1 0,0-1 0,-21 0 15,0 0-15,0 21 0,0-20 16,0-1-16,0 0 0,0 21 16,0-21-16,0 1 0,0-1 0,0 0 0,0 0 15,0 0-15,0 0 0,0 1 16,0-44 31,0 1-47,0 0 15</inkml:trace>
  <inkml:trace contextRef="#ctx0" brushRef="#br0" timeOffset="13637.35">12107 3112 0,'21'0'47,"1"0"-47,-1 0 0,0 0 15,0 0-15,0 0 0,22-22 0,-22 22 16,0 0-16,0-21 0,21 21 16,-20 0-16,-1-21 0,0 21 15,0 0-15,0-21 0,0 0 0,1 21 16,-22-21-16,0-1 16,-22 22-1,1 0-15,0 0 0,0 0 16,0 0-16,0 0 0,-1 22 15,-20-22-15,21 21 0,0 0 0,0 0 16,-1 0-16,22 0 0,-21 22 16,21-22-16,-21 0 0,21 0 0,0 22 15,0-22-15,0 0 0,0 0 0,0 0 0,0 0 16,0 1-16,21-1 16,0-21-16,-21 21 0,22-21 15,-1 0-15,0 0 0,0 0 0,21 0 16,1 0-16,-22 0 15,0 0-15,0 0 0,-21-21 0,21 0 16,1 21-16,-1-22 0</inkml:trace>
  <inkml:trace contextRef="#ctx0" brushRef="#br0" timeOffset="14039.12">12700 3133 0,'21'0'63,"0"0"-63,0 0 15,1 0-15,-1-21 0,0-1 16,0 22-16,0 0 0,0-21 0,1 21 16,-22-21-16,21 21 0,-21-21 15,0 0-15,0 0 16,-21 21-1,-1 0-15,1 0 0,-21 0 16,21 0-16,0 0 0,-1 21 0,1 0 16,-21 0-16,21-21 0,21 42 0,-21-20 15,-1-1-15,1 0 0,21 0 16,-21 0-16,21 22 0,0-22 0,0 0 16,0 0-16,0 0 0,0 0 15,0 1-15,21-1 0,0-21 0,1 0 16,-22 21-16,21-21 0,0 0 0,0 0 15,0 0-15,22 0 0,-22 0 16,0 0-16,0 0 0,21 0 0,-20-21 16,-1 0-16,0 21 0,21-22 15,-21 1-15</inkml:trace>
  <inkml:trace contextRef="#ctx0" brushRef="#br0" timeOffset="14643.81">13631 2985 0,'0'0'0,"0"-43"16,-21 43 0,0 0-16,0 0 0,0 0 15,-1 0-15,1 0 0,0 0 0,0 0 16,0 21-16,-22-21 0,22 22 15,0-1-15,0 0 0,-21 0 0,20 0 16,1 0-16,0 1 0,0-1 0,0 21 16,0-21-16,21 0 0,0 1 0,0 20 15,0-21-15,0 0 0,0 0 0,0 1 16,0-1-16,21 0 0,0-21 16,0 0-16,0 0 0,0 0 15,1 0-15,-1 0 0,0 0 0,0 0 16,0 0-16,0-21 0,1 21 15,-1-21-15,0-1 0,0 1 0,0 0 16,0-21-16,22 21 0,-22-22 16,0 22-16,0-21 0,0 21 0,-21-22 15,22 1-15,-1 0 0,0 20 0,0-20 16,-21 0-16,0-1 0,21 1 0,0-43 16,-21 43-16,0 0 0,0 21 15,0-22-15,0 22 0,0 0 0,0 0 16,0 0-16,-21 21 0,0 0 15,0 0-15,21 21 16,-21 0-16,0 21 0,21-21 16,-22 22-16,22-1 0,0 0 0,-21 1 15,21-1-15,-21 0 0,21 1 0,0 20 16,0-20-16,0-1 0,0 0 16,0 1-16,0-22 0,0 21 0,0 0 15,0-20-15,0 20 0,0-21 0,0 0 16,0 0-16,0 1 0,42-1 15,-20-21-15,-1 0 0,0 0 16,0 0-16,0 0 16</inkml:trace>
  <inkml:trace contextRef="#ctx0" brushRef="#br0" timeOffset="15116.97">15473 2604 0,'0'0'0,"0"-22"0,0 1 0,21 0 0,-21 0 16,0 0-16,-21 21 31,0 0-15,-1 21-16,22 21 0,-21-21 0,0 22 15,21-1-15,-21 22 0,0-22 0,21 0 16,-21 1-16,-1 20 0,1-21 0,21 1 16,-21 41-16,0-41 15,21-1-15,0-21 0,-21 22 16,21-22-16,0 0 0,0 21 0,0-21 16,0 1-16,21-22 31,0 0-31,0 0 15,0-22-15</inkml:trace>
  <inkml:trace contextRef="#ctx0" brushRef="#br0" timeOffset="15483.74">15706 2921 0,'0'21'31,"-22"0"-31,22 1 15,-21-22-15,21 21 0,-21 21 0,0-21 16,21 0-16,0 1 0,0 20 0,0-21 16,0 0-16,0 0 0,0 1 0,0-1 15,0 0-15,0 0 0,0 0 16,21-21-16,0 0 16,0 0-16,1 0 0,-1 0 15,0 0-15,-21-21 0,21 21 0,0-21 16,0 0-16,-21 0 0,0-1 15,0 1-15,22 0 0,-22 0 0,0-21 16,0 20-16,0 1 0,0-21 16,0 21-16,0 0 0,0-1 0,-22 22 15,22-21-15,-21 0 0,0 21 0,0 0 16,0 0-16,0 0 0,-1 0 16,1 0-16,0 0 15,0 0 1</inkml:trace>
  <inkml:trace contextRef="#ctx0" brushRef="#br0" timeOffset="15723.61">15113 2879 0,'0'0'0,"-21"0"0,21-21 16,21 21-16,0 0 15,0-22-15,22 22 0,-22 0 16,21 0-16,-21-21 0,22 21 0,-1 0 16,0 0-16,1 0 0,-22-21 0,21 21 15,0 0-15,-20 0 0,-1 0 0,21 0 16,-21 0-16,0 0 16,1 0-16,-22-21 15</inkml:trace>
  <inkml:trace contextRef="#ctx0" brushRef="#br0" timeOffset="16479.59">17441 3429 0,'0'0'0,"-21"-21"16,21 0-16,0 0 15,0-1-15,0 1 16,0 0-16,0 0 0,0 0 15,21 0-15,0-1 0,1 1 0,20 0 16,-21-21-16,0 21 0,22-1 0,-22-20 16,21 21-16,-21-21 0,22-1 0,-1 22 15,-21-21-15,0-1 0,22 22 16,-22-21-16,-21 21 0,0 0 16,0-1-16,0 1 0,-21 21 15,-1 0-15,1 0 0,0 0 0,-21 0 16,21 0-16,-22 21 0,1 1 15,21-1-15,-22 0 0,22 0 0,0 0 16,21 22-16,0-22 0,0 21 0,0-21 16,0 0-16,21 22 0,0-22 0,1 21 15,20-21-15,-21 22 0,0-22 16,0 0-16,22 21 0,-22-20 16,0-1-16,-21 0 0,21 0 0,-21 0 15,0 0-15,0 1 0,0-1 0,-21 0 16,0-21-16,0 0 15,0 0-15,-1 0 0,1 0 16,0 0-16,-21 0 0,21 0 0,-1-21 16,1 21-16,0-21 0,-21-1 0,21 1 15,-1 0-15,22 0 0,-21 0 16,21 0-16,0-1 0,0 1 16,0 0-16,0 0 0,0 0 15,0 0-15,21-1 0,1 1 16,-1 0-16,0 0 0</inkml:trace>
  <inkml:trace contextRef="#ctx0" brushRef="#br0" timeOffset="16824.32">18415 2117 0,'0'0'0,"0"-21"0,0-1 0,0 1 16,-21 21 0,0 0-16,-1 21 0,1 1 15,21-1-15,-21 21 0,0 0 0,0-20 16,0 41-16,-1-21 16,1 22-16,0 21 0,21-22 0,-21 1 15,0-1-15,0 1 0,21-1 0,-22 1 16,1-1-16,21-21 0,0 22 0,-21-22 15,0 43-15,0-43 16,21 1-16,-21-22 0,21 21 0,0-21 16,0 0-16,0 1 0,21-22 31,0 0-31,0-22 0,0 1 16,0 0-16</inkml:trace>
  <inkml:trace contextRef="#ctx0" brushRef="#br0" timeOffset="17225.09">18478 2942 0,'-21'0'15,"0"21"1,0-21-16,0 22 0,0-1 0,-22 21 16,22 0-16,21-20 0,0-1 15,-21 0-15,21 21 0,0-21 16,0 1-16,0-1 0,0 0 0,0 0 15,0 0-15,0 0 0,21-21 0,0 22 16,0-22-16,1 0 0,20 0 16,-21 0-16,21 0 0,-20 0 0,20 0 15,-21 0-15,21-22 0,1 22 16,-22-21-16,0 0 0,21 0 0,-20 0 16,-1 0-16,-21-1 0,0-20 0,21 21 15,-21 0-15,0-22 0,0 22 0,0-21 16,0 21-16,-21 0 0,0-1 15,-1 1-15,-20 21 0,21-21 16,0 21-16,0 0 0,-1 0 0,1 0 16,0 0-16,21 21 15,0 0 1,0 1 0,21-22-16,0 0 0,22 0 0,-22 0 15,0 0-15,0 0 0,0 0 0,1 0 16</inkml:trace>
  <inkml:trace contextRef="#ctx0" brushRef="#br0" timeOffset="17617.25">18923 2942 0,'0'0'0,"42"-42"16,-21 21-16,-21 0 16,22 21-16,-1 0 0,0 0 15,-21-22-15,21 22 0,0 0 0,0 0 16,1 0-16,20 22 15,-21-22-15,0 21 0,22 0 0,-22 21 16,21-21-16,-21 1 0,0 20 0,1-21 16,-22 0-16,0 22 0,0-22 0,0 0 15,0 21-15,0-21 0,-22 1 16,1-1-16,0-21 0,0 21 0,0 0 16,0-21-16,-1 0 0,1 0 15,0 0-15,21-21 16,0 0-1,0 0-15,0-1 0,0 1 16,21 0-16,0-21 0,-21 21 16,22-1-16,-1-20 0,0 21 0,0 0 15,0-22-15,0 22 0,1-21 16,-1 21-16,0 0 0,0-1 0,21 1 16,-20 0-16,-1 21 0,0 0 0,0-21 15,0 21-15,0 0 16,1 0-16,-22 21 15</inkml:trace>
  <inkml:trace contextRef="#ctx0" brushRef="#br0" timeOffset="17992.81">19960 3027 0,'0'0'0,"42"0"15,-20-21-15,-1 0 0,0 21 16,0-22-16,0 1 0,-21 0 16,21 0-16,-21 0 0,0 0 15,0-1-15,0 1 16,-21 21-16,0 0 0,0 0 16,0 0-16,0 0 0,-1 21 0,-20 1 15,21-1-15,-21 21 16,20-21-16,1 0 0,0 22 15,0-22-15,0 0 0,21 21 0,-21-20 16,21 20-16,0-21 0,0 0 0,0 0 16,21 1-16,0-1 0,0-21 0,0 21 15,0-21-15,1 0 0,20 0 16,-21 0-16,0 0 0,22 0 0,-22 0 16,0 0-16,21 0 0,-21-21 0,1 21 15,20-21-15,-21-1 0,0 1 0,0 0 16,-21-21-16,22 21 0,-22-1 15,0 1-15</inkml:trace>
  <inkml:trace contextRef="#ctx0" brushRef="#br0" timeOffset="18275.65">18478 2392 0,'0'0'16,"-42"0"-16,21 0 0,0 0 0,42 0 31,0-21-31,0 21 0,22 0 0,-1 0 16,0-21-16,1 21 0,-1 0 15,0 0-15,1-22 0,-1 22 0,0 0 16,22-21-16,-22 21 0,-21 0 0,22 0 15,-1 0-15,-21 0 0,0 0 16</inkml:trace>
  <inkml:trace contextRef="#ctx0" brushRef="#br0" timeOffset="19620.38">931 4593 0,'0'0'0,"0"-42"15,0 21 1,0 0-16,0-1 0,0 1 16,0 0-16,0 0 15,0 0-15,0 0 16,0 42-1,0 0-15,0 0 16,0 0-16,0 22 0,-21-1 0,21 0 16,0 1-16,0 20 0,0 1 15,0-22-15,0 21 0,0-20 0,0 20 16,-21-20-16,21 20 0,-21-21 16,21-20-16,-21 20 0,21 0 0,0-21 15,0 1-15,-22-1 0,22 0 16,-21-21-1,21-21 17,0 0-32,0-1 0,0 1 0,0 0 15,21 0-15,1-21 0,-22 20 0,21-20 16,0 0-16,0 21 0,0-22 16,0 1-16,1 0 0,-1 20 0,21 1 15,-21 0-15,22 0 0,-22 0 16,21 21-16,-21 0 0,22 21 0,-22 0 15,0 0-15,0 0 0,0 22 16,-21-22-16,0 21 0,0-21 0,0 22 16,0-22-16,0 21 0,0-21 15,-21 22-15,0-22 0,21 0 16,-21 0-16,21 0 0,0 1 16,-21-22-16,21 21 15,0-42 16,21 21-31,0-22 0</inkml:trace>
  <inkml:trace contextRef="#ctx0" brushRef="#br0" timeOffset="20047.88">1736 4826 0,'-22'0'15,"1"0"-15,0 0 16,0 21-16,0 0 0,0 1 16,-1 20-16,1-21 0,0 21 0,21 1 15,0-22-15,-21 21 0,21-21 16,0 22-16,0-22 0,0 21 0,0-21 16,0 1-16,0-1 0,21 0 0,0-21 15,0 21-15,1-21 16,-1 0-16,0 0 0,0 0 0,0 0 15,22 0-15,-22-21 16,0 0-16,0 0 0,0 21 0,0-22 16,1 1-16,20 0 0,-42-21 0,21 21 15,0-1-15,-21-20 0,0 0 16,0 21-16,0-22 0,0 1 0,0 21 16,-21 0-16,0-22 0,0 22 0,0 21 15,-1-21-15,1 21 0,0 0 16,0 0-16,0 0 0,0 21 0,-1 0 15,1 0-15,21 1 0,0-1 16,0 0-16,0 0 0,0 0 0,0 0 16,0 1-16,21-1 15,1-21-15,-1 0 0,0 21 16</inkml:trace>
  <inkml:trace contextRef="#ctx0" brushRef="#br0" timeOffset="20759.99">2307 4890 0,'0'21'31,"-21"0"-31,21 0 0,-21 0 0,21 22 16,-21-22-16,21 0 0,0 21 15,0-21-15,0 1 0,0-1 0,0 0 16,0 0-16,-22 0 0,22 0 15,0 1-15,0-1 0,-21 0 0,21 0 16,-21-21 15,21-21-15,-21 0-16,21 0 0,0-1 16,0 1-16,0 0 0,0 0 0,0-21 15,0 20-15,0-20 0,21 0 0,0 21 16,0-22-16,1 1 0,-1 21 15,0 0-15,21-22 0,-21 43 16,22-21-16,-22 21 0,21 0 0,-21 0 16,22 0-16,-22 21 0,21 0 15,-21 1-15,1-1 0,20 0 0,-21 0 16,0 0-16,-21 22 0,0-22 0,21 0 16,-21 0-16,0 0 0,0 22 15,0-22-15,0 0 0,-21 0 0,0 0 16,0 0-16,0-21 0,21 22 15,-21-22 1,-1 0-16,22-22 16,0 1-16,0 0 15,0 0-15,22 0 16,-1-22-16,-21 22 0,21 0 0,0-21 16,0 21-16,0-22 0,1 22 0,20-21 15,-21 21-15,0-1 0,0 1 16,1 21-16,-1 0 0,0 0 0,0 0 15,-21 21-15,21 1 16,-21-1-16,21 0 0,-21 0 0,0 0 16,0 22-16,0-22 0,0 0 15,0 0-15,0 0 0,0 0 0,0 1 16,0-1-16,-21 0 0,21 0 16,-21-21-16,21 21 0,0 0 0,0-42 46,21 21-30,0-21-16,1 0 0</inkml:trace>
  <inkml:trace contextRef="#ctx0" brushRef="#br0" timeOffset="21167.75">3387 4805 0,'-22'0'31,"1"21"-31,0 0 16,0 0-16,0 1 0,21 20 16,-21-21-16,21 0 0,-22 22 15,22-22-15,0 0 0,0 0 0,0 0 16,0 0-16,0 1 0,0-1 0,0 0 16,22 0-16,-1-21 15,0 21-15,0-21 0,0 0 0,0 0 16,1 0-16,20 0 0,-21-21 0,0 21 15,0-21-15,1 0 0,-1 21 0,0-21 16,-21-1-16,21 1 0,0 0 16,-21 0-16,21-21 0,-21 20 15,0-41-15,0 42 0,0-22 16,0 22-16,0 0 0,-21 0 16,0 0-16,0 0 0,0-1 0,0 22 15,-1 0-15,1 0 0,0 0 0,0 0 16,0 22-16,0-1 0,-1 0 15,1-21-15,0 21 0,21 0 0,-21 0 16,21 1-16,0-1 0,0 0 16,21-21-16,0 21 15</inkml:trace>
  <inkml:trace contextRef="#ctx0" brushRef="#br0" timeOffset="21954.86">4127 4826 0,'-21'-21'0,"0"-21"15,21 20-15,0 1 16,-21 21-16,21-21 16,-21 21-16,0 0 15,-1 0-15,22 21 0,-21 0 16,0 1-16,0-1 0,0 0 16,21 21-16,-21-21 0,-1 22 0,1-22 15,0 21-15,21 1 0,0-22 0,-21 21 16,21-21-16,0 0 0,0 1 15,0-1-15,0 0 0,21-21 16,0 0-16,0 0 0,1 0 16,-1 0-16,0-21 0,0 21 15,0-21-15,22-1 0,-22 22 16,0-21-16,0 0 0,0 0 0,0 0 16,-21 0-16,22-1 0,-22 1 0,21 0 15,-21 0-15,0 0 0,0 0 16,0-1-16,0 1 15,-21 42 1,21 1-16,-22-1 0,22 0 16,0 0-16,0 21 0,0-20 15,0 20-15,0 0 0,0 1 16,-21-1-16,21 21 0,0-20 0,0-1 16,0 22-16,0-1 0,0-21 0,0 22 15,-21-1-15,21 1 0,0-1 16,0 1-16,0-1 0,0 1 0,0-1 15,0 1-15,0-1 0,0-20 0,0 20 16,0 1-16,-21-22 0,21 22 0,-21-22 16,21 21-16,-21-20 0,-1-1 0,22 0 15,-21 1-15,-21-1 0,21-21 16,0 0-16,-22 22 0,22-22 16,-21-21-16,-1 21 0,1-21 0,-21 0 0,20 0 15,-20 0-15,-64-21 16,63 0-16,1 0 0,-1-1 0,1-20 15,20 0-15,-20 21 0,21-22 16,-1-20-16,1 20 0,0 1 0,20-21 16,1 20-16,21 1 0,0 0 0,0-22 15,0 22-15,21-1 0,1-20 16,20 21-16,-21-22 0,21 22 0,1-22 16,-1 1-16,22-1 0,-22 22 0</inkml:trace>
  <inkml:trace contextRef="#ctx0" brushRef="#br0" timeOffset="22787.92">4276 4995 0,'21'0'15,"0"-21"1,0 0-16,0 21 0,0-21 16,-21 0-16,22 21 0,-1-21 0,0-1 0,0 1 15,-21 0 1,21 0-16,-21 0 0,0 0 16,-21 21-16,0 0 15,0 0-15,-22 0 0,22 21 16,0 0-16,0 0 0,0 21 15,0-20-15,21-1 0,0 21 0,0-21 16,-22 22-16,22-22 0,0 21 0,0-21 16,0 0-16,0 1 0,22-1 15,-1-21-15,0 21 0,0-21 0,0 0 16,0 0-16,1 0 0,20 0 0,-21 0 16,21 0-16,1 0 0,-22-21 15,21 0-15,1-1 0,-22 22 16,21-21-16,-21 0 0,0 0 0,22 0 15,-22 0-15,0-1 0,0-41 16,-21 42-16,21 0 0,-21-1 16,0 1-16,0 0 0,0 0 15,0 42 1,-21-21-16,21 21 16,-21 0-16,21 1 0,0 20 15,0-21-15,-21 0 0,21 0 0,-21 22 16,21-22-16,0 0 0,-21 0 0,21 0 15,0 1-15,0-1 0,0 0 16,-22-21-16,22 21 16,0-42 15,0 0-31,0 0 16,0-1-16,0 1 15,0 0-15,0 0 0,0-21 0,22 20 16,-1 1-16,0-21 0,-21 21 0,21-22 15,0 22-15,0 0 0,1 21 16,-1-21-16,0 21 0,0 0 0,0 0 16,0 21-16,1 0 15,-1-21-15,-21 21 0,0 1 0,21 20 0,-21-21 16,0 0-16,21 0 0,-21 1 16,0-1-16,0 0 0,0 0 15,0 0-15,0 0 0,0 1 16,0-1-16,-21-21 0,21 21 15,-21-21-15,21-21 32,21 0-17,0-1-15</inkml:trace>
  <inkml:trace contextRef="#ctx0" brushRef="#br0" timeOffset="23228.67">5503 4720 0,'-21'0'16,"0"0"-1,0 0-15,0 0 0,-1 21 0,1-21 16,0 22-16,0-1 0,0 21 0,0-21 16,21 0-16,-22 22 0,1-1 15,21-21-15,0 22 0,-21-22 16,21 21-16,0-21 0,-21 0 0,21 1 0,0-1 15,0 0-15,0 0 0,0 0 0,21-21 16,0 0-16,0 0 0,1 0 16,-1 0-16,0 0 0,0 0 0,0 0 15,22 0-15,-22 0 0,0-21 16,0 0-16,0 0 0,0 21 0,-21-21 16,22-1-16,-22 1 0,21 0 15,-21-21-15,0 21 0,0-1 0,0-20 16,0 0-16,0 21 0,-21-22 0,-1 22 15,22 0-15,-21 0 0,0 0 0,0 21 16,0 0-16,0 0 0,-1 0 16,1 0-16,0 0 0,0 21 15,0-21-15,0 21 0,21 0 0,0 0 16,0 0-16,0 1 0,0-1 0,0 0 16,0 0-1,21-21-15,0 0 0,0 0 16,0 0-16,0 0 0</inkml:trace>
  <inkml:trace contextRef="#ctx0" brushRef="#br0" timeOffset="23611.45">5842 4741 0,'0'22'31,"0"-1"-31,-21 0 0,0 0 15,21 0-15,-22 0 0,22 22 0,0-22 16,-21 0-16,21 21 0,0-20 0,-21-1 16,21 0-16,0 0 0,0 0 15,0 0-15,0 1 0,0-1 16,21-21-16,0 0 0,1 0 0,-1 0 16,0 0-16,0 0 0,0 0 15,0 0-15,1-21 0,-1-1 16,-21 1-16,21 21 0,0-21 0,-21 0 15,21 0-15,-21 0 0,0-22 0,0 22 16,0 0-16,0 0 0,0 0 16,0-1-16,0 1 0,0 0 0,0 0 15,0 0 1,0 42 31,21-21-47</inkml:trace>
  <inkml:trace contextRef="#ctx0" brushRef="#br0" timeOffset="24047.2">6392 4763 0,'0'0'16,"0"-22"-1,-21 22 17,0 0-32,21 22 0,-21-22 15,21 21-15,0 0 0,-21 0 0,-1-21 16,22 21-16,0 0 0,0 1 0,0-1 16,0 0-1,0 0-15,0 0 16,22-21-1,-1 0-15,-21 21 0,21-21 0,0 0 16,-21 22-16,21-22 0,-21 21 16,21-21-16,1 21 0,-22 0 15,0 0-15,0 0 16,0 1-16,0-1 16,-22-21-16,1 0 15,0 21-15,0-21 0,0 0 16,0 0-16,-1 0 0,1 0 15,0 0-15,0 0 16,0 0-16,0 0 16,21-21-16,-22 21 0,1 0 15,21-21-15,0-1 0,-21 22 16</inkml:trace>
  <inkml:trace contextRef="#ctx0" brushRef="#br0" timeOffset="25196.56">8170 4022 0,'21'-43'0,"-42"86"0,42-107 0,1 43 0,-22 0 15,0-21-15,0 20 0,0 1 16,-22 21 15,22 21-31,-21 22 0,21-22 16,0 21-16,0 22 0,-21-22 0,0 22 15,0-1-15,21 1 0,-21-1 16,-1-21-16,22 22 0,-21-1 0,0 1 16,0-22-16,0 22 0,0-22 15,21 0-15,0 22 0,-22-22 0,22-21 16,0 22-16,0-1 0,0-21 16,0 0-16,0 1 0,22-22 15,-1 0-15,0 0 0,0 0 16,0 0-16,22-22 0,-22 1 0,0 21 15,0-21-15,0 0 0,22-21 0,-22 20 16,0 1-16,0-21 0,0 21 16,0 0-16,1-1 0,-1 1 15,0 0-15,-21 0 0,0 0 0,21 0 16,-42 42 15,21 0-31,0 0 16,-21 0-16,21 0 0,-21 1 15,21-1-15,0 0 0,0 0 0,0 0 16,0 0-16,0 1 0,0-1 0,0 0 16,21-21-16,0 0 15,0 0-15,0 0 0,0 0 16,22 0-16,-22 0 0,0-21 0,21 21 16,-20-21-16,20-1 0,0 1 15,-21 0-15,1 0 0,20 0 0,-21 0 16,0-1-16,0 1 0,1-21 15,-22 21-15,0 0 16,0-1-16,0 1 16,0 42-1,0 1 1,-22-1-16,22 0 0,0 21 16,-21-21-16,21 22 0,0-22 15,0 21-15,0 1 0,0-1 0,0 0 16,0 1-16,0-1 0,-21 0 0,21 1 15,0 20-15,0-21 0,-21 1 16,21-1-16,0 0 0,0 22 0,0-22 0,0 1 16,0-1-16,-21 0 0,21 1 0,-21-1 15,-1 0-15,22-21 16,-21 22-16,0-22 0,0 0 0,0 0 16,0-21-16,-1 21 0,1-21 0,-21 0 15,21 0-15,-22 0 0,1 0 0,0 0 16,-1 0-16,22 0 0,-21-21 15,0 0-15,-1 21 0,1-21 0,0 0 16,20 21-16,1-21 0,0-1 0,0 1 16,0 21-16,21-21 0,0 0 0,0 0 15,0 0-15,21-1 16,0 1-16,21 0 0,-20 0 0,20 0 16,-21 0-16,21-1 0</inkml:trace>
  <inkml:trace contextRef="#ctx0" brushRef="#br0" timeOffset="25556.89">9144 4636 0,'-21'0'16,"0"0"-16,-1 0 15,22 21-15,-21 0 0,21 0 16,0 21-16,0 1 0,0-1 16,0 0-16,0 1 0,0-1 0,0 22 15,0-1-15,0-21 0,0 22 0,-21-22 16,21 22-16,-21-1 0,21 1 0,0-22 16,-21 22-16,21-1 0,-21-21 0,21 22 15,-22-22-15,22 22 0,-21-22 0,21 0 16,0 1-16,0-22 0,0 0 15,-21 0-15,21 0 0,0 1 16,0-1-16,0-42 16,0-1-1,0 1-15,0 0 0,0 0 0,0 0 16,0-22-16,0 1 0</inkml:trace>
  <inkml:trace contextRef="#ctx0" brushRef="#br0" timeOffset="25872.72">9038 4953 0,'0'-42'0,"0"84"0,0-127 0,21 64 16,-21-21-16,21 21 0,-21-22 0,22 22 15,-1 0-15,0 0 0,-21 0 0,21 0 16,21-1-16,-20 22 16,-1-21-16,0 21 0,0 0 0,0 0 15,0 0-15,1 0 0,-1 21 0,0 1 16,-21-1-16,0 0 0,0 21 15,0-21-15,0 1 0,0-1 0,-21 21 16,0-21-16,-1 0 0,1 1 0,0-1 16,0 0-16,0 0 0,0-21 15,-1 21-15,1-21 0,0 21 16,0-21-16,42 0 31,0-21-31,0 0 16,1 21-1,-22-21-15,21 0 0,0 21 0</inkml:trace>
  <inkml:trace contextRef="#ctx0" brushRef="#br0" timeOffset="26243.51">9483 4741 0,'42'0'16,"-21"0"-16,0 0 0,0 0 15,1 0-15,-1-21 0,42 21 16,-42-21-16,1 0 0,-1 21 16,21-21-16,-21 21 0,0-21 15,1 21-15,-22-22 0,0 1 16,0 0-16,0 0 16,-22 21-16,1 0 15,0 0-15,0 0 0,0 0 0,0 0 16,-1 21-16,1 0 0,0-21 15,0 21-15,0 1 0,21-1 0,-21 0 16,21 0-16,0 0 0,0 0 0,0 1 16,0-1-16,0 0 0,21 0 0,0 0 15,0 0-15,0-21 16,0 0-16,1 0 0,20 0 0,-21 0 0,0 0 16,0 0-16,1 0 0,-1 0 15,0 0-15,0-21 0,0 0 16,0 21-16,-21-21 0,0 0 0,0 0 15,0-1-15,0 1 0</inkml:trace>
  <inkml:trace contextRef="#ctx0" brushRef="#br0" timeOffset="26562.33">7726 4509 0,'0'0'0,"42"0"0,-21 0 0,22 0 0,-1 0 15,21 0-15,-20 0 0,-1 0 0,22 0 16,-22-22-16,0 22 0,1 0 15,-1 0-15,0-21 0,1 21 0,-22 0 16,0 0-16,0 0 0,0 0 0,0 0 16,-21-21-16,0 0 31,22 21-31</inkml:trace>
  <inkml:trace contextRef="#ctx0" brushRef="#br0" timeOffset="27384.21">11536 4763 0,'21'0'47,"0"-22"-47,0 1 15,0 21-15,1-21 0,-22 0 16,21 0 0,-21 0-16,0-1 0,0 1 15,0 0-15,0 0 0,-21 0 16,-1 21-16,1-21 0,21-1 16,-21 22-16,0 0 0,0 0 0,0 0 0,-1 0 15,1 0-15,0 0 0,0 0 0,-43 22 16,43-1-16,0 0 0,0 0 15,0 0-15,0 0 0,-1 22 16,1-22-16,0 0 0,0 21 16,21-20-16,0 20 0,0-21 0,0 0 15,0 0-15,0 1 0,0-1 0,0 0 16,0 0-16,21-21 0,0 0 0,0 21 16,1-21-16,-1 0 0,0 0 0,21 0 15,-21 0-15,1 0 0,20-21 16,-21 0-16,21 21 0,-20-21 0,-1 0 15,21-1-15,-21 1 0,22-21 0,-22 21 16,0-22-16,21 22 0,-21-21 16,1 0-16,-1 20 0,21-62 0,-21 41 15,0 1-15,1 0 0,-22-1 16,0 1-16,0 0 0,0-1 16,0 1-16,0 21 0,0 0 0,0 0 15,0-1-15,0 1 0,-22 21 0,1 0 16,0 21-16,0 1 0,0-1 15,21 0-15,-21 21 0,-1 1 16,22-22-16,-21 21 0,21 0 0,0 1 16,0-1-16,0 0 0,-21 1 0,21-22 15,0 21-15,0-21 0,0 22 0,0-22 16,0 21-16,0-21 0,0 1 0,0-1 16,21 0-16,0-21 0,-21 21 15,22 0-15,-1-21 0,0 21 16,0-21-16,0 0 0,0 0 15,1 0-15,-1 0 0,0 0 0,0 0 16,0 0-16,0-21 0</inkml:trace>
  <inkml:trace contextRef="#ctx0" brushRef="#br0" timeOffset="28715.59">12467 4572 0,'0'0'0,"0"-42"16,0 21 0,-21 21-1,0 0-15,0 0 0,-1 0 16,1 0-16,0 0 0,0 21 16,0 0-16,0-21 0,-1 21 0,1 0 15,0 0-15,0 1 0,0-1 0,0 0 16,-1 21-16,1-21 0,21 1 15,-21-1-15,21 0 0,0 0 0,0 0 16,0 0-16,0 1 0,0-1 16,21-21-16,0 21 0,1-21 15,-1 0-15,0 0 0,0 0 0,0 0 16,0 0-16,22-21 0,-22 21 0,0-21 16,-21-1-16,21 1 0,0 21 15,1-21-15,-1 0 0,-21 0 0,0-22 16,21 22-16,0 0 0,-21 0 0,0 0 15,0 0-15,0-1 0,0 1 16,0 0 0,0 42-1,0 0 1,0 1-16,0-1 16,0 0-16,0 0 0,0 0 0,0 0 15,0 1-15,0-1 0,0 0 0,0 0 16,0 0-16,0 0 15,21-21-15,0 22 0,1-22 16,-1 0-16,0 0 16,0 0-16,0 0 0,0 0 0,1 0 15,20-22-15,-21 1 0,0 21 0,0-21 16,1 0-16,20 0 0,-21 0 0,0-1 16,0-20-16,1 21 0,-22 0 0,21-22 15,0 22-15,-21-21 0,0 21 0,21-22 16,0 22-16,-21-21 0,21 21 15,-21-22-15,22 22 0,-22-21 0,0 21 16,0 0-16,0-1 0,21 1 0,-21 0 16,0 0-16,0 0 15,0 42 17,0 0-32,-21 0 0,21 0 15,-22 1-15,22-1 0,0 21 0,-21-21 16,0 0-16,21 22 0,0-22 0,0 21 15,-21-21-15,21 22 0,-21-22 0,21 21 16,0-21-16,0 22 0,-21-22 0,21 0 16,0 21-16,0-20 0,0-1 15,0 0-15,0 0 0,21 0 0,0 0 16,0 1-16,0-1 0,0-21 16,1 21-16,-1-21 0,0 0 0,21 0 15,-21 0-15,1 0 0,20 0 0,-21 0 16,0 0-16,22 0 0,-22-21 0,0 21 15,0-21-15,0-1 0,0 22 16,1-21-16,-1 0 0,0 0 0,0 0 16,-21-22-16,21 22 0,-21 0 0,0 0 15,0 0-15,0 0 0,0-1 0,0 1 16,0 0-16,0 0 0,-21 21 16,0 0-1,0 0-15,0 0 16,21 21-16,-22-21 0,1 21 0,21 0 15,-21 1-15,0-1 0,21 0 16,0 0-16,-21 0 0,21 0 16,0 1-16,0-1 0,0 0 15,0 0-15,0 0 16,21-21 0,0 0-16,0 0 15,0 0-15,-21-21 0,22 21 16,-22-21-16,0 0 0,21 21 0,-21-21 15,21-1-15,-21 1 0,21 21 16,-21-21-16,0 0 0,0 0 16,0 42 31,0 0-47,0 0 0,0 0 15,0 1-15,0-1 16,0 0-16,0 0 15,21 0 1,0-21-16,1 0 16,-1 0-16,0 0 0,0 0 15,0 0-15,0-21 16,-21 0-16,22 21 0,-22-21 16,21 0-16,-21-1 0,0 1 15,0 0-15,0 0 0</inkml:trace>
  <inkml:trace contextRef="#ctx0" brushRef="#br0" timeOffset="29031.38">12636 4382 0,'-21'0'0,"42"0"0,-21 0 47,43-22-47,-22 22 0,0 0 15,21 0-15,-20 0 0,20 0 0,0-21 16,-21 21-16,22 0 0,-1 0 0,-21 0 16,22 0-16,-22-21 0,21 21 0,-21 0 15,0 0-15,1 0 16,-1 0-16</inkml:trace>
  <inkml:trace contextRef="#ctx0" brushRef="#br0" timeOffset="29883.44">15557 4085 0,'0'-21'0,"0"42"0,22-63 0,-22 21 16,0 42 15,0 0-16,0 21-15,-22-20 0,22 20 0,-21 0 16,21 1-16,-21 20 0,21-21 0,0 1 16,0-1-16,-21 0 0,21 1 0,-21-1 15,21 0-15,0 1 0,0-22 16,0 21-16,0-21 0,-21 1 0,21-1 16,-22 0-16,22 0 0,0 0 0,0 0 15,-21-21-15,0 0 16,0 0-16,0 0 15,0 0 1,-1 0-16,-20-21 0</inkml:trace>
  <inkml:trace contextRef="#ctx0" brushRef="#br0" timeOffset="30549.73">14901 4572 0,'0'0'0,"21"0"16,1 0-1,20-21-15,-21 21 0,21 0 0,1 0 16,20-21-16,-20 21 0,20-21 0,1-1 16,-1 22-16,22-21 0,-22 0 15,1 0-15,20 0 0,-20 0 0,-1 21 16,22-43-16,-21 22 0,-1 0 16,-21 0-16,22 0 0,-43-1 0,21 1 15,-20-21-15,20 21 0,-42-22 0,0 22 16,0 0-16,0-21 0,0 21 0,0-1 15,0 1-15,0 0 0,-21 21 0,0 0 16,-1 0-16,1 0 0,0 0 16,0 0-16,0 21 0,0 0 15,-1 1-15,1-1 0,21 21 0,-21 0 0,0 1 16,0 20-16,21-20 0,0-1 16,0 0-16,-21 22 0,21-22 0,-22 0 15,22-20-15,-21 20 0,21 0 16,0-21-16,0 22 0,0-22 0,-21 0 15,21 0-15,0 0 0,0 1 0,-21-1 16,21 0-16,0 0 0,-21-21 47,21-21-47,0 0 16,0 0-16,0-1 0,0 1 0,21 0 15,-21 0-15,21 0 0,0 0 16,0-1-16,22 1 0,-22 0 0,21 0 0,-21 0 15,22 0-15,-1 21 16,0 0-16,-20 0 0,20 0 0,-21 0 16,0 0-16,0 0 0,1 21 0,-1-21 15,0 21-15,-21 0 0,0 0 0,0 0 16,0 1-16,0-1 0,0 0 0,0 0 16,0 0-16,0 0 15,-21-21-15,21 22 0,-21-1 16,21 0-16,-22-21 15,22 21-15,0-42 32,0 0-32,22 0 0,-1 21 15,0-22-15,0 1 16</inkml:trace>
  <inkml:trace contextRef="#ctx0" brushRef="#br0" timeOffset="30959.14">16658 4593 0,'0'21'16,"-21"-21"-16,21 22 15,21-22 1,0 0 0,0 0-16,1 0 0,-1 0 15,0-22-15,0 22 0,0 0 16,0-21-16,22 21 0,-22-21 0,0 21 15,0-21-15,0 0 0,1 21 0,-1-21 16,0-1-16,-21 1 0,0 0 16,0 0-16,0 0 0,-21 21 15,0 0 1,-1 0-16,1 0 0,0 0 0,-21 21 16,21-21-16,-1 21 0,1 0 0,0 0 15,0 1-15,0-1 0,0 21 16,21-21-16,-22 22 0,22-22 15,0 0-15,0 0 0,0 21 16,0-20-16,0-1 0,0 0 16,22 0-16,-1-21 0,0 0 0,0 21 15,0-21-15,0 0 0,1 0 0,-1 0 16,21 0-16,-21 0 0,22 0 0,-22-21 16,21 21-16,-21-21 0,22 0 15,-22 0-15</inkml:trace>
  <inkml:trace contextRef="#ctx0" brushRef="#br0" timeOffset="31400.89">17357 4551 0,'-22'0'31,"22"21"-31,-21-21 0,21 21 16,0 0-16,-21-21 0,21 22 0,-21-1 15,21 0-15,0 0 0,0 0 16,-21 0-16,0 1 15,21-1 1,-22-21-16,1 21 0,0-21 16,21-21 15,0 0-31,0-1 0,0 1 16,0 0-16,21 0 15,0 0-15,1-22 0,-1 22 16,0 0-16,0 0 0,0 0 15,22 0-15,-22-1 0,21 22 0,-21-21 0,22 21 16,-22 0-16,0 0 0,21 21 16,-21 1-16,-21-1 15,0 0-15,22 0 0,-22 0 0,0 0 16,0 1-16,0-1 0,0 21 0,0-21 16,0 0-16,0 1 0,0-1 0,0 0 15,0 0-15,-22-21 0,22 21 16,-21-21-16,21 21 0,-21-21 15,21-21 17</inkml:trace>
  <inkml:trace contextRef="#ctx0" brushRef="#br0" timeOffset="32700.07">18394 4382 0,'0'0'0,"0"-22"15,0 44 16,-21-1-31,-1 0 0,22 0 16,-21 0-16,21 0 0,0 1 16,-21 20-16,0-21 0,21 0 0,-21 22 15,21-22-15,0 0 0,0 0 0,0 0 16,0 0-16,0 1 0,0-1 0,0 0 16,21-21 15,0 0-31,0 0 0,0 0 15,1-21-15,-1 0 0,0-1 0,0 1 16,0 0-16,0 0 16,1 0-16,-1 0 0,0-1 0,-21 1 15,21 0-15,0 0 0,0 0 16,-21 0-16,22 21 16,-22 21-1,0 0-15,0 0 0,0 0 16,0 0-16,0 1 0,0-1 15,0 0-15,0 0 0,0 0 16,0 0-16,0 1 0,0-1 16,0 0-16,21-21 0,0 0 15,0 0-15,0 0 16,0 0-16,1 0 0,-1 0 16,0-21-16,0 21 15,0-21-15,0-1 0,-21 1 0,22 21 16,-1-21-16,-21 0 0,21 0 0,0-22 15,-21 22-15,21 0 0,-21 0 0,0 0 16,21 0-16,-21-1 0,22 1 0,-22 0 16,0 0-16,0 42 47,0 0-47,0 0 0,0 1 15,0-1-15,0 0 0,0 0 16,0 0-16,0 0 15,0 1-15,0-1 0,0 0 0,0 0 16,0 0-16,0 0 0,21 1 0,0-22 16,-21 21-16,21 0 0,0-21 0,22 0 15,-22 21-15,0-21 0,21 0 0,-21 0 16,1 0-16,20 0 0,-21 0 16,0-21-16,22 0 0,-22 21 0,21-21 15,-21-1-15,22 22 0,-22-21 0,0 0 16,0 0-16,0 0 0,0 0 0,-21-1 15,0-20-15,0 21 0,0 0 0,0 0 16,0-22-16,0 22 0,0 0 16,0 0-16,0 0 15,-21 21 1,0 0-16,21 21 0,-21 0 0,21 0 16,-21 0-16,0 22 0,21-22 15,0 0-15,0 0 0,0 0 0,0 0 16,0 1-16,0-1 0,0 0 15,21 0-15,0-21 0,0 21 0,0-21 16,0 0-16,1 21 0,-1-21 0,0 0 16,0 0-16,0 0 0,0 0 0,1 0 15,-1 0-15,0 0 0,0 0 16,0 0-16,0 0 0,-21-21 0,22 0 16,-1 0-16</inkml:trace>
  <inkml:trace contextRef="#ctx0" brushRef="#br0" timeOffset="35731.69">20764 4678 0,'0'0'0,"-42"0"16,42-21 15,21 0-15,0 21-16,1-22 0,-1 1 15,0 21-15,0-21 0,0 0 0,0 0 16,1-22-16,-1 22 0,21-21 0,-21 21 16,0-22-16,1 1 0,-1 0 15,0 21-15,0-22 0,0 1 16,-21 21-16,0-22 0,0 22 0,0 0 16,0 0-16,-21 21 15,0 0-15,0 21 0,0 0 16,21 0-16,-22 1 0,1 20 15,21-21-15,-21 21 0,21 1 0,0-22 16,0 64-16,0-64 0,0 21 16,0-21-16,0 0 0,0 22 0,0-22 15,21 0-15,0 0 0,-21 0 16,0 1-16,0-1 0,22-21 0,-22 21 16,-22-21 15,1 0-31,0 0 0,0 0 15,0-21-15,0 21 0,-1-21 16,1 21-16,0 0 0,0 0 0,0-22 16,0 22-16,-1 0 15,1 0 1,21 22-16,0-1 16,0 0-16,0 0 15,21-21-15,1 21 0,-1-21 16,0 21-16,0-21 0,0 0 0,0 0 15,22 0-15,-22 0 0,0 0 0,21 0 16,-20 0-16,20 0 16,0 0-16,-21-21 0,22 21 0,-1-21 15,-21 0-15,22 21 0,-1-21 0,-21 0 16,43-22-16,-43 1 0,0 21 16,0-22-16,0 1 0,0 0 0,1-1 15,-1 1-15,0-21 0,-21 20 16,0-20-16,21-1 0,-21 1 0,21 20 15,-21-20-15,0 21 0,0-1 0,0 1 16,0 21-16,0-22 0,0 22 0,-21 21 31,0 21-31,21 1 16,-21 20-16,21 0 0,0 1 0,0 20 16,-21-21-16,21 22 0,-22-1 0,1 1 15,21-1-15,0-20 0,-21 20 0,21-20 16,-21-1-16,0 0 0,21 1 15,-21-1-15,21-21 0,-22 21 0,22-20 16,-21-1-16,21 0 0,-21 0 0,21 0 16,0 0-16,-21-21 15,21-21 17,0 0-32,0 0 15,21 0-15,0 0 0,-21-1 16,21 1-16,1 21 0,-1-21 0,-21 0 15,21 21-15,0 0 0,-21-21 0,21 21 16,0 21 0,-21 0-1,0 0-15,22 0 0,-22 1 16,0-1-16,0 0 0,0 0 16,21 0-16,0 0 15,0 1-15,0-22 16,0 21-16,1-21 0,-1 0 0,0 0 15,0 0-15,0 0 0,0 0 16,1 0-16,-1 0 0,0 0 16,0 0-16,0-21 0,0-1 0,1 22 15,-1-21-15,0 0 0,0 0 0,0 0 16,0 0-16,1-1 0,-22-20 0,21 21 16,0-43-16,0 43 15,-21 0-15,0 0 0,0 0 16,0 42 15,-21 0-31,21 0 0,-21 0 0,21 1 16,-21-1-16,-1 0 0,22 0 15,0 0-15,0 0 0,0 1 0,0-1 16,0 0-16,0 0 16,0 0-16,22-21 0,-1 0 15,0 0-15,0 0 0,0 0 16,0 0-16,1 0 0,-1 0 0,0 0 15,21 0-15,-21 0 0,1 0 16,-1-21-16,0 0 0,0 21 0,0-21 16,0 0-16,1-1 0,-22 1 0,0-21 15,21 21-15,-21 0 0,0-22 0,0 22 16,0-21-16,0 21 0,-21-22 0,21 22 16,-22 0-16,1 0 0,-21 0 15,21 21-15,0 0 0,-22 0 0,22 0 16,0 0-16,0 0 0,-22 21 15,22 0-15,0 0 0,0 0 0,0 22 16,21-22-16,0 21 0,-21-21 0,21 0 16,0 22-16,0-22 0,0 0 15,0 0-15,0 0 0,0 1 16,21-1-16,0 0 0,0-21 0,-21 21 0,21-21 16,0 0-16,1 21 0,20-21 0,-21 0 15,0 0-15,0 0 0,22 0 0,-22 0 16,21 0-16,-21-21 0,22 0 15,-1 21-15,-21-21 0,22 0 0,-1-1 16,0 22-16,-21-21 0,22 0 16,-22 0-16,0 0 0,0-22 0,0 22 15,1 0-15,-1 0 0,-21 0 16,-21 42 15,-1 0-31,22 0 16,0 0-16,-21 1 0,21-1 0,0 0 15,-21 0-15,21 0 0,0 0 16,0 1-16,0-1 0,21 0 16,0-21-1,1 0-15,-1 0 0,0 0 16,0 0-16,0 0 0,0 0 16,1 0-16,-1 0 0,0 0 0,0-21 15,0 21-15,-21-21 0,21-1 0,1 1 16,-22 0-16,21 0 0,-21 0 15,0 0-15,21-1 0,-21 1 0,0 0 16,0 0-16,0 0 0,0 0 16,0 42-1,0 0-15,-21 0 16,21 0-16,-21 0 16,21 1-16,0-1 0,0 0 0,0 0 15,0 0-15,0 0 0,0 1 16,21-1-1,0-21-15,0 0 0,0 0 16,0 0-16,1 0 0,-1 0 0,0 0 16,0 0-16,0 0 0,0-21 15,1 21-15,-22-22 0,42 1 16,-21 0-16,-21 0 0,21 0 0,0-22 16,1 22-16,-22-21 0,21 0 0,0-1 15,-21 1-15,21 0 0,0-1 16,0 1-16,-21-22 0,22 22 0,-1 0 15,-21-1-15,21 1 0,-21 0 0,21-1 16,-21 22-16,0 0 0,0 0 16,0 0-16,0 0 0,-21 42 31,0 0-31,0 0 0,-1 21 0,1 1 16,21-1-16,-21 0 0,0 1 15,0-1-15,0 22 0,-1-22 0,22 0 0,0 1 16,-21-1-16,21 0 0,0 1 15,-21-1-15,21 0 0,0-21 0,0 1 16,0 20-16,0-21 0,21 0 0,0 0 16,1 1-16,-1-22 0,0 21 0,0-21 15,0 0-15,22 21 0,-22-21 16,21 0-16,0 0 0,1 0 0,-22 0 16,21 0-16,1 0 0,-1 0 15,0-21-15,-21 21 0,22-21 0,-22-1 16,0 22-16,0-21 0,0 0 0,-21 0 15,0 0-15,22-22 0,-22 22 0,0 0 16,0 0-16,0-21 0,0 20 0,0 1 16,0 0-16,-22 21 0,1-21 15,0 21-15,0 0 0,0 0 0,0 0 16,-1 0-16,1 21 0,0 0 16,-21 0-16,42 1 0,-21-1 0,-22 42 15,43-42-15,0 1 16,0-1-16,0 0 0,0 0 15,0 0-15,21 0 0,-21 1 16,22-22-16,-1 0 0,0 21 0,0-21 16,0 0-16,0 0 0,1 0 0,-1 0 15,0 0-15,0 0 0,0-21 16,0-1-16,1 22 0,-1-21 0,-21 0 16,21 0-16,-21-21 15,21 20-15,0-20 0,-21 21 0,0-21 0,21-1 16,1-20-16,-1 20 0,0-62 15,0 41-15,-21 22 0,21-1 16,0-20-16,-21 21 0,22-1 16,-22 22-16,0-21 0,0 21 0,0-1 15,0 1-15,0 0 0,-22 21 16,1 0-16,0 21 0,21 0 16,-21 1-16,0-1 0,0 21 15,-1 0-15,1 1 0,0-1 0,0 22 16,21-22-16,0 0 0,0 22 0,0-22 15,0 0-15,0 1 0,0-1 0,0 0 16,0 1-16,21-22 0,0 21 0,0-21 16,-21 1-16,22-1 0,-1 0 15,0 0-15,0-21 0,0 21 16,0-21-16,1 0 0,-1 0 0,0 0 16,0 0-16,0 0 0,0 0 0,1 0 15,-1 0-15,0 0 0,0 0 0,0-21 16,0 0-16,-21 0 0</inkml:trace>
  <inkml:trace contextRef="#ctx0" brushRef="#br0" timeOffset="37015.86">1841 6752 0,'-21'-21'16,"21"0"-1,0 0-15,0 0 0,0-1 16,0 1-16,21 0 0,-21 0 16,22 0-16,-22 0 0,0-1 0,0 1 15,0 0-15,0 0 0,0 0 16,0 0-16,-22 21 0,1 0 15,0 0-15,0 0 0,0 0 16,0 21-16,-22 0 0,22 0 16,0 21-16,0-20 0,-22 20 15,22 0-15,0 1 0,21-22 0,-21 21 16,0 0-16,21 1 0,0-22 16,0 0-16,0 21 0,0-20 0,21-1 15,0 0-15,0-21 0,0 0 16,22 0-16,-1 0 0,-21 0 15,22-21-15,-1 0 0,-21 21 0,21-22 16,1 1-16,-22 0 0,21 0 16,-21 0-16,1 0 0,-1 21 0,0-22 15,-21 1-15,0 0 0,0 0 16,0 0-16,0 0 16,-21 21-1,21 21-15,-21-21 16,21 21-16,0 21 0,0-21 15,0 22-15,0-22 0,0 21 0,0 1 16,0 20-16,0-21 0,0 22 0,0-22 16,0 22-16,0-1 0,-22 22 15,22-22-15,0 1 0,0-1 0,0 1 16,0-1-16,0 1 0,0-1 0,0 22 16,0-21-16,0-1 0,0 1 15,0-22-15,0 21 0,0-20 0,0 20 16,-21-20-16,0-1 0,0-21 15,0 21-15,0-20 0,-1-1 0,1-21 16,-21 0-16,21 0 0,-22 0 16,1 0-16,0-21 0,-1-1 15,1 1-15,0 0 0,-22-21 0,22-1 0,0-20 16,-22 21-16,22-22 0,-1 22 16,1-22-16,0 1 0,21-1 0,-1 22 15,22-22-15,0 1 0,0-1 16,0 22-16,22-21 0,-1 20 0,21-20 15,0 20-15,1-20 0,-1 21 16,22-1-16,-1-20 0,1 20 0</inkml:trace>
  <inkml:trace contextRef="#ctx0" brushRef="#br0" timeOffset="37369.19">2667 6668 0,'0'0'0,"-21"21"0,0 0 16,-1 0-16,1 0 16,0 0-16,0 1 0,0-1 15,21 0-15,0 0 0,0 0 0,0 0 0,0 1 16,0-1-16,0 0 0,21-21 16,0 0-16,0 0 15,0 0-15,1 0 0,-1 0 0,0 0 16,21 0-16,-21 0 0,1-21 0,-1 21 15,0-21-15,0-1 0,0 22 16,0-21-16,-21 0 0,22 0 0,-22 0 16,0 0-16,0-1 0,0 1 0,0 0 15,-22 0-15,1 0 0,0 21 16,21-21-16,-21 21 0,0 0 0,0 0 16,-1 0-16,1 0 0,0 0 15</inkml:trace>
  <inkml:trace contextRef="#ctx0" brushRef="#br0" timeOffset="38503.81">4360 6837 0,'0'0'0,"-21"21"0,0-21 0,0 0 0,0 0 16,-1 0-16,22-21 15,0 0 1,22 21-16,-1-21 0,0 21 15,21-22-15,-21 1 0,22 0 0,-1 0 16,0-21-16,1 20 0,-1 1 16,0 0-16,1-21 0,-1-1 0,0 22 0,-20-21 15,-1 21-15,0-22 16,0 1-16,-21 0 0,0 21 0,0-22 16,0 22-16,0-21 0,0 21 0,-21-1 15,0 1-15,21 0 0,-21 0 0,-1 21 16,-20 0-16,21 0 0,0 0 15,0 0-15,-22 0 0,22 21 0,0 21 16,-21-20-16,20 20 0,1 21 0,0 1 16,0-1-16,-21 1 0,20 21 0,1-22 15,0 22-15,0-1 0,0-20 16,-22 21-16,22 20 0,0-20 16,0 0-16,0 21 0,0-22 0,-1 22 0,22-21 15,-21 21-15,21-22 0,-21 22 16,21-21-16,0-1 0,0 22 0,0-21 15,0-22-15,0 22 0,0-21 0,0-1 16,0 1-16,0-1 0,0-21 16,21 1-16,-21-1 0,21 0 0,1-20 15,-22-1-15,21-21 0,0 0 0,0 0 16,0 0-16,0 0 0,1-43 16,-1 22-16,0 0 0,21-21 0,-21-1 0,22-20 15,-22 21-15,21-22 16,-21 1-16,22-1 0,-22-21 0,21-63 15,-21 64-15,-21-1 0,0 0 0,0 1 16,0 20-16,0-21 0,-42 22 16,21-1-16,0 1 0,-22-1 0,22 22 15,-21 0-15,0-1 0,20 22 16,-20 0-16,21 0 0,-21 0 0,20 0 16,1 21-16,0-22 0,21 1 15,0 0-15,21 0 16,0 21-16,1-21 0,-1 0 15,21-1-15,0 22 0,1-21 0,-1 0 16,0 0-16,1-21 0,20 20 0,-20 1 16,-1 0-16,21 0 0,-20 0 15,-1 0-15,0-1 0,-20 1 0,-1 0 16,0 0-16,0 21 0,-21-21 16,21 21-16,-21-21 0,-21 21 31,0 0-31,0 21 0,21 0 0,-21 0 15,-1 0-15,1 0 0,21 1 16,0 20-16,-21-21 0,0 0 0,21 43 16,0-43-16,0 21 0,0-21 15,0 1-15,0-1 0,21-21 16,0 0-16,0 0 16,1 0-16,-1 0 0,0 0 15,0 0-15,0 0 0,0-21 0,1-1 16,-1 1-16,0 21 0,0-21 0,-21 0 15,0 0-15,0 0 0,0-22 16,0 22-16,0 0 0,0 0 16,0 0-16,0-1 0,-21 22 0,0-21 15,0 0-15,-1 21 0,1 0 16,0 0-16,0 0 0,0 0 0,0 21 16,-1-21-16,22 21 0,-21-21 15,21 22-15,0-1 0,21-21 16,1 21-16,-1-21 15,0 0-15,0 0 16,0 0-16</inkml:trace>
  <inkml:trace contextRef="#ctx0" brushRef="#br0" timeOffset="38875.6">5292 6752 0,'0'0'0,"0"-21"16,0 0-1,0 0-15,21 21 16,0 0-16,0 0 0,0 0 16,0 0-16,1 0 0,-22 21 15,21-21-15,0 21 0,-21 0 16,21 0-16,-21 1 0,21-1 16,-21 0-16,0 21 0,0-21 0,0 1 15,0-1-15,0 0 0,0 0 16,0 0-1,-21-21 1,0 0 0,21-21-16,0 0 0,0 0 15,0 0-15,0-1 0,0-20 16,21 21-16,0 0 0,-21-22 0,21 1 16,1 21-16,-1-21 0,-21 20 15,21-20-15,0 21 0,0 0 16,0 0-16,1-1 0,-1 1 0,0 21 15,0-21-15,0 21 0</inkml:trace>
  <inkml:trace contextRef="#ctx0" brushRef="#br0" timeOffset="39630.83">7408 6498 0,'0'-21'0,"0"42"0,0-63 0,0 21 15,0 0-15,0-1 0,0 1 16,-21 21-16,21-21 0,-21 0 0,0 21 16,0 0-16,-1 0 0,1 0 0,0 0 15,0 0-15,0 21 0,0 0 0,-1 0 16,-20 43-16,21-43 16,0 21-16,21 1 0,0-1 0,-21 0 15,21-20-15,0 20 0,-22-21 0,22 21 16,0-20-16,0-1 0,0 0 0,0 0 15,0 0-15,22-21 0,-1 21 16,0-21-16,0 0 0,0 0 16,0 0-16,1 0 0,-1 0 15,21-21-15,-21 21 0,0-21 0,1 0 16,-1 0-16,21 0 0,-21-1 16,0 1-16,22 0 0,-22 0 0,0 0 15,0-22-15,-21 22 0,21 0 16,-21-21-16,0 21 0,0-1 0,0 1 15,0 0-15,-21 42 32,21 0-32,0 1 0,0-1 0,-21 21 15,21-21-15,0 0 0,0 22 16,0-22-16,0 0 0,0 0 0,0 0 16,0 1-16,0-1 15,21 0-15,0-21 0,1 21 16,-1-21-16,0 0 0,0 0 15,0 0-15,0 0 0,1 0 0,-1 0 16</inkml:trace>
  <inkml:trace contextRef="#ctx0" brushRef="#br0" timeOffset="40039.41">7810 6562 0,'22'-21'0,"-44"42"0,44-64 0,-22 22 15,21 0-15,0 21 0,0 0 16,0-21-16,0 21 16,1 0-16,-1 0 0,0 0 15,0 0-15,0 21 0,22 0 0,-22 0 16,0 1-16,0-1 0,0 0 0,0 0 16,-21 21-16,0-20 0,0-1 15,0 21-15,0-21 0,0 0 0,0 1 16,0-1-16,0 0 0,0 0 15,-21-21-15,21 21 0,-21-21 0,21 21 16,-21-21-16,0 0 31,21-21-31,0 0 0,0 0 16,0 0-16,0 0 0,0-1 16,0 1-16,0 0 0,0-21 0,0 21 15,21-1-15,-21-20 0,21 21 0,-21 0 16,21 0-16,-21-1 0,21 22 0,-21-21 15,22 21-15,-1-21 0,0 21 16,0 0-16,0 0 16,0 0-16,1 0 15,-1 0-15</inkml:trace>
  <inkml:trace contextRef="#ctx0" brushRef="#br0" timeOffset="40475.67">8488 6498 0,'0'0'0,"-21"0"0,21-21 0,0 0 15,0 0-15,0 0 16,21-1 0,0 22-16,0 0 15,0 0-15,0 22 16,1-22-16,-1 21 0,0 0 0,0 21 15,0-21-15,0 22 0,1-22 0,-1 21 16,0-21-16,-21 22 0,0-22 0,0 21 16,0-21-16,0 1 0,0-1 15,0 0-15,-21 0 0,21 0 0,0 0 16,-21-21-16,-1 22 0,1-22 16,0 0-1,21-22-15,0 1 16,0 0-16,0 0 0,0 0 0,0 0 15,0-1-15,21 1 16,0 0-16,-21-21 0,22 21 0,-1-22 16,0 1-16,0 21 0,43-43 15,-43 43-15,0 0 0,21 0 0,-21 0 16,1-1-16,20 22 0,-21 0 16,0 0-16,0 0 0,1 0 15,-22 22-15,0-1 0,21-21 16,-21 21-16</inkml:trace>
  <inkml:trace contextRef="#ctx0" brushRef="#br0" timeOffset="41043.35">9419 6541 0,'21'-22'0,"-42"44"0,42-65 0,-21 22 15,0 0-15,0 0 0,0 0 0,0-1 16,0 1-16,0 0 0,-21 21 16,0 0-16,0 0 0,0 0 15,-1 0-15,1 0 16,0 21-16,0 0 0,0 1 0,0 20 0,-1-21 16,1 0-16,0 22 0,0-22 15,0 21-15,21-21 0,0 22 0,0-22 16,-21 21-16,21-21 0,0 0 0,0 1 15,0-1-15,0 0 0,21-21 16,-21 21-16,21-21 0,0 0 0,0 0 16,0 0-16,1 0 0,-1 0 15,0 0-15,0-21 0,0 21 16,0-21-16,1 0 0,-1-1 16,0 1-16,-21 0 0,21-21 0,-21 21 15,0-1-15,21 1 0,-21-21 16,0 21-16,0 0 0,0-1 15,0 1-15,0 0 0,0 0 16,0 42 0,0 0-16,-21 0 15,21 1-15,0-1 0,-21 0 0,21 0 16,0 0-16,0 0 0,0 22 16,0-22-16,0 0 0,0 0 0,0 0 15,0 1-15,0-1 0,0 0 16,21-21-16,0 21 0,0-21 15,1 0-15,-1 0 0,0 0 16,0 0-16,0 0 0,0-21 16,22 21-16,-22-21 0,0 0 0,0-1 15,0 22-15,1-21 0</inkml:trace>
  <inkml:trace contextRef="#ctx0" brushRef="#br0" timeOffset="41712.48">9885 6477 0,'0'-21'16,"0"42"-16,0-63 0,-21 42 31,-1 21-15,22 0-16,0 0 0,-21 0 15,21 1-15,-21-1 0,21 0 16,0 0-16,-21 0 0,21 0 0,0 1 16,0-1-16,0 0 0,0 0 0,0 0 15,21 0-15,0-21 0,0 0 16,1 0-16,-1 0 0,0 0 15,0 0-15,0 0 0,0 0 0,1 0 16,-1 0-16,21-21 0,-21 21 0,0-21 16,-21 0-16,22 0 0,-1 0 0,-21-1 15,0 1-15,21 0 0,0 0 0,-21 0 16,21-22-16,-21 22 0,0 0 0,0 0 16,0 0-16,21 21 0,-21-21 15,0-1-15,0 44 31,0-1-31,0 0 16,-21 0-16,21 0 0,-21 22 0,21-22 16,0 21-16,-21 0 0,21 1 0,-21-1 15,0 0-15,21 1 0,0-1 0,-22 0 16,22 22-16,-21-22 0,21 22 16,0-1-16,0 1 0,0-1 0,0 22 15,0-22-15,21 22 0,1-21 0,-1 20 16,0-20-16,0 20 0,0-20 15,0-1-15,-21 22 0,22-21 0,-22-1 16,21 1-16,-21-1 0,0-21 0,0 1 0,0-1 16,-21 0-16,-1 1 0,1-22 15,-21 21-15,21-42 0,-22 21 0,22 1 16,-21-22-16,0 0 0,-1 0 0,1 0 16,0 0-16,-1-22 0,1 1 0,0 0 15,-1 0-15,1 0 0,0 0 0,-1-22 16,22 22-16,-21-21 0,21-1 0,-1-20 15,1 21-15,21-22 0,-21 22 16,21-22-16,0 1 0,0 20 0,21-20 0,0 21 16,1-22-16,20 22 0,-21-1 15,21-20-15,1 21 0,-22-22 16,21 22-16,1-22 0,-1 22 0,0-22 16,1 22-16,-22-21 0,21 20 0,22-41 15,-43 20-15</inkml:trace>
  <inkml:trace contextRef="#ctx0" brushRef="#br0" timeOffset="42252.12">10774 6371 0,'0'-21'16,"0"42"-16,21-42 0,-21 0 0,21 21 15,0-21-15,-21 0 16,-21 21 0,0 0-16,0 0 15,0 0-15,-1 0 0,-20 0 16,21 0-16,-21 0 0,20 21 0,-20 0 0,21 0 15,0-21-15,-22 21 0,22 0 16,21 1-16,-21-1 0,21 0 0,0 0 16,0 0-16,0 0 0,0 1 15,0-1-15,21-21 0,0 0 16,1 0-16,-1 21 0,0-21 16,0 0-16,0 0 0,0 21 0,1-21 15,20 21-15,-21 0 0,0-21 16,-21 22-16,0-1 15,0 0-15,-21-21 16,0 0-16,-21 21 16,20-21-16,1 0 0,0 0 0,-21 0 0,21 0 15,-1 0-15,1 0 0,0 0 16,0 0-16,0 0 0,21 21 0,-21-21 16,21 21 15</inkml:trace>
  <inkml:trace contextRef="#ctx0" brushRef="#br0" timeOffset="53100.02">1270 9885 0,'0'-21'15,"-21"0"-15,21-1 16,0 1 0,0 0-16,0 0 15,0 0-15,0 0 16,0-1 0,0 1-16,0 0 15,0 42 32,0 0-47,0 1 16,0-1-16,0 21 0,0-21 15,0 0-15,0 22 0,0-22 0,0 0 16,0 21-16,0-20 0,0 20 16,0-21-16,0 21 0,0-20 0,0-1 15,0 21-15,0-21 0,0 0 16,-21 1-16,21-1 0,0 0 15,0 0-15,0 0 0,-22 0 0,22 1 16,0-1 0,0-42 31,0-1-47,0 1 15,0 0 1</inkml:trace>
  <inkml:trace contextRef="#ctx0" brushRef="#br0" timeOffset="53579.73">1672 10075 0,'0'22'47,"0"-1"-32,0 0 1,21-21 15,0 0-31,-21-21 32,0 0-17,0-1-15,-21 22 47,0 0-31</inkml:trace>
  <inkml:trace contextRef="#ctx0" brushRef="#br0" timeOffset="54675.31">2794 9631 0,'0'0'0,"-21"0"16,0 21 15,21 0-31,0 0 16,0 1-1,0-1-15,21 0 16,0-21 0,0 0-16,0 0 15,0 0-15,1-21 0,-1 21 16,0-21-16,0-1 0,0 1 0,0 0 16,1 21-16,-1-21 0,0 0 15,0 0-15,0-1 0,-21 1 16,0 0-16,0 0 0,0 0 31,0 42 0,0 0-31,0 0 0,0 0 16,-21 22-16,21-22 0,0 21 0,0 1 16,0-1-16,0 0 0,0 1 0,0-1 15,0 0-15,0 1 0,0-1 0,0 0 16,0 1-16,-21-1 0,21 0 15,0-21-15,0 22 0,-21-1 0,0-21 16,21 22-16,-22-22 0,22 0 16,-21 21-16,0-21 0,0-21 0,21 22 15,-21-1-15,0-21 0,-1 0 16,1 0-16,0 0 0,0 0 0,0 0 16,0 0-16,-22-21 0,22-1 0,0 22 15,0-21-15,-22 0 0,22 0 16,0 0-16,0 0 0,21-1 0,-21 22 15,21-21-15,-21 0 0,21 0 16,0 0 0,21 0-16,0 21 0,0-22 15,0 1-15,0 21 0,1-21 0,-1 21 16</inkml:trace>
  <inkml:trace contextRef="#ctx0" brushRef="#br0" timeOffset="55020.11">3683 9504 0,'0'0'0,"0"-21"0,0 0 16,0 42 15,0 0-16,0 21-15,-21-21 0,21 22 0,-21-1 16,-1 0-16,22 1 0,-21-1 16,21 0-16,-21 1 0,0-1 0,0 0 15,21 1-15,-21-1 0,-22 22 16,22-22-16,21-21 0,0 0 0,0 0 16,-21 1-16,21-1 0,0 0 15,0 0-15,0 0 16,21-21-1,0-21-15,-21 0 16,21 21-16,-21-21 0,22 0 16,-22-1-16</inkml:trace>
  <inkml:trace contextRef="#ctx0" brushRef="#br0" timeOffset="55201.33">3365 10054 0,'0'-21'31,"22"21"-31,-1 0 16,0 0-16,0 0 0,0-21 0,22 21 16,-22 0-16,0 0 0,21-21 0,-21 21 15,22-21-15,-22 21 0,21 0 16,-21-22-16,22 22 0,-22 0 16,21-21-16,-21 21 0,22 0 0</inkml:trace>
  <inkml:trace contextRef="#ctx0" brushRef="#br0" timeOffset="55505.16">4953 9800 0,'0'21'31,"0"1"-15,0-1 0,0 0-16,0 0 0,0 0 0,0 0 15,-21 1-15,21-1 0,-21 21 0,21-21 16,-22 0-16,22 1 0,-21-1 16,21 0-16,-21 0 0,0 0 15,21 0 1,21-21-1,0-21-15,0 21 16</inkml:trace>
  <inkml:trace contextRef="#ctx0" brushRef="#br0" timeOffset="55886.94">5461 9758 0,'0'0'0,"21"0"0,-21-21 16,-21 21-1,0 0-15,0 0 0,-1 0 16,1 0-16,0 21 0,0 0 0,0-21 16,0 21-16,-1-21 0,22 21 15,0 1-15,-21-1 0,21 0 16,0 0 0,0 0-16,21-21 15,1 0-15,-1 21 0,0-21 16,0 0-16,0 22 0,0-22 0,1 21 15,-1-21-15,0 0 0,0 21 0,-21 0 16,21 0-16,-21 0 16,0 1-1,-21-1-15,0-21 0,0 0 16,0 21-16,-1-21 0,1 0 0,0 0 16,0 21-16,0-21 0,0 0 15,-1 0 1,1 0-1,0-21 1</inkml:trace>
  <inkml:trace contextRef="#ctx0" brushRef="#br0" timeOffset="56083.83">5101 9525 0,'0'0'0,"-21"0"0,21-21 16,0 0-16,-21 21 0,21-21 15</inkml:trace>
  <inkml:trace contextRef="#ctx0" brushRef="#br0" timeOffset="59736.91">8086 8869 0,'0'0'16,"0"-21"-16,21 0 0,-21-22 16,0 22-16,0 0 0,0 0 0,0 0 15,0-1-15,0 1 0,0 0 0,0 0 16,0 0-16,0 0 0,-21 21 0,21-22 16,-22 22-16,1 0 0,-21 0 0,21 0 15,-22 0-15,22 0 0,-42 0 16,20 22-16,-20-1 0,21 0 0,-22 0 15,1 21-15,-1-20 0,1 20 0,-1 21 16,1-20-16,-43 63 0,85-43 16,-22 1-16,22-22 0,-21 21 15,42 1-15,-21-1 0,-1 1 16,1-1-16,21 22 0,0-21 0,0-1 16,0-21-16,0 22 0,0-22 0,0 22 15,21-22-15,1-21 0,-1 22 16,0-22-16,0 0 0,21 0 0,-20-21 15,20 0-15,0 0 0,-21 0 0,22 0 16,-1 0-16,0 0 0,1-21 0,-1 0 16,22 0-16,-22-1 0,0 1 0,1-21 15,-1 0-15,21 20 0,-20-20 16,-1 0-16,0-1 0,-20 1 16,20 0-16,0-1 0,-21 1 0,1 21 0,-1 0 15,-21-22-15,0 22 0,0 0 0,0 0 16,-21 21-1,-1 0-15,1 0 16,0 21-16,0 0 0,-21 0 16,20 1-16,1-1 0,21 0 0,-21 21 15,0-21-15,21 22 0,-21-22 0,21 21 16,0-21-16,0 22 0,0-22 0,0 21 16,0-21-16,0 1 0,0-1 15,0 0-15,21 0 0,0-21 0,0 21 16,0-21-16,22 0 0,-22 0 0,0 0 15,21 0-15,-20 0 0,20 0 16,-21 0-16,0-21 0,22 21 0,-22-21 16,21 0-16,-21 0 0,0-1 15,1 1-15,-1-21 0,0 21 0,-21 0 16,21-22-16,-21 22 0,0-21 0,0-1 16,0 22-16,-21 0 0,0 0 0,-22-21 15,22 42-15,0-22 0,0 22 0,0 0 16,-22 0-16,22 0 0,0 0 15,0 22-15,0-22 0,0 21 0,-1 0 16,1 0-16,21 0 0,0 22 0,0-22 16,0 0-16,0 0 0,0 0 0,0 0 15,21 1-15,1 20 16,-1-42-16,21 0 0,-21 21 0,0-21 16,22 0-16,-22 0 0,21 0 15,-21 0-15,22-21 0,-1 0 0,0 21 16,1-21-16,-1-1 0,0 1 0,1 0 15,-1 0-15,0 0 0,-20 0 0,20-1 16,-21 1-16,0 0 0,0 0 16,1 21-16,-22-21 0,0 42 31,0 0-15,-22 0-16,22 0 0,0 1 0,-21 20 15,21-21-15,-21 0 0,0 0 16,21 22-16,0-22 0,-21 0 0,21 0 15,-21 0-15,21 1 0,-22-22 16,22 21-16,0 0 0,0-42 47,22 0-47,-22-1 16,21 1-16,-21 0 0,21 0 0,0 0 15,-21-22-15,21 22 0,0 0 0,-21-21 16,22 21-16,-1-1 0,-21 1 0,21 0 15,-21 0-15,21 21 0,0 0 0,0 0 32,-21 21-32,22 0 0,-22 0 15,0 1-15,21-1 0,-21 0 0,0 0 16,21 43-16,-21-43 0,21 0 16,-21 0-16,0 0 0,21 0 0,0 1 15,1-1-15,-1 0 16,0-21-16,0 0 0,0 0 15,0 0-15,1 0 0,-1 0 0,0 0 16,0 0-16,0 0 0,0-21 0,1 0 16,-1-1-16,21 1 0,-42 0 0,21 0 15,0-21-15,1 20 0,-1-20 16,0 0-16,0-1 0,0-20 16,0 21-16,1-1 0,-1 1 0,21-64 15,-21 43-15,0 20 0,1-63 16,-22 64-16,0 0 15,0-1-15,0 1 0,21 21 0,-21 0 0,0 0 16,0-1-16,0 1 0,0 42 16,-21 1-1,-1-1-15,1 0 0,0 21 0,21 1 16,-21-1-16,0 0 0,0 1 0,-1 20 16,1-21-16,21 1 0,0-1 15,-21 22-15,0-22 0,21 0 0,-21 1 16,21-1-16,0 0 0,0 1 15,0-1-15,0 0 0,0 1 0,0-1 0,0-21 16,0 21-16,0-20 0,21-1 16,0 0-16,0 0 0,-21 0 0,21-21 15,22 0-15,-22 0 0,0 0 0,0 0 16,22 0-16,-22 0 0,21 0 16,-21-21-16,22 0 0,-1 0 0,-21 0 15,0-1-15,22 1 0,-22-21 16,0 21-16,0-22 0,0 22 0,-21-21 15,0-22-15,0 43 0,0 0 0,0 0 16,0 0-16,-21 42 31,0-21-31,21 21 16,-21 0-16,21 0 0,0 1 0,0-1 16,0 0-16,0 0 0,0 0 0,0 0 15,0 1-15,0-1 0,0 0 0,21 0 16,-21 0-16,21-21 0,0 0 15,0 0-15,1 21 0,-1-21 16,0 0-16,0 0 0,21 0 0,-20 0 16,-1-21-16,0 0 0,0 21 0,0-21 15,0 0-15,1 21 0,-1-21 16,0-1-16,0 1 0,0 0 0,-21-21 16,0-1-16,0 22 0,0 0 15,0 0-15,0 42 31,0 0-15,-21 0-16,21 1 0,-21-1 0,21 0 16,0 0-16,-21 0 0,21 0 0,0 1 15,0-1-15,-21 0 0,21 0 0,-22 0 16,22 0 0,0-42 15,22 0-16,-1 0-15,-21 0 16,21 0-16,0-1 0,0 1 16,-21 0-16,21 0 0,1 0 0,-22 0 15,21-1-15,-21 1 0,21 21 16,0 0-16,0 0 16,-21 21-1,0 1-15,0-1 0,0 21 16,0-21-16,0 0 0,0 1 0,0-1 15,0 0-15,0 0 0,0 0 16,0 0-16,0 1 0,21-22 16,-21 21-16,22-21 0,-1 0 15,0 0-15,0 0 16,0 0-16,0 0 0,1 0 0,-1 0 16,0-21-16,21 21 0,-21-22 0,1 1 15,-1 21-15,21-21 0,-21 0 0,0 0 16,1 0-16,-1-1 0,0 1 15,0 0-15,-21-21 0,21 21 16,-21-1-16,0 1 0,-21 42 31,0 1-15,21-1-16,0 0 0,-21 0 16,21 0-16,-21 0 0,21 1 15,0-1-15,0 0 0,0 0 16,0 0-16,0 0 15,0 1-15,21-22 16,0 0-16,0 0 0,0 0 16,0 0-16,1 0 0,-1 0 15,0 0-15,0-22 0,0 1 16,0 21-16,1-21 0,-22 0 0,0 0 16,21 0-16,-21-1 0,21 1 0,-21-21 15,0 0-15,0 20 0,0-20 16,0 21-16,0 0 0,-21 0 15,0-1-15,-1 1 0,1 21 16,0 0-16,0 0 0,0 0 16,0 0-16,-1 0 0,1 0 0,0 0 15,0 21-15,0 1 0,0-1 0,21 0 16,-22 0-16,22 21 0,0-20 0,0-1 16,0 0-16,0 0 0,0 0 0,0 0 15,0 1-15,0-1 0,22-21 16,-1 21-16,0 0 0,0-21 0,0 0 15,0 0-15,1 0 0,-1 0 0,0 0 16,0 0-16,0 0 0,0 0 16,1 0-16,-1-21 0,0 21 0,0-21 15,-21 0-15,21 21 0,0-22 0,1 1 16,-22 0-16,21 0 0,0-21 16,-21 20-16,0 1 0,21 0 0,-21 0 15,21 0-15,-21 0 16,0 42 15,0 0-31,0 0 0,0 0 16,0 0-16,0 1 0,0 20 0,0-21 15,0 0-15,0 0 0,0 1 0,0-1 16,0 0-16,0 0 16,0 0-16,0 0 15,21-21-15,1 0 16,-1 0-16,0 0 15,0 0-15,0-21 0,0 0 16,1 0-16,-1 0 0,0 0 16,0-1-16,0-41 15,0 42-15,-21 0 0,22-1 16,-22 1-16,0 0 0,0 0 16,0 42-1,-22 0-15,22 0 16,0 1-16,-21-1 0,21 0 15,0 0-15,-21 0 16,21 0-16,0 1 0,0-1 16,0 0-16,0 0 0,0 0 15,21-21-15,0 0 0,1 0 0,-1 21 16,0-21-16,0 0 0,0 0 16,0 0-16,1 0 0,-1-21 15,0 21-15,0-21 0,0 21 16,22-42-16,-22 21 0,0-1 0,42-20 15,-20 0-15,-22 21 16,0-22-16,21 1 16,-20 0-16,-1 20 15,-21 1-15,0 42 32,0 1-32,-21-1 15,21 0-15,0 0 0,0 21 0,0-20 16,0-1-16,0 0 0,0 0 0,0 0 15,0 0-15,0 1 0,0-1 0,0 0 16,0 0-16,0 0 0,-22 0 0,1 1 16,0-1-1,0-21-15,21 21 16,-21-21-16,0 0 0,-1 0 16,1 0-1,0-21-15,0 0 0,21-1 16,-21 1-16,-22 0 0,22-21 15</inkml:trace>
  <inkml:trace contextRef="#ctx0" brushRef="#br0" timeOffset="60007.75">10583 8911 0,'-21'0'32,"0"0"30</inkml:trace>
  <inkml:trace contextRef="#ctx0" brushRef="#br0" timeOffset="60290.69">9292 9144 0,'21'0'15,"0"0"-15,1 0 16,-1 0-16,0-21 0,0 21 16,0 0-16,0 0 0,1 0 0,-1 0 15,0 0-15,0 0 0,0 0 16,0 0-16,1 0 15,-1 0-15,0 0 16</inkml:trace>
  <inkml:trace contextRef="#ctx0" brushRef="#br0" timeOffset="61679.47">13928 9123 0,'0'-21'0,"-22"21"15,1-21-15,0 21 16,0-22 0,0 22-16,0 0 31,21 22-31,0-1 0,0 0 0,0 0 16,-22 0-16,22 0 0,0 1 0,0 20 15,0-21-15,0 0 0,-21 22 0,21-22 16,-21 0-16,0 21 0,0-21 0,0 22 15,-1-22-15,1 0 0,0 21 16,0-20-16,0-1 0,21 0 16,-21-21-16,21 21 0,-22 0 0,22-42 47,0 0-47,0 0 15,0-22-15,0 22 0,0 0 16,0 0-16,0-21 0,22 20 0,-1-20 15,-21 21-15,0-21 0,21-1 16,0 22-16,0 0 0,0-21 0,1 20 16,-1 1-16,0 21 0,21-21 0,1 21 15,-22 0-15,0 0 0,0 0 16,0 21-16,0 0 0,1 1 0,-1-1 16,0 0-16,-21 0 0,21 0 15,-21 0-15,21 1 0,-21-1 0,21 0 0,-21 0 16,0 0-1,0 0-15,0 1 0,0-1 16,-21-21 0,0 0-1,21-21 1,0-1 0,0 1-16,0 0 0,21 0 15,-21 0-15,21 0 0,1-22 0,-1 22 16,0 0-16,0-21 0,0 20 15,22 1-15,-22 0 0,0 0 16,21 0-16,-21 21 0,22 0 0,-22 0 16,0 0-16,0 0 0,0 21 0,1 0 15,-1 0-15,-21 22 0,0-22 0,0 21 16,0 0-16,0-20 0,0-1 16,0 0-16,-21 0 0,-1 0 0,22 0 15,-21 1-15,0-1 0,21 0 16,-21 0-16,0-21 15,21-21 32,0 0-47,0 0 0,0-1 16,0 1-16</inkml:trace>
  <inkml:trace contextRef="#ctx0" brushRef="#br0" timeOffset="62037.27">14457 9335 0,'0'21'16,"21"-21"-16,0 0 0,0 0 15,0 0-15,1 0 0,-1 0 16,0 0-16,0 0 16,0-21-16,0-1 0,1 22 0,-1-21 15,0 21-15,0-21 0,0 21 0,0 0 16,1-21-16,-1 0 0,-21 0 15,0-1 1,-21 22-16,-1 0 16,1 0-16,0 0 0,0 0 0,0 0 15,0 0-15,-1 22 0,1-22 0,0 21 16,0 0-16,0 0 0,21 0 0,0 0 16,0 1-16,0-1 0,0 0 15,0 0-15,0 0 0,0 0 16,0 1-16,0-1 0,0 0 15,21-21-15,0 0 0,0 21 16,0-21-16,1 0 0,-1 0 16,0 0-16,0 0 0,0-21 0,0 21 15,1-21-15</inkml:trace>
  <inkml:trace contextRef="#ctx0" brushRef="#br0" timeOffset="62702.92">15113 9144 0,'0'21'16,"0"0"-16,0 1 16,-21-1-16,21 0 0,0 0 15,0 0-15,0 0 0,-21 1 0,21-1 16,0 21-16,0-21 0,-22 0 16,22 1-16,0-1 0,0 0 0,0 0 15,0 0-15,0-42 47,0 0-47,-21 0 16,21 0-16,0-1 0,0 1 15,0 0-15,0 0 0,0 0 0,0-22 16,0 22-16,21 0 0,1 0 16,-22 0-16,21 0 0,0-1 0,0 1 15,0 0-15,22 21 0,-22 0 0,0 0 16,0 0-16,0 0 0,0 0 15,22 21-15,-22 0 0,0 1 0,0-1 16,0 0-16,1 0 0,-1 0 0,-21 0 16,0 1-16,21-1 0,-21 0 0,0 0 15,0 0-15,0 0 0,0 1 16,-21-22 15,0 0-15,21-22-1,0 1-15,0 0 0,21 0 16,0 0-16,0 21 0,-21-21 16,21-22-16,0 22 0,1 0 0,-1 0 15,21 0-15,-21-1 0,0 22 0,-21-21 16,22 21-16,-1 0 0,0 0 0,0 0 16,0 0-16,-21 21 0,0 1 15,21-1-15,-21 0 0,0 0 16,0 0-16,0 0 0,0 1 0,0-1 15,0 0-15,0 0 0,-21 0 0,21 0 16,-21-21-16,21 22 0,0-1 0,-21 0 16,21 0-1,21-42 17</inkml:trace>
  <inkml:trace contextRef="#ctx0" brushRef="#br0" timeOffset="63111.22">16171 9186 0,'0'0'15,"21"0"-15,-42 0 16,0 0 0,0 0-16,0 22 0,0-1 15,-1 0-15,22 0 0,0 0 0,-21 0 16,21 1-16,-21-1 0,21 0 15,0 0-15,-21 21 0,21-20 0,0-1 16,0 0-16,0 0 0,0 0 0,0 0 16,21-21-16,0 22 0,0-22 15,1 0-15,-1 0 0,0 0 16,0 0-16,0 0 0,0 0 0,1 0 16,-1-22-16,0 1 0,0 21 0,0-21 15,0 0-15,1 0 0,-22 0 0,0-1 16,0 1-16,0 0 0,0 0 15,0 0-15,0 0 0,0-1 0,-22 1 0,1 0 16,0 0-16,0 0 0,0 21 16,0 0-16,-1 0 0,1 0 0,0 0 15,0 0-15,0 0 0,0 0 0,-1 0 16,22 21-16,0 0 16,0 0-16,0 0 0,0 1 15,0-1-15,22-21 0,-1 21 16,0-21-16,21 0 0,-21 0 15</inkml:trace>
  <inkml:trace contextRef="#ctx0" brushRef="#br0" timeOffset="63511.98">16489 9335 0,'0'-22'0,"0"44"0,21-65 15,-21 22-15,21 21 0,-21-21 16,21 21-16,0 0 0,-21-21 15,22 21-15,-1 0 0,0 0 16,0 0-16,0 0 16,0 0-16,-21 21 0,22 0 0,-22 0 15,21 0-15,-21 1 0,0-1 0,0 0 16,0 0-16,0 0 0,0 0 0,0 1 16,0-1-16,0 0 0,0 0 0,0 0 15,0 0-15,-21-21 0,21 22 16,-22-22-16,22 21 0,-21-21 15,0 0-15,21-21 16,0-1 0,0 1-16,0 0 0,0 0 15,0 0-15,21 0 0,0-1 16,-21 1-16,0 0 0,22 0 0,-22 0 16,21-22-16,0 22 0,-21 0 0,0 0 15,21 0-15,0 0 0,0-1 16,-21 1-16,22 21 0,-1 0 0,0 0 15,0 0 1</inkml:trace>
  <inkml:trace contextRef="#ctx0" brushRef="#br0" timeOffset="64104.74">17145 9250 0,'-21'0'31,"0"21"-15,21 0-16,-22 0 0,1-21 15,21 22-15,-21-1 0,21 0 0,0 0 16,0 0-16,0 0 0,0 1 0,0-1 16,0 0-16,0 0 15,0 0-15,21-21 0,0 21 16,1-21-16,-1 0 0,0 0 15,0 0-15,0 0 0,0-21 0,22 0 16,-22 21-16,0-21 0,0 21 0,0-21 16,1 0-16,-1-1 0,0 1 15,0 0-15,0 0 0,0 0 0,-21 0 16,22-1-16,-22 1 0,21-21 0,-21 21 16,0 0-16,21-1 0,-21 1 15,-21 42 1,0 1-1,-1-1-15,22 21 16,-21-21-16,21 0 0,-21 22 0,21-22 16,-21 21-16,21 1 0,-21-1 0,21 21 15,0-20-15,0-1 0,0 22 16,-21-22-16,21 21 0,0-20 0,0-1 16,0 22-16,0-22 0,0 0 0,0 22 15,0-22-15,0 22 0,0-22 0,-22 21 16,22-20-16,0 20 0,0-20 0,-21-1 15,0 21-15,0-41 0,0 20 16,-22 0-16,22-21 0,-21 1 0,21-1 16,-22 0-16,1 0 0,21-21 0,-21 0 15,20 0-15,-20 0 0,0 0 0,21 0 16,-1 0-16,1-21 0,-21 0 0,21 21 16,0-21-16,21-1 0,-22 1 0,1 0 15,21-21-15,0 21 0,0-1 0,-21-20 16,21 0-16,0 21 0</inkml:trace>
  <inkml:trace contextRef="#ctx0" brushRef="#br0" timeOffset="65339.85">19219 8382 0,'0'0'15,"0"-21"-15,21 0 0,1 0 0,-22-1 0,0 1 16,21 0-16,-21 0 16,0 0-16,0 0 0,0-1 15,-21 22-15,-1 0 16,1 22-16,0-1 0,0 0 16,0 21-16,0-21 0,-1 22 0,1-1 15,0 22-15,0-22 0,0 0 0,0 22 16,21-1-16,-22 1 0,1-1 0,0 1 15,0-1-15,0-20 0,21 20 16,-21 1-16,-1-22 0,1 0 0,21 1 16,-21-1-16,0 0 0,0-21 0,21 1 15,-21-1-15,-1 0 0,1 0 0,0 0 16,0-21-16,21 21 16,-21-21-16,0 0 0,-1-21 15,22 0-15,0 0 16,-21 0-16,21 0 0,0-1 0,0-20 15,0 21-15,0-21 0,0 20 0,0-20 16,0 0-16,0 21 0,0-22 16,21 22-16,-21-21 0,22 21 0,-22-1 15,0 1-15,21 21 0,0 0 16,-21 21 0,21 1-16,-21-1 0,21 0 0,-21 0 15,0 0-15,21 22 0,1-22 0,-22 0 16,21 0-16,0 21 0,-21-20 15,21-1-15,0 0 0,0 0 16,1 0-16,-1-21 0,0 0 16,0 21-16,0-21 0,0 0 0,1 0 15,20 0-15,-21 0 0,0 0 0,22 0 16,-1-21-16,-21 21 0,21-21 16,-20 0-16,20 21 0,-21-21 0,0 0 15,0-1-15,1 1 0,-1 21 0,0-21 0,0 0 16,0 0-16,-21 0 0,0-1 15,21 22-15,-21-21 0,0 42 47,-21 1-47,21-1 0,0 0 16,0 0-16,0 0 0,0 0 0,0 1 16,0-1-16,0 0 0,0 0 15,0 0-15,21-21 16,1 0-16,-1 0 0,0 0 15,0 0-15,21 0 0,-20 0 0,-1 0 16,21 0-16,-21 0 0,0-21 16,22 0-16,-22 21 0,0-21 0,0 0 15,0-1-15,1 1 0,-1 0 16,-21 0-16,0 0 0,0-22 0,0 22 0,0 0 16,0-21-16,0 21 0,-21-1 15,-1 1-15,1 21 0,0-21 0,0 21 16,0 0-16,-22 0 0,22 0 0,0 0 15,0 0-15,0 0 0,-22 21 16,22 0-16,21 1 0,-21-1 16,21 0-16,0 0 0,0 0 0,0 0 15,0 1-15,0-1 0,0 0 16,21 0-16,0-21 0,-21 21 0,22-21 16,-1 0-16,0 0 0,0 0 0,0 0 15,0 0-15,1 0 0</inkml:trace>
  <inkml:trace contextRef="#ctx0" brushRef="#br0" timeOffset="65631.98">20447 8890 0,'0'0'16,"0"-21"-16,0 0 0,0 0 15,-21 21-15,0 0 0,-1 0 16,1 0-16,0 21 0,-21 0 15,21 0-15,-1 21 0,1-20 0,0-1 16,0 0-16,0 21 0,0-21 16,21 22-16,0-22 0,-22 0 15,22 21-15,-21-20 0,21-1 0,0 0 16,0 0-16,0 0 0,0 0 0,21 1 16,1-1-16,-1-21 15,0 0-15,21 0 0,-21 0 0,22 0 16,-1 0-16,0 0 0,1 0 0,-1 0 15,0 0-15,1 0 0,20-21 0,-20-1 16,-1 22-16</inkml:trace>
  <inkml:trace contextRef="#ctx0" brushRef="#br0" timeOffset="67291.53">20997 8996 0,'0'0'0,"-42"-21"15,21 21 1,0 0-16,-1 0 0,1 21 0,0-21 15,0 21-15,0 0 0,0 0 0,-1 1 16,1-1-16,21 0 0,-21 0 0,0 0 16,21 0-16,0 1 0,0-1 0,0 0 15,0 0-15,0 0 16,0 0-16,0 1 16,21-22-16,0 0 0,0 0 0,1 0 15,-1 0-15,0 0 0,0 0 0,0 0 16,0-22-16,1 1 0,-1 21 0,-21-21 15,21 0-15,0 21 0,0-21 16,-21 0-16,0-22 0,21 22 0,-21 0 16,22 0-16,-22 0 0,0-1 0,0 1 15,0 0-15,0 42 32,0 0-32,0 1 0,0 20 15,0-21-15,0 0 0,0 0 0,0 1 16,0-1-16,0 0 0,0 0 0,0 0 15,0 0-15,0 1 0,0-1 16,21-21-16,-21 21 0,21-21 0,0 0 16,0 0-16,0 0 0,1 0 15,-1 0-15,0 0 0,0 0 16,0-21-16,0 0 0,1 21 16,-1-22-16,0 1 0,0-21 0,-21 21 15,21 0-15,0-22 0,1 1 0,-1 0 16,0-1-16,0-20 0,0-1 0,0 22 15,1-22-15,20-41 16,-21 41-16,-21-21 0,21 43 0,-21 21 16,0-21-16,0 20 0,0 1 15,-21 42 1,0 1-16,21-1 16,-21 0-16,0 21 0,-1-21 15,22 22-15,-21-1 0,0 0 0,21 22 16,0-22-16,-21 1 0,21 20 0,0-21 15,-21 1-15,21-1 0,0 0 0,0 1 16,0-22-16,0 21 0,0 22 16,0-43-16,0 0 0,21 0 15,0-21-15,-21 21 0,21-21 0,0 0 16,1 22-16,-1-22 0,0 0 16,21 0-16,-21 0 0,1 0 0,-1-22 15,0 1-15,0 21 0,21-21 0,-20 0 16,-1 0-16,-21 0 0,21-1 0,0 1 15,0-21-15,0 21 16,-21 0-16,22 21 16,-22-22-16,0 44 31,0-1-31,0 0 0,0 0 16,0 0-16,0 0 0,0 1 0,-22-22 15,22 21-15,0 0 0,0 0 16,0 0-16,0 0 15,22-21-15,-1 0 16,0 0 0,0 0-16,0 0 0,0 0 0,1-21 15,-1 0-15,0 21 0,0-21 16,0 0-16,0 0 0,1-1 16,-1 1-16,0-21 0,0 21 0,-21 0 15,21-1-15,-21 1 0,21 21 16,-21 21-1,0 1-15,-21-1 16,0-21-16,21 21 0,-21 0 16,21 0-16,0 0 0,0 1 0,0-1 15,0 0-15,0 0 16,0 0 0,21-21-1,0 0-15,0 0 16,1 0-16,-1-21 15,-21 0-15,0 0 0,21 0 16,-21-1-16,0 1 0,0 0 16,0 0-16,0 0 0,-21 0 15,0-1-15,-1 22 0,1-21 16,0 21-16,0 0 16,21-21 15,21 21-16,0 0-15,22 0 16,-22 0-16,0-21 0,0 21 16,0 0-16,0 0 0,22 0 0,-22 0 15,0 0-15,0 0 0,0 0 0,1 21 16,-1-21-16,0 21 0,-21 0 16,0 1-16,21-1 0,-21 0 0,0 0 15,0 0-15,0 0 0,0 1 0,0-1 16,0 0-16,0 0 0,0 0 0,0 0 15,0 1-15,-21-22 16,21 21-16,-21-21 0,0 0 16,21-21 15,0-1-31,0 1 16,0 0-16,0 0 15,0 0-15,21 0 0,0-1 0,0-20 16,0 21-16,0-21 15,22-22-15,-1 22 0,-21 21 0,0-1 16,22 1-16,-22 0 0,0 0 0,0 21 16,0 0-16,-21 21 0,0 0 15,0 0-15,0 1 0,0 20 16,0-21-16,0 21 0,0-20 0,0-1 0,0 21 16,0-21-16,0 0 15,0 1-15,0-1 0,-21-21 0,21 21 16,-21 0-16,21 0 0,-21-21 15,21-21 17,0 0-17,0 0-15,0 0 0</inkml:trace>
  <inkml:trace contextRef="#ctx0" brushRef="#br0" timeOffset="67471.44">22796 8700 0,'0'-22'0,"0"44"0,-21-44 0,21 1 16,0 0-16,-21 21 0,0 0 16,0 0-16,0 0 15,-1 0-15,22 21 16,-21-21-16,0 0 16,0 0-1,0 0-15,0 0 0,-1 0 16</inkml:trace>
  <inkml:trace contextRef="#ctx0" brushRef="#br0" timeOffset="67732.28">21230 8763 0,'0'0'0,"-21"21"0,-21-21 15,20 0-15,1 0 0,42 0 31,1 0-31,20 0 0,-21 0 0,21 0 16,1 0-16,-1-21 0,0 21 0,1 0 16,-1 0-16,0-21 0,1 21 0,-1 0 15,-21 0-15,0 0 0,1 0 0,-22-21 16,21 21-16,-42 0 31,-1 0-31,1 0 0,0 0 16,0 0-16,-21 0 0,-1 0 0</inkml:trace>
  <inkml:trace contextRef="#ctx0" brushRef="#br0" timeOffset="68711.44">3217 11324 0,'0'0'15,"0"-84"1,0 62-16,0 1 0,0 0 0,0 0 16,0 0-16,0 63 31,0-21-31,0 22 16,-21-1-16,21 0 0,-21 22 0,21-22 15,0 22-15,0-1 0,0-21 16,-21 22-16,21-1 0,-21-20 0,-1 20 15,1-20-15,21-1 0,-21 0 0,0 1 16,21-1-16,0 0 0,0-21 0,0 22 16,-21-22-16,21 0 0,0 0 15,0-42 17,0 0-32,-21 0 0,21 0 15</inkml:trace>
  <inkml:trace contextRef="#ctx0" brushRef="#br0" timeOffset="69532.97">2540 11769 0,'21'0'32,"0"0"-32,22 0 0,-22 0 15,21 0-15,0 0 0,1 0 0,-1 0 16,22-21-16,-22 21 15,21-22-15,-20 22 0,20-21 0,22 0 16,-22 0-16,1 21 0,-1-21 0,1 0 16,-1-1-16,1 1 0,-22 0 0,22 0 15,-22 0-15,0 0 0,-20-1 16,20 1-16,-21 0 0,0 0 0,-21 0 16,0 0-16,0-1 0,21 22 0,-21-21 15,0 42 1,-21 1-1,21-1-15,0 21 0,-21 0 16,0-20-16,0 20 0,0 0 0,21 1 16,-22-1-16,1 0 0,0 1 15,0-1-15,0-21 0,0 21 0,21 1 16,-22-22-16,22 21 0,-21-21 0,21 1 16,-21-22-16,21 21 0,0 0 0,21-42 46,0 0-46,1-1 0,-1 1 0,0 0 16,0 0-16,0 0 0,0-22 16,1 22-16,-1-21 0,0 21 0,0-22 15,0 1-15,0 21 0,1-21 0,-1 20 16,0 1-16,0-21 16,-21 21-16,21 21 0,-21 21 15,0 0-15,0 0 16,0 0-16,0 22 0,0-22 15,0 0-15,0 0 0,0 22 0,0-22 16,0 0-16,0 0 0,0 0 0,0 0 16,0 1-16,0-1 0,21-21 15,-21 21-15,22-21 0,-1 21 0,0-21 16,0 0-16,0 0 0,0 0 0,1 0 16,20 0-16,-21-21 0,21 0 0,-20 21 15,20-21-15,-21-1 0,21 1 0,-20 0 16,20 0-16,-21 21 15,0-42-15,0 20 0,-21 1 0,0 0 16,0 0-16,0 0 0,0 0 0,0-1 16,-21 1-16,0 21 0,0 0 15,0 0-15,0 0 0,-1 0 16,1 21-16,0 1 0,0-22 0,21 21 16,-21 0-16,21 0 0,-21 0 0,21 0 15,0 1-15,0-1 0,0 0 16,0 0-16,0 0 0,21-21 0,0 0 15,0 21-15,0-21 16,0 22-16,22-22 0,-22 0 0,21 0 0,-21 0 16,22 0-16,-1-22 0,0 1 15</inkml:trace>
  <inkml:trace contextRef="#ctx0" brushRef="#br0" timeOffset="70101">6202 11345 0,'0'0'0,"42"-21"0,-21 21 16,0-21-16,22 0 0,-22 0 0,0 21 16,0-21-16,0-1 0,1 1 15,-22 0-15,0 0 0,0 0 16,0 0-16,-43-1 15,22 22-15,0 0 0,-21 0 16,-1 22-16,22-1 0,-42 0 0,20 0 16,1 0-16,0 0 0,-22 22 0,22-22 15,-1 21-15,1 1 0,0-22 16,21 0-16,-22 21 0,43-21 0,0 1 16,0-1-16,0 0 0,0 0 0,0 0 15,21 0-15,1-21 0,-1 22 16,0-22-16,0 0 0,21 21 0,1-21 15,-22 21-15,21 0 16,-21-21-16,22 21 0,-22 0 0,21-21 16,-21 22-16,1-1 0,-1 0 0,-21 0 15,0 0-15,0 0 0,0 1 16,0-1-16,-21 0 0,-22-21 16,22 21-16,-21-21 0,21 0 0,-22 21 15,1-21-15,0 0 0,-1 0 16,1 0-16,0 0 0,-1 0 0,22-21 15,-21 21-15,21-21 0,-22 0 16,22 0-16,0 21 0,21-22 16,-21 1-16,0 21 0,21-21 0,0 0 0,-22 21 15,22-21-15,0 0 16,0-1 0,22 22-16,-1-21 0,0 21 15,0 0-15,21-21 0,-20 21 0,20 0 16,0-21-16</inkml:trace>
  <inkml:trace contextRef="#ctx0" brushRef="#br0" timeOffset="70335.86">6350 11557 0,'0'21'31,"0"0"-31,0 1 0,0-1 16,0 0-16,0 0 0,-21 0 15,21 0-15,0 1 0,0-1 0,-21 0 16,21 0-16,0 0 0,0 0 16,0 1-16,0-1 15,0-42 17,0-1-32,21 1 15</inkml:trace>
  <inkml:trace contextRef="#ctx0" brushRef="#br0" timeOffset="70515.75">6519 11472 0,'0'0'0,"-21"0"16,0 0 0,0 0-1,42 0 16,0 0-31,0 0 16,-21-21-16,21 21 0</inkml:trace>
  <inkml:trace contextRef="#ctx0" brushRef="#br0" timeOffset="71308.39">6731 11494 0,'0'21'0,"0"0"15,21-21 1,0 0 0,0 0-16,1 0 0,-1 0 15,0 0-15,0 0 0,21 0 0,-20 0 16,-1 0-16,0 0 0,0-21 16,0 21-16,0 0 0,1-21 15,-22-1 1,-22 22-1,1 22 1,0-22-16,0 21 0,21 0 0,-21 0 16,0 0-16,-1 0 0,1 1 0,-21-1 15,21 0-15,0 0 0,-1 0 0,1 0 16,-21 22-16,21-22 0,0 0 0,-1-21 16,1 21-16,0 0 0,0 1 15,0-22-15,21 21 0,-21-21 0,21-21 47,21-1-31,0 22-16,0-21 0,0 0 0,0 0 15,1 0 1,-1 21-16,0 0 16,-21 21-1,0 0-15,21-21 16,-21 21-16,0 0 0,21-21 0,-21 22 15,0-1-15,21 0 0,1-21 16,-1 21-16,0-21 16,0 0-16,0 0 0,0 0 15,1 0-15,-1 0 0,0 0 16,0 0-16,0 0 0,22 0 0,-22-21 16,0 0-16,0 21 0,0-21 0,0 21 15,1-22-15,-1 1 0,0 0 0,-21 0 16,21 0-16,0 0 0,0-22 0,-21 22 15,0 0-15,0 0 0,0-22 16,0 22-16,0 0 0,0 0 16,-21 21-16,0 0 15,0 21-15,0 0 0,0 0 16,21 1-16,0-1 0,-22 21 16,22-21-16,-21 0 0,21 1 0,0-1 15,0 0-15,0 0 0,0 0 16,0 0-16,0 1 0,0-1 15,21 0-15,1 0 0,-1-21 16,0 0-16,0 0 16,0 0-16,0 0 15,1 0-15,-1-21 0,0 21 16,0-21-16,21 0 0</inkml:trace>
  <inkml:trace contextRef="#ctx0" brushRef="#br0" timeOffset="71604.23">8361 11451 0,'0'0'0,"21"0"15,-21 21 1,0 1-16,0-1 0,0 0 15,-21 0-15,21 0 0,-21 22 0,21-22 0,0 0 16,0 21-16,0-21 16,-22 1-16,22 20 0,0-21 0,0 0 15,-21 0-15,21 1 0,0-1 16,0 0-16,0-42 47,21 21-47,-21-21 0</inkml:trace>
  <inkml:trace contextRef="#ctx0" brushRef="#br0" timeOffset="72051.97">8890 11578 0,'0'0'0,"0"-21"15,0 0 1,-21 0-1,0 21-15,-1 0 0,1 0 0,0 0 16,0 0-16,0 21 0,0-21 16,-1 21-16,1 0 0,0 0 15,21 1-15,-21-22 0,21 21 16,-21 0-16,21 0 0,0 0 16,0 0-16,0 1 15,21-22-15,0 0 0,0 0 16,0 21-16,1-21 0,-1 0 15,0 0-15,0 0 0,-21 21 0,21-21 16,0 21-16,-21 0 16,0 0-16,0 1 15,-21-1-15,0-21 16,0 21-16,0 0 0,0-21 0,-1 21 16,1-21-16,-21 0 0,21 21 0,0-21 15,-1 0-15,1 0 0,0 0 16,0 0-16,0 0 15,21-21 1,-21 21-16,21-21 0,0 0 16,0 0-16,0 0 15,0-1-15,0 1 16,0 0-16</inkml:trace>
  <inkml:trace contextRef="#ctx0" brushRef="#br0" timeOffset="72251.86">8403 11345 0,'-21'-21'15,"0"21"-15,21-21 16,-21 21 31,-1 0-32,1 0-15,0 0 0,0 0 16</inkml:trace>
  <inkml:trace contextRef="#ctx0" brushRef="#br0" timeOffset="74114.11">9842 11684 0,'-21'0'0,"42"0"0,-21 0 62,22 0-62,-1 0 0,0 0 0,0 0 16,21-21-16,-20 0 0,20 21 16,0-21-16,1-1 0,20 1 0,-21 0 15,1-21-15,-1 21 0,0-22 0,22 22 16,-22-21-16,1 21 0,-1-22 16,0 22-16,-21-21 0,1-1 0,-1 22 15,0-21-15,-21 21 0,21-22 0,-21 22 16,0-21-16,0 21 0,0 0 15,0-1-15,0 1 0,-21 0 0,21 0 16,-21 0-16,0 21 16,-1 0-16,1 21 15,21 0-15,0 0 0,-21 22 0,0-1 16,21 0-16,-21 1 0,21 20 16,-21 1-16,21-1 0,-22 1 0,1-1 15,21 1-15,-21-1 0,0 1 16,0-1-16,21 1 0,-21-1 0,-1 1 0,1-1 15,0 22-15,21-22 0,-21 1 16,0-1-16,0 1 0,-1 20 0,-20-20 16,21-1-16,-21 64 0,20-63 15,1-1-15,0 1 0,21-1 0,-21-20 16,21 20-16,0-20 0,0-1 16,0 0-16,0 1 0,0-22 0,0 0 15,0 0-15,21 0 0,0-21 16,0 0-16,1 0 0,-1 0 0,0 0 0,21-21 15,-21 0-15,22 0 0,-1 0 0,-21-22 16,22 1-16,-1 0 0,0-1 16,1-20-16,-1-1 0,0 1 0,1-1 15,-1 1-15,-21-1 0,21 1 0,-20-1 16,-1-20-16,-21 20 0,0 1 16,0-22-16,0 21 0,-21 1 0,-1-1 15,-20 22-15,21 0 0,0-1 0,-22 22 16,22-21-16,-21 21 0,21 0 15,-43-1-15,43 22 0,0-21 0,0 21 16,0 0 0,21-21-16,21 21 15,0 0-15,-21-21 16,21 21-16,21-21 0,-20 21 16,-1-21-16,21-1 0,0 22 0,-20-21 15,20 0-15,21 0 0,-20 0 0,-1 0 16,0-1-16,1 1 0,-1 0 0,-21 0 15,22-21-15,-1 20 0,-21 1 0,0 0 16,0 0-16,1 21 0,-22-21 16,0 42 15,0 0-31,0 0 0,0 0 16,0 1-16,0-1 0,0 0 0,0 0 15,0 21-15,0-20 0,0-1 16,0 0-16,0 0 0,0 0 15,0 0-15,21-21 0,-21 22 0,21-22 16,0 0-16,0 0 16,0 0-16,1 0 15,-1 0-15,0-22 16,0 22-16,0-21 0,-21 0 0,21 0 16,1 0-16,-1 0 0,0-1 15,0 1-15,21-21 0,1 21 16,-22 0-16,0 21 0,0-22 0,0 22 15,1 0-15,-1 0 0,0 0 0,0 0 16,-21 22-16,0-1 16,0 0-16,0 0 0,0 0 15,-21 0-15,0 1 0,21-1 0,-21 0 16,21 0-16,0 0 0,-22 0 16,22 1-16,-21-22 0,21 21 0,-21-21 15,21 21-15,21-21 31,0-21-15,1 21-16,-22-21 0,21-1 0,0 1 16,0 21-16,0-21 0,0 0 15,1 0-15,-22-22 0,21 22 0,0 0 16,0 0-16,0 0 0,-21 0 0,0-1 16,0 1-16,0 0 0,0 0 15,0 42 16,-21-21-31,0 21 0,21 0 0,-21 1 16,21-1-16,0 0 0,0 0 0,0 0 16,0 0-16,0 1 0,0-1 0,0 0 15,0 0-15,0 0 16,0 0-16,21 1 0,0-22 16,0 0-16,0 0 0,1 0 15,-1 0-15,0 0 0,21 0 0,-21 0 16,1 0-16,20 0 0,-21-22 0,21 22 15,-20-21-15,20 0 0,-21 21 16,0-21-16,22-21 0,-22 20 16,-21 1-16,21 21 0,-21-21 0,0 0 15,0 0-15,0 0 0,-21 21 32,0 0-32,-1 0 0,1 0 15,0 21-15,0 0 0,21 0 16,-21 0-16,21 0 0,0 1 0,0-1 15,0 0-15,0 0 0,0 0 16,0 0-16,0 1 16,21-1-16,0-21 0,-21 21 15,21-21-15,0 0 16,1 0-16,-1 0 16,0 0-16,0 0 0,0 0 15,0 0-15,1 0 0,-1-21 0,0 21 16,0-21-16,0 21 0,0 0 0,22-22 15</inkml:trace>
  <inkml:trace contextRef="#ctx0" brushRef="#br0" timeOffset="74752.03">12954 11367 0,'0'0'0,"0"-22"15,-21 1 1,0 21-16,-1 0 0,1 0 15,0 0-15,0 0 0,0 0 16,0 0-16,-1 0 0,1 21 16,0 1-16,0-22 0,0 21 0,21 0 15,-21 0-15,21 0 0,-22 0 0,22 1 16,-21-1-16,21 0 0,0 0 0,0 0 16,0 0-16,0 1 0,0-1 15,0 0-15,0 0 16,21-21-16,1 21 0,-1-21 15,0 0-15,0 0 0,0 0 16,0 0-16,1 0 0,-1 0 16,0-21-16,0 21 0,-21-21 0,21 21 15,0-21-15,1 0 0,-22-1 0,21 1 16,0 0-16,-21 0 0,21 0 0,0-22 16,0 1-16,-21 0 0,22 21 0,-1-22 15,0 1-15,-21-22 0,21 22 16,-21 21-16,21-21 0,-21-1 0,21 22 15,-21-21-15,0 21 0,0-1 16,0-20-16,0 21 0,0 0 0,0 0 16,-21 21-16,0 0 15,0 0 1,21 21-16,0 0 0,-21 21 16,21-21-16,-21 22 0,21-22 0,-22 21 15,22 1-15,0-1 0,-21 21 16,21-20-16,-21-1 0,21 0 0,0 1 15,0-1-15,0-21 0,-21 22 0,21-1 16,0-21-16,0 0 0,0 0 0,0 1 16,0-1-16,0 0 0,21 0 0,0-21 15,-21 21-15,21-21 0,1 0 0,-1 0 16,21 0-16,-21 0 16,0 0-16,1 0 0,-1-21 15,0 21-15,0-21 0,21-21 16,-42 20-16,0 1 0,22 0 0,-22-21 15,0 21-15,0-22 0,0 22 16</inkml:trace>
  <inkml:trace contextRef="#ctx0" brushRef="#br0" timeOffset="75227.75">11726 11028 0,'0'-21'16,"0"42"-16,0-63 47,0 20-31,21 22-1,-21-21-15,0 0 16,-21 21-1,0 0-15,0 0 16,0 0-16,0 0 0,-1 0 0,1 0 16,0 0-16,21 21 0,0 0 15,0 1-15,0-1 16,0 0-16,21 0 16,0-21-1,1 21-15,-1-21 0,0 0 0,0 0 16,0 0-16,22 0 0</inkml:trace>
  <inkml:trace contextRef="#ctx0" brushRef="#br0" timeOffset="75527.58">14139 11536 0,'0'0'0,"0"21"15,21 0-15,1-21 16,-22 21 0,21-21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12:16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1947 0,'0'-21'0,"0"0"16,0 0-16,0 0 15,0 0-15,0-1 0,0 1 16,0 0 0,0 42-1,0 0-15,0 1 16,0-1-16,0 0 0,21 21 0,-21-21 16,0 22-16,21-22 0,-21 21 15,0 1-15,0-22 0,0 21 0,0 0 0,0-20 16,0 20-16,0-21 15,0 0-15,0 22 0,0-22 0,0 0 16,0 0-16,0 0 0,0 0 0,0 1 16,0-1-16,22-21 47,-1-21-47,-21-1 15,21 1-15</inkml:trace>
  <inkml:trace contextRef="#ctx0" brushRef="#br0" timeOffset="505.22">5186 1820 0,'0'0'0,"0"-21"15,0 42 1,-21 1-16,-1-1 16,1 0-16,21 0 0,-21 21 15,21-20-15,-21-1 0,0 21 0,21-21 16,-21 22-16,-1-22 0,22 21 0,0-21 16,-21 0-16,21 22 0,0-22 15,-21 0-15,21 21 0,0-20 16,0-1-16,0 0 0,21 0 0,0-21 15,1 21-15,20 0 0,-21-21 0,0 0 16,22 0-16,-22 0 0,21 0 0,-21 0 16,22 0-16,-1-21 0,-21 0 0,0 21 15,22-21-15,-22 0 0,0 0 16,0-1-16,0 1 0,0 0 16,1-21-16,-22 21 0,0-1 0,0-20 0,0-21 15,0 20-15,0 1 0,0 21 16,0-22-16,0 1 15,0 21-15,-22-21 0,22 20 0,-21 1 16,0 0-16,0 21 0,0-21 0,0 21 16,-1 0-16,1 0 0,-21 0 15,21 21-15,0-21 0,-1 21 16,1 0-16,0 1 0,0-1 0,0 21 16,21-21-16,0 0 0,0 1 0,0-1 15,0 21-15,0-21 0</inkml:trace>
  <inkml:trace contextRef="#ctx0" brushRef="#br0" timeOffset="1211.81">4678 3260 0,'0'0'0,"-21"0"0,-1-21 0,1-1 15,21 1 1,-21 0-16,21 0 0,0 0 16,21 21-1,0 0-15,1 0 16,-1 21-16,0 0 0,0 0 16,0 22-16,0-1 15,1-21-15,-22 21 0,0 1 0,0-1 0,0 0 16,0-20-16,0 20 0,0 0 0,-22 1 15,1-22-15,0 21 0,0-21 16,-21 22-16,-1-22 0,22 0 0,-21 0 16,-1 0-16,1 0 0,0 1 15,21-1-15,-22-21 0,22 0 0,-21 0 16,21 0-16,-1 0 0,1 0 0,0 0 16,0-21-16,0 21 0,21-22 0,0 1 15,0 0-15,0 0 0,0-21 0,0 20 16,0-20-16,0 21 0,0-21 0,0 20 15,0-20-15,21 21 16,0-21-16,0 20 0,0 1 0,22 0 16,-22 21-16,0 0 0,0 0 0,22 0 15,-22 0-15,0 0 0,0 21 0,0 0 16,0 1-16,1-1 0,-1 0 16,0 0-16,0 0 0,0 0 0,-21 1 15,0-1-15,21 0 0,1 0 0,-22 0 16,0 0-16,21-21 0,-21 22 0,21-1 15,0-21-15,-21 21 0,21 0 16,0-21 0,1 0-16,-1 0 15,0 0-15,0 0 0</inkml:trace>
  <inkml:trace contextRef="#ctx0" brushRef="#br0" timeOffset="1641.88">5355 3387 0,'-21'0'16,"0"0"-16,21 21 16,-21 0-16,-1 0 0,22 0 15,0 1-15,-21 20 0,21-21 0,0 0 16,0 0-16,-21 1 0,21-1 0,0 0 15,0 21-15,0-21 0,0 1 16,0-1-16,0 0 0,21 0 16,-21 0-16,21-21 0,1 0 15,-1 21-15,0-21 0,0 0 16,0 0-16,0 0 0,1-21 0,-1 21 16,0-21-16,0 0 0,0 21 0,0-21 15,1 0-15,-1-1 0,-21 1 0,0-21 16,21 21-16,-21 0 0,0-22 15,0 22-15,0-21 0,0 21 0,0-22 16,-21 22-16,0-21 0,-1 21 16,1-1-16,0 1 0,0 21 15,0-21-15,0 21 0,-1 0 0,1 0 16,21 21-16,-21-21 0,21 21 16,-21 1-16,21-1 15,0 0-15,0 0 0,0 0 0,0 0 16,0 1-16</inkml:trace>
  <inkml:trace contextRef="#ctx0" brushRef="#br0" timeOffset="2359.63">4318 4974 0,'0'0'0,"0"-42"16,0 21-16,0 0 0,0-1 15,0 1-15,0 0 0,0 0 0,21 0 16,0 21-16,22-21 16,-22 21-16,0 0 0,0 0 15,21 0-15,-20 21 0,-1 0 0,0 0 16,0 0-16,0 0 0,-21 1 0,0-1 16,0 0-16,0 21 0,0-21 0,0 1 15,0-1-15,-21 21 0,0-21 0,-21 0 16,20 1-16,1-1 0,-21 0 15,0 0-15,20 0 0,1-21 0,-21 21 16,21-21-16,0 0 0,-1 0 16,22-21 31,22 21-47,-1 0 0,0 0 15,21 0-15,-21 0 0,1 0 0,20 0 16,-21 0-16,21 0 0,-20 0 0,20 21 15,-21-21-15,0 22 0,0-1 0,1-21 16,-1 21-16,-21 0 0,0 0 16,0 0-16,0 1 0,0-1 15,0 0-15,-21 0 0,-1 0 0,-20-21 16,21 21-16,0 1 0,-22-22 16,22 21-16,0-21 0,-21 0 0,21 21 15,-1-21-15,1 0 0,0 0 0,0 0 16,0 0-16,0 0 15,-1-21-15,1 21 16,21-21-16,0-1 16,21 22 15,-21-21-31,22 21 16,-1 0-16</inkml:trace>
  <inkml:trace contextRef="#ctx0" brushRef="#br0" timeOffset="2809.37">5482 4995 0,'0'0'16,"-42"0"-1,21 0-15,-1 22 0,1-1 0,0 0 16,0 0-16,0 0 0,21 0 0,0 1 16,-21-1-16,21 0 0,0 21 0,0-21 15,0 1-15,0-1 0,0 0 0,0 0 16,0 0-16,0 0 0,0 1 16,21-22-16,0 21 0,0 0 0,0-21 15,22 0-15,-22 0 0,0 0 16,0 0-16,0 0 0,0 0 0,1 0 15,-1-21-15,0 21 0,0-21 0,0-1 16,0 1-16,-21-21 0,22 21 16,-22 0-16,0-1 0,0-20 0,0 0 15,0 21-15,0-22 0,0 1 16,-22 21-16,1-22 0,21 22 0,-21 0 16,0 0-16,0 0 0,21 0 15,-21 21-15,-1 0 0,-20 0 16,21 0-16,0 21 0,0 0 0,-1 0 15,1 0-15,0 0 16,0 1-16,21 20 0,0-21 0,-21 0 16</inkml:trace>
  <inkml:trace contextRef="#ctx0" brushRef="#br0" timeOffset="3663.91">4381 6350 0,'0'0'0,"22"-21"0,-22-43 16,0 86 15,0-1-31,0 21 16,0 0-16,0-20 0,0 41 0,0-21 15,0 1-15,0-1 0,0 0 0,0 1 16,0-1-16,-22-21 0,1 22 0,21-1 16,-21-21-16,0 21 0,0-20 0,21-1 15,0 0-15,-21 0 0,21 0 16,-22-21-16,22-21 31,22 21-31,-22-21 16,21 0-16,0 0 0,0-43 15,-21 43-15,21-21 0,-21-1 16,21 1-16,-21 0 0,0-1 0,0 1 16,0 0-16,0-22 0,0 22 0,0 21 15,0-22-15,0 22 0,0 0 0,-21 0 16,0 21-16,0 21 16,0 0-16,21 0 0,-21 22 15,-1-22-15,1 21 0,0 0 0,0 1 16,0-1-16,0-21 0,-1 22 15,1-1-15,0-21 0,0 0 0,0 0 16,0 1-16,21-1 0,-22-21 16,22 21-16,0-42 31,0 0-31,22 21 0,-1-22 0,0 1 16,-21-21-16,21 21 0,0 0 0,0-22 15,1 22-15,-1 0 0,0 0 16,21 0-16,-21-1 0,1 22 0,-1 0 15,0 0-15,0 0 0,0 0 0,0 22 16,-21-1-16,22 0 0,-1 21 16,0-21-16,-21 1 0,21-1 15,0 0-15,-21 21 0,21-21 0,1 1 16,-22-1-16,21-21 0,0 21 0,-21 0 16,21-21-16,0 0 0,0 0 0,1 0 15,-1 0-15,0 0 0,0 0 0,0 0 16,0 0-16,1 0 0,-1-21 15,21 0-15,-21 21 0,0-21 0</inkml:trace>
  <inkml:trace contextRef="#ctx0" brushRef="#br0" timeOffset="4043.21">5334 6308 0,'-42'42'16,"20"-21"-1,1 0-15,0 1 0,0-1 16,21 21-16,-21-21 0,0 22 0,21-1 16,-22-21-16,22 21 0,0-20 0,0 20 0,0-21 15,0 0-15,0 0 0,0 1 0,0-1 16,0 0-16,22-21 0,-1 0 16,0 0-16,0 0 0,0 0 15,0 0-15,1 0 0,-1 0 16,0-21-16,21 0 0,-21 21 0,1-22 0,-22 1 15,21-21-15,0 21 0,-21 0 16,21-22-16,-21 22 0,0-21 0,0-1 16,0 22-16,0-21 0,-21 0 15,0 20-15,0 1 0,-1 0 0,1 0 16,0 21-16,0 0 0,0 0 0,0 0 16,-1 0-16,1 0 0,21 21 0,-21-21 15,0 21-15,21 0 0,-21 1 0,21-1 16,0 0-16,0 0 0,0 0 15,0 0-15,0 1 0,0-1 0,0 21 16</inkml:trace>
  <inkml:trace contextRef="#ctx0" brushRef="#br0" timeOffset="4443.79">3958 7980 0,'21'-21'0,"22"0"16,-22 21-16,0-22 15,21 22-15,-21 0 0,1 0 0,-1-21 16,21 21-16,0-21 0,-20 21 0,20 0 16,0 0-16,1 0 0,-1-21 15,-21 21-15,21 0 0,1 0 0,-1 0 16,-21 0-16,0 0 0,-42 0 31,0 0-15,0 0-16,0 0 0,0 0 0</inkml:trace>
  <inkml:trace contextRef="#ctx0" brushRef="#br0" timeOffset="4927.51">3979 8065 0,'0'0'0,"0"21"16,-42 85 0,42-85-16,-21 0 0,21 0 0,-21 0 15,21 0 1,21-21 15,0-21-31,0 21 0,-21-21 16,21 0-16,0 21 0,1-21 0,-1 21 15,0 0-15,0-21 0,0 21 16,0 0-16,1 0 0,-1 0 0,0 0 16,0 0-16,0 0 0,0 0 0,1 0 15,-1 21-15,0-21 0,0 21 16,0 0-16,0-21 0,-21 21 0,22 0 0,-1 1 16,-21-1-16,0 0 15,0 0-15,0 0 0,0 0 16,0 1-16,0-1 0,-21 0 0,-1-21 15,22 21-15,-42 0 0,21-21 0,0 21 16,0 1-16,-1-22 0,1 0 0,-21 21 16,21-21-16,0 0 0,-1 0 0,1 0 15,0 0-15,0 0 0,0 0 16,0 0-16,-1 0 0,1 0 16,42 0 46,1 0-62</inkml:trace>
  <inkml:trace contextRef="#ctx0" brushRef="#br0" timeOffset="5471.19">5101 8086 0,'-21'-21'0,"42"42"0,-63-42 16,21 21-1,-1 0-15,1 21 0,21 0 16,-21 0-16,0 0 0,21 0 15,0 22-15,0-22 0,0 0 0,0 0 16,0 0-16,0 22 0,0-22 0,0 0 16,0 0-16,0 0 0,0 1 15,0-1-15,21 0 0,0-21 0,0 21 16,1-21-16,-1 0 0,0 0 16,0 0-16,0 0 0,0 0 0,1 0 0,-1 0 15,21-21-15,-21 0 0,0 21 16,1-21-16,-22-1 0,21 1 0,0 0 15,-21 0-15,21-21 0,-21 20 16,0-20-16,0 21 0,0 0 0,0-22 16,0 22-16,0 0 0,0 0 0,0 0 15,-21 21-15,0-21 0,0 21 16,-1 0-16,1 0 0,0 0 16,0 21-16,0-21 0,0 0 15,-1 21-15,1-21 0,0 21 16,0-21-1,21 21-15,-21 0 0,0-21 16,21 22-16,-22-22 0,22 21 0,-21 0 16,21 0-16,-21-21 0,21 21 15,-21-21-15,21 21 16</inkml:trace>
  <inkml:trace contextRef="#ctx0" brushRef="#br0" timeOffset="7279.85">6265 1545 0,'-21'0'15,"21"-21"1,0 0 0,0 0-1,0 0-15,0-1 16,0 1-1,0 0-15,0 0 16,21 21-16,0-21 0,1 0 0,-1 21 16,0-22-16,21 22 0,1 0 15,-1-21-15,0 21 0,22 0 0,-22-21 16,22 21-16,-1 0 0,1 0 0,-1 0 16,-21 0-16,1 0 0,20 0 15,-42 21-15,22 0 0,-1-21 16,-21 22-16,0-1 0,1 0 0,-1 0 15,0 0-15,0 0 0,-21 1 0,21-1 16,0 21-16,-21-21 0,22 22 16,-22-22-16,0 21 0,21 0 0,-21 1 15,21-1-15,-21 0 0,0 1 16,0-1-16,0 0 0,0 1 0,0-1 0,-21 0 16,0 1-16,-1-1 0,1 22 15,-21-22-15,21 21 0,-22-20 0,1 20 16,0 1-16,-1-1 0,1-20 0,0 20 15,-1 1-15,1-22 0,0 21 16,-1-20-16,22 20 0,-21 1 0,0-22 16,20 22-16,1-1 0,-21 1 0,21 20 15,-22-20-15,22-1 0,0 1 16,0-1-16,-21 64 0,20-63 16,1-1-16,0 22 0,0-22 0,0 1 15,21 21-15,-21-22 0,21 1 0,-22-1 16,22 22-16,0-22 0,0 1 0,0-1 15,0 1-15,0-1 0,0 1 0,22-1 16,-22 1-16,21-1 16,0-20-16,21 20 0,-21-21 0,1 22 0,20-22 15,-21 1-15,21-1 0,1 0 16,-1 1-16,-21-22 0,22 21 0,-1-21 16,0 0-16,1 1 0,-22-1 0,21 0 15,0-21-15,1 21 0,-22-21 0,21 0 16,-21 0-16,1 0 0,20 0 0,-21 0 15,0-21-15,-21 0 16,0 0-16,0-1 0,0 1 16,0 0-16,0 0 0,0 0 15,0 0-15,-21 21 16,0 0 0,0 0-16,0 0 15,-1 0-15,1 0 0,0 0 0,0 21 16,0-21-16,0 21 15,-1 0-15,1 0 0,0 0 16,21 1-16,-21-1 0,21 0 0,-21 0 16,0 0-16,21 0 0,-22 1 0,22-1 15,0 21-15,-21-21 0,21 0 16,0 22-16,-21-22 0,21 21 0,0-21 0,0 22 16,0-22-16,0 21 0,0 1 15,0-1-15,0 0 0,0 1 0,0-1 16,0 0-16,0 1 0,0 20 15,0 1-15,0-22 0,0 21 0,0 1 16,0-1-16,0 1 0,0-22 0,0 22 16,0-1-16,0 1 0,0-1 0,0 1 15,0-1-15,0 85 0,0-84 16,0-1-16,0 1 0,0-1 0,21 1 16,-21-1-16,0 22 0,0-21 0,21-1 15,-21 1-15,0-1 0,0 1 0,0-1 16,0-21-16,0 22 0,0-1 15,22-20-15,-22 20 0,0-20 0,0 20 16,0-21-16,0 1 0,0-1 0,0 0 16,0 1-16,0-1 0,-22 0 15,22 1-15,-21-1 0,21-21 0,-21 22 16,0-22-16,0 0 0,21 0 0,-21 0 16,-1 0-16,1 1 0,0-1 15,0-21 1,0 0-1,0 0 1,21-21-16,-22 21 16,1 0-16,21-22 0,-21 22 0,21-21 15,-21 0-15,0 0 16,21 0-16,0 0 16,0-1-16,0 1 0,-21 0 15,21 0-15,0 0 0,0 0 0,0-1 16,0-20-16,0 0 0,0 21 0,0-22 15,0 1-15</inkml:trace>
  <inkml:trace contextRef="#ctx0" brushRef="#br0" timeOffset="8965.62">9821 3239 0,'0'-22'0,"0"44"0,21-65 0,1 22 15,-22 0-15,0 0 0,0 0 16,0-1-16,0 1 16,0 0-16,0 42 31,0 0-15,0 1-16,0 20 0,0 0 15,0 1-15,0 20 0,0-21 0,0 22 16,0-22-16,0 22 0,0-1 15,0-20-15,0 20 0,0 1 0,0-22 16,0 21-16,0-20 0,0 20 0,0-20 16,0 20-16,0-21 0,0 1 15,0-1-15,0 0 0,0-20 0,0 20 0,0-21 16,0 0-16,0 0 0,0 1 0,0-1 16,0 0-16,0 0 15,0-42 16,-22 0-15,22 0-16,-21-1 0,21 1 16,0-21-16,0 21 0,0 0 0,0-22 15,0 1-15,0 21 0,0-22 0,0 1 16</inkml:trace>
  <inkml:trace contextRef="#ctx0" brushRef="#br0" timeOffset="10381.21">9969 3196 0,'0'0'0,"0"-21"0,0 0 16,0 42 46,22-21-62,-1 0 16,0 21-16,0-21 16,0 21-16,22-21 0,-22 0 0,21 22 15,0-22-15,1 0 0,-1 0 0,0 21 16,22-21-16,-22 0 0,43 0 0,-22 0 16,22 0-16,0 0 0,-1 0 15,22 0-15,0 0 0,-21 0 16,21 0-16,-1 0 0,-20 0 0,21 0 15,0 0-15,-22 0 0,22 0 0,0 0 16,-21 0-16,21 0 0,-22 0 0,22 0 16,-21 0-16,21 0 0,-1 0 15,1 0-15,21 0 0,0 0 0,21 0 16,1 0-16,-1 0 0,0 0 0,0 0 16,0 0-16,22 0 0,-22 0 0,0 0 15,0 0-15,0 0 0,0 0 0,-21 0 16,22 0-16,-22 0 0,0 0 15,0 0-15,-22 0 0,1 0 16,21 21-16,-21-21 0,21 0 0,0 0 16,0 21-16,0-21 0,0 0 0,21 21 15,-21-21-15,21 21 0,1-21 0,-1 22 16,0-22-16,0 21 0,0-21 16,22 21-16,-22 0 0,0-21 0,21 21 15,-21-21-15,1 21 0,-1-21 0,0 22 16,0-22-16,0 0 0,0 21 15,1-21-15,-22 0 0,0 21 0,-22-21 16,22 0-16,-21 0 0,-21 0 0,21 0 16,0 21-16,-22-21 0,1 0 0,-22 0 15,22 0-15,-43 0 0,22 0 16,-22 0-16,1 0 0,-22 0 16,0 0-16,0 0 0,0 0 0,0 0 15,-21 21 48,0 0-63,0 1 15,0-1-15,0 0 0,0 0 0,0 0 16,-21 22-16,21-22 0,-21 0 0,21 21 16,-21-21-16,21 22 0,0-1 15,-21 0-15,0 1 0,21-1 16,-22 0-16,22 1 0,0-1 0,-21 0 15,0 1-15,21-1 0,0 0 0,-21-20 16,21 20-16,-21 0 0,21-21 0,-21 22 16,-1-22-16,22 21 0,0-21 0,-21 1 15,21-1-15,-21 0 0,0 0 16,21 0-16,0 0 0,-21 1 0,0-1 16,-1 0-16,1 0 0,0-21 15,0 0-15,0 21 0,0-21 16,-1 0-16,1 0 0,0 0 0,-21 21 15,21-21-15,-1 0 0,-20 0 0,21 0 0,-21 0 16,-1 0-16,1 0 0,0 0 16,-1 0-16,1 0 0,-22 0 0,22 0 15,-21 0-15,-1 0 0,1-21 16,-22 21-16,21-21 0,-20 21 0,-1 0 16,0-21-16,-20 21 0,20 0 0,-21-21 15,-21 21-15,21 0 0,-21 0 0,0 0 16,0 0-16,0 0 0,0 0 15,-21 0-15,21 0 0,-21 0 0,0 0 0,0 0 16,-1-21-16,-20 21 0,21 0 16,0 0-16,-22 0 0,22 0 0,-21 0 15,21 0-15,-22 0 0,22-22 16,-21 22-16,0 0 0,-1 0 0,22 0 16,-21 0-16,-1 0 0,1-21 0,0 21 15,-1 0-15,1 0 0,0 0 0,-1 0 16,1 0-16,0 0 0,-22 0 0,22 0 15,21 0-15,-22 0 0,1 0 0,21 0 16,-148 0-16,169 0 0,-22 0 16,22 0-16,0 0 0,0 0 0,22 0 15,-22 0-15,21 0 0,0 0 0,0 0 16,0 0-16,22 0 0,-1 0 0,0 0 16,22 0-16,-1 0 15,22 0-15,-22 0 0,22 0 0,21-21 16,0 21-16,0 0 0,-1 0 0,1 0 15,0 0 1,0 0 0,0-21-1,0 21-15,-1 0 16,1 0-16,21-21 16,-21 21-16,21-21 15,0-1-15</inkml:trace>
  <inkml:trace contextRef="#ctx0" brushRef="#br0" timeOffset="12063.89">9864 4339 0,'0'0'0,"21"0"0,0 0 31,-21 21-31,21 1 16,-21-1-16,0 0 0,0 0 0,0 0 16,21 22-16,-21-22 0,21 0 0,-21 0 15,0 21-15,0-20 0,0-1 0,0 0 16,22-21-16,-22 21 0,0 0 0,0 0 15,21-21 1,0 0 0,0 0-16</inkml:trace>
  <inkml:trace contextRef="#ctx0" brushRef="#br0" timeOffset="12491.65">10710 3768 0,'-21'0'16,"21"21"-1,0 0-15,0 0 0,0 22 16,0-22-16,0 21 0,0 0 0,0 1 0,0-1 16,0 0-16,0 1 0,0-1 15,0 0-15,0-20 0,-21 20 0,21-21 16,0 21-16,0-20 0,-21-1 0,21 0 15,-21 0-15,21 0 0,0 0 16,0 1 0,-22-22-1,22-22 17,0 1-32</inkml:trace>
  <inkml:trace contextRef="#ctx0" brushRef="#br0" timeOffset="13016.19">11091 3937 0,'-21'0'31,"21"21"-31,-21 0 0,0 1 16,21-1-16,0 0 0,0 0 0,-21 21 16,21-20-16,-22-1 0,22 21 0,-21-21 15,21 22-15,0-22 16,-21 21-16,21-21 0,-21 0 0,21 22 15,-21-22-15,21 0 0,0 0 0,0 0 16,0 1-16,21-1 0,0-21 16,0 0-16,0 0 0,1 0 0,-1 0 15,0 0-15,21 0 0,1 0 0,-22 0 16,21-21-16,-21-1 0,22 22 0,-1-21 16,-21 0-16,21 0 0,-20-21 15,-1 20-15,21 1 0,-42-21 16,21 0-16,-21 20 0,0-20 0,0 0 15,0-1-15,0 1 0,0 0 0,-21 21 16,0-43-16,0 43 0,0 21 16,-1-21-16,-20 21 0,21 0 0,0 0 15,0 0-15,-22 0 0,22 0 0,0 21 16,0 0-16,0-21 0,-1 21 16,1-21-16,21 21 0,0 1 15,0-1-15,21-21 0,1 0 16,20 0-16</inkml:trace>
  <inkml:trace contextRef="#ctx0" brushRef="#br0" timeOffset="13383.97">12382 3387 0,'-21'-21'0,"42"42"0,-63-42 16,21 42 0,21 0-16,-21 21 0,21-21 15,0 22-15,0-1 0,0 22 16,0-22-16,-21 21 0,21-20 0,0 20 15,-22 22-15,22-22 0,0 1 0,0-1 16,-21 1-16,0-1 0,21-20 0,-21 20 16,21-20-16,-21-1 0,21 0 0,0-21 15,0 22-15,0-22 0,0 0 0,0 0 16,21-21 15,0 0-31,-21-21 0,21 0 0</inkml:trace>
  <inkml:trace contextRef="#ctx0" brushRef="#br0" timeOffset="13971.3">13081 3831 0,'0'0'15,"-21"-63"1,21 42-16,0-1 0,0 1 16,0 0-16,21 0 0,0 0 15,0 0-15,0-1 0,1 22 0,-1-21 16,0 21-16,0 0 0,0 0 0,0 0 16,1 0-16,-1 21 0,0 1 0,0 41 15,0-42-15,-21 22 0,0-22 16,0 21-16,0 0 0,0 1 15,0-1-15,0 0 0,0-20 0,-21 20 16,0 0-16,0 1 0,0-22 0,-1 21 16,-20-21-16,21 0 0,-21 22 15,-22-22-15,22 0 0,21 0 0,-22 0 16,22-21-16,-21 0 0,21 0 16,-1 0-16,1 0 0,0 0 0,0 0 0,0 0 15,21-21-15,-21 0 16,21 0-16,0 0 0,0 0 0,0-1 15,0 1-15,0-21 0,0 21 0,0-22 16,21 22-16,0-21 0,0 21 0,-21 0 16,21-1-16,0 1 0,1 0 0,-1 21 15,0 0-15,0 0 16,0 21-16,-21 0 0,21 1 16,1-1-16,-22 0 0,21 0 0,0 0 15,-21 0-15,21 1 0,0-1 0,-21 0 16,21 0-16,1 0 0,-22 0 15,21-21-15,0 22 0,0-1 0,0-21 16,0 0-16,1 0 0,-1 0 16,0 0-16,0 0 0,0 0 15,0 0-15,1 0 0,-1-21 16,0 21-16</inkml:trace>
  <inkml:trace contextRef="#ctx0" brushRef="#br0" timeOffset="14375.63">13885 3789 0,'0'0'0,"0"-21"15,-21 21-15,0 0 16,0 21-16,21 0 0,-21 0 16,21 0-16,-22 1 0,1-1 0,21 21 15,0-21-15,0 22 0,-21-22 0,21 21 16,-21 0-16,21-20 0,0-1 15,0 21-15,0-21 0,0 0 0,0 1 16,21-1-16,0 0 0,0-21 16,1 0-16,-1 0 0,0 0 0,0 0 15,21 0-15,-20 0 0,-1-21 0,21 0 16,0-1-16,1 1 16,-22 0-16,0 0 0,0-21 0,0 20 15,-21-20-15,0 21 0,22-21 16,-22-1-16,0 22 0,0-64 15,0 64-15,0 0 0,0 0 0,-22 0 16,22 0-16,-21-1 0,0 22 0,0 0 16,0 0-16,0 0 0,-1 0 15,1 0-15,0 0 0,0 0 0,0 0 16,0 0 0</inkml:trace>
  <inkml:trace contextRef="#ctx0" brushRef="#br0" timeOffset="14837.82">14965 3493 0,'0'0'0,"-21"-22"0,21 1 0,0 0 15,0 0-15,-22 21 0,22-21 16,-21 21-16,21 21 31,0 0-31,-21 21 0,21-20 0,0 20 16,0 0-16,-21 1 0,21-1 0,0 21 15,-21-20-15,21 20 0,-21-20 0,-1 20 16,22 1-16,-21-1 0,0 1 0,0-22 16,-21 64-16,20-43 15,1-20-15,21-22 0,-21 21 0,0-21 16,21 22-16,-21-22 0,21 0 15,0 0-15,21-21 32,0 0-17,0-21-15,0 0 0,1 0 0</inkml:trace>
  <inkml:trace contextRef="#ctx0" brushRef="#br0" timeOffset="15385.54">15367 3768 0,'0'0'0,"21"-43"16,0 22-16,0 21 0,-21-21 16,22 21-16,-1-21 0,0 21 0,0 0 15,0 0-15,0 0 0,1 0 0,-1 0 16,0 0-16,0 21 0,0-21 0,-21 21 15,0 0-15,0 1 0,0-1 16,0 21-16,0-21 0,0 0 16,0 1-16,-21-1 0,21 21 0,-42-21 15,21 0-15,-1 1 0,-20-1 0,21 0 16,0-21-16,-22 21 0,22 0 0,0-21 16,0 0-16,0 0 0,0 0 0,-1 0 15,22-21 1,22 0-1,-1 0-15,0 21 0,0-21 0,21-1 16,-20 22-16,-1 0 0,21-21 0,-21 21 16,43 0-16,-43 0 0,0 21 15,0 1-15,0-1 0,1-21 16,-22 42-16,0-21 0,0 0 0,0 1 16,0-1-16,0 0 0,0 0 0,0 21 15,-22-20-15,1-22 0,0 21 16,0 0-16,0 0 0,-22-21 0,1 21 15,0-21-15,21 21 0,-64 1 16,43-22-16,-1 0 0,22 0 0,0 0 16,0 0-16,0 0 0,-1 0 0,1 0 15,21-22 1,0 1 0,21 0-16,1 21 15,-1-21-15,21 21 0,-21-21 0,0 21 16</inkml:trace>
  <inkml:trace contextRef="#ctx0" brushRef="#br0" timeOffset="15799.32">16214 3768 0,'0'0'0,"-64"0"16,43 0-16,0 21 15,0-21-15,-22 21 0,22 0 16,0 0-16,0 22 0,0-22 0,-22 21 0,22 1 16,0-22-16,21 21 15,-21 0-15,21 1 0,-21-22 0,21 42 16,0-20-16,0-22 0,0 0 16,21 0-16,0 0 0,0-21 15,0 0-15,22 0 0,-22 0 0,0 0 16,21 0-16,-21 0 0,22-21 0,-22 21 15,21-21-15,-21 0 0,1 0 0,-1 0 16,0-1-16,0-20 0,0 21 16,0-21-16,-21-1 0,0 22 0,0-21 15,0-1-15,0 1 0,0 21 0,-21-21 16,21 20-16,-21 1 0,0 0 16,0 21-16,0-21 0,-1 21 0,1-21 15,-21 21-15,21 0 0,0 0 0,-1 0 16,1 0-16,0 0 0,0 0 0</inkml:trace>
  <inkml:trace contextRef="#ctx0" brushRef="#br0" timeOffset="16275.84">17335 3366 0,'0'0'0,"0"21"16,0 0 0,0 21-16,0-21 0,0 22 0,0-1 15,-21 22-15,21-22 0,-21 0 16,21 22-16,-21-1 0,0 1 0,21-1 15,-21 1-15,-1-1 0,22 1 0,-21-1 16,0-20-16,21 20 0,0-21 0,-21 1 16,0-1-16,21 0 0,-21 1 0,21-22 15,0 0-15,0 0 0,0 0 0,-22 1 16,22-1 0,0-42 15,22-1-31,-1 22 0,0-21 0,0 0 15</inkml:trace>
  <inkml:trace contextRef="#ctx0" brushRef="#br0" timeOffset="16836.28">18182 3683 0,'0'0'0,"0"21"15,-21 0-15,21 1 16,-21-1-16,0 21 0,21 0 0,-22 1 16,1-22-16,0 42 0,21-20 0,-21-1 15,0-21-15,0 22 0,21-1 0,-22 0 16,1-21-16,0 1 0,21-1 16,0 0-16,0 0 0,-21 0 0,21 0 15,21-42 16,0 0-31,0 0 0,1 0 16,-1 0-16,0-22 0,0 22 16,0-21-16,-21-1 0,21 1 15,1 0-15,-22-1 0,21 1 0,-21 0 16,0 21-16,0-22 0,0 22 0,0 0 16,0 0-16,0 0 0,-21 21 15,-1 0-15,1 0 0,-21 21 0,0-21 16,-1 21-16,1 0 0,0 0 0,-1 0 15,-20 1-15,20-1 0,1 0 16,0 0-16,-1 0 0,1 0 0,21 1 16,0-1-16,0-21 0,21 21 0,21-21 31,0 0-31,0 0 16,21 0-16,-20 0 0,20 0 0,0 0 0,-21 0 15,22 0-15,-1-21 0,0 21 16,-20 0-16,20 0 0,-21 0 15,21-21-15,-20 21 0,-1 0 0,0 0 16,0-22-16,0 22 0,22 0 0,-1-21 16,-42 0-16,42 21 0,-21 0 15,1 0-15,-1-21 0,0 21 0</inkml:trace>
  <inkml:trace contextRef="#ctx0" brushRef="#br0" timeOffset="17208">18669 3747 0,'0'-22'16,"0"44"-16,-21-44 16,0 22-16,-1 0 0,1 22 0,0-1 15,0-21-15,0 21 0,0 0 16,-1 0-16,1 22 0,0-22 0,0 0 16,0 21-16,0-21 0,21 1 0,0 20 15,0-21-15,0 0 0,0 0 0,0 1 16,0-1-16,0 0 0,21-21 15,0 21-15,0-21 0,21 0 0,-20 0 16,-1 0-16,21 0 0,-21 0 0,22-21 16,-22 21-16,21-21 0,-21 0 15,0-1-15,22 1 0,-22 0 0,0-21 16,0 21-16,0-1 0,1-20 0,-22 21 16,0-21-16,0 20 0,0 1 0,0-21 15,0 21-15,-22 0 16,1-1-16,0 22 0,0 0 0,0 0 15,-22 0-15,22 0 0,0 0 0,-21 0 16,21 0-16,-1 22 0,22-1 16,-21-21-16,21 21 0,21-21 15</inkml:trace>
  <inkml:trace contextRef="#ctx0" brushRef="#br0" timeOffset="17537.81">19389 3514 0,'0'0'0,"-22"0"32,1 21-32,21 0 0,-21 0 0,0 22 15,0-22-15,0 21 0,21 0 16,-22 1-16,1-1 0,0 0 0,0 1 15,0 20-15,0 1 0,21-22 16,-22 22-16,1-22 0,0 21 0,21-20 16,-21-1-16,0 0 0,21 1 0,-21-22 15,21 21-15,0-21 0,0 1 0,-22-1 16,22 0-16,0 0 0,0 0 16,22-21-1,-1 0 1,0-21-16,0 0 0,0 21 15,0-21-15,1 0 0</inkml:trace>
  <inkml:trace contextRef="#ctx0" brushRef="#br0" timeOffset="18147.56">19621 3852 0,'22'-21'16,"-1"21"-16,0 0 15,0-21-15,0 21 0,0 0 0,22 0 16,-22 0-16,21 0 0,1 0 0,-1 0 16,-21 0-16,21 0 0,1 0 15,-1 0-15,-21 0 0,0 0 0,1 0 16,-1 0-16,0 0 0,-42-21 31,0 21-15,-1 0-16,1 0 0,0 0 0,0 0 15,0 0-15,-22 0 0,22 0 0,-21 0 16,0 0-16,20 0 0,-20 0 16,0 21-16,-1-21 0,1 21 0,0-21 15,21 21-15,-22-21 0,22 22 0,0-22 16,-21 21-16,20 0 0,1-21 16,21 21-1,21-21 1,1 0-16,-1 0 0,0 0 15,0 0-15,0 0 0,0 21 16,22-21-16,-22 0 0,0 0 0,0 21 16,0-21-16,1 22 0,-1-22 0,0 21 15,0 0-15,0-21 0,0 21 16,1 0-16,-22 0 0,21 1 16,0-1-16,-21 0 0,0 0 15,0 0-15,0 0 0,0 1 16,-21-22-16,0 21 0,-1-21 15,22 21-15,-42-21 0,21 21 0,0-21 16,0 0-16,-1 0 0,1 21 16,0-21-16,0 0 0,0 0 15,0 0-15,-1 21 0,44-21 47,-1-21-31,0 21-16,0 0 0</inkml:trace>
  <inkml:trace contextRef="#ctx0" brushRef="#br0" timeOffset="18541.48">20383 3916 0,'-21'0'0,"0"0"0,0 21 16,0 0-16,0 0 0,-1 1 16,1-1-16,0 21 0,0-21 0,0 22 15,0-22-15,-1 21 0,1-21 0,0 0 16,21 22-16,0-1 16,0-21-16,0 0 0,0 1 0,0-1 15,21 0-15,0-21 0,1 0 16,-1 0-16,0 0 15,0 0-15,0 0 0,0 0 0,1 0 16,-1 0-16,0 0 0,0-21 0,0 21 16,0-43-16,1 43 0,-22-21 15,21 0-15,-21 0 0,0 0 16,0 0-16,0-1 0,0 1 0,0 0 16,0 0-16,0 0 0,0 0 0,0-1 15,0 1-15,0 0 16,-21 21-16,-1 0 0,1-21 0,21 0 15,-21 21-15,0-21 0,0-1 0</inkml:trace>
  <inkml:trace contextRef="#ctx0" brushRef="#br0" timeOffset="21503.3">11493 3090 0,'0'22'0,"-21"-22"32,0 0-17,0 0 1,21-22-1,0 1 1,0 0-16,0 0 0,0 0 16,0 0-16,0-1 0,21 1 0,0 0 15,-21 0-15,21-21 0,1 20 0,-1-20 16,21 0-16,-21-1 0,22 22 16,-1-42-16,0 20 0,22 1 15,-1 0-15,1-1 0,-1 1 0,22 21 16,0-21-16,63-1 0,-64 22 15,-20 0-15,21 21 0,-22 0 0,1 0 16,-1 0-16,1 0 0,20 0 16,-20 0-16,-1 21 0,1 0 0,-22 22 15,22-22-15,-22 21 0,0 0 0,1 1 16,-1-1-16,-21 0 0,0 1 0,0-1 16,-21 0-16,0 1 0,0-1 15,0-21-15,0 22 0,0-22 0,0 21 16,0-21-16,0 22 0,0-22 15,0 0-15,0 0 0,-21 0 0,0 0 16,21 1-16,-21-1 16,21 0 15,0-42 110,0 0-126,0-1-15,0 1 16,21 0-16,0 0 15,0 0-15,1 0 0,-1-1 0,0 1 16,21-21-16,-21 21 0,22-22 0,-1 22 16,0-21-16,1-22 15,84-20-15,-43 20 0,1 22 16,106-64-16,-107 64 0,22-1 16,-21 1-16,21 21 0,-22 0 0,1 0 15,0-1-15,-22 22 0,1 0 16,-1 0-16,1 0 0,-1 0 0,-21 0 15,22 22-15,-22-1 0,1 0 0,-1 0 16,0 0-16,1 22 0,-1-22 0,0 21 16,1 0-16,-22-20 0,21 20 15,0 0-15,-20-21 0,-1 22 0,0-22 16,0 21-16,0-21 0,0 22 0,-21-22 16,0 0-16,0 0 0,0 22 0,0-22 15,0 0-15,0 0 0,0 0 16,0 0-16,0 1 15,0-1-15,0 0 0,0 0 16,0 0 0,0 0-1,0 1 48,0-44 15,0 1-62,22 0-1,-22 0-15,21 21 0,0-21 0,-21 0 16,21-1-16,0 1 0,22 0 15,-22 0-15,21 0 0,-21-22 0,43 22 16,-22-21-16,22 0 0,-1-22 0,22 22 16,84-64-16,-84 64 0,-1-22 15,22 22-15,0-1 16,-21 1-16,21 21 0,-1-21 0,-20 20 16,21 22-16,-21-21 0,-1 0 0,-20 21 15,20 0-15,-41 0 0,20 0 0,-20 0 16,-1 0-16,0 0 0,-21 21 15,22 0-15,-22 1 0,0-1 0,0 0 16,22 0-16,-22 0 0,0 0 0,0 22 16,0-22-16,0 21 0,1-21 0,-1 22 15,0-1-15,-21-21 16,21 22-16,0-1 0,0-21 0,-21 21 16,0-20-16,22 20 0,-22-21 0,21 21 15,-21-20-15,0-1 0,0 21 0,0-21 16,0 0-16,0 1 0,0-1 0,0 0 15,0 0-15,0 0 0,0 0 16,0 1-16,0-1 0,0 0 0,0 0 16,0 0-1,0-42 32,0 0-31,0 0-1,0 0-15,21 21 16,0-22-16,0 1 0,0 0 16,1 21-16,-1-21 0,0 0 15,21 0-15,-21-1 0,22 1 0,-1-21 16,22 21-16,-22 0 0,21-22 0,1 1 16,-1 0-16,22-1 0,0 1 15,-1 21-15,1-22 0,0 1 0,21 21 16,-22-21-16,1 20 0,63-20 15,-84 42-15,-1-21 0,1 21 16,-1 0-16,-21 0 0,1 0 0,20 21 16,-42-21-16,22 21 0,-1 0 15,-21 1-15,22 20 0,-22-21 0,21 43 16,-21-22-16,-21 0 16,21 1-16,-21-1 0,22 0 0,-22 1 15,0-1-15,0-21 0,0 21 0,0 1 16,0-22-16,0 21 0,-22-21 0,1 22 15,0-22-15,0 0 0,0 0 16,0 22-16,-1-22 0,22 0 0,-21 0 16,0 0-16,0-21 0,21 21 0,-21 1 15,21-1-15,-21-21 0,-1 0 16,22 21-16,0 0 16,-21-21-1,21-21 157,0 0-156,-21 0-1,21-1-15,0 1 16,0 0-16,0 0 0,0 0 16,0 0-16,0-1 0,0 1 15,0 0-15,0 0 0,0 0 16,21 0-16,-21 42 47,0 0-47,0 0 15,0 0-15,0 0 16,0 22-16,0-22 0,0 0 16,0 0-16,0 0 0,-21 1 0,21-1 15,0 0-15,-21 0 0,21 0 16,0 0-16,0 1 15,21-22 17,0 0-32,0 0 15,1 0-15,-1 0 0,0-22 16,0 22-16,0-21 0,0 21 0,1-21 16,20 0-16,-21 21 0,0-21 15,22 21-15,-22-21 0,0-1 0,0 22 16,0 0-16,0-21 0,1 21 15,-1 0-15,-21-21 0,21 21 0,0 0 16,-21-21 0,21 21-1,-21-21-15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13:26.1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2180 572 0,'21'-22'16,"-21"1"0,0 0-16,0 0 15,0 0 1,0 0-1,0-1-15,0 1 32,0 42-1,0 1-31,0-1 16,0 0-16,0 21 15,0-21-15,0 1 0,0 20 0,-21 0 16,21 1-16,-21-1 0,21 0 0,0 1 15,-21-1-15,0 21 0,21-20 16,-22 20-16,22-20 0,-21-1 0,21 0 16,-21 1-16,0-1 0,21-21 15,0 21-15,0-20 0,-21 20 16,21-21-16,0 0 0,-21 0 0,21 1 16,0-1-16,0 0 15,0 0-15,0-42 47,0 0-47,0 0 0,0-1 16,0 1-16,0 0 0,0-21 0,0-1 15,0 22-15,21-21 0,-21-22 16,21 22-16,-21 0 0,0-22 0,21 1 16,0 20-16,-21-20 15,21 21-15,1-22 0</inkml:trace>
  <inkml:trace contextRef="#ctx0" brushRef="#br0" timeOffset="301.82">2180 487 0,'0'-42'0,"0"84"0,0-106 16,21 43-16,-21 0 0,0 0 0,0 0 16,0 0-16,21 21 31,-21 21-31,0 0 16,0 0-16,0 21 0,0-20 0,0 20 15,0 0-15,22-21 0,-22 43 0,0-22 16,0 22-16,0-22 0,0 22 15,0-1-15,0 1 0,21-1 0,-21 1 16,0-1-16,0-21 0,0 1 16,0 20-16,0-42 0,0 22 15,0-1-15,0 0 0,0-20 0,0-1 16,0 0-16,0 21 0,21-21 16,-21 1-16,0-1 0,0 0 15,21-21 1,-21-21-1,0 0-15,0-1 16,0 1-16,0 0 0</inkml:trace>
  <inkml:trace contextRef="#ctx0" brushRef="#br0" timeOffset="526.69">1990 1397 0,'0'-21'15,"0"0"1,21 21-16,0 0 16,0-21-16,0-1 0,0 22 0,1 0 15,-1-21-15,0 21 0,0 0 0,21 0 16,-20-21-16,-1 21 0,0 0 16,0 0-16,0 0 0,0-21 15,1 21-15</inkml:trace>
  <inkml:trace contextRef="#ctx0" brushRef="#br0" timeOffset="1092.35">2730 1228 0,'0'0'0,"0"-21"0,-21-1 16,21 1-16,0 0 0,0 0 15,0 0-15,0 0 16,0-1-16,21 22 15,1 0-15,-1 0 16,0 0-16,0 0 16,0 22-16,0-22 0,1 21 0,-1 0 15,0 21-15,0-21 0,0 1 0,0-1 16,1 21-16,-22-21 0,21 22 16,-21-22-16,0 21 0,0-21 0,0 0 15,0 22-15,0-22 0,0 21 0,-21-21 16,-1 1-16,1-1 0,21 0 15,0 0-15,-21-21 0,21 21 0,-21 0 16,0-21 0,21-21-1,0 0-15,0 0 0,0 0 0,0 0 16,0-22-16,0 22 0,0 0 0,0-21 16,0 20-16,0-20 0,0 21 15,0-21-15,0 20 0,21 1 0,-21-21 16,21 21-16,0 0 0,-21-1 0,21 1 15,-21 0 1,22 21-16,-1-21 0,0 21 16,0 0 15,0-21-31</inkml:trace>
  <inkml:trace contextRef="#ctx0" brushRef="#br0" timeOffset="1763.98">3281 1249 0,'0'0'0,"0"-21"16,0 0-16,0-1 15,21 1-15,0 21 16,0 0-1,0 0-15,1 0 0,-1 0 16,0 0-16,0 0 0,0 21 16,0 1-16,1-1 0,-1 0 15,0 0-15,-21 0 0,21 0 0,-21 1 16,21-1-16,-21 21 0,0-21 0,0 0 16,0 1-16,0-1 15,0 0-15,0 0 0,0 0 0,0 0 0,-21 1 16,21-1-16,-21 0 0,0 0 15,0-21 1,-1 0 0,22-21-1,0 0-15,0 0 0,0-1 0,0 1 16,0 0-16,0 0 0,0-21 16,0 20-16,0-20 0,0 21 0,0 0 15,22-22-15,-1 22 0,-21 0 0,21-21 16,0 21-16,0-1 0,0 1 15,1 0-15,-1 0 0,0 21 16,0 0-16,0 0 16,0 0-1,1 21 1,-22 0 0,21-21-1,-21 21-15,21 1 16</inkml:trace>
  <inkml:trace contextRef="#ctx0" brushRef="#br0" timeOffset="3088.64">4466 1228 0,'0'0'0,"0"-43"16,0 22-1,0 0-15,0 0 0,0 0 16,0 0-16,-21-1 16,0 22-16,0-21 0,-1 21 15,1 0-15,0 0 0,0 0 16,0 0-16,0 21 15,-1 1-15,1-22 0,-21 42 0,21-21 16,0 0-16,-1 0 0,1 22 16,21-22-16,-21 21 0,0-21 15,21 22-15,-21-22 0,21 21 0,0-21 16,0 1-16,0-1 0,0 0 0,0 0 16,0 0-16,0 0 0,21 1 15,0-22-15,0 0 0,0 21 16,1-21-16,-1 0 0,0 0 15,0 0-15,0-21 0,0 21 0,1-22 16,-1 1-16,0 21 0,0-21 16,0 0-16,0 0 0,-21 0 0,22-1 15,-1 1-15,0 0 0,-21-21 16,0 21-16,21-1 0,-21 1 16,21 0-16,-21 0 0,0 0 0,0 0 15,0-1-15,0 1 0,0 0 16,0 42 15,0 0-31,0 1 16,0-1-16,0 0 0,0 0 0,0 0 15,0 0-15,0 1 16,0-1-16,0 0 0,0 0 0,0 0 16,0 0-16,0 1 0,21-1 15,1 0-15,-1-21 16,0 0-16,-21 21 0,21-21 0,0 0 15,0 0-15,1 0 0,-1 0 0,0 0 16,0 0-16,0 0 0,0-21 0,-21 0 16,22 21-16,-1-21 0,0-1 15,0 22-15,0-21 0,-21 0 0,21 0 16,1 0-16,-22 0 0,0-1 0,21 1 16,0 0-16,-21-21 0,0 21 15,21 21-15,-21-22 16,0 44 15,0-1-15,0 0-16,0 0 0,0 0 15,0 0-15,0 1 0,0-1 16,0 0-16,0 0 0,0 0 16,0 0-16,21 1 15,0-22-15,1 0 16,-1 0-16,0 0 0,0 0 15,0 0-15,0-22 0,1 22 16,-22-21-16,21 0 0,0 21 16,0-21-16,-21 0 0,21 0 15,0-1-15,-21 1 0,22 0 0,-1 0 16,-21 0-16,0 0 0,21-1 0,-21 1 16,21 0-16,-21 0 15,0 0-15,0 42 47,0 0-47,0 0 16,0 0-16,0 1 0,0-1 0,0 21 15,-21-21-15,21 22 0,0-1 16,0-21-16,-21 21 0,21 22 16,0-22-16,0 1 0,0 20 0,0 1 15,0-1-15,0-21 0,0 22 0,0-1 16,0-20-16,0 20 0,0-20 0,0-1 15,0 0-15,0 1 0,0-1 0,0 0 16,0 1-16,-21-1 0,-1-21 16,1 21-16,21-20 0,-21-1 0,0 0 15,0 0-15,0 0 0,-1 0 0,1-21 16,-21 22-16,21-22 0,0 0 0,-22 0 16,1 0-16,21 0 0,-22 0 15,22 0-15,-21 0 0,21 0 0,0-22 16,-1 22-16,1 0 0,0-21 0,0 21 15,0 0-15,21-21 16,0 0-16,0 0 16,0 0-16,21-1 15,0 1-15,0 0 0,22-21 16</inkml:trace>
  <inkml:trace contextRef="#ctx0" brushRef="#br0" timeOffset="3655.31">7154 550 0,'0'0'0,"-21"-42"16,0 42 15,21 21-31,0 0 16,0 1-16,0 20 0,0-21 0,0 21 15,0 1-15,0-1 0,0 22 16,0-22-16,-21 21 0,21-20 0,-21 20 16,-1-20-16,1 20 0,21-21 15,-21 1-15,0-1 0,0 0 0,21 1 16,0-22-16,-21 0 0,21 0 0,-22 0 16,22 1-16,0-1 0,0 0 15,0-42 16,0 0-31</inkml:trace>
  <inkml:trace contextRef="#ctx0" brushRef="#br0" timeOffset="4080.07">6540 762 0,'0'0'0,"-21"-21"15,0 21-15,0-21 0,0 0 0,0-1 16,21 1-16,0 0 0,0 0 16,0 0-16,0 0 0,0-1 0,21 1 0,0 0 15,21 0-15,-21 0 16,43 0-16,-22 21 0,22-22 0,-22 1 16,22 21-16,20 0 0,-20 0 0,-1 0 15,22 21-15,-22 1 0,1-1 16,21 21-16,-22-21 0,1 22 0,-22-1 15,21 0-15,-41 22 0,20-22 0,-21 22 16,-21-1-16,0 1 0,-21-22 16,-21 21-16,20-20 0,-20 20 0,0-20 15,-22-1-15,22 0 0,-22 1 0,22-1 16,-21-21-16,20 0 0,1 22 16,-22-22-16,22 0 0,21-21 0,-21 21 15,20-21-15,-20 0 0,42 21 0,-21-21 16,42 0 15,-21-21-31,21 21 16,0-21-16,22 21 0,-22-21 0,0 0 15,0-1-15,0 1 0</inkml:trace>
  <inkml:trace contextRef="#ctx0" brushRef="#br0" timeOffset="4475.8">7599 1207 0,'0'0'0,"21"0"0,42 0 16,-41 0-1,20 0-15,-21-22 0,0 22 16,0-21-16,1 0 0,20 0 0,-21 21 15,0-21-15,0 0 0,1-1 0,-1 1 16,-21 0-16,0 0 0,-21 21 16,-1 0-1,1 0-15,0 0 0,-21 0 16,21 0-16,-22 21 0,1 0 0,21 0 16,0 1-16,-22-1 0,22 0 0,21 21 15,-21-21-15,21 1 0,-21-1 16,21 21-16,0-21 0,0 0 0,0 1 15,0-1-15,21 0 0,0 0 16,0 0-16,0-21 16,1 0-16,20 0 0,-21 0 0,0 0 15,22 0-15,-22 0 0,0 0 0,21 0 16,-21 0-16,22-21 0,-22 0 0</inkml:trace>
  <inkml:trace contextRef="#ctx0" brushRef="#br0" timeOffset="4768.63">8382 1016 0,'0'0'0,"0"-21"15,-21 0 1,0 21-16,-1 0 0,1 0 16,0 0-16,0 21 0,0 0 15,0-21-15,-1 21 0,1 22 16,21-22-16,-21 0 0,0 21 0,0-21 15,21 1-15,0 20 0,0-21 0,-21 21 16,21-20-16,0-1 0,0 21 0,0-21 16,0 0-16,0 1 0,21-1 15,-21 0-15,21-21 16,0 0-16,0 0 0,0 0 0,1 0 16,-1 0-16,0 0 0,0 0 0,0 0 15,0-21-15,22 21 0,-22-21 0,0-1 16,0 1-16</inkml:trace>
  <inkml:trace contextRef="#ctx0" brushRef="#br0" timeOffset="5063.46">8869 508 0,'0'0'0,"0"-21"0,0-21 0,0 20 15,0 1-15,-43 0 16,22 21-16,0 0 15,0 0-15,21 21 0,0 0 0,-21 1 16,21-1-16,-21 21 0,21 0 0,-22 1 16,22-1-16,0 22 0,0-22 15,0 21-15,-21 1 0,0-1 0,21 1 16,-21-1-16,21-20 0,0 20 0,-21-20 16,21-1-16,-21 0 0,21 1 0,0-22 15,0 21-15,0-21 0,0 0 16,0 1-16,0-1 0,0 0 15,0 0-15,21-21 16,0 0 0,0-21-16</inkml:trace>
  <inkml:trace contextRef="#ctx0" brushRef="#br0" timeOffset="5943.23">9165 1101 0,'0'0'0,"0"-64"15,0 43 1,-21 21-16,0 0 0,21-21 16,-21 21-16,-1 0 0,1 0 15,0 21-15,0-21 16,0 21-16,21 0 0,-21 1 0,-1 20 16,22-21-16,-21 0 0,21 22 0,0-22 15,0 21-15,0-21 0,0 0 16,0 1-16,0-1 0,0 0 0,0 0 15,0 0-15,0 0 0,0 1 0,0-1 16,21-21-16,1 0 16,-1 0-16,0 0 15,0 0-15,0 0 0,-21-21 0,21-1 16,1 22-16,-1-21 0,0 0 16,0 0-16,0 0 0,0 0 0,1-1 15,-22 1-15,0-21 0,21 21 16,-21-22-16,0 22 0,0 0 0,0 0 15,0 0-15,0 0 0,0 42 32,0 0-32,0 0 15,0 0-15,0 22 0,0-22 0,0 0 16,0 0-16,0 21 0,0-20 16,0-1-16,0 0 0,0 0 0,0 0 15,0 0-15,21 1 16,0-22-16,0 21 0,0-21 15,1 0-15,-1 0 16,0 0-16,0 0 0,0 0 16,-21-21-16,21-1 0</inkml:trace>
  <inkml:trace contextRef="#ctx0" brushRef="#br0" timeOffset="6355.99">9461 1185 0,'0'0'0,"0"-21"15,0 0-15,-21 21 0,21-21 16,0 0-16,0 0 16,21 21-16,1-22 15,-1 22-15,0 0 0,0 0 16,0 0-16,0 0 0,22 22 0,-22-1 16,0 0-16,0 0 0,22 0 0,-22 0 15,0 1-15,0-1 0,-21 0 16,0 21-16,21-21 0,-21 1 0,0-1 15,0 0-15,0 0 0,0 0 0,0 0 16,-21-21-16,0 22 0,21-1 0,-21-21 16,21 21-1,-21-21 1,21-21-16,0 0 16,0-1-16,0 1 0,0 0 15,0 0-15,21 0 0,-21 0 16,21-22-16,-21 22 0,0 0 0,21-21 15,0 20-15,-21 1 0,21 0 0,1 0 16,-22 0-16,21 0 0,0 21 16,0 0-16,0 0 15,0 0-15,-21 21 16,22 0-16,-1 0 16</inkml:trace>
  <inkml:trace contextRef="#ctx0" brushRef="#br0" timeOffset="6896.83">10435 1228 0,'0'0'0,"0"-21"0,0-1 15,0 1-15,0 0 16,0 0-16,0 0 0,0 0 0,-21-1 15,0 22-15,21-21 0,-21 21 0,-1 0 0,1 0 16,0 0-16,0 0 0,0 21 16,0 1-16,-1-1 0,1 0 15,0 0-15,0 0 0,0 22 0,21-22 16,-21 0-16,21 21 0,-22-21 0,22 1 16,0-1-16,0 0 0,0 0 0,0 0 15,0 0-15,22 1 16,-1-22-16,0 0 15,0 0-15,0 0 0,0 0 16,1-22-16,-1 22 0,0-21 16,0 0-16,0 0 15,0 0-15,-21 0 0,0-1 16,22 1-16,-22-21 0,21 21 0,-21 0 16,0-1-16,0 1 0,0 0 0,0 0 15,0 0-15,0 42 31,0 0-31,0 0 0,0 0 16,0 1-16,0-1 0,0 0 0,21 0 16,-21 0-16,0 0 0,21 1 15,-21-1-15,0 0 0,21 0 16,0 0-16,1-21 16,-1 0-1,0 0 1,0-21-16,0 21 0</inkml:trace>
  <inkml:trace contextRef="#ctx0" brushRef="#br0" timeOffset="7239.63">10922 529 0,'0'0'0,"-21"0"0,0-21 0,-1 0 0,1 21 15,0 0-15,0 0 16,0 0-16,0 21 16,21 21-16,0-20 15,-22-1-15,22 21 0,-21 0 0,21 1 16,0-1-16,0 22 0,0-22 0,0 21 16,0-20-16,0-1 0,0 22 15,0-22-15,0 0 0,0 1 0,0-22 16,0 21-16,0-21 0,0 22 0,0-22 15,0 0-15,0 0 0,0 0 16,21-21-16,1 0 0,-1 0 16,0 0-16,0 0 15,0 0-15,0 0 16,1-21-16,-1 0 0,0 0 0,0 0 16,0-1-16,0 1 0,1 0 0</inkml:trace>
  <inkml:trace contextRef="#ctx0" brushRef="#br0" timeOffset="8215.54">11134 1016 0,'0'0'0,"0"21"31,0 0-31,0 1 0,0-1 16,-22 21-16,22-21 0,-21 0 0,21 1 16,0-1-16,0 0 15,0 0-15,0 0 0,0 0 0,0 1 16,0-1-16,0 0 0,21 0 15,1-21 1,-1 0-16,0 0 0,0 0 16,0-21-16,0 0 15,1 21-15,-1-21 0,0-1 0,-21 1 16,21 0-16,0 0 0,0 0 0,-21 0 16,0-1-16,22 1 0,-1 0 0,-21 0 15,0 0-15,0 42 31,0 0-15,-21 0-16,21 0 0,0 1 16,0-1-16,-22 0 0,22 0 15,0 0-15,0 0 0,0 1 16,0-1-16,0 0 16,22-21-1,-1 0 1,0 0-16,0-21 15,-21 0-15,0-1 16,0 1-16,0 0 0,0 0 16,0 0-16,0 0 0,0-1 15,0 1 1,0 0-16,0 0 0,0 0 16,0 0-16,0-1 15,0 1-15,21 21 16,0-21-16,1 21 15,-1 0-15,0-21 0,0 21 0,0 0 16,0 0-16,1 0 0,-1 21 0,0-21 16,0 21-16,0 0 0,0-21 15,-21 22-15,22-1 0,-22 21 16,21-21-16,-21 0 0,0 1 0,0-1 16,0 0-16,0 0 0,0 0 0,0 0 15,0 1-15,0-1 0,0 0 16,0 0-16,0 0 15,0-42 32,0 0-31,0 0-16,0 0 16,0-1-16,0 1 0,0 0 0,0-21 15,21 21-15,0-1 0,-21-20 0,21 21 16,0-21-16,1 20 0,-1 1 0,0 0 15,21 0-15,-42 0 16,21 21-16,1 0 0,-1 0 0,0 0 16,0 21-16,-21 0 0,21 0 15,-21 0-15,0 1 0,0 20 0,0-21 16,0 0-16,0 0 0,0 1 16,0-1-16,0 0 0,0 0 0,0 0 15,0 0-15,0 1 0,-21-22 16,21 21-16,-21-21 31,0 0-15,21-21-1,0-1-15,-21 1 16,21 0-16</inkml:trace>
  <inkml:trace contextRef="#ctx0" brushRef="#br0" timeOffset="8423.43">11472 720 0,'0'0'0,"-21"0"0,0 0 15,0 0-15,0 0 16,21 21 46,-22-21-46</inkml:trace>
  <inkml:trace contextRef="#ctx0" brushRef="#br0" timeOffset="8651.46">10499 953 0,'-22'0'0,"44"0"0,-44 21 16,44-21 0,-1 0-1,0 0-15,0 0 0,0 0 0,0-21 16,22 21-16,-22 0 0,0-22 0,0 22 16,0 0-16,1 0 0,-1 0 15,0 0-15</inkml:trace>
  <inkml:trace contextRef="#ctx0" brushRef="#br0" timeOffset="10196.89">2476 2117 0,'-42'0'0,"84"0"0,-105 0 0,42 0 0,-22 0 16,22 0-16,0 0 0,0 0 0,0 0 16,0 0-16,42 0 46,0 0-46,0 0 0,21 0 16,-20 0-16,20 0 0,0 0 0,1 0 16,-1 0-16,0 0 0,1 0 15,20 0-15,-21 0 0,1 0 16,20 0-16,-20 0 0,20 0 0,1-21 16,-1 21-16,1 0 0,-1 0 0,1 0 15,20 0-15,-20 0 0,20 0 16,-20 0-16,21 0 0,-1 0 0,-20 0 15,20 0-15,-20 0 0,21 0 0,-22 0 16,22 0-16,-1 0 0,-20 0 0,21 0 16,-1 0-16,-20 0 0,20 0 15,-20 0-15,21 0 0,-22 0 0,22 0 16,-22 0-16,1 0 0,-1 0 0,1 0 16,-1 0-16,1 0 0,-1 0 0,1 21 15,20-21-15,-20 0 0,-1 0 16,1 0-16,21 0 0,-22 0 15,1 0-15,-1 0 0,1 0 0,-1 0 16,1 0-16,-1 0 0,1 0 0,-1 0 16,1 0-16,20 0 0,-20 0 0,-1 0 15,22 0-15,-22 0 0,1-21 16,21 21-16,-22 0 0,1 0 0,20-22 16,-20 22-16,-1 0 0,22 0 0,-22 0 15,22-21-15,-21 21 0,20 0 0,1 0 16,-22 0-16,22-21 0,0 21 15,-22 0-15,1 0 0,-1 0 0,22 0 16,-22-21-16,1 21 0,-1 0 0,1 0 16,-1 0-16,1-21 0,21 21 15,-22 0-15,1 0 0,20 0 0,-20-21 16,-1 21-16,22 0 0,-22 0 16,1 0-16,-1 0 0,1 0 0,-1 0 15,1 0-15,-1 0 0,1 0 0,-1-22 16,22 22-16,-21 0 0,-1 0 0,1 0 15,20 0-15,-20-21 0,-1 21 16,1 0-16,-1 0 0,1 0 0,-1-21 16,22 21-16,-22 0 0,1 0 0,-1 0 15,1-21-15,-1 21 0,1 0 16,21 0-16,-22 0 0,1 0 0,-1-21 16,1 21-16,-1 0 0,1 0 15,-22 0-15,21 0 0,1-21 0,-22 21 16,22-22-16,-22 22 0,22 0 0,-22 0 15,0 0-15,22-21 0,-22 21 0,0 0 16,1 0-16,-1 0 0,0 0 0,1 0 16,-1-21-16,-21 21 0,0 0 15,22 0-15,-22 0 0,0 0 0,0 0 16,0 0-16,1 0 0,-1 0 0,0 0 16,0 0-16,0 0 0,0 0 15,-21-21 16,-21 21 126,0 0-157</inkml:trace>
  <inkml:trace contextRef="#ctx0" brushRef="#br0" timeOffset="12449.71">1355 3323 0,'-22'21'0,"22"1"15,0-1 1,22-21 15,-1 0-31,0-21 0,0-1 16,21 22-16,-20-21 0,-1 0 15,0 0-15,21 0 0,-21 21 0,1-21 16,-1-1-16,0 1 0,0 0 16,0 0-16,0 0 0,1 0 15,-22-1-15,21 1 0,-21 0 0,0 0 0,0 0 16,0 0-16,0-1 16,-21 22-16,-1 0 15,1 0-15,0 0 0,-21 0 16,-1 0-16,1 22 0,0-1 0,-1 0 15,1 0-15,0 0 0,-1 22 16,22-22-16,0 21 0,21 0 0,0-20 16,0 20-16,0 0 0,21-21 0,0 1 15,1 20-15,20-21 0,-21 0 16,0 0-16,0 1 0,22 20 16,-22-21-16,0 0 0,0 0 0,0 1 15,1-1-15,-22 0 0,0 0 0,0 0 16,0 0-16,0 1 0,0-1 0,0 0 15,-22 0-15,-20 0 16,21 0-16,-21 1 0,-1-1 0,1-21 16,0 21-16,-1-21 0,-20 0 15,20 0-15,1 0 0,0 0 0,-1 0 16,1 0-16,21 0 0,-21 0 16,20-21-16,1 0 0,0 21 0,0-22 15,0 1-15,21 0 0,0 0 0,0 0 16,0 0-16,0-1 0,0 1 15,0 0-15,0 0 0,0 42 47,0 0-47,0 0 0,21 1 16,-21-1-16,21 0 0,-21 0 16,21 0-16,-21 0 0,0 1 0,21-1 15,1 0-15,-22 0 0,21 0 0,0 0 16,0 1-16,0-22 15,0 0-15,1 0 0,-1 0 0,21 0 16,-21 0-16,22 0 0,-22 0 16,21-22-16,0 1 0,1 0 0,-1 21 15,0-21-15,1 0 0,-1 0 16,0-1-16,-20-20 0,20 21 16,-21 0-16,0 0 0,0-1 0,1 22 15,-1-21-15,-21 0 0,21 21 16,-21 21 15,0 0-15,0 1-16,0-1 0,0 0 15,0 0-15,0 0 16,0 0-16,21 1 16,0-22-16,0 0 15,1 0-15,-1 0 16,0 0-16,0 0 0,0-22 15,0 22-15,1-21 0,-1 21 0,0-21 16,-21 0-16,21 21 0,0-21 16,0 0-16,-21-1 0,0 1 15,22 21-15,-22-21 0,0 0 16,0 42 31,-22 0-47,22 0 0,0 1 0,0-1 15,-21 0-15,21 0 0,0 0 0,-21 0 16,21 22-16,0-1 0,0 0 16,0 1-16,-21-1 0,21 22 0,0-1 15,-21-21-15,21 22 0,0-1 16,0 1-16,0-1 0,0 1 16,0-1-16,-21 1 0,21-1 0,0 22 15,0-21-15,0-1 0,-22-21 0,22 22 16,-21-22-16,0 1 0,0-22 15,21 21-15,-21-21 0,0 0 0,-1 1 16,-20-22-16,21 0 0,0 0 0,-22 0 16,1 0-16,21 0 0,-43-22 15,22 1-15,-21 21 0,-43-63 16,42 42-16,1-1 0,-1-20 16,22 21-16,0-21 0,-1 20 15,1 1-15,0-21 0,20 21 0,1-22 16,21 22-16,0 0 0,0-21 15,0-1-15,21 1 0,1 21 16,-1 0-16,21-22 0,0 22 0,1-21 16,-1 0-16,0 20 0,22-20 15</inkml:trace>
  <inkml:trace contextRef="#ctx0" brushRef="#br0" timeOffset="12975.92">2222 3641 0,'0'0'0,"0"21"16,0 0-1,0 0-15,0 0 16,0 1-16,0-1 0,-21 0 0,21 0 15,0 21-15,0-20 0,0-1 0,0 0 16,-21 0-16,0 0 16,21 0-16,0 1 0,-21-22 31,21-22-15,0 1-1,0 0-15,0 0 0,0 0 16,21 0-16,0-1 0,-21 1 0,21-21 15,0 21-15,1 0 0,-1-1 0,0 1 16,0 0-16,21 0 0,-20 0 16,-1 0-16,21 21 0,-21 0 15,0 0-15,1 0 0,-1 0 0,0 21 0,0 0 16,0-21-16,-21 21 16,0 0-16,0 0 0,0 1 0,0-1 15,0 0-15,0 0 0,0 0 0,0 0 16,0 1-16,0-1 0,0 0 15,0 0-15,-21-21 0,21 21 0,-21 0 16,21 1-16,0-44 47,0 1-47,21 0 0,-21 0 0</inkml:trace>
  <inkml:trace contextRef="#ctx0" brushRef="#br0" timeOffset="13286.74">3006 3027 0,'0'21'16,"-22"0"-1,22 0-15,0 1 0,0 20 0,0 0 16,-21-21-16,21 43 0,0-22 0,-21 1 15,21-1-15,0 0 0,0 22 0,-21-22 16,21 0-16,-21 1 0,21-1 16,0-21-16,0 22 0,0-22 15,-21 0-15,21 0 0,0 0 0,0 0 16,0 1-16,0-1 16,0-42 15,0-1-16,0 1-15,0 0 0</inkml:trace>
  <inkml:trace contextRef="#ctx0" brushRef="#br0" timeOffset="13516.61">2752 3598 0,'0'-21'31,"21"21"-16,0 0-15,-21-21 0,21 21 0,0 0 16,0-21-16,1 21 0,-1 0 0,0 0 16,0-21-16,0 0 15,0 21-15,1 0 16,-1 0 0,-21-22-16</inkml:trace>
  <inkml:trace contextRef="#ctx0" brushRef="#br0" timeOffset="14706.2">3577 3535 0,'0'-21'0,"0"0"16,0-1-16,0 1 15,0 0-15,0 0 16,0 0-16,-21 21 0,21-21 0,-21 21 15,0 0-15,-1 0 0,1 0 16,0 0-16,0 0 0,-21 0 0,20 0 16,1 0-16,0 21 0,-21 0 0,21 0 15,-1 21-15,1-20 0,0-1 16,0 21-16,0-21 0,0 22 16,21-22-16,0 21 0,0-21 0,0 0 15,0 1-15,0-1 0,0 0 0,0 0 16,0 0-16,21-21 15,0 0-15,0 0 0,0 0 16,0 0-16,1 0 0,-1-21 0,0 0 16,21 21-16,-21-21 0,1 0 15,-1-1-15,0 1 0,0 0 16,0 0-16,0 0 0,1 0 0,-1-1 0,-21 1 16,21-21-16,-21 21 0,0 0 15,0-1-15,0 1 0,21 0 0,-21 42 31,0 0-15,0 1-16,0 20 0,0-21 16,0 0-16,0 0 0,0 22 15,0-22-15,0 0 0,21 0 0,-21 0 16,0 1-16,21-1 0,-21 0 16,22 0-16,-1-21 0,-21 21 15,21-21-15,0 0 0,0 0 0,0 0 16,1 0-16,-1 0 0,0 0 15,0-21-15,-21 0 16,21 0-16,-21 0 0,21-1 16,1 22-16,-22-21 0,0 0 15,21 0-15,-21-21 0,21 20 0,-21 1 16,21 0-16,0 0 0,0 0 16,-21 0-16,22 21 0,-1-22 0,0 22 15,0 0-15,0 0 0,0 0 16,1 22-16,-22-1 15,21 0-15,-21 0 0,0 0 16,0 0-16,0 1 0,0-1 0,0 0 16,0 0-16,0 0 0,-21 0 15,21 1-15,-22-22 0,22 21 0,-21 0 16,21-42 31,0 0-32,21-1-15,-21 1 16,22 0-16,-22 0 0,0 0 0,21 0 16,0-1-16,-21 1 0,21 0 0,-21 0 15,21 0-15,-21 0 0,21-1 0,-21 1 16,0 0-16,22 21 0,-22-21 16,21 21-16,-21 21 31,0 0-31,0 0 0,0 1 15,0-1-15,-21 0 0,21 0 16,-22 0-16,22 0 0,-21 1 0,21-1 16,0 0-16,0 0 0,0 21 0,-21-20 15,21-1-15,0 0 0,0 0 16,0 0-16,0 0 16,0 1-16,21-22 0,0 0 15,1 0-15,-1 0 0,0 0 16,0 0-16,0 0 0,0 0 15,1 0-15,-1 0 16,-21-22-16,21 1 16,0 0-16,-21 0 15,21 0-15</inkml:trace>
  <inkml:trace contextRef="#ctx0" brushRef="#br0" timeOffset="15123.48">5461 3408 0,'-21'0'16,"0"0"-1,21 21 1,21-21 31,-21-21-16,0 0-15,-21 21 15,-1 0 0,22 21-31,0 0 16,0 0 0,0 0-16</inkml:trace>
  <inkml:trace contextRef="#ctx0" brushRef="#br0" timeOffset="15435.3">5397 3747 0,'0'21'15,"22"-21"16,-22-21 1,0-1-17,-22 22 1,1 0 0,21 22-16,-21-1 31</inkml:trace>
  <inkml:trace contextRef="#ctx0" brushRef="#br0" timeOffset="16503.75">7366 3598 0,'21'-21'16,"0"0"-1,0 21-15,-21-21 0,22 21 0,-22-21 16,21 0-16,-21-1 0,0 1 16,0 0-16,0 0 15,0 0-15,-21 21 16,-1 0-16,1-21 0,0 21 0,0 0 15,0 0-15,0 0 0,-1 0 16,1 0-16,0 21 0,0-21 0,0 21 16,0 0-16,-1-21 0,1 21 15,21 0-15,-21 1 0,0-1 0,21 21 16,-21-21-16,21 0 0,0 1 0,0-1 16,0 0-16,0 21 0,0-21 15,0 1-15,0-1 0,0 0 16,21-21-16,0 21 0,0-21 15,0 0-15,1 0 0,-1 0 16,0 0-16,0 0 0,0 0 16,0 0-16,1-21 0,-1 0 0,0 0 15,0 21-15,21-22 16,-20 1-16,-1-21 0,21 21 0,-21 0 16,22-22-16,-22 1 0,21 21 0,-21-43 15,22 22-15,-22 0 0,0-1 16,0-20-16,0 20 0,0 1 0,1 0 15,-22-1-15,21 1 0,-21 0 16,0-1-16,0 22 0,0 0 0,0 0 0,-21 0 16,-1 0-16,1 21 15,0 0-15,0 0 0,0 0 0,21 21 16,-21 0-16,-1 0 0,22 21 0,-21-20 16,21 20-16,0 0 0,0 22 15,0-22-15,-21 22 0,21-22 16,0 21-16,0-20 0,0 20 0,0-20 15,0-1-15,0 0 0,0-21 0,0 22 16,0-22-16,21 0 0,0 0 0,-21 0 16,43 22-16,-22-43 0,0 0 15,0 21-15,0-21 0,1 0 16,-1 0-16,0 0 0,0 0 0,0 0 16,0 0-16,1-21 0,-1 0 0,0-1 15,0 22-15</inkml:trace>
  <inkml:trace contextRef="#ctx0" brushRef="#br0" timeOffset="17318.83">8467 3302 0,'0'-21'0,"0"0"16,0 0-16,0-1 0,-22 1 15,1 21-15,0 0 0,0 0 16,0 0-16,21 21 0,-21-21 0,-1 22 15,1-1-15,0 21 0,0-21 0,0 22 16,0-22-16,-1 21 0,1 0 16,0-20-16,0 20 0,21 0 0,0-21 15,0 22-15,0-22 0,0 0 16,0 0-16,0 0 0,0 1 0,0-1 16,21-21-16,-21 21 15,21-21-15,0 0 0,1 0 0,-1 0 16,0 0-16,0-21 0,-21 0 15,21-1-15,0 22 0,1-21 0,-1 0 16,-21 0-16,21-21 0,0 20 16,-21 1-16,0-21 0,21 21 0,-21-22 15,21 22-15,-21-21 0,0 21 16,22-22-16,-22 22 0,0 0 0,0 0 16,0 0-16,0 42 31,0 0-31,0 0 0,0 0 0,0 1 15,0-1-15,-22 21 0,22-21 0,0 0 16,0 22-16,0-22 0,0 0 0,0 0 16,0 0-16,0 1 0,0-1 15,0 0-15,22 0 0,-1-21 16,0 21-16,0-21 0,0 0 0,0 0 16,1 0-16,-1 0 0,0 0 0,21 0 15,-21-21-15,22 0 0,-22 21 0,0-21 16,21 0-16,-20-1 0,20 1 15,-21-21-15,0 21 0,0-22 16,1 1-16,-1 0 0,0-1 0,0 1 16,0 0-16,0-1 0,-21 1 0,22 0 15,-22-1-15,21 1 0,0 0 16,-21-1-16,0 22 0,0 0 0,0 0 16,21 0-16,-21 0 0,0-1 0,-21 22 31,21 22-16,-21-1-15,0 0 0,-1 0 0,22 21 16,0-20-16,-21 20 0,0 0 0,21 1 16,-21 20-16,21-21 0,0 22 15,-21-22-15,21 1 0,-21-1 0,21 0 16,0 1-16,0-1 0,0-21 16,0 21-16,0 1 0,0-22 15,0 0-15,0 0 0,21-21 16,0 0-16,0 0 15,0 0-15,0-21 16,1 0 0,-22 0-16,0 0 0</inkml:trace>
  <inkml:trace contextRef="#ctx0" brushRef="#br0" timeOffset="17516.71">8890 3323 0,'0'0'0,"0"-21"16,21 0 0,0 21-16,0 0 15,1 0-15,-1-21 0,0 21 16,21-21-16,-21 21 0,1 0 0,20 0 16,-21 0-16,0 0 0,0 0 0,1-22 15,-1 22-15,0 0 16,-21-21-16</inkml:trace>
  <inkml:trace contextRef="#ctx0" brushRef="#br0" timeOffset="19128.93">9567 3471 0,'21'0'0,"1"0"16,-1-21-16,0 21 0,-21-21 16,21 0-16,-21 0 15,21 21-15,-21-21 0,0-1 0,0 1 0,0 0 16,0 0-16,0-21 16,0 20-16,-21 1 0,0 21 15,0-21-15,21 0 0,-21 21 0,-1 0 16,1 0-16,0 0 0,0 0 0,0 0 15,0 0-15,-1 21 0,22 0 0,-21 0 16,0 1-16,0-1 0,0 21 16,21-21-16,0 22 0,-21-22 0,21 21 15,-22-21-15,22 22 0,0-22 0,0 0 16,0 0-16,0 0 0,0 0 16,0 1-16,0-1 0,22-21 0,-1 21 15,0-21-15,0 0 16,0 0-16,0 0 15,1-21-15,-1 21 0,-21-21 0,21-1 16,0 22-16,-21-21 0,21 0 0,0 0 16,-21 0-16,0 0 0,22-1 0,-22 1 15,21 0-15,-21-21 0,0 21 16,0-1-16,0 1 0,0 0 0,0 0 16,0 0-16,0 42 31,0 0-31,0 0 15,0 0-15,0 1 0,0 20 16,0-21-16,0 0 0,0 0 16,0 1-16,0-1 0,0 0 0,0 0 15,0 0-15,0 0 0,21 1 16,0-22-16,0 0 0,0 0 0,1 0 16,-1 0-16,0 0 15,21 0-15,-21 0 0,1 0 0,20-22 16,-21 22-16,0-21 0,22 0 15,-22 0-15,0 0 0,0 0 0,0-1 16,0-20-16,1 21 0,-1-21 0,0-1 16,0 1-16,0 0 0,-21-1 15,21 1-15,-21 0 0,22-1 0,-22 1 16,0 21-16,21-64 0,0 64 16,-21-21-16,0 20 0,0 1 0,0 0 15,0 0-15,0 0 0,0 0 16,-21 21-1,0 21 1,-1 0-16,22 0 0,0 0 0,-21 0 16,21 1-16,-21 20 0,21-21 15,-21 21-15,21 1 0,0-22 16,0 21-16,-21 1 0,21-1 0,-21 0 16,21 22-16,0-43 0,0 21 0,0 1 15,0-1-15,-22-21 0,22 21 0,0-20 16,0-1-16,0 21 0,0-21 15,0 0-15,22 1 0,-1-22 16,0 21-16,0-21 16,0 0-16,0 0 0,1 0 15,-1-21-15,0-1 0,0 22 0,0-21 16,0 0-16,1 21 0,-22-21 16,21 0-16,0 0 0,0-1 0,-21 1 15,0 0-15,21 0 0,-21 0 0,21 0 16,-21-1-16,0 44 47,0-1-32,0 0-15,0 0 0,0 0 16,0 0-16,0 1 0,0-1 16,0 0-16,0 0 0,0 0 15,22-21 1,-1 0-16,0 0 15,0 0-15,0 0 0,0 0 16,1 0-16,20-21 0,-21 0 0,0 21 16,0-21-16,1 21 0,-1-21 15,0-1-15,-21 1 0,21 0 0,0 0 16,-21 0-16,0 0 0,21-1 0,-21 1 16,22 0-16,-22 0 0,0 0 15,0 0-15,0 42 31,-22 0-15,22 0-16,-21 0 0,21 0 0,0 1 16,0-1-16,-21 0 0,0 0 15,21 21-15,-21-20 0,21-1 16,0 21-16,0-21 0,-21 22 0,21-1 0,0-21 16,0 21-16,0 1 0,0-1 15,0 0-15,0 1 0,0-1 0,21 22 16,0-22-16,0 21 0,-21-20 15,21-1-15,-21 22 0,21-22 0,-21 0 16,0 1-16,0-1 0,0 0 0,0 1 16,0-22-16,0 0 0,-21 21 0,21-21 15,-21-21-15,0 22 0,-21-1 0,20-21 16,1 0-16,-21 21 0,0-21 0,20 0 16,-20 0-16,0 0 0,-22 0 0,22-21 15,0 21-15,-22-21 0,22 21 16,-22-22-16,22 22 0,-22-21 0,22 21 15,0-21-15,-1 21 0,22-21 0,-21 21 16,21-21-16,0 21 0,-1-21 16,22-1-16,0 1 15,0 0-15,22 0 16,-1 21-16,0-21 0,21 0 0,-21 21 16,1-22-16,20 1 0,0 0 0,22-21 15,-43 21-15</inkml:trace>
  <inkml:trace contextRef="#ctx0" brushRef="#br0" timeOffset="19543.68">11134 3366 0,'0'0'0,"0"-22"0,0 1 15,0 0-15,0 0 16,-22 21 0,1 0-16,21 21 15,0 0-15,0 0 16,0 1-16,0 20 0,0 0 0,0 1 16,0-1-16,0 0 0,0 1 0,0-1 15,0 0-15,-21 22 0,21-22 0,-21 22 16,21-22-16,0 21 0,-21-20 0,0 20 15,21-20-15,-22-1 0,1 21 16,0-20-16,21-1 0,-21 0 0,0 1 16,21-22-16,0 21 0,-21-21 0,21 1 15,-22-1-15,22 0 0,0 0 16,0-42 15,0 0-31,0 0 0,0-1 16,0 1-16,0-21 0,22 21 0,-22-22 15,21 1-15,-21-21 16,0 20-16</inkml:trace>
  <inkml:trace contextRef="#ctx0" brushRef="#br0" timeOffset="19835.04">11028 3493 0,'0'0'16,"0"-43"-16,0 22 0,21 0 0,-21-21 0,0 20 15,21 1-15,-21 0 0,0 0 16,21 0-16,0 0 0,1 21 0,-22-22 15,21 1-15,0 21 0,0 0 0,0 0 16,0 0-16,1 0 0,-1 0 16,0 0-16,0 21 0,0 1 15,0-1-15,-21 0 0,22 0 0,-22 0 0,0 0 16,0 22-16,0-22 0,0 0 16,-22 0-16,1 0 0,0 22 0,0-43 15,0 21-15,0 0 0,-1 0 0,1-21 16,0 21-16,0-21 15,21 22-15,-21-22 0,21-22 47,21 22-47,-21-21 0</inkml:trace>
  <inkml:trace contextRef="#ctx0" brushRef="#br0" timeOffset="20223.82">11557 3387 0,'0'-21'0,"21"-1"16,0 22-16,-21-21 0,21 21 16,-21-21-16,22 0 0,-1 21 15,-21-21-15,0 0 0,21-1 16,-21 1-16,0 0 15,21 21-15,-21-21 0,0 0 16,-21 21 0,0 0-1,21 21-15,-21 0 0,21 0 16,-22 0-16,1 1 0,21-1 0,0 21 16,-21-21-16,21 0 0,-21 22 0,21-22 15,0 0-15,0 0 0,0 0 0,0 1 16,0-1-16,0 0 0,0 0 15,21-21-15,0 0 0,0 0 16,1 0-16,-1 0 0,0 0 16,0 0-16,0 0 0,0 0 15,1 0-15,-1-21 0,0 0 16,0 0-16,-21-1 0,21 1 0</inkml:trace>
  <inkml:trace contextRef="#ctx0" brushRef="#br0" timeOffset="20510.75">10202 2879 0,'0'0'0,"-42"0"0,21 0 16,0 0-16,-1 21 0,65-21 31,-22 0-31,0 0 0,0 0 0,22 0 16,-1 0-16,-21 0 0,21 0 0,1 0 15,-1 0-15,-21 0 0,22 0 16,-22 0-16,21 0 0,-21 0 0,0 0 16,1 0-16,-1-21 0,0 21 15,0 0-15,-21-21 16</inkml:trace>
  <inkml:trace contextRef="#ctx0" brushRef="#br0" timeOffset="21123.91">12065 2879 0,'21'0'47,"0"0"-47,0 0 0,1 0 0,20 0 16,-21 0-16,0 0 0,0 0 0,22 0 15,-22 0-15,0-21 0,0 21 16,0 0-16,1 0 0,-22-22 16,-22 22 15,1 0-31,0 0 0,0 0 16,0 0-16,0 0 0,-1 0 15,1 0-15,0 0 0,0 0 0,0 0 16,0 0-16,-1 0 15,1 22-15,21-1 16,-21-21-16,21 21 0,-21 0 16,21 0-16,0 0 0,0 1 0,-21-1 15,21 0-15,-21 0 0,21 0 0,0 0 16,0 22-16,-22-22 0,22 0 0,-21 21 16,21-20-16,-21 20 0,21-21 15,0 0-15,0 22 0,0-22 0,-21 0 16,21 0-16,0 0 0,0 0 15,0 1-15,0-1 0,0 0 0,0 0 16,0 0 0,21-21-16,0 0 15,0 0-15,1 0 16,-1 0-16,0 0 0,0 0 0,0-21 16,0 21-16,1-21 0,-1 0 0,21 0 15,-21 21-15</inkml:trace>
  <inkml:trace contextRef="#ctx0" brushRef="#br0" timeOffset="21595.15">12700 2921 0,'0'-21'16,"0"0"-1,0 0-15,21 21 16,0 0-16,-21-22 0,21 22 0,1 0 15,-1-21-15,0 21 0,0 0 0,0 0 16,22 0-16,-22 0 0,0 0 16,0 0-16,0 0 0,0 0 15,1 0 1,-22 21-16,0 1 16,0-1-1,0 0-15,0 0 0,0 0 16,0 0-16,0 1 0,0-1 0,0 0 15,-22 0-15,22 0 0,0 22 0,0-22 16,0 0-16,0 21 0,-21-21 0,21 22 16,0-22-16,-21 0 0,21 21 15,0-20-15,0-1 0,0 0 0,-21 0 16,21 0-16,-21 0 0,0 1 0,21-1 16,-22 0-16,1 0 0,0-21 15,21 21-15,-21 0 0,0-21 0,0 0 16,-1 0-16,1 22 0,0-22 0,0 0 0,0 0 15,0 0 1,-1 0 0,22-22-1,0 1-15,0 0 16,0 0-16</inkml:trace>
  <inkml:trace contextRef="#ctx0" brushRef="#br0" timeOffset="22352.23">15049 3006 0,'0'-21'0,"0"42"0,0-64 15,0 22-15,0 0 0,0 0 16,0 0-16,0 0 0,0-1 16,-21 22-16,-21 0 0,21 0 15,0 0-15,-1 0 0,1 0 0,-21 0 16,21 22-16,0-1 0,-1 0 0,1 0 15,0 21-15,0-20 16,0-1-16,0 21 0,-1-21 0,22 22 16,0-1-16,0-21 0,-21 21 0,21-20 15,0 20-15,0-21 0,0 0 0,0 0 16,0 1-16,0-1 0,0 0 16,21-21-16,1 0 0,-1 0 15,0 0-15,0 0 0,0 0 16,0 0-16,1-21 0,-1 0 0,21-1 15,-21 1-15,0 0 0,1 0 0,-1 0 16,0-22-16,-21 22 0,21 0 16,0 0-16,-21-21 0,21 20 0,-21 1 15,0 0-15,0 0 0,0 0 16,0 42 0,0 0-1,0 0-15,0 0 0,0 1 16,0-1-16,0 0 0,0 0 0,0 21 15,0-20-15,0-1 0,0 0 0,0 0 16,22 0-16,-22 0 0,0 1 0,21-1 16,-21 0-16,21-21 0,0 0 15,0 21-15,0-21 16,1 0-16,-1 0 16</inkml:trace>
  <inkml:trace contextRef="#ctx0" brushRef="#br0" timeOffset="22763">15388 3090 0,'21'-21'0,"-42"42"0,42-63 0,-21 21 0,21 0 15,-21 0-15,22 21 0,-22-22 16,21 22-16,0 0 0,-21-21 0,21 21 16,0 0-16,0 0 0,1 0 15,-1 0-15,0 21 0,0 1 0,0-1 16,0 0-16,1 0 0,-1 0 15,0 22-15,0-22 0,-21 21 0,0-21 16,0 22-16,0-22 0,0 42 16,0-20-16,0-22 0,0 0 15,0 0-15,-21 0 0,0-21 0,21 21 16,-21-21-16,21-21 31,0 0-31,0 0 0,0 0 16,0 0-16,0-22 0,0 22 15,21-21-15,-21-1 0,0 22 0,21-21 16,0 0-16,-21 20 0,21-20 0,0 21 16,-21-21-16,22 20 0,-1 1 15,0 0-15,0 0 0,0 0 0,0 21 16,1 0-16,-22-21 0,21 21 16,0 0-16,0 0 0,0 0 15,-21 21-15,21 0 16</inkml:trace>
  <inkml:trace contextRef="#ctx0" brushRef="#br0" timeOffset="23212.78">16192 3027 0,'0'-21'0,"22"21"15,-22-21-15,0-1 0,21 1 16,0 0-16,0 21 15,0 0-15,0-21 16,1 21-16,-1 0 0,0 0 16,0 0-16,0 21 0,0-21 0,1 21 15,-22 0-15,21 1 0,0-1 0,-21 0 16,21 21-16,-21-21 0,0 1 0,0 20 16,0-21-16,0 0 0,0 0 15,0 22-15,0-22 0,0 0 0,0 0 16,-21 0-16,0-21 15,21 22-15,-21-22 0,-1 0 0,1 0 16,0 0 0,0 0-16,21-22 15,0 1-15,0 0 0,0 0 16,0-21-16,0 20 0,21 1 0,0-21 16,0 21-16,1-22 0,-1 22 0,0-21 15,0 21-15,0-22 0,0 22 16,22-21-16,-22 21 0,0 0 0,0-1 15,0 1-15,1 0 0,-1 21 0,0 0 16,0 0 0,-21 21-1,21 0 1</inkml:trace>
  <inkml:trace contextRef="#ctx0" brushRef="#br0" timeOffset="24381.88">17335 2879 0,'0'0'0,"0"-21"15,0-1-15,-21 22 16,0 0-16,0 0 0,0 0 15,0 0-15,-1 0 0,1 0 0,-21 22 16,21-1-16,-22 0 0,22 21 0,-21-21 16,21 1-16,0 20 0,-1-21 0,1 0 15,0 22-15,0-22 0,21 0 16,-21 21-16,21-21 0,0 1 0,0-1 16,0 0-16,0 0 0,0 0 15,21-21-15,0 0 0,0 0 16,0 0-16,1 0 0,-1 0 15,21 0-15,-21 0 0,0-21 0,22 21 16,-22-21-16,0 0 0,0 0 16,22-1-16,-22 1 0,0 21 0,0-42 15,0 21-15,0 0 0,1-1 0,-22 1 16,0 0-16,21-21 0,-21 21 0,0-1 16,0 1-16,-21 21 31,-1 0-31,22 21 15,-21 1-15,0-1 0,21 0 0,-21 0 16,21 0-16,0 0 0,-21 1 16,21 20-16,0-21 0,0 0 15,0 0-15,0 1 0,0 20 0,0-21 16,0 0-16,21 0 0,0-21 16,0 22-16,0-22 0,1 0 0,-1 0 15,0 0-15,0 0 0,0 0 16,0 0-16,1 0 0,20 0 0,-21-22 15,0 22-15,0-21 0,1 0 0,-1 0 16,0 0-16,0 0 0,0-1 0,0 1 16,-21 0-16,0 0 0,0 0 0,22-22 15,-22 22-15,0 0 0,21 0 16,-21 0-16,0 0 0,0 42 47,0 0-47,0 0 15,0 0-15,0 0 0,0 1 0,0-1 16,0 0-16,0 0 0,0 0 16,0 0-16,0 1 0,21-22 15,-21 21-15,21-21 0,0 0 16,0 0-16,1 0 16,-1 0-16,0 0 0,0-21 0,0 21 15,0-22-15,1 22 0,-1-21 0,0 0 16,0 0-16,0 0 15,-21 0-15,0-1 0,0 1 16,0 0-16,0 0 16,0 42 15,0 0-31,0 0 0,0 1 16,-21-1-16,21 0 0,-21 0 15,21 21-15,0-20 0,0 20 0,0 0 16,0 1-16,0-22 0,-21 21 0,21 0 15,-21 22-15,21-22 0,0 1 0,0-1 16,-22 0-16,22 1 0,-21-1 0,0 0 16,21 1-16,-21-1 0,21 21 15,0-20-15,-21-1 0,0 0 0,-1 1 16,22-1-16,-21 0 0,0-20 16,0-1-16,0 21 0,0-21 0,-1 0 15,1-21-15,0 22 0,-21-22 0,21 0 16,-22 0-16,22 0 0,-21 0 0,-1 0 15,1 0-15,0-22 0,21 1 0,-22 0 16,1 0-16,0 0 0,-1-22 0,1 22 16,21-21-16,-22 21 0,22-22 15,0 1-15,0 0 0,0-22 16,0 22-16,21 0 0,0-1 0,0 22 16,0-21-16,0 21 0,42-22 15,-21 1-15,0 21 0,22-22 0</inkml:trace>
  <inkml:trace contextRef="#ctx0" brushRef="#br0" timeOffset="24987.53">18182 2858 0,'0'0'0,"-21"0"0,21 21 47,0 0-47,0 0 0,0 0 16,0 0-16,0 1 0,-21-1 0,21 0 15,-21 0-15,21 0 0,0 0 16,0 1-16,-22-1 0,22 0 0,-21-21 0,21 21 16,-21 0-16,0-21 0,21 21 15,0-42 17,0 0-17,0 0-15,0 0 0,0 0 16,21-1-16,0 1 0,0 0 15,1-21-15,-1 21 0,0-1 16,0 1-16,0-21 0,22 21 0,-22 0 16,21-1-16,-21 22 0,22-21 0,-22 21 0,21 0 15,-21 0-15,0 0 0,22 21 16,-22 1-16,0-22 0,0 42 0,-21-21 16,21 0-16,-21 0 0,22 43 15,-22-43-15,0 0 0,0 0 16,0 1-16,0-1 0,0 0 0,-22-21 15,1 21-15,21 0 0,-21-21 16,0 21-16,0-21 16,42 0 31,0-21-47</inkml:trace>
  <inkml:trace contextRef="#ctx0" brushRef="#br0" timeOffset="25491.38">19050 2836 0,'0'-21'0,"0"42"0,0-63 16,0 21 0,-21 21-16,0 0 15,-1 0-15,1 0 0,0 0 0,0 21 16,0 0-16,-22 0 0,22 1 0,0-1 15,-21 0-15,21 21 0,-1-21 0,1 1 16,0-1-16,0 0 0,0 21 16,21-21-16,0 1 0,0-1 0,0 0 15,0 0-15,0 0 0,0 0 16,21-21-16,0 0 0,21 0 16,-20 0-16,-1 0 0,0 0 0,21 0 15,-21 0-15,1 0 0,20-21 16,-21 21-16,0-21 0,0 0 0,1 0 15,-1 21-15,0-21 0,-21-1 0,21 1 16,-21 0-16,21-21 0,-21 21 0,21-1 16,-21 1-16,0 0 0,0 0 15,0 0-15,0 42 32,-21 0-32,21 0 0,-21 0 15,21 1-15,-21-1 16,21 0-16,0 0 0,0 21 0,0-20 15,0-1-15,0 0 0,0 0 0,0 0 16,0 0-16,0 1 0,21-22 16,0 21-16,0-21 15,1 0-15,-1 0 0,0 0 16,0 0-16,0 0 0,22 0 0,-22 0 16,0-21-16,0-1 0,0 1 0</inkml:trace>
  <inkml:trace contextRef="#ctx0" brushRef="#br0" timeOffset="26191.91">19537 2942 0,'0'0'0,"0"-21"16,-21 21 15,-1 0-31,1 0 0,21 21 16,0 0-16,-21 1 0,21-1 15,-21 0-15,21 0 0,0 0 16,0 0-16,0 1 0,-21-1 0,21 0 15,0 0-15,-21 0 0,21 0 0,0 1 16,0-1-16,-22 0 16,22-42 31,0 0-47,0-1 15,0 1-15,0 0 0,0 0 0,22 0 16,-22 0-16,21-1 0,0 1 15,0 0-15,0 0 0,0-21 0,22 20 16,-22 1-16,0 0 0,21 0 16,-20 21-16,-1-21 0,0 21 0,0 0 0,0 0 15,0 0-15,1 0 0,-1 21 0,-21 0 16,0 0-16,0 0 16,21 1-16,-21-1 0,0 0 0,0 0 15,0 0-15,0 0 0,0 1 0,0-1 16,0 0-16,0 0 0,0 0 15,-21-21-15,21 21 16,-21-21 0,21-21-1,0 0 1,0 0-16,21 0 0,0 0 16,0-1-16,-21 1 0,42 0 15,-20 0-15,-1 0 0,21 0 0,-21-22 16,22 43-16,-22-21 0,21 0 0,-21 0 15,22 21-15,-22 0 0,0 0 0,0 0 16,0 0-16,-21 21 16,21 0-16,-21 0 0,0 0 15,0 1-15,0-1 0,0 0 0,0 0 16,0 0-16,-21 0 0,21 1 0,-21-1 16,21 0-16,-21 0 0,0 0 0,21 0 15,-21 1-15,-1-1 16,22 0-16,-21-21 0,21 21 15,0-42 17,21 21-32,1-21 0</inkml:trace>
  <inkml:trace contextRef="#ctx0" brushRef="#br0" timeOffset="26644.65">20405 2963 0,'21'22'47,"0"-22"-47,0 0 16,0 0-16,0 0 0,1 0 15,-1 0-15,0 0 0,0 0 16,0 0-16,0 0 0,1-22 15,-22 1-15,21 21 0,-21-21 0,0 0 16,0 0-16,0 0 0,0-1 16,0 1-16,0 0 15,-21 21-15,-1 0 16,1 0-16,0 0 0,0 21 0,0 0 16,0-21-16,-1 22 0,1-1 15,0 0-15,0 21 0,0-21 0,0 1 0,21-1 16,-22 0-16,22 0 0,0 0 15,0 0-15,0 1 16,0-1-16,0 0 0,22-21 0,-1 21 16,0-21-16,0 0 0,0 0 0,0 0 15,1 21-15,-1-21 0,0 0 16,0 0-16,0 0 0,0 0 16,1 0-16,-22-21 0,21 21 0,0 0 15,-21-21-15,21 0 0,0 21 0,-21-21 16,21-1-16,1 22 0</inkml:trace>
  <inkml:trace contextRef="#ctx0" brushRef="#br0" timeOffset="27051.9">21802 2858 0,'-22'0'15,"1"0"-15,0 0 16,0 0-16,42 0 47,0 0-47,0-22 15,-21 1 1,0 0 0,0 0-1,-21 21 1,0 0 0,21 21-1,0 0-15,-21-21 16,21 21-16,0 1 15,0-1 1,0 0-16</inkml:trace>
  <inkml:trace contextRef="#ctx0" brushRef="#br0" timeOffset="27704.5">21653 3154 0,'0'0'15,"-21"0"1,0 0-16,21 21 63,0 0-32,0 0-16,-21 1-15,0-22 16,21 21-16,0-42 63,21 21-63,0 0 15,-21-22-15,21 22 16,0 0-16,1 0 31,-22 22-31,0-1 0,0 0 16,0 0-16,0 0 15,-22 0-15,22 1 16,-21-22-16,0 0 0,0 0 16,21 21-16,-21-21 15,0 0-15,21-21 47,0-1-31,21 22-16,0-21 0,0 21 15,-21-21-15,21 21 0,0 0 16,1 21 0,-1 0-16,-21 1 0,0-1 15,0 0-15,0 0 16,0 0-16,0 0 0,-21 22 0,-1-22 15,1 0-15,-21 0 0,21 0 16,0 1-16,-1-22 0,-20 21 0,21 0 16,0-21-16,-22 0 0,22 21 0,0-21 15,-21 0-15,21 0 0</inkml:trace>
  <inkml:trace contextRef="#ctx0" brushRef="#br1" timeOffset="33572.51">3238 4636 0,'-21'0'0,"0"0"31,0 0-15,21 21-16,0 0 0,0 0 15,0 0-15,0 0 16,0 1-16,0-1 0,0 0 16,0 0-16,0 0 0,21 0 15,0-21-15,0 0 0,1 0 0,-1 0 16,21 0-16,-21 0 0,0 0 16,22 0-16,-22 0 0,21-21 0,-21 21 15,22-21-15,-22 0 0,0 0 0,0 0 16,0 21-16,1-22 0,-1 1 15,-21 0-15,0 0 0,0 0 16,0 0-16,-21-1 16,-1 22-16,1 0 0,-21-21 0,21 21 15,0 0-15,-22 0 16,22 0-16,-21 0 0,-1 21 0,22-21 16,-21 22-16,21-1 0,-22 0 0,22 21 15,0-21-15,0 22 0,0-22 16,0 21-16,-1 1 0,22-22 0,0 21 15,0 0-15,0-20 0,0 20 0,0-21 16,0 0-16,0 22 0,22-22 16,-1-21-16,0 21 0,0 0 0,21-21 15,-20 0-15,-1 0 0,0 21 16,21-21-16,-21 0 0,1 0 0,-1 0 0,0 0 16,0 0-16,21 0 15,-20-21-15,-22 0 16,-22 21-1,1 0-15,-21 0 16,21 0-16,-22 0 0,22 0 16,-21 21-16,21-21 0,-22 21 0,22 0 15,-21 1-15,21-22 0,-22 21 0,22 0 16,0 0-16,0 0 0,0 0 16,21 1-16,0-1 0,-21 0 0,21 0 15,0 0-15,0 0 0,0 1 16,0-1-16,21-21 0,-21 21 15,21-21-15,0 0 0,0 21 16,0-21-16,22 0 0,-22 0 0,21 0 16,-21 0-16,22 0 0,41-21 15</inkml:trace>
  <inkml:trace contextRef="#ctx0" brushRef="#br1" timeOffset="34303.85">4339 5080 0,'0'0'0,"0"-21"0,-42 21 16,21 0-16,-1-21 16,1 21-16,0 0 0,0 0 0,0 0 15,0 21-15,-1-21 0,1 21 0,0 0 16,0 0-16,0 1 0,0-1 15,21 0-15,0 0 0,-22 0 0,22 0 16,-21 1-16,21-1 0,0 0 0,0 0 16,0 0-16,0 0 0,0 1 15,21-22 1,1 0-16,-1 0 0,0 0 16,0 0-16,0 0 0,0 0 0,1-22 15,-1 1-15,21 21 0,-21-21 0,0 0 16,1 0-16,-1 21 0,0-21 0,0-1 15,0 1-15,0 0 0,-21 0 16,0 0-16,0 0 0,0-1 16,0 1-16,0 42 47,0 1-47,0-1 15,0 0-15,0 0 0,-21 0 0,21 0 16,0 22-16,-21-22 0,21 21 0,0-21 15,0 22-15,0-1 0,0-21 16,0 22-16,0 20 0,0-21 16,0 1-16,0-1 0,0 0 0,0 22 15,0-22-15,0 1 0,-21-1 0,21 0 16,-21 22-16,21-22 0,0-21 16,-21 22-16,-1-1 0,1-21 0,0 21 15,21-20-15,-21-1 0,0 21 0,0-21 16,-1-21-16,1 21 0,0 1 15,0-22-15,0 0 0,0 0 0,-1 0 0,-20 0 16,21 0-16,0-22 16,-22 1-16,1 21 0,0-21 0,-1 0 15,1 0-15,0 0 0,21-1 0,-22-20 0,1 21 16,21 0-16,0 0 0,-1-1 16,1 22-16,21-21 0,0 0 0,0 0 15,0 0-15,0 0 16,0-1-16,21 1 0,1 21 0,-1-21 15,0 0-15,0 0 0,21 0 0,-20-1 16,-1-20-16,21 21 0</inkml:trace>
  <inkml:trace contextRef="#ctx0" brushRef="#br1" timeOffset="34738.6">5482 4890 0,'-21'0'15,"42"0"32,-21-22-15,-21 22-1,0 0-31,0 0 31,21 22-15,0-1-1,0 0 1,0 0 0,21 0-16</inkml:trace>
  <inkml:trace contextRef="#ctx0" brushRef="#br1" timeOffset="35090.91">5440 5313 0,'0'0'0,"21"0"47,0-21-32,-21 0 1,-21 21 0,0 0-16,0 0 15,-1 0-15,1 0 16,21 21-1,-21-21-15,21 21 0,0 0 16,21-21 15,0 0-15</inkml:trace>
  <inkml:trace contextRef="#ctx0" brushRef="#br1" timeOffset="54596.08">9313 4974 0,'0'0'0,"21"-21"0,-21 0 0,0 0 0,0 0 16,0-1-1,0 1-15,0 0 0,0 0 0,0 0 16,0 42 15,0 0-31,0 0 16,0 22-16,22-22 0,-22 0 0,0 21 16,0-21-16,0 22 0,0-1 0,0-21 15,0 0-15,0 22 0,0-22 0,0 0 16,0 0-16,0 0 15,0 1-15,0-1 0,0 0 0,0 0 16,-22-21 0,1 0-1,0 0-15,21-21 16</inkml:trace>
  <inkml:trace contextRef="#ctx0" brushRef="#br1" timeOffset="55032.34">9292 4445 0,'0'0'0,"-21"0"15,0 0 1,21 21-16,0 0 0,0 1 0,0-1 15,-21 0-15,21 0 0,0 0 0,0 0 16,0 1-16,0-1 0,21 0 16,0-21-16,0 21 15,0-21-15,0 0 0,1 0 16,-1-21-16,0 0 16,-21 0-16,21-1 0,-21 1 15,21 21-15,-21-21 0,0 0 0,0 0 16,0 0-16,0-1 0,0-20 15,-21 21-15,0 21 0,0-21 0,0 0 16,-1 21-16,1 0 0,-21 0 16,21 0-16,0 21 15,21 0-15,-22 0 0,22 0 16,0 0-16,0 1 0,0-1 16,0 0-16,0 0 0,0 0 0,0 0 15,0 1-15,0-1 0,22 0 16,-1 0-16,0-21 0,-21 21 15,21 0-15</inkml:trace>
  <inkml:trace contextRef="#ctx0" brushRef="#br1" timeOffset="55591.02">9948 4868 0,'-21'22'31,"0"-1"-31,21 0 0,0 0 16,-21 0-16,21 0 0,0 1 16,0 20-16,0-21 0,0 0 15,0 0-15,0 1 0,0-1 0,0 0 16,0 0-16,0 0 0,0 0 15,0 1-15,-21-22 47,21-22-31,0 1-16,0 0 0,0 0 16,0 0-16,0-22 0,0 22 15,21 0-15,-21-21 0,21 21 0,0-22 0,0 22 16,0-21-16,22 21 15,-22-1-15,0 1 0,21 0 0,-20 0 16,20 0-16,-21 21 0,21 0 0,-20 0 16,20 0-16,-21 0 0,0 21 0,22 21 15,-43-21-15,0 22 0,0-22 16,21 21-16,-21-21 0,0 1 16,0 20-16,0-21 0,0 21 0,0-20 15,-21-1-15,21 0 0,0 0 0,0 0 16,-22 0-16,22 1 0,0-1 15,-21-21-15,21 21 16,0-42 15,21 0-31,-21-1 16,22 1-16</inkml:trace>
  <inkml:trace contextRef="#ctx0" brushRef="#br1" timeOffset="55952.81">10795 4424 0,'0'0'0,"0"21"47,0 0-47,0 0 0,0 22 15,0-22-15,0 0 0,0 21 0,0-20 16,0 20-16,0 0 0,-21 1 0,21-1 16,0 0-16,-21 1 0,21-1 15,0 0-15,0 1 0,0-22 0,-22 21 16,22 0-16,0-20 0,0 20 16,0-21-16,0 0 0,0 0 0,0 1 15,0-1-15,0 0 16,22-21-16,-1 0 15,0 0-15,0 0 16,0 0-16,-21-21 0,21 21 0,-21-21 16,0-1-16,22 22 0,-22-21 0,21 0 15,-21 0-15</inkml:trace>
  <inkml:trace contextRef="#ctx0" brushRef="#br1" timeOffset="56211.69">10689 4911 0,'-21'0'15,"42"0"1,0 0 0,0-21-16,1 21 0,-1 0 15,0 0-15,0-22 0,0 22 16,0 0-16,1 0 0,-1 0 15,0 0-15,-21-21 32,21 21-17,-21-21-15</inkml:trace>
  <inkml:trace contextRef="#ctx0" brushRef="#br1" timeOffset="56991.26">11790 4530 0,'-21'0'16,"42"0"-16,-42-21 16,42 21-16,0 0 15,0 0-15,0-22 16,0 22-16,1 0 0,20 0 0,-21 0 16,0-21-16,0 21 0,1 0 0,-1 0 15,0 0-15,-42 0 47,0 0-31,-1 0-16,1 0 0,0 0 0,0 0 15,0 0-15,0 0 0,-1 0 16,1 0-16,0 0 16,0 0-16,0 0 15,0 0 1,-1 21 31,22 1-32,0-1-15,0 0 0,0 0 16,0 0-16,0 0 0,0 22 16,0-22-16,0 0 0,0 0 0,0 0 15,0 22-15,0-22 0,0 21 0,0-21 16,0 22-16,0-22 0,-21 21 15,21-21-15,0 1 0,0 20 0,0-21 16,0 0-16,0 22 0,0-22 0,0 0 16,0 0-16,0 0 0,0 0 0,0 1 15,0-1-15,21 0 16,1 0-16,-1-21 16,0 0-16,0 0 15,0 0-15,0 0 16,1 0-16,-1 0 0,0 0 15,0 0-15,0 0 0,0 0 16,-21-21-16,22 21 0,-1-21 16,0 0-1,-21-1 1,0 1-16,0 0 16,21 21-16,-21-21 0</inkml:trace>
  <inkml:trace contextRef="#ctx0" brushRef="#br1" timeOffset="57856.37">12721 4466 0,'0'-21'47,"21"21"-47,0 0 0,1 0 16,-1 0-16,0 0 0,0-21 15,0 21-15,22 0 0,-22-21 16,0 21-16,0 0 16,0 0-16,0 0 0,-21-21 15,22 21-15,-1 0 16,-21 21 15,0 0-15,0 0-16,0 0 15,0 0-15,0 1 16,0-1-16,0 0 0,-21 0 16,21 0-16,0 0 0,0 1 15,0-1-15,0 0 16,0 0-16,0 0 0,0 0 0,0 1 15,0-1-15,0 0 0,0 0 16,0 0-16,0 0 0,0 1 0,0 20 16,0-21-16,0 0 0,0 0 0,0 1 15,21-1-15,-21 0 0,0 0 16,0 0-16,0 0 0,0 1 16,0-1-16,21-21 0,-21 21 15,0 0-15,0 0 16,-21-21-1,0 21-15,-1-21 0,1 0 16,0 0-16,0 0 16,0 0-16,0 22 0,-1-22 15,1 0-15,0 0 16,0 0-16,0 0 16,0 0-1,42-22 79,0 22-94</inkml:trace>
  <inkml:trace contextRef="#ctx0" brushRef="#br1" timeOffset="63990.83">15854 4720 0,'21'0'0,"0"0"47,0-21-47,0 21 16,1-21-16,-1 21 0,-21-21 15,21 21-15,-21-21 0,21 21 16,-21-22-16,0 1 0,0 0 16,0 0-1,0 0-15,0 0 0,0-1 16,-21 1-16,0 0 15,0 0-15,-1 21 0,1 0 0,21-21 0,-21 21 16,0 0-16,0 0 0,0 0 16,-1 0-16,-20 0 0,21 21 15,0 0-15,0-21 0,-1 21 0,1 0 16,0 1-16,0 20 0,0-21 0,21 0 16,-21 22-16,-1-22 0,1 21 0,0-21 15,21 22-15,-21-22 0,0 21 16,21 0-16,0-20 0,0-1 0,-21 21 15,21-21-15,0 0 0,0 1 16,0-1-16,21 0 0,0-21 0,0 0 16,0 0-16,0 0 0,1 0 15,-1 0-15,21 0 0,-21 0 0,22-21 16,-22 21-16,21-21 0,-21-1 16,22 1-16,-22 0 0,0 0 0,21 0 15,-21 0-15,1-22 0,-1 22 0,0 0 16,0 0-16,-21-22 0,21 22 0,-21 0 15,0 0-15,0 0 0,0 0 0,0-1 16,0 1-16,0 0 16,0 42 15,0 0-31,0 1 0,0-1 0,0 0 16,0 0-16,0 0 0,0 22 15,0-22-15,0 0 0,0 0 16,0 21-16,0-20 0,0-1 0,0 0 15,0 0-15,21-21 0,-21 21 0,22 0 16,-22 1-16,21-22 0,-21 21 16,21-21-16,0 0 15,0 0-15,0 0 16,1 0-16,-22-21 0,21 21 16,0-22-16,0 1 0</inkml:trace>
  <inkml:trace contextRef="#ctx0" brushRef="#br1" timeOffset="64499.53">16404 4657 0,'0'0'15,"0"-43"1,0 22-16,0 0 15,21 0 1,0 21 0,1 0-16,-1 0 0,0 21 15,0-21-15,-21 21 0,21 0 16,0 1-16,-21-1 0,22 0 0,-22 0 16,21 0-16,-21 0 0,21 1 15,-21 20-15,0-21 0,0 0 0,0 22 16,0-1-16,0-21 0,0 0 15,0 0-15,0 1 0,0-1 0,0 0 16,0 0-16,-21-21 0,21 21 0,0 0 16,-21-21-16,-1 0 31,22-21-15,0 0-16,0 0 0,0 0 0,0 0 15,0-1-15,0 1 0,0-21 16,0 21-16,0-22 0,0 22 0,22-21 15,-22 21-15,21 0 0,0-1 16,-21 1-16,0 0 0,21 0 16,0 0-16,-21 0 15,21 21-15,1 0 0,-1 0 16,0 0 0,0 0-16,0-22 15</inkml:trace>
  <inkml:trace contextRef="#ctx0" brushRef="#br1" timeOffset="65111.18">16976 4657 0,'0'-43'15,"0"22"1,0 0 0,21 21 15,0 0-31,0 0 0,0 0 16,0 0-16,1 0 15,-1 21-15,-21 0 0,0 1 0,21-22 16,0 21-16,-21 0 0,21 0 0,-21 0 15,0 22-15,0-22 0,21 0 16,-21 0-16,0 0 0,22 22 0,-22-22 16,0 0-16,0 0 0,0 0 0,0 0 15,0 1-15,0-1 0,0 0 16,0 0-16,-22-21 47,22-21-32,-21 21-15,21-21 0,0 0 0,0-1 16,0 1-16,0 0 0,0-21 0,0 21 16,0-1-16,0-20 0,21 21 0,1 0 15,-22-22-15,21 22 0,0 0 16,0 0-16,0 0 0,0 0 0,1-1 16,-22 1-16,21 21 0,0-21 0,0 21 15,-21-21-15,21 21 0,-21-21 16,21 21-16,1 0 31,-22 21 0</inkml:trace>
  <inkml:trace contextRef="#ctx0" brushRef="#br1" timeOffset="65656.38">18944 4403 0,'-21'0'15,"21"21"1,-21-21-16,21 21 0,0 0 16,0 0-1,0-42 48,0 0-48,0 42 79,0 0-78,0 1-1,21-22-15</inkml:trace>
  <inkml:trace contextRef="#ctx0" brushRef="#br1" timeOffset="66208.21">18986 4868 0,'-21'22'15,"42"-22"64,-21 21-64,0 0 1,0 0-1,0 0 1,0 0-16,-21-21 16,0 0-16,0 0 15,0 0 17,21-21-17,0 0 1,0 0-16,0 0 15,21 21 1,0 0 0,0 0-1,0 0-15,-21 21 16,22-21 0,-22 21-16,0 0 0,0 0 15,0 1-15,0-1 0,0 0 16,0 21-16,0-21 0,0 1 0,0 20 15,-22-21-15,-20 21 0,21-20 16,0 20-16,-22-21 0,1 21 16,0-20-16,-1 20 0,22-21 0,-21 0 15,0 0-15,20-21 0,1 22 0</inkml:trace>
  <inkml:trace contextRef="#ctx0" brushRef="#br1" timeOffset="67206.81">18838 4445 0,'0'21'31,"0"0"-15,21-21-1,-21 22-15,22-22 0,-1 0 16,0 0 0,0 0-16,0 0 15,-21-22 1,21 22-16,-21-21 16,0 0-16,0 0 0,0 0 15,0 0-15,0-1 16,-21 22-1,0 0 1,0 0-16,21 22 16,0-1-16,-21 0 0,21 0 15,-21 0-15,21 0 0,0 1 16,0-1-16,0 0 0,0 0 31,21-21-31,0 0 0,0 0 16,0 0-1,0 0 1,-21-21-16,0 0 16,0 0-16,0-1 15,0 1 1,-21 21-16,0 0 0,21-21 16,-21 21-1,0 0-15,21 21 16,0 0-16,0 1 15,0-1-15,0 0 16,0 0 0,21-21-1,0 0-15,0 0 16,0 0 0,-21-21-1,0 0-15,0 0 16,0-1-1,-21 22 1,21 22 15</inkml:trace>
  <inkml:trace contextRef="#ctx0" brushRef="#br0" timeOffset="78214.62">1228 7070 0,'0'0'0,"0"-21"16,0-1-16,21 22 0,-21-21 16,0 0-16,21 21 0,-21-21 15,-21 42 32,0 0-47,-1 0 0,1 22 16,0-1-16,21 0 0,-21 1 15,0-1-15,0 22 0,-1-22 0,1 21 16,0-20-16,0-1 0,0 22 0,0-22 16,-1 0-16,1-21 0,0 22 15,0-1-15,21-21 0,-21 22 0,21-22 16,-21 0-16,21 0 0,0 0 16,0 0-16,0-42 31,0 0-16,0 0-15,21 0 0,0 0 0,-21-22 16,21 22-16,0-21 0,0-1 16,-21 1-16,22-21 0,-1 20 0,0-20 15,0-1-15,0 1 0,0-1 16,1 1-16,-1-1 0,0 22 16,0-22-16,0 1 0,0 21 0,1-1 15,-1 1-15,0 0 0,-21-1 16,21 1-16,-21 21 0,21 0 0,0 42 31,-21 0-31,22 21 0,-22 1 16,0-1-16,0 0 0,21 1 0,-21 20 15,0 1-15,0-1 0,0 22 16,0-22-16,0 1 0,0-1 0,0 1 16,0-1-16,0-20 0,0-1 15,0 0-15,0 1 0,0-1 0,0-21 16,0 21-16,0-20 15,0-1-15,0 0 0,0 0 16,0-42 15,0 0-31,0 0 16,-21-1-16</inkml:trace>
  <inkml:trace contextRef="#ctx0" brushRef="#br0" timeOffset="78412.5">995 7641 0,'21'0'47,"0"0"-47,21-21 16,-20 21-16,-1-21 0,21 21 0,0-21 15,-20 21-15,20 0 0,-21-21 16,21 21-16,1 0 0,-22 0 0,0-22 15,0 22-15,0 0 0,1 0 0</inkml:trace>
  <inkml:trace contextRef="#ctx0" brushRef="#br0" timeOffset="78863.39">1672 7493 0,'0'0'0,"21"0"16,0-21 0,1 21-1,-1 0-15,0 0 16,0 21-16,0 0 0,0 0 0,1 1 16,-1-1-16,0 0 15,0 21-15,-21-21 0,0 1 16,21-1-16,-21 0 0,0 0 0,0 0 15,0 22-15,0-22 0,0 0 0,0 0 16,0 0-16,0 0 0,0-42 47,0 0-31,0 0-16,0 0 0,21 0 15,-21-1-15,0 1 0,0 0 16,0 0-16,22 0 0,-22 0 0,21-22 15,-21 22-15,0 0 0,0 0 16,21 0-16,-21-1 0,21 1 0,0 21 31,0 0-15</inkml:trace>
  <inkml:trace contextRef="#ctx0" brushRef="#br0" timeOffset="79331.13">2392 7514 0,'0'0'15,"0"-21"-15,0 0 16,0 0-1,21 21-15,0 0 0,0 0 16,0 0-16,1 0 16,-1 21-16,0 0 0,0-21 15,0 21-15,-21 22 0,21-22 0,-21 0 16,22 0-16,-22 0 0,0 22 0,0-22 16,0 0-16,0 0 0,0 0 15,0 0-15,0 1 0,0-1 0,-22 0 16,1 0-16,21 0 0,-21-21 15,0 0 1,21-21 0,0 0-16,0 0 15,0 0-15,0-1 16,21 1-16,0-21 0,-21 21 16,0 0-16,21-1 0,-21 1 0,22 0 15,-22 0-15,0 0 0,21 0 0,-21-1 16,21 1-16,0 21 15,-21-21-15,21 21 16,0 0-16,-21 21 16,0 0-1,22-21-15</inkml:trace>
  <inkml:trace contextRef="#ctx0" brushRef="#br0" timeOffset="80508.97">3238 7578 0,'0'-21'0,"0"42"0,0-64 16,0 22-16,0 0 0,-21 0 31,0 21-31,0 0 15,0 0-15,21 21 0,-21-21 16,-1 21-16,22 0 0,-21 1 0,0-1 16,21 0-16,-21 0 0,0 0 0,21 0 15,-21 1-15,21-1 0,0 0 16,0 0-16,-22 0 0,22 0 0,0 1 16,0-1-16,0 0 0,0 0 15,22-21-15,-1 0 0,0 0 16,0 0-16,0 0 15,0 0-15,1-21 0,-1 0 16,0 21-16,-21-21 0,21 21 0,0-22 16,0 1-16,-21 0 0,22 0 15,-22 0-15,21 0 0,-21-1 16,21 22-16,-21-21 0,0 0 0,0 0 16,0 0-16,0 0 0,21 21 15,-21-22-15,0 44 31,0-1-31,0 0 0,0 0 16,0 0-16,0 0 0,0 1 16,0-1-16,-21 0 0,21 0 15,0 0-15,0 0 0,0 1 0,0-1 16,0 0-16,0 0 16,21-21-16,0 0 15,0 0-15,1 0 16,-1 0-16,0 0 0,0-21 15,0 0-15,0 21 0,1-21 0,-1-1 16,0 22-16,0-21 0,0 0 0,-21 0 16,21 0-16,-21 0 0,22 21 15,-22-22-15,0 1 0,21 0 0,-21 0 16,21 21-16,-21-21 0,0 42 47,0 0-47,0 0 0,0 0 15,0 1-15,0-1 0,0 0 16,0 0-16,0 0 16,21 0-1,0-21-15,0 0 0,1 0 16,-1 0-16,0 0 0,0 0 0,0 0 16,0 0-16,1 0 0,-1 0 0,0 0 15,0-21-15,0 0 16,0 0-16,-21 0 0,22 21 15,-22-21-15,0-1 0,0 1 0,0 0 16,0 0-16,0 0 16,0 0-1,0 42 1,-22 0 0,1 0-16,21 0 0,-21 0 15,21 1-15,0-1 16,0 0-16,0 0 0,0 0 0,-21 0 15,21 1-15,0-1 0,0 21 0,0-21 16,0 0-16,0 22 0,0-22 0,0 21 16,0 1-16,-21-22 0,21 21 0,0 0 15,0 1-15,0-1 0,-21-21 16,21 22-16,0-1 0,0 0 16,0 1-16,-22-22 0,22 21 0,-21-21 15,0 22-15,0-22 0,21 21 0,-21-21 16,0 0-16,-1 1 0,1-22 15,0 21-15,0-21 0,0 0 0,0 21 16,-1-21-16,-20 0 0,21 0 0,0 0 16,-22 0-16,22 0 0,-21 0 0,21-21 15,0 21-15,-1 0 0,1-21 0,0 21 16,21-22-16,-21 22 16,0-21-16,21 0 0,0 0 15,0 0 1</inkml:trace>
  <inkml:trace contextRef="#ctx0" brushRef="#br0" timeOffset="81080.64">5313 6964 0,'0'-21'0,"0"42"0,0-63 16,0 20-16,0 1 0,0 42 31,0 1-15,0-1-16,0 0 0,0 21 0,0 1 15,-21-1-15,21 0 0,0 22 0,0-1 16,-22-20-16,22 20 0,0-21 16,0 22-16,-21-22 0,21 1 15,-21-1-15,21-21 0,-21 21 0,21-20 16,-21 20-16,21-21 0,0 0 0,0 0 15,-21-21-15,-1 0 32,1 0-32,0-21 15,21 0-15,-21 0 0</inkml:trace>
  <inkml:trace contextRef="#ctx0" brushRef="#br0" timeOffset="81440.44">4826 7218 0,'0'0'0,"0"-42"0,0 20 15,0-20-15,0 0 0,0 21 16,0-22-16,21 22 0,0 0 0,22-21 0,-22 20 16,21 1-16,-21-21 15,22 21-15,-1 0 0,21-1 0,-20 1 16,20 21-16,1 0 0,20 0 0,86 21 16,-86 1-16,1 20 15,0-21-15,-22 21 0,1 1 0,-22 20 16,22-20-16,-43 20 0,0-21 0,0 22 15,-21-1-15,0-20 0,0 20 16,-21-20-16,-21 20 0,20-21 0,-20-20 0,-21 20 16,20 0-16,1-21 0,-22 1 15,22 20-15,-21-21 0,20 0 0,1-21 16,0 21-16,-1 1 0,22-22 16,-21 0-16,21 0 0,-1 0 15,1 0 1,42 0 15,-21-22-31,22 1 16,-1 21-16,0-21 0</inkml:trace>
  <inkml:trace contextRef="#ctx0" brushRef="#br0" timeOffset="81809.22">6244 7557 0,'0'0'0,"21"0"0,0-22 0,1 1 15,-1 21-15,0-21 16,0 21-16,0-21 0,0 0 16,1 21-16,20-21 0,-21-1 0,0 1 15,0 0-15,-21 0 0,22 21 16,-22-21-16,0 0 0,-22 21 15,1 0-15,0 0 16,0 0-16,-21 21 16,20-21-16,1 21 0,-21 0 0,21 0 15,0 22-15,-1-22 0,1 0 0,0 0 16,21 0-16,-21 22 0,21-22 0,0 0 16,0 0-16,0 0 0,0 0 15,0 1-15,21-1 16,0-21-16,0 0 0,1 0 15,-1 0-15,0 0 0,0 0 0,21 0 16,-20 0-16,-1-21 0,21-1 0,-21 22 16</inkml:trace>
  <inkml:trace contextRef="#ctx0" brushRef="#br0" timeOffset="82096.57">7006 7260 0,'0'0'0,"0"-21"15,0 0-15,-21 21 0,0 0 16,0 0-16,21 21 0,-22-21 16,1 21-16,0 0 0,0 1 0,0 20 15,21-21-15,0 0 0,-21 22 16,21-22-16,-22 0 0,22 21 0,0-21 16,0 1-16,0-1 0,0 0 0,0 21 15,0-21-15,22 1 0,-1-22 16,0 0-16,0 21 0,0-21 0,0 0 15,1 0-15,-1 0 0,21 0 16,-21 0-16,22 0 0,-22-21 0,21 21 16,0-22-16,-20 1 0,20 0 0,-21 0 15,0 0-15,22-22 0,-22 22 0,0-21 16,0 0-16</inkml:trace>
  <inkml:trace contextRef="#ctx0" brushRef="#br0" timeOffset="82353.42">7535 6837 0,'0'0'15,"0"-42"-15,0 20 0,0-20 16,0 21-16,0 0 0,-21 21 16,0 21-16,21 0 15,0 0-15,-21 0 0,21 22 0,-21-1 16,21 0-16,0 1 0,0-1 16,-22 0-16,22 22 0,-21-22 0,21 1 15,-21 20-15,21-21 0,0 1 0,0-1 16,0 0-16,-21-20 0,21 20 0,0-21 15,0 21-15,0-20 0,0-1 0,0 0 16,0 0-16,0 0 16,21-21-1,0 0-15,0 0 16,1 0-16,-1-21 0,-21 0 16</inkml:trace>
  <inkml:trace contextRef="#ctx0" brushRef="#br0" timeOffset="83112.03">7937 7387 0,'0'0'0,"22"-21"0,-22 0 15,0 0-15,0 0 0,0-1 16,0 1-16,0 0 0,0 0 16,0 0-16,-22 0 0,1 21 0,0 0 15,21-22-15,-21 22 0,0 0 16,0 0-16,-1 22 0,1-1 0,0 0 0,0 0 15,0 0-15,0 22 0,-1-22 0,1 21 16,0-21-16,0 22 0,0-22 16,21 21-16,0-21 0,0 22 15,0-22-15,0 0 0,0 0 0,0 0 16,0 0-16,0 1 0,21-22 16,0 0-16,0 0 0,0 0 15,1 0-15,-1 0 0,0 0 0,21-22 16,-21 1-16,1 21 0,-22-21 15,21 0-15,0 0 0,0 0 0,0-1 16,-21 1-16,0 0 0,21-21 16,-21 21-16,22-22 0,-22 22 0,0-21 15,0 21-15,21-1 0,-21 1 0,0 0 16,0 42 15,0 0-31,0 22 16,-21-22-16,21 0 0,0 0 0,0 22 15,-22-22-15,22 0 0,0 0 0,0 21 16,0-20-16,0-1 0,0 0 16,0 0-16,22-21 15,-22 21-15,21-21 0,0 0 0,0 0 16,0 0-16,22 0 0,-22 0 0,0 0 16,0 0-16,0-21 0,22 0 15,-22 21-15,0-21 0,0 0 0,0-1 16,0 1-16,1 0 0,-22 0 0,21 0 15,-21 0-15,0-22 0,0 22 16,0 0-16,0 0 0,0 0 16,-21 21-16,-1 0 15,1 21 1,21 0-16,-21 0 0,21 0 16,0 0-16,0 1 0,0-1 0,0 0 15,0 0-15,0 0 0,0 0 16,0 1-16,0-1 0,21 0 15,-21 0-15,21 0 0,-21 0 16,22-21-16,-1 0 16,0 0-16,0 0 15,0 0-15,0 0 0,1 0 0,-1 0 16,0 0-16,21-21 0,-21 0 16,22 0-16,-22 0 0</inkml:trace>
  <inkml:trace contextRef="#ctx0" brushRef="#br0" timeOffset="84876.06">8996 7324 0,'0'-21'0,"0"42"0,0-64 0,0 22 16,0 0-16,-21 0 15,-1 21-15,1 0 16,0 0-16,0 0 0,0 0 16,0 21-16,-1 0 0,1 0 15,0 1-15,0-1 0,21 0 0,-21 21 16,0-21-16,21 1 0,-22-1 0,22 21 15,0-21-15,0 0 0,0 1 16,0-1-16,0 0 0,0 0 16,0 0-16,22-21 15,-1 0-15,0 0 0,0 0 16,0 0-16,0 0 0,1 0 16,-1 0-16,0-21 0,-21 0 0,21 21 15,0-21-15,0 0 0,-21-1 0,0 1 16,22 0-16,-22-21 0,21 21 15,-21-1-15,21 1 0,-21-21 16,0 21-16,0 0 0,0 42 31,0 0-31,0 0 16,0 0-16,0 0 0,0 1 0,0-1 16,0 21-16,0-21 15,0 0-15,0 1 0,0-1 16,0 0-16,0 0 0,21-21 0,0 0 15,0 0-15,1 0 16,-1 0-16,0 0 0,0 0 0,0 0 16,0 0-16,1-21 0,-1 21 15,0-21-15,0 0 0,0-1 16,0 1-16,-21 0 0,22-21 0,-1 21 16,0-22-16,-21 1 0,21 0 0,0-1 15,0 1-15,-21 0 0,22-1 0,-1 1 16,0 0-16,0-1 0,-21 1 0,21 21 15,-21 0-15,0-1 0,0 1 0,0 0 16,0 0-16,-21 42 31,21 0-31,-21 0 16,21 22-16,0-22 0,-21 21 0,0 1 16,21-1-16,-22 0 0,22 1 0,0-1 15,-21 0-15,21 1 0,-21-1 0,21 0 16,0 1-16,0-22 0,0 21 0,0-21 15,0 0-15,0 1 0,0-1 0,0 0 16,0 0-16,0 0 0,21-21 16,0 0-16,-21 21 0,22-21 0,-1 0 15,0 0-15,0 0 0,0 0 0,0 0 16,1-21-16,-1 0 0,0 21 0,0-21 16,0 0-16,22 0 0,-22-1 15,0 1-15,0 0 0,0-21 0,0 21 16,1-1-16,-22 1 0,21 0 0,-21 0 15,21 21-15,-21-21 0,0 42 32,0 0-17,0 0-15,-21-21 0,21 21 16,-21 1-16,21-1 0,0 0 0,0 0 0,0 0 16,0 0-16,0 1 0,0-1 15,0 0-15,0 0 16,21-21-1,0 0-15,0 0 0,0 0 16,0 0-16,1 0 16,-1-21-16,0 21 0,-21-21 0,21 0 15,0 21-15,0-22 0,1 1 0,-1 0 16,-21 0-16,21 0 0,0 0 0,0-1 16,-21-20-16,21 42 0,-21-21 15,22 21-15,-22 21 16,0 0-16,0 0 15,0 1-15,-22-1 16,22 0-16,-21 0 0,21 0 16,-21 0-16,21 1 0,0-1 0,0 0 15,0 0-15,0 0 16,21-21 15,0 0-31,1 0 0,-22-21 16,21 0-16,-21 0 15,0 0-15,0-1 0,0 1 16,0 0-16,0 0 16,0 0-16,0 0 0,0-1 0,-21 22 15,21-21-15,-22 21 0,1-21 16,42 0 31,1 21-47,-1-21 15,0 21-15,0 0 16,0-21-16,0 21 0,1-22 0,-1 22 16,0 0-16,0 0 0,0 0 15,0 0-15,-21 22 0,0-1 16,0 0-16,22 0 0,-22 0 16,0 0-16,0 1 0,0-1 0,0 21 15,0-21-15,0 0 16,0 1-16,0-1 0,0 0 0,0 0 15,0 0-15,0 0 32,-22-21-17,22-21 1,0 0 0,0 0-16,0 0 15,0 0-15,0-1 0,22-20 0,-22 21 16,21 0-16,0-22 0,0 22 0,21-21 15,-20 21-15,41-43 16,-42 43-16,22 0 0,-22 0 0,0 21 16,42 0-16,-41 0 15,-1 0-15,0 0 0,0 21 0,0 0 16,-21 0-16,0 22 0,0-22 0,0 21 16,0 0-16,0-20 0,0-1 15,0 0-15,-21 0 0,0 0 0,0 0 16,21 1-16,0-1 0,-21-21 0,21 21 15,-22 0-15,22 0 0,-21 0 32,21-42-1,0 0-31,0 0 16,0 0-16,0 0 15,0-1-15</inkml:trace>
  <inkml:trace contextRef="#ctx0" brushRef="#br0" timeOffset="85086.94">10583 7133 0,'0'0'0,"-21"0"0,21-21 0,-21 21 16,0 0-16,0 0 78,-1 0-63,1 0-15,0 0 0,0 21 16</inkml:trace>
  <inkml:trace contextRef="#ctx0" brushRef="#br0" timeOffset="85286.35">9461 7260 0,'-21'0'16,"42"0"-16,-42 21 0,42-21 31,1 0-31,-1 0 16,0 0-16,21 0 0,-21 0 0,1 0 16,20 0-16,-21 0 0,0 0 15,22-21-15,-22 21 0,0 0 16,0 0-16,0 0 0,-21-21 15</inkml:trace>
  <inkml:trace contextRef="#ctx0" brushRef="#br0" timeOffset="86816.4">12150 6943 0,'0'-21'0,"0"-22"16,0 22-1,0 0 1,0 42 15,0 0-31,0 22 0,0-22 16,0 0-16,0 21 0,0-21 0,-22 22 16,22-1-16,-21 0 0,0 1 0,21-22 15,-21 21-15,21 1 0,-21-22 16,21 21-16,-21-21 0,-1 22 0,22-22 0,0 21 15,-21-42-15,21 21 16,0 0 0,0-42-1,21 0 1,1 0-16,-1 0 0,0 0 16,-21-1-16,21-20 0,0 21 0,0 0 15,1-22-15,-22 22 0,21 0 0,0-21 16,-21 21-16,21 21 0,-21-22 0,21 1 15,0 21 1,1 0-16,-22 21 0,0 1 16,0-1-16,0 0 0,21 0 15,-21 0-15,0 0 0,21 22 0,-21-22 16,0 0-16,0 0 0,0 0 0,0 1 16,21-1-16,-21 0 0,21 0 0,-21 21 15,21-42-15,1 22 0,-1-22 16,0 0-16,0 0 0,21 0 15,-20 0-15,-1 0 0,0 0 16,0 0-16,0 0 0,0-22 0,22 1 16,-22 0-16,0 0 0,0 0 0,0 0 15,1-1-15,-1 1 0,0 0 16,0-21-16,0-1 0,-21 1 0,21 0 16,1-1-16,-22 1 0,21 0 0,0-1 15,-21 1-15,21 21 0,-21-21 0,21-1 16,-21 22-16,21 0 0,-21 0 0,0 0 15,-21 21 17,0 21-32,0 0 0,0 21 15,21-21-15,-21 1 0,-1 20 0,22 0 16,0-21-16,-21 22 0,0-1 0,21-21 16,-21 22-16,21-1 0,0-21 15,0 21-15,0-20 0,0 20 0,0-21 0,0 0 16,0 22-16,0-22 0,0 0 15,0 0-15,21-21 0,0 21 16,0-21-16,1 21 0,-1-21 16,0 0-16,21 0 0,-21 0 0,1 0 15,20 0-15,-21-21 0,0 21 0,22-21 16,-22 0-16,0 21 0,21-21 0,-21 0 16,1-1-16,20-41 0,-42 42 15,21 0-15,0-1 0,-21-20 0,0 21 16,0 0-16,21 21 0,-21 21 47,-21 0-47,21 0 0,0 0 0,0 1 15,-21-1-15,21 0 0,-21 0 16,21 0-16,0 0 0,0 1 16,0-1-16,-21-21 0,21 21 0,0 0 15,0 0 1,0-42 15,0 0-31,0 0 16,0 0-16</inkml:trace>
  <inkml:trace contextRef="#ctx0" brushRef="#br0" timeOffset="87115.25">13483 7027 0,'0'22'15,"0"-1"1,0 0 0,21-21 15,0 0-31,-21-21 16,0 0-16,0-1 15,0 1 1,-21 21-16,0 0 0,21-21 15,-21 21-15,0 0 0,0 0 16,-1 0-16,22 21 16,-21 0-16,21 1 15,0-1 1,0 0-16,21-21 16,1 0-16,-1 0 0</inkml:trace>
  <inkml:trace contextRef="#ctx0" brushRef="#br0" timeOffset="87482.98">14012 6731 0,'0'0'0,"0"-21"0,0-21 0,0 20 15,0 1-15,0 0 0,0 42 32,0 0-17,0 22-15,0-22 0,0 21 0,0 1 16,-21-1-16,21 0 0,0 1 0,-21-1 16,0-21-16,21 21 0,-21 1 0,21-1 15,-22 0-15,1 1 0,21-1 16,-21-21-16,0 22 0,21-22 0,-21 21 15,21-21-15,0 0 0,0 1 0,0-1 16,-21-21-16,21 21 16,0-42 15,0 0-15,0-1-16</inkml:trace>
  <inkml:trace contextRef="#ctx0" brushRef="#br0" timeOffset="88098.77">13589 7197 0,'21'0'31,"0"0"-31,0 0 0,22 0 16,-22 0-16,0 0 0,21 0 16,1-21-16,-1 21 0,0 0 0,1-22 15,-1 22-15,0-21 0,22 0 0,-22 21 16,1-21-16,-1 21 0,0-21 15,1 0-15,-1 21 0,-21-22 0,0 1 16,0 0-16,1 0 0,-1-21 0,-21 20 16,21 1-16,-21-21 0,0 21 0,0 0 15,0-22-15,0 22 0,0 0 0,0 0 16,0 0-16,0-1 0,-21 44 31,0-1-31,21 0 0,-22 21 16,22-21-16,-21 22 0,0-1 0,21 0 15,-21 1-15,0-22 0,21 21 0,-43 43 16,43-43-16,-21 1 0,21-1 16,0-21-16,-21 21 0,21-20 0,-21-1 15,21 0-15,0 0 0,0 0 16,0 0-16,0 1 0,-21-22 16,21-22 15,0 1-16,0 0-15,0 0 0,21 0 16,-21-22-16,21 22 0,0 0 0,0-21 16,1 21-16,20-22 0,-21 22 0,21 0 15,-20 0-15,-1 0 0,21 21 0,-21-22 16,0 22-16,22 0 0,-22 0 16,0 0-16,-21 22 0,21-1 15,-21 0-15,0 0 0,0 0 16,0 0-16,0 22 0,0-22 0,0 0 15,0 0-15,0 22 0,0-22 0,0 0 16,-21 0-16,21 0 0,-21 0 16,21 1-16,0-1 0</inkml:trace>
  <inkml:trace contextRef="#ctx0" brushRef="#br0" timeOffset="88858.21">16298 6943 0,'21'0'0,"-42"0"0,85-21 15,-43 21-15,21-22 0,1 1 0,-22 21 16,21-21-16,0 0 0,43-21 16,-64 20-16,22 1 0,-22 0 0,21 0 15,-42 0-15,21 0 0,-21-1 16,0 1-16,0 0 0,0 0 0,0 0 0,-21 0 16,0 21-16,-21 0 15,20 0-15,-20 0 0,0 0 0,-1 0 0,1 0 16,0 21-16,-22 0 0,22 0 0,21 0 15,-22 0-15,22 1 0,-21-1 16,42 21-16,-21-21 0,21 0 0,0 1 16,0-1-16,0 0 0,0 0 0,0 0 15,0 0-15,21 1 0,-21-1 0,21 0 16,0 0-16,22-21 0,-22 21 16,0 0-16,0 1 0,21-1 0,-20 0 15,-1 0-15,21 0 0,-21 0 0,0 1 16,1-1-16,-22 0 0,0 0 0,0 0 15,0 0-15,0 1 0,0-1 0,-22 0 16,1 0-16,-21 0 0,21 0 16,-22-21-16,1 22 0,0-22 0,-22 0 15,22 0-15,0 0 0,-1 0 0,1 0 0,21 0 16,-22 0-16,22 0 0,0-22 16,0 1-16,0 21 0,0-21 0,21 0 15,-22 0-15,22 0 0,0-1 0,0-20 16,0 21-16,0 0 0,0 0 15,0-1-15,0 1 0,0 0 0,0 0 16,22 21-16,-1-21 0,-21 0 0,21 21 16,0 0-16,0 0 0,0-22 15,1 22-15,-1 0 0,0 0 0,21 0 16,-21 0-16,1 0 0,20 0 16,-21 0-16</inkml:trace>
  <inkml:trace contextRef="#ctx0" brushRef="#br0" timeOffset="89110.7">16954 6985 0,'0'0'0,"22"0"0,-22 21 32,0 0-32,0 1 0,-22-1 0,22 0 15,-21 0-15,21 0 16,0 0-16,-21 1 0,21-1 0,0 0 15,-21 0-15,21 0 16,0 0-16,-21-21 0,21 22 16,0-44 15,0 1-15,0 0-16,21 21 0</inkml:trace>
  <inkml:trace contextRef="#ctx0" brushRef="#br0" timeOffset="89399.22">17060 6816 0,'0'0'15,"21"0"48,1 0-63,-1 0 0,-21-21 15,0-1 1,-21 22 15,-1 0-15,1 0-16,0 0 16,21 22-1,21-22 1,0 21-16</inkml:trace>
  <inkml:trace contextRef="#ctx0" brushRef="#br0" timeOffset="90293.13">17357 6922 0,'0'21'0,"21"-21"16,0 0-1,0 0-15,0 0 0,0 0 16,1 0-16,-1 0 0,0 0 0,0 0 16,21 0-16,1 0 0,-22 0 0,21-21 15,1 21-15,-22 0 0,21 0 0,-21-22 16,0 22-16,1-21 0,-1 21 16,-21-21-16,-21 21 31,-1 0-31,1 21 15,0-21-15,0 21 0,0 1 0,0-1 16,-1 0-16,1 0 0,0 0 16,0 0-16,0 1 0,0-1 0,-1 0 15,-20 21-15,21-21 0,0 1 0,0-1 16,-1 0-16,1 0 0,0 0 0,0 0 16,21 1-16,-21-22 15,0 21-15,21-42 47,21-1-47,0 1 0,-21 0 16,21 0-16,0 0 0,0 0 0,1 21 15,-1-22-15,0 1 0,-21 0 0,21 21 16,21-21-16,-20 21 16,-1 0-16,-21 21 31,0 0-31,0 0 15,21 1-15,-21-1 16,0 0-16,21-21 0,-21 21 0,0 0 16,21-21-16,-21 21 15,21-21-15,1 0 0,-1 0 16,0 0-16,0 0 0,0 0 0,0 0 16,1 0-16,-1 0 0,21 0 0,-21 0 15,0-21-15,22 21 0,-22-21 16,0 21-16,21-21 0,-20 0 0,-1 0 15,0-1-15,21 1 0,-21 0 0,1 0 16,-1 0-16,-21 0 0,21-1 0,0 1 16,-21 0-16,21 0 0,-21 0 15,0 0-15,0-1 0,0 1 0,0 0 16,-21 21 0,0 0-16,0 21 15,0-21-15,-1 21 0,1 1 0,0-1 16,0 0-16,0 0 0,21 0 0,-21 0 15,-1 22-15,22-22 0,0 0 16,0 0-16,0 0 0,0 1 0,0-1 16,0 0-16,0 0 0,22 0 0,-1-21 15,0 0-15,0 21 0,0-21 16,0 0-16,22 0 0,-22 0 16,21 0-16,-21 0 0,1 0 0,20 0 15,-21 0-15,0-21 0,0 0 0,1 21 16,-1-21-16,-21 0 0,0 0 15,21 21-15,-21-22 16</inkml:trace>
  <inkml:trace contextRef="#ctx0" brushRef="#br0" timeOffset="91215.18">2011 8424 0,'-43'0'0,"86"0"0,-128 0 0,64 0 16,-21 0-16,-1 0 0,1 0 16,0 0-16,20 0 0,-20 0 0,21 0 15,0 0-15,0 0 0,21 22 16,0-1 0,21 0-16,21-21 15,0 0-15,1 0 16,-1 0-16,22 0 0,-1 0 0,22 0 0,-1 0 15,22 0-15,0 0 0,0-21 16,21 21-16,-21-21 0,0-1 0,-1 22 16,22-21-16,-21 21 0,0 0 15,0-21-15,0 21 0,-22 0 0,1 0 16,0 0-16,-43 0 0,22 0 0,-22 0 16,-21 0-16,21 0 0,-20 0 15,-1 0-15,0-21 63,0 0-48</inkml:trace>
  <inkml:trace contextRef="#ctx0" brushRef="#br0" timeOffset="92026.82">5757 8149 0,'0'0'0,"-21"0"0,-21 0 0,21 0 15,-22 0-15,22 0 0,-21 0 0,21 0 16,-22 0-16,22 0 0,0 0 15,0 0-15,0 0 0,21 21 32,0 1-17,21-22-15,0 0 16,21 0-16,-21 21 0,22-21 0,-22 0 16,21 0-16,1 0 0,20 0 15,-21 0-15,22 0 0,-1 0 0,1 0 16,-1 0-16,22 0 0,-21 0 0,41 0 15,-20 0-15,21 0 0,0 0 0,0-21 16,21 21-16,0 0 0,0-22 0,0 22 16,0 0-16,21 0 0,-21 0 15,21-21-15,-21 21 0,0 0 0,0 0 16,0 0-16,0 0 0,-21 0 0,21 0 16,-21 0-16,-1-21 0,-20 21 0,21 0 15,-21 0-15,-22 0 0,22-21 16,-22 21-16,1 0 0,-1 0 0,1-21 15,-22 21-15,22 0 0,-22 0 16,0 0-16,1-21 0,-1 21 0,-21 0 16,21 0-16,-20 0 0,-1 0 0,0-22 15,0 22-15,0 0 16,-21-21 15,0 0-15,0 0-1</inkml:trace>
  <inkml:trace contextRef="#ctx0" brushRef="#br0" timeOffset="92947.53">12107 7811 0,'0'0'0,"-21"0"0,0 0 16,21-22 0,-21 22-16,0 0 15,42 0 48,0 0-63,0 0 15,0 0-15,0 0 0,1 0 0,-1 22 16,0-22-16,21 0 0,-21 0 0,22 0 16,-22 0-16,21 0 0,1 0 0,-1 0 15,0 0-15,1 0 0,-1 0 0,21 0 16,-20 0-16,20 0 0,22 0 0,-22 0 16,22 0-16,0 0 0,-1 0 0,22 0 15,-21 0-15,0 0 0,-1 0 0,22-22 16,-21 22-16,21 0 0,-22 0 0,22 0 15,-21 0-15,21 0 0,-22 0 16,22 0-16,-21-21 0,-1 21 0,22 0 16,-21 0-16,21-21 0,-22 21 15,22 0-15,0 0 0,0 0 0,0-21 16,-22 21-16,22 0 0,0 0 0,-21 0 16,21 0-16,-1 0 0,1 0 0,21 0 15,-21 0-15,0 0 0,0 21 0,105-21 16,-126 0-16,0 21 0,21-21 15,-43 0-15,22 0 0,-1 0 0,-20 0 16,-1 0-16,1 0 0,-1 0 0,1 0 16,-1 0-16,-20 0 0,-1 0 0,0 0 15,1 0-15,-1 0 0,0 0 16,-20 0-16,-1 0 0,0 0 0,0 0 16,0 0-16,0 0 0,1 0 15,-22-21-15,21 21 0,-42 0 63,-1 0-48</inkml:trace>
  <inkml:trace contextRef="#ctx0" brushRef="#br0" timeOffset="95156.42">1630 9250 0,'0'0'0,"-21"0"0,21 21 15,21-21 63,-21-21-78,21 21 0,0-21 0,0 21 16,0-21-16,1-1 0,-22 1 16,21 21-16,-21-21 0,0 0 15,0 0-15,-21 0 16,-1 21-16,1 0 15,0 0-15,0 0 0,-21 0 16,20 21-16,-20 0 0,0-21 0,-1 21 16,1 0-16,0 0 0,21 1 15,-22-1-15,22 0 0,0 0 0,0 0 16,0-21-16,21 21 0,0 1 0,0-1 16,0 0-16,21 0 15,21-21-15,-21 21 0,0 0 16,22 1-16,-22-22 0,21 21 15,-21 0-15,1 0 0,20 0 0,-21 0 16,0 1-16,0-22 0,1 21 0,-1 0 16,-21 0-16,0 0 15,0 0-15,0 1 0,0-1 0,-21 0 16,-1 0-16,1 0 0,-21-21 16,21 21-16,0-21 0,-22 0 15,22 0-15,-21 0 0,21 0 0,-1 0 16,1 0-16,0 0 0,0 0 15,0 0-15,0-21 0,-1 0 0,1 21 16,0-21-16,21 0 0,-21 0 0,21-1 16,-21 22-16,21-21 0,0 0 15,-21 0-15,-1 21 0,22-21 16,0 42 15,22 0-31,-22 0 16,21 0-16,0-21 0,-21 22 15,21-1-15,-21 0 0,21 0 16,0 0-16,1-21 0,-22 21 16,21-21-16,0 22 0,0-22 15,0 0-15,0 0 0,1 0 0,-1 0 16,21 0-16,-21 0 0,0 0 16,22 0-16,-22-22 0,21 1 0,1 21 15,-22-21-15,21 0 0,-21 0 16,22 0-16,-22-1 0,21 1 0,-21 0 15,0 0-15,1 21 0,-22-21 16,0 0-16,21-1 0,-21 1 16,0 42 15,0 1-31,0-1 16,0 0-16,0 0 0,0 0 15,0 0-15,0 1 0,0-1 0,0 0 16,0 0-16,0 0 0,0 0 15,0 1-15,21-22 16,0 0-16,0 0 16,0 0-16,1 0 0,-1 0 15,0 0-15,0-22 16,0 22-16,0-21 0,1 0 0,-1 0 16,0 21-16,-21-21 0,21 0 0,0-1 15,-21 1-15,0 0 0,0 0 16,0 0-16,21 21 0,-21-21 0,0-1 15,0 1-15,0 42 32,0 1-32,0-1 15,0 0-15,-21 0 0,21 0 0,0 22 16,0-22-16,0 0 0,0 21 16,0-21-16,-21 22 0,21-22 0,0 21 15,0-21-15,-21 22 0,21-1 16,0-21-16,0 22 0,0-1 0,0 0 15,-21-21-15,21 22 0,-21-1 16,21 0-16,0 1 0,-22-1 0,1 0 16,0 1-16,0-1 0,0 0 0,21-20 15,-21 20-15,-1-21 0,-20 21 16,21-20-16,0-1 0,0 0 0,-22 0 16,22-21-16,-21 21 0,21-21 0,-22 0 15,1 0-15,0 0 0,-1 0 0,1 0 16,0-21-16,-1 21 15,-20-21-15,20 0 0,1 0 0,0-1 0,-22-41 16,43 42-16,0 0 16,0-22-16,0 22 0,21 0 15,-22 0-15,22 0 0,0-1 0,0 1 16,0 0-16,0 0 0,0 0 16,22 21-16,-1-21 0,0-1 15,0 22-15,0-21 0,0 0 0,1 0 16,20 0-16,-21 0 0,21-1 15,1 1-15</inkml:trace>
  <inkml:trace contextRef="#ctx0" brushRef="#br0" timeOffset="95680.12">2328 9567 0,'0'0'0,"0"22"32,0-1-17,0 0-15,0 0 0,0 0 0,0 22 16,0-22-16,-21 0 0,21 0 16,0 0-16,0 0 0,-21 1 0,21-1 15,-21 0-15,0 0 16,21 0-16,0-42 47,0 0-47,0 0 15,0 0-15,21-1 0,0 1 0,-21 0 16,21 0-16,0-21 0,22-22 16,-22 43-16,0 0 0,0-22 15,0 22-15,22 0 0,-22 21 0,0-21 16,0 21-16,0 0 0,0 0 15,1 0-15,-1 21 0,-21 0 0,21 0 16,-21 22-16,0-22 16,0 0-16,0 0 0,0 0 0,0 22 15,0-1-15,0-21 0,-21 0 16,21 1-16,-21-1 0,21 0 16,-22-21-16,22 21 15,0-42 16,22 0-31,-1 0 16,-21-1-16,21 1 0,0 0 0</inkml:trace>
  <inkml:trace contextRef="#ctx0" brushRef="#br0" timeOffset="95952.96">3048 9123 0,'0'0'15,"0"21"1,0 0-16,0 0 16,0 1-16,0 20 0,0-21 0,0 0 15,0 22-15,-21-1 0,21 0 0,0-21 16,-21 22-16,21-1 0,0 0 16,0 1-16,-22-1 0,22-21 0,-21 22 15,21-22-15,0 0 0,0 0 16,0 0-16,0 0 0,0 1 0,0-1 15,0-42 17,0-1-17,0 1-15</inkml:trace>
  <inkml:trace contextRef="#ctx0" brushRef="#br0" timeOffset="96172.12">2773 9546 0,'21'-21'31,"0"21"-31,0 0 0,0 0 16,1 0-16,-22-21 0,21 21 0,0 0 16,0 0-16,0-21 0,0 21 15,1 0-15,-22-21 16,21 21-16,0 0 0,0 0 15,-21-22 1,21 22-16</inkml:trace>
  <inkml:trace contextRef="#ctx0" brushRef="#br0" timeOffset="97293.41">3514 9631 0,'0'-21'0,"21"0"16,-21-1-16,21 22 0,-21-21 15,0 0-15,0 0 0,0 0 16,0 0-16,0-1 15,-21 22-15,0-21 0,-1 21 16,1 0-16,0 0 0,0 0 16,0 0-16,21 21 0,-21 1 0,-1-22 15,1 21-15,0 0 0,21 21 16,0-21-16,-21 22 0,21-22 0,-21 21 16,21-21-16,0 22 0,-21-22 15,21 0-15,0 0 0,0 22 0,0-22 0,0 0 16,21 0-1,0-21-15,0 0 0,0 0 16,0 0-16,1 0 0,-1 0 16,0 0-16,0 0 0,0-21 0,0 21 15,1-21-15,-1 0 0,0-1 16,0 1-16,-21 0 0,0 0 0,21 0 16,-21 0-16,21-1 0,-21-20 0,0 21 15,0-21-15,0 20 0,0 1 0,0 0 16,0 0-16,0 42 31,0 0-15,0 22-16,0-22 0,22 0 0,-22 0 15,0 0-15,21 22 0,-21-22 16,0 0-16,0 0 0,21 0 16,-21 0-16,21-21 0,-21 22 0,0-1 15,21-21-15,-21 21 0,21-21 16,1 0-1,-1-21 1,-21 0-16,0-1 0,21 1 16,-21 0-16,21 0 0,-21 0 0,21 0 15,0-1-15,-21-20 0,22 21 0,-1-21 16,0 20-16,0 1 0,0-21 16,0 21-16,22 21 0,-22-21 15,21-1-15,-21 22 0,1 0 16,-1 0-16,-21 22 0,21-1 0,0 0 15,-21 0-15,0 0 16,0 0-16,0 1 0,0-1 0,0 21 16,0-21-16,0 0 0,-21 1 0,0-22 15,21 21-15,-21 0 0,-1 0 16,1 0-16,21 0 0,-21-21 16,0 0-16,21-21 31,0 0-16,21 0-15,0 21 0,0-21 16,-21-22-16,22 22 0,-1 0 0,0-21 16,-21 21-16,21-1 0,0-20 0,0 21 15,-21 0-15,22 0 0,-1-1 16,-21 1-16,21 21 16,-21 21-1,0 1-15,0-1 16,0 0-16,0 0 0,0 21 0,0-20 15,0-1-15,-21 21 0,21-21 16,0 0-16,0 1 0,0-1 16,0 0-16,0 0 0,0 0 0,0 0 15,0 1-15,0-1 0,21-21 16,0 0-16,0 0 0,0 0 16,1 0-16,-1 0 15,0 0-15,0-21 0,0 21 16,0-22-16,1 22 0,-1-21 0,0 0 15,0 0-15,0 0 0,0 0 16,1-1-16</inkml:trace>
  <inkml:trace contextRef="#ctx0" brushRef="#br0" timeOffset="97647.21">5080 9335 0,'21'0'63,"0"0"-47,-21-22 30,-21 22-14,0 0-32,21 22 15,-21-22-15,21 21 16,0 0 0,0 0-16</inkml:trace>
  <inkml:trace contextRef="#ctx0" brushRef="#br0" timeOffset="98008">4995 9694 0,'0'0'0,"0"22"0,0-1 15,21-21 17,-21-21-1,0-1-15,0 44 30,0-1-30,0 0 0,22-21 31,-1-21-32</inkml:trace>
  <inkml:trace contextRef="#ctx0" brushRef="#br0" timeOffset="98928.5">7324 9356 0,'0'0'0,"21"-21"0,-21-1 15,0 1-15,0 0 0,0 0 16,0 0-16,0 0 0,0-1 15,-21 22-15,-1 0 0,1-21 16,0 21-16,0 0 0,-21 0 16,20 0-16,1 21 0,-21-21 0,21 22 15,0-1-15,-22 21 0,22-21 16,0 22-16,0-22 0,0 21 0,-1 0 16,1 1-16,21-1 0,0-21 0,-21 22 15,21-1-15,0-21 0,0 21 0,0-20 16,0-1-16,0 0 0,0 0 15,21-21-15,0 0 16,1 0-16,-1 0 0,0 0 0,0 0 16,21 0-16,-20-21 0,-1 0 0,21 0 15,-21-1-15,43-20 16,-43 0-16,0 21 0,0-1 0,0-20 16,1 21-16,-1-21 0,0 20 0,-21 1 15,0 0-15,0 0 0,0 0 16,0 0-16,0 42 31,0 0-31,0 0 0,0 0 16,0 0-16,0 22 0,0-22 0,0 0 15,0 0-15,0 22 0,0-22 0,0 0 16,0 0-16,0 0 16,0 0-16,0 1 0,0-1 0,21-21 15,0 0 1,0 0-16,1 0 15,-1 0-15,0 0 0,0-21 16,0-1-16,0 22 0,-21-21 0</inkml:trace>
  <inkml:trace contextRef="#ctx0" brushRef="#br0" timeOffset="99315.31">7599 9377 0,'0'0'0,"0"-21"16,0 0-16,21 21 15,0-22-15,0 22 16,0 0-16,1 0 16,-1 0-16,0 22 0,0-1 15,0-21-15,0 21 0,1 0 0,-1 0 16,0 0-16,0 1 0,0 20 0,-21-21 16,0 0-16,0 0 0,21 22 0,-21-22 15,0 0-15,0 0 0,0 0 0,0 1 16,-21-22-16,21 21 0,-21 0 15,0-21 1,21-21 0,0 0-1,0-1-15,0 1 0,0 0 16,0 0-16,0-21 0,21 20 0,-21 1 16,21-21-16,-21 21 0,0 0 0,21-22 15,1 22-15,-22 0 0,21 0 16,-21 0-16,21 21 0,0-22 0,0 22 15,0 0-15,1 0 16,-1 0-16,0 0 16</inkml:trace>
  <inkml:trace contextRef="#ctx0" brushRef="#br0" timeOffset="99757.02">8213 9313 0,'0'0'0,"0"-21"0,21 0 15,0 0-15,0 21 0,0 0 16,0-21-16,1 21 16,-1 0-16,0 0 0,0 21 15,-21 0-15,21 0 0,0 0 0,-21 1 16,0-1-16,22 0 15,-22 0-15,21 0 0,-21 0 0,0 1 16,0 20-16,0-21 0,0 0 0,0 0 16,0 1-16,0-1 0,0 0 0,0 0 15,-21-21-15,21 21 16,-22-21-16,22-21 31,0 0-31,0 0 16,0 0-16,0-1 0,0 1 0,0 0 15,22 0-15,-1 0 0,-21-22 0,21 22 16,-21 0-16,0-21 0,21 21 0,0-1 16,-21 1-16,0 0 0,21 0 15,1 0-15,-1 21 0,0 0 32,0 0-32,0 0 15,0 0-15,1 0 0</inkml:trace>
  <inkml:trace contextRef="#ctx0" brushRef="#br0" timeOffset="100983.82">9271 9250 0,'0'-21'0,"0"42"0,0-63 0,21 20 16,-21 1-16,0 0 0,0 0 15,-21 21 1,0 0-16,0 0 16,-1 21-16,1-21 0,0 21 0,21 0 15,-21 1-15,0-1 0,0 0 0,-1 0 16,1 0-16,0 22 0,0-22 15,0 21-15,0-21 0,-1 22 16,22-22-16,0 0 0,-21 0 0,21 0 16,0 0-16,0 1 0,0-1 0,0 0 15,21-21 1,1 0-16,-1 0 0,0 0 0,0 0 16,0-21-16,0 21 0,1-21 15,-1-1-15,0 1 0,0 21 16,0-21-16,0 0 0,1 0 0,-1 0 15,-21-1-15,21-20 0,-21 21 16,21 0-16,-21 0 0,21-1 0,-21 1 16,0 0-16,0 0 0,0 0 15,0 42 1,0 0 0,0 0-16,-21 0 15,21 1-15,0-1 0,0 0 0,0 0 16,-21 0-16,21 0 0,0 1 0,-21-1 15,21 0-15,0 0 0,0 0 0,0 0 16,0 1-16,0-1 0,21-21 16,0 0-16,0 21 0,0-21 15,1 0-15,-1 0 0,0 0 16,0 0-16,0-21 0,0 0 0,1 21 16,-1-22-16,0 1 15,0 21-15,0-21 0,0 0 0,1 0 16,-22 0-16,0-1 0,21 1 0,-21 0 15,21 0-15,-21 0 0,21 0 0,-21-1 16,0 1-16,0 42 31,0 1-15,0-1-16,0 0 0,0 0 16,0 0-16,0 0 0,0 1 15,0-1-15,0 0 0,-21 0 0,21 0 16,0 0-16,0 1 15,0-1-15,21-21 16,0 0-16,0 0 16,1 0-16,-1 0 0,0 0 0,0 0 15,0 0-15,0-21 0,1-1 0,-1 22 16,0-21-16,0 0 0,0 0 16,0 21-16,1-21 0,-22 0 0,21-1 15,-21 1-15,21 0 0,-21 0 0,0 0 16,0 0-16,0-1 0,0 1 0,21 21 15,-21-21-15,0 42 32,0 0-17,0 1-15,0-1 16,0 0-16,0 0 0,-21 21 0,21-20 16,-21-1-16,0 21 0,21-21 0,-22 22 15,1-1-15,0 0 0,21-21 16,-21 22-16,21-1 0,-21 0 15,21 1-15,-21-1 0,21 0 0,0 1 0,0-22 16,0 21-16,0 1 0,0-1 0,0 0 16,0 1-16,0-1 0,21-21 0,-21 21 15,0 1-15,0-22 0,0 21 0,0 1 16,0-22-16,-21 0 0,-1 0 16,1 0-16,0-21 0,0 21 15,0-21-15,-22 0 0,22 0 0,-21 0 16,21 0-16,-22 0 0,22 0 0,-21-21 15,21 21-15,-22-21 0,22 21 0,0-21 16,0 0-16,0 0 0,0 21 0,-1-22 16,1 22-16,21-21 0,-21 0 0,21 0 15,0 0-15,0 0 16,0-1-16,0 1 0,0 0 16,0 0-16</inkml:trace>
  <inkml:trace contextRef="#ctx0" brushRef="#br0" timeOffset="101863.01">10435 9229 0,'21'0'15,"-21"21"1,0 0-16,0 0 0,0 0 16,0 1-16,0-1 0,0 0 15,0 0-15,-21 0 0,21 0 0,-21 1 16,0-1-16,21 0 0,-21-21 15,21 21-15,-22-21 16,22-21 15,0 0-15,0 0-16,0-1 16,0 1-16,0 0 0,22 0 0,-1 0 15,-21 0-15,21-1 0,0 1 0,0 0 16,-21-21-16,21 21 0,1 21 0,-1-22 15,0 1-15,0 21 0,0 0 0,0 0 16,1 0-16,-1 0 0,0 0 0,0 0 16,-21 21-16,42 22 15,-20-22-15,-22 0 0,0 0 0,0 0 0,21 1 16,-21-1-16,0 0 16,0 0-16,0 0 0,0 0 0,0 1 15,0-1-15,-21-21 0,21 21 0,0 0 16,-22-21-16,22 21 0,-21-21 15,21-21 48,0 0-63,0 0 16,21 21-16</inkml:trace>
  <inkml:trace contextRef="#ctx0" brushRef="#br0" timeOffset="102407.78">11366 9165 0,'0'-21'0,"-21"0"15,0 21-15,0 0 16,0 0-16,0 0 0,-1 0 15,1 0-15,0 0 0,0 21 0,0 0 16,0-21-16,-1 21 0,1 1 0,0-1 16,0 21-16,0-21 0,21 0 0,0 1 15,0-1-15,-21 0 0,21 0 0,0 0 16,0 0-16,0 1 0,0-1 16,0 0-16,21-21 15,-21 21-15,21-21 0,0 0 0,0 0 16,0 0-16,1 0 0,-1 0 15,0-21-15,0 0 0,0 21 0,0-21 16,1-1-16,-1 22 0,0-21 0,-21 0 16,21 0-16,0 0 0,-21 0 15,21-1-15,-21 1 0,0 0 0,0 0 16,0 0-16,0 42 31,0 0-15,0 0-16,0 0 0,0 1 15,0-1-15,-21-21 0,21 21 16,0 0-16,0 0 0,0 0 0,0 1 16,0-1-16,0 0 0,21-21 15,-21 21-15,22-21 16,-1 0-16,0 0 16,0 0-16,0 0 0,0-21 15,1 21-15,-1 0 0,0-21 16,0 0-16,0 21 0,-21-22 0,21 1 15,1 0-15,-22 0 0</inkml:trace>
  <inkml:trace contextRef="#ctx0" brushRef="#br0" timeOffset="103096.02">11684 9208 0,'0'21'32,"0"0"-17,0 0-15,0 0 0,0 0 16,-21 1-16,21-1 0,0 0 0,-21 0 15,21 0-15,0 0 0,0 1 16,0-1-16,0 0 16,-22 0-1,1-21 1,21-21 0,0 0-1,0 0-15,0-1 0,0 1 16,0 0-16,0-21 15,0 21-15,21-1 0,1 1 16,-1 0-16,-21 0 0,21 0 0,0 0 0,-21-1 16,21 1-16,0 21 0,1 0 15,-1-21-15,0 21 0,0 0 16,-21 21-16,21 0 16,-21 1-16,0-1 0,0 0 0,0 0 15,21 0-15,-21 22 0,0-22 0,0 0 16,0 0-16,0 0 0,0 0 0,0 1 15,0-1-15,0 0 0,-21 0 16,0-21 0,21 21-16,0-42 31,0 0-15,0 0-16,0 0 15,0-1-15,0 1 0,21 0 16,0-21-16,1 21 0,-22-1 0,21-20 15,0 21-15,0-21 0,0 20 0,0 1 16,1 0-16,20 0 0,-21 21 0,0 0 16,0 0-16,1 0 0,-1 0 15,0 0-15,-21 21 0,0 0 0,21 0 16,-21 1-16,0-1 0,0 0 0,0 0 16,0 21-16,0-20 0,0-1 15,0 0-15,-21 0 0,21 0 16,0 0-16,-21 1 0,0-22 15,21 21 1,0-42 15,0-1-15,0 1-16</inkml:trace>
  <inkml:trace contextRef="#ctx0" brushRef="#br0" timeOffset="103504.79">12361 9271 0,'0'0'0,"21"0"15,-21 21 1,22-21-16,-1 0 16,0 0-16,0 0 15,0 0-15,0-21 0,1 21 16,-1-21-16,0 0 15,-21 0-15,21 21 0,-21-22 16,0 1-16,0 0 0,0 0 16,0 0-16,0 0 15,-21 21-15,0 0 16,0 0-16,-1 21 0,1 0 16,0 0-16,21 0 15,-21 0-15,0 1 0,21-1 0,-21 0 16,21 0-16,0 21 0,-22-20 0,22-1 15,-21 0-15,21 0 0,0 0 16,0 0-16,0 1 0,0-1 16,21-21-16,1 21 15,-1-21-15,0 0 0,0 0 16,0 0-16,0-21 16,1 21-16,-1-21 0,0-1 0,0 22 15,21-21-15,-20 0 0</inkml:trace>
  <inkml:trace contextRef="#ctx0" brushRef="#br0" timeOffset="103838.77">13695 9123 0,'-21'0'16,"42"0"15,0 0-31,0 0 16,0 0-16,0 0 15,1 0-15,-1 0 0,0 0 16,0 0 0</inkml:trace>
  <inkml:trace contextRef="#ctx0" brushRef="#br0" timeOffset="104024.67">13589 9208 0,'0'0'0,"-21"21"0,21 0 16,21-21 15,0 0-31,0 0 16,0 0-16,1 0 0,-1 0 0,0 0 16,0 0-16,0 0 15,0 0 1</inkml:trace>
  <inkml:trace contextRef="#ctx0" brushRef="#br0" timeOffset="104991.12">15071 8954 0,'0'21'32,"0"0"-32,0 0 15,0 0-15,0 0 16,0 1-16,0-1 0,-22 0 0,22 0 16,-21 0-16,21 0 0,0 1 0,0-1 15,-21 0-15,21 0 0,-21 0 0,21 0 16,0 1-16,0-1 15,0-42 17,0-1-17,0 1-15,0 0 16,0 0-16,21 21 16,0-21-16,-21 0 0,21-1 0,1-20 15,-22 21-15,21 0 0,0-22 0,21 1 16,-21 0-16,1 21 15,-1-1-15,21 1 0,-21 0 0,0 0 16,1 21-16,-1 0 0,0 0 0,21 0 16,-21 0-16,1 0 0,-1 0 0,-21 21 15,21 0-15,0 22 0,0-22 0,-21 0 16,0 21-16,0-21 0,0 22 0,0-22 16,0 21-16,0-21 0,0 1 15,0-1-15,0 0 0,-21 0 0,0 0 16,0 0-16,21 1 0,-21-1 15,-1-21-15,1 21 0,0-21 32,21-21-17,0 0 1,0-1-16,0 1 16,21 0-16,0 21 0</inkml:trace>
  <inkml:trace contextRef="#ctx0" brushRef="#br0" timeOffset="105408.07">15684 9123 0,'0'21'0,"22"-21"16,-1 0-1,0 0-15,0 0 0,0 0 16,0 0-16,1-21 0,-1 0 15,21 21-15,-21-21 0,0 21 0,1-22 16,-1 22-16,0-21 0,21 0 0,-21 0 16,1-21-1,-22 20-15,21 1 0,-21 0 16,0 0-16,0 0 0,-21 21 16,-1-21-16,1 21 0,0 0 15,0 0-15,0 21 0,0-21 0,-1 21 16,1 0-16,0 0 0,21 22 0,-21-22 15,0 21-15,21-21 0,0 0 0,-21 22 16,21-22-16,-22 0 0,22 21 0,0-20 16,0-1-16,0 0 0,0 0 15,0 0-15,0 0 16,22-21-16,-1 0 16,0 0-16,0 0 0,0 0 15,0 0-15,1 0 0,20 0 16,-21-21-16,21 0 0,-20 21 0,20-21 15,-21 0-15,21 0 0</inkml:trace>
  <inkml:trace contextRef="#ctx0" brushRef="#br0" timeOffset="105963.38">16468 8932 0,'21'-21'0,"-21"0"16,0 42-1,0 0 1,0 1-16,0-1 0,-21 0 15,21 0-15,-22 0 0,22 22 0,0-22 16,-21 0-16,21 0 0,-21 0 16,21 0-16,-21 1 0,21-1 15,0 0-15,0 0 0,21-21 47,0 0-47,0-21 16,1 21-16,-1-21 0,-21 0 0,21-1 15,0 22-15,0-21 0,-21 0 0,21 0 16,1 0-16,-1 0 0,0 21 16,-21 21-1,0 0 1,0 0-16,0 0 0,0 0 0,0 1 16,0-1-16,0 0 0,0 0 15,0 0-15,0 0 0,0 1 0,21-1 16,0-21-16,0 21 15,1-21-15,-1 0 0,0 0 16,0 0-16,0 0 0,0 0 0,1 0 16,-1 0-16,0 0 0,0-21 0,0 0 15,0 21-15,1-22 0,-22 1 0,0 0 16,21 0-16,-21 0 0,0 0 0,0-1 16,0 1-16,0-21 0,0 0 0,0 20 15,0-20-15,0 21 0,0-21 16,0 20-16,-21 1 0,21 0 0,0 0 15,-22 21-15,22-21 0,-21 21 0,0 0 32,0 0-32,0 21 15</inkml:trace>
  <inkml:trace contextRef="#ctx0" brushRef="#br0" timeOffset="106831.05">18542 9250 0,'0'0'0,"63"-64"15,-41 64-15,-1-21 16,0 21-16,-21-21 0,0 0 16,21 0-16,-21 0 0,0-1 15,0 1-15,0 0 0,0 0 16,-21 0-16,0 21 0,0-21 0,-1-1 15,-20 1-15,21 21 0,0 0 0,-22 0 16,22 0-16,-21 0 0,21 0 0,0 21 16,-22 1-16,22-22 0,0 21 0,0 0 15,0 21-15,-1-21 0,22 1 0,0-1 16,-21 21-16,21-21 0,0 0 0,0 22 16,0-22-16,0 0 0,0 21 15,0-20-15,21-22 16,1 0-16,-1 21 0,0-21 15,0 0-15,21 0 0,-20 0 0,20-21 16,0 21-16,-21-22 0,22 1 16,-1 0-16,0 0 0,1 0 0,-22 0 15,21-1-15,1-20 0,-22 21 0,21-21 16,-21 20-16,0-20 0,1 0 0,20-43 16,-42 22-16,21 20 0,-21 1 15,21 0-15,-21-1 0,0 1 0,0 0 16,0 20-16,0-20 0,0 21 15,0 0-15,0 0 0,-21 42 16,0 21 0,21-21-16,-21 22 0,21-22 0,-21 21 15,-1 22-15,22-22 0,0 0 16,-21 1-16,21 20 0,-21-21 0,21 1 16,0-22-16,0 21 0,0 1 15,0-22-15,-21 21 0,21-21 0,0 0 16,0 22-16,0-22 0,0 0 15,0 0-15,0 0 16,21-21-16,0 0 0,0 0 16,1 0-16,-1 0 0,0 0 15,0-21-15</inkml:trace>
  <inkml:trace contextRef="#ctx0" brushRef="#br0" timeOffset="107332.83">19410 8996 0,'0'0'0,"21"-21"16,-21-22-16,0 22 16,0 0-16,0 0 0,0 0 15,-21 21-15,0 0 0,-1 0 16,1 0-16,0 0 0,0 0 0,0 0 16,0 0-16,-1 21 0,1 0 0,0 0 15,0 0-15,0 22 0,0-22 0,-1 0 16,22 21-16,0-20 0,-21-1 15,21 0-15,0 0 0,0 0 0,0 0 16,0 1-16,0-1 0,21-21 31,1 0-31,-1 0 0,0 0 16,0 0-16,21 0 0,-20-21 16,-1 21-16,0-22 0,0 1 0,0 21 15,0-21-15,1 0 0,-22 0 0,21 0 16,0-1-16,-21-20 0,0 21 0,0 0 15,21 0-15,-21-1 0,0 1 16,0 42 0,0 1-16,0-1 15,0 0-15,0 0 0,0 0 0,-21 0 16,21 1-16,0-1 0,0 0 0,0 0 16,0 0-16,0 0 0,0 1 0,0-1 15,0 0-15,21-21 16,0 0-16,0 0 0,1 0 15,-1 0-15,0 0 0,21 0 16,-21 0-16,1-21 0,20 21 0,-21-21 16,0-1-16,0 1 0,22 0 0,-22 0 15,0 0-15,-21 0 0</inkml:trace>
  <inkml:trace contextRef="#ctx0" brushRef="#br0" timeOffset="107595.68">20087 8424 0,'0'-21'0,"0"42"0,0-63 16,0 63 0,-21 0-16,0 1 0,0-1 15,21 0-15,-22 21 0,1 43 0,0-43 16,21 1-16,-21-1 0,21 0 16,-21 22-16,21-22 0,-21 0 0,21 1 15,0-22-15,-22 21 0,22 22 16,-21-43-16,21 0 0,0 0 15,0 0-15,0 1 0,0-1 16,0-42 15,0-1-15,0 1-16</inkml:trace>
  <inkml:trace contextRef="#ctx0" brushRef="#br0" timeOffset="107795.57">19664 8890 0,'0'0'16,"0"-21"0,21 0-1,0 21-15,0 0 16,0 0-16,1 0 0,-1 0 16,0 0-16,0 0 0,0-21 0,0 21 15,1 0-15,-1 0 0,0 0 0,0 0 16,0 0-16,0 0 0,1-22 15,-1 22 1</inkml:trace>
  <inkml:trace contextRef="#ctx0" brushRef="#br0" timeOffset="108392.52">20341 9123 0,'0'0'0,"21"-21"16,0 21-16,1-21 15,-22-1-15,0 1 0,21 0 16,-21 0-16,0 0 0,0 0 16,0-1-16,0 1 0,0 0 0,0 0 15,-21 0-15,-1 21 16,1 0-16,0 0 0,0 0 0,0 0 15,0 21-15,-1-21 0,1 21 0,0 0 16,0 0-16,0 22 0,0-22 0,-1 0 16,1 21-16,21-20 0,0-1 0,-21 0 15,21 0-15,-21 0 0,21 0 0,0 1 16,0-1-16,0 0 16,21-21-16,0 0 0,0 0 15,1 0-15,-1 0 0,0 0 16,0 0-16,0-21 0,0 21 15,1-21-15,-1 21 0,0-22 0,-21 1 16,21 0-16,0 21 0,0-21 16,1 0-16,-1 0 0,-21-22 0,21 22 15,-21 0-15,0-21 0,21 20 0,-21 1 0,21 0 16,-21 0-16,0 0 16,0 42-1,0 0-15,-21 0 16,21 0-16,-21 1 0,21-1 0,0 21 15,0-21-15,-21 0 0,21 1 0,0-1 16,0 0-16,-21 0 0,21 0 16,0 0-16,0 1 0,0-1 15,0 0-15,21-21 32,0 0-32,0 0 0,0 0 15,0 0-15,1-21 0,-1 0 16,0-1-16,21 22 0</inkml:trace>
  <inkml:trace contextRef="#ctx0" brushRef="#br0" timeOffset="108698.35">21145 8403 0,'0'-21'0,"0"42"0,0-63 0,0 21 15,0 0-15,-21 21 16,0 21-1,21 0-15,-21 0 0,0 0 0,21 22 16,-21-22-16,-1 21 0,1 0 16,21 1-16,-21-1 0,0 0 0,0 1 15,0-1-15,-1 0 0,22 1 16,-21-1-16,0 0 0,21 1 0,0-1 16,-21 22-16,0-43 0,21 0 15,0 0-15,-21-21 0,21 21 0,0 0 16,0 1-1,21-22 1,0-22-16,-21 1 16,21 0-16,-21 0 0</inkml:trace>
  <inkml:trace contextRef="#ctx0" brushRef="#br0" timeOffset="109526.87">20701 8954 0,'0'0'0,"-42"0"15,63 21 17,0-21-32,0 0 15,0 0-15,22 0 0,-22 0 0,0 0 16,0 0-16,21 0 0,-20 0 0,-1 0 16,21-21-16,-21 21 0,0 0 15,1 0-15,-1-22 0,0 22 0,0 0 16,0 0-16,-21 22 47,0-1-32,0 0-15,-21-21 0,21 21 16,-21 0-16,21 0 16,0 1-16,0-1 0,0 0 15,0 0-15,0 0 16,21-21-1,0 0-15,0 0 0,1 0 16,-1 0-16,0 0 0,0 0 16,0 0-16,0 0 0,1-21 0,-1 21 15,0-21-15,-21 0 0,21 21 0,0-21 16,0-1-16,-21 1 0,0 0 0,0 0 16,22 0-16,-22 0 0,0-1 0,21 22 15,-21-21-15,0 0 0,0 0 16,0 42 15,-21 0-31,-1 0 0,22 1 16,0-1-16,0 0 0,-21 0 15,21 0-15,-21 0 0,0 1 0,21 20 16,0-21-16,-21 0 0,21 22 0,-21-22 16,21 21-16,0-21 0,0 22 0,-22-22 15,22 21-15,-21-21 0,21 22 0,-21-22 16,21 21-16,-21-21 0,0 22 0,21-22 15,-21 21-15,21-21 0,-22 0 0,1 22 16,21-22-16,-21 0 0,21 0 0,-21 22 16,0-22-16,0 0 0,-1-21 15,22 21-15,-21-21 0,0 0 0,0 21 16,0-21-16,21 21 0,-21-21 0,-1 0 16,1 0-16,0 0 0,0 0 15,0 0-15,0 0 0,-1 0 0,-20-21 0,21 0 16,-21 0-16,20 21 15,1-21-15,0 21 0,21-21 16,-21 21-16,21-22 16,-21 22-16,21-21 15,0 0 17,21 21-17,0-21-15,-21 0 0,21 21 0,0-21 16,1 21-16,-1-22 0,0 22 0</inkml:trace>
  <inkml:trace contextRef="#ctx0" brushRef="#br0" timeOffset="109944.2">21590 8975 0,'0'0'0,"0"-21"16,-21 21-1,21 21 1,-21 0-16,-1 0 0,1 0 16,21 0-16,-21 1 0,21 20 0,-21-21 15,0 21-15,21 1 0,-21-22 0,-1 21 16,22 1-16,-21-22 0,21 21 15,-21-21-15,0 22 0,21-1 0,0-21 0,-21 21 16,0 1-16,-1-22 0,22 21 16,-21-21-16,21 1 0,0-1 0,-21 21 15,0-21-15,21 0 0,-21 1 0,21-1 0,0 0 16,-21 0-16,21 0 16,0-42 30,0 0-30,21 0-16,-21 0 0,21-1 0,0 1 16,-21 0-16,21 0 0,0 0 0</inkml:trace>
  <inkml:trace contextRef="#ctx0" brushRef="#br0" timeOffset="110263.01">21505 9081 0,'0'-43'0,"0"86"0,0-107 15,0 43-15,0 0 0,0 0 16,21-1-16,1 22 0,-1-21 16,0 21-16,0-21 15,0 21-15,0 0 0,1 0 0,-1 0 16,0 0-16,0 21 0,-21 0 16,0 1-16,21-1 0,-21 0 15,0 0-15,0 0 0,0 0 0,0 1 16,-21-1-16,0 0 0,0 0 15,0 0-15,-1 0 0,1-21 16,0 22-16,0-1 0,0-21 0,0 0 16,-1 21-16,1-21 0,21 21 0,-21-21 15,0 0-15,42-21 47,0 0-47,0 21 16,-21-21-16</inkml:trace>
  <inkml:trace contextRef="#ctx0" brushRef="#br0" timeOffset="110635.81">21929 8996 0,'0'0'0,"21"0"0,0 0 0,-21-21 0,21 21 15,0 0-15,0-21 0,1 21 16,-22-22-16,21 1 0,0 21 16,0-21-16,-21 0 0,21 0 15,-21 0-15,21-1 0,-21 1 16,-21 21 0,0 0-16,0 0 0,0 21 15,0 1-15,-1-1 0,1 0 0,0 0 16,0 0-16,0 22 0,0-22 15,-1 0-15,22 0 0,0 0 0,0 0 16,0 1-16,0-1 0,0 0 16,0 0-16,0 0 0,22 0 15,-1-21-15,0 0 16,0 0-16,0 0 0,0 0 16,1 0-16,-1 0 0,0-21 15,0 0-15,-21 0 0,21 21 16</inkml:trace>
  <inkml:trace contextRef="#ctx0" brushRef="#br0" timeOffset="111509.78">22669 8234 0,'0'0'0,"22"-21"15,-1 21-15,0-21 16,0 21-16,0 0 0,0-22 16,1 22-16,-1 0 0,21 0 15,-21 0-15,0 0 0,22 0 16,-22-21-16,0 21 0,21 0 0,-20 0 16,-1 0-16,0 0 0,0 0 0,-42 0 46,0 0-46,0 0 0,-22 0 0,22 0 16,0 0-16,0 0 0,-22 0 16,22 0-16,0 0 0,0 0 15,0 0-15,0 0 0,-1 21 16,1-21 0,0 0-16,21 22 0,-21-22 15,21 21-15,-21-21 0,21 21 16,-21 0-16,21 0 15,0 0-15,-22 1 0,22-1 0,-21 21 16,21-21-16,-21 0 0,21 1 0,0 20 16,0-21-16,-21 21 0,21-20 0,-21 20 15,21 0-15,0 1 0,0-1 0,-21-21 16,-1 21-16,22 1 0,-21-1 0,0 0 16,21 1-16,-21-1 0,0-21 15,21 22-15,0-1 0,0-21 0,-21 21 16,21-20-16,0 20 0,0-21 0,0 0 15,0 0-15,0 1 0,21-1 16,-21 0-16,21-21 0,0 0 16,0 21-16,0-21 0,1 0 0,-1 0 15,0 0-15,0 0 0,0 0 16,0-21-16,1 21 0,-1-21 16,0 0-16,0 21 0,0-22 0,0 1 15,1 0-15,-1-21 0,-21 21 0,21-1 0</inkml:trace>
  <inkml:trace contextRef="#ctx0" brushRef="#br0" timeOffset="112008.5">23389 8573 0,'0'0'0,"21"-22"16,-21 1-16,-21 21 31,0 0-31,0 0 0,0 0 0,-1 0 16,1 0-16,0 0 0,-21 21 0,21-21 15,-1 22-15,-20-1 0,21 0 16,0 0-16,0 0 0,-1 0 0,1 1 16,0-1-16,21 0 0,-21 0 0,21 0 15,0 0-15,0 1 16,0-1-16,21 0 15,0-21-15,0 0 0,1 21 0,-1 0 16,0-21-16,-21 21 0,21-21 0,0 22 16,0-22-16,1 21 0,-22 0 0,0 0 15,0 0-15,0 0 16,0 1-16,-22-1 16,1-21-16,-21 0 0,21 21 15,0-21-15,-1 0 16,-20 0-16,21 0 0,0 0 0,-22 0 15,22 0-15,0 0 0,0 0 0,0 0 16,0 0-16,-1 0 16,22-21-16,0 0 15,0-1 1,22 1 0,-1 21-16,0-21 0,0 21 0,0-21 15,0 21-15,1 0 0,-1-21 16</inkml:trace>
  <inkml:trace contextRef="#ctx0" brushRef="#br0" timeOffset="112278.55">23431 8784 0,'0'0'15,"0"21"1,0 1-1,0-1-15,0 0 0,0 0 16,0 0-16,0 0 0,-21 1 16,0-1-16,21 0 0,-21-21 15,21 21-15,0 0 16,-21-21 0,21-21 15,0 0-16</inkml:trace>
  <inkml:trace contextRef="#ctx0" brushRef="#br0" timeOffset="112462.44">23431 8678 0,'0'0'0,"0"-21"31,22 21 31,-1 0-62</inkml:trace>
  <inkml:trace contextRef="#ctx0" brushRef="#br0" timeOffset="113050.63">23622 8721 0,'0'0'0,"21"0"31,0 0-31,0 0 16,1 0-16,-1 0 15,0 0-15,0 0 0,0 0 0,0 0 16,1-21-16,-1 21 0,-21-22 31,-21 22 0,-1 0-31,22 22 0,-21-1 0,0-21 16,0 21-16,0 0 0,0 0 16,21 0-16,-22 1 0,1 20 0,0-21 15,0 0-15,0 0 0,21 1 0,-21-1 16,-1 0-16,1-21 0,21 21 0,0 0 15,-21-21-15,21 21 0,-21-21 16,21 22-16,0-44 47,21 22-47,0 0 0,-21-21 16,21 0-16,1 21 0,-1-21 15,0 21-15,0 0 16,0 0-1,-21 21 17,21-21-17,-21 21-15,22-21 0,-1 0 32,0 0-32,0 0 0,0 0 15,0 0-15,1 0 16,-1 0-16,0 0 0,0 0 15,0-21-15,0 0 16,-21 0-16,22 21 0</inkml:trace>
  <inkml:trace contextRef="#ctx0" brushRef="#br0" timeOffset="113372.82">24003 8784 0,'21'0'15,"0"0"-15,0 0 16,1 0-16,-1 0 16,0 0-16,0 0 15,0-21-15,0 21 0,1 0 16,-22-21-16,21 21 0,0-21 16,-21 0-16,0-1 15,0 1-15,0 0 16,-21 21-1,0 0-15,-1 0 16,1 0-16,0 21 0,0 0 16,0 1-16,0 20 15,-1-21-15,22 0 0,-21 0 0,21 22 0,-21-1 16,21-21-16,-21 0 0,21 1 16,0-1-16,0 0 15</inkml:trace>
  <inkml:trace contextRef="#ctx0" brushRef="#br0" timeOffset="113463.76">24003 9081 0,'21'0'15,"21"0"-15,-105 0 0,148 0 16,-64 0-16,0 0 0,0 0 0,0 0 16,0 0-16,1-22 0,-1 1 15,0 0-15,0 21 0,0-21 16</inkml:trace>
  <inkml:trace contextRef="#ctx0" brushRef="#br0" timeOffset="114123.79">24596 8192 0,'0'0'0,"0"-22"15,21 22 16,0 0-31,0 0 0,0-21 0,0 21 16,1 0-16,20 0 0,-21 0 0,21 0 16,-20 0-16,-1 0 0,0 0 15,21-21-15,-21 21 0,1 0 16,-1 0-16,-21 21 31,0 0-15,0 1-16,0-1 0,0 0 15,-21-21-15,21 21 0,0 0 16,0 0-16,-22 22 0,22-22 0,-21 0 16,21 0-16,-21 0 0,21 1 0,-21 41 15,21-42-15,-21 22 0,0-22 16,21 0-16,0 21 0,-22-21 0,22 22 16,-21-22-16,21 21 0,0-21 15,0 22-15,-21-22 0,21 0 0,-21 21 16,21-20-16,-21-1 0,21 0 0,0 0 15,0 0-15,0 0 0,0 1 16,-21-1-16,21 0 0,0 0 16,-22-21-16,22 21 0,-21-21 15,0 0-15,21 21 0,-21-21 0,0 0 16,0 0-16,-1 0 0,1 0 0,0 0 16,0 0-16,0 0 0,0 0 0,-1 0 15,1 0-15,0 0 0,21-21 16,-21 21-1,0 0 17,21-21-17,0 0 1,21 21 0,0-21-16,0 0 0,0 21 15,1 0-15</inkml:trace>
  <inkml:trace contextRef="#ctx0" brushRef="#br0" timeOffset="114587.2">25231 8763 0,'21'0'63,"-21"-21"-32,0 0-15,-21 21 15,-1 0-15,44 0 62,-1 0-63,-21 21 48</inkml:trace>
  <inkml:trace contextRef="#ctx0" brushRef="#br0" timeOffset="115103.9">25209 9123 0,'-21'0'16,"21"21"-16,-21-21 16,21 21-1,-21-21 1,21 21-16,-21-21 0,0 0 15,-1 0 1,1 0 0,21-21-1,0 0 1,0 0 0,21 21-16,1 0 0,-1-21 0,0 21 15,0-21-15,0 21 16,0 0-1,-21 21 1,0 0 0,0 0-16,0 0 15,0 0-15,-21 1 16,0-22-16,21 21 0,-21-21 16,21 21-16,-21-21 0,0 21 15,-1-21-15,22 21 0,-21-21 16,0 0-16,21 21 0,-21-21 0,0 0 15,0 22-15,-1-22 0,1 0 16,0 0-16,0 0 16,0 0-16,0 0 0,-1 21 15,1-21-15,0 0 0,0 0 16,0 0-16,0 0 0</inkml:trace>
  <inkml:trace contextRef="#ctx0" brushRef="#br0" timeOffset="115904.83">25379 8636 0,'-21'0'0,"-1"0"0,1 0 15,0 0 1,21 21-16,-21-21 0,21 21 16,-21-21-1,21 22-15,0-1 32,21-21-17,0 0 1,0-21-1,-21-1-15,0 1 16,0 42 31,-21-21-31,21 22-16,0-1 15,21-21 16,0 0-31,-21-21 32,22 21-32</inkml:trace>
  <inkml:trace contextRef="#ctx0" brushRef="#br1" timeOffset="123609.74">2752 10647 0,'0'0'0,"-22"0"0,22 21 31,22-21 0,-1 0-15,0 0-16,0 0 0,0 0 0,0 0 16,1 0-16,20 0 0,-21 0 0,0-21 15,0 21-15,1-21 0,-1 21 0,0-21 16,0-1-16,-21 1 15,0 0-15,0 0 0,0 0 16,0 0-16,0-1 0,0 1 16,0 0-16,-21 21 0,0 0 15,0 0 1,-1 0-16,1 0 0,0 0 0,0 21 0,-21 0 16,20 1-16,-20-1 0,21 21 15,0-21-15,-22 22 0,22-22 0,0 21 16,0-21-16,21 22 0,0-22 15,0 0-15,0 0 0,0 43 16,21-43-16,-21 0 0,21 0 16,0-21-16,1 21 0,-1-21 0,21 0 15,-21 0-15,0 21 0,1-21 16,-1 0-16,0 0 0,0 0 16,0 0-16,0 0 0,1-21 15,-22 0 16,-22 21-31,1 0 16,-21 0-16,21 0 0,0 0 0,-1 0 16,-20 0-16,21 21 0,-21 0 0,20-21 15,-20 22-15,21-1 0,0-21 16,0 21-16,-1 0 0,1 0 0,0 0 16,21 1-16,-21-1 0,21 21 15,0-21-15,0 0 0,0 1 0,0 20 0,21-21 16,0 0-16,0 0 0,-21 1 15,22-1-15,-1 0 0,0 0 16,0 0-16,0 0 0,0-21 0,1 22 16,-1-22-16,0 0 0,0 0 0,0 0 15,0 0-15,1 0 0,-1 0 0,0 0 16,21-22-16,-21 1 0,22 0 16,-22 0-16</inkml:trace>
  <inkml:trace contextRef="#ctx0" brushRef="#br1" timeOffset="124336.32">3873 10880 0,'0'-43'16,"-21"43"-16,0 0 15,0 0-15,0 0 0,0 0 0,-1 0 16,1 22-16,0-22 0,0 21 0,0 0 15,0 0-15,-1 0 0,1 0 0,0 1 16,21-1-16,0 0 0,-21 0 16,21 0-16,-21 0 0,21 1 0,0-1 15,0 0-15,0 0 0,0 0 16,0 0-16,21-21 16,0 0-16,0 0 0,0-21 15,1 0-15,20 0 16,-21 0-16,0 0 0,22 21 0,-22-22 15,0 1-15,0 0 0,0 0 0,-21 0 16,21 21-16,-21-21 0,22-1 0,-22 1 16,0 42 31,0 1-32,0-1-15,0 0 16,-22 0-16,22 21 0,0-20 15,0-1-15,0 21 0,0 0 0,0-20 16,0 20-16,0 0 0,0 1 16,0-1-16,0 0 0,0 1 0,0-1 15,0 0-15,-21 1 0,21-1 0,0 43 16,0-43-16,0 0 0,0 1 16,-21-1-16,21 0 0,-21 1 0,0-22 15,21 21-15,-21 0 0,21-20 0,-22 20 16,1-21-16,0 0 0,0 0 0,21 1 15,-21-1-15,0 0 0,-1-21 16,1 21-16,0-21 0,0 0 16,0 0-16,0 0 0,-22 0 0,22 0 15,0 0-15,-21 0 0,-1-21 16,22 0-16,-21 0 0,-1-1 0,1 1 16,0 21-16,21-21 0,-22 0 0,22 0 15,0 0-15,21-1 0,0 1 16,-21 21-16,21-21 0,0 0 0,0 0 15,0 0-15,21-1 16,0 22-16,-21-21 0,21 21 0,0-21 16,1 0-16,-1 21 0,0-21 15,0 0-15,0-1 16</inkml:trace>
  <inkml:trace contextRef="#ctx0" brushRef="#br1" timeOffset="125059.27">4572 10922 0,'-42'0'15,"42"21"1,0 0 15,21-21-15,0 0-1,0 0-15,-21-21 16,0 0 0,0 0-1,0 42 32,0 0-31,0 0-1,-21-21-15,21 22 16</inkml:trace>
  <inkml:trace contextRef="#ctx0" brushRef="#br1" timeOffset="125395.13">4551 11197 0,'0'0'0,"0"21"0,0 1 16,21-22 15,0 0-15,0 0-1,-21-22 1,-21 22-1,0 0 1,0 0 0,21 22-1,0-1 17</inkml:trace>
  <inkml:trace contextRef="#ctx0" brushRef="#br1" timeOffset="130396.67">8276 10943 0,'21'0'31,"0"0"0,1 0-31,-22-21 16,21 21-16,-21-21 15,21 21-15,-21-21 0,0 0 16,0-1-16,0 1 16,0 0-16,0 0 15,-21 0-15,0 21 0,21-21 16,-22-1-16,1 22 0,0 0 0,0 0 16,0 0-16,0 0 0,-1 0 0,1 0 15,0 22-15,-21-22 16,21 21-16,-22 0 0,22 0 0,0 21 15,0-20-15,-22 20 0,22-21 16,0 21-16,21-20 0,-21 20 0,21 0 0,-21-21 16,21 22-16,0-1 0,0-21 0,0 0 15,0 1-15,0-1 0,0 0 16,21 0-16,0 0 0,0-21 16,0 21-16,1-21 0,-1 0 0,21 0 15,-21 0-15,0 0 0,1 0 0,-1-21 16,21 21-16,-21-21 0,0 0 15,1 0-15,20 0 0,-21-1 0,0 1 16,0 0-16,22 0 0,-22 0 0,0-22 16,0 22-16,0 0 0,-21-21 15,22 21-15,-22-1 0,0 1 0,21 0 16,-21 0-16,0 0 0,0 0 0,0 42 31,0 0-15,-21 0-16,21 0 0,0 0 0,0 22 15,0-22-15,-22 21 0,22-21 0,0 22 16,0-22-16,0 21 0,0-21 0,0 1 16,0 20-16,0-21 0,0 0 0,0 0 15,0 1-15,22-22 0,-1 21 0,-21 0 16,21-21-16,0 0 16,0 0-16,0 0 15,1 0-15,-1 0 0,0 0 0,0-21 16,0 21-16,0-21 0,1-1 0</inkml:trace>
  <inkml:trace contextRef="#ctx0" brushRef="#br1" timeOffset="130835.94">8932 11007 0,'0'0'15,"0"-21"1,0-1-16,0 1 15,21 21-15,1 0 16,-1 0-16,0 0 0,0 0 16,0 0-16,0 21 15,1 1-15,-1-1 0,0 0 16,-21 0-16,0 0 0,21 0 0,-21 1 16,21 20-16,-21-21 0,21 0 0,-21 43 15,0-43-15,0 0 0,0 0 16,0 22-16,0-22 15,-21 0-15,0-21 16,21 21-16,-21-21 0,21-21 31,0 0-31,0 0 16,0-1-16,0-20 0,0 21 16,0 0-16,21-22 0,-21 22 15,21 0-15,-21-21 0,21 21 16,-21-1-16,0 1 0,22 0 15,-22 0-15,21 21 0,-21-21 0,0 0 16,21 21-16,0 0 0,0 0 16,0-22-1,1 22-15,-1 0 0</inkml:trace>
  <inkml:trace contextRef="#ctx0" brushRef="#br1" timeOffset="131326.88">9610 10901 0,'0'-21'16,"21"21"-16,0 0 15,0 0 1,0 0-16,0 0 0,1 21 15,-1-21-15,-21 21 0,21 0 16,-21 0-16,21 1 0,-21-1 0,21 0 16,0 0-16,-21 0 0,0 0 0,0 22 15,22-22-15,-22 0 0,0 0 0,0 0 16,0 1-16,0-1 0,0 0 0,0 0 16,0 0-16,0 0 15,0 1-15,-22-22 31,22-22-15,0 1-16,0 0 16,0 0-16,0 0 0,0-22 0,22 22 15,-1 0-15,-21-21 0,21 21 16,0-22-16,0 1 0,-21 21 16,21 0-16,1-1 0,-1 1 0,0 0 15,0 0-15,0 0 0,0 21 16,1-21-16,-22-1 0,21 22 15,0 0 1,0 0-16,-21-21 16,21 21-1</inkml:trace>
  <inkml:trace contextRef="#ctx0" brushRef="#br1" timeOffset="132058.84">12128 10816 0,'-21'0'0,"42"0"63,1 0-63,-1 0 15,0 0-15,0 0 0,0 0 0,0 0 16,1 0-16,-1 0 0,0-21 16,0 21-16,0 0 0,0 0 0,1 0 15,-1 0-15,-21-21 16,21 21-16,-42 0 31,0 0-15,-1 0-16</inkml:trace>
  <inkml:trace contextRef="#ctx0" brushRef="#br1" timeOffset="132275.72">12128 10964 0,'0'0'15,"0"22"-15,22-22 47,-1 0-47,0 0 0,0 0 16,0 0-16,0 0 0,1 0 0,-1 0 16,0 0-16,0 0 0,0 0 0,0 0 15,1 0-15,-1-22 0,0 22 0,0 0 16,0 0-16,0 0 15</inkml:trace>
  <inkml:trace contextRef="#ctx0" brushRef="#br1" timeOffset="133908.12">13864 10689 0,'0'-21'47,"0"42"16,0 0-63,0 1 15,0-1-15,0 21 0,0-21 0,0 0 16,0 1-16,0-1 0,-21 0 16,21 0-16,0 0 0,-21 0 0,21 1 15,0-1-15,0 0 0,0 0 0,0 0 16,-21-21-16,21 21 16,-22-21 15,22-21-16,0 0-15,0 0 16,0 0-16,0 0 0,0-1 0,22 1 16,-22 0-16,21 0 0,0 0 0,0-22 15,0 22-15,0-21 0,1 21 0,-1-22 16,0 22-16,21-21 0,-21 21 16,1 0-16,20-1 0,-21 22 0,21 0 15,-20 0-15,-1 0 0,42 22 16,-42-1-16,1 0 0,-1 0 15,0 0-15,-21 0 0,0 22 0,0-22 16,0 0-16,0 0 0,0 22 0,0-22 16,0 0-16,0 0 0,0 0 15,0 0-15,-21-21 0,21 22 0,-21-22 16,21 21-16,-22-21 31,22-21-15,22-1-1,-1 1-15</inkml:trace>
  <inkml:trace contextRef="#ctx0" brushRef="#br1" timeOffset="134310.89">14626 10774 0,'42'0'15,"-20"0"-15,-1 0 16,0 0-16,0 0 0,0 0 16,0-21-16,1 21 0,-1-21 0,21-1 15,-21 1-15,0 21 0,1-21 16,-1 0-16,0 21 0,-21-21 0,21 21 16,-21-21-16,0-1 0,0 1 15,-21 0 1,0 21-16,0 0 0,-1 0 0,1 0 15,0 0-15,0 21 0,0 0 0,0 1 16,-1-1-16,1 0 0,0 0 0,21 21 16,-21-20-16,21-1 0,-21 21 15,0-21-15,21 0 0,0 22 0,0-22 0,0 0 16,0 0-16,0 0 0,0 1 16,0-1-16,0 0 15,21-21-15,0 0 0,0 0 16,0 0-16,0 0 0,1 0 15,-1 0-15,0 0 0,21 0 16,-21-21-16,1 0 0,20-1 0,-21 1 16,21 0-16</inkml:trace>
  <inkml:trace contextRef="#ctx0" brushRef="#br1" timeOffset="134922.54">15452 10583 0,'0'0'0,"0"-21"16,0 42 15,0 1-31,0-1 16,0 0-16,0 0 0,-22 0 0,22 0 15,-21 1-15,21-1 0,0 21 0,0-21 16,-21 0-16,21 1 0,-21-1 16,21 0-16,0 0 0,0 0 15,0 0-15,0 1 0,0-1 16,21-21 15,0 0-31,0 0 0,1-21 16,-1 21-16,0-22 0,-21 1 0,21 0 15,0 21-15,0-21 0,1 0 0,-22 0 16,21-1-16,0 1 0,0 0 16,0 21-16,0 0 15,-21 21 1,0 0-16,0 1 0,0-1 15,0 0-15,0 0 0,0 0 16,0 0-16,0 1 0,0-1 16,22 0-1,-1-21-15,0 0 16,0 0-16,0 0 0,0 0 16,22 0-16,-22 0 0,0 0 0,21-21 15,-20 21-15,20-21 0,-21 21 0,0-22 16,0 1-16,1 0 0,-1-21 15,-21-1-15,0 22 0,0-21 0,0 21 16,0-22-16,0 1 0,0 0 0,0-1 16,0 22-16,0 0 0,-21 0 15,21 0-15,0 0 0,-22 21 0,1 0 16,0 0-16,0 0 0,0 0 16,0 0-16,-1 0 15,1 0-15,0 21 16,21 0 15</inkml:trace>
  <inkml:trace contextRef="#ctx0" brushRef="#br1" timeOffset="137775.1">17780 10541 0,'21'0'16,"-21"-21"62,21 21-78,-21-21 31,0 0 47,0 42 94,0 0-172,0 0 16,0 21-16,0-20 0,0-1 16,0 0-16,0 0 0,0 21 0,0-20 15,0-1-15,-21 0 0,21 21 0,0-21 16,-21 1-16,21-1 0,0 0 0,0 0 15,0 0-15,0 0 16,-21-21-16,21 22 16,0-44 31,0 1-32,0 0-15,0 0 0,0 0 16,0 0-16,0-1 0</inkml:trace>
  <inkml:trace contextRef="#ctx0" brushRef="#br1" timeOffset="138446.78">17865 10097 0,'0'-22'0,"-22"22"31,1 0-31,21 22 16,-21-1-16,21 0 15,-21-21-15,21 21 0,0 0 16,0 0 0,21-21-1,0 0 1,0 0-16,-21-21 0,22 0 15,-22 0 1,21 21-16,-21-21 16,0 0-16,-21-1 15,-1 22-15,1 0 16,0 22 0,0-1-16,21 0 15,0 0-15,0 0 0,0 0 16,0 1-16,0-1 0,0 0 15,0 0-15,21 0 16,0 0-16,0-21 16,-21 22-16,22-22 0,-1 21 0,-21 0 15</inkml:trace>
  <inkml:trace contextRef="#ctx0" brushRef="#br1" timeOffset="139009.04">18182 10520 0,'0'-21'16,"-21"21"-1,21 21 1,0 0 0,0 0-16,0 0 0,0 1 15,0-1-15,0 0 0,0 0 0,0 21 16,0-20-16,0-1 0,-21 0 0,21 0 15,0 0-15,0 0 0,0 1 0,-21-1 16,21 0-16,0 0 16,-22-21-1,1 0 1,21-21 15,0 0-31,0 0 16,0-1-16,0 1 0,0 0 0,21 0 15,1-21-15,-1 20 0,0 1 0,0-21 16,0 0-16,22 20 0,-22-20 16,0 21-16,21 0 0,1 0 0,-22-1 15,21 22-15,-21 0 0,0 0 0,22 0 16,-22 0-16,0 22 0,0-1 0,0 0 16,-21 21-16,0-21 0,0 1 0,0 20 0,0-21 15,0 21-15,0-20 0,0-1 16,0 0-16,-21 0 0,21 0 15,0 0-15,-21 1 0,0-1 0,0 0 16,21 0-16,0 0 16,-21-21-16,21-21 47,0 0-47,21 0 15,-21 0-15,21-1 0,0 1 0</inkml:trace>
  <inkml:trace contextRef="#ctx0" brushRef="#br1" timeOffset="139408.81">19156 10033 0,'0'-21'0,"0"0"16,-21 42 15,21 0-15,-22 0-16,22 0 0,0 22 15,-21-22-15,21 21 0,-21-21 0,0 22 16,21-1-16,0 0 0,-21 1 0,21 20 16,-21-20-16,-1-1 0,22 0 0,0-21 15,0 22-15,-21-1 0,21 0 16,-21-20-16,21-1 0,0 21 0,0-21 0,0 0 15,0 1-15,0-1 0,0 0 16,0 0-16,0 0 16,21-21-1,0 0-15,1 0 16,-1 0-16,0-21 16,0 21-16,-21-21 0,21 0 15,0 21-15,-21-21 0,0-1 0,22 1 16,-1 0-16,0 0 0,-21 0 15,0 0-15,21-1 0</inkml:trace>
  <inkml:trace contextRef="#ctx0" brushRef="#br1" timeOffset="139683.92">18986 10393 0,'0'0'0,"-21"0"0,0 0 0,0 0 15,42 0 17,0 0-32,0 0 0,1 0 15,-1 0-15,0 0 0,0 0 0,0 0 16,0 0-16,1 0 0,-1-21 0,0 21 16,0 0-16,0 0 0,0 0 15,-21-21 1,22 21-1,-1-22-15,0 1 16,0 21-16,0 0 16</inkml:trace>
  <inkml:trace contextRef="#ctx0" brushRef="#br1" timeOffset="140498.75">20045 10139 0,'-21'0'16,"42"0"15,0 0-16,0 0-15,0 0 0,0 0 16,1 0-16,-1 0 0,0 0 0,-21-21 16,21 21-16,0 0 0,-21-21 47,-21 21-32,0 0-15,0 0 0,0 0 16,-1 0-16,1 0 0,0 0 15,0 0-15,0 0 0,0 0 16,-1 0 0,1 0-16,0 0 0,0 0 15,21 21 1,-21-21-16,21 21 0,-21 0 16,21 0-16,-22 0 15,1 1-15,21-1 16,0 0-16,0 0 15,-21 0-15,21 0 0,0 1 0,0-1 16,-21 0-16,21 0 0,0 0 16,0 43-16,0-43 0,0 0 15,-21 0-15,21 0 0,-21 1 16,21-1-16,0 21 0,0-21 0,0 0 16,-22 1-16,22-1 0,0 0 0,-21 0 15,21 0-15,0 0 0,0 1 0,0-1 16,0 0-16,0 0 0,0 0 15,0 0-15,0 1 0,0-1 16,0 0-16,21 0 16,1-21-16,-1 0 15,0 21-15,0-21 0,0 0 16,0 0-16,1 0 0,-1 0 0,0 0 16,0 0-16,0 0 0,0 0 15,1 0-15,-1 0 0,0-21 0,0 21 16,0 0-16,0 0 0,1-21 0,-1 21 15,0 0 1,-21-21 0,0 0 31,0-1-32</inkml:trace>
  <inkml:trace contextRef="#ctx0" brushRef="#br1" timeOffset="148216.73">20532 10266 0,'21'0'0,"0"0"15,0 0-15,0 0 16,0 0-16,1 0 16,-1 0-16,21 0 0,-21 0 0,0 0 15,22 0-15,-22 0 0,0 0 0,21 0 16,-20 0-16,-1 0 0,0 0 16,0 0-16,0 0 0,0 0 0,-21-21 31,-21 21-16,0 0-15,0 0 16,0 0-16,0 0 0,-1 0 16,1 0-16,0 0 0,0-21 0,0 21 15,0 0-15,-1 0 16,1 0-16</inkml:trace>
  <inkml:trace contextRef="#ctx0" brushRef="#br1" timeOffset="148708.45">20680 10224 0,'-64'21'31,"43"0"-31,106-63 0,-191 105 15,106-42-15,0 0 0,-21-21 0,0 22 16,21-1-16,-22 0 0,22 0 16,0 0-16,0 0 0,-21 1 0,21-1 15,-21 0-15,21 0 0,0 0 16,21-21 31,0 0-47,1 0 15,-1 0-15,-21-21 0,21 0 16,0 21-16,0 0 0,0-21 16,1 21-16,-1 0 0,0 0 0,0 0 15,0 0-15,0 0 0,1 0 0,-1 0 16,0 0-16,0 0 0,0 21 0,0-21 16,1 21-16,-1 0 0,0 0 15,-21 1-15,21-1 0,-21 0 16,0 0-16,0 0 0,0 0 15,0 1-15,0-1 16,-21-21-16,0 21 0,0 0 0,-1-21 16,1 21-16,0-21 0,0 21 0,0-21 15,0 0-15,-1 22 0,1-22 0,0 0 16,0 0-16,0 21 0,0-21 16,-1 0-1,1 0 1,21-21 15,0-1-15,21 22-16,1-21 0,-1 0 15,0 21-15,0-21 0</inkml:trace>
  <inkml:trace contextRef="#ctx0" brushRef="#br1" timeOffset="149335.64">21484 10118 0,'0'0'16,"0"-21"-16,0-1 15,21 22 1,0 0-16,1 0 0,-1 0 0,0 0 15,21-21-15,-21 21 0,1 0 0,20-21 16,-21 21-16,0 0 0,22 0 0,-22 0 16,0-21-16,0 21 0,0 0 15,0 0-15,1 0 0,-1 0 0,-21 21 32,0 0-17,0 0-15,0 1 16,0-1-16,0 0 0,0 0 0,0 0 15,0 0-15,0 1 0,0-1 16,-21 21-16,21-21 0,0 0 16,-22 22-16,22-22 0,0 21 0,0-21 15,0 22-15,0-22 0,0 21 0,0-21 16,0 22-16,0-22 0,0 21 0,0-21 16,0 1-16,0 20 0,0-21 0,0 0 15,0 0-15,0 1 0,0-1 0,0 0 16,0 0-16,0 0 0,0 0 0,-21 1 15,0-1-15,0-21 0,0 21 16,0-21-16,-1 0 0,1 0 16,0 0-16,-21 0 15,21 0-15,-1 0 0,1 0 16,0 0-16,0 0 0,0 0 0,0 0 16,-1 0-16,1 0 0,21-21 15,-21 21-15,21-21 31,0-1 1,21 22-32,0-21 15,1 21-15,-1 0 0,0-21 0</inkml:trace>
  <inkml:trace contextRef="#ctx0" brushRef="#br1" timeOffset="149779.38">22627 10393 0,'0'0'0,"0"-21"16,0 0 109,0-1-94,0 44 47,0-1-62,0 0-16,21-21 15,-21 21-15</inkml:trace>
  <inkml:trace contextRef="#ctx0" brushRef="#br1" timeOffset="150288.92">22669 10837 0,'0'0'0,"-21"0"16,42 0 15,1 0-15,-1 0-16,0 22 16,0-22-16,-21 21 15,0 0 1,0 0-1,-21-21-15,0 0 16,21 21-16,-21-21 0,-1 0 16,1 0-16,0 0 15,0 0 1,21-21 0,0 0-1,0 0 1,21 21-1,0 0 1,0 0-16,1 21 16,-22 0-16,21-21 0,-21 21 15,0 0-15,0 1 0,0-1 0,-21 0 16,-1 21-16,1-21 0,-21 22 16,0-22-16,-1 21 0,1 1 0,0-22 15,-1 21-15,-20-21 0,20 0 16,-20 22-16,-22-1 0,43-21 15,21-21-15,-22 21 0,22-21 0,0 22 0</inkml:trace>
  <inkml:trace contextRef="#ctx0" brushRef="#br0" timeOffset="156975.28">910 12615 0,'0'0'0,"0"-21"0,21 21 16,0-21-16,-21 0 0,22 21 0,-22-21 16,0 0-16,0-1 0,0 1 15,-22 21 16,1 21-31,0-21 16,0 43-16,21-22 0,-21 21 16,0-21-16,21 43 0,-22-22 0,1 22 15,0-1-15,0 1 0,0-1 16,0 1-16,-22-1 0,22 1 0,-21-1 16,21 1-16,-22-22 0,22 22 15,0-22-15,-21 0 0,20 1 0,22-22 16,0 21-16,0-21 0,0 0 15,0 1-15,22-44 16,-1 1 0,0 0-16,0-21 0,0 21 15,0-22-15,1-20 0,-1 20 0,0-20 16,21-1-16,-21-20 16,22 20-16,-22-20 0,21-1 0,-21 0 15,22 22-15,-22-22 0,0 22 0,0-1 16,0 1-16,1-1 0,-22 1 15,21 20-15,-21 1 0,0 0 0,0 20 16,0 1-16,0 0 0,0 42 16,0 0-16,0 22 15,0-1-15,0 0 0,0 22 0,0-1 16,0 22-16,0 0 16,0-1-16,0 1 0,0-21 0,0 20 15,-21-20-15,21-1 0,0 1 16,-22-22-16,22 0 0,0 1 0,0-1 15,0-21-15,0 0 0,0 22 0,0-22 16,0 0-16,-21-42 47,0 21-47,0-21 0,0 0 0</inkml:trace>
  <inkml:trace contextRef="#ctx0" brushRef="#br0" timeOffset="157158.69">423 13272 0,'0'0'0,"0"-22"16,0 1-1,21 0-15,1 21 16,20-21-16,-21 0 0,0 21 16,22 0-16,-1-21 0,-21 21 0,21-22 15,1 22-15,-1 0 0,0-21 16,1 21-16,-1 0 0,-21-21 0,22 21 15,-22 0-15,21 0 0</inkml:trace>
  <inkml:trace contextRef="#ctx0" brushRef="#br0" timeOffset="157554.47">1143 13081 0,'0'0'0,"-21"0"15,0 0-15,21-21 16,0 0-1,21 21 1,0 0 0,0 21-16,0-21 0,0 21 0,22 0 15,-22 0-15,0 1 0,0-1 0,0 0 16,1 0-16,-1 21 16,0-20-16,-21-1 0,0 0 0,0 0 15,0 0-15,0 0 0,0 1 0,0-1 16,0 0-16,0 0 0,-21-21 15,21 21-15,-21-21 0,21-21 32,0 0-32,0 0 15,0 0-15,0-1 0,0 1 0,0 0 16,0 0-16,0 0 0,0 0 16,21-1-16,0 1 0,-21 0 0,0 0 15,21 0-15,0 21 0,0-21 16,1 21-16,-1 0 0,0-22 15,0 22 1</inkml:trace>
  <inkml:trace contextRef="#ctx0" brushRef="#br0" timeOffset="157959.23">1693 13123 0,'0'-21'0,"21"21"31,1 0-31,-1 0 0,0 0 16,0 21-16,-21 1 0,21-22 16,0 21-16,1 0 0,-22 0 0,0 0 15,0 0-15,21 1 0,-21 20 16,0-21-16,0 0 0,0 0 0,0 1 15,0-1-15,-21 0 0,21 0 0,-22 0 16,22 0-16,-21-21 16,0 0-16,21-21 31,0 0-31,0 0 16,0 0-16,0 0 0,0-22 0,0 22 15,0 0-15,0-21 0,21 20 0,-21 1 16,21 0-16,-21 0 0,22 0 15,-1 0-15,0-1 0,0 22 16,0 0-16,-21-21 16,21 21-16,1 0 0,-1 0 15,0 0-15</inkml:trace>
  <inkml:trace contextRef="#ctx0" brushRef="#br0" timeOffset="159010.39">2561 13187 0,'0'0'0,"0"-21"15,0 0-15,0-1 16,0 1-16,-21 0 16,0 21-16,0-21 0,-1 21 15,1 0-15,0 0 16,21 21-16,-21-21 0,0 21 0,0 0 15,-1 1-15,1-1 0,0 21 0,21-21 16,-21 22-16,0-22 0,21 0 16,-21 0-16,21 21 0,0-20 0,0-1 15,0 0-15,0 0 0,21-21 16,0 0 0,0 0-16,0 0 0,0 0 0,1 0 15,-1 0-15,21-21 0,0 0 16,-20 0-16,-1 21 0,0-22 0,0 1 15,0 0-15,0 0 0,1 0 16,-1 0-16,-21-1 0,0 1 16,0 0-16,21 0 0,-21 0 0,0 0 15,0 42 17,-21 0-32,21 0 0,0 0 15,0 0-15,-21 1 0,21-1 16,0 0-16,0 0 0,0 0 15,0 0-15,0 1 0,21-1 16,0-21-16,0 0 16,0 0-16,0 0 0,1 0 15,20 0-15,-21 0 0,0 0 0,0-21 16,1 21-16,20-22 0,-21 1 0,0 21 16,0-21-16,-21 0 0,22 0 0,-22 0 15,21-1-15,-21 1 16,0 0-16,0 0 0,0 0 15,0 42 17,0 0-32,0 0 15,0 0-15,0 1 0,0-1 0,0 0 16,0 0-16,0 0 0,0 0 16,0 1-16,0-1 15,21 0-15,0-21 16,0 0-16,0 0 0,1 0 0,-1 0 15,21 0-15,-21-21 0,0 0 0,1-1 16,20 22-16,-21-21 0,0 0 16,0 0-16,1 0 0,-1 0 0,0-22 15,0 22-15,-21 0 0,21 0 16,-21 0-16,21-1 0,-21 1 0,0 0 16,0 0-16,22 21 0,-22 21 31,0 0-31,0 0 15,0 1-15,0-1 0,-22 0 0,22 0 16,-21 21-16,21-20 0,0 20 16,0-21-16,-21 21 0,21-20 0,0 20 15,-21 0-15,21 1 0,0-1 0,0 0 16,-21 22-16,0-22 0,-1 0 0,22 22 16,-21-22-16,0 1 15,0-1-15,0 0 0,0 1 0,-1-1 16,1 0-16,0-21 0,0 1 0,0 20 15,0-21-15,-1 0 0,1-21 0,0 21 16,0-21-16,0 0 0,0 0 0,-1 0 16,-20 0-16,21 0 0,0 0 15,0 0-15,-1 0 0,1 0 0,0 0 16,0 0-16,0 0 0,21-21 0,-21 21 16,-1-21-16,1 21 15,21-21-15,-21 0 0</inkml:trace>
  <inkml:trace contextRef="#ctx0" brushRef="#br0" timeOffset="159512.1">5503 12383 0,'21'-43'16,"-42"86"-16,64-128 0,-22 64 0,0-22 0,-21 22 15,0 0-15,0 0 0,0 0 16,0 42 0,0 0-16,0 0 0,-21 22 15,21-22-15,-21 21 0,21 22 0,-22-22 16,22 21-16,0 43 15,-21-42-15,0-1 0,21 1 0,-21-1 16,0 1-16,21-1 0,0-20 0,-21-1 16,21 0-16,-22 1 0,22-1 0,0-21 15,0 0-15,0 0 0,0 1 0,0-1 16,0 0 0,0-42-1,0 0-15,0-1 16</inkml:trace>
  <inkml:trace contextRef="#ctx0" brushRef="#br0" timeOffset="159853.91">5059 12573 0,'0'0'0,"0"-21"0,0 0 0,0-22 16,0 22-16,0-21 0,0 21 0,21-22 15,0 22-15,0 0 0,0-21 0,22 21 16,-1-1-16,22 1 0,41 21 15,-41 0-15,-1 0 0,22 0 16,-21 0-16,-1 43 0,22-22 0,-22 21 16,-20 0-16,20 1 0,-21-1 0,-20 22 15,20-22-15,-42 0 0,0 22 0,0-22 16,0 22-16,-21-22 0,0 0 16,-22 1-16,1-1 0,0 0 15,-22 1-15,22-22 0,-22 21 0,22-21 16,-22 0-16,22 1 0,0-1 0,21 0 15,-22-21-15,22 0 0,0 21 16,42-21 15,0-21-15,0 21-16,1-21 0,-1 21 0</inkml:trace>
  <inkml:trace contextRef="#ctx0" brushRef="#br0" timeOffset="160202.73">6075 13039 0,'0'0'0,"21"0"16,0 0-16,0-21 0,0 21 16,-21-22-16,22 22 0,-1-21 15,0 0-15,0 0 0,0 21 16,-21-21-16,21 0 0,-21-1 31,-21 22-15,0 0-16,0 0 15,0 22-15,0-1 0,-1-21 16,1 21-16,0 0 0,21 0 0,0 0 16,-21 1-16,21-1 0,0 0 15,-21 0-15,21 0 0,0 0 0,0 1 16,0-1-16,0 0 0,21 0 15,0-21-15,0 0 0,0 0 16,1 0-16,-1 0 0,0 0 16,0 0-16,21-21 0,-20 0 15,20 21-15</inkml:trace>
  <inkml:trace contextRef="#ctx0" brushRef="#br0" timeOffset="160475.57">6773 12785 0,'0'0'0,"-21"0"16,0 0 0,0 0-16,0 0 0,-1 21 0,1 0 15,0 0-15,0 0 0,0 1 0,0-1 16,-1 0-16,22 0 0,0 21 16,0-20-16,0-1 0,-21 0 0,21 21 15,0-21-15,0 1 0,0-1 16,0 0-16,0 0 0,0 0 15,21 0-15,1-21 0,-1 22 16,0-22-16,0 0 0,0 0 16,22 0-16,-22-22 0,0 1 0,21 21 15,-21-21-15,22 0 0,-22 0 0,21-22 16,-21 22-16,22-21 0</inkml:trace>
  <inkml:trace contextRef="#ctx0" brushRef="#br0" timeOffset="160736.32">7218 12510 0,'0'-43'0,"0"22"16,-64 360-16,128-614 0,-64 190 0,0 64 16,0 42-1,0 0-15,-21 0 16,21 0-16,0 22 0,-22-22 0,1 21 16,0 1-16,21-1 0,0 0 0,-21 1 15,0-1-15,0 0 0,21 1 16,0-1-16,-22 0 0,1-21 0,21 22 15,-21-22-15,21 21 0,0-21 0,0 1 16,0-1-16,-21-21 0,21 21 0,0 0 16,21-21-1,0 0 1,0 0-16,1 0 0,-1 0 16,0-21-16,0 0 0</inkml:trace>
  <inkml:trace contextRef="#ctx0" brushRef="#br0" timeOffset="163107.14">7599 12975 0,'0'0'0,"0"-21"0,0 0 0,0 0 16,0 0-16,0-1 0,0 1 0,-21 0 16,-1 21-16,1-21 15,0 21-15,0 0 16,0 0-16,0 21 0,-1-21 0,22 21 15,-21 0-15,0 1 0,21 20 0,0-21 16,-21 0-16,0 0 0,21 22 0,0-22 16,0 0-16,0 0 0,0 22 0,-21-22 15,21 0-15,0 0 16,0 0-16,21-21 16,0 0-16,0 0 15,0 0-15,0 0 0,1-21 0,-1 0 16,0 21-16,0-21 0,-21 0 0,21-1 15,0 1-15,1 0 0,-22-21 16,0 21-16,21-1 0,0 1 16,-21-21-16,21 21 0,-21 0 15,0-1-15,0 44 16,0-1 0,0 0-16,0 0 0,0 0 15,-21 0-15,21 1 0,0-1 0,-21 0 16,21 0-16,0 0 0,0 0 15,0 1-15,0-1 0,0 0 16,21-21-16,0 0 0,0 0 16,0 0-16,1 0 0,-1 0 0,0 0 15,0 0-15,0 0 0,0-21 0,1 21 16,20-21-16,-21-1 0,0 22 16,0-21-16,1 0 0,-1 0 15,-21 0-15,21 0 0,-21-1 0,21 1 16,-21 0-16,0 0 0,0 0 15,0 42 1,0 0 0,0 0-16,0 0 15,0 1-15,0-1 0,0 0 16,0 0-16,0 0 0,0 0 0,0 1 16,21-1-16,0-21 0,-21 21 15,22-21-15,-1 0 0,0 21 0,0-21 16,21 0-16,-20 0 0,-1 0 15,0 0-15,0 0 0,21 0 0,-20 0 16,-1 0-16,0 0 0,0-21 16,21 0-16,-20 21 0,-1-21 0,0-1 15,-21 1-15,21 0 0,-21 0 16,0 0-16,0 0 0,0-1 0,0 1 16,0 0-16,0 0 0,-21 0 15,0 21-15,0 0 0,-1 0 0,1 0 16,0 0-16,0 0 15,21 21-15,-21 0 0,21 0 16,-21 0-16,21 1 0,-22 20 16,22-21-16,0 0 0,0 0 0,0 1 15,0-1-15,0 0 16,0 0 0,22-21-16,-1 0 0,0 0 15,0 0-15,0 0 0,0 0 16,-21-21-16,22 21 0,-1-21 0,0 21 15,-21-21-15,21-1 0,-21 1 16,21 0-16,-21 0 0,21 0 0,-21 0 16,22-1-16,-22 1 0,0 42 47,0 1-47,0-1 0,0 0 15,0 0-15,0 0 0,-22 0 0,22 1 16,0-1-16,0 0 0,0 0 0,0 0 15,0 0-15,0 1 0,22-22 16,-22 21-16,21-21 0,0 0 16,0 0-16,0 0 0,0 0 0,1 0 15,-1 0-15,0 0 16,0-21-16,0-1 0,0 22 0,1-21 16,-1 0-16,0 0 0,0 0 0,-21 0 15,21-22-15,0 22 0,1-21 0,-1-1 16,-21 1-16,21 0 0,0-1 0,-21 1 15,21 0-15,0-22 0,-21 22 0,22 0 16,-22 20-16,0-20 0,0 21 16,0 0-16,0 0 0,0-1 0,-22 22 31,1 22-31,21-1 0,-21 21 16,0 0-16,21-20 0,0 20 0,-21 0 15,21 1-15,-21 20 0,21-21 16,-22 1-16,22-1 0,0 0 0,0-20 15,0 20-15,0-21 0,0 21 16,0-20-16,0-1 0,0 0 0,0 0 16,0 0-16,22 0 0,-1-21 15,0 22-15,0-22 0,0 0 0,22 0 16,-22 0-16,0 0 0,0 0 0,0 0 16,0-22-16,1 1 0,-1 21 15,21-21-15,-42 0 0,21 0 0,0 0 16,1-1-16,-22 1 0,0 0 0,21-21 15,0 21-15,-21-1 16,0 44 0,0-1-1,-21 0 1,21 0-16,0 0 0,0 0 16,0 1-16,0-1 0,0 0 15,0 0-15,0 0 16,21-21-1,0 0-15,0 0 0,0 0 0,1 0 16,-1 0-16,0 0 0,0 0 0,0-21 16,0 0-16,1 21 15,-1-21-15,0 0 0,0-1 16,-21 1-16,21 0 0,0 0 0,-21 0 16,0 0-16,22-1 0,-22 1 0,0 42 46,0 1-46,-22-1 0,22 0 0,0 0 16,-21 0-16,21 0 16,0 1-16,0-1 0,0 0 15,0 0-15,21-21 32,1 0-32,-1 0 0,0 0 15,0 0-15,0 0 16,0 0-16,-21-21 0,0 0 15,0 0-15,0-1 16,0 1-16,0 0 0,0 0 16,-21 0-16,0 0 0,0-1 15,21 1-15,-21 0 0,0 21 16,21-21-16,0 0 16,0 0-1,21 21-15,0-22 16,0 22-16,0 0 0,0 0 15,1 0-15,-1 0 0,0 0 0,0 0 16,0 0-16,0 0 0,1 22 16,-1-1-16,-21 0 0,21 0 0,-21 0 15,0 0-15,0 1 0,0-1 16,0 0-16,0 0 16,0 0-16,0 0 0,0 1 15,0-1-15,0 0 16,0 0-16,0-42 62,0 0-62,0 0 16,0-1-16,0 1 16,0 0-16,0 0 0,21 0 0,0-22 15,0 22-15,1-21 0,41-22 16,-42 43-16,0 0 0,43-21 15,-43 21-15,0 21 0,22 0 0,-22 0 16,0 0-16,0 21 0,-21 0 16,21 0-16,-21 0 0,0 22 15,0-22-15,0 0 0,0 21 0,0-21 16,0 22-16,-21-22 0,0 0 16,21 0-16,-21 0 0,21 1 0,-21-1 15,-1 0-15,22 0 16,-21-21-16,0 21 15,21-42 32,0 0-31,0 0-16,0 0 0,0-1 16</inkml:trace>
  <inkml:trace contextRef="#ctx0" brushRef="#br0" timeOffset="163345.01">10372 12615 0,'0'-21'0,"-22"21"0,1 0 0,0 0 31,0 0 47,0 0-78,0 0 16,-1 0-16</inkml:trace>
  <inkml:trace contextRef="#ctx0" brushRef="#br0" timeOffset="163632.84">9102 12806 0,'-22'0'0,"44"0"0,-86 21 0,43-21 0,0 21 16,42-21 0,0 0-1,0 0-15,0 0 0,1 0 0,20 0 16,-21 0-16,21 0 0,1 0 15,-22 0-15,21 0 0,-21 0 0,1 0 16,20 0-16,-21 0 0,0 0 16,0 0-16,1 0 0,-1 0 15,0 0-15,0 0 32,0-21-32</inkml:trace>
  <inkml:trace contextRef="#ctx0" brushRef="#br0" timeOffset="164952.57">11684 12869 0,'0'0'0,"0"-21"0,0 0 0,0 0 0,0 0 16,21 0-16,-21-1 0,21 1 0,-21 0 15,0 0 1,0 42 0,0 0-1,0 22-15,0-22 0,-21 21 16,0-21-16,21 22 0,0-1 0,-21 0 15,0 1-15,-1-22 0,22 21 0,0-21 16,0 0-16,-21 22 0,21-22 16,-21 0-16,21 0 0,21-21 31,0 0-31,1 0 16,-1-21-16,0 0 0,0 0 15,0 0-15,0-1 0,1 1 0,-1 0 16,0 0-16,0 0 0,0 0 15,0-1-15,1 1 0,-22 0 0,21 21 16,0 0-16,-21 21 16,0 0-16,0 1 0,0-1 15,21 0-15,-21 0 0,0 0 16,21 0-16,-21 1 0,0-1 0,0 0 16,21-21-16,1 21 0,-22 0 15,21-21-15,0 0 0,0 0 16,0 0-16,0 0 0,1 0 0,-1 0 15,21-21-15,-21 21 0,0-21 16,1 0-16,-1 21 0,0-21 0,0-1 16,0 1-16,0 0 0,-21-42 15,0 41-15,22-20 0,-22 21 0,0-21 16,0 20-16,0 1 0,0 0 16,0 0-16,0 0 0,0 0 0,0 42 31,0 0-31,0 0 0,0 0 0,-22 0 15,22 22-15,0-22 0,-21 21 0,21-21 16,0 22-16,0-22 0,0 0 0,0 0 16,0 0-16,0 1 0,0-1 15,0 0-15,21-21 0,1 0 16,-1 21-16,0-21 0,0 0 0,0 0 16,0 0-16,22 0 0,-22-21 0,0 21 15,0-21-15,0 0 0,1 21 0,-1-22 16,0 1-16,21-21 0,-21 21 15,-21-22-15,22 22 0,-22 0 0,0 0 16,0 0-16,0 0 0,0-1 16,0 44-1,0-1 1,-22 0-16,22 0 0,-21 0 0,21 0 16,-21 1-16,21-1 0,-21 0 0,21 0 15,0 0-15,0 0 0,0 1 16,0-44 31,0 1-47,0 0 15</inkml:trace>
  <inkml:trace contextRef="#ctx0" brushRef="#br0" timeOffset="165119.47">12806 12637 0,'0'0'15,"-21"0"1,-1 0 0,1 0-16,42 0 31,1 0-15,-1 0-16,0 0 0,0 0 0,0 0 15</inkml:trace>
  <inkml:trace contextRef="#ctx0" brushRef="#br0" timeOffset="165396">13610 12298 0,'0'-21'16,"0"42"-16,-21-21 16,0 21-16,0 0 15,-1 0-15,22 22 0,-21-22 16,0 21-16,0 1 0,0-1 0,0 0 15,-1 22-15,22-22 0,-21 0 0,0 22 16,0-22-16,21 1 0,0-1 0,-21 0 16,0 1-16,21-1 0,-22 0 0,22-21 15,0 1-15,0-1 0,0 0 0,-21 0 16,21 0-16,21-21 31,1 0-31,-1 0 0,0-21 16,0 0-16,0 0 0,0-22 0</inkml:trace>
  <inkml:trace contextRef="#ctx0" brushRef="#br0" timeOffset="165810.76">13906 12361 0,'0'0'0,"0"-21"0,0 0 0,0 42 31,0 0-31,0 1 0,0 20 0,-21-21 16,0 21-16,0 1 0,21-1 15,-21 22-15,0-22 0,-1 0 0,22 22 0,-21-22 16,0 0-16,21 1 0,-21-22 0,0 21 16,21-21-16,-21 22 15,21-22-15,0 0 0,0 0 16,0-42 15,0 0-31,0 0 0,21 0 0,0-1 16,0-20-16,0 21 0,22-21 0,-22 20 15,0-20-15,21 0 0,-21 21 16,22-1-16,-22 1 0,0 0 0,0 21 16,22 0-16,-22 0 15,0 21-15,-21 0 0,0 22 0,0-22 16,0 0-16,0 21 0,0-20 0,0-1 16,0 21-16,0-21 0,-21 0 15,0 1-15,21-1 0,0 0 0,-22-21 16,22 21-16,-21 0 0,0-21 31,0-21-15,0 0-16</inkml:trace>
  <inkml:trace contextRef="#ctx0" brushRef="#br0" timeOffset="165972.66">13335 12827 0,'0'-21'0,"0"42"0,0-63 15,0 21 1,21 21 0,0 0-16,0-22 0,22 22 0,-22 0 15,21-21-15,-21 21 0,22-21 0,-22 21 16,21-21-16,-21 21 0</inkml:trace>
  <inkml:trace contextRef="#ctx0" brushRef="#br0" timeOffset="166671.44">15875 12467 0,'0'-21'16,"0"0"-1,0 0-15,21 21 0,0-21 0,22-1 16,-22 1-16,0 0 0,21 0 0,-21 0 15,22 0-15,-22-1 0,21 1 16,-21 0-16,1 0 0,-1 0 0,-21 0 16,0-1-16,-21 1 15,-1 0-15,-20 21 0,21 0 0,-21 0 0,-1 0 16,-20 0-16,20 21 0,1-21 0,0 21 16,-1 1-16,22-1 0,-21 0 0,21 0 15,0 0-15,-1 0 0,1 1 16,21-1-16,0 0 0,0 21 15,0-21-15,0 1 0,0-1 0,21 0 16,1 0-16,-1 0 0,0 0 0,0 1 16,0 20-16,22-21 0,-22 0 0,21 0 15,-21 22-15,22-22 0,-22 0 16,0 0-16,0 22 0,-21-22 0,0 0 0,0 0 16,0 21-16,-42-20 0,21-1 15,-22 0-15,1 0 16,0-21-16,-1 21 0,-20-21 0,20 0 0,1 0 15,-21 0-15,20 0 0,1 0 16,0 0-16,20 0 0,-20 0 0,21-21 16,0 0-16,0 0 0,-1 0 0,22-1 15,0 1-15,0 0 0,0-21 0,0 21 16,0-1-16,0-20 0,22 21 16,-1 0-16,0 0 0,0 21 0,21-22 15,-20 1-15,-1 21 0,21 0 0,-21 0 16,22-21-16,-22 21 0,21 0 0,0 0 15,-20 0-15,20 0 0,-21 0 0,21 0 16</inkml:trace>
  <inkml:trace contextRef="#ctx0" brushRef="#br0" timeOffset="166903.31">16425 12573 0,'0'21'0,"0"0"15,-21-21-15,21 22 0,-21-22 0,21 21 16,0 0-16,-21 0 0,0 0 0,21 0 16,-22 1-16,22-1 0,-21 0 15,21 0-15,0 0 0,-21 0 0,21 1 16,-21-22-16,21 21 0,0 0 0,0 0 16,0-42 15,0 0-31,21 0 15</inkml:trace>
  <inkml:trace contextRef="#ctx0" brushRef="#br0" timeOffset="167055.22">16404 12446 0,'0'-21'16,"0"42"-16,-21-42 15,42 21 32,0 0-47,0 0 16</inkml:trace>
  <inkml:trace contextRef="#ctx0" brushRef="#br0" timeOffset="167814.79">16722 12531 0,'0'0'0,"0"21"16,21 0 0,0-21-16,0 0 15,0 0-15,0 0 0,1 0 0,-1 0 16,0 0-16,0 0 0,0 0 16,22 0-16,-22-21 0,0 21 0,0-21 15,0 21-15,-21-21 16,-21 21-1,0 0 1,0 21-16,0 0 0,-1 0 0,1 0 16,-21 0-16,21 1 0,0-1 0,-1 0 15,-20 21-15,21-21 0,0 1 16,0-1-16,-1 21 0,1-21 0,0 0 16,0 1-16,0-1 0,0-21 0,21 21 15,21-42 32,0 21-47,0-21 0,-21-1 0,21 1 16,0 0-16,1 0 0,-1 21 0,0-21 15,-21 0-15,21-1 0,-21 1 0,21 21 16,-21 21 0,21-21-1,-21 22-15,0-1 0,0 0 16,0 0-16,22 0 0,-22 0 15,0 1-15,0-1 0,21 0 16,0-21-16,0 0 0,-21 21 16,21-21-16,0 0 0,1 0 0,-1 0 15,21 0-15,-21 0 0,22 0 0,-22 0 16,21-21-16,0 0 0,-20 21 0,20-21 16,-21-1-16,21 22 0,-20-21 0,-1 0 15,0 0-15,0-21 0,0 20 16,-21 1-16,21 0 0,-21 0 15,0 0-15,0 0 0,0-1 0,-21 22 16,0 0-16,0 0 0,0 0 16,0 0-16,-1 0 0,22 22 15,-21-1-15,21 0 0,-21 0 0,21 0 16,0 22-16,0-22 0,0 0 16,0 0-16,0 0 0,0 0 0,0 1 15,0-1-15,21 0 16,0-21-16,1 21 0,-1-21 15,0 0-15,0 0 0,0 0 16,0 0-16,22 0 0,-22 0 0,0 0 16,21-21-16,-20 21 0</inkml:trace>
  <inkml:trace contextRef="#ctx0" brushRef="#br0" timeOffset="168063.65">18288 12594 0,'0'21'32,"0"1"-32,-21-22 0,21 21 0,0 0 15,-21 0-15,-1 0 0,22 22 0,-21-22 16,21 0-16,-21 0 16,0 21-16,21-20 0,0-1 15,0-42 32,0-1-31,0 1-16,0 0 0</inkml:trace>
  <inkml:trace contextRef="#ctx0" brushRef="#br0" timeOffset="168223.55">18203 12467 0,'0'0'0,"0"-21"0,0 0 0,0 0 16,-21 21 15,21 21-15,0 0-1,21-21-15,0 0 16,1 21-16,-1-21 0</inkml:trace>
  <inkml:trace contextRef="#ctx0" brushRef="#br0" timeOffset="168652.31">18627 12594 0,'0'0'0,"0"21"16,-22 1-16,1-1 15,0 0-15,21 0 16,-21 0-16,21 0 0,-21 1 16,21-1-16,-21-21 0,21 21 0,0 0 0,0 0 15,0 0-15,-22-21 0,1 22 16,21-1-16,-21-21 15,0 0 1,21-21 0,0-1-1,0 1-15,0 0 0,0 0 0,0-21 16,21 20-16,0-20 0,0 21 0,1 0 16,20-22-16,-21 22 0,21 0 0,1 0 15,-22 0-15,21 0 0,-21 21 16,22 0-16,-22 0 0,0 0 0,0 0 0,0 0 15,-21 21-15,0 0 0,0 0 0,22 0 16,-22 0-16,0 1 16,0-1-16,0 21 0,0-21 0,0 0 15,0 1-15,-22-1 0,22 0 0,-21 0 16,21 0-16,0 0 0,0 1 0,-21-22 16,0 21-16,42-21 46</inkml:trace>
  <inkml:trace contextRef="#ctx0" brushRef="#br0" timeOffset="169102.7">19770 12658 0,'0'0'16,"0"-21"-16,0-1 0,0 1 0,0 0 0,0 0 15,0 0-15,0 0 0,0-1 16,-22 22 0,1 0-16,0 0 0,-21 0 15,21 22-15,-1-1 0,1 0 0,0 0 16,-21 0-16,21 0 0,-1 1 16,1-1-16,21 0 0,-21 0 0,0 21 15,21-20-15,0-1 0,0 0 16,21-21-1,0 0-15,0 0 0,1 0 16,-1 0-16,0-21 16,0 21-16,0-21 0,0-1 0,1 22 15,-1-21-15,0 0 0,0 0 0,-21 0 16,21 21-16,-21-21 0,21 21 0,-21-22 16,0 44-1,0-1 1,0 0-16,0 0 0,0 0 0,0 22 15,0-22-15,0 0 0,0 0 16,0 0-16,0 0 0,0 1 16,0-1-16,0 0 15,22-21 1,-1 0 0</inkml:trace>
  <inkml:trace contextRef="#ctx0" brushRef="#br0" timeOffset="169847.66">21145 12510 0,'0'0'0,"0"-22"15,22 22-15,-1-21 16,0 21-16,0-21 0,21 21 16,-20-21-16,20 0 0,0 21 0,22-21 15,-22-1-15,22 1 0,-22 0 16,0 0-16,1 0 0,-22-22 0,0 22 15,-21-21-15,0 21 0,0 0 0,0-1 16,-21 1-16,-22 21 0,1 0 0,0 0 16,-1 0-16,-20 0 0,21 0 0,-22 21 15,22-21-15,-22 22 0,22-1 0,21 21 16,-22-21-16,22 0 0,0 1 16,0 20-16,21-21 0,0 0 0,0 0 15,0 1-15,0-1 0,21 21 0,0-21 16,0 0-16,1 1 0,-1 20 0,21-21 15,-21 0-15,0 22 0,1-22 16,-1 21-16,0-21 0,-21 0 0,0 22 16,0-22-16,0 0 0,0 21 0,0-20 15,0-1-15,-21 0 0,-22-21 16,1 21-16,0 0 0,-1-21 0,-20 0 16,21 0-16,-22 0 0,1 0 0,-1 0 15,1 0-15,-1 0 0,22-21 0,-1 0 16,1 21-16,21-21 0,0-22 15,0 22-15,21 0 0,0-21 0,0 21 16,0-22-16,21 22 0,0-21 0,0 21 0,21-22 16,-20 22-16,20 21 0,-21-21 15,21 0-15,1 21 0,-22 0 16,0 0-16,21 0 0,-20 21 0,-1 0 16,0 0-16,0 0 0,-21 1 0,0-1 15,21 0-15,-21 21 0,0-21 0,0 1 16,0-1-16,0 0 0,0 21 0,0-21 15,0 1-15,0-1 0,21-21 16,-21 21-16,22-21 16,-1 0-1,0 0-15,0 0 0,0 0 16,0-21-16,1 21 0</inkml:trace>
  <inkml:trace contextRef="#ctx0" brushRef="#br0" timeOffset="170035.06">21590 12679 0,'0'0'0,"0"21"16,0 0-1,0 0-15,-21-21 0,21 22 16,-21-1-16,21 0 16,0 0-16,0 0 15</inkml:trace>
  <inkml:trace contextRef="#ctx0" brushRef="#br0" timeOffset="170190.98">21675 12615 0,'0'-21'16,"-43"169"-16,86-275 0,-43 85 0,-22 42 31,44 0 0,-1 0-31,0 0 16,0 21-16</inkml:trace>
  <inkml:trace contextRef="#ctx0" brushRef="#br0" timeOffset="170905.08">21992 12679 0,'0'0'15,"0"21"-15,-21 0 0,0 0 0,21 1 16,0-1-16,-21-21 0,-1 21 16,1 0-16,0 0 0,21 0 15,-21-21-15,21 22 16,-21-22-16,0 0 16,21-22-1,0 1 1,21 21-16,0-21 0,0 0 0,-21 0 15,21 0-15,0-1 0,1 22 16,-1-21-16,0 0 0,0 21 0,0 0 16,0 0-1,-21 21 1,0 0-16,0 1 0,0-1 0,0 0 16,0 0-16,0 0 0,0 0 15,22-21-15,-1 22 16,0-22-16,0 0 0,0 0 15,0 21-15,1-21 0,-1 0 0,21 0 16,-21 0-16,22 0 0,-22 0 16,21-21-16,-21 21 0,22-22 0,-22 1 15,0 21-15,0-21 0,-21 0 0,0 0 16,0 0-16,0-1 0,0 1 0,0 0 16,0 0-16,0 0 0,-21 0 0,0-1 15,0 22-15,-1 0 16,1 0-16,0 0 0,0 0 0,0 0 15,0 0-15,-1 0 16,22 22 0,0-1-1,0 0-15,22-21 16,-22 21-16,21 0 0,-21 0 16,0 1-16,0-1 0,0 0 0,0 21 15,0-21-15,0 22 0,0-1 16,0-21-16,0 22 0,-21-1 0,21 0 15,-22 1-15,22-22 0,-21 21 0,21 0 16,0 1-16,0-1 0,-21-21 0,0 22 16,21-22-16,-21 21 0,21-21 0,0 22 15,0-22-15,0 0 0,0 0 16,-21-21-16,21 21 0,-22-21 16,22-21-1,0 0-15,0 0 0,22 0 16,-1-1-16,0-20 0,0 21 15,0-21-15</inkml:trace>
  <inkml:trace contextRef="#ctx0" brushRef="#br0" timeOffset="171180.25">23135 12044 0,'0'0'0,"0"-21"0,0 0 0,-21 21 16,0 21-1,0 0-15,-1 0 0,-20 21 16,21 1-16,0-1 0,0 0 0,-1 1 16,1 20-16,-21 22 0,21-22 15,0-20-15,-1-1 0,22 0 0,-21-20 16,21 20-16,-42 21 16,42-20-16,0-22 0,0 0 0,-21 0 15,21 0-15,0 1 0,21-22 31,-21-22-31,21 1 16,0 21-16,0-21 0,1 0 16</inkml:trace>
  <inkml:trace contextRef="#ctx0" brushRef="#br0" timeOffset="171493.64">22923 12679 0,'0'0'0,"22"0"15,-1 0 1,0 0-16,0 0 15,0 0-15,0 0 0,1 0 16,-1 0-16,0 0 0,0-21 16,0 21-16,0-21 0,1 21 0,-1-22 15,0 1-15,-21 0 0,0 0 16,0 0-16,0 0 16,-21 21-16,0 0 15,-1 0-15,1 0 0,0 21 16,0 0-16,0 0 0,0 0 0,-1 0 15,1 1-15,0-1 0,21 21 16,0-21-16,-21 0 0,21 1 0,0-1 16,0 0-16,0 0 0,21 0 15,0-21-15,0 0 16,1 0-16,-1 0 0,21 0 0,-21 0 16,22 0-16,-1 0 0,0-21 0</inkml:trace>
  <inkml:trace contextRef="#ctx0" brushRef="#br0" timeOffset="172749.22">24257 11875 0,'0'0'0,"21"-43"0,-21 1 0,0-22 31,0 86-31,-21-1 0,0 0 0,0 21 16,-1 1-16,1-1 0,0 21 15,-21-20-15,21 20 0,-22 1 0,1-1 16,0 1-16,20-1 0,-20-20 16,-43 84-16,43-85 0,0 21 0,-1-20 15,22-1-15,-21 0 0,0 1 16,20-1-16,1-21 0,0 0 0,0 1 16,21-1-16,0 0 0,-21-21 0,21-21 31,0 0-31,21-1 15,-21 1-15,21 0 0,0-21 0,0 21 16,22-22-16,-22 1 0,0 21 0,0-22 16,22 22-16,-22 0 0,0 0 15,-21 0-15,21 21 0,-21 21 16,0 0 0,0 0-16,0 0 0,0 1 0,0-1 15,0 21-15,0-21 0,0 0 16,0 1-16,0-1 0,0 0 0,0 0 15,0 0-15,21 0 0,0-21 16,1 0-16,-1 0 0,21 0 0,-21 0 16,0 0-16,1 0 0,20 0 0,-21 0 15,0 0-15,0-21 0,1 0 16,-1 0-16,0 21 0,0-42 0,0 20 16,0 1-16,-21 0 0,22 0 0,-22 0 15,21 0-15,-21-1 0,21 1 0,-21 42 31,-21-21-15,21 22-16,-21-1 0,-1 0 0,22 0 16,0 0-16,0 0 0,0 1 15,0-1-15,0 0 0,0 0 0,0 0 16,22-21-16,-1 0 16,0 0-16,0 0 0,21 0 0,-20 0 15,-1 0-15,21 0 0,-21-21 0,0 21 16,1-21-16,-1 0 0,0 21 0,0-21 15,0-1-15,-21 1 0,0 0 0,21 0 16,-21 0-16,0 0 16,-21 42 15,21 0-31,-21-21 0,0 21 0,0 0 16,21 0-16,-21 1 0,-1-1 0,22 0 15,-21 0-15,21 0 0,0 0 0,-21-21 16,21 22-16,21-44 47,0 1-47,1 21 15,-22-21-15,21 0 0,0 21 0,0-21 16,0 0-16,0-1 0,1 1 16,-1 0-16,0 21 0,0-21 0,-21 0 15,21 21-15,0 0 16,-21 21-1,0 0-15,0 0 16,0 0-16,0 1 16,0-1-16,0 0 0,0 0 15,0 0-15,22-21 0,-1 0 16,0 0-16,0 21 0,0-21 0,22 0 16,-22 0-16,21 0 0,-21 0 0,22 0 15,-1 0-15,0-21 0,-21 0 16,1 21-16,-1-21 0,0 0 15,-21 0-15,21-22 0,0 22 16,0 0-16,-21 0 0,0-22 0,0 22 16,22 0-16,-22 0 0,0 0 15,-22 21-15,1 0 16,0 0-16,0 21 0,0 0 0,0 0 16,-1 0-16,22 1 0,-21-1 15,21 0-15,-21 0 0,21 0 16,0 0-16,0 1 0,0-1 0,0 0 0,0 0 15,21-21-15,-21 21 0,21-21 0,1 21 16,-1-21-16,0 0 16,0 0-16,0 0 0,0 0 0,1 0 0,-1 0 15,0 0-15,0-21 0,0 21 16,-21-21-16,21 0 16,1 21-16,-22-21 0,0 0 0,21-1 15,-21-20-15</inkml:trace>
  <inkml:trace contextRef="#ctx0" brushRef="#br0" timeOffset="172927.11">25231 12234 0,'-22'0'0,"44"0"0,-65 0 16,22 0-16,0 0 0,0 0 16,0 0-16,42 0 46,0 0-46,0 0 0,-21 22 16,21-22-16,-21 21 0</inkml:trace>
  <inkml:trace contextRef="#ctx0" brushRef="#br0" timeOffset="174003.57">1863 13843 0,'0'0'15,"-43"-21"-15,1 21 0,0-21 0,-22 0 16,22 21-16,-1-22 0,1 1 0,0 21 16,-1-21-16,1 21 0,21 0 15,-21-21-15,20 21 0,1 0 16,0 0-16,0 0 0,0 0 15,42 21 17,21-21-32,-21 0 0,22 0 15,20 0-15,1 21 0,-1-21 16,22 0-16,0 0 0,-1 0 16,22 0-16,0 0 0,21 0 0,-21 0 15,21 0-15,0 0 0,0 0 16,-21 0-16,-1 0 0,1 0 0,0 0 15,-21 0-15,-1 0 0,1 0 0,-21 0 16,-1 0-16,-21 0 0,1 0 0,-1 0 16,0 0-16,-20 21 0,-1-21 15,0 0-15,0 0 0,0 0 0,0 0 16,-21 22-16,22-22 0,-1 0 0,0 0 16,0 0-16,0 0 15,0 0-15,22 0 0</inkml:trace>
  <inkml:trace contextRef="#ctx0" brushRef="#br0" timeOffset="174558.95">5969 13610 0,'0'0'0,"-42"0"0,-1 0 15,1-21-15,0 21 0,-1 0 0,1 0 16,0 0-16,-1-21 0,1 21 16,21 0-16,0 0 0,-1 0 15,1 0-15,0 0 0,42 21 31,0-21-15,1 0-16,20 0 0,-21 0 16,21 0-16,1 0 0,-1 21 0,0-21 15,22 0-15,-1 0 0,1 0 0,21 0 16,-22 0-16,22 0 0,21-21 0,-1 21 16,22 0-16,0-21 0,0 21 0,22 0 15,-1 0-15,0-21 16,0 21-16,21 0 0,-20 0 0,-1 0 15,0 0-15,21 0 0,-21 0 0,149 0 16,-149 0-16,0 0 0,-21 21 16,0-21-16,0 0 0,-21 21 0,0-21 15,0 0-15,-1 0 0,-20 0 0,-21 0 16,-1 0-16,1 0 0,-22 0 16,0 0-16,1 0 0,-22 0 0,0 0 15,0 0-15,0 0 16,0 0-16,1 0 15,-22-21 1,0 0-16,0 0 16</inkml:trace>
  <inkml:trace contextRef="#ctx0" brushRef="#br0" timeOffset="175178.95">12404 13483 0,'0'0'0,"-43"0"0,-20 0 0,-1 0 0,22 0 16,0 0-16,-1 0 0,22 0 0,0 0 15,63 0 1,-21 0-16,22 21 15,20-21-15,1 0 0,-1 0 16,1 0-16,-1 0 0,22 0 0,0 0 16,-1 0-16,22 0 0,-21 0 0,21 0 15,-1 0-15,-20 0 0,21 0 0,-21 0 16,-1 0-16,1 0 0,0 0 16,-1 0-16,-41 0 0,20 0 0,-21 0 15,1 0-15,-22 0 0,0 0 0,0 0 16,0 0-1,1 0 1,-1 0-16,0 0 0</inkml:trace>
  <inkml:trace contextRef="#ctx0" brushRef="#br0" timeOffset="175722.66">15854 13293 0,'0'0'0,"-21"0"0,-1 0 15,1 0-15,0 0 0,0 0 16,42 0 15,0 0-31,0 0 16,22 0-16,20 0 0,1 0 15,-1 0-15,22 0 0,0 0 0,20 0 16,1 0-16,-21 0 0,21-21 0,0 21 16,-1 0-16,1 0 0,0 0 0,0 0 15,0-22-15,0 22 0,-22 0 0,22-21 16,-42 21-16,20 0 0,-41 0 0,20 0 15,-21 0-15,-20 0 0,20 0 16,-21 0-16,0 0 0,0 0 16</inkml:trace>
  <inkml:trace contextRef="#ctx0" brushRef="#br0" timeOffset="176422.44">19854 13399 0,'0'0'0,"-21"0"0,0 0 0,0 0 0,-22 0 15,22 0-15,0 0 0,0 0 0,0 0 16,0 0-16,-1 0 0,1 0 0,0 0 16,63 0 15,-20 0-31,20 0 15,0 0-15,22 0 0,-1 21 0,1-21 16,20 0-16,1 0 0,21 0 0,0 0 16,21 0-16,0 0 0,0 0 15,0 0-15,21 0 0,21 0 0,-21 0 16,43 0-16,-22 0 0,22 0 0,-1 0 16,1 0-16,20 0 0,-20 0 15,21 0-15,-22 0 0,22 0 0,-1 0 16,-20 0-16,190 0 0,-212 0 15,1 21-15,-1-21 0,-21 0 0,0 0 16,-21 0-16,-21 0 0,0 0 0,-21 0 16,-1 0-16,-20 0 0,-22 0 15,0 0-15,1 0 0,-22 0 16,0 0-16,0 0 0,0 0 47</inkml:trace>
  <inkml:trace contextRef="#ctx0" brushRef="#br0" timeOffset="179236.82">1820 14393 0,'-21'0'0,"42"0"78,0-21-78,1 0 0,-1 21 15,0-21-15,21 0 0,-21 0 0,1-1 16,-1-20-16,0 21 0,0 0 16,0 21-16,-21-21 0,0-1 0,0 1 15,0 0-15,-21 21 0,0 0 16,-21 0-16,-1 0 0,1 0 15,0 0-15,-1 21 0,1-21 0,0 21 16,-1 1-16,1-22 0,0 21 0,20 0 16,1 0-16,21 0 0,0 0 15,0 1-15,0-1 0,21 21 16,1-21-16,-1 0 0,21 22 0,-21-22 16,22 21-16,-22-21 0,21 1 15,-21 20-15,22 0 0,-22-21 0,0 1 16,21 20-16,-42-21 0,0 21 15,0-20-15,0-1 0,0 0 0,0 21 16,0-21-16,-21 1 0,0-22 0,-21 21 16,20 0-16,1-21 0,-21 0 15,21 0-15,-22 0 0,1 0 0,21 0 16,-21 0-16,-1-21 0,22 0 16,-21-1-16,21-20 0,-1 21 0,-20-43 15,21 22-15,0 0 0,21-1 16,0 1-16,-21 21 0,21-21 15,0 20-15,0 1 0,21 21 32,-21 21-32,21 1 0,0-1 15,0 0-15,0 21 0,-21-21 0,22 22 16,-1-22-16,0 0 0,0 21 16,0-20-16,0-1 0,1 0 0,-1 0 15,0 0-15,21 0 0,-21 1 16,1-22-16,-1 0 0,0 0 0,0 0 15,0 0-15,22 0 0,-22 0 16,0-22-16,0 22 0,21-21 0,-20 0 16,-1 0-16,21 0 0,-21 0 15,22-1-15,-22 1 0,0 0 0,0 0 16,0 0-16,0 0 0,-21-1 16,0 1-16,0 42 31,0 1-31,-21-1 15,21 0-15,0 0 0,0 0 0,-21 0 16,21 1-16,-21-1 0,21 0 0,0 0 16,0 0-16,0 0 15,21-21-15,0 0 0,0 0 16,1 0-16,-1 0 0,0 0 0,0 0 16,21-21-16,-20 21 15,-1-21-15,21 0 0,-21 21 0,0-21 16,22 0-16,-22-1 0,0 1 0,0 0 15,-21 0-15,0 0 0,21 21 0,-21-21 16,0-1 0,0 44-1,-21-22-15,21 21 0,0 0 0,0 0 16,-21 21-16,21-20 0,0 20 16,-21 0-16,21-21 0,0 43 0,0-22 15,-21 1-15,21 20 0,0-21 0,0 22 16,0-22-16,0 22 0,-21-1 15,21-20-15,-22 20 0,22 1 0,0-22 16,-21 0-16,0 22 0,0-22 16,0 0-16,0 1 0,-1-1 15,1 0-15,0 1 0,-21-22 0,21 21 16,-22-21-16,22-21 0,0 22 0,-21-22 16,20 0-16,-20 0 0,0 0 15,21-22-15,-22 1 0,22 0 16,-21 0-16,21-21 0,-22 20 0,22-20 15,-21 0-15,21-1 0,-1 1 0,1 0 16,0-1-16,21 1 0,0 21 16,0-21-16,0-1 0,0 1 0,21 21 0,0-22 15,1 22-15,20-21 16,-21 21-16,21-22 0,-20 22 0,20-21 16,0 0-16,1 20 0</inkml:trace>
  <inkml:trace contextRef="#ctx0" brushRef="#br0" timeOffset="179675.57">2879 14584 0,'0'21'31,"0"0"-31,0 0 0,0 1 16,0-1-16,-22 0 0,1 0 15,21 0-15,-21 22 0,21-22 16,-21 0-16,0 0 0,21 0 0,-21-21 15,21 21-15,0 1 0,0-1 16,0-42 15,0-1-31,21 1 0,0 0 16,0 0-16,-21 0 0,21 0 0,0-1 16,1-20-16,-1 21 0,-21 0 15,21 0-15,0-1 0,-21 1 16,21 21-16,0 0 0,1 21 15,-22 1 1,0-1-16,0 0 0,0 0 16,21 0-16,-21 0 0,0 1 0,0-1 15,0 0-15,0 0 0,0 0 0,0 0 16,0 1-16,0-1 16,21-21-1,0 0 1,0 0-16,0-21 15,-21-1-15,22 1 16,-1 0-16,-21 0 0,21-21 0</inkml:trace>
  <inkml:trace contextRef="#ctx0" brushRef="#br0" timeOffset="179906.44">3450 14288 0,'21'-85'0,"-148"339"0,233-423 0,-85 105 31,-21 85-16,-21 0-15,21 1 0,0 20 0,-21 0 16,0 1-16,21-1 0,-21 0 0,-1 1 16,22-1-16,0 0 0,-21 1 15,21-1-15,-21-21 0,21 21 16,-21-20-16,21-1 0,0 0 0,0 0 16,0 0-16,0 0 0,0-42 46,0 0-46</inkml:trace>
  <inkml:trace contextRef="#ctx0" brushRef="#br0" timeOffset="180069.35">3175 14732 0,'0'-21'16,"0"0"-1,21 21 1,0-21-16,22 21 0,-22-22 15,0 22-15,0 0 0,21-21 0,1 21 16,-22 0-16,0-21 16,21 21-16,-20-21 0,-1 21 0</inkml:trace>
  <inkml:trace contextRef="#ctx0" brushRef="#br0" timeOffset="180948.13">3852 14563 0,'0'-21'0,"0"-1"16,-21 22-1,0 0-15,0 0 0,0 22 16,-1-22-16,22 21 16,-21 0-16,0 0 0,0 0 0,21 22 15,-21-22-15,0 0 0,21 21 0,-22-21 16,22 1-16,0-1 0,0 0 15,0 0-15,0 0 0,0 0 0,0 1 16,22-22 0,-1 0-16,0 0 0,-21-22 15,21 22-15,0-21 0,0 0 16,1 0-16,-22 0 0,21 0 0,0-1 16,-21 1-16,0 0 0,0 0 15,21 0-15,-21 0 0,0-1 0,0 1 16,21 21 15,-21 21-31,0 1 0,0-1 16,0 0-16,0 0 0,0 0 15,0 0-15,0 1 0,0-1 16,0 0-16,21-21 16,-21 21-16,22-21 15,-1-21 1,0 21-1,-21-21-15,0 0 0,21 21 0,0-22 16,0 1-16,-21 0 0,22 0 16,-1 0-16,0 0 0,0-1 15,0 22-15,0 0 0,1 0 16,-1 0-16,-21 22 16,21-22-16,-21 21 0,0 0 0,0 0 15,0 0-15,0 0 0,0 1 16,0-1-16,0 0 0,-21-21 0,21 21 15,-21 0-15,21 0 16,-22-21-16,22 22 0,-21-22 16,21-22 15,0 1-31,21 0 0,1 0 16,-22 0-16,21 0 0,0-1 15,-21 1-15,0 0 0,21-21 0,0 21 16,-21-1-16,21 1 0,-21 0 15,22 21-15,-22 21 16,0 0 0,0 1-16,-22-1 0,22 21 15,0-21-15,-21 0 0,0 1 16,21-1-16,0 0 0,-21 0 0,21 0 16,0 0-16,0 1 0,0-1 15,21-21 1,0 0-1,0 0-15,1 0 0,-1 0 16,0 0-16,0-21 0,0-1 0,-21 1 16,21 21-16,1-21 0,-1 0 15</inkml:trace>
  <inkml:trace contextRef="#ctx0" brushRef="#br0" timeOffset="181128.54">4741 14542 0,'0'-22'16,"0"44"31,0-1-31,0 0-1,0 0-15</inkml:trace>
  <inkml:trace contextRef="#ctx0" brushRef="#br0" timeOffset="181286.45">4699 14796 0,'0'0'0,"0"21"15,-21-21 17,21 21-17,-21-21 16</inkml:trace>
  <inkml:trace contextRef="#ctx0" brushRef="#br0" timeOffset="182140.09">6392 14563 0,'-21'0'16,"21"-21"15,0-1-15,21 1-16,0 21 0,-21-21 0,22 0 15,-22 0-15,0 0 16,0-1-16,-22 1 16,1 21-1,0 0-15,-21 0 0,21 0 0,-1 21 16,-20-21-16,0 22 0,21-1 15,-22 21-15,22-21 0,-21 22 0,21-22 16,-1 21-16,1 0 0,0 1 0,21-22 16,-21 21-16,21 1 0,0-22 0,0 21 15,0-21-15,0 0 0,0 22 0,21-22 16,0 0 0,0-21-16,1 0 0,-1 0 0,0 0 15,0 0-15,0 0 0,0 0 0,1-21 0,20 21 16,-21-21-16,21 0 0,-20-22 15,20 22-15,0-21 0,-21 21 0,22-22 16,-1 1-16,0-22 0,-20 22 16,-1 0-16,21-22 0,-42 22 0,21-22 15,-21 22-15,0 0 0,0-1 0,0 1 16,0 0-16,0 21 0,0-1 0,0 1 16,-21 21-16,0 0 15,0 21-15,0 22 16,21-22-16,-22 21 0,22 1 0,-21-1 15,0 0-15,21 1 0,0 20 0,0-21 16,0 1-16,-21 20 0,21-20 16,0-1-16,0-21 0,0 21 0,21 1 15,0-22-15,-21 0 0,21 0 16,1 0-16,-1 1 0,0-1 16,21-21-16,-21 0 0,1 0 0,-1 0 0,0 0 15,21 0-15,-21 0 0,22 0 0,-22-21 16,21-1-16</inkml:trace>
  <inkml:trace contextRef="#ctx0" brushRef="#br0" timeOffset="183191.63">7197 14605 0,'0'0'16,"0"-21"-16,0 0 0,-43 21 16,22 0-16,0 0 15,0 0-15,0 0 0,-1 21 0,-20 0 16,21-21-16,0 21 0,0 0 0,-1 1 15,22-1-15,0 0 0,-21 0 16,21 0-16,0 0 0,0 1 0,0-1 16,0 0-16,0 0 0,21 0 15,1-21 1,-1 0-16,0 0 0,0 0 0,0-21 16,0 0-16,1 21 15,-1-21-15,0 0 0,-21-1 16,21 1-16,-21 0 0,0 0 15,0 0-15,0 0 0,0-1 16,-21 22 0,21 22-1,0-1-15,-21 0 0,21 0 0,0 0 16,-21 0-16,21 1 0,0-1 0,0 0 16,0 0-16,0 21 0,0-20 15,0-1-15,0 0 0,21 0 0,0-21 16,0 0-16,0 0 0,0 0 0,1 0 15,-1 0-15,21 0 16,-21-21-16,0 21 0,1-21 16,-1 0-16,0-1 0,0 1 0,21 0 15,-20-21-15,-1 21 0,0-22 16,0 22-16,-21-21 0,21-1 0,0 1 0,-21 0 16,22-1-16,-22 1 0,0 0 0,0-1 15,0 1-15,0 0 0,0-1 16,0 22-16,0 0 0,0-21 15,0 63 1,0 0-16,0 0 16,-22 22-16,22-22 0,-21 21 0,21 0 15,0 1-15,0-1 0,-21 22 0,21-22 16,0 0-16,0 1 0,0-22 16,0 21-16,0 0 0,0-20 0,0-1 15,21 42-15,0-42 0,1-21 16,-1 22-16,0-1 0,0-21 0,0 0 15,22 0-15,-22 0 0,21 0 0,-21 0 16,22 0-16,-1-21 0,0 21 16,-21-22-16,22 1 0,-22 21 0,21-21 15,-21 0-15,1 0 0,-1 0 16,0-1-16,-21 1 0,0 0 0,0 0 16,0 0-16,0 0 0,0-1 0,-21 22 15,0 0-15,-1 0 16,1 0-16,0 22 0,0-22 15,0 21-15,0 0 0,-1 0 0,1 0 16,0 0-16,21 1 0,-21-1 16,21 0-16,0 0 15,21-21 1,0 0 0,0 0-16,1 0 0,-1-21 15,0 21-15,0-21 0,0 21 0,0-21 16,-21-1-16,22 1 0,-1 21 0,-21-21 15,0 0 1,0 42 0,0 0-1,0 0-15,0 1 0,0-1 16,0 0-16,21 0 0,-21 0 16,21-21-16,-21 21 0,21-21 15,0 0-15,1 0 16,-1 0-16,0 0 15,0 0-15,0-21 0,0 21 0,-21-21 16,22 0-16,-22 0 16,0 0-16,0-1 0,0 1 0</inkml:trace>
  <inkml:trace contextRef="#ctx0" brushRef="#br0" timeOffset="183374.52">7641 14436 0,'-42'0'0,"84"0"0,-105 0 0,41 0 0,1 0 16,0 0-16,42 0 31,0 0-31,1 0 0,20 0 0,-21 0 16,21 0-16,1 0 0,-1 0 16,22 0-16,-22 0 0,0 0 0,22-21 15,-22 21-15</inkml:trace>
  <inkml:trace contextRef="#ctx0" brushRef="#br0" timeOffset="183651.66">8763 14139 0,'0'0'0,"-42"0"16,20 0-1,1 0-15,21 22 0,-21 20 16,0-21-16,0 21 0,21-20 0,-21 20 15,-1 21-15,22-20 16,0-1-16,-21 0 0,0 1 0,21-1 16,-21 0-16,21 1 0,-21-1 0,21 0 15,0-20-15,0-1 0,0 0 0,0 21 16,0-21-16,0 1 0,21-22 31,0 0-31,0 0 16,-21-22-16,0 1 0,0 0 15</inkml:trace>
  <inkml:trace contextRef="#ctx0" brushRef="#br0" timeOffset="184320.21">8382 14732 0,'-21'0'16,"127"21"-16,-191-42 0,64 42 31,42-21-15,0 0-16,0 0 0,0 0 0,22 0 15,-22-21-15,21 21 0,-21-21 16,22 0-16,-1 21 0,-21-21 0,22-1 16,-1 22-16,-21-21 0,0 21 0,0 0 15,1-21-15,-1 21 0,-21 21 32,-21 0-32,-1-21 0,22 22 15,-21-1-15,0 0 0,21 0 16,-21 0-16,21 0 0,0 1 15,0-1-15,0 0 0,0 0 16,21-21-16,0 0 16,0 0-16,1 0 0,-1 0 0,0 0 15,21-21-15,-21 0 0,22 21 16,-22-21-16,0-1 0,21 1 0,-20 0 16,-1 0-16,0 21 0,0-21 0,0 0 15,-21-1-15,21 1 0,-21 0 16,0 0-16,0 0 0,0 42 31,0 0-31,-21 0 16,0 0-16,21 22 0,0-22 15,0 0-15,-21 0 0,21 0 0,-21 22 16,21-22-16,-21 21 0,21-21 0,0 22 16,0-22-16,0 21 0,-22 1 0,22-1 15,0 0-15,-21 1 0,21-1 0,0 0 16,0-21-16,-21 22 0,0-1 15,21 0-15,-21-20 0,21 20 0,-21-21 16,-1 0-16,1 0 0,0 1 16,0-1-16,21 0 0,-42-21 0,20 21 15,1-21-15,0 0 0,-21 21 0,-1-21 16,22 0-16,-21 0 0,0 0 0,-1 0 16,1 0-16,0 0 0,-1 0 0,22-21 15,-21 21-15,21-21 0,-1 21 16,1-21-16,21 0 0,-21 21 0,21-22 15,0 1-15,0 0 0,0 0 16,21 21-16,0-21 0,1 0 0,-1-1 16,21 1-16,-21 0 0,22 0 0</inkml:trace>
  <inkml:trace contextRef="#ctx0" brushRef="#br0" timeOffset="184652.02">9419 14626 0,'0'21'15,"0"1"1,0-1-16,0 21 0,-21-21 16,21 22-16,-21-22 0,21 21 0,-21-21 15,21 22-15,0-1 0,0 0 0,-22 1 16,1-1-16,21 0 0,-21 1 15,21-1-15,0 0 0,-21 1 0,0-1 16,21 0-16,0 1 0,-21-22 0,-1 21 16,22-21-16,-21 22 0,21-22 15,0 0-15,0 0 0,-21 0 0,21 0 16,-21-21-16,21 22 0,-21-22 16,21-22-1,0 1-15,0 0 0,0 0 0,21 0 16,0-22-16,-21 22 0,21-21 0</inkml:trace>
  <inkml:trace contextRef="#ctx0" brushRef="#br0" timeOffset="184947.88">9356 14774 0,'0'0'0,"0"-21"0,0 0 16,21 0-16,-21 0 0,0 0 15,21-1-15,0 22 0,-21-21 0,21 21 16,0 0-16,1-21 0,-1 21 0,0 0 15,21 0-15,-21 0 0,1 0 0,-1 0 16,21 0-16,-21 21 0,0 0 16,-21 1-16,0-1 0,0 0 15,0 0-15,0 0 0,0 0 0,-21 1 16,0-1-16,0 0 0,0 0 0,-22-21 16,22 21-16,0 0 0,-21-21 15,21 22-15,-1-22 0,1 0 16,21 21-16,-21-21 0,21-21 31,21 21-15,0-22-16,1 1 0,-1 0 15</inkml:trace>
  <inkml:trace contextRef="#ctx0" brushRef="#br0" timeOffset="185270.74">9758 14690 0,'0'0'15,"21"0"-15,0 0 16,-21-21-16,21 21 16,0 0-16,1-22 0,-1 22 15,0-21-15,0 0 0,0 21 0,-21-21 16,21 21-16,-21-21 0,22 21 16,-22-21-16,-22 21 15,1 0 1,0 0-16,0 21 0,0-21 0,0 21 15,-1 0-15,1 0 0,0 0 0,0 1 16,21-1-16,-21 0 0,21 0 16,0 0-16,0 0 0,0 1 0,0-1 15,0 0-15,0 0 0,0 0 16,21-21-16,0 0 0,0 0 0,0 0 16,1 0-16,-1 0 0,0 0 15,0 0-15,0 0 0,0 0 16,1 0-16,-22-21 0,21 0 0</inkml:trace>
  <inkml:trace contextRef="#ctx0" brushRef="#br0" timeOffset="186213">10372 14266 0,'21'0'47,"0"-21"-47,0 21 16,0 0-16,0 0 0,1 0 16,-1 0-16,-21-21 15,21 21-15,0 0 16,-42 0 15,0 0-31,0 0 0,-1 0 16,1 0-16,0 0 0,0 0 15,0 0-15,0 0 0,-1 0 16,1 0 0,0 21-1,21 0-15,0 1 16,0-1-16,0 0 0,0 0 0,0 0 15,0 22-15,0-22 0,0 21 16,0-21-16,-21 22 0,21-22 16,0 21-16,0 0 0,-21-20 0,21 20 15,0-21-15,0 0 0,0 22 0,0-22 16,0 0-16,0 0 0,0 0 0,0 0 16,0 1-16,0-1 15,21-21 16,0 0-15,0 0-16,0 0 0,1 0 16,-1-21-16,0 21 15,0-22-15,-21 1 0,21 0 0,0 0 16</inkml:trace>
  <inkml:trace contextRef="#ctx0" brushRef="#br0" timeOffset="186706.71">10943 14266 0,'0'0'15,"0"-21"1,21 21 0,-21-21-16,21 21 0,1 0 15,-1 0-15,0 0 0,21-21 16,-21 21-16,1 0 0,-1 0 15,0 0-15,0 0 16,0 0-16,-21 21 16,21 0-1,-21 0-15,0 1 0,0-1 0,0 0 16,0 0-16,0 0 0,0 22 0,0-22 16,0 0-16,0 21 0,0-21 15,0 1-15,0-1 0,0 21 0,0-21 16,0 0-16,0 1 0,0-1 0,0 0 15,0 0-15,0 0 0,0 0 16,0 1-16,0-1 0,-21 0 0,21 0 16,-21-21-16,0 21 0,0 0 0,0 1 15,-1-22-15,1 0 16,0 21-16,0-21 0,0 0 0,0 0 16,-1 0-16,1 0 0,0 0 0,0 0 15,0 0-15,0 0 0,-1 0 16,1 0-16,0 0 15,0 0-15,21-21 47</inkml:trace>
  <inkml:trace contextRef="#ctx0" brushRef="#br0" timeOffset="190272.74">12742 14542 0,'0'21'0,"0"-42"47,21 21-32,-21-22-15,22 22 0,-22-21 0,0 0 16,21 0-16,-21 0 0,0 0 16,0-1-16,0 1 0,0 0 15,0 0-15,-21 21 16,-1-21-16,1 21 0,0 0 16,0 0-16,0 21 0,0-21 15,-1 21-15,-20 21 0,21-20 0,0-1 16,0 21-16,-1 0 0,1-20 0,0 20 15,0 0-15,21-21 16,0 22-16,-21-1 0,21-21 0,0 0 16,0 1-16,0-1 0,0 0 0,0 0 15,21-21-15,0 21 0,0-21 16,0 0-16,1 0 0,-1 0 0,0 0 16,0 0-16,0-21 0,0 0 0,1 0 15,-1 21-15,0-21 0,0-1 16,0 1-16,-21 0 0,21 0 0,-21 0 15,22 0-15,-22-1 0,21 1 16,-21 0-16,0 0 0,0 0 0,0 0 0,0-1 16,0 1-1,21 21 235,-21-21-125,21 21-125,-21-21 32,0 42-1,0 0-16,0 0-15,0 1 16,0-1-16,-21 0 0,21 21 16,0-21-16,0 1 0,0-1 0,0 21 15,-21-21-15,21 0 0,-21 1 16,21-1-16,0 0 0,-22 0 0,22 0 16,0 0-16,0 1 0,0-1 15,22-21-15,-1 0 0,0 0 16,0 0-16,0 0 0,0 0 0,22 0 15,-22-21-15,0 21 0,21-22 16,-20 1-16,20 21 0,-21-21 0,0 0 16,0 0-16,1 0 0,-1-22 0,0 22 15,0 0-15,-21-21 0,21 20 0,-21 1 16,0 0-16,0 0 0,0 0 16,0 0-16,0-1 0,-21 22 15,0 0-15,21-21 0,-21 21 0,0 0 16,21-21-16,0 42 31,21 0-31,0 1 0,0-22 0,0 21 16,0 0-16,1 0 0,-1 0 15,0 0-15,0 1 0,-21-1 16,21 0-16,-21 0 0,0 0 0,0 0 16,0 1-16,0-1 0,0 0 0,0 0 15,0 0-15,0 0 16,0 1-16,21-22 31,1 0-31,-1 0 0,0 0 16,0 0-16,-21-22 0,42 22 15,-42-21-15,43 0 0,-43 0 0,21 0 16,0 0-16,0-1 0,0 1 0,1-21 16,-22 21-16,0 0 0,21-22 0,-21 22 15,0 0-15,0-43 16,0 43-16,-21 0 0,-1 21 15,1 0-15,0 0 16,0 0-16,0 0 0,21 21 16,0 0-16,0 1 15,0-1-15,21-21 0,0 21 16,0 0-16,0 0 0,-21 0 0,22 1 16,-1-1-16,-21 0 0,0 0 0,21 0 15,0 0-15,-21 1 0,21-1 16,-21 0-16,0 0 0,0 0 15,21 0-15,-21 1 0,22-1 16,-1-21 0,0 21-16,0-21 0,0 0 0,0 0 15,1 0-15,-1 0 0,0 0 0,21 0 16,-21 0-16,43-21 16,-43 0-16,0 21 0,22-22 0,-22 1 15,0 0-15,0 0 0,0 0 0,0-22 16,1 22-16,-22-21 0,0 0 15,0 20-15,0 1 0,0 0 16,0 0-16,-22 21 0,1-21 16,0 21-16,0 0 0,0 0 0,0 0 15,-1 21-15,1 0 0,0-21 0,0 21 16,0 0-16,0 1 0,-1-1 0,1 21 16,0-21-16,0 0 0,21 1 15,0-1-15,0 0 0,0 0 16,0 0-16,0 0 15,21-21-15,0 0 16,0 0-16,1 0 0,-1 0 0,0 0 16,0 0-16,0-21 0,0 21 0,1-21 15,-1 0-15,0 0 0,0 21 0,0-21 16,0-1-16,-21 1 0,0 0 16,0 0-16,22 0 0,-22 0 0,0-1 15,-22 44 16,22-1-31,-21 0 0,21 0 16,0 0-16,-21 0 0,21 1 16,0-1-16,0 0 15,0 0-15,0 0 0,0 0 16,21-21-16,0 0 0,1 0 16,-1 0-16,0 0 0,0 0 15,0 0-15,0-21 0,1 0 0,20 21 16,-21-21-16,0 0 0,0 21 15,1-21-15,-22-1 0,21 1 0,0-21 16,-21 21-16,0 0 0,0-1 16,0 44-1,0-1 1,0 0-16,0 0 0,-21 0 16,21 0-16,0 1 0,0-1 0,0 0 15,0 0 1,0 0-16,0 0 0,21-21 15,0 0-15,0 0 0,0 0 16,1 0-16,-1 0 0,21 0 0,-21 0 16,0 0-16,22 0 0,-22-21 0,21 21 15,-21-21-15,22 0 0,-22 21 0,0-21 16,0 0-16,-21-1 0,21-20 16,-21 21-16,0 0 0,0 0 15,0-1-15,0 1 0,-21 21 16,21 21-1,-21-21-15,21 22 16,-21-1-16,21 21 0,0-21 0,0 0 16,-21 1-16,21 20 0,-21-21 0,21 0 15,0 22-15,0-22 0,0 21 16,0-21-16,0 22 0,0-1 0,0-21 16,0 21-16,0 1 0,0-1 0,0 0 15,0-20-15,0 20 0,0 0 0,-22-21 16,22 1-16,-21 20 0,0-21 0,21 0 15,-21 0-15,0-21 0,21 22 0,-21-22 16,-1 21-16,-20-21 0,21 0 16,0 0-16,0 0 15,-1 0-15,-20-21 0,21-1 0,0 22 16,0-21-16,21 0 0,-22 0 0,1 0 16,21 0-16,0-1 0,0 1 15,0 0-15,0 0 0,0 0 16,21 0-16,1-1 0,-1-20 0</inkml:trace>
  <inkml:trace contextRef="#ctx0" brushRef="#br0" timeOffset="190712.49">15282 14584 0,'0'21'16,"0"0"-1,0 0-15,-21-21 0,21 22 16,-21-1-16,21 0 0,0 0 0,0 0 16,-21 0-16,21 1 0,-21-1 0,21 0 15,0 0-15,-22 0 16,1-21-16,21-21 47,0 0-47,0 0 0,0 0 15,21-1-15,1-20 0,-22 21 16,21 0-16,0-22 0,0 22 0,0 0 16,22 0-16,-22 0 0,0 0 0,0-1 15,0 22-15,0 0 0,1 0 16,-1 22-16,-21-1 0,21 0 16,-21 21-16,0-21 0,0 1 15,0-1-15,0 21 0,0-21 0,0 0 16,0 1-16,-21-1 0,21 0 0,0 0 15,0 0-15,0 0 16,21-21 15,0 0-31,21-21 16</inkml:trace>
  <inkml:trace contextRef="#ctx0" brushRef="#br0" timeOffset="191144.44">16002 14542 0,'0'-22'0,"0"44"0,-21-65 16,-22 43-16,22 0 0,0 0 15,0 0-15,0 0 0,0 21 16,-1 1-16,1-1 0,0 0 16,0 0-16,0 0 0,0 0 0,21 1 15,0-1-15,-22 0 0,22 0 0,0 0 16,-21 0-16,21 1 0,0-1 15,21-21-15,1 0 16,-1 0-16,0 0 16,0 0-16,0 0 0,0 0 0,1-21 15,-1 21-15,0-22 0,0 1 0,-21 0 16,21 0-16,-21 0 0,21 0 0,-21-1 16,0 1-16,0 0 0,0 0 0,0 0 15,0 42 1,-21 21-1,21-21-15,-21 1 16,21-1-16,0 0 0,0 0 16,0 0-16,0 0 0,0 1 0,0-1 15,0 0-15,21-21 16,0 0-16,1 0 16,-1 0-16,0 0 0,0 0 0,0 0 15,0 0-15,1-21 0,-1 21 0,0-21 16,0-1-16</inkml:trace>
  <inkml:trace contextRef="#ctx0" brushRef="#br0" timeOffset="191731">16256 14626 0,'0'-21'16,"0"0"15,-21 42-31,42 0 0,-42-21 0,0 21 16,-1 1-16,22-1 0,-21 0 15,21 0-15,0 0 0,0 0 16,-21-21-16,21 22 0,-21-1 15,21 0-15,0-42 47,0 0-47,0-1 16,0 1-16,21 0 0,0 0 16,0 0-16,1 0 0,-1-1 15,0 1-15,0 0 0,0 0 0,0 0 16,22 0-16,-22 21 0,0 0 0,0 0 15,0 0-15,1 0 0,-1 21 16,-21 0-16,0 0 0,0 0 16,0 0-16,0 1 0,0-1 15,0 0-15,-21 0 0,21 0 16,0 0-16,-22-21 0,1 22 0,0-22 16,0 0-1,21-22 16,0 1-31,21 0 16,0 21-16,0-21 0,-21 0 16,43 0-16,-22-1 0,0 1 0,0-21 15,22 21-15,-22 0 0,0-1 0,21 22 16,-21-21-16,1 21 0,-1 0 0,0 21 16,-21 1-16,0-1 15,0 0-15,0 0 0,0 0 0,0 0 16,0 22-16,0-22 0,-21 0 15,21 0-15,-21 0 0,21 1 16,0-1-16,0 0 0,-22-21 0,22 21 16,0-42 15,22 21-15</inkml:trace>
  <inkml:trace contextRef="#ctx0" brushRef="#br0" timeOffset="192054.82">16891 14690 0,'21'0'0,"0"0"15,0-21 1,1 21-16,-1 0 16,0-22-16,0 22 0,0-21 0,0 21 15,1-21-15,-1 21 0,0-21 0,0 21 16,-21-21-16,21 0 15,-21-1-15,0 1 0,-21 21 16,0 0 0,0 0-16,0 0 0,-1 0 0,-20 43 15,21-22-15,0 0 0,0 21 16,21-21-16,-22 1 0,22-1 0,-21 0 16,21 0-16,0 0 0,0 0 0,0 1 15,0-1-15,21 0 16,1-21-16,-1 0 0,0 0 15,0 0-15,21 0 16,-20 0-16,20-21 0,-21 21 0,21-21 16</inkml:trace>
  <inkml:trace contextRef="#ctx0" brushRef="#br0" timeOffset="192270.69">17928 14647 0,'0'0'0,"-21"0"0,42 0 47,0 0-47,0 0 0,1 0 16,-1 0-16,0 0 0,0 0 15,0 0-15,0 0 0</inkml:trace>
  <inkml:trace contextRef="#ctx0" brushRef="#br0" timeOffset="192419.61">17928 14732 0,'-42'21'31,"105"-63"-31,-84 63 0,-21 21 0,63-42 31,0 0-31,0 0 16,0 0-16,1 0 0,-1 0 0,0 0 15,0 0-15,0 0 0,0 0 0,1-21 16,-1 21-16</inkml:trace>
  <inkml:trace contextRef="#ctx0" brushRef="#br0" timeOffset="193144.55">19346 14436 0,'0'-21'0,"0"-1"16,0 44 0,0-1-16,0 0 15,-21 0-15,21 0 0,-21 0 0,0 1 16,21 20-16,0-21 0,-21 21 16,-1-20-16,1-1 0,0 0 15,21 0-15,-21 0 0,0 0 0,21 1 16,-21-22-16,-1 21 15,1-21-15,21-21 16,0-1 0,0 1-16,21 0 15,1 0-15,-1 0 0,0-22 16,0 22-16,21 0 0,-20-21 16,20 21-16,-21-1 0,21 1 0,1 0 0,-1 0 15,-21 21-15,22 0 0,-22 0 0,0 0 16,0 0-16,0 0 0,-21 21 0,0 0 15,0 22-15,0-22 0,0 0 16,0 0-16,-21 21 0,0-20 16,0-1-16,21 0 0,-21 0 0,-1 0 15,1 0-15,21 1 0,21-22 32,1 0-32,-1 0 15,0 0-15,0-22 0,0 22 16,0-21-16,1 0 0</inkml:trace>
  <inkml:trace contextRef="#ctx0" brushRef="#br0" timeOffset="193879.51">19812 14563 0,'21'-21'15,"-63"63"1,63-63-16,21-22 0,-21 22 16,1 21-16,-1-21 0,-21 0 0,21 21 15,0-42-15,0 42 0,-21-22 16,21 1-16,-21 0 0,-21 21 31,0 21-15,0 0-16,0 1 0,0-1 0,-1 21 15,1-21-15,0 0 0,0 22 16,0-22-16,0 0 0,21 0 0,-22 22 0,22-22 16,0 0-16,0 0 0,0 0 15,22-21 1,-1 0-16,0 0 0,0 0 15,0 0-15,0 0 0,1 0 0,-1 0 16,21-21-16,-21 21 0,0-21 0,1 0 16,20 0-16,-21-1 0,0 22 15,0-21-15,1 0 0,-1 0 0,21-21 16,-42 20-16,21 22 0,-21 22 31,0-1-15,0 0-16,0 0 0,-21 0 0,21 0 15,-21-21-15,21 22 0,0-1 0,0 0 16,0 0-16,21-21 31,0 0-15,0 0-16,1 0 0,-1 0 16,0-21-16,0 0 0,0 0 15,0 21-15,-21-22 0,22 22 0,-22-21 16,21 21-16,-21 21 31,0 1-31,0-1 16,0 0-16,0 0 0,0 0 15,0 0-15,21-21 16,0 22-16,0-22 16,0 0-16,1 0 0,-1 0 15,0 0-15,0 0 0,0-22 0,0 1 16,1 21-16,-1-21 0,0 0 0,0 0 15,-21 0-15,0-1 0,0 1 0,0 0 16,0 0-16,0 0 0,0 0 0,0-1 16,0 1-16,-21 0 0,0 0 0,21 0 15,-21 21-15,-1 0 0,1 0 16,0 0-16,21 21 31</inkml:trace>
  <inkml:trace contextRef="#ctx0" brushRef="#br0" timeOffset="194554.89">21611 14753 0,'0'0'0,"21"-21"0,0 0 0,22 0 16,-22 0-16,0-1 0,0 1 15,0 0-15,-21 0 0,22 0 0,-22 0 0,0-1 16,0 1-16,-22 0 0,1 21 16,0 0-16,0 0 15,0 0-15,0 0 0,-22 0 0,22 0 16,0 21-16,0 0 0,-22 1 0,22-1 16,0 0-16,0 0 0,0 21 0,21-20 15,-21 41-15,21-42 0,0 0 16,-22 1-16,22-1 0,0 0 15,0 0-15,22-21 16,-1 0-16,0 0 0,0 0 16,0 0-16,0-21 0,1 0 0,20 0 15,-21-1-15,21 1 0,-20 0 16,20 0-16,-21 0 0,21-22 0,-20 1 16,-1 0-16,0 21 0,0-22 15,0-20-15,0 20 0,-21 1 0,0 0 16,22-1-16,-22 22 0,0-21 0,0 21 15,0 0-15,0-1 0,-22 22 16,1 22-16,21-1 16,-21 0-16,21 21 0,-21 1 15,21-1-15,-21 0 0,21-21 0,-21 22 16,21-1-16,0 0 0,0 1 0,0-22 16,0 21-16,0-21 0,0 1 0,0-1 15,0 0-15,21-21 0,0 21 0,0-21 16,0 0-16,0 0 0,1 0 15,20 0-15,-21 0 0,0 0 0,22 0 16,-22 0-16,21-21 0,-21 21 16</inkml:trace>
  <inkml:trace contextRef="#ctx0" brushRef="#br0" timeOffset="195167.25">22394 14478 0,'0'-42'15,"-42"169"-15,84-212 0,-63 43 0,0 42 16,0 0-16,0 21 0,-1-21 0,-20 21 15,21 0-15,0 0 0,0 1 16,-1-1-16,1 0 0,0 21 16,0-21-16,0 1 0,21-1 15,0 0-15,0 0 16,21-21 0,0 0-16,0 0 15,0-21-15,1 21 0,-1-21 16,0 0-16,0-1 0,0 22 0,-21-21 15,0 0-15,21 0 0,-21 0 0,22 0 16,-22-1-16,0 1 0,0 0 16,0 42-1,0 0-15,0 1 16,0-1-16,0 0 0,0 0 16,0 21-16,0-20 0,0-1 15,21 0-15,0 0 0,0-21 16,0 0-16,0 0 0,1 0 15,-1 0-15,0 0 0,0 0 16,0 0-16,22-21 0,-22 21 16,21-21-16,-21 0 0,22-1 0,-22 1 0,0-21 15,0 21-15,0-22 0,0 22 0,1-21 16,-22 0-16,0-1 0,21 1 0,-21 0 16,21-1-16,-21 1 0,0 0 15,0-1-15,0 22 0,0 0 0,0 0 16,0 42-1,-21 21-15,21-21 16,-21 1-16,-1 20 0,22 0 16,-21 1-16,0-1 0,0 0 15,21 1-15,-21-1 0,21-21 0,-21 21 16,21 1-16,0-1 16,0-21-16,0 0 0,0 1 0,0-1 15,21-21-15,0 0 0,0 0 16,-21-21-1</inkml:trace>
  <inkml:trace contextRef="#ctx0" brushRef="#br0" timeOffset="195331.76">22585 14478 0,'-21'-21'16,"42"42"-16,-42-63 15,42 42-15,0 0 0,0-21 16,0 21-16,0 0 0,1 0 0,20-22 15,-21 22-15,21-21 0,-20 21 0,20 0 16,0-21-16,-21 21 0,22 0 0,-1 0 16,-21 0-16,22-21 0,-22 21 15,21 0-15,-21 0 0</inkml:trace>
  <inkml:trace contextRef="#ctx0" brushRef="#br0" timeOffset="195812">23241 14605 0,'0'0'0,"0"-21"16,0 0-1,0 0-15,0-1 16,0 1-16,0 0 0,0 0 0,0 0 16,0 0-16,-21-1 15,0 1-15,-1 21 0,1 0 0,0 0 16,0 0-16,0 21 0,0 1 15,-1-1-15,1 0 0,21 0 16,-21 0-16,21 0 0,-21 1 0,21-1 16,0 0-16,0 0 0,0 0 15,0 0-15,0 1 0,0-1 16,21-21-16,0 0 0,0 0 16,1 0-16,-1 0 0,0 0 15,0-21-15,0-1 0,0 22 0,1-21 16,-1 0-16,-21 0 15,21 0-15,-21 0 0,21-1 0,-21 1 16,0 0-16,0 0 0,0 0 16,0 42-1,0 0 1,0 0-16,-21 22 0,21-22 0,-21 0 16,21 0-16,0 0 0,0 22 15,0-22-15,0 0 0,0 0 0,0 0 16,0 0-1,21-21-15,0 0 0,0 0 16,0 0-16,1-21 0,-1 0 0,21 21 16,-21-21-16</inkml:trace>
  <inkml:trace contextRef="#ctx0" brushRef="#br0" timeOffset="196702.49">23685 14076 0,'0'0'0,"0"-21"0,0 0 0,0-1 15,0 1-15,-21 42 16,0 1-16,0-1 16,21 0-16,-21 0 0,0 21 0,-1 1 15,1-1-15,0-21 0,0 22 0,21-1 16,-21 0-16,21 1 0,-21-1 16,21 0-16,0 1 0,0-22 0,0 0 15,0 21-15,0-21 0,0 1 0,21-22 16,-21 21-16,21-21 0,0 0 0,0 0 15,0 0-15,1 0 16,20 0-16,-21 0 0,0-21 0,22-1 16,-22 22-16,0-21 0,0 0 15,0 0-15,0 0 0,1 0 0,-22-1 16,0 44 15,-22-1-31,1-21 0,0 21 0,21 0 16,0 0-16,-21 0 0,21 1 15,0-1-15,0 0 0,0 0 16,21-21 0,0 0-16,0 0 15,1 0-15,-1 0 0,0 0 0,0-21 16,21 21-16,-20-21 0,-1 0 0,0 21 16,0-22-16,0 1 0,0 21 15,1-21-15,-22 0 0,0 0 0,21 0 16,-21-1-16,21 1 0,-21 0 15,21 21-15,-21 21 47,0 0-47,0 1 16,0-1-16,0 0 0,0 0 16,21-42 46,-21 0-46,0 0-1,0 42 17,0 0-17,-21-21-15,0 21 0,21 0 16,0 0-16,-21 1 0,21-1 0,-21 0 15,-1 21-15,22-21 0,-21 1 16,0 20-16,21 0 0,0-21 0,0 22 16,-21-1-16,21 0 0,-21 1 0,0-1 15,21 22-15,-22-22 0,1 0 0,0 22 16,0-22-16,0 0 0,-22 1 0,22 20 16,0-42-16,-21 22 0,-1-1 15,22-21-15,-21 22 0,0-22 16,-1 0-16,22-21 0,-21 21 0,-1-21 15,1 0-15,21 0 0,0 0 0,21-21 16,0 0-16,0 0 0,0-22 16,0 22-16,0-21 0,21-1 15,0 1-15,0 0 0</inkml:trace>
  <inkml:trace contextRef="#ctx0" brushRef="#br0" timeOffset="196982.86">24257 14520 0,'0'0'0,"21"-63"16,-21 84 15,-21 0-31,21 0 0,-21 22 0,21-1 16,-21 0-16,-1 1 0,22-1 15,0 0-15,-21 1 0,0 20 0,21-20 0,-21-1 16,0 0-16,21 22 15,0-22-15,-21 0 0,21 1 0,-22-1 16,1 0-16,21 1 0,0-22 0,-21 21 16,21-21-16,-21 1 0,21-1 0,0-42 31,21-1-31,0 1 16,-21 0-16</inkml:trace>
  <inkml:trace contextRef="#ctx0" brushRef="#br0" timeOffset="197226.73">24215 14774 0,'0'-21'0,"0"42"0,0-84 16,0 42-16,0 0 0,0-1 0,21 22 15,0-21-15,-21 0 0,21 21 0,-21-21 16,21 21-16,0 0 0,1 0 0,-1 0 16,0 0-16,21 0 0,-21 0 15,1 0-15,-1 0 0,-21 21 0,0 0 16,0 0-16,0 1 0,0-1 15,-21-21-15,21 21 0,-22 0 0,-20-21 16,21 0-16,0 21 0,0-21 16,-1 0-16,1 0 0,0 0 0,21 21 0</inkml:trace>
  <inkml:trace contextRef="#ctx0" brushRef="#br0" timeOffset="197507.56">24596 14669 0,'0'0'0,"84"-43"16,-63 22-16,22 21 15,-22-21-15,0 0 0,0 0 0,0-1 16,-21 1-16,0 0 0,0 0 0,0 0 16,-21 21-1,0 0-15,0 0 0,0 0 0,-22 21 16,22 0-16,-21 0 0,21 0 15,0 1-15,-1 20 0,1-21 0,21 0 16,-21 0-16,21 1 0,0-1 0,0 0 16,0 0-16,0 0 0,21 0 0,22-21 15,-22 22-15,0-22 0,0 0 16,0 0-16,22 0 0,-22 0 0,0 0 16,0-22-16,0 1 0,0 21 15,-21-21-15,0 0 0,22 0 0</inkml:trace>
  <inkml:trace contextRef="#ctx0" brushRef="#br0" timeOffset="197723.44">23453 14266 0,'0'0'0,"-43"0"0,1 0 16,0 0-16,20 0 0,1 0 0,42 0 31,1-21-31,20 21 0,-21 0 16,21 0-16,22 0 0,-22 0 0,22-21 15,-1 21-15,22-21 0,-22 21 16,22 0-16,-21 0 0</inkml:trace>
  <inkml:trace contextRef="#ctx0" brushRef="#br0" timeOffset="198198.69">25125 14118 0,'-21'-21'16,"42"21"0,0 0-1,0 0-15,21 0 0,-20 0 0,-1-21 16,0 21-16,21 0 0,-21 0 0,1 0 15,20 0-15,-21 0 0,0 0 0,22 0 16,-22 0-16,0 0 0,0 0 0,-21-21 31,-21 21-31,-21-21 16,20-1-16,1 22 0,0 0 16,-21 0-16,21-21 0,-1 21 0,1 0 15,0 0-15,0 0 0,0 0 0,0 0 16,-1 0-16,1 21 0,0 1 15,0-1-15,0 0 16,21 0-16,-21 0 0,-1 22 0,22-22 16,-21 21-16,0 0 0,21-20 0,-21 20 15,21 21-15,-21-20 0,0-1 0,21 0 16,0 1-16,0-1 0,0 0 0,0-20 16,0 20-16,0-21 0,0 21 15,0-20-15,0-1 0,0 0 0,0 0 16,0 0-16,21-21 15,0 0-15,0 0 0,0 0 16,0 0-16,1 0 0,-1-21 16,0 0-16,0 21 0,0-21 0,0 0 15</inkml:trace>
  <inkml:trace contextRef="#ctx0" brushRef="#br0" timeOffset="198556.49">25633 14351 0,'0'0'0,"21"-42"0,0 21 0,0-1 15,-21 1-15,0 0 0,-21 21 16,0 0 0,0 0-16,-22 0 0,22 0 0,-21 21 15,21-21-15,0 21 0,-22 1 0,22-1 16,0 0-16,21 0 0,-21 0 16,21 0-16,0 1 0,0-1 15,21 0-15,0 0 16,0 0-16,0-21 0,1 21 15,-1-21-15,0 22 0,-21-1 0,21 0 16,-21 0-16,0 0 16,0 0-16,0 1 0,-21-1 15,0-21-15,21 21 0,-21-21 16,-1 0-16,1 0 0,0 21 16,0-21-16,0 0 0,0 0 0,-1 0 15,1 0-15,0 0 0,42-21 47,0 21-31</inkml:trace>
  <inkml:trace contextRef="#ctx0" brushRef="#br0" timeOffset="198775.56">25696 14478 0,'21'0'16,"-21"21"-1,0 0 1,-21 1-16,21-1 16,-21-21-16,21 21 0,-21 0 15,21 0-15,0 0 0,-21-21 16,21 22-16,-21-22 0,21 21 16</inkml:trace>
  <inkml:trace contextRef="#ctx0" brushRef="#br0" timeOffset="198939.47">25760 14351 0,'0'-21'0,"21"21"78</inkml:trace>
  <inkml:trace contextRef="#ctx0" brushRef="#br0" timeOffset="199631.08">25971 14372 0,'0'0'0,"0"21"47,22-21-47,-1 0 15,0 0-15,0 0 0,0 0 16,0 0-16,1 0 0,-1 0 0,0 0 16,0 0-16,0 0 0,0 0 15,-21-21-15,-21 21 31,0 21-31,0 1 16,0-1-16,0 0 0,-1 0 16,1 0-16,0 0 0,0 1 0,0-1 15,-22 0-15,22 0 0,0 0 16,0 0-16,0 1 0,0-22 16,-1 21-16,44-42 46,-1 21-46,0-22 16,0 22-16,-21-21 0,21 21 0,0 0 16,-21-21-16,22 21 0,-1 0 15,-21 21 17,0 0-17,0 1-15,21-22 31,0 0-31,0 0 16,0 0-16,1 0 0,-1 0 16,0-22-16,0 22 0,-21-21 15,21 0-15,0 21 0,-21-21 16,0 0-16,0 0 0,0-1 16,0 1-16,-21 21 31,21 21-31,-21 1 0,0-1 15,0 0-15,21 0 16,0 0-16,0 0 0,-21 1 16,21-1-16,0 0 15,21-21 1,0 0-16,0 0 16,0 0-16,0 0 15,1-21-15,-1 21 0,-21-21 0</inkml:trace>
  <inkml:trace contextRef="#ctx0" brushRef="#br0" timeOffset="200071.14">26352 14224 0,'0'-21'16,"22"0"15,-1 21-31,0 0 15,0 0-15,0 0 0,0-21 0,22 21 16,-22 0-16,0 0 0,0 0 16,0 0-16,-42 0 31,0 21-31,21 0 0,-21-21 16,0 21-16,21 0 0,-21 0 15,21 22-15,0-22 0,-22 0 0,22 0 16,0 0-16,-21 22 0,21-22 0,0 0 15,0 0-15,0 22 0,0-22 16,0 0-16,-21 0 0,21 0 0,0 43 16,-21-43-16,21 0 15,0 0-15,0 0 0,-21 1 0,0-22 16,21 21-16,-22-21 0,1 0 0,21 21 16,-21-21-16,0 0 0,0 0 15,0 0 1,-1 0-16,22-21 31,0 0-15,22-1-16,-1 22 15</inkml:trace>
  <inkml:trace contextRef="#ctx0" brushRef="#br0" timeOffset="200276.02">26691 14563 0,'0'0'0,"0"-21"16,21 21 46,-21 21-31</inkml:trace>
  <inkml:trace contextRef="#ctx0" brushRef="#br0" timeOffset="200482.9">26670 14796 0,'0'0'16,"0"21"-16,0 0 0,0 0 15,0 0-15,0 0 16,0 1-16,0-1 15,-21 0-15,0 0 0,21 0 16,-22-21-16,1 21 16,0 1-16,0-1 0,0-21 15,0 21-15,-1-21 16,1 0-16,0 0 0,0 0 0,0 0 16,0 0-16</inkml:trace>
  <inkml:trace contextRef="#ctx0" brushRef="#br1" timeOffset="206960.13">2603 15960 0,'0'0'0,"0"21"0,0 0 16,-21-21-16,0 21 15,0-21-15,21 21 0,-21-21 16,21 22-16,-21-22 0,21 21 0,-22-21 16,22 21-16,0 0 15,22-21-15,-1 0 16,0 0-16,0 0 0,21 0 0,-20 0 15,20-21-15,0 21 0,-21-21 16,22 0-16,-22-1 0,21 1 16,-21 0-16,1 0 0,-1 0 0,0 0 15,-21-1-15,0 1 0,0 0 16,0 0-16,-21 0 0,0 0 16,-1 21-16,-20 0 0,21-22 0,0 22 15,-22 0-15,22 0 0,-21 22 16,21-22-16,-22 21 0,22 0 0,0 21 15,0-21-15,0 22 0,0-22 0,21 21 16,0-21-16,0 22 16,0-22-16,0 0 0,0 21 0,0-20 15,0-1-15,21-21 0,0 21 0,0 0 16,0-21-16,22 0 0,-22 0 16,21 0-16,-21 0 0,0 0 0,22 0 15,-22 0-15,0 0 0,0 0 0,-42 0 31,0 0-15,0 0-16,-22 0 0,1 0 0,0 21 16,-1 0-16,1-21 0,-21 22 15,20-1-15,1 21 0,0-21 0,20 0 16,-20 1-16,21-1 0,0 21 16,0-21-16,21 0 0,0 1 15,0 20-15,0-21 0,0 0 0,0 0 16,0 1-16,21-1 15,0-21-15,21 0 0,-21 0 0,1 0 16,20 0-16,0 0 0,1 0 0,-1 0 16,0 0-16,1-21 0,-1-1 15,21 22-15,-20-21 0,-1 0 0</inkml:trace>
  <inkml:trace contextRef="#ctx0" brushRef="#br1" timeOffset="207548.3">3429 16298 0,'0'0'0,"0"-21"0,0 0 0,0 0 16,0 0-16,-21 21 16,21-21-16,-21 21 0,-1 0 15,-20 0-15,21 0 0,0 21 0,0 0 16,-22-21-16,22 21 0,0 0 16,0 22-16,0-22 0,21 0 0,0 0 15,0 0-15,-22 0 0,22 1 0,0-1 16,0 0-16,0 0 15,22-21-15,-1 0 0,0 0 16,0 0-16,0 0 0,0 0 0,1 0 0,20-21 16,-21 0-16,0 21 0,22-21 15,-22-1-15,0 1 0,0-21 16,-21 21-16,21 0 0,-21-1 16,0 1-16,0 0 0,0 42 31,0 0-16,0 1-15,0-1 0,0 0 0,0 0 16,0 21-16,0-20 0,0 20 16,0 0-16,0 1 0,0-1 0,0 0 15,0 1-15,0 20 0,0-21 0,0 1 16,0-1-16,0 22 0,0-22 0,0 0 16,0 1-16,0-22 0,0 21 15,0-21-15,0 22 0,-21-22 16,0 0-16,21 0 0,-21 0 0,0 0 15,-1-21-15,1 0 0,0 0 16,0 0-16,-21 0 0,20 0 0,-20 0 16,21 0-16,-21-21 0,20 21 0,-20-21 15,21 0-15,0 0 0,-22 0 16,22-1-16,21 1 0,-21-21 16,0 21-16,21 0 0,0-1 0,-21 1 15,21 0-15,0 0 0,0 0 0,0-22 16,0 22-16,0 0 0,21 0 0,0 0 15,0 0-15,0-1 0,1 1 16,-1 0-16,0-21 0</inkml:trace>
  <inkml:trace contextRef="#ctx0" brushRef="#br1" timeOffset="207787.17">4106 16193 0,'0'0'0,"0"-22"32,0 1-32,0 0 0,0 0 31,-21 21-15,21 21-1,0 0-15,0 0 16,0 1-16,0-1 15,0 0-15</inkml:trace>
  <inkml:trace contextRef="#ctx0" brushRef="#br1" timeOffset="207987.06">4085 16574 0,'0'-106'0,"0"212"0,0-85 16,-21-21 15</inkml:trace>
  <inkml:trace contextRef="#ctx0" brushRef="#br1" timeOffset="210564.04">7154 15769 0,'21'0'0,"-21"-21"15,0 0 1,-21 21 15,0 0-31,0 0 0,0 0 0,-22 0 16,22 0-16,-21 0 0,0 21 0,20-21 15,-20 21-15,0 0 0,-1 22 16,22-22-16,-21 21 0,21 1 0,0-1 16,-1 0-16,1 1 0,21 20 0,0-21 15,0 1-15,0-1 0,0 0 16,0 1-16,0-1 0,0-21 0,0 22 16,21-22-16,1 0 0,-1 0 0,0 0 15,0-21-15,0 0 0,0 21 0,22-21 16,-22 0-16,21 0 0,-21 0 15,22 0-15,-22-21 0,21 0 0,1 0 16,-22 0-16,21 0 0,0-22 16,-20 22-16,20-21 0</inkml:trace>
  <inkml:trace contextRef="#ctx0" brushRef="#br1" timeOffset="211038.77">7705 15685 0,'0'0'0,"0"-22"0,-22 1 15,1 21-15,0 0 16,0 21-16,21 1 0,-21 20 16,21-21-16,-21 21 0,21 1 15,-22-1-15,22 0 0,0 1 16,0 20-16,0-20 0,-21-1 0,21 21 16,-21-20-16,21-1 0,0 0 0,0 1 15,-21-1-15,21-21 0,-21 22 16,21-22-16,0 0 0,0 0 0,0 0 15,-21-21-15,21 21 0,-22-21 16,22-21 0,0 0-16,0 0 15,0 0-15,0 0 0,0-1 16,22-20-16,-1 21 0,-21 0 0,21-22 0,0 22 16,0 0-16,22 0 0,-22 0 15,0 0-15,21-1 0,-21 22 16,1 0-16,20 0 0,0 0 15,-21 22-15,1-1 0,-1 0 0,-21 0 16,0 0-16,0 0 0,0 1 16,0 20-16,0-21 0,0 0 0,0 0 15,0 1-15,0 20 0,0-21 0,-21 0 16,-1 0-16,22 1 0,-21-1 16,21 0-1,0-42 16,21 0-31,1-1 0,-1 1 16</inkml:trace>
  <inkml:trace contextRef="#ctx0" brushRef="#br1" timeOffset="211570.51">8445 16235 0,'0'0'15,"0"-42"1,0 20-16,0 1 0,0 0 16,-21 0-16,0 0 15,0 0-15,0-1 16,0 22-16,-1 0 0,1 0 0,0 0 16,0 0-16,0 0 0,0 0 15,-1 22-15,1-1 0,0 0 0,0 0 16,0 0-16,0 0 0,-1 22 0,1-22 15,0 21-15,0-21 0,21 22 0,0-22 16,-21 21-16,21-21 0,0 1 16,0-1-16,0 0 0,0 0 0,0 0 15,21-21-15,0 0 0,0 0 0,0 0 16,22 0-16,-22 0 0,0 0 0,0-21 16,22 0-16,-22 0 0,0 0 15,21-1-15,-21 1 0,1 0 16,-22 0-16,21 0 0,-21 0 0,21-22 15,-21 22-15,0 0 0,0 0 0,0 0 16,0-1-16,0 1 0,0 42 31,0 1-31,0-1 0,0 0 16,0 0-16,0 0 0,0 0 0,0 1 16,0 20-16,0-21 0,0 0 15,0 0-15,0 1 16,0-1-16,0 0 0,21-21 0,0 0 0,0 0 15,1 0-15,-1 0 16,0 0-16,0 0 0,0-21 16,0 21-16,-21-21 15</inkml:trace>
  <inkml:trace contextRef="#ctx0" brushRef="#br1" timeOffset="211979.27">8721 16193 0,'0'0'0,"21"0"47,0 0-47,0 21 16,0-21-16,0 21 0,1-21 0,-1 21 16,0 0-16,0 0 15,0 1-15,0-1 0,-21 0 0,22 0 16,-22 0-16,21 0 0,-21 1 0,0-1 15,0 0-15,0 0 0,0 0 0,-21 0 16,-1-21-16,22 22 0,-21-22 0,21 21 16,-21-21-16,0 0 15,21-21 1,0-1-16,0 1 16,0 0-16,0 0 0,0 0 0,0 0 15,0-1-15,0 1 0,0-21 16,0 21-16,0 0 0,0-1 15,21 1-15,-21-21 0,21 42 0,0-21 16,-21 0-16,22 21 0,-1-22 0,0 22 16,0 0-1,0-21-15,0 21 0,1-21 16,-1 21-16,0 0 0,0 0 16</inkml:trace>
  <inkml:trace contextRef="#ctx0" brushRef="#br1" timeOffset="212613.91">9800 15875 0,'0'0'0,"-21"0"16,0 0-16,21-21 16,21 21-1,0 0-15,0-21 0,0 21 16,1 0-16,-1 0 0,0-21 0,0 21 16,0 0-16,22 0 0,-22 0 15,0-22-15,0 22 16,-42 0-1,0 0 1,0 0-16,-1 0 16,1 0-16,0 0 0,0 0 15,0 0-15,0 0 0,-1 0 16,1 0-16,0 0 16,0 22-16,0-22 15,0 21-15,21 0 16,-22 0-16,1-21 0,0 21 15,21 0-15,0 1 0,-21 20 0,21-21 16,-21 0-16,21 0 0,-21 22 0,21-22 16,0 21-16,0-21 0,0 22 15,-22-22-15,22 21 0,0-21 0,-21 1 16,21 20-16,0-21 0,0 0 0,0 0 16,0 1-16,0-1 0,0 0 0,0 0 15,0 0-15,0 0 16,21-21-16,1 22 15,-1-22-15,0 0 0,0 0 16,0 0-16,0 0 0,1 0 16,-1 0-16,0 0 0,0 0 15,0-22-15,0 22 0,1-21 0,-1 21 16,0-21-16,21 0 0,-21 0 16,22 0-16,-22-22 0</inkml:trace>
  <inkml:trace contextRef="#ctx0" brushRef="#br1" timeOffset="213079.64">10477 15790 0,'0'-21'16,"22"21"-1,-1-21-15,0 21 16,0 0-16,0 0 0,0 0 0,1-21 15,20 21-15,-21 0 0,0 0 16,0 0-16,1 0 0,-1 0 0,0 0 16,-21 21-16,0 0 15,0 0-15,0 1 16,0-1-16,0 0 0,0 0 16,0 0-16,0 22 0,0-22 15,0 0-15,0 0 0,-21 0 0,21 0 16,0 22-16,0-22 0,0 0 0,0 0 15,0 0-15,0 22 0,0-1 16,0-21-16,0 0 0,0 1 16,0-1-16,0 0 0,0 0 0,0 0 15,0 0-15,0 1 0,0-1 0,-21 0 16,-1 0-16,1-21 0,0 21 16,0-21-16,0 0 0,0 0 0,-1 0 15,1 21-15,0-21 16,0 0-16,0 0 0,0 0 15,-1 0 1,1 0 0,21-21-16,0 0 15</inkml:trace>
  <inkml:trace contextRef="#ctx0" brushRef="#br1" timeOffset="-213994.09">12890 16129 0,'0'-21'172</inkml:trace>
  <inkml:trace contextRef="#ctx0" brushRef="#br1" timeOffset="-212653.48">13060 16066 0,'0'0'0,"21"0"16,0 0-16,0 0 15,-21-22 1,0 1 0,0 0 15,0 0-31,0 0 15,-21 21 1,0 0-16,21-21 0,-21 21 16,0-22-16,-1 22 0,1 0 15,0 0-15,0 0 0,0 0 0,0 0 16,-22 0-16,22 0 0,0 22 16,0-1-16,0 0 0,-1 0 0,1 0 15,0 0-15,0 1 0,0 20 16,0-21-16,-1 21 0,1 1 0,21-22 15,-21 21-15,21 1 0,-21-22 0,21 0 16,-21 21-16,21-21 0,0 1 16,0-1-16,0 0 0,0 0 0,0 0 15,21-21-15,0 0 0,0 0 0,0 0 16,22 0-16,-22 0 0,21 0 16,1 0-16,-22 0 0,21-21 0,0 21 15,1-21-15,-1 0 0,0 21 0,1-21 16,-22 21-16,42-22 15,-41 1-15,-1 21 0,0 0 0,-21-21 16,0 42 15,-21 0-15,0 1-16,-1-22 0,1 21 16,0-21-16,0 21 0,0-21 15,0 0-15,-22 0 0,22 21 0,0-21 16,-21 0-16,20 0 0,-20 21 0,21-21 15,-21 0-15,20 0 0,1 0 0,-21 0 16,21 0-16,0 0 0,-1-21 16,1 21-16,0-21 0,0 21 0,21-21 15,0 0-15,-21-1 0,21 1 0,-21-21 16,21 21-16,0 0 0,0-22 16,0 22-16,0 0 0,21-21 0,0 20 15,21 1-15,-21 0 0,22 0 0,-22 0 16,21 0-16,1-1 0,-1 22 15,0-21-15,1 21 0,-1 0 0,-21 0 16,21-21-16,-20 21 0,-1 0 16,0 0-16,-21 21 31,-21-21 0,0 0-31,-1 0 31,22-21-31,-21 21 0,0 0 16,0 0 0,0 0-16,0 0 0,-1 0 15,1 0-15,0 0 16,0 21-16,0 0 0,0 1 16,-1-1-16,1 0 0,0 21 15,0-21-15,21 1 0,-21-1 0,0 21 16,21-21-16,0 22 0,-22-22 0,22 21 15,-21-21-15,21 0 0,0 1 0,0 20 16,0-21-16,0 0 16,0 0-16,0 1 0,21-22 15,1 0-15,-1 0 16,21 0-16,-21 0 0,0 0 0,1 0 16,20 0-16,-21 0 0,0-22 0,22 22 15,-22-21-15,0 21 0,21-21 16,-21 21-16,1 0 0,-22-21 15,21 21-15</inkml:trace>
  <inkml:trace contextRef="#ctx0" brushRef="#br1" timeOffset="-212042.31">15155 16235 0,'-21'0'16,"42"0"-1,0 0-15,1 0 0,-1 0 16,0 0-16,0 0 0,0 0 16,0 0-16,1 0 0,-1 0 0,0 0 15,0 0-15,0-21 0,0 21 16,1 0-16,-1 0 31,-42 0 0,-1 0-31</inkml:trace>
  <inkml:trace contextRef="#ctx0" brushRef="#br1" timeOffset="-211837.66">15155 16383 0,'0'0'0,"0"21"0,21-21 16,1 0-1,-1 21-15,0-21 0,0 0 16,0 0-16,22 0 0,-22 0 16,0 0-16,0-21 0,21 21 0,-20 0 15,-1-21-15,21 21 0,-21-21 0,0 0 16,1 21-16,-1-21 0,0 21 15,0-22-15,0 22 0</inkml:trace>
  <inkml:trace contextRef="#ctx0" brushRef="#br1" timeOffset="-207453.12">16806 16171 0,'0'-21'62,"0"0"-46,0 0-16,0 0 16,0 0-1,0-1-15,0 1 16,0 42 31,0 1-47,0-1 15,0 0-15,0 0 0,0 21 0,0-20 16,0 20-16,0-21 0,0 0 0,0 22 16,0-22-16,0 0 0,0 0 0,0 0 15,0 0-15,0 1 0,0-1 16,0 0 0,0-42 15,0 0-16,0-1-15,0 1 0,0 0 16,0 0-16,0 0 0,0 0 0,21-22 16,-21 22-16,22-21 0,-22 21 0,0-22 15,21 22-15,0-21 0,0 21 0,0-1 16,-21-20-16,21 42 0,1-21 16,-1 0-16,0 21 0,21 0 15,-21 0-15,1 21 0,-1 0 0,0 0 16,0 0-16,0 1 0,-21 20 0,0-21 15,0 21-15,0-20 0,0 20 16,0-21-16,0 0 0,0 22 0,0-22 16,0 0-16,0 0 0,0 0 0,-21-21 15,21 21-15,-21 1 0,0-1 16,21-42 31,0-1-32,0 1-15,0 0 0,0 0 16,21 21-16</inkml:trace>
  <inkml:trace contextRef="#ctx0" brushRef="#br1" timeOffset="-207045.14">17505 16214 0,'0'0'0,"21"0"31,0 0-31,0 0 16,0 0-16,1 0 0,-1 0 15,0 0-15,0-21 0,-21-1 16,21 22-16,0-21 0,1 0 0,-22 0 16,21 0-16,-21 0 15,0-1-15,0 1 0,0 0 16,0 0-16,0 0 0,-21 21 15,-1 0-15,1 0 16,0 0-16,0 21 16,0-21-16,21 42 0,-21-21 0,-1 1 15,22 20-15,0-21 0,-21 21 0,0-20 16,21 20-16,-21-21 0,21 0 0,0 22 16,0-22-16,0 0 0,0 0 15,0 0-15,0 0 0,0 1 16,0-1-16,21 0 0,0-21 15,0 0-15,1 0 0,-1 0 16,21 0-16,-21 0 0,0-21 0,22 21 16,-22-21-16,0-1 0,0 1 15,22 0-15</inkml:trace>
  <inkml:trace contextRef="#ctx0" brushRef="#br1" timeOffset="-206333.7">18182 16023 0,'0'-21'15,"-63"127"-15,126-191 16,-63 85 0,0 21-16,0 1 15,-21-1-15,21 0 0,0 21 0,0-21 16,-21 1-16,21-1 0,0 0 16,-21 0-16,21 0 0,-22 0 0,22 1 15,0-1-15,0 0 0,0 0 0,0 0 16,-21-21-16,21 21 0,0 1 15,0-1-15,21-21 32,1-21-17,-22-1-15,21 1 0,0 0 0,0 0 0,0 0 16,-21 0-16,21-1 0,1 1 16,-1 0-16,0 0 0,-21 0 0,21 21 15,0-21-15,-21-1 16,21 22-16,-21 22 15,0-1-15,22 0 0,-22 0 16,0 0-16,0 0 0,0 1 0,0-1 16,0 0-16,0 0 0,0 0 15,0 0-15,0 1 0,0-1 0,0 0 16,21 0-16,0-21 16,0 0-16,0 0 0,0 0 15,1 0-15,-1 0 0,0 0 0,0 0 16,21 0-16,-20-21 15,-1 0-15,21 21 0,-21-21 0,0-1 16,1 1-16,-1-21 0,-21 21 0,0 0 16,0-22-16,0 22 0,0-21 0,0 21 15,0-22-15,0 22 0,0 0 0,0 0 16,-21 0-16,-1-1 16,1 22-16,0 0 15,42 0 48,0 0-48,1 0-15,-1 0 16,0 0-16,0-21 16,0 21 15,-21-21-16</inkml:trace>
  <inkml:trace contextRef="#ctx0" brushRef="#br1" timeOffset="-204445.89">20235 16108 0,'0'-21'47,"0"0"16</inkml:trace>
  <inkml:trace contextRef="#ctx0" brushRef="#br1" timeOffset="-203924.66">20362 15939 0,'0'-22'15,"0"1"1,0 0 0,0 0-16,0 0 15,-21 21 1,0 0-16,0 0 15,0 0-15,-1 0 0,1 0 0,0 21 16,0 0-16,0 0 0,-22 22 0,22-22 16,0 21-16,0 22 15,0-22-15,0 0 0,21 1 16,-22-1-16,22-21 0,0 21 0,0-20 16,0 20-16,0-21 0,0 0 0,0 0 0,0 1 15,22-1-15,-1 0 0,0-21 16,21 0-16,-21 21 0,1-21 15,20 0-15,0 0 0,-21 0 0,22 0 16,41-21-16,-41 0 0,-22 0 0,21-1 16,1 1-16,-1 0 15</inkml:trace>
  <inkml:trace contextRef="#ctx0" brushRef="#br1" timeOffset="-203429.36">20976 15642 0,'0'0'16,"-21"21"0,21 1-16,-21-1 0,0 0 0,21 21 15,-22 1-15,22-1 0,0 0 16,-21 1-16,0-1 0,21 0 16,-21 1-16,21-22 0,0 21 0,0 0 15,0-20-15,-21-1 0,21 0 0,0 21 16,0-21-16,0 1 0,0-1 15,-21-21-15,-1 0 16,1 0 15,21-21-31,0-1 0,0 1 16,0 0-16,21-21 0,-21 21 16,22-22-16,-1 22 0,21-21 0,-21 21 15,0-22-15,22 22 0,-22 0 0,21 21 16,-21-21-16,22 21 0,-22 0 15,0 0-15,0 21 0,0 0 16,1 0-16,-1 22 0,0-22 0,-21 21 16,0-21-16,0 22 0,0-22 0,0 21 15,0-21-15,0 0 0,0 1 0,-21-1 16,21 0-16,0 0 0,-21 0 16,-1 0-16,1-21 0,21 22 0,-21-22 15,21-22 32,21 22-47,-21-21 0,21 0 0,1 0 16,-22 0-16,21 0 0,0-1 0</inkml:trace>
  <inkml:trace contextRef="#ctx0" brushRef="#br1" timeOffset="-202535.86">21696 15939 0,'0'0'0,"0"-22"0,0 1 16,0 0-16,0 0 0,0 0 0,-21 21 15,-1 0-15,1 0 16,-21 21-16,21 0 16,0 0-16,-1 22 0,1-1 0,0-21 15,0 21-15,-21 1 0,20-1 0,1 0 16,0 1-16,0-22 0,0 21 0,21-21 15,0 22-15,-21-22 0,21 0 16,0 0-16,0 0 0,21-21 16,0 0-16,0 0 15,0 0-15,22 0 16,-22 0-16,0 0 0,0-21 0,21 0 16,-20 0-16,-1 0 0,0 0 15,0-1-15,0-20 0,0 21 0,1 0 0,-22-22 16,0 22-16,21-21 0,-21 21 15,21 0-15,-21-1 0,0 1 16,0 42 0,0 1-1,0-1-15,0 0 0,0 21 16,0-21-16,0 22 0,0-22 0,-21 0 16,21 21-16,0-20 0,-21-1 0,21 0 15,0 0-15,0 0 0,0 0 16,0 1-16,0-1 15,21-21-15,0 0 0,0 0 0,0 0 16,0 0-16,1 0 0,-1 0 0,0 0 16,21 0-16,-21-21 0,1-1 15,20 1-15,-21 0 0,0 0 0,0 0 16,1 0-16,-1-22 0,0 22 16,0-21-16,-21 21 0,0-22 0,0 22 15,0 0-15,0 0 0,0 0 0,0 42 31,-21 0-31,0-21 16,21 21-16,-21 0 0,21 0 0,0 1 16,0-1-16,0 0 15,21-21 1,0 0 0,0 0-16,0-21 15,0 0-15,1 21 0,-1-22 16,0 1-16,-21 0 0,21 0 0,0 21 15,0-21-15,-21 0 0,0 42 32,0 0-32,0 0 15,0 21-15,0-20 0,-21-1 0,21 21 16,-21-21-16,21 0 0,0 22 16,0-22-16,0 0 0,0 0 15,0 0-15,0 1 0,0-1 0,0 0 16,21-21 15,0 0-31,1 0 0,-1 0 16,0-21-16,0 0 0,0 21 0,22-22 15,-22 1-15,0 0 0,21-21 0</inkml:trace>
  <inkml:trace contextRef="#ctx0" brushRef="#br1" timeOffset="-201909.97">23072 15706 0,'0'-21'0,"0"-1"31,21 22-15,0 0-16,21-21 15,-21 21-15,1 0 0,-1 0 0,21 0 16,-21-21-16,0 21 0,1 0 16,-1 0-16,0 0 0,0-21 15,-42 21 1,0 0 0,0 0-16,-22 0 0,22 0 15,0 0-15,0 0 0,-22 0 16,22 0-16,0 0 0,0 0 0,0 0 15,0 0-15,-1 0 0,1 0 0,0 0 16,0 0-16,0 0 16,21 21-16,-21-21 15,21 21-15,-22-21 0,1 21 0,0 1 16,21-1-16,-21 0 0,0 0 16,21 0-16,-21 0 0,-1 1 0,22 20 15,-21-21-15,0 21 0,21-20 16,-21 20-16,0 0 0,21 1 0,-21-1 15,21 0-15,-22 1 0,22-1 16,0-21-16,-21 21 0,21 1 0,-21-22 16,21 21-16,-21 1 0,21-22 15,0 0-15,0 0 0,0 43 16,0-43-16,0 0 0,21 0 0,0 0 16,0 0-16,1 1 15,-1-22-15,21 0 0,-21 0 0,0 0 16,22 0-16,-22 0 0,21 0 0,22 0 15,-43 0-15,21 0 16,-21 0-16,1 0 0,-1-22 0,0 22 16,0 0-16,-21-21 0,21 0 15,-21 0 1</inkml:trace>
  <inkml:trace contextRef="#ctx0" brushRef="#br1" timeOffset="-198848.94">23537 15896 0,'0'-21'15,"0"0"95,21 21-95,1 0 17,-22-21-1,0 0 250,0-1-125,21 22 63,0 0-219,0 0 16,0 0-16,0 0 0,1 0 15,20 0-15,-21 0 0,0 0 0,0 0 16,1 0-16,-1 0 0,0 0 16,-21-21-16,21 21 15,-42 0 32,0 0-31,0 0-1,-1 0-15,1 0 16,0 0-16,0 0 16,0 0-16,0 0 15,-1 0-15,1 0 16,0 0-1,0 0 17,21 21-17,-21-21-15,21 22 16,0-1-16,-21 0 16,21 0-16,-22-21 0,22 21 15,-21 0-15,21 1 0,0-1 16,-21 0-16,21 0 0,-21 0 15,21 0-15,0 1 0,0-1 16,-21 0-16,21 0 0,-21-21 16,21 21-1,0-42 32,21 0-31,0 21-16,-21-21 15,21 0-15,0-1 16,0 22-16,1-21 0,-1 21 16,0 0-16,0 0 15,0-21-15,0 21 0,1 0 16,-1 0-16,0 0 0,0 0 0,0 0 16,0 0-16,1 21 0,-1-21 15,0 21-15,0 1 0,0-22 0,-21 21 16,0 0-16,21-21 0,-21 21 15,0 0-15,22 0 0,-22 1 0,0-1 16,0 0-16,0 0 16,0 0-16,-22-21 0,1 21 15,0-21-15,0 22 0,0-22 0,0 0 16,-1 21-16,1-21 0,0 0 0,-21 21 16,21-21-16,-1 0 0,-20 0 15,21 0-15,0 0 0,0 0 0,-1 0 16,1 0-16,0 0 0,0 0 0,0 0 15,21-21 95,21 0-110</inkml:trace>
  <inkml:trace contextRef="#ctx0" brushRef="#br1" timeOffset="-198060.37">23241 15790 0,'-21'0'0,"0"0"31,21 22-16,-22-1-15,22 21 0,0-21 16,0 22-16,0-1 0,0-21 0,0 21 16,0 1-16,0-1 0,0-21 0,0 22 15,-21-1-15,21-21 0,0 0 16,-21 0-16,21 1 0,0-1 0,0 0 16,0 0-16,0 0 15,0-42 32,21 0-47,0 0 0,-21 0 0,22-1 16,-1 1-16</inkml:trace>
  <inkml:trace contextRef="#ctx0" brushRef="#br1" timeOffset="-197420.64">24172 15642 0,'21'0'31,"-21"-21"-31,22 21 0,-1 0 15,0 0-15,0 0 16,0 0-16,0 0 0,22 0 0,-22 0 16,0-21-16,0 21 0,22 0 15,-22 0-15,21 0 0,-21 0 0,0 0 16,1-21-16,-1 21 0,0 0 16,-21 21-1,0 0 1,0 0-16,0 0 0,0 1 0,0-1 15,0 0-15,0 0 0,-21 0 16,21 0-16,-21 22 0,21-22 0,0 21 16,-22-21-16,22 22 0,0-22 0,0 21 15,0 1-15,0-22 0,0 21 0,0-21 16,0 22-16,0-22 0,0 21 16,0-21-16,0 0 0,0 22 0,0-22 15,0 0-15,0 0 0,0 0 0,0 1 16,0-1-16,-21 0 0,21 0 15,-21-21-15,0 21 0,0 0 0,0 1 16,-1-22-16,1 0 16,0 21-16,0-21 0,0 0 0,0 0 15,-22 0-15,22 0 0,0 0 0,0 0 16,0 0-16,-1 0 0,1 0 0,0 0 16,0 0-1,0 0-15,21-21 0,0-1 31,0 1-15,0 0-16,0 0 16,21 21-16,0-21 0,0 0 15,0 21-15</inkml:trace>
  <inkml:trace contextRef="#ctx0" brushRef="#br1" timeOffset="-197149.8">25358 16066 0,'0'-22'15,"0"1"-15,-22 21 0,22-21 31,0 42 16,0 0-31</inkml:trace>
  <inkml:trace contextRef="#ctx0" brushRef="#br1" timeOffset="-196931.41">25336 16447 0,'0'21'0,"0"-42"0,0 63 0,0-21 16,0 0-16,0 0 0,0 1 15,0-1-15,0 0 0,-21 0 16,0 0-16,0 22 0,-21-22 15,20 0-15,-20 0 0,0 21 0,-22-20 0,1-1 16,-1 0-16,1 0 0,-1-21 16,1 21-16,-22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17:46.1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2730 953 0,'0'0'0,"0"-22"0,0 1 15,0 0-15,0 0 0,0 0 0,0 0 16,0-1-16,0 1 0,0 0 15,0 0-15,0 0 0,0 0 16,0-1-16,0 1 0,0 0 16,0 0-1,0 42 63,0 0-78,0 0 0,0 1 16,0-1-16,0 21 0,0-21 0,-21 22 16,21-1-16,0 0 0,0 1 0,0-1 15,-21 0-15,21 22 0,0-22 16,0 0-16,0 1 0,0-1 16,0 0-16,0 22 0,0-22 0,0 1 0,0-1 15,0 0-15,0 1 16,0-1-16,0 21 0,0-41 0,0 20 15,21 0-15,-21 1 0,21-22 0,-21 0 16,22 21-16,-1-21 0,-21 1 16,21-1-16,0-21 0,-21 21 0,21 0 15,0-21-15,1 0 0,-1 0 16,0 0-16,0 0 0,0 0 16,-21-21-16,21 0 0,1 21 15,-1-21-15,0-1 0,0-20 0,0 21 16,-21-21-16,21-1 0,1 22 0,-1-42 15,0 20-15,0 1 0,0 0 16,0-22-16,1 22 0,-1-22 16,0 1-16,0 20 0,-21-20 0,21-1 15,0 1-15,-21-1 0,0 22 0,22-21 16,-1-1-16,-21 22 0,21-1 16,-21 22-16,0-21 0,0 21 0,0 0 15,0-1-15,0 1 0,0 0 0,0 0 16,0 42 15,0 0-31,0 0 16,0 1-16,-21 20 0,21 0 15,0 1-15,0-1 0,-21 0 0,21 1 16,-22 20-16,22-21 0,-21 1 16,21 20-16,0-20 0,-21 20 15,21-21-15,-21 1 0,21-1 0,0 22 16,0-22-16,0 0 0,0 1 0,0-1 15,0 0-15,0 1 0,0-1 0,0-21 16,0 21-16,0-20 0,0-1 16,21 21-16,0-21 0,0-21 0,-21 21 15,22 1-15,-1-22 0,0 0 0,0 0 16,0 0-16,0 0 0,22 0 16,-22 0-16,0 0 0,0-22 0,22 22 15,-22-21-15,0 0 0,0-21 0,21 21 16,-20-22-16,-1 22 0,0-21 15,21-1-15,-21 1 0,1 0 16,-1-1-16,0 1 0,0-21 0,0 20 16,-21 1-16,21-22 0,1 22 0,-22-21 15,0 20-15,0-20 0,21 20 0,-21-20 16,0 21-16,0-1 0,0 1 16,0 0-16,0 20 0,0 1 0,0 0 15,0 0-15,0 0 0,0 0 16,0 42 15,-21 0-31,21 0 0,-22 0 0,22 22 16,0-22-16,-21 21 0,21 0 0,-21 1 15,21 20-15,-21-20 0,21-1 16,0 21-16,0-20 0,-21-1 0,21 0 16,0 1-16,-21-1 0,21 0 0,0 1 15,0-1-15,0 0 0,0 1 0,0-1 16,0 0-16,0-20 0,0 20 15,0 0-15,21-21 0,0 1 16,-21-1-16,21 0 0,0 0 0,0 0 16,1-21-16,-1 0 0,0 0 15,0 0-15,0 0 0,0 0 16,1 0-16,-1 0 0,0-21 0,21 0 16,-21 0-16,1 0 0,20-22 15,-21 22-15,21-21 0,-20-1 0,-1 22 16,0-21-16,0 0 15,-21 20-15,21-20 0,0 21 0,-21 0 0,0 0 16,0-1-16,22 1 0,-22 42 31,-22 1-15,22-1-16,0 21 16,-21-21-16,21 0 0,-21 1 0,21 20 0,-21-21 15,21 0-15,0 0 0,0 1 0,0 20 16,0-21-1,0 0-15,0 0 0,0 1 16,21-22 0,0 0-1,-21-22-15,0 1 0,0 0 16,21 0-16,-21 0 0,22-22 16</inkml:trace>
  <inkml:trace contextRef="#ctx0" brushRef="#br0" timeOffset="203.9">4657 1164 0,'0'0'0,"-22"-21"15,1 21 1,21-21-16,-21 21 16,21 21 15,0 0-16,-21-21-15,0 0 16,0 0-16,-1 21 0,1-21 16</inkml:trace>
  <inkml:trace contextRef="#ctx0" brushRef="#br0" timeOffset="395.79">3683 1503 0,'0'0'0,"-21"21"15,42-21 17,0 0-32,0 0 0,0 0 0,1 0 15,-1 0-15,0 0 0,0 0 16,0 0-16,0 0 0,1-21 0,20 21 16,-21-21-16,0 21 0,0-21 15,22 21-15,-22-22 0</inkml:trace>
  <inkml:trace contextRef="#ctx0" brushRef="#br0" timeOffset="1016.44">4995 847 0,'0'0'0,"0"-21"0,0-1 0,0 1 0,0-21 16,-21 21-1,0 21-15,21 21 32,-21-21-32,21 21 0,0 21 0,-21-20 15,21 20-15,0 0 0,0 1 0,-22-1 16,22 21-16,-21-20 0,0 20 15,0-20-15,21 20 0,-21-21 0,0 1 16,21 20-16,-22-20 0,22-1 0,-21 0 16,21 64-16,0-64 15,0-20-15,0 20 0,0 0 0,0-21 16,0 1-16,21-1 0,1 0 16,-1 0-16,21 0 0,-21-21 0,0 0 15,22 0-15,-22 0 0,21 0 0,-21 0 16,22-21-16,-22 21 0,21-21 0,-21 0 15,1 0-15,-1-1 0,21 1 16,-21 0-16,0-21 0,1 21 0,-22-22 16,21 1-16,-21 21 0,0-22 0,21 22 15,-21 0-15,0 0 0,0 0 16,0 0-16,-21 21 31,21 21-31,-21 0 0,21 0 16,-22 0-16,22 0 0,0 1 0,0-1 15,0 0-15,0 0 0,0 0 0,0 0 16,0 1-16,0-1 0,0 0 16,0 0-16,22-21 31,-1 0-15,-21-21-16,21 0 0,-21 0 15</inkml:trace>
  <inkml:trace contextRef="#ctx0" brushRef="#br0" timeOffset="1207.33">5397 1376 0,'0'0'0,"-21"-21"16,0 21-16,0-21 0,0 21 16,21-22-16,-21 22 0,42 0 78,0 0-78</inkml:trace>
  <inkml:trace contextRef="#ctx0" brushRef="#br0" timeOffset="1917.64">5609 1524 0,'0'-42'15,"21"21"-15,0 21 0,1 0 16,-22-22-16,21 22 0,0 0 15,0 0-15,0 0 0,0 0 16,1 0-16,-1 0 0,0 0 0,0 22 16,0-22-16,-21 21 0,0 0 0,0 0 15,0 0-15,0 22 0,0-22 16,0 0-16,-21 0 0,-21 0 0,21 22 16,-1-22-16,-20 0 0,21 0 15,-21 0-15,20 0 0,1 1 0,0-1 16,0 0-16,0-21 0,0 0 15,21 21-15,-22-21 0,22-21 47,22 21-47,-1 0 0,0 0 0,0 0 16,0-21-16,0 21 0,1 0 0,-1 0 16,0 0-16,21 0 0,-21 0 0,22 0 15,-1 21-15,-21-21 0,22 21 0,-1 0 16,-21 0-16,21 1 0,-20-22 15,20 63-15,0-42 0,-42 0 16,21 22-16,-21-22 0,22 21 0,-22 1 16,0-22-16,0 21 0,0 0 0,-22 1 15,1-1-15,0 0 0,0 1 16,-21-1-16,-1 0 0,1 1 0,0-1 0,-1-21 16,1 22-16,0-22 15,-1 21-15,-20-21 0,20 0 0,1-21 16,0 22-16,-1-22 0,1 0 0,0 0 15,-1 0-15,22 0 0,-21 0 0,21 0 16,0-22-16,-22 1 0,22 21 0,21-21 16,-21 0-16,0 0 0,0 0 0,-1-22 15,22 22-15,0 0 0,0 0 16,0 0-16,0-1 0,0-20 0,0 21 16,0 0-16,0 0 0,0-22 15,22 22-15,-1-21 0,0 21 0,21-22 16,22-20-16,-43 20 0</inkml:trace>
  <inkml:trace contextRef="#ctx0" brushRef="#br0" timeOffset="3711.39">6477 1651 0,'0'0'15,"21"-21"-15,-21 0 16,0 0-16,0-1 16,0 1-16,0 0 0,0 0 15,0 0-15,0 0 0,0-1 16,-21 1-16,0 21 0,0-21 16,-1 21-16,1 0 15,0 0-15,0 0 0,0 21 16,0 0-16,-1 1 0,22-1 0,-21 0 15,0 0-15,0 21 0,21 1 0,0-22 16,-21 21-16,21-21 0,-21 22 0,21-22 16,0 21-16,0-21 0,0 1 15,0-1-15,0 0 0,0 0 16,21 0-16,0-21 16,0 0-16,0 0 0,0 0 15,1-21-15,-1 0 0,0 0 0,0 21 16,0-21-16,0-22 0,1 22 15,-1 0-15,-21-21 0,21 20 0,0-20 16,-21 21-16,21-21 0,-21 20 0,0-20 16,0 21-16,0 0 0,21 21 0,-21-21 15,0 42 1,0 0 0,0 0-16,0 0 0,0 0 0,0 1 15,-21-1-15,21 21 0,0-21 16,0 0-16,0 22 0,0-22 0,0 0 15,0 0-15,21 0 0,1-21 0,-22 22 16,21-1-16,0-21 0,0 0 16,0 0-16,0 0 0,1 0 0,20 0 15,-21 0-15,0 0 0,22 0 0,-22-21 16,0-1-16,21 1 0,-21 0 0,1 0 16,-1-21-16,21 20 0,-21-20 15,0 0-15,-21 21 0,22-22 16,-1 1-16,0-22 0,-21 22 0,0 0 0,21-22 15,-21 22-15,21-22 0,-21 22 0,0-21 16,0 20-16,0-20 0,0 20 16,0 22-16,0-21 0,0 21 15,0 0-15,-21 21 0,0 21 16,21 21 0,-21-21-16,21 22 0,-21-1 0,21 0 15,0 22-15,0-22 0,-22 0 16,22 22-16,-21-22 0,21 22 0,-21-22 15,21 0-15,0 22 0,-21-22 0,21 1 16,0-1-16,0 0 0,0 1 0,0-1 16,0 0-16,0 1 15,21-22-15,0 0 0,0-21 16,1 0-16,-1 0 0,0 0 0,0 0 16,21 0-16,-20 0 0,-1-21 15,21 0-15,-21-1 0,43-20 16,-43 0-16,0 21 0,21-22 0,-20 22 15,-1-21-15,0 21 16,0-1-16,-21 1 0,21 0 0,-21 0 16,21 0-16,-21 42 15,0 0-15,-21 0 16,21 0-16,-21 1 0,0-1 0,21 21 16,0-21-16,0 0 0,-21 1 15,21-1-15,0 0 0,0 0 16,0 0-16,0 0 0,0 1 15,21-22-15,0 0 0,0 0 16,0 0-16,1 0 0,-1 0 0,0 0 16,0-22-16,21 22 0,-20-21 15,-1 0-15,21 0 0,-21 21 0,0-42 16,1 20-16,-1 1 0,0 0 0,0 0 16,0 0-16,0 0 0,-21-1 0,22 1 15,-44 42 16,1 1-31,21-1 16,-21 0-16,0 0 0,21 0 0,0 0 16,0 1-16,-21-1 0,21 0 0,0 21 15,0-21-15,0 1 16,21-22 0,0 0-1,0 0-15,0 0 0,1-22 16,-22 1-16,0 0 15,0 0-15,0 0 16,0 0-16,0-1 0,0 1 0,-22 0 16,22 0-16,0 0 0,-21 0 0,21-1 15,-21 1-15,21 0 16,0 0 0,0 0-16,21 21 15,0 0-15,1-21 0,-1 21 0,0 0 16,0 0-16,0 0 0,22 0 0,-22 0 15,0 0-15,0 0 0,0 21 16,0 0-16,1 0 0,-1 0 16,0 0-16,0 1 0,-21-1 0,0 0 15,0 0-15,0 0 0,0 0 0,0 22 16,0-22-16,21 0 0,-21 0 16,0 0-1,0 1-15,-21-22 31,0 0-31,21-22 16,0 1-16,0 0 16,0 0-16,0-21 0,0 20 0,0 1 15,0-21-15,0 21 0,0-22 16,21 22-16,0-21 0,0 21 0,1 0 16,-1-1-16,0 1 0,0 0 0,21 0 15,-20 0-15,-1 21 0,0 0 16,0 0-16,21 0 0,-20 0 0,-1 21 0,0 0 15,0 0-15,0 0 0,-21 1 16,0-1-16,21 0 0,-21 0 16,22 0-16,-22 0 0,0 22 0,0-22 15,0 0-15,0 0 0,0 0 0,0 1 16,0-1-16,0 0 0,0 0 0,0 0 16,-22 0-16,22 1 15,-21-22 1,21-22 15,0 1-31,0 0 0,0 0 0,0 0 16,0 0-16,0-1 0</inkml:trace>
  <inkml:trace contextRef="#ctx0" brushRef="#br0" timeOffset="3920.27">8403 1037 0,'0'0'16,"-21"0"-16,0 0 0,21-21 0,-21 21 16,-1 0-16,1 0 15,0 21 48,0-21-63,0 0 15</inkml:trace>
  <inkml:trace contextRef="#ctx0" brushRef="#br0" timeOffset="4156.14">7048 1270 0,'-21'0'0,"42"0"0,-84 0 0,42 0 0,0 21 16,42-21 15,0 0-31,0 0 16,0 0-16,22 0 0,-22 0 0,0 0 15,21 0-15,-21 0 0,1 0 16,-1 0-16,0 0 0,0 0 0,0 0 16,0 0-16</inkml:trace>
  <inkml:trace contextRef="#ctx0" brushRef="#br0" timeOffset="5020.32">2201 2561 0,'0'0'16,"-21"0"-16,0 0 0,0 0 0,0 0 16,-1 0-16,1 0 0,0 0 15,0 0 1,21 21 15,21 1-15,0-22-1,0 0-15,1 0 0,-1 21 0,0-21 16,21 0-16,-21 0 0,22 21 0,-1-21 16,0 0-16,1 0 0,20 0 0,1 21 15,-1-21-15,1 0 0,-1 0 16,1 0-16,20 0 0,-20 0 0,21 0 15,-1 0-15,1 0 0,0 0 0,42 0 16,-22-21-16,22 21 0,-21 0 0,21 0 16,0 0-16,21-21 0,-21 21 15,22 0-15,-1 0 0,0 0 16,21 0-16,-21 0 0,1 0 0,20-21 16,-21 21-16,21 0 0,-20 0 0,-1 0 15,21 0-15,-21 0 0,0-22 0,22 22 16,-22 0-16,0 0 0,0 0 0,-21 0 15,21 0-15,-21-21 0,0 21 0,0 0 16,-21 0-16,0 0 0,0 0 16,-21 0-16,-1 0 0,-20-21 0,-1 21 15,1 0-15,-22 0 0,0 0 0,-20 0 16,20 0-16,-21 0 0,0 0 0,0 0 16,1 0 77,-1 0-61,0 0-32,-21-21 15,21 21-15</inkml:trace>
  <inkml:trace contextRef="#ctx0" brushRef="#br0" timeOffset="16648.96">783 4932 0,'-21'21'0,"0"-21"15,21 21-15,-21-21 16,21 21-16,21-21 31,0 0-31,0 0 16,-21-21-16,21 0 0,22 21 0,-22-21 16,0 0-16,0 0 0,21-22 15,-20 22-15,20 0 0,-21-21 0,21 20 16,-20-20-16,20 21 0,0-21 0,-21 20 15,22-20-15,-22 0 0,0 21 16,0-22-16,0 1 0,1 0 0,-1-1 16,-21 22-16,0-21 0,0-1 15,0 22-15,0-21 0,0 0 16,0 20-16,-21 1 0,-1 0 0,1 0 16,-21-21-16,21 42 15,0 0-15,-1 0 0,1 0 16,0 0-16,0 21 0,21 0 15,0 21-15,-21 1 0,0-1 0,21 0 16,-22 22-16,22-1 0,0 1 0,-21-1 16,21 1-16,-21 20 0,0-20 15,0 21-15,21-1 0,-21 1 0,-1 0 16,1-1-16,21 1 0,-21 0 16,0-22-16,21 22 0,-21 63 15,21-85-15,-21 22 0,21-21 16,-22-1-16,22 1 0,0-1 15,0 1-15,-21-1 0,21-21 0,0 22 16,-21-22-16,21 1 0,0 20 0,0-21 16,0-20-16,0 20 0,0-21 15,0 0-15,21 0 0,0 1 0,1-22 16,-1 0-16,0 0 0,0-22 16,0 1-16,0 0 0,1-21 15,20 21-15,-21-22 0,0 1 0,0 0 16,22-1-16,-22 1 0,0 0 15,0-22-15,0 22 0,1-22 0,-22 1 16,21 20-16,-21-20 0,0-1 16,0 1-16,-21 21 0,-1-22 15,1 22-15,-21-1 0,21-20 0,-22 21 16,22 20-16,-21-20 0,21 0 0,-22 21 16,22-1-16,-21 1 0,21 0 15,0 0-15,-22 21 0,22 0 0,0 0 16,21 21-1,21-21 1,0 0-16,0 0 0,1 0 16,-1 0-16,0 0 0,0 0 15,21-21-15,-20 0 0,20 21 16,-21-21-16,21-1 0,1 1 0,-22 0 16,21 0-16,1 0 0,-1-22 15,0 22-15,-21-21 0,22 21 0,-1-22 16,-21 22-16,0 0 0,1-21 15,-1 21-15,-21-1 0,0 1 16,0 0-16,21 21 0,-21 21 31,-21-21-31,0 21 0,21 1 16,-22 20-16,1-21 0,0 21 16,0 1-16,21-1 0,0-21 15,-21 22-15,21-22 0,0 21 0,0-21 16,0 0-16,0 1 0,0-1 15,0 0-15,21 0 0,0-21 16,0 21-16,0-21 0,1 0 16,-1 0-16,0 0 0,0 0 0,0-21 15,0 0-15,1 21 0,-1-21 0,0 0 16,0-1-16,0-20 0,0 21 16,1 0-16,-22-22 0,0 22 0,0-21 15,0 21-15,0-22 0,0 22 0,0 0 16,-22 0-16,1 0 0,0 0 15,0 21-15,0 0 0,0 0 16,-1 0-16,1 0 0,0 0 0,0 21 16,0-21-16,0 21 0,-1 0 15,22 0-15,0 0 0,0 1 16,0-1-16,22-21 16,-1 0-16,0 0 15,0 0-15,21 0 0</inkml:trace>
  <inkml:trace contextRef="#ctx0" brushRef="#br0" timeOffset="17076.36">1947 4763 0,'0'0'0,"0"-22"0,0 1 0,21 21 16,-21-21-16,22 0 0,-1 21 15,0 0 1,0 0-16,0 0 0,0 0 16,1 0-16,-1 21 0,0 0 0,0 0 15,-21 1-15,21-1 0,0 21 16,-21-21-16,22 0 0,-22 22 16,0-1-16,0-21 0,0 22 0,0-22 15,0 21-15,-22-21 0,1 0 16,0 1-16,0-1 0,21 0 0,-21 0 15,0 0-15,-1-21 0,22 21 16,-21-21-16,0 0 16,21-21-16,0 0 15,0 0-15,0 0 0,0-22 16,0 22-16,0-21 0,21 21 16,0-22-16,-21 1 0,22 0 0,-1-1 15,-21 22-15,21-21 0,0 0 0,-21 20 16,21-20-16,0 21 0,1 0 15,-22 0-15,21-1 0,0 1 16,0 0-16,0 0 0,0 0 16</inkml:trace>
  <inkml:trace contextRef="#ctx0" brushRef="#br0" timeOffset="17552.09">3768 3683 0,'0'0'15,"0"-21"-15,0 0 0,0 0 0,0-22 16,-22 43-16,1-21 0,0 21 16,0 0-16,0 0 0,0 0 15,-1 0-15,1 0 0,0 21 0,-21 0 16,21 1-16,-22-1 0,22 21 16,-21 0-16,-1 1 0,22-1 0,-21 22 15,21-1-15,-22 1 0,22-1 16,-21 22-16,21-1 0,-22-20 0,22 21 15,-21-1-15,21 1 0,0 0 0,-1-1 16,1 1-16,0 0 0,0-22 16,21 22-16,0-22 0,0 1 0,0-1 15,0 1-15,21-22 0,21 0 0,-20-20 16,20 20-16,0-21 0,22 0 0,-22 0 16,0-21-16,22 0 0,-22 22 15,22-22-15,20 0 0,-41 0 16,-1-22-16,0 1 0,1 21 0,-22-21 15,21-21-15</inkml:trace>
  <inkml:trace contextRef="#ctx0" brushRef="#br0" timeOffset="18532.31">4043 4593 0,'0'0'0,"0"-21"15,0 0 1,-21 21-16,-1-21 0,1 21 16,0 0-16,0 0 0,-21 0 0,20 0 15,1 0-15,0 0 0,-21 21 0,21-21 16,-1 21-16,-20 0 0,21 0 15,0 1-15,0-1 0,-1 21 0,1-21 16,21 0-16,0 22 0,0-22 0,0 0 16,0 21-16,0-20 0,0-1 15,0 0-15,21 0 0,1-21 16,-1 0-16,21 0 0,-21 0 16,0 0-16,1 0 0,20 0 15,-21-21-15,21 0 0,-20 0 0,20-1 16,-21-20-16,0 21 0,22 0 15,-22-22-15,21 22 0,-21-21 0,0 0 16,1-1-16,-1 1 0,0 0 0,0-1 16,0 1-16,-21 0 0,21-1 15,-21 1-15,0 0 0,0-1 0,0 1 16,0 21-16,0 0 0,-21-1 0,21 1 16,-21 21-16,0 0 0,0 21 15,0 1-15,21-1 0,-22 21 16,22 0-16,0 1 0,-21-1 15,0 0-15,21 22 0,-21-22 0,21 1 16,0 62-16,-21-62 0,21-1 16,0 0-16,0 1 0,0-1 0,0-21 15,0 22-15,0-22 0,0 0 16,0 0-16,0 0 0,21-21 16,0 0-16,0 0 0,0 0 15,1-21-15,-1 21 0,0-21 16</inkml:trace>
  <inkml:trace contextRef="#ctx0" brushRef="#br0" timeOffset="18892.09">4403 4636 0,'0'21'16,"21"-21"-16,0 0 15,0 0-15,0 0 16,0 0-16,1-21 0,-1 21 0,0 0 16,0-22-16,-21 1 0,21 21 0,0-21 15,1 0-15,-22 0 16,0 0 0,-22 21-16,1 0 0,0 0 15,0 0-15,0 0 0,0 21 0,-1 0 16,1 0-16,0 0 0,0 0 15,0 1-15,0-1 0,21 0 0,-22 0 0,22 0 16,0 22-16,0-22 0,0 0 16,0 0-16,22 0 15,-1-21-15,0 0 0,0 0 16,21 0-16,-20 0 0,-1 0 0,21-21 16,-21 0-16,22 21 15,-1-21-15</inkml:trace>
  <inkml:trace contextRef="#ctx0" brushRef="#br0" timeOffset="19144.91">5122 4466 0,'0'0'0,"-42"0"16,21 0-16,0 0 0,-1 0 16,1 0-16,0 0 0,0 0 0,0 21 15,0 1-15,-22-1 0,43 0 16,-21 0-16,21 21 0,-21-20 0,21-1 15,0 0-15,0 0 0,0 0 16,0 0-16,0 1 0,0-1 16,0 0-16,21-21 0,0 21 0,0-21 15,1 21-15,-1-21 0,0 0 16,0 0-16,0 0 0,0 0 0,1 0 16,-1-21-16,0 0 0,0 0 15,0 21-15</inkml:trace>
  <inkml:trace contextRef="#ctx0" brushRef="#br0" timeOffset="19540.68">6181 4826 0,'0'0'0,"0"21"16,0 0-16,0 1 15,0-1-15,0 0 0,-22 0 16,22 0-16,-21 0 0,0 1 0,0-1 16,21 0-16,-21-21 0,0 21 0,21 0 15,-22-21-15,22 21 0,-21-21 0,0 0 16,21 22-16</inkml:trace>
  <inkml:trace contextRef="#ctx0" brushRef="#br0" timeOffset="25744.77">7853 3895 0,'21'-21'0,"-21"-1"15,-21 1 1,0 21-16,-1 0 16,1 0-16,-21 0 0,21 0 0,-22 21 15,22-21-15,-21 22 0,-22 20 16,22-21-16,0 21 0,-1 1 16,22-1-16,0 0 0,-21 1 0,21 20 15,-1-20-15,22-1 0,0 0 0,-21 43 16,21-43-16,0 1 0,0-22 15,0 21-15,0-21 0,21 0 0,1 1 16,-22-1-16,21 0 0,0 0 16,0-21-16,0 21 0,0-21 15,22 0-15,-1 0 0,0 0 0,-20 0 16,-1-21-16,21 21 0</inkml:trace>
  <inkml:trace contextRef="#ctx0" brushRef="#br0" timeOffset="26160.01">8128 4339 0,'0'-21'16,"-21"21"-1,0 0-15,21 21 16,-22-21-16,1 21 0,0 1 16,0-1-16,0 0 0,21 21 0,-21-21 15,-1 1-15,22-1 0,0 21 16,0-21-16,0 0 0,0 1 0,0-1 15,0 0-15,0 0 0,0 0 16,22-21-16,-1 0 0,0 0 16,0 0-16,0 0 0,0 0 0,1 0 15,-1-21-15,0 21 0,21-21 16,-21 0-16,1 0 0,-1 21 0,-21-22 16,21 1-16,-21 0 0,0 0 0,0 0 15,0 0-15,0-1 0,0 1 0,0 0 16,-21 0-16,-22 0 15,22 21-15,0 0 0,0 0 0,0 0 0,0 0 16,-1 0-16,1 21 16,0-21-16,21 21 0,0 0 0,0 0 15,0 1-15,0-1 0,0 0 16,0 0-16,21-21 16,-21 21-16,21-21 0,1 0 0,-1 0 15,0 0-15,21 0 0,-21 0 16,1-21-16</inkml:trace>
  <inkml:trace contextRef="#ctx0" brushRef="#br0" timeOffset="26579.78">8509 4424 0,'0'42'16,"0"-21"-16,0 1 15,0-1-15,0 0 0,0 0 16,-21 0-16,21 0 0,-21 1 0,21-1 15,0 0-15,-22 0 16,22-42 31,0 0-47,0 0 0,0-1 16,0 1-16,0 0 0,22 0 15,-22 0-15,21-22 0,0 22 0,0 0 16,0 0-16,22 0 0,-22 0 15,21-1-15,0 1 0,-20 21 0,20 0 16,0 0-16,1 0 0,-1 0 0,-21 21 16,21 1-16,-20-22 0,-1 21 0,0 0 15,0 0-15,-21 0 0,0 0 0,0 1 16,0-1-16,0 0 0,-21 0 0,21 0 16,-21 0-16,0 1 0,-1-22 15,22 21-15,-21 0 0,0-21 16,21 21-16,-21-21 0,21-21 31,0 0-15</inkml:trace>
  <inkml:trace contextRef="#ctx0" brushRef="#br0" timeOffset="28534.08">9546 4339 0,'0'0'0,"-21"0"0,0 0 0,0 0 16,-1 0-16,1 0 0,0 0 15,0 0-15,0 0 0,0 21 0,-1 1 16,1-22-16,0 21 0,0 0 0,0 21 15,0-21-15,-1 1 0,22-1 0,0 0 16,-21 21-16,21-21 0,0 1 16,0-1-16,0 0 0,0 0 15,0 0-15,21-21 16,1 0-16,-1 0 0,0 0 0,0 0 16,0 0-16,0 0 0,1-21 0,-1 21 15,0-21-15,21 0 0,-21 0 16,1-1-16,-1 1 0,21 0 0,-21 0 15,0 0-15,1-22 0,-1 22 16,0-21-16,0 21 0,0-22 0,0 1 16,-21-43-16,0 43 0,22 0 15,-22 21-15,0-22 0,0 1 0,0 21 16,0 0-16,0-1 0,0 1 0,0 0 16,0 42-1,-22 0-15,22 1 0,-21-1 16,21 21-16,0 0 0,-21 1 0,0-1 15,21 0-15,0 1 0,0-1 0,0 0 16,-21 1-16,21-1 0,0 0 16,0 1-16,0-22 0,0 21 0,0-21 15,0 1-15,0-1 0,0 0 0,0 0 16,21-21-16,-21 21 0,21-21 16,0 0-16,0 0 0,1 0 0,20 0 15,-21 0-15,0-21 0,22 21 16,-22-21-16,21 21 0,-21-21 0,22 0 15,-22-1-15,0 1 0,0 0 0,0 0 16,0 0-16,1 0 0,-1-1 16,-21 1-16,0 0 0,0 42 31,0 0-15,0 1-16,-21-1 0,21 0 15,-22 0-15,22 0 0,0 0 0,0 1 16,0-1-16,0 0 0,0 0 15,0 0 1,22-21-16,-1 0 16,0 0-16,0 0 0,0 0 15,22 0-15,-22-21 0,0 0 0,0 21 16,21-21-16,-20 0 0,-1-1 16,0 1-16,0 0 0,21-21 0,-42 21 15,22-22-15,-1 22 0,0-21 0,0-1 16,-21 1-16,0 0 0,21-1 0,-21-20 15,21-22-15,-21 43 0,0 0 16,0 20-16,0-20 0,0 21 16,0 0-16,0 0 0,-21 42 31,21 0-31,-21 0 0,21 21 0,-21 1 16,21-1-16,0 0 0,0 1 0,0 20 15,-21-20-15,21-1 0,0 0 0,-21 22 16,21-22-16,0 0 0,0-20 15,0 20-15,0-21 0,0 0 16,0 0-16,0 1 0,0-1 0,0 0 16,0 0-16,21-21 0,0 0 15,0 0-15,0 0 0,0 0 16,1 0-16,-1-21 0,0 21 0,21-21 16,-21 0-16,1-1 0,-1 22 0,0-21 15,-21 0-15,21-21 0,0 21 0,0-1 16,-21 1-16,0 0 15,22 21-15,-22 21 32,0 0-32,-22 1 0,22-1 15,0 0-15,-21 0 16,21 0-16,0 0 0,-21 1 0,21-1 16,0 0-16,0 0 15,21-21-15,0 0 16,1 0-16,-1 0 0,0 0 15,21 0-15,-21 0 0,1-21 16,-1 21-16,0-21 0,0 0 0,0 21 16,0-22-16,1 1 0,20-21 15,-21 42-15,-21-21 0,0 0 16,21-1-16,-21 1 0,0 0 16,0 42-1,0 0-15,-21-21 16,21 22-16,-21-1 0,0 0 15,21 0-15,0 0 0,-21 0 0,21 1 16,-22-22-16,22 21 0,0 0 0,0 0 16,0 0-16,22-21 15,-1 0-15,0 0 16,0 0-16,0 0 0,0 0 0,1 0 16,-1 0-16,-21-21 0,0 0 15,21 21-15,-21-21 16,0 0-16,0-1 0,0 1 0,0 0 15,0 0-15,-21 0 16,0 0-16,21-1 0,-22 22 16,1-21-16,21 0 0,0 0 0,-21 21 15,21-21-15,0 0 16,0-1-16,21 1 16,0 21-16,1 0 0,20-21 15,-21 21-15,0 0 0,0 0 16,1 0-16,-1 21 0,0-21 0,0 21 15,0 1-15,0-1 0,1 0 16,-22 0-16,0 0 0,21 0 0,-21 1 16,21 20-16,-21-21 0,0 0 0,0 0 15,0 1-15,0-1 0,0 0 0,0 0 16,0 0-16,0 0 0,0 1 16,0-1-16,-21-21 31,0 0-16,21-21-15,0-1 0,0 1 16,0 0-16,0 0 0,0 0 0,0 0 16,0-22-16,21 22 0,0-21 0,0 21 15,0-22-15,0 1 0,1 21 16,-1-22-16,21 22 0,-21 0 0,22 0 16,-22 0-16,0 21 0,42 0 15,-20 0-15,-22 21 0,0 0 0,0 0 16,0 0-16,-21 22 0,0-22 15,0 0-15,0 21 0,0-20 0,0-1 16,0 0-16,0 21 0,0-21 0,0 1 16,0-1-16,-21-21 0,21 21 0,0 0 15,-21 0-15,0-21 16,0 0-16,0 0 16,-1 0-16,1 0 15,21-21-15,0 0 0,-21 21 16</inkml:trace>
  <inkml:trace contextRef="#ctx0" brushRef="#br0" timeOffset="28724.97">11620 3958 0,'-21'0'0,"42"0"0,-63 0 0,42-21 0,-21 21 15,0 0-15,0 0 16,-1 0 31,1 0-47,0 21 15</inkml:trace>
  <inkml:trace contextRef="#ctx0" brushRef="#br0" timeOffset="28932.39">10372 4233 0,'0'0'0,"21"0"15,0 0 1,0 0-16,21 0 0,-20 0 0,-1 0 16,21 0-16,-21 0 0,22 0 0,-1-21 15,0 21-15,-21 0 0,22-21 16,-22 21-16,0-21 0,0 21 0,-21-21 15</inkml:trace>
  <inkml:trace contextRef="#ctx0" brushRef="#br0" timeOffset="29109.29">9991 4085 0,'0'0'0,"-22"0"16,44 0 15,-1 0-15,0 0-16,0 0 15,0 0-15,0 0 0,1 0 0,-1 0 16</inkml:trace>
  <inkml:trace contextRef="#ctx0" brushRef="#br0" timeOffset="29404.19">12382 4720 0,'0'0'0,"0"21"16,-21 1 0,0-1-16,21 0 15,0 0-15,-21-21 0,0 21 0,0 0 16,-1 1-16,1-1 0,0 0 0,0 0 16,0 0-16,0 0 0,-22 1 15,22-22-15,0 0 0,0 0 0</inkml:trace>
  <inkml:trace contextRef="#ctx0" brushRef="#br0" timeOffset="29859.93">13314 4149 0,'21'0'16,"-42"0"-16,42 21 31,-21 0-31,0 0 0,-21 0 16,0 1-16,21-1 0,-22 0 0,22 0 15,0 0-15,-21 0 0,21 1 16,-21-1-16,21 0 16</inkml:trace>
  <inkml:trace contextRef="#ctx0" brushRef="#br0" timeOffset="30043.83">13314 3937 0,'0'-21'0,"0"0"15,0 0-15,21 21 47,0 21-47,0-21 0,0 0 0,-21 21 16,22 0-16,-1-21 0</inkml:trace>
  <inkml:trace contextRef="#ctx0" brushRef="#br0" timeOffset="30476.58">13716 4128 0,'-21'21'16,"42"-42"-16,-42 63 0,0-21 0,21 0 0,0 0 15,0 1-15,-22-1 0,22 0 0,0 0 0,-21 0 16,21 0-16,-21 1 16,21-1-16,0-42 47,0-1-32,0 1-15,0 0 0,0 0 0,0 0 16,0 0-16,21-22 0,0 22 0,-21-21 15,22 21-15,-1-1 0,0 1 16,0 0-16,0 0 0,0 0 0,22 21 16,-22 0-16,0 0 0,0 0 15,22 0-15,-22 21 0,0 0 0,0 0 0,0 0 16,0 1-16,-21-1 0,0 21 0,0-21 16,0 0-16,0 1 0,0-1 15,0 0-15,0 0 0,0 0 16,-21 0-16,0 1 0,0-1 15,0-21-15,21 21 0,-21-21 16,21-21 15,21 21-31</inkml:trace>
  <inkml:trace contextRef="#ctx0" brushRef="#br0" timeOffset="31791.34">14414 3979 0,'0'0'0,"0"22"47,-21-22-47,0 21 0,21 0 0,0 0 16,-21 0-16,0 22 0,21-22 0,-21 0 15,21 0-15,0 21 0,0-20 16,0-1-16,-22 0 0,22 0 0,0 0 15,0 0-15,0 1 0,0-1 16,22-21-16,-1 0 0,0 0 16,0 0-16,0 0 0,0 0 0,1 0 15,20 0-15,-21-21 0,0 21 16,0-22-16,1 1 0,-1 0 0,21 0 16,-21 0-16,22-22 0,-22 22 15,-21 0-15,21-21 0,-21 21 16,0-1-16,0 1 0,0 0 0,0 0 15,0 0-15,-21 21 16,21 21 0,0 0-16,0 0 15,0 0-15,0 1 16,21-1-16,0 0 0,0 0 16,-21 0-16,0 0 0,21 1 15,-21-1-15,0 0 16,0 0-16,0 0 0,0 0 15,0 1 1,22-22-16,-1 0 16,0 0-16,0 0 15,0 0-15,0 0 0,1-22 0,-1 1 16,0 21-16,21-21 0,1 0 0,-22 0 16,21 0-16,-21-1 0,0 1 15,1 0-15,-1-21 0,0 21 16,-21-1-16,21 1 0,-21 0 0,0 0 15,-21 21-15,0 0 16,0 0-16,-1 0 0,1 21 16,0 0-16,0-21 0,0 21 0,0 1 15,21-1-15,-22 0 0,22 0 0,-21 0 16,21 0-16,0 1 0,0-1 16,0 0-16,0 0 0,0 0 15,21-21-15,1 0 0,-22 21 0,21-21 16,0 0-16,0 0 0,0 0 0,22 0 15,-22 0-15,0 0 0,21 0 0,-21-21 16,22 0-16,-1 21 0,-21-21 0,22 0 16,-22 0-16,0-1 0,0 1 15,0 0-15,0 0 0,-21 0 16,0 0-16,0-1 0,0 1 16,0 42-1,0 1 1,-21-1-16,21 0 0,0 0 15,-21 0-15,21 0 0,-21 1 0,21-1 16,-21 0-16,21 0 0,0 0 0,-21 0 16,21 1-1,-22-22-15,22-22 47,0 1-47,0 0 16,22 0-16,-1 0 0,0 0 0,-21-1 15,21 1-15,0 0 0,-21 0 0,21 0 16,1 0-16,-1-1 0,-21 1 0,21 0 16,0 21-16,0 0 15,0 0-15,-21 21 0,0 0 16,22 1-16,-1-1 0,-21 0 16,0 0-16,21 0 0,-21 0 0,0 1 15,0-1-15,0 0 0,0 0 0,0 0 16,0 0-1,-21-21-15,21-21 47,0 0-47,0 0 0,0 0 16,21 21-16,0-21 0,-21-22 0,21 22 16,0 0-16,1 0 0,20 0 0,-21-1 15,0 1-15,22 0 0,-22 0 0,0 21 16,0 0-16,0 0 0,-21 21 15,0 0-15,0 0 0,0 1 0,0-1 16,0 0-16,0 0 0,0 0 16,0 0-16,0 1 0,0-1 0,-21 0 15,21 0-15,-21-21 0,21 21 0,-21-21 16,21 21-16</inkml:trace>
  <inkml:trace contextRef="#ctx0" brushRef="#br0" timeOffset="32144.07">16235 4170 0,'21'0'16,"0"-21"-1,0 21-15,-21-21 0,21 21 16,1 0-16,-22-22 0,21 22 0,0-21 16,-21 0-16,21 21 0,-21-21 15,21 21-15,-21-21 16,-21 21 0,0 0-16,21 21 0,-21-21 0,0 21 15,-1 0-15,1 0 0,0 1 0,21-1 16,-21-21-16,21 21 0,-21 0 15,21 0-15,0 0 0,-21 1 0,21-1 16,0 0-16,21-21 16,0 0-1,0 0-15,0 0 0,0 0 16,1 0-16,-1 0 0,0 0 0,0-21 16,0 21-16,0-21 0,1-1 0,20 22 15,-21-21-15</inkml:trace>
  <inkml:trace contextRef="#ctx0" brushRef="#br0" timeOffset="32531.85">16700 4001 0,'0'21'0,"-21"0"15,0-21-15,21 21 0,-21 0 0,21 0 16,0 1-16,-21-1 0,0 0 0,21 0 16,0 0-16,0 0 15,-22 1-15,1-22 16,21 21-16,0-42 47,0-1-32,21 1-15,1 0 0,-1 21 0,-21-21 16,21-21-16,0 20 0,0 1 0,0 0 16,1 0-16,-1 21 0,0-21 15,0 21-15,0 0 0,0 0 0,1 0 16,-22 21-16,0 0 0,0 0 0,0 0 15,0 1-15,0-1 0,0 0 0,0 0 16,0 0-16,0 0 16,0 1-16,0-1 0,-22-21 15,22 21-15,0-42 47,22 0-47,-22-1 16</inkml:trace>
  <inkml:trace contextRef="#ctx0" brushRef="#br0" timeOffset="32833.51">17547 3535 0,'0'0'15,"-21"0"1,0 21-16,0 0 0,21 0 0,-22 1 15,1-1-15,21 0 0,-21 21 0,0-21 16,0 22-16,0-1 0,21 0 0,-22 1 16,1-1-16,0 0 0,0 1 0,0-1 15,0 0-15,21 1 0,-22-22 16,22 21-16,-21-21 0,21 1 0,-21-1 16,21 0-16,0 0 15,21-21 1,0 0-16,1 0 0,-1 0 15,0-21-15,0 21 0,0-21 0,0 0 16,1-1-16,-1 1 0,0 0 0,-21 0 16,0 0-16</inkml:trace>
  <inkml:trace contextRef="#ctx0" brushRef="#br0" timeOffset="32988.43">17208 3979 0,'-21'0'0,"42"0"0,-63 0 16,63 0 15,0 0-31,1 0 16,-1-21-16,21 21 0,-21-21 0,22 21 15,20-21-15,-21 21 0,1 0 16,-1-21-16</inkml:trace>
  <inkml:trace contextRef="#ctx0" brushRef="#br0" timeOffset="33261.28">18351 3641 0,'-42'0'15,"21"0"1,0 21-16,0 0 0,-1 0 0,1 0 16,0 1-16,0-1 0,-21 21 0,20 0 15,-20 1-15,0-1 0,21 22 16,-22-22-16,1 21 0,0-20 0,-22 20 0,22 1 15,-1-22-15,1 22 0,-21-22 16,20 0-16,1 1 0,21-1 16,-22-21-16,22 21 0,-21-20 0,21-1 0,0 21 15,-1-21-15,1 0 0,0 1 16,0-1-16,0 0 0,0 0 16,-22-21-16</inkml:trace>
  <inkml:trace contextRef="#ctx0" brushRef="#br0" timeOffset="34023.83">13483 5715 0,'0'0'0,"21"0"0,-21-21 0,21 21 0,1-21 15,-1 21-15,0-21 0,0-1 0,0 1 16,0 21-16,1-21 0,-22 0 0,0 0 16,0 0-16,0-1 0,0 1 15,-22 0-15,1 21 0,0 0 16,0 0-16,0 0 0,-22 0 0,22 0 15,-21 0-15,0 0 0,20 21 0,-20 0 16,21 1-16,0-1 0,0 0 16,-1 21-16,1-21 0,21 1 15,-21 20-15,21-21 0,0 0 0,0 0 0,0 1 16,21 20-16,0-42 0,1 21 16,-1-21-16,0 0 0,0 0 15,0 0-15,0 0 0,1 0 0,20 0 16,-21 0-16,0-21 0,22 0 0,-22 0 15,0-1-15,0 1 0,0 0 16,0 0-16,1 0 0,-1 0 0,-21-22 16,21 22-16,0-21 0,-21-1 0,0 22 15,21-21-15,-21 0 0,0 20 0,0-20 16,21 21-16,-21-21 0,0 20 0,0 1 16,0 42-1,0 1-15,0 20 16,0-21-16,0 21 15,0-20-15,0 20 0,0 0 0,0 1 16,0-22-16,0 21 0,0 0 0,0-20 16,0-1-16,0 21 0,0-21 0,0 0 15,22 1-15,-22-1 0,21-21 0,-21 21 16,0 0-16,21-21 0,0 0 0,0 0 16,0 0-16,1 0 0,-1-21 15,0 21-15</inkml:trace>
  <inkml:trace contextRef="#ctx0" brushRef="#br0" timeOffset="34353.85">14139 5609 0,'0'21'16,"21"-21"-1,1 0-15,-1 0 16,0 0-16,0 0 0,0-21 15,-21 0-15,21 21 0,1-21 0,-1 21 16,-21-21-16,0 0 16,0-1-16,-21 22 15,-1 0 1,1 0-16,0 0 0,0 0 16,0 22-16,0-1 0,-1 0 0,1 0 15,0 0-15,0 43 0,21-43 16,0 0-16,0 0 0,0 0 0,0 1 15,0-1-15,0 0 0,21 0 16,0-21-16,0 0 0,1 0 0,20 0 16,-21 0-16,0 0 0,22 0 0,-22 0 15,0-21-15,21 21 0</inkml:trace>
  <inkml:trace contextRef="#ctx0" brushRef="#br0" timeOffset="34565.74">14690 5503 0,'0'0'0,"0"22"32,0-1-32,0 0 15,-22 0-15,22 0 0,0 0 0,-21 1 16,21-1-16,0 0 0,0 0 0,0 0 16,0 0-16,0 1 15,21-1-15,1-21 16,-1 0-1,0 0-15</inkml:trace>
  <inkml:trace contextRef="#ctx0" brushRef="#br0" timeOffset="35050.65">14880 5482 0,'0'0'0,"-21"0"0,21-21 16,-21 0-1,0 0-15,-1 21 16,1 0-1,0 21-15,21 0 0,-21 0 16,21 0-16,0 1 0,0-1 0,-21 0 16,21 42-16,0-41 0,0-1 15,0 0-15,0 0 0,0 0 0,0 0 16,0 1-16,0-1 0,21-21 16,-21 21-16,21-21 15,0 0-15,0 0 16,1 0-16,-1 0 0,0-21 15</inkml:trace>
  <inkml:trace contextRef="#ctx0" brushRef="#br0" timeOffset="35431.33">15155 5503 0,'0'0'0,"0"22"47,0-1-31,0 0-16,21 0 0,-21 0 15,22 0-15,-22 1 0,0-1 16,0 0-16,0 0 0,0 0 0,0 0 16,0 1-16,0-1 0,0 0 0,0 0 15,0-42 32,0 0-47,0 0 16,0-1-16,0 1 0,0 0 0,21 0 15,-21 0-15,21 0 0,-21-22 0,21 22 16,-21 0-16,21 0 0,0 0 0,1-1 16,-22 1-16,21 21 0,0 0 15,0 0-15,0 0 16,0 0-16,-21 21 15,22-21-15,-22 22 0</inkml:trace>
  <inkml:trace contextRef="#ctx0" brushRef="#br0" timeOffset="35760.14">15600 5673 0,'21'0'31,"-21"-21"-31,21 21 0,-21-22 16,21 22-16,0-21 0,1 21 16,-22-21-16,21 0 0,0 0 0,-21 0 15,21-1-15,-21 1 16,-21 21 0,0 0-16,21 21 15,-21 1-15,-1-22 0,1 21 0,0 0 16,21 0-16,-21 0 0,21 0 0,-21 1 15,21-1-15,0 0 0,0 0 16,0 0-16,0 0 0,0 1 16,21-22-16,0 0 0,0 0 15,0 0-15,1 0 0,-1 0 0,0 0 16,0 0-16,0-22 0,22 22 16,-22-21-16,21 21 0,0-21 0</inkml:trace>
  <inkml:trace contextRef="#ctx0" brushRef="#br0" timeOffset="36375.78">16171 5482 0,'-21'0'0,"21"21"15,-21-21-15,21 22 0,0-1 16,-21 0-16,0 0 0,21 0 0,-22-21 0,22 21 16,0 1-16,0-1 0,0 0 15,0 0-15,0 0 0,0 0 16,-21-21 31,21-21-47,0 0 15,0 0-15,0 0 16,0 0-16,0-1 0,0 1 0,21 0 16,1 0-16,-22 0 0,21 0 0,0-1 15,0 1-15,0 21 0,0-21 0,1 21 16,-1-21-16,0 21 0,0 0 0,0 0 15,0 21-15,1 0 0,-1 0 16,-21 1-16,0-1 0,0 0 16,0 0-16,0 0 0,0 0 15,0 1-15,0-1 0,0 0 16,0 0-16,0 0 16,-21-21-1,21-21 1,0 0-1,0 0-15,0 0 0,0-1 16,21 22-16,0-42 0,0 21 16,0 0-16,0 0 0,1-1 0,-1 1 15,0 0-15,21 0 0,-21 21 0,1 0 16,-1 0-16,0 0 0,0 0 16,-21 21-16,0 0 0,0 0 15,0 1-15,0-1 16,0 0-16,0 0 0,0 0 0,0 0 15,-21 1-15,0-1 16,21 0-16,-21-21 0,21 21 16,0-42 15</inkml:trace>
  <inkml:trace contextRef="#ctx0" brushRef="#br0" timeOffset="36724.76">16827 5588 0,'0'-21'47,"22"21"-47,-1 0 15,-21-21-15,21 21 0,0 0 16,-21-21-16,21-1 0,0 22 15,-21-21-15,0 0 16,-21 21 0,0 0-16,0 0 15,0 21-15,0 0 16,21 1-16,0-1 0,-22-21 0,22 21 16,-21 0-16,21 0 0,0 0 15,0 1-15,-21-22 0,21 21 0,0 0 0,0 0 16,21-21-1,0 0-15,1 0 0,-1 0 16,0 0-16,0 0 16,0 0-16,0 0 0,1-21 0,-1 0 15</inkml:trace>
  <inkml:trace contextRef="#ctx0" brushRef="#br0" timeOffset="37411.68">17166 5503 0,'0'22'31,"-21"-22"-31,21 21 16,-21 0-16,21 0 0,-21-21 0,21 21 15,0 0-15,0 1 0,-22-1 16,22 0-16,-21-21 16,21 21-16,0-42 62,0 0-62,21 21 0,1-21 0,-22-1 16,21 1-16,0 0 0,0 0 0,0 0 15,0 0-15,1-1 0,-1 1 0,0 0 16,0 21-16,0 0 0,0-21 0,1 21 16,-22 21-1,0 0-15,0 0 0,0 1 0,0-1 16,0 0-16,0 0 15,0 0-15,0 0 0,0 1 16,0-1-16,0 0 0,0 0 16,21 0-16,0-21 15,0 0-15,0 0 0,0 0 16,1 0-16,-1 0 0,0 0 16,0 0-16,0 0 0,0-21 15,-21 0-15,22 21 0,-1-21 16,-21 0-16,21-1 0,0-20 0,-21 21 15,0 0-15,21-22 0,0 22 0,1-21 16,-1 0-16,-21 20 0,21-20 0,-21 0 16,21 21-16,-21-1 15,0 1-15,0 0 0,0 42 32,0 0-32,-21 1 0,21-1 15,-21 21-15,0-21 0,-1 0 0,22 22 16,-21-22-16,21 21 0,-21-21 0,21 1 15,0-1-15,-21 21 0,21-21 0,0 0 16,-21-21-16,21 22 0,0-1 0,0 0 16,0 0-16,21-21 15,0 0 1,0 0 0,0 0-16,1-21 15,-1 0-15,-21 0 16,0-1-16</inkml:trace>
  <inkml:trace contextRef="#ctx0" brushRef="#br0" timeOffset="37599.57">17568 5461 0,'-21'0'0,"0"0"16,42 0 15,0 0-31,0 0 15,1 0-15,-1 0 0,0 0 16,0 0-16,0 0 0,0 0 0,22 0 16,-22-21-16,0 21 0,0 0 0,0-21 15,1 21-15,-1-21 0</inkml:trace>
  <inkml:trace contextRef="#ctx0" brushRef="#br0" timeOffset="38115.79">18775 4318 0,'0'0'16,"0"-21"-1,21 21 1,0 0 0,0 21-16,0 0 15,1 0-15,-1 1 16,0-1-16,0 0 0,0 21 0,0 1 15,1-22-15,-1 21 0,-21 0 16,0 22-16,21-22 0,-21 22 0,0-22 16,0 22-16,0-1 0,0 1 0,0-1 15,-21 64-15,0-85 0,-1 22 16,-20-1-16,21-20 0,-21-1 0,-1 22 16,1-22-16,0-21 0,20 21 15,-20 1-15,0-22 0,-1 0 0,22 0 0,-21 0 16,21 1-16,0-1 0,-1 0 0,1-21 15,0 21-15,0-21 16,21 21-16,-21-21 16,0-21 15,-1 0-31</inkml:trace>
  <inkml:trace contextRef="#ctx0" brushRef="#br0" timeOffset="39376.61">4974 7070 0,'0'0'0,"21"-21"15,-21-1-15,0 1 16,21 21-16,1-21 0,-22 0 0,21 0 15,-21 0-15,0-1 0,0 1 16,0 0-16,0 0 0,0 0 16,-21 21-1,-1 0-15,1 0 0,-21 0 0,0 21 16,-1 0-16,1 0 0,0-21 0,-22 21 16,22 1-16,-1-1 0,1 0 15,0 0-15,-1 0 0,22-21 0,0 21 16,0 1-16,0-22 0,21 21 15,0 0 1,0 0-16,21-21 0,0 0 16,0 0-16,0 0 0,1 0 0,-1 21 15,21 0-15,-21-21 0,22 22 16,-22-1-16,21-21 0,-21 21 0,22 0 16,-22 0-16,0 22 0,0-22 0,0 0 15,0 0-15,-21 21 0,0-20 16,0-1-16,0 0 0,0 0 0,0 21 0,-21-20 15,0-1-15,0 0 0,0 0 16,-22-21-16,22 21 0,-21 0 16,0-21-16,20 0 0,-20 22 0,21-22 15,0 0-15,0 0 0,-1 0 0,1 0 16,21-22 0,0 1-16,0 0 15,21 0-15,1 0 0,-1 21 16,0 0-16,0 0 0,0 0 15,0 0-15,1 0 0,-1 0 0,0 0 16,0 21-16,0-21 0,0 21 16,-21 0-16,0 0 0,22 1 0,-22-1 15,0 0-15,0 0 0,0 0 0,0 22 16,0-22-16,-22 21 0,1-21 16,0 22-16,0-22 0,21 21 0,-21-21 15,0 22-15,-1-22 0,22 21 0,0-21 16,-21 0-16,21 1 0,0-1 0,0 0 15,0 0-15,0 0 16,21-21-16,1 0 0,-1 0 16,0 0-16,0 0 0,0 0 0,0-21 15,22 0-15,-22 0 0,0 21 0,0-21 16,0-1-16,22-20 0,-43 21 16,21 0-16</inkml:trace>
  <inkml:trace contextRef="#ctx0" brushRef="#br0" timeOffset="40496.32">7133 8954 0,'0'0'0,"0"-22"0,0 1 0,21-21 15,-21 21-15,0 0 0,0-1 16,-21 1-16,0 21 0,0 0 16,0 0-16,-1 0 0,-20 0 0,0 0 15,21 0-15,-22 21 0,-20 1 0,20-1 16,1 0-16,21 0 0,-21 21 0,-1 1 15,22-22-15,0 21 0,0-21 16,21 22-16,0-22 0,0 0 0,0 0 16,0 0-16,0 1 0,0-1 0,21 0 15,0-21-15,0 21 0,0-21 16,1 0-16,20 21 0,-21-21 0,21 0 0,-20 21 16,20-21-16,-21 22 15,21-22-15,-20 21 0,20-21 0,-21 21 16,0 0-16,22-21 0,-43 21 0,21 0 15,-21 1-15,21-22 0,-21 21 0,0 0 16,0 0-16,0 0 0,-21-21 0,-22 21 16,22 1-16,-21-1 0,0-21 15,-1 21-15,1-21 0,0 0 0,-22 0 16,22 0-16,-1 0 0,22 0 0,-21 0 16,0 0-16,20 0 0,-20 0 0,21 0 15,0-21-15,0 0 0,-1 21 16,1-22-16,21 1 0,-21 21 15,21-21-15,-21 0 0,21 0 16,0 0 0,21-1-1,0 22-15,0 0 0,22-21 16,-22 21-16,21 0 0,1 0 0</inkml:trace>
  <inkml:trace contextRef="#ctx0" brushRef="#br0" timeOffset="40988.55">7705 9017 0,'-22'0'15,"1"0"-15,0 0 16,0 0-16,0 0 0,0 21 0,-1-21 15,22 21-15,-21 1 0,0-1 16,0 0-16,0 0 0,21 0 0,-21 22 0,21-22 16,-22 0-16,1 21 0,21-21 15,0 1-15,0 20 0,0-21 0,0 0 16,0 0-16,0 22 0,0-22 16,0 0-16,21 0 0,-21 0 0,22-21 15,-1 22-15,0-22 0,0 0 0,21 0 16,-20 0-16,20 0 0,-21 0 0,21 0 15,1 0-15,-22-22 0,21 1 16,1 0-16,-1 0 0,0 0 0,-21 0 16,22-1-16,-1-41 0,-42 42 15,0-22-15,0 22 0,0-21 0,0 21 16,-21-22-16,0 22 0,-22-21 0,22 21 16,0 0-16,-21-1 0,21 1 15,-22 0-15,22 21 0,-21 0 16,21 0-16,-1 0 0,-20 0 0,21 0 15,0 21-15,0 0 0,21 1 0,0-1 16,0 0-16,0 0 0,0 0 16,0 0-16,21 1 15,0-22-15,0 0 0,0 0 0,0 0 16,1 0-16</inkml:trace>
  <inkml:trace contextRef="#ctx0" brushRef="#br0" timeOffset="41295.5">8594 8827 0,'0'0'0,"-22"0"16,22 21-1,0 21-15,0-21 0,-21 0 0,21 22 16,0-1-16,-21 0 0,21-20 15,0 20-15,0 0 0,0 43 16,0-64-16,0 21 0,0 1 0,0-1 16,-21-21-16,21 22 0,0-22 0,-21 21 15,21-21-15,0 0 0,0 1 16,0-1-16,0 0 0,0 0 16,21-42 15,-21 0-31,21 21 0,-21-21 0,0-1 15</inkml:trace>
  <inkml:trace contextRef="#ctx0" brushRef="#br0" timeOffset="41563.62">8509 9081 0,'0'-43'0,"0"86"0,0-107 0,0 43 16,0 0-16,0 0 0,21-1 0,0 1 15,0 0-15,1 21 16,-1-21-16,21 0 0,-21 21 0,22 0 15,-22 0-15,21 0 0,-21 0 0,22 0 16,-22 21-16,0 0 0,0 0 0,0 22 16,0-22-16,-21 21 0,0-21 0,0 22 15,0-22-15,0 21 0,-21-21 16,0 0-16,-21 1 0,21-1 0,-22 0 16,1 0-16,21 0 0,-22-21 0,1 21 15,21-21-15,0 0 0,0 22 0,-1-22 16,1 0-16</inkml:trace>
  <inkml:trace contextRef="#ctx0" brushRef="#br0" timeOffset="42085">10774 8403 0,'0'-21'0,"0"42"0,0-63 0,0 21 16,0 0-16,0-1 0,-21 22 15,-1 0-15,1 0 16,0 0-16,0 0 0,-21 0 15,20 0-15,-20 22 0,21 20 0,-21-21 16,20 21-16,-20 1 0,21-1 0,-21 22 16,20-1-16,1 1 0,-21-1 0,21 22 15,0-22-15,-1 1 0,1 20 16,0-20-16,0-22 0,21 22 0,0-1 16,0 43-16,0-64 0,0 1 15,21-1-15,0 0 0,0-20 0,1 20 16,-1-21-16,21 0 0,-21 0 15,0 1-15,1-22 0,20 0 0,-21 0 0,21 0 16,1 0-16,-1 0 0,-21-22 0,22 22 16,-1-21-16</inkml:trace>
  <inkml:trace contextRef="#ctx0" brushRef="#br0" timeOffset="42524.2">11303 8848 0,'-21'-21'16,"42"42"-16,-63-64 0,-1 43 0,22 0 0,-21 0 0,-1 0 16,22 0-16,-21 22 0,0-1 0,20 21 15,-20-21-15,21 22 0,0-1 0,0-21 16,-1 21-16,1 1 0,21-22 16,-21 21-16,21-21 0,0 22 15,0-22-15,0 0 0,0 0 0,21 0 16,0-21-16,1 22 0,-1-22 0,0 0 15,0 0-15,0 0 0,22 0 0,-22 0 16,0 0-16,21 0 0,-21-22 0,22 1 16,-22 21-16,0-21 0,0 0 0,0 0 15,1 0-15,-1-22 0,-21 22 0,0-21 16,0 21-16,0-22 0,21 22 16,-21 0-16,0 0 0,0-22 15,0 65 1,0-1-16,0 0 15,21 21-15,-21-21 0,0 1 0,0 20 16,21-21-16,-21 0 0,0 22 0,21-22 16,-21 0-16,0 0 0,22 0 15,-1 0-15,0 1 16,0-22-16,0 0 16,0 0-16,1 0 15,-22-22-15,0 1 0</inkml:trace>
  <inkml:trace contextRef="#ctx0" brushRef="#br0" timeOffset="42855.01">11620 9017 0,'0'-42'0,"0"84"0,22-84 0,-1 21 15,0-1-15,0 22 0,0 0 16,0 0-16,1 0 0,-1 0 16,0 0-16,-21 22 0,21-1 15,-21 0-15,21 0 0,-21 21 0,21-20 16,1-1-16,-22 0 0,0 0 0,21 21 15,-21-20-15,21-1 0,-21 0 0,0 0 16,0 0-16,0 0 0,-21-21 31,21-21-15,0 0 0,0 0-16,0 0 0,0 0 0,0-1 15,0 1-15,0 0 0,21 0 0,-21-21 16,21 20-16,-21 1 0,21-21 15,0 21-15,1 0 0,-1-1 16,0 22-16,0 0 0,0 0 16,-21 22-1,0-1-15</inkml:trace>
  <inkml:trace contextRef="#ctx0" brushRef="#br0" timeOffset="43208.99">12171 8954 0,'21'0'0,"-42"0"0,63-22 0,-42 1 0,21 0 16,0 21-16,-21-21 0,22 21 0,-1 0 15,0 0-15,0 0 0,-21 21 16,21 0-16,0 0 0,-21 1 0,0-1 16,22 21-16,-1-21 0,-21 0 0,0 1 15,21 20-15,-21-21 0,0 0 0,0 0 16,0 1-16,0-1 0,0 0 15,0 0-15,0 0 0,-21-21 16,21-21 15,0 0-31,0 0 16,0 0-16,0-1 0,0-20 16,0 21-16,21 0 0,0 0 0,0-22 15,-21 22-15,21-21 0,1 21 0,-1-1 16,-21-20-16,21 21 0,0 21 0,0-21 15,0 21 1,1 0-16,-1 0 0,0 0 16,0 0-16</inkml:trace>
  <inkml:trace contextRef="#ctx0" brushRef="#br0" timeOffset="44139.46">13123 8932 0,'0'-21'0,"0"-21"16,-21 42-1,0 0-15,0 0 16,0 0-16,-1 0 0,1 0 16,0 21-16,0 0 0,0 0 0,-22 1 15,22 20-15,0-21 0,0 0 0,0 0 16,0 22-16,21-22 0,0 0 0,-22 0 15,22 0-15,0 1 0,0-1 0,0 0 16,0 0 0,22-21-16,-1 0 0,0 0 0,0 0 15,0 0-15,0 0 0,1 0 0,-1-21 16,0 21-16,0-21 0,0 0 0,22 21 16,-43-22-16,21 1 0,0 0 0,0 0 15,0 0-15,-21 0 0,0-1 0,21 1 16,1 0-16,-22 0 0,0 0 0,0 0 15,0 42 1,0 0 0,0 0-16,0 0 0,-22 0 15,1 1-15,21-1 0,-21 0 16,21 0-16,0 0 0,0 0 16,0 1-16,0-1 0,0 0 0,0 0 15,21-21-15,0 0 16,1 0-16,-1 0 0,0 0 0,0 0 15,0 0-15,0 0 0,22 0 0,-1-21 16,-21 0-16,0 21 0,1-21 16,-1-1-16,0 1 0,0 0 15,0 0-15,0 0 0,-21 0 0,0-1 16,0 44 15,0-1-31,0 0 16,-21 0-16,21 0 0,0 0 15,0 1-15,0-1 0,0 0 16,21-21 0,1 0-16,-1 0 0,0 0 0,0 0 15,0 0-15,0 0 0,1 0 16,-1 0-16,0 0 0,0-21 16,0 0-16,0 21 0,-21-22 0,22 1 15,-1 0-15,-21 0 0,21 0 0,-21 0 16,0-1-16,0 1 0,21 0 15,-21 0-15,0 42 32,-21 0-32,21 0 0,0 1 0,-21 20 15,0-21-15,-1 0 0,1 22 0,21-1 16,-21-21-16,0 21 0,21-20 0,0 20 16,0 0-16,-21 1 0,21-1 0,0-21 15,0 21-15,0 1 0,-21-1 0,21 0 16,0-20-16,0 20 0,0-21 0,0 21 15,0-20-15,0 20 0,0-21 0,0 0 16,0 0-16,0 1 0,-22-1 16,1 0-16,21 0 15,0 0-15,0-42 32,0 0-32,21 0 15</inkml:trace>
  <inkml:trace contextRef="#ctx0" brushRef="#br0" timeOffset="44475.35">14182 8488 0,'0'-21'0,"0"42"0,21-63 16,-21 20-16,21 22 0,0 0 15,0 0-15,0 0 0,1 22 16,-1-1-16,0 21 0,0-21 0,0 22 16,0-1-16,-21 21 0,0-20 0,0 20 15,0 1-15,0-1 0,0 1 0,0-1 16,0 1-16,-21-1 0,0 1 0,0-1 16,0-20-16,0-1 0,-22 21 15,22-20-15,-21-22 0,21 21 0,-1-21 16,1 1-16,0 20 0,0-42 0,21 21 15,0 0-15,-21-21 0,0 0 16,21 21-16,-22-21 0,1 0 16,0 0-16,0 0 15,0 0-15,0 0 0</inkml:trace>
  <inkml:trace contextRef="#ctx0" brushRef="#br0" timeOffset="45471.83">4508 11621 0,'0'0'0,"22"0"0,20 0 16,-21 0-1,-21 21-15,21 0 16,-21 0-16,0 0 16,0 0-16,0 1 15,-21-1-15,0 0 0,-21 0 0,20 0 16,-20 0-16,0 1 0,-1-1 16,1 0-16,-21 0 0,20 0 0,22 22 15,-21-22-15,-1 0 0,22 0 0,0 0 16,0-21-16,21 21 0,0 1 0,0-1 15,0 0-15,21-21 16,0 0 0,0 0-16,1 0 0,20 0 0,-21 0 15,21 0-15,-20 0 0,20 0 16,0 0-16,-21 0 0,22 0 0,-22 0 0,0 21 16,21-21-16,-42 21 15,22 0-15,-22 1 0,0-1 0,0 21 16,0-21-16,0 0 0,-22 22 0,1-22 15,0 0-15,0 21 0,0-20 0,0 20 16,-1-21-16,22 21 0,-21-20 0,21 20 16,-21-21-16,21 0 0,0 22 15,0-22-15,0 0 0,0 0 0,21 0 16,0 22-16,-21-22 0,0 0 0,0 0 16,0 0-16,0 0 15,-21 1-15,0-22 16,0 0-16,0 0 0,0 0 15,-1 0-15,1 0 0,0 0 0,0 0 16,21-22-16,0 1 16,0 0-16,0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23:28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6308 5440 0,'0'-21'31,"-22"21"-15,1 0-1,0 0 1,0 0-16,0 0 16,0 0-1,-1 0-15,-20 0 16,21 0-16,0 0 15,0 0-15,-1 0 0,22 21 16,-21-21-16,0 0 0,0 0 16,0 0-1,0 0 1,42 0 46,0 0-46,0 0-16,0 0 16,0 0-16,1 0 0,-1 0 15,0 0-15,0 0 0,0 0 16,0 0-16,1 0 16,-1 0-16,0 0 15,0 0-15,0 0 16,0 0-16,1 0 0,-1 0 15,0 0-15,0 0 0,0 0 0,0 0 16,22 0-16,-22 0 0,0 0 16,21 0-16,-20 0 0,20 0 0,-21 0 15,0 0-15,22 0 0,-22 0 16,21 0-16,0 0 0,-20 0 0,20 0 16,-21 0-16,21 0 0,-20 0 0,20 0 15,-21 0-15,0 0 0,22 0 0,-22 0 16,0 0-16,21 0 0,-21 0 15,1 0-15,-1 0 0,21 0 0,-21 0 16,0 0-16,1 0 0,-1 0 0,0 0 16,0 0-16,0 0 0,0 0 0,1 0 15,-1 0-15,0 0 16,0 0-16,0 0 0,0 0 16,1 0-16,-1 0 0,0 0 0,0 0 15,0 0-15,0 0 0,1 0 16,-1 0-16,0 0 0,0 0 15,0 0-15,0 0 16,1 0-16,-1 0 0,0 0 16,0 0-1,0 0-15,0 0 16,1 0 0,-1 0-1,0 0 16,0 0-15,0 0 0,-21-21 93,-21 21-93,21-21-16,0-1 15</inkml:trace>
  <inkml:trace contextRef="#ctx0" brushRef="#br0" timeOffset="950.45">7874 5059 0,'0'0'0,"-21"0"0,0-21 31,-1 21-31,1 0 16,21 21 31,21-21-47,-21 21 15,22-21-15,-22 21 0,21-21 16,0 21-16,0-21 16,0 22-16,0-22 0,-21 21 0,22-21 15,20 21-15,-21-21 0,0 0 16,-21 21-16,21-21 0,1 0 0,-1 21 15,0-21-15,0 0 16,0 21-16,0-21 16,1 0-16,-1 22 0,0-22 15,-21 21 32,0 0 0,-21 0-31,0-21-16,-1 0 0,22 21 15,-21-21-15,0 21 0,0 1 16,0-22-16,0 21 0,-1-21 0,1 21 16,0-21-16,0 21 0,-21 0 0,20-21 15,1 21-15,0 1 0,-21-22 0,21 21 16,-1 0-16,1-21 0,0 21 15,-21 0-15,21-21 0,-1 21 0,1 1 16,0-1-16,0-21 16,0 21-16,21 0 0,-21-21 0,-1 21 15,22 0 1,-21-21-16,42 0 62,1-21-62,-1 0 0,0 21 0,0-21 16,0 0-16,22 0 0,-22-1 0,0 1 16,21 0-16,1 0 0,-22 0 15,21 0-15,-21-1 0,22 1 16,-22 21-16,21-21 0,-21 0 0,0 21 16,1-21-16,20 0 0,-21 21 0,0-22 15,0 22-15,1-21 16,-1 21-16,-21-21 15,-21 21 79,-1 0-78,22-21-1</inkml:trace>
  <inkml:trace contextRef="#ctx0" brushRef="#br0" timeOffset="7268.5">19177 4509 0,'0'-22'15,"0"1"1,0 0-16,0 0 16,0 0-1,0 0 1,0-1-16,0 1 16,0 0-1,0 0 16,-21 21 188,21 21-203,0 0-1,0 0 1,-21-21-16,21 22 0,0-1 16,0 0-16,0 0 0,-22-21 15,22 21-15,0 0 0,0 1 0,0-1 16,0 0-16,0 0 16,0 0-16,0 0 0,0 1 0,0-1 15,0 0-15,0 0 0,0 0 0,0 0 16,0 1-16,0-1 15,0 0-15,0 0 0,0 0 0,0 0 16,0 1-16,0-1 0,0 0 0,0 0 16,0 0-16,0 0 0,0 1 15,0-1 1,0 0-16,0 0 0,0 0 16,0 0-16,0 1 15,0-1-15,0 0 16,0 0-16,0 0 15,0 0-15,0 1 16,-21-22-16,21 21 0,-21 0 16,21 0-16,0 0 15,0 0 17,-21-21 30,21-21-46,0 0-1,0 0-15,0 0 0,21 0 16,-21-1-16</inkml:trace>
  <inkml:trace contextRef="#ctx0" brushRef="#br0" timeOffset="9621.91">19346 4297 0,'0'0'0,"-21"0"15,0 0-15,0 0 0,0 0 16,-1 0-16,1 0 16,0 0-16,0 0 15,0 0-15,0 0 16,42 0 62,0 0-78,0 0 0,0 0 16,0 0-16,1 0 15,-1 0-15,0 21 0,0-21 0,0 0 16,22 0-16,-22 0 0,0 0 0,0 0 15,21 0-15,-20 0 0,-1 0 16,21 0-16,-21 21 0,0-21 0,1 0 16,-1 0-16,21 0 0,-21 0 15,0 0-15,1 0 0,-1 0 16,0 0-16,0 0 0,21 0 0,-20 0 16,-1 0-16,0 0 0,0 0 0,0 0 15,0 0-15,1 0 0,-1 21 16,0-21-16,0 0 0,0 0 0,0 0 15,1 0-15,-1 0 0,0 0 0,0 0 16,0 0-16,22 0 0,-22 0 16,0 0-16,0 0 0,0 0 0,22 0 15,-22 0-15,0 0 0,0 0 0,0 0 16,0 0-16,1 0 0,-1 0 16,0 0-16,21 0 0,-21 0 15,1 0-15,-1 0 0,0 0 0,0 0 16,21 0-16,-20 0 0,-1 0 0,21 0 15,0 0-15,-20 0 0,20 22 16,0-22-16,1 0 0,-1 0 0,-21 0 16,21 0-16,1 0 0,-1 0 0,-21 0 15,22 0-15,-22 0 0,21 0 16,-21 0-16,0 0 0,1 0 0,20 0 16,-21 0-16,0 0 0,0 0 0,1 0 15,20 0-15,0 0 0,1 0 16,-1 0-16,0 0 0,1 0 15,-1 0-15,21 0 0,-20 0 0,-1 0 16,0 0-16,-20 0 0,20 0 16,0 0-16,1 0 0,-1 0 0,0 0 15,-21 0-15,22 0 0,-1 0 0,-21 0 16,22 0-16,-22 0 0,21 0 16,-21 0-16,22 0 0,-22 0 0,21 0 15,0-22-15,-20 22 0,20 0 0,0 0 16,1 0-16,-1 0 0,0 0 15,1 0-15,-1 0 0,0 0 0,-21 0 16,22 0-16,-1 0 0,0 0 0,-20 0 16,20 0-16,0 0 0,-21 0 15,22 0-15,-22 0 0,21 0 16,1 0-16,-1 22 0,-21-22 0,21 0 16,1 0-16,-1 0 0,0 0 0,1 0 15,-1 0-15,0 0 0,1 0 16,-1 0-16,0 0 0,1 0 0,-1 0 15,0 0-15,1 0 0,-1 0 0,-21 0 16,22 0-16,-22 0 0,21 0 16,-21 0-16,22 0 0,-22 0 0,21 0 15,-21 0-15,22 0 0,-1 0 16,-21 0-16,21 0 0,1-22 0,-1 22 0,0 0 16,1 0-16,-1 0 15,22 0-15,-22 0 0,21 0 0,-20 0 16,-1 0-16,0 0 0,22 0 0,-22 0 15,1 0-15,-22 0 0,21 0 16,0 0-16,1 0 0,-22 0 0,21 0 16,1 0-16,-22 0 0,21 0 0,0 0 15,-20 0-15,20 0 16,0 0-16,1 0 0,-1 0 0,0 0 0,1 0 16,-1 0-16,0 0 0,1-21 0,-1 21 15,0 0-15,1 0 0,-22 0 16,21 0-16,0 0 0,1 0 15,-22 0-15,21 0 0,1 0 0,-22 0 16,21-21-16,-21 21 0,22 0 0,-1 0 16,-21 0-16,21 0 0,1 0 15,-22-21-15,0 21 0,21 0 0,-20 0 16,-1 0-16,0 0 0,0 0 0,0 0 16,0 0-16,1 0 0,-1 0 15,0 0-15,0 0 0,0-21 0,0 21 16,1 0-16,20 0 0,-21 0 0,21 0 15,-20 0-15,20 0 0,-21 0 16,21 0-16,-20 0 0,-1 0 16,21 0-16,-21 0 0,0-21 0,1 21 15,-1 0 1,0 0 0,0 0-1,0 0 1,0 0-1,1 0 1,-22 21 31,0 0-16,0 0-15,0 0-16,0 0 15,0 1-15,0-1 16,0 0-16,0 0 0,0 0 16,-22 0-16,22 1 0,0-1 15,0 0-15,-21-21 0,21 21 16,0 0-16,0 0 0,0 1 0,0-1 16,-21 0-16,21 0 0,0 0 0,-21 0 15,21 1-15,0-1 0,0 0 16,0 0-16,0 21 0,0-20 0,-21-1 15,21 0-15,0 0 0,0 0 16,0 0-16,0 1 0,0-1 0,-21 0 16,21 0-16,0 0 0,0 0 15,0 1-15,0-1 16,0 0-16,0 0 0,0 0 16,0 0-1,-22-21-15,1 0 47,0 0-31,0 0-16,0-21 15</inkml:trace>
  <inkml:trace contextRef="#ctx0" brushRef="#br0" timeOffset="11748.09">19135 5334 0,'-22'0'47,"1"0"-31,0 0-16,0 0 15,42 0 32,0 0-47,0 0 16,1 0-16,-1 0 0,0 0 16,0 0-16,0 0 0,0 0 15,1 0-15,-1 0 0,0 0 0,0 0 16,0 21-16,22-21 0,-22 0 0,21 0 15,-21 0-15,22 0 0,-1 0 0,0 0 16,1 0-16,-1 0 0,0 0 16,-21 0-16,22 0 0,-1 0 0,0 0 15,1 0-15,-22 0 0,21 0 0,1-21 16,-22 21-16,0 0 0,21 0 16,-21 0-16,22 0 0,-22 0 0,21 0 15,-21 0-15,22 0 0,-1 0 0,0 0 16,1-21-16,-1 21 0,0 0 15,1 0-15,20 0 0,-20 0 16,-1 0-16,21 0 0,-20 0 0,-1 0 16,22 0-16,-22 0 0,0 0 0,1 0 15,-1 0-15,0 0 0,1 0 0,-1 0 16,0 0-16,1 0 0,-1 0 16,21 0-16,-20 0 0,-1 0 0,22 0 15,-22 0-15,21 0 0,-20 0 0,20 0 16,-20 0-16,20 0 0,-21 0 0,1 0 15,-1 0-15,22 0 0,-22 0 16,0 0-16,1 0 0,-1 0 0,21 0 16,-20 0-16,-1 0 0,22 0 15,-22 0-15,21 0 0,-20 0 0,20 0 16,-20 0-16,20 0 0,-21 0 16,22 0-16,-22 0 0,22 0 0,-22 0 15,22 0-15,-22 0 0,21 0 0,-20 0 16,20 0-16,-20 21 0,20-21 0,-21 0 15,22 0-15,-22 0 0,1 0 16,20 0-16,-21 0 0,1 0 0,20 0 16,-20 0-16,-1 0 0,21 0 15,-20 0-15,-1 0 0,0 0 0,1 21 0,-1-21 16,0 0-16,1 0 16,-22 0-16,21 0 0,1 0 0,-1 0 15,0 0-15,-21 0 0,22 0 0,-1 0 16,0 0-16,-20 0 0,20 0 0,0 0 15,1 0-15,-22 0 0,21 0 16,0 0-16,1 0 0,-22 0 0,21 0 16,1 0-16,-22 0 0,21 0 0,0 0 15,-20 0-15,20 0 0,-21 0 0,0 0 16,0 0-16,22 0 0,-22 0 16,0 0-16,0 0 0,0 0 15,1 0-15,-1 0 0,0 0 0,0 0 16,0 0-16,0 0 0,1 0 0,-1 0 15,0 0-15,21 0 0,-21 0 0,1 0 16,-1 0-16,21 0 0,-21 0 16,0 0-16,22 0 0,-22 0 0,0 0 15,21 0-15,-20 0 0,-1 0 0,0 0 16,21 0-16,-21 0 0,1 0 0,-1 0 16,0 0-16,0 0 0,0 0 15,0 0-15,1 0 0,-1 0 16,0 0-16,0 0 15,0 0-15,0 0 0,1 0 16,-1 0-16,0 0 16,0 0-16,0 0 0,0-21 15,1 21 1,-1 0-16,0 0 0,0 0 16,0 0-16,0 0 0,1 0 15,-1 0-15,0 0 16,0 0-16,0 0 0,0 0 15,1 0-15,-1 0 0,0 0 16,0 0-16,0 0 16,0 0-16,1 0 0,-1 0 15,0 0-15,0-21 0,0 21 16,0 0 0,1 0-16,-1 0 15,0 0 1,0 0-16,0 0 15,0 0-15,1 0 16,-1 0 0,0 0-1,0 0-15,0 0 0,0 0 16,1 0 0,-1 0-1,0 0 1,0 0-16,0 0 15,0 0 17,1 0-17,-1 0 1,0 0 15,0 0 0,0 0 32,-21-21 46</inkml:trace>
  <inkml:trace contextRef="#ctx0" brushRef="#br0" timeOffset="14046.26">20680 4509 0,'0'-22'16,"0"1"-1,0 0 1,21 21-16,-21-21 31,0 0-15,0 42 78,-21 0-79,21 0-15,0 0 16,0 1-16,0-1 0,0 0 0,-21-21 16,21 21-16,0 0 0,0 0 15,-22 1-15,22-1 0,0 0 0,0 0 16,0 0-16,0 0 0,0 22 0,0-22 15,0 0-15,0 21 0,0-20 16,0 20-16,0-21 0,0 0 0,0 22 16,0-22-16,0 0 0,0 0 0,0 0 15,0 0-15,0 1 0,0-1 0,0 0 16,0 0-16,0 0 16,0 0-16,0 1 15,0-1-15,0 0 16,0 0-1,0-42 64,0 0-79,0 0 15</inkml:trace>
  <inkml:trace contextRef="#ctx0" brushRef="#br0" timeOffset="15032.26">22225 4466 0,'0'-21'16,"0"0"0,0 0-16,0 0 15,0 42 48,0 0-63,0 0 15,0 0-15,0 0 0,0 1 16,0-1-16,0 0 16,0 0-16,0 0 0,0 22 0,0-22 15,0 0-15,0 0 0,0 21 16,0-20-16,0-1 0,0 21 0,0-21 15,0 0-15,0 22 0,0-22 0,0 0 16,0 0-16,0 22 0,0-22 0,0 0 16,0 0-16,-21 0 0,21 0 15,0 1-15,0-1 0,-21 0 0,21 0 16,0 0-16,0 0 0,-22-21 16,22 22-16,0-1 0,0 0 15,0 0 1,0-42 46,0 0-46,0 0-16,0-1 0,0 1 16</inkml:trace>
  <inkml:trace contextRef="#ctx0" brushRef="#br0" timeOffset="15840.82">24024 4509 0,'0'-22'31,"0"1"-15,0 42 78,0 1-94,0-1 0,0 0 15,0 0-15,0 0 16,0 0-16,0 1 0,0-1 15,0 0-15,0 0 0,0 0 16,0 0-16,0 1 0,0-1 16,0 21-16,0-21 0,0 0 15,0 1-15,0-1 0,0 0 0,0 0 16,0 0-16,0 22 0,0-1 16,0-21-16,0 0 15,0 0-15,0 1 0,0-1 0,0 0 16,0 0-16,0 0 0,0 0 15,0 1-15,0-1 16,0 0-16,0 0 16,0 0-1,0-42 48,0 0-48,21 0-15,0 0 0,-21-1 16</inkml:trace>
  <inkml:trace contextRef="#ctx0" brushRef="#br0" timeOffset="16812.25">26014 4382 0,'0'-22'15,"0"1"-15,0 42 94,0 1-94,0-1 16,0 0-16,0 0 15,0 0-15,0 0 0,0 1 16,0-1-16,0 0 0,0 0 16,0 0-16,0 0 0,-21 1 15,21-1-15,0 0 0,0 0 16,0 21-16,0-20 0,-22-1 0,22 21 0,0-21 15,0 22-15,0-22 0,0 0 16,0 21-16,0-21 0,-21 1 16,21 20-16,0-21 0,-21 0 0,21 0 15,0 1-15,0-1 0,0 0 16,0 0-16,-21 0 0,21 0 16,0 1-16,0-1 15,0 0 1,0 0 15,21-21 110,-21-21-63</inkml:trace>
  <inkml:trace contextRef="#ctx0" brushRef="#br0" timeOffset="25647.74">20066 5609 0,'0'-21'16,"0"0"15,0 0-15,-21 21-16,21-21 15,-21-1 1,21 1 0,-22 21-16,1 0 15,0 0 1,0 0 0,0 0-16,0 0 15,-1 0-15,1 0 16,0 0-16,0 0 15,21 21-15,-21-21 16,21 22-16,-21-22 0,21 21 0,-22-21 0,22 21 16,-21 0-16,21 0 0,-21-21 15,21 21-15,0 1 0,-21-1 16,21 0-16,0 0 16,0 0-16,0 0 0,0 1 15,-21-1-15,21 0 16,0 0-16,0 0 0,0 0 15,0 1-15,0-1 16,21 0 0,0-21-1,-21 21-15,21-21 16,0 21-16,1-21 16,-1 0-16,0 0 31,0 0-31,0 0 0,0 0 15,1 0-15,-1 0 0,0 0 16,-21-21-16,21 21 16,0 0-16,0-21 0,1 0 15,-22 0-15,21 21 16,0-22-16,-21 1 0,0 0 16,21 21-16,-21-21 0,21 0 0,-21 0 15,0-1-15,0 1 0,21 0 16,-21 0-16,0 0 0,0 0 15,0-1-15,0 1 0,0 0 0,0 0 16,0 0-16,0 0 0,0-1 16,0 1-16,-21 0 0,21 0 15,-21 21-15,0 0 16,0-21-16,0 21 0,-1 0 16,1 0-16,0 0 15,0 0-15,0 0 16,0 0-16,-1 0 0,1 21 15,0 0 1,0-21-16,21 21 16,-21-21-1,21 21-15</inkml:trace>
  <inkml:trace contextRef="#ctx0" brushRef="#br0" timeOffset="26654.16">21463 5715 0,'0'-21'16,"0"0"0,0 0-1,0-1-15,0 1 16,21 0-16,0 0 15,-21 0 1,21 21-16,-21-21 0,22 21 16,-22 21 46,0 0-62,0 0 16,0 0-16,0 0 15,0 1-15,0-1 0,0 0 16,0 0-16,-22 0 0,22 0 0,0 1 16,0-1-16,0 0 0,0 0 0,0 0 15,0 0-15,0 1 16,0-1-16,-21 0 0,21 0 16,0 0-16,0 0 15,-21-21 1,21 22-16,-21-22 15,0 0 17,0 0-32,-1 0 15,1 0-15,0 0 0,0 0 16,0 0-16,0 0 0,-1 0 16,1 0-16,0 0 31,0 0-31,42 0 47,0 0-47,0 0 0,1 0 15,-1 0-15,0 0 0,0 0 0,0 0 16,0 0-16,1 0 0,-1 0 16,0 0-16,0 0 0,0 0 0,22 0 15,-22 0-15,0 0 16,0 0-16,0 0 15,0 0 32,1 0-47,-1 0 0,0 0 16,0 0-16,0-22 16</inkml:trace>
  <inkml:trace contextRef="#ctx0" brushRef="#br0" timeOffset="27692.08">22945 5588 0,'-22'0'16,"1"0"15,21-21-31,0 0 31,0 0-15,0-1-1,21 22 1,-21-21-16,22 21 0,-1 0 0,0-21 16,0 21-1,0 0-15,0 0 0,1 0 16,-1 0-16,0 0 0,0 0 15,0 0-15,0 0 16,1 21-16,-22 0 16,21-21-16,-21 22 15,0-1-15,0 0 0,0 0 16,0 0-16,0 0 16,0 1-16,0-1 0,0 0 15,-21 0-15,21 0 0,-22-21 16,1 21-16,0 1 0,21-1 0,-21 0 15,0 0-15,0-21 0,21 21 0,-22 0 16,1-21-16,0 22 0,21-1 0,-21-21 16,0 21-16,0-21 0,21 21 15,-22-21-15,22 21 0,-21-21 16,0 21-16,0-21 31,42-21 16,0 21-47,-21-21 16,21 21-16,1 0 0,-1-21 15,0 21-15,0 0 0,0 0 16,0 0-16,1 0 16,-1 0-16,0 0 15,0 21-15,0-21 16,-21 21-16,21-21 0,1 0 15,-1 21-15,0-21 0,0 0 16,0 0-16,0 0 16,1 0-16,-1 0 31,0 0-31,0-21 31,0 21-31,-21-21 16,21 0-16</inkml:trace>
  <inkml:trace contextRef="#ctx0" brushRef="#br0" timeOffset="28873.27">25252 5503 0,'-21'0'0,"-1"0"16,1 0-16,42 0 78,1 0-78,-1 0 15,0 0-15,0 0 0,0 0 16,0 0-16,1 0 0,-1 0 16,-21 22-16,21-22 15,-21 21-15,21 0 16,-21 0-16,0 0 15,0 0-15,0 1 0,-21-1 16,21 0-16,-21-21 0,0 21 16,-1-21-16,22 21 0,-21-21 15,0 21-15,0-21 0,0 22 16,0-1-16,-1-21 0,1 0 16,0 0-1,21-21 32,21 21-31,0 0-16,1 0 15,-1 0-15,0 0 0,0 0 16,0 0-16,0 0 0,1 0 16,-1 0-16,0 0 15,0 0-15,0 0 16,0 0-16,-21 21 0,22 0 15,-22 0-15,0 0 16,0 0-16,0 1 16,0-1-1,0 0-15,-22-21 16,1 21-16,0 0 0,0-21 16,0 21-16,0-21 0,-1 0 15,1 22-15,0-22 0,0 0 0,0 0 16,0 0-16,-1 21 0,1-21 15,0 0-15,0 0 0,0 0 16,0 0-16,-1 0 0,1 0 0,0 0 16,0 0-16,0 0 0,0 0 15,-1 0 1,22-21 0,-21 21-16,21-22 62,21 22-46,1-21-16,-1 0 0,0 21 15</inkml:trace>
  <inkml:trace contextRef="#ctx0" brushRef="#br0" timeOffset="30311.99">26797 5652 0,'0'-22'16,"0"1"15,0 0-31,0 0 16,0 0-1,21 21-15,-21-21 0,0-1 32,0 44-1,0-1-31,0 0 15,0 0-15,0 0 16,0 0-16,0 1 0,0-1 0,0 0 16,-21-21-16,21 21 15,0 0-15,0 0 0,0 1 0,-21-1 16,21 0-16,-21 0 0,21 0 0,0 0 16,0 1-16,-22-1 0,1 0 15,21 0-15,-21-21 0,21 21 16,0 0-16,0 1 0,-21-22 15,21 21-15,-21-21 16,21 21 0,0-42 15,21 21-15,-21-21-1,0-1-15,21 22 0,0-21 16,0 21-16,1-21 15,-1 21 1,0 0-16,0 0 0,0 0 16,0 0-16,1 0 0,-1 0 15,0 0-15,0 0 0,0 0 16,0 0-16,1 0 0,-1 0 16,0 0-16,0 0 0,0 0 15,0 0-15,-21-21 0,22 0 16,-1 21-16,-21-21 0,21 21 15,-21-22-15,0 1 16,0 0-16,0 0 16,0 0-16,0 0 0,0-1 15,0 1 1,0 0 0,-21 42 15,21 0-16,0 1-15,0-1 0,-21 0 0,21 0 16,-22 21-16,22-20 16,0-1-16,0 0 0,0 0 0,0 0 15,-21 0-15,21 1 0,0-1 16,-21 0-16,21 0 0,-21 0 16,21 0-16,0 1 15,0-44 110</inkml:trace>
  <inkml:trace contextRef="#ctx0" brushRef="#br0" timeOffset="76376.35">9080 6371 0,'-21'0'16,"0"0"-16,0 0 0,0 0 15,21 21 63,21-21-62,0 0 0,0 0-16,0 22 15,1-22-15,-1 0 0,0 0 0,0 0 16,0 0-16,0 0 0,1 0 0,-1 0 15,0 0-15,0 0 0,21 21 16,-20-21-16,-1 0 0,21 0 0,-21 0 16,0 0-16,22 0 0,-22 0 0,21 0 15,-21 0-15,1 0 0,20 0 0,-21 21 16,0-21-16,0 0 0,1 0 0,-1 0 16,0 0-16,0 0 15,0 0-15,0 0 0,1 0 0,-1 0 16,0 0-16,0 0 15,0 0-15,-42 0 63,0 0-63,0 0 16,0 0-16,-1 0 0,1 0 0,-21 0 15,21 0-15,0 0 0,-22 0 0,1 0 16,21 0-16,-22 0 0,1 0 15,21 0-15,-21 0 0,-1 0 16,1 0-16,21 0 0,-22 0 0,22-21 16,-21 21-16,21 0 0,-22 0 0,22 0 15,0 0-15,0 0 0,0 0 0,0 0 16,-1 0-16,1 0 0,0 0 16,0 0-16,0 0 15,42 0 32,0 0-47,0 0 16,0 0-16,1 0 0,-1 0 0,0 0 0,21 0 15,-21 0-15,22 0 0,-1 0 16,-21 0-16,22 0 0,-1 0 0,-21 0 16,21 0-16,1 0 0,-22 0 15,21 0-15,-21 0 0,1 0 0,20 0 16,-21 0-16,0 0 0,0 0 15,1 0-15,-1 0 16,-21-21 93,0-1-62</inkml:trace>
  <inkml:trace contextRef="#ctx0" brushRef="#br0" timeOffset="78593.98">19473 4741 0,'0'-21'47,"0"0"-32,0 0 1,0 0-16,21 21 16,-21-21-1,0 42 48,0 0-48,0 0-15,0 0 16,0 0-16,0 1 16,-21-1-16,21 0 0,0 0 0,-21 0 0,21 0 15,0 22-15,0-22 0,0 0 16,0 0-16,-21 0 0,21 1 0,0-1 15,0 0-15,-21 0 0,21 0 0,0 0 16,0 1-16,0-1 31,0-42 32,0-1-63,0 1 0,21 0 15,0 0-15,0 0 0,-21 0 16</inkml:trace>
  <inkml:trace contextRef="#ctx0" brushRef="#br0" timeOffset="79284.12">19875 4741 0,'22'0'15,"-22"-21"17,-22 21-1,1 0-31,21 21 15,0 1-15,-21-22 16,21 21-16,-21-21 0,21 21 0,0 0 16,-21 0-16,21 0 0,0 1 15,0-1-15,0 0 16,0 0-16,0 0 0,0 0 16,0 1-16,0-1 0,0 0 15,0 0 1,0 0-1,21-21-15,0 0 0,0 0 16,0 0-16,1 0 16,-1 0-16,0 0 15,0 0-15,0 0 0,0 0 16,1-21-16,-1 21 0,-21-21 16,21 21-16,0-21 0,-21 0 15,0-1-15,21 22 0,0-21 0,-21 0 16,22 0-16,-22 0 0,0 0 15,0-1-15,0 1 0,0-21 0,0 21 16,0 0-16,0-1 0,0 1 0,0 0 16,0 0-16,-22 0 0,22 0 15,-21 21-15,0 0 0,0 0 16,0 0-16,0 0 16,-1 0-16,1 0 15,0 21-15,0-21 0,0 21 16,0 0-1,-1-21 1,22 21 0,-21-21-1,21 21-15</inkml:trace>
  <inkml:trace contextRef="#ctx0" brushRef="#br0" timeOffset="80820.23">21167 4847 0,'0'-21'110,"0"0"-95,0 0 1,0 0 0,0-1-16,21 22 0,0-21 15,0 21-15,-21-21 16,21 21-16,0 0 0,1 0 16,-1 0-16,0 0 15,0 0 16,-21 21-15,0 0-16,0 1 16,0-1-16,0 0 0,0 0 15,0 0-15,0 0 0,0 1 16,0-1-16,0 0 0,0 0 0,0 0 16,-21 0-16,0 1 0,0-1 0,21 0 15,-22 0-15,1 0 0,21 0 16,-21 1-16,0-22 0,0 21 0,21 0 15,-21 0-15,-1-21 0,1 21 0,0-21 16,0 0-16,0 21 16,0-21-16,-1 0 0,1 0 15,0 0-15,0 0 16,0 0-16,21-21 16,-21 21-16,21-21 0,-22 0 0,22 0 15,0 0 1,0-1-16,0 1 0,0 0 15,0 0-15,0 0 0,22 21 16,-1-21-16,0 21 0,0-22 16,0 22-1,0 0 1,1 0-16,-1 0 0,0 22 16,0-22-16,-21 21 0,0 0 15,21-21-15,0 21 0,-21 0 16,0 0-16,22-21 15,-1 22-15,0-22 0,-21 21 16,21-21-16,-21 21 16,21-21-16,0 0 15,1 0 1,-1 0 0,0 0-1,0 0-15,0-21 16,-21 0-16,21 21 0</inkml:trace>
  <inkml:trace contextRef="#ctx0" brushRef="#br0" timeOffset="81384.44">21780 4805 0,'0'0'0,"22"0"0,-44 0 63,1 0-63,0 21 0,0 0 16,0-21-16,21 21 0,0 1 15,-21-1-15,-1 0 0,1 0 16,21 0-16,0 0 0,-21 1 15,21-1-15,0 0 0,0 0 16,0 0-16,0 0 0,0 1 0,0-1 16,21 0-1,0-21 1,1 0-16,-1 0 0,0 0 16,0 0-16,0 0 0,0 0 15,1 0-15,-1 0 0,-21-21 0,21 21 16,0-21-16,0-1 0,0 22 0,1-21 15,-1 0-15,-21 0 0,21 0 16,-21 0-16,21-1 0,-21-20 0,0 21 16,0 0-16,0 0 0,0-22 0,0 22 15,0 0-15,0 0 16,0 0-16,-21 21 16,0 0-16,0 0 15,-1 0-15,1 0 16,0 0-16,0 0 0,0 21 15,0-21-15,21 21 0,-22-21 16,22 21-16,-21-21 16</inkml:trace>
  <inkml:trace contextRef="#ctx0" brushRef="#br0" timeOffset="82341.34">22923 4720 0,'0'-21'0,"0"0"32,0 0-17,22 21 1,-1-21-1,0 21-15,0 0 0,0 0 16,0 0-16,1 0 0,-1 0 16,0 0-16,0 0 0,0 21 15,-21 0 1,0 0-16,0 0 16,0 0-16,-21 1 15,0-1-15,0-21 0,0 21 16,-1-21-16,22 21 0,-21-21 0,0 0 0,-21 21 15,42 0-15,-21-21 16,-1 0 0,44 0 15,-1 0-15,0 0-16,-21-21 0,21 21 0,0 0 15,0 0-15,1 0 16,-1 0-16,0 0 0,0 0 15,0 0-15,0 0 0,-21 21 16,22 1-16,-1-1 0,-21 0 16,0 0-16,0 0 15,0 0-15,0 1 16,0-1-16,-21 0 0,-1-21 16,1 21-16,0-21 0,0 21 0,0-21 15,0 0-15,-1 21 0,1-21 0,0 0 16,0 0-16,0 0 0,0 0 15,-1 0-15,1 0 0,0 0 16,0 0-16,0 0 16,0 0-16,21-21 0,-22 21 31,22-21-15,22 21 30,-22-21-46,21 21 0,0-21 16</inkml:trace>
  <inkml:trace contextRef="#ctx0" brushRef="#br0" timeOffset="82855.85">23558 4763 0,'0'-22'15,"-21"22"1,0 0 0,0 22-1,0-1-15,21 0 0,-21 0 16,21 0-16,-22 0 0,22 1 0,-21-1 15,21 0-15,0 0 0,0 0 0,0 0 16,0 1-16,0-1 0,0 0 16,0 0-16,0 0 0,0 0 15,21 1 1,1-22-16,-1 0 16,0 0-16,0 0 0,0 0 0,0 0 15,1 0-15,-1 0 0,0-22 16,0 22-16,21-21 0,-20 0 0,-1 0 15,0 0-15,-21 0 0,21-1 0,0-41 16,0 21-16,-21 20 0,0-20 16,0 21-16,0 0 0,0-22 15,0 22-15,0 0 0,-21 0 16,0 21-16,0-21 0,0 21 16,0 0-16,-1 0 0,1 0 15,0 0-15,0 0 16,21 21-16,-21-21 0,21 21 15,0 0-15,0 0 16</inkml:trace>
  <inkml:trace contextRef="#ctx0" brushRef="#br0" timeOffset="83731.38">24955 4636 0,'0'-22'16,"0"44"31,0-1-47,-21 0 0,21 0 15,-21 0-15,0 0 0,21 1 16,0 20-16,-21-21 0,0 0 0,-1 0 16,1 22-16,0-22 0,0 21 15,0-21-15,0 1 0,-1-22 16,22 21-16,-21 0 0,0-21 31,21-21-15,0 0-1,21 21-15,0-22 16,1 22 0,-22-21-16,21 21 0,0 0 15,0 0-15,0 0 0,0 0 16,1 0-16,-1 0 0,0 0 0,0 0 16,0 0-1,0 0-15,1 0 0,-1 0 0,0 0 16,0-21-16,-21 0 15,21 21-15,0-21 0,-21 0 16,0-1-16,0 1 0,22 21 16,-22-21-16,0 0 0,0 0 15,0 0 1,0 42 15,0 0-31,-22-21 0,22 21 0,-21 0 16,21 0-16,0 1 0,-21-1 0,0 0 15,21 0-15,-21 0 0,21 0 0,0 1 16,-21-1-16,-1 0 0,22 0 16,-21 0-16,21 0 0,-21-21 15,21 22-15,0-1 0,0 0 16,-21-21-16,21 21 16,21-21 30,0-21-30,0 21-16,-21-21 0,22 21 0</inkml:trace>
  <inkml:trace contextRef="#ctx0" brushRef="#br0" timeOffset="84260.08">25400 4784 0,'0'0'15,"0"21"17,0 0-17,-21-21-15,21 21 0,0 0 16,-21 1-16,21-1 0,-22 0 0,22 0 15,0 0-15,-21 0 16,21 1-16,-21-1 0,21 0 0,0 0 16,0 0-16,0 0 15,0 1-15,0-1 16,21-21 0,0 0-16,1 0 15,-1 0-15,0 0 0,0 0 16,0 0-16,0 0 15,1-21-15,-1 21 0,0-22 0,0 1 16,0 0-16,-21 0 0,21 0 16,1 0-16,-1-1 0,-21 1 0,0 0 15,0-21-15,0 21 0,0-1 16,0 1-16,0 0 0,0 0 16,0 0-16,-21 21 15,-1 0-15,1 0 0,0 0 16,0 0-16,0 0 15,21 21 1,-21 0-16,42-21 31</inkml:trace>
  <inkml:trace contextRef="#ctx0" brushRef="#br0" timeOffset="84780.91">26501 4636 0,'21'0'32,"0"0"-17,0-22-15,0 22 0,0 0 16,1 0-16,-1 0 0,0 0 15,0 0-15,0 0 16,0 0-16,-21-21 31,-21 21 1</inkml:trace>
  <inkml:trace contextRef="#ctx0" brushRef="#br0" timeOffset="85344.59">26564 4593 0,'0'0'16,"-21"0"-16,0 0 0,21 21 15,-21-21-15,21 22 16,-22-22-16,22 21 0,-21-21 0,21 21 16,-21 0-16,21 0 15,-21-21-15,21 21 0,0 1 16,0-1-16,-21 0 15,21-42 48,21 21-47,0-21-16,0 21 15,0 0-15,1 0 16,-1 0-16,0 0 15,0 0-15,0 0 16,0 0-16,1 0 0,-1 0 16,-21 21-16,21 0 0,-21 0 15,21-21-15,0 21 0,-21 0 16,0 1-16,0-1 16,0 0-16,0 0 0,0 0 15,0 0-15,-21 1 0,0-22 16,0 21-16,0-21 0,-1 0 0,1 21 15,0-21-15,0 0 0,0 0 0,0 21 16,-1-21-16,1 0 0,0 0 16,0 0-16,0 0 15,0 0 1,-1 0 15,44-21 0,-1 21-31,0-21 16,0 21-16</inkml:trace>
  <inkml:trace contextRef="#ctx0" brushRef="#br0" timeOffset="85940.25">27009 4784 0,'0'-21'16,"-22"21"15,1 0-15,0 21-16,21 0 15,-21 0-15,0 0 0,21 0 16,-21-21-16,21 22 0,0-1 0,0 0 15,-22-21-15,22 21 0,0 0 16,-21 0-16,21 1 0,0-1 16,0 0-16,0 0 15,0 0-15,21-21 16,1 0 0,-1 0-16,0 0 15,0 0-15,0 0 0,0 0 16,1-21-16,-1 21 0,0-21 15,-21 0-15,21 21 0,0-21 16,-21-1-16,0 1 0,21 0 0,-21 0 16,22 0-16,-22 0 0,0-1 0,0 1 15,0 0-15,0 0 16,0 0-16,0 0 0,-22 21 16,1-22-1,0 22-15,0 0 0,0 0 16,0 0-1,-1 0-15,1 0 16,0 0 0,21 22 15,0-1-15,0 0-1,0 0 1,0 0-16</inkml:trace>
  <inkml:trace contextRef="#ctx0" brushRef="#br0" timeOffset="97078.29">21124 8382 0,'21'-21'0,"-42"42"0,42-63 0,-21 21 16,22 21-16,-22-22 0,0 1 16,0 0-1,0 42 32,0 0-31,-22 1-16,1-1 0,0 0 0,21 21 15,0-21-15,-21 1 0,21-1 0,-21 0 16,21 21-16,0-21 0,0 1 0,0-1 16,-21 0-16,21 0 0,0 0 0,0 0 15,0 1-15,0-1 0,21-21 16,-21 21-16,21-21 0,0 0 16,0 0-16,0 0 15,1 0-15,-1-21 0,0 21 16,0-21-16,-21-1 0,21 1 0,0 0 15</inkml:trace>
  <inkml:trace contextRef="#ctx0" brushRef="#br0" timeOffset="97297.69">21399 8022 0,'0'-21'0,"-21"0"15,0 0-15,21 42 63,0 0-47,0 0-1</inkml:trace>
  <inkml:trace contextRef="#ctx0" brushRef="#br0" timeOffset="97544.31">21738 8319 0,'0'21'15,"21"-21"16,0 0-31,1 0 16,-1 0-16,0 0 16,0 0-16,0 0 15,0 0-15</inkml:trace>
  <inkml:trace contextRef="#ctx0" brushRef="#br0" timeOffset="97714.23">21738 8446 0,'-21'0'16,"42"0"-16,-42 21 0,0-21 0,21 21 16,0 0-1,-21-21-15,21 21 16,21-21 0,0 0-16,0 0 15,0 0-15,0 0 0,1 0 16,-1 0-16,21-21 0,-21 21 0,0 0 15,1-21-15,-1 0 0,21 21 0</inkml:trace>
  <inkml:trace contextRef="#ctx0" brushRef="#br0" timeOffset="98177.95">22521 8192 0,'0'-22'15,"0"1"-15,-21 21 16,0 0-16,0 0 16,0 0-1,-1 21-15,22 1 0,-21-1 0,0 0 16,21 0-16,-21 0 0,21 0 0,-21 22 16,21-22-16,0 0 15,-21 21-15,21-20 0,0-1 0,0 21 0,0-21 16,0 0-16,0 1 0,0-1 15,0 0-15,21 0 0,0 0 16,0-21-16,0 0 0,0 0 0,22 0 16,-22 0-16,21 0 0,-21 0 0,22 0 15,20-21-15,-42 21 0,22-21 16,-22 0-16,0 0 0,0-1 16,0 1-16,1 0 0,-22-21 15,21 21-15,-21-22 0,0 1 0,0 21 0,0-22 16,0 1-16,-21 0 0,-1 21 0,1-22 15,0 22-15,0 0 0,0 0 16,0 21-16,-1 0 0,1 0 0,-21 0 16,21 0-16,0 0 0,-1 0 15,1 0-15,-21 21 0,21 0 16,0 0-16,-1 0 0,22 1 16,0-1-16,0 0 15,22-21-15</inkml:trace>
  <inkml:trace contextRef="#ctx0" brushRef="#br0" timeOffset="98612.7">25188 8170 0,'21'-21'0,"-21"0"0,22 21 16,-22 21 15,0 0-31,0 1 16,0-1-16,0 0 0,-22 21 15,1-21-15,21 1 0,-21 20 0,21-21 16,0 0-16,0 0 0,-21 1 0,21-1 16,0 0-16,0 0 0,0 0 0,0 0 15,0 1-15,21-1 0,0-21 16,0 0-16,1 0 15,-1 0-15,0 0 0,0 0 16,0 0-16,0-21 0,1-1 16,-1 1-16</inkml:trace>
  <inkml:trace contextRef="#ctx0" brushRef="#br0" timeOffset="98799.59">25506 7895 0,'-21'0'0,"-22"-42"16,22 42 15,42 0 16</inkml:trace>
  <inkml:trace contextRef="#ctx0" brushRef="#br0" timeOffset="99268.36">26310 8065 0,'-21'0'31,"0"21"-15,0 0-16,-1 0 0,22 0 15,-21 0-15,0 1 0,0-1 0,-21 21 16,20-21-16,1 0 0,-21 1 0,21 20 16,-22-21-16,1 0 0,21 0 15,-21-21-15,20 22 0,1-1 16,0-21-16,0 0 0,0 21 0,42-21 31,0 0-15,0 0-16,0 0 0,22 0 0,-22 0 15,21 0-15,-21 21 16,22-21-16,-22 21 0,0-21 0,21 21 16,-20-21-16,-1 22 0,21-22 0,-21 0 15,0 21-15,1-21 0,-1 0 16,0 0-16,-21 21 0,21-21 15,0 0-15,0 0 32,1 0-32,-1 0 15,0 0-15,0-21 16,0 0-16</inkml:trace>
  <inkml:trace contextRef="#ctx0" brushRef="#br0" timeOffset="99534.21">26987 8297 0,'-21'0'15,"0"0"-15,21-21 0,0 0 32,42 21-17,-20 0-15,-1 0 16,0 0-16,0 0 0,21 0 0,-20 0 0,-1 0 15,0 0-15,0 0 16,0 0-16,0 0 0,1 0 16,-1 0-1,-21 21-15,-21-21 16,-1 21-16,1-21 16,0 0-16</inkml:trace>
  <inkml:trace contextRef="#ctx0" brushRef="#br0" timeOffset="99693.12">27030 8424 0,'0'0'0,"-21"22"16,21-1 15,21-21-15,0 0-16,0 0 0,0 0 16,0 0-16,1 0 0,-1 0 15,0 0-15,0 0 0,0 0 0,0 0 16,1-21-16,-1-1 0</inkml:trace>
  <inkml:trace contextRef="#ctx0" brushRef="#br0" timeOffset="100391.72">28300 7916 0,'0'-21'0,"0"42"0,-21-63 16,-1 21-1,1 42 16,21 21-31,-21-20 0,21-1 16,0 21-16,0 0 0,-21-20 0,0 20 16,0 0-16,21 1 0,-22-22 15,1 21-15,0 0 0,0-20 0,0-1 16,0 21-16,-1-21 0,22 0 0,-21-21 16,21 22-16,-21-1 0,42-21 46,0 0-46,1 0 0,-1 0 0,0 0 16,0 0-16,0 0 0,22 0 0,-22 0 16,0 0-16,21 0 0,-21 0 15,1 0-15,20 0 0,-21 0 16,0 0-16,0-21 0,1 21 0,-1-22 16,0 22-16,0 0 0,0-21 0,-21 0 15,21 0-15,-21 0 0,22 0 16,-22-1-16,0 1 0,0 0 15,0 0-15,0 0 0,0 0 16,0-1-16,0 1 0,0 42 31,0 1-31,0-1 16,-22 0-16,22 0 0,-21 0 16,0 22-16,21-22 0,-21 0 15,0 21-15,21-21 0,-21 1 0,-1-1 16,22 0-16,-21 21 0,21-21 15,-21-21-15,21 22 0,-21-1 0,21 0 16</inkml:trace>
  <inkml:trace contextRef="#ctx0" brushRef="#br0" timeOffset="101204.76">25082 9440 0,'0'-21'0,"-21"21"47,0 0-47,0 0 15,0 0-15,21 21 0,-21 1 0,-1-22 16,1 21-16,0 0 0,0 21 16,21-21-16,-21 1 0,0 20 0,21-21 0,0 21 15,0-20-15,0-1 0,0 21 16,0-21-16,0 0 0,0 1 0,0-1 0,0 0 15,21 0-15,0-21 16,0 21-16,0-21 0,0 0 0,22 0 16,-22 0-16,21 0 0,-21 0 0,22 0 15,-22 0-15,21-21 0,-21 0 0,22 0 16,-22 0-16,21-1 0,-21 1 0,1 0 16,-1-21-16,-21 21 0,0-22 0,0 1 15,0 21-15,0-22 0,0 1 16,0 21-16,-21-21 0,21 20 0,-22 1 15,1 0-15,0 0 0,0 21 0,0 0 16,0 0-16,-1 0 0,1 0 0,0 0 16,0 0-16,0 0 15,0 21-15,21 0 0,-22 0 16,22 1-16,0-1 0,0 0 16,0 0-16,0 0 0,0 0 0,0 1 15,0-1-15,0 0 0,22-21 16,-1 0-16,0 0 0,0 0 15,0 0-15</inkml:trace>
  <inkml:trace contextRef="#ctx0" brushRef="#br0" timeOffset="101680.72">26458 9313 0,'0'0'0,"0"-21"16,-21 21 0,0 21-1,21 1-15,-21-22 0,0 21 0,-1 0 16,1 0-16,0 0 0,0 0 0,0 22 16,-22-22-16,22 0 15,0 0-15,-21 0 0,21 1 0,-1-1 16,1 0-16,0 0 0,-21 0 0,21 0 15,-1-21-15,1 0 16,0 0-16,42 0 47,0 0-47,1 0 0,-1 0 0,0 0 16,0 22-16,21-22 0,-20 21 0,-1-21 15,0 0-15,21 21 0,-21-21 0,1 21 16,20-21-16,-21 0 0,0 21 15,0-21-15,22 0 0,-22 0 16,0 0-16,0 21 0,0-21 0,1 0 0,-1 0 16,0 0-16,0 0 31,0 0-31,0 0 16,1 0-1,-22-21-15,21 21 0,0-21 0</inkml:trace>
  <inkml:trace contextRef="#ctx0" brushRef="#br0" timeOffset="101919.62">27241 9462 0,'0'-22'15,"0"1"1,22 21-1,-1 0 1,0 0-16,0 0 0,0 0 0,0 0 16,1 0-16,-1 0 0,0 0 15,0 0-15,-21 21 16</inkml:trace>
  <inkml:trace contextRef="#ctx0" brushRef="#br0" timeOffset="102100.52">27220 9589 0,'-21'21'0,"42"-42"0,-63 63 15,63-42 32,0 0-47,0 0 0,1 0 16,-1 0-16,0 0 0,0 0 0,0 0 15,0 0-15,1 0 0,-1 0 0,0 0 16,0 0-16,0-21 0</inkml:trace>
  <inkml:trace contextRef="#ctx0" brushRef="#br0" timeOffset="102848.29">28194 9271 0,'0'-21'0,"21"21"0,-21-21 0,0 0 15,0 42 32,0 0-47,0 0 0,0 0 16,-21 0-16,0 1 0,0 20 0,21-21 15,-22 0-15,1 22 0,0-22 0,21 0 16,-21 21-16,0-21 0,0 1 16,-1 20-16,22-21 0,-21 0 15,0-21-15,21 21 0,-21 1 0,21-1 16,0-42 31,21-1-47,0 22 15,0 0-15,1 0 0,-1-21 16,0 21-16,0 0 0,0 0 0,0 0 16,1 0-16,-1 0 0,0 0 0,0-21 15,0 21-15,0 0 0,1 0 16,-1 0-16,0-21 0,0 21 0,-21-21 15,21 21-15,0-21 0,-21-1 0,22 1 16,-1 0-16,0 0 16,-21 0-16,0 0 0,0-1 15,0 1-15,21 0 0,-21 0 16,0 42 31,-21 0-47,0-21 0,21 21 15,0 1-15,-21-1 0,21 0 0,-22 0 16,1 0-16,21 0 0,0 1 16,0-1-16,-21 0 0,0 0 0,21 0 15,0 22-15,0-22 0,-21 0 0,21 0 16,-21 0-16,21 0 0,0 1 16,0-1-16,0 0 15,0-42 32,0 0-47</inkml:trace>
  <inkml:trace contextRef="#ctx0" brushRef="#br0" timeOffset="103845.77">28406 8467 0,'0'21'63,"0"0"-47,0 0-16,0 0 15,0 1-15,0-1 16,-22 0-16,22 0 0,-21 0 15,21 0 1,0 1 0,0-44 31,0 1-32,0 0-15,0 0 16,0 0-16,0 0 0,0-1 0,21 1 15,-21 0-15,22 0 0,-22 0 0,0 0 16,21-1-16,-21 1 16,21 21-16</inkml:trace>
  <inkml:trace contextRef="#ctx0" brushRef="#br0" timeOffset="110823.78">29527 9377 0,'-21'-21'0,"0"21"16,21-21-16,0-1 15,0 1 1,0 0 0,0 0-1,0 42 32,0 0-47,0 0 0,0 1 16,0-1-16,0 0 0,0 0 15,0 0-15,0 0 0,0 1 0,0-1 16,0 0-16,0 0 16,0 0-16,0 0 0,0 1 15,0-1-15,0 0 16,0-42 31,0 0-47,0-1 0,0 1 15,0 0-15,0 0 0,0 0 0,21-22 16,-21 22-16,0 0 0,0 0 0,0 0 16,21 0-16,-21-1 0,0 1 15,0 0-15,0 0 0,0 0 32,0 42-17,0 0 1,0 0-16,0 0 15,0 1-15,0-1 0,0 0 16,0 0-16,0 0 0,0 0 0,0 1 16,0-1-16,0 21 0,0-21 0,0 0 15,0 1-15,0-1 0,0 0 16,0 0-16,0 0 0,0 0 0,0 1 16,0-1-16,0 0 0,0 0 15,0 0-15,0 0 16,0 1 15,22-22 47,-22-22-78,21 22 0,0-21 16,0 21-16,0-21 0,0 21 15,1-21-15,20 0 0,0 21 0,1-21 16,-1-1-16,21 1 0,1-21 16,-1 21-16,22 0 0,0-22 0,-1 22 15,1-21-15,0 21 0,-1-22 16,65 1-16,-65 0 0,1 42 0,-22-22 16,1 1-16,-1 21 0,1 0 15,-22 0-15,-21-21 0,22 21 16,-22 0-16,0 0 15,0 0 1,-42 21 31,0-21-31,0 0-16,0 21 15,-1-21-15,1 0 0,0 22 0,0-22 16,-21 21-16,20-21 0,-20 21 0,0 0 0,-1-21 15,1 21-15,0 0 0,-1 1 16,-20-22-16,21 21 0,-22 0 16,22 0-16,-22 0 0,22 22 0,-22-22 15,22 0-15,0 0 0,-22 0 0,-20 22 16,41-22-16,1 0 0,-64 0 16,64 0-16,21-21 15,-22 0-15,1 21 0,0-21 0,20 0 16,1 0-16,0 0 0,0 0 0,0 0 15,0 0-15,-1 0 16,1 0 156,0 0-125,42 0-16,0-21-31,1 21 0,-1-21 16,0 21-16,0 0 0,21-21 0,1 0 15,-1 21-15,22-21 0,-22-1 0,21 1 16,1 0-16,21 0 0,-22 0 0,1 0 16,20-1-16,-20 1 0,-1 0 15,1 0-15,-22 0 0,22 21 0,-22 0 16,0-21-16,1 21 0,-22 0 15,0 0-15,21 0 0,-21 0 16,1 0-16,-1 0 16,-21 21-1,-43 0-15,22-21 16,0 21-16,-21-21 0,-1 21 0,1-21 16,-21 21-16,20 1 0,-20-1 15,-1-21-15,1 21 0,-1 0 0,-20 0 16,20 0-16,1 1 0,-1-22 0,1 21 15,20 0-15,1-21 0,0 21 0,-1-21 16,1 0-16,21 0 0,0 21 0,-1-21 16,1 0-16,42 0 47,1-21-47,-1 0 15,0 21-15,21-21 0,1 0 0,-22-1 16,21 1-16,22 0 0,-22 0 15,0 0-15,1 0 0,-1-1 16,0 22-16,1-21 0,-22 0 0,21 21 16,-21 0-16,0 0 0,1 0 0,-22-21 15,21 21 1,0 0 0,-21-21-1,21 21-15,-21-21 16,21 21-16,-21-22 0</inkml:trace>
  <inkml:trace contextRef="#ctx0" brushRef="#br0" timeOffset="112960.58">15430 11853 0,'-21'0'0,"0"0"63,0 0-48,0 0 1,0 0 0,42 0 46,0 0-62,0 0 16,0 0-16,0 0 15,1 0-15,-1 0 0,0 0 16,0 0 0,0 0 15,0 0-16,1 0-15</inkml:trace>
  <inkml:trace contextRef="#ctx0" brushRef="#br0" timeOffset="113349.9">16002 11896 0,'-21'0'0,"42"0"62,0 0-46,0 0-16,0 0 0,1 0 0,-1 0 16,0-21-16,0 21 15,0 0-15,0 0 16,1 0-16,-1 0 16,0 0 15,0 0-16,-21-22 1,21 22-16</inkml:trace>
  <inkml:trace contextRef="#ctx0" brushRef="#br0" timeOffset="116540.55">22437 8086 0,'-22'0'15,"22"21"-15,-21-21 0,0 0 16,0 21 0,0-21-16,21 21 15,-21 0 1,-1 1-16,1-1 16,21 0-16,0 0 15,-21-21-15,21 21 0,-21 0 0,21 1 16,0-1-16,0 0 0,-21 0 15,21 0-15,-21 0 16,21 1-16,0-1 16,0 0-16,0 0 15,0 0-15,0 0 16,0 1-16,0-1 16,0 0-16,0 0 15,0 0 1,21-21-16,0 0 0,0 21 15,0-21-15,0 0 16,1 0-16,-1 0 0,0 0 16,0 0-16,0 0 0,0 0 0,1 0 15,-1 0-15,0 0 16,0 0-16,0 0 0,0 0 0,1-21 16,-1 0-16,0 21 0,0 0 0,-21-21 15,21 21-15,0-21 0,1 21 0,-22-21 16,0-1-16,21 1 15,-21 0-15,21 0 0,-21 0 0,0 0 16,0-1-16,0 1 16,0 0-16,0 0 0,0 0 15,0 0-15,0-1 0,0 1 16,0 0-16,0 0 16,-21 21-16,0-21 15,-1 21-15,1-21 0,0 21 16,0-22-16,0 22 0,0 0 0,-1 0 15,1 0-15,0 0 16,0 0-16,0 0 0,0 0 0,-1 0 16,1 0-16,0 0 0,21 22 15,-21-22-15,0 21 0,0-21 16,21 21-16,-22 0 0,1 0 0,0 0 16,21 1-16,0-1 15,-21 0-15,21 0 0,-21-21 0,21 21 16,-21 0-16,21 1 0,0-1 0,0 0 15,0 0-15,0 0 0,0 0 16,0 1-16,0-1 16,0 0-16,0 0 0,21 0 15,0-21-15,0 21 16,0-21-16,0 22 0,1-22 16,-1 0-16,0 0 0,21 0 15,-21 0-15,1 0 0,-1 0 16,0 0-16,21 0 0,-21 0 0,1 0 15,-1 0-15,0 0 0,0-22 0,0 22 16,0-21-16,1 0 0,-1 0 16,0 0-16,-21 0 0,0-1 0,21 1 15,0 0-15,-21 0 0,0 0 16,0 0-16,0-1 0,0 1 0,0 0 16,0 0-16,0 0 0,0 0 15,0-1-15,-21 22 0,0-21 0,0 0 16,0 21-16,-1-21 0,1 21 15,0-21-15,0 21 0,0 0 0,0 0 16,21-21-16,-22 21 0,1 0 16,0 0-16,0 0 0,0 0 0,0 0 15,-1 0-15,1 0 0,0 0 0,0 21 16,0-21-16,0 21 0,-1 0 0,1-21 16,21 21-16,-21 0 0,0 1 0,21-1 15,-21 0-15,21 0 0,-21 0 16,21 0-16,0 1 0,0-1 15,0 0-15,0 0 0,0 0 16,0 0-16,0 1 0,0-1 16,0 0-16,0 0 0,0 0 15,21-21-15,0 21 0,0-21 16,0 22-16,0-22 0,1 0 16,-1 0-16,0 0 0,0 0 0,0 0 15,0 0-15,22 0 0,-22 0 16,0 0-16,0 0 0,22-22 0,-22 1 15,0 21-15,0-21 0,0 0 16,0 0-16,1 0 0,-1-1 0,0 1 16,-21 0-16,0 0 0,21-21 0,-21 20 0,0 1 15,0 0-15,0 0 0,0 0 16,0 0-16,0-1 0,0 1 0,-21 21 16,0-21-16,0 0 0,-1 21 15,1-21-15,0 21 0,0 0 0,0 0 16,0-21-16,-22 21 0,22 0 0,0 0 15,-21 0-15,20 0 0,1 0 0,0 21 16,0-21-16,-21 21 0,42 0 16,-22-21-16,1 21 0,0 0 0,0 1 15,21-1-15,0 0 0,-21 0 0,21 0 16,0 0-16,0 1 16,0-1-16,0 0 0,0 0 0,0 0 0,0 0 15,21-21-15,0 22 0,0-1 16,0 0-16,1-21 0,-1 0 0,0 21 15,0-21-15,0 0 0,0 0 16,1 0-16,-1 0 0,0 0 0,0 0 16,0 0-16,0 0 0,1 0 15,-1 0-15,0 0 0,0 0 16,0-21-16,0 21 0,1-21 0,-1 21 16,0-21-16,0 21 0,0-22 0</inkml:trace>
  <inkml:trace contextRef="#ctx0" brushRef="#br0" timeOffset="122080.18">18859 12637 0,'0'0'0,"0"-22"0,0 1 15,0 0-15,0 0 0,0 0 16,0 0-16,0-1 0,0 1 15,0 0-15,0 0 16,22 21-16,-22-21 16,21 21-16,-21 21 31,0 0-15,0 0-16,0 0 15,0 1-15,0 20 0,0-21 16,0 0-16,-21 22 0,21-22 0,-22 42 15,1-20-15,21-1 0,0 0 16,0-21-16,-21 22 0,21-22 16,-21 0-16,21 0 0,-21 0 0,21 1 15,0-1-15,0 0 0,0 0 16,0 0 0,0-42 15,21 0-31,0 0 15</inkml:trace>
  <inkml:trace contextRef="#ctx0" brushRef="#br0" timeOffset="123032.15">19410 12552 0,'0'0'16,"0"-21"-1,-21 21 1,-1 0-16,1 0 0,0 0 16,0 21-16,0 0 15,0 0-15,21 0 0,-22-21 16,1 43-16,21-22 0,-21 0 15,0 0-15,0 43 0,21-43 16,0 0-16,-21 21 0,21-20 0,0-1 16,0 0-16,0 0 0,0 0 0,0 0 15,0 1-15,0-1 0,0 0 16,21 0-16,0 0 0,0-21 16,0 0-16,0 0 0,1 21 15,-1-21-15,0 0 0,0 0 0,0 0 0,0 0 16,22 0-16,-22 0 0,0-21 15,0 0-15,22 21 0,-22-21 0,0 0 16,0 0-16,0-1 0,0 1 16,1 0-16,-1 0 0,0-21 15,-21 20-15,0-20 0,21 21 0,-21-21 0,0 20 16,0-20-16,0 21 0,0 0 0,0 0 16,0-1-16,0 1 0,0 0 15,-21 21-15,0-21 0,0 21 16,-1 0-16,1-21 0,0 21 0,-21 0 15,21 0-15,-1 0 0,1 0 0,0 0 16,-21 21-16,21-21 0,-1 21 0,1 0 16,-21-21-16,21 21 0,0 1 15,-1-1-15,1 21 0,0-21 16,0 0-16,21 22 0,-21-1 16,0 0-16,21-20 0,0-1 0,0 0 15,0 21-15,0-21 0,0 1 0,0-1 16,0 0-16,0 0 0,0 0 15,21 0-15,0-21 0,0 22 16,0-22-16,0 0 0,1 0 16,20 0-16,-21 0 0,0 0 15,0 0-15,1 0 0,20 0 0,-21 0 16,0 0-16,22-22 0,-22 22 0,0-21 16,0 0-16,0 21 0,0-21 15,22 0-15,-43 0 0,21-1 0,21-20 16,-42 21-16,0-21 0,0 20 15,21-20-15,-21 21 0,0 0 0,0-22 16,0 22-16,0 0 0,0 0 16,0 0-16,0 0 0,-21 21 0,0-22 15,0 1-15,0 21 0,0 0 0,-1-21 16,-20 21-16,21 0 0,-21 0 0,20 0 16,-20 0-16,21 0 0,0 0 0,-22 0 15,22 0-15,0 0 0,0 0 16,0 0-16,21 21 0,-21-21 15,-1 21-15,22 1 16,0-1-16,0 0 16,-21 0-16,21 0 15,0 0 1</inkml:trace>
  <inkml:trace contextRef="#ctx0" brushRef="#br0" timeOffset="123992.09">21336 9758 0,'0'-21'0,"0"0"15,0-1-15,21 1 0,0 21 16,-21-21-16,21 21 0,-21-21 16,0 0-16,22 21 0,-1-21 31,-21 42 0,0 0-31,0 0 0,-21 0 16,-1 0-16,22 1 15,-21 20-15,21-21 0,0 0 0,-21 0 16,21 1-16,-21-1 0,21 0 0,0 0 16,0 21-16,0-20 0,0-1 0,0 0 15,0 0-15,0 0 0,21-21 16,0 21-16,-21 1 0,21-22 0,1 0 16,-1 0-16,0 21 0,0-21 15,0 0-15,0 0 0,1 0 0,-1 0 16,0 0-16,0 0 15,0 0-15,0-21 0,-21-1 0,22 22 16,-1-21-16,0 0 0,-21 0 0,21 0 16,0 0-16,-21-1 0,0 1 0</inkml:trace>
  <inkml:trace contextRef="#ctx0" brushRef="#br0" timeOffset="124369.87">21717 9335 0,'0'0'0,"-21"0"0,0 0 16,-1 0-16,1 0 16,0 21-16,21 0 31,21-21-31,0 0 15,1 0-15,-1 0 0,0 0 16,-21-21-16,21 21 16,-21-21-16,0-1 15,-21 1 1,21 0-16,-21 21 0,0 0 16,-1 0-16,22 21 31,0 0-31,0 1 15,22-1 1,-1-21 0,0 0-16,0 0 0,0 0 0</inkml:trace>
  <inkml:trace contextRef="#ctx0" brushRef="#br0" timeOffset="124671.7">22056 9610 0,'0'0'15,"-22"0"-15,22 21 0,0 0 32,22-21-17,-1 0 1,0 0-16,0 0 0,0 0 15,0 0 1,1 0-16,-1 0 16,-42 21 31,-1-21-32</inkml:trace>
  <inkml:trace contextRef="#ctx0" brushRef="#br0" timeOffset="124853.6">22056 9800 0,'0'21'0,"0"-42"0,-22 42 16,22 1-1,22-22 17,-1 0-32,0 0 15,0 0 1,0 0-16,0 0 0,1 0 15,-1 0-15,-21-22 0,21 22 16,0 0-16,0-21 0,-21 0 0</inkml:trace>
  <inkml:trace contextRef="#ctx0" brushRef="#br0" timeOffset="125236.22">22775 9419 0,'0'0'16,"0"-21"-16,0 42 47,0 0-32,-21 1-15,21-1 0,0 0 0,-21 21 16,21-21-16,0 1 0,0 20 16,0-21-16,0 21 0,-21-20 0,21-1 15,0 21-15,0-21 0,0 0 0,-21 1 16,21-1-16,0 0 0,0 0 16,0 0-16,0 0 0,0 1 15,0-1 1</inkml:trace>
  <inkml:trace contextRef="#ctx0" brushRef="#br0" timeOffset="126112.81">25336 10499 0,'0'0'0,"0"-21"16,0-1-16,0 1 0,0 0 15,0 0 1,0 42 31,0 0-47,0 0 15,0 1-15,0-1 0,0 0 0,0 21 16,0-21-16,0 22 0,-21-22 0,21 21 16,0-21-16,0 22 0,-21-22 0,21 0 15,-21 21-15,21-20 0,0-1 16,0 0-16,0 0 0,0 0 0,-21-21 16,21 21-16,0 1 15,-21-22-15,21 21 0,21-21 47,0-21-47,-21-1 0,21 1 0,0 0 16</inkml:trace>
  <inkml:trace contextRef="#ctx0" brushRef="#br0" timeOffset="126703.98">26691 10456 0,'0'-21'15,"-21"21"32,0 0-47,0 21 0,-1 1 16,1-1-16,0 0 0,0 0 0,21 0 16,-42 0-16,20 22 0,1-22 15,0 0-15,-21 0 0,21 0 0,-22 1 16,1-1-16,-22 0 15,43 0-15,0-21 0,0 0 0,0 21 0,0-21 16,-1 0-16,44 21 47,-1-21-47,0 0 16,0 0-16,-21 22 0,42-1 0,-20-21 15,-1 0-15,0 21 0,0-21 0,0 0 16,22 0-16,-22 21 0,0-21 15,0 0-15,21 0 0,-20 0 0,-1 0 16,21 0-16,-21 0 0,0 0 0,1 0 16,-1 21-16,0-21 15,0 0-15,0 0 47,0 0-47,1 0 16,-1 0-16,0-21 15,0 21-15</inkml:trace>
  <inkml:trace contextRef="#ctx0" brushRef="#br0" timeOffset="127003.81">27368 10626 0,'0'-21'32,"22"21"-17,-1 0 1,0 0-16,0 0 0,0 0 16,0 0-16,1 0 15,-1 0-15,0 0 0,0 0 0,0 0 16,0 0-16,1 0 15,-1 0-15,0 0 32</inkml:trace>
  <inkml:trace contextRef="#ctx0" brushRef="#br0" timeOffset="127224.68">27347 10795 0,'-21'0'0,"42"0"0,-63 21 16,42 0 15,21-21-15,0 0 0,0 0-16,1 0 0,-1 0 15,0 0-15,0 0 0,0 0 16,0 0-16,1 0 0,-1 0 15,0-21-15,0 21 0,0 0 16,-21-21-16,21 0 0</inkml:trace>
  <inkml:trace contextRef="#ctx0" brushRef="#br0" timeOffset="128028.74">28490 10351 0,'0'0'16,"0"-85"-16,0 64 15,-21 21 17,21 21-32,0 0 15,0 0-15,-21 22 0,21-22 0,-21 21 16,21-21-16,-21 22 0,21-1 0,-22-21 16,22 21-16,-21-20 0,0 20 0,21-21 15,-21 21-15,0-20 0,0-1 16,-1 0-16,1 0 0,21 0 0,-21-21 15,0 21-15,0 1 0,21-44 63,21 22-63,0 0 0,0 0 16,0 0-16,1 0 15,-1 0-15,0 0 0,0 0 16,0 0-16,0 0 0,1 0 15,-1 0-15,0 0 0,0 0 16,0 0-16,0-21 0,1 21 16,-1-21-16,0 0 15,0 0-15,0 0 16,-21-1-16,0 1 0,0 0 0,21 0 16,-21 0-16,22 0 0,-22-1 15,0 1-15,21 0 0,-21 0 0,0 0 16,0 0-16,0 42 31,-21 0-31,-1 0 16,1 0-16,0 0 0,21 1 0,-21 20 15,21-21-15,-21 0 0,21 0 16,0 22-16,-21-22 0,21 0 0,-22 0 16,22 0-16,-21 1 0,21-1 15,0 0-15,0 0 0,0 0 0,0 0 16,0 1-16,-21-22 0,21 21 0,0 0 31,21-21 16,0-21-31</inkml:trace>
  <inkml:trace contextRef="#ctx0" brushRef="#br0" timeOffset="134203.81">29633 10520 0,'0'0'0,"0"-21"16,0 0-1,0-1 1,0 1-1,0 0-15,0 0 16,-21 21 47,21 21-63,0 0 0,-21 0 15,21 1-15,0-1 0,0 0 16,0 0-16,0 0 0,0 0 0,0 1 15,0-1-15,0 0 0,0 0 0,0 0 16,-21 0-16,21 1 0,0-1 16,0 0-1,0-42 32,0 0-47,0-1 16,0 1-16,0 0 15,0 0-15,0 0 0,0 0 0,0-1 16,0 1-16,0-21 0,0 21 0,0 0 16,0-1-16,0 1 0,0 0 0,0 0 15,0 0-15,0 0 16,21 21-16,-21 21 31,0 0-31,0 0 0,0 0 0,0 22 16,0-22-16,0 21 15,0-21-15,0 0 0,0 1 0,0 20 0,0-21 16,0 0-16,0 0 0,0 1 16,0-1-16,0 0 0,0 0 15,0 0-15,-21-21 16,21 21-16,0 1 16,-21-22-1,21 21 32,21-21 31,0 0-62,0 0-16,0 0 15,0 0-15,1-21 0,-1 21 16,-21-22-16,21 22 0,0-21 0,0 21 16,0-21-16,1 21 0,20-21 15,-21 21-15,21-21 0,1 0 0,20-1 16,-20 1-16,20 0 0,1 0 16,-1 0-16,1-22 0,20 22 0,-20 0 15,-1 0-15,22-21 0,-22 20 16,22 1-16,-21 0 0,20 0 0,-20 0 15,-1 0-15,64 21 0,-84-22 16,-1 22-16,0 0 0,-21 0 16,1 0-16,-1 0 0,0 0 15,-42 0 32,0 0-31,-1 0-16,1 22 0,0-22 15,-21 21-15,21 0 0,-22-21 16,1 21-16,0 0 0,-22 0 0,22-21 16,-22 22-16,22-1 0,-22 0 0,1-21 15,-1 21-15,1 0 0,-1 0 16,1 1-16,-1-1 0,1 0 0,-1 0 16,1 0-16,-1 0 0,22-21 0,-21 22 15,20-1-15,1-21 0,0 21 0,-1-21 16,22 21-16,0-21 0,0 0 15,0 0-15,-1 21 0,1-21 16,0 0 437,0 0-312,21-21-126</inkml:trace>
  <inkml:trace contextRef="#ctx0" brushRef="#br0" timeOffset="141189.24">18732 14266 0,'0'-21'16,"-21"21"-16,0 0 16,0 0-16,21-21 0,-21 21 15,21-21 16,0 0 1,0 0-17,0-1 1,0 1-16,0 0 16,-21 21-16,21-21 15,0 0 1,0 0-16,0-1 15,21 22-15,-21-21 0,21 21 16,0 0-16,0-21 0,0 21 16,1 0-16,-1 0 15,0 0-15,0 0 16,0 21-16,-21 0 16,21-21-16,-21 22 0,0-1 15,0 0-15,0 0 16,0 21-16,0-20 0,0-1 0,0 0 15,0 0-15,0 21 0,-21-20 0,0 20 16,21-21-16,-21 21 0,0-20 0,0 20 16,-22-21-16,22 0 0,0 0 15,0 1-15,-22-1 0,22 0 0,0 0 16,-21 0-16,21-21 0,-1 21 0,1-21 16,0 0-16,0 0 0,0 0 0,0 0 15,-1 0-15,1 0 0,21-21 16,0 0-16,-21 21 0,21-21 15,-21 0-15,21 0 0,0-43 16,0 43-16,0 0 0,0 0 0,0-22 16,0 22-16,0 0 0,21 21 0,0-21 15,-21 0-15,21 21 0,1 0 16,-1 0-16,0 0 0,0 0 16,0 0-16,0 0 0,1 21 15,-1-21-15,0 21 0,0 0 0,-21 0 16,21-21-16,0 21 0,1 1 15,-1-1-15,0-21 0,-21 21 0,21 0 16,21 0-16,-42 0 0,22 1 16,-1-22-16,-21 21 15,21-21-15,-21 21 16,21-21 0,0 0-16,0 0 15,1 0 1,-1-21-16</inkml:trace>
  <inkml:trace contextRef="#ctx0" brushRef="#br0" timeOffset="141712.45">19389 14182 0,'0'-21'0,"0"-1"16,-22 22 15,1 0-31,0 0 0,0 0 16,0 22-16,21-1 0,-21 0 15,-1-21-15,1 42 0,0-21 0,21 1 16,-21-1-16,21 21 0,-21-21 0,21 0 16,-21 22-16,21-22 0,0 0 0,0 0 15,0 0-15,0 1 0,0-1 0,0 0 16,0 0-16,21 0 15,0-21-15,0 21 0,0-21 0,0 0 16,1 0-16,-1 0 0,21 0 0,-21 0 0,0 0 16,22 0-16,-22 0 0,0-21 15,21 0-15,-20 21 0,-1-21 16,0 0-16,0-22 0,0 22 0,0-42 16,-21 20-16,22 1 0,-22 21 15,0-21-15,0-1 0,0 22 0,0 0 16,0 0-16,0 0 0,-22-1 0,1 1 15,0 21-15,0 0 0,0 0 16,0 0-16,-1 0 0,-20 0 16,21 21-16,0 1 0,0-22 0,-1 21 15,1-21-15,0 21 0,0 0 16,0-21-16,21 21 0,0 0 16,-21-21-16,21 22 0,0-1 15,0 0-15,0 0 16,21-21-1,0 0-15</inkml:trace>
  <inkml:trace contextRef="#ctx0" brushRef="#br0" timeOffset="142815.94">21611 10753 0,'0'0'0,"0"-21"15,21 21-15,-21-22 0,0 1 16,21 21-16,-21-21 15,-21 21 17,21 21-32,0 0 15,-21 1-15,21-1 16,-21 0-16,0 0 16,21 0-16,0 0 0,0 1 0,-21-1 15,21 0-15,-22 0 0,22 0 0,0 0 16,0 1-16,0-1 0,0 0 15,0 0 1,22-21-16,-1 0 0,0 0 16,0 0-16,0 0 15,0 0-15,1 0 16,-1 0-16,0 0 16,-21-21-16,21 0 15,0 21-15,-21-21 0,21-1 0,-21 1 16,0 0-16</inkml:trace>
  <inkml:trace contextRef="#ctx0" brushRef="#br0" timeOffset="143147.75">21780 10351 0,'-21'0'0,"42"0"0,-63 0 16,21 0-16,0 0 0,21 21 15,-21-21-15,21 21 16,21-21 15,0 0-31,0 0 16,-21-21 0,0 0 15,-21 21-31,21 21 31,0 0-15,0 0-1,21-21-15,-21 21 16,21-21-16,0 0 0</inkml:trace>
  <inkml:trace contextRef="#ctx0" brushRef="#br0" timeOffset="143447.57">22267 10647 0,'0'0'0,"21"0"46,1 0-46,-1 0 16,0 0-16,0 0 0,0 0 16,0 0-1,1 0 1,-44 21 31,1-21-47</inkml:trace>
  <inkml:trace contextRef="#ctx0" brushRef="#br0" timeOffset="143644.47">22225 10795 0,'0'0'0,"-21"0"0,21 21 16,21-21 15,0 0-31,0 0 15,0 0-15,1 0 16,-1 0-16,0 0 16,0 0-16,0 0 15,-21-21-15,21 0 16,1 21-16</inkml:trace>
  <inkml:trace contextRef="#ctx0" brushRef="#br0" timeOffset="144544.96">22902 10605 0,'-21'0'15,"21"-22"1,0 1-16,0 0 16,0 0-1,0 0 1,0 0-16,0-1 16,21 22-16,0-21 0,1 21 15,-1 0-15,-21-21 16,21 21-16,0 0 0,0 0 15,0 0-15,-21 21 16,0 0 0,0 1-16,0-1 0,0 0 15,0 0-15,0 0 0,0 0 16,0 1-16,-21-22 0,21 21 0,-21 0 16,0 0-16,0 0 0,21 0 0,-21-21 15,-1 22-15,1-1 0,0 0 0,0 0 16,0-21-16,0 21 0,-1 0 15,-20 1-15,21-22 0,0 21 0,0 0 16,-1-21-16,1 21 0,0 0 16,0-21-16,0 0 0,21 21 0,-21-21 15,21 22 1,-22-22-16,44 0 47,-1-22-32,0 22-15,0-21 0,0 0 16,0 0-16,1 21 0,-1 0 16,0 0-16,0-21 0,0 21 15,0 0-15,1 0 16,-1 0 0,-21 21-1,21 0-15,0-21 16,-21 21-16,21 0 15,0-21-15,1 22 16,-1-22-16,0 0 16,0 0-16,0 0 15,0 0-15,1 0 16,-1 0-16,-21-22 16,0 1-16,21 0 15,0 0 1,-21 0-1,21 21 64,-21-21-79,21 21 0</inkml:trace>
  <inkml:trace contextRef="#ctx0" brushRef="#br0" timeOffset="145649.32">25442 11684 0,'0'-21'31,"0"0"-31,0 0 0,0-1 16,0 1 0,0 0-1,0 0-15,21 21 16,1 0-16,-1 0 15,0 0-15,0 0 0,0 21 16,0 0-16,1-21 0,-1 21 0,0 1 16,-21-1-16,0 0 0,21 0 15,-21 0-15,0 22 0,0-22 16,0 0-16,0 0 0,0 0 16,-21 0-16,0 1 0,0-1 0,-22 42 15,1-42-15,21 22 0,0-22 16,-43 21-16,43-21 15,0 1-15,-22-1 0,22 0 0,0 0 16,0-21-16,0 21 0,0-21 0,-1 0 16,22 21-16,-21-21 0,0 0 15,0 0-15,21-21 16,-21 0-16,21 0 16,0 0-16,0-22 0,0 22 15,0 0-15,0 0 0,0-21 0,0 20 16,0 1-16,0 0 0,21 0 0,-21 0 15,21 21-15,-21-21 16,21 21-16,0 0 0,1 21 16,-1 0-16,-21 0 15,21 0-15,0 0 0,-21 1 0,21-1 16,0 0-16,1 0 0,-22 0 16,21 0-16,0 1 0,0-1 0,0-21 0,0 21 15,1 0-15,-1-21 0,0 21 16,0 0-16,0-21 0,0 0 0,1 22 15,-1-22 1,0 0 0,0 0-16,0-22 0,0 1 15,1 21-15,-1-21 0,0 0 16,0 0-16,0 0 0</inkml:trace>
  <inkml:trace contextRef="#ctx0" brushRef="#br0" timeOffset="146139.56">26818 11705 0,'-21'0'31,"0"0"-31,0 0 0,-1 21 16,1 1-16,0-22 0,0 21 0,0 0 16,0 0-16,-1 0 0,-20 0 0,21 1 15,0-22-15,0 21 0,-1 0 16,1 0-16,0-21 0,0 21 16,0-21-16,0 0 0,-1 21 0,1-21 15,42 0 32,1 0-47,-1 22 16,0-22-16,0 21 0,0-21 15,0 21-15,1-21 0,-1 21 0,21 0 16,-21-21-16,22 0 0,-22 21 16,0-21-16,0 0 0,0 22 0,22-22 15,-22 0-15,0 0 0,0 0 16,0 0-16,0 0 0,1 0 15,-1 0-15,0 0 16,0 0-16,0 0 16,0-22-16,1 22 15,-22-21-15,21 0 16,0 21-16</inkml:trace>
  <inkml:trace contextRef="#ctx0" brushRef="#br0" timeOffset="146412.4">27601 11832 0,'0'-21'0,"21"21"62,1 0-62,-1 0 0,0 0 0,0 0 16,0 0-16,0 0 0,1 0 0,-1 0 16,-42 0 31</inkml:trace>
  <inkml:trace contextRef="#ctx0" brushRef="#br0" timeOffset="146622.28">27559 11980 0,'0'0'15,"-21"0"-15,42 0 47,0 0-31,0 0-16,0 0 0,1 0 15,-1 0-15,0 0 0,0 0 16,0 0-16,0 0 0,-21-21 16,22 21-16,-1 0 0</inkml:trace>
  <inkml:trace contextRef="#ctx0" brushRef="#br0" timeOffset="147368.37">28384 11599 0,'0'0'0,"-21"22"62,21-1-62,-21 0 0,0-21 16,21 21-16,-21 0 0,21 0 0,-21 1 15,-1-1-15,22 0 0,-21 0 16,0 0-16,21 0 0,-21 1 0,0-1 16,0 0-16,-1-21 0,22 21 0,-21 0 15,21 0-15,-21-21 0,0 22 16,42-22 31,0 0-32,0 0-15,1 0 16,-1 0-16,0 0 0,0 0 16,0 0-16,0 21 0,1-21 15,-1 0-15,0 0 0,0 0 0,0 0 16,0 0-16,1 0 0,-1 0 0,0 0 15,0-21-15,0 21 16,-21-22-16,21 1 0,1 0 16,-22 0-16,21 21 0,-21-21 0,0 0 15,0-1-15,0 1 0,21 21 16,-21-21-16,0 0 0,-21 21 47,0 21-47,21 0 15,-22-21-15,22 21 0,-21 1 0,0-1 16,21 0-16,0 0 0,-21 0 16,21 0-16,-21 1 0,0-1 15,21 0-15,0 0 0,0 0 0,-22-21 16,22 21-16,-21 1 0,21-1 0,0 0 16,-21-21-16,21 21 0,0 0 15,0 0 1,21-42 31,0 0-47,1 0 0</inkml:trace>
  <inkml:trace contextRef="#ctx0" brushRef="#br0" timeOffset="150328.92">29570 11621 0,'0'-22'16,"0"1"0,0 0-1,21 21 16,-21 21 1,0 0-32,0 1 0,0-1 15,0 0-15,0 0 0,0 0 0,0 0 16,0 1-16,0-1 16,0 0-16,0 0 0,-21-21 15,21 21-15,0 0 0,0 1 16,0-1-16,0 0 0,0 0 15,0 0 1,0 0-16,0 1 16,0-1-1,21-21 79,0 0-94,0 0 16,0 0-16,1 0 0,20-21 15,-21 21-15,21 0 0,-20-22 16,20 22-16,21-21 0,-20 0 0,20 21 16,1-21-16,-22 0 0,43 0 15,-22 21-15,1-22 0,-1 1 0,1 0 0,-1 0 16,1 21-16,-1-21 0,-20 0 15,20 21-15,-21-22 0,1 22 0,-1-21 16,-21 21-16,22 0 0,-22 0 0,0 0 16,0 0-16,0 0 15,0 0 1,-42 0 140,0 0-140,0 0-16,0 0 0,0 0 15</inkml:trace>
  <inkml:trace contextRef="#ctx0" brushRef="#br0" timeOffset="153384.07">18394 15219 0,'-21'0'16,"21"-21"-16,0 0 15,0-1 16,0 1-15,21 21-16,-21-21 0,21 21 0,0-21 16,0 21-16,0 0 0,1 0 15,-1 0-15,0 0 16,0 0-16,0 0 0,0 0 0,1 21 16,-1-21-16,-21 21 0,0 0 15,0 1-15,0-1 0,0 0 16,0 0-16,0 0 0,0 0 15,-21 1-15,-1-1 16,1 0-16,0-21 0,0 21 0,0 0 16,-22-21-16,22 0 0,0 21 0,0-21 15,0 0 1,21-21 15,21 21-15,0 0-1,0 0-15,0 0 16,1 0-16,-1 0 0,0 0 16,0 0-16,-21 21 0,21-21 15,0 22-15,1-22 0,-22 21 0,21 0 16,0 0-16,-21 0 16,0 0-16,0 1 15,0-1-15,0 0 16,-21 0-16,0 0 15,-1-21-15,1 0 0,0 21 0,0-21 16,0 0-16,0 0 0,-1 22 0,1-22 16,0 0-16,0 0 0,0 0 0,0 0 15,-1 0-15,1 0 0,0 0 16,0 0-16,0 0 16,0 0-16,21-22 15,-22 22-15,22-21 16,0 0 15,22 21-15,-1-21-16,0 0 15,0 21-15,0 0 0</inkml:trace>
  <inkml:trace contextRef="#ctx0" brushRef="#br0" timeOffset="154062.21">19008 15282 0,'0'-21'15,"0"0"1,-22 21-1,1 0 1,21 21-16,0 0 16,-21 1-16,21-1 0,-21 0 15,21 0 1,0 0-16,0 0 0,0 1 0,0-1 16,0 0-16,-21 0 0,21 0 0,0 0 15,0 1-15,0-1 0,0 0 16,0 0-16,21-21 15,0 21-15,0-21 16,0 0-16,1 0 0,-1 0 16,0 0-16,0 0 0,0 0 0,0 0 15,1 0-15,-1 0 0,0-21 0,0 21 16,0-21-16,0 21 0,1-21 16,-1 0-16,0-1 0,0 1 15,0 0-15,-21 0 0,0 0 16,21 0-16,-21-1 0,22 1 0,-22 0 15,0 0-15,0 0 0,0 0 0,0-1 16,0 1-16,-22 21 0,1-21 16,0 21-16,0-21 15,0 21-15,0 0 0,-1 0 0,1 0 16,0 0-16,0 0 0,-21 0 16,20 0-16,1 21 0,0-21 15,0 21-15,0-21 0,21 21 16,0 1-16,-21-22 0,21 21 0,-22 0 15,22 0-15,-21 0 0,21 0 16,0 1-16,0-1 0,0 0 16,0 0-16,0 0 15,0 0 1,0 1-16,21-44 31,-21 1-31,0 0 16</inkml:trace>
  <inkml:trace contextRef="#ctx0" brushRef="#br0" timeOffset="154941.67">22013 11684 0,'0'21'32,"0"0"-32,-21-21 15,21 22-15,0-1 0,-21 0 16,21 0-16,-21 0 0,21 0 16,0 1-16,0-1 0,0 21 0,0-21 15,-21 0-15,21 1 0,0-1 0,0 0 16,0 21-16,0-21 0,0 1 15,0-1-15,0 0 0,0 0 16,21-21-16,-21 21 16,21-21-16,0 0 0,0 0 15,0 0-15,1 0 0,-1 0 16,0 0-16,-21-21 16,0 0-16,21 0 15,0 0-15,-21-1 0,0 1 16,0 0-16</inkml:trace>
  <inkml:trace contextRef="#ctx0" brushRef="#br0" timeOffset="155188.53">22183 11557 0,'-22'0'0,"1"0"0,0-21 31,42 21 32,-21 21-63,21-21 15,1 0-15,-1 0 16</inkml:trace>
  <inkml:trace contextRef="#ctx0" brushRef="#br0" timeOffset="155453.38">22415 11811 0,'0'21'15,"-21"-21"-15,42 0 32,1 0-17,-1 0-15,0 0 0,0 0 16,0 0-16,0 0 0,1 0 16,-1 0-16,0 0 15,0 0 1</inkml:trace>
  <inkml:trace contextRef="#ctx0" brushRef="#br0" timeOffset="155637.26">22458 11938 0,'-21'0'0,"42"0"0,-42 21 16,-1-21-16,22 21 15,0 1 1,22-22-1,-1 0-15,0 0 16,0 0-16,0 0 0,0 0 16,1 0-16,-1 0 0,0 0 15,0-22-15,0 22 0,0-21 0</inkml:trace>
  <inkml:trace contextRef="#ctx0" brushRef="#br0" timeOffset="156348.67">23156 11684 0,'0'0'0,"0"-21"16,0 0-16,21 21 15,1-21 1,-1 21-16,0 0 0,0 0 16,0 0-16,0 0 15,1 0-15,-22 21 0,21 0 16,-21 0-16,0 0 0,0 0 16,0 1-16,0-1 15,-21 0-15,-1-21 0,1 21 0,0-21 16,0 21-16,0-21 0,0 21 0,-1-21 15,1 0-15,0 22 0,0-22 16,42 0 47,0 0-63,0 0 15,1 0-15,-1 0 0,0 0 16,0 0-16,0 21 15,0-21-15,1 21 0,-1-21 16,-21 21-16,21-21 0,-21 21 0,21 0 16,-21 1-1,0-1-15,0 0 16,0 0-16,-21-21 0,0 21 0,0-21 16,-1 21-16,1-21 15,0 0-15,0 22 0,0-22 0,0 0 16,-22 0-16,43 21 0,-21-21 0,0 0 15,0 0-15,0 0 16,-1 0-16,1 0 16,0 0 15,21-21 16</inkml:trace>
  <inkml:trace contextRef="#ctx0" brushRef="#br0" timeOffset="157274.47">25400 12891 0,'0'0'0,"0"-22"16,0 1-16,0 0 0,0 0 16,0 0-16,21 0 15,0 21-15,0 0 0,1 0 16,-1-22-16,21 22 0,-21 0 15,0 0-15,22 0 0,-22 0 0,21 22 16,-21-22-16,22 21 0,-22 0 0,0 0 16,0 0-16,0 0 0,-21 1 0,0-1 15,0 0-15,0 0 0,0 0 16,0 0-16,-21-21 0,0 22 0,-21-1 16,21 0-16,-22-21 0,22 21 15,-21-21-15,21 21 0,-22-21 0,22 0 16,0 0-16,0 0 0,0 0 15,21-21 17,21 21-17,0 0-15,21 0 16,-21 0-16,1 0 0,-1 0 16,21 0-16,-21 0 0,0 21 0,22 0 15,-22-21-15,21 22 0,-21-1 0,43 0 16,-43 0-16,0-21 0,0 21 15,-21 0-15,0 1 16,0-1-16,0 0 0,-42-21 0,21 21 16,0 0-16,-22 0 0,1-21 15,21 22-15,-21-1 0,-1-21 0,1 0 16,0 0-16,20 21 0,-20-21 0,21 0 16,-21 0-16,20 0 0,1 0 0,0 0 15,0 0-15,0 0 0,0 0 0,-1 0 16,1 0-1,21-21 1,0 0 15,21 21-31,1-22 0,-1 1 16,21 21-16,0-21 0</inkml:trace>
  <inkml:trace contextRef="#ctx0" brushRef="#br0" timeOffset="157748.81">26945 12975 0,'-21'0'31,"0"21"-31,0 1 0,-1-1 0,1-21 15,0 21-15,0 0 0,0 0 16,-22 0-16,22 1 0,0-1 0,-21 0 16,21 0-16,-22 0 0,22 0 15,0 1-15,-21-22 0,20 21 0,-20 0 16,21-21-16,0 0 0,0 21 0,-1-21 16,44 0 30,-1 0-46,0 0 16,0 21-16,0-21 0,22 0 0,-22 0 16,0 21-16,21-21 0,-21 0 0,22 0 15,-1 22-15,-21-22 0,22 0 16,-1 0-16,-21 0 0,21 0 0,-20 0 16,-1 0-16,0 0 0,21 0 0,-21 0 15,1 0-15,-1 0 16,0 0-16,0 0 15,0 0 1,0-22-16,1 22 16,-1-21-16,0 21 15,0 0-15</inkml:trace>
  <inkml:trace contextRef="#ctx0" brushRef="#br0" timeOffset="158003.66">27495 13208 0,'0'-21'31,"22"21"-15,-1 0 0,0 0-16,0 0 0,0 0 15,0 0-15,1 0 0,-1 0 0,21 0 16,-21 0-16,0 0 0,1 0 15,-1 0 1,-42 0 0,-1 0-1,1 0-15</inkml:trace>
  <inkml:trace contextRef="#ctx0" brushRef="#br0" timeOffset="158197.54">27495 13293 0,'-21'21'15,"0"-21"-15,21 21 16,21-21 0,0 0-1,1 0 1,-1 0-16,0 0 0,0 0 0,0 0 16,0 0-16,1 0 0,-1 0 15,0 0-15,0 0 0,0 0 0,0 0 16,1 0-16,-1-21 0,0 21 0</inkml:trace>
  <inkml:trace contextRef="#ctx0" brushRef="#br0" timeOffset="158948.63">28448 13018 0,'21'-22'0,"-42"44"0,42-65 16,-21 22 0,0 42-1,0 0 1,-21 1-16,21-1 0,0 0 0,-21 0 15,0 0-15,-1 22 0,22-22 16,-21 0-16,0 0 0,0 21 0,21-20 16,-21-1-16,0 0 0,-1-21 15,1 21-15,0 0 0,21 0 16,-21-21-16,0 22 0,21-1 16,21-21 30,0 0-30,0 0-16,0 0 0,1 0 16,-1 0-16,0 0 15,0 0-15,0 0 0,0 0 0,1 0 16,-22-21-16,21 21 0,0 0 16,-21-22-16,21 22 0,0-21 15,-21 0-15,21 0 0,1 0 16,-22 0-16,21-1 0,-21 1 15,21 0-15,-21 0 0,0 0 0,21 21 16,-21-21-16,-21 42 31,0 0-15,0 0-16,21 0 16,0 0-16,-22 1 0,1-1 0,0 0 15,21 0-15,-21 0 0,0 0 0,21 1 16,-21-1-16,21 0 0,-22 21 15,22-21-15,-21 1 0,21-1 0,-21 0 16,21 0-16,0 0 0,0 0 0,-21-21 16,21 43-16,-21-43 0,21 21 15,21-42 48,0 0-63,0-1 0,0 22 0</inkml:trace>
  <inkml:trace contextRef="#ctx0" brushRef="#br0" timeOffset="159637.24">29295 13081 0,'0'0'0,"0"-21"15,21 21-15,-21-21 16,0 42 31,0 0-47,0 0 0,-21 0 15,-1 1-15,22-1 0,-21 0 0,21 0 16,-21 0-16,0 0 0,21 1 16,-21 20-16,0-21 0,-1 0 0,22 0 15,0 1-15,-21-1 0,0 21 16,21-21-16,0 0 0,0 1 0,-21-1 15,21 0-15,0 0 0,0 0 16,21-21 15,0 0-31,0 0 0,22 0 16,-22-21-16,21 21 0,1-21 0,-1 0 16,0 0-16,1-1 0,20 22 0,1-21 15,-22 21-15,21-21 0,22 21 16,-21 0-16,-1 0 0,1 0 15,-1-21-15,1 21 0,-22 0 0,21 0 0,-41 0 16,-1 0-16,0 0 0,0 0 16,0 0-16,0 0 15,1 0 1,-1 0-16,-21-21 78,-21 21-78,-1 0 0,1 0 16,0 0-16,0 0 0,0 0 15,-22-21-15,1 21 0,21 0 0</inkml:trace>
  <inkml:trace contextRef="#ctx0" brushRef="#br0" timeOffset="160754.21">23029 12404 0,'0'0'0,"-21"0"0,0 0 15,0 0-15,0 0 16,-1 0-16,1 0 16,42 0 30,22 0-30,-22 0-16,0 0 0,21 0 0,-20 0 16,20 0-16,-21 0 0,0 0 0,22 0 15,-22 0-15,0 0 0,21 0 0,-21 0 16,1 0-16,-1 0 0,0 0 16,0 0-16,0 0 0,0 0 0,1 0 31,-44 0 16,1 0-47,0 0 15</inkml:trace>
  <inkml:trace contextRef="#ctx0" brushRef="#br0" timeOffset="161065.03">22881 12510 0,'-21'0'16,"42"0"0,0 0-1,0 0-15,1 0 0,-1 0 16,0 0-16,0 0 0,21 0 15,-20 0-15,-1 0 0,0 0 0,0 0 16,0 0-16,0 0 0,1 0 0,-1 0 16,0 0-16,0 0 15,0 0 1,-21-22 15,21 1-31</inkml:trace>
  <inkml:trace contextRef="#ctx0" brushRef="#br0" timeOffset="163636.82">18563 16214 0,'0'0'0,"0"-21"0,21 21 0,0-22 15,-21 1-15,0 0 0,22 21 16,-22 21 15,0 0-15,0 1-16,0-1 0,0 0 16,0 0-16,0 0 0,0 0 0,0 22 15,-22-22-15,22 0 0,-21 0 16,21 22-16,0-22 0,-21 0 0,0 0 15,21 0-15,-21 0 0,21 1 0,0-1 16,-21 0-16,21 0 0,-22-21 16,22-21 15,0 0-31,0 0 16,22-1-16,-1 1 0,-21-21 0,21 21 15,-21-22-15,21 1 0,0 0 16,-21-1-16,21 22 0,1-21 0,-22 0 15,21 20-15,-21-20 0,21 21 16,-21 0-16,0 0 0,0 42 31,0 0-31,-21 0 0,0-21 16,-1 21-16,1 0 0,0 1 16,-21 20-16,21-21 0,-1 0 0,1-21 15,0 21-15,0 1 0,0-1 16,0 0-16,-1-21 0,22 21 0,-21-21 15,42 0 32,1 0-47,-1 0 0,0 0 16,0-21-16,0 21 0,22 0 0,-22 0 16,0 0-16,21 0 0,-21 0 15,22 0-15,-22 0 0,21 0 0,-21 0 16,1 0-16,-1-21 0,0 21 15,0 0-15,0 0 0,-21-21 16,21 21-16,-21-22 31,0 1-15</inkml:trace>
  <inkml:trace contextRef="#ctx0" brushRef="#br0" timeOffset="164044.59">19262 16129 0,'0'-21'15,"-22"21"1,1 0-16,0 0 16,21 21-16,-21-21 0,0 21 15,0 0-15,21 1 0,-22-1 0,22 0 16,-21 0-16,0 0 0,21 0 15,0 1-15,0-1 0,0 0 0,0 0 16,0 0-16,0 0 0,0 1 0,21-1 16,0-21-16,1 0 0,-1 21 15,0-21-15,0 0 0,0 0 0,22 0 16,-22 0-16,0-21 0,21 21 16,1-21-16,-22-1 0,21 1 0,0 0 15,-20-21-15,-1 21 0,0-22 0,0 22 16,0-21-16,-21-1 0,0 22 15,0-21-15,0 21 0,0 0 0,0-1 16,-21 1-16,0 0 0,0 21 16,0 0-16,-1 0 0,1 0 15,0 0-15,0 0 0,0 0 0,0 0 16,-1 0-16,1 0 0,0 0 0,21-21 31</inkml:trace>
  <inkml:trace contextRef="#ctx0" brushRef="#br0" timeOffset="164713.51">22204 13166 0,'21'0'16,"-42"0"-16,21 21 31,0 0-15,-21-21-16,-1 42 0,22-20 15,-21-1-15,21 0 0,0 0 16,-21 21-16,0-20 0,21-1 0,0 21 16,0-21-16,0 0 0,0 1 0,0-1 0,0 0 15,0 0-15,0 0 16,21-21 0,0 0-1,0 0-15,1 0 0,-1-21 16,0 0-16,0 0 15,0 0-15,-21-1 0,21 1 0</inkml:trace>
  <inkml:trace contextRef="#ctx0" brushRef="#br0" timeOffset="164927.92">22394 12933 0,'0'0'0,"-21"-21"15,21 0-15,0 42 63,21-21-47,0 0-16,1 21 0,-1-21 15</inkml:trace>
  <inkml:trace contextRef="#ctx0" brushRef="#br0" timeOffset="165135.79">22627 13250 0,'0'0'0,"0"22"16,0-1-1,21-21 1,0 0-1,1 0-15,-1 0 16,0 0-16,0 0 0,0 0 16,0 0-16</inkml:trace>
  <inkml:trace contextRef="#ctx0" brushRef="#br0" timeOffset="165296.71">22606 13399 0,'-42'0'15,"42"21"1,21-21 15,0 0-31,0 0 16,0 0-16,0 0 0,1 0 0,-1 0 16,0 0-16,21 0 15,-21 0-15</inkml:trace>
  <inkml:trace contextRef="#ctx0" brushRef="#br0" timeOffset="165844.53">23368 13123 0,'0'-21'16,"0"42"-1,0 1 1,0-1-16,0 0 0,-21 0 0,0 0 15,21 0-15,0 22 16,-22-22-16,1 0 0,0 0 0,0 22 16,21-22-16,-21 0 0,0 0 0,-1 0 15,22 0-15,-21 1 0,21-1 0,-21 0 16,21 0-16,-21-21 0,42 0 47,0 0-47,0 0 15,1-21-15,-1 21 16,0 0-16,0-21 0,0 21 0,0 0 0,-21-21 16,22 21-16,-1-22 0,0 22 15,0-21-15,-21 0 0,21 21 16,-21-21-16,21 0 0,-21 0 16,0-1-16,22 22 0,-22-21 0,0 0 15,0 0-15,0 0 16,-22 21-16,1 0 15,0 0-15,0 21 0,21 0 16,-21 0-16,0 0 0,-1 22 0,1-22 16,0 21-16,21 1 0,-21-22 0,21 21 15,0 0-15,-21-20 0,21-1 16,-21 21-16,21-21 0,0 0 0,0 1 0,0-1 16,0 0-16,0 0 15,0-42 32</inkml:trace>
  <inkml:trace contextRef="#ctx0" brushRef="#br0" timeOffset="166776.51">25739 14139 0,'0'-21'16,"0"42"15,0 1-31,0-1 15,0 0-15,0 21 0,-22 1 0,1-22 16,0 21-16,0 0 0,21 1 0,-21-22 16,0 21-16,-1 1 0,1-22 0,0 0 15,0 0-15,21 21 0,-21-42 16,0 22-16,21-1 0,0 0 0,0-42 47,0 0-47,0-1 15,21 1-15,0 21 16,0-21-16,0 21 0,0-21 0,1 21 16,-1-21-16,0 21 0,0-21 0,21 21 15,-20-22-15,-1 22 0,21 0 0,-21-21 16,22 21-16,-22-21 0,0 21 16,0-21-16,0 21 0,0-21 15,1 0-15,-22-1 0,21 1 0,-21 0 16,21 0-16,-21 0 15,0 0-15,0-1 0,0 1 0,0 0 16,-21 21 0,21 21-1,-21 0-15,-1 1 0,1-1 16,0 0-16,0 21 0,21-21 0,-21 22 16,-22 20-16,22-42 15,0 22-15,21-22 0,-21 21 0,0-21 16,21 1-16,-21-1 0,21 21 0,-22-42 15,22 21-15,0 0 0,0 1 0,0-1 16,-21-21-16,42-21 47,1-1-47,-1 22 0,21-21 0</inkml:trace>
  <inkml:trace contextRef="#ctx0" brushRef="#br0" timeOffset="167222.26">26860 14309 0,'43'-21'0,"-86"42"0,107-64 0,-22 43 16,-21-21-16,-21 42 31,-21-21-31,0 22 0,-21-1 16,21 0-16,-1 21 0,-20-21 15,21 1-15,-21-1 0,20 21 0,-20-21 0,21 0 16,0 1-16,-22-1 16,22-21-16,0 21 0,0 0 0,0-21 15,0 21-15,-1-21 0,1 0 16,0 0 0,42 21 15,0-21-31,1 22 0,-1-22 15,0 21-15,0-21 0,0 21 16,0 0-16,22-21 0,-22 21 0,21-21 16,-21 21-16,22 1 0,-22-22 0,0 0 15,0 0-15,0 21 0,1-21 16,-1 0-16,0 0 16,0 0-16,0 0 31,0 0-16,1 0-15,-1-21 0,0-1 16,0 22-16</inkml:trace>
  <inkml:trace contextRef="#ctx0" brushRef="#br0" timeOffset="167471.13">27665 14542 0,'0'-22'15,"0"1"-15,21 21 47,0 0-47,0 0 16,0 0-16,1 0 0,-1 0 16,0 0-16,0 0 0,0 21 0,0-21 15,1 0 1,-1 0-16,-42 0 31</inkml:trace>
  <inkml:trace contextRef="#ctx0" brushRef="#br0" timeOffset="167652.16">27580 14647 0,'-21'22'0,"42"-44"0,-63 44 15,42-1-15,21-21 31,0 0-31,0 0 16,0 0-16,1 0 0,-1 0 16,0 0-16,0 0 0,0 0 15,0 0-15,1 0 0,-1 0 0,0 0 16,0 0-16,0-21 0,0 21 16</inkml:trace>
  <inkml:trace contextRef="#ctx0" brushRef="#br0" timeOffset="169056.88">28596 14372 0,'0'0'0,"0"-21"0,0-21 16,0 21-1,0 42 1,0 0 0,-21 0-16,0 0 0,21 0 0,-21 22 15,-1-22-15,22 21 0,-21-21 16,0 22-16,0-22 0,21 21 0,-21-21 16,0 1-16,-1-1 0,1 0 0,21 0 15,-21 0-15,0-21 0,21 21 0,-21-21 16,21-21 31,21 21-47,0 0 0,0-21 15,0 21-15,1 0 16,-1 0-16,0 0 0,0 0 16,0 0-16,0 0 0,1 0 15,-1 0-15,0 0 0,21 0 16,1-21-16,-22 21 15,0-21-15,0 0 0,0 21 16,0-22-16,1 1 0,-1 0 0,0 0 16,0 0-16,0 0 0,-21-1 15,0 1-15,21 0 0,-21-21 0,0 21 16,0-1-16,-21 44 31,0-1-31,0 0 0,0 0 16,0 0-16,21 0 0,-22 1 0,1-1 15,0 0-15,0 21 0,21-21 16,0 1-16,-21-1 0,0 0 0,21 0 16,0 0-16,0 0 0,-22 1 15,22-1-15,-21 0 0,21 0 16,0 0-16,0 0 16,-21 1 15,21-1 0,-21-21-31,21-21 688,0-1-673,-21 22-15,21-21 0,-21 21 0</inkml:trace>
  <inkml:trace contextRef="#ctx0" brushRef="#br0" timeOffset="171300.51">18521 17060 0,'0'0'0,"-21"0"15,42 0 17,0 0-17,21 0-15,-21 0 0,1 0 0,-1 0 16,21-21-16,-21 21 0,0 0 0,22 0 15,-22 0-15,0 0 0,0-21 16,0 21-16,1 0 0,-22-21 31,-22 21 1,22-21-32,-21 21 0,0 0 15,0 0-15,0 0 0</inkml:trace>
  <inkml:trace contextRef="#ctx0" brushRef="#br0" timeOffset="171773.24">18563 16997 0,'0'0'0,"0"21"0,-21-21 0,0 21 16,0-21-16,-1 21 0,22 1 0,-21-22 15,0 21-15,0-21 0,21 21 16,-21-21-16,0 0 0,-1 21 16,44-21 46,-1 0-62,0 0 0,0 0 16,0 0-16,0 0 0,22 0 15,-22 0-15,0 0 0,0 0 0,0 0 16,1 0-16,20 0 0,-21 21 16,0-21-16,0 0 0,1 0 0,-1 21 15,0-21-15,-21 22 0,21-22 16,-21 21-16,0 0 15,0 0-15,0 0 0,-21 0 16,0 1-16,0-1 16,-1 0-16,1-21 0,0 21 0,-21 0 15,21-21-15,-1 21 0,1-21 0,0 0 16,0 0-16,0 0 0,0 22 16,-1-22-16,1 0 15,0 0-15,21-22 63,21 22-48,0 0-15,1-21 16,-22 0-16,21 21 0</inkml:trace>
  <inkml:trace contextRef="#ctx0" brushRef="#br0" timeOffset="172679.72">19156 17166 0,'0'-21'15,"-21"21"16,-1 21-15,1 0 0,21 1-16,-21-1 0,21 0 15,-21 0-15,0 0 0,21 0 16,0 1-16,0-1 0,0 0 16,0 0-16,0 0 0,0 0 15,0 1-15,21-1 16,0-21-16,0 0 0,0 0 15,1 21-15,-1-21 16,0 0-16,0 0 0,0-21 0,22 21 16,-22-21-16,0 21 0,0-22 15,0 1-15,22 21 0,-22-21 0,0 0 16,0 0-16,0 0 0,0-1 16,1 1-16,-1 0 0,-21 0 0,0-21 15,0 20-15,0 1 0,0 0 0,0 0 16,0 0-16,0-22 0,0 22 0,-21 21 15,-1-21-15,1 0 0,0 21 16,0 0-16,0 0 0,0 0 0,-1 0 16,1 0-16,0 0 0,-21 0 15,21 21-15,-1-21 0,1 21 0,-21 0 0,21 1 16,0-1-16,-1 0 0,1 0 16,0 0-16,21 0 0,0 1 15,-21-1-15,21 0 0,0 0 0,0 0 16,0 0-16,0 1 0,0-1 0,0 0 15,0 0-15,21-21 0,-21 21 16,21-21-16,0 0 0,1 21 0,-1-21 16,0 0-16,0 0 0,0 0 0,0 0 15,1 0-15,-1 0 0,0 0 0,0-21 16,0 21-16,0-21 0,1 0 16,-1 0-16,0 21 0,-21-21 0,0-1 15,0 1-15,0 0 0,0 0 0,0 0 16,0 0-16,0-22 0,0 22 0,0 0 15,0 0-15,0 0 16,-21-1-16,0 22 0,-1-21 0,1 21 16,0 0-16,0 0 0,0 0 15,0 0-15,-1 0 0,1 21 0,0-21 16,0 22-16,0-22 0,0 21 16,-1 0-16,1-21 0,21 21 0,-21 0 15,0 0-15,21 1 0,0-1 16,0 0-16,0 0 15,0 0 1,0 0 0,0 1-16,0-1 47</inkml:trace>
  <inkml:trace contextRef="#ctx0" brushRef="#br0" timeOffset="177943.47">8234 6329 0,'0'-21'0,"0"0"16,0-1-1,0 1-15,21 21 16,-21-21-16,0 0 15,-21 21 17,0 0-17,-1 0-15,1 0 0,0 0 0,-21 0 16,21 0-16,-22 0 0,1 0 16,0 21-16,-1 0 0,1-21 0,-22 21 15,22 1-15,-21-1 0,20 0 16,1 0-16,0 0 0,-1 0 0,1 1 15,21-1-15,0 0 0,-1 0 0,1 0 16,0 0-16,21 1 0,0-1 0,-21-21 16,21 21-16,0 0 0,0 0 15,0 0-15,0 1 0,21-1 16,0 0-16,0 0 0,1 0 16,20 0-16,-21-21 0,21 22 15,-20-1-15,20 0 0,0 0 0,1 0 16,-1 0-16,-21 1 0,21-1 0,-20 0 15,20 0-15,-21 0 0,0 22 16,0-22-16,1 0 0,-1 21 0,-21-21 16,0 22-16,0-1 0,0-21 0,0 22 15,0-1-15,0-21 0,0 21 0,-21-20 16,-1 20-16,-20 0 0,21-21 0,0 22 16,-22-22-16,1 21 0,0-21 15,21 1-15,-22 20 0,1-21 0,0 0 16,-22 22-16,43-22 0,-21-21 15,20 21-15,1-21 0,21 21 16,-21-21-16,42-21 63,0 21-63,1 0 0,-1 0 15,0 0-15,0 0 0,0 0 16,0 0-16,1 0 0,-1 21 0,0-21 15,0 21-15,0 0 0,0 1 16,1-1-16,-22 21 16,0-21-16,21 0 0,-21 22 0,0-22 0,0 21 15,0 1-15,0-22 0,0 21 16,-21 43-16,-1-43 0,1 0 16,21 1-16,-21-1 0,0 22 0,0-22 15,-22 0-15,22 22 0,0-22 16,0 22-16,0-22 0,0 21 0,-1 1 15,1 42-15,0-43 0,21-20 16,-21 20-16,21 1 0,-21-22 16,21 21-16,-21 1 0,21-1 0,0 1 15,0-1-15,0 1 0,-22-1 0,22-20 16,0 20-16,0 1 0,0-22 0,0 22 16,0-1-16,0-21 0,22 1 15,-22 20-15,21-20 0,0 20 0,0-21 16,-21 1-16,21-1 0,22-21 0,-22 22 15,0-22-15,21 21 0,-21-21 0,22 0 16,-22 1-16,21-1 0,22 0 16,-43 0-16,21-21 0,-21 0 15,1 0-15,-1 0 0,0 0 0,0 0 16,0 0-16,0 0 0,1 0 16,-1 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32:07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11282 8509 0,'0'0'0,"0"-381"16,0-21-16,-21 63 0,21 43 16,-22 63-16,22 43 0,-21 41 0,21 44 15,0 20-15,0 21 0,-21 22 0,21 0 16,-21 21-16,21-1 0,-21 22 15,0 0 1,-1 0 0,22 22-16,22-22 15,-1 0-15</inkml:trace>
  <inkml:trace contextRef="#ctx0" brushRef="#br0" timeOffset="4512.75">14266 8043 0,'-21'0'32,"21"22"15,21-1 46,0-21-77,1 0-16,-1 0 0,0 0 0,0 0 16,0 0-16,0 0 0,22 0 15,-22 0-15,0 0 0,21 0 0,-20 0 16,20 0-16,-21 0 0,21 0 15,1 0-15,-22 0 0,21 0 0,1-21 16,-1 21-16,21 0 0,-20 0 0,-1 0 16,22-22-16,-22 22 0,0 0 0,22 0 15,-22-21-15,22 21 0,-22 0 0,21 0 16,-20-21-16,-1 21 0,22-21 16,-22 21-16,0 0 0,1 0 0,-1-21 15,0 21-15,1 0 0,-1 0 0,0 0 16,1-21-16,-1 21 0,-21 0 15,21 0-15,1 0 0,-1 0 0,0-22 0,-20 22 16,20 0-16,0 0 0,-21 0 0,1 0 16,20 0-16,-21 0 0,0 0 15,0 0-15,1 0 0,-1 0 16,0 0-16,0 0 0,0 0 0,0 0 16,1 0-16,-1-21 15,0 21-15,0 0 16,0 0-1,0 0 32,1 0-31,-44 0 78,1 0-94,0 0 0,0 0 15,0 0-15,0 0 16,-1 0-16</inkml:trace>
  <inkml:trace contextRef="#ctx0" brushRef="#br0" timeOffset="5300.3">16658 7874 0,'0'0'0,"42"0"15,-63 0 32,0 0-31,0 0-16,0 0 0,0 0 15,-1 0-15,1 0 0,0 21 0,0-21 16,0 0-16,0 21 0,-1-21 16,1 0-16,21 22 15,0-1 1,21-21 15,1 0-31,-1 0 0,0 0 16,0 0-16,0 0 0,0 0 15,1 0-15,-1 0 0,-21-21 16,21 21-16,0 0 16,-21-22-16,-21 22 31,0 0-31,0 0 0,-1 22 0,1-22 15,-21 21-15,21-21 0,-22 21 16,22-21-16,-21 21 0,21-21 16,0 0-16,-1 0 0,22 21 0,-21-21 15,42 0 1,1 0 0,-1 0-16,0 0 0,0 0 0,0-21 15,22 21-15,-22 0 0,0 0 0,0-21 16,0 21-16,0 0 15,1-21-15,-22 0 0,21 21 16,-42 0 31,21-22-31,0 1-1,0 0-15</inkml:trace>
  <inkml:trace contextRef="#ctx0" brushRef="#br0" timeOffset="7477.21">6286 7789 0,'0'0'0,"-21"0"15,0 0-15,0 0 16,0 0-16,0 0 0,-1 0 16,1 0-16,0 0 0,0 0 15,0 0-15,0 0 16,-1 0-16,1 0 16,42 0 30,22 0-30,-22 0-16,0 0 0,21 0 0,1 0 16,-1 0-16,0 0 0,22 0 0,-1 0 15,1 0-15,21 0 0,-1 0 16,1-21-16,0 21 0,20-21 0,1 21 16,-21 0-16,21-21 0,21 21 0,-21-21 15,-1 21-15,22-21 0,-21 21 16,0 0-16,-21-22 0,21 1 15,-43 21-15,22 0 0,-22 0 0,1-21 16,-22 21-16,0 0 0,-20 0 0,-1 0 16,0 0-16,-21-21 0,0 0 31,-21 21-31,0 0 0,-1 0 0,-20-21 16,21 21-16,0 0 0,-22 0 0,22-22 15,-21 22-15,0 0 0,20 0 0,-20-21 16,0 21-16,-1-21 0,1 21 15,21 0-15,-21 0 0,-1 0 0,22 0 16,0 0-16,-21 0 0,20 0 16,1 0-16,0 0 0,0 0 15,0 0 1,42 0 0,0 0-1,0 0-15,0 0 0,1 0 0,20 0 16,-21 0-16,21 0 15,1 0-15,-22 0 0,21 0 0,1 0 0,-1 0 16,-21 0-16,21 0 0,1 0 16,-22 0-16,21 0 0,-21 0 0,22 0 15,-1 0-15,-21 0 16,0 0-16,-21 21 16,0 0-16,0 1 15,-21-1-15,0 0 0,0 0 16,0 0-16,-22 0 0,22 1 15,0 20-15,0-21 0,0 0 0,0 0 16,-22 1-16,22-1 0,0 21 16,0-21-16,0 0 0,-1 1 0,-20-1 0,21 0 15,0 0-15,21 0 0,-21 0 16,-1 1-16,22-1 0,-21-21 0,21 21 16,-21 0-1,21-42 32,21 21-47,0-21 0,1 0 16</inkml:trace>
  <inkml:trace contextRef="#ctx0" brushRef="#br0" timeOffset="8292.74">20087 6964 0,'0'-21'0,"0"0"16,0-1-16,-21 1 15,21 0-15,0 0 16,0 0-16,0 42 47,0 0-47,0 21 15,0-20-15,0-1 0,0 21 0,21 0 16,-21 1-16,21-1 0,-21 0 16,0 22-16,0-22 0,21 22 0,-21-22 15,0 0-15,22 1 0,-22-1 0,0 0 16,0 1-16,0-1 0,0-21 0,0 0 15,0 1-15,21-1 0,-21 0 0,0 0 16,0 0 0,0-42-1,0 0 1,0 0-16,0 0 0,0-1 16,0-20-16,0 21 0,0-21 0,0-1 15,0 1-15</inkml:trace>
  <inkml:trace contextRef="#ctx0" brushRef="#br0" timeOffset="9514.11">20108 6900 0,'-21'-21'16,"0"21"-16,42 0 46,0 0-30,0 0-16,1 0 0,-1 0 0,21 0 16,-21 0-16,22 0 0,-1 0 0,21 0 15,-20 0-15,20-21 0,22 21 0,-22 0 16,22-21-16,0 0 0,-1 21 0,1-21 16,21 21-16,0-22 0,0 22 15,-1-21-15,1 21 0,21-21 16,0 21-16,-21-21 0,42 0 0,-21 21 0,21-21 15,1 21-15,-1-22 0,21 1 16,-21 21-16,0-21 0,1 21 16,20 0-16,-21-21 0,0 0 0,22 21 15,-22 0-15,148-21 0,-127 21 16,-20-22-16,-1 22 0,21-21 0,-21 21 16,0-21-16,1 21 0,-1-21 0,0 21 15,-21-21-15,21 21 0,-21-21 16,0-1-16,0 22 0,0-21 0,-21 21 15,0 0-15,0-21 0,-1 21 0,-20 0 16,21 0-16,-43 0 0,22-21 16,-21 21-16,-1 0 0,1 0 15,-22 0-15,21 0 0,-20 0 0,-1-21 16,0 21-16,1-21 0,-1 21 0,0 0 16,1-22-16,-1 22 0,0 0 0,1-21 15,-1 21-15,0 0 0,-20-21 16,20 21-16,-21-21 0,0 21 0,0 0 15,1 0-15,-1-21 0,0 21 16,-21 21 31,0 0-47,0 0 0,0 22 16,0-22-16,0 21 0,-21-21 0,0 22 15,21-1-15,-22 0 16,1 1-16,21 20 0,-21-21 0,0 1 15,0-1-15,21 0 0,0 22 0,0-22 16,-21 1-16,21-1 0,0 0 0,0 22 16,0-22-16,0 0 0,0 22 15,0-22-15,0 1 0,0-1 0,0 0 16,0 1-16,0-22 0,0 21 0,0-21 16,0 22-16,0-22 0,-22 0 0,1 0 15,0 0-15,0-21 0,0 21 16,0-21-16,-1 0 0,1 0 0,-21 22 15,21-22-15,-22 0 0,22 0 16,-21 0-16,0 0 0,-1 0 16,1 0-16,0 0 0,-1 0 0,-20 0 15,20 0-15,-41 0 0,20 0 0,-20 0 16,-1 0-16,0 0 0,-21 0 0,1 0 16,-1-22-16,0 22 0,0 0 0,-21 0 15,21 0-15,-21 0 0,0 0 0,0 0 16,0 0-16,21 0 0,-21 0 15,0 0-15,0 0 0,0 0 0,-21 0 16,21 0-16,0 22 0,-21-22 16,21 0-16,-21 0 0,21 21 0,-21-21 15,0 0-15,21 21 0,-22-21 0,22 0 16,0 21-16,0-21 0,22 21 0,-22-21 16,21 21-16,-21-21 0,21 0 0,0 22 15,21-22-15,-20 0 0,-1 21 0,0-21 16,0 0-16,0 21 0,0-21 15,1 0-15,20 21 0,-21-21 0,21 0 16,1 0-16,20 0 0,1 0 0,-1 0 16,1 0-16,20 0 0,1 0 0,-21 0 15,20 0-15,1 0 0,21 0 0,-22 0 16,1 0-16,21 0 0,0 0 16,-22 0-16,22 0 0,-21 0 0,21 0 15,0 0-15,-1 0 0,-20 0 0,21 0 16,0 0-16,0 0 15,21-21 17,21 21-32,0-21 15,21 0-15,-21 21 0,22-22 0,-22 1 16,21 0-16</inkml:trace>
  <inkml:trace contextRef="#ctx0" brushRef="#br0" timeOffset="9957.37">21865 6689 0,'0'0'0,"-21"-21"15,0-1-15,21 1 16,0 0-16,0 0 0,-21 21 0,21-21 16,0 42 15,0 0-15,0 0-16,0 0 0,21 22 0,-21-22 15,21 21-15,-21 1 0,21-1 0,0 0 16,-21 22-16,0-22 0,21 22 0,-21-1 15,22 1-15,-22-1 0,0 1 0,0-1 16,0-21-16,0 22 0,0-22 16,0 1-16,0-1 0,0 0 0,0 1 15,0-22-15,21 0 0,-21 0 0,0 0 16,0 0-16,0 1 16,0-44 15,0 1-31,0 0 0,0 0 15,0 0-15,0 0 0,21-1 0</inkml:trace>
  <inkml:trace contextRef="#ctx0" brushRef="#br0" timeOffset="10449.09">23537 6541 0,'0'0'0,"0"-22"15,0 1 1,0 42 31,0 1-47,0-1 0,0 0 0,0 21 16,0-21-16,0 22 0,0-1 15,0 0-15,0 1 0,0-1 0,0 0 16,0 1-16,0-1 0,0 0 0,0 22 15,0-22-15,21 1 0,-21-1 0,22 0 16,-22 1-16,0-1 0,0 0 0,0 1 16,21-22-16,-21 21 0,21-21 0,-21 0 15,0 1-15,0-1 0,0 0 16,0 0-16,0 0 16,21-21-1,0 0-15,-21-21 16,21 0-16,1 0 0,-1-22 0,0 22 15,0-21-15</inkml:trace>
  <inkml:trace contextRef="#ctx0" brushRef="#br0" timeOffset="10948.33">25950 6329 0,'0'0'15,"-21"-21"-15,0 21 16,21 21 15,0 0-31,0 0 0,0 22 16,0-22-16,0 21 0,0 22 16,0-22-16,0 0 0,0 22 0,0-22 15,0 22-15,0-22 0,0 21 0,0-20 16,0 20-16,21-20 0,-21 20 0,0-21 15,21 22-15,-21-22 0,21 1 0,-21-1 16,22 0-16,-22 1 0,0-22 0,0 21 16,0-21-16,0 0 15,21 1-15,-21-1 0,0 0 0,0 0 16,0 0-16,0 0 0,0 1 16</inkml:trace>
  <inkml:trace contextRef="#ctx0" brushRef="#br0" timeOffset="12631.96">20891 8340 0,'0'0'0,"22"0"16,-1-21-16,0-1 0,0 1 0,0 0 15,-21 0-15,21 0 0,1 0 16,-22-1-16,0 1 15,-22 21 1,1 21 0,21 1-16,-21-1 0,0 0 0,21 21 15,0-21-15,-21 22 0,0-22 0,21 21 16,0-21-16,0 22 0,0-22 16,0 0-16,0 21 0,0-20 0,21-1 15,0 0-15,0-21 0,0 21 0,0-21 16,1 0-16,-1 0 0,21 0 0,-21 0 15,22 0-15,-22-21 0,21 21 0,0-21 16,-20 0-16,20-1 0,-21 1 16,21 0-16,-20-21 0,-22 21 0,21-22 15,-21 22-15,0-21 0,0-1 0,0 1 16,0 0-16,-21-1 0,-1 1 16,1 21-16,0-21 0,-21 20 0,21 1 0,-1 21 15,1 0-15,-21 0 0,21 0 0,0 0 16,-1 0-16,1 21 0,0 1 15,0-1-15,0 0 0,0 0 0,21 0 16,-22 0-16,22 1 0,0-1 16,0 0-16,0 0 0,22 0 0,-1-21 15,0 0-15,21 0 0,1 0 0,-22 0 16</inkml:trace>
  <inkml:trace contextRef="#ctx0" brushRef="#br0" timeOffset="12940.78">23072 7874 0,'0'0'0,"0"-21"16,0 0-16,0 42 31,0 0-16,0 0-15,0 0 0,0 1 0,0 20 16,0 0-16,0-21 0,0 22 16,0-1-16,0 0 0,0-20 0,0 20 15,0-21-15,0 0 0,0 0 0,0 1 16,0-1-16,0 0 0,0 0 0,0 0 16,21-21 15,-21-21-31,21 21 0,0-21 0</inkml:trace>
  <inkml:trace contextRef="#ctx0" brushRef="#br0" timeOffset="13500.46">25082 7895 0,'0'0'16,"-21"-21"-16,0 21 0,0-21 0,21 0 16,-21 0-16,21-1 0,0 1 0,0 0 15,0 0-15,21 21 16,0-21-16,0 21 0,0 0 15,1 0-15,-1 0 0,21 0 16,-21 0-16,0 0 0,1 0 0,20 0 16,-21 21-16,0 0 0,0 0 0,1 0 15,-1 1-15,-21-1 0,0 0 0,0 21 16,0-21-16,0 22 0,0-22 16,0 21-16,-21-21 0,-22 1 0,22 20 15,-21-21-15,-1 0 0,1 0 0,0 1 16,-1-1-16,1 0 0,21 0 0,-43 0 15,43-21-15,0 21 0,0-21 16,42 0 15,0 0-31,0 0 0,1 0 16,20 0-16,-21 0 0,0 0 16,0 0-16,22 0 0,-22 0 0,0 0 0,0-21 15,0 21-15,1 0 0,-1-21 16,0 21-16,0 0 0,0 0 0,0 0 15,1 0-15,-1 0 0,-21-21 16,21 21-16,0-21 0,0 21 16,0 0-16,-21-21 0,22 21 0,-1-22 15,0 22-15,0-21 0</inkml:trace>
  <inkml:trace contextRef="#ctx0" brushRef="#br0" timeOffset="14189.74">27009 7705 0,'0'0'0,"0"-21"16,0-1 0,21 22-16,0 0 15,0 0-15,0 0 0,0 0 16,1 0-16,-1 0 0,0 0 0,0 0 16,0 0-16,0 0 0,1 0 0,-1 22 15,0-1-15,0 0 0,-21 0 16,0 0-16,0 0 0,0 1 0,-21-1 15,0 0-15,0 0 0,-1 0 16,1 0-16,-21 1 0,0-22 0,-1 21 16,-20 0-16,20-21 0,22 0 15,0 0-15,21 21 0,-21-21 16,42-21 15,0 0-31,0 21 0,1 0 16,-1 0-16,0-21 0,0-1 0,21 22 15,-20 0-15,-1 0 0,21 0 0,-21 0 16,22 0-16,-22 0 0,0 0 0,21 0 16,-21 0-16,1 0 0,-22 22 0,21-1 15,-21 0-15,0 0 0,0 0 16,0 0-16,0 1 16,0-1-16,-21 0 0,-1 0 0,1 0 15,0 0-15,0 1 0,0-22 16,0 21-16,-1-21 0,1 21 0,0 0 0,-21-21 15,21 0-15,-1 21 0,1-21 16,0 21-16,0-21 0,0 0 16,0 0-16,-1 22 0,1-22 15,0 0 1,21-22 15,0 1-31,0 0 16,-21 21-16</inkml:trace>
  <inkml:trace contextRef="#ctx0" brushRef="#br0" timeOffset="15755.88">20235 7303 0,'0'0'0,"0"-22"0,0 1 16,0 0-16,0 0 0,0 0 15,0 0 1,0 42 0,0 0-1,0 0-15,0 0 0,0 0 0,0 22 16,0-22-16,0 21 0,0-21 0,0 1 15,0 20-15,0-21 0,0 0 0,0 0 16,0 1-16,0-1 16,0 0-16,0 0 0</inkml:trace>
  <inkml:trace contextRef="#ctx0" brushRef="#br0" timeOffset="16148.67">20235 7281 0,'0'-42'16,"0"84"-16,0-105 0,0 42 0,0-22 0,0 22 16,0 0-16,21 0 0,1 0 15,-1 21-15,0-21 0,0 21 16,0 0-16,22 0 0,-22 0 0,0 0 16,21 0-16,-21 21 0,1-21 15,-1 21-15,0 0 0,0 0 0,-21 0 16,0 1-16,0-1 0,0 0 0,0 0 15,-21-21-15,0 21 0,0 0 0,-22 1 16,22-1-16,-21-21 0,21 21 16,-22-21-16,22 0 0,0 0 0,0 0 15,0 0-15,-1 0 16,22 21 15,0 0-31,22-21 0,-1 21 16,-21 1-16,21-1 0,0-21 0,0 21 15,0 0-15,-21 0 16,22 0-16,-1-21 0,0 22 0,0-1 16,0-21-16,-21 21 0,21-21 0,1 21 15,-1-21-15,0 0 0,0 0 16,0 0-16,0 0 0,1 0 16</inkml:trace>
  <inkml:trace contextRef="#ctx0" brushRef="#br0" timeOffset="16588.43">20849 7324 0,'-21'0'16,"0"0"-16,0 0 16,-1 21-16,22 0 0,-21 0 15,21 0-15,-21 1 0,0-1 0,21 0 16,0 0-16,0 0 0,0 0 0,0 1 15,0-1-15,0 0 0,0 0 0,0 0 16,21-21 0,0 0-1,0 0-15,1 0 0,-1-21 16,0 0-16,0 0 0,-21 0 16,0-1-16,21 1 0,-21 0 15,0 0-15,0 0 0,0 0 16,0-1-16,21 22 31,-21 22-31,0-1 16,0 0-16,0 0 0,0 0 15,0 0-15,0 1 0,0-1 16,0 0-16,22-21 0,-22 21 0,21-21 16,-21 21-16,21-21 15,0 0-15,0 0 0,0 0 16,1-21-16,-1 0 15,-21 0-15,0 0 16</inkml:trace>
  <inkml:trace contextRef="#ctx0" brushRef="#br0" timeOffset="17132.3">21082 7387 0,'0'21'16,"0"1"-1,0-1 1,0 0-16,0 0 0,-21 0 15,21 0-15,0 1 0,0-1 16,0 0 0,0-42 31,0 0-32,0-1-15,0 1 0,0 0 16,0 0-16,0 0 0,0 0 15,0-1-15,0 1 0,0 0 0,21 21 16,-21-21-16,21 21 0,0 0 16,0 21-1,-21 0-15,22-21 0,-22 21 0,0 1 16,0-1-16,0 0 0,21-21 16,-21 21-16,0 0 0,0 0 15,0 1-15,0-1 16,0-42 31,0-1-47,0 1 0,21 0 15,-21 0-15,21 0 0,-21 0 0,21-1 16,0 1-16,1 21 16,-1 0-1,-21 21 1,0 1-16,0-1 15,0 0-15,0 0 0,0 0 16,0 0-16,0 1 16</inkml:trace>
  <inkml:trace contextRef="#ctx0" brushRef="#br0" timeOffset="17521.08">21505 7472 0,'0'-21'0,"0"42"0,0-63 16,21 20 0,1 1-1,-22 0-15,-22 21 47,1 0-47,21 21 0,-21 0 16,0 1-16,21-1 0,0 0 15,0 0 1,21-21 0,0 0-1,0 0-15,1 0 16,-1-21-16,0 0 16,0 21-16,0 0 15,-21 21 16,0 0-31,-21 0 16,21 0-16,-21-21 0,21 22 16,-21-22-16,21 21 0</inkml:trace>
  <inkml:trace contextRef="#ctx0" brushRef="#br0" timeOffset="18021.25">22225 6964 0,'0'0'0,"21"-42"15,-21 20 1,-21 22 0,0 22-16,0-1 15,-1 0-15,1 0 0,0-21 0,0 21 16,0 0-16,21 1 0,-21-1 15,21 21-15,0-21 0,0 0 16,0 1-16,0-1 0,0 0 0,21 0 16,-21 0-16,21-21 0,0 0 15,0 21-15,0-21 0,1 22 0,-1-22 16,0 21-16,0-21 0,0 21 0,-21 0 16,21-21-1,-21 21-15,0 0 16,-21 1-16,0-22 0,0 0 15,0 21-15,0-21 0,-1 0 0,1 0 16,0 21-16,0-21 0,0 0 0,0 0 16,-1 0-16,22-21 47</inkml:trace>
  <inkml:trace contextRef="#ctx0" brushRef="#br0" timeOffset="18394.04">22310 7260 0,'-22'0'0,"1"0"16,0 0-16,21 21 16,0 1-16,0-1 0,0 0 15,0 0-15,0 0 16,0 0-16,0 1 15,21-22 17,0 0-17,1 0-15,-22-22 16,0 1-16,21 0 16,-21 0-16,0 0 0,0 0 15,0-1-15,0 1 0,0 0 16,0 42 31,21-21-32,0 21 1,0-21-16</inkml:trace>
  <inkml:trace contextRef="#ctx0" brushRef="#br0" timeOffset="18760.83">22542 7260 0,'0'-21'15,"0"42"32,22 0-47,-22 1 0,21-22 16,-21 21-16,0 0 0,0 0 15,0 0-15,0 0 0,0 1 16,0-1 0,0-42 15,0-1-15,0 1-16,0 0 0,0 0 15,0 0-15,0 0 0,0-1 0,0 1 16,0 0-16,0 0 15,21 21 1,0 0-16,0 0 0,0 0 16,1 0-16,-1 0 15,0 0-15,0 0 16</inkml:trace>
  <inkml:trace contextRef="#ctx0" brushRef="#br0" timeOffset="19196.11">22860 7260 0,'21'-21'16,"-21"0"-1,0 0-15,21 0 16,0 21-16,-21-22 0,-21 22 47,0 22-47,0-1 15,0 0-15,21 0 0,0 0 16,0 0-16,0 1 0,0-1 16,0 0-16,0 0 0,21-21 15,0 0 1,0 0-16,0 0 16,1 0-16,-1-21 15,-21 0-15,21 0 0,0-1 16,0 1-16,-21 0 15,21 21-15,1 0 16,-22 21 0,0 0-1,0 1-15,0-1 16,0 0-16,0 0 16,0 0-16</inkml:trace>
  <inkml:trace contextRef="#ctx0" brushRef="#br0" timeOffset="19621.87">23135 6985 0,'0'0'0,"0"-21"15,0 0-15,0 42 31,0 0-31,0 0 16,0 0-16,0 1 0,0-1 16,0 0-16,0 0 0,0 21 0,0-20 15,0-1-15,0 0 16,0 0-16,0 0 0,0 0 0,0 1 31,0-44 0,0 1-31,0 0 16,0 0-16,21 0 0,-21 0 0,21-1 16,1 1-16,-22 0 15,21 0-15,0 21 16,-21-21-16,21 21 0,0 0 16,-21 21-16,0 0 0,21-21 15,-21 21-15,22 0 0,-22 1 0,0-1 16,0 0-16,0 0 0,0 0 15,0 0 1,-22-21 0</inkml:trace>
  <inkml:trace contextRef="#ctx0" brushRef="#br0" timeOffset="20107.68">23770 6964 0,'0'0'0,"0"-21"16,-21 21-1,21 21 1,0 0-16,0 0 16,0 0-16,0 22 0,0-22 0,21 0 15,0 21-15,-21-20 0,0 20 0,0-21 16,21 21-16,-21-20 0,0-1 0,22 0 16,-22 0-16,0 0 0,0 0 15,0 1-15,0-44 31,0 1-15,0 0-16,0 0 0,0 0 0,0 0 16,0-22-16</inkml:trace>
  <inkml:trace contextRef="#ctx0" brushRef="#br0" timeOffset="20428.86">23834 7133 0,'0'-21'0,"0"42"0,0-63 0,0 0 16,0 20-16,0 1 0,0 0 0,0 0 16,0 0-16,0 0 15,21 42 16,0 0-31,0 0 0,0 0 16,0 0-16,-21 1 0,22-1 0,-1 0 16,0 0-16,0 21 0,0-20 15,0-1-15,-21 0 0,22 0 16,-1 0-16,-21 0 0,21-21 16,-21-21-1,0 0 1,0 0-16,0 0 0,0 0 0,0-22 15,0 22-15,0 0 0,0-21 0,0 20 16,0 1-16,0-21 0,0 21 0,0 0 16,0-1-16,0 1 15,21 21 1,0 0 0,-21 21-16,21 1 15,1-1-15,-1 0 16</inkml:trace>
  <inkml:trace contextRef="#ctx0" brushRef="#br0" timeOffset="21237.03">24553 7218 0,'0'0'0,"0"-21"16,0 0-16,0-1 0,0 1 15,0 0-15,0 0 16,0 0-16,0 0 0,0-1 15,-21 22-15,0 0 16,0 0-16,0 0 16,-1 0-16,22 22 0,-21-1 15,21 0-15,-21-21 0,21 21 0,0 0 16,0 0-16,0 1 0,0-1 16,0 0-16,0 0 0,0 0 0,0 0 15,21-21-15,0 0 16,1 0-16,-1 0 0,0-21 15,0 0-15,0 0 0,0 0 16,-21 0-16,22-1 0,-1 1 16,-21 0-16,0 0 0,21 0 15,-21 0-15,0-1 0,-21 22 32,0 22-17,21-1-15,-22 0 0,22 0 16,-21 0-16,21 0 0,0 1 0,0-1 15,0 0-15,0 0 0,0 0 0,0 0 16,0 1-16,21-22 16,1 0-16,-1 0 0,0 0 0,21 0 15,-21 0-15,1 0 0,20 0 0,-21 0 16,21-22-16,-20 22 0,-1-21 16,0 0-16,0 0 0,0 0 0,0 0 15,1-22-15,-22 22 0,21 0 0,-21 0 16,0 0-16,0-1 0,0 1 15,-21 21-15,-1 0 16,1 0-16,0 0 0,0 0 0,0 0 16,0 0-16,-1 21 0,1-21 15,21 22-15,0-1 0,-21-21 0,21 21 0,0 0 16,21-21 15,0 0-31,1 0 16,-1 0-1,0 0 1,-21 21-16,0 0 0,0 1 16,0 20-16,0-21 0,0 21 0,0-20 15,0 20-15,-21 0 0,21-21 16,-21 22-16,21-22 0,-22 21 0,22-21 16,0 1-16,0-1 0,0 0 0,0 0 15,0 0-15,22-42 47,-22 0-47,21 0 16,0 0-16,-21-1 0,21 1 0</inkml:trace>
  <inkml:trace contextRef="#ctx0" brushRef="#br0" timeOffset="21700.28">25019 7176 0,'0'0'0,"0"-22"31,21 1-15,-21 0 0,0 0-1,0 0-15,-21 21 32,0 0-17,0 0-15,-1 21 16,22 0-16,0 0 0,0 0 15,0 1-15,0-1 0,0 0 16,22-21-16,-1 21 0,0-21 16,0 0-16,0 0 0,0 0 15,1-21-15,-1 0 16,0 0-16,0-1 16,-21 1-16,0 0 0,21 21 15,-21-21-15,21 0 0,-21 0 0,22 21 16,-22 21 15,0 0-31,0 0 16,0 0-16,0 0 0,0 1 15,0-1-15,0 0 0,0 0 16,0 0-16,21-21 47,-21-21-47,0 0 15,21 0-15</inkml:trace>
  <inkml:trace contextRef="#ctx0" brushRef="#br0" timeOffset="22105.05">25485 6837 0,'0'-21'0,"0"42"0,0-63 0,0 20 16,0 44 15,0-1-31,-22 0 0,22 0 15,-21 0-15,21 0 0,0 1 0,0-1 16,0 0-16,0 0 0,0 0 0,-21 0 16,21 1-16,0-1 0,0 0 0,0 0 15,0 0-15,0 0 0,0-42 63,0 0-63,21 21 0,-21-21 0,0 0 15,21 21-15,1-21 0,-1-1 16,0 22-16,0-21 0,0 21 16,0 0-16,1 0 15,-22 21-15,0 1 16,0-1-16,0 0 16,0 0-16,0 0 0,0 0 15,0 1 1,0-44 15,42 1-15</inkml:trace>
  <inkml:trace contextRef="#ctx0" brushRef="#br0" timeOffset="22878.01">26712 6689 0,'-21'0'32,"0"21"-32,0-21 0,0 21 15,-1 0-15,1 22 0,0-22 0,0 0 16,21 0-16,-21 21 0,0-20 16,-1-1-16,22 21 0,-21-21 0,21 0 0,0 1 15,0-1-15,0 0 0,0 0 0,0 0 16,0 0-16,21 1 0,1-22 15,-1 21-15,0-21 0,0 0 16,0 0-16,0 0 0,1 0 16,-1-21-16,-21-1 0,21 1 15,-21 0-15,0 0 0,0 0 0,0 0 16,0-1-16,0 1 0,0 0 0,0 0 16,0 0-16,0 0 15,0 42 16,0 0-31,0 0 0,0 0 16,0 0-16,0 1 0,0 20 16,0-21-16,0 0 15,0 0-15,0 1 0,0-1 0,0 21 16,0-21-16,0 0 0,0 1 0,0-1 16,0 0-16,-21 0 0,21 0 0,0 0 15,-21 1-15,21-1 0,0 0 16,0-42 31,21 0-47,-21-1 0,21 1 15,0 21-15,0-21 0</inkml:trace>
  <inkml:trace contextRef="#ctx0" brushRef="#br0" timeOffset="24044.45">26987 6943 0,'0'0'0,"-21"0"16,0 0 0,0 0-16,0 0 15,0 0-15,21 21 0,-22-21 0,1 21 16,0-21-16,21 21 0,0 0 0,-21-21 16,21 22-16,-21-22 0,21 21 0,0 0 15,21-21 16,0 0-31,0 0 16,0 0-16,1-21 16,-1 21-16,-21-21 0,21-1 15,0 1-15,-21 0 16,21 0-16,-21 0 16,0 42 15,-21 0-31,21 0 15,0 0-15,0 1 0,0-1 16,0 0-16,0 0 16,21-21 15,0 0-31,1 0 16,-1 0-16,0-21 15,-21 0-15,0 0 0,21 21 16,-21-22-16,21 1 0,0 0 15,-21 0 1,0 42 15,0 0-15,-21 0-16,21 1 16,0-1-16,0 0 15,0-42 48,0 0-63,0-1 15,21 22-15,-21-21 0,22 21 0,-22-21 16,21 0-16,-21 0 0,21 21 16,0 0 15,-21 21-16,0 0 1,0 0-16,0 0 16,21-21-16,-21 22 15,21-22-15,-21 21 0,22-21 16,-1 0 0,0 0-16,0 0 15,0 0-15,-21-21 16,21 21-16,-21-22 0,0 1 0,22 21 15,-22-21-15,21 0 0,-21 0 16,0 0-16,0-1 16,0 44 15,0-1-15,0 0-16,0 0 15,0 0-15,0 0 16,21-21 31,0-21-47,-21 0 15,21 21-15,0-21 16,1 21-16,-22-21 0,0 0 16,21 21-1,-21 21 1,0 0-16,0 0 15,0 0-15,0 0 16,0 1-16,-21-22 0,21 21 0,0 0 16,0-42 31,0 0-32</inkml:trace>
  <inkml:trace contextRef="#ctx0" brushRef="#br0" timeOffset="24452.93">27644 6773 0,'0'0'15,"0"-21"-15,-22 42 32,22 1-32,0-1 0,0 0 15,-21 0-15,21 0 0,0 0 16,-21 1-16,21-1 0,0 0 15,0 0-15,0 0 16,0 0-16,0-42 63,0 0-48,21 0-15,0 21 0,-21-21 16,22 21-16,-1-21 0,0-1 0,0 22 15,0 0-15,0 0 0,1 0 16,-1 0-16,0 0 16,-21 22-16,0-1 0,0 0 15,0 0-15,0 0 16,0 0-16,0 1 31,-21-22 0</inkml:trace>
  <inkml:trace contextRef="#ctx0" brushRef="#br0" timeOffset="33512.19">29168 6562 0,'-22'0'0,"22"-21"16,-21 21-1,21-22-15,-21 22 0,21-21 16,0 0-16,-21 0 0,0 0 15,21 0-15,-21-1 0,21 1 0,0 0 16,-22 0-16,22 0 0,-21 0 16,21-1-16,0 1 0,0 0 0,0 0 15,0 0-15,0-22 0,21 22 0,1 0 16,-1 0-16,0 0 0,21 0 16,1-1-16,-1 1 0,0 0 0,22 0 15,-22 21-15,22 0 0,-22 0 0,21 0 16,-20 0-16,-1 0 0,22 0 0,-22 0 15,-21 21-15,21 0 0,-20 0 16,-1 22-16,0-22 0,-21 21 0,0-21 16,0 22-16,0-22 0,0 21 0,0 1 15,-21-1-15,0 0 0,-1 1 0,1-22 16,21 21-16,-21 0 0,0 1 0,0-1 16,0 0-16,-1-20 0,1 20 15,21-21-15,-21 21 0,0 1 16,21-22-16,-21 0 0,21 21 0,0-20 15,-21-1-15,21 0 0,-22 0 0,22 0 16,-21 0-16,21 1 0,0-1 16,0 0-16,0 0 15,0 0 1</inkml:trace>
  <inkml:trace contextRef="#ctx0" brushRef="#br0" timeOffset="34193.16">29549 7493 0,'0'21'16,"0"-42"-16,0 63 0,21-42 16,0 0-16,0 0 0,0 0 15,0 0-15,1 0 16,-1 0-16,0 0 0,0-21 15,0 21-15,-21-21 0,0 0 16,21 0-16,-21 0 0,0-1 16,-21 22-1,0 0-15,0 0 16,0 0-16,0 22 0,-1-1 16,1-21-16,21 21 0,-21 0 15,0 0-15,21 0 0,-21 1 0,21-1 16,0 0-16,0 0 0,0 0 15,0 0-15,21-21 16,0 0-16,0 0 0,0 0 16,1 0-16,-1 0 15,0 0-15,-21-21 0,0 0 0,21 0 16,-21 0-16,0 0 16,0-1-16,0 1 0,0 0 0,0 0 31,-21 21-31,0 0 15,21 21-15,-21-21 0,-1 21 0,22 0 16,0 1-16,-21-1 0,21 0 16,-21 0-16,21 0 15,0 0-15,21-21 16,0 0 0,1 0-16,-1 0 0,0 0 15,0-21-15,0 0 16,0 0-1,-21 0 1,0 0 0,-21 21 15,0 0-31,21 21 16,-21-21-16,21-21 31</inkml:trace>
  <inkml:trace contextRef="#ctx0" brushRef="#br0" timeOffset="36109.26">18732 9885 0,'0'0'0,"0"-21"0,0 0 0,22-1 16,-1 1-16,0 0 0,-21 0 0,21 0 16,-21 0-16,0-1 0,21 1 0,-21 0 15,21-21-15,-21 21 16,0-1-16,0 1 0,0 42 31,0 1-31,-21-1 16,0 21-16,21 0 0,-21 1 0,0-1 15,21 22-15,-21-22 0,-1 21 0,1-20 16,0-1-16,0 22 0,0-22 16,0 21-16,-1-20 0,-20 20 0,21 1 15,0-22-15,0 0 0,-1 22 16,1-22-16,0-21 0,21 22 0,0-22 16,0 0-16,-21 0 0,21 0 0,0-42 31,21 0-31,0 0 0,-21 0 15,21 0-15,1-22 0,-1 1 0,-21 0 16,42-1-16,-21-20 0,0 20 16,1-20-16,-1-1 0,21 1 0,-21-1 15,22-20-15,-22 20 0,21-20 0,-21-1 16,0 21-16,22 1 0,-22-1 16,-21 1-16,21 21 0,0-1 0,-21 1 0,0 21 15,0 0-15,0-1 0,21 22 16,-21 22-1,0-1-15,22 0 0,-22 21 0,0 22 16,0-22-16,0 22 0,0-1 0,0 1 16,0-1-16,0 1 0,0-1 0,0 1 15,0-1-15,0 1 0,0-22 0,0 21 16,-22-20-16,22 20 0,-21-20 0,0-1 16,21 0-16,0 1 0,0-1 0,-21-21 15,21 0-15,0 0 0,0 1 16,0-1-1,-21-21 1,21-21-16,-21-1 0,21 1 16,-22 0-16,1 0 0</inkml:trace>
  <inkml:trace contextRef="#ctx0" brushRef="#br0" timeOffset="36309.81">18415 10329 0,'0'0'0,"0"22"16,21-22 0,0 0-16,0 0 15,1-22-15,-1 22 0,21-21 0,-21 21 16,22-21-16,-22 0 0,21 21 0,0-21 16,1 0-16,-1 21 0,0-22 0,1 1 15,-22 0-15,21 21 0,1-21 0,-22 0 16,21 21-16</inkml:trace>
  <inkml:trace contextRef="#ctx0" brushRef="#br0" timeOffset="36749.56">19283 10118 0,'0'0'0,"-21"0"15,21-21-15,0-1 16,0 1-16,0 0 31,21 21-31,0 0 0,0 0 0,0 0 16,0 0-16,1 0 0,-1 0 0,21 0 15,-21 21-15,0 0 0,1 1 0,20-1 16,-21 0-16,0 21 0,0-21 0,-21 22 16,22-22-16,-22 21 0,0-21 15,21 22-15,-21-22 0,0 21 0,0 1 16,0-22-16,0 0 0,-21 21 0,-1-21 15,1 1-15,21-1 0,0 0 16,-21-21-16,21-21 16,0 0-1,0-1-15,0 1 0,0 0 0,0-21 16,0-1-16,21 1 0,-21 0 0,21-1 16,1 1-16,-22 0 0,21-1 0,0 1 15,0 21-15,-21-21 0,21 20 0,0 1 16,1 0-16,-1 0 0,0 21 15,0 0-15,0 0 0,0 0 16,1 0-16,-1 0 0,-21 21 16,21 0-16,-21 0 0,21-21 0,0 22 15</inkml:trace>
  <inkml:trace contextRef="#ctx0" brushRef="#br0" timeOffset="37192.3">20045 10181 0,'0'0'16,"-21"-21"-16,21 0 0,0 0 0,0 0 15,0-1-15,0 1 16,0 0-16,0 0 0,21 21 16,0 0-16,0 0 0,0 0 0,22 0 15,-22 0-15,0 0 0,21 0 16,-21 21-16,22-21 0,-22 21 0,0 0 15,0 1-15,22-1 0,-43 0 16,21 21-16,0-21 0,0 1 0,-21-1 16,0 21-16,0-21 0,0 0 0,0 22 15,0-22-15,0 0 0,0 0 0,-21 0 16,0 1-16,0-1 0,21 0 0,-22-21 16,1 0-1,21-21 1,0 0-16,0-1 0,0 1 0,0-21 15,0 21-15,21-22 0,1 1 0,-1 0 16,-21 21-16,21-22 0,0 1 16,0 0-16,0 20 0,-21-20 0,22 21 15,-1 0-15,0 0 0,0-1 0,-21 1 16,21 21-16,0 0 0,1 0 16,-1 0-16,0 21 0,0-21 15,0 22-15,-21-1 0,21 0 0,1-21 16,-1 21-16,0 0 0,0 0 0</inkml:trace>
  <inkml:trace contextRef="#ctx0" brushRef="#br0" timeOffset="38225.62">21357 10245 0,'0'0'0,"0"-21"0,0-1 0,0 1 0,21 0 16,-21 0-16,21 0 0,-21 0 15,0-22-15,0 22 0,0 0 0,0 0 16,0 0-16,0-1 0,0 1 0,-63 21 16,42 0-1,0 0-15,-1 21 0,1 1 0,0-1 16,0 0-16,0 0 0,0 0 16,-1 22-16,1-22 0,0 21 0,0 0 15,0-20-15,0 20 0,21 0 0,0 1 16,-22-22-16,22 0 0,0 21 15,0-21-15,0 1 0,0-1 0,0 0 16,22-21-16,-1 0 0,0 0 16,0 0-16,0 0 0,0-21 0,1 0 15,20-1-15,-21 1 0,0 0 0,0 0 16,1-21-16,20 20 0,-21 1 0,0-21 16,0 21-16,1-22 0,-1 22 15,0-21-15,0 21 0,0 0 0,-21-1 0,0 1 16,0 0-16,21 21 0,-21 21 31,-21 0-31,21 1 16,-21-1-16,21 21 0,0-21 0,-21 0 15,21 22-15,0-22 0,0 21 0,0-21 16,0 22-16,0-22 0,0 21 0,0-21 16,0 1-16,21-1 0,-21 0 15,21-21-15,0 0 0,1 0 0,-1 0 16,0 0-16,21-21 0,-21 0 15,1 21-15,-1-22 0,21 1 0,-21 0 16,0-21-16,1 21 0,-1-1 16,21-20-16,-21 21 0,0-21 0,-21 20 15,22-20-15,-1 21 0,0 0 0,-21 0 16,0-1-16,0 44 31,0-1-31,0 0 0,-21 0 0,21 0 16,-21 0-16,21 1 0,-22-1 0,22 0 15,0 21-15,0-21 0,0 1 0,0-1 16,0 0-16,0 0 0,0 0 16,22-21-16,-1 0 0,0 0 15,0 0-15,0 0 0,0 0 0,22 0 16,-22-21-16,0 0 0,21 0 0,-20 0 16,41-22-16,-42 22 15,0-21-15,1 21 0,-1-1 0,0-20 16,0 21-16,-21 0 0,0 0 0,21-1 15,-21 1-15,21 21 0,-21-21 16,0 42 0,-21 0-16,21 1 15,-21-1-15,21 0 0,0 0 0,0 21 16,-21-20-16,0 20 0,0 0 0,21 1 16,-22-1-16,22 0 0,0 1 0,-21-1 15,21 21-15,-21-20 0,21-1 16,0 22-16,0-1 0,0-21 0,0 22 15,0 21-15,0-22 0,21 1 0,0 20 16,-21-20-16,22 20 0,-22-20 0,0-1 16,0 1-16,0-1 0,-22 1 0,1-22 15,0 1-15,-21-1 0,21 0 0,-22-21 16,1 1-16,0-1 0,-1-21 0,1 0 16,21 0-16,-22 0 0,1 0 0,0-21 15,-1-1-15,22 1 0,-21 0 0,21 0 16,0 0-16,-1-22 0,22 22 0,0 0 15,0-21-15,0-1 0,0 1 16,0 0-16,22-1 0,-1 1 0,21-21 0</inkml:trace>
  <inkml:trace contextRef="#ctx0" brushRef="#br0" timeOffset="40144.08">22966 9821 0,'0'0'0,"-21"0"0,-1 22 16,1-22-16,0 21 0,42-21 47,0-21-47,1-1 0,-1 1 15,21 0-15,-21 0 0,0 0 16,1 0-16,20-1 0,-21-20 0,-21 21 15,21 0-15,-21-22 0,0 22 16,0 0-16,0 0 0,0 0 0,0 0 0,0-1 16,-21 22-16,0 0 15,0 22-15,0-1 0,-1 21 16,1 0-16,21 1 0,-21-1 0,21 22 16,-21-1-16,21-21 0,0 22 0,-21-1 15,21 1-15,0-22 0,0 22 16,0-22-16,0 22 0,0-22 0,0 0 15,0 1-15,0-1 0,0-21 0,0 21 16,0-20-16,0-1 0,0 0 16,-21-21-16,-1 0 0,1 0 0,0 0 15,0 0-15,0 0 0,0 0 0,-22-21 16,22 0-16,-21-22 0,21 22 0,-22 0 16,22-21-16,-21 20 0,21 1 0,-1 0 15,1 0-15,0 0 0,0 21 0,0 21 31,21 0-31,0 0 0,0 0 16,21 1-16,0-1 16,0 0-16,0 0 0,22 0 0,-22-21 15,0 21-15,21-21 0,1 0 16,-1 0-16,-21 0 0,22 0 0,-1 0 16,0 0-16,1 0 0,-1 0 0,-21 0 15,21-21-15,-20 0 0,20 0 0,-21 21 16,0-21-16,0-22 0,1 22 0,-22 0 15,0 0-15,21 0 0,-21 0 0,21 21 16,-21-22-16,0 44 31,0-1-31,0 0 0,0 0 16,0 0-16,-21 0 0,21 22 0,-21-22 16,21 0-16,0 0 0,0 0 0,0 1 15,-22-22-15,22 21 0,0-42 47,22-1-47,-22 1 0,21 0 0,0 0 16,0 0-16,0 0 0,-21-1 15,21 1-15,1 0 0,-1 0 0,0 21 16,0-21-16,0 21 0,0 0 16,1 21-1,-22 0-15,0 0 16,0 0-16,21 1 0,-21-1 15,0 0-15,21-21 0,-21 21 0,0 0 16,21 0-16,0-21 0,0 22 0,1-22 16,-1 0-16,0 0 0,0 0 0,21 0 15,-20 0-15,20 0 0,-21 0 16,21-22-16,-20 22 0,-1-21 0,21 0 16,-21 0-16,0 0 0,1 0 0,-1-1 15,-21 1-15,21-21 0,-21 21 0,21 0 16,-21-1-16,0-20 0,0 21 0,0 0 15,0 0-15,-21-1 16,0 22-16,0 0 0,-1 0 0,1 22 16,0-1-16,0 0 0,0 0 15,0 0-15,-1 0 0,1 22 16,21-22-16,-21 0 0,21 21 0,0-20 16,0-1-16,0 0 0,0 0 0,0 0 15,0 0-15,0 1 0,21-22 0,22 0 16,-22 0-16,0 0 15,0 0-15,0-22 0,0 1 0,1 0 16,-1 0-16,21 0 0,-21 0 0,0-22 16,1 22-16,-1-21 0,0-1 0,0 1 15,21-21-15,-20 20 0,-1-20 16,0-1-16,0 22 0,0-22 0,0 1 16,-21-1-16,0 22 0,0 0 15,0 21-15,0-22 0,0 22 0,-21 21 16,0 0-16,0 0 0,0 21 15,0 0-15,-1 22 0,22-1 16,0 0-16,-21 1 0,21 20 0,-21-20 16,21-1-16,-21 21 0,21-20 15,0-1-15,0 22 0,0-22 16,0 0-16,0 1 0,0-1 0,0-21 0,0 21 16,0-20-16,21 20 0,-21-21 15,21 0-15,0-21 0,1 21 0,-1-21 0,0 0 16,0 0-16,0 0 0,0 0 15,22-21-15,-22 0 0,0 21 0,0-21 16,0 0-16,1 0 0,-1-22 0,0 22 16,-21 0-16,21-21 0,-21 20 0,21 1 15,-21 0-15,0 0 0,0 0 0,0 0 16,-21 21 0,0 0-16,21 21 0,-21 0 15,21 0-15,0 0 0,-21 0 0,21 1 16,0-1-16,-22 0 0,22 0 15,0 0-15,0 0 0,0 1 0,0-1 16,0 0-16,22-21 0,-1 0 0,0 21 16,0-21-16,0 0 15,0 0-15,1-21 0,-22 0 0,21 21 16,0-21-16,0-1 0,0 1 0,0 0 16,1 0-16,-1 0 0,0 0 15,21-1-15,-21 1 0,64-21 16,-64 21-16,22 21 0,-22 0 0,21 0 15,-21 0-15,0 0 0,1 0 16,-22 21-16,0 0 0,0 0 16,0 0-16,0 1 0,0-1 0,-22 0 15,1 0-15,0 0 0,0 0 0,0 1 16,0-1-16,-1 0 0,-20-21 16,42 21-16,-21-21 0,0 0 0,42-21 46,0 0-46,0 0 16,0-1-16,1 1 0,-1 0 16,0 0-16,0-21 0,21 20 0,1-41 15,-22 42-15,0 0 0,-21-1 0,0 1 16,21 21-16,-21 21 16,0 1-1,-21-1-15,21 0 0,-21 0 16,21 0-16,0 0 0,0 1 15,0 20-15,0-21 0,0 0 0,0 0 16,0 1-16,0-1 16,21-21-16,0-21 15,0-1 1,-21 1-16,22 0 0</inkml:trace>
  <inkml:trace contextRef="#ctx0" brushRef="#br0" timeOffset="41491.91">26077 9631 0,'0'0'0,"21"-42"0,43-64 15,-64 63 1,0 22-16,0-21 0,0 21 0,0 0 16,0-1-16,-21 1 0,-43 21 15,43 0-15,0 0 0,-21 0 0,20 21 16,-20 1-16,21 20 0,-21-21 16,20 21-16,1 1 0,0 20 0,-21-20 15,21 20-15,-1 1 0,1-1 16,21 1-16,-21-1 0,0-21 0,21 22 15,-21-22-15,21 1 0,0-1 0,0 0 16,0 1-16,21-22 0,0 0 0,0 0 16,22 0-16,-22 0 0,21-21 0,0 0 15,1 0-15,-1 0 0,22-21 0,-22 0 16,21 0-16,-20 0 0,-1 0 0,22-22 16,-22 22-16,0-21 0,1-1 15,-1 1-15,0 0 0,-21-1 0,1-20 16,-22 21-16,0-22 0,0 1 0,0-1 15,-22 22-15,1-22 0,0 43 0,0-21 16,-21 21-16,20-1 0,-20 22 0,0 0 16,-1 0-16,1 0 0,0 22 0,-1 20 15,1 0-15,0 1 16,21-1-16,-22 0 0,22 22 0,0-1 16,0-20-16,0 20 0,21-21 0,0 22 15,0-22-15,0-21 0,21 22 0,0-1 16,21-21-16,-21 0 0,22 1 0,-1-1 15,0-21-15,1 0 0,-1 0 0,0 0 16,22 0-16,-22 0 0,1 0 0,-1-21 16,21-1-16,-20 1 0,-1 0 0,0 0 15,-20 0-15,20-22 0,0 22 16,-21-21-16,1 21 0,-1-22 16,0 22-16,0-21 0,0 21 0,-21 0 0,0 42 31,0 0-31,0 0 15,0 0-15,0 0 0,0 22 0,0-22 16,0 0-16,0 0 0,0 22 0,0-22 16,0 0-16,0 0 0,0 0 15,21 0 1,1-21-16,-1 0 0,0 0 0,0 0 16,0 0-16,22-21 0,-22 21 15,0-21-15,0 0 0,21 0 0,-20 0 0,-1-1 16,-21-20-16,21 21 0,0 0 15,0-22-15,-21 1 0,0 21 0,0-21 16,21 20-16,-21 1 0,0 0 16,0 0-16,22 21 0,-22 21 15,0 0-15,0 0 16,0 1-16,0-1 0,0 0 0,0 21 16,0-21-16,-22 22 0,22-22 0,0 0 15,0 0-15,0 22 0,0-22 0,0 0 16,22 0-16,-22 0 0,21-21 15,0 0-15,0 0 0,0 0 0,0 0 16,1 0-16,-1 0 0,21 0 16,-21-21-16,22 0 0,-22 0 15,21 0-15,-21-1 0,22 1 0,-22-21 16,0 21-16,21-22 0,-21-20 0,1 21 16,-22-22-16,21 22 0,0-22 0,-21-20 15,21 20-15,-21 1 0,0-1 0,0 22 16,0-22-16,0 22 0,0 0 15,0 20-15,0 1 0,-21 0 0,0 21 16,0 21-16,-1 0 0,22 22 16,-21-1-16,21 0 0,-21 22 0,21-22 15,0 22-15,-21-1 0,21 1 0,-21-1 16,21 1-16,0-22 0,-21 22 0,21-22 16,0 0-16,0 1 15,0-22-15,0 21 0,0-21 0,21 0 16,0-21-16,0 22 0,0-22 0,0 0 15,1 0-15,20 0 0,-21 0 0,0 0 16,0-22-16,1 1 0,-1 0 0,0 0 16,0 0-16,-21 0 0,0-1 0,0-20 15</inkml:trace>
  <inkml:trace contextRef="#ctx0" brushRef="#br0" timeOffset="41656.81">27453 9800 0,'0'0'0,"0"21"0,21-21 16,0 0 0,1 0-16,-1 0 0,0 0 15,21 0-15,-21 0 0,22 0 0,-1-21 16,0 0-16,1 21 0,-1-21 0,0 21 16,22-21-16,-22 0 0</inkml:trace>
  <inkml:trace contextRef="#ctx0" brushRef="#br0" timeOffset="42326.43">28448 9631 0,'0'0'16,"-21"0"-16,0 0 15,-1 0 1,1 21-16,0 0 0,0 0 0,0 1 16,21-1-16,-21 0 0,21 0 0,-22 21 15,22-20-15,0-1 0,0 0 0,0 0 16,0 0-16,0 0 0,22-21 0,-1 22 15,0-22-15,0 0 0,0 0 0,0 0 16,1 0-16,-1 0 0,0 0 0,0 0 16,0 0-16,0 0 0,-21-22 15,22 22-15,-22-21 0,0 0 0,0 0 16,0 0-16,0 0 0,0-22 0,-22 22 16,1-21-16,0-1 0,0 22 15,0-21-15,0 0 0,-1-1 0,22 22 16,0 0-16,0-21 0,0 20 0,0 1 15,0 0-15,22 0 0,-22 0 16,21 0-16,0 21 0,21-22 0,-21 1 16,1 0-16,20 0 0,-21 0 0,21 21 15,1-21-15,-22-1 0,21 22 16,1 0-16,-22 0 0,0 0 0,0 0 0,0 0 16,0 0-16,-21 22 0,0-1 15,0 0-15,0 0 0,0 21 0,0 1 16,0-1-16,0 0 0,0 1 15,0-1-15,0 22 0,-21-1 0,21-21 16,0 22-16,-21-1 0,21 1 0,0-1 16,0 1-16,-21-1 0,21 22 0,-21-21 15,21 20-15,-21 1 0,21 0 0,0 20 16,0-20-16,0 21 0,0-21 16,0 20-16,0-20 0,-22 21 0,22-21 15,-21-1-15,0-20 0,0-1 0,0 1 16,0-22-16,-22 0 0,22-20 0,0-1 15,-21 0-15,20-21 0,1 0 0,0 0 16,0 0-16,21-21 0,0 0 0,-21-1 16,0 1-16,21-21 0,0 0 15,0-1-15,-22 1 0,22-22 0,0 22 16,0-21-16,0 20 0,0-20 0,0 20 16,0 1-16,22-21 0,-22 20 0,21-20 15,0 20-15,0-20 0,0-1 0,22 1 16,-22-1-16,21-20 0,-21 20 0,22-20 15,-1 20-15</inkml:trace>
  <inkml:trace contextRef="#ctx0" brushRef="#br0" timeOffset="42648.5">29739 8890 0,'0'0'0,"-21"-21"0,0 21 0,-22 0 16,43 21 0,0 0-1,0 22-15,-21-22 0,21 42 0,0-20 16,0 20-16,-21 1 0,21-1 0,0 1 16,0-1-16,0 22 0,0-22 0,0 1 15,0-1-15,-21 1 0,21-22 16,0 0-16,0 1 0,-21-1 15,21-21-15,0 0 0,0 1 0,0-1 16,0 0-16,0-42 31,0 0-31,0-1 0,0 1 0,0 0 16,0-21-16,0 21 0,21-22 16</inkml:trace>
  <inkml:trace contextRef="#ctx0" brushRef="#br0" timeOffset="43174.38">29570 9292 0,'0'0'0,"-21"0"0,-1-21 15,1 21-15,21-21 0,-21 0 16,21 0-16,0-1 0,0 1 0,0 0 16,0 0-16,21 0 0,0 0 15,1-1-15,20 22 0,-21-21 0,21 0 16,1 21-16,-1 0 0,0 0 0,1 0 15,-1 0-15,0 0 0,1 21 0,-22-21 16,0 21-16,0 1 0,0 20 16,-21-21-16,0 0 0,0 0 0,0 1 15,-21 20-15,-21-21 0,21 0 0,-22 0 16,1-21-16,0 22 0,-1-1 0,1-21 16,0 0-16,-1 21 0,1-21 15,21 0-15,0 0 0,0 0 16,42 0-1,0 0-15,0 0 16,0 0-16,22 0 0,-1 0 0,0 21 16,22-21-16,-22 21 0,0 0 15,1 22-15,20-22 0,-20 21 16,-22 1-16,21-22 0,-21 21 0,22 0 16,-43 1-16,0-1 0,0 0 0,0-20 0,0 20 15,-22-21-15,1 0 0,0 0 0,-21 1 16,-1-1-16,1 0 0,0-21 15,-1 21-15,1-21 0,-21 0 16,20 0-16,1 0 0,0 0 0,-1 0 16,1 0-16,21 0 0,-22-21 0,43 0 15,0 0-15,0-1 0,0 1 16,0 0-16,22 0 0,-1 0 0,0 0 16,21-1-16,1 1 0,-1-21 15,0 21-15,1 0 0</inkml:trace>
  <inkml:trace contextRef="#ctx0" brushRef="#br0" timeOffset="44808.57">30268 9567 0,'0'0'0,"43"-21"0,-22 21 0,0 0 16,0-21-16,0 21 0,0 0 15,-21 21 1,-21 0-16,0 1 16,0-1-16,0 0 0,21 0 0,-21 21 15,-1-20-15,22 20 0,0-21 16,0 21-16,0-20 0,0-1 0,0 0 15,0 0-15,0 0 0,22 0 0,-1 1 16,0-22-16,0 0 0,0 0 0,0 0 16,1 0-16,-1 0 0,21 0 0,-21 0 15,0-22-15,1 1 0,-1 0 16,0 0-16,0 0 0,0 0 0,-21-22 16,21 22-16,-21-21 0,0-1 0,0 1 15,0 0-15,0-1 0,0 1 16,0 21-16,-21 0 0,0 0 0,0 21 15,0 0-15,-22 0 0,22 0 16,0 21-16,-21 0 0,21 21 0,-1-21 16,-20 22-16,21-22 0,0 21 15,21 1-15,0-22 0,0 21 0,0-21 0,0 22 16,0-22-16,0 0 0,0 0 16,21-21-16,0 21 0,0-21 0,22 0 15,-22 0-15,0 0 0,21 0 0,-21 0 16,1 0-16,20-21 0,-21 0 15,0 0-15,0 0 0,1-1 0,-1 1 16,0 0-16,0-21 0,0 21 16,0-1-16,1-20 0,-22 21 0,0 0 15,0 0-15,21 21 0,-21 21 32,0 0-32,-21 21 0,21-21 0,0 1 15,0-1-15,-22 21 0,22-21 16,0 0-16,0 1 0,0-1 0,0 0 15,0 0-15,0 0 0,0 0 0,22-21 16,-1 22-16,0-22 0,0 0 0,21 0 16,-20 0-16,-1 0 15,0 0-15,0-22 0,0 22 0,0-21 16,22 0-16,-22 0 0,0 0 0,-21 0 16,21-1-16,0-20 0,1 21 0,-1-21 15,-21-1-15,0 22 0,21 0 16,-21 0-16,0 42 31,-21 0-31,21 0 0,0 0 0,-21 1 16,21 20-16,0-21 0,-22 0 15,22 0-15,0 22 0,0-22 0,0 0 16,22 0-16,-1-21 0,0 21 0,21 1 16,-21-22-16,1 0 0,-1 0 0,0 0 15,21 0-15,-21 0 16,1 0-16,-1-22 0,0 1 0,0 21 15,-21-21-15,21 0 0,0 0 0,-21 0 16,0-22-16,0 22 0,22 0 0,-22 0 16,0 0-16,0-1 0,0 44 31,-22-1-31,22 0 16,-21 0-16,0 0 0,0 0 0,21 1 15,-21-1-15,21 0 16,-21 0-16,21 0 0,0 0 0,-22-21 15,22 22-15,-21-1 16,21-42 0,21-1-1,1 1-15,-22 0 0,21 0 16,0 0-16,0 0 0,0-22 0,-21 22 16,21-21-16,1 21 0,-1-1 0,0 1 15,0 0-15,-21 0 0,21 21 16,0 0-16,-21 21 15,22 0-15,-22 0 0,0 1 16,21-1-16,-21 0 0,0 0 0,0 0 16,21 0-16,0 1 15,0-1-15,0 0 0,1-21 0,-22 21 0,42 0 16,-21-21-16,0 21 0,22-21 16,-22 0-16,21 0 0,-21 0 0,22 0 15,-1 0-15,-21 0 0,21 0 16,1 0-16,-22-21 0,0 0 0,21 21 15,-20-42-15,-1 21 0,0-1 0,-21-20 16,21 0-16,-21-1 0,21 22 16,-21-21-16,0 21 0,0-22 0,0 22 15,-21 0-15,-21 21 0,21 0 16,-1 0-16,-20 0 0,0 21 16,21 0-16,-22 1 0,22-1 15,0 21-15,0-21 0,0 22 0,-1-22 16,22 21-16,-21-21 0,21 0 15,0 22-15,0-22 0,0 0 0,0 0 16,21-21-16,1 21 0,-1 1 0,0-22 16,0 0-16,0 0 0,0 0 15,1 0-15,-1-22 0,21 1 16,-21 21-16,0-21 0,1 0 16,-1 0-16,0-22 0,0 1 0,0 0 15,0-1-15,1 1 0,-1-21 16,0-1-16,0 1 0,0-1 0,0 1 15,1-22-15,-1 21 0,0 1 0,0-1 16,-21 22-16,0 0 0,0-1 16,0 22-16,-21 42 15,21 1-15,-21-1 16,-22 21-16,22 0 0,0 1 0,0 20 16,-21-20-16,20 20 0,1-21 0,21 22 15,-21-1-15,21 1 0,0-22 16,0 22-16,0-1 0,0-20 0,0-1 15,0 0-15,0 1 0,0-1 0,21-21 16,0 0-16,1 0 0,-1 1 16,0-22-16,0 0 0,0 0 0,0 0 15,1 0-15,-1 0 0,0 0 16,0 0-16,0-22 0,0 22 16,1-21-16,20 0 0,-21 0 0,0 21 15,0-21-15,1 21 0,-1 0 16</inkml:trace>
  <inkml:trace contextRef="#ctx0" brushRef="#br0" timeOffset="44988.47">32829 10160 0,'0'0'0,"-63"0"15</inkml:trace>
  <inkml:trace contextRef="#ctx0" brushRef="#br0" timeOffset="54133.79">16341 7959 0,'0'0'0,"0"21"0,0 0 16,-22-21-16,1 0 15,0 0-15,21 21 0,-21-21 0,0 0 16,0 0-16,21 21 0,-22-21 16,1 0-16,42 0 46,1 0-46,-1 0 0,21 0 16,-21 0-16,0 0 0,22 0 0,-22 0 16,21 0-16,-21 0 0,1 0 0,20 0 15,-21 0-15,0 0 0,22 0 0,-22 0 16,0 0-16,0 0 0,0 0 0,0 0 16,1 0-16,-1 0 0,0 0 15,-42 0 16,0 0-15,-1 0-16,1 0 0,0 0 16,-21 0-16,21 0 0,-1 0 0,-20 0 0,0 0 15,21 0-15,-22 22 0,1-22 16,0 0-16,20 0 0,-20 0 0,21 0 16,-21 21-16,20-21 0,1 0 0,0 0 15,0 0-15,21 21 0,-21-21 16,21 21-1,0 0 1,21-21 0,0 0-16,0 0 15,22 0-15,-22 0 0,21 0 16,-21 0-16,22 0 0,-1 0 0,0 0 0,-21 0 16,64-21-16,-64 21 0,22 0 15,-22 0-15,0-21 0,0 21 16,0 0-16,0 0 0,1 0 0,-44 0 31,-20 0-15,21 0-16,-21 0 0,20 0 15,-20 21-15,0-21 0,-1 21 0,1-21 16,0 21-16,-1-21 0,1 22 16,0-22-16,21 21 0,-1-21 0,-20 0 0,21 21 15,0-21-15,21 21 16,21-21 15,0 0-31,0 0 0,0 0 0,22 0 16,-22 0-16,21 0 0,-21-21 0,22 21 15,-22 0-15,21 0 0,1-21 0,-22 21 16,21 0-16,0-21 0,-20-1 16,20 22-16,-21 0 0,0-21 0,0 21 15,-21-21-15,0 0 16,-42 21-1,21 0-15,0 0 0,-22 0 0,1 0 16,0 0-16,-1 0 0,1 0 16,0 0-16,-1 0 0,1 0 0,0 0 15,21 0-15,-1 21 0,1 0 0,0-21 16,0 0-16,21 21 0,0 1 31,21-22-15,0 0-16,0 0 0,1 0 0,-1 0 15,0 0-15,21 0 0,-21 0 0,22 0 16,-1 0-16,-21 0 0,22 0 0,-1 0 16,-21 0-16,21-22 0,1 22 0,-22-21 15,21 21-15,-21 0 0,1-21 0,-1 21 16,0 0-16,-21-21 0,0 0 16,-21 0-1,0 21-15,-1 0 0,-20 0 16,21 0-16,-21 0 0,20 0 15,-20 0-15,0 0 0,21 0 0,-22 0 16,1 21-16,0-21 0,-1 21 0,22-21 16,-21 21-16,21 0 0,-1 0 0,1-21 15,21 22-15,0-1 0,0 0 0,0 0 16,0 0-16,0 0 16,21-21-16,1 0 0,20 0 0,-21 0 15,21 0-15,1 0 0,-1 0 0,0 0 16,1 0-16,-1 0 0,0 0 15,1-21-15,-22 21 0,21-21 16,1 21-16,-22-21 0,0 0 0,0 21 16,0-21-16,0-1 0,-21 1 15,0 0-15,0 0 0,0 0 16,0 0-16,-21 21 0,0-22 0,0 22 16,0 0-16,0 0 0,-22 0 0,22 0 15,-21 0-15,21 0 0,-22 0 0,1 0 16,0 22-16,20-1 0,-20 0 0,21-21 15,-21 21-15,20 0 0,1 0 16,0 22-16,21-22 0,0 0 0,0 0 16,0 0-16,21 1 15,-21-1-15,43-21 0,-22 0 0,21 0 16,-21 21-16,22-21 0,-1 0 0,-21 0 16,21 0-16,1 0 0,-22 0 0,21 0 15,-21-21-15,22 21 0,-22-21 0,0 21 16,0-22-16,22 22 0,-22-21 0,-21 0 15,21 21-15,0-21 0,-21 0 0,0 0 16,0-1-16,0 1 0,0 0 16,0 0-16,-21 0 0,0 21 0,0-21 15,-22-1-15,22 22 0,-21 0 16,21 0-16,-22 0 0,1 0 0,0 0 16,-1 0-16,1 22 0,21-22 15,-22 21-15,22 0 0,-21 0 0,21 0 16,0 0-16,21 1 0,-22-1 15,22 0-15,0 0 0,0 0 0,0 0 16,22 1-16,-1-22 0,0 0 16,21 0-16,-21 0 0,22 0 0,-22 0 15,21 0-15,-21 0 0,22 0 16,-22 0-16,21-22 0,-21 22 0,1-21 16,20 21-16,-21-21 0,0 21 15,-21-21-15,-21 21 31,0 0-31,0 0 16,0 0-16,-1 0 0,22 21 16,0 0-1,0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3T02:43:00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13314 1778 0,'0'0'0,"21"0"0,-21-21 16,21 0-16,0 0 0,-21-1 15,0 1-15,21 0 0,1 0 0,-22 0 16,0 0-16,0-1 0,0 1 0,0 0 15,21 0-15,-21 0 16,0 0-16,0-1 0,0 1 16,0 42 15,0 1-31,0-1 16,0 21-16,-21 0 0,21 1 0,-22 20 15,22 1-15,-21-1 0,0 1 16,0-1-16,-21 1 0,20-1 15,-20 1-15,21 20 0,-21-20 0,-1-1 16,22 1-16,-21-1 0,-1 1 0,22-1 16,-21-20-16,21 20 0,0-20 15,-1-22-15,1 21 0,21-21 0,0 0 16,0 1-16,-21-1 0,42-42 31,0-1-15,1 1-16,-1-21 0,0 0 0,0-1 15,0-20-15,0-1 0,1 1 0,-1-1 16,0-20-16,0 20 0,0-21 16,0 1-16,1-1 0,-1 0 0,0-20 15,0 20-15,0 0 0,-21 22 16,21-1-16,-21 1 0,0-1 16,0 22-16,0-22 0,0 43 0,0-21 15,0 21-15,0 0 0,0-1 0,22 22 16,-1 0-1,-21 22-15,21 20 0,-21-21 0,21 21 16,0 22-16,-21-1 0,21 1 0,-21 21 16,0-22-16,0 22 0,22-1 15,-22 1-15,0-21 0,0 20 0,0-20 16,0-1-16,0-20 0,0 20 0,21 1 16,-21-22-16,0 0 0,0 1 0,21-1 15,-21-21-15,0 21 16,0-20-16,0-1 0,21 0 0,-21 0 15,21 0-15,-21-42 47,0 0-47,0 0 0,0 0 16,0-1-16,0 1 0,0 0 0,0 0 16,0 0-16,-21 0 0,21-1 15,-21 1-15</inkml:trace>
  <inkml:trace contextRef="#ctx0" brushRef="#br0" timeOffset="8123.51">13060 2434 0,'-21'0'0,"42"0"31,0 0-15,0 0-16,0 0 0,0 0 15,1 0-15,-1-21 0,21 21 0,-21 0 16,22-21-16,-22 0 0,0 21 0,21 0 16,-21 0-16,-21-21 0,22 21 15,-44 0 1,1 0-16,0 21 15,-21 0-15,21-21 0,-64 21 16,43 0-16,-1 0 0,22-21 0,-21 22 16,21-22-16,-1 0 0,1 21 15,0-21-15,0 0 0,42 0 32,0 0-32,0 0 0,1 0 0,20 0 15,-21 0-15,0-21 16,22-1-16,-1 22 0,-21 0 0,0-21 15,0 21-15,1 0 0,-1 0 16,-21-21-16,-21 21 16,-1 0-16,1 0 0,0 0 15,0 0-15,-21 0 0,20 21 0,1-21 16,0 0-16,0 0 0,21 21 0</inkml:trace>
  <inkml:trace contextRef="#ctx0" brushRef="#br0" timeOffset="8563.42">13589 2434 0,'0'0'0,"21"0"31,-21 21-16,0 1 1,0-1-16,0 0 0,0 0 16,0 0-16,0 0 0,0 1 15,0-1-15,0 0 0,0 0 0,0 0 16,0 0-16,0 1 0,0-1 16,0 0-16,21-21 0,-21 21 31,0-42 0,0 0-15,0 0-16</inkml:trace>
  <inkml:trace contextRef="#ctx0" brushRef="#br0" timeOffset="9096.03">13716 2244 0,'-21'-21'16,"21"-1"-16,-21 22 15,21-21-15,0 0 16,21 21 15,0 0-31,0 0 0,0 0 0,0 0 16,1 21-16,-1-21 0,21 21 0,-21 1 15,0-1-15,1 0 0,-1 0 16,0 0-16,0 0 0,0 22 0,0-22 16,1 0-16,-1 21 0,-21-20 0,0-1 15,0 21-15,0-21 0,0 0 16,0 1-16,0-1 0,0 0 15,0 0-15,-21-21 0,21 21 0,-22-21 16,1 0-16,21 21 0,-21-21 16,0 0-16,0 0 15,21-21-15,0 0 16,0 0-16,0 0 0,0 0 0,0-1 16,0-20-16,0 21 0,0-21 0,0 20 15,0-20-15,21 21 0,0-21 16,0 20-16,-21 1 0,43-21 15,-22 21-15,-21 0 16,21 21-16,0 0 0,-21-22 0,21 22 16,0 0-16,1 0 0,-1 0 15,0 0-15,0 0 16,0 0-16,0 0 0</inkml:trace>
  <inkml:trace contextRef="#ctx0" brushRef="#br0" timeOffset="9620.24">14351 2244 0,'0'0'0,"-21"0"16,0-21-16,21-1 15,0 1-15,21 0 16,0 21-1,0 0-15,0 0 0,0 0 16,1 0-16,-1 0 0,0 0 16,0 21-16,0 0 0,0-21 0,1 22 15,-1-1-15,0 0 0,0 21 0,21 1 16,-20-22-16,-22 21 0,21-21 16,-21 22-16,0-22 15,0 21-15,0-21 0,0 22 0,0-22 16,-21 0-16,-1 0 0,1 0 0,21 0 15,-21 1-15,0-1 0,0-21 0,21 21 16,-21-21-16,-1 0 16,22-21-1,0 0-15,0-1 0,0 1 16,0-21-16,0 21 0,0-22 0,0 22 16,0-21-16,22 0 0,-1-1 15,-21 1-15,21 0 0,0 20 16,-21-20-16,21 0 0,0 21 0,1-1 0,-1 1 15,0 0-15,0 0 0,0 0 16,0 21-16,1-21 0,-1 21 16,0-22-16,0 22 0,0 0 15,0 0 1,-21 22-16,22-1 0,-22 0 16,0 0-1</inkml:trace>
  <inkml:trace contextRef="#ctx0" brushRef="#br0" timeOffset="10276.15">15642 2350 0,'0'0'0,"21"0"0,22-22 16,-22 1-16,-21 0 15,21 0-15,0 0 0,-21 0 16,0-1-16,0 1 16,0 0-16,0 0 0,0 0 0,-21 0 15,0-1-15,0 22 0,21-21 16,-22 21-16,1 0 0,0 0 16,0 0-16,0 0 0,0 0 15,-1 0-15,-20 21 0,21 1 16,0-1-16,-22 21 0,1-21 0,21 0 15,-21 22-15,20-22 0,-20 21 0,21-21 16,0 22-16,0-1 0,21-21 16,0 22-16,0-1 0,0-21 15,0 0-15,0 0 0,0 1 0,0-1 0,0 0 16,21 0-16,0 0 0,0-21 16,0 0-16,22 0 0,-22 0 0,0 0 15,0 0-15,0 0 0,0 0 16,22 0-16,-22-21 0,0 0 0,0 0 0,0 21 15,22-43-15,-22 22 0,0 0 16,0 0-16,0-21 0,1 20 16,-1-20-16,0 0 0,0 21 0,0-1 15,-21-20-15,0 21 0,0 0 0,0 0 16,0-1-16,0 1 0,0 42 47,0 1-47,-21-1 15,21 0-15,-21 21 0,21-21 0,0 1 16,0-1-16,0 21 0,0-21 16,0 0-16,0 22 0,0-22 0,0 0 15,0 0-15,0 0 0,0 1 16,0-1-16,0 0 16,21-21-1,0 0-15,0 0 0,1 0 16,-1-21-16,0 0 0,0 21 0,0-22 15</inkml:trace>
  <inkml:trace contextRef="#ctx0" brushRef="#br0" timeOffset="11132.81">16362 2117 0,'0'0'0,"0"-43"16,-21 43-16,21-21 0,-22 21 15,1 0-15,0 21 16,0 1 0,21-1-16,0 0 0,0 0 15,-21 0-15,21 0 0,-21 1 0,21-1 16,0 21-16,-22-21 0,22 0 16,0 1-16,0-1 0,0 0 0,0 0 15,0 0-15,0 0 0,22 1 16,-1-22-16,0 21 0,0-21 0,0 0 15,0 0-15,1 0 16,20 0-16,-21 0 0,0 0 0,0 0 16,22-21-16,-22-1 0,0 1 0,0 0 15,22 0-15,-22 0 0,0 0 0,0-1 16,0 1-16,0 0 0,-21-21 16,22 21-16,-22-1 0,21 1 0,-21 0 15,21-21-15,-21 21 0,0-1 16,0 1-16,0 0 0,21 21 15,-21-21 1,0 42 15,0 0-31,0 0 16,0 1-16,0-1 0,0 0 16,0 0-16,0 0 0,0 22 0,0-22 15,0 21-15,0 0 0,0 1 0,0-1 16,-21 0-16,21 22 0,0-22 0,-21 22 15,21-22-15,0 0 0,0 22 16,0-22-16,0 22 0,0-22 0,0 22 16,0-1-16,0-21 0,0 22 0,0-1 15,0 1-15,0-22 0,0 22 0,0-22 16,21 22-16,0-22 0,0 0 16,-21 1-16,0-22 0,0 21 0,21-21 15,-21 0-15,22 22 0,-22-22 16,0 0-16,0 0 15,-22-21 1,1 0-16,0-21 16,0 21-16,-21-21 0,20 0 0,1 0 15,-21-1-15,21 1 0,-22 0 16,22-21-16,0-1 0,0 1 16,0 0-16,0-1 0,-1-20 0,22 21 0,-21-22 15,21 22-15,0-22 0,0 22 16,0-22-16,0 22 0,0 0 15,0-1-15,0 22 0,21-21 0,1 0 16,-1 20-16,0-20 0,0 21 0,0-21 16,0 20-16,1-20 0,-1 21 0,21 0 15,-21-22-15,0 22 0,1 0 16,-1 0-16,0 0 0,0-22 0,-21 22 16,21 0-16,0 21 0,1-21 0,-1 0 15,-21 0-15,21-1 0,0 1 0</inkml:trace>
  <inkml:trace contextRef="#ctx0" brushRef="#br0" timeOffset="11656.51">17378 2096 0,'0'0'15,"21"0"-15,0-43 16,0 43-16,-21-21 0,0 0 16,-21 21 15,0 0-31,0 0 16,0 0-16,-1 21 0,1 0 0,0 0 15,0-21-15,0 22 0,21-1 16,-21 0-16,21 0 0,-22-21 0,22 21 15,0 0-15,0 1 0,0-1 16,0 0-16,0 0 16,22-21-16,-22 21 15,21-21-15,0 0 0,0 0 0,0 21 16,22-21-16,-22 0 0,0 0 0,0 0 16,0 0-16,0 0 0,1 22 0,-1-22 15,0 0-15,-21 21 16,0 0-1,0 0-15,-21-21 16,0 21-16,-1 0 0,1 1 0,0-22 16,-21 21-16,21 0 0,-22-21 15,22 21-15,0-21 0,0 21 0,0-21 16,-1 21-16,1-21 16,0 0-16,0 22 15,0-22 1,0 0-16,-1 0 0,1 0 15</inkml:trace>
  <inkml:trace contextRef="#ctx0" brushRef="#br0" timeOffset="12776.02">13335 3133 0,'0'0'0,"-21"0"0,0 0 15,-43 0 1,43 0-16,0 0 0,21-21 0,-21 21 16,-1 0-16,1 0 0,0 0 15,0 0-15,0 0 32,0 0-17,-1 0 16,44 0 32,-1 0-63,0 0 0,0 0 16,0 0-16,0 0 0,22-22 0,-22 22 15,21 0-15,1 0 0,-1 0 16,0 0-16,-21 0 0,22-21 15,20 21-15,-20 0 0,-1 0 0,0 0 16,1 0-16,20 0 0,-21-21 0,22 21 0,-22 0 16,22 0-16,-1 0 0,1 0 15,-1 0-15,-20 0 0,20 0 0,1 0 16,-22 0-16,21-21 0,1 21 16,-22 0-16,1 0 0,20 0 0,-21 0 15,22 0-15,-22 0 0,22 0 0,-22-21 16,22 21-16,-1 0 0,-21 0 15,22 0-15,-1 0 0,1 0 0,-1 0 16,1 0-16,-1-21 0,1 21 0,-1 0 16,1 0-16,-1 0 0,1 0 0,-1 0 15,1 0-15,-1 0 0,22-22 16,-21 22-16,20 0 0,1 0 0,-22 0 16,22 0-16,0-21 0,-22 21 0,1 0 15,-1 0-15,1 0 0,-1 0 16,1-21-16,-22 21 0,22 0 0,-22 0 15,0 0-15,1 0 0,-1-21 16,0 21-16,1 0 0,-1 0 0,0-21 16,1 21-16,-22 0 0,21 0 0,-21 0 15,22 0-15,-22 0 0,0-21 0,0 21 16,0 0-16,0 0 0,1 0 16,-1 0-16,0 0 15,0 0 1,0 0 62,0 0-62,-21-22 15</inkml:trace>
  <inkml:trace contextRef="#ctx0" brushRef="#br0" timeOffset="15108.37">14414 3217 0,'-21'0'47,"0"0"-31,0 0-16,0 0 0,0 22 15,-22-1-15,22-21 0,-21 21 0,-1 0 16,1 0-16,0 0 0,-1 1 0,1 20 16,-21-21-16,-1 0 0,1 22 15,-1-22-15,1 0 0,-22 0 0,0 21 16,1-20-16,-22-1 0,21 0 0,-21 0 16,0 21-16,1-20 0,-1-1 15,0 0-15,-21 21 0,0-21 0,0 22 16,0-22-16,0 21 0,0 1 0,21-22 15,-21 21-15,21 0 0,0-20 16,1 20-16,-1-21 0,0 21 16,21-20-16,-21 20 0,22-21 0,-1 0 0,0 22 15,22-22-15,-22 0 0,22 0 0,-1 0 16,1 0-16,-1 1 0,1-1 0,20 0 16,-20 0-16,21-21 0,-1 21 0,22 0 15,-21-21-15,21 22 16,-22-22-16,22 21 0,0-21 15,21 21 1,21-21 47,-21-21-63,0 0 15,21 21-15,0-22 0,-21 1 16,22 21-16,-22-21 0,21 0 0,0 0 15,-21 0-15,21-1 0,0 1 16,0 0-16,-21 0 0,22-21 0,-1 20 0,0 1 16,0-21-16,0 21 15,0 0-15,1-22 0,-1 22 0,0 0 16,0 0-16,-21 0 0,21 21 0,0-22 16,1 22-16,-22-21 0,0 42 31,0 1-16,-22-22-15,22 21 0,-21 0 0,0 0 16,0 0-16,-21 0 0,20 1 0,1-1 16,-21 0-16,21 0 0,0 0 0,-22-21 15,22 21-15,0 1 0,0-22 0,0 21 16,-1 0-16,1-21 0,0 21 16,0-21-1,0 0-15,21 21 0,21-21 63,0 21-48,0-21-15,0 0 0,1 0 0,20 0 16,-21 22-16,0-22 0,0 21 0,1-21 16,-1 21-16,21-21 0,-21 21 0,0-21 15,1 21-15,-1-21 0,0 21 0,0 1 16,0-22-16,0 21 0,1 0 15,-1-21-15,-21 21 0,21-21 16,0 0-16,-21 21 0,21-21 16,-21 21-16,21-21 0,1 0 15,-1 0-15,0 0 0,0 0 16,0 0-16,22 0 0,-22 0 0,21-21 16,0 0-16</inkml:trace>
  <inkml:trace contextRef="#ctx0" brushRef="#br0" timeOffset="16480.3">16192 2985 0,'0'0'0,"-21"0"0,0 0 16,0 0-16,0 0 0,0 0 16,-1 0-16,1 0 15,0 0-15,42 21 78,0 0-78,22-21 0,-22 21 0,21 0 16,1 0-16,-1 1 0,21-1 0,-20 0 16,20 21-16,1-21 0,20 22 15,-20-22-15,-1 21 0,1-21 16,-1 22-16,1-1 0,21-21 0,-22 22 16,1-1-16,-1-21 0,22 21 0,-22 1 15,22-22-15,0 21 0,-1 1 0,-20-22 16,20 21-16,1 0 0,0-20 15,-1 20-15,-20 0 0,21 1 0,-22-22 16,22 21-16,-22 0 0,1-20 0,-1 20 16,1-21-16,-1 0 0,-20 0 0,20 1 15,-21-1-15,1 0 0,-1-21 0,-21 21 16,22 0-16,-1-21 0,-21 0 16,21 21-16,-20-21 0,-1 0 0,0 0 15,0 22-15,0-22 0,0 0 0,1 0 16,-1 0-16,0 0 0,0 0 15,0 0 1,0 0 0,1 0-16,-22-22 31,0 1-31,0 0 16,0 0-16,0 0 0,0 0 15,-22 21-15,1-22 0,0 1 16,21-21-16,0 21 0,-21 0 0,0-1 15,0 1-15,21-21 0,-22 21 0,1 0 16,0-1-16,0 1 0,21 0 16,-21 21-16,0-21 0,21 0 0,-22 21 15,1 0-15,0-21 0,0 21 32,21 21-17,0 0 1,0 0-16,0 0 0,21 0 15,0 1-15,0-1 0,-21 0 0,22 0 16,-1 0-16,0 0 0,0 1 0,21 20 16,-20-21-16,-1 0 0,0 0 15,0-21-15,0 22 0,0-1 16,1 0-16,-22 0 0,21 0 16,0-21-16,-21 21 0,0 1 31,-21-22-31,0 0 15,-1 21-15,1-21 0,0 0 16,0 0-16,0 21 0,0-21 16,-1 21-16,1-21 0,0 21 0,-21-21 15,21 21-15,-1 1 0,-20-22 16,21 21-16,0-21 0,0 21 0,-1-21 0,-20 0 16,42 21-16,-21-21 0,0 0 15,0 0-15,21 21 0,-22-21 16,1 0-16,21 21 15,-21-21-15,0 0 16,0 22-16,0-22 16,-1 0-1,1 0-15,0 0 16,0 0-16,0 0 0,0 0 16</inkml:trace>
  <inkml:trace contextRef="#ctx0" brushRef="#br0" timeOffset="18704.91">2392 5080 0,'0'0'0,"0"-21"0,0 0 16,0 0-16,0-1 0,0 1 15,0 0-15,21 0 0,0 0 16,-21 0-16,21 21 0,-21-22 16,0 44-1,0-1 1,0 21-16,0 0 15,0 1-15,0-1 0,0 22 0,0-22 0,0 21 16,0-20-16,-21 20 0,0 1 16,21-22-16,-21 22 0,0-1 15,-1 1-15,22-22 0,-21 21 0,0-20 16,0 20-16,0-20 0,21-1 16,-21-21-16,21 21 0,-22-20 0,22-1 15,0 0-15,0 0 0,0-42 47,0 0-47,0 0 16,0-1-16,0-20 0,0 21 15,0-21-15,0 20 0</inkml:trace>
  <inkml:trace contextRef="#ctx0" brushRef="#br0" timeOffset="19048.09">2138 5122 0,'0'0'0,"0"-21"0,0-21 0,0 21 16,0 0-16,0-1 0,0 1 0,0 0 0,21 0 15,0 0-15,21 0 0,1-1 16,-1 1-16,0 0 0,22 0 0,-1 0 16,1 21-16,-1 0 15,1 0-15,-1 0 0,-20 0 0,20 0 16,-20 21-16,-22 0 0,21 0 0,-21 22 15,-21-22-15,0 21 0,0 0 16,0 1-16,-21-1 0,-21 0 0,21 1 16,-22-1-16,1 0 0,0 1 0,-1-1 15,1-21-15,0 22 16,20-22-16,-20 0 0,0 0 0,21 0 0,-1 0 16,1 1-16,0-1 0,0-21 15,21 21-15,-21-21 0,21 21 16,0 0-16,21-21 31,0 0-31</inkml:trace>
  <inkml:trace contextRef="#ctx0" brushRef="#br0" timeOffset="22128.14">2709 6054 0,'0'21'0,"21"-42"31,1 21-31,-22-21 16,21-1-16,0 1 0,0 0 0,0 0 16,0-21-16,1 20 0,-1-20 15,0 0-15,0-1 0,0 1 0,0 0 16,1-1-16,-1 1 0,-21 0 0,0 21 15,0-1-15,0 1 0,0 0 16,0 0-16,-21 21 0,-1 0 16,1 0-16,0 0 0,0 21 0,0 0 15,0-21-15,-1 43 16,1-22-16,0 0 0,0 0 0,21 0 16,-21 0-16,21 1 0,0-1 0,0 0 0,0 0 15,0 0 1,21-21-16,0 0 0,0 0 15,0 0-15,1 0 0,-1 0 0,0-21 16,0 0-16,0 21 0,0-21 16,1 0-16,-1-1 0,21 1 0,-21 0 15,0 0-15,1 0 0,-1 21 16,0-21-16,-21-1 0,21 22 16,-21 22 15,0-1-31,0 0 0,-21 0 15,21 0-15,0 0 0,-21 22 0,21-22 16,-21 0-16,21 21 0,0-20 16,0 20-16,0-21 0,0 0 0,0 0 15,0 1-15,0-1 0,0 0 0,0 0 16,21 0-16,0-21 16,0 0-16,0 0 0,0 0 15,1 0-15,-1 0 0,21 0 0,-21-21 16,0 21-16,1-21 0,20 0 15,-21 0-15,0-1 0,0 1 0,1 0 16,-1 0-16,0-21 0,0 20 16,0 1-16,-21-21 0,21 21 15,-21 0-15,0-22 0,0 22 0,0 0 16,0 0-16,22 21 0,-22 21 31,0 0-31,-22-21 16,22 21-16,0 22 0,-21-22 0,21 0 15,-21 0-15,21 21 0,0-20 16,0-1-16,0 21 0,0-21 0,0 0 16,0 1-16,0-1 0,0 0 0,21 0 15,0-21-15,-21 21 0,22-21 16,-1 0-16,0 0 0,0 0 16,21 0-16,-20 0 0,-1 0 0,0 0 15,21-21-15,-21 21 0,1-21 0,-1 0 16,21 0-16,-21-1 0,0 1 15,1 0-15,-1 0 0,-21 0 0,21-22 16,-21 22-16,21-21 0,-21 21 0,0 0 16,0-1-16,0 1 0,0 0 15,0 0-15,0 42 32,0 0-32,0 0 0,0 1 15,0-1-15,0 21 0,0-21 16,0 0-16,0 1 0,0 20 15,0-21-15,0 0 0,0 0 0,0 22 16,0-22 0,0 0-16,-21-21 0,21 21 15,0-42 17,0 0-32,0 0 15,0 0-15,0-1 0,0 1 0,0 0 16,0-21-16,21 21 0,-21-1 0,0-20 15,0 21-15,0-21 0,21 20 16,0 1-16,-21 0 0,22 0 16,-1 21-16,0 0 0,0 0 15,0 0-15,0 0 16,1 21-16,-22 0 0,21 0 16,0 1-16,0-1 0,-21 0 0,0 0 15,21 21-15,0-20 0,-21-1 0,0 0 16,0 0-16,0 0 0,0 0 15,0 1-15,0-1 16,22-42 31,-1-1-47,-21 1 16,0 0-16,21 0 0,-21-21 0,21 20 15,0 1-15,-21-21 16,21 21-16,1 0 0,-22-22 0,21 22 15,0 0-15,0 0 0,0 21 0,22-21 16,-22 21-16,0 0 0,0 0 16,0 0-16,0 0 0,1 0 0,-1 0 15,0 21-15,0 0 0,-21 21 16,0-21-16,21 1 0,-21-1 0,0 0 16,0 21-16,0-21 0,0 1 15,0-1-15,0 0 0,0 0 16,0 0-16,0 0 0,0 1 0,0-1 15,0 0-15,0 0 0,21-21 32,1 0-32,-1 0 0,0 0 15,0 0-15,0 0 0,-21-21 0,21 0 16,1 21-16,-1-21 0,0-1 0,0 1 16,0 0-16,0 0 0,-21-21 15,22 20-15,-1 1 0,-21-21 0,21 21 16,-21 0-16,21-1 0,0 1 0,-21 0 15,0 0-15,0 0 0,21 21 16,-21-21-16,0 42 31,0 0-31,0 0 16,-21 0-16,21 0 0,-21 1 16,21 20-16,0-21 0,0 0 0,0 0 15,0 1-15,0 20 0,0-21 0,0 0 16,0 0-16,0 1 0,0-1 15,0 0-15,21 0 16,0-21-16,1 0 0,-1 0 16,0 0-16,0 0 0,0 0 0,0 0 15,1-21-15,-1 0 0,21 21 0,-21-21 16,0-1-16,1 1 16,-1-21-16,21 21 0,-21-22 0,0 1 15,1 0-15,-1-1 0,0 1 0,0-21 16,0-43-16,-21 63 0,21-20 15,-21 21-15,0-22 0,0 1 16,0-1-16,0 22 0,0-22 0,0 22 16,-21 0-16,0-1 0,21 22 0,-21 0 15,21 0-15,0 0 0,-21 21 16,0 0-16,21 21 16,-22 0-16,1 21 0,21-21 15,-21 22-15,21 20 0,0-20 16,-21-1-16,21 21 0,-21 1 15,21-22-15,0 22 0,0-22 0,0 22 16,0-22-16,-21 0 0,21 22 0,0-22 16,0 0-16,0 1 0,0-1 15,0 0-15,0 1 0,0-22 0,0 21 16,21-21-16,-21 1 0,0-1 0,21 0 16,0-21-16,0 21 0,0-21 0,1 0 15,20 0-15,-21 0 16,0 0-16,0 0 0,1 0 15,-1-21-15,0 21 0,0-21 0,21 0 0,-20-1 16,-1 1-16,0 0 0,0-21 0,-21 21 16,21-1-16,0-20 15,1 21-15,-22 0 0,0-22 0,21 43 16,-21-21-16,0 0 0,21 21 0,-21 21 47,0 0-47,0 1 0,0-1 15,0 21-15,-21-21 0,21 0 0,0 1 16,-21-1-16,21 21 0,0-21 0,0 0 16,0 1-16,0-1 15,0 0-15,0 0 16,21-21-16,0 0 0,0 0 16,0 0-16,0 0 15,1-21 1,-1 0-16,0 0 0,0-1 15,-21 1-15,0-21 0,21 21 0,0 0 16,-21-1-16,0-20 0,22 21 0,-1 0 16,-21 0-16,21-1 0,0 1 15,0 21 1,-21 21 0,0 1-16,0-1 15,0 0-15,0 0 16,0 0-16,0 0 0,0 1 0,0-1 0,0 0 15,0 0-15,0 0 0,0 0 16,0 1-16,21-1 16,1-21-1,-1 0 1,0 0-16,-21-21 0,21 21 0,0-22 16,0 1-16,1 0 0,-1 21 15,0-21-15,-21 0 0,21 0 0,0-1 16,0-20-16,1 21 0,-22 0 15,21 0-15,0-1 0,-21 1 0,0 0 16,21 21-16,0 0 16,-21 21 15,0 0-31,0 1 0,0-1 16,0 0-16,0 0 0,-21 21 0,21-20 15,0-1-15,-21 0 0,21 0 16,0 0-16,0 0 0,0 1 15,0-1-15,21 0 16,0-21-16,0 0 0,1 0 0,-1 0 16,0 0-16,0 0 15,0 0-15,0 0 0,1 0 0,20-21 0,0 0 16,1-1-16,-22 1 0,0 0 16,0 0-16,21 0 0,1-22 15,-43 1-15,21 21 0,0-21 16,-21-22-16,0 43 15,0 0-15,0 0 0,0-1 0,0 1 16,-21 21 0,0 21-16,0-21 15,-1 22-15,22-1 0,0 0 0,-21 21 16,21-21-16,0 1 0,-21 20 16,21-21-16,0 0 0,0 0 0,0 1 15,0-1-15,0 0 0,21 0 16,0 0-16,1 0 0,-1-21 15,0 0-15,0 0 0,0 0 16,0 0-16,1 0 16,-1 0-16,0 0 0,0-21 0,0 0 15,0 0-15,1 0 0,-1 21 16,-21-43-16,21 22 0,-21 0 0,21 0 16,-21-21-16,0 20 0,0-20 15,0 21-15,0 0 0</inkml:trace>
  <inkml:trace contextRef="#ctx0" brushRef="#br0" timeOffset="22368">6583 5165 0,'0'0'16,"-21"0"-16,-1 0 0,1 0 0,0 0 0,0 0 31,0 0-15,0 0 15,-1 0-15,1 0-16,0 0 0,0 0 0,0 0 0</inkml:trace>
  <inkml:trace contextRef="#ctx0" brushRef="#br0" timeOffset="22599.87">5524 5334 0,'0'0'0,"22"0"16,-1 0-1,0 0-15,0 0 0,21 0 16,-20 0-16,20-21 0,0 21 0,1 0 15,-22-21-15,21 21 0,-21 0 16,22-21-16,-22-1 0,0 22 0,0 0 16,0 0-16,-21-21 0,21 21 0,-21-21 31,-42 21-31,21 0 0,0 0 0</inkml:trace>
  <inkml:trace contextRef="#ctx0" brushRef="#br0" timeOffset="22804.75">4974 5249 0,'0'0'0,"-21"22"16,0-22 0,0 0-1,-1 0 16,1 0-15,0 0-16,0 0 0,0 0 0</inkml:trace>
  <inkml:trace contextRef="#ctx0" brushRef="#br0" timeOffset="22973.17">3916 5334 0,'-21'0'0,"42"0"0,-64 0 0,22 0 16,0 0-16,0 0 0,0 0 16,42 0 15</inkml:trace>
  <inkml:trace contextRef="#ctx0" brushRef="#br0" timeOffset="24121.98">8403 5228 0,'0'0'0,"0"-21"0,0 0 0,21 0 15,-21 0-15,0-1 0,0 1 16,0 0-16,0 42 31,0 0-31,-21 1 0,21-1 0,-21 21 16,0 0-16,21 1 0,-21-1 16,-1 0-16,1 22 0,0-22 0,21 22 15,-42-22-15,21 22 0,-1-1 16,1-21-16,0 1 0,-21-1 0,21 0 15,-1 1-15,22-22 0,-21 0 0,21 0 16,-21 0-16,21 1 0,0-44 47,21 22-47,0-21 0,-21 0 16,22-21-16,-1 21 0,0-22 0,0 1 15,0 0-15,0-1 0,22 1 0,-22-22 16,0 22-16,21-21 0,-20 20 15,-1-20-15,21 20 0,-21 1 0,0-21 16,-21 20-16,22 1 0,-22 21 0,21-22 16,-21 22-16,0 0 0,0 42 31,0 0-31,0 22 0,0-22 0,0 21 16,0 1-16,0 20 0,0-21 0,0 1 15,0 20-15,0-20 16,0 20-16,0-21 0,0 1 0,0 20 0,0-20 15,0-1-15,0-21 0,0 21 16,0-20-16,0 20 0,0-21 0,0 0 16,0 0-16,0 1 15,0-1 1,0-42 0,-21 21-16,-1-22 15</inkml:trace>
  <inkml:trace contextRef="#ctx0" brushRef="#br0" timeOffset="24295.88">8022 5927 0,'0'0'0,"-21"0"0,0 0 0,21-21 15,-21 21-15,21-22 16,21 22 0,21-21-16,-21 0 15,0 21-15,22-21 0,-22 21 0,21-21 16,1 21-16,-1-21 0,0 21 15,-21-22-15,22 22 0,-1-21 0,-21 21 16,22 0-16,-1-21 0</inkml:trace>
  <inkml:trace contextRef="#ctx0" brushRef="#br0" timeOffset="24711.64">8721 5630 0,'0'0'0,"-22"-42"16,22 21-1,0 0-15,22 0 16,-1 21-16,0 0 16,0 0-16,21 0 0,-20 0 15,-1 0-15,21 21 0,-21 0 0,22-21 16,-22 42-16,0-21 0,0 1 0,0-1 16,0 21-16,1-21 0,-1 0 0,-21 22 15,0-22-15,0 0 0,0 0 16,0 22-16,0-22 0,0 0 15,0 0-15,0 0 0,-21-21 16,-1 0-16,1-21 31,21 0-15,0 0-16,0 0 0,0-1 0,0-20 16,0 21-16,0-21 0,0-1 0,0 22 15,0-21-15,21-1 0,-21 22 0,22-21 16,-1 21-16,-21 0 0,21-22 15,0 43-15,0-21 0,0 0 0,1 0 16,-1 21-16,0 0 0,0 0 16,0 0-16,0 0 0,1 0 15,-1 21-15,-21 0 16</inkml:trace>
  <inkml:trace contextRef="#ctx0" brushRef="#br0" timeOffset="25131.92">9461 5546 0,'-21'0'0,"21"-21"16,0-1-16,0 1 0,0 0 15,0 0 1,21 21 0,1 0-1,-1 21-15,0-21 0,0 21 16,21 0-16,-20 1 0,20-1 0,-21 21 15,21-21-15,-20 0 0,-1 22 0,0-22 16,0 0-16,0 21 0,-21-20 16,0-1-16,0 21 0,0-21 0,0 0 15,0 1-15,0-1 0,-21 0 16,0-21-16,0 0 0,0 0 16,-1 0-16,22-21 15,-21 0 1,21-1-16,0 1 0,0 0 0,0 0 0,0 0 15,0-22-15,21 1 0,1 21 0,-22-21 16,21-1-16,0 22 0,0-21 16,0 21-16,0-1 0,1-20 0,20 21 15,-21 0-15,21 0 0,1-1 16,-22 22-16,21-21 0,1 21 0,-22 0 16,21 0-16,-21 0 0,0 0 0,1 0 15,-1 0-15,0 0 0,0 0 0</inkml:trace>
  <inkml:trace contextRef="#ctx0" brushRef="#br0" timeOffset="26190.34">10710 5525 0,'0'0'15,"0"-22"-15,21 1 16,1 0-16,-22 0 0,0 0 0,0 0 15,0-1-15,0 1 0,0 0 16,0 0-16,0 0 0,-22 21 16,1 0-16,0-21 0,0 21 15,0 0-15,0 0 0,-1 21 16,1-21-16,0 21 0,0 0 0,0 21 16,21-20-16,-21 20 0,-1-21 15,22 21-15,-21 1 0,21-1 0,-21 0 16,21-20-16,-21 20 0,21 0 15,0-21-15,0 1 0,0-1 0,0 0 16,0 0-16,21-21 0,0 0 0,0 0 16,1 0-16,-1 0 0,0 0 15,0 0-15,21-21 0,-20 0 16,-1 0-16,0-1 0,0 1 0,21 0 16,-20-21-16,-1 21 0,0-1 15,0-20-15,0 0 0,0 21 0,1-22 0,-22 22 16,0-21-16,21 21 0,-21-1 15,21 1-15,-21 0 16,0 42 0,0 0-16,-21 1 15,21-1-15,-21 0 0,21 0 0,0 21 16,0-20-16,0-1 0,0 21 0,0-21 16,0 22-16,0-22 0,0 0 15,0 0-15,0 0 0,21 0 0,0-21 16,-21 22-16,21-22 0,0 0 0,0 0 15,1 0-15,-1 0 0,0 0 0,0 0 16,0-22-16,0 1 0,1 21 0,-1-21 16,0 0-16,0 0 15,0 0-15,0-22 0,1 22 0,-1 0 16,0-21-16,-21 20 0,21-20 16,-21 21-16,0 0 0,0 0 0,0 42 31,0 0-16,0 0-15,0 0 0,0 0 0,0 22 16,0-22-16,0 0 0,0 21 0,0-20 16,0-1-16,0 0 0,21 0 0,0 0 15,-21 0-15,22 1 0,-1-22 16,0 0-16,0 0 0,0 0 16,0 0-16,1 0 0,-1 0 15,0 0-15,0-22 0,0 1 0,0 0 16,1 21-16,-1-21 0,0-21 0,0 20 15,0 1-15,-21-21 0,0 21 0,0 0 16,0-22-16,21 22 0,-21 0 16,0 0-16,0 0 0,0-1 0,0 44 31,0-1-15,0 0-16,0 0 0,0 21 15,0-20-15,0 20 0,0 0 0,0 1 16,0-1-16,0 0 0,0 1 15,0-1-15,0 21 0,22-20 0,-22-1 16,0 0-16,0 1 0,21-1 0,-21 22 16,0-22-16,21 0 0,-21 1 0,0 20 15,0-21-15,0 1 0,-21-1 0,0 0 16,-1-20-16,1 20 0,0-21 0,0 21 16,0-20-16,-22-22 0,22 21 15,-21 0-15,0-21 0,-1 0 0,22 0 16,-21 0-16,-1 0 0,1 0 0,0 0 15,21 0-15,-22 0 0,22 0 0,0 0 16,0 0-16,0-21 0,21 0 0,-22-1 16,22 1-16</inkml:trace>
  <inkml:trace contextRef="#ctx0" brushRef="#br0" timeOffset="27092.82">15854 4868 0,'0'0'15,"0"-42"-15,0-21 16,0 41-16,0 1 0,0-21 0,0 21 0,0 0 15,0-1-15,0 1 16,0 42 0,0 22-16,0-22 0,0 42 15,0-20-15,21 20 0,0 1 16,0-1-16,0 22 0,1-22 0,-1 1 16,0-1-16,0 1 0,0-1 0,-21 1 15,21-1-15,-21-20 0,22-1 0,-22 0 16,21 1-16,-21-1 0,0-21 0,0 0 15,0 1-15,0-1 16,-21-21 0,-1-21-16,1-1 0,0 1 15,0 0-15,0-21 0,21-1 16,-21 22-16,-1-21 0,1-22 0,21 22 16,0-21-16,0-1 0,0 1 15,-21-1-15,21 1 0,0-1 0,0-21 16,0 22-16,21 21 0,0-22 0,1 22 15,20-1-15,0 22 0,1 0 0,-1 21 16,0 0-16,22 0 0,-22 21 0,22 22 16,-22-22-16,0 21 15,22 22-15,-22-22 0,0 21 0,-20 1 16,20-22-16,-21 22 0,0-1 0,0-20 0,22 62 16,-22-62-16,-21-1 15,0 0-15,0 1 0,0-22 0,0 0 16,0 0-16,0 0 0,0-42 31,0 0-31,0 0 16,0-21-16,0 20 0,0-20 0,0 0 15,0-22-15,0 22 0,0-22 0,0 1 16,0-22-16,0 22 0,21-22 16,-21 22-16,0-1 0,21 1 15,-21-1-15,0 1 0,0 20 0,0 22 0,0-21 16,0 21-16,0-1 15,0 44 1,0-1-16,0 0 16,0 21-16,21-21 0,1 1 0,-22 20 15,0 0-15,21 1 0,0-22 0,0 21 16,0 0-16</inkml:trace>
  <inkml:trace contextRef="#ctx0" brushRef="#br0" timeOffset="27804.05">17441 5186 0,'0'0'0,"0"21"16,0 0-16,-21-21 15,0 21-15,0 1 0,0 20 16,-1-21-16,1 0 0,0 0 16,0 22-16,21-22 0,-21 21 0,0-21 15,-1 22-15,22-1 0,0-21 0,0 22 16,0-22-16,0 21 0,0-21 0,0 0 15,0 1-15,22-1 0,-1 0 16,0-21-16,0 0 0,0 0 16,0 0-16,1 0 0,-1 0 0,0-21 15,0 21-15,0-21 0,-21-1 0,0 1 16,0 0-16,0-21 0,0 21 16,0-22-16,0 22 0,0-21 15,0-1-15,0 22 0,0-21 0,-21 0 16,21 20-16,-21-20 0,21 21 0,0-21 15,0 20-15,0 1 0,0 0 16,21 21-16,0 0 0,0 0 0,1 0 16,-22 21-16,21 0 0,0-21 15,0 22-15,21-1 0,-20 21 0,-1-21 16,0 0-16,0 1 0,0 20 16,-21-21-16,21 0 0,1 22 0,-22-22 0,0 0 15,0 0-15,0 0 0,0 0 0,0 1 16,0-1-16,0 0 15,0-42 17,0 0-32,0-1 0,0 1 15,0 0-15,0-21 0,0 21 0,0-1 16,0-20-16,21 0 0,0-1 0,-21 22 16,21-21-16,0 0 0,0-1 15,1 22-15,-1-21 0,0 42 0,0-21 16,0 21-16,0 0 0,1 0 0,-1 21 15,0 0-15,0 21 0,0-21 16,0 22-16,1-22 0,-1 21 0,-21 1 16,0-22-16,0 21 0,0-21 15,0 22-15,0-22 0,0 21 16,0-21-16,0 0 0,0 1 0,0-1 16,0 0-16,0 0 0,0 0 15,-21-21 1,21-21-1,0 0-15,0 0 16,21 0-16,0-1 0,-21-20 0</inkml:trace>
  <inkml:trace contextRef="#ctx0" brushRef="#br0" timeOffset="28056.07">18584 4911 0,'0'0'0,"0"21"31,0 0-31,0 0 0,0 0 16,0 22-16,0-1 0,0 0 0,0 1 16,0-1-16,0 0 0,0 1 0,0-1 15,0 0-15,0 1 0,0-1 0,0 0 16,0 1-16,0-1 0,0-21 16,0 22-16,0-22 0,0 21 0,21-21 15,-21 0-15,0 1 0,0-1 16,0-42-1,0-1 1,0-20-16,0 21 0,-21 0 16</inkml:trace>
  <inkml:trace contextRef="#ctx0" brushRef="#br0" timeOffset="28303.93">18457 5207 0,'0'0'0,"0"-63"0,0 20 0,0 1 0,0 0 15,0 20-15,0-20 0,0 0 0,21 21 16,1-22-16,20 22 0,-21 0 15,21 0-15,1 0 0,-22 21 0,21 0 16,1 0-16,-1 0 0,0 0 0,1 0 16,-22 21-16,0 0 0,0 0 0,0 21 15,-21 1-15,0-22 0,0 21 16,0 1-16,-21-22 0,0 21 16,0 0-16,0-20 0,-22 20 0,22-21 15,-21 21-15,-1-20 0,22-1 0,-21 0 16,21 0-16,0-21 0,-1 21 0,22 0 15,0 1-15,22-22 16,-1 0-16,0 0 0</inkml:trace>
  <inkml:trace contextRef="#ctx0" brushRef="#br0" timeOffset="28935.6">19029 5694 0,'0'0'0,"0"-21"47,21 0-47,0-1 0,-21 1 15,21 0-15,22-21 0,-22 21 0,0-22 16,0 1-16,21 0 0,-20-1 0,-1 1 16,21 0-16,-21-1 0,0 1 15,-21 21-15,0-22 0,0 22 0,0 0 16,0 0-16,-21 21 15,0 0-15,0 0 0,-21 21 16,20 0-16,1 0 0,0 1 0,21 20 16,0-21-16,0 0 0,0 0 15,0 1-15,0-1 0,0 0 0,0 0 16,21 0-16,0 0 0,1 1 0,-1-22 16,0 21-16,0 0 0,0-21 0,0 21 15,-21 0-15,0 0 0,0 1 16,0-1-16,0 0 0,0 0 15,0 0-15,0 0 0,0 1 16,0-1 0,22-21-16,-1 0 15,0 0-15,0 0 0,0 0 0,0 0 0,1 0 16,-1-21-16,0-1 0,0 22 16,21-21-16,-20 0 0,-1 0 0,0 0 15,0 0-15,-21-22 0,21 22 16,0 0-16,1-21 0,-22 20 15,0 1-15,21 0 0,-21 0 0,21 0 0,-21 42 32,0 0-32,0 0 15,0 22-15,0-22 16,0 0-16,0 0 0,0 0 16,0 0-16,0 1 0,0-1 15,0 0-15,0 0 0,0 0 16,0-42 15,0 0-31</inkml:trace>
  <inkml:trace contextRef="#ctx0" brushRef="#br0" timeOffset="29084.51">19875 5165 0,'0'0'0,"0"-21"0,-21 21 16,0 0-16,0 0 15,21 21 17,21-21-17,0 0-15</inkml:trace>
  <inkml:trace contextRef="#ctx0" brushRef="#br0" timeOffset="31100.12">20066 5207 0,'0'42'16,"0"-20"-16,0-1 16,0 0-16,0 0 15,0 0-15,0 0 0,0 1 16,0-1-16,0 0 0,0 0 0,0 0 16,0 0-16,0 1 0,0-1 15,0 0-15,0 0 0,0-42 47,0 0-31,0 0-16,0-1 15,0 1-15,0-21 0,0 21 0,0 0 16,21-22-16,-21 1 0,21 21 0,0-22 0,1 22 16,-1 0-16,-21-21 15,21 42-15,0-21 0,0 21 0,0 0 16,1 0-16,-1 0 0,0 0 0,0 21 15,-21 0-15,21 0 0,0 21 0,1-20 16,-22-1-16,0 21 0,21-21 0,0 0 16,-21 22-16,0-22 0,0 0 15,0 0-15,21 0 0,-21 1 0,0-1 16,0 0-16,0 0 16,0-42-1,0 0 1,21 0-16,-21-1 15,21 1-15,-21 0 0,22-21 0,-1 21 16,-21-1-16,21-20 0,0 21 16,0-21-16,0 20 0,1 1 0,-22-21 15,21 21-15,0 0 0,0 21 0,-21-22 16,21 22-16,0 0 16,-21 22-16,22-1 0,-22 0 15,0 0-15,21 0 0,-21 22 0,0-22 16,0 0-16,0 0 0,0 21 0,0-20 15,0-1-15,0 0 0,21 0 0,-21 0 16,21 0-16,0 1 0,-21-1 16,21-21-16,1 0 0,-1 0 15,0 0-15,0 0 0,0 0 16,0 0-16,1 0 0,-1 0 16,-21-21-16,21-1 0,0 1 0,0 0 15,-21 0-15,21 0 0,-21 0 0,22-1 16,-22-20-16,21 21 0,-21 0 15,0 0-15,0-22 0,0 22 16,0 0-16,0 42 31,0 0-31,0 0 0,0 1 16,0-1-16,-21 0 0,21 0 0,0 0 16,0 0-16,0 1 0,0-1 15,0 0-15,0 0 0,0 0 0,21 0 16,0 1-16,0-22 15,0 0-15,0 0 0,1 0 16,-1 0-16,0 0 0,0 0 0,0 0 16,0-22-16,22 1 0,-22 21 0,0-21 15,0 0-15,22-21 0,-22 20 16,0 1-16,0-21 0,0 0 0,0-1 16,1 1-16,-1-22 0,0 1 15,-21 21-15,21-22 0,-21 1 0,21 20 0,-21 1 16,0 0-16,0-1 0,0 1 15,0 21-15,0 0 0,0-1 16,-21 22-16,0 0 0,0 0 16,0 0-16,-1 22 0,1-1 15,21 0-15,-21 0 0,21 21 0,-21-20 16,21 20-16,0 0 0,-21 1 0,21-1 16,0 21-16,-21-20 0,21-1 15,0 0-15,0 1 0,0-1 0,0-21 16,0 22-16,0-1 0,0-21 0,21 0 15,0 0-15,-21 1 0,21-1 0,0 0 16,0 0-16,1-21 0,-1 0 0,0 21 16,0-21-16,0 0 0,0 0 15,1 0-15,20 0 0,-21 0 16,0 0-16,0-21 0,1 0 0,-1 21 16,0-21-16,0 0 0,0-1 0,-21 1 15,21 0-15,-21 0 0,22 0 0,-22 0 16,0-1-16,0 44 47,0-1-47,0 0 0,0 0 0,0 0 15,0 0-15,0 1 0,0-1 16,0 0-16,0 0 0,0 0 0,21-21 16,-21 21-16,21-21 0,-21 22 15,21-22-15,0 0 16,0 0-16,1 0 0,-1 0 15,0-22-15,0 1 0,0 0 16,0 0-16,1 0 0,-1 0 16,0-1-16,0 1 0,0 0 0,0 0 15,1 0-15,20-22 0,-42 22 16,21 21-16,-21-21 16,0 42-1,0 0-15,0 1 16,0-1-16,0 0 0,0 0 15,0 0-15,0 0 0,0 1 0,0-1 16,0 0-16,0 0 16,21-21-1,0 0-15,1 0 16,-1 0-16,0 0 0,0 0 16,0 0-16,0 0 0,1-21 0,-1 0 15,0 21-15,0-21 0,0-1 0,22-20 16,-22 21-16,0 0 0,-21 0 15,0-1-15,21 1 0,-21 0 16,21 21-16,-21-21 16,-21 21-1,0 21-15,0 0 0,0-21 16,21 21-16,0 1 0,-22-1 16,22 0-16,-21 0 0,21 21 0,0-20 15,0-1-15,0 0 16,0 0-16,0 0 0,21 0 0,1-21 15,-1 22-15,0-22 0,0 0 0,0 0 16,0 21-16,22-21 0,-22 0 0,0 0 16,21 0-16,-20-21 0,-1 21 0,21-22 15,-21 1-15,0 0 0,22 0 16,-22 0-16,0 0 0,0-1 16,0-20-16,1 0 0,-22 21 0,21-22 15,0 1-15,-21 21 0,0 0 0,0-1 16,0 1-16,0 0 0,-21 21 15,0 0-15,-1 0 16,1 21-16,0 0 0,0 1 16,0-1-16,0 0 0,21 0 0,0 0 15,0 0-15,0 1 0,0 20 0,0-21 16,0 0-16,21 0 0,-21 1 16,21-22-16,21 21 15,-21-21-15,1 0 0,-1 0 0,0 0 16,0 0-16,0 0 0,0 0 15,1-21-15,-1 21 16,0-22-16,-21 1 0,21 0 0,0 0 16,-21 0-16,0 0 0,21-1 0,-21 1 15,0 0-15,0 0 0,0 0 0,0 0 16,0-1-16,0 1 0,0 0 0</inkml:trace>
  <inkml:trace contextRef="#ctx0" brushRef="#br0" timeOffset="31296">23199 4784 0,'0'0'0,"-43"0"0,-20-21 16,42-1-16,-1 22 0,1 0 78</inkml:trace>
  <inkml:trace contextRef="#ctx0" brushRef="#br0" timeOffset="31543.86">21865 4911 0,'0'0'0,"-21"21"0,21 0 16,21-21 0,0 0-16,22 0 0,-22 0 15,21 0-15,0 0 0,-20 0 16,20 0-16,0 0 0,1 0 0,-22-21 16,21 21-16,-21-21 0,0 21 15,1 0-15,-1-21 0,0 21 0,-21-22 16,0 1-16,0 0 15,-21 0-15,0 21 0,-1-21 16</inkml:trace>
  <inkml:trace contextRef="#ctx0" brushRef="#br0" timeOffset="31747.74">21336 4805 0,'-21'0'0,"42"0"0,-63 0 0,20 0 0,1 0 16,21 21 0</inkml:trace>
  <inkml:trace contextRef="#ctx0" brushRef="#br0" timeOffset="33344.11">21315 6498 0,'0'0'0,"0"-21"0,21 0 0,-21-21 15,21 20-15,-21 1 0,0 0 0,21 0 16,-21 0-16,0 0 16,0 42-1,0 0-15,0 21 16,0-21-16,-21 22 0,0-1 0,21 0 16,0 1-16,-21-1 0,0 0 0,-1 1 15,22-1-15,0 0 0,-21-20 16,0 20-16,21 0 0,0-21 15,0 1-15,-21-1 0,21 0 0,0 0 16,0 0-16,0-42 31,0 0-31,0 0 0,0 0 16,0-1-16,0-20 0,21 21 0,-21-21 16,21-1-16,-21-20 0,0 20 0,21-20 15,1 21-15,-22-22 0,21 1 16,0-1-16,-21 22 0,21-22 0,-21 22 15,21 0-15,-21 20 0,0 1 0,21 0 16,1 0-16,-22 42 16,0 0-16,21 22 0,-21-22 15,0 21-15,0-21 0,21 22 16,-21 20-16,0-21 0,0 1 16,0-1-16,0 22 0,21-22 0,-21 0 15,0 1-15,21-1 0,-21 0 0,0 1 16,0-22-16,0 21 0,0-21 0,0 0 15,0 1-15,0-1 0,0 0 0,0 0 16,-21-21 15,0 0-31,0 0 16,0 0-16,-1-21 0</inkml:trace>
  <inkml:trace contextRef="#ctx0" brushRef="#br0" timeOffset="33496.03">21167 6900 0,'0'0'0,"-22"-21"0,1 21 15,21-21-15,21 21 16,1-21-16,-1 21 0,0 0 16,0-21-16,0 21 0,22-21 0,-22 21 15,21-22-15,0 22 0,-20 0 16,20-21-16,0 21 0,1 0 0,-1-21 16,-21 0-16,21 21 0,-20-21 0,-1 21 15</inkml:trace>
  <inkml:trace contextRef="#ctx0" brushRef="#br0" timeOffset="33895.79">21802 6625 0,'0'0'0,"-22"0"0,22-21 16,0 0 0,22 21-1,-1 0 1,0 0-16,0 0 0,0 0 0,0 0 15,1 21-15,-1 0 0,0-21 0,0 21 16,0 1-16,-21-1 0,21 0 16,-21 0-16,22 0 0,-22 0 0,0 22 0,0-22 15,0 0-15,0 0 0,0 0 16,0 1-16,0-1 16,0 0-16,0-42 31,0 0-16,0-1-15,0 1 0,0 0 0,0 0 16,0 0-16,0 0 0,0-22 0,0 22 16,0 0-16,0-21 0,0 20 0,0-20 15,0 21-15,0 0 0,21 0 16,0-1-16,-21 1 0,21 21 16,0 0-16,-21-21 0,21 21 0,1 0 15,-1 0-15,0 0 0,0 0 16,0 0-16,0 0 0</inkml:trace>
  <inkml:trace contextRef="#ctx0" brushRef="#br0" timeOffset="34312.1">22479 6541 0,'0'-22'0,"0"1"15,0 0 1,21 21-1,0 0 1,0 0-16,1 0 0,20 21 0,-21 0 16,21 1-16,-20-1 0,20 0 0,0 0 15,-21 0-15,1 0 0,20 22 0,-21-22 16,-21 0-16,0 0 0,21 0 16,-21 1-16,0-1 0,0 0 0,0 0 15,0 0-15,0 0 0,-21 1 16,0-22-16,0 0 15,21-22 1,0 1-16,0 0 0,0 0 16,0 0-16,0 0 0,0-1 0,0 1 15,0-21-15,21 21 16,0-22-16,-21 22 0,21-21 0,0 21 16,1-22-16,-22 22 0,21 0 0,0 0 15,0 0-15,0 0 0,0-1 0,1 22 16,-1 0-16,0 0 0,0 0 0,0 0 15,0 0-15,1 22 0,-1-22 0,0 21 16,-21 0-16,21-21 0,-21 21 16,21 0-16</inkml:trace>
  <inkml:trace contextRef="#ctx0" brushRef="#br0" timeOffset="35379.35">23580 6689 0,'21'-43'15,"0"22"-15,0 0 16,-21 0-16,21 0 0,-21 0 0,0-1 16,0 1-16,0 0 0,0 0 15,0 0-15,0 0 0,0-1 16,-21 22 0,0 0-16,0 0 0,0 22 0,-1-1 15,1 0-15,0 0 0,0 0 16,0 0-16,0 22 0,-1-22 0,1 0 15,0 21-15,21-20 0,0-1 16,-21 21-16,21-21 0,-21 0 0,21 1 16,0-1-16,0 0 0,0 0 0,0 0 15,21-21-15,0 0 0,0 0 16,0 0-16,1 0 0,-1 0 16,0 0-16,0-21 0,0 21 0,0-21 15,1 0-15,-1 0 0,0-1 0,0 1 16,0 0-16,0 0 0,-21 0 15,22-22-15,-1 22 0,-21 0 0,21-21 16,-21 21-16,0-1 0,0 1 0,0 0 16,21 21-16,-21-21 0,0 42 15,0 0 1,0 0-16,0 22 16,0-22-16,0 0 0,0 0 15,0 0-15,0 22 0,0-22 0,0 0 16,0 0-16,0 0 0,0 1 15,21-1-15,0 0 0,1-21 16,-1 21-16,0-21 0,0 0 0,0 0 16,0 0-16,1 0 0,-1 0 15,0 0-15,0-21 0,0 21 0,0-21 16,1 0-16,-1 21 0,0-22 16,-21 1-16,21 0 0,0 0 0,-21 0 15,0 0-15,21-1 0,-21 1 0,22 0 16,-22 0-16,0 42 31,0 0-31,0 0 16,0 1-16,0-1 15,0 0-15,0 0 0,0 0 0,0 0 16,0 1-16,21-1 16,0-21-16,0 0 0,-21 21 15,21-21-15,0 0 0,1 0 16,-1 0-16,0 0 0,-21-21 0,21 21 15,0-21-15,0 21 0,1-22 16,-22 1-16,21 0 0,0 0 16,-21 0-16,0 0 0,0-1 0,21-20 15,-21 21-15,0 0 0,0 0 0,0-1 16,0 1-16,21 21 0,-21-21 16,0 42-1,0 0-15,0 1 16,0-1-16,0 0 0,0 0 15,0 0-15,0 0 0,0 22 0,0-22 16,0 21-16,0-21 0,0 1 0,0 20 16,0 0-16,0-21 0,0 22 0,0-22 15,0 21-15,0 1 0,0-1 0,0-21 16,-21 21-16,21 1 0,0 20 16,0-20-16,0-1 0,0 0 0,0 1 15,0 20-15,0-21 0,0-20 0,0 20 16,0 0-16,0 1 0,-21-1 15,21-21-15,0 0 0,0 0 0,0 1 16,-21-22-16,21 21 0,-21-21 0,-1 0 16,1 0-16,0 0 15,0 0-15,0 0 0,0 0 16,-1 0-16,22-21 0,-21-1 0,0 1 16,0 21-16,0-21 15,-22 0-15,22-21 0,-21 20 0</inkml:trace>
  <inkml:trace contextRef="#ctx0" brushRef="#br0" timeOffset="36179.97">17653 6498 0,'0'0'0,"-21"0"0,0 0 16,-1 0-16,1 0 0,0 0 0,0 0 15,21-21 1,21 0 15,0 21-31,22 0 16,-22 0-16,0 0 0,21-21 0,-21 21 15,22 0-15,-1-21 0,0 21 0,22 0 16,-1-22-16,1 1 0,21 21 16,-22-21-16,43 21 0,-21-21 0,20 21 15,-20-21-15,21 21 0,21-21 0,-21 21 16,21-22-16,21 22 0,0-21 0,-21 0 16,21 21-16,170-21 15,-149 0-15,-21 21 0,22-21 0,-1 21 16,0-22-16,1 22 0,-1-21 15,0 21-15,1-21 0,-1 21 0,-21-21 16,0 21-16,0-21 0,1 21 0,-1-21 16,-21 21-16,0-22 0,0 22 0,-21-21 15,-1 21-15,-20 0 0,-21-21 16,-1 21-16,1 0 0,-22 0 0,0-21 16,1 21-16,-22 0 0,0 0 0,0 0 15,-21-21-15,-21 21 31,0 0-15,0 21-16,-1 0 0,1-21 0</inkml:trace>
  <inkml:trace contextRef="#ctx0" brushRef="#br0" timeOffset="36683.69">21865 7176 0,'0'0'0,"-63"0"0,-107 0 16,128 0-16,-22 0 16,22 0-16,21 0 0,-21 0 0,20 0 15,-20 0-15,21 21 16,42-21 0,0 0-16,22 0 15,-1 0-15,0-21 0,22 21 0,20-22 16,1 22-16,0-21 0,-1 21 15,22 0-15,0-21 0,0 21 0,21 0 16,0-21-16,0 21 0,-21 0 0,21 0 16,-21 0-16,-1-21 0,-20 21 0,21 0 15,-21 0-15,-22 0 0,22-21 16,-43 21-16,22 0 0,-22 0 0,0 0 16,1 0-16,-22 0 0,0 0 0,0-22 15,0 22-15,0 0 0,-21-21 16,0 0 15,-21 21-15</inkml:trace>
  <inkml:trace contextRef="#ctx0" brushRef="#br0" timeOffset="37888.05">3133 6816 0,'0'0'16,"0"-21"-16,-22 21 0,22-22 15,-21 22 17,42 0-1,1 0-31,-1-21 15,0 21-15,21 0 0,-21 0 16,22-21-16,20 21 0,-20 0 0,20-21 16,1 21-16,-1-21 0,1 21 15,20-21-15,-20 21 0,20-22 0,-20 22 16,21-21-16,20 21 0,1-21 0,0 0 16,0 21-16,21-21 0,0 0 15,0 21-15,0-22 0,21 1 0,0 21 16,0-21-16,1 21 0,20-21 0,-21 0 15,21 21-15,1-21 0,-1-1 16,22 22-16,-1-21 0,-21 21 0,22-21 16,-1 21-16,1-21 0,-1 21 0,1-21 15,-1 21-15,-20-21 0,20 21 16,1-22-16,-1 22 0,-20 0 16,-1-21-16,21 21 0,-20-21 0,-22 21 15,21 0-15,-21 0 0,-21-21 0,0 21 16,0 0-16,-21 0 0,0 0 0,-21-21 15,-1 21-15,1 0 0,-21 0 0,20 0 16,-41 0-16,20 0 0,-21 0 16,-20 0-16,20-21 0,-21 21 0,0 0 15,0 0-15,-42 0 47,-21 0-31,0 0-16</inkml:trace>
  <inkml:trace contextRef="#ctx0" brushRef="#br0" timeOffset="55508.32">17251 8996 0,'0'0'0,"21"0"0,0 0 15,-21-21-15,21 21 16,0 0-16,1-21 0,-22-1 15,21 22-15,0-21 0,0 0 16,0 0-16,0 21 0,1-21 0,-22 0 16,21-1-16,-21 1 0,0 0 15,0 0-15,0 0 0,0 0 16,-21 21 0,-1 0-16,1 0 0,0 0 15,-21 0-15,21 0 0,-22 0 0,1 21 16,0 0-16,-1 0 0,1 0 0,0 0 15,-1 1-15,22 20 0,-21-21 0,-1 0 16,22 22-16,0-22 0,0 21 0,0-21 16,0 0-16,21 1 15,0-1-15,0 0 0,0 0 0,0 0 16,0 0-16,0 1 0,21-1 16,0 0-16,0 0 0,21 0 0,-20 0 15,-1-21-15,21 22 0,0-1 0,-20 0 16,20 0-16,0 0 0,1 0 0,-22 1 15,21-1-15,0-21 0,1 21 0,-22 0 16,21 0-16,-21 0 0,1 1 16,-1-1-16,-21 0 0,0 0 0,0 0 15,0 0-15,0 1 0,-21-1 16,-22 0-16,22 0 0,-21-21 0,-1 21 16,1 0-16,0 1 0,-1-22 0,1 21 15,-21-21-15,20 0 0,1 0 0,21 0 16,-22 0-16,1 0 0,21 0 0,0 0 15,-22 0-15,22 0 0,0-21 16,0 21-16,0-22 0,0 1 16,21 0-16,-22 21 0,22-21 0,0 0 15,0 0-15,0-1 16,0 1-16,22 0 0,-1 21 16,-21-21-16,21 21 0,0-21 0,21 0 15,-20-1-15,-1 1 0,21 0 0</inkml:trace>
  <inkml:trace contextRef="#ctx0" brushRef="#br0" timeOffset="55875.49">17928 8827 0,'0'-22'16,"0"44"-16,0-65 0,0 22 0,0 0 15,0 0-15,0 0 16,-21 42 0,21 0-16,-21 0 15,21 0-15,-21 22 0,21-22 16,0 21-16,0 0 0,-22 22 0,22-22 16,-21 1-16,0 62 0,21-62 15,0-1-15,-21 0 0,0 1 0,0-1 16,21 0-16,0 1 0,0-1 0,-22 0 15,22 1-15,0-22 0,0 21 16,0-21-16,0 1 0,0-1 0,0 0 16,0 0-16,22-21 15,-22 21-15,21-21 16,0 0-16,0-21 16,-21 0-16,0 0 15,0 0-15,0-1 0</inkml:trace>
  <inkml:trace contextRef="#ctx0" brushRef="#br0" timeOffset="56085.37">17589 9504 0,'0'0'0,"-21"0"0,0 0 16,21-21-16,0 0 15,21 21 1,0-22-16,1 1 15,-1 21-15,0 0 0,21-21 16,-21 21-16,1 0 0,-1 0 16,21-21-16,-21 21 0,0 0 0,1 0 15,-1-21-15,21 21 0,-21 0 0</inkml:trace>
  <inkml:trace contextRef="#ctx0" brushRef="#br0" timeOffset="56576.43">18203 9483 0,'0'0'0,"-21"0"0,21-21 16,0-1-16,0 1 16,0 0-16,0 0 15,21 0-15,0 21 0,1-21 0,-1 21 16,0-22-16,0 1 0,0 21 15,0 0-15,1-21 0,-1 21 0,21 0 16,-21 0-16,0 0 0,1 0 0,-1 0 16,21 0-16,-21 0 0,0 21 0,1 0 15,-1 1-15,-21-1 0,21 0 16,-21 0-16,0 0 0,0 22 0,0-22 16,0 21-16,0-21 0,0 22 0,-21-22 15,0 21-15,-1-21 0,1 0 16,0 1-16,0-1 0,21 0 0,-21 0 15,0-21-15,21 21 0,-22-21 0,22-21 32,0 0-17,0 0-15,0 0 0,0-1 0,0 1 16,22 0-16,-1-21 0,-21 21 16,21-22-16,-21 22 0,21 0 0,0-21 15,-21 20-15,21 1 0,1-21 0,-1 21 16,-21 0-16,21-1 0,0 1 0,-21 0 15,21 0-15,0 21 16,1 0-16,-1 0 16,0 0-1</inkml:trace>
  <inkml:trace contextRef="#ctx0" brushRef="#br0" timeOffset="56900.25">19219 9292 0,'-21'21'31,"21"1"-31,-21-22 16,0 21-16,21 0 0,-21 0 0,21 0 15,-22 0-15,22 1 0,-21-1 0,21 0 16,0 0-16,0 0 0,0 0 16,0 1-16,0-1 0,0 0 15,0 0-15,0 0 16,0-42 15,0 0-15,0 0-16,0 0 0,21-1 15</inkml:trace>
  <inkml:trace contextRef="#ctx0" brushRef="#br0" timeOffset="57280.02">19283 9038 0,'-21'0'0,"42"0"0,-64 0 0,22 0 16,0 0-16,0 0 0,0 0 0,21 21 15,-21 1-15,-1-1 16,22 0-16,0 0 16,22-21-1,-1 0 1,0 0-16,0 0 0,0 0 0,0-21 16,1 0-16,-1 21 0,-21-21 15,0-1-15,0 1 16,0 0-16,0 0 0,0 0 15,0 0-15,-21 21 0,-1 0 0,1-22 16,0 22-16,0 0 16,0 0-16,0 0 0,-1 22 15,22-1 1,0 0-16,0 0 0,0 0 0,0 0 16,0 1-16,0-1 0,0 0 0,0 0 15,22 0-15,-1 0 0,-21 1 16,21-22-16,0 21 0,0 0 15,0-21-15</inkml:trace>
  <inkml:trace contextRef="#ctx0" brushRef="#br0" timeOffset="57833.71">19685 9292 0,'0'21'0,"0"1"31,0-1-31,0 0 16,0 0-16,0 0 0,0 0 15,0 1-15,0-1 0,0 0 16,0 0-16,0 0 16,0 0-16,0 1 0,0-1 15,0 0-15,-21-21 31,21-21 1,0 0-32,0-1 0,0 1 15,0 0-15,0 0 0,0 0 16,0 0-16,0-1 0,21-20 0,0 21 16,0 0-16,0 0 0,1-1 0,-1 1 15,0 0-15,21 0 0,-21 21 0,1 0 16,20-21-16,-21 21 0,0 0 0,0 0 15,1 0-15,-1 21 0,0 0 0,0-21 16,0 21-16,0 0 0,-21 1 0,0-1 16,0 0-16,22 0 0,-22 0 15,0 0-15,0 1 0,0-1 0,0 0 16,0 0-16,-22 0 0,22 0 16,0 1-16,-21-1 0,0 0 15,21 0-15,-21-21 16,21 21-16,0-42 47,21 0-32,0 21-15,0-21 0</inkml:trace>
  <inkml:trace contextRef="#ctx0" brushRef="#br0" timeOffset="58904.32">20934 9377 0,'0'0'15,"0"-21"-15,0 0 0,0-1 16,0 1-16,0 0 0,0 0 16,0 0-16,0 0 0,-21-1 15,-1 22-15,1 0 16,0 0-16,0 0 15,0 0-15,-22 22 0,22-22 0,0 21 16,-21 0-16,21 0 0,-22 0 0,22 0 16,-21 1-16,21-1 0,-1 0 15,1 0-15,-21 21 0,42-20 0,-21-1 16,21 0-16,-21 0 0,21 0 0,0 0 16,0 1-16,0-1 0,0 0 0,21-21 15,0 21-15,0-21 0,0 0 0,0 0 16,1 0-16,20 0 0,-21 0 0,21 0 15,-20 0-15,20 0 0,-21-21 16,0 21-16,22-21 0,-22 0 0,0-1 16,0 1-16,0 0 0,0 21 15,-21-21-15,22-21 0,-22 20 0,21 1 16,-21 0-16,21 0 0,-21 0 0,0 0 16,0-1-16,21 1 0,-21 0 15,0 42 32,0 0-47,0 1 0,0-1 16,0 0-16,0 0 15,0 21-15,0-20 0,0-1 0,0 21 0,0-21 16,0 22-16,0-1 0,0 0 0,0-21 16,0 22-16,0-1 0,0 0 15,0 1-15,0-1 0,21 22 0,-21-22 16,21 0-16,-21 1 0,22 20 0,-22 1 15,21-22-15,-21 21 0,21 22 16,0-21-16,-21-1 0,21 1 0,-21-1 16,21 1-16,1-1 0,-22 1 0,0-1 15,0 1-15,21-22 0,-21 21 0,21 1 16,-21-22-16,0 22 0,21-22 0,-21 0 16,0 1-16,0-1 0,0 0 0,0-20 15,0 20-15,0-21 0,0 0 16,0 0-16,-21 1 0,0-1 15,0-21-15,-1 0 0,1 0 0,0 0 16,0 0-16,-21 0 0,20 0 0,-20 0 16,21-21-16,-21-1 0,-1 1 0,1 0 15,21-21-15,-22-1 0,1 1 0,0 0 16,-1-22-16,22 22 0,-21-22 0,21 1 16,0-22-16,-1 22 0,22-1 0,0-20 15,0-1-15,0 0 0,0 1 0,0-1 16,22 0-16,-1 1 0,0 20 15,0-21-15,0 22 0,0-1 0,1 1 16,20-1-16,-21 1 0,21 21 0,-20-1 16,20 1-16,-21 0 0,21-1 15,1 1-15,-22 21 0,0 0 0,21-1 16,-20 1-16,-1 0 0,21 0 0,-21 21 16,0-21-16,1 21 0,-1-21 15,0 21-15,-21-22 16,21 22-1,-42 0 95,0 0-95</inkml:trace>
  <inkml:trace contextRef="#ctx0" brushRef="#br0" timeOffset="62349.26">17716 10795 0,'0'-21'16,"0"0"-1,0 0-15,0-1 0,0 1 16,-21 21-16,0 0 0,0 0 15,0-21-15,0 21 0,-1 0 16,-20 0-16,0 0 0,21 0 0,-22 21 16,1 0-16,0 1 0,-22-1 15,22 0-15,-22 21 0,22 1 0,-22-1 16,22 0-16,0 22 0,-1-22 0,1 22 16,0-1-16,21 1 0,-43 41 15,64-41-15,0-22 0,0 22 0,0-22 16,0 0-16,0 1 0,21-1 0,22-21 15,-22 22-15,21-22 0,-21 0 0,22 0 16,20 0-16,-21 0 0,1-21 16,20 22-16,-20-22 0,-1 0 0,0 0 15,1 0-15,-1 0 0,0 0 0,1 0 16,-1 0-16,0-22 0</inkml:trace>
  <inkml:trace contextRef="#ctx0" brushRef="#br0" timeOffset="63196.8">18415 11240 0,'0'-43'0,"0"86"0,0-107 0,0 43 16,-21 0-16,0 0 0,-43-43 16,43 64-16,-21 0 0,20 0 15,-20 0-15,21 0 0,-21 0 16,-1 0-16,22 21 0,-21 0 15,-1 1-15,22 20 0,-21-21 0,21 21 16,-22 1-16,22 20 0,0-20 0,0-1 16,21 0-16,0 1 0,0 41 15,0-41-15,0-1 0,0-21 0,0 0 16,21 22-16,0-22 0,0 0 0,22-21 16,-22 21-16,0-21 0,21 0 0,-20 0 15,20 0-15,0 0 0,-21-21 0,22 0 16,-1 21-16,-21-21 0,22-22 0,-22 22 15,21 0-15,-21-21 0,22-1 0,-22 1 16,0 0-16,0-1 0,-21 1 0,21 0 16,0-1-16,-21 1 0,22-22 0,-22 22 15,0 21-15,0-21 16,21 20-16,-21 1 0,0 0 0,0 42 31,0 0-31,0 1 16,0 20-16,0-21 0,0 21 0,0 1 15,0-1-15,0 0 0,21-20 0,-21 20 16,0 0-16,21 1 0,-21-22 0,21 21 16,0-21-16,1 0 0,-1 1 0,0-1 15,0-21-15,0 21 0,0-21 16,22 0-16,-22 0 0,21 0 0,22 0 16,-22-21-16,-21 0 0,22-1 0,-1 1 15,0 0-15,-21 0 0,22-21 16,-22 20-16,21-20 0,-21 21 0,1-21 15,-1-1-15,-21 1 0,0 21 16,21-22-16,-21 1 0,0 21 0,0 0 16,0 0-16,0-1 0,0 1 0,-21 0 15,0 21-15,-1 0 0,1 0 16,0 0-16,21 21 0,-21 0 16,21 1-16,0 20 0,0-21 15,0 0-15,0 22 0,0-22 0,0 21 16,0-21-16,0 22 0,0-1 0,0-21 15,0 21-15,0-20 0,21 20 0,-21-21 16,0 0-16,0 22 0,21-22 16,0 0-16,-21 0 0,22-21 15,-1 0-15,0 0 0,0 0 16,0 0-16,0 0 0,1 0 0,-1 0 16,0-21-16,21 21 0,-21-21 0,1 0 15,-1 21-15,0-22 0,0 1 0,-21 0 16,21 0-16,0 0 15,1 0-15,-22-1 16,0 1-16,21 21 0,-21-21 16,0 0-16,21 0 15</inkml:trace>
  <inkml:trace contextRef="#ctx0" brushRef="#br0" timeOffset="63800.45">17441 12615 0,'0'-21'0,"0"42"0,0-63 0,0 21 15,0-21-15,21 20 0,-21 1 0,22-21 16,-22 21-16,21 0 0,-21-1 0,0 1 16,0 42-1,0 1-15,0 20 16,0 0-16,21 22 15,-21-22-15,0 43 0,0-22 0,0 1 0,0 20 16,0 1-16,0-21 0,0 20 0,0-20 16,-21 20-16,21-20 0,-21-1 15,21 1-15,0-1 0,0 1 0,0-1 16,-22-20-16,22-1 0,0 0 0,0 1 16,0-1-16,0-21 0,0 22 15,0-22-15,0 0 0,22-21 31,-22-21-31,0 0 0,0-1 0,0-20 16,0 0-16,0-1 0</inkml:trace>
  <inkml:trace contextRef="#ctx0" brushRef="#br0" timeOffset="64105.27">17357 13102 0,'0'0'16,"0"-42"-16,-22 0 0,1 20 0,0-20 15,0 0-15,0-1 0,21 22 16,-21-21-16,21 21 0,0-22 0,0 22 15,0 0-15,21 0 0,0 0 0,21 21 16,22-21-16,-1-1 0,-20 22 16,20 0-16,-21 0 0,22 22 0,-22-1 15,1 0-15,-1 0 0,0 0 0,1 0 16,-22 22-16,-21-22 0,0 21 16,0-21-16,0 1 0,0 20 0,-43-21 15,22 21-15,-21-20 0,21-1 0,-22 21 16,1-21-16,0 0 0,-1 1 0,1-1 15,0-21-15,21 21 0,-1 0 16,1-21-16,0 0 0,21 21 0,21-42 31,0 0-31,22 0 16,-22 0-16,0-22 0,0 22 16</inkml:trace>
  <inkml:trace contextRef="#ctx0" brushRef="#br0" timeOffset="65580.95">18309 12340 0,'0'-21'0,"21"0"15,-21 0-15,0 42 16,0 0 0,0 0-16,-21 0 0,21 22 0,0-1 15,0-21-15,-21 22 0,21-1 0,-21 0 16,21 22-16,-21-22 0,21 0 0,0 1 15,0-1-15,0 0 0,0 1 0,0-1 16,0 0-16,0-20 0,0 20 0,0-21 16,0 0-16,0 0 0,21 1 15,0-22-15,0 0 16,0 0-16,0 0 0,1 0 16,-22-22-16,21 1 0,0 0 15,0 0-15,-21 0 0,21-22 0,0 1 16,-21 21-16,0-21 0,22 20 0,-22-20 15,21 0-15,-21 21 0,21-1 0,-21 1 16,21 21 0,-21 21-1,21 1-15,-21-1 0,0 0 0,0 21 16,21-21-16,-21 1 0,22 20 0,-22-21 16,0 0-16,21 22 0,0-22 0,0 0 15,-21 0-15,21-21 0,0 21 0,1 0 16,-1-21-16,0 0 0,21 0 15,-21 0-15,1 0 0,-1 0 16,21 0-16,-21 0 0,0-21 0,22 0 16,-22 21-16,21-21 0,-21 0 0,1 0 15,-1-1-15,0 1 0,0-21 0,0 21 16,0 0-16,-21-22 0,0 22 0,0 0 16,0 0-16,0 0 0,0-1 0,0 1 15,0 42 1,0 1-16,0-1 15,0 0-15,0 21 0,0-21 0,0 1 16,0 20-16,0-21 0,0 0 0,0 0 16,0 1-16,0-1 0,22 0 0,-1 0 15,0 0-15,0-21 16,0 21-16,0-21 0,1 0 16,-1 0-16,0 0 0,0 0 15,0 0-15,0-21 0,1 0 0,-1 21 16,0-21-16,0 0 0,-21 0 0,0-22 15,0 22-15,0 0 0,0-21 0,0 20 16,0-20-16,0 21 0,-21-21 0,0 20 16,0 1-16,-1 0 0,1 21 0,0-21 15,0 21-15,0 0 0,0 0 16,-1 0-16,1 21 0,0-21 0,0 21 16,21 0-16,0 1 15,0-1-15,0 0 0,21 0 16,0-21-16,22 0 15,-22 0-15,0 0 0,0 0 16,0 0-16,22-21 0,-22 0 0,21 21 16,-21-21-16,0 21 0,22-22 15,-22 22-15,21 0 0,-21-21 0,1 21 16,-1 0-16,21 0 0,-21 0 0,0 0 16,1 0-16,-1 21 0,0 1 0,-21-1 15,21-21-15,-21 21 0,21 0 0,-21 0 16,21 22-16,-21-22 0,0 0 15,0 0-15,0 0 0,0 0 0,0 1 16,0-1-16,0 0 16,0 0-16,22-21 47,-22-21-47,0 0 0,21 21 0,-21-21 15,0-1-15,21-20 0,-21 21 0,21 0 16,0-22-16,-21 22 0,21-21 15,1 21-15,-1-22 0,0 22 0,-21 0 16,42 0-16,-21 0 0,1 0 0,-1 21 16,0 0-16,0 0 0,0 0 15,0 0-15,-21 21 0,0 0 16,0 0-16,22 0 0,-22 0 0,0 1 16,21-1-16,-21 0 0,0 21 0,0-21 15,21 1-15,-21-1 0,21 0 0,0 0 16,0 0-16,1 0 0,-1-21 15,0 0-15,0 22 0,21-22 16,-20 0-16,20 0 0,-21 0 0,21 0 16,1 0-16,-1-22 0,-21 1 15,22 21-15,-22-21 0,21 0 0,-21 0 0,0 0 16,22-22-16,-22 22 0,0 0 16,-21-21-16,0-1 0,21 22 0,-21-21 15,0-1-15,0 22 0,0 0 0,0-21 16,0 21-16,-21 21 0,0 0 15,0 0-15,0 0 16,-1 21-16,22 0 0,-21 0 0,21 0 16,0 0-16,0 22 0,0-22 0,0 0 15,0 0-15,0 22 0,21-22 0,1 0 16,-1 0-16,0-21 0,0 21 0,0 0 16,22-21-16,-22 0 0,21 22 0,-21-22 15,22 0-15,-1 0 0,-21 0 0,0 0 16,22 0-16,-22 0 0,0 0 0,0-22 15,0 22-15,0-21 0,1 0 16,-1 0-16,0 0 0,-21 0 16,21-1-16,0 1 0,-21 0 0,0-21 15,0 21-15,21-1 0</inkml:trace>
  <inkml:trace contextRef="#ctx0" brushRef="#br0" timeOffset="88675.65">17780 10202 0,'0'0'0,"-21"-21"0,0 21 0,-1 0 16,1 0 0,0 0-16,21-21 0,-21 21 15,0-21-15,0 21 0,-1 0 16,1 0-16,0 0 0,0-21 0,0 21 16,0 0-16,-1 0 0,1 0 0,0 0 15,0 0-15,-21-21 0,20 21 0,1 0 16,0 0-16,0 0 0,0 0 15,0 0-15,-1 0 0,1 0 0,0 0 16,0 0-16,0 0 16,0 0-16,42 0 47,0 0-47,0 0 15,0 0-15,0 0 0,22 0 16,-22 0-16,21 0 0,-21 0 0,22 0 15,-1 0-15,-21 0 0,22 0 0,-1 0 16,0 0-16,1 0 0,20 0 16,-21 0-16,1 0 0,-1 0 0,22 0 15,-22 0-15,0 0 0,22 0 0,-1 0 16,-20 0-16,20-22 0,1 22 16,-1 0-16,1 0 0,-1 0 0,1 0 15,-1 0-15,1 0 0,-1 0 0,1 0 16,-1 0-16,1 0 0,-1 0 0,1 0 15,-1 0-15,1 0 0,-1 0 0,1 0 16,-1 0-16,22 0 0,-22 0 0,22 0 16,-22 0-16,1-21 0,21 21 15,-22 0-15,1 0 0,-22 0 0,21 0 16,-20 0-16,20 0 0,-20-21 0,-1 21 16,0 0-16,-21 0 0,22 0 15,-22-21-15,0 21 0,21 0 0,-20-21 16,-1 21-16,0 0 0,0 0 15,-21-21 1,21 21-16,0 0 16,1 0 140,-1 0-140,0 0 15</inkml:trace>
  <inkml:trace contextRef="#ctx0" brushRef="#br0" timeOffset="90663.57">17716 11980 0,'0'0'0,"-21"0"0,0 0 0,0 0 16,0 0-16,0 0 0,-1 0 16,1 22-16,0-22 0,0 0 15,0 0-15,0 0 0,-1 0 0,1 0 16,0 0-16,0 0 0,0 0 0,0 0 15,-1 0-15,1 0 0,0 0 16,0 0-16,0 0 0,0 0 0,-1 0 16,1 0-1,0 0 1,42 0 46,0 0-46,1 0-16,-1 0 0,0 0 16,0 0-16,0 0 0,0-22 15,22 22-15,-22-21 0,0 21 16,21 0-16,-20 0 0,20-21 0,0 21 16,1 0-16,-1 0 0,0-21 15,1 21-15,-1 0 0,0 0 0,1 0 16,20-21-16,-21 21 0,22 0 0,-22 0 15,22 0-15,-1 0 0,1-21 0,-1 21 16,1 0-16,-1 0 0,1-22 0,-1 22 16,1 0-16,-1 0 0,-20-21 0,20 21 15,-21 0-15,1 0 0,20-21 0,-20 21 16,-1 0-16,-21 0 0,21-21 16,-20 21-16,20 0 0,-21 0 0,0 0 15,0-21-15,1 21 0,-1 0 0,0 0 16,0 0-16,0 0 15,-42 0 79,0 0-78,0 0-16,0 0 15,-1 0-15,22 21 0</inkml:trace>
  <inkml:trace contextRef="#ctx0" brushRef="#br0" timeOffset="91991.22">18097 13801 0,'-21'0'0,"42"0"0,-63 0 15,0 0-15,21 0 0,-1 0 0,-20 0 16,21 0-16,-21 0 0,20 0 16,-20 0-16,21 0 0,-21 0 0,20 0 15,1 0-15,-21 0 0,21 0 0,0-21 16,-22 21-16,22 0 0,0 0 16,0 0-16,0 0 0,-1 0 15,1 0-15,0 0 0,0-22 16,0 22-16,0 0 15,42 0 79,0 0-94,0 0 16,0 0-16,0 0 0,1 0 15,-1 0-15,0 0 0,0 0 0,0 0 16,0 0-16,1 0 0,-1 0 16,0 0-16,0 0 0,0 0 15,0 0-15,1 0 0,-1 0 16,0 0-16,21 0 0,-21 0 0,1 0 16,20 0-16,-21 0 0,21-21 0,1 21 15,-1 0-15,0 0 0,1 0 0,20 0 16,-20 0-16,20 0 0,1 0 0,-1 0 15,1 0-15,-22 0 0,21 0 16,1 0-16,-1 0 0,1 0 0,-22 0 16,22 0-16,-1 0 0,-20 0 0,20 0 15,-21 0-15,22 0 0,-22 0 0,22-21 16,-22 21-16,0 0 0,1 0 0,20 0 16,-42-21-16,22 21 0,-1 0 15,0-21-15,1 21 0,-22 0 0,21 0 16,-21 0-16,1 0 0,20 0 0,-21 0 15,0 0-15,0-21 0,1 21 0,-1 0 16,0 0-16,0 0 16,0 0-16,0-22 15,1 22 1,-1 0 46,-21-21 110,-21 21-172,-1 0 0,1 0 16,0 0-16,0 0 16</inkml:trace>
  <inkml:trace contextRef="#ctx0" brushRef="#br0" timeOffset="98152.2">1545 10837 0,'-21'0'0,"0"0"16,0 0-16,-22 0 15,22 0-15,0 0 0,-21 0 0,20 0 16,1 0-16,-21 0 0,21 0 0,0 0 15,-1 0-15,1 0 0,0 0 0,0 0 32,42 0-1,0 0-15,22 0-16,-1 0 0,0 0 0,1 0 15,-1 0-15,21 0 0,1 0 16,-22 0-16,22 0 0,-1 0 0,1 0 15,-22 0-15,22-21 0,-1 21 16,-21 0-16,22 0 0,-22-21 0,22 21 16,-22 0-16,0-21 0,1 21 0,-1-21 15,0 21-15,-20 0 0,-1 0 16,-21-21-16,0-1 16,-21 22-1,-1-21 1,-20 21-16,21 0 0,0-21 0,-22 21 15,22 0-15,0-21 0,-21 0 0,21 21 16,-1 0-16,22-21 16,-21 21-16,0 0 0,21-22 15,21 22 1,0 0 0,22 0-16,-22 0 0,0 0 0,21 0 15,1 0-15,-22 0 0,0 0 0,21 22 16,-20-1-16,-1-21 0,0 21 15,-21 0-15,0 0 0,0 0 16,0 1-16,0 20 0,0-21 0,-21 0 16,0 22-16,-1-22 0,1 21 15,-21-21-15,21 0 0,-22 1 0,22-1 16,-21 0-16,21 0 0,0 0 0,-1 0 16,1 1-16,21-1 15,-21-21-15,21-21 16,21 21-1</inkml:trace>
  <inkml:trace contextRef="#ctx0" brushRef="#br0" timeOffset="98948.98">3683 10520 0,'21'0'0,"0"0"16,0 0-16,1 0 0,-1-21 15,0 21-15,0-21 0,0-1 0,0 1 16,1 0-16,-22 0 0,21 21 0,-21-21 16,21 0-16,-21-1 0,0 1 15,0 0-15,-21 0 0,0 21 16,-22-21-16,22 21 0,-21 0 0,-1-21 15,1 21-15,-21 0 0,20 0 16,-20 0-16,20 0 0,-20 21 16,21-21-16,-1 21 0,1 0 0,0 21 15,20-20-15,1 20 0,0 0 0,0-21 16,21 22-16,0-1 0,0 0 16,0-20-16,0 20 0,21-21 0,0 0 15,-21 0-15,21 1 0,1-1 0,-1 0 16,0-21-16,21 0 0,-21 0 15,1 0-15,20 0 0,-21 0 16,21 0-16,-20-21 0,20 0 0,-21-1 16,21-20-16,1 21 0,-22-21 15,21-1-15,1-20 0,-1 20 0,-21-20 16,21 21-16,1-22 0,-22 1 0,0-1 16,0 1-16,0-1 0,-21 1 0,0-1 15,0 1-15,0-1 0,0 1 16,0 20-16,0 1 0,0 0 0,0 20 15,-21 1-15,21 0 0,-21 42 16,21 0 0,0 22-16,0-22 0,0 21 0,0 22 15,0-22-15,0 0 0,0 22 0,0-22 16,0 22-16,0-22 0,0 0 16,0 22-16,0-22 0,0 1 15,0-1-15,0 0 0,0 1 0,0-1 16,0-21-16,0 0 0,21 0 15,-21 1-15,21-1 0,-21 0 0,22-21 16,-1 0-16,0 0 0,0 0 16,0-21-16,-21 0 0,21-1 15</inkml:trace>
  <inkml:trace contextRef="#ctx0" brushRef="#br0" timeOffset="99356">4233 10224 0,'-21'42'0,"21"-21"16,-21-21-16,21 21 15,0 0-15,21-21 16,0 0 0,0 0-16,22 0 0,-22 0 15,0-21-15,21 21 0,-20-21 0,20 0 16,-21 21-16,21-21 0,-20 0 0,-1-1 15,0 1-15,0 21 0,-21-21 0,0 0 16,-21 21 0,0 0-16,0 0 0,-1 0 15,-20 0-15,0 0 0,21 0 16,-22 21-16,22 0 0,-21-21 0,21 21 16,-1 1-16,1-1 0,0 0 15,0 0-15,21 0 0,0 22 0,0-22 16,0 21-16,0-21 0,21 0 15,0 1-15,0-1 0,22 0 16,-22-21-16,21 21 0,-21-21 0,22 0 16,-1 0-16,0 0 0,1 0 0,-1 0 15,0-21-15,1 0 0,-1 0 0,0-1 16,1 1-16,-1-21 16,0 0-16</inkml:trace>
  <inkml:trace contextRef="#ctx0" brushRef="#br0" timeOffset="101272.27">5334 9356 0,'0'0'0,"0"-21"0,-42-1 16,20 22-16,1 0 16,0 22-16,21-1 0,-21 21 15,21-21-15,-21 22 0,0 20 0,21-21 16,-22 22-16,1-1 0,21 22 0,-21-21 15,0-1-15,0 22 0,0-22 16,21 22-16,-22 0 0,1-1 16,0 1-16,0 21 0,0-22 0,0 1 15,-1 21-15,22-21 0,-21 20 0,0 1 16,0-21-16,0 21 0,21 0 0,0-22 16,0 1-16,0 0 0,0-22 15,0 1-15,0-1 0,0 1 0,0-22 16,0 0-16,21-21 0,0 1 15,0-1-15,0 0 0,1-21 0,-1 0 0,21 0 16,-21-21-16,0 0 0,22-1 16,-22-20-16,21 21 0,-21-21 0,1-1 15,20 1-15,-21-22 0,0 1 16,22-1-16,-22 1 0,0-1 0,-21 1 16,0-1-16,0-20 0,0 20 0,0 1 15,-21-1-15,-22 1 0,22 20 0,-21-20 16,0 21-16,-1-1 0,1 1 0,0 21 15,-1 0-15,1-1 0,0 1 16,-1 0-16,1 0 0,21 21 0,0 0 16,-1 0-16,1-21 0,42 21 31,1 0-31,-1-21 0,21 21 16,-21-22-16,22 22 0,-1-21 0,0 0 15,1 21-15,-1-21 0,0 0 0,1 0 0,20-1 16,-21-20-16,22 21 0,-1 0 15,-20-22-15,20 22 0,-20-21 16,20 21-16,-42-22 0,22 22 16,-22 0-16,0-21 0,0 21 0,-21-1 0,0-20 15,0 21-15,0 0 0,0 0 0,-21 21 16,0-22-16,0 1 0,-1 21 16,1 0-16,0 0 0,-21 0 0,21 0 15,-1 21-15,1 1 0,0-1 0,0 0 16,0 0-16,0 0 0,-1 22 15,22-22-15,-21 0 0,21 21 16,-21-21-16,21 1 0,0 20 0,0-21 16,0 21-16,0-20 0,0-1 15,0 0-15,21-21 0,0 0 16,1 0-16,-1 0 0,0 0 0,0 0 16,0 0-16,0-21 0,22 0 0,-22-1 15,0 1-15,0 0 0,0 0 0,1 0 16,-1-22-16,0 22 0,0-21 15,0 21-15,-21 0 0,0-1 16,0 1-16,0 0 0,21 0 0,-21 42 47,-21 0-47,21 0 0,0 1 16,0-1-16,-21 0 0,21 0 0,0 0 15,0 22-15,0-22 0,0 0 0,0 0 16,0 21-16,21-20 0,0-1 15,-21 0-15,22-21 0,-1 21 0,0-21 16,0 0-16,0 0 0,0 0 0,22 0 16,-22 0-16,0 0 0,0-21 0,22 21 15,-22-21-15,0 0 0,0-1 16,21 1-16,-20 0 0,-22-21 16,21 21-16,0-1 0,-21-20 15,0 0-15,0 21 0,0-1 0,0 1 16,0 42 15,0 1-15,0-1-16,0 0 0,0 0 15,0 0-15,0 0 0,0 1 0,0-1 16,0 0-16,0 0 0,0 0 16,0 0-16,21-21 0,0 22 0,0-22 15,1 0-15,-1 0 0,0 0 16,0 0-16,0-22 0,22 1 0,-22 21 15,0-21-15,0 0 0,21 0 16,-20 0-16,-1-1 0,0 1 16,0 0-16,0 0 0,0-21 0,-21 20 15,0 1-15,22-42 0,-22 42 16,0-1-16,0 1 0,0 0 16,0 42-1,-22-21-15,22 21 16,-21 1-16,21-1 0,0 0 0,-21 21 15,21-21-15,0 1 0,0 20 16,0-21-16,0 0 0,0 0 0,0 22 16,0-22-16,0 0 0,21 0 0,0 0 15,-21 1-15,22-1 0,20-21 16,-21 0-16,0 21 0,0-21 0,22 0 16,-22 0-16,21 0 0,-21-21 0,22 0 15,-22-1-15,21 22 0,-21-42 16,22 21-16,-22 0 0,21 0 0,-21-22 15,1 1-15,-1 21 0,0-22 0,21-62 16,-42 62-16,21-20 0,-21-1 16,22 1-16,-22 20 0,0-20 15,0 21-15,21-1 0,-21 1 0,0 0 16,0 20-16,0 1 0,0 0 0,0 0 16,0 42-1,-21 0-15,21 0 16,-22 22-16,22-1 0,0 0 15,0 1-15,-21-1 0,0 22 0,21-1 16,-21-21-16,21 22 0,0-22 0,0 1 16,0-1-16,0 0 0,0 1 0,0-1 15,0-21-15,0 21 0,0-20 16,0-1-16,21 0 0,0-21 0,0 21 16,1-21-16,-1 0 0,21 0 0,-21 0 15,0 0-15,22-21 0,-22 21 0,21-21 16,-21 0-16,22-1 0,-22 1 0,21-21 15,-21 21-15,1-22 16,20 1-16,-21 0 0,0-1 0,0-20 16,1-1-16,-22 22 0,21-21 0,-21-1 15,0 1-15,0 20 0,0-20 0,0 20 16,0 1-16,0 21 0,0 0 16,0 0-16,0-1 0,-21 44 15,-1-1-15,22 21 16,-21 0-16,21 22 0,0-22 0,-21 22 15,0-1-15,21 1 0,0-1 0,0 1 16,-21-22-16,21 22 0,0-22 16,0 0-16,0 1 0,0-22 15,0 21-15,0-21 0,0 0 0,0 1 16,0-1-16,21 0 0,0-21 16,0 0-16,0 0 15,1 0-15,-1-21 16,-21 0-16,21-1 0,-21 1 0</inkml:trace>
  <inkml:trace contextRef="#ctx0" brushRef="#br0" timeOffset="101447.17">7747 9864 0,'0'0'0,"-21"0"16,0 21-16,-1-21 0,1 21 15,42-21 16,1 0-31,20 0 16,-21 0-16,21 0 0,1-21 16,-1 0-16,0 0 0,1 21 0,-1-22 15</inkml:trace>
  <inkml:trace contextRef="#ctx0" brushRef="#br0" timeOffset="101892.91">8636 9462 0,'0'0'0,"-21"0"16,21-22-16,-21 1 0,21 0 0,-22 21 15,22-21-15,0 0 0,22 21 32,-1 0-32,0 21 15,0 0-15,0 0 0,22 22 0,-22-22 16,0 21-16,0 0 0,0 22 15,0-22-15,1 1 0,-1-1 0,-21 0 16,0 1-16,21-1 0,-21 0 0,21 1 16,-21-22-16,0 0 0,0 0 15,0 0-15,0 0 0,21-21 32,-21-21-32,21 0 15,-21-21-15,0 21 0,0-1 16,22-20-16,-22 0 0,21-1 0,0-20 15,-21-1-15,21 1 0,0 21 0,0-22 16,1 1-16,-1-1 0,0 22 16,0-1-16,0 1 0,0 0 0,-21-1 0,22 22 15,-1 0-15,-21 0 0,0 0 16,21 21-16,0 0 16,0 0-16,-21 21 0,0 0 15,21 0-15,-21 0 0,22 22 16,-22-22-16,0 21 0</inkml:trace>
  <inkml:trace contextRef="#ctx0" brushRef="#br0" timeOffset="103344.35">9673 9906 0,'0'0'0,"21"0"0,-21-21 15,0 0-15,21 0 0,-21-1 16,0 1-16,22 0 0,-22-21 15,0 21-15,0-22 0,0 22 0,0-21 16,0-1-16,0 22 0,0 0 16,0 0-16,-22 0 0,1 0 0,0 21 15,0 0-15,0 21 16,0 0-16,-1 0 0,1 21 16,21-20-16,-21 20 0,0 0 0,0 1 15,21-1-15,-21 0 0,21 1 0,-22-1 16,22-21-16,0 43 0,0-43 15,0 0-15,0 0 0,0 0 16,22-21-16,-1 0 16,0 0-16,0 0 15,0 0-15,0-21 0,1 0 0,-1 21 0,0-21 16,0-22-16,0 22 0,-21 0 16,21-21-16,1-1 0,-1 22 0,-21-21 15,21 0-15,-21-1 0,21 1 0,-21 21 16,0-22-16,0 22 0,0 0 15,0 42 1,0 0 0,0 22-16,0-22 0,0 0 0,0 21 15,0-20-15,0 20 0,0-21 0,0 21 16,0-20-16,0-1 0,0 0 16,21 0-16,0 0 0,-21 0 0,22 1 15,-1-1-15,0-21 0,0 0 0,0 0 16,0 0-16,1 0 0,-1 0 15,21 0-15,-21 0 0,0 0 0,1-21 16,-1-1-16,0 1 0,21 0 16,-21-21-16,1 21 0,-1-22 0,0 1 15,0-22-15,0 22 0,0-21 0,-21 20 16,22-20-16,-1 20 0,-21-20 0,0-1 16,21 22-16,-21 0 0,0-22 0,0 22 15,0 21-15,0 0 0,0-1 16,0 1-16,-21 21 15,21 21-15,0 1 16,-21-1-16,-1 0 0,22 21 0,-21 1 16,21-1-16,0 0 0,0 1 0,0 20 15,-21-21-15,21 22 0,0-22 16,0 22-16,0-22 0,0 22 0,0-22 16,0 0-16,21 1 0,-21-22 0,21 21 15,-21-21-15,22 0 0,-22 1 16,21-1-16,-21 0 0,21-21 0,0 0 0,0 0 15,0 0-15,1 0 16,-1 0-16,0 0 0,-21-21 0,21 0 16,0-1-16,0 1 0,1 0 15,-1-21-15,0 21 0,0-22 0,0 1 16,0 0-16,-21-1 0,22 22 0,-1-21 16,-21 21-16,21-1 0,-21 1 15,0 42 1,0 1-16,0-1 15,0 0-15,0 0 0,0 0 0,0 22 16,0-22-16,0 0 0,0 21 0,0-21 16,0 1-16,0-1 0,0 0 0,0 0 15,0 0-15,21 0 16,0-21-16,0 0 0,1 22 16,-1-22-16,0 0 0,0 0 0,0 0 15,0-22-15,1 22 0,-1-21 16,0 0-16,0 0 0,21 0 0,-20 0 15,-1-1-15,0 1 0,21-21 0,-21 21 16,1 0-16,-1-22 0,0 22 16,0 0-16,0 0 0,-21 0 0,0 42 31,0 0-15,0 0-16,0 0 0,0 22 0,-21-22 15,21 0-15,0 0 0,0 0 0,0 0 16,0 1-16,0-1 15,0 0-15,0 0 0,0 0 0,21 0 16,0-21-16,1 22 0,-1-22 0,0 0 16,21 0-16,-21 0 0,1 0 0,-1 0 15,21 0-15,-21 0 0,0 0 0,22-22 16,-22 22-16,21-42 0,1 21 16,-22 0-16,0-22 0,21 22 0,-21-21 15,1 0-15,-1-1 0,0 1 16,0 0-16,0-1 0,-21 1 15,0 21-15,0 0 0,0-1 0,-21 22 16,0 0-16,0 0 16,0 0-16,-22 43 0,22-22 15,0 0-15,0 21 0,0 1 0,-1-1 16,22 0-16,-21 1 0,21-22 0,0 21 16,0-21-16,0 22 0,0-22 0,0 0 15,21 0-15,1 0 0,-1 1 0,0-1 16,0-21-16,0 0 0,0 0 15,22 21-15,-22-21 0,21 0 16,-21 0-16,1 0 0,-1-21 0,0 0 16,0-1-16,0 1 0,-21 0 15,21 0-15,-21 0 0,0 0 0,0-1 16,0 1-16</inkml:trace>
  <inkml:trace contextRef="#ctx0" brushRef="#br0" timeOffset="105231.6">7768 11367 0,'0'0'0,"0"-43"16,-21 1-16,0 42 0,0-21 16,21 0-16,-22 21 0,1 0 15,0 0-15,0 0 0,0 0 0,0 0 16,-1 0-16,1 21 0,0 0 16,0 0-16,0 0 0,0 22 0,-1-22 15,1 21-15,0 0 0,0 1 16,0-1-16,0 0 0,-1 1 0,-20-1 15,21 22-15,0-22 0,0 21 0,-1 1 16,1-1-16,21 1 0,-21-22 0,21 22 16,0-1-16,0-20 0,0-1 0,0 0 15,0 1-15,21-1 0,0 0 16,1-21-16,-1 22 0,0-22 0,21 0 16,1 0-16,-22-21 0,21 21 0,22-21 15,-22 0-15,0 0 0,22 0 0,-22 0 16,22 0-16,-1-21 0,1 0 0,-22 21 15,21-21-15,-20 0 16,20 0-16,-20-22 0,-1 22 0,0 0 16,-21-21-16,1-1 0,-1 1 0,0 0 15,-21-22-15,21 22 0,-21-22 0,0 1 16,0-1-16,0 1 0,-21-1 0,0 22 16,0-22-16,-1 1 0,1 21 15,0-22-15,-21 22 0,21-1 0,-22 1 16,1 21-16,0-21 0,-22 20 15,22 1-15,-1 0 0,-20 21 0,21 0 0,-22 0 16,22 0-16,-22 0 0,22 0 16,0 0-16,-1 21 0,1-21 15,0 43-15,20-22 0,-20 0 0,0 21 16,-1-21-16,22 22 0,-21-1 0,21 0 16,-22 22-16,22-22 0,0 22 0,0-22 15,0 22-15,21-1 0,0 1 16,0-1-16,0-21 0,0 22 0,0-1 15,0-20-15,0-1 0,21 0 0,0 1 16,0-1-16,22 0 0,-22-20 0,21 20 16,-21-21-16,22 0 0,-1 0 15,-21 1-15,21-22 0,1 21 0,20-21 16,-20 0-16,-1 0 0,21 0 0,1 0 16,-22 0-16,85-43 0,-84 43 15,20-21-15,-21 0 0,22 0 16,-22-21-16,1 20 0,-22 1 0,0-21 15,21 0-15,-42-1 0,0 1 16,0 0-16,0-22 0,0 22 0,0-22 16,0 1-16,-21-1 0,0 22 0,0-22 15,0 1-15,-1 21 0,-20-1 0,0-20 16,-1 20-16,22 1 0,-21 21 16,0-21-16,-22 20 0,22 1 0,-1 0 15,1 0-15,0 0 0,-1 21 0,1 0 16,0 0-16,-1 0 0,1 0 15,21 0-15,-21 21 0,-1 0 0,22 0 16,-21 22-16,21-22 0,-22 21 16,22-21-16,0 22 0,0-1 0,0 0 15,-1 22-15,1-22 0,0 0 0,21 22 16,-21-1-16,21-20 0,0 20 16,0-20-16,0 20 0,0-21 0,0 1 15,21-1-15,0 0 0,0 1 0,1-1 16,-1-21-16,0 0 0,0 22 0,0-22 15,0 0-15,1 0 0,-1-21 0,21 21 16,-21 1-16,0-22 16,22 0-16,-1 21 0,-21-21 0,22 0 15,-1 0-15,0 0 0,22 0 0,42-21 16,-43-1-16,-21 1 0,22 21 16,-1-21-16,-20-21 0,20 21 0,-20-1 15,20-41-15,-21 21 0,-20 20 16,-1-20-16,-21 0 0,0-22 15,0 22-15,0-22 0,0 1 0,0-1 16,0 1-16,-21 21 0,-1-22 0,1 1 16,-21 20-16,21-20 0,-22 20 0,1 1 15,0 0-15,-1-1 0,1 22 16,0-21-16,-22 21 0,22 0 16,-22 21-16,22-22 0,-21 22 0,20 0 0,1 0 15,0 0-15,-1 22 0,1-1 16,0 0-16,-1 21 0,1-21 15,21 22-15,-22-1 0,22 22 0,-21-22 16,21 0-16,0 22 0,-1-1 16,22 1-16,0-1 0,-21 1 0,21-22 0,0 22 15,0-1-15,0-21 0,0 1 16,21-1-16,1 0 0,-1 1 0,0-22 16,21 21-16,-21-21 0,22 1 15,-22-1-15,21 0 0,1 0 0,41 0 16,-41-21-16,20 0 0,-21 0 0,1 0 15,20 0-15,-20 0 16,20 0-16,-21-21 0,22 0 0,-22 0 16,1 0-16,-1-1 0,0-20 0,1 21 15,-22-21-15,21-1 0,-42 1 0,0-22 16,0 22-16,0-85 0,0 64 16,-21-1-16,0 1 0,-22-1 15,1 22-15,0-22 0,-1 22 16,1 0-16,0-1 0,-22 22 0,22-21 0,0 21 15,20-1-15,-20 22 0,21 0 16,0-21-16,0 21 0,-1 0 0,1 0 16,0 0-16,0 21 0,0 1 15,21-1-15,-21 0 0,21 0 0,-22 21 16,22-20-16,-21-1 0,0 21 0,0 0 16,21-20-16</inkml:trace>
  <inkml:trace contextRef="#ctx0" brushRef="#br0" timeOffset="105871.23">3746 14584 0,'0'0'0,"0"-21"0,-21 21 16,21-21-16,-21 21 31,0 21-15,21 0-16,0 0 0,0 21 0,0-20 16,0 20-16,0 0 0,-21 1 0,21-1 15,0 0-15,0 1 0,0-1 16,0 21-16,0-20 0,0-1 0,0 22 15,0-22-15,0 0 0,0 1 0,0-22 16,0 21-16,0-21 0,0 0 16,0 1-16,0-1 0,0 0 0,21-21 31,-21-21-15,0 0-16,0-1 0,0 1 15,0-21-15</inkml:trace>
  <inkml:trace contextRef="#ctx0" brushRef="#br0" timeOffset="106845.18">3641 14711 0,'21'0'46,"0"0"-30,0 0-16,0 0 0,0 0 0,1 0 0,20 0 16,-21 0-16,21 0 15,1 0-15,-1 0 0,0 0 0,22 0 16,-22 0-16,22 0 0,-1 0 0,22 0 16,0 0-16,-1 0 0,22 0 15,-21 0-15,21 0 0,-1 0 0,1 0 16,0 0-16,21-21 0,0 21 0,0 0 15,0 0-15,0-21 0,0 21 16,0-22-16,0 22 0,0 0 0,-21-21 16,21 21-16,0 0 0,0 0 15,0 0-15,-21-21 0,0 21 0,-1 0 16,-20 0-16,0 0 0,21 0 0,-22 0 16,1 0-16,-22 0 0,22 0 15,-21 0-15,20 0 0,-20 0 0,-22 0 16,22 0-16,-22 0 0,0 0 0,1 0 15,-22 0-15,21 0 0,-21 0 0,0 0 16,1 0-16,-1 0 0,0 0 16,0 0-1,-21 21 1,0 0-16,0 1 16,0-1-16,0 0 15,0 0-15,0 0 0,0 0 0,0 1 16,0-1-16,0 0 0,-21 0 0,21 0 15,0 22-15,0-22 0,0 0 16,0 21-16,0-21 0,-21 1 0,21 20 16,0-21-16,0 21 0,-21-20 0,21 20 15,0-21-15,0 0 0,0 0 0,0 1 16,0-1-16,0 0 0,0 0 0,0 0 16,0 0-16,0 1 15,-22-1 1,1-21-16,0 0 15,0 0-15,0 21 16,0-21-16,-1 0 0,1 0 0,0 0 16,0 0-16,-21 0 0,-1 21 15,22-21-15,-21 0 0,-22 0 0,22 0 16,-22 0-16,1 0 0,-22 0 0,22 21 16,-22-21-16,0 0 0,-20 0 0,-1 0 15,-21 0-15,0 0 0,0 21 0,-21-21 16,21 0-16,-22 0 0,-20 22 15,21-22-15,-21 0 0,20 0 16,1 21-16,0-21 0,0 21 0,21-21 0,-21 21 16,21-21-16,-21 21 0,42-21 15,-21 21-15,21-21 0,21 0 16,-21 22-16,43-22 0,-22 0 0,22 0 16,-1 21-16,1-21 0,20 0 0,-20 0 15,42 0-15,-22 0 0,22 0 16,-21 0-16,21 0 0,0 0 15,42-21 32,0 21-47,0-22 0,0 1 16,0 21-16</inkml:trace>
  <inkml:trace contextRef="#ctx0" brushRef="#br0" timeOffset="107312.03">4995 14711 0,'0'0'0,"0"21"31,0 0-16,0 22-15,0-22 16,0 21-16,0-21 0,0 22 0,0-1 16,0 0-16,0 22 0,0-22 0,0 0 15,0 22-15,0-22 0,0 1 16,0-1-16,0 0 0,0-21 0,0 22 16,0-22-16,0 21 0,0-21 15,0 1-15,0-1 0,0 0 16,0 0-1,21-21-15,1-21 16,-22 0-16,21 21 16,-21-21-16</inkml:trace>
  <inkml:trace contextRef="#ctx0" brushRef="#br0" timeOffset="107679.85">5842 14690 0,'0'0'16,"0"21"15,0 0-31,0 0 0,0 0 0,0 1 15,0 20-15,0-21 0,0 21 16,0 1-16,21-22 0,-21 21 16,0 1-16,0-1 0,21 0 0,-21-21 15,0 22-15,0-1 0,0-21 0,0 22 16,0-22-16,0 0 0,21 0 16,-21 0-16,0 0 0,0 1 0,0-1 15,0-42 32</inkml:trace>
  <inkml:trace contextRef="#ctx0" brushRef="#br0" timeOffset="109703.19">6900 14626 0,'-21'0'0,"0"0"0,0 0 16,0 0-16,-1 0 0,1 21 16,0-21-16,0 0 0,0 22 0,0-22 15,-1 0-15,1 21 0,0 0 16,0-21-16,0 21 0,0-21 0,-1 21 16,1-21-16,0 21 0,0 1 15,0-22-15,0 21 0,-1 0 0,1 0 16,0 0-16,21 0 0,-21-21 0,21 22 15,-21-1-15,0 0 0,21 0 16,0 21-16,0-20 0,0-1 0,-22 0 16,22 0-16,0 0 0,0 22 0,0-22 15,0 0-15,0 0 0,0 0 16,0 0-16,0 1 0,0-1 0,0 0 16,22 0-16,-22 0 0,21 0 0,0 1 15,-21-1-15,21 0 0,0-21 0,0 21 16,1 0-16,-1-21 0,0 21 0,0 1 15,0-22-15,22 0 0,-1 0 16,-21 21-16,21-21 0,1 21 16,-22-21-16,21 0 0,1 0 0,-1 0 15,0 0-15,1 0 0,-1 0 0,0 0 16,-21 0-16,22 0 0,-1 0 16,0 0-16,1 0 0,-22 0 0,21 0 15,-21 0-15,22-21 0,-22 0 0,21 21 16,-21 0-16,1-22 0,20 1 15,-21 21-15,21-21 0,-20 21 0,-1-21 0,21 0 16,-21 0-16,0 21 0,22-22 16,-22 1-16,0 0 0,0 0 15,0 0-15,1 0 0,-1-22 0,21 1 16,-21 21-16,0-22 0,-21 22 16,0 0-16,22 0 0,-22 0 15,0 0-15,0-1 0,0 1 0,0 0 16,0 0-16,0 0 0,0 0 15,-22-1-15,1 1 0,0 0 16,0 0-16,0 21 0,0-21 16,-1 0-16,1-1 0,0 22 0,0-21 15,0 0-15,0 21 0,-1-21 0,1 21 16,0-21-16,0 21 0,0 0 0,0-21 16,-1 21-16,-20-22 0,21 22 15,0 0-15,0 0 0,-1-21 16,-20 21-16,21 0 0,0 0 0,-22 0 15,22 0-15,0 0 0,0 0 0,-21 0 16,20 0-16,1 0 0,-21 0 0,21 0 16,0 0-16,-1 21 0,-20-21 15,21 22-15,0-22 0,0 21 0,-22-21 16,22 21-16,0-21 0,0 21 0,0 0 16,-1-21-16,1 21 0,0 1 15,0-22-15,21 21 0,0 0 0,-21 0 16,0 0-16,21 0 0,0 1 15,0-1-15,0 0 0,0 0 16,0 21-16,0-20 0,0-1 0,0 0 16,0 0-16,0 0 0,0 22 15,0-22-15,21 0 0,0 0 0,0 0 16,-21 0-16,21 1 0,0-1 0,1-21 16,20 21-16,-21 0 0,0-21 0,22 21 15,-22 0-15,21-21 0,-21 0 16,22 0-16,-22 22 0,21-22 0,-21 0 15,0 0-15,1 0 0,-1 0 16,0 0-16,0 0 0,0 0 0,0 0 0,-21-22 16,0 1-16,22 0 15</inkml:trace>
  <inkml:trace contextRef="#ctx0" brushRef="#br0" timeOffset="110963.59">4212 16447 0,'0'-22'46,"21"1"-46,-21 0 16,0 0-16,21 0 0,1 0 16,-1-1-16,-21 1 0,21 0 0,0-21 15,-21 21-15,0-1 0,0-20 16,0 21-16,21 0 0,-21 0 0,0-1 16,0 1-16,-21 21 15,0 0 1,0 21-16,0-21 0,-1 22 0,1-1 15,21 0-15,-21-21 0,0 21 16,0 0-16,21 0 0,0 1 0,-21-1 16,21 0-16,-22-21 15,22 21-15,22-42 47,-1 0-47,-21 0 0,21-1 16,0 22-16,0-21 0,-21 0 0,21 0 15,-21 0-15,22 0 0,-22-1 16,0 1-16,0 0 0,21 21 0,-21-21 16,21 21-16,0 0 31,0 0-15,-21 21-16,0 0 0,21-21 0,1 21 15,-22 1-15,21-1 0,0 0 0,-21 0 16,0 0-16,21 0 15,-21 1-15,21-1 0,-21 0 16,0 0-16</inkml:trace>
  <inkml:trace contextRef="#ctx0" brushRef="#br0" timeOffset="111559.81">4318 16595 0,'-21'0'15,"0"0"-15,-1 0 16,22 21-16,0 0 0,-21 0 16,21 0-16,-21 1 0,21-1 15,0 0-15,0 0 0,0 0 0,0 0 16,0 1-16,0-1 0,0 0 0,0 0 16,0 0-16,21 0 0,0 1 15,1-1-15,-1-21 16,0 0-16,0 0 0,0 0 15,0 0-15,1 0 0,-22-21 16,21-1-16,0 22 0,0-21 0,-21 0 16,0 0-16,21 0 0,-21-22 0,0 22 15,0 0-15,0 0 0,0 0 0,-21 0 16,0-1-16,0 1 16,0 0-16,-1 0 0,1 21 0,0 0 0,-21 0 15,21 0-15,-1 0 0,1 0 16,0 0-1</inkml:trace>
  <inkml:trace contextRef="#ctx0" brushRef="#br0" timeOffset="112096.85">4085 15092 0,'-21'21'47,"21"0"-47,0 0 16,0 1-16,0-1 0,0 0 0,0 0 0,0 0 15,0 0-15,0 22 0,0-22 16,0 0-16,0 0 0,0 0 0,0 1 15,0-1-15,0 0 0,0 0 16,0 0-16,0 0 0,21-21 16,-21 22-16,21-22 31</inkml:trace>
  <inkml:trace contextRef="#ctx0" brushRef="#br0" timeOffset="112539.6">4339 15177 0,'0'-22'16,"0"44"15,0-1-31,0 0 0,0 0 15,0 21-15,-21-20 16,21-1-16,0 0 0,0 0 0,0 0 16,0 0-16,0 1 0,0-1 15,21-21-15,-21 21 0,21-21 16,0 21-16,1-21 0,-1 0 16,0 0-16,0 0 15,0-21-15,0 21 0,-21-21 0,22 0 16,-1 21-16,-21-22 0,0 1 15,0 0-15,0 0 0,0-21 0,0 20 16,0 1-16,0 0 0,0-21 16,-21 21-16,-1-1 0,1 1 0,0 0 15,0 21-15,0 0 0,0 0 16,-1 0-16,1 21 16,21 0-16,-21-21 0,21 22 0,0-1 15,0 21-15,0-21 0,0 0 0,0 1 16,0-1-16,21 0 0,0 0 15,1 21-15,-1-20 0,0-1 16</inkml:trace>
  <inkml:trace contextRef="#ctx0" brushRef="#br0" timeOffset="113315.15">5673 15769 0,'-22'0'32,"22"21"-32,0 1 15,0-1-15,0 0 0,0 0 16,0 0-16,0 0 0,0 1 0,0-1 16,0 0-16,0 0 0,0 0 15,-21-21-15,21 21 0,0 1 16,0-1-16,-21-21 0,21-21 47,0-1-32,0 1-15,0 0 0,0 0 16,0 0-16,0 0 0,0-1 0,0 1 16,0 0-16,0 0 0,0 0 0,0 0 15,-21 21-15,0-22 16,0 22-16,-1 0 15,1 0 1,21 22-16,-21-22 0,0 21 0,21 0 16,0 0-16,-21-21 15,21 21-15,-21-21 0,21 21 16,21-42 31,0 21-47,-21-21 0,21 0 0,0 21 15,-21-21-15,21 0 0,1-1 16,-22 1 0,21 21-16,0 21 31,-21 1-31,0-1 0,0 0 16,21 0-16,-21 0 0,21 0 0,-21 1 15,0-1-15,0 0 0,21 0 16,-21 0-16,0 0 15,0 1-15,0-1 0,0 0 16</inkml:trace>
  <inkml:trace contextRef="#ctx0" brushRef="#br0" timeOffset="113656.08">5630 16447 0,'0'0'0,"0"42"16,0-21-1,0 0-15,0 0 16,0 1-16,0-1 0,0 0 16,0 0-16,0 0 0,0 0 15,0 1-15,0-44 63,0 1-48</inkml:trace>
  <inkml:trace contextRef="#ctx0" brushRef="#br0" timeOffset="116409.87">5165 15219 0,'0'-21'16,"-22"21"0,22-21-16,0-1 15,0 1 1,0 0 0,22 21 15,-1 21-16,-21 0-15,0 1 0,21-1 16,-21 0-16,0 0 0,0 0 16,0 0-16,0 1 0,0 20 15,0-21-15,-21 0 0,0 0 16,21 1-16,0-1 16,-22-21-16,22-21 62,22 21-46,-1 0-1,0 0-15,-21-22 0,21 22 16,0 0 0,0-21-1,1 21-15,-22-21 16,21 0-1,0 0-15</inkml:trace>
  <inkml:trace contextRef="#ctx0" brushRef="#br0" timeOffset="116796.66">5461 15071 0,'0'21'15,"-21"0"-15,21 0 16,0 0-16,0 1 16,0-1-16,0 0 0,0 0 0,0 0 15,0 0-15,0 1 0,0-1 0,0 0 16,0 0-16,21 0 16,0-21-16,0 0 15,0 0-15,1 0 0,-1 0 16,0-21-16,0 0 0,0 21 0,0-21 15,-21 0-15,22-1 0,-1 1 16,-21 0-16,0 0 0,0 0 16,0 0-16,0-1 0,-21 1 15,-1 0-15,1 21 0,0-21 0,0 0 0,0 21 16,0 0-16,-1 0 16,1 0-16,0 0 0,0 0 15,21 21-15,-21-21 0,21 21 16,0 0-16,0 0 0,0 1 15,0-1-15,21-21 16,0 0-16</inkml:trace>
  <inkml:trace contextRef="#ctx0" brushRef="#br0" timeOffset="117792.79">7281 16320 0,'0'0'0,"0"21"62,0 0-62,0 0 16,0 0-16,0 0 0,0 1 16,0-1-16,0 0 15,0 0-15,0 0 0,0 0 16,0 1-16,0-1 16,0 0-16,0 0 31,0-42 0,0 0-31,0 0 16,0-1-16,0 1 0,0 0 15,0 0-15,0 0 0,0 0 0,0-22 16,0 22-16,0 0 0,0-21 0,0 20 16,0 1-16,0 0 0,0 0 0,0 0 15,0 0-15,0-1 0,-21 22 16,0 0-1,0 22-15,0-1 16,21 0-16,-22 0 0,1 0 16,0 0-16,21 1 15,0-1-15,-21-21 0,21 21 0,-21-21 16,42-21 31,0 0-32,0-1-15,0 1 0,1 0 16,-1 21 0,-21-21-16,21 21 0,0 0 15,0 0-15,0 0 16,1 21-16,-1 0 0,-21 0 16,21-21-16,-21 22 15,21-1-15,-21 0 0,21-21 16,0 0-1</inkml:trace>
  <inkml:trace contextRef="#ctx0" brushRef="#br0" timeOffset="123879.19">7895 11494 0,'0'-22'0,"0"1"16,-21 21-1,21-21-15,-21 21 16,0 0-16,-1 0 16,1 0-1,0 0-15,0 0 0,0 0 0,0 0 0,-1 0 16,1 0-16,-21 21 0,21-21 16,0 0-16,-1 21 0,-20-21 15,21 0-15,0 22 0,0-22 0,-1 21 16,1 0-16,0-21 0,0 21 0,0-21 15,21 21-15,-21 0 0,-1 1 16,1-1-16,0 0 0,0 0 0,0 0 16,0 0-16,-1 1 0,22-1 0,-21 21 15,0-21-15,0 22 0,0-22 16,21 21-16,0 0 0,0-20 0,-21 20 16,21 0-16,0 1 0,0-1 15,0 0-15,0-21 0,0 22 0,0-1 16,21-21-16,-21 22 0,21-22 15,0 21-15,-21-21 0,21 0 0,0 1 16,1-1-16,-1 0 0,0 0 0,0 0 16,0 0-16,0 1 0,1-22 15,20 21-15,-21 0 0,0-21 0,22 21 16,-22-21-16,21 0 0,-21 0 16,22 0-16,-1 0 0,-21 0 0,21 0 15,1 0-15,-1-21 0,0 21 0,1-21 16,-1 0-16,0 21 0,1-22 15,-1 1-15,0 0 0,-20 0 0,20 21 0,0-21 16,1-22-16,-22 22 16,0 0-16,21 0 0,-21-21 0,1 20 15,-22 1-15,21-21 0,-21 0 0,0 20 16,0-20-16,0 0 0,0 21 0,0-22 16,0 1-16,0 0 0,0-1 15,-21 22-15,-1-21 0,22-1 0,-21 22 16,0 0-16,0-21 0,0 21 0,0-1 15,-22 1-15,22 0 0,0 0 16,-21 0-16,-1 21 0,22-21 0,-21-1 16,-1 22-16,22 0 0,-21-21 15,0 21-15,20 0 0,-20 0 16,21 0-16,-21 0 0,-1 0 0,22 0 16,-21 0-16,-1 0 0,1 21 0,21 1 15,-21-22-15,-1 21 0,22 0 16,-21-21-16,-1 21 0,22 0 0,-21 0 15,21 1-15,-22-1 0,22 0 0,0 0 16,-21 0-16,21 0 0,-1 1 16,1 20-16,0-21 0,0 21 0,0 1 15,0-1-15,-1-21 0,1 22 16,21-1-16,-21 0 0,21 1 0,0-1 16,0 0-16,0 1 0,0-1 0,0-21 15,0 21-15,0 1 0,21-22 0,0 21 16,1-21-16,-1 1 0,21 20 15,-21-21-15,0 0 0,22 0 16,-22 1-16,21-1 0,1 0 0,-22 0 16,21-21-16,0 21 0,1-21 0,-1 0 15,0 0-15,1 0 0,20 0 16,-20 0-16,20 0 0,-21-21 0,22 0 16,-22 21-16,22-21 0,-22 0 15,22-1-15,-22 1 0,21-21 0,-20 21 16,-1 0-16,-21-1 0,22-20 15,-22 21-15,21 0 0,-21-22 0,22-20 16,-43 21-16,0-1 0,0 1 16,0 0-16,0-1 0,0 1 15,0 0-15,0-1 0,0 1 0,0 0 16,0-1-16,-22 1 0,1 0 0,0-1 16,0 22-16,0-21 0,-22 21 0,22-22 15,0 22-15,-21 0 0,21 0 16,-64-22-16,64 22 0,-22 21 15,1-21-15,0 0 0,-1 21 0,1 0 16,0-21-16,21 21 16,-22 0-16,1 0 0,-22 0 0,22 0 0,0 0 15,21 0-15,-22 21 0,1 0 16,0-21-16,-1 21 0,1 0 16,0 1-16,-1-22 0,1 21 0,0 0 15,20 0-15,-20 21 0,21-20 0,-21-1 16,20 0-16,1 21 0,0 1 15,0-22-15,0 21 0,0 0 0,21 1 16,-22 20-16,22-20 0,0-1 16,0 0-16,0 1 0,0-1 0,0 0 15,22 1-15,-1-1 0,0 0 0,0-21 16,0 22-16,0-22 0,1 0 16,20 21-16,-21-20 0,21-1 15,22 21-15,-22-42 0,1 21 16,-1-21-16,0 0 0,43 21 15,-22-21-15,1 0 0,-22 0 16,22-21-16,-1 21 0,1-21 0,-1 0 16,1 21-16,-1-21 0,1 0 0,-22-1 15,22 1-15,-22 0 0,0 0 16,1 0-16,-1-22 0,21 1 16,-41 0-16,-1 21 0,0-22 15,-21 1-15,21 0 0,-21-1 16,0 1-16,0 0 0,0-1 0,0 1 0,-21-43 15,0 43-15,0 0 16,21-1-16,-22 22 0,1-21 0,0 21 16,-21-22-16,21 22 0,-1 0 15,-20 0-15,21 0 0,-21-1 0,-1 1 16,-41 0-16,41 0 0,1 21 16,0 0-16,-22 0 0,22 0 15,-1 0-15,1 0 0,-21 0 0,20 0 16,1 0-16,0 0 0,-1 21 0,1 0 15,0-21-15,-1 21 0,1 22 16,0-22-16,-1 0 0,22 0 16,-21 22-16,-22 20 0,43-21 15,0 1-15,0-1 0,21 0 16,0 1-16,-21-1 0,21 22 0,0-22 16,-22 0-16,22 1 0,0-1 15,0 0-15,0 1 0,22-1 0,-1-21 16,-21 21-16,21-20 0,0-1 15,0 21-15,22-21 0,-22 0 0,0-21 0,0 22 16,21-1-16,1-21 0,-22 0 16,21 21-16,1-21 0,-1 0 0,21 0 15,43 0-15,-63 0 0,20-21 16,-21 21-16,1-21 0,-1 21 16,0-22-16,-20 22 0,-1-21 15,-21 0-15</inkml:trace>
  <inkml:trace contextRef="#ctx0" brushRef="#br0" timeOffset="129324.92">17441 6435 0,'21'0'31,"-21"21"16,-21-21-47,0 0 0,0 21 16,0-21-16,0 0 15,-1 0-15,1 21 0,0-21 16,0 0-16,0 0 0,-22 21 0,22-21 16,-21 0-16,0 0 0,-1 22 0,1-22 15,0 0-15,20 21 0,-20-21 0,0 0 16,-1 21-16,22 0 0,-21-21 0,21 0 16,-22 0-16,22 21 0,0-21 15,0 0-15,0 0 0,0 0 16,21 21-16,21-21 15,0 0 1,0 0-16,0 0 0,0 0 0,22 0 16,-22 0-16,21-21 0,1 21 15,-1 0-15,0-21 0,1 0 16,-1 21-16,21-21 0,-20 21 0,20-21 16,1 21-16,-22 0 0,22-22 0,-22 22 15,21 0-15,-20-21 0,-1 21 0,0 0 16,1-21-16,-1 21 0,0-21 15,-20 21-15,20 0 0,-21 0 0,0 0 16</inkml:trace>
  <inkml:trace contextRef="#ctx0" brushRef="#br0" timeOffset="130747.4">20828 15579 0,'0'-21'0,"0"42"0,21-64 15,-21 22-15,0-21 0,0 21 0,21 0 16,-21-22-16,0 22 0,21-21 15,-21 21-15,0-22 0,0 22 0,0 0 16,0 0-16,0 0 0,-21 21 16,0 0-1,21 21-15,-21 0 0,21 21 16,0 1-16,0-1 0,0 0 16,0 1-16,0 20 0,0-21 0,0 1 15,0 20-15,0-20 0,0 20 0,21-21 16,-21 1-16,0-1 0,0 22 0,21-22 15,-21 0-15,0 1 0,0-22 16,21 21-16,-21-21 0,0 0 0,0 1 16,0-1-16,0 0 0,0 0 15,-21-21 1,0 0 0,0 0-16,0 0 0,0-21 0,-22 0 15,22 0-15</inkml:trace>
  <inkml:trace contextRef="#ctx0" brushRef="#br0" timeOffset="131296.57">20002 15706 0,'0'0'0,"-21"-21"0,-21-85 16,42 63-16,0 1 0,0 0 16,0-1-16,0 1 15,21 0-15,0-1 0,0 1 0,1 0 16,20-1-16,0 1 0,1 21 0,-1-21 15,21 20-15,1 1 0,-22 0 0,22 0 16,-1 0-16,1 21 0,-1 0 16,-20 0-16,20 21 0,-21 0 0,22 21 15,-22 1-15,1-1 0,-1 0 0,0 22 16,1-1-16,-1 1 0,-21-22 16,21 22-16,-20-1 0,20-20 15,-21 20-15,0-21 0,0 1 0,22 20 0,-22-20 16,0-1-16,0 0 0,-21 1 15,21-22-15,1 21 0,-22 0 16,21-20-16,-21-1 0,0 0 0,0 0 16,0 0-16,0-42 31,0 0-31,-21 0 0,21 0 16,0-22-16,-22 1 0,22 0 0,0-1 15,0 1-15,0 0 0,0-22 0,0 1 16,0-1-16,0 1 0,22-1 0,-1-21 15,0 1-15,-21 20 0,21 1 16,0-1-16,-21 1 0,21-1 0,-21 22 16,0 0-16,0 20 0,0 1 15,0 0-15,0 0 0,0 0 0,0 42 47,0 0-47,0 0 0,0 0 16,22 1-16,-22 20 0,0-21 0,0 21 15,21 1-15,-21-1 0,0-21 16,0 22-16</inkml:trace>
  <inkml:trace contextRef="#ctx0" brushRef="#br0" timeOffset="132477.98">21823 15579 0,'0'21'47,"0"0"-47,0 0 16,0 0-16,0 1 0,-21-1 0,21 0 16,0 21-16,-22-21 0,22 1 15,0 20-15,0-21 0,0 21 0,0-20 16,0-1-16,22 0 0,-1 0 15,0 0-15,0 0 0,-21 1 0,21-22 16,0 0-16,1 0 0,-1 0 0,0 0 16,0 0-16,0 0 0,0 0 15,-21-22-15,22 1 0,-1 21 0,0-42 16,0 21-16,-21 0 0,0-22 0,21 22 16,0-21-16,-21 21 0,0-22 0,0 1 15,22 21-15,-22-22 0,0 22 16,21-21-16,-21 21 0,0 0 0,0-1 15,0 1-15,0 0 0,0 42 47,0 0-47,0 1 0,0-1 16,0 21-16,0-21 0,0 22 0,0-22 16,0 0-16,0 21 0,0-21 15,0 22-15,0-22 0,0 21 0,0-21 16,0 1-16,21 20 0,0-21 0,-21 0 15,21 0-15,0 1 0,1-22 16,-1 0-16,0 0 16,0 0-16,0 0 0,0 0 0,22 0 15,-22-22-15,0 1 0,0 0 0,22 0 16,-22-21-16,0 20 0,0-20 0,21 0 16,-20-1-16,-1 1 15,0 0-15,0-1 0,-21-20 0,21-1 16,-21 22-16,0-21 0,0-1 0,0 1 15,0 20-15,0-20 0,0 20 0,0 22 16,0-21-16,0 21 0,0 0 16,0-1-16,0 1 0,-21 21 15,0 0-15,0 0 0,0 0 16,-1 21-16,22 1 0,-21 20 16,21-21-16,0 21 15,0 1-15,0-1 0,0 0 0,0 1 16,0 20-16,0-20 0,0-1 0,0 0 15,0 1-15,0-1 0,0 0 0,0 1 16,21-22-16,-21 21 0,22 0 16,-22-20-16,0 20 0,21-21 0,-21 0 15,21 22-15,0-22 0,-21 0 0,0 0 16,21 0-16,0-21 0,1 21 0,-1-21 16,0 0-16,0 0 0,0 0 15,0 0-15,1 0 0,-1-21 16,21 0-16,-21 0 0,0 0 0,22 0 15,-22-22-15,0 22 0,0-21 16,22 21-16,-22-22 0,0 1 0,0-22 16,0 22-16,0-21 0,1 20 15,-1-20-15,0-1 0,0 1 0,0-1 16,0 1-16,-21-1 0,0 22 0,22 0 16,-22-22-16,0 22 0,0 21 0,0-22 15,0 22-15,0 0 0,0 0 0,-22 0 16,1 21-16,0 0 15,0 0-15,0 21 0,0 0 0,-1 0 16,1 0-16,21 22 0,-21-1 0,0 0 16,0 1-16,0 20 0,21 1 0,0-1 15,-22 1-15,22-1 16,0-21-16,0 22 0,0-1 0,0-20 0,0 20 16,22-20-16,-22-1 0,21 0 0,21 1 15,-21-22-15,22 21 0,-22-21 16,21 0-16,0 1 0,1-1 0,-1 0 15,0-21-15,1 0 0,-1 0 16,0 0-16,1 0 0,-22 0 0,21-21 16,-21 21-16,1-21 0,-1-1 0,-21 1 15,21 0-15,0 0 0,-21 0 0,21-22 16,0 22-16,1 0 0,-22-21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F038-80CE-4A62-A970-01517CEFA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19ABF-1B9D-4A48-8F4A-0A13C416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3B87-6B6C-4A3E-9288-6425FE48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4912-2492-43AC-A4C8-7597A7E1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3806-967D-4F08-8FF2-05901CD4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3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CF4E-4E81-4D87-81BF-7864EF69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01AE1-ADE5-4CFC-87E4-9E3E587C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60B5-7930-4AD9-9D0B-769EB7F0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1E82-51FF-47B9-B3F9-C8A73FDA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EC0E9-0D38-4A41-BA55-FDF928B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7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FCFB6-5A0E-4301-96EE-423642C79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A9700-B63C-4CBF-B4FD-83D61010F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84AD-78F4-488A-9E4E-8320CD48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DAE4-3217-40EB-8746-C0EBE1A9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3E33-511C-4F40-9E9D-FEEB478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6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124D-C2E5-41A6-9A68-38CC629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F43C-B04E-45B5-A61C-61DCFC67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BBA7-0681-4A05-8F69-B4657566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AB12-90AE-421B-9989-D0C4B93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5318-794D-4105-B9AE-53D8CD5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58B6-FDB5-463C-A475-66DD8E3B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B5230-B67B-4E5F-8EA9-27E56B75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EA7C-8FC3-4C03-B2C8-4AF328AD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CD7F-0BE7-4D27-9F33-61D1039D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7351-B9B4-47EB-B93E-8E538034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9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EA6D-313D-4D61-B4FB-E66F64B2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1B2C-2E73-472E-AD55-F07F2DAB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8191D-D5EB-4B4D-BF1A-5E7EABF01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8BEA-2FE1-4846-8A47-CFCD336D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E3C0F-C5A0-4F7A-8325-80197CDE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CCC5-ACF8-4F2A-A99B-7F3C416F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A61F-1553-4E04-B077-F1068D53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97C7-50DD-4AF4-8973-BA97170A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F132-4F21-4537-B5D5-47127F590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7679A-19EC-46FE-9CE4-D59C61D60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0EAB5-16D1-433F-AF77-00A9D8312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56A02-1CCC-4BBE-B693-8EBDBC6C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A86E0-4C1D-4357-802B-5910CE04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BAC8-3CF9-4916-BC86-383414C7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0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4AE4-BC8B-460B-A619-CE520F6F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3CF1-CCCD-40AA-859E-D1997BAE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3AE9-BEF9-451F-9FA4-FED0209A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FA1F0-AB4F-429A-A6D5-4D671F0F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0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87AAA-EF17-483A-89F8-6AB60574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994B1-A7AC-42C0-863D-950F0EAF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B0498-679E-4B4A-BF41-B734E6B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6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4486-BF1D-4EA8-B090-10937AE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B322-C014-4714-8BC9-7C6EB4B1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34B97-E522-40F7-AF1B-EDF62291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FA6C3-6EDB-43E6-938E-3DBEAF88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B7050-F359-4988-8EA5-D57B3520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C3AAA-833F-49AD-9E5D-4FA2A2C8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41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78BC-646F-4403-9893-DAF0314D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3257F-AA51-4F23-9DA8-483A72690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81C04-5EA2-41EB-B8F5-45C9E6612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5EF15-B39F-4D2B-B7E5-601724EC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C3E8F-DE7B-4E42-9B3D-BE04C2F6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BA68-F97B-4284-AB4A-147CCD2A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9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29BB1-73B3-4829-BE28-79D99D2C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2CA9-71D9-4AA7-8475-8A525D52A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19C8-CDA1-4F44-B9CC-16EF51AD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7BAF-3B20-4CE2-9407-E5C71B162F08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DE75-FB16-459F-A388-46C27821C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B26F-12BE-410B-A1B9-3A40491F7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320F-62CE-44BE-AB00-DA2879AE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987D06-B851-4D24-AC26-D2D541B51620}"/>
                  </a:ext>
                </a:extLst>
              </p14:cNvPr>
              <p14:cNvContentPartPr/>
              <p14:nvPr/>
            </p14:nvContentPartPr>
            <p14:xfrm>
              <a:off x="479880" y="152280"/>
              <a:ext cx="425232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987D06-B851-4D24-AC26-D2D541B516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142920"/>
                <a:ext cx="427104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21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9B28B9-9A1A-4EF7-8EE9-408956C73F01}"/>
                  </a:ext>
                </a:extLst>
              </p14:cNvPr>
              <p14:cNvContentPartPr/>
              <p14:nvPr/>
            </p14:nvContentPartPr>
            <p14:xfrm>
              <a:off x="15120" y="373320"/>
              <a:ext cx="589068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9B28B9-9A1A-4EF7-8EE9-408956C73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363960"/>
                <a:ext cx="590940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4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26F417-B31E-4912-8122-FF48D08D22F9}"/>
                  </a:ext>
                </a:extLst>
              </p14:cNvPr>
              <p14:cNvContentPartPr/>
              <p14:nvPr/>
            </p14:nvContentPartPr>
            <p14:xfrm>
              <a:off x="1302840" y="449640"/>
              <a:ext cx="646236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26F417-B31E-4912-8122-FF48D08D2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440280"/>
                <a:ext cx="648108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F6AFCF-F377-4586-8BCB-F6B44B274124}"/>
                  </a:ext>
                </a:extLst>
              </p14:cNvPr>
              <p14:cNvContentPartPr/>
              <p14:nvPr/>
            </p14:nvContentPartPr>
            <p14:xfrm>
              <a:off x="289440" y="297360"/>
              <a:ext cx="8557560" cy="446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F6AFCF-F377-4586-8BCB-F6B44B274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88000"/>
                <a:ext cx="8576280" cy="44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11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200E6E-CD3B-4CA1-90E5-D24906C722C5}"/>
                  </a:ext>
                </a:extLst>
              </p14:cNvPr>
              <p14:cNvContentPartPr/>
              <p14:nvPr/>
            </p14:nvContentPartPr>
            <p14:xfrm>
              <a:off x="1402200" y="457200"/>
              <a:ext cx="6164640" cy="28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200E6E-CD3B-4CA1-90E5-D24906C72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840" y="447840"/>
                <a:ext cx="618336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3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AC1CD3-C38C-4AC4-9856-996293584395}"/>
                  </a:ext>
                </a:extLst>
              </p14:cNvPr>
              <p14:cNvContentPartPr/>
              <p14:nvPr/>
            </p14:nvContentPartPr>
            <p14:xfrm>
              <a:off x="152280" y="114480"/>
              <a:ext cx="9464400" cy="611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AC1CD3-C38C-4AC4-9856-9962935843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05120"/>
                <a:ext cx="9483120" cy="61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93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09EEE4-1E19-403D-B0CF-3BFC12068C45}"/>
                  </a:ext>
                </a:extLst>
              </p14:cNvPr>
              <p14:cNvContentPartPr/>
              <p14:nvPr/>
            </p14:nvContentPartPr>
            <p14:xfrm>
              <a:off x="259200" y="221040"/>
              <a:ext cx="6599160" cy="44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09EEE4-1E19-403D-B0CF-3BFC12068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11680"/>
                <a:ext cx="661788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84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A9853-B676-47BC-A7C9-8A669AAAD098}"/>
              </a:ext>
            </a:extLst>
          </p:cNvPr>
          <p:cNvSpPr txBox="1"/>
          <p:nvPr/>
        </p:nvSpPr>
        <p:spPr>
          <a:xfrm>
            <a:off x="3048886" y="1720840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[4]=50;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E0242A-811A-4288-B160-EEDB528E5B61}"/>
                  </a:ext>
                </a:extLst>
              </p14:cNvPr>
              <p14:cNvContentPartPr/>
              <p14:nvPr/>
            </p14:nvContentPartPr>
            <p14:xfrm>
              <a:off x="2133720" y="1531800"/>
              <a:ext cx="9159480" cy="477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E0242A-811A-4288-B160-EEDB528E5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360" y="1522440"/>
                <a:ext cx="917820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27E0D-9002-48F7-A76D-1015FCAFC287}"/>
              </a:ext>
            </a:extLst>
          </p:cNvPr>
          <p:cNvSpPr txBox="1"/>
          <p:nvPr/>
        </p:nvSpPr>
        <p:spPr>
          <a:xfrm>
            <a:off x="3048886" y="2551837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String[4];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"Ramesh"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"Suresh"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"Nagesh"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"Ganesh"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"Mahesh"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E13F0F-C65E-4368-B36C-97C6AB36765B}"/>
                  </a:ext>
                </a:extLst>
              </p14:cNvPr>
              <p14:cNvContentPartPr/>
              <p14:nvPr/>
            </p14:nvContentPartPr>
            <p14:xfrm>
              <a:off x="2163960" y="2141280"/>
              <a:ext cx="9670320" cy="214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E13F0F-C65E-4368-B36C-97C6AB367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600" y="2131920"/>
                <a:ext cx="9689040" cy="21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37DA-D196-4E72-BA71-E772DA2A0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1851-5981-4D66-875A-ED5F0C8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4022A3-37DF-4F3C-AFCE-B96CC3D952A5}"/>
                  </a:ext>
                </a:extLst>
              </p14:cNvPr>
              <p14:cNvContentPartPr/>
              <p14:nvPr/>
            </p14:nvContentPartPr>
            <p14:xfrm>
              <a:off x="411480" y="426600"/>
              <a:ext cx="8427960" cy="568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4022A3-37DF-4F3C-AFCE-B96CC3D952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417240"/>
                <a:ext cx="844668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85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104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2020-12-03T02:03:59Z</dcterms:created>
  <dcterms:modified xsi:type="dcterms:W3CDTF">2020-12-03T02:54:34Z</dcterms:modified>
</cp:coreProperties>
</file>