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06:30.5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3937 2498 0</inkml:trace>
  <inkml:trace contextRef="#ctx0" brushRef="#br0" timeOffset="987.91">1566 1588 0,'0'-22'0,"0"1"16,0 0-16,0 0 0,0 0 15,0 0-15,0-1 16,0 1-16,0 0 0,0 0 16,0 0-1,0 42 17,0 0-32,0 0 0,0 0 0,0 22 15,0-1-15,0 0 0,0 1 16,0 20-16,-21-20 0,21 20 15,-21 1-15,21-22 0,0 0 16,0 22-16,0-22 0,0 0 0,-21 1 16,21-22-16,0 21 0,0-21 0,-21 1 15,21-1-15,0 0 0,0 0 16,0 0-16,21-21 31,0 0-31,-21-21 0,21 0 16,0 0-16,0 0 0,-21-1 15,22 1-15</inkml:trace>
  <inkml:trace contextRef="#ctx0" brushRef="#br0" timeOffset="1286.05">1884 1969 0,'0'21'0,"0"0"0,0 0 15,0 0-15,0 0 16,0 1-1,21-22-15,0 0 16,0 0-16,0 0 0,1 0 16,-22-22-16,21 22 0,-21-21 15,0 0-15,0 0 16,-21 0 15,-1 21-31,1 0 16,0 0-1,42 0 17,0-21-17,1 21-15</inkml:trace>
  <inkml:trace contextRef="#ctx0" brushRef="#br0" timeOffset="2632.12">3831 1185 0,'-21'0'0,"21"-21"0,-21 21 16,0-21-16,-1 21 15,1 0-15,0 0 0,0-21 16,0 21-16,0 0 16,42 0 15,0 0-15,21 0-16,1 0 0,-1 0 0,0 0 15,22 21-15,-22-21 0,22 0 16,-1 0-16,22 21 0,-22-21 0,22 0 15,0 21-15,-1-21 0,-20 0 16,20 0-16,-20 0 0,-1 0 0,1 0 16,-1 0-16,-20 0 0,-1 0 0,-21 0 15,0 0-15,1 0 16,-1 0-16,0 0 0,-21 22 16,-21-22 15,-22 0-31,22 0 15,0 0-15,0 0 16,0 0-16</inkml:trace>
  <inkml:trace contextRef="#ctx0" brushRef="#br0" timeOffset="3068.87">4551 1249 0,'0'0'0,"-21"0"0,-22 0 16,22 0-1,21 21 17,0 0-17,0 0-15,0 1 0,0-1 16,0 0-16,0 21 0,0-21 16,0 22-16,0-22 0,0 21 0,0 22 15,0-22-15,0 0 0,0 22 16,0-22-16,-21 1 0,21 20 15,0-21-15,0 1 0,-21-1 0,21 0 16,-21 1-16,21-22 0,-22 21 16,22-21-16,0 22 0,-21-22 0,21 0 15,-21 0-15,0 0 0,0 1 16,0-22-16,-1 0 16,1 0-16,0 0 0,0-22 15,0 1-15,0 21 0,-1-21 0,-20 21 16,21-21-16,0 21 0,-22-21 15,22 21-15,-21 0 0,21-21 0,0 21 16,-22-22-16,22 22 0,0 0 0,0 0 16,21-21-1,42 21 1,-21-21-16,0 21 0,22-21 16,20 0-16,1 21 0</inkml:trace>
  <inkml:trace contextRef="#ctx0" brushRef="#br0" timeOffset="3632.52">5270 1778 0,'0'0'0,"0"-21"0,-42-43 16,42 43-16,-21 0 15,21 0-15,0 0 0,-21 21 16,0-21-16,-1 21 0,1 0 0,-21 0 16,21 0-16,0 0 0,-22 21 15,22 0-15,-21 0 0,21 21 16,-22-20-16,1 20 0,0 0 0,-1 1 16,22-1-16,-21 0 0,-1 1 0,22-1 15,0 0-15,0-21 0,0 22 16,21-22-16,0 0 0,0 0 0,0 0 15,21-21-15,0 0 0,0 22 16,22-22-16,-22 0 0,21 0 16,0 0-16,1-22 0,-22 1 0,21 0 15,1 0-15,-1 0 0,-21 0 0,0-1 16,22-20-16,-22 21 0,-21-21 16,21 20-16,-21-20 0,21 0 0,-21 21 15,0-22-15,0 22 0,0-21 0,0 21 16,0-1-16,0 1 15,-21 42 1,21 1 0,0-1-16,-21 0 0,21 21 0,0 1 15,0-22-15,0 21 0,0-21 16,0 22-16,0-22 0,0 21 16,0-21-16,0 0 0,0 1 0,21-1 15,0 0-15,-21 0 0,21-21 0,0 0 16,1 0-16,-1 0 0,0 0 15,0 0-15,21 0 0,-20 0 0,-1-21 16,0 0-16,21 0 0</inkml:trace>
  <inkml:trace contextRef="#ctx0" brushRef="#br0" timeOffset="4043.67">5567 1842 0,'0'0'0,"0"-43"0,0 22 0,0-21 16,0 21-1,0-1-15,0 44 31,0-1-15,0 0-16,0 0 0,0 0 0,0 22 16,0-22-16,0 0 0,0 21 0,0-21 15,0 22-15,0-22 0,21 0 16,-21 21-16,21-20 0,-21-1 0,21-21 16,0 21-16,-21 0 0,22-21 0,-1 0 15,0 0 1,0 0-16,0-21 15,-21 0-15,0 0 0,0-1 16,21 1-16,-21 0 0,22 0 0,-22-21 16,0 20-16,0-20 0,0 0 15,21 21-15,-21-22 0,21 22 0,-21-21 16,0 21-16,0-1 0,0 44 47,0-1-47,0 0 15,0 0-15,0 0 0,0 0 0,0 1 16,0-1-16,0 0 0,0 0 0,21-21 16,0 21-16,-21 0 0,21 1 15,1-22-15,-1 0 0,0 21 16</inkml:trace>
  <inkml:trace contextRef="#ctx0" brushRef="#br0" timeOffset="4556.37">6329 1884 0,'0'0'16,"0"-21"-16,0-22 16,0 22-16,0 0 0,0 0 0,0 0 15,0 0-15,0-1 16,-21 22 0,-1 0-1,22 22-15,-21-22 0,21 21 0,-21 0 16,0 0-16,0 0 0,21 22 0,-21-22 15,-1 0-15,22 21 0,0-21 16,0 22-16,-21-22 0,21 0 0,0 0 16,0 0-16,0 1 0,0-1 0,0 0 15,0 0-15,21-21 16,1 0-16,-1 0 16,0 0-16,0 0 0,-21-21 15,0 0-15,21 21 0,0-21 0,-21-1 16,22 1-16,-1-21 0,-21 21 15,0 0-15,21-22 0,-21 22 0,21 0 16,-21 0-16,0 0 0,0-1 16,0 1-1,0 42 1,0 1-16,0-1 0,0 0 16,0 21-16,0-21 0,0 1 15,0 20-15,21-21 0,0 0 0,-21 0 16,22 22-16,-1-22 0,-21 0 0,21 0 15,0 0-15,0-21 0,0 22 0,22-22 16,-22 0-16,0 0 16,0 0-16,0 0 0,1 0 0,-1 0 15,0 0-15,0-22 0,0 1 0,0 0 16,1 0-16,-1 0 0</inkml:trace>
  <inkml:trace contextRef="#ctx0" brushRef="#br0" timeOffset="5103.51">7980 1185 0,'0'0'0,"-43"0"0,-20-21 0,21 21 0,-1 0 16,1-21-16,0 21 0,20 0 15,1 0-15,21-21 0,21 0 16,1 21-1,20-21-15,0-1 0,22 22 0,-1-21 16,1 0-16,20 0 0,-20 21 0,21-21 16,-22 0-16,22 21 0,-22 0 15,1 0-15,-22 0 0,0 0 16,1 0-16,-22 0 0,0 0 16,-21 21-16,0 0 15,-21-21-15,0 21 0,0 0 0,-1-21 16,-20 21-16,21-21 0</inkml:trace>
  <inkml:trace contextRef="#ctx0" brushRef="#br0" timeOffset="5984.84">8255 1122 0,'0'-21'16,"0"0"-1,-21 21 1,21 21-1,0 0-15,0 21 16,-21-21-16,21 22 0,-22-1 16,22 0-16,-21 1 0,0-1 0,0 22 15,21-22-15,-21 21 0,0-20 0,-1 20 16,22-20-16,-21-1 0,0 0 16,21 1-16,0-1 0,0 0 0,0-21 15,0 1-15,0-1 0,0 0 0,0 0 16,21-21-1,0 0 1,1 0-16,-1 0 0,0-21 0,-21 0 16,21 21-16,0-21 0,0-22 15,1 22-15,-1 0 0,0-21 0,0 20 16,0-20-16,0 21 0,1-21 0,-1 20 16,0-20-16,0 21 0,0 0 15,0 0-15,-21-1 0,0 1 0,22 21 16,-22-21-16,21 21 15,-21 21 17,0 0-32,0 1 0,0 20 0,0-21 15,0 21-15,0-20 0,0-1 16,0 21-16,0-21 0,0 0 0,0 22 16,0-22-16,21 0 0,0 0 15,21 0-15,-20-21 0,-1 0 16,21 0-16,0 0 0,1 0 0,-1 0 15,0-21-15,1 0 0,-1 0 0,0 0 16,1 0-16,-22-1 0,0 1 16,21-21-16,-20 21 0,-1-22 0,-21 22 15,0 0-15,0-21 0,21 21 0,-21-1 16,0 1-16,0 0 16,0 0-16,-21 21 15,0 0-15,-1 21 16,1 0-16,21 0 15,-21 1-15,21 20 0,0-21 0,0 21 16,-21 1-16,21-1 0,0 0 0,0 1 16,0-1-16,0 22 0,0-22 15,0 0-15,0 22 0,0-22 0,0 22 16,21-1-16,-21-21 0,0 22 0,0-22 16,0 22-16,0-22 0,0 0 0,0 1 15,0-1-15,0-21 0,-21 22 16,0-22-16,0 0 0,-1-21 15,1 21-15,-21 0 0,21-21 0,-22 0 16,22 0-16,-21 0 0,21 0 0,-22 0 16,1-21-16,0 0 0,-1 21 15,1-21-15,21 0 0,-21-1 0,20 1 16,1 0-16,0 21 0,0-21 0,0 0 16,21 0-16,0-1 0,0 1 15,0 0-15,0 0 0,0 0 0,21 0 16,0-22-16,21 22 0,-20-21 0,20 21 15</inkml:trace>
  <inkml:trace contextRef="#ctx0" brushRef="#br0" timeOffset="6364.62">9652 1545 0,'0'0'0,"-21"-21"0,0 0 15,21 0-15,-22 21 16,1 0-16,21-21 0,-21 21 0,21 21 31,0 0-31,0 21 16,0 1-16,0-1 0,0 0 0,0 1 0,0 20 16,0 1-16,0-1 0,0-21 15,0 22-15,0-1 0,0 1 16,0-1-16,-21 1 0,0-1 0,0 1 15,21-1-15,-22 1 0,1-1 0,21-20 16,0 20-16,-21-20 0,0-1 16,0-21-16,21 21 0,0-20 0,0-1 15,0 0-15,0 0 0,0-42 32,0 0-17,0 0-15,0-1 0,0-20 16,0 21-16,21-21 0,-21-1 0,21-20 15,-21 20-15</inkml:trace>
  <inkml:trace contextRef="#ctx0" brushRef="#br0" timeOffset="6644.45">9440 2117 0,'0'0'0,"0"-43"15,0-20-15,0-85 16,0 105-16,0 1 0,0 0 16,0-1-16,21 1 0,-21 21 0,22-21 15,-1 20-15,0 1 0,0 0 0,21 0 16,-20 0-16,20 21 0,0 0 15,-21 0-15,22 0 0,-1 0 0,-21 0 16,0 21-16,1 0 0,-1 21 0,-21-20 16,0 20-16,0-21 0,0 21 0,-21-20 15,-1 20-15,1-21 16,0 21-16,0-20 0,0-1 0,0 0 16,-1 0-16,1 0 0,0 0 0,21 1 15,-21-22 1,21-22 15,21 1-31,0 0 16,0 21-16</inkml:trace>
  <inkml:trace contextRef="#ctx0" brushRef="#br0" timeOffset="7040.48">10139 1757 0,'0'0'0,"21"0"15,0 0 1,0 0-16,0 0 16,1 0-16,-22-21 0,21 21 0,0-21 15,0 21-15,0-22 0,-21 1 0,21 21 16,-21-21-16,22 0 0,-22 0 16,0 0-16,0-1 0,0 1 15,0 0-15,0 0 0,0 0 16,0 0-16,-22 21 15,1 0-15,0 0 16,0 21-16,0 0 0,0 0 16,-1 21-16,1-20 0,0 20 0,0 0 15,21 1-15,0-1 0,0 0 16,0-21-16,0 22 0,0-22 0,0 0 16,0 21-16,21-20 0,0-22 0,0 21 15,1-21-15,-1 0 0,21 0 16,-21 0-16,0 0 0,1 0 0,-1 0 15,0 0-15,0 0 0,0-21 0,0-1 16,1 1-16,-22 0 0,21 0 16,-21 0-16,21 0 15,-21-1-15,0 1 0</inkml:trace>
  <inkml:trace contextRef="#ctx0" brushRef="#br0" timeOffset="8363.85">1185 3958 0,'0'-21'31,"-21"21"-16,0 0 1,21-21-16,0 0 0,0 0 16,0-1-1,0 1-15,0 0 0,21 21 16,0-21-16,0 21 0,1 0 16,-1-21-16,0 21 0,0 0 0,0 0 15,0 0-15,22 0 0,-22 0 16,0 0-16,0 21 0,22 0 0,-22 0 15,0 0-15,0 1 0,-21-1 0,21 21 16,-21-21-16,0 22 0,0-1 16,0 21-16,0-20 0,0-1 0,-21 22 15,0-22-15,0 0 16,-22 1-16,22-1 0,-21 0 0,0 1 16,-1-1-16,1-21 0,0 21 15,-1-20-15,1-1 0,0 0 0,-1 0 16,22 0-16,-21 0 0,-1-21 0,22 0 15,-21 0-15,21 0 0,0 0 16,-1-21-16,22 0 0,0 0 0,-21-21 16,21 20-16,0-20 0,0 21 15,0-21-15,0 20 0,0-20 0,21 21 16,-21-21-16,22 20 16,-1 1-16,0 0 0,0 0 0,0 21 15,0 0-15,1 0 0,-1 0 16,0 0-16,21 0 0,-21 21 0,1 0 15,-1 0-15,0 1 0,0-1 16,0 0-16,0 0 0,1 21 0,-1-20 16,0-1-16,0 0 0,-21 0 0,21 0 15,0 0-15,-21 1 0,22-1 16,-22 0-16,21-21 0,0 0 16,-21 21-16,21-21 0,0 0 15,0 0 1,1-21-16,-1 0 15,0 21-15</inkml:trace>
  <inkml:trace contextRef="#ctx0" brushRef="#br0" timeOffset="8719.83">1947 4318 0,'0'21'16,"0"0"-1,21-21 17,1 0-1,-1 0-31,-21-21 0,0 0 16,0 0-1,0 0 1,-21 21-16,-1 0 15,1 0 1,21 21 0,0 0-16,0 0 15,-21 0 1,21 1-16,0-1 16,21-21 15,0 0-31</inkml:trace>
  <inkml:trace contextRef="#ctx0" brushRef="#br0" timeOffset="10707.59">3217 3958 0,'21'-21'0,"-42"42"15,42-63-15,-21 21 0,0 0 16,0-1-16,0 1 16,22 21-16,-22 21 31,0 1-31,0-1 15,0 21-15,0-21 0,0 22 0,0-1 16,0 0-16,0 1 0,0-1 16,0 0-16,0-21 0,0 22 0,0-1 15,0-21-15,0 0 0,0 1 0,0-1 16,0 0-16,21-21 31,0-21-31,0 0 16,-21-1-16,21 1 0,0 0 15,1 0-15,-22-21 0,21 20 0,0-20 16,0 0-16,-21 21 0,21-1 16,0-20-16,-21 21 0,22 0 0,-22 0 15,21 21 1,-21 21-16,21 0 16,-21 0-16,0 0 0,0 0 0,0 1 15,0 20-15,0-21 0,0 21 0,0-20 16,21-1-16,-21 21 0,0-21 15,0 0-15,21 1 0,0-1 0,1 0 16,-1 0-16,0-21 16,0 0-16,21 0 0,-20 0 15,-1 0-15,0 0 0,21 0 0,-21 0 16,1-21-16,20 0 0,-21 0 0,0-1 16,0 1-16,1 0 0,-1-21 15,0 21-15,-21-22 0,21 1 0,-21 0 16,21-1-16,-21 22 0,0-21 0,0-1 15,0 22-15,0 0 0,0 0 16,0 0-16,0 0 0,0-1 0,0 44 31,0-1-15,0 0-16,0 0 0,-21 0 16,21 22-16,0-22 0,-21 21 0,21 0 15,0 1-15,0-22 0,0 21 0,0 1 16,0-22-16,0 21 0,0-21 15,0 0-15,0 1 0,21-1 0,0 0 16,0-21-16,1 0 0,-1 0 0,0 0 16,0 0-16,0 0 0,22 0 15,-1 0-15,-21-21 0,21 0 0,1-1 16,-1 1-16,-21 0 0,0-21 0,22 21 16,-22-22-16,0 1 15,-21 0-15,21-1 0,0-20 0,-21 20 16,0 1-16,0 0 0,0-1 0,0 1 15,0 0-15,0-1 0,0 22 16,0 0-16,0 0 0,0 0 0,0 0 16,0 42-1,0 0 1,0 0-16,0 0 0,0 0 0,0 22 16,0-22-16,0 21 0,0 1 0,0-1 15,0 0-15,0 1 0,0-1 16,0 0-16,0 1 0,0-1 0,0 0 15,0-21-15,-21 22 0,21-22 16,0 0-16,0 0 0,-21 0 0,42-42 47,-21 0-47,21 0 0,1 0 16,-22-22-16,21 22 0,0 0 15,-21-21-15,21 21 0,0-22 0,0 22 16,-21 0-16,22 0 0,-1 0 0,-21-1 15,21 1-15,0 21 16,0 21-16,-21 1 16,0-1-16,0 0 0,0 0 0,21 0 15,-21 0-15,0 22 0,22-22 16,-22 21-16,0-21 0,0 1 16,21-1-16,0 21 0,0-21 0,0 0 15,0-21-15,1 22 0,-1-1 0,0-21 16,0 0-16,21 0 0,-20 0 15,-1 0-15,0 0 0,0 0 0,21 0 16,-20-21-16,-1-1 0,0 22 0,0-21 16,0 0-16,-21 0 0,21-21 0,1 20 15,-22-20-15,0 21 0,21-21 16,-21 20-16,21-20 0,-21 21 16,21 0-16,-21 0 0,0-1 0,0 1 0,0 42 46,0 1-46,0-1 0,0 0 16,0 0-16,0 21 0,0-20 0,0-1 16,0 21-16,0-21 0,0 0 15,0 1-15,0-1 0,21 0 0,0 0 16,1 0-16,-1-21 0,0 0 0,0 21 16,21-21-16,-20 0 0,-1 0 0,0 0 15,21-21-15,-21 21 0,1-21 16,-1 0-16,0 0 0,-21 0 15,21-1-15,-21-20 0,0 21 0,0 0 16,21-22-16,-21 22 0,21 0 16,-21-21-16,0 21 0,0-1 15,0 1-15,0 0 0,0 0 16,0 42 0,0 0-1,0 22-15,0-22 16,0 0-16,0 21 0,0 1 0,0-22 15,0 21-15,0 0 0,0 1 0,0-1 16,0 0-16,0 22 0,22-22 16,-22 1-16,21 20 0,-21-21 0,0 22 15,21-1-15,-21 1 0,21-22 0,-21 22 16,0-22-16,0 22 0,0-22 16,0-21-16,0 21 0,-21-20 0,0 20 15,21-21-15,-21 0 0,-1-21 16,1 21-16,0-21 0,-21 0 0,21 0 15,-1 0-15,1 0 0,-21-21 0,21 0 16,-22 0-16,1 0 0,21 0 0,-21-1 16,20-20-16,1 21 0,-21 0 15,21 0-15,21-22 0,-21 22 0,21 0 16,0 0-16,0 0 0,0-1 0,0-20 16,0 21-16,21 0 0,-21 0 0,21-22 15,0 22-15</inkml:trace>
  <inkml:trace contextRef="#ctx0" brushRef="#br0" timeOffset="10935.46">6604 4064 0,'-21'0'0,"42"0"0,-63 0 0,20 0 15,1 0-15,0 0 16,0 0-16,42 0 47,0 0-47</inkml:trace>
  <inkml:trace contextRef="#ctx0" brushRef="#br0" timeOffset="11144.34">6773 4106 0,'0'0'0,"-21"0"0,0 0 0,0 0 0,0 0 16,-1 0-16,44 0 47,-1 0-32,0 0-15,0 0 0,0 0 16,0 0 0,1 0-16</inkml:trace>
  <inkml:trace contextRef="#ctx0" brushRef="#br0" timeOffset="11328.23">6964 4106 0,'-21'0'31,"-1"0"-31,44 0 63,-1 0-63,0 0 16,0-21-16,0 0 15</inkml:trace>
  <inkml:trace contextRef="#ctx0" brushRef="#br0" timeOffset="11784.51">8064 3831 0,'0'0'0,"0"-21"16,0 0-16,0 0 16,0 0-16,0-1 15,0 1-15,0 0 0,22 0 16,-1 0-16,0 0 0,0-1 0,0 22 15,22-21-15,-22 0 0,0 21 16,0 0-16,0 0 0,0 0 0,1 0 16,-1 21-16,0 0 0,-21 1 0,0 20 15,0-21-15,0 0 0,0 0 16,0 22-16,0-22 0,0 0 0,0 21 16,-21-20-16,21-1 0,-43 21 0,22-21 15,0 0-15,0 22 0,0-22 16,0 0-16,-22 0 0,22 0 0,0 1 15,0-1-15,0 0 0,-1 0 16,1-21-16,21 21 0,0 0 0,0 1 16,0-1-16,0 0 15</inkml:trace>
  <inkml:trace contextRef="#ctx0" brushRef="#br0" timeOffset="12092.33">8170 4593 0,'0'0'0,"-21"0"0,21 21 0,21-21 47,0-21-47,1 21 15,-22-21-15,21 0 16,-21 0-16,0 0 15,-21 21 1,-1 0-16,1 21 16,0-21-16,21 21 15,-21-21-15,21 21 0,0 0 16,0 0 0,21-21-1,0 0-15,0-21 0,1 0 16</inkml:trace>
  <inkml:trace contextRef="#ctx0" brushRef="#br0" timeOffset="16288.09">11112 3725 0,'22'0'32,"-1"-21"-17,0 21-15,0 0 16,-21-21-16,21 21 15,-21-21-15,0 0 0,0 0 16,0-1 0,0 1-16,0 0 15,-21 0-15,-21 21 0,21 0 16,-1 0-16,1 0 0,-21 0 16,0 0-16,20 0 0,-20 0 0,21 21 15,-21 0-15,-1 0 0,22 1 0,0-1 16,0 21-16,0-21 0,-1 22 15,22-22-15,0 21 0,0-21 0,0 22 16,0-22-16,0 21 0,0-21 0,22 22 16,-1-22-16,0 0 0,0 0 15,0 0-15,-21 0 0,43 1 0,-1-22 16,-21 0-16,0 0 16,0 0-16,1 0 0,-1-22 0,0 22 15,0-21-15,0 0 0,0 0 16,22 0-16,-22-22 0,0 22 0,0 0 15,0 0-15,-21 0 0,0 0 0,22-1 16,-22-20-16,0 21 0,21 0 0,-21 0 16,0-1-16,0 1 15,0 42 17,0 1-32,0-1 15,0 0-15,0 0 16,0 0-16,0 0 0,0 1 0,0-1 15,0 0-15,0 0 0,0 0 16,21 0-16,0-21 0,0 22 16,0-22-16,1 0 0,-1 0 15,0 0-15,0 0 0</inkml:trace>
  <inkml:trace contextRef="#ctx0" brushRef="#br0" timeOffset="17235.58">12001 3620 0,'0'0'0,"0"-22"0,0 1 0,0 0 16,0 0-16,-21 21 0,0-21 0,0 21 15,0 0-15,0 0 0,-1 0 16,1 0-16,0 0 0,0 21 16,-21 0-16,20 0 0,1 0 0,0 22 15,21-22-15,0 21 0,-21-21 0,0 22 16,21-22-16,0 21 0,0-21 0,0 22 15,0-22-15,0 0 0,0 21 16,21-20-16,0-1 0,0-21 0,0 21 16,1 0-16,20-21 0,0 0 15,-21 0-15,22 0 0,-1 0 0,0 0 16,1 0-16,20-21 0,-20 0 16,-1 0-16,0-1 0,1 1 0,-22-21 15,21 21-15,-21 0 0,0-22 0,1 22 16,-1-21-16,-21-1 0,0 1 15,21 21-15,-21-21 0,0-1 0,21-20 16,-21 20-16,0 1 0,0 21 0,0-21 16,0 20-16,0 1 0,0 0 15,0 0-15,0 42 16,-21 0-16,21 0 16,-21 1-16,21 20 15,-21-21-15,21 21 0,0 1 0,0-1 16,-22 0-16,22 1 0,0-22 0,-21 21 15,21 1-15,0-1 0,0-21 0,0 21 16,-21 1-16,21-22 0,0 21 16,0-21-16,-21 1 0,21-1 0,0 0 15,0 0-15,0-42 32,0 0-32,21 0 15,-21-1-15,21 1 0,0 0 0,-21 0 16,22-21-16,-1 20 0,-21-20 0,21 21 15,0-21-15,-21 20 16,21 1-16,0 0 0,1 0 0,-1 0 16,0 21-16,0 0 0,0 0 15,0 0-15,1 21 0,-1 0 0,-21 21 16,21-20-16,-21-1 16,0 0-16,0 0 0,0 0 0,0 0 15,0 1-15,0 20 0,0-21 0,0 0 16,0 0-16,0 1 15,21-1-15,0-21 16,0 0-16,1 0 0,-1 0 16,0 0-16,0-21 0,0-1 0,0 22 15,1-21-15,-22 0 16,21 0-16,0 0 0,0 0 0,0-1 16,-21 1-16,0 0 0,0 0 0,0 0 15,21 0-15,-21-1 0,0 1 16,0 42 15,-21 1-31,21-1 0,0 0 16,0 0-16,0 0 0,-21 0 0,21 1 15,0-1-15,0 0 16,0 0-16,0 0 0,0 0 16,0-42 15,21 21-16,-21-21-15</inkml:trace>
  <inkml:trace contextRef="#ctx0" brushRef="#br0" timeOffset="17408.48">13144 3641 0,'0'0'0,"-21"0"0,0 0 0,0 0 15,0-21-15,0 21 0,-1 0 16,1 0-16,42 0 31,1 0-15,-1 0-16,0 0 0,0 0 15,0 0-15</inkml:trace>
  <inkml:trace contextRef="#ctx0" brushRef="#br0" timeOffset="17772.3">13420 3810 0,'0'0'0,"0"21"0,-22-21 16,1 0-16,42 0 31,1-21-31,-1 21 0,0-21 16,0 21-16,0-21 0,0 0 15,1 21-15,-1-22 0,-21 1 16,0 0-16,0 0 0,0 0 15,-21 21 1,-1 0-16,1 0 0,0 0 16,0 21-16,0-21 0,0 21 0,-1 0 15,1 0-15,0 1 0,0-1 0,0 0 16,21 0-16,0 21 16,-21-20-16,21-1 0,0 0 0,0 0 15,0 0-15,0 0 0,21-21 0,0 22 16,0-22-16,21 0 0,-20 0 0,-1 0 15,0 0-15,21 0 0,-21 0 16,1 0-16,-1 0 0,0 0 0,0-22 16,0 1-16,0 21 0</inkml:trace>
  <inkml:trace contextRef="#ctx0" brushRef="#br0" timeOffset="18153.08">13737 3725 0,'0'-21'0,"0"42"0,0-63 0,0 21 16,0 42 15,0 0-15,0 0-16,21 1 0,-21-1 15,0 0-15,0 0 0,0 0 0,0 0 16,0 1-16,0-1 0,21 0 16,-21 0-16,0 0 0,0 0 0,0 1 15,0-1 1,22-21-1,-1 0 1,-21-21-16,0-1 16,21 1-16,-21 0 0,21 0 15,-21 0-15,0 0 0,21-1 0,-21-20 0,21 21 16,1 0-16,-22 0 16,0-1-16,0 1 0,21 21 0,-21-21 15,21 21-15,-21-21 16,21 21-1,0 0 1,0 0-16,1 21 16,-1-21-16,0 0 0,-21 21 0</inkml:trace>
  <inkml:trace contextRef="#ctx0" brushRef="#br0" timeOffset="18475.89">14203 3810 0,'0'21'0,"21"-21"31,0 0-31,0 0 0,0 0 16,1-21-16,-1 21 0,0-21 15,0 0-15,0 21 0,0-21 16,-21-1-16,22 22 0,-22-21 0,21 0 16,-21 0-16,0 0 15,-21 21 1,-1 0-16,1 0 15,0 0-15,0 21 0,0 0 0,0 0 16,21 0-16,-22 1 0,1-1 16,21 21-16,-21-21 0,21 0 0,0 1 15,0-1-15,0 0 0,0 0 0,0 0 16,21 0-16,0 1 0,1-22 0,-1 21 16,0-21-16,0 0 15,0 0-15,0 0 0,1 0 0,20-21 16,-21-1-16,21 1 0</inkml:trace>
  <inkml:trace contextRef="#ctx0" brushRef="#br0" timeOffset="18984.59">16679 3641 0,'0'0'0,"0"-21"0,0-1 0,0 1 0,0 0 16,0 0-16,0 0 0,0 42 46,0 0-46,0 0 0,-21 0 16,21 22-16,-21-22 0,21 0 16,-21 21-16,21-20 0,-21 20 0,21-21 15,0 0-15,0 0 0,-22 1 0,22 20 16,0-21-16,-21 0 0,21 0 0,0 1 16,0-1-16,21-21 15,1 0 1,-1 0-16,-21-21 0,21 21 0,0-22 15</inkml:trace>
  <inkml:trace contextRef="#ctx0" brushRef="#br0" timeOffset="19396.37">17145 3641 0,'0'0'0,"0"-21"0,-21 21 31,0 0-31,-1 21 15,1 0-15,-21 0 0,21 0 16,0 0-16,21 1 0,-22-1 0,1 0 16,21 0-16,-21 0 0,21 0 15,0 22-15,0-22 0,0 0 0,0 0 16,0 0-16,21 1 0,0-1 16,1-21-16,-1 0 0,21 0 15,-21 0-15,22 0 0,-22 0 16,0 0-16,21 0 0,-21-21 0,1-1 15,20 22-15,-21-21 0,-21 0 0,21 0 16,-21 0-16,21 0 0,-21-1 16,0 1-16,0-21 0,0 21 0,0 0 15,-21-1-15,0 1 0,0-21 0,0 21 16,0 0-16,21-1 16,-22 1-16,22 0 15,22 21 1,-1 0-16,0 0 0,0 0 15,0 0-15,22 0 16,-1 0-16,-21 0 0,21 0 0,1 0 16,-1 0-16,0 0 0</inkml:trace>
  <inkml:trace contextRef="#ctx0" brushRef="#br0" timeOffset="19791.86">17907 3620 0,'0'42'15,"0"-21"1,-21 0-16,0-21 15,-1 21-15,1-21 0,0 22 0,0-1 16,0-21-16,0 21 0,-1 0 16,22 0-16,-21 0 0,21 1 0,0-1 15,0 0 1,0 0-16,0 0 0,0 0 16,21-21-16,1 22 0,-1-22 0,0 0 15,0 0-15,0 0 0,22 0 16,-22 0-16,0 0 0,0 0 0,21-22 15,-20 22-15,-1-21 0,0 21 0,0-21 16,0 0-16,-21 0 0,21 0 0,-21-1 16,0-20-16,0 21 15,0 0-15,0 0 0,0-1 0,0-20 16,-21 21-16,21 0 0,-21 0 0,0 21 16,0-22-16,0 22 0,-1 0 15,1 0-15,0 0 16,0 0-16,0 0 0,0 0 0,21 22 15,-22-1-15,1 0 0,21 0 16,0 0-16,0 0 16,0 1-16,21-22 0,1 0 15,-1 21-15,0-21 0,0 0 0</inkml:trace>
  <inkml:trace contextRef="#ctx0" brushRef="#br0" timeOffset="20168.16">18605 3598 0,'0'0'0,"0"-21"15,-21 21 1,0 0-16,0 0 0,0 0 0,0 0 16,-1 21-16,1-21 15,21 22-15,0-1 16,0 0-16,21-21 15,1 0-15,-1 21 0,0-21 16,0 0-16,0 0 0,0 0 16,1 0-16,-1-21 15,0 21-15,-21-21 0,0 0 16,0-1-16,0 1 16,0 0-16,0 0 15,-21 21-15,0 0 0,-1 0 16,1 0-16,0 0 0,0 0 15,0 0-15,0 0 16,21 21-16,0 0 16,21 0-1,0-21-15,0 0 0,0 0 0</inkml:trace>
  <inkml:trace contextRef="#ctx0" brushRef="#br0" timeOffset="20500.97">19473 3302 0,'0'0'0,"0"-42"0,-42-22 15,21 43-15,0 21 16,-1-21-16,1 21 0,0 0 16,0 21-16,21 0 0,-21 0 15,0 1-15,-1 20 0,1 0 16,21 1-16,-21-1 0,0 0 15,0 1-15,0-1 0,-1 0 0,1 1 16,0-1-16,0 21 0,0-20 16,0-1-16,-1 0 0,1 1 0,0-1 15,0 0-15,0 1 0,0-1 0,-1 0 16,1 1-16,0-22 0,0 21 0,21-21 16,0 1-16,0-1 15,21-42 16,0-1-31,0 1 0,1 0 0,20 0 16</inkml:trace>
  <inkml:trace contextRef="#ctx0" brushRef="#br0" timeOffset="20733.36">19431 3916 0,'0'-21'15,"-21"0"16,21-1 1,0 1 15,21 21-47,0-21 15,0 0 1,0 0-1</inkml:trace>
  <inkml:trace contextRef="#ctx0" brushRef="#br0" timeOffset="21420.48">20891 3810 0,'0'0'0,"22"0"16,20-21-16,-21 0 15,0 0-15,0 21 0,-21-22 0,0 1 0,22 0 16,-22 0-16,0 0 16,0 0-16,0-1 0,0 1 0,0 0 15,-22 21-15,1-21 0,0 21 0,0 0 16,0 0-16,-22 0 0,22 0 15,-21 0-15,21 21 0,-22 0 0,22 0 16,-21 1-16,21-1 0,0 0 0,-1 0 16,1 21-16,0-20 0,0-1 0,21 21 15,0-21-15,0 0 0,0 1 16,0 20-16,0-21 0,0 0 16,21 0-16,0-21 0,0 0 15,22 0-15,-22 0 0,0 0 16,21 0-16,-20-21 0,-1 21 0,21-21 15,-21 0-15,22 0 0,-22 0 0,0-1 16,0 1-16,0 0 0,0 0 0,1-21 16,-22 20-16,21-20 0,-21 21 15,0 0-15,0 0 0,0-1 0,0 1 16,0 42 0,0 1-16,-21-22 15,21 42-15,-22-21 0,22 0 0,-21 0 16,21 1-16,0 20 0,0-21 0,0 0 15,0 0-15,0 1 0,0 20 16,0-21-16,21 0 16,1 0-16,-1-21 0,0 0 0,0 0 15,0 0-15,0 0 0,1 0 0,20 0 16</inkml:trace>
  <inkml:trace contextRef="#ctx0" brushRef="#br0" timeOffset="21928.19">21632 3344 0,'0'0'0,"0"-42"0,0 0 16,0-1-16,-21 22 0,21 0 0,-21 0 15,0 0-15,21 0 0,-21 21 16,-1 0-16,1 0 0,21 21 16,0 0-16,-21 0 0,21 21 15,0-20-15,-21 20 0,21 0 0,0 22 16,0-22-16,0 0 0,0 22 0,0-22 15,0 1-15,0-1 0,0 0 0,0 1 16,0-22-16,-21 21 0,21-21 16,0 0-16,0 1 0,-21-1 0,21 0 15,0 0-15,0-42 32,0 0-17,0 0-15,0-1 0,0 1 16,0 0-16,21-21 0,0 21 0,0-1 15,0 1-15,22-21 0,-22 21 16,21 0-16,-21-1 0,22 22 0,-22 0 16,21 0-16,-21 0 0,0 0 0,1 0 15,-1 0-15,0 22 0,-21-1 16,0 0-16,0 0 0,0 0 0,0 0 16,0 1-16,-21-1 0,0 0 0,-1 0 15,1 0-15,-21 0 0,21 1 16,-22-22-16,22 21 0,0 0 0,0 0 15,0-21-15,0 0 0,-1 21 16,1-21-16,21-21 31,0 0-31,21 0 16,1 0-16,-1 21 0</inkml:trace>
  <inkml:trace contextRef="#ctx0" brushRef="#br0" timeOffset="22356.24">22225 3620 0,'0'0'0,"21"0"0,21 0 0,-20-22 0,20 1 15,-21 0-15,-21 0 16,0 0-16,-21 21 16,0 0-16,0 0 15,-22 0-15,22 0 0,0 0 0,-21 0 16,-1 0-16,22 21 0,0 0 0,-21-21 15,20 21-15,1 0 0,0 1 16,0-22-16,21 21 0,-21 0 0,21 0 16,0 0-16,0 0 0,0 1 15,21-22-15,0 21 0,21 0 0,-20-21 16,-1 21-16,0 0 16,21-21-16,-21 21 0,1-21 0,-1 22 15,0-22-15,0 21 0,-21 0 16,0 0-1,-21-21-15,-21 21 16,20-21-16,1 0 0,-21 0 0,0 0 16,20 0-16,-20 0 0,21 0 0,-21 21 15,20-21-15,1 0 0,0 0 16,0 0-16,42-21 31,0 21-31,0-21 0,1 21 0,-1-21 16,0 0-16,21 0 15</inkml:trace>
  <inkml:trace contextRef="#ctx0" brushRef="#br0" timeOffset="22652.07">22606 3217 0,'0'-21'0,"0"42"0,0-63 0,0 0 15,0 21-15,0-1 0,0 44 47,0 20-47,-21-21 0,21 21 0,0 1 16,-21-1-16,-1 0 0,22 1 15,0-1-15,-21 0 0,21 22 16,-21-22-16,21 1 0,-21-22 0,21 21 16,-21 0-16,21-20 0,0-1 0,0 0 15,-21 21-15,21-21 16,0 1-16,-22-22 0,22 21 0,0-42 47</inkml:trace>
  <inkml:trace contextRef="#ctx0" brushRef="#br0" timeOffset="22831.97">22288 3620 0,'0'0'0,"-21"0"0,21-22 16,0 1-1,21 0 1,1 21-16,-1 0 0,0 0 16,21 0-16,1 0 0,-1 0 15,-21-21-15,21 21 0,1 0 0,-1 0 16,0 0-16,-20 0 0,20 0 0,-21 0 16,0 0-16,0 0 0,1 0 0,-1 0 15</inkml:trace>
  <inkml:trace contextRef="#ctx0" brushRef="#br0" timeOffset="23252.24">22775 3620 0,'0'0'0,"-21"0"16,21-22 0,0 1-1,21 21-15,0 0 16,1 0-16,-1 0 0,0 0 15,0 21-15,0-21 0,0 22 0,-21-1 16,22 0-16,-1 0 0,0 21 16,-21-20-16,0-1 0,0 0 0,0 21 15,0-21-15,0 1 0,0-1 0,0 21 16,0-21-16,0 0 0,0 1 16,0-1-16,-21-21 15,0 0 1,21-21-16,0-1 15,0 1-15,0 0 16,0 0-16,0 0 0,21 0 0,0-1 16,0-20-16,-21 21 0,21 0 0,0-22 15,-21 22-15,22 0 0,-1 0 16,0 0-16,-21 0 0,21-1 16,0 1-16,0 21 0,-21-21 0,22 21 15,-1 0 1,0 0-1,-21 21-15,21 0 0,0-21 16,-21 22-16</inkml:trace>
  <inkml:trace contextRef="#ctx0" brushRef="#br0" timeOffset="23745.42">23453 3704 0,'21'0'15,"-21"-21"-15,21 21 16,-21-21-16,0 0 0,21 0 15,-21-1-15,0 1 16,0 0-16,-21 21 31,0 21-31,0 0 0,-1 1 16,1-1-16,0 0 0,0 0 0,21 0 16,-21 0-16,0 1 0,-1-1 15,22 21-15,0-21 0,0 0 0,0 1 16,-21-1-16,21 0 0,0 0 15,0 0 1,21-21-16,1 0 16,-1 0-16,0-21 0,0 0 15,0 21-15,-21-21 0,21 0 16,1-1-16,-22 1 0,0 0 16,21 0-16,0 0 0,-21 0 0,0-1 15,21 1-15,-21 0 0,0 42 47,0 0-47,0 1 16,0-1-16,0 0 0,-21 0 0,21 0 15,0 0-15,0 1 16,0-1-16,0 0 16,21-21-1,0 0-15,0 0 0,1 0 16,-1 0-16,0 0 0,0 0 15,0 0-15,0 0 0</inkml:trace>
  <inkml:trace contextRef="#ctx0" brushRef="#br0" timeOffset="24008.42">23939 3683 0,'0'0'0,"0"-21"0,0 0 16,0 0-16,0-1 15,-21 22-15,0 0 0,0 0 16,0 0-16,-22 22 0,22-22 15,0 21-15,0 0 0,0 0 0,0 0 16,-1 0-16,1 1 0,0 20 16,21-21-16,0 0 0,0 0 0,0 1 15,0 20-15,0-21 0,0 0 16,0 0-16,21-21 0,0 22 0,1-1 16,-1 0-16,0-21 0,0 0 15,0 0-15,0 0 0,1 0 16,-1 0-16,0 0 0,0 0 15,0-21-15,0 21 0,1-21 0,-1-1 16,0 1-16,0 0 0</inkml:trace>
  <inkml:trace contextRef="#ctx0" brushRef="#br0" timeOffset="24284.26">24342 3323 0,'0'0'0,"0"-21"0,0-21 0,0 21 16,0-1-16,0 1 0,-22 21 15,1 0 1,0 0-16,21 21 0,0 1 16,-21-1-16,21 21 0,-21 0 15,0-20-15,21 20 0,0 0 0,0 1 16,-22-1-16,1 0 0,21 1 0,-21-1 16,21 0-16,0 1 0,0-1 15,0-21-15,0 21 0,0-20 16,0 20-16,0-21 0,0 0 0,0 0 15,0 1-15,0-1 0,0 0 16,21-21 0,0 0-16,1 0 15,-1-21-15</inkml:trace>
  <inkml:trace contextRef="#ctx0" brushRef="#br0" timeOffset="24540.11">24574 3768 0,'0'0'0,"0"-21"15,-21 21-15,0 0 16,0 0 0,0 21-16,0-21 15,21 21-15,0 0 0,-22 0 16,1-21-16,21 21 0,-21 1 0,21-1 16,-21 0-16,21 0 15,0 0-15,0 0 0,0 1 16,0-1-1,21-21-15,0 0 0,0 0 16,1 0-16,-1 0 16,0 0-16,21-21 0,-21 21 0,1-22 15,-1 1-15,21 0 0</inkml:trace>
  <inkml:trace contextRef="#ctx0" brushRef="#br0" timeOffset="25255.7">24765 3874 0,'0'0'16,"21"-22"-16,-21 1 0,0 0 0,21 0 15,-21 0-15,-21 21 31,21 21-15,-21-21-16,21 21 0,-21 0 0,21 0 16,-21 1-16,-1-1 0,22 0 15,0 0-15,0 0 0,0 0 16,0 1-16,22-22 31,-1 0-31,0 0 16,0 0-16,-21-22 15,0 1 1,0 0-16,0 0 0,0 0 16,0 0-16,0-1 0,0 1 15,0 0-15,0 0 0,21 0 16,-21 0-16,21 21 0,-21-22 16,22 22-16,-1 0 15,0 0-15,0 0 0,0 0 31,-21 22-31,0-1 16,0 0-16,0 0 0,0 0 16,0 0-16,0 1 0,0-1 15,0 0-15,0 0 0,-21 0 16,21 0-16,-21 1 31,21-44 0,0 1-31,0 0 16,0 0-16,0 0 16,0 0-16,21-1 15,-21 1-15,21 0 0,0 0 0,1 0 16,-1 0-16,21-1 0,-21 1 0,22 0 16,-22 21-16,21-21 0,-21 21 15,0 0-15,1 0 0,-1 0 0,0 21 16,-21 0-1,0 0-15,0 1 0,0-1 16,0 0-16,0 0 0,0 21 0,-21-20 16,21-1-16,-21 0 0,-1 0 0,22 0 15,-21 0-15,0 22 0,21-22 0,-21-21 16,21 21-16,-21 0 0,0 0 16,21 1-1,-22-22 1,1-22-1,21 1-15,0 0 16,0 0-16,0 0 0</inkml:trace>
  <inkml:trace contextRef="#ctx0" brushRef="#br0" timeOffset="25496.57">24955 3302 0,'0'0'0,"0"-21"0,-21 21 16,0 0-16,0 0 93,0 0-93,0 0 0,-1 0 16</inkml:trace>
  <inkml:trace contextRef="#ctx0" brushRef="#br0" timeOffset="25716.45">24257 3408 0,'0'0'0,"0"42"15,21-42 16,0 0-31,0 0 16,1 0-16,-1 0 0,0 0 0,0 0 16,0 0-16,0 0 0,-42 0 78</inkml:trace>
  <inkml:trace contextRef="#ctx0" brushRef="#br0" timeOffset="37512.87">1143 5948 0,'0'-21'0,"-21"21"47,21-21-32,-21 21 1,21-22-1,-22 22-15,22-21 16,0 0 0,0 0-16,22 21 15,-1-21-15,0 21 0,0-21 16,0 21-16,0 0 0,1-22 16,-1 22-16,21-21 0,-21 21 0,0 0 15,1 0-15,-1 0 0,0 0 16,0 21-16,0 1 0,-21-1 15,0 0-15,0 0 0,0 21 16,0-20-16,0-1 0,-21 0 16,0 0-16,0 0 0,0 0 15,-22 1-15,22-1 0,0 0 16,-21 0-16,20 0 0,1-21 0,0 21 16,0 1-1,0-22-15,21-22 78,21 22-78,0 0 16,0-21-16,0 21 0,1 0 16,-1 0-16,0 0 0,0-21 15,0 21-15,0 0 0,22 0 16,-22 0-16,21 0 0,-21 0 0,1 0 15,20 0-15,-21 0 0,0 21 0,0 0 16,1-21-16,-1 22 0,0-1 16,0 0-16,-21 0 0,0 0 0,0 0 15,0 1-15,0-1 0,0 0 16,-21 0-16,0 0 0,0 0 0,-22 1 16,22-1-16,-21 0 0,-1 0 15,1-21-15,0 21 0,21-21 0,-22 0 16,1 0-16,21 0 0,-22 0 15,22 0-15,0 0 0,0 0 16,0 0-16,0 0 0,-1 0 0,1-21 16,21 0-16,-21 21 15,0-21-15,21 0 16,21 21 46,-21-22-62,21 22 0,0 0 16,1 0-16,-1-21 16</inkml:trace>
  <inkml:trace contextRef="#ctx0" brushRef="#br0" timeOffset="38136.75">2117 6054 0,'0'0'0,"-22"0"0,1 0 16,0 0-16,0 0 16,21 21-16,0 0 0,-21-21 0,0 0 15,21 21-15,-22-21 0,22 21 16,0 1-1,22-22 17,-1 0-32,0 0 0,0 0 15,0 0-15,0 0 0,-21-22 16,0 1 0,0 0-1,0 0-15,-21 21 31,0 0-31,0 0 0,0 21 16,21 0 0,-21 0-16,21 1 15,0-1 1,0 0 0,21-21 30,0 0-30,0-21-16,0 21 0</inkml:trace>
  <inkml:trace contextRef="#ctx0" brushRef="#br0" timeOffset="43212.66">3831 5652 0,'0'-22'32,"-21"22"-32,21-21 0,-21 0 0,21 0 15,-21 21-15,21-21 0,0 0 0,0-1 16,-22 1-16,22 0 0,-21 0 16,21 0-16,0 0 15,0-1-15,0 1 16,21 42 15,1 1-31,-22-1 0,21-21 16,0 21-16,0 0 0,0-21 15,0 21-15,1-21 0,-1 0 0,0 0 16,0 0-16,0 0 0,0 0 0,22 0 16,-22 0-16,0 0 0,0 0 15,0-21-15,1 0 0,-1 21 0,0-21 16,0 0-16,0 21 0,-21-22 0,0 1 15,0 0-15,0 0 16,0 0-16,0 0 0,0-1 16,0 1-16,-21 21 0,0 0 15,0 0-15,21 21 16,-21 1 0,21-1-16,-22 0 0,22 0 0,-21 21 15,21 1-15,-21-22 0,21 21 0,0 22 16,-21-22-16,21 0 0,-21 22 15,21-22-15,-21 22 0,21-22 0,0 22 16,-22-22-16,22 0 0,-21 1 0,0-1 16,21 0-16,0 1 0,-21-22 15,0 21-15,0-21 0,-1 0 16,22 1-16,-21-1 0,0-21 0,0 21 16,0-21-16,0 0 0,-1 0 0,1 0 15,0 0-15,0-21 0,-21 0 0,20 21 16,-20-22-16,0 1 0,21 0 15,-22-21-15,1 21 0,21-1 0,-22 1 16,1 0-16,21 0 0,0 0 0,0 21 16,-1-21-16,22 42 31,0 0-31,0 0 0,22 0 0,-22 0 16,21 1-16,21-1 15,-21 0-15,0 0 0,22-21 0,-1 21 16,-21 0-16,22 1 0,-1-22 0,21 21 15,-20-21-15,20 0 0,-20 0 0,20 0 16,-21 0-16,22 0 0,-22 0 16,22-21-16,-22 21 0,0-22 0,1 22 15,-1-21-15,0 0 0,-20 0 0,20 0 16,-21 0-16,0 21 0,0-22 0,-21-20 16,0 21-16,0 0 0,0 0 15,0-1-15,0 1 0,-21 21 31,0 21-15,21 1-16,-21-1 0,21 0 16,0 0-16,-21 0 0,21 0 15,0 1-15,-21-1 0,21 0 0,0 0 16,0 0-16,0 0 0,0 1 16,-22-1-16,22 0 15,0-42 16,0 0-31,0-1 0,22 1 16,-22 0 0,21 0-16,0-21 0,0 20 0,0 1 15,0-21-15,1 21 0,-1 0 0,21-1 16,-21 1-16,22 0 0,-1 0 0,0 21 16,1 0-16,-1 0 0,0 0 15,-21 0-15,22 21 0,-22 0 0,0 0 16,0 1-16,-21-1 0,0 0 0,0 0 15,0 0-15,0 0 0,0 1 0,0 20 16,0-21-16,-21 0 16,21 0-16,-21 1 0,21-1 15,21-42 32,0-1-47,0 1 0</inkml:trace>
  <inkml:trace contextRef="#ctx0" brushRef="#br0" timeOffset="43497.5">5313 5588 0,'0'0'16,"0"-21"-16,0 0 0,0 0 0,0-1 16,0 1-16,0 42 15,0 1 1,0-1-16,0 21 0,0 0 0,-21-20 15,-1 20-15,22 21 16,0-20-16,-21-1 0,0 0 0,21 1 16,0-1-16,-21 0 0,0 1 0,21-1 15,-21-21-15,21 22 0,-22-22 0,22 0 16,0 0-16,0 0 0,0 0 16,0 1-16,22-22 15,-1 0-15,0 0 0,0 0 16,0 0-16,-21-22 0,21 1 15,1 0-15,-22 0 0</inkml:trace>
  <inkml:trace contextRef="#ctx0" brushRef="#br0" timeOffset="43716.37">5059 6054 0,'21'0'31,"0"0"-31,0 0 0,0 0 0,1 0 16,-1 0-16,0 0 0,0 0 16,21 0-16,-20-21 0,-1 21 0,0 0 15,-21-22-15,21 1 0,0 21 16,-21-21 0,0 0-1</inkml:trace>
  <inkml:trace contextRef="#ctx0" brushRef="#br0" timeOffset="44156.12">5927 6117 0,'-22'0'0,"44"0"0,-65 0 16,22 0-16,0 0 0,0 0 16,0 0-16,42 0 31,21-21-31,-21 0 16,22 21-16,-22-21 0,0 0 0,21 21 15,-21-22-15,1 1 0,-1 21 0,0-21 16,-21 0-16,0 0 0,0 0 15,-21-1 1,0 22-16,-1 0 16,1 0-16,-21 0 0,21 0 0,0 22 0,-1-22 15,1 21-15,0 0 0,0 0 16,21 0-16,-21 0 0,21 22 0,0-22 16,0 0-16,0 0 0,0 0 15,0 1-15,0-1 0,0 0 0,21-21 16,0 21-16,-21 0 0,21-21 0,0 0 15,1 21-15,-1-21 0,0 0 0,0 0 16,0 0-16,0 0 16,1-21-16,-1 0 0,21 21 0,-21-21 15</inkml:trace>
  <inkml:trace contextRef="#ctx0" brushRef="#br0" timeOffset="44531.8">6371 5948 0,'0'0'0,"0"-21"15,0 0-15,0-1 16,21 22-16,0 0 0,-21-21 16,22 21-16,-1 0 0,0 0 0,0 0 15,0 21-15,0-21 0,1 22 16,-1-1-16,0 0 0,-21 0 16,0 0-16,0 0 0,0 22 0,0-22 15,0 0-15,0 0 0,0 22 0,0-22 16,0 0-16,-21 0 0,21 0 15,-21 0-15,-1-21 0,22-21 47,0 0-47,0 0 0,0 0 16,0 0-16,22-1 0,-22 1 0,21-21 16,0 21-16,-21 0 0,21-22 0,-21 22 15,21-21-15,0 21 0,1-1 16,-22 1-16,21 0 0,0 0 0,-21 0 15,21 21-15,0-21 16,0 21 0,1 0-1</inkml:trace>
  <inkml:trace contextRef="#ctx0" brushRef="#br0" timeOffset="45300.36">7366 5948 0,'0'-21'47,"0"0"-47,0-1 16,21 1-16,0 0 15,0 0-15,-21 0 0,22 0 0,-1-1 16,0 1-16,0 0 0,0-21 0,0 21 16,-21-22-16,22 22 0,-22-21 0,21 21 15,-21-1-15,0-20 0,0 21 0,0 0 16,0 0-16,0-1 0,-21 1 16,-1 21-16,1 0 15,0 0-15,0 0 0,0 0 0,0 0 16,-1 21-16,1 1 0,21-1 0,-21 0 15,0 21-15,21-21 0,-21 22 16,21-1-16,-21 22 0,-1-22 16,22 0-16,-21 22 0,0-22 0,21 22 15,0-22-15,-21 21 0,0 1 0,21-1 16,-21 1-16,21-1 0,0 1 0,0-1 16,-22 22-16,22-21 0,-21 20 0,21-20 15,-21 20-15,21-20 0,0 21 0,0-22 16,-21 22-16,21-22 0,0 1 15,-21-1-15,21 1 0,0-1 16,0-20-16,0-1 0,0 0 0,0 1 0,0-22 16,0 0-16,21 0 0,0 0 0,0-21 15,0 0-15,1 0 0,-1 0 16,0-21-16,0 21 0,21-21 0,-20 0 16,20-22-16,-21 22 0,21-21 0,-20 21 15,20-22-15,-21 1 0,21 0 0,-20-22 16,-1 22-16,0 0 0,-21-22 15,21 22-15,-21-22 0,0 22 0,0-22 16,-21 22-16,0-21 0,-22-1 0,22 1 16,-21 20-16,0-20 0,-1 20 0,1 1 15,0 0-15,-22 21 0,22-1 16,-1 1-16,1 0 0,0 0 0,-1 21 0,22 0 16,0 0-16,0 0 0,0 0 15,0 0-15,21 21 16,21-21-1,0 0-15,0 0 0,0 0 0,0 0 16,22 0-16,-22 0 0,21 0 0,1 0 16,-1-21-16,0 0 0,-21 21 0,22-21 15,20 21-15,-20-22 0,-1 1 16,0 21-16</inkml:trace>
  <inkml:trace contextRef="#ctx0" brushRef="#br0" timeOffset="46416.72">8128 5969 0,'0'0'0,"0"-63"16,0 41 0,-21 1-16,0 21 15,-1-21-15,1 21 0,0 0 0,0 0 16,0 0-16,0 0 0,-1 0 0,1 0 16,0 0-16,-21 21 0,21 0 0,-1 1 15,1 20-15,-21-21 0,21 0 0,0 22 16,-1 20-16,1-42 15,21 0-15,-21 22 0,21-22 0,0 0 16,0 0-16,0 0 0,0 1 16,21-22-16,0 0 0,1 0 15,-1 0-15,21 0 0,-21 0 0,22 0 16,-22 0-16,21 0 0,-21-22 0,22 1 16,-22 21-16,21-21 0,-21 0 15,0 0-15,1 0 0,-22-1 0,0 1 16,21 0-16,-21-21 0,0 21 0,0-1 15,0 1-15,0 0 0,0 0 16,0 42 0,0 0-1,0 0-15,0 1 0,0-1 0,0 0 16,0 0-16,0 0 0,0 0 0,0 1 16,21-1-16,0-21 0,0 21 0,-21 0 15,21 0-15,1-21 0,-1 0 16,0 21-16,0-21 0,0 0 0,0 0 15,22 0-15,-22 0 0,0 0 16,0-21-16,0 0 0,1 21 0,-1-21 16,0 0-16,-21 0 0,21-1 0,0 1 15,-21 0-15,21-21 0,-21 21 0,22-1 16,-1 1-16,-21-21 0,21 21 0,-21 0 16,21-1-16,0 1 15,0 21-15,1 0 16,-22 21-1,0 1-15,21-1 16,-21 0-16,0 0 0,21-21 16,-21 21-16,0-42 47,21 0-32,-21 0-15,0 0 16,0-1-16,0 1 15,0 0-15,0 0 0,0 0 16,-21 21-16,0 0 0,0 0 16,-1 0-1,1 0-15,0 21 0,0 0 16,0-21-16,0 21 0,21 22 0,-22-22 16,1 0-16,0 0 0,21 21 0,0-20 15,-21-1-15,21 0 0,0 21 0,0-21 16,0 1-16,0 20 0,0-21 0,0 0 15,0 0-15,21 1 0,0-1 16,0-21-16,1 21 0,-1 0 0,21-21 16,-21 0-16,22 21 0,-1-21 0,0 0 15,22 0-15,-22 0 0,0 0 0,1 0 16,-1-21-16,0 21 0,1-21 0,-22 0 16,21 0-16,-21 21 0,1-43 15,-1 22-15,0 0 0,-21 0 0,21-22 16,-21 22-16,21-21 0,-21-22 15,0 43-15,0 0 0,0-21 16,0 21-16,0-1 0,-21 22 16,0 0-1,21 22-15,-21-1 0,21 21 16,-21-21-16,21 0 0,-22 1 0,22 20 16,0-21-16,0 0 0,0 0 0,0 22 15,0-22-15,0 0 0,0 0 16,22 0-16,-1-21 0,0 0 15,0 0-15,-21 22 0,21-22 16,0 0-16,1 0 0,-1 0 0,-21-22 16,21 22-16,0-21 0,0 0 0,0 0 15,1 0-15,20 0 0,-21-1 0</inkml:trace>
  <inkml:trace contextRef="#ctx0" brushRef="#br0" timeOffset="47660.02">10837 5609 0,'0'-21'0,"0"0"15,-21 21-15,21-21 0,0 0 16,0-1-16,-21 22 16,21 22-1,0-1-15,-21 0 0,21 0 16,-21 21-16,21-20 0,-22 20 15,22-21-15,-21 21 0,21-20 0,-21 20 16,0-21-16,21 21 0,-21-20 0,0-1 16,21 21-16,0-21 0,-22-21 0,1 21 15,21 1-15,0-44 47,0 1-47,0 0 16,0 0-16,0 0 0,0-22 0,21 22 15,1 0-15,-1-21 0,-21-1 0,21 22 16,21-21-16,-21 21 0,1-22 16,-1 22-16,21 0 0,-21 0 0,22 21 15,-22 0-15,21 0 0,0 0 0,-20 0 16,20 0-16,-21 21 0,21 0 0,-20 0 16,-1 1-16,0-1 0,0 0 0,0 21 15,-21-21-15,0 1 0,0-1 16,0 21-16,0-21 0,0 0 15,0 1-15,0-1 0,0 0 0,0 0 16,-21 0-16,0-21 16,21 21-16,0-42 31,0 0-31,0 0 16,0 0-16,0 0 0,0-1 15,0 1-15,0-21 0,21 21 0,0-22 16,0 22-16,1-21 0,20 21 0,-21-22 15,21 22-15,-20-21 0,20 21 16,0 21-16,1-21 0,-1 21 0,0 0 16,1 0-16,-22 0 0,21 21 15,0 0-15,-20 0 0,-1 0 0,0 0 16,0 1-16,0 20 0,-21-21 0,0 0 16,0 0-16,0 22 0,0-22 15,-21 0-15,0 0 0,21 0 0,-21 1 16,0-1-16,-1-21 0,22 21 0,-21-21 15,21 21-15,21-21 32,1-21-32,-1 0 0,0 0 15,0 21-15</inkml:trace>
  <inkml:trace contextRef="#ctx0" brushRef="#br0" timeOffset="48040.24">12086 5715 0,'0'21'16,"0"0"0,21-21-1,0 0-15,1 0 0,-1 0 16,21 0-16,-21-21 0,22 21 0,-22-21 16,21 21-16,-21-21 0,0 21 15,1-21-15,-1 21 0,-21-21 16,21 21-16,-21-22 0,0 1 0,0 0 15,-21 21-15,0 0 0,-1 0 0,1 0 16,0 0-16,0 0 0,-21 0 16,20 21-16,1 0 0,-21 1 15,21-1-15,0 0 0,-1 21 0,1-21 16,-21 1-16,42 20 0,-21-21 0,21 21 16,-21-20-16,21-1 0,0 0 0,0 0 15,0 0-15,0 0 0,21-21 0,0 22 16,21-22-16,-21 0 0,22 0 0,-1 0 15,0 0-15,1 0 0,-1 0 16,0 0-16,22 0 0,-22 0 16,1 0-16,-1-22 0,0 1 0,-21 21 0,22-21 15,-22 0-15,21 0 0</inkml:trace>
  <inkml:trace contextRef="#ctx0" brushRef="#br0" timeOffset="48704.36">12806 5779 0,'0'0'0,"0"-22"0,0 1 0,0-42 15,0 42-15,0-1 16,0 44 15,0-1-31,0 0 16,0 21-16,0-21 0,0 1 0,0-1 15,0 0-15,0 21 0,-21-21 0,21 1 16,0-1-16,0 0 0,-22 0 0,22 0 16,-21 0-16,21 1 0,0-1 15,0 0 1,-21-21-16,0 0 15,21-21 1,0 0-16,0-1 16,0 1-16,0 0 0,0 0 0,0 0 15,0 0-15,21-22 0,0 22 0,-21 0 16,21-21-16,1 20 0,-1 1 16,0 0-16,0 0 0,21 0 0,-20 0 15,-1 21-15,21 0 0,-21 0 0,22 0 16,-1 0-16,-21 21 0,21 0 0,1-21 15,-22 21-15,21 21 0,1-20 16,-22-1-16,0 0 0,0 0 0,0 21 16,0-20-16,1-1 0,-22 0 0,0 0 15,0 0-15,0 0 0,0 1 16,0-1-16,-22 0 16,1-21-16,0 0 0,0 0 0,0 0 15,0 0-15,-1 0 0,1 0 16,21-21-1,0 0-15,0-1 0,21 22 16,1-21-16,-1-21 0,0 21 16,21 0-16,-21-1 0,22-20 15,-1 21-15,0-21 0,1 20 0,-1 1 16,0 0-16,1 21 0,-1 0 0,0 0 16,22 0-16,-22 21 0,-21-21 0,22 21 15,-1 1-15,-21-1 0,0 21 0,-21-21 16,0 0-16,0 22 0,0-22 0,0 0 15,0 0-15,0 22 0,0-22 16,-21 0-16,0 0 0,0 0 0,0-21 16,21 21-16,-21-21 0,-1 0 0,22 22 15,-21-22-15,21-22 16,0 1 0,0 0-16,0 0 0,21 0 15</inkml:trace>
  <inkml:trace contextRef="#ctx0" brushRef="#br0" timeOffset="49332">14372 5546 0,'-21'-21'0,"42"42"0,-42-64 0,21 22 0,0 0 16,0 0-16,0 0 16,0 0-16,21-1 0,0 1 0,-21 0 15,21 21-15,1 0 0,-22-21 0,21 21 16,0 0-16,-21 21 0,21-21 16,-21 21-16,0 22 0,0-22 0,0 21 15,0-21-15,0 22 0,0-1 16,0 0-16,0 1 0,0 20 0,-21-42 15,0 22-15,21-1 0,-21 0 0,-1 1 16,22-22-16,0 21 0,-21-21 16,0 0-16,21 1 0,-21-1 0,21 0 15,0 0 1,0-42 15,0 0-31,0 0 0,0-1 16,0 1-16,0 0 0,0 0 0,21-21 15,-21 20-15,21 1 0,0-21 0,1 21 16,-1 0-16,21-22 0,-21 43 0,22-21 16,-22 0-16,21 21 0,0 0 15,1 0-15,-22 0 0,21 21 0,-21-21 16,22 21-16,-22 0 0,21 1 16,-21 20-16,-21-21 0,0 0 0,0 0 15,0 22-15,0-22 0,0 0 0,0 0 16,-21 0-16,0 1 0,-21-1 0,21-21 15,-22 21-15,1 0 0,21-21 0,-22 0 16,1 21-16,21-21 0,-21 0 16,20 0-16,1 0 0,0 0 0,0 0 15,0 0-15,21-21 16,0 0-16,21 0 0,0 0 16,0-1-16,0 1 0,22 21 15,-22-21-15,21 0 0</inkml:trace>
  <inkml:trace contextRef="#ctx0" brushRef="#br0" timeOffset="49683.85">15028 5842 0,'21'0'0,"-21"21"0,22-21 16,-1 0-16,0 0 0,0 0 16,0 0-16,22 0 0,-22 0 0,21 0 15,0 0-15,1-21 0,-1 21 0,-21-21 16,22 21-16,-22-21 0,0 0 0,0 21 15,0-22-15,-21 1 0,21 0 0,-21 0 16,0 0-16,0 0 0,0-1 16,-21 22-16,0 0 15,0 0-15,0 0 0,0 0 0,-1 22 16,1-1-16,0 0 0,0 0 0,0 0 16,0 0-16,-1 1 0,1 20 0,0-21 15,0 0-15,21 0 0,0 1 0,0-1 16,0 0-16,0 0 0,0 0 0,0 0 15,0 1-15,21-22 0,-21 21 16,21-21-16,0 0 0,22 21 0,-22-21 16,0 0-16,21 0 0,-20 0 0,-1 0 15,21 0-15,-21 0 0,22 0 0,-22-21 16,21 21-16,-21-21 0,22 21 0</inkml:trace>
  <inkml:trace contextRef="#ctx0" brushRef="#br0" timeOffset="50100.61">15917 5800 0,'0'0'0,"0"-21"0,0-22 16,0 22-16,0 0 0,0 0 15,21 21-15,1-21 16,-1-1-16,0 22 0,0 0 16,0 0-16,22 0 0,-22 22 15,0-1-15,0 0 0,0 0 0,0 0 16,1 0-16,-22 22 0,21-22 0,-21 0 15,21 21-15,-21-20 0,0 20 16,0-21-16,0 0 0,0 22 16,0-22-16,0 0 0,0 0 0,-21 0 15,0 0-15,21-42 47,0 0-47,0 0 0,0 0 16,0-22-16,0 22 0,21 0 15,0 0-15,0-21 0,0 20 16,0-20-16,1 0 0,-1 21 16,0-22-16,0 22 0,0 0 0,0 0 0,1 0 15,-1-1 1,0 22 15,0 0-31,0 0 16,0 0-16,1 22 0</inkml:trace>
  <inkml:trace contextRef="#ctx0" brushRef="#br0" timeOffset="50671.79">17568 5927 0,'0'-21'16,"0"-1"-16,0 1 15,0 0-15,0 0 0,0 0 16,0 0-16,0-1 0,0 1 16,-21 21-16,0 0 15,0-21-15,0 21 0,-22 0 16,22 0-16,-21 0 0,-1 0 0,1 21 16,0 0-16,21-21 0,-22 22 0,1-1 15,0 0-15,20 0 0,1 0 0,0 0 16,0-21-16,0 22 0,21-1 15,0 0-15,0 0 0,0 0 0,0 0 16,21 1-16,0-1 16,21-21-16,-20 21 0,-1-21 0,21 21 15,-21-21-15,22 21 0,-22-21 0,0 0 16,0 21-16,0 1 0,0-1 16,-21 0-1,0 0-15,-21-21 16,0 0-16,0 0 0,0 0 0,0 21 15,-1-21-15,1 0 0,-21 0 0,21 0 16,0 0-16,-22 0 0,22 0 16,-21 0-16,21 0 0,-1 0 15,-20 0-15,21 0 0,0 0 0,0 0 16,-1 0-16,-20 0 0,21 0 0,0 0 16,0 0-16,21-21 0,-22 21 0,1 0 15,0 0-15</inkml:trace>
  <inkml:trace contextRef="#ctx0" brushRef="#br0" timeOffset="51968.54">4974 7789 0,'0'-21'15,"0"0"1,0 0-16,0 0 16,0 0-1,0-1 1,0 1-16,0 0 15,0 42 32,0 0-47,0 1 0,-21-1 0,0 0 16,21 0-16,-21 21 0,-1-20 0,22 20 16,-21 0-16,21 1 0,-21-1 0,0 21 15,21-20-15,-21-1 16,21 0-16,0 1 0,-21-1 0,21-21 0,0 0 15,0 22-15,0-22 0,0 0 16,0 0-16,0 0 0,0-42 63,0 0-63,0 0 15,0 0-15,21 0 16</inkml:trace>
  <inkml:trace contextRef="#ctx0" brushRef="#br0" timeOffset="52560.71">5270 8149 0,'0'21'16,"0"1"-1,0-1 1,22-21 0,-1 0-1,0 0 1,0-21-16,0-1 0,-21 1 16,21 21-16,-21-21 15,0 0-15,0 0 16,0 0-1,0-1-15,-21 22 0,0 0 16,0 0-16,0 0 16,0 0-16,21 22 0,0-1 0,-22-21 15,1 21-15,21 0 0,0 0 0,-21-21 16,21 21-16,0 1 0,0-1 16,0 0-16,21-21 15,0 0-15,1 0 16,-1 0-16,0 0 15,-21-21-15,21 21 16,-21-21-16,21 21 0,-21-22 0,0 1 16,0 0-1,0 0-15,-21 21 32,0 0-32,0 0 15,0 21-15,21 0 16,0 0-16,0 1 15,0-1-15,0 0 16,0 0 0,-22-21-16</inkml:trace>
  <inkml:trace contextRef="#ctx0" brushRef="#br0" timeOffset="54008.1">6117 7641 0,'0'-21'16,"0"0"0,0 0-1,0 0-15,0-1 16,0 1-16,0 0 0,0 0 15,0 0-15,0 0 0,0-1 16,21 22 0,0 0-1,1 22-15,-1-1 0,-21 0 16,21 21-16,0-21 0,0 22 16,0-1-16,1-21 0,-1 22 0,-21-1 15,0 0-15,21 1 0,-21-1 16,0 0-16,0 1 0,0-1 0,21 0 15,-21 1-15,0-1 0,0-21 0,0 0 16,0 22-16,0-22 0,0 0 0,0 0 16,0 0-16,0 0 0,0-42 47,0 0-47,0 0 0,0-21 15,0 20-15,0 1 0,0-21 0,0 0 16,0-1-16,0 1 0,21 0 15,0-1-15,-21 1 0,22-22 0,-1 22 0,0 0 16,0-1-16,0-20 0,0 21 16,1-1-16,20 22 0,-21-21 15,0 21-15,0-22 0,22 22 0,-22 21 16,0-21-16,0 0 0,0 21 0,1 0 16,-1 0-1,-21 21 1,0 0-16,0 0 15,0 0-15,21-21 0,-21 22 16,21-22-16</inkml:trace>
  <inkml:trace contextRef="#ctx0" brushRef="#br0" timeOffset="55587.77">7556 7959 0,'0'0'0,"-21"0"0,0 0 0,0 0 15,0 0-15,0 0 0,-1 0 16,1-21 0,21-1-16,0 1 15,0 0-15,0 0 16,-21 0-16,21 0 0,0-1 0,0 1 15,0 0-15,-21 21 0,0-21 0,0 0 16,-1 0-16,1-1 0,0 22 0,0 0 16,-21 0-16,20 0 0,1 0 15,-21 0-15,21 0 0,-22 22 0,22-1 16,-21 0-16,21 0 0,-22 0 0,22 0 16,0 22-16,0-1 0,0-21 0,21 22 15,0-1-15,0-21 0,0 21 0,0-20 16,0 20-16,0-21 0,0 0 15,21 0-15,0-21 0,0 22 0,0-22 16,1 0-16,20 0 0,-21 0 16,21 0-16,1 0 0,-22-22 0,21 1 15,1 21-15,-22-21 0,21 0 0,0 0 16,-20-22-16,-1 22 0,21 0 0,-21-21 16,0 21-16,1-1 0,-1-20 15,-21 21-15,0 0 0,0-22 0,0 22 16,0 0-16,0 0 0,0 0 0,0 0 15,-21 42 17,21 0-32,-22 0 15,22 0-15,0 0 0,0 1 16,-21 20-16,21-21 0,0 0 0,0 0 16,0 22-16,0-22 0,0 0 0,0 0 15,0 0-15,21 1 0,1-1 0,-1-21 16,0 21-16,0-21 0,21 0 15,1 0-15,-22 0 0,21 0 0,1 0 16,-1 0-16,0-21 0,-21 21 0,22-21 16,-1-1-16,-21 22 0,0-21 0,22 0 15,-22 0-15,-21 0 0,21 0 0,-21-1 16,0-20-16,0 21 0,0 0 16,0 0-16,0-1 0,0 1 15,-21 21-15,0-21 0,0 21 0,-1 0 16,1 0-16,0 0 0,0 0 0,0 0 15,0 0-15,21 21 0,-22-21 16,22 21-16,0 1 0,0-1 0,0 0 16,22 0-16,-1 0 15,0 0-15,0 1 0,21-1 0,-20 0 16,-1 0-16,0 0 0,0 0 0,0 1 16,0-1-16,-21 0 0,22 0 15,-22 0-15,0 0 0,0 1 0,0-1 16,21 0-16,0-21 15,-21 21-15,21-21 0,0 0 0,0 0 16,1 0-16,-1 0 16,21 0-16,-21 0 0,0 0 0,22 0 15,-22-21-15,0 21 0,21-21 0,1 0 16,-22-1-16,21 1 0,-21 0 0,22 0 16,-22 0-16,0 0 0,0-1 0,0-20 15,-21 21-15,0-21 0,0 20 0,22 1 16,-22-21-16,0 21 0,0 0 15,0-1-15,0-20 0,-22 21 16,22 0-16,-21 21 0,0 0 0,0 0 16,0 0-16,0 0 15,-1 21-15,1 0 0,-21 0 0,21 0 16,0 22-16,-1-22 0,1 21 0,0 1 16,0-22-16,0 21 0,21-21 15,0 22-15,-21-22 0,21 21 0,0-21 16,0 0-16,0 1 0,0-1 0,0 0 15,21-21-15,0 0 0,0 21 0,0-21 16,0 0-16,1 0 0,-1 0 0,0 0 16,0-21-16,0 0 0,0 21 0,1-21 15,-1-1-15,0 1 0,0 0 16,0 0-16,0 0 0,-21-22 16,0 22-16,22 0 0,-22-21 0,21 21 15,-21-1-15,0-20 0,0 21 0,0 0 16,21 0-16,-21-1 0,0 44 31,0-1-31,0 0 16,0 0-16,0 0 0,0 0 15,0 1-15,0-1 0,0 21 0,0-21 16,0 0-16,21 1 0,-21-1 0,0 0 16,21 0-16,0-21 0,1 21 0,-1-21 15,0 0-15,0 0 0,21 0 0,-20 0 16,20 0-16,0 0 0,-21 0 15,22 0-15,-1 0 0,-21-21 0,22 0 16,-22 0-16,21 0 0,-21-1 0,0 1 16,1 0-16,-1 0 0,0 0 15,-21 0-15,0-22 0,21 22 0,-21 0 16,0 0-16,0 0 16,0 42-1,0 0-15,-21 0 16,21 0-16,0 0 0,0 1 0,0-1 15,0 0-15,0 0 0,0 0 16,0 0-16,0 1 0,0-1 16,0 0-1,0-42 17,21 21-32,-21-21 15,21-1-15,-21 1 0,21 0 0</inkml:trace>
  <inkml:trace contextRef="#ctx0" brushRef="#br0" timeOffset="55868.61">9504 7684 0,'0'0'0,"0"-22"0,-21 22 0,-1 0 15,1 0 1,0 0 0,42 0 15,0-21-16,1 21-15,-22-21 16,21 0-16,-21 0 16,-21 21-1,-1 0-15,1 0 16,0 0-16,0 0 0,0 0 16,21 21-16,0 0 15,0 0 1,21-21-16,0 0 0,0 0 15,0 0-15</inkml:trace>
  <inkml:trace contextRef="#ctx0" brushRef="#br0" timeOffset="56480.77">9567 7557 0,'0'0'0,"0"-22"0,0 1 16,0 0-16,0 0 0,0 0 0,21 0 16,-21-1-16,22 1 0,-22 0 15,21 0-15,0 0 0,-21 0 0,21-1 16,-21 1-16,21 21 0,0-21 16,1 21-16,-22 21 15,0 0-15,0 22 16,21-22-16,-21 0 0,0 21 0,0 1 15,0-1-15,0-21 0,0 22 0,0-1 16,0 0-16,0 1 0,0-1 0,0 0 16,0-21-16,0 22 0,-21-1 0,21-21 15,0 22-15,0-22 0,0 0 16,0 21-16,-22-21 0,22 1 16,-21-1-16,21 0 0,0-42 46,0 0-46,0-1 16,0 1-16,0 0 0,0 0 0,0 0 16,0 0-16,21-1 0,1-20 0,-1 21 15,0 0-15,0 0 0,0-1 0,0 22 16,22-21-16,-22 21 0,21-21 16,-21 21-16,22 0 0,-22 0 0,0 0 15,0 21-15,0 0 0,1-21 0,-22 22 16,0-1-16,0 0 0,0 0 0,0 0 15,0 0-15,0 1 0,-22-1 16,1 0-16,0 0 0,0 0 0,-21 0 16,20 1-16,1-1 0,0 0 0,0-21 15,0 21-15,0-21 0,-1 0 0,1 21 16,21-42 0,0 0-1,0 0-15,0 0 0,21-1 16,1 1-16,-1 0 0,21-21 0</inkml:trace>
  <inkml:trace contextRef="#ctx0" brushRef="#br0" timeOffset="56768.61">10456 7366 0,'0'0'0,"0"-21"0,0 0 0,0 0 15,0-1-15,0 1 0,0 42 31,0 1-31,0-1 0,0 21 16,0-21-16,-21 22 0,21-1 0,-21 0 16,0 1-16,21 20 0,-21-21 0,-1 1 15,22-1-15,0-21 0,-21 22 0,0-1 16,21 0-16,-21 1 0,21-22 0,-21 21 16,21-21-16,-21 0 15,21 1-15,0-1 0,0 0 0,0 0 16,21-42 15,0 0-31,0 0 0,0-1 16,0 1-16</inkml:trace>
  <inkml:trace contextRef="#ctx0" brushRef="#br0" timeOffset="57160.64">10562 7853 0,'21'21'15,"0"-21"1,1 0-16,-1 0 0,0 0 16,0 0-16,0 0 0,0 0 0,1 0 15,-1-21-15,0 21 0,-21-21 0,21 21 16,0-21-16,-21-1 0,0 1 16,0 0-16,0 0 0,0 0 15,-21 21 1,0 0-16,0 0 0,0 21 15,-1 0-15,1-21 0,0 21 0,0 0 16,0 1-16,21-1 0,-21 0 16,21 0-16,0 0 0,0 0 0,0 1 15,0-1-15,0 0 0,0 0 16,21-21 0,0 0-16,0 0 0,0 0 0,0 0 15,1 0-15,-1 0 0,0 0 16,0 0-16,0 0 0,-21-21 15,0 0 1,0 0 0,-21 21-16,0 0 0,0 0 15,0 0-15</inkml:trace>
  <inkml:trace contextRef="#ctx0" brushRef="#br0" timeOffset="58192.91">4699 9631 0,'-21'21'16,"0"-21"-1,-1 0-15,1 0 0,0 0 16,0 0-16,0-21 15,21 0-15,-21 21 0,21-21 0,0-1 16,0 1-16,0 0 0,0 0 16,0 0-16,21 0 0,-21-1 15,21 22-15,0-21 0,0 21 0,0 0 16,1 0-16,-1 0 0,0 0 0,0 0 16,0 0-16,0 21 0,1 1 15,-1 20-15,0-21 0,0 21 0,0-20 16,-21 20-16,0 0 0,0 1 0,0-1 15,0 0-15,0 1 0,0-1 16,-21-21-16,-21 21 0,21 1 0,-1-22 16,-20 0-16,0 21 0,21-20 0,-22-1 15,1 0-15,0 0 0,20-21 16,-20 21-16,21-21 0,-21 0 0,20 0 16,-20 0-16,21 0 0,0 0 0,0 0 15,-1 0-15,1-21 0,21 0 16,-21 0-16,21 0 0,-21-1 0,21 1 15,0-21-15,0 21 0,0 0 16,0-22-16,0 22 0,0 0 0,21 0 16,0 21-16,0-21 0,1-1 15,-1 22-15,21 0 0,-21 0 0,22 0 16,-22 0-16,21 22 0,-21-1 16,22-21-16,-22 21 0,0 0 0,0 0 15,0 0-15,0 22 0,-21-22 0,22 0 16,-22 0-16,0 0 0,0 1 0,0-1 15,0 0-15,0 0 0,21 0 0,-21 0 16,0 1 0,0-1-16,21-21 15,0 0 1,0-21-16,0-1 16,-21 1-16</inkml:trace>
  <inkml:trace contextRef="#ctx0" brushRef="#br0" timeOffset="58379.8">5249 9927 0,'0'0'0,"0"21"0,21-21 15,-42 0 32,0 0-31,42 0 15</inkml:trace>
  <inkml:trace contextRef="#ctx0" brushRef="#br0" timeOffset="59272.56">6265 10118 0,'0'21'0,"0"-42"16,-21 63-16,21-21 0,-21-21 0,0 0 16,0 0-16,-1 0 0,1 0 15,0 0-15,0 0 0,0 0 0,0-21 16,21 0 0,0 0-16,0 0 0,0-1 15,21 1-15,0-21 0,0 21 0,0-22 16,22 22-16,-22-21 0,21 0 0,-21-1 15,22 1-15,-1 0 0,-21-1 0,0 1 16,22 0-16,-43 20 0,21-20 0,-21 21 16,0-21-16,0 20 15,0 1-15,-21 21 0,-1 0 16,1 0-16,0 21 0,0 1 0,0-1 16,-22 0-16,22 0 0,21 0 0,-21 22 15,21-22-15,0 0 0,0 21 16,0-21-16,0 1 0,0 20 0,21-21 15,0 0-15,1 0 0,20 22 16,-21-22-16,21 0 0,1 0 0,-22 0 16,21 1-16,-21-1 0,22 0 0,-22-21 15,0 21-15,-21 0 0,0 0 16,0 1-16,-21-22 16,0 0-16,0 0 0,-1 0 15,-20 0-15,0 0 0,21 0 0,-22 0 16,1 0-16,21 0 0,-22-22 15,22 22-15,-21 0 0,21 0 16,0-21-16,-1 21 0,1 0 0,21 21 31,21 1-31,1-1 16,-1-21-16,0 21 0,0-21 0,0 21 16,0-21-16,22 0 0,-22 0 0,21 0 15,1 0-15,-1 0 0,0 0 16,1 0-16,-1 0 0,0 0 0,22-21 15,-22 0-15,0 0 0,1-1 0,-1 22 16,0-21-16,1 0 0,-22-21 0,21 21 16,-21-1-16,1 1 0,-1-21 15,-21 21-15,0-22 0,0 1 0,0 0 16,0-1-16,0 1 0,0 0 0,0-1 16,0 1-16,0 21 0,0-21 15,0-1-15,0 22 0,0 0 0,0 0 16,0 42-1,0 0-15,0 0 16,0 0-16,0 22 0,0-1 0,0 0 16,0-20-16,0 41 0,0-21 0,0 1 15,0-1-15,0 0 0,0 1 16,0-22-16,0 21 0,0-21 0,0 22 16,0-22-16,0 0 0,0 0 0,0 0 15,0 1-15,21-22 31,0-22-15,-21 1-16,0 0 0,0 0 16,0 0-16</inkml:trace>
  <inkml:trace contextRef="#ctx0" brushRef="#br0" timeOffset="59464.45">6985 9843 0,'0'0'0,"-21"0"15,0 0-15,-1 0 0,1 0 16,42 0-1,1 0 1,-1-22-16,0 22 16,0 0-16,0 0 0,22-21 0,-22 21 15,0 0-15,21 0 0,-21-21 0,1 21 16,-1 0-16,0 0 0,-21-21 0,21 21 16,0-21-16,0 21 0,1 0 15,-1-21-15,21 21 0,-21 0 0</inkml:trace>
  <inkml:trace contextRef="#ctx0" brushRef="#br0" timeOffset="61003.85">8191 10033 0,'-21'21'0,"42"-42"0,-84 42 0,42-21 0,-22 21 15,1-21-15,0 0 0,21 0 0,-22 0 16,22 0-16,-21 0 0,21 0 0,-1-21 16,22 0-1,0 0-15,0 0 0,0 0 16,22-1-16,-1 1 0,-21 0 16,21 0-16,0 0 0,-21 0 15,0-22-15,21 22 0,-21 0 0,0-21 16,0 20-16,0 1 0,0 0 0,-21 0 15,21 0-15,-21 21 0,0 0 0,-22 0 16,22 0-16,-21 0 0,0 0 0,20 21 16,-20 0-16,0 0 0,-1 0 15,1 1-15,21 20 0,-21-21 0,20 21 16,1-20-16,0 20 0,0-21 0,21 21 16,-21-20-16,21 20 0,0-21 0,0 0 15,0 0-15,21 1 0,0-22 16,0 0-16,22 0 0,-22 0 0,0 0 15,21 0-15,-21 0 0,22 0 16,-1 0-16,0-22 0,1 1 16,-22 0-16,21 21 0,1-21 0,-1 0 15,-21 0-15,0-1 0,0 1 0,1 0 16,-1 0-16,-21-21 0,0 20 0,0 1 16,0 0-16,0 0 0,0 0 0,0 42 46,0 0-46,0 0 0,0 0 0,-21 22 16,21-22-16,0 0 0,0 0 0,0 22 16,0-22-16,0 0 0,0 0 0,0 21 15,0-20-15,21-22 0,-21 21 16,21 0-16,0-21 0,0 0 0,0 21 16,1-21-16,20 0 0,-21 0 0,64-21 15,-43 0 1,-21 21-16,22-21 0,-22-1 0,21 1 15,-21 0-15,22 0 0,-22 0 0,0-22 16,0 22-16,-21-21 0,21 21 0,0-22 16,-21 1-16,0 0 0,0-1 0,0 1 15,0 0-15,0-1 0,0-20 0,0 42 16,0-22-16,0 1 0,0 21 0,0 0 16,0 0-16,0-1 0,0 44 31,0-1-31,0 0 15,0 21-15,0-21 0,0 22 0,0-1 16,0 0-16,-21 1 0,21-1 0,-21 0 16,21 22-16,0-22 0,0 1 0,0-1 15,0-21-15,0 21 0,0 1 0,0-22 16,0 0-16,21 0 0,0 0 0,1-21 16,-1 22-16,0-22 0,21 0 15,-21 0-15,22 0 0,-22 0 0,0-22 16,21 22-16,-20-21 0,20 0 15,-21 0-15,0 0 0,0 0 0,1-1 0,-1 1 16,0 0-16,0 0 0,-21 0 16,0 0-16,0-1 0,0 1 0,0 0 15,0 0-15,0 0 16,0 42 0,-21-21-16,21 21 0,0 0 15,0 0-15,0 1 0,-21-1 0,21 0 16,0 0-16,0 21 0,0-20 0,0-1 15,0 0-15,0 0 0,0 0 0,21 0 16,0 1-16,0-22 16,0 0-16,1 0 0,-1 0 0,0 0 15,0 0-15,0 0 0,22 0 16,-22 0-16,0-22 0,0 22 0,21-21 16,-20 0-16,-1 0 0,0 0 0,0 0 15,0-1-15,0-20 0,1 21 16,-1 0-16,0 0 0,0-22 0,-21 22 15,21 0-15,0 21 0,1-21 0,-22 0 16,21 21 0,-21 21-1,0 0 17,21-21-1,0 0-16,-21-21-15,0 0 0,0-1 16,0 1 0,0 0-16,-21 21 31,0 21-15,0-21-16,21 21 0,-22 1 0,22-1 15,-21 0-15,0 0 0,21 0 0,0 0 16,-21 22-16,21-22 0,0 0 0,0 0 15,0 0-15,0 1 0,0-1 16,21 0-16,0-21 0,0 21 16,1-21-16,-1 0 15,21 0-15,-21 0 0,0 0 0,22 0 16,-1 0-16,-21 0 0,22-21 0,-22 21 16,21-21-16,-21 21 0,0-21 0,-21-1 15,22 22-15,-1-21 0,-21 0 16,0 0-16,0 0 0,0 0 15,0-1-15,0 1 0,0 0 16</inkml:trace>
  <inkml:trace contextRef="#ctx0" brushRef="#br0" timeOffset="61208.73">9864 9398 0,'0'0'0,"-64"-21"15,43 21-15,21-21 0,-21 21 16,0 0-16,-1 0 16,1 0-1,0 0-15,0 0 0,0 0 16,0 0 0,-1 0-1</inkml:trace>
  <inkml:trace contextRef="#ctx0" brushRef="#br0" timeOffset="61460.59">8848 9525 0,'0'0'16,"-43"21"-16,1 0 0,0-21 0,-1 22 0,22-22 15,0 0-15,42 0 16,0 0-1,0-22-15,22 22 0,-1-21 16,0 21-16,1 0 0,-1-21 0,0 0 16,-20 21-16,20 0 0,0 0 0,-21 0 15,1 0-15,-1 0 0,-21 21 16,0 0 0,-43 0-16,22-21 0,-21 22 15,0-1-15,-1 0 0</inkml:trace>
  <inkml:trace contextRef="#ctx0" brushRef="#br0" timeOffset="62503.58">4466 11303 0,'0'0'0,"-21"21"0,0-21 15,0 0-15,-1 0 0,1 0 0,0 0 16,0 0-16,0 0 0,0-21 15,-1 0-15,22 0 16,0 0-16,0-1 0,0 1 16,0 0-16,0 0 0,22 21 0,-1-21 15,0 0-15,0-1 16,0 22-16,22 0 0,-22 0 0,0 0 16,21 0-16,-21 0 0,1 0 0,-1 22 15,0-1-15,0 21 0,-21-21 0,21 22 16,-21-22-16,0 21 0,0 0 0,0-20 15,-21 20-15,0 0 0,0-21 16,0 22-16,21-22 0,-22 21 0,1-21 16,0 1-16,0-22 0,21 21 0,-21 0 15,0-21-15,-1 0 0,1 0 16,0-21 0,21 0-16,0-1 15,0 1-15,0 0 16,0 0-16,0 0 15,21 21-15,0 0 16,1 0-16,-1 0 0,21 0 0,0 0 16,-20 21-16,20 0 0,-21-21 0,21 21 15,-20 0-15,-1 1 0,0-1 16,0 21-16,-21-21 0,0 0 0,0 1 16,0-1-16,0 0 0,-21 0 0,0 21 15,0-20-15,-1-22 0,1 21 0,0 0 16,-21 0-16,21-21 0,-1 0 0,-20 21 15,21-21-15,0 0 0,0 0 16,-1 0-16,1 0 0,0 0 16,0-21-16,0 21 0,0-21 0,-1 0 15,1 21-15,0-21 0,0-1 0,0 22 16,0-21-16,-1 0 0,22 0 0,-21 21 16,21-21-16,-21 21 0,21-21 31,21 21-16,0-22-15,22 22 0,-22-21 16,21 0-16</inkml:trace>
  <inkml:trace contextRef="#ctx0" brushRef="#br0" timeOffset="62716.46">5524 11578 0,'0'0'15,"0"21"-15,0 1 16,-21-22-16,0 0 0,0 0 16,0 0-16,0 0 0,-1 0 15,1 0-15,0 0 0,0 0 16,42 0 15,21 0-15</inkml:trace>
  <inkml:trace contextRef="#ctx0" brushRef="#br0" timeOffset="64063.74">6223 11578 0,'-21'0'0,"42"0"0,-42-21 0,0 0 16,-1 0-16,22 0 0,0-1 15,0 1-15,0 0 0,0 0 0,0 0 16,0 0-16,0-1 0,0 44 31,0-1-31,0 0 16,0 0-16,0 0 0,-21 22 0,21-1 15,0-21-15,-21 21 0,0 1 0,21-1 16,0-21-16,-21 22 0,0-22 0,21 21 16,-22-21-16,22 0 0,-21 1 0,21-1 15,0 0-15,0 0 16,0-42 0,0 0-1,21 0-15,1-1 0,-22-20 16,21 21-16,0 0 0,-21 0 0,21-22 15,0 22-15,0-21 0,-21 21 0,22-22 16,-1 22-16,0-21 0,0 21 0,0-22 16,0 22-16,1 0 0,-1 0 15,0 21-15,0 0 0,0 0 0,0 0 16,1 0-16,-1 0 0,0 21 0,0 0 16,-21 0-16,21 0 0,0 1 15,1 20-15,-22-21 0,0 0 0,21 22 0,-21-22 16,21 21-16,-21-21 0,0 22 15,0-22-15,0 0 0,21 0 0,-21 0 16,21 0-16,-21 1 0,21-1 16,1-21-16,-1 0 15,0 0-15,0 0 0,0-21 16,22-1-16,-22 22 0,0-21 0,0 0 16,0 0-16,0 0 0,1 0 0,-1-1 15,0 1-15,0 0 0,-21 0 0,21 0 16,-21-22-16,21 22 0,-21 0 15,0 0-15,0 0 0,0 0 16,0 42 0,0 0-1,0 0-15,0 0 0,0 0 0,0 1 16,0-1-16,0 0 0,0 0 0,0 21 16,0-20-16,0-1 0,0 0 0,0 0 15,0 0-15,0 0 0,0 1 0,22-22 16,-22 21-16,21-21 0,0 0 15,0 0-15,0 0 0,0 0 0,1 0 16,-1 0-16,0 0 0,0-21 0,0-1 16,-21 1-16,0 0 15,21 0-15,-21 0 0,0 0 16,0-1-16,-21 22 0,0-21 0,0 0 16,0 0-16,-22 0 0,22 0 0,0 21 15,0-22-15,0 1 0,0 21 16,-1-21-16,1 21 0,21-21 15,0 0-15,21 21 16,1-21-16,-1 21 0,21 0 0,-21-22 16,22 22-16,-1 0 0,0 0 0,1 0 15,-1 0-15,21 0 0,-20 0 0,-1 0 16,0 0-16,22 0 0,-22 22 0,-21-1 16,22-21-16,-22 21 15,0 0-15,0 0 0,-21 0 0,0 1 16,0-1-16,0 0 0,0 0 0,0 0 15,0 0-15,-21 1 0,21-1 0,-21-21 16,0 21-16,0 0 0,21 0 0,-22 0 16,1-21-1,21-21 17,0 0-32,0 0 15,0 0-15,0 0 0,21-1 0,-21 1 16,22 0-16,-1-21 0,0 21 15,0-22-15,0 22 0,0 0 16,1 0-16,-1 0 0,0-1 0,21 1 16,-21 21-16,1 0 0,20 0 0,-21 0 15,0 21-15,0 1 0,1-22 0,-22 42 16,21-21-16,-21 0 0,21 0 0,-21 1 16,0 20-16,0-21 0,0 0 0,0 0 15,0 22-15,0-22 0,0 0 0,0 0 16,-21 0-16,0 1 0,21-1 15,-22 0 1,1-21 0,21-21-1,0 0-15,0-1 16,0 1-16,0 0 0,0 0 16</inkml:trace>
  <inkml:trace contextRef="#ctx0" brushRef="#br0" timeOffset="64935.81">8784 11811 0,'0'0'0,"-21"21"31,0-21-31,0 0 0,-1 0 16,1-21-16,21 0 15,0 0-15,0 0 0,0-1 16,0 1-16,0 0 0,0 0 16,21-21-16,1 20 0,-22 1 0,21-21 15,0 21-15,-21-22 0,0 22 0,21-21 16,-21 21-16,0-22 0,21 22 0,-21 0 16,0 0-16,0 42 31,0 0-31,-21 0 0,21 1 15,0-1-15,-21 0 0,21 21 16,0-21-16,0 22 0,0-22 0,0 21 16,0-21-16,21 1 0,-21 20 0,21-21 15,-21 0-15,21 0 0,-21 1 0,22-1 16,-22 0-16,0 0 0,0 0 0,0 0 16,0 1-1,-22-22-15,1 0 0,0 0 16,0 0-16,0 0 0,0 0 15,-1 0-15,1-22 0,-21 22 0,21-21 16,0 0-16,-1 21 0,1-21 0,0 0 16,0 0-16,0 21 0,0-22 15,-1 1-15,22 42 32,0 1-17,0-1-15,22 0 0,-1 0 16,0 0-16,0-21 0,0 21 0,0-21 15,22 0-15,-22 22 0,21-22 16,-21 0-16,22 0 0,-1 0 0,0 0 16,1 0-16,-1 0 0,0-22 0,1 22 15,-1-21-15,0 0 0,1 0 0,-1 21 16,-21-21-16,22 0 0,-22-1 16,0 1-16,0-21 0,0 21 0,-21 0 0,0-22 15,21 1-15,-21 21 0,0-22 16,22 1-16,-22 0 0,0-1 0,0 1 15,0 0-15,0-1 0,0 1 0,0 21 16,0 0-16,0 0 0,0-1 16,-22 22-16,1 22 15,21-1-15,-21 21 0,21-21 16,0 22-16,0-1 0,-21 0 0,21 1 16,-21-1-16,21 0 0,-21-21 0,21 22 15,0-1-15,0 0 0,0-20 0,0 20 16,0-21-16,0 0 0,0 0 0,0 1 15,0-1-15,0 0 0,0 0 16,21-21-16,0 0 16,0-21-1,-21 0 1,0 0-16,0-1 0,0 1 16</inkml:trace>
  <inkml:trace contextRef="#ctx0" brushRef="#br0" timeOffset="65116.34">9165 11557 0,'0'0'0,"-21"0"16,42 0 15,-21-21-31,21 21 16,0 0-16,1-21 0,-1 21 16,0 0-16,0 0 0,0-21 0,0 21 15,1 0-15,-1 0 0,0-22 16,0 22-16,0 0 0,0-21 15,1 21-15</inkml:trace>
  <inkml:trace contextRef="#ctx0" brushRef="#br0" timeOffset="66585.21">9948 11748 0,'0'21'16,"21"-21"0,-21-21-16,22 21 0,-22-22 15,0 1-15,0 0 0,0 0 16,0 0-16,0 0 0,0-1 0,0 1 16,0 0-16,0 0 0,0 0 15,0 0-15,-22-1 0,1 1 0,0 0 16,0 21-16,0 0 15,0 0-15,-1 0 0,1 0 0,0 0 0,0 21 16,0 0-16,0 1 0,-1-1 16,1 0-16,21 0 0,-21 21 0,21-20 15,-21-1-15,21 21 0,-21-21 0,21 0 16,0 1-16,0-1 0,0 0 0,0 0 16,0 0-16,21-21 0,0 21 0,0-21 15,0 0-15,1 0 0,-1 0 0,0 0 16,0 0-16,0 0 0,0-21 0,1 21 15,-1-21-15,0 0 0,0 21 16,0-21-16,0 0 0,1-1 0,-22 1 16,21 0-16,0 0 0,-21 0 15,0 0-15,0-1 0,21 1 0,-21 0 16,0 0-16,21 0 0,-21-22 0,0 22 16,0 0-16,0 42 31,0 0-31,0 1 15,0 20-15,0-21 0,0 0 0,0 0 16,0 1-16,0-1 0,0 21 16,0-21-16,21 0 0,-21 1 0,22-22 15,-1 21-15,-21 0 0,21-21 0,0 0 16,0 0-16,0 0 0,1 0 16,-1 0-16,0 0 15,0-21-15,0 21 0,0-21 0,1-1 16,-1 1-16,0 0 0,0 0 0,-21 0 15,21 0-15,0-1 0,-21-20 0,22 21 16,-1-21-16,-21-1 0,21 22 0,-21-21 16,0-1-16,0 1 0,0 21 0,21-21 15,-21-1-15,21 22 0,-21-21 0,0 21 16,0-1-16,21 22 0,-21 22 31,0-1-31,0 0 0,0 21 16,0-21-16,0 22 0,0-1 0,-21-21 15,21 22-15,-21-1 0,21 0 16,0 1-16,-21-1 0,0-21 0,21 21 16,-21-20-16,21 20 0,0-21 0,0 0 15,0 0-15,0 1 0,0-1 0,0 0 16,0 0-16,21-21 16,0 0-16,0 0 0,0 0 0,0 0 15,1 0-15,-1-21 0,0 21 0,0-21 16,0 21-16,0-21 0,-21-1 0,22 22 15,-1-21-15,0 0 0,-21 0 0,0 0 16,21 0-16,-21-1 0,21 22 16,-21-21-16,0 42 47,0 1-47,0-1 0,0 0 15,0 0-15,0 0 0,0 0 0,0 1 16,0-1-16,0 0 15,21 0-15,1-21 16,-1 0-16,0 0 0,0 0 0,0 0 16,0 0-16,1 0 0,20 0 0,-21 0 15,21 0-15,-20-21 0,20 21 0,-21-21 16,21 0-16,1 21 0,-22-22 0,21 1 16,-21 0-16,22 21 0,-22-21 0,0 0 15,21 0-15,-20-1 0,-22 1 16,21 21-16,0-21 0,-21 0 0,21 21 15,-21-21 95,0 0-95,0-1 1,-21 22 0,0 0-16,0 0 15,-1 22-15,22-1 0,-21 0 16,21 0-16,-21 0 0,0 0 16,0 1-16,21-1 0,0 0 0,0 0 15,0 0-15,-21 0 0,21 1 0,0-1 16,0 0-16,0 0 0,21-21 15,0 0-15,0 0 16,0 0-16,0 0 0,1 0 16,20 0-16,-21 0 0,0 0 0,0-21 15,1 21-15,-1-21 0,0 21 16,0-21-16,-21-1 0,0 1 0,0 0 16,21 21-16,-21-42 0,0 21 0,21-1 15,-21 1-15,0 0 0</inkml:trace>
  <inkml:trace contextRef="#ctx0" brushRef="#br0" timeOffset="66811.75">11705 11070 0,'0'0'0,"-21"0"0,0 0 15,0-21 1,-1 21 15,1 0-31,0 0 16,0 0-1,21 21-15,-21-21 16,0 0-16,-1 21 16</inkml:trace>
  <inkml:trace contextRef="#ctx0" brushRef="#br0" timeOffset="67060.62">10668 11324 0,'0'0'0,"-21"0"0,0 21 16,-1-21-16,44 0 16,-1-21-1,21 0-15,-21 21 0,22-21 0,-22 21 16,21 0-16,0-21 0,1 21 0,-1 0 15,0-21-15,1 21 0,-22 0 0,0 0 16,0 0-16,0 0 0,1 0 16,-44 0-1,1 0 1,0 0-16,0 0 0,0 0 0,-22 21 16</inkml:trace>
  <inkml:trace contextRef="#ctx0" brushRef="#br0" timeOffset="68919.62">762 13801 0,'21'0'0,"-21"-21"32,0-1-17,0 1-15,-21 21 0,21-21 16,0 0-16,0 0 0,0 0 16,0-1-16,0 1 15,0 0-15,0 42 31,0 0-31,0 1 0,0-1 16,0 21-16,0-21 0,0 22 16,0-1-16,0 0 0,0 1 0,0 20 15,-21-21-15,0 1 0,21-1 0,-22 0 16,1 1-16,0-1 0,0 0 16,21-20-16,0 20 0,0-21 0,0 0 15,0 0-15,0-42 31,0 0-31,0 0 16,21 0-16,-21 0 0,21-1 16,-21 1-16,21 21 0,1-21 15,-22 0-15,21 0 0,0 21 16,0-21-16,0 21 0,0-22 0,1 22 16,-1 0-16,21 0 0,-21 0 0,0 0 15,1 0-15,-1 0 16,0 0-16,0 0 0,0 0 0,0 0 15,1 0-15,-1 0 16,0 0-16,0 0 16,0-21-16,-21 0 0,0 0 15,21 21-15,-21-21 16,0 0-16,0-1 0,0 1 16,0 0-16,-21 0 15,0 0-15,0 21 0,0 0 16,21-21-16,-21 21 0,-1 0 0,1 0 15,0 0-15,0 0 0,0 0 16,0 21-16,-1 0 0,22 0 0,-21 0 16,21 0-16,0 22 0,0-22 15,0 0-15,0 21 0,0 1 0,0-22 16,0 21-16,0-21 0,0 22 0,0-22 16,21 21-16,-21-21 0,0 1 15,22-1-15,-22 0 0,21 0 0,-21 0 16,0 0-16,0 1 0,0-1 15,0-42 32,0-1-31</inkml:trace>
  <inkml:trace contextRef="#ctx0" brushRef="#br0" timeOffset="69293.39">1651 14309 0,'0'0'0,"0"21"0,0 0 16,21-21 15,0-21-16,-21 0-15,21 0 16,1-1-16,-22 1 0,0 0 16,0 0-16,0 0 15,0 0 1,-22 21 15,22 21-15,-21 0-16,21 0 15,0 0-15,0 0 32</inkml:trace>
  <inkml:trace contextRef="#ctx0" brushRef="#br0" timeOffset="71304.17">3069 13991 0,'0'21'0,"0"1"0,0-1 16,21-21-16,0 0 15,1 0-15,-1 0 16,0 0-16,0-21 0,0-1 15,0 1-15,1 0 0,-1 0 16,0 0-16,0 0 0,0-1 0,0 1 16,1 0-16,-22 0 0,0-21 15,0 20-15,0 1 0,0 0 0,-22 0 16,1 0-16,0 0 0,-21-1 16,21 1-16,-1 21 0,-20 0 0,0 0 15,-1 0-15,22 0 0,-21 21 16,0 1-16,-1 20 0,1-21 0,21 21 15,-22 1-15,22-1 0,-21 0 0,21 1 16,0-1-16,21 0 16,0 1-16,0-22 0,0 21 0,0-21 15,0 1-15,21-1 0,0 0 0,0 0 16,0-21-16,0 0 0,22 0 16,-22 0-16,0 0 0,21 0 0,-20-21 15,20 21-15,-21-21 0,21 0 16,-20-1-16,20 1 0,0 0 0,-21-21 15,22 21-15,-22-1 0,0 1 0,0-21 16,0 21-16,1 0 0,-22-22 16,0 22-16,0 0 0,0 0 0,0 0 15,0-1-15,-22 22 32,1 22-32,21-1 15,-21 21-15,21-21 0,0 0 16,0 22-16,-21-22 0,21 21 0,0-21 15,0 1-15,0 20 0,0-21 0,0 0 16,0 0-16,21 1 0,0-1 16,0-21-16,1 21 0,-1-21 0,21 0 15,0 0-15,1 0 0,-1 0 0,0-21 16,22 0-16,-22 21 0,22-22 16,-22 1-16,22-21 0,-22 21 0,0 0 15,1-22-15,-1 22 0,0-21 0,-21-1 16,1 1-16,-1 0 0,0-1 15,-21 1-15,21 0 0,-21-22 16,0 22-16,0 0 0,0 20 0,0-20 16,0 21-16,0 0 0,0 0 15,-21 42 1,21 0-16,-21 21 16,21-21-16,0 22 0,0-1 15,-21 0-15,-1 22 0,22-22 0,-21 1 16,21-1-16,0 0 0,0 1 0,0-1 15,0-21-15,0 21 0,0-20 16,0-1-16,0 0 0,21 0 0,1 0 16,-1-21-16,0 0 0,0 0 0,0 0 15,0 0-15,22 0 0,-22 0 16,21-21-16,-21 0 0,22 0 16,-1 0-16,0-22 0,1 22 0,-1-21 15,-21 21-15,22-22 0,-22 1 16,21 21-16,-21-22 0,0 1 0,-21 0 15,0-22-15,0 43 0,0-21 0,0-1 16,0 1-16,0 21 0,0 0 16,0 0-16,-21 21 0,0 0 15,0 21-15,21 21 0,-21-21 16,21 22-16,0-1 0,-21 0 16,21 1-16,0 20 0,0-21 0,0 1 15,0-1-15,0 0 0,0 1 0,0-22 16,0 21-16,21-21 15,0 22-15,0-22 0,0-21 0,0 21 16,1 0-16,-1-21 0,0 0 0,0 0 16,21 0-16,-20 0 0,-1 0 0,21 0 15,-21 0-15,0-21 0,22 0 16,-22 0-16,21 21 0</inkml:trace>
  <inkml:trace contextRef="#ctx0" brushRef="#br0" timeOffset="72124.7">6011 13864 0,'0'0'0,"21"0"0,-21-21 0,22 0 0,-22 0 16,0 0-16,0-1 16,21 22-16,-21 22 31,0-1-16,0 0-15,0 21 0,0-21 0,0 1 16,0 20-16,0-21 0,0 0 0,0 22 16,0-22-16,0 0 0,0 0 0,0 0 15,0 0-15,0 1 0,-21-1 16,21-42 15,0-1-31,0 1 16,0 0-16,0 0 0,0-21 15,0 20-15,0 1 0,21-21 0,-21 21 16,21-22-16,0 1 0,0 21 0,-21-21 16,21-1-16,1 22 0,-1 0 15,21 0-15,-21 0 0,0-1 0,1 22 16,20 0-16,-21 0 0,0 22 0,22-1 16,-22 0-16,0 0 0,21 21 15,-21-20-15,1-1 0,-1 21 16,-21-21-16,0 22 0,21-22 0,-21 21 0,0-21 15,0 0-15,0 22 0,0-22 16,0 0-16,-21 0 16,0 0-16,-1-21 0,1 0 15,0 0-15,21-21 16,0 0-16,0 0 16,0 0-16,0 0 0,21-1 15,0-20-15,1 21 0,-1-21 0,0-1 16,21 22-16,-21-21 0,22-1 0,-22 22 15,21-21-15,1 21 0,-22 21 16,21-21-16,0 21 0,-20 0 0,-1 0 16,0 21-16,21 0 0,-21 0 15,-21 0-15,22 22 0,-22-22 0,21 21 16,-21-21-16,0 22 0,0-22 0,0 0 16,0 21-16,0-21 0,0 1 15,0-1-15,0 0 0,0 0 16,21-21 15</inkml:trace>
  <inkml:trace contextRef="#ctx0" brushRef="#br0" timeOffset="73135.67">7302 13949 0,'0'21'31,"22"-21"-31,-1 0 16,0 0-16,0 0 0,0 0 0,0 0 16,1 0-16,20-21 0,0 0 0,-21 21 15,22-21-15,-22-1 0,0 22 16,0-21-16,0 0 0,1 0 0,-22 0 16,0 0-16,0-1 15,0 1-15,0 0 0,-22 21 0,1 0 0,0 0 16,0 0-16,0 0 0,0 0 15,-1 0-15,1 21 0,0 0 16,0 1-16,0-1 0,0 0 0,21 0 16,0 21-16,-22-20 0,22-1 0,0 21 15,0-21-15,0 22 0,0-22 16,0 0-16,0 0 0,0 0 0,22 0 16,-22 1-16,21-22 0,21 21 0,-21-21 15,0 0-15,22 0 0,-22 0 0,21 0 16,-21 0-16,22 0 0,-1 0 0,-21-21 15,22 21-15,-22-22 0,21 1 16,-21 0-16,0 0 0,1 0 0,-1 0 16,0-1-16,-21-20 0,0 21 0,21 0 15,-21-22-15,0 22 0,0 0 16,21 0-16,-21 0 0,0 0 16,0-1-16,0 44 31,0-1-31,-21 0 0,21 0 0,0 0 15,-21 22-15,21-22 0,0 0 16,0 21-16,-21-21 0,21 1 0,-21-1 16,-1 21-16,22-21 0,0 0 0,-21 1 15,0-1-15,21 0 0,-21-21 16,21 21-16,0-42 31,0 0-15,0 0-16,0-1 0,0 1 0,0 0 15,0 0-15,21-21 0,-21 20 16,21 1-16,0-21 0,1 0 0,-1 20 16,21-20-16,-21 21 0,0 0 0,22 0 15,-22 21-15,21 0 0,1 0 0,-22 0 16,21 0-16,-21 0 0,22 21 16,-22 0-16,0 0 0,0 0 0,0 22 15,0-22-15,1 21 0,-22-21 0,21 0 16,-21 22-16,0-22 0,0 0 0,0 0 15,0 0-15,0 1 16,0-1-16,-21 0 0,-1-21 0,22 21 16,-21-21-16,0 0 15,21-21 1,0 0-16,0 0 16,21-1-16,-21 1 0,21-21 0,1 21 15,-1-22-15,21 22 0,-21-21 0,22 0 16,-22 20-16,21-20 0,0 21 0,22 0 15,-22 0-15,22-1 0,-22 22 16,0 0-16,1 0 0,-1 0 0,-21 22 16,0-1-16,1 0 0,-22 0 15,0 21-15,0-20 0,0 20 0,0-21 16,0 21-16,0-20 0,-22-1 16,1 21-16,0-21 0,21 0 0,-21 1 15,0-1-15,0 0 0,21 0 0,-22-21 16,22 21-16,0-42 15,22 0 1,-1 21-16,0-21 0,0 0 0</inkml:trace>
  <inkml:trace contextRef="#ctx0" brushRef="#br0" timeOffset="73764.24">9292 13356 0,'21'-21'0,"-42"42"0,42-84 0,0 42 16,-21-1-16,0 1 0,0 0 0,0 0 15,0 0-15,22 0 0,-22 42 32,0 0-32,0 0 0,0 21 15,21-20-15,-21 20 0,0 0 0,0 1 16,0 20-16,0-21 0,0 22 0,0-1 16,0 1-16,0-22 0,0 22 0,0-22 15,0 0-15,0 1 0,0-1 16,0 0-16,0-20 0,0-1 0,0 0 15,-21 0-15,21 0 0,0-42 32,0 0-17,0 0-15,0 0 0,0-1 16,0 1-16,0-21 0,0 21 16,21-22-16,-21 1 0,21 21 0,0-21 15,21-1-15,-20 1 0,20 21 0,-21 0 16,21-1-16,1 1 0,-1 21 15,0 0-15,-20 0 0,20 0 0,0 21 16,-21 1-16,1-1 0,-1 21 0,0-21 16,-21 22-16,21-22 0,-21 21 0,0 0 15,0-20-15,0 20 0,-21-21 16,0 21-16,0-20 0,-1-1 0,-20 0 16,21 0-16,0 0 0,0 0 0,-1-21 15,1 22-15,0-22 0,0 0 16,0 0-16,0 0 0,21-22 15,0 1 1,0 0-16,21 0 0,0 0 16</inkml:trace>
  <inkml:trace contextRef="#ctx0" brushRef="#br0" timeOffset="74104.05">9969 13949 0,'22'21'0,"-1"-21"15,0 0-15,0 0 16,0 0-16,0 0 0,1 0 16,20-21-16,-21 0 0,0 21 0,22-21 15,-22 21-15,0-22 0,0 1 0,0 0 16,0 0-16,-21 0 0,0 0 0,0-1 16,0 1-16,0 0 0,0 0 15,0 0-15,-21 21 16,0 0-16,0 0 0,0 21 15,0 0-15,-1 0 0,22 0 0,-21 1 16,0 20-16,21-21 0,0 0 16,-21 22-16,21-22 0,-21 0 0,21 21 15,0-21-15,0 1 0,0-1 16,0 0-16,21 0 0,0 0 16,0-21-16,0 0 15,1 0-15,-1 0 0,21 0 0,-21 0 16,0 0-16,1 0 0,-1-21 0</inkml:trace>
  <inkml:trace contextRef="#ctx0" brushRef="#br0" timeOffset="74503.82">10562 13801 0,'0'0'0,"0"-21"0,0-22 16,0 22-1,0 0-15,0 0 16,21 21-16,0 0 0,1 0 15,-1 0-15,0 0 0,0 0 16,0 21-16,-21 0 0,21 0 16,1 0-16,-22 22 0,0-22 15,21 0-15,-21 21 0,21-20 0,-21-1 16,0 21-16,0-21 0,0 0 0,0 1 16,0-1-16,0 0 0,0 0 15,-21-21 1,0 0-1,21-21 1,0 0-16,0 0 16,0-1-16,21-20 0,0 21 15,-21 0-15,21-22 0,0 22 0,-21-21 16,21 21-16,1-22 0,20 1 16,-21 21-16,21 0 0,-20 0 0,20-1 15,0 1-15,1 21 0,-22 0 0,0 0 16,21 0-16,-21 0 0,1 0 15,-1 0 1,0 21-16</inkml:trace>
  <inkml:trace contextRef="#ctx0" brushRef="#br0" timeOffset="75004.03">11599 13822 0,'0'-21'32,"21"0"-32,-21-1 0,0 1 15,0 0-15,0 0 16,0 0-16,0 0 0,0-1 16,0 1-1,-21 21-15,0 0 0,0 0 0,0 0 16,0 21-16,-1 1 15,1-22-15,0 21 0,0 0 0,0 0 16,0 0-16,-1 0 0,1-21 16,0 22-16,21-1 0,0 0 0,0 0 15,0 0-15,21 0 16,0-21-16,1 0 0,-1 22 0,0-22 16,0 0-16,21 21 0,-20-21 15,-1 21-15,0-21 0,0 0 0,0 21 16,0-21-16,-21 21 15,22-21-15,-22 21 0,0 1 16,-22-22 0,1 21-16,0-21 0,0 0 15,-21 21-15,20-21 0,1 0 0,-21 0 16,21 21-16,-22-21 0,22 0 0,-21 0 16,21 0-16,-22 0 0,22 0 0,0 0 15,0 0-15,0 0 0,0 0 0,-1 0 16,22-21-16,0 0 15,0 0-15,0-1 0,0 1 16</inkml:trace>
  <inkml:trace contextRef="#ctx0" brushRef="#br0" timeOffset="75640.64">13525 13801 0,'0'-21'0,"0"42"0,-21-64 0,21 22 0,-21-21 16,21 21-16,0 0 0,0-1 15,0-20-15,0 21 0,0 0 0,0-22 16,0 22-16,0 0 0,0 0 0,0 0 16,0 0-16,0 42 31,0 0-31,0 21 0,0 22 0,0-22 15,0 22-15,0-1 0,0 1 0,0-1 16,0 1-16,0-1 0,-21 1 0,21-1 16,-21 1-16,21 20 0,0-20 15,-21-1-15,-1 1 0,1-1 16,0-20-16,0 20 0,21-21 0,-21 1 16,0-1-16,-1 0 0,22-20 0,0-1 15,0 0-15,0 0 0,0-42 31,0 0-31,0 0 16,0-1-16,0-20 0,0 21 0,0-21 16</inkml:trace>
  <inkml:trace contextRef="#ctx0" brushRef="#br0" timeOffset="77948.07">13208 14118 0,'0'0'0,"-21"-42"0,0 0 15,-1 20-15,1-20 0,21 0 16,0-1-16,-21 1 0,21 21 0,0-21 15,0-1-15,0 1 0,0 0 0,21 20 16,0-20-16,1 0 0,-1 21 16,21-1-16,0 1 0,1 0 0,-1 0 15,22 21-15,-22 0 0,21 0 0,-20 21 16,-1 0-16,0 0 0,1 22 0,-22-22 16,0 21-16,0 1 0,-21-22 15,0 21-15,0 0 0,0-20 0,-21 20 16,0-21-16,-21 0 0,20 22 0,-20-22 15,0 0-15,21-21 0,-22 21 16,1 0-16,21-21 0,-22 21 16,22-21-16,0 0 0,63 0 31,-20 0-15,20 0-16,-21 0 0,21 0 15,1-21-15,-1 21 0,0-21 0,1 0 16,-1 21-16,0-21 0,1 0 0,-1-1 15,0 1-15,-20 0 0,20 0 0,0 0 16,-21 0-16,1-1 0,-1-20 16,0 21-16,0 0 0,-21 0 0,21-1 15,-21 1-15,0 0 0,0 42 47,0 0-47,0 22 0,0-22 0,0 21 16,-21-21-16,21 22 0,0-22 0,-21 21 15,21-21-15,0 22 0,0-22 0,0 0 16,0 21-16,0-20 0,21-1 16,0 0-16,0-21 0,1 0 15,-1 0-15,0 0 0,0 0 0,0 0 16,0 0-16,22 0 0,-22 0 0,0-21 16,0 0-16,22-1 0,-22 1 15,0 0-15,0 0 0,0 0 16,0-22-16,1 22 0,-1-21 0,-21 0 15,0-1-15,21 22 0,-21-21 0,21-1 16,-21 1-16,0 21 0,0 0 16,0 0-16,0-1 0,0 44 15,0-1 1,0 0-16,0 21 0,0-21 0,0 22 16,0-22-16,0 21 0,0 1 15,0-22-15,0 21 0,0-21 0,21 0 16,-21 1-16,21-1 0,-21 0 0,22 0 15,-1-21-15,0 0 0,0 0 0,0 0 16,0 0-16,1 0 0,20 0 16,-21 0-16,0 0 0,0-21 15,1 0-15,20 0 0,-21-1 0,0 1 16,-21 0-16,21-21 0,1 21 0,-1-22 16,-21 1-16,0 21 0,0-43 0,21 22 15,-21 0-15,21-1 0,-21 1 16,0 0-16,0-1 0,0 1 0,0 21 15,0 0-15,0-1 0,0 1 0,0 42 32,0 1-32,-21 20 15,21-21-15,-21 21 0,21 1 16,-21-1-16,21 0 0,0 22 0,-22-22 16,22 1-16,-21 20 0,21-21 0,0 1 15,-21-22-15,21 21 0,-21 1 0,21-22 16,-21 0-16,21 0 0,0 0 15,0 0-15,0-42 32,0 0-32,0 0 0,21 0 15,0 0-15,0-1 0,0 1 0,-21 0 16,22 0-16,-1-21 0,0 20 16,0 1-16,0-21 0,22 21 0,-22 0 15,0-1-15,0 1 0,0 21 16,0 0-16,1 0 0,-1 0 0,0 0 15,0 0-15,0 21 0,22 1 16,-22 20-16,0-21 0,0 0 0,21 0 16,-20 22-16,-22-22 0,21 0 0,-21 21 15,0-20-15,0-1 0,0 0 0,0 0 16,0 0-16,-21 0 16,-1 1-16,1-22 0,0 0 0,0 21 15,0-21-15,-22 0 0,22 0 0,0 0 16,0 0-16,-21 0 0,20 0 15,1 0-15,0 0 0,21-21 0,0-1 16,-21 1-16,21 0 16,0 42 15,21-21-31,-21 21 16,21-21-16,0 0 0,1 22 15,20-22-15,-21 0 0,0 0 16,0 0-16,1 0 0,20 0 0,-21 0 15,21 0-15,-20 0 0,20 0 0,-21-22 16,0 22-16,22-21 0,-22 0 0,0 21 16,0-21-16,0 0 0,0 0 15,1-22-15,-1 22 0,-21 0 16,21-21-16,0-1 0,-21 1 0,21 0 16,0-1-16,1 1 0,-22 0 0,0-1 15,21 1-15,-21 21 0,0-22 0,0 22 16,0 0-16,0 0 0,0 42 31,-21 0-31,21 0 16,0 22-16,-22-22 0,22 21 0,-21 1 15,21-1-15,-21 0 0,0 22 16,21-22-16,0 0 0,0-20 0,0 20 16,0 0-16,0-21 0,0 22 15,21-22-15,0 0 0,0 0 0,1 0 0,-1 1 16,0-22-16,0 0 0,21 0 15,-20 0-15,-1 0 0,21 0 16,-21 0-16,0 0 0,1-22 0,-1 1 16,0 21-16,-21-21 0,0 0 0,21 0 15,0-22-15,-21 22 0,0 0 0,0-21 16,21 21-16,-21-22 0,0 22 16,0 0-16,22 21 0,-22-21 0,0 42 31,0 0-31,0 0 15,-22 0-15,22 1 0,0-1 16,0 0-16,-21 21 0,21-21 0,0 1 16,0-1-16,0 0 0,0 0 0,0 0 15,21 0-15,1-21 0,-1 22 0,0-22 16,0 0-16,0 0 0,0 0 0,1 0 16,-1 0-16,0 0 0,0 0 15,0 0-15,0 0 0,1-22 0,-1 22 16,0-21-16,-21 0 0,21 0 0,0 0 15,-21 0-15,21-22 0,1 22 0,-1-21 16,-21-1-16,21 1 0,0 21 16,21-21-16,-20-1 0,-1 1 15,0 21-15,0 0 0,0-1 0,0 22 16,1 0-16,-1 0 16,-21 22-1,0-1-15,0 0 0,0 0 16,0 0-16,0 0 0,0 1 15,0-44 32,0 1-31,0 0-16,0 0 16,0 0-16,0 0 0,0-1 15,0 1 1,-21 21-1,-1 0-15,1 0 16,0 21-16,21 1 0,-21-1 0,0 21 16,0-21-16,-1 0 0,1 22 15,21-1-15,0-21 0,0 22 0,0-22 16,0 21-16,0-21 0,0 0 0,21 22 16,1-22-16,-1 0 0,0-21 0,0 21 15,21 0-15,-20-21 0,20 0 0,-21 0 16,21 0-16,-20 0 15,20 0-15,-21 0 0,0 0 0,0-21 0,22 21 16,-22-21-16,-21 0 0,21 21 0,0-21 16,-21 0-16,21-1 0,-21 1 15,0 0-15,0 0 16,0 0-16,0 0 0,0-1 16,0 1-16</inkml:trace>
  <inkml:trace contextRef="#ctx0" brushRef="#br0" timeOffset="78411.85">16679 13102 0,'-21'0'0,"42"0"0,-42-21 0,0 21 15,0 0 1,21 21 0,0 0-1,0 1 1,21-22-16,0 0 0,0 0 0,0 0 15,1 0-15,-1 0 0,0 0 16,0 0-16,0 0 0,-21-22 16,21 1-16,-21 0 15,0 0-15,0 0 0,0 0 16,0-1-16,-21 1 16,0 21-1,0 21 16,21 1-31,0-1 16,0 0-16,0 0 16,0 0-16,0 0 0,-21 1 15,0-1-15,-1 0 0</inkml:trace>
  <inkml:trace contextRef="#ctx0" brushRef="#br0" timeOffset="79584.22">847 15409 0,'0'0'0,"-22"0"0,1 0 15,42 0 17,1 0-32,-1-21 15,0 21-15,0 0 0,21 0 0,1 0 16,-1 0-16,-21 0 0,22 0 15,-1 0-15,0 0 0,1 0 0,-22 0 16,21 0-16,-21 0 0,0 0 16,-42 21 15,0-21-31,0 0 0,-21 0 16,20 0-16,-20 0 0,21 0 15,-21 0-15,20 0 0</inkml:trace>
  <inkml:trace contextRef="#ctx0" brushRef="#br0" timeOffset="80095.92">889 15388 0,'-21'0'0,"-22"0"16,22 0-1,21 21-15,0 1 16,-21-22-16,21 21 0,0 0 16,0 0-16,0 0 0,0 0 0,-21-21 15,21 22-15,0-1 0,0 0 16,-21 0-16,21 0 0,-21 0 15,21 1 1,0-44 47,21 1-63,0 21 0,0-21 15,0 21-15,0 0 0,1-21 16,-1 21-16,0 0 0,21 0 15,-21-21-15,22 21 0,-22 0 0,21 0 16,1 0-16,-22 21 0,21-21 16,-21 21-16,22 0 0,-22-21 15,0 21-15,-21 1 0,0-1 16,0 0-16,0 21 0,0-21 0,-21 1 16,0-1-16,-1 21 0,-20-21 15,21 0-15,-21 1 0,20-1 0,-20-21 16,21 21-16,-21-21 0,20 0 15,1 0-15,0 0 0,0 0 0,0 0 16,0 0-16,-1-21 16,1 0-1,21-1-15,0 1 16,0 0-16,0 0 16,21 21-1,1 0-15,-1-21 0,0 21 16,0 0-16</inkml:trace>
  <inkml:trace contextRef="#ctx0" brushRef="#br0" timeOffset="80423.74">1714 15706 0,'0'0'0,"0"21"16,0 0-16,22-21 31,-1 0-31,0 0 16,0 0-16,0 0 15,0 0 110,1 0-109</inkml:trace>
  <inkml:trace contextRef="#ctx0" brushRef="#br0" timeOffset="82735.75">3619 15452 0,'0'-21'0,"22"21"0,-1-22 16,0 1-16,0 21 0,-21-21 15,21 0-15,0 0 0,-21 0 0,22-1 16,-22 1-16,0 0 0,0 0 16,0 0-16,0 0 0,-22-1 15,1 22-15,0-21 0,0 21 16,-21 0-16,20 0 0,-20 0 0,21 0 15,-21 21-15,-1 1 0,22-1 16,-21 0-16,21 21 0,-22 1 0,22-22 16,0 21-16,0 0 0,0 1 15,-1 20-15,1-20 0,0-1 0,21 0 16,0 22-16,0-22 0,0 0 16,0 22-16,0-22 0,0 1 0,0-1 15,21-21-15,0 21 0,22-42 16,-22 22-16,21-22 0,1 0 15,-1 0-15,0 0 0,1-22 0,20 22 16,-21-21-16,22-21 0,-22 21 0,64-43 16,-64 43-16,1 0 15,-1-21-15,0 20 0,1-20 0,-22 21 16,0 0-16,21-22 0,-42 22 16,22 0-16,-1 0 0,-21 0 0,21 0 15,-21 42 16,0 0-31,0 0 0,0 0 16,0 0-16,0 1 0,-21-1 0,21 0 16,0 21-16,0-21 0,0 1 15,0-1-15,0 21 0,0-21 0,0 0 16,0 1-16,0-1 0,21-21 0,0 21 16,0-21-16,0 0 0,1 0 15,-1 0-15,0 0 0,0 0 16,21-21-16,-20 0 0,-1-1 15,0 1-15,0 21 0,0-21 0,0 0 16,-21 0-16,0 0 0,0-1 0,0 1 16,0 0-16,0 0 0,-21 0 15,0 0-15,0-1 0,0 22 16,0-21-16,-1 21 0,1 0 0,0 0 16,0 0-16,0 0 0,0 0 15,-1 0-15,1 0 0,42 0 31,1 0-31,-1 0 16,0 0-16,0-21 0,21 21 0,1-21 16,-22 21-16,21-21 0,1 21 0,-1 0 15,0 0-15,1-21 0,-1 21 16,0 0-16,-21 0 0,22 0 16,-22 0-16,0 21 0,0-21 0,0 21 15,-21 0-15,0 0 0,22 0 16,-1 1-16,-21-1 0,0 0 15,0 0-15,0 0 0,0 0 0,0 1 16,0-1-16,0 0 16,0 0-16,0 0 0,-21-21 31,21-21-15,0 0-16,0 0 15,0 0-15,0-1 16,0 1-16,0 0 0,21 0 15,0-21-15,0 20 0,-21 1 0,21 0 16,22-21-16,-22 21 0,0 21 16,0-22-16,0 1 0,0 21 0,1 0 15,-1 0-15,0 0 0,0 21 16,0 1-16,-21-1 0,0 0 16,0 0-16,0 0 0,0 0 0,0 1 15,0-1-15,0 0 0,0 21 0,0-21 16,0 1-16,0-1 0,0 0 15,0 0-15,21-21 0,1 21 0,-1-21 16,0 0-16,0 0 0,0 0 16,22 0-16,-22 0 0,21-21 15,0 0-15,-20 0 0,20 21 16,0-21-16,-21-1 0,22 1 0,-1 0 16,-21 0-16,0 0 0,1 0 0,20-22 15,-21 22-15,0 0 0,-21 0 16,21 0-16,-21-1 0,0 1 0,-21 21 15,0 0 1,0 0-16,0 21 16,0 1-16,21-1 0,-22 0 15,22 0-15,0 0 0,0 0 0,0 1 16,0-1-16,0 0 16,0 0-16,22 0 0,-22 0 15,21 1-15,-21-1 0,21-21 16,-21 21-16,0 0 15,-21-21 17,0 0-32,-1-21 0,1 21 15,0 0-15,21-21 0,-21 21 16,0 0-16,0-21 0,-1 21 0,1 0 16,0 0-16,0 0 15,21 21 1,0 0-1,21 0-15,0-21 0,-21 21 0,21-21 16,1 0-16,-1 21 0,21-21 16,-21 0-16,0 0 0,22 0 0,-22 0 15,21 0-15,1 0 0,-1-21 0,0 0 16,1 21-16,-22-21 0,21 0 0,-21 0 16,22-1-16,-22 1 0,21 0 15,-21 0-15,0-21 0,1 20 0,-1-20 16,0 0-16,0 21 0,0-22 0,0 1 15,1-22-15,-22 22 0,21 0 16,-21-1-16,0-20 0,0 42 0,0-22 16,0 1-16,0 21 0,0 0 15,-21 21 1,-1 21 0,22 0-16,-21 21 0,21 1 0,0-22 15,0 21-15,0 22 0,0-22 0,0 0 16,-21 1-16,21 20 0,0-20 15,-21-1-15,21 0 0,0 1 0,0-1 16,0 0-16,0-21 0,0 22 0,0-22 16,0 21-16,0-21 0,0 1 15,21-1-15,0-21 0,0 0 16,1 0-16,-1 0 0,0-21 0,0 21 16,0-22-16,0 1 0,1 0 15,-1 0-15,0 0 0,0 0 16,0-1-16,-21 1 0,21 0 0,-21 0 15,0 0-15</inkml:trace>
  <inkml:trace contextRef="#ctx0" brushRef="#br0" timeOffset="82948.67">6350 15494 0,'-21'0'15,"42"0"16,0 0-31,0 0 0,0 0 16,1 0-16,20 0 0,-21 0 16,0 0-16,22 0 0,-22-21 0,0 21 15,0 0-15,0 0 0,0 0 16,-21-21-16,22 21 16,-22-21-16</inkml:trace>
  <inkml:trace contextRef="#ctx0" brushRef="#br0" timeOffset="83496.03">6816 15515 0,'0'0'0,"0"-21"16,-22 0-16,22 0 16,0 0-1,22 21 1,-1 0-16,0 0 15,0 0-15,21 0 0,-20 21 0,20 0 16,0 0-16,-21 0 0,22 0 16,-22 1-16,0 20 0,0-21 0,0 0 15,-21 22-15,0-22 0,0 0 0,0 0 16,0 0-16,0 0 0,0 1 16,-21-1-16,0 0 0,0 0 0,0-21 15,0 0-15,-1 0 0,1 0 16,0 0-16,21-21 15,0 0-15,0 0 0,0-1 16,0 1-16,0 0 0,0-21 16,21 21-16,0-22 0,1 22 0,-1-21 15,0-1-15,0 22 0,0-21 16,0 0-16,22 20 0,-22 1 0,0 0 16,0 0-16,0 0 0,1 0 0,-1 21 15,0 0-15,0 0 0,0 0 16,0 0-16,1 21 15,-1 0-15,0-21 0</inkml:trace>
  <inkml:trace contextRef="#ctx0" brushRef="#br0" timeOffset="83915.8">7789 15431 0,'0'0'0,"0"-22"0,0 1 16,0 0-16,0 0 0,-21 21 15,0-21-15,0 21 16,0 0 0,21 21-16,-22 0 0,22 0 15,0 0-15,0 1 0,0-1 16,0 21-16,0-21 0,-21 0 0,21 22 16,0-22-16,0 0 0,0 21 15,0-20-15,0-1 0,0 0 16,0 0-16,0 0 0,21-21 0,1 21 15,-1 1-15,0-22 0,21 0 16,-21 0-16,1 0 0,20 0 0,-21-22 16,21 1-16,-20 21 0,-1-21 15,21 0-15,-21 0 0,0 0 0,1-1 16,-1 1-16,0 0 0,-21 0 0,0 0 16,21-22-16,-21 22 15,0 0-15,0-21 0,0 21 0,0-1 0,0 1 16,0 42 31,21-21-47,-21 22 15,21-22-15,1 0 0</inkml:trace>
  <inkml:trace contextRef="#ctx0" brushRef="#br0" timeOffset="84195.65">8488 15367 0,'0'0'0,"0"-21"0,0 0 0,0 0 16,0-1-16,0 1 0,0 0 16,0 0-16,-21 21 15,-1 0-15,1 0 16,0 21-16,0-21 0,21 21 16,-21 22-16,21-22 0,-21 0 0,-1 21 15,22 1-15,0-22 0,-21 21 16,21-21-16,-21 22 0,21-1 0,0-21 15,0 21-15,0-20 0,0-1 0,0 0 16,0 0-16,0 0 0,0 0 16,0 1-16,21-22 0,0 0 0,1 0 15,-1 0-15,0 0 0,21 0 0,-21 0 16,22-22-16,-22 22 0,21-21 0,1 0 16,20 0-16</inkml:trace>
  <inkml:trace contextRef="#ctx0" brushRef="#br0" timeOffset="84459.72">9271 15134 0,'0'0'0,"0"-21"0,0-21 0,0-1 15,0 22-15,0 0 0,0 0 0,-21 21 16,0 0-16,-1 0 16,1 42-16,0-21 0,0 22 0,0-22 15,0 21-15,-1 22 0,1-22 16,0 0-16,21 22 0,-21-22 0,0 22 15,0-22-15,21 0 0,0 1 16,-22-1-16,22 0 0,-21 1 16,21-22-16,0 21 0,0-21 0,0 1 15,0-1-15,0 0 0,0 0 0,21-21 16,1 0-16,-1 0 0,0 0 16,0 0-16,0-21 0,22 0 15,-22 0-15,21-1 0</inkml:trace>
  <inkml:trace contextRef="#ctx0" brushRef="#br0" timeOffset="84847.51">9504 15536 0,'0'-21'16,"0"42"-16,0-63 0,21 21 0,-21 0 0,0 0 15,-21 21 1,0 21 0,-1-21-16,22 21 0,-21 0 15,0 21-15,0-20 0,21-1 0,-21 0 16,21 0-16,-21 21 0,21-20 0,0-1 15,0 0-15,0 0 0,0 0 0,0 0 16,0 1-16,0-1 0,21-21 16,0 21-16,0-21 0,0 0 15,0 0-15,1 0 0,-1 0 0,21 0 16,-21-21-16,0 0 0,1 21 16,-1-22-16,0 1 0,0 21 0,-21-21 15,0 0-15,0 0 0,0 0 16,21-1-16,-21-20 0,0 21 0,0 0 15,0 0-15,0-1 0,-21 1 16,0 21-16,21-21 0,-21 21 16,0 0-16,-1 0 0,22 21 15,-21-21-15,21 21 0,-21 1 16,21-1-16,0 0 16,0 0-1,21-21-15,0 0 16</inkml:trace>
  <inkml:trace contextRef="#ctx0" brushRef="#br0" timeOffset="85251.8">9821 15558 0,'0'0'0,"0"-22"0,21 1 16,-21 0-16,22 0 0,-1 21 16,-21-21-16,21 0 0,0 21 0,0-22 15,0 22-15,1 0 0,-1 0 16,0 0-16,0 0 0,0 0 0,0 22 15,1-1-15,-1 0 0,0 0 16,0 0-16,-21 22 0,21-22 0,0 0 16,-21 21-16,22-21 0,-22 22 0,0-22 15,21 21-15,-21-21 0,21 1 16,-21-1-16,0 0 0,0 0 16,0 0-16,0-42 31,0 0-31,0 0 15,0 0-15,0-1 16,0 1-16,0 0 0,21 0 16,-21-21-16,21 20 0,0 1 0,1-21 15,-1 21-15,0 0 0,0-22 16,0 22-16,0 0 0,1 0 0,-22 0 16,21-1-16,0 1 0,0 21 15,0 0 1</inkml:trace>
  <inkml:trace contextRef="#ctx0" brushRef="#br0" timeOffset="85583.64">9313 15240 0,'0'0'0,"-84"-21"0,20 21 16,22 0-16,-22-21 0,43 21 15,0-21-15,21-1 0,42 1 16,1 21-16,-1-21 0,21 0 16,22 21-16,-21-21 0,20 21 15,1 0-15,0 0 0,-22-21 0,22 21 16,-22 0-16,22 0 0,-43 0 0,22 0 15,-22-22-15,-21 22 0,0 0 0,1 0 16,-1 0-16,0 0 47,0 0-31,0-21-1,0 21-15,1 0 0</inkml:trace>
  <inkml:trace contextRef="#ctx0" brushRef="#br0" timeOffset="86141.2">12023 15113 0,'0'0'0,"0"-21"0,0-43 16,0 43-16,0 0 16,0 0-16,-22 21 0,22-21 15,22 42 17,-1 0-32,0 0 0,0 22 0,0-22 15,22 21-15,-1 0 0,-21 22 0,21-22 16,-20 1-16,20-1 0,-21 0 15,21 22-15,-20-22 0,20-21 0,-21 22 16,0-1-16,0 0 0,1-21 16,-1 1-16,0 20 0,-21-21 0,0 0 15,21 0-15,-21 1 0,21-22 16,-21 21-16,0 0 0,0-42 47,0 0-32,0-1-15,0 1 0,0 0 16,0 0-16,0 0 0,0 0 0,0-1 16</inkml:trace>
  <inkml:trace contextRef="#ctx0" brushRef="#br0" timeOffset="86460.01">12912 15134 0,'0'0'0,"0"-21"15,0 0-15,0 0 16,-22 21 0,1 21-1,-21 21-15,21-21 0,0 22 0,-22-1 16,1 0-16,0 1 16,-1-1-16,1 0 0,0 1 0,-1-1 0,-20 0 15,20 1-15,1-1 0,-21 0 0,20-20 16,1 20-16,0-21 15,20 21-15,-20-20 0,21-1 0,0 0 16,0-21-16,-1 21 0,1-21 16,21 21-16,-21-21 0,21-21 47,0 0-32</inkml:trace>
  <inkml:trace contextRef="#ctx0" brushRef="#br0" timeOffset="87600.06">847 16933 0,'0'0'0,"0"-21"0,0 0 15,0 0-15,0 0 16,0 0-16,0-1 15,-22 22 1,1 0 0,0 22-16,21-1 0,-21 0 15,0 21-15,0-21 0,21 22 0,0-1 16,0-21-16,-22 22 0,22-1 16,0 0-16,-21 1 0,21-1 15,0-21-15,0 21 0,0 1 0,0-1 16,0-21-16,0 22 15,0-22-15,21 0 0,1 0 0,-1-21 16,0 0-16,0 0 0,0 0 16,0 0-16,22 0 0,-22 0 0,0-21 15,21 0-15,-20 21 0,-1-21 16,-21-1-16,0 1 0,21 0 16,-21 0-16,0 0 0,0 0 15,0-1-15,-21 1 0,0 21 16,-1 0-16,22-21 0,-21 21 0,0 0 15,0 0-15,0 0 16,0 21-16,-1-21 0,22 21 16,0 1-16,-21-1 15,21 0-15,-21-21 16,21 21-16,21-21 31,0 0-31,1 0 16,-1 0-16,0-21 0</inkml:trace>
  <inkml:trace contextRef="#ctx0" brushRef="#br0" timeOffset="87787.95">1376 17166 0,'0'0'0,"21"0"16,0 0-16,0 0 94,0 0-79,1 0-15</inkml:trace>
  <inkml:trace contextRef="#ctx0" brushRef="#br0" timeOffset="90128.31">2815 16912 0,'0'-21'16,"21"21"-16,-21-21 16,21 21-16,-21-21 15,22 0-15,-1-1 0,-21 1 16,0 0-16,0 0 16,0 0-16,0 0 0,0-1 15,-21 22-15,-1-21 0,1 21 0,0 0 16,0 0-16,0 0 0,0 0 15,-22 21-15,22 1 0,-21-1 16,21 21-16,-22 0 0,22 1 16,-21 20-16,21-20 0,-22-1 0,22 21 15,0-20-15,0 20 0,21-20 16,-21-1-16,21 0 0,0 1 0,0-1 16,21 0-16,0-21 0,0 1 15,21-1-15,-20 0 0,20 0 0,0-21 16,22 0-16,-22 0 0,0 0 15,22-21-15,-22 0 0,1 0 0,20-1 16,-21 1-16,1 0 0,-1 0 16,0 0-16,-20 0 0,20-1 0,-21 1 15,0 0-15,0 0 16,-21 0-16,0 0 0,0-1 0,0 1 16,0 0-16,-21 0 0,0 21 0,0-21 15,0 21-15,0 0 0,-1 0 16,1 0-16,0 0 0,-21 21 0,21 0 15,-1 0-15,1 0 0,0 1 16,0-1-16,0 0 0,0 0 0,21 0 16,0 0-16,0 1 0,0-1 15,0 0-15,0 0 0,21-21 16,0 0 0,0 0-16,0 0 0,0 0 0,22-21 15,-22 21-15,0-21 0,21 0 16,-20-1-16,20 1 0,-21 0 15,0 21-15,0-21 0,1 0 0,-1 0 16,-21-1-16,0 1 16,0 0-16,-21 21 31,-1 21-31,22 0 16,0 1-16,0-1 0,0 0 15,0 0-15,0 0 0,0 0 16,0 1-16,0-1 0,0 0 0,0 0 0,0 0 15,22 0-15,-1-21 0,0 0 16,0 0-16,0 0 0,0 0 16,22 0-16,-22 0 0,0 0 15,21-21-15,1 21 0,-22-21 0,21 0 16,1 0-16,-1 0 0,0-1 16,-21 1-16,22 0 0,-22 0 0,21 0 15,-21 0-15,1-1 0,-22 1 0,0-21 16,0 21-16,0 0 15,0 42 17,0 0-32,-22 0 15,22 0-15,-21 0 0,21 1 0,-21-1 16,21 21-16,0-21 16,-21 0-16,21 1 0,-21-1 0,21 0 15,0-42 32,0 0-47,0-1 0,0 1 16,0 0-16,21 0 0,0 0 15,-21 0-15,21-1 0,-21 1 16,0 0-16,21 0 0,1 21 0,-22-21 16,21 21-1,0 0-15,0 21 16,-21 0-16,0 0 0,21 0 15,-21 1-15,21-1 0,-21 0 16,0 0-16,22 0 0,-1 0 16,0 1-16,0-22 0,0 21 0,0-21 15,1 0-15,-1 0 0,0 0 16,21 0-16,-21 0 0,22 0 0,-22 0 16,21-21-16,-21 21 0,1-22 15,-1 1-15,21 0 0,-21 21 16,0-21-16,-21 0 0,22 0 0,-22-1 0,21 1 15,-21-21-15,0 21 16,0 0-16,0-1 0,0 1 0,0 0 16,0 0-16,0 42 31,0 0-31,-21 0 0,21 22 16,-22-22-16,22 0 0,-21 0 15,21 0-15,0 1 0,0-1 0,0 0 16,-21 0-16,21 0 0,-21 0 0,21 1 15,-21-1-15,21 0 16,0-42 15,0 0-15,0-1-16,21 1 0,0 0 16,0 0-16,-21 0 15,21 0-15,-21-1 0,22 1 0,-1 0 16,-21 0-16,21 21 0,0 0 15,0 0 1,0 21-16,-21 0 16,0 0-16,0 1 0,22-1 0,-1 0 15,-21 0-15,21 0 0,0 0 16,0 1-16,0-1 0,1 0 0,-1-21 16,0 21-16,0-21 0,0 0 15,22 0-15,-22 0 0,0 0 16,0 0-16,21 0 0,-20 0 0,-1-21 15,0 21-15,0-21 0,0 0 16,0-1-16,1 1 0,-1 0 0,0 0 16,0 0-16,0 0 0,0-1 0,-21-20 15,22 21-15,-22 0 0,21 0 16,-21-1-16,0 44 31,0-1-31,-21-21 16,-1 21-16,22 21 0,-21-21 0,21 1 0,0-1 15,-21 0-15,21 0 16,-21 21-16,21-20 0,0-1 0,0 0 16,0 0-16,0 0 0,0 0 15,21-21 1,0 0-16,0 0 0,1 0 16,20 0-16,-21-21 0,0 0 0,0 21 15,22-21-15,-22 0 0,0 0 16,-21-1-16,21 1 0,-21 0 0,21 0 15,-21 0-15,0 0 0,0-1 0,0 1 16,0 0-16,-21 0 0,0 0 16,21 0-16,-21-1 0,0 22 0,0 0 15,-1 0-15,1 0 0,0 0 16,0 0-16,0 22 0,0-22 16,-1 21-16,1 0 0,0 0 0,21 0 15,0 0-15,0 1 0,-21-22 16,21 21-16,0 0 0,21-21 15,0 0-15,0 0 16,1 0-16</inkml:trace>
  <inkml:trace contextRef="#ctx0" brushRef="#br0" timeOffset="90416.14">6011 16785 0,'0'0'0,"0"-21"0,0 0 15,0-21-15,-21 42 16,21 21 0,-21 21-16,0-21 15,0 22-15,21-1 0,-22 0 0,22 1 16,-21-1-16,0 0 0,0 1 16,21-1-16,-21 0 0,0 1 0,-1-1 15,22-21-15,0 21 0,-21-20 0,21 20 16,0-21-16,0 0 15,0 0-15,21-21 16,1 0-16,-1 0 0,0 0 0,0 0 16,0 0-16,0-21 0,1 0 15,-22 0-15,21 0 0,0 0 0</inkml:trace>
  <inkml:trace contextRef="#ctx0" brushRef="#br0" timeOffset="90600.03">5715 17145 0,'-21'0'0,"42"0"0,-63 0 0,42-21 16,21 21 0,0-21-1,0 21-15,0 0 0,0 0 0,1-21 0,20 21 16,-21 0-16,0 0 0,22-22 16,-22 22-16,0 0 0,0-21 15,0 21-15,22-21 0,-22 21 0,0-21 16,0 0-16,0 21 0</inkml:trace>
  <inkml:trace contextRef="#ctx0" brushRef="#br0" timeOffset="91228.21">6964 16997 0,'0'-21'15,"21"21"-15,0-21 0,0-1 0,0 22 16,1-21-16,-22 0 0,21 0 15,0 0-15,-21 0 16,0-1-16,-21 44 31,0-1-31,-1-21 0,22 42 16,-21-21-16,21 0 0,-21 22 0,0-1 16,21-21-16,0 22 0,0-22 0,0 21 15,0-21-15,0 0 0,0 22 16,0-22-16,0 0 0,21-21 0,0 21 15,0 0-15,1-21 0,20 0 0,-21 0 16,21 0-16,-20 0 16,20 0-16,-21-21 0,21 0 0,1 0 0,-1 0 15,-21 0-15,22-1 0,-1-20 0,-21 21 16,0-21-16,0 20 16,1-20-16,-22 0 0,0 21 0,0-22 15,0 1-15,0 0 0,-22-1 0,1 1 16,0 21-16,0 0 0,0-1 15,-22 1-15,22 21 0,-21 0 0,21 0 16,-22 0-16,22 0 0,-21 21 0,21 1 16,-22-1-16,22 0 0,0 21 15,0-21-15,0 22 0,0-22 0,21 21 16,0-21-16,0 1 0,0-1 0,0 21 16,0-21-16,21-21 0,0 21 15,0 1-15,21-22 0,-20 0 16,-1 0-16,21 0 0,0 0 0</inkml:trace>
  <inkml:trace contextRef="#ctx0" brushRef="#br0" timeOffset="92091.83">7832 16701 0,'21'-22'0,"-42"44"0,42-86 16,0 22-16,-21 21 0,0-1 16,0-20-16,0 21 0,0 0 0,0 0 15,0 42 16,0 0-31,0 0 0,0 0 0,0 22 16,0-22-16,0 21 0,0 0 0,0 22 16,0-22-16,-21 1 0,0-1 15,21 0-15,0 22 0,-22-22 0,1 0 16,21-20-16,-21 20 0,0 0 0,21-21 16,0 1-16,-21-1 0,21 0 0,0-42 46,21 0-46,0-1 0,0 1 16,0 0-16,1 0 0,-1 0 16,0 0-16,0-1 0,21 22 0,-20-21 15,-1 0-15,0 21 0,0 0 16,21 0-16,-20 0 0,-1 0 16,0 0-16,0 0 0,-21 21 15,0 0-15,0 1 0,0-1 16,0 0-16,0 0 15,-21-21-15,0 21 0,0 0 16,-1-21-16,1 22 0,0-22 0,0 21 16,0-21-16,-22 21 0,22-21 15,0 0-15,0 21 0,0-21 16,21 21-16,-21-21 0,21 21 16,21-21-1,0 0-15,0 0 16,21 0-16,-20 0 0,20 0 0,0 0 15,-21 0-15,22-21 0,-1 21 0,22-21 16,-22 0-16,0 21 0,1-21 16,-1 0-16,0-1 0,1 22 0,-22-21 15,21 0-15,-21 0 0,0 0 0,1 0 16,-1-1-16,-21-20 0,0 21 0,0 0 16,0 0-16,0-1 0,0 1 15,0 0-15,0 42 31,0 0-15,0 1-16,0-1 0,0 21 0,0-21 16,0 22-16,0-22 0,0 21 0,0 0 15,0 1-15,0-22 0,0 21 0,0 22 16,-21-22-16,-1 0 0,1 22 16,0-22-16,0 1 0,0 20 0,0-21 15,-1 1-15,1-1 0,0 0 0,0-20 16,0-1-16,0 21 0,-1-21 15,1-21-15,0 21 0,21 1 0,-21-22 16,0 0-16,0 0 16,-1-22-1,1 1-15,21 0 0,0 0 16,0 0-16,0 0 0,0-1 16,0-20-16,0 21 0,0-21 15,0-1-15,0 1 0,0 0 0,21-1 16</inkml:trace>
  <inkml:trace contextRef="#ctx0" brushRef="#br0" timeOffset="92280.28">8636 16828 0,'-21'-22'16,"0"22"-16,-1 0 0,44 0 62,-1 0-62,0 0 16,0 0-16,0 22 0,0-22 15</inkml:trace>
  <inkml:trace contextRef="#ctx0" brushRef="#br0" timeOffset="92620.08">8869 17103 0,'0'0'0,"21"0"31,0 0-31,0-21 16,0 21-16,-21-22 0,22 1 16,-22 0-16,0 0 15,0 0-15,-22 21 16,1 0-1,0 0-15,0 21 0,21 0 16,-21-21-16,0 21 0,-1 22 16,22-22-16,0 0 0,-21 21 0,21-21 0,-21 1 15,21 20-15,0-21 0,0 0 0,0 0 16,0 1-16,0-1 16,0 0-16,0 0 0,21-21 15,0 0-15,1 0 0,20 0 16,-21 0-16,0 0 0,22 0 0,-22 0 15,21-21-15,0 0 0</inkml:trace>
  <inkml:trace contextRef="#ctx0" brushRef="#br0" timeOffset="93180.29">9546 16955 0,'0'0'0,"21"-64"15,-21 43-15,0 0 0,0 42 31,-21 0-15,21 0-16,-21 22 0,21-22 16,0 21-16,-21-21 0,0 22 0,21-22 15,-22 21-15,22-21 0,0 22 0,0-22 16,0 0-16,0 0 0,0 0 16,0 0-16,0 1 0,0-1 0,0 0 15,22-21-15,-1 0 0,0 0 0,0 0 16,21 0-16,-20 0 0,-1 0 15,0-21-15,21 21 0,-21-21 16,1-1-16,-1 1 0,0 0 0,21 0 16,-21 0-16,1 0 0,-1-22 0,-21 22 15,21-21-15,0-1 0,0 1 0,0 0 16,1-1-16,-1 1 0,0 0 16,-21-1-16,21 1 0,0 0 0,0-1 15,-21 22-15,0 0 0,22 0 0,-44 42 31,1 0-15,0 0-16,21 1 0,-21 20 16,0 0-16,0 1 0,-1-22 0,22 21 0,0 0 15,-21 1-15,21-1 0,-21 0 16,21 1-16,-21-22 0,21 21 16,0-21-16,0 22 0,0-22 0,0 0 15,0 0-15,0 0 0,21-21 16,0 0-16,0 0 15,1 0-15,-1 0 0,0 0 0,0 0 16,0 0-16,0-21 0,1 21 0,-1-21 16,0 21-16,0-21 0,-21 0 0,21 0 15,-21-1-15,0 1 16,21 21-16,-21-21 0</inkml:trace>
  <inkml:trace contextRef="#ctx0" brushRef="#br0" timeOffset="93484.11">9885 16976 0,'0'0'0,"-21"0"0,-1 0 15,22-21 1,22 21 0,-1-22-16,0 22 0,0-21 15,0 21-15,0-21 0,22 21 0,-22-21 16,0 21-16,0 0 0,0-21 15,1 21-15,-1 0 0,0 0 16,-21-21-16,21 21 0,0 0 31,0 0-15,-21 21 15</inkml:trace>
  <inkml:trace contextRef="#ctx0" brushRef="#br0" timeOffset="95684.32">11366 16658 0,'-21'-21'16,"21"42"30,0 0-46,0 1 0,0 20 16,0-21-16,0 21 0,0-20 16,0 20-16,0 0 0,0 1 0,0-22 15,0 21-15,0 0 0,0-20 0,0 20 16,0-21-16,0 0 0,0 0 16,0 1-16,0-1 0,0 0 0,0 0 15,21-21 1,-21-21-1,22 0-15,-1 0 16,-21-1-16,21 1 0,0 0 16,0 0-16,-21-21 15,21 20-15,1 1 0,-1 0 0,0-21 16,-21 21-16,21-22 0,0 22 0,0 0 16,-21 0-16,0 0 0,22 21 15,-1 0-15,-21 21 16,0 0-16,0 0 15,0 0-15,0 0 0,0 1 16,0-1-16,0 21 0,0-21 0,0 0 16,0 1-16,0-1 0,0 0 0,0 0 15,0 0-15,21 0 16,0 1-16,0-22 16,0 0-1,1 0-15,-1 0 0,0 0 16,0-22-16,0 22 0,0-21 0,1 0 15,-1 0-15,0 0 0,0 21 0,0-21 16,0-22-16,1 22 0,-1 0 0,0 0 16,-21-22-16,21 22 0,0 0 15,-21 0-15,0 0 0,0 0 0,21 21 16,-21-22-16,0 44 16,0-1-1,0 0-15,0 0 0,0 21 16,0-20-16,0-1 0,0 0 0,0 0 15,0 0-15,0 0 16,0 1-16,0-1 0,0 0 0,0 0 16,22-21-16,-1 0 0,0 21 15,0-21-15,0 0 0,0 0 16,1 0-16,20 0 0,-21 0 0,0-21 16,22 21-16,-22-21 0,21 21 0,-21-21 15,0 0-15,22-1 0,-22 1 16,0 21-16,0-21 0,0-21 0,-21 21 15,0-1-15,0 1 0,0 0 0,0 0 16,0-21-16,0 20 0,0 1 16,0 0-16,-21 21 0,0 0 15,0 0-15,0 21 16,0 0-16,-1 22 0,22-22 0,-21 0 16,21 21-16,0-20 0,-21 20 15,21-21-15,0 21 0,0-20 0,0-1 16,21 0-16,0 0 0,1 0 0,-1 0 15,0 1-15,0-22 0,0 21 16,0-21-16,1 0 0,-1 0 0,0 0 16,0 0-16,0 0 0,0 0 0,1 0 15,-1 0-15,21-21 0,-21-1 16,0 22-16,1-21 0,-1 0 0</inkml:trace>
  <inkml:trace contextRef="#ctx0" brushRef="#br0" timeOffset="97177.33">13970 16679 0,'21'-42'16,"0"21"-16,-21 0 0,0 0 16,0-1-16,0 1 0,0 0 15,0 0-15,0 0 0,0 0 0,-21-1 16,0 22-16,0 0 16,0 0-16,-1 0 15,1 22-15,0-1 0,-21 0 16,21 0-16,-1 21 0,1 1 0,0-1 15,21 0-15,-21 1 0,21-1 0,-21 0 16,21 1-16,0-1 0,0 0 16,0 1-16,0-22 0,21 0 0,0 0 15,0 0-15,22 1 0,-22-22 0,21 0 16,0 0-16,1 0 0,20 0 16,-20 0-16,-1 0 0,21 0 0,1-22 15,-22 22-15,1-21 0,20 0 16,-42 21-16,22-21 0,-22 0 15,21 0-15,-42-1 0,0 1 0,21 0 0,-21 0 16,0 0-16,0 0 0,0-1 16,-21 1-16,0 0 0,0 0 15,0 0-15,-1 21 0,-20 0 0,21 0 16,0 0-16,0 0 0,-22 0 0,22 21 16,0 0-16,0 0 0,0 0 0,-1 1 15,1-1-15,21 0 0,0 0 16,0 21-16,0-20 0,0-1 0,0 0 15,0 0-15,0 0 0,21 0 16,1-21-16,-1 0 16,0 0-16,0 0 0,0 0 15,0 0-15,1 0 0,-1 0 0,0 0 0,0-21 16,0 21-16,0-21 16,-21 0-16,22 21 0,-22-21 0,21 0 15,-21-1-15,21 1 0,-21 0 0,0 0 16,0 0-16,0 0 0,-21 21 31,21 21-31,-21 0 16,21 0-16,-22 0 0,22 0 0,0 1 15,0-1-15,0 0 16,0 0-16,0 0 0,22-21 0,-1 21 16,0 1-16,0-22 0,0 0 0,0 0 15,1 0-15,-1 0 16,0 0-16,21 0 0,-21 0 0,1-22 15,-1 22-15,0-21 0,0 21 0,0-21 16,0 0-16,-21 0 0,22 21 0,-22-21 16,21-1-16,-21 1 0,0 0 15,0-21-15,0 21 0,0-1 0,0 1 16,0 42 15,0 1-31,0-1 0,0 21 16,0-21-16,0 0 0,0 1 15,0-1-15,0 21 0,0-21 0,0 0 16,0 1-16,0-1 0,0 0 16,0 0-16,0 0 15,0-42 17,0 0-32,0 0 15,0 0-15,0-1 0,21-20 16,0 21-16,-21 0 0,21 0 15,0-22-15,1 22 0,20-21 0,-21-1 16,21 22-16,1-21 0,-1 21 16,0 0-16,1-1 0,-1 1 0,0 21 0,1 0 15,-1 0-15,0 21 16,-20 1-16,-1-1 0,21 21 0,-42-21 16,21 0-16,-21 22 0,0-22 0,21 21 15,-21-21-15,0 22 0,0-22 16,0 0-16,0 0 0,0 22 0,0-22 15,0 0-15,-21 0 0,0 0 16,0-21 15,21-21-31,0 0 16</inkml:trace>
  <inkml:trace contextRef="#ctx0" brushRef="#br0" timeOffset="99515.58">16404 16955 0,'0'0'0,"21"0"16,0 0-16,22-22 0,-22 22 0,0-21 16,0 0-16,-21 0 15,21 0-15,-21 0 0,0-1 0,0 1 16,0-21-16,0 21 0,0 0 0,0-22 15,-21 22-15,0 0 0,0 0 16,0 21-16,21-21 0,-21 21 16,-1 0-16,1 21 0,0 0 15,0 0-15,0 0 0,0 22 16,-1-1-16,22-21 0,0 21 16,-21 1-16,21-1 0,-21-21 0,21 22 15,0-22-15,0 0 0,0 0 0,0 0 16,0 0-16,0 1 0,21-22 15,0 0-15,1 0 0,-1 0 0,0 0 16,0 0-16,0 0 0,0-22 0,1 22 16,-1-21-16,0 0 0,0 0 15,-21 0-15,21 0 0,0-1 0,1 1 16,-22 0-16,21-21 0,-21 21 0,21-1 16,-21-20-16,0 21 15,0 0-15,0 0 0,21-1 0,0 22 16,-21 22-1,0-1-15,0 0 0,21 0 0,-21 21 16,22-20-16,-22 20 0,21-21 16,-21 21-16,0-20 0,21-1 0,0 0 15,-21 0-15,21 0 0,0 0 0,-21 1 16,22-22-16,-1 0 0,0 0 16,0 0-16,0 0 15,0 0-15,-21-22 0,22 22 0,-1-21 16,0 0-16,0 0 15,0 0-15,0 0 0,-21-1 16,22 1-16,-1-21 0,0 21 0,0 0 16,0-22-16,-21 22 0,21 0 0,1 0 15,-1 0-15,-21-1 0,21 22 16,0 0-16,0 0 16,-21 22-16,0-1 15,0 0-15,0 0 16,0 0-16,0 0 0,21-21 31,1 0-15,-22-21-16,0 0 15,21 0-15,-21 0 16,0 0-16,0-1 0,0 1 16,0 0-16,0 0 15,-21 21-15,-1 0 16,1 0-1,0 21-15,0 0 16,21 0-16,-21 1 0,21-1 0,-21 0 16,21 21-16,0-21 0,-22 1 0,22 20 15,0-21-15,0 0 0,0 0 0,0 22 16,0-22-16,0 0 0,22 0 16,-1-21-16,0 21 0,0 1 0,0-22 15,0 0-15,22 0 0,-22 0 16,0 0-16,21 0 0,-20 0 15,-1 0-15,0 0 0,21 0 0,-21-22 16,1 1-16,-1 0 0,0 21 0,0-21 16,-21 0-16,21 0 0,0-1 0,1-20 15,-22 21-15,21-21 0,0 20 16,-21-20-16,21 21 0,0 0 0,-21 0 16,0-1-16,21 1 0,1 0 0,-1 21 15,0 0 16,-21 21-31,0 0 0,0 1 16,0-1-16,0 0 16,0 0-16,0 0 15,0-42 32,0 0-47,0 0 16,0 0-16,0-1 15,-21 22 1,0 0 0,-1 0-16,1 0 0,21 22 15,-21-1-15,21 0 16,-21 0-16,21 0 0,-21 22 0,0-22 16,21 21-16,0-21 0,0 22 0,0-22 15,0 0-15,0 21 0,0-21 0,0 1 16,0-1-16,21 0 0,0 0 15,21-21-15,-21 21 0,22 0 0,-1-21 16,-21 0-16,22 0 0,-1 0 0,0 0 16,1 0-16,-1 0 0,-21 0 15,21-21-15,-20 21 0,20-21 0,-21 0 16,0 21-16,0-21 0,1 0 0,-1-1 16,-21-20-16,21 21 0,-21-21 15,0 20-15,0-20 0,0 21 16,0-21-16,0 20 0,0 1 0,0 0 15,0 0-15,-21 42 16,21 0 0,-21 0-16,21 1 0,-22 20 0,22-21 15,-21 0-15,21 0 0,0 22 0,0-22 16,0 0-16,0 0 0,0 0 16,0 1-16,0-1 0,0 0 0,0 0 15,21 0-15,1-21 0,-1 0 16,0 0-16,0 0 0,0 0 15,22 0-15,-1 0 0,-21 0 16,21 0-16,-20 0 0,20 0 0,-21-21 16,21 0-16,-20 21 0,-1-21 0,0 0 15,0-1-15,0 1 0,-21 0 16,0-21-16,0 21 0,0-1 0,0-20 16,0 21-16,0 0 0,0 0 0,0-1 15,-21 22-15,0 0 16,0 0-16,21 22 15,0-1-15,0 0 0,0 21 16,0-21-16,0 1 0,0-1 16,21 0-16,0 21 0,-21-21 0,0 1 15,21-1-15,0 0 0,-21 0 16,0 0-16,0 0 0,0 1 16,-21-22 15,0 0-31,0 0 0,0 0 15,0 0-15,-1 0 0,1-22 16,0 1-16,0 21 0,0 0 16,21 21 15,21-21-31,0 22 16,0-22-16,0 0 0,1 0 0,-1 21 15,0-21-15,0 0 0,0 0 16,22 0-16,-22 0 0,21 0 15,-21 0-15,22 0 0,-22 0 0,0 0 16,21-21-16,-21-1 0,1 22 0,20-21 16,-21 21-16,0-21 0,0 0 15,1 0-15,-1 0 0,21-1 0,-21 1 16,0 0-16,1 0 0,-22 0 0,0-22 16,21 22-16,-21 0 0,0 0 0,0 0 15,0 0-15,-21 21 16,-1 0-16,1 0 15,21 21-15,0 0 16,-21 0-16,21 0 0,0 0 16,0 1-16,0-1 0,0 0 0,0 0 15,0 0-15,0 0 0,0 22 0,0-22 16,0 0-16,0 0 0,0 0 16,0 1-16,-21-1 15,0-21-15,0 21 0,-1-21 16,1 0-16,0 0 15,21-21 1,0 0-16,21 21 16</inkml:trace>
  <inkml:trace contextRef="#ctx0" brushRef="#br0" timeOffset="99916.36">20024 16912 0,'0'0'0,"0"-21"16,21 0 0,-21 0-16,0 42 31,0 0-31,0 0 0,-21 0 16,21 1-16,0-1 0,-22 0 0,22 0 15,-21 0-15,21 0 0,0 1 16,-21-1-16,21 0 0,0 0 15,0-42 32,21 0-47,-21 0 0</inkml:trace>
  <inkml:trace contextRef="#ctx0" brushRef="#br0" timeOffset="100200.19">20087 16637 0,'0'0'0,"0"-21"0,0 0 16,0 0 78,-21 21-63,0 0-31,0 0 0,-1 0 16,22 21-16,0 0 15,0 0-15,22-21 16,-1 21-16,0-21 16,21 0-16,-21 0 0,22 0 15</inkml:trace>
  <inkml:trace contextRef="#ctx0" brushRef="#br0" timeOffset="100492.05">20637 16552 0,'0'0'0,"22"-84"16,-22 63-1,0-1-15,0 1 0,0 0 0,0 0 16,0 0-16,0 0 0,0-1 0,0 44 31,-22-1-31,1 0 0,0 0 16,0 21-16,21 1 0,-21-1 0,21 0 15,-21 1-15,-1-1 16,1 22-16,21-22 0,0 21 0,-21-20 16,21-1-16,-21 0 0,21 1 0,0-1 15,0 0-15,0-20 0,0-1 16,0 0-16,0 0 0,21 0 0,0 0 16,0-21-16,1 0 0,-1 0 15,0 0-15,0 0 16,0 0-16,0 0 0,-21-21 0,0 0 15,22 0-15,-22 0 0</inkml:trace>
  <inkml:trace contextRef="#ctx0" brushRef="#br0" timeOffset="100663.95">20468 16912 0,'0'0'0,"-21"-21"0,0 21 0,0 0 16,-1 0-16,22-21 0,-21 0 0,21 0 31,21 21-31,1 0 0,-1 0 15,0 0-15,21-22 0,1 22 0,-22 0 16,21 0-16,0 0 0,1 0 16,-1 0-16,0 0 0,1 0 0,-1-21 15,0 21-15,1 0 0</inkml:trace>
  <inkml:trace contextRef="#ctx0" brushRef="#br0" timeOffset="101015.76">21802 16595 0,'0'0'0,"21"-21"0,-21-1 0,0 1 15,21-21-15,0 21 0,-21-22 16,21 22-16,0 0 0,-21 0 15,22 0-15,-22 42 16,0 0 0,0 21-16,-22-20 0,1 20 15,0 21-15,0-20 0,0-1 0,0 22 16,-1-1-16,1-21 0,0 22 0,21-22 16,-21 1-16,0-1 0,21 0 15,-21 1-15,21-22 0,0 21 0,0-21 16,0 0-16,0 1 15,0-44 1,0 1 0</inkml:trace>
  <inkml:trace contextRef="#ctx0" brushRef="#br0" timeOffset="101536.46">21738 16722 0,'0'0'0,"0"-43"0,0 1 16,0 0-16,0-1 0,21 22 0,0-21 15,-21 21-15,22 0 0,-1-1 0,21 1 16,-21 0-16,0 0 0,22 21 16,-22 0-16,0 0 0,21 0 0,1 0 15,-22 21-15,0 0 0,21 0 0,-20 1 16,-22 20-16,0-21 0,0 0 0,0 22 16,0-22-16,0 21 15,0-21-15,-22 0 0,1 1 0,0 20 16,-21-42-16,21 21 0,-22 0 0,1 0 15,0-21-15,-1 0 0,1 0 16,0 0-16,-1 0 0,1 0 0,21 0 16,0 0-16,-1 0 0,1-21 0,0 0 15,21 0 1,21 21 0,-21 21-1,21 0-15,-21 0 0,22 1 0,-1-1 16,-21 0-16,21 21 0,0-21 0,-21 22 15,21-22-15,0 21 0,1-21 16,-1 1-16,0-1 0,0 0 16,21 0-16,-20 0 0,-1 0 0,21 1 15,-21-22-15,0 0 0,22 0 16,-22 0-16,0 0 0,0 0 0,0 0 16,1 0-16,-1-22 0,0 22 0,-21-21 15,0 0-15,0 0 0,0 0 0,0 0 16,21-1-16,-21 1 0,0 0 15,0 0-15,0 0 0,0 0 0,0-1 16,0 1 0,21 21-1</inkml:trace>
  <inkml:trace contextRef="#ctx0" brushRef="#br0" timeOffset="101860.28">22521 16912 0,'0'0'0,"0"-21"16,-21 21-16,0 0 16,21 21-1,0 0 1,0 1-16,21-22 16,0 0-1,0 0-15,1 0 16,-1 0-16,0 0 15,-21-22-15,21 22 16,-21-21-16,0 0 0,0 0 16,0 0-16,0 0 0,-21 21 31,0 0-15,21 21-1,0 0 1</inkml:trace>
  <inkml:trace contextRef="#ctx0" brushRef="#br0" timeOffset="102479.44">22733 16764 0,'0'0'0,"0"-21"0,0-21 15,0 20-15,0 1 0,21 0 0,-21 0 16,21 21-16,-21-21 0,0 0 15,0-1-15,21 22 0,-21 22 16,0-1 0,0 21-16,0-21 0,0 22 15,-21-1-15,21 0 0,0 1 16,0-1-16,0 0 0,0 22 0,0-22 16,21-21-16,1 22 0,-1-1 15,0-21-15,0 0 0,0 22 0,0-22 16,1-21-16,-22 21 0,21 0 0,0-21 15,0 0 1,-21-21 0,0 0-16,0 0 15,0-1-15,0 1 0,0 0 0,21 0 16,0 0-16,-21-22 0,22 22 0,-1-21 16,-21 0-16,21 20 0,0-20 15,0 0-15,0-1 0,1 1 16,-1 0-16,0-1 0,0 22 0,0-21 15,0 0-15,-21 20 0,0 1 0,22 0 16,-22 0-16,21 21 0,-42 0 31,-1 21-31,1 21 0,0-20 0,-21 20 16,21 0-16,-22 22 0,22-22 16,-21 22-16,-1-22 0,1 21 0,21-20 15,-21 20-15,20-20 0,-20-1 16,21-21-16,0 21 0,0 1 15,21-22-15,0 0 0,-22 0 0,22 22 16,0-22-16,0 0 0,-21 0 16,21 0-16,0 0 31,-21-21 16</inkml:trace>
  <inkml:trace contextRef="#ctx0" brushRef="#br1" timeOffset="109405.04">12340 7747 0,'0'0'0,"-42"0"0,-1-21 0,1 21 15,21-21-15,0 21 0,0-21 16,-1 21-16,1-22 0,21 1 16,-21 0-16</inkml:trace>
  <inkml:trace contextRef="#ctx0" brushRef="#br1" timeOffset="111421.46">12277 7557 0,'-22'-22'31,"1"22"-31,0 0 0,0 0 0,0-21 16,0 21-16,-1 0 15,1 0-15,21-21 0,-21 21 0,0 0 16,0 0-16,0 0 0,-1 0 16,1 0-16,0 0 15,0 0-15,0 0 0,0 0 0,-1 0 16,1 0-16,0 0 0,0 0 0,0 0 15,-22 0-15,22 0 0,0 0 16,0 0-16,0 0 0,0 0 16,21 21 15,21-21-15,0 0-16,-21 21 15,21-21-15,0 0 0,22 0 0,-22 0 16,0 22-16,21-22 0,1 0 0,-1 0 15,0 0-15,22 0 0,-1 0 16,1 0-16,-1 0 0,1 0 0,-1 0 16,1 0-16,-1 0 0,1 0 0,-1 0 15,1 0-15,-1 0 0,-20 0 16,20 0-16,1 0 0,-22 0 0,0 0 16,1 0-16,-22 0 0,21 0 0,-21 0 15,0 0-15,-21-22 63,-21 1-48,0 21 1,0-21-16,21 0 16,-21 21-16,0-21 0,-1 21 15,1-21-15,0-1 16,0 1-16,0 21 0,0-21 15,21 0-15,-22 21 0,1-21 0,0 0 16,0 21-16,0-22 0,0 1 16,-1 0-16,1 21 0,0 0 0,21-21 15,-21 21-15,21-21 0,0 42 78,21-21-62,0 21-16,0 0 0,1-21 0,-1 21 16,0 1-16,21-22 0,-21 21 0,22 0 15,-1-21-15,-21 21 0,22 0 0,-1-21 16,0 21-16,1-21 0,-1 22 0,0-22 16,-21 0-16,22 0 0,-22 21 0,0-21 15,0 0-15,0 0 0,-21 21 16,0 0-1,-21 0 17,0-21-32,0 21 0,-21-21 15,20 22-15,1-22 0,-21 21 16,0 0-16,20-21 0,-41 21 0,21 0 16,-1 0-16,-20 1 0,-1-1 0,22 0 15,-22 0-15,22 0 0,-21 0 0,20 1 16,22-1-16,-21 0 0,21 0 0,-1 0 15,1 0-15,0 1 0,42-22 47,0 0-47,1-22 16,-1 22-16,0-21 0,0 21 0,0-21 16,22 0-16,-22 0 0,21 0 0,-21-1 15,22 1-15,-1 0 0,0 0 0,1-21 16,-1 20-16,0 1 0,1 0 0,-22 0 15,21 0-15,-21 0 0,22 21 0,-22-22 16,0 22-16,-21-21 16,21 21-16,0 0 15,-21 21 110,0-42-62,0 0-32,0 0-31,0 0 16,-21 0-1,0-1-15,0 22 16,0-21-16,-1 0 16,1 21-16,0 0 0,0-21 0,0 21 15,-22-21-15,22 21 0,0 0 0,0 0 16,-21-21-16,20 21 0,1 0 0,0-22 31,0 22-31,42 0 47,0 0-31,0 0-16,1 22 15,-1-22-15,0 21 0,0 0 0,0-21 16,0 21-16,1-21 0,20 21 0,-21-21 15,21 21-15,-20 1 0,20-22 0,-21 21 16,21-21-16,-20 0 0,20 21 0,-21-21 16,0 0-16,0 0 0,-21 21 15,22-21-15,-44 0 47,1 0-47,0 0 0,0 0 16,0 0-16,0 0 0,-1 0 15,1 0-15,0 0 0,0 0 16,0 0-16,0 0 0,-1 0 16,1 0-16,0 0 0,0 0 15,0 0-15,0 0 0,21 21 32,0 0 14,21-21 1,0 0-47,0 0 16</inkml:trace>
  <inkml:trace contextRef="#ctx0" brushRef="#br1" timeOffset="112132.35">14541 7281 0,'0'0'0,"0"-21"16,0 0-16,0 0 0,0 0 15,0 0-15,0-1 0,-21 1 16,21 0-16,0 0 16,0 42-1,0 0-15,0 0 16,0 22-16,0-1 0,0 0 0,0 1 15,0-1-15,0 22 0,0-22 0,0 0 16,0 22-16,0-22 0,0 0 0,0 1 16,0 20-16,0-20 0,0 20 15,0-21-15,0 1 0,-21-1 16,21 22-16,0-43 0,0 21 0,-21 0 16,21-20-16,0-1 0,0 0 0,-21 0 15,21 0-15,0-42 31,0 0-31,0 0 0,0 0 16,0-22-16,0 22 0</inkml:trace>
  <inkml:trace contextRef="#ctx0" brushRef="#br1" timeOffset="112453.17">14372 7451 0,'0'0'0,"-21"-21"0,0-1 16,21-20-16,-21 21 0,21 0 15,0-22-15,0 22 0,0-21 0,21 21 16,0 0-16,21-1 0,1 1 0,-1 0 16,0 0-16,22 21 0,-22 0 0,22 0 15,-1 0-15,1 0 0,-1 0 0,1 42 16,-22-21-16,0 1 0,-21 20 0,1-21 16,-1 21-16,-21 1 0,0-22 15,0 21-15,-21-21 0,-1 22 0,-20-22 16,21 0-16,-21 21 0,-1-20 0,22-1 15,-21-21-15,21 21 0,-1 0 16,-20-21-16,21 21 0,0-21 16,42 0-1,0 0 1,0-21-16,0 0 0,1 21 16,20-21-16,-21 0 0,21-1 0,1 1 15</inkml:trace>
  <inkml:trace contextRef="#ctx0" brushRef="#br1" timeOffset="112811.97">15176 7345 0,'-21'21'0,"42"-63"0,-21 63 0,22-63 0,-1 20 16,-21 1-16,21 21 16,0 0-1,-21 21 1,0 1-16,0-1 0,0 0 0,0 0 16,0 21-16,0-20 0,0 20 0,0-21 15,0 0-15,0 22 0,0-22 0,0 0 16,0 0-16,0 0 0,0 0 0,21-21 15,-21 22-15,21-22 0,1 0 16,-1 0-16,0 0 0,0 0 0,21 0 16,-20 0-16,-1 0 0,0-22 0,21 22 15,-21-21-15,1 0 0,-1 0 0,0 0 16,0 0-16,-21-22 0,0 22 16,21-21-16,-21 21 0,0-22 0,0 22 15,0-21-15,0 21 0,0-1 0,0 1 16,0 0-16,-21 21 31,0 0-31,21 21 16,0 0-16,0 1 0,0-1 15,0 0 1,21-21-16,0 0 16</inkml:trace>
  <inkml:trace contextRef="#ctx0" brushRef="#br1" timeOffset="113312.81">15896 7027 0,'0'0'0,"0"-42"0,0 21 0,0-64 15,0 64-15,0 0 0,0 42 32,0 21-17,0-20-15,0-1 0,0 21 0,0 0 16,0 1-16,0-1 0,-21 0 0,21 1 15,0-1-15,0 0 0,0 1 0,-21-1 16,21 0-16,-21 1 0,21-1 0,-22-21 16,22 22-16,0-22 0,0 0 15,-21 0-15,21 0 0,-21 0 16,21-42 15,0 0-31,0 0 0,0 0 16,0 0-16,0-1 0,0 1 0,21 0 15,0 0-15,1-21 0,-1 20 0,0 1 16,0 0-16,0 0 0,22 0 0,-1 21 16,-21 0-16,21 0 0,-20 0 15,20 0-15,-21 0 0,0 0 0,0 21 16,1 0-16,-22 0 0,0 0 16,0 1-16,0-1 0,0 0 0,0 0 0,-22 0 15,1 0-15,0 1 0,-21-22 16,21 21-16,-22 0 0,22 0 0,0 0 15,-21-21-15,20 21 0,1-21 0,0 0 16,0 0-16,21-21 31,0 0-15,0 0-16,0 0 0,21 0 0,0-1 16</inkml:trace>
  <inkml:trace contextRef="#ctx0" brushRef="#br1" timeOffset="114167.56">16341 7006 0,'0'0'0,"21"-21"0,0-21 16,-21 21-16,21 21 15,-21 21 1,0 0-16,0 0 0,0 0 16,0 0-16,0 22 0,-21-1 0,21 0 15,-21-20-15,0 20 0,21 0 0,-22 1 16,1-1-16,21 0 0,0 1 0,-21-1 15,21-21-15,-21 21 0,21-20 16,0-1-16,0 0 0,0 0 0,0 0 16,21-21-16,0 21 0,0-21 15,1 0-15,-1 0 0,0 0 16,0 0-16,0-21 0,0 0 0,1 0 16,-1 21-16,-21-21 0,21-22 0,0 22 15,0 0-15,-21-21 0,21 21 0,1-22 16,-22 22-16,0-21 0,21 21 15,0-1-15,-21 1 0,0 0 0,21 21 16,-21 21 0,0 0-16,0 1 0,0-1 15,0 0-15,0 21 0,0-21 0,0 1 16,0 20-16,0-21 0,0 0 0,0 0 16,0 1-16,0-1 0,0 0 0,0 0 15,21 0 1,0-21-16,1 0 0,-1 0 15,0 0-15,0 0 0,0 0 16,0 0-16,1-21 0,-1 0 0,0 0 16,0 0-16,0-1 0,0 1 15,1 0-15,-1 0 0,-21-21 0,21 20 16,0 1-16,0-21 0,0 21 0,1 0 16,-1-1-16,0 1 0,-21 0 15,21 21-15,0 0 16,-21 21 15,0-42 32,0 0-48,-21 21 1,0 0-16,0 0 0,0 0 15,-1 21-15,22 0 16,-21 0-16,0 1 0,21-1 0,-21 0 16,21 0-16,-21 21 0,21-20 15,0-1-15,0 0 0,0 0 16,0 0-16,0 0 0,0 1 0,0-1 16,21 0-16,0-21 15,0 21-15,0-21 0,1 0 16,-1 0-16,0 0 0,0 0 0,21 0 15,-20 0-15,-1 0 0,0-21 0,0 21 16,0-21-16,0 21 0,1-21 0,-22-1 16,21 1-16,-21 0 0,21 0 15,-21 0-15,0 0 0,0-1 0</inkml:trace>
  <inkml:trace contextRef="#ctx0" brushRef="#br1" timeOffset="114372.44">16997 7027 0,'0'0'15,"-21"0"-15,-43 0 16,43 0 0,42 0 30,0-21-46,0 21 0</inkml:trace>
  <inkml:trace contextRef="#ctx0" brushRef="#br1" timeOffset="114980.46">18436 7430 0,'0'0'16,"0"-22"0,0 1-16,0 0 0,0 0 0,0 0 15,21 0-15,0-1 0,1-20 0,-1 21 16,0-21-16,0-1 0,0 22 0,0-21 16,1 21-16,-22-22 0,0 22 0,0 0 15,0 0-15,0 0 0,-22 21 16,1 0-16,0 0 15,0 0-15,-21 0 0,20 0 0,1 21 16,-21 0-16,21 0 0,0 0 0,-1 22 16,22-22-16,0 0 0,0 21 0,0-21 15,0 22-15,22-22 0,-1 0 0,0 21 16,21-20-16,-21-1 0,22 21 0,-22-21 16,21 0-16,-21 1 0,22-1 15,-22 0-15,-21 0 0,0 0 0,0 0 16,0 1-16,0-1 0,-42-21 15,20 0-15,-20 21 0,21-21 16,-21 0-16,-22 0 0,22 0 0,-1 0 16,1 0-16,21 0 0,-21 0 0,20 0 15,1 0-15,0-21 0,21 0 16,0-1-16,0 1 16,0 0-16,0 0 0,0 0 0,21 0 15,0-1-15,1-20 0,-1 21 0,0-21 16,21 20-16,-21-20 0,22 0 0</inkml:trace>
  <inkml:trace contextRef="#ctx0" brushRef="#br1" timeOffset="115232.37">18838 6858 0,'21'-21'0,"-42"42"0,64-63 0,-43 21 16,21-1-16,-21 1 0,0 42 31,0 1-15,0 20-16,21 0 0,-21-21 15,0 22-15,0 20 0,0-20 0,0-1 16,0 0-16,0 1 0,0 20 0,-21-21 16,21 1-16,0-22 0,0 21 0,0 1 15,-21-22-15,21 0 0,0 0 0,-22 0 16,22 0-16,0 1 0,0-1 0,-21-42 47,21-1-32</inkml:trace>
  <inkml:trace contextRef="#ctx0" brushRef="#br1" timeOffset="115384.28">18563 7324 0,'0'0'16,"21"0"0,0 0-1,22 0-15,-22 0 0,0 0 16,21-21-16,1 21 0,-1 0 15,-21 0-15,22 0 0,-1-22 0,-21 22 16,21 0-16,-20-21 0,20 21 0</inkml:trace>
  <inkml:trace contextRef="#ctx0" brushRef="#br1" timeOffset="115907.98">19325 7430 0,'0'0'0,"21"0"16,0 0-16,1 0 0,-22-22 16,21 1-16,-21 0 0,21 21 0,-21-21 15,21-21-15,-21 20 16,0 1-16,0 0 0,0 0 0,0-21 16,0 20-16,0 1 0,0 0 0,-21 21 15,0 0 1,0 0-16,-22 21 0,22 0 0,0 1 15,0 20-15,0-21 0,-1 21 0,1 1 16,0-22-16,0 21 0,0 1 16,0-22-16,21 21 0,-22-21 0,22 0 15,0 1-15,0-1 0,0 0 0,0 0 16,22-21-16,-1 0 16,0 0-16,0 0 0,0 0 0,0 0 15,1 0-15,-1-21 0,0 0 16,0 21-16,0-21 0,-21-1 0,21 1 15,1 0-15,-1-21 0,-21 21 16,0-1-16,21-20 0,-21 21 0,21-21 16,-21 20-16,0 1 0,0 0 0,0 0 15,0 42 1,0 0-16,0 0 16,0 1-16,0-1 0,0 21 15,0-21-15,0 0 0,0 1 0,0-1 16,0 21-16,0-21 0,0 0 0,0 1 15,0-1-15,21 0 16,0-21-16,1 0 16,-1 0-16,0 0 0,0-21 15,0 0-15</inkml:trace>
  <inkml:trace contextRef="#ctx0" brushRef="#br1" timeOffset="116772.49">20002 6964 0,'0'0'0,"0"-42"0,0 20 16,0-20-16,0 21 0,0 0 0,-21 0 16,0 21-16,0 0 15,0 0-15,0 0 0,-1 21 16,22 0-16,-21 21 0,21-21 16,-21 22-16,0-1 0,21 0 0,0 1 15,0-1-15,-21 0 0,21 1 0,0-1 16,0 0-16,-21 1 0,21-1 0,0 0 15,0-20-15,0-1 0,0 21 0,0-21 16,21 0-16,0-21 0,0 0 16,0 0-16,0 0 15,1 0-15,-1 0 0,0 0 0,0 0 16,-21-21-16,21 21 0,0-21 0,-21 0 16,0 0-16,22 21 0,-1-21 15,-21-1-15,0 1 0,0 0 0,0 0 16,0 42 15,0 0-31,0 0 0,0 1 16,0-1-16,0 0 0,0 0 15,0 0-15,0 0 0,0 1 16,0-1-16,21 0 16,0-21-16,0 0 0,0 0 0,1 0 15,-1 0-15,0 0 16,0 0-16,0-21 0,0 0 15,1-1-15,-1 1 16,0 0-16,0 0 0,0 0 0,-21 0 16,21-22-16,22 22 0,-22 0 0,0-21 15,0 20-15,0 1 0,22 0 0,-22 0 16,0 21-16,0 0 0,0 0 16,-21 21 15,0 0-31,0-42 62,0 0-62,0 0 16,0 0-16,0-1 16,0 1-16,-21 21 15,0 0 1,0 0-16,0 21 15,0 1-15,21-1 0,-22 0 0,1 0 16,0 21-16,0-20 0,21-1 0,-21 21 16,0-21-16,21 0 0,0 22 0,0-22 15,0 0-15,0 0 0,0 0 16,0 1-16,21-1 0,0-21 16,0 0-16,0 0 0,0 0 0,1 0 15,20 0-15,-21 0 0,0 0 16,0 0-16,1 0 0,-1-21 0,0-1 15,0 1-15,0 0 0,-21 0 16,21 0-16,-21 0 0,22-22 16,-22 22-16,21-21 0</inkml:trace>
  <inkml:trace contextRef="#ctx0" brushRef="#br1" timeOffset="116964.84">20913 6858 0,'0'0'0,"-22"0"15,-20 0-15,21 0 16,0 0 0,0 0 46,-1 0-62,1 0 0</inkml:trace>
  <inkml:trace contextRef="#ctx0" brushRef="#br1" timeOffset="117156.73">19833 7049 0,'0'0'0,"-21"0"0,0 0 0,21 21 15,21-21 1,0 0-16,0 0 0,0 0 15,22 0-15,-22 0 0,21 0 0,-21 0 16,1 0-16,20-21 0,-21 21 0,0-22 16,22 22-16,-1-21 0,-21 21 0,21-21 15</inkml:trace>
  <inkml:trace contextRef="#ctx0" brushRef="#br1" timeOffset="118148.25">22056 7303 0,'0'0'0,"-43"0"0,22 21 16,0-21-16,0 0 0,0 0 0,42 0 31,0 0-31,0 0 0,21 0 16,-20 0-16,20 0 0,0-21 0,-21 21 16,22-22-16,-1 1 0,-21 0 15,22 0-15,-22 0 0,21-22 0,-21 22 16,0-21-16,-21 21 0,0-22 0,0 22 15,0-21-15,0 0 0,0 20 0,0-20 16,0 21-16,-21 0 0,0 0 0,0-1 16,0 1-16,0 0 15,-1 21-15,1 0 0,0 0 0,0 0 16,21 21-16,-21 0 0,0 1 0,-1 20 16,1-21-16,21 21 0,-21 1 0,21-1 15,-21 22-15,21-22 0,0 21 0,-21 1 16,0-1-16,21 1 0,-22-1 15,22-20-15,0 20 0,0 1 0,-21-1 16,21-20-16,0 20 0,-21 1 0,21-22 16,0 21-16,0 1 0,0-1 0,-21 1 15,21-1-15,0-20 0,-21 20 0,21-20 16,0 20-16,0-21 0,0 1 0,0-1 16,0-21-16,0 0 0,21 22 15,0-43-15,0 21 0,0-21 0,1 0 16,-1 0-16,0 0 0,0 0 15,0 0-15,0-21 0,1 0 0,20-1 16,-42 1-16,21 0 0,0 0 0,0-21 16,1 20-16,-22-20 0,0 0 0,0-1 15,0 1-15,0 0 0,0-1 0,0-20 16,0 21-16,-22-22 0,1 22 0,0-22 16,-21 22-16,21 0 0,-22-1 0,22 1 15,-21 21-15,21 0 0,-22-1 0,22 1 16,-21 0-16,21 21 0,-1 0 15,1-21-15,0 21 0,21-21 32,42 21-32,-20 0 0,-1 0 15,0-21-15,21 21 0,-21-22 0,22 22 16,-1-21-16,0 0 0,-20 0 0,20 0 16,0 21-16,22-21 0,-43-22 15,21 22-15,1 0 0,-1 0 0,-21 0 16,21-22-16,-20 22 0,-22 0 0,0 0 15,21 21-15,-21-21 0,21 21 0,-21 21 32,0 0-17,-21 0-15,21 0 0,0 0 0,-21 1 16,21-1-16,0 0 0,0 0 16,0 0-16,0 0 0,0 1 15,0-44 32,-22 22-47,22-21 0,0 0 0,0 0 16,0 0-16</inkml:trace>
  <inkml:trace contextRef="#ctx0" brushRef="#br1" timeOffset="118304.17">22606 7091 0,'0'-21'0,"0"42"0,0-63 0,0 20 16,0 44 31,21-22-32,-21 21-15,21-21 16,0 21-16</inkml:trace>
  <inkml:trace contextRef="#ctx0" brushRef="#br1" timeOffset="118775.93">22902 7176 0,'0'0'0,"0"21"16,0 0-16,0 0 15,0 0-15,0 0 16,0 1-16,0-1 0,-21 0 0,21 0 16,0 0-16,0 0 15,-21 1-15,21-1 0,0 0 16,-21-21-16,21 21 0,0 0 31,-21-21-15,21-21-16,0 0 15,0 0-15,0 0 16,0-1-16,0 1 0,0 0 16,0 0-16,21 0 0,-21-22 0,42 22 15,-21 0-15,0-21 0,1 21 0,20-1 16,-21 1-16,21 0 0,-20 21 15,20 0-15,-21-21 0,21 21 0,-20 0 16,-1 0-16,0 21 0,0-21 0,0 21 16,0 0-16,-21 22 0,22-22 0,-22 0 15,0 21-15,0-20 0,0 20 0,0-21 16,0 0-16,0 22 16,0-22-16,-22 0 0,22 0 0,-21-21 15,0 21-15,21 0 0,-21 1 16,21-44 31,21 1-47</inkml:trace>
  <inkml:trace contextRef="#ctx0" brushRef="#br1" timeOffset="119552.99">23791 7260 0,'0'0'0,"0"-21"0,0 0 0,0 0 15,0 0-15,0-1 16,0 1-16,0 0 0,0 0 16,-21 21-1,0 0-15,0 0 16,0 0-16,-1 0 0,1 21 0,0 0 16,0 0-16,0 1 0,0-1 0,-1 21 15,1-21-15,0 0 0,0 22 0,0-22 16,0 0-16,21 21 0,0-20 0,0-1 15,0 0-15,0 0 0,0 0 16,0 0-16,21-21 16,0 0-16,0 0 0,0 0 15,0 0-15,1 0 0,-1 0 0,0-21 16,0 21-16,-21-21 0,21 0 16,0 0-16,1 0 0,-1-1 0,-21 1 15,21 0-15,0 0 0,0-21 16,-21 20-16,21 1 0,1-21 0,-1 21 15,-21 0-15,0-1 0,0 44 32,0-1-32,0 0 0,0 0 0,0 0 15,0 0-15,-21 1 0,-1 20 16,22-21-16,0 0 0,-21 0 0,21 1 16,0-1-16,0 0 0,0 0 0,0 0 15,0 0-15,21-21 16,1 0-16,-1 22 0,0-22 0,0 0 15,0 0-15,22 0 0,-22 0 16,0 0-16,0-22 0,0 22 0,0-21 16,1 0-16,-1 21 0,0-21 0,0 0 15,0-22-15,0 22 0,1-21 0,-1 0 16,0-1-16,0 1 0,0 0 0,-21-1 16,21 1-16,1 0 0,-1-1 15,0 1-15,-21 0 0,0-1 0,21 22 16,-21-21-16,21 21 0,-21-1 0,-21 44 31,0-1-31,21 21 0,-21-21 16,0 22-16,-1-22 15,1 21-15,21 0 0,-21-20 0,21 20 16,-21 0-16,21 1 0,0-22 0,0 21 16,0 0-16,0-20 0,0-1 0,0 0 15,21 0-15,0 0 0,-21 0 0,21 1 16,1-22-16,-1 0 15,0 21-15,0-21 0,0 0 16,0-21 0,-21-1-16,22 22 0,-22-21 15,21 21-15,-21-21 0,0 0 0,21 0 16,0 21-16</inkml:trace>
  <inkml:trace contextRef="#ctx0" brushRef="#br1" timeOffset="129981.56">11599 9694 0,'0'-21'16,"0"0"15,-21 21-15,0 0-16,0 0 0,0 0 16,-1 0-16,1 0 0,0 0 15,0 0-15,0 0 0,0 0 16,-1 0-16,1 0 0,0 0 15,0 0-15,0 0 0,0 0 0,-1 0 16,1 0-16,0 0 16,0 0-16,0 0 0,0 0 15,42 0 32,0 0-31,0 0-16,0 0 0,0 0 15,22 0-15,-22 0 0,21 0 0,1 0 16,-1 0-16,0 0 0,22 0 0,-22 0 16,22 0-16,20 0 0,-20-21 15,20 21-15,-20 0 0,21 0 16,-1 0-16,1-21 0,0 21 0,-1 0 16,-20 0-16,20 0 0,-20-21 0,-1 21 15,22 0-15,-21 0 0,-1 0 0,-21-22 16,22 22-16,-22 0 0,1 0 15,-22 0-15,0-21 0,0 21 0,0 0 16,-21-21 0,-21 21-1,0 0-15,0 0 16,0-21-16,-1 21 0,1 0 16,0 0-16,0-21 0,0 21 15,0-21-15,-1 21 0,1 0 0,-21 0 16,21-22-16,0 22 0,-22 0 0,22-21 15,-21 21-15,21 0 0,-1 0 0,1 0 16,0 0-16,0 0 0,0-21 16,0 21-16,-1 0 15,44 0 17,-1 0-17,0 0-15,0 0 0,0 21 0,0-21 16,1 0-16,-1 0 0,21 0 0,-21 0 15,22 0-15,-22 21 0,21-21 16,0 0-16,1 0 0,-22 0 0,21 0 16,-21 0-16,22 0 0,-22 0 15,0 0-15,0 0 0,0 0 0,1 0 16,-22 22 0,0-1-1,0 0-15,-22 0 16,1-21-16,0 21 0,0 0 15,-21 1-15,20-1 0,1 0 16,0 0-16,-21 0 0,21 0 16,-22 1-16,1-1 0,0 0 0,20 0 0,-20 21 15,0-20-15,21-1 0,-22 0 16,22-21-16,0 21 0,0 0 16,0-21-16,21 21 0,0 1 15,-22-22-15,44 0 31,-1-22-15,0 1-16,0 21 0,21-21 16,-20 0-16,20 21 0,-21-21 0,21 0 15,1-22-15,-1 22 0,0 0 0,1 0 16,-1-22-16,0 22 0,1 0 0,-1-21 16,0 21-16,-20-1 0,-1 1 15,0 0-15,0 21 0,-21-21 16,-21 42 15,-21 0-31,20 0 16,1 1-16,0-1 0,-21 0 0,21 0 15,-1 0-15,1 0 0,-21 1 16,21-1-16,0 0 0,-1-21 0,1 21 16,0 0-16,0-21 0,21 21 15,21-21 16,-21-21-31,21 0 0,22 21 16,-22-21-16,0 0 0,21 0 16,-21-1-16,1 22 0,20-21 0,-21 0 15,0 0-15,0 0 0,1 0 0,-1-1 16,0 1-16,-21 0 0,21 0 0,-42 21 47,0 21-47,0 0 0,-1 0 0,-20 1 15,21-1-15,0-21 0,0 21 0,-1 0 16,1 0-16,0 0 0,21 1 0,0-1 16,-21-21-16,0 21 0,42-21 47,0-21-47,0 0 15,22 21-15,-22-22 0,0 1 0,0 0 16,0 0-16,22 0 0,-22 0 0,0-1 15,-21 1-15,21 0 0,0 21 16,-21-21-16,21 0 0,-21 0 0,0-1 16,-21 22 15,0 0-31,0 0 0,0 0 16,0 0-16,21 22 15,-22-22-15,1 0 0,0 21 16,42-42 62,0 21-78,1 0 0,-22-22 16,0 1-1,-22 21 48,1 0-48,21 21-15,-21-21 0,21 22 32</inkml:trace>
  <inkml:trace contextRef="#ctx0" brushRef="#br1" timeOffset="132112.04">14922 8954 0,'0'0'0,"0"-22"0,0 1 15,0 0-15,0 0 0,0 0 0,0 0 16,0-1-16,0 1 16,0 0-16,0 0 0,0 0 15,0 42 1,0 0-16,0 0 16,0 0-16,0 22 0,0-1 15,0 0-15,0 1 0,0-1 16,22 0-16,-22-20 0,0 20 0,0 0 15,0 1-15,21-1 0,-21 0 0,0-21 16,0 22-16,0-1 0,0-21 0,0 22 16,0-22-16,0 0 0,0 0 0,0 0 15,-21-21-15,21 21 0,0-42 32,-22 21-17,22-21-15,0 0 0,0 0 0,0 0 16,0-1-16,0 1 0,0 0 0,0-21 15,22 21-15,-22-1 0,21 1 0,0-21 16,0 21-16,0 0 16,0-1-16,1 1 0,20 0 0,-21 21 15,0 0-15,22 0 0,-22 0 0,0 0 16,21 0-16,-21 0 0,22 21 0,-22 0 16,0-21-16,0 22 0,0-1 0,-21 0 15,0 0-15,0 0 0,0 0 16,0 1-16,0-1 0,-21 0 0,0-21 15,0 21-15,0 0 0,0 0 0,-22 1 16,22-22-16,0 21 0,-21-21 0,20 0 16,1 21-16,0-21 0,0 0 0,0 0 15,0 0-15,-1 0 0,1 0 16,21-21 15,0 0-31,21-1 16,1 22-16,-1-21 0,0 21 15,21-21-15</inkml:trace>
  <inkml:trace contextRef="#ctx0" brushRef="#br1" timeOffset="132559.68">15663 9229 0,'0'0'0,"0"-21"0,21 21 15,-21-22-15,22 22 0,-22-21 16,0 42 15,0 1-31,-22-22 0,1 21 16,21 0-16,0 0 0,-21 0 0,0-21 15,21 21-15,-21 1 0,21-1 0,0 0 16,0 0-16,0 0 0,0 0 0,0 1 16,0-1-16,0 0 0,0 0 15,21-21-15,0 0 16,0 0-16,22 0 0,-22 0 0,0 0 15,0 0-15,0 0 0,22 0 16,-22-21-16,0 0 0,0 21 0,0-21 16,0-1-16,1 1 0,-1 0 0,-21 0 15,21 0-15,-21 0 0,0-1 16,0 1-16,0 0 0,0 0 0,-21 0 16,21 0-16,-21-1 0,-1 22 0,1-21 15,0 21-15,0 0 0,0 0 16,0 0-16,-1 0 0,1 0 0,0 0 15,0 21-15,21 1 16,-21-22-16,21 21 0,0 0 16,0 0-16,0 0 0,21 0 15,0-21-15,21 0 16,-20 0-16,-1 22 0,21-22 0,-21 0 16</inkml:trace>
  <inkml:trace contextRef="#ctx0" brushRef="#br1" timeOffset="133927.41">16489 9271 0,'21'0'0,"-42"0"0,63-21 16,-21 21-16,-21-21 0,21 21 0,-21-21 15,22 21-15,-22-22 0,0 1 0,0 0 16,0 0 0,-22 21-16,1 0 15,0 0-15,0 0 16,0 21-16,-22-21 0,22 21 0,0 0 15,-21 1-15,21-22 0,-22 21 0,22 0 16,0 0-16,0 0 0,0 0 16,-1 1-16,22-1 0,0 0 0,0 0 15,0 0-15,0 0 0,0 1 0,0-1 16,22 0-16,-1-21 0,0 0 16,0 0-16,21 0 0,-20 0 0,-1 0 15,0 0-15,21 0 0,-21 0 0,1-21 16,-1 0-16,21 21 0,-21-22 15,0 1-15,1 0 0,-1 0 0,0 0 16,0 0-16,0-1 0,0 1 16,1-21-16,-22 21 0,21-22 0,-21 1 15,21 0-15,-21 21 0,21-22 0,-21 1 16,0 0-16,0-1 0,0 1 16,0 21-16,0-22 0,0 22 0,0 0 15,0 0-15,0 0 0,0 42 31,0 0-31,0 0 0,0 22 16,0-22-16,-21 21 0,21 0 16,-21 1-16,0-1 0,21 0 0,0 1 15,0-22-15,0 21 0,0 1 16,0-1-16,0-21 0,0 21 0,0-20 16,0-1-16,0 21 0,0-21 0,0 0 15,21 1-15,-21-1 16,21-21-16,0 0 0,0 0 0,0 0 15,1 0-15,-1 0 0,0 0 0,0 0 16,0-21-16,0 21 0,1-22 0,-1 1 16,0 21-16,0-21 0,-21 0 0,21 0 15,0 0-15,1-1 0,-1 1 0,-21 0 16,21 0-16,0 0 16,-21 0-16,0 42 46,0 0-46,0 0 0,0 0 16,0 0-16,0 1 0,0-1 16,0 0-16,0 0 0,0 0 15,0 0-15,21-21 0,-21 22 16,21-22-16,1 0 0,20 0 0,-21 0 16,0 0-16,22 0 0,-22 0 0,0 0 15,21 0-15,-21 0 0,1 0 0,-1 0 16,21-22-16,-42 1 0,21 21 15,0-21-15,-21 0 0,0 0 0,22 0 16,-22-1-16,21 1 0,-21 0 16,21 0-16,-21 0 0,0 0 0,0-1 15,0 1-15,0 0 0,21 0 16,-21 0-16,0 0 16,0 42 15,0 0-31,0 0 0,0 0 15,-21 0-15,21 1 0,-21 20 16,21-21-16,0 0 0,-21 0 0,-1 1 16,22 20-16,-21-21 0,21 0 0,0 0 15,-21 22-15,21-22 16,0 21-16,0 1 0,0-22 0,0 21 16,0 0-16,-21 1 0,21-1 0,0 0 15,0-20-15,0 20 0,0 0 0,0 1 16,0-22-16,0 21 0,0-21 0,0 22 15,0-22-15,0 0 0,-21 21 0,21-21 16,0 1-16,-21-1 0,21 0 16,-22-21-1,1 0-15,0 0 16,0 0-16,0 0 0,0 0 16,-1-21-16,1 21 0,21-21 0,-21-1 15,0 1-15,21 0 0,0 0 16,-21 0-16,21-22 0,0 22 0,0-21 15,0 21-15,0-22 0,0 1 0,0 0 16,0-1-16,21 1 0,0 0 0,0-1 16,-21 1-16,21 0 0,1-1 15,20 1-15,-21 21 0,0-21 0,0 20 16,22 1-16,-22 0 0,0 0 0,0 21 16,0-21-16,22 21 0,-22 0 15,0 0-15,0-21 0,0 21 0,1 0 31,-22 21-15,0 0 0,-22-21-1,1 21-15,0-21 16</inkml:trace>
  <inkml:trace contextRef="#ctx0" brushRef="#br1" timeOffset="135928.74">12721 11388 0,'0'0'0,"-42"0"0,21 0 16,-1-21-16,1 21 0,-21 0 15,21 0-15,0 0 0,-1 0 0,1 0 16,0 0-16,0 0 0,0 0 15,42 0 17,0 0-32,0 0 0,0 0 15,1 0-15,-1 0 0,21 0 0,-21 0 16,22 0-16,-1 21 0,21-21 0,-20 0 16,20 0-16,1 0 0,-1 0 15,1 0-15,20 0 0,-20 0 0,21 0 16,-22 0-16,22 0 0,-22 0 15,1 0-15,-1 0 0,1 0 0,-1 0 16,1 0-16,-1 0 0,-20 0 0,-1 0 16,0 0-16,1 0 0,-1 0 0,-21 0 15,0-21-15,0 21 0,1 0 16,-22-22-16,0 1 0,0 0 16,-22 21-16,1-21 15,0 0-15,0 21 0,0-21 0,0 21 16,-22-22-16,22 1 0,0 21 0,-21-21 15,20 0-15,-20 0 0,21 0 16,-21 21-16,20-22 0,-20 1 0,0 21 16,-1-21-16,22 21 0,0 0 15,-21 0-15,21-21 0,-1 21 0,1 0 16,0 0-16,42 0 47,0 0-47,1 0 0,20 0 0,-21 0 15,21 21-15,-20-21 0,20 0 16,-21 21-16,21-21 0,-20 0 0,20 21 16,-21 1-16,21-22 0,-20 21 15,20-21-15,-21 21 0,21-21 0,-20 21 16,-1-21-16,0 0 0,0 21 0,0-21 16,0 0-1,-21 21-15,0 1 16,0-1-1,0 0-15,-21-21 16,0 21-16,0-21 0,21 21 0,-21-21 16,0 21-16,-1-21 0,-20 22 15,21-1-15,0 0 0,-22-21 0,1 21 16,0 0-16,-1 0 0,1 1 0,0-1 16,-1 0-16,1 0 0,0 0 15,-1 0-15,1 1 0,21-22 0,0 21 16,-22 0-16,43 0 0,-21-21 0,21 21 15,-21-21-15,21 21 0,-21-21 16,42 0 0,0 0-16,0 0 15,1 0-15,-1 0 0,0-21 0,21 21 16,-21-21-16,22 21 0,-22-21 0,21 0 16,1 0-16,-1-1 0,0 1 0,1 0 15,-1 0-15,0 0 0,1 0 16,-1-1-16,-21 1 0,21 0 0,1 0 15,-22 21-15,0-21 0,0 21 16,0 0-16,1-21 0,-22-1 219,-22 22-204,1 0 1,0-21 0,0 21-16,0 0 15,21-21 17,0 0-17,0 42 63,0 0-62,-21 0-16,-1 1 0,22-1 16,-21 0-16,0-21 0,0 21 15,21 0-15,-21 0 0,0 1 16,-1-22-16,22 21 0,-21-21 15,0 0-15,21 21 0,-21-21 16,21 21-16,21-21 47,0 0-47</inkml:trace>
  <inkml:trace contextRef="#ctx0" brushRef="#br1" timeOffset="138932.45">15536 11028 0,'0'0'0,"0"21"0,0 0 15,0 0-15,0 1 16,21-22 0,1 0-16,-1 0 15,0 0-15,0 0 0,0-22 16,0 22-16,22-21 0,-22 0 0,0 21 15,0-21-15,-21 0 0,0 0 16,21-1-16,-21 1 0,0 0 0,0 0 16,0 0-16,0 0 0,-21-1 15,0 22-15,0-21 0,0 0 0,0 0 16,-1 21-16,1 0 0,0 0 16,0 0-16,-21 0 0,20 0 0,-20 21 15,0 0-15,-1 0 0,22 1 0,-21-1 16,0 21-16,20-21 0,-20 22 0,21-1 15,0-21-15,21 21 0,0 1 16,0-1-16,0 0 0,0 1 0,0-22 16,0 21-16,21-21 0,0 1 0,0-1 15,22 0-15,-22 0 0,21-21 0,0 0 16,1 0-16,-22 0 0,21 0 0,1 0 16,-22 0-16,21-21 0,-21 0 15,22 0-15,-22-1 0,0 1 16,0-21-16,0 21 0,0-22 0,1 22 15,-1-21-15,-21 0 0,0 20 0,0-20 16,21 21-16,-21-21 0,0 20 0,0 1 16,21 0-16,-21 0 0,0 0 15,0 42 1,0 0 0,0 0-16,0 22 0,0-22 0,0 21 15,0-21-15,0 22 0,0-1 0,0-21 16,0 21-16,0 1 0,0-22 0,21 21 15,-21-21-15,21 1 0,-21-1 16,0 0-16,0 0 0,22-21 16,-1 0-16,-21 21 0,21-21 0,0 0 15,0 0-15,0-21 0,1 0 16,-1 0-16,0 0 0,21-1 0</inkml:trace>
  <inkml:trace contextRef="#ctx0" brushRef="#br1" timeOffset="139428.56">16425 10647 0,'0'0'0,"0"-21"0,0 42 31,0 0-31,0 0 0,0 22 16,0-22-16,-21 21 0,21 0 0,0 1 15,0-22-15,0 21 0,0 1 0,0-1 16,0 0-16,0 1 0,0-1 0,0-21 15,0 21-15,0-20 0,0 20 0,0-21 16,0 0-16,0 0 0,0 1 16,-21-22-16,21 21 0,-21-21 15,21-21 1,0-1-16,0 1 16,0 0-16,0 0 0,0 0 15,0 0-15,0-22 0,21 22 16,0 0-16,0-21 0,0 20 0,22 1 15,-22 0-15,21 21 0,-21-21 0,22 21 16,-22 0-16,21 0 0,1 0 0,-22 0 16,21 0-16,-21 21 0,0-21 0,22 21 15,-43 0-15,21 22 0,-21-22 16,0 0-16,0 0 0,0 0 0,0 1 16,0-1-16,-21 0 0,0 0 0,-22 0 15,22 0-15,-21 1 0,-1-1 0,1 0 16,0 0-16,21-21 0,-22 21 0,1-21 15,21 0-15,0 21 0,-1-21 16,1 0-16,0 0 16,21-21-1,0 0-15,21 0 0,0 0 0,22 0 16,-22 21-16,0-22 0</inkml:trace>
  <inkml:trace contextRef="#ctx0" brushRef="#br1" timeOffset="139848.82">17145 11091 0,'21'0'0,"-42"0"0,63-21 0,-21 21 0,1 0 16,-1-21-16,0 0 0,-21 0 31,-21 21-31,0 0 16,-1 0-16,1 0 0,0 0 0,0 0 15,0 0-15,-22 0 0,22 21 16,0-21-16,0 21 0,0 0 0,0-21 15,-1 21-15,22 1 0,0-1 16,-21-21-16,21 21 0,0 0 16,0 0-16,21 0 0,1 1 15,-1-22-15,0 21 0,0 0 16,21-21-16,-20 21 0,-1 0 0,0-21 16,0 21-16,0 1 0,0-22 15,-21 21-15,0 0 0,0 0 16,0 0-16,0 0 15,-21-21-15,-21 22 0,21-22 0,0 0 16,-22 21-16,22-21 0,0 0 16,-21 0-16,20 0 0,1 0 0,0 0 15,0 0-15,0 0 0,0 0 0,-1-21 16,22-1-16,0 1 16,0 0-16,22 0 15,-1 0-15,21 0 16,-21 21-16</inkml:trace>
  <inkml:trace contextRef="#ctx0" brushRef="#br1" timeOffset="140135.68">17526 10774 0,'0'0'0,"0"-21"0,21 0 15,0-22 1,0 22-16,-21 42 15,0 0-15,0 1 16,0-1-16,0 0 0,0 21 0,-21 1 16,21-22-16,-21 21 0,21 0 0,-21 1 15,0-1-15,21 0 0,0 1 16,-21-1-16,-1 0 0,22 1 0,0-22 16,-21 21-16,21-21 0,0 1 0,0-1 15,0 0-15,0 0 0,0 0 16,0 0-16,21-21 15,1 0 1,-22-21-16,0 0 0</inkml:trace>
  <inkml:trace contextRef="#ctx0" brushRef="#br1" timeOffset="140336.56">17357 11218 0,'0'0'0,"-22"0"15,22-21 1,22 21 0,-1 0-16,0 0 0,0-21 15,0 21-15,0 0 0,1 0 0,20 0 16,-21 0-16,0 0 0,0-21 16,1 21-16,-1 0 0,21 0 0,-21 0 15,0-21-15</inkml:trace>
  <inkml:trace contextRef="#ctx0" brushRef="#br1" timeOffset="140783.92">17928 11155 0,'-21'-21'15,"0"0"-15,21-1 0,0 1 16,0 0-16,21 21 15,0-21-15,0 0 16,0 21-16,1 0 0,-1 0 0,0 0 16,0 21-16,0 0 0,0-21 15,-21 21-15,22 0 0,-1 22 16,-21-22-16,0 0 0,21 21 0,-21-20 16,0 20-16,0-21 0,0 0 15,0 0-15,0 22 0,0-22 0,0 0 16,0 0-16,0 0 0,-21 1 15,0-22-15,21 21 16,-22-21-16,22-21 16,0-1-1,0 1-15,0 0 0,0 0 16,0 0-16,0 0 0,0-22 16,0 22-16,22 0 0,-22-21 0,21 20 0,0-20 15,-21 21-15,21 0 0,0-22 16,0 22-16,1 0 0,-1 0 15,0 21-15,0 0 16,0 0 0,0 0-16,-21 21 15</inkml:trace>
  <inkml:trace contextRef="#ctx0" brushRef="#br1" timeOffset="141327.74">18881 11155 0,'0'0'15,"0"-21"-15,0 0 0,0-1 16,0 1-16,0 0 0,0 0 0,0 0 16,-22 21-1,1 0-15,0 0 0,0 0 16,0 0-16,0 21 0,-1 0 0,1 0 15,0 0-15,-21 1 0,21 20 16,-1-21-16,1 21 0,0-20 0,21 20 16,-21-21-16,0 21 0,21-20 15,-21-1-15,21 21 0,0-21 0,0 0 16,0 1-16,0-1 0,21 0 16,0-21-16,0 0 0,0 0 0,0 0 15,1 0-15,-1 0 0,0 0 16,0 0-16,0-21 0,0 21 0,1-21 15,-1-1-15,0 1 0,-21 0 0,21 0 16,0 0-16,0 0 0,-21-22 0,0 22 16,22-21-16,-22 21 0,21-22 15,-21 22-15,0 0 0,0 0 0,0 0 16,21-1-16,-21 1 0,-21 42 31,21 1-15,-21-1-16,21 0 0,0 0 15,0 21-15,0-20 0,0-1 0,0 0 16,0 21-16,0-21 0,0 1 0,0-1 16,0 0-16,0 0 0,0 0 15,21-21 1,0 0-16,0 0 0,0 0 16,0 0-16,1 0 0,20 0 0,-21-21 15</inkml:trace>
  <inkml:trace contextRef="#ctx0" brushRef="#br1" timeOffset="141955.89">19473 11070 0,'0'0'0,"0"-21"0,0 0 0,0 0 16,0 0-16,-21 21 16,0 0-1,0 0-15,0 0 0,21 21 0,-22-21 16,1 21-16,0 0 0,0 0 0,0 0 15,0 22-15,-1-22 0,22 0 0,0 21 16,0-20-16,0-1 0,0 0 0,0 0 16,0 0-16,0 22 0,0-22 0,22 0 15,-1 0 1,0 0-16,0 0 0,0-21 16,22 0-16,-22 0 0,0 0 0,0 0 15,0 0-15,22 0 0,-22 0 0,0-21 16,0 21-16,0-21 0,0 21 0,1-21 15,-1 0-15,0 0 0,0-1 16,0-20-16,0 21 0,1-21 0,-1-1 16,0 1-16,0 21 0,0-22 0,0 1 15,1 0-15,-1-1 0,0 1 0,0 0 16,0-1-16,22 22 0,-22-21 16,0 21-16,0 0 0,0-1 15,-21 1-15,0 0 16,-21 42-1,0 0-15,0 1 0,0-1 16,-22 0-16,22 0 0,0 21 16,0 1-16,-22-22 0,22 21 0,0 1 15,21-1-15,-21 0 0,21 1 0,-21-22 16,21 21-16,0 0 0,0 1 0,0-1 16,0-21-16,0 0 0,0 22 0,21-22 15,-21 0-15,21 0 0,-21 0 16,21-21-16,0 22 0,1-22 15,-1 0-15,0 0 0,0 0 0,21 0 16,-20 0-16,-1 0 0,0 0 0,0 0 16,0-22-16,0 22 0,1-21 0,-1 0 15,0 0-15,0 21 0,0-21 16,-21 0-16,21-1 0,1 1 0,-22 0 16,21 0-16,-21 0 0,21-22 0,-21 22 15,0 0-15</inkml:trace>
  <inkml:trace contextRef="#ctx0" brushRef="#br1" timeOffset="142288.89">19960 10943 0,'0'0'0,"-21"0"0,0 0 15,42 0 1,0-21-16,0 21 0,0 0 15,1 0-15,20-21 0,-21 21 16,21 0-16,-20 0 0,20-21 0,-21 21 16,0 0-16,22 0 0,-22 0 0,0-21 15,0 21-15,0 0 0,0 0 0,1 0 16,-1 0-16,-21-22 0,21 22 16,0 0-1,-42 0 48,0 0-63,0 0 15,-1 0-15,1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36:01.1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6181 2900 0,'0'0'0,"0"-21"0,0 0 16,21 21-16,-21-22 15,0 1-15,21 21 0,-21-21 16,0 0-16,0 0 0,0 0 15,0-1-15,-21 1 16,0 21-16,-1-21 16,1 21-16,-21 0 0,21 0 0,-22 0 15,1 0-15,0 21 0,-1 0 16,-20 1-16,21-1 0,-22 0 0,22 21 16,-1-21-16,-20 22 0,21-1 15,-1 22-15,1-22 0,0 21 16,20 1-16,-20-1 0,21 1 0,0-1 15,0 22-15,-1-43 0,22 22 16,0-1-16,0-20 0,0-1 0,0 0 16,22 1-16,-1-1 0,0 0 0,21-20 15,1-1-15,-1 0 0,0 0 16,22-21-16,-22 0 0,22 0 0,-1 0 16,1 0-16,-22 0 0,21 0 0,1-21 15,-22 0-15,1 0 0,-1-1 0,-21 1 16,0 0-16,0 0 0,1 0 15,-22 0-15,0-1 0,0 1 16,0 0-16,0 0 0,-22 0 0,1 0 16,0-1-16,-21 1 0,21 0 15,-22 21-15,1 0 0,0 0 0,-1 0 16,1 0-16,0 0 0,-1 0 0,22 0 16,0 0-16,-21 0 0,20 0 15,22-21-15,22 0 16,-1 21-1,0 0-15,21 0 0,-21 0 16,22 0-16,-1 0 0,-21 0 0,22 0 16,-22 0-16,21 0 0,-21 0 15,0 21-15,1 0 0,-1 0 16,0 0-16,-21 22 0,21-22 0,-21 21 16,0 1-16,0-1 0,0 21 0,0-20 15,0 20-15,-21 1 0,0 20 16,0-20-16,-1-1 0,-20 1 0,21 21 15,0-22-15,0 1 0,-1-1 0,1-21 16,0 22-16,0-22 0,21 1 16,-21-1-16,21 0 0,0-21 0,0 1 15,0-1-15,0 0 0,21-21 16,0 0-16,-21-21 0,21 0 16,-21-1-16,0 1 0,21-21 15,1 0-15,-22-1 0,21 1 16</inkml:trace>
  <inkml:trace contextRef="#ctx0" brushRef="#br0" timeOffset="747.4">6435 3450 0,'0'0'15,"-22"-21"-15,1 21 0,-42-21 16,42 21-16,21 21 15,0 0 1,0 0-16,0 1 0,0-1 0,0 0 16,0 0-16,0 21 0,0-20 15,0-1-15,21 21 0,-21-21 0,0 0 16,21 1-16,-21-1 0,0 21 0,0-21 16,0 0-16,0 1 15,0-1-15,0-42 31,-21-1-31,21 1 16,-21 0-16,21 0 0,0 0 0,-22 0 16,22-22-16,0 1 0,0 21 0,0-22 15,0 1-15,0 0 16,0-1-16,22 1 0,-1 0 0,0 21 16,0-1-16,0-20 0,22 42 0,-1-21 15,0 21-15,-21 0 0,22 0 16,-1 21-16,0-21 0,1 21 0,-1 22 15,0-22-15,1 0 0,-22 21 0,21 1 16,-21-1-16,1-21 0,-1 21 16,-21-20-16,0 20 0,0-21 0,0 21 15,0-20-15,0-1 0,0 0 0,0 0 16,0 0-16,-21-21 16,-1 0-16,1 0 15,21-21-15,-21 0 16,21 0-16,0 0 0,0-22 15,-21 22-15,21-21 0,0-1 16,0 22-16,0-21 0,21 0 0,21-1 16,-20 1-16,-1 0 0,21-1 15,0 1-15,1 21 0,-1 0 0,0-1 16,1 22-16,20 0 0,-20 0 0,-1 22 16,21-1-16,-20 0 0,-1 0 15,0 21-15,-20 1 0,-1-1 0,0-21 16,-21 22-16,0-1 0,0 0 0,0 1 15,-21-22-15,0 21 0,-1-21 0,22 0 16,-21 22-16,0-22 16,0-21-16,21 21 0,0 0 0,-21-21 15,42 0 17,-21-21-32,21 0 15,0 0-15,0 21 0,1-21 0</inkml:trace>
  <inkml:trace contextRef="#ctx0" brushRef="#br0" timeOffset="1531.68">8318 3556 0,'0'-21'0,"0"0"15,0 0-15,-21-1 16,21 1-16,0 0 0,0 0 0,0 0 15,-21 0-15,21-1 0,-21 1 16,21-21-16,-21 21 0,0 0 16,-1-1-16,1 22 0,0 0 0,0 0 15,-21 0-15,20 22 0,-20-1 16,0 0-16,-1 21 0,1 1 0,0-1 16,-1 0-16,1 1 0,0-1 0,-1 0 15,22 1-15,-21-22 16,42 21-16,-21 0 0,21-20 0,0-1 15,0 21-15,21-21 0,0 0 16,0-21-16,22 0 0,-1 0 0,0 0 16,1 0-16,-1 0 0,0 0 15,1-21-15,-1 0 0,0 0 0,1 0 16,-1 0-16,-21-1 0,21 1 0,-20 0 16,-1 0-16,0-21 0,0 20 15,-21-20-15,0 21 0,21 0 0,-21-22 16,0 22-16,0 0 0,0 0 0,0 0 15,-21 21 1,21 21 0,-21 0-16,21 0 0,-21 0 0,21 1 15,-21-1-15,21 21 0,0-21 0,0 0 16,0 22-16,0-22 0,0 0 16,0 0-16,0 0 0,0 1 0,21-1 15,-21 0-15,21 0 0,0-21 0,0 0 16,0 21-16,22-21 0,-22 0 15,0 0-15,0 0 0,0 0 0,22 0 16,-22-21-16,21 0 0,-21 21 0,1-21 16,-1 0-16,0-1 0,0 1 0,0 0 15,0 0-15,-21 0 16,0 0-16,22-22 0,-22 22 0,0 0 16,0 0-16,0 0 0,-22 21 31,1 0-31,21 21 0,0 0 15,-21 0-15,21 0 0,-21 0 0,21 1 16,-21-1-16,21 0 0,0 0 0,0 0 16,0 0-16,0 1 0,0-1 15,0 0-15,21-21 0,0 21 0,0-21 16,0 0-16,1 0 0,-1 0 16,0 0-16,0 0 15,0 0-15,0-21 16,1 0-1,-22 0-15,21-1 0,0 1 16</inkml:trace>
  <inkml:trace contextRef="#ctx0" brushRef="#br0" timeOffset="1871.24">8932 3090 0,'0'0'0,"-21"0"0,-85 0 16,85 0-16,0 0 15,0 0-15,0 22 0,-1-22 0,22 21 16,-21-21-16,21 21 16,0 0-16,21 0 15,1-21-15,-1 0 0,0 0 0,0 0 16,0 0-16,0 0 0,1 0 0,-1-21 16,0 0-16,0 21 0,-21-21 15,0 0-15,0-1 0,0 1 16,0 0-16,0 0 15,-21 21-15,0-21 0,0 21 16,-1 0-16,1 0 0,0 0 16,21 21-1,0 0-15,0 0 0,0 0 16,0 1-16,0-1 16,0 0-16,0 0 0,21 0 0,0 22 15,1-22-15,-22 0 0</inkml:trace>
  <inkml:trace contextRef="#ctx0" brushRef="#br0" timeOffset="2387.34">9123 3768 0,'-21'21'15,"-1"-21"-15,44 0 47,-1-21-47,0 21 16,0-21-16,0-1 0,0 1 0,1 0 15,-1-21-15,0 21 0,0-22 16,0 1-16,0 0 0,22-1 0,-22 1 16,0-22-16,0 22 0,0-21 0,1 20 15,-1 1-15,-21-22 0,21 22 16,-21 21-16,21-21 0,-21-1 0,0 22 15,0 0-15,0-21 0,0 20 16,0 1-16,-21 21 31,0 21-31,21 1 16,0-1-16,-21 0 0,-1 21 0,1-21 16,21 22-16,0-1 0,-21 0 15,0 1-15,0 20 0,21-20 0,0 20 16,0-21-16,0 22 0,-21-22 0,21 1 15,0-1-15,0 0 0,0 1 16,0-1-16,21-21 0,-21 0 0,21 22 16,0-22-16,0 0 0,0 0 15,1-21-15,-1 0 0,21 0 0,-21 0 16,0 0-16,1 0 16,20 0-16,-21 0 0,0 0 0,0-21 15,1 21-15,-1-21 0,21 21 0,-21-21 16,0-1-16,1 1 0,20 0 0</inkml:trace>
  <inkml:trace contextRef="#ctx0" brushRef="#br0" timeOffset="3339.77">10647 3556 0,'-21'0'0,"42"0"0,-64 0 0,22 0 0,0 0 16,0 0-16,0 0 0,0 0 16,-1 0-16,1 0 0,0 0 0,0 0 15,0 0-15,0 0 0,-1 0 0,1 0 16,0 0-16,63 0 47,-20 0-47,-1-21 0,21 21 15,0-21-15,1 21 16,20-21-16,1-1 0,20 22 0,-20-21 0,42 0 16,-22 0-16,22 21 0,0-21 15,0 0-15,0-1 0,21-20 16,-21 21-16,21 0 0,0 0 0,-22-1 15,22 1-15,-21 21 0,-21-21 0,21 0 16,-43 0-16,22 0 0,-22 21 0,22-22 16,-43 1-16,22 21 0,-22 0 15,1-21-15,-22 21 0,0 0 0,0 0 16,0 0-16,0 0 0,-21-21 16,-21 21 15,0 0-31,0-21 15,0 21-15,0 0 0,-1 0 0,1 0 16,0 0-16,0 0 0,-21 0 16,20 0-16,1 0 0,-21 0 0,21 0 15,0 0-15,-1 0 0,1 0 0,0 0 16,0 0-16,0 0 16,21-21 15,21 21-31,0 0 0,0 0 15,0 0-15,1-22 16,-1 22-16,0 0 0,0 0 0,0 0 16,0 0-16,1 0 0,-1 0 0,0 0 15,0 0-15,-21 22 16,0-1-16,0 0 16,0 0-16,0 0 0,0 0 0,0 22 15,0-22-15,0 21 0,-21-21 0,21 22 16,-21-1-16,0-21 0,-1 22 0,1-22 15,0 0-15,0 0 0,21 0 16,-21 0-16,0 1 0,21-1 0,-22-21 16,22-21 15,0-1-31</inkml:trace>
  <inkml:trace contextRef="#ctx0" brushRef="#br0" timeOffset="5107.92">13547 2413 0,'-22'0'16,"1"0"-16,0 21 16,42-21 15,0 0-16,1 0-15,-1 0 0,0-21 0,21 0 16,-21 21-16,22-21 0,-22 21 0,21-21 16,-21-1-16,22 1 0,-22 0 0,0 0 15,0 0-15,0 0 0,-21-1 16,0 1-16,0 0 0,0-21 0,0 21 16,-21-1-16,21 1 0,-21 0 0,-21 21 15,21-21-15,-22 21 16,22 0-16,-21 0 0,21 0 0,-22 0 15,22 21-15,-21-21 0,21 21 0,-1 22 16,-20-22-16,42 0 0,-21 21 16,21 1-16,-21-22 0,21 21 0,0-21 15,0 22-15,0-1 0,0-21 0,21 0 16,0 22-16,0-22 0,0 0 16,1 0-16,20-21 0,-21 21 0,0 0 15,0-21-15,22 0 0,-22 0 0,21 0 16,-21 0-16,1 0 0,-1 0 0,-42 0 47,-1 0-47,1 0 0,0 0 0,-21 0 15,-1 22-15,22-1 0,-21 0 16,0 0-16,-1 0 0,22 0 16,-21 1-16,21 20 0,-1-21 0,-20 0 15,42 22-15,-21-22 0,21 0 0,0 0 16,0 0-16,0 0 0,0 1 15,21-1-15,21 0 0,-20-21 16,-1 0-16,21 0 0,-21 0 0,22 0 16,-22 0-16,21 0 0,0 0 15,1 0-15,-22 0 0,21-21 0,1 0 16,-1 21-16,-21-22 0,21 1 0,-20 0 16,20 0-16,-21 0 0,0 0 0,0-1 15,1-20-15,-22 21 0,0 0 16,0 0-16,0-1 0,0 1 15,0 42 1,-22-21 0,1 22-16,21-1 0,-21 21 15,21-21-15,-21 0 0,21 1 0,-21-1 16,21 0-16,-21 0 0,21 0 0,-22 0 16,22 1-16,0-1 0,0 0 0,0 0 15,0 0-15,-21-21 16,21-21 15,0 0-31,0 0 16,0 0-16,21-1 15,-21 1-15,0 0 0,22 0 0,-1 0 16,0 0-16,-21-22 0,21 22 0,0 0 16,-21 0-16,21 0 0,1-1 15,-1 22-15,0 0 0,0 0 16,0 0-16,0 0 0,1 22 0,-1-1 15,0 0-15,0 0 0,0 21 16,-21-20-16,0-1 0,21 0 16,1 0-16,-22 0 0,0 0 0,0 1 15,21-22-15,-21 21 0,0 0 16,0 0-16,0 0 16,0-42-1,21 0 1,-21 0-16,0 0 0,21-1 15,0 1-15,0 0 0,1 0 0,-1-21 16,0 20-16,0-20 0,21 21 16,-20-21-16,-1 20 0,0 1 0,21-21 15,-21 21-15,1 21 0,-1 0 0,0 0 16,0 0-16,0 0 0,0 21 16,-21 0-16,22 0 0,-22 22 15,21-22-15,-21 0 0,0 21 16,0-21-16,0 22 0,0-22 0,0 0 0,0 0 15,0 0-15,0 1 16,0-1-16,0 0 0,0 0 0,0 0 16,0 0-16,21-21 31,0 0-31,0 0 0,0 0 0,1 0 16,-1-21-16,21 0 0</inkml:trace>
  <inkml:trace contextRef="#ctx0" brushRef="#br0" timeOffset="6050.39">15409 2794 0,'0'0'0,"0"-42"16,0 21-16,0-1 15,0 1-15,0 0 0,-21 21 0,0 0 16,0 0-16,0 0 0,-1 0 0,1 0 16,-21 0-16,21 21 0,0-21 15,-22 21-15,22 22 0,-21-22 0,21 0 16,-1 0-16,-20 22 0,21-22 0,21 0 15,-21 21-15,21-21 0,0 1 0,0-1 16,0 0-16,0 0 0,0 0 16,21 0-16,0 1 0,0-22 15,0 0-15,1 0 0,20 0 16,-21 0-16,0 0 0,0 0 0,22-22 16,-22 22-16,0-21 0,0 0 15,22 21-15,-22-21 0,0 0 0,0 0 16,0-1-16,-21-20 0,0 21 0,21 0 15,-21 0-15,0-22 0,0 22 0,0 0 16,0 0-16,-21 21 31,21 21-31,-21-21 0,21 21 0,-21 0 16,0 0-16,21 22 0,0-22 16,0 0-16,0 0 0,0 0 0,0 1 15,0-1-15,0 0 0,0 0 16,0 0-16,21 0 0,0-21 0,0 0 15,0 22-15,22-22 0,-22 0 0,0 0 16,0 0-16,22 0 0,-22 0 16,0-22-16,0 22 0,0-21 0,0 0 15,1 21-15,-1-21 0,-21 0 0,21 0 16,0-1-16,-21 1 0,21 0 16,-21 0-16,0 0 0,21 0 0,-21-1 15,0 1-15,22 21 0,-44 21 31,22 1-31,-21-1 16,21 0-16,0 0 0,0 0 16,0 0-16,0 1 0,0 20 0,0-21 15,0 0-15,0 0 0,21 1 16,-21-1-16,22-21 0,-1 0 16,0 0-16,0 0 0,0 0 0,0 0 15,1 0-15,-1 0 0,0 0 0,21-21 16,-21 21-16,1-22 0,-1 1 0,0 0 15,0 0-15,0 0 0,0 0 16,1-22-16,20 22 0,-21-21 0,0-1 16,22 1-16,-22-21 0,0-1 0,0 22 15,0-22-15,0 1 0,1 20 16,-22 1-16,0 0 0,0 21 16,0-1-16,0 1 0,-22 21 15,1 0-15,0 21 16,-21 1-16,21 20 0,-1 0 15,1 1-15,0-1 0,0 21 0,0-20 16,0 20-16,-1-20 0,22-1 0,0 0 16,0 22-16,0-22 0,0-21 15,0 22-15,0-1 0,22-21 0,-1 0 16,0 0-16,0 1 0,0-1 0,22-21 16,-22 0-16,0 21 0,0-21 0,21 0 15,-20 0-15,-1 0 0,0 0 16,0-21-16,0 21 15,-21-21-15,0-1 0,0 1 16,0 0-16,0 0 0,0-21 0,0 20 16,0-20-16</inkml:trace>
  <inkml:trace contextRef="#ctx0" brushRef="#br0" timeOffset="6335.37">15600 2434 0,'0'0'0,"-43"0"0,1 21 0,0-21 0,21 22 16,-1-22-16,22 21 16,43-21-1,-22 0-15,0 0 0,21 0 16,-20 0-16,-1-21 0,0-1 16,0 22-16,0-21 0,-21 0 15,0 0-15,-21 21 16,0 0-16,0 0 15,0 0-15,-1 0 0,1 0 0,0 0 16,0 0-16,21 21 0,0 0 16,0 0-16,21 1 15,0-22-15,0 21 0,22 0 16,-22-21-16</inkml:trace>
  <inkml:trace contextRef="#ctx0" brushRef="#br0" timeOffset="6619.2">16764 2604 0,'0'0'0,"0"-22"0,-21 22 16,21 22 0,-21-1-1,21 21-15,-22-21 0,22 0 0,0 22 16,0-22-16,0 0 0,0 21 15,-21-20-15,21-1 0,0 0 16,0 0-16,0 0 0,0 0 0,0 1 16,0-1-16,0 0 0,0 0 15,21-21 1,1 0-16,-1-21 16,0 21-1,-21-21-15,0 0 0</inkml:trace>
  <inkml:trace contextRef="#ctx0" brushRef="#br0" timeOffset="6927.03">16933 2265 0,'0'0'0,"-21"-21"16,0 21-16,0 0 16,21 21-1,0 0-15,21-21 16,-21 21-16,21-21 15,0 0-15,0 0 0,1 0 0,-1 0 16,0 0-16,0 0 0,-21-21 16,21 21-16,-21-21 15,0 0-15,0 0 16,-21 21-16,0-22 0,0 22 16,0 0-1,-1 0-15,1 0 0,0 0 16,0 0-16,21 22 0,0-1 15,0 0-15,0 0 16,0 0-16,0 0 0,0 1 16,21-1-16</inkml:trace>
  <inkml:trace contextRef="#ctx0" brushRef="#br0" timeOffset="7508.09">17568 2667 0,'0'0'0,"-21"-21"0,0 21 0,0-21 0,0 21 16,-1-21-16,1 21 0,0-22 16,0 22-16,0 0 0,0 0 0,-1 0 15,1 0-15,0 0 0,0 0 0,0 0 16,0 0-16,-1 22 0,1-1 16,0 0-16,0 0 0,-21 0 0,20 0 15,1 1-15,21 20 0,-21-21 0,21 21 16,-21-20-16,21-1 0,0 0 0,0 21 15,0-21-15,0 1 16,21-1-16,0-21 0,0 21 0,1 0 16,20-21-16,-21 0 0,0 0 0,22 0 15,-1 0-15,-21 0 0,0 0 0,22 0 16,-22-21-16,21 0 0,-21 21 16,0-21-16,22-1 0,-22 1 0,0-21 15,0 21-15,0-22 0,1 1 0,-1 0 16,0-1-16,0-20 0,21-1 15,-20 22-15,-1-21 0,0-1 0,0 1 16,0 20-16,-21-20 0,0 20 0,21 1 16,-21 0-16,0 21 0,0-1 15,0 1-15,0 42 16,-21 1-16,0-1 0,0 21 16,0-21-16,0 22 0,21 20 15,-22-21-15,1 22 0,0-1 16,21 1-16,0-1 0,0 1 0,0-1 15,0-20-15,0 20 0,0-20 0,21-1 16,-21 0-16,21-21 0,1 22 16,-1-22-16,-21 0 0,21 0 0,0 0 15,0-21-15,0 0 0,1 0 0,-1 0 16,0 0-16,0 0 0,0 0 0,0 0 16,1 0-16,-1 0 0,0-21 15,0 21-15,0-21 0,0 21 0,1 0 16,-22-21-16</inkml:trace>
  <inkml:trace contextRef="#ctx0" brushRef="#br0" timeOffset="8418.58">9821 4255 0,'0'0'0,"-42"-22"0,21 1 15,0 0-15,-1 0 0,1 21 16,0-21-16,0 21 0,42 0 31,0 21-31,22 21 16,-1-21-16,21 22 0,-20-1 15,20-21-15,22 43 0,0-22 0,-1 0 16,1 1-16,0 20 0,20-20 0,-20 20 16,21 1-16,0-22 0,0 21 15,-1 1-15,1-1 0,0-20 0,0 20 16,-21-20-16,20-1 0,-20 0 0,0-21 16,-1 22-16,1-22 0,0 0 0,-22 0 15,22 0-15,-22 1 0,1-22 16,-1 0-16,-20 0 0,-1 0 0,-21 0 15,0 0-15,1 0 0,-22-22 16,0 1-16,0 0 16,-22 0-16,-20 0 0,21 0 15,-21-1-15,-1 1 0,1 0 0,0 0 16,-1 0-16,1 0 0,0-1 0,-1 1 16,22 0-16,0 21 0,0 0 0,0 0 15,42 0 16,21 0-31,-21 21 0,0 0 0,22-21 16,-22 22-16,21-1 0,-21 0 16,1 0-16,-1 0 0,0 22 0,-21-22 15,0 0-15,0 0 0,0 21 16,0-20-16,-21-1 0,0 21 0,-1-21 16,-20 0-16,21 22 0,-21-22 0,-1 0 15,22 0-15,-21 0 0,21 1 0,-22-1 16,22 0-16,0 0 0,0 0 15,0-21-15,-1 21 0</inkml:trace>
  <inkml:trace contextRef="#ctx0" brushRef="#br0" timeOffset="8939.28">13420 5355 0,'0'0'0,"-22"-42"16,1 0-16,21-1 0,0 1 0,0 0 16,0-85-16,0 84 15,0 1-15,0 21 0,0 0 16,0-1-16,21 22 0,-21 43 16,0-22-16,0 21 0,0 22 15,0-1-15,0 1 0,0-1 0,0 22 16,0-22-16,-21 22 0,0 0 15,21-22-15,-21 22 0,0 0 0,0-22 16,-1 22-16,1-1 0,0 1 0,0-21 16,0 41-16,0-20 0,-1 0 15,1-1-15,21 1 0,-21 0 0,0-1 0,0 1 16,21-21-16,0-1 16,-21 1-16,-1-22 0,22 0 0,0-21 15,0 1-15,0-1 0,0-42 16,0-1-1,0 1-15,0 0 0,0-21 0,0-1 16,0 1-16,0 0 0,0-1 0,0-20 16,0-1-16,0-20 0,0 20 0,0-20 15</inkml:trace>
  <inkml:trace contextRef="#ctx0" brushRef="#br0" timeOffset="9207.2">13060 5482 0,'0'0'16,"0"-63"-16,0-1 0,0-84 15,0 85-15,21 20 0,0 1 16,21 0-16,-20-1 0,20 22 16,0-21-16,1 21 0,-1 21 0,0 0 15,1 0-15,-1 0 0,-21 21 16,21 0-16,-20 21 0,-1-21 0,0 22 0,-21-1 16,0 0-16,0 1 0,0-1 15,-21 0-15,0-20 0,-1 20 0,-20-21 16,21 21-16,0-20 0,-22-1 15,1 0-15,21 0 0,0 0 0,0 0 16,-1-21-16,1 22 0,0-22 16,0 0-16,42 0 15,0 0 1,0-22-16</inkml:trace>
  <inkml:trace contextRef="#ctx0" brushRef="#br0" timeOffset="9670.95">14372 5080 0,'0'0'16,"0"-21"-16,0-43 15,0 43-15,-21 0 0,0 0 0,0 21 0,-22 0 16,22 0-16,-21 0 0,21 0 0,-22 21 16,1 0-16,21 0 15,-22 22-15,22-22 0,-21 21 0,21 1 16,0-22-16,-1 21 0,1 0 0,0-20 15,21 20-15,-21-21 0,21 0 0,0 0 16,0 1-16,0-1 0,0 0 16,21 0-16,0-21 0,0 0 15,1 0-15,-1 0 0,0 0 0,0 0 16,0 0-16,0-21 0,22 0 0,-22 0 16,21-1-16,-21 1 0,22 0 15,-22 0-15,21-21 0,-21 20 0,1-20 16,-1 0-16,0-1 0,0 22 15,-21-21-15,0 0 0,0 20 0,0 1 16,0 0-16,0 0 0,-21 21 16,0 21-16,0 0 15,-1 22-15,1-22 0,0 0 0,21 21 16,-21 1-16,0-22 0,0 21 0,21-21 16,0 0-16,0 22 0,0-22 15,0 0-15,0 0 0,0 0 0,0 1 16,21-1-16,0-21 0,0 21 0,0-21 15,22 0-15,-22 0 0,21 0 16,0 0-16,-20 0 0,20 0 0,0 0 16</inkml:trace>
  <inkml:trace contextRef="#ctx0" brushRef="#br0" timeOffset="10047.18">14944 5165 0,'21'-43'0,"-42"86"0,63-107 0,-21 22 15,-21 21-15,0 0 0,0-22 0,0 22 16,0 0-16,-21 21 15,0 0-15,0 0 0,-1 0 0,-20 0 16,21 21-16,-21 0 0,20-21 0,-20 21 16,21 1-16,0-1 0,21 0 15,0 0-15,0 0 0,0 0 0,0 1 16,0-1-16,0 0 0,0 0 16,0 0-16,21-21 0,0 21 0,0 1 15,22-22-15,-22 21 0,0 0 0,0-21 16,0 21-16,22-21 0,-22 21 15,0-21-15,0 21 0,-21 1 0,21-22 16,-21 21-16,21-21 0,-21 21 0,0 0 16,-21-21-16,0 21 15,0-21-15,-21 0 0,20 0 0,-20 0 16,21 0-16,-21 0 0,-1 0 16,22 0-16,-21 0 0,21 0 0,-22 0 15,22 0-15,0 0 0,0-21 0,21 0 16,0 0-1,0 0-15,42 21 0,-21-22 16,0 1-16,22 21 0,-1-21 16</inkml:trace>
  <inkml:trace contextRef="#ctx0" brushRef="#br0" timeOffset="10447.98">15452 5122 0,'0'0'0,"42"-21"0,0 0 16,-21 0-16,1 0 15,-1 21-15,0-21 0,0-1 0,-21 1 16,0 0-16,0 0 0,-21 0 31,0 21-31,0 0 0,-22 0 0,22 0 16,-21 21-16,-1 0 0,22 0 0,-21 0 16,21 1-16,0-1 0,-1 0 0,1 0 15,21 0-15,0 22 0,0-22 16,0 0-16,0 0 0,21-21 0,1 21 15,20 0-15,-21 1 0,21-1 0,-20-21 16,20 21-16,-21 0 0,21-21 0,-20 21 16,-1-21-16,0 21 15,0-21-15,0 22 0,0-1 0,-21 0 16,-21 0 0,0-21-16,0 0 0,-21 0 15,20 21-15,-20-21 0,0 0 0,-22 0 16,22 0-16,0 21 0,-22-21 15,22 0-15,-1 0 0,1 0 0,21 0 16,-21 0-16,20 0 0,22-21 16,22 21-1,-1-21-15,21 0 0</inkml:trace>
  <inkml:trace contextRef="#ctx0" brushRef="#br0" timeOffset="11059.84">16065 5080 0,'0'-21'16,"0"0"-16,-21 21 0,0 0 15,0 0 1,21 21-16,-21-21 0,21 42 0,-21-21 16,-1 1-16,22 20 0,0-21 0,-21 21 15,0-20-15,21 20 0,-21-21 0,21 21 16,0-20-16,0-1 0,0 0 15,0 0-15,0 0 0,0 0 16,0 1-16,21-22 16,0 0-16,0 0 0,1 0 15,-1 0-15,0-22 0,0 22 0,0-21 16,0 0-16,1 0 0,-1 0 16,0 0-16,0-1 0,0 1 0,0 0 15,1 0-15,-1 0 0,0 0 0,-21-1 16,0 1-16,0 0 0,-21 21 31,0 0-31,-1 21 0,1 0 16,0 1-16,21-1 0,0 0 0,-21 21 15,21-21-15,0 1 0,0-1 16,0 21-16,0-21 0,21 0 0,0 1 16,0-1-16,1 0 0,-1-21 15,21 21-15,0-21 0,-20 0 0,20 0 16,0 0-16,1 0 0,-22 0 0,21-21 15,-21 21-15,0-21 0,22 0 0,-22-1 16,0 1-16,0 0 0,-21 0 16,0 0-16,21-22 0,-21 22 0,0-21 15,0 21-15,0-22 0,0 22 0,-21-21 16,21 21-16,-21 0 0,0-1 0,0 1 16,0 21-16,-1 0 15,1 0-15,0 0 0,0 0 0,0 0 16,0 0-16,21 21 0,-22-21 0,22 22 15,0-1-15,0 0 0,22 0 16,-1-21-16,0 21 0,0-21 16,21 0-16,-20 0 0,20 21 0</inkml:trace>
  <inkml:trace contextRef="#ctx0" brushRef="#br0" timeOffset="11483.16">17166 5144 0,'0'0'0,"0"-22"0,0 1 0,0-21 15,0 21-15,-21 0 0,21-1 0,0 1 16,0 0-16,-21 21 0,0 0 0,-1 0 16,1 0-16,0 21 15,0 22-15,0-22 0,0 0 16,-1 21-16,1 1 0,21-1 16,-21 0-16,0-21 0,21 22 0,0-1 15,0-21-15,0 22 0,0-22 0,0 0 16,0 0-16,21 0 0,0 0 0,0 1 15,1-1-15,20-21 0,-21 0 16,0 0-16,22 0 0,-22 0 0,21 0 16,-21 0-16,0 0 0,1 0 0,-1-21 15,0-1-15,0 1 0,0 21 0,0-21 16,-21-21-16,22 21 0,-22-1 16,0-20-16,0 21 0,0-21 15,0-1-15,0 1 0,-22 21 0,1-22 16,0 22-16,0 0 0,0 0 0,0 0 15,-22 0-15,22 21 0,0 0 0,-21 0 16,20 0-16,1 0 0,0 21 16,21 0-16,0 0 0,0 0 15,0 0-15,0 1 0,0-1 0,21 0 16,0 0-16,1 0 0,-1-21 16,0 21-16,21-21 0</inkml:trace>
  <inkml:trace contextRef="#ctx0" brushRef="#br0" timeOffset="11908.19">17484 5165 0,'0'0'0,"0"-21"0,0-1 0,0 1 15,0-21 1,0 0-16,0 20 0,0 1 0,21 0 0,0 0 16,0 0-16,0 0 0,0-1 0,1 22 15,-1 0-15,0 0 0,0 22 16,-21-1-16,21 21 15,-21-21-15,21 22 0,-21-1 0,0-21 16,0 21-16,0 1 0,0-1 0,0 0 0,0-20 16,0 20-16,0 0 0,0-21 15,0 1-15,0-1 0,0 0 16,0 0-16,0 0 0,0-42 31,0 0-15,0 0-16,22 0 0,-1-1 15,-21 1-15,21-21 0,0 21 16,-21-22-16,21 22 0,0-21 0,1 0 16,-1-1-16,0 1 0,0 21 0,0-22 15,0 1-15,-21 21 0,22 0 0,-1 0 16,0-1-16,0 1 16,0 21-16,0 0 15,1 21-15,-22 1 16,0-1-16,21 0 0,0 0 15,-21 0-15,21 0 0,0 1 16</inkml:trace>
  <inkml:trace contextRef="#ctx0" brushRef="#br0" timeOffset="12508.38">18732 5122 0,'0'0'0,"0"-21"0,0 0 16,0 0-16,0 0 15,0 0-15,0-1 0,0 1 16,0-21-16,0 21 0,0 0 0,-21-1 16,0 1-16,0 21 0,0 0 15,0 0-15,-1 0 0,1 0 16,0 21-16,-21 1 0,21-1 16,-22 0-16,22 21 0,-21-21 0,-1 22 15,22-22-15,-21 21 0,21-21 0,0 22 16,-1-22-16,1 21 0,21-21 0,-21 1 15,21 20-15,0-21 16,0 0-16,0 0 0,0 1 0,21-22 16,0 21-16,1-21 0,-1 0 0,0 0 15,0 0-15,0 0 0,22 0 0,-22 0 16,0 0-16,0 0 0,21 0 0,-20-21 16,-1-1-16,0 1 0,0 0 15,21 0-15,-20 0 0,-1-22 0,0 1 16,0 0-16,0-1 0,0 1 0,1-21 15,-1-1-15,0 22 0,0-22 0,21 22 16,-20-22-16,-1 22 0,0 0 16,0-1-16,-21 22 0,0-21 15,21 42-15,-21-21 0,0 0 0,0 42 32,0 0-32,-21 0 0,21 0 0,-21 0 15,0 22-15,0-22 0,-1 21 0,1 1 16,-21-1-16,21 21 0,0-20 0,-1 20 15,1-20-15,0 20 0,0-21 16,21 1-16,0-1 0,0 0 0,0 1 16,0-1-16,0 0 0,21-20 0,0 20 15,0-21-15,1 0 0,20 22 0,-21-43 16,0 21-16,22 0 0,-22-21 16,21 0-16,-21 0 0,0 0 15,22 0-15,-22 0 0,21 0 0,-21 0 0,1 0 16,20-21-16</inkml:trace>
  <inkml:trace contextRef="#ctx0" brushRef="#br0" timeOffset="13479.9">12806 4509 0,'0'-22'16,"0"1"-16,0 0 15,-21 21-15,-1 0 16,1 0 0,21 21-1,0 0-15,0 1 0,0-1 16,0 0-16,0 21 0,0-21 0,0 22 15,0-1-15,-21 22 0,21-1 0,-21-21 16,21 43-16,-21-21 0,0-1 16,21 22-16,-22-22 0,-20 22 15,21 0-15,0-1 0,0 1 0,-22 0 16,22-1-16,-21 1 0,-1 0 0,22-1 16,0-20-16,-21 20 0,21-20 0,-1-1 15,1 1-15,21-22 0,0 22 16,0-22-16,0 0 0,0-20 0,0-1 15,0 0-15,0 0 0,0-42 16,0 0 0,21 0-16,-21-1 0,22 1 0,-1-21 15,0 0-15,0-1 0,-21 1 16,42 0-16,-20-22 0,-1 22 0,0-22 16,0 1-16,21-1 0</inkml:trace>
  <inkml:trace contextRef="#ctx0" brushRef="#br0" timeOffset="14539.87">12954 4657 0,'0'0'0,"0"-43"0,0 22 16,-21 0-16,0 21 0,21-21 0,0 0 16,-22 21-16,1 0 0,21-21 0,-21 21 15,42 0 32,0 0-47,1 0 0,20 0 16,0 0-16,1 0 0,-1 0 15,21 0-15,1 0 0,-1 0 0,22 0 16,-21 0-16,20 0 0,1 0 0,0 0 16,20 0-16,1 0 0,0 0 15,21 0-15,21 0 0,-21 0 0,43 0 16,-22 0-16,42 0 0,-20 0 0,20 0 15,1 0-15,-1 0 0,1 0 16,20 0-16,1 0 0,-22 0 0,22 0 16,0 0-16,21 0 0,-43 0 0,22 0 15,-22 21-15,22-21 16,-22 0-16,1 21 0,-22 0 0,1-21 16,-22 0-16,0 21 0,0-21 0,0 0 15,-21 21-15,0-21 0,-21 0 0,-21 0 16,-1 0-16,1 0 0,-21 0 15,-22 0-15,0 0 0,1 0 0,-22 0 16,0 0-16,0 0 16,-42 0 31,21 22-47,0-1 15,0 0-15,-21 0 16,21 0-16,0 0 0,0 22 0,-21-1 15,21 0-15,0 1 0,-22-1 16,22 22-16,0-22 0,-21 21 0,0 1 16,0-22-16,21 22 0,-21-1 0,0 1 15,-1-1-15,22 22 0,-21-22 0,0 1 16,21 21-16,-21-22 0,21 1 16,-21-1-16,0-21 0,21 22 0,0-22 15,0 22-15,0-22 0,-22 0 0,22 22 16,0-22-16,-21 1 0,21-22 0,0 21 15,0-21-15,0 22 16,-21-22-16,0 0 0,0 0 16,0-21-16,-1 0 0,1 0 15,-21 0-15,21 0 0,-22 0 0,1 0 16,0 0-16,-1 0 0,-20-21 0,21 21 16,-22-21-16,-21 21 0,22-21 15,-22 21-15,1-22 0,-22 22 0,21 0 16,-21-21-16,0 21 0,1-21 0,-1 21 15,0 0-15,0 0 0,-21 0 0,0 0 16,0 0-16,0 0 0,0 0 0,0 0 16,0 0-16,-21 0 0,0 0 15,21 0-15,-21 0 0,-1-21 0,-20 21 16,21 0-16,0 0 0,0 0 16,-1 0-16,-20 0 0,21 0 0,21 0 15,-21 0-15,0 21 0,21 0 0,0-21 16,0 21-16,-22 1 0,44-1 0,-22-21 15,0 21-15,21 0 0,0-21 16,-21 0-16,21 21 0,21-21 0,-20 0 16,20 0-16,-21 0 0,43 0 0,-22 0 15,21 0-15,1 0 0,-1-21 0,1 21 16,21-21-16,-1 21 0,1 0 0,0 0 16,-1-21-16,22 21 15,-21 0-15,21 0 0,-22 0 0,22 0 16,0 0-16,21-21 15,0-1 1,21 22-16,0-21 0</inkml:trace>
  <inkml:trace contextRef="#ctx0" brushRef="#br0" timeOffset="15320.15">13525 1778 0,'-21'-42'16,"0"21"-16,21-1 0,-21 1 15,0 0-15,21 0 16,-21 21 0,-1 0-1,22 21-15,0 0 0,0 22 0,-21-1 16,0 21-16,21 1 0,-21-1 0,21 1 15,-21-1-15,0 1 0,-1 21 16,1-22-16,0 22 0,0-1 0,0 1 16,0-21-16,-1 20 0,-20-20 15,21-1-15,21 1 0,-21-1 0,21-20 16,-21 20-16,21-21 0,0 1 16,0-22-16,0 21 0,0-21 0,0 1 15,0-1-15,0-42 31,0-1-31,0 1 16,0 0-16,0 0 0,21-21 0,-21 20 16,21-20-16,0 0 0,-21-1 0,21 1 15,0-21-15</inkml:trace>
  <inkml:trace contextRef="#ctx0" brushRef="#br0" timeOffset="16314.15">13462 1672 0,'0'-42'16,"0"84"-16,0-105 0,0 42 0,0-1 0,-21 1 16,21 0-16,0 0 15,21 21 1,0 0-16,0 0 16,22 0-16,-22 0 0,21 21 15,0-21-15,22 0 0,-22 21 0,43 0 16,-22-21-16,22 0 0,21 0 0,0 22 15,0-22-15,-1 0 16,22 0-16,22 0 0,-1 0 0,21 0 16,0 0-16,1 0 0,-22 0 15,42 0-15,-20 0 0,-1 0 0,22 0 16,-22 0-16,0 0 0,1 0 0,-1 0 16,0 0-16,-21 0 0,22 0 15,-43 0-15,21 0 0,-21 0 0,-21 0 16,0 0-16,-1 0 0,1 0 15,-21 0-15,21 0 0,-22 0 0,-20 0 16,21 0-16,-22 21 0,1-21 16,-22 0-16,0 21 0,1-21 15,-1 0-15,-21 0 0,0 0 0,0 0 16,1 21-16,-1-21 0,0 0 16,0 0-16,0 21 0,0-21 0,1 21 15,-1-21-15,-21 22 0,21-1 16,-21 0-16,0 0 15,0 0-15,0 0 16,0 1-16,0 20 0,0-21 16,0 21-16,0-20 0,0 20 0,0 0 15,-21 1-15,0 20 0,-1-21 0,1 22 16,0-1-16,21 22 0,-21-21 16,0-1-16,21 1 0,0 20 15,0-41-15,0 20 0,0 1 0,0-1 16,0-21-16,-21 22 0,21-22 15,0 1-15,0-1 0,0 0 0,0 1 16,0-22-16,-22 21 0,22-21 0,0 0 16,0 1-16,0-1 0,-21-21 15,0 21-15,0-21 16,0 0-16,0 0 0,-1 0 16,-20 0-16,21 0 0,-21 0 0,-1 0 15,-20 0-15,20 0 0,-20 0 16,-1 0-16,1 0 0,-1 0 15,-20 0-15,-1 0 0,22-21 0,-43 21 16,21 0-16,-21 0 0,0 0 0,1-21 16,-22 21-16,0 0 0,21 0 15,-21-22-15,-21 22 0,21 0 0,-22 0 16,-20 0-16,21 0 0,-21-21 0,-1 21 16,1 0-16,-22 0 0,1 0 15,21 0-15,-22 0 0,43 0 0,-21 0 16,-1 0-16,22 0 0,21 0 0,0 0 15,0 0-15,21 0 0,22 0 16,-1 0-16,21 0 0,-20 0 16,41 0-16,1 0 0,0 0 0,21 0 15,-1 0-15,22-21 47,0 0-16,0 0-15,0 0 0,0-1-16</inkml:trace>
  <inkml:trace contextRef="#ctx0" brushRef="#br0" timeOffset="51027.59">19452 2223 0,'0'21'31,"-21"-21"0,0 0-31,0 0 16,-1 0-16,1 0 15,0 0-15,0 0 0,0 0 16,0 0-16,-1 0 16,1 0-1,64 0 32,-22 0-47,21 0 0,0 0 0,22 0 16,-1 0-16,1 0 0,-1 0 0,22 0 15,-21 0-15,-1 0 16,22 0-16,-22 0 0,22 0 0,-22 0 16,1 0-16,21 0 0,-22 0 0,1 0 15,20 0-15,-20 0 0,-22 0 16,22-21-16,-1 21 0,-21 0 0,1 0 15,-1 0-15,0 0 0,-20 0 0,-1 0 16,21 0-16,-21 0 0,0 0 16,1 0-16,-22-22 31,-22 22-15,1 0-16,0 0 15,0 0-15,0 0 0,0 0 16,-1 0-16,1 0 0,0 0 15,-21 0-15,-1 0 0,1 0 0</inkml:trace>
  <inkml:trace contextRef="#ctx0" brushRef="#br0" timeOffset="51415.01">19537 2307 0,'0'0'0,"-43"0"0,1 0 15,21 0-15,0 0 0,0 0 0,-1 0 0,22 21 16,43-21 15,-22 0-31,21 0 0,1 0 16,20 0-16,1 0 0,-1 0 16,1 0-16,20 0 0,-20 0 0,-1 0 15,1 0-15,20 0 0,-20 0 0,21 0 16,-22 0-16,1 0 0,-1 0 15,1 0-15,-22 0 0,21 0 0,-20 0 16,-1 0-16,0 0 0,-20 0 0,-1 0 16,0 0-16,0 0 0,0 0 15,0 0-15,1-21 78,-1 0-62</inkml:trace>
  <inkml:trace contextRef="#ctx0" brushRef="#br0" timeOffset="51843.27">20913 2074 0,'0'0'0,"-64"0"15,85 0 32,0 0-47,1 0 0,20 0 0,-21 22 16,21-22-16,-20 0 0,20 0 16,-21 0-16,21 0 0,1 21 0,-1-21 15,-21 0-15,22 0 0,-1 0 16,-21 0-16,0 21 0,22-21 0,-43 21 15,21-21-15,-21 21 16,0 0-16,-21 1 16,-1-1-16,1 0 0,-21 0 15,21 21-15,-22-20 0,22-1 0,-21 21 16,0-21-16,-1 22 0,1-22 16,0 21-16,-1-21 0,1 22 0,0-22 15,-1 0-15,22 21 0,-21-21 0,21-21 16,-1 22-16,1-1 0,0 0 15,0-21-15,0 21 0,21-42 47,0 0-47,21 0 0,0-1 0,0 1 16,0 0-16,1-21 0,20 21 16</inkml:trace>
  <inkml:trace contextRef="#ctx0" brushRef="#br0" timeOffset="52451.28">21442 1693 0,'0'0'16,"-21"0"-16,21-21 0,0 0 0,0 0 0,0 0 16,0 0-16,21 21 0,0-22 15,21 22-15,-21-21 0,22 21 16,-1 0-16,0 0 0,1 0 0,-1 0 16,0 0-16,-20 0 0,20 0 15,0 0-15,-21 21 0,1 1 0,-1 20 16,0-21-16,0 0 0,-21 22 0,0-22 15,0 21-15,0-21 0,0 22 16,0-22-16,0 21 0,0-21 16,-21 0-16,0 1 0,0-1 0,-1 0 15,1 0-15,21 0 0,-21-21 16,0 21-16,0-21 0,0 0 16,21-21 15,0 0-31,0 0 0,21 0 15,0 0-15,0-1 0,0 1 16,0-21-16,-21 21 0,43-22 0,-22 22 16,0-21-16,0 21 0,0 0 0,1-1 15,-1-20-15,0 21 16,0 0-16,-21 0 16,21 21-16,0 0 15,1 0 16,-22 21-31,0 0 16,21-21-16,0 21 31,0-21-31,0 0 0,0 0 0</inkml:trace>
  <inkml:trace contextRef="#ctx0" brushRef="#br0" timeOffset="52839.07">22352 1820 0,'0'22'16,"21"-22"0,0 0-16,0 0 0,1 0 15,-1 0-15,0 0 0,0 0 16,0-22-16,0 1 0,1 21 0,-1-21 16,0 21-16,-21-21 0,21 0 0,-21 0 15,0-1-15,0 1 0,0 0 16,0 0-16,0 0 0,-21 21 15,0 0-15,0 0 16,-1 0-16,1 0 0,0 0 0,0 21 16,0-21-16,0 21 0,-1 0 15,22 0-15,-21 1 0,0-1 16,21 0-16,-21 0 0,21 0 0,0 0 16,0 1-16,0-1 0,0 0 0,0 0 15,0 0-15,0 0 16,0 1-16,21-22 0,0 21 15,0-21-15,1 0 16,-1 21-16,0-21 0,0 0 0,0 0 16,22 0-16,-22 0 0,0 0 0,21 0 15,-21 0-15,22 0 0,-1 0 16,-21-21-16,22 21 0</inkml:trace>
  <inkml:trace contextRef="#ctx0" brushRef="#br0" timeOffset="53379.29">23135 1757 0,'0'-21'16,"0"0"-16,0-1 0,0 1 16,0 0-16,-21 21 15,0 0 1,0 0-16,-1 0 16,1 21-16,0 0 0,0-21 0,0 22 15,21-1-15,-21 0 16,-1 0-16,1 0 0,0-21 0,0 21 15,21 1-15,-21-1 0,21 0 0,-21 0 16,21 0-16,0 0 16,0 1-16,0-1 0,0 0 15,21-21 1,0 0-16,0 0 16,0 0-16,0 0 0,1 0 15,-1 0-15,0 0 0,0-21 16,0 0-16,0-1 0,1 1 0,-1 0 15,0 0-15,0 0 0,0 0 0,0-1 16,-21 1-16,0 0 16,22 0-16,-22 0 0,21 21 0,-21-21 15,0 42 17,0 0-32,-21-21 0,21 21 15,-22 0-15,22 0 0,0 1 16,0-1-16,0 0 0,0 0 15,0 0-15,0 0 16,0 1-16,22-22 16,-22 21-16,21-21 15,0 0-15,0 0 0,0 0 16,0 0-16,1 0 0,-1 0 16,0 0-16,0 0 0,21 0 0,-20 0 15,-1 0-15,21-21 0,-21 21 16,22 0-16</inkml:trace>
  <inkml:trace contextRef="#ctx0" brushRef="#br0" timeOffset="54014.94">23770 1799 0,'0'-21'0,"0"42"0,0-63 0,0 21 15,0 0-15,0-1 0,0 1 16,-21 0 0,0 21-16,0 0 0,-1 0 15,1 0-15,-21 0 16,21 0-16,0 0 0,-1 0 15,1 21-15,0 0 0,0 1 0,0-22 16,0 21-16,-1 0 0,1 0 16,0 0-16,21 0 0,0 1 0,-21-1 15,21 0-15,-21 0 0,21 0 0,0 0 16,0 1-16,0-1 16,0 0-16,21-21 0,0 0 15,0 0-15,0 0 16,1 0-16,-1 0 0,0 0 15,21 0-15,-21 0 0,1 0 0,-1-21 16,0 0-16,0-1 0,0 1 16,22 0-16,-22 0 0,0-21 15,21-1-15,-21 22 0,22-21 0,-22-1 16,0 1-16,21 0 0,-20-1 16,-1 22-16,0-21 0,0 21 0,0 0 15,0-1-15,-21 1 0,22 0 0,-22 0 16,0 0-16,-22 21 47,1 21-47,21 0 0,-21 0 0,0 0 15,0 1-15,21-1 0,-21 21 0,-1-21 16,22 22-16,0-1 16,0-21-16,-21 21 0,21 1 0,0-22 15,0 21-15,0 1 0,0-22 16,0 0-16,0 0 0,0 21 0,21-20 15,1-1-15,-1 0 0,-21 0 16,21-21-16,0 0 0,0 21 16,0-21-16,1 0 0,-1 0 0,0 0 15,0 0-15,0 0 0,0 0 0,1 0 16,-1 0-16,0 0 0,0 0 16,0 0-16</inkml:trace>
  <inkml:trace contextRef="#ctx0" brushRef="#br0" timeOffset="77523">22119 2921 0,'21'0'47,"0"0"-16,1 0 1,-1 0-1,-21-21-15,21 21-16,-21-21 15,21 0 1,-21-1-1,0 1-15,0 0 16,0 0 0,0 0-1,0 0 1,-21 21 0,21-22 15,-21 22-16,0 0 17,-1 0-17,1 0-15,0 0 16,0 0-16,0 0 0,21 22 16,-21-22-16,-1 21 15,22 0-15,-21-21 0,0 21 16,0-21-16,21 21 15,0 0-15,0 1 16,0-1 0,0 0-16,0 0 15,0 0 1,0 0 0,0 1-1,21-22 1,0 0-1,0 0-15,1 0 16,-1 0-16,0 0 0,0 0 16,0-22-1,0 22-15,1-21 0,-1 21 16,-21-21-16,0 0 16,21 21-16,-21-21 0,21 0 15,-21-1-15,0 1 16,0 0-1,21 21 79,-21 21-78,21-21 15,-21 21-15,22-21 156,-1 0-32,0 0-77,-21-21 687,21 21-594,-21 21 110,0 1-251,0-1-15,0 0 16,0 0-16,0 0 0,0 0 15,0 1-15,0-1 0,0 0 0,0 0 0,0 0 16,0 0-16,0 1 0,0 20 16,0-21-16,0 0 0,0 22 15,0-22-15,-21 0 0,21 21 0,0-21 16,0 1-16,0 20 0,0-21 0,0 0 16,0 0-16,0 1 0,0-1 0,0 0 15,0 0-15,0 0 0,0 0 16,0 1-16,0-1 0,0 0 15,0 0 1,0 0 0,-21-21-16,0 0 15,-1 0-15,1 0 0,0 0 16,0-21-16,0 21 16,21-21-16,0 0 0,-21 0 15,21-1-15,-22 1 0,1 0 16,21 0-16,0 0 0,0-22 0,0 22 15,0 0-15,0-21 0,0 21 0,0-1 16,0-20-16,0 21 0,0 0 16,0 0-16,0-1 0,0 1 0,21 0 15,-21 0-15,22 0 0,-1 0 16,-21-1-16,21 1 0,0 21 16,0-21-16,-21 0 15,21 21-15,-21-21 0,22 21 16,-22-21-16,21 21 0,0-22 15,0 22-15</inkml:trace>
  <inkml:trace contextRef="#ctx0" brushRef="#br0" timeOffset="77906.78">22458 2942 0,'0'0'0,"21"0"15,0 0 1,0 0-16,0 0 15,-21-21-15,22 21 16,-1 0-16,0-21 0,0 21 16,-21-21-16,0 0 15,0-1 1,0 1-16,0 0 16,-21 21-1,0 0-15,0 0 0,21 21 16,-22-21-16,22 21 0,-21 1 15,21-1-15,-21-21 0,21 21 0,0 0 16,0 0-16,0 0 0,0 1 16,0-1-16,0 0 15,0 0 1,21-21-16,0 0 16,1 0-16,-1 0 15,0 0-15,0 0 16,0 0-16,0 0 0,1-21 15,-1 21-15,0-21 0,0 21 0,0-21 16</inkml:trace>
  <inkml:trace contextRef="#ctx0" brushRef="#br0" timeOffset="78187.63">22945 2731 0,'0'0'0,"21"-22"0,-21 1 0,0-21 16,0 21-16,0 0 0,0-1 15,0 1-15,21 0 0,-21 0 16,0 42 15,0 0-31,0 0 0,0 22 16,0-22-16,-21 21 0,21-21 0,0 22 15,0-22-15,-21 21 0,21-21 16,-22 1-16,22 20 0,-21-21 0,21 0 16,0 0-16,0 1 0,0-1 0,0 0 15,-21-21-15,21 21 16,0-42 31,21 0-47,0 0 15</inkml:trace>
  <inkml:trace contextRef="#ctx0" brushRef="#br0" timeOffset="78487.19">23241 2540 0,'0'-21'16,"0"42"15,0 0-31,0 0 0,-21 1 0,21 20 16,-21-21-16,-1 0 16,22 22-16,0-22 0,0 21 0,-21-21 15,21 0-15,-21 1 0,21 20 0,0-21 16,0 0-16,0 0 15,0 1-15,0-1 0,0 0 16,21-42 47,-21 0-63,21 21 15</inkml:trace>
  <inkml:trace contextRef="#ctx0" brushRef="#br0" timeOffset="78870.97">23283 2879 0,'21'0'31,"1"0"-15,-1 0-1,0-21 1,-21-1-16,0 1 16,-21 21 31,0 0-47,21 21 0,-22 1 0,1-22 15,21 21-15,0 0 0,-21 0 16,21 0-16,-21 0 0,21 1 15,0-1-15,0 0 0,0 0 16,21-21 0,0 0-16,0 0 15,1 0 1,-1 0-16,0 0 0,0 0 16,0-21-16,0 21 15,1-21-15,-1 0 0</inkml:trace>
  <inkml:trace contextRef="#ctx0" brushRef="#br0" timeOffset="79355.69">23622 2773 0,'0'0'0,"0"-21"31,0 42 16,21-21-47,-21 21 0,21-21 0,-21 21 15,0 0-15,0 1 0,21-22 16,-21 21-16,0 0 0,0 0 16,0 0-16,0 0 15,0 1-15,0-1 0,0 0 16,-21-21 15,21-21 16,0 0-47,0-1 16,0 1-16,21 21 0,-21-21 0,22 0 15,-1 0-15,-21 0 0,21-1 0,0 1 16,-21 0-16,21 21 0,0-21 15,-21 0-15,22 21 0,-1-21 16,0 21-16,0 0 16,0-22-16,0 22 15,1 0 1,-1 0-16,-21-21 16,21 21-16</inkml:trace>
  <inkml:trace contextRef="#ctx0" brushRef="#br0" timeOffset="79755.33">22881 2519 0,'0'0'0,"21"0"32,0 0-32,22 0 15,-22 0-15,21 0 0,1 0 16,-22 0-16,21 0 0,0 0 0,1 0 15,-22 0-15,21 0 0,-21 0 0,22 0 16,-22 0-16,0 0 16,0 0-16,0 0 15,1 0-15,-22 21 47,-22 0-47,22 0 16,-21-21-16</inkml:trace>
  <inkml:trace contextRef="#ctx0" brushRef="#br0" timeOffset="80322.87">21738 3260 0,'0'0'16,"-21"0"-16,21 21 31,21-21-31,0 0 0,0 0 16,22 0-16,-1 0 0,0 0 15,1 0-15,-1 21 0,22-21 0,-1 0 16,1 0-16,20 0 0,1 0 0,0 21 15,-1-21-15,1 0 0,21 0 16,-22 0-16,1 0 0,0 0 16,-22 0-16,1 21 0,-1-21 0,1 0 15,-22 0-15,0 0 0,1 0 16,-1 0-16,-21 0 0,22 0 0,-22 0 16,0 0-16,-42 0 46,0 0-30,21 22-16,-22-22 0,1 0 0,0 0 16,0 0-16,0 21 0,-22-21 15,22 0-15</inkml:trace>
  <inkml:trace contextRef="#ctx0" brushRef="#br0" timeOffset="80750.62">21569 3429 0,'0'0'16,"-21"0"-16,-1 0 0,22 21 0,-21-21 0,42 0 31,1 0-16,-1 0-15,0 0 0,21 0 16,-21 0-16,22 21 0,-1-21 0,0 0 16,22 0-16,-1 0 0,1 0 0,-1 0 15,1 0-15,21 0 0,-22 0 16,22 0-16,-1 0 0,22 0 0,-21 0 16,0 0-16,-22 0 0,22 0 0,-22 0 15,1 0-15,-22 0 0,22 0 16,-22 0-16,0 0 0,-21 0 0,22 0 15,-22 0-15,0 0 0,0 0 16,0 0 0,1 0-1,-44 0 32,1 0-47,0 0 0,0 22 16</inkml:trace>
  <inkml:trace contextRef="#ctx0" brushRef="#br0" timeOffset="83159.14">14690 6922 0,'0'0'0,"0"-22"16,0 1-16,0 0 15,0 42 48,0 0-48,0 1-15,0-1 16,0 0-16,0 21 0,0-21 0,0 22 16,0-1-16,0-21 0,0 22 0,-22-1 15,22 0-15,-21 1 0,0-1 0,21 0 16,-21 1-16,0-1 0,0 0 0,-22-21 16,22 22-16,0-22 15,0 21-15,0-21 0,-1 1 0,1-1 0,21 0 16,-21 0-16,21 0 15,0 0-15,21 1 16,0-22-16,1 0 16,-1 0-16,0 0 0,0 0 15,0 0-15,0 0 16,1 0-16,-1-22 0,0 22 0,0 0 16,0-21-16,0 21 0,1 0 0,-1-21 15,0 21-15,0 0 0,-21-21 16,21 21-16,-21-21 0,0 0 15,0-1-15,0 1 16</inkml:trace>
  <inkml:trace contextRef="#ctx0" brushRef="#br0" timeOffset="84174.87">14817 7006 0,'-22'-21'0,"44"42"0,-44-63 16,1 42 15,21 21-15,0 0-16,0 0 15,0 1-15,0-1 0,0 0 0,-21 21 16,21-21-16,0 22 0,0-1 0,0 0 16,-21 1-16,0-22 0,0 21 0,21 1 15,-22-1-15,1-21 0,21 21 16,-21-20-16,21-1 0,0 21 0,-21-21 16,21 0-16,-21 1 0,21-1 15,0 0-15,0 0 0,-21-21 16,21 21-16,-22-21 0,22 21 15,22-21 48,-1 0-63,0 0 0,0 0 0,0 0 16,0 0-16,1 0 0,-1 0 15,21 0-15,-21 0 0,0 0 0,22 0 16,-22 0-16,0 0 0,21 0 15,-20 0-15,20 0 0,-21 0 0,0 0 16,22 0-16,-22 0 0,0 0 16,0 0-16,0 0 15,-21-21 32,0 0-31,0 0-1,0 0-15,-21 0 0,0-1 16,0 22-16,21-21 0,-21 21 16,21-21-16,-22 21 0,1 0 15,21-21 1,-21 21-16,0 0 16,42 21 30,0-21-30,0 0-16,1 21 0,-1-21 16,0 0-16,0 0 0,0 21 0,0-21 15,1 0-15,-1 0 0,0 0 16,0 0-16,0 22 0,0-22 16,1 0-1,-22 21 1,0 0-1,-22-21-15,1 21 0,0 0 16,0 0-16,0-21 0,0 22 16,-1-1-16,1 0 0,-21 0 0,21 0 15,-22 0-15,22 22 0,-21-22 16,21 0-16,-22 0 0,1 22 0,21-22 16,0 0-16,0 0 0,-1-21 0,1 21 15,0-21-15,21 21 0,0-42 47,0 0-47,0 0 0,0 0 16</inkml:trace>
  <inkml:trace contextRef="#ctx0" brushRef="#br0" timeOffset="84764.05">14711 7006 0,'0'0'0,"-21"0"15,-1 0 1,1 0-16,21 21 15,0 1-15,0-1 16,0 0-16,0 0 0,0 0 0,0 22 16,0-22-16,0 21 0,0 0 0,0 1 15,0-1-15,-21-21 0,21 22 0,0-1 16,0 0-16,0 1 0,0-22 0,0 21 16,0-21-16,-21 22 0,21-22 15,0 0-15,0 0 0,0 0 0,0 0 16,0 1-16,0-1 15,-21-21-15,21 21 16,21-21 78</inkml:trace>
  <inkml:trace contextRef="#ctx0" brushRef="#br0" timeOffset="95910.56">16171 7557 0,'0'0'0,"0"-22"0,-21 1 15,0 21-15,21-21 0,0 0 16,-21 21-16,21-21 0,0 0 16,21 21 30,0 0-46,0 0 16,0 21-16,1 0 0,-1 0 0,0 0 16,21 0-16,-21 22 0,1-22 0,20 0 15,-21 21-15,0 1 0,22-22 16,-22 21-16,0-21 0,21 22 0,-21-1 16,22 0-16,-22-20 0,0 20 0,21 0 15,-20 1-15,-1-1 0,0-21 0,0 21 16,0 1-16,0-22 0,1 0 0,-22 21 15,21-20-15,-21-1 0,21 0 0,0 0 16,-21 0-16,0 0 31,0-42 16,0 0-47,0 0 16,0 0-16,-21 0 15,21-1-15,0 1 0,0 0 16</inkml:trace>
  <inkml:trace contextRef="#ctx0" brushRef="#br0" timeOffset="96399.28">17166 7599 0,'0'-21'15,"0"0"-15,0-1 0,0 1 16,0 0-16,0 0 16,-21 21-1,0 0 1,0 21-16,-1 0 0,1 0 15,-21 1-15,21 20 0,-22-21 0,1 21 16,-21 1-16,20-1 0,-20 0 16,-1 1-16,1-1 0,-1 22 0,-20-22 15,20 0-15,1 22 0,-1-22 0,1 0 16,-22 1-16,43-1 0,-22-21 0,22 22 16,-1-22-16,1 0 0,0 0 15,21 0-15,-22 0 0,22 1 0,0-1 16,0 0-16,42-42 62,-21 0-62,0-1 32</inkml:trace>
  <inkml:trace contextRef="#ctx0" brushRef="#br0" timeOffset="121806.86">2180 9440 0,'0'-21'0,"0"0"16,21 21-16,-21-21 0,21 0 0,1 0 15,-1-1-15,-21 1 0,21 0 16,0 0-16,-21 0 0,0 0 0,21-1 15,-21 1-15,0 0 16,0 42 15,0 22-31,-21-22 16,0 0-16,0 21 0,0 1 0,-1-1 0,1 0 16,0 22-16,-21-22 15,21 22-15,-22-22 0,22 21 0,-21 1 16,-1-22-16,22 22 0,-21-1 0,0-20 15,20-1-15,-20 0 0,21 1 16,0-22-16,0 21 0,-1-21 0,22 0 16,0 1-16,0-1 0,22-42 31,-1-1-15,0 1-16,-21 0 0,21 0 15,0-21-15,0 20 0,1-20 0,-1 0 16,0-22-16,0 22 0,0 0 0,0-22 15,1 1-15,-1 20 16,21-20-16,-21 20 0,0-20 0,1 21 16,-22-1-16,21 1 0,0 0 15,0-1-15,-21 1 0,0 21 0,21-22 16,0 22-16,-21 0 0,0 0 0,22 21 31,-1 21-31,-21 0 16,0 22-16,21-22 0,-21 21 15,21 0-15,-21 1 0,0-1 16,0 0-16,0 22 0,0-22 0,0 22 16,0-22-16,0 22 0,0-22 0,0 21 15,0-20-15,0-1 0,0 0 16,0 1-16,0-22 0,0 21 0,0-21 16,0 22-16,0-22 0,-21 0 15,21 0-15,0 0 0,0 1 0,-21-22 16,21 21-16,-21-21 31,-1-21-31,1 21 16,21-22-16,-21 1 0</inkml:trace>
  <inkml:trace contextRef="#ctx0" brushRef="#br0" timeOffset="121999.35">1799 9991 0,'0'0'16,"-21"0"-16,-21 0 0,20 0 15,22-21-15,22 21 16,-1-22-16,0 1 16,0 21-16,21 0 0,1-21 15,-22 21-15,21-21 0,22 21 0,-22-21 16,0 21-16,22-21 0,-22-1 16,22 22-16,-22-21 0,22 0 0,-22 0 15,21 21-15,-20-21 0,-1 0 16</inkml:trace>
  <inkml:trace contextRef="#ctx0" brushRef="#br0" timeOffset="122311.17">2794 9589 0,'0'0'0,"0"-22"16,0 1-1,-21 21 1,0 0-16,21 21 16,0 1-16,0-1 15,-22 21-15,22-21 0,-21 22 0,21-1 16,0 0-16,-21 1 0,21-1 0,-21 0 15,0 22-15,21-22 0,-21 0 16,-1 22-16,1-1 0,21 1 0,-21-1 16,0 1-16,0-1 0,21 1 15,-21-1-15,-1 1 0,1-1 0,21 1 16,0-22-16,0 1 0,0-1 16,0 0-16,0 1 0,0-22 0,0 0 15,0 0-15,0 0 0,0 0 0,0-42 47,0 0-47,21 0 0,-21-21 0,22 20 16,-1-20-16,-21 0 0,21-1 15</inkml:trace>
  <inkml:trace contextRef="#ctx0" brushRef="#br0" timeOffset="122634.99">2646 9948 0,'0'0'0,"0"-21"0,-21 0 0,-1 0 0,1 0 16,21 0-16,0-1 16,0 1-16,0 0 0,21 21 15,1-21-15,-1 21 0,0-21 0,21 21 16,1 0-16,-22 0 0,21 0 16,0 0-16,1 0 0,-1 0 0,-21 0 15,22 21-15,-22 0 0,-21 0 16,0 0-16,0 22 0,0-22 15,0 21-15,-21-21 0,-1 22 0,-20-22 16,21 0-16,-21 21 0,-1-20 0,1-1 16,0 0-16,-1 0 0,22 0 15,-21 0-15,21 1 0,-1-22 0,1 21 16,0-21-16,21 21 0,21-21 16,0 0-1,22 0-15,-22-21 0,0 21 16,21-21-16,1-1 0</inkml:trace>
  <inkml:trace contextRef="#ctx0" brushRef="#br0" timeOffset="122991.78">3323 9589 0,'0'0'15,"-21"-22"-15,0 22 16,21 22-1,0-1-15,0 21 16,0-21-16,0 22 0,0-1 0,0 0 16,0 22-16,0-22 0,0 22 0,0-22 15,-21 21-15,21-20 0,0 20 16,-22 1-16,22-22 0,0 22 16,-21-1-16,0 1 0,21-1 0,-21 1 15,0-1-15,0 1 0,21-1 0,-22-21 16,1 22-16,0-22 0,21 1 0,0-1 15,0 0-15,-21-21 0,21 1 16,-21 20-16,21-21 0,-21 0 16,21 0-16,0-42 31,0 0-31,0 0 0,0 0 16,0-22-16,0 22 0,21-21 0,0 0 15,-21-1-15</inkml:trace>
  <inkml:trace contextRef="#ctx0" brushRef="#br0" timeOffset="123306.5">3154 10033 0,'0'0'15,"0"-42"-15,0-1 0,0 22 0,0-21 0,0 21 16,0 0-16,0-22 0,0 22 0,21 0 16,0 0-16,-21 0 0,42-1 15,-20 22-15,-1-21 0,21 21 0,-21 0 16,22 0-16,-1 0 0,0 0 0,-21 21 15,22 1-15,-22-1 0,0 0 16,0 0-16,-21 0 0,0 22 16,0-22-16,0 21 0,-21-21 0,0 0 15,-21 22-15,20-22 0,-20 0 0,21 0 16,-21 0-16,-1 1 0,1-1 16,21 0-16,-22-21 0,22 21 0,-21-21 15,21 0-15,21 21 0,-21-21 0,42 0 47,0-21-47,0 21 0,0-21 16,22 0-16,-22 0 0,21-1 0</inkml:trace>
  <inkml:trace contextRef="#ctx0" brushRef="#br0" timeOffset="123618.32">4064 9208 0,'0'0'0,"-21"-22"16,0 22-16,-1 0 0,1 0 15,0 0-15,0 22 0,0-1 16,0 0-16,-1 0 0,22 0 0,-21 22 16,0-22-16,0 21 0,0 22 15,0-22-15,21 0 0,-22 22 0,1-22 16,21 22-16,0-22 0,-21 21 15,0-20-15,21-1 0,0 0 0,0 1 16,0-1-16,0-21 0,0 0 16,0 22-16,21-22 0,0-21 0,0 21 15,1 0-15,-1-21 0,21 0 0,-21 0 16,22 0-16,-22 0 0,21 0 0,-21-21 16,22 0-16,-22 0 0,0 0 15,21-22-15,-21 22 0</inkml:trace>
  <inkml:trace contextRef="#ctx0" brushRef="#br0" timeOffset="124102.36">4445 9165 0,'0'0'0,"-21"0"15,0 0-15,21 21 16,-22-21-16,22 22 0,0-1 15,0 0-15,0 0 0,0 21 0,0-20 16,0-1-16,0 0 0,0 21 0,0-21 16,0 1-16,0 20 0,0-21 15,0 0-15,0 0 0,0 1 16,0-1-16,0 0 0,0 0 16,-21-42 15,21 0-31,0 0 15,0-22-15,0 22 0,0 0 0,0-21 16,0-1-16,0 22 0,0-21 0,0 21 16,0-22-16,21 22 0,1-21 15,-22 21-15,21-1 0,0 1 0,0 0 16,21 21-16,-20 0 0,-1 0 0,0 0 16,21 0-16,-21 21 0,1-21 0,-1 21 15,0 1-15,0 20 0,-21-21 16,0 0-16,0 0 0,0 1 15,0-1-15,0 21 0,0-21 0,0 0 16,0 1-16,0-1 0,0 0 16,0 0-16,-21-21 0,21 21 15,-21-21-15,21 21 16</inkml:trace>
  <inkml:trace contextRef="#ctx0" brushRef="#br0" timeOffset="125259.5">5143 9948 0,'0'0'0,"-21"22"0,0-1 16,42-21-1,0 0 1,1 0-16,-1-21 0,21-1 0,-21 1 16,22 0-16,-1 0 0,0 0 15,1-22-15,-22 22 0,21-21 0,0 0 16,-20-1-16,-1 1 0,0 0 0,0-1 15,-21 1-15,0 0 0,0-1 0,0 1 16,0 0-16,-21-1 0,0 22 16,0-21-16,-1 21 0,1-1 0,0 1 15,0 21-15,-21-21 0,20 21 0,1 0 16,0 0-16,0 0 0,0 0 0,0 21 16,-1 0-16,1 1 0,0 20 15,0 0-15,21 1 0,-21-1 0,0 0 16,21 22-16,-22-1 0,1 1 15,21-1-15,0 22 0,-21-22 0,0 22 16,21-21-16,-21 20 0,21-20 16,0 20-16,0 1 0,-21 0 0,21-1 15,0 1-15,-22 21 0,22-21 0,0-1 16,-21 1-16,21 0 0,0-22 0,0 22 16,0-1-16,0-20 0,0-1 0,0 1 15,0-22-15,0 1 0,0-1 0,0 0 16,0 1-16,0-22 0,0 0 15,0 0-15,0 0 0,21-21 16,1 0-16,-1 0 16,0 0-16,0-21 0,0 0 15,0-21-15,-21 20 0,22-20 0,-1 0 16,21-1-16,-42-20 0,42 21 0,-20-22 16,-22 1-16,21-22 0,0 21 0,-21 1 15,0-1-15,0-20 0,0 20 16,0 1-16,0-1 0,0 1 0,-21-1 15,0 1-15,-1 20 0,1 1 0,0 0 16,0-1-16,0 22 0,0-21 16,-1 21-16,1 0 0,0 21 0,21-22 0,0 1 15,0 0 17,21 21-32,0 0 0,22 0 15,-22-21-15,0 21 0,21-21 0,1 21 16,-1-21-16,0-1 0,-20 22 0,20-21 15,0 0-15,1 0 0,-1 0 16,0-22-16,1 22 0,-22 0 0,0 0 16,0 0-16,0 0 0,-21-1 0,21 22 15,-21-21-15,0 42 32,0 1-17,0-1-15,0 0 0,-21 0 0,21 0 16,-21 0-16,21 1 0,0 20 15,0-21-15,0 0 0,0 0 0,0 1 16,0-1-16,0 0 16,21-21-16,0 21 0,1-21 15,20 0-15,-21 0 0,0 0 16,0 0-16,1 0 0,20-21 0,-21 0 16,0 0-16,0-1 0,-21 1 0,22 0 15,-22 0-15,0 0 0,0-22 16,0 22-16,0-21 0,0 21 0,0 0 15,-22-1-15,1 1 0,0 0 0,21 0 16,-21 21-16,0 0 0,0 0 0,-1 0 16,1 0-16,0 0 15,0 0-15,0 21 0,0 0 16,21 0-16,0 1 16,0-1-1,21-21-15,0 0 0,0 0 0,0 0 16,0 0-16,1 0 0</inkml:trace>
  <inkml:trace contextRef="#ctx0" brushRef="#br0" timeOffset="125660.27">6308 9694 0,'0'0'0,"0"-21"15,0 0 1,21 42-1,0 0 1,0 1-16,-21-1 0,21 0 0,-21 0 16,21 0-16,-21 0 0,0 1 0,0 20 15,0-21-15,0 0 0,0 0 0,0 1 16,0-1-16,0 0 0,0 0 0,-21 0 16,21 0-16,-21-21 0,0 22 15,21-44 16,0 1-15,0 0-16,0 0 0,0 0 16,21-22-16,-21 22 0,0-21 0,21 21 15,0-22-15,1 22 0,-22 0 16,21 0-16,0 0 0,0 0 0,0-1 16,-21 1-16,21 21 0,1 0 0,-1 0 15,0 0-15,0 0 0,0 0 16,0 0-16,1 21 15,-22 1 1</inkml:trace>
  <inkml:trace contextRef="#ctx0" brushRef="#br0" timeOffset="126370.85">6858 9737 0,'0'0'0,"0"-21"16,0 42 15,0 0-15,0 0-16,0 0 0,0 0 0,-21 1 15,21 20-15,0-21 16,0 0-16,0 0 0,0 1 16,-21-1-16,21 0 0,-22-21 15,22 21-15,0 0 0,-21-21 0,21 21 16,-21 1-1,21-44 17,0 1-32,0 0 15,0 0-15,0 0 0,0 0 16,0-1-16,21 1 0,0 0 0,-21-21 16,22 21-16,-1-1 0,0 1 15,0 0-15,0 0 0,0 21 0,1 0 0,-1 0 16,0 0-16,0 0 15,0 0-15,0 0 0,1 21 0,-1-21 16,0 21-16,-21 0 0,21 1 0,-21-1 16,21 21-16,-21-21 0,0 0 0,0 1 15,0-1-15,0 0 0,0 0 0,0 0 16,0 0-16,0 1 0,0-1 16,-21-21-1,21 21-15,-21-21 0,21-21 47,0 0-47,0-1 0,0-20 16,0 21-16,21 0 0,0 0 0,0-22 15,1 22-15,-1-21 0,0-1 16,0 22-16,0 0 0,22 0 16,-22 0-16,0 21 0,21 0 0,-21 0 15,1 0-15,20 21 0,-21-21 0,0 21 16,0 0-16,1 22 0,-1-22 0,-21 0 15,0 0-15,0 21 0,0-20 0,0-1 16,0 0-16,0 0 0,0 0 0,0 0 16,-21 1-16,-1-1 15,22 0-15,-21-21 0,0 21 16,42-42 15</inkml:trace>
  <inkml:trace contextRef="#ctx0" brushRef="#br0" timeOffset="127308.16">8488 10097 0,'-21'-22'16,"-1"22"0,1 0-16,0 0 0,0 0 15,0 0-15,0 0 0,-1 0 0,1 0 16,0 0 0,42 0 15,0 0-31,1 0 0,-1 0 0,21 0 15,0 0-15,1 0 0,-1 0 0,22 0 16,-1 0-16,1 0 0,-1 0 0,1 0 16,20 0-16,-20 0 0,20 0 0,-20 0 15,-1 0-15,-20 0 0,20 0 0,-20 0 16,-1 0-16,0 0 0,1 0 16,-22 0-16,21 0 0,-21-21 15,0 21-15,-21-21 16,0 0-16,0 0 15,0 0-15,-21 21 16,0-22-16,0 22 0,0-21 16,0 21-16,-1 0 0,1-21 0,0 21 15,0 0-15,0 0 0,0 0 0,-1 0 16,1 0-16,0 0 0,0 0 16,0 0-16,0 0 0,-1 0 15,44 0 32,-1 0-47,0 21 0,0-21 16,21 0-16,-20 0 0,20 0 15,-21 0-15,21 0 0,-20 0 0,20 0 16,-21 0-16,21 0 0,-20 0 0,-1 0 16,0 0-16,0 0 0,0 0 15,-21 21 1,-21 1-1,21-1-15,-21-21 0,0 21 16,0-21-16,21 21 0,-22 0 16,1 0-16,0 1 0,0-1 15,0 0-15,0 0 0,-1 0 0,1 0 16,0 1-16,0-1 0,0 0 0,0 0 16,-1 0-16,22 0 0,-21 1 0,0-1 15,21 0-15,0 0 0,-21 0 0,21 0 16,-21-21-16,21 22 0,-21-22 15,21 21-15,21-42 32,0-1-32,0 1 0</inkml:trace>
  <inkml:trace contextRef="#ctx0" brushRef="#br0" timeOffset="128059.14">10626 9652 0,'0'0'0,"0"-21"0,0 0 16,-22 42 15,22 0-31,0 0 0,0 0 16,-21 22-16,0-1 0,21 0 0,-21 1 15,0-1-15,21 0 0,0 1 0,-21-1 16,-1 0-16,22-20 0,-21 20 0,21 0 16,-21-21-16,0 1 0,21 20 15,0-21-15,0 0 0,0 0 16,0 1-16,0-1 15,0-42 1,21-1-16,-21 1 16,0 0-16,0 0 0,0 0 0</inkml:trace>
  <inkml:trace contextRef="#ctx0" brushRef="#br0" timeOffset="128542.57">10308 9927 0,'0'0'0,"0"-21"0,-21 0 0,0 0 16,0 0-16,-1-1 0,22 1 15,-21 0-15,21-21 0,0 21 0,0-1 16,0 1-16,21 0 0,1 0 16,-1 0-16,0 0 0,0-1 0,21 1 15,1 21-15,-22 0 0,21 0 0,1 0 16,-1 0-16,0 21 0,1 1 0,-1-1 16,0 0-16,1 21 0,-1-21 15,0 22-15,1-1 0,-1 0 0,-21 1 16,0-1-16,0 0 0,1 1 0,-22-22 15,0 21-15,0 1 0,0-22 0,0 21 16,0-21-16,0 0 0,0 1 0,0-1 16,0 0-16,0 0 0,-22 0 0,1-21 15,21 21-15,-21-21 32,0 0-32,21-21 15,0 0-15,0 0 0,0 0 0,-21 0 16,21-1-16,0-20 0,0 21 0,0-21 15,0-22-15,0 22 0,21-1 0,0-20 16,-21 21-16,21-1 0,0-20 0,1 20 16,-1 1-16,0 0 0,0-1 0,0 1 15,22 0-15,-22 21 0,0-1 0,-21 1 16,21 0-16,-21 0 0,21 21 16,-21 21 15,0 0-31,0 0 15,0 1-15,-21-1 0,21 0 0,0 0 16,0 0-16,0 0 0,0 22 0</inkml:trace>
  <inkml:trace contextRef="#ctx0" brushRef="#br0" timeOffset="129059.27">11536 10012 0,'0'0'0,"21"0"16,-21-21-16,21 0 16,-21-1-16,0 1 0,0 0 15,0 0-15,0 0 0,0 0 0,0-1 16,0 1-16,0 0 0,-21 0 0,0 21 16,0 0-16,-1 0 0,1 0 0,0 0 15,0 0-15,0 21 0,-22-21 0,22 21 16,-21 0-16,21 1 0,-22-1 0,22 0 15,-21 0-15,21 21 0,0-20 0,-1-1 16,1 0-16,0 0 0,21 0 16,0 0-16,0 1 0,0-1 15,0 0-15,21 0 0,0-21 0,1 0 16,-1 0-16,21 0 0,-21 0 16,22 0-16,-1 0 0,-21 0 0,21 0 15,1 0-15,-22-21 0,0 0 0,21 21 16,-20-21-16,-1-1 0,-21 1 0,0 0 15,21 0-15,-21 0 0,0 0 0,21-22 16,-21 22-16,0 0 0,0 0 16,0 0-16,-21 21 15,0 21 1,21 0-16,0 0 0,0 0 16,0 0-16,-21 1 0,21-1 0,0 0 15,0 0-15,0 0 0,0 0 0,0 1 16,0-1-16,21-21 15,0 21-15,0-21 0,0 0 16,0 0-16,1 0 0,20 0 16,-21 0-16,0 0 0,0-21 0</inkml:trace>
  <inkml:trace contextRef="#ctx0" brushRef="#br0" timeOffset="129743.92">11938 9948 0,'0'0'0,"0"-21"0,0-21 16,0 21-16,0 42 31,-21 0-31,21 0 0,0 0 16,-21 1-16,-1-1 15,22 0-15,0 0 0,0 0 0,0 0 16,-21 1-16,21-1 0,0 0 16,-21 0-16,21 0 0,0 0 15,-21-21 1,0 0 15,21-21-15,0 0-16,0 0 0,0 0 15,0 0-15,0-1 0,0 1 16,21 0-16,0 0 0,0 0 0,-21 0 16,21-1-16,1 22 0,-1-21 0,-21 0 15,21 21-15,0 0 0,0 0 0,0 0 16,1 0-16,-22 21 0,0 0 15,21 1-15,-21-1 0,21 0 16,-21 0-16,0 0 0,0 0 0,0 1 16,0-1-16,0 0 0,-21 0 15,21 0-15,-21-21 16,-1 0-16,22 21 0,0 1 16,-21-22-1,21-22 16,0 1-31,0 0 0,0 0 16,21 0-16,-21 0 0,22-1 0,-1 22 16,0-21-16,0 0 0,0 0 0,22 0 15,-22 0-15,21 21 0,-21 0 0,0 0 16,22 0-16,-22 0 0,0 0 0,0 0 16,-21 21-16,21 0 0,1 0 15,-22 0-15,0 0 0,0 1 16,0-1-16,0 0 0,0 0 15,-22 0-15,1 0 16,21 1-16,-21-1 16,21 0 15,21-21-31,0 0 0,1 0 16,-1 0-16,0-21 0,0 21 15,0-21-15,0 21 0</inkml:trace>
  <inkml:trace contextRef="#ctx0" brushRef="#br0" timeOffset="130082.72">12615 10139 0,'0'-21'16,"21"21"15,1 0-31,-1 0 0,0 0 16,0 0-16,0 0 0,0 0 15,1 0-15,-1 0 0,0-21 16,0 21-16,0 0 0,0-22 0,1 22 15,-22-21-15,0 0 0,0 0 16,0 0-16,0 0 0,-22 21 16,1 0-1,0 0-15,0 0 0,0 0 0,0 21 16,-1 0-16,1 0 0,0-21 0,21 21 16,-21 0-16,21 1 0,-21-1 0,21 0 15,0 0-15,0 0 0,0 0 16,0 1-16,0-1 0,0 0 0,21 0 15,0-21-15,0 21 0,0-21 16,1 0-16,-1 0 0,0 0 16,0 0-16,0 0 0,0 0 15,-21-21-15,22 21 16,-22-21-16</inkml:trace>
  <inkml:trace contextRef="#ctx0" brushRef="#br0" timeOffset="131726.9">11070 11515 0,'0'0'0,"0"-21"15,0-1-15,0 1 0,0 0 16,-21 0-16,21-21 0,0 20 0,-21 1 16,21 0-16,-21 0 0,-1-21 15,1 20-15,0 1 0,-21 0 0,21 0 16,-22 21-16,1 0 0,0-21 0,-1 21 16,1 0-16,0 0 0,-1 21 0,22 0 15,-21 0-15,-1 0 0,1 22 16,0-22-16,21 21 0,-22 1 0,22-1 15,0-21-15,0 21 0,0 1 0,21-22 16,-22 21-16,22-21 0,0 1 0,0-1 16,22 0-16,-1 0 0,0 0 0,0-21 15,0 0-15,22 0 0,-22 0 16,21 0-16,0 0 0,1 0 0,-1-21 16,0 0-16,1 21 0,-1-21 0,0 0 15,1-22-15,-1 22 0,0 0 0,1-21 16,-22 20-16,21-20 0,-21 21 0,1-21 15,-22 20-15,0 1 0,0 0 0,0 0 16,0 0-16,-22 21 31,1 21-31,0 0 16,21 0-16,-21 0 0,21 1 0,0-1 16,0 21-16,0-21 0,0 0 15,0 1-15,0-1 0,0 0 0,21 0 16,0 0-16,0 0 0,1 1 0,-1-22 15,21 21-15,0 0 0,-20-21 0,20 0 16,0 0-16,22 0 0,-22 0 0,0 0 16,1 0-16,20 0 0,-20-21 0,-1 21 15,0-21-15,1 21 0,-22-22 16,0 1-16,0 0 0,0 0 0,-21 0 16,0 0-16,0-22 0,0 22 0,0 0 15,0 0-15,0 0 0,-21-1 0,0 1 16,0 0-16,0 21 0,-1 0 0,1 0 15,0 0-15,0 0 0,0 0 0,-22 0 16,22 21-16,0 0 0,0 1 16,0-1-16,0 0 0,-1 0 0,1 0 15,0 0-15,21 1 0,0-1 0,0 0 16,0 0-16,0 0 0,0 0 16,21-21-16,0 0 0,1 22 0,-1-22 15,21 0-15,-21 0 0,0 0 16,22 0-16,-22 0 0,21 0 0,1-22 15,-22 1-15,21 21 0,-21-21 0,0 0 16,22 0-16,-22 0 0,0-22 0,-21 22 16,21-21-16,0-1 0,-21 1 0,22 0 15,-22-1-15,0 1 0,0 0 0,0-22 16,21 22-16,-21 21 0,0-22 16,0 22-16,21-21 0,-21 21 0,0 0 15,0 42 1,-21 21-1,21-21-15,-21 0 0,-1 22 16,22-22-16,0 21 0,-21 1 16,0-1-16,21 0 0,0 1 0,0-1 15,0-21-15,0 21 0,0 1 0,0-22 16,0 21-16,21-21 0,0 1 0,1-1 16,-1 0-16,0 0 0,21 0 0,-21-21 15,22 21-15,-1-21 0,0 0 0,1 0 16,-1 0-16,0 0 0,1 0 0,-1 0 15,-21 0-15,22 0 0,-22-21 0,21 0 16,-42 0-16,21 21 0,0-21 16,-21-22-16,22 22 0,-22 0 0,0 0 15,0-21-15,0 20 0,0 1 16,0-21-16,-22 21 0,1 0 0,0-1 16,-21 1-16,21 21 0,-1 0 15,1 0-15,0 0 0,0 0 0,0 21 16,0 1-16,-1-1 0,1 0 0,0 0 15,21 0-15,0 0 0,0 1 0,0 20 16,0-21-16,0 0 0,0 0 0,0 1 16,0-1-16,0 0 0,21 0 0,0-21 15,1 21-15,-1-21 0,0 0 0,0 0 16,21 0-16,-20 0 0,-1 0 0,0 0 16,0 0-16,0 0 0,0-21 0,1 21 15,-1-21-15,0 0 0,-21 0 16,0-1-16,21 1 0,-21-21 0,21 0 15,-21 20-15,0-20 0,0-21 16,0 20-16,21 1 0,-21 0 0,0-1 16,0 1-16,0 0 0,0-1 0,0 22 15,0 0-15,0 0 0,0 42 32,-21 0-32,21 21 0,0-20 15,-21 20-15,0-21 0,21 21 0,-21 1 16,21-1-16,0 0 0,0 1 15,0-1-15,0-21 0,0 22 0,0-22 0,0 21 16,0-21-16,0 0 0,0 22 16,0-22-16,0 0 0,21 0 15,0 0-15,0-21 16,0 0-16,1 0 0,-1 0 16,0 0-16,0 0 0</inkml:trace>
  <inkml:trace contextRef="#ctx0" brushRef="#br0" timeOffset="132094.87">12806 11430 0,'0'0'16,"0"-21"-16,0 0 0,0 0 0,0-1 16,0 1-16,0 0 0,0 0 15,21 21-15,0-21 16,0 21-16,0 0 0,1 0 16,-1 0-16,0 0 0,0 0 15,0 0-15,0 21 0,1-21 0,-22 21 16,21 0-16,-21 0 0,21 1 0,-21-1 15,0 0-15,0 0 0,0 0 0,0 0 16,0 1-16,0-1 0,-21-21 0,0 21 16,-1 0-16,1-21 0,0 21 15,0-21-15,21-21 32,0 0-17,0 0-15,21 0 16,-21-1-16,21 1 0,0 0 0,1-21 15,-1 21-15,0-1 0,0 1 0,0 0 16,0 0-16,-21 0 0,22 0 0,-1 21 16,0-22-16,0 1 0,0 21 0,0-21 15,1 21-15,-1 0 0,0 0 16,0 0-16</inkml:trace>
  <inkml:trace contextRef="#ctx0" brushRef="#br0" timeOffset="132987.19">13356 11388 0,'0'0'0,"0"21"0,21-21 47,0-21-47,1 0 0,-1-1 16,-21 1-16,21 21 0,-21-21 15,0 0-15,21 0 0,-21 0 16,-21 21-1,0 0-15,0 0 16,-1 21-16,1 0 0,0-21 16,0 21-16,0 0 0,0 0 0,-1 1 15,22-1-15,0 0 0,-21 0 0,21 0 16,0 0-16,0 1 0,0-1 16,0 0-16,0 0 0,21 0 15,1-21-15,-1 0 0,0 21 0,0-21 16,21 0-16,-20 0 0,20 0 0,0 0 15,-21 0-15,22 0 0,-1 0 16,-21 0-16,22 0 0,-22-21 0,0 0 16,0 21-16,0-21 0,0 0 0,-21-22 15,0 22-15,0 0 0,0 0 0,0 0 16,0 0-16,0-1 0,0 1 0,0 0 16,-21 21-16,0 0 0,0 0 15,0 0-15,0 0 16,21 21-16,0 0 0,0 1 15,0-1-15,0 0 0,0 0 16,21 0-16,-21 0 0,0 1 16,21-22-16,0 21 0,0 0 15,-21 0-15,0 0 16,-21-21 15,0 0-31,0 0 16,0 0-16,-1 0 15,22-21-15,22 21 47,-22 21-31,21-21-16,0 0 0,0 0 0,0 0 16,0 0-16,1 0 0,-1 0 15,0 0-15,0 0 0,0 0 16,0 0-16,1 0 0,-1-21 15,0 0-15,-21 0 0,21 0 16,-21-1-16,21 1 0,-21 0 16,0 0-16,0 0 0,0 0 0,0-1 15,0 1-15,0 0 0,0 0 0,0 42 47,0 0-47,0 0 16,0 1-16,0-1 0,0 0 15,0 0-15,0 0 0,0 0 0,0 1 16,0-1-16,0 0 0,0 0 16,-21 0-16,0-21 0,21 21 15,-21 1-15,0-22 0,-1 21 16,1-21-16,0 0 16,0 0-16,0 0 0,0 0 15</inkml:trace>
  <inkml:trace contextRef="#ctx0" brushRef="#br0" timeOffset="134142.75">11091 12679 0,'-42'-42'16,"42"20"-16,0 1 16,0 0-16,0 0 15,0 0-15,0 0 0,0-1 16,0 1-16,-21 0 0,21 0 0,0 0 0,-21 0 16,21-1-16,-22 1 0,1 21 15,0-21-15,0 21 0,0 0 0,0 0 16,-22 0-16,22 0 0,0 0 0,-21 0 15,20 21-15,-20 0 0,0 1 0,21-1 16,-22 0-16,1 0 0,21 21 0,0-20 16,-22 20-16,22 0 0,0-21 0,21 22 15,0-1-15,-21-21 0,21 22 16,0-22-16,0 0 0,0 0 0,0 0 16,21 0-16,-21 1 0,21-22 15,0 0-15,22 0 0,-22 0 0,21 0 0,-21 0 16,22-22-16,-1 22 0,0-21 0,1 0 15,-1 0-15,0 0 0,1 0 16,-22-1-16,21 1 0,0 0 0,-20 0 16,-1-21-16,0 20 0,0 1 0,0 0 15,-21 0-15,0 0 0,21 21 0,-21-21 16,-21 21 0,0 0-16,0 21 0,0-21 15,21 21-15,-21 0 0,-1 0 16,22 22-16,0-22 0,0 0 0,-21 21 15,21-21-15,0 1 0,0 20 0,0-21 16,0 0-16,21 0 0,-21 1 0,22-1 16,20 0-16,-21-21 0,21 21 15,-20-21-15,20 0 0,0 0 0,1 0 16,20 0-16,-21 0 0,1 0 0,20 0 16,-20-21-16,20 21 0,-21-21 0,22 0 15,-22 21-15,1-22 0,-1 1 0,-21 0 16,21 0-16,-20 0 0,-22 0 0,0-22 15,0 22-15,0 0 0,0 0 0,0 0 16,0-1-16,-22 1 0,1 0 0,0 0 16,0 0-16,-21 0 0,20 21 15,1 0-15,-21 0 0,21 0 16,-22 0-16,22 0 0,0 0 0,0 21 16,0-21-16,0 21 0,-1 0 0,22 0 15,-21 0-15,21 1 0,0-1 16,0 0-16,0 0 0,0 0 0,21-21 15,1 21-15,-1 1 0,0-22 0,0 0 16,0 21-16,0-21 0,1 0 0,-1 21 16,0-21-16,0 21 0,0-21 0,0 21 15,-21 0-15,22 1 0,-22-1 0,21 0 16,-21 0-16,0 0 0,0 22 0,0-22 16,0 21-16,0 0 0,-21-20 15,-1 20-15,1 0 0,0 1 0,21-1 16,-21 0-16,0 1 0,-22-1 0,22 0 0,0 1 15,-21-1-15,21 0 0,-22 1 16,22-1-16,0-21 0,0 21 16,0-20-16,-1-1 0,1 0 0,21 0 15,-21 0-15,21 0 16,21-42 0,0 0-1,1 0-15,-1 0 0,0 0 0,0-1 16,0-20-16,22 21 0,-1-21 0,-21-1 15</inkml:trace>
  <inkml:trace contextRef="#ctx0" brushRef="#br0" timeOffset="134523.53">12150 12891 0,'0'0'0,"0"-22"16,0 1-1,21 0 1,0 21-16,0-21 15,-21 0-15,21 21 0,0-21 0,1-1 16,-1 22-16,0-21 0,0 0 16,0 0-16,0 21 0,1-21 15,-22 0-15,0-1 0,21 1 16,-21 0-16,0 0 0,0 0 16,-21 21-16,-1 0 15,1 0-15,0 0 0,-21 0 0,21 0 16,-22 21-16,22 0 0,0 0 0,0 0 15,0 1-15,-1-1 0,1 0 0,21 0 16,0 0-16,0 0 0,0 1 0,0-1 16,0 0-16,21 0 0,1-21 0,-22 21 15,21-21-15,0 0 0,0 21 0,0-21 16,0 0-16,1 0 0,-1 0 0,0 0 16,0 0-16,0 0 0,0 0 0,1 0 15,-1-21 1</inkml:trace>
  <inkml:trace contextRef="#ctx0" brushRef="#br0" timeOffset="135027.26">10499 13843 0,'0'0'16,"-22"0"-16,22-21 0,-21 0 0,0 21 0,0-21 15,0-1-15,0 22 0,-1 0 16,1 0-16,21 22 16,0-1-16,0 0 0,0 0 15,0 21-15,0 1 0,0-1 0,0 0 16,0 1-16,0 20 0,0-20 0,0-1 15,0 21-15,0-20 0,0-1 0,-21 22 16,0-22-16,21 0 0,-21 22 16,21-22-16,-21-21 0,-1 22 0,22-1 15,0-21-15,-21 21 0,21-20 0,-21-1 16,0 0-16,21 0 0,0 0 16,-21-21-16,0 21 0,-1-21 15,1 0-15,21-21 16,-21 0-16,21 0 15,-21 0-15,21 0 0,0-22 0</inkml:trace>
  <inkml:trace contextRef="#ctx0" brushRef="#br0" timeOffset="135311.1">9969 14118 0,'0'0'0,"0"-21"0,0 0 16,0 0-16,0 0 0,0-1 15,22 1-15,-1 0 0,0 0 0,0 0 16,21 0-16,-20 21 0,20-22 0,0 1 15,1 21-15,-1 0 0,0 0 0,1 0 16,20 0-16,-21 0 0,1 0 16,-1 0-16,0 21 0,-20 1 0,-1-1 15,0-21-15,-21 21 0,0 0 0,0 0 16,-21 0-16,0 1 0,-1-1 0,1 0 16,-21 0-16,0 0 0,-1 0 0,22 1 15,-21-1-15,-1 0 0,1 0 16,21 0-16,-21 0 0,20 1 0,1-22 15,0 21-15,0-21 0,42 0 32,0 0-32,0-21 15</inkml:trace>
  <inkml:trace contextRef="#ctx0" brushRef="#br0" timeOffset="135766.82">11070 13716 0,'0'0'0,"0"-21"0,0 0 0,0 0 16,0 42 15,0 0-31,0 0 0,0 21 16,0-20-16,0 20 0,0-21 0,-21 21 16,0-20-16,0 20 0,21-21 15,-22 21-15,1-20 0,21 20 0,-21-21 0,0 0 16,0 0-16,0 1 0,21-1 15,-22 0-15,1 0 0,0-21 16,21 21-16,0-42 31,0 0-31,21 0 16,0 0-16,-21-1 0,22 1 0,-1 0 16,0 0-16,21 0 0,-21 0 15,1-1-15,20 22 0,-21-21 0,21 21 16,-20 0-16,-1 0 0,0 0 0,0 0 15,0 21-15,0-21 0,-21 22 16,0-1-16,0 0 0,0 0 0,0 0 0,0 0 16,0 1-16,0-1 0,0 0 15,0 0-15,-21 0 0,0 0 16,21 1-16,0-1 16,0-42 30</inkml:trace>
  <inkml:trace contextRef="#ctx0" brushRef="#br0" timeOffset="136079.45">11578 14076 0,'0'21'31,"0"0"-16,21-21 1,0 0-16,1 0 0,-1 0 16,0-21-1,0 21-15,-21-21 0,0 0 16,0 0-16,0-1 16,-21 22-16,0 0 0,0 0 15,-1 0-15,1 0 16,0 0-1,21 22 1,0-1-16,0 0 16,21 0-1,0-21-15,1 0 0,-1 0 16</inkml:trace>
  <inkml:trace contextRef="#ctx0" brushRef="#br0" timeOffset="136950.5">12150 13885 0,'0'0'0,"0"-21"0,-22 21 15,1-21-15,0 21 32,21 21-32,0 0 15,0 1-15,-21-1 0,21 0 16,0 0-16,0 0 0,0 0 15,0 1-15,-21-1 0,21 0 0,-21 0 16,21 0-16,0 0 0,0 1 0,-22-22 16,22 21-16,-21-21 0,21 21 0,-21-21 15,21-21 32,0 0-47,21-1 16,0 1-16,1 0 0,-1 0 0,0 0 15,-21 0-15,42-1 0,-21-20 0,1 21 16,-1 0-16,0 21 0,0-21 0,0-1 16,0 22-16,1 0 0,-1 0 15,0 0-15,-21 22 16,0-1-16,0 0 0,0 0 16,0 0-16,0 0 0,0 1 15,0-1-15,0 0 0,-21 0 0,21 0 16,0 0-16,0 1 0,0-1 15,0 0-15,21-21 0,0 21 16,0-21-16,0 0 16,1 0-16,20 0 0,-21 0 0,0 0 15,22 0-15,-22 0 0,21 0 0,-21 0 16,22-21-16,-22 21 0,0-21 0,0 0 16,0 21-16,0-22 0,1 1 0,-22 0 15,0 0-15,21 0 0,0 0 16,-21-1-16,0 1 0,0 0 15,0 42 17,0 0-32,-21-21 0,21 22 15,-21-1-15,21 0 0,0 0 16,0 0-16,0 0 0,0 1 0,0-1 16,0 0-16,21 0 15,0-21-15,0 0 0,0 0 0,0 0 16,1 0-16,20 0 0,-21 0 0,0 0 15,0 0-15,22 0 0,-22 0 16,0 0-16,0-21 0,0 21 0,1-21 16,-22 0-16,0-1 0,21 22 0,-21-21 15,0 0-15,0 0 0,0 0 0,0-22 16,0 22-16,-21 0 0,-1 0 16,1 0-16,0 0 0,0 21 15,0 0-15,0 0 0,-1 0 0,1 0 16,-21 0-16,21 0 0,0 0 0,-1 21 15,1-21-15,0 21 0,0 0 16,0-21-16,0 21 0,-1-21 0,22 21 16,0 1-16,-21-22 0,21 21 0,0 0 15,0 0-15</inkml:trace>
  <inkml:trace contextRef="#ctx0" brushRef="#br0" timeOffset="138938.57">9927 15219 0,'0'-21'0,"0"42"0,0-63 0,0 20 0,0 1 16,0 0-16,0 0 0,0 0 15,-21 0-15,0-1 0,0 22 0,-1 0 16,1 0-16,0 0 0,-21 0 16,21 0-16,-1 22 0,1-1 0,-21 0 15,21 0-15,0 21 0,-1 1 0,-20-22 16,21 21-16,0 1 0,0-1 15,-1 21-15,1-20 0,0-1 0,21 0 16,0 22-16,-21-22 0,21 1 0,0-1 16,0 0-16,0 1 0,21-1 0,0-21 15,0 21-15,1-20 0,-1-1 0,21 0 16,0 0-16,1 0 0,-1-21 0,0 0 16,1 0-16,-1 0 0,0 0 0,1 0 15,-1-21-15,0 0 0,1 21 0,-1-21 16,0 0-16,1-1 0,-22 1 15,0 0-15,0 0 0,0 0 16,1 0-16,-1-1 0,-21-20 0,0 21 16,0 0-16,0 0 0,0 42 31,-21 0-15,-1 0-16,22 0 0,-21 0 0,21 1 15,0-1-15,0 0 0,0 21 0,0-21 16,0 1-16,0-1 0,21-21 0,1 21 15,-1 0-15,0-21 0,0 21 0,0-21 16,0 0-16,22 0 0,-22 0 16,0 0-16,21 0 0,-20 0 15,-1-21-15,0 21 0,21-21 0,-21 0 16,1 0-16,-1-1 0,-21 1 16,0 0-16,0 0 0,0 0 0,0 0 15,0-1-15,0 1 0,0-21 0,-21 21 16,-1 0-16,1-1 0,0 1 0,-21 0 15,21 0-15,-1 0 0,1 21 0,-21 0 16,21 0-16,0 0 0,-1 0 0,1 21 16,0 0-16,0-21 0,0 21 0,21 0 15,0 1-15,0 20 0,0-21 16,0 0-16,0 0 0,0 1 0,0 20 16,0-21-16,21 0 0,0 0 15,0 1-15,0-1 0,1-21 0,20 21 16,-21-21-16,0 0 0,22 0 0,-22 0 15,21 0-15,-21 0 0,22 0 0,-22 0 16,0-21-16,21 21 0,-21-21 0,1-1 16,-1 1-16,0 0 0,-21 0 15,21 0-15,-21 0 0,0-1 0,0 1 16,0 0-16,0 0 0,21 0 0,-21 0 16,0-1-16,0 44 31,0-1-16,0 0-15,0 0 0,-21 0 16,21 0-16,-21 1 0,21-1 0,0 0 16,0 0-16,0 0 0,0 0 0,0 1 15,0-1-15,21-21 16,0 21-16,0-21 0,1 0 0,-1 0 16,0 0-16,0 0 0,0 0 0,0-21 15,22 0-15,-22 21 0,0-22 0,0 1 16,0 0-16,1 0 0,-1 0 0,0 21 15,-21-43-15,21 43 0,-21-21 16,0 0-16,0 0 0,0 0 16,0 0-16,0-1 15,0 44 1,-21-1-16,21 0 16,-21-21-16,21 21 0,0 0 0,0 0 15,0 1-15,0-1 0,0 0 16,0 0-16,0 0 0,0 0 15,21-21-15,0 0 0,0 0 16,0 0-16,1 0 0,-1 0 16,0 0-16,0 0 0,0 0 15,0 0-15,1-21 0,-1 21 0,0-21 16,0 0-16,0 0 0,0 0 16,-21-1-16,0 1 0,0 0 0,0 0 15,0 0-15,0 0 0,0-1 16,0 44 15,0-1-31,0 0 16,0 0-16,0 0 0,0 0 0,0 1 15,0-1-15,0 0 0,0 0 16,0 0-16,0 0 0,22-21 16,-22 22-16,21-22 15,-21 21-15,21-21 16,0 0-16,0 0 15,0 0-15,1-21 0,-1 21 16,0-22-16,-21 1 0,0 0 16,21 0-16,-21 0 0,21 0 15,-21-1-15,0 1 16,0 0-16,0 0 16,0 42 15,0 0-31,21-21 15,1 21-15,-1-21 16,0 0-16,0 0 0,0 0 16,0 0-16,1 0 15,20 0-15,-21 0 0,0 0 0,0 0 16,1 0-16,-1 0 0,0 0 0,0-21 16,0 0-16,-21 0 15,0 0-15,0 0 16,-21 21-1,0 0-15,0 0 16,21 21 0,-21-21-16,21 21 0,0 0 0,0 0 15,0 0-15,0 1 16,0-1-16,0 0 0,0 0 0,0 0 16,0 0-16,0 1 0,-22-1 15,22 0 1,-21-21-16,0 0 0,21 21 15,-21-21-15,0 0 16,21-21 0,0 0-16,0 0 0,0-22 15</inkml:trace>
  <inkml:trace contextRef="#ctx0" brushRef="#br0" timeOffset="139235.17">12658 15494 0,'0'0'0,"21"0"0,-21-21 0,0 0 16,0 0-16,0-1 0,0 1 15,0 0-15,0 0 0,0 42 47,0 0-47,0 22 0,-21-22 0,-1 0 16,1 21-16,0 1 0,21-22 0,-21 21 15,0-21-15,21 22 0,0-22 0,-21 21 16,-1-21-16,22 0 0,0 1 16,0-1-16,-21 0 0,21 0 15,-21 0-15,21 0 16,0-42 0,0 0-1</inkml:trace>
  <inkml:trace contextRef="#ctx0" brushRef="#br0" timeOffset="139671.07">12319 15431 0,'0'0'0,"0"-22"0,0 1 0,0 0 0,0 0 0,0 0 16,0 0-16,0-1 0,21 1 16,0 0-16,0 21 0,22 0 15,-1 0-15,-21 0 0,22 0 0,-1 0 16,0 0-16,1 21 0,-1 0 0,0 22 15,1-22-15,-22 21 0,0 1 0,21-1 16,-42-21-16,21 21 0,-21 1 0,0-1 16,0-21-16,0 22 0,0-1 15,-21-21-15,0 0 0,0 0 0,0 1 16,0-1-16,-1 0 0,1 0 0,0-21 16,0 0-16,21 21 0,-21-21 15,0 0-15,21-21 16,0 0-16,0 0 15,0 0-15,0-1 0,21 1 0,0 0 16,0-21-16,0 21 0,0-22 0,1 1 16,-1 0-16,0-1 0,21 1 0,-21 0 15,1-22-15,20 22 0,-21-1 0,21 1 16,-20 21-16,-1-21 0,0 20 0,0 1 16,0 21-1,-21 21 1,0 1-16,0-1 15,0 0-15,0 0 16,21 0-16,1 0 0</inkml:trace>
  <inkml:trace contextRef="#ctx0" brushRef="#br0" timeOffset="140983.23">13420 15579 0,'0'0'16,"-22"0"-16,1 0 0,0 0 0,0 0 31,21-21-31,-21-1 0,21 1 16,0 0-16,0 0 16,0 0-16,-21 21 0,21-21 0,-22-1 15,1 22-15,21-21 0,-21 21 16,0 0-16,0 0 0,0 0 15,-1 21-15,1 1 0,0-22 0,0 21 16,0 0-16,0 0 0,-1 21 0,1-20 16,0-1-16,0 0 0,21 0 0,-21 0 15,21 0-15,0 1 0,0-1 16,0 0-16,21-21 0,0 0 16,0 21-16,0-21 0,1 0 15,20 0-15,-21 0 0,21 0 0,-20 0 0,20 0 16,-21-21-16,21 0 0,-20 21 15,-1-21-15,0-1 0,0 22 0,0-21 16,0 0-16,-21 0 0,0 0 0,0 0 16,0-1-16,0 1 0,0 0 0,0 0 15,-21 21 1,0 0-16,0 0 16,21 21-16,-21-21 0,21 21 0,0 0 15,-21-21-15,21 22 0,0-1 0,0 0 16,0 0-16,0 0 0,0 0 15,21 1-15,0-22 0,0 21 16,0-21-16,0 0 16,1 0-16,-1 0 0,0 0 0,0 0 15,0 0-15,0 0 0,1-21 0,-1 21 16,0-22-16,0 22 0,-21-21 0,21 0 16,-21 0-16,0 0 0,0 0 15,0-1-15,-21 44 47,0-1-47,21 0 0,-21 0 16,0 0-16,21 0 0,-22-21 0,22 22 15,0-1-15,0 0 16,-21 0-16,21 0 16,21-21 15,-21-21-16,0 0-15,22 21 0,-1-21 0,0 0 16,-21-1-16,21 22 0,0-21 0,0 0 16,1-21-16,-1 21 0,0-1 15,0 1-15,0 0 0,0 21 0,1 0 16,-1 0-16,0 21 16,-21 0-16,0 1 0,0-1 15,0 0-15,0 0 16,0 0-16,0 0 0,0 1 0,0-1 15,0 0-15,0 0 16,0-42 31,0 0-47,21 21 16,0-21-16,-21-1 0,21 1 0,1 21 15,-22-21-15,21 0 0,0 0 0,0 0 16,-21-1-16,21 1 0,0 0 15,-21 0-15,22 21 0,-1 0 16,-21 21 0,0 0-16,0 0 0,0 1 15,0-1-15,0 0 0,0 0 16,0 0-16,0 0 0,0 1 0,0-1 16,0 0-16,0 0 0,0 0 15,0 0-15,21-21 0,0 0 16,0 0-16,0 0 0,1 0 15,-1 0-15,0 0 0,0 0 0,0 0 16,0-21-16,1 0 0,-1 21 0,0-21 16,0 0-16,0 21 0,0-21 0,-21-1 15,0 1-15,0-21 0,0 21 0,0 0 16,0-1-16,0 1 0,0 0 16,0 0-16,0 0 0,-21 21 15,0 0-15,0 0 16,21 21-16,-21 0 0,21 0 15,-21 0-15,21 1 0,0-1 0,0 0 16,0 0-16,0 0 0,0 0 16,0 1-16,0-1 0,21-21 15,0 0-15,0 0 16,0 0-16,0 0 0,-21-21 16,22-1-16,-1 1 0,0 0 0</inkml:trace>
  <inkml:trace contextRef="#ctx0" brushRef="#br0" timeOffset="143408.34">14182 9970 0,'-22'0'0,"22"21"16,-21-21-16,0 0 15,0 0-15,0 0 16,0 0-16,-1 0 15,1 0-15,0 0 0,0 0 16,0 0-16,0 0 0,-1 0 0,1 0 16,0 0-16,0 0 31,42 0 0,0 0-15,-21 21-16,21-21 0,1 0 15,-1 0-15,0 0 0,0 0 0,21 21 16,-20-21-16,-1 0 0,21 0 0,-21 0 16,22 21-16,-1-21 0,0 0 0,-21 0 15,22 0-15,-1 0 0,0 0 0,1 21 16,-1-21-16,0 0 0,1 0 0,20 0 16,-20 0-16,-1 0 0,21 0 0,-20 22 15,20-22-15,1 0 0,-1 0 16,1 0-16,-1 0 0,22 0 0,-22 21 15,22-21-15,-21 0 0,20 0 0,-20 21 16,20-21-16,1 0 0,-21 0 16,20 21-16,-20-21 0,20 0 0,1 0 15,-21 0-15,20 21 0,-20-21 0,20 0 16,-20 0-16,21 0 0,-22 0 0,1 0 16,-1 0-16,1 0 0,-1 0 0,-21 0 15,22 21-15,-22-21 0,1 0 0,-1 0 16,0 0-16,1 0 0,-1 0 0,0 0 15,1 22-15,-1-22 0,0 0 16,-21 0-16,22 0 0,-22 0 0,21 0 16,-21 0-16,22 0 0,-1 0 0,-21 0 15,22 21-15,-22-21 0,21 0 0,0 0 16,-20 0-16,20 0 0,-21 0 16,21 0-16,-20 0 0,-1 0 0,21 0 15,-21 0-15,0 0 0,22 0 0,-22 0 16,0 0-16,0 0 0,0 0 0,1 0 15,20 0-15,-21 0 0,0 0 0,0 0 16,1 0-16,-1 0 0,0 0 16,0 0-16,0 0 0,0 0 0,1 0 15,-1 0-15,0 0 16,0 0-16,-21-21 0,0-1 16,0 1-1,-21 21-15,0-21 16,0 21-16,-1 0 0,22-21 15,-21 0-15,0 21 0,0 0 0,0-21 16,0 21-16,-1 0 0,1-22 16,0 22-16,0 0 0,0-21 0,0 0 15,-22 21-15,22 0 0,0 0 0,21-21 16,-21 21-16,0 0 0,-1 0 0,1-21 16,0 21-16,0 0 15,0 0-15,42 0 94,0 0-94,0 0 0,0 0 16,1 21-16,-1-21 0,0 0 0,0 0 15,0 21-15,0-21 0,22 0 0,-22 0 16,0 21-16,21-21 0,-20 0 0,-1 0 15,0 0-15,0 21 0,0-21 16,0 0-16,1 0 0,-1 0 0,0 0 31,-21 22 16,0-1-31,-21-21-16,21 21 0,-21 0 15,-1-21-15,1 21 0,0-21 16,0 21-16,0 1 0,0-22 0,21 21 16,-43 0-16,43 0 0,-42 0 0,21 0 15,0 1-15,-1-1 0,1 0 0,0 0 16,0 0-16,0 0 0,0 1 0,-22-1 16,22 0-16,0 0 0,0 0 0,0 0 15,-1-21-15,1 22 0,0-1 0,0 0 16,0-21 15,42 0 0,0 0-31,0-21 0,-21 0 16,21 21-16,1-22 0,-1 1 0,0 0 16,0 0-16,21 0 0,-20 0 0,-1-1 15,21 1-15,-21-21 0,22 21 0,-22 0 16,21-1-16,-21 1 0,22 0 15,-22 21-15,0-21 0,0 0 0,0 21 16,-21-21-16,21 21 0,-21-22 31,0 44 79,0-1-48,-21-21-31,0 0-31</inkml:trace>
  <inkml:trace contextRef="#ctx0" brushRef="#br0" timeOffset="150743.32">19918 9462 0,'0'21'16,"0"0"-16,0 0 15,0 0 1,21-21 0,0 0-16,0 0 15,0 0-15,-21-21 0,22 21 0,-1-21 16,0 0-16,0 0 15,-21-1-15,0 1 16,0 0-16,0 0 16,0 0-16,-21 21 0,0 0 15,0-21-15,-1 21 0,1 0 16,0 0-16,0 0 0,-21 0 0,20 0 16,1 21-16,-21-21 0,21 21 0,-22 0 15,22 0-15,0 0 0,0 1 0,0-1 16,0 0-16,-1 21 0,22-21 0,0 1 15,0-1-15,0 0 0,0 0 16,0 0-16,22-21 0,-1 0 0,0 21 16,0-21-16,0 0 0,0 0 0,22 0 15,-22 0-15,0 0 0,0 0 16,0 0-16,1-21 0,-1 21 16,0-21-16,0 0 0,0 21 0,0-21 15,1 0-15,-22-1 0,0 1 0,21 21 16,-21-21-16,21 0 0,-21 0 0,0 0 15,0-1 1,0 44 15,0-1-31,0 0 16,0 0-16,0 0 0,0 22 0,0-22 16,0 21-16,0 0 0,0 1 0,0-1 15,0 0-15,0 1 0,0 20 16,0-20-16,0-1 0,0 21 0,0-20 15,0-1-15,-21 22 0,21-22 0,0 0 16,-21 1-16,21-1 0,0 0 0,-22 1 16,22-22-16,0 0 0,0 21 0,-21-21 15,21 1-15,-21-22 0,0 0 16,0-22 0,21 1-16,-21 0 0,-1 0 0,1 0 15,21-22-15,-21 22 0,0-21 0,21 0 16,0-1-16,-21 22 0,21-21 0,-21-1 15,21 1-15,0 0 0,0-1 0,0 1 16,0 0-16,0-1 16,0 22-16,0-21 0,21 21 0,0-22 15,0 22-15,0 0 0,0 0 0,-21 0 16,22 0-16,20 21 0,-21-22 0,0 1 16,0 0-16,1 0 0,20 21 0,-21-21 15,0 0-15,22-1 0</inkml:trace>
  <inkml:trace contextRef="#ctx0" brushRef="#br0" timeOffset="151120.1">20405 9525 0,'0'21'16,"21"-21"31,0-21-47,0 21 15,0-21-15,-21 0 0,21 0 16,-21-1-16,0 1 16,0 0-16,0 0 15,-21 21-15,0 0 16,0 0-16,0 0 16,0 0-16,21 21 0,-22 0 15,1 0-15,0 1 0,21-1 0,0 21 16,-21-21-16,21 22 0,-21-22 15,21 21-15,0-21 0,0 0 0,0 1 16,0-1-16,0 0 0,0 0 0,0 0 16,21 0-16,0-21 0,0 0 15,0 0-15,1 0 0,-1 0 16,0 0-16,0 0 0,0-21 0,0 0 16,1 21-16,-1-21 0,0 0 15,0-22-15,21 22 0</inkml:trace>
  <inkml:trace contextRef="#ctx0" brushRef="#br0" timeOffset="151398.94">20934 9250 0,'0'0'0,"21"-21"0,-21-22 0,0 22 0,0 0 15,0 0-15,0 0 0,0 0 0,0 42 47,0 0-47,-21 0 0,0 0 0,21 22 16,-22-22-16,1 21 0,21 0 0,-21 1 15,0-22-15,21 21 0,-21 1 0,0-1 16,-1 0-16,22 1 0,-21-22 0,0 21 16,0-21-16,21 22 0,-21-22 0,0 0 15,21 0-15,-22 0 0,22 0 16,0 1-16,0-1 16,22-21-1,-1-21 1,0-1-16,0 1 0,21 0 15,-20 0-15,-1-21 0</inkml:trace>
  <inkml:trace contextRef="#ctx0" brushRef="#br0" timeOffset="151678.78">21145 9292 0,'0'-21'0,"0"42"0,0-63 0,22 21 16,-22 0-1,-22 21 16,1 21-31,0 0 16,21 21-16,-21-21 0,0 1 0,0 20 16,21-21-16,-22 21 0,1-20 0,21 20 15,0-21-15,-21 21 0,0-20 0,21 20 16,0-21-16,0 0 0,0 0 16,-21 1-16,21-1 0,0 0 15,0 0-15,21-21 16,0 0-1,0 0-15,0 0 16,1 0-16,-1 0 16,0 0-16</inkml:trace>
  <inkml:trace contextRef="#ctx0" brushRef="#br0" timeOffset="152355.39">21230 9631 0,'0'0'0,"21"-42"15,-21 20-15,21 22 0,-21-21 0,0 0 16,0 0 0,-21 21 15,0 21-15,21 0-16,-21 0 0,21 1 0,0-1 15,0 0-15,-21 0 0,21 0 0,0 0 16,0 1-16,0-1 15,0 0-15,0 0 0,21 0 16,-21 0 0,21-21-16,0 0 0,0 0 15,1 0-15,-1 0 0,0 0 0,0 0 16,0 0-16,0-21 0,-21 0 16,22 0-16,-1 0 15,-21 0-15,21-1 0,-21 1 16,0 0-16,0 0 0,21 0 0,0 21 15,-21-21-15,0-1 0,0 1 16,21 0-16,1 21 0,-22-21 16,21 21-16,0 0 15,-21 21-15,21 0 16,-21 0-16,0 1 0,0-1 16,0 0-16,0 0 0,0 0 0,0 0 15,0 1-15,0-1 0,0 0 0,0 0 16,0 0-16,0 0 0,0 1 15,0-1-15,0 0 16,-21-21-16,0 0 31,21-21-15,0 0-16,0-1 16,0 1-16,0 0 0,0 0 0,21 0 15,0 0-15,0-1 0,0 1 0,1-21 16,-1 21-16,0 0 0,0-1 0,0 1 15,0 0-15,1 0 0,-1 21 16,0-21-16,0 21 0,0 0 16,0-21-1,1 21-15</inkml:trace>
  <inkml:trace contextRef="#ctx0" brushRef="#br0" timeOffset="152787.7">20680 9271 0,'0'0'0,"-21"-21"0,-1 21 0,-20 0 0,21 0 16,21-21-16,0 0 15,21 21 1,0 0-16,22 0 0,-1-22 0,21 22 16,-20-21-16,20 21 0,1 0 0,-1 0 15,1-21-15,-1 21 0,1 0 16,-1-21-16,1 21 0,-1-21 0,-20 21 0,20-21 15,-21 21-15,1 0 16,-1-22-16,-21 22 0,22 0 0,-22 0 16,0 0-16,-21-21 0,21 21 15,-21 21 48,0 1-63,-21-1 15,0 0-15,0-21 16,-1 21-16</inkml:trace>
  <inkml:trace contextRef="#ctx0" brushRef="#br0" timeOffset="156471.43">14605 11494 0,'0'0'0,"-21"0"0,0 0 32,-1 0-32,1 0 0,0 0 15,21-22-15,-21 22 0,0 0 0,0-21 16,-1 21-16,1 0 15,0 0 1,42 0 31,0 0-47,1 0 16,-1 0-16,0 0 0,21 0 0,-21 0 15,22 0-15,-1 0 0,22 0 0,-22 0 16,21 0-16,1 0 0,-1 0 0,1 21 15,21-21-15,-1 0 0,1 0 0,0 22 16,-1-22-16,22 21 0,0-21 0,-21 0 16,20 21-16,1-21 0,21 0 15,-21 21-15,21-21 0,-21 0 0,21 21 16,0-21-16,-21 21 0,21-21 0,0 22 16,0-22-16,0 0 0,0 21 15,0-21-15,-21 21 0,21-21 0,0 21 16,-22 0-16,1-21 0,21 0 0,-21 21 15,0 1-15,0-22 0,0 0 0,-1 0 16,-20 21-16,0 0 0,-1-21 0,-20 0 16,-1 0-16,1 21 0,-22-21 15,1 0-15,-22 0 0,21 0 0,-21 0 16,0 0-16,-42-21 47,21 0-47,-21 21 0,0 0 15,0 0-15,21-21 16,-21 21-16,21-22 16,-22 22-16,22-21 15,-21 21-15,21-21 16,-21 21-16,0-21 16,21 0-16,-21 21 0,0-21 15,-1-1-15,1 22 0,0-21 16,0 21-16,0-21 0,0 21 0,-1-21 15,1 21-15,-21-21 0,21 21 16,0-21-16,-1 21 0,1 0 0,0 0 16,0-22-16,0 22 0,0 0 15,-1 0 1,44 0 15,-1 0-31,0 0 0,0 0 16,0 22-16,0-22 0,1 0 0,-1 0 15,21 0-15,-21 21 0,0-21 0,22 0 16,-22 0-16,21 0 0,-21 0 0,1 21 16,20-21-16,-21 0 0,21 0 15,-20 0-15,-1 0 0,0 0 0,0 0 16,0 0-16,0 0 0,1 0 16,-22 21 15,-22 0-16,1-21 1,21 21-16,-21-21 0,0 22 0,-21-1 16,20-21-16,1 21 0,-21 0 15,21 0-15,-22 0 0,1 1 0,0-1 16,-1 0-16,1 0 0,21 0 0,-21 22 16,-1-22-16,1 0 0,21 0 0,0 0 15,-1-21-15,1 21 0,0 1 0,0-1 16,21 0-1,21-21 17,0-21-32,0 21 0,1-21 15,-1-1-15,21 22 0,-21-21 0,0 0 16,22 0-16,-1 0 0,-21-22 0,22 22 16,-1 0-16,0 0 0,1-21 15,20 20-15,-21 1 0,-20 0 0,20-21 16,0 21-16,1-1 0,-22 22 0,0-21 15,0 0-15,0 21 0,-42 21 32,0-21-17,-21 21-15,20 1 0,1-1 0,-21 0 16,21 0-16,-22-21 0,22 21 0,-21 0 16,21 1-16,-22-1 0,22-21 0,0 21 15,0 0-15,0-21 0,0 21 0,-1-21 16,22 21-16,22-21 47,-1-21-47,0 0 0,21 21 15,-21-21-15,1 0 0,20 0 0,-21-1 16,21 1-16,-20 0 0,20 0 16,-21 0-16,0 0 0,0 21 0,1-22 15,-1 1-15,-42 21 31,-1 21-31,1 1 16,0-1-16,-21-21 0,21 21 16,-1 0-16,-20 0 0,21 0 0,0-21 15,-22 22-15,22-1 0,0 0 0,0-21 16,0 21-16,0-21 0,21 21 16,21-21 15,0 0-16,0-21-15,0 21 0,22-21 0,-22 21 16,0-21-16,0 0 0,0 21 0,22-22 16,-22 1-16,0 0 0,-21 0 15,21 21-15,-42 0 16,0 0 0,0 0-16,-22 21 0,22-21 15,0 21-15,0-21 0,0 21 0,-1 1 16,1-22-16,0 0 0,0 21 0,0-21 15,21 21-15,21-21 47,0 0-47,0 0 0,0 0 0,1-21 16,20 21-16,-21-21 0,0 21 0,22-22 16,-22 1-16,21 21 0,-21-21 0,0 0 15,1 0-15,-22 0 0,21-1 16,-21 1-16,0 0 0,-21 21 15,-1 0 1,1-21-16,0 21 0,0 0 0,-21 0 16,20 0-16,-20 0 0,21 0 15,0 0-15,0 0 0,-22 0 0,22 0 16,0 0-16,21-21 0,-21 21 16,21-21-1,0-1 1,0 1-1,0 0 1,0 0 0,0 0-1,0 0 1,-21-1 0,21 44 46,21-22-62,0 21 0,0-21 16,0 21-16,0 0 0,1-21 0,20 21 15,-21 0-15,21 1 0,-20-1 16,20 0-16,-21 0 0,0-21 0,22 21 16,-22 0-16,0 1 0,0-22 0,0 21 15,-21 0-15,21-21 0,-21 21 16,0 0-16,0 0 15,-21-21 1,0 0-16,21 22 16,-21-22-16,0 0 0,0 0 0,-1 21 15,1-21-15,0 0 0,-21 0 0,21 21 16,-22-21-16,22 0 0,-21 21 0,-1-21 16,1 21-16,21-21 0,-21 0 0,-1 21 15,1-21-15,0 22 0,20-22 16,1 0-16,-21 21 0,21-21 0,0 0 15,21 21-15,-22-21 0,1 0 16,21 21-16,21-21 47,1 0-47,-1 0 0,0-21 16,0 21-16,21-21 15,-20 21-15,-1-21 0,21-1 0,-21 22 16,22-21-16,-22 0 0,21 21 0,0-21 15,1 0-15,-1 0 0,0 21 0,1-22 16,-22 1-16,21 21 0,-21-21 16,22 21-16,-22 0 0,0 0 0,0 0 15,-21-21-15,21 21 16,-21-21 15,-21 21 32,0 0-48,0 0-15,0 0 0,21-21 16,-21 21-16,-1 0 0,1 0 0,0-22 16,0 22-16,0-21 0,0 21 0,-1-21 15,1 21-15,0-21 0,0 21 0,0-21 16,0 0-16,-22 21 0,22-22 0,0 22 15,0-21-15,0 21 0,-1 0 16,1 0-16,21-21 0,-21 21 16,42 0 15,0 21-15,1-21-16,-1 0 0,21 21 0,-21-21 15,0 0-15,22 22 0,-22-22 0,21 0 16,1 21-16,-22-21 0,21 0 0,-21 21 15,0-21-15,22 0 0,-22 0 0,0 0 16,0 0-16,0 0 0,1 0 0,-1 0 16,0 0-16,-21 21 0,0 0 15,-21 0 1,0 1-16,-22-22 16,22 21-16,0-21 0,-21 21 15,20 0-15,-20 0 0,21 0 0,-21 1 16,20-1-16,-20 0 0,21 0 0,-21 0 15,20 0-15,1 1 0,-21-1 0,21 0 16,-22 21-16,1-21 16,21-21-16,21 22 0,-21-22 0,0 0 0,21 21 15,-22-21-15,22-21 16,0-1-16</inkml:trace>
  <inkml:trace contextRef="#ctx0" brushRef="#br0" timeOffset="157339.01">20235 11409 0,'0'0'0,"0"21"16,21-21-1,1 0-15,-1 0 0,0 0 16,0 0-16,0 0 0,22 0 0,-22 0 15,21-21-15,-21 21 0,22-21 0,-22 21 16,0-21-16,0-1 0,0 1 0,-21 0 16,0 0-16,0 0 0,0 0 15,0-1-15,-21 22 0,0-21 16,0 21-16,0 0 0,-22 0 16,22 0-16,-21 0 0,21 0 0,-22 21 15,22-21-15,-21 22 0,21-1 0,-1 0 16,1 0-16,0 0 0,0 0 0,21 1 15,0-1-15,0 0 0,0 0 16,0 0-16,0 0 0,21-21 16,0 0-16,0 0 0,1 0 15,-1 0-15,21 0 0,-21 0 0,0 0 16,22 0-16,-22 0 0,21-21 0,-21 21 16,1-21-16,-1 0 0,-21 0 15,21 0-15,-21-1 16,0 1-16,0 0 15,-21 21 1,0 21 0,21 0-16,-22 1 15,22 20-15,0-21 0,-21 21 0,21-20 16,0 20-16,0 0 0,0 1 0,0-1 16,0 0-16,0 1 0,0-1 15,0 0-15,0 22 0,0-22 0,0 22 16,0-22-16,0 21 0,0-20 0,-21-1 15,0 0-15,21 1 0,-21-1 0,21-21 16,-21 0-16,21 1 0,-22-1 16,1-21-16,0 0 0,0 0 15,0 0-15,0 0 0,-1-21 16,22-1-16,-21 1 0,0-21 0,0 21 16,21-22-16,0 1 0,-21 0 0,21-1 15,0-20-15,-21 21 0,21-1 0,0 1 16,0-22-16,0 22 0,21 0 0,0-1 15,0 22-15,0-21 0,22 21 0,-22-22 16,21 22-16,0 0 0,1 0 16,-1 0-16,0 0 0,1-1 0,-22 22 15,21-21-15,1 0 0,-22 21 16,0-21-16,0 21 0</inkml:trace>
  <inkml:trace contextRef="#ctx0" brushRef="#br0" timeOffset="157662.82">20849 11409 0,'21'0'31,"0"0"-15,1 0-16,-1 0 0,0-21 15,0 0-15,0-1 16,-21 1-16,0 0 0,0 0 16,0 0-16,0 0 0,0-1 15,-21 22-15,0 0 16,0 0-16,0 22 0,21-1 15,-22 0-15,1 0 16,0 21-16,21-20 0,-21-1 0,21 21 16,-21-21-16,21 0 0,-21 1 0,21-1 15,0 0-15,0 0 0,0 0 0,0 0 16,21 1-16,0-22 16,0 0-16,0 0 0,0 0 15,1 0-15,-1-22 0,0 1 16,0 21-16,21-21 0,-20 0 0,-1 0 15,0 0-15,0-1 16,0-20-16,0 21 0</inkml:trace>
  <inkml:trace contextRef="#ctx0" brushRef="#br0" timeOffset="157918.67">21294 11134 0,'0'0'0,"21"-43"0,-21 1 0,21 21 16,-21-21-16,0-1 0,0 22 0,21 0 16,-21 0-16,0 0 0,21 21 0,-21 21 31,0 0-31,0 0 0,0 0 15,0 0-15,0 22 0,0-1 0,0 0 16,-21 1-16,21-1 0,-21 0 0,0 1 16,21-22-16,0 21 0,-21 1 0,-1-1 15,1-21-15,21 0 0,-21 22 16,0-22-16,0 0 0,21 0 0,0 0 16,-21-21-16,-1 21 0,22-42 46,22 21-46,-1-21 0,-21 0 16,21-21-16,0 20 0,0 1 0</inkml:trace>
  <inkml:trace contextRef="#ctx0" brushRef="#br0" timeOffset="158179.51">21590 11007 0,'0'0'16,"21"-21"-16,0-22 0,-21 22 0,21 0 15,-21 0-15,22 21 16,-22 21-1,0 0 1,0 0-16,0 0 0,-22 22 0,1-22 16,0 21-16,21 1 0,0-1 0,-21 0 15,0 1-15,0-22 0,21 21 0,-22 0 16,1-20-16,21-1 0,0 21 0,-21-21 16,0 0-16,0 1 0,21-1 15,0 0-15,21-21 31,0 0-31,0 0 16,0 0-16,1 0 16,-1-21-16</inkml:trace>
  <inkml:trace contextRef="#ctx0" brushRef="#br0" timeOffset="158463.35">21696 11472 0,'21'-21'0,"0"21"15,0 0 1,-21-21-16,21 21 0,-21-21 15,0 0-15,0 0 16,0-1-16,0 1 0,0 0 16,0 0-16,0 0 15,-21 21-15,0 0 16,21 21-16,0 0 0,-21-21 16,21 21-16,-21 0 0,21 1 15,0 20-15,0-21 0,0 0 0,0 0 16,0 1-16,0-1 0,0 0 0,0 0 15,0 0-15,0 0 0,0 1 16,21-22-16,0 0 16,0 0-16,0 0 0,1 0 15,-1 0-15,0-22 16,-21 1-16,21 21 0</inkml:trace>
  <inkml:trace contextRef="#ctx0" brushRef="#br0" timeOffset="158859.13">22034 11303 0,'0'0'0,"22"0"16,-1 0-16,0 0 15,0 0 1,-21 21-16,21-21 0,0 21 16,-21 1-16,22-1 0,-22 0 15,0 0-15,0 0 0,0 0 16,0 1-16,0-1 0,0 0 0,0 0 15,0 0-15,0 0 16,-22 1 0,22-44 15,0 1-31,0 0 16,0 0-16,0 0 15,0 0-15,22-22 0,-22 22 0,21 0 16,0-21-16,0 20 0,0 1 0,-21-21 15,21 21-15,1 0 0,-1-1 0,0 22 16,0-21-16,0 0 0,0 21 0,1 0 16,-1 0-1</inkml:trace>
  <inkml:trace contextRef="#ctx0" brushRef="#br0" timeOffset="159186.35">21061 11049 0,'0'0'0,"-43"0"0,22 0 16,0 0-16,0 0 0,42 0 15,0 0-15,0 0 16,22 0-16,-1 0 0,22 0 16,-22 0-16,43 0 0,-22 0 0,1 0 15,20 0-15,-20 0 0,20 0 0,-20 0 16,-1 0-16,1 21 0,-22-21 0,22 0 16,-22 0-16,-21 0 0,22 0 0,-22 0 15,-42 0 32</inkml:trace>
  <inkml:trace contextRef="#ctx0" brushRef="#br0" timeOffset="159726.94">22310 11557 0,'0'0'0,"21"0"16,0 0-16,0 0 0,0 0 15,0 0-15,1 0 16,-22 21 0,21-21-16,-21 21 0,0 1 15,0-1-15,0 0 16,-21-21-1,-1 0-15,1 0 16,0 0 0,0 0-1,21-21 1,21 0-16,0 21 16,0-22-16,1 22 15,-1 0-15,0 0 0,0 0 16,0 22-1,-21-1 1,0 0-16,0 0 0,0 0 0,0 0 16,-42-21-16,21 22 0,0-1 0,-1 0 15,-20 0-15,21 0 0,-21-21 0,20 21 16,1 1-16,-21-22 0,21 0 0,-22 21 16,22-21-16,0 0 0</inkml:trace>
  <inkml:trace contextRef="#ctx0" brushRef="#br0" timeOffset="160334.59">23114 11282 0,'0'0'0,"21"0"0,0-21 16,0 21-16,22-21 0,-22 21 0,0-22 15,0 1-15,0 21 0,1-21 0,-22 0 16,-22 21 0,1-21-16,0 21 0,-21 0 15,-1 0-15,22 0 0,-21 0 0,0 21 16,-1-21-16,1 21 0,21-21 16,-22 21-16,22 0 0,0 1 0,0-1 15,21 0-15,0 0 0,0 0 0,0 0 16,0 1-16,0-1 0,0 0 0,21-21 15,0 21-15,0 0 0,1 0 0,-1 1 16,0-22-16,0 21 0,0 0 16,0 0-16,1-21 0,-1 21 15,0-21-15,0 21 0,-21 1 16,-21-22 0,0 0-16,0 0 0,-1 0 15,-20 0-15,21 0 0,-21 0 0,-1 0 16,22 0-16,-21 0 0,21 0 0,-1 0 15,-20-22-15,21 22 0,21-21 16,0 0 0,21 0-16,0 21 0,0 0 15,1-21-15,-1 21 0,21-21 16,0 21-16,1 0 0</inkml:trace>
  <inkml:trace contextRef="#ctx0" brushRef="#br0" timeOffset="160674.4">23410 11409 0,'0'0'0,"0"-21"32,21 0-17,1 21 1,-22-22-16,0 1 0,21 0 16,0 21-16,-21-21 0,0 0 0,0 0 15,21-1-15,-21 1 16,0 0-16,0 0 15,0 42 1,-21-21-16,0 21 16,21 0-16,-21 22 0,-1-22 0,22 0 15,0 21-15,-21-20 0,0-1 0,21 21 16,-21-21-16,21 0 0,0 1 0,0 20 16,0-21-16,0 0 0,0 0 15,0 1-15,21-22 31,0 0-31,0 0 0,1 0 0,-1 0 16,0-22-16,0 1 16,0 21-16</inkml:trace>
  <inkml:trace contextRef="#ctx0" brushRef="#br0" timeOffset="160971.23">23939 11028 0,'0'0'0,"22"-21"0,-1-43 16,-21 43-16,0 0 15,0 0-15,0 0 0,0-1 16,0 44 0,0-1-16,-21 0 15,-1 21-15,1 1 0,21-22 0,-21 42 16,0-20-16,21-1 0,-21 0 16,0 1-16,-1 20 0,22-21 15,-21 1-15,0-22 0,21 21 0,-21-21 16,0 22-16,21-22 0,-21 0 0,21 0 15,0 0-15,-22 1 0,22-1 0,0 0 16,22-21 15,-1-21-31,0 0 0,-21-1 16,21 1-16,0 0 0,22 0 16</inkml:trace>
  <inkml:trace contextRef="#ctx0" brushRef="#br0" timeOffset="161243.07">24130 11113 0,'0'0'0,"21"-22"0,0-20 0,0 0 0,1 21 16,-22-1-16,0 1 0,0 0 0,0 0 16,0 42-1,0 0 1,0 0-16,0 1 0,0 20 0,0 0 16,-22-21-16,1 22 0,0-1 0,21 0 15,-21 1-15,0-1 0,21 0 0,0-20 16,-21 20-16,21 0 0,-22-21 0,1 1 15,21-1-15,0 0 0,0 0 16,0 0-16,-21 0 0,21 1 16,21-22 15,0 0-31,1 0 16,-1-22-16,0 22 0,0-21 15,0 0-15,0 21 0</inkml:trace>
  <inkml:trace contextRef="#ctx0" brushRef="#br0" timeOffset="161546.9">24320 11494 0,'22'0'15,"-22"-22"-15,21 22 16,-21-21-16,21 21 0,-21-21 16,21 0-16,-21 0 15,0 0-15,0-1 0,0 1 16,-21 21-1,0 0 1,0 21-16,21 1 0,-22-1 16,1 0-16,21 0 0,-21 0 0,21 0 15,0 1-15,0-1 0,0 0 16,0 0-16,0 0 16,0 0-16,21-21 15,0 22-15,1-22 0,-1 0 16,0 0-16,0 0 15,0 0 1,0-22-16,1 1 0,-1 0 16</inkml:trace>
  <inkml:trace contextRef="#ctx0" brushRef="#br0" timeOffset="161938.42">24659 11388 0,'0'0'0,"0"-21"0,0-22 15,21 22-15,-21 0 0,21 21 0,-21-21 16,0 0-16,0-1 0,22 22 15,-22-21-15,21 21 0,0 0 16,0 0 0,0 0-16,-21 21 0,21 1 0,-21-1 15,0 0-15,0 0 0,0 0 16,0 0-16,0 1 0,0-1 0,0 0 16,0 0-16,0 0 0,0 0 0,0 1 15,-21-1-15,0 0 0,0 0 16,0-21-1,21 21-15,0-42 32,0 0-32,0 0 0,21 21 15,-21-21-15,21-1 0,0 1 16,0-21-16,1 21 0,-1 0 0,0-22 16,0 22-16,0-21 0,0-1 0,1 22 15,-1 0-15,0 0 0,0 0 16,0 0-16,0-1 0,1 22 0,-22-21 15,-22 21 17</inkml:trace>
  <inkml:trace contextRef="#ctx0" brushRef="#br0" timeOffset="162303.14">23961 11007 0,'0'0'0,"-43"-21"0,-63 21 16,85-22-16,0 22 0,21-21 15,21 21-15,0 0 16,1-21-16,20 21 0,-21 0 0,21 0 15,22 0-15,-22-21 0,1 21 0,20 0 16,-21 0-16,1-21 0,20 21 16,-20 0-16,-1 0 0,0 0 0,-21 0 15,22 0-15,-22 0 0,21 0 0,-21 0 16,1 0-16,-44 0 62,1 0-46,0 0-16,0 0 0,0 21 16,0-21-16</inkml:trace>
  <inkml:trace contextRef="#ctx0" brushRef="#br0" timeOffset="181178.51">13060 12806 0,'-21'0'47,"-1"0"-47,1 0 15,0 0-15,0 0 16,0 0-16,0 0 0,-1 0 16,1 0-1,0 0-15,42 0 63,0 0-48,1 0-15,-1 0 0,0 0 16,0 0-16,21 0 0,-20 0 0,20 0 16,0 0-16,1 21 0,20-21 0,-21 0 15,22 0-15,-1 0 0,1 21 0,-1-21 16,-20 0-16,20 0 0,1 0 0,-1 0 15,1 0-15,-1 21 0,22-21 16,-22 22-16,1-22 0,-1 0 0,22 0 16,-21 0-16,20 0 0,-20 21 0,20-21 15,-20 0-15,21 0 0,-22 0 0,22 0 16,-22 21-16,22-21 0,0 0 0,-1 0 16,1 0-16,-22 0 0,22 21 0,0-21 15,-1 0-15,1 0 0,0 0 16,-22 0-16,22 21 0,0-21 0,-1 0 15,1 0-15,0 0 0,-1 0 16,-20 0-16,20 0 0,1 0 0,-21 0 16,-1 0-16,1 0 0,-1 0 0,1 0 15,-1 0-15,-21 0 0,1 0 0,20 0 16,-20 0-16,-1 0 0,0 0 0,1 0 16,-1 0-16,0 0 0,1 0 0,-22 0 15,0 0-15,21 0 0,-21 0 0,1-21 16,-1 21-16,-21-21 0,21 21 15,-21-21-15,21 21 0,-21-21 16,0-1 0,0 1-1,0 0 1,0 0 0,-21 0-16,0 0 15,0 21-15,-1-22 16,1 22-16,0 0 0,21-21 0,-21 21 15,0 0-15,0 0 0,-1-21 16,1 21-16,0 0 0,0 0 0,0 0 16,0 0-16,-1 0 0,1 0 15,0 0-15,0 0 0,0 0 16,42 0 31,0 0-47,0 0 0,0 0 0,1 0 15,-1 0-15,21 0 0,-21 0 16,0 0-16,22 0 0,-22 0 0,21 0 16,-21 0-16,22 0 0,-22 0 0,0 0 15,21 0-15,-20 0 0,-1 0 0,0 0 16,0 0-16,-21 21 16,0 0-1,0 1-15,-21-1 16,0 0-16,0-21 0,-1 21 0,22 0 15,-42 0-15,21 1 16,0-1-16,0 21 0,-22-21 0,22 0 16,0 1-16,-21-1 0,20 0 0,1 0 15,-21 21-15,21-20 0,0-1 0,-1-21 16,1 21-16,21 0 0,0 0 0,-21-21 16,21 21-16,0 1 0,-21-22 0,21 21 15,0 0 1,0-42 15,21 0-15,0-1-16</inkml:trace>
  <inkml:trace contextRef="#ctx0" brushRef="#br0" timeOffset="187023.06">19219 12891 0,'0'-22'63,"0"1"-16,0 0-32,21 0 1,-21 0-16,0 0 15,0-1-15,0 1 16,0 0-16,0 0 16,0 0-16,0 0 15,-21 21 17,0 0-32,0 0 0,0 0 15,0 0-15,-1 0 0,1 0 16,21 21-16,-21-21 0,0 0 0,0 21 15,0-21-15,21 21 0,-22-21 16,1 0-16,21 21 0,-21 0 16,0-21-16,0 22 15,21-1-15,0 0 16,-21-21-16,21 21 16,0 0-1,-22 0 1,22 1-16,0-1 15,0 0 1,0 0-16,0 0 16,22-21-16,-1 21 15,0-21-15,0 0 16,0 0-16,0 0 0,1 0 16,-1 0-16,0 0 0,0 0 15,0-21-15,0 21 0,1-21 0,-1 21 16,0-21-16,-21 0 0,21 21 0,0-21 15,-21-1-15,21 1 0,-21 0 16,22 21-16,-22-21 0,0 0 0,0 0 16,0 42 31,0 0-47,0 0 0,0 0 0,0 0 15,0 1-15,-22 20 0,22-21 0,0 21 16,-21-20-16,21 20 0,0 0 15,0 1-15,-21-1 0,21 0 0,-21 1 16,21 20-16,0-21 0,0 1 0,-21 20 16,21-20-16,-21 20 0,21-21 0,0 1 15,0-1-15,0 0 0,-22 1 16,22-22-16,0 0 0,0 21 0,-21-20 0,0-1 16,0-21-1,0 0-15,21-21 16,-21 21-16,-1-22 0,1 1 15,21 0-15,-21-21 0,21 21 0,0-22 16,0 22-16,-21-21 0,21-1 0,0 1 16,0 21-16,0-21 0,0-1 0,0 1 15,0 21-15,21-22 0,-21 22 0,21 0 16,0-21-16,1 21 0,-1-1 0,0 1 16,0 0-16,21 0 0,-20 0 0,20 0 15,-21 21-15,21-22 0,-20 1 0,20 21 16,-21-21-16,21 0 15,-20 21-15,20 0 0</inkml:trace>
  <inkml:trace contextRef="#ctx0" brushRef="#br0" timeOffset="187370.86">19537 13039 0,'21'0'63,"0"-21"-48,-21-1-15,21 22 16,-21-21-16,0 0 0,0 0 16,0 0-16,-21 21 31,0 0-31,0 0 0,0 0 16,-1 21-16,22 0 0,-21-21 0,21 21 15,-21 0-15,0 1 0,21-1 0,0 0 16,0 0-16,0 0 0,0 0 0,0 1 15,0-1-15,0 0 0,21 0 16,0-21-16,0 0 16,1 0-16,-1 0 0,0 0 0,0 0 15,0 0-15,0 0 0,1 0 16,-1 0-16,0 0 0,0-21 16,0 0-16,0 0 0,1-1 0,-1 1 15,21 0-15,-21 0 0,0-21 0</inkml:trace>
  <inkml:trace contextRef="#ctx0" brushRef="#br0" timeOffset="187614.72">20024 12785 0,'0'-21'16,"-85"190"-16,170-317 0,-85 84 0,0 43 0,21 0 16,-21 0-16,0 0 0,21 21 0,-21 21 31,-21 0-15,21 0-16,-21 21 0,21-20 15,-22 20-15,1-21 0,21 21 16,-21-20-16,21 20 0,0 0 0,-21-21 15,21 1-15,-21 20 0,21-21 0,-21 0 16,21 0-16,0 1 0,0-1 0,0 0 16,0 0-1,21-42 17,0 21-32,0-21 0,0 0 15,0-1-15</inkml:trace>
  <inkml:trace contextRef="#ctx0" brushRef="#br0" timeOffset="187883.08">20383 12679 0,'0'0'0,"0"-21"0,22 0 16,-22-1-16,-22 22 16,1 22-1,21-1-15,-21 0 0,0 0 0,21 0 16,-21 0-16,0 22 0,21-22 0,0 0 15,-22 21-15,1-20 0,21 20 0,-21-21 16,21 0-16,-21 0 0,21 1 0,0-1 16,0 0-16,0 0 0,0 0 15,0 0-15,0 1 16,21-22 31,0-22-47,0 22 0</inkml:trace>
  <inkml:trace contextRef="#ctx0" brushRef="#br0" timeOffset="188238.88">20489 13039 0,'21'0'16,"-21"-21"-16,22-1 15,-1 1-15,-21 0 16,0 0-16,21 0 0,-21 0 16,0-1-16,0 1 0,0 0 15,-21 21 1,0 0-16,21 21 16,-22 0-16,1-21 0,21 22 0,0-1 15,-21 0-15,0 0 0,21 21 0,-21-20 16,21-1-16,0 0 0,0 0 15,0 0-15,0 0 0,0 1 16,0-1-16,21-21 16,0 0-16,0 0 0,0 0 15,1 0-15,-1 0 0,0 0 16,0 0-16,0 0 0,0-21 16,-21-1-16,22 22 0,-1-21 0,0 21 15,-21-21-15</inkml:trace>
  <inkml:trace contextRef="#ctx0" brushRef="#br0" timeOffset="188663.18">20913 12891 0,'0'0'0,"0"-22"16,21 22 0,0 0-1,0 0-15,0 0 16,-21 22-16,21-22 15,-21 21-15,0 0 0,22 0 0,-22 0 16,21 0-16,-21 1 0,0-1 16,0 0-16,0 0 0,0 0 15,0 0-15,0 1 16,-21-22 0,21-22 15,0 1-16,0 0-15,0 0 16,21 0-16,-21 0 0,21-1 0,0 1 16,0 0-16,0 0 0,1 0 0,-1 0 15,0-1-15,0 1 0,0 21 0,0-21 16,1 0-16,-1 21 0,0 0 0,0-21 16,0 21-16,0 0 0,1 0 15</inkml:trace>
  <inkml:trace contextRef="#ctx0" brushRef="#br0" timeOffset="189083.91">20108 12658 0,'-42'0'0,"84"0"0,-105 0 0,20-21 0,22 21 16,-21 0-16,21 0 0,21-22 15,21 22 1,0 0-16,0-21 0,0 21 15,22 0-15,-1 0 0,0 0 0,1-21 16,20 21-16,-20 0 0,20 0 0,-21 0 16,1-21-16,20 21 0,-20 0 0,-1 0 15,0 0-15,1 0 0,-22 0 0,21-21 16,-21 21-16,0 0 0,1 0 0,-1 0 16,-42 21 46,-1-21-62,22 21 16,-21-21-16,21 21 0,-21 0 15,0-21-15,21 22 0,-21-22 0,21 21 16,-21 0-16</inkml:trace>
  <inkml:trace contextRef="#ctx0" brushRef="#br0" timeOffset="190857.88">14457 14372 0,'0'0'0,"-21"0"0,-1 0 15,1 0 1,0 0-16,0 0 0,21-21 16,-21 21-1,0 0-15,-1-21 16,1 21-16,0 0 15,0 0-15,21-21 0,-21 21 0,0 0 16,-1 0-16,1 0 0,0 0 0,0 0 16,0 0-16,0-21 0,-1 21 15,1 0-15,0 0 0,0 0 0,0 0 16,0 0-16,-1 0 0,1 0 16,0 0-1,42 0 32,0 0-47,1 0 0,-1 0 16,21 0-16,-21 0 0,22 0 0,-1 0 15,0 0-15,1 0 0,-1 0 0,0 0 16,22 0-16,-22 0 0,22 0 16,-1 0-16,1 21 0,-1-21 0,-21 0 15,43 0-15,-21 0 0,-1 0 0,1 21 16,20-21-16,1 0 0,0 0 0,-1 21 15,1-21-15,0 0 0,20 21 0,-20-21 16,0 0-16,-1 0 0,1 21 0,0-21 16,-1 0-16,1 22 0,0-22 15,-1 0-15,1 0 0,0 21 16,-1-21-16,1 0 0,-21 0 0,-1 0 16,1 0-16,-1 0 0,-21 0 0,1 0 15,20 0-15,-42 0 0,22 0 0,-1 0 16,-21-21-16,22 21 0,-22 0 0,0 0 15,0-22-15,0 22 16,-21-21-16,0 0 16,0 0-1,-21 0 1,0 21 0,0 0-16,21-21 0,-21-1 0,-1 22 15,1 0-15,0 0 0,0-21 0,0 21 16,0 0-16,-22-21 0,22 21 0,0-21 15,-21 21-15,20-21 0,-20 21 0,21-21 16,0 21-16,-22-22 0,22 22 0,0 0 16,0 0-16,21-21 0,-21 21 15,0 0-15,-1 0 16,44 0 31,-1 0-47,0 0 0,0 0 15,0 0-15,0 0 0,22 21 0,-22-21 16,0 0-16,21 22 0,-20-22 0,20 0 16,0 21-16,-21-21 0,22 0 15,-22 21-15,0-21 0,0 0 0,0 0 16,1 0-16,-1 21 0,0-21 16,-21 21-1,0 0 1,0 1-16,-21-22 0,0 21 15,21 0-15,-22-21 0,1 21 0,0 0 16,-21 0-16,21 1 0,-1-1 0,-20 21 16,21-21-16,-21 0 15,-1 1-15,22-1 0,-21 0 0,-1-21 16,22 21-16,-21 0 0,21 0 0,0-21 16,-1 22-16,1-1 0,0-21 0,0 0 15,21 21-15,21-21 78,0 0-62,0 0-16,-21-21 0,22 21 0,-1-21 16,0-1-16,21 22 0</inkml:trace>
  <inkml:trace contextRef="#ctx0" brushRef="#br0" timeOffset="194598.6">18542 14393 0,'21'0'0,"-21"-21"15,21 21-15,0 0 0,1-21 16,-1 21-16,-21-21 0,21 21 0,0-21 15,-21 0 1,0-1 0,0 1-16,-21 21 15,0 0 1,0 0-16,-1 0 0,1 0 16,0 21-16,0 1 0,0-1 0,0-21 15,-1 21-15,1 0 0,0 0 0,21 0 16,0 1-16,-21-1 0,21 0 15,0 0-15,0 0 0,0 0 16,0 1-16,0-1 16,21-21-16,0 0 0,0 0 0,1 0 15,-1 0-15,0 0 0,0 0 0,0 0 16,0 0-16,1-21 0,-1-1 0,21 22 16,-21-21-16,0 0 0,1 0 0,-1 21 15,0-21-15,0 0 0,-21-1 0,0 1 16,21 0-16,-21 0 0,0 0 0,0 0 15,0-1-15,0 1 0,-21 21 32,21 21-32,-21-21 15,21 22-15,-21-1 0,21 21 16,0-21-16,0 22 0,0-22 0,0 21 16,0 0-16,0 1 0,0-1 0,0 0 15,0 1-15,0 20 0,0-20 0,0-1 16,0 21-16,0 1 0,0-22 0,21 22 15,-21-1-15,0-20 0,0 20 0,0-21 16,0 1-16,0-1 0,0 0 0,0 1 16,0-22-16,0 21 0,-21-21 0,21 1 15,-21-22-15,-1 21 0,1-21 16,0 0-16,0 0 0,0 0 16,0-21-16,-1-1 0,1 1 15,0-21-15,0 21 0,0-22 16,0 22-16,21-21 0,-22 0 0,22-1 15,-21-20-15,21 20 0,0 1 0,0 0 16,0-1-16,21 1 0,1 0 0,-1-1 16,0 1-16,21 0 0,-21-1 0,22 22 15,-1-21-15,0 0 0,1 20 0,-1-20 16,0 21-16,1-21 0,-1 20 0,-21 1 16,22 0-16</inkml:trace>
  <inkml:trace contextRef="#ctx0" brushRef="#br0" timeOffset="194914.42">19219 14415 0,'0'21'16,"21"-21"31,1 0-47,-1 0 16,-21-21-16,21 21 0,-21-22 15,0 1-15,21 21 0,-21-21 0,0 0 16,0 0-16,0 0 0,0-1 15,-21 22 1,0 0-16,0 0 0,-1 0 16,1 22-16,0-1 0,0 0 0,0 21 15,0-21-15,21 1 0,-22 20 16,22-21-16,-21 21 0,21-20 0,0-1 16,0 0-16,0 0 0,0 0 0,0 0 15,0 1-15,21-1 0,1-21 0,-1 0 16,0 21-16,0-21 0,0 0 0,0 0 15,22 0-15,-22 0 0,21 0 0,-21-21 16,22 0-16,-1-1 0</inkml:trace>
  <inkml:trace contextRef="#ctx0" brushRef="#br0" timeOffset="195167.28">19833 14224 0,'21'-42'0,"-42"84"15,42-105-15,-21 41 0,21 22 0,-21-21 16,0 42-1,0 1 1,-21-1-16,0 0 0,21 21 0,-21-21 16,0 22-16,0-1 0,-1-21 0,22 22 15,-21-1-15,0 0 0,21-21 0,-21 22 16,21-22-16,0 21 0,-21-21 16,21 1-16,0-1 0,-21 0 0,21 0 15,0 0-15,0 0 0,21-21 31,0 0-31,0 0 0,-21-21 0,21 21 16,0-21-16,22 0 0</inkml:trace>
  <inkml:trace contextRef="#ctx0" brushRef="#br0" timeOffset="195407.14">20193 14161 0,'0'-22'15,"0"44"-15,0-65 0,0 22 0,0 0 0,0 42 47,-21 0-47,0 0 0,-1 1 0,22 20 16,-21-21-16,0 21 0,0 1 0,21-22 15,-21 21-15,0 1 0,21-22 0,0 21 16,-22-21-16,22 0 0,-21 1 0,21-1 16,-21 0-16,21 0 0,0 0 15,0 0-15,0 1 0,21-1 16,0-21-16,1 0 15,-1 0-15,0 0 0,0 0 16</inkml:trace>
  <inkml:trace contextRef="#ctx0" brushRef="#br0" timeOffset="195954.84">20405 14436 0,'0'0'16,"0"-64"-1,0 43-15,-22 21 16,1 0-16,0 0 15,21 21 1,-21 0-16,0-21 0,21 22 0,-21-1 16,21 0-16,0 0 0,0 0 15,0 0-15,0 1 0,0-1 16,0 0-16,0 0 0,21 0 16,0-21-16,0 0 15,0 0-15,0-21 16,1 21-16,-22-21 0,21 0 15,0 0-15,-21-1 0,21 1 0,0 0 16,0 0-16,1-21 0,-1 20 16,0 1-16,0 0 0,0 0 15,0 0-15,1 21 0,-1 0 0,0-21 16,0 21-16,0 0 0,0 0 0,1 0 16,-22 21-16,0 0 0,21-21 0,-21 21 15,0 0-15,0 0 0,0 1 0,0-1 16,0 0-16,0 0 0,0 0 0,0 0 15,0 1-15,0-1 0,-21-21 16,21 21-16,-22-21 0,1 0 16,21-21 15,0 0-31,0-1 0,0 1 0,0 0 16,21 0-16,1 0 0,-22 0 15,21-22-15,0 22 0,0 0 0,0-21 16,0 20-16,1 1 0,-1 21 0,0-21 15,0 0-15,0 21 16,-42 0 15</inkml:trace>
  <inkml:trace contextRef="#ctx0" brushRef="#br0" timeOffset="196186.69">19812 14055 0,'0'0'0,"-21"0"0,-22 0 0,22 0 0,0 0 16,21-21-16,21 21 16,0 0-16,22 0 0,-22 0 0,21 0 15,1 0-15,-1 0 0,21 0 0,-20 0 16,20 0-16,-20 0 0,-1 0 0,21 0 15,-20 0-15,-1 21 16,-21-21-16,22 0 0,-22 0 0,0 21 16,0-21-16,0 0 0,0 0 0,1 21 15</inkml:trace>
  <inkml:trace contextRef="#ctx0" brushRef="#br0" timeOffset="196453.54">21188 14457 0,'-21'21'16,"-1"-21"-16,22 21 16,-21 0-16,21 1 15,-21-22-15,21 21 0,-21 0 0,21 0 16,0 0-16,0 0 0,-21 1 15,21-1-15,-21 0 0,-1 21 0,22-21 16,-21 1-16,0-1 0,21 0 16,-21 0-16,21 0 15</inkml:trace>
  <inkml:trace contextRef="#ctx0" brushRef="#br0" timeOffset="196974.74">21653 14499 0,'0'0'0,"-21"21"0,0-21 0,21 22 16,21-22 15,0-22-15,1 22-16,-1-21 0,21 0 0,-21 0 16,22 0-16,-22 0 0,21-1 0,-21-20 15,0 21-15,1-21 0,-1 20 0,0-20 16,-21 21-16,21 0 0,-21-22 0,0 22 15,0 0-15,-21 0 0,0 21 16,0 0-16,-1 0 0,1 0 0,0 0 16,0 0-16,0 21 0,0 0 15,21 0-15,0 22 0,0-22 0,0 0 16,0 21-16,0-20 0,0 20 16,21-21-16,0 21 0,0-20 0,0 20 15,-21-21-15,21 0 0,1 0 0,-1 1 16,-21-1-16,0 0 0,0 0 0,0 0 15,-21-21 1,-1 0 0,1 0-16,0 0 0,0-21 0,0 21 15,0-21-15,-1 21 0,22-21 0,0 0 16,0-1-16,0 1 0,0 0 0,0 0 16</inkml:trace>
  <inkml:trace contextRef="#ctx0" brushRef="#br0" timeOffset="197306.55">22140 14457 0,'0'0'0,"21"0"0,1 0 15,-1 0-15,0 0 16,0-21-16,0 21 0,-21-21 16,0-1-16,0 1 0,0 0 0,0 0 15,0 0-15,0 0 0,0-1 16,0 1-16,0 0 0,-21 21 15,0 0-15,0 0 16,0 0-16,-1 21 16,22 0-16,-21 1 0,0-1 0,0 0 15,21 21-15,0-21 0,-21 1 0,21-1 16,-21 21-16,21-21 0,0 0 0,0 1 16,0-1-16,0 0 0,0 0 0,0 0 15,21 0-15,0 1 0,0-22 16,0 0-16,0 0 0,1 0 15,-1 0-15,0 0 0,0 0 16,0 0-16,0-22 0,1 1 0,20 0 16,-21 0-16,0 0 0</inkml:trace>
  <inkml:trace contextRef="#ctx0" brushRef="#br0" timeOffset="197570.4">22775 14055 0,'0'-21'0,"0"42"0,0-64 16,0 22-16,0 0 0,0 0 15,0 0-15,0 0 16,-21 42 0,21 0-16,-21 0 0,0 0 15,0 22-15,21-22 0,-22 21 0,1 0 16,0 1-16,0-1 0,21 0 0,-21 1 16,0-1-16,21 0 0,-22 1 15,22-22-15,0 21 0,0 1 0,-21-22 16,21 0-16,-21 0 0,21 0 15,0 0-15,0 1 0,0-1 16,21-21 0,0-21-16,1 21 15,-1-22-15,0 1 0</inkml:trace>
  <inkml:trace contextRef="#ctx0" brushRef="#br0" timeOffset="197847.24">23072 14139 0,'0'0'0,"21"-21"15,0-63-15,0 62 0,-21 1 16,0 0-16,21 21 0,-21-21 16,0 42-1,-21 0-15,0 0 16,0 1-16,21 20 0,-21-21 16,-1 21-16,1 1 0,0-1 0,21 0 15,-21-20-15,0 20 0,21 0 0,-21 1 16,21-1-16,-22-21 0,22 21 0,-21-20 15,21-1-15,-21 0 0,21 0 0,0 0 16,0 0-16,0 1 16,21-22-1,0 0 1,1-22-16,-1 22 16</inkml:trace>
  <inkml:trace contextRef="#ctx0" brushRef="#br0" timeOffset="198143.08">23177 14584 0,'22'0'0,"-1"0"16,-21-21-16,21 21 0,0-21 15,-21-1-15,21 1 0,0 21 16,-21-21-16,22 0 0,-22 0 0,0 0 16,0-1-16,0 1 15,0 0-15,-22 21 16,1 0-1,0 21-15,21 0 0,-21 1 16,21-1-16,-21 0 0,21 0 16,-21 0-16,21 0 0,0 1 0,0-1 15,0 0-15,0 0 0,0 0 16,21-21-16,0 0 16,0 0-16,0 0 15,0 0-15,1-21 16,-1 0-16,0 21 0,0-21 15</inkml:trace>
  <inkml:trace contextRef="#ctx0" brushRef="#br0" timeOffset="198566.84">23643 14372 0,'0'0'0,"0"-21"0,21 0 16,-21 0-1,21 21-15,1 0 16,-1 21-1,-21 0 1,0 0-16,0 0 0,0 1 16,0-1-16,21 0 0,-21 0 0,0 0 15,0 0-15,0 1 0,21-1 0,-21 0 16,21 21-16,-21-21 0,0 1 16,0-1-16,0 0 15,-21-21 16,21-21-15,0 0-16,0-1 0,0 1 16,0 0-16,21-21 0,-21 21 15,21-1-15,1 1 0,-1 0 0,0-21 16,0 21-16,0-1 0,0 1 0,1 0 16,-1 0-16,0 0 0,0 21 15,0-21-15,0 21 0,1 0 0,-1 0 16,-21-22-16,21 22 0,0 0 15,0 0 1,-21-21 0,-21 21-1,-21 0-15</inkml:trace>
  <inkml:trace contextRef="#ctx0" brushRef="#br0" timeOffset="198874.66">22839 14161 0,'0'0'0,"-21"0"0,-1 0 15,44 0 17,-1 0-32,0-22 0,21 22 0,-21 0 15,22-21-15,-1 21 0,-21-21 0,22 21 16,-1 0-16,-21-21 0,21 21 0,1 0 15,-22 0-15,21-21 0,-21 21 0,1 0 16,-1-21-16,0 21 0,0 0 16,-21-22-1,-21 22 17,0 0-17,0 22-15,-1-22 0,1 0 0,0 0 16</inkml:trace>
  <inkml:trace contextRef="#ctx0" brushRef="#br0" timeOffset="207639.04">15282 16087 0,'-21'0'15,"0"0"-15,0 0 16,0-21-16,-1 21 0,1 0 15,0 0-15,0 0 0,0-22 16,0 22-16,-1 0 16,1 0-1,0 0 1,0 0 0,0 0 15,21 22 0,21-22-15,0 0-16,0 0 0,0 0 0,1 0 15,-1 0-15,21 0 0,0 0 16,1 0-16,-1 0 0,0 0 16,22 0-16,-1 0 0,-20 0 0,20 0 0,1 0 15,-1 0-15,1 0 0,-1 0 0,1 0 16,20 0-16,-20 0 0,21 0 15,-1 0-15,-20 0 0,20 0 0,1 0 16,0 21-16,-22-21 0,22 0 0,-22 0 16,22 0-16,-21 0 0,20 0 15,-20 0-15,-1 0 0,1 0 0,-1 0 16,-20 0-16,20 0 0,-21 0 0,1 0 16,-1 0-16,0 0 0,-20 0 0,-1 0 15,0 0-15,0 0 0,0 0 0,0-21 16,-21-1 15,-21 22-15,0-21-16,0 21 0,0 0 15,0 0-15,-22-21 0,22 21 0,-21-21 16,21 21-16,-22-21 0,1 21 0,0-21 16,-1 21-16,1-22 0,21 22 0,-22-21 15,1 21-15,21 0 0,-21-21 0,20 21 16,1 0-16,0-21 0,0 0 0,0 21 15,0 0 1,21-21-16,21 21 31,0 0-31,0 21 16,0 0-16,0-21 0,1 0 0,20 21 16,-21-21-16,21 0 0,1 0 15,-1 21-15,0-21 0,1 0 0,-1 0 16,0 21-16,1-21 0,-1 0 0,-21 0 15,22 0-15,-22 0 0,21 0 16,-21 0-16,0 0 0,-21 22 0,22-22 16,-22 21-1,0 0-15,0 0 16,0 0-16,-22 0 0,1 1 16,-21-1-16,21 21 0,-22-21 0,1 0 15,-21 22-15,20-1 0,-20-21 0,-1 22 16,1-22-16,20 21 15,-20-21-15,-1 22 0,1-22 0,21 21 16,-1-21-16,1 0 0,0 1 0,-1-1 16,22 0-16,0 0 0,0 0 0,0 0 15,21 1-15,-22-1 0,22 0 16,0 0 0,22-21-1,-1 0-15,-21-21 16,42 0-16,-21 0 0,22-1 0</inkml:trace>
  <inkml:trace contextRef="#ctx0" brushRef="#br0" timeOffset="212195.12">19177 16066 0,'21'0'125</inkml:trace>
  <inkml:trace contextRef="#ctx0" brushRef="#br0" timeOffset="213487.14">19198 16066 0,'0'-22'140,"21"22"-124,-21-21 187,0 0-172,0 0-15,0 0 0,0 0-1,0-1-15,-21 22 16,21-21-16,-21 21 0,21-21 16,-21 21-16,0 0 0,-1 0 15,1 0-15,0 0 0,0 0 16,0 0-16,0 0 15,-1 21-15,1 0 0,0 1 0,0-1 16,0 21-16,0-21 0,-1 22 0,22-22 16,-21 21-16,21-21 0,-21 0 0,21 22 15,0-22-15,0 0 0,0 0 0,0 0 16,0 1-16,0-1 0,21-21 0,-21 21 16,21-21-16,1 0 0,-1 0 15,0 0-15,0 0 0,21 0 16,-20 0-16,-1 0 0,0 0 0,21-21 15,-21 0-15,1 21 0,-1-22 0,0 1 16,0 0-16,0 0 0,0 0 0,1 0 16,-22-22-16,0 22 0,0 0 0,21 0 15,-21 0-15,0-1 0,0 1 0,21 21 16,-21-21-16,0 0 0,0 42 31,0 0-15,0 0-16,-21-21 0,21 22 0,-21-1 15,21 0-15,0 21 0,-22-21 0,22 1 16,0 20-16,0-21 0,0 21 0,0-20 16,0 20-16,0 0 0,0-21 15,0 22-15,0-1 0,0 0 0,0 1 16,0-1-16,0 22 0,0-22 0,-21 0 16,21 22-16,0-22 0,0 0 15,0 22-15,-21-22 0,21 22 0,0-22 16,0 0-16,0 22 0,0-22 0,0 1 15,0-1-15,0 0 0,0-21 0,0 22 16,0-22-16,21 0 0,-21 0 0,0 0 16,21 1-16,-21-44 15,0 1 1,0 0-16,-21 0 0,0 0 16,0 0-16,21-22 0,-21 22 15,0-21-15,-1-1 0,1 1 0,21 0 16,-21-1-16,21 1 0,-21 0 0,21 21 15,0-22-15,0 1 0,0 0 0,0 20 16,0-20-16,21 0 0,0 21 0,0-22 16,1 22-16,-1-21 0,0-1 0,21 22 15,1-21-15,-22 21 0,21-22 16,0 1-16,-20 21 0,20-21 0,0-1 16,1 22-16,-1-21 0,-21 21 15,21-1-15</inkml:trace>
  <inkml:trace contextRef="#ctx0" brushRef="#br0" timeOffset="213854.92">19791 16235 0,'0'0'0,"0"21"0,-21-21 16,-1 0-16,44-21 47,-22 0-47,21 21 0,0-21 15,-21-1-15,21 1 0,-21 0 16,0 0-16,0 0 0,0 0 16,0-1-16,0 1 0,0 0 15,0 0-15,-21 0 0,0 21 16,0 0-16,-1 0 0,1 0 16,0 0-16,21 21 0,-21 0 0,0 0 15,21 0-15,-21 22 0,21-22 0,-22 21 16,22-21-16,0 1 0,0 20 15,0-21-15,0 0 0,0 0 0,0 1 16,0-1-16,22 0 0,-1-21 0,0 21 16,0-21-16,0 0 0,0 0 15,1 0-15,-1 0 0,0 0 0,0 0 16,0-21-16,0 21 0,1-21 16,-1 0-16</inkml:trace>
  <inkml:trace contextRef="#ctx0" brushRef="#br0" timeOffset="214138.76">20214 15854 0,'0'0'16,"0"-21"-16,0-64 15,0 64-15,0 0 0,0 0 0,0-1 16,0 1-16,0 42 31,0 1-31,0-1 0,0 0 16,-21 21-16,21-21 0,-21 22 0,21-1 0,0 0 15,0 1-15,-21-1 0,21 0 16,0 1-16,-22-1 0,22-21 0,0 22 16,-21-22-16,21 21 0,0-21 15,0 0-15,0 1 0,0-1 0,0 0 16,0 0 0,21-42-1,1 21-15,-22-21 16,21 0-16,0-22 0,0 22 0</inkml:trace>
  <inkml:trace contextRef="#ctx0" brushRef="#br0" timeOffset="214402.61">20510 15790 0,'0'0'0,"0"-21"0,22-21 0,-22 21 16,0-22-16,21 1 16,-21 21-16,0 42 31,0 0-31,-21 0 0,-1 1 15,1 20-15,21 0 0,-21-21 0,0 22 16,21-1-16,-21 0 0,0 1 0,21-1 16,-22-21-16,22 22 0,0-22 0,-21 21 15,21-21-15,0 0 0,-21 1 16,21-1-16,0 0 0,0 0 16,21-21-1,0 0 1,1 0-16,-1 0 0,0 0 15,0 0-15,-21-21 0,21 21 0</inkml:trace>
  <inkml:trace contextRef="#ctx0" brushRef="#br0" timeOffset="214726.43">20637 16193 0,'22'0'0,"-1"0"16,0-22 15,-21 1-31,21 21 15,-21-21-15,0 0 16,0 0-16,0 0 0,0-1 16,0 1-16,0 0 0,0 0 0,0 0 15,-21 42 17,21 0-32,-21 0 0,21 0 0,0 1 15,0-1-15,0 21 0,0-21 16,-21 0-16,21 1 0,0-1 0,0 0 15,0 0-15,0 0 0,0 0 0,21 1 16,0-1-16,0-21 16,0 0-16,0 0 0,1 0 15,-1 0-15,0 0 0,0 0 0,0 0 16,0 0-16,1 0 0,-1-21 16,-21-1-16,21 22 0</inkml:trace>
  <inkml:trace contextRef="#ctx0" brushRef="#br0" timeOffset="-214373.52">21040 16150 0,'0'-63'15,"-22"190"-15,44-191 0,-1-20 16,0 84-16,-21-22 16,21 22-16,0 0 15,0 0 1,1 22 0,-22-1-16,0 0 0,0 0 0,0 0 15,0 0-15,0 1 0,0 20 0,0-21 16,0 0-16,21 22 0,-21-22 0,0 0 15,0 0-15,0 0 0,0 0 16,0 1-16,0-1 16,0-42 15,0-1-31,21 1 0,-21 0 16,21 0-16,-21 0 0,21 0 15,0-22-15,1 22 0,-22-21 16,21 21-16,0-22 0,21 22 15,-21-21-15,1 21 0,-1-1 0,0 1 16,0 0-16,0 0 0,0 21 0,1 0 16,-44 0 31,1 0-32,0 0-15,0 0 0,0 0 0</inkml:trace>
  <inkml:trace contextRef="#ctx0" brushRef="#br0" timeOffset="-214037.66">20383 15769 0,'0'0'15,"-42"0"-15,0 0 0,-64-21 16,85 21-16,0 0 0,21-21 15,0 0-15,21 0 16,21 21-16,0-22 0,1 22 0,-1 0 16,0-21-16,22 21 0,-1 0 0,1-21 15,-1 21-15,22 0 0,-21 0 0,20 0 16,-20-21-16,-1 21 0,1 0 0,-1 0 16,-20 0-16,-1 0 15,0 0-15,1 0 0,-1 0 0,-21 0 16,0 0-16,-42 0 47,0 0-32,0 0-15,0 0 0,-1 0 16</inkml:trace>
  <inkml:trace contextRef="#ctx0" brushRef="#br1" timeOffset="-180216.98">9991 10012 0,'-22'-21'0,"22"0"31,0-1-31,0 1 0,0 0 16,0 0-16,0 0 16,0 0-1,0-1 1,-21 22 15,0 0-15,0 22-16,0-22 15,0 21-15,-1 0 0,1 0 16,0 0-16,0 0 0,0 1 16,0-1-16,21 0 15,-22 0-15,1 0 0,0-21 0,0 21 0,21 1 16,-21-1-16,0 0 0,21 0 16,0 0-16,-22 0 0,22 1 0,0-1 15,0 0-15,0 21 0,0-21 0,0 1 16,0-1-16,0 21 0,0-21 0,0 0 15,22 1-15,-1 20 0,-21-21 0,21 0 16,0 22-16,0-22 0,0 0 0,1 21 16,-1-21-16,0 22 0,0-22 0,0 0 15,-21 21-15,21-20 0,1 20 16,-1-21-16,-21 21 0,21-20 0,-21 20 16,0 0-16,0-21 0,0 22 0,0-22 15,0 21-15,0 1 0,0-22 0,0 21 16,0 0-16,-21 1 0,0-22 0,-1 21 15,1 1-15,0-1 0,0-21 16,0 21-16,0-20 0,-1 20 0,1 0 16,0-21-16,0 22 0,0-22 0,-22 21 15,22-21-15,0 1 0,0 20 0,0-21 16,0 0-16,-1 0 0,1 1 0,0-1 16,0 0-16,0 0 0,21 0 15,-21 0-15,-1-21 0,1 22 0,0-22 16,0 0-16,0 21 0,0-21 15,-1 0-15,1 0 16,42 0 31,1 0-47,-1 0 0,0-21 0,0 21 16,0 0-16,0 0 0,1 0 0,-1 0 15,21 0-15,-21 0 0,0 0 0,1 0 16,-1 0-16,0 0 0,0 0 15,0 0-15,0 0 0,1 0 0,-22 21 16,0 0-16,0 0 16,0 0-16,0 0 0,0 1 0,0-1 15,0 0-15,0 0 0,0 0 16,-22 22-16,1-22 0,21 21 0,-21-21 16,0 22-16,21-1 0,-21-21 0,0 21 15,-1 1-15,1 20 0,0-20 0,0-1 16,0 0-16,0 1 0,-1 20 0,22-21 15,-21 22-15,0-22 0,0 22 0,-21-22 16,20 22-16,1-1 0,0-21 0,0 22 16,0-1-16,-22 1 0,22-22 15,0 22-15,-21-1 0,21 1 0,-1-22 16,1 22-16,-21-1 0,21-21 0,0 22 16,-1-22-16,1 22 0,0-1 0,0 1 15,0-22-15,0 22 0,21-1 16,-22 1-16,1-1 0,0 1 0,0-1 15,0-21-15,21 22 0,0-1 0,-21 1 16,21-1-16,-22 1 0,22-1 0,0 1 16,0-1-16,0 1 0,0-1 0,0-20 15,0 20-15,0-20 0,0 20 0,0-21 16,22 1-16,-1 20 0,-21-42 0,21 22 16,0-1-16,21 0 0,-20 1 15,-1-22-15,21 0 0,0 21 16,1-20-16,-1-1 0,0 0 0,22-21 0,-22 21 15,22 0-15,-22-21 0,22 0 0,-1 0 16,-21 21-16,22-21 0,-1 0 16,1 0-16,-22 0 0,22 0 0,-1 22 0,-20-22 15,-1 0-15,0 0 0,-21 0 16,22 0-16,-22 21 0,0-21 0,-42 0 47,0 0-47,0 0 0,21-21 15,-22-1-15,22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09:24.3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1228 0,'22'0'16,"-1"0"-16,0 0 31,-21-21-15,0-1-1,0 1 1,0 0-16,-21 21 16,0-21-16,-1 21 15,1 0-15,0 0 16,0 0-16,0 0 0,0 0 15,-1 0 1,1 0-16,0 0 0,-21 0 0,21 0 16,-1 21-16,1 0 0,0-21 15,0 21-15,0 1 0,0-22 0,-22 21 16,22 0-16,21 0 0,-21 0 0,0 0 16,0 1-16,21-1 0,0 0 15,-22 0-15,22 21 0,-21-20 0,21-1 16,-21 0-16,21 21 0,0-21 15,0 1-15,0 20 0,0-21 0,0 21 16,0-20-16,0-1 0,0 21 16,0-21-16,0 0 0,0 1 0,0-1 15,21 0-15,-21 0 0,21 0 16,1 0-16,-1 1 0,0-1 16,0 0-16,0-21 0,0 21 0,1-21 15,20 0-15,-21 0 0,21 0 0,-20 0 16,-1 0-16,21 0 0,-21 0 15,22 0-15,-22 0 0,0 0 0,0 0 16,21-21-16,-20 21 0,-1-21 16,0 21-16,-21-21 0,21 21 0,0-22 15,0 22-15,-21-21 0,0 0 16,22 21-16,-22-21 31,21 21 32,-21 21-48,21 0-15,-21 0 0</inkml:trace>
  <inkml:trace contextRef="#ctx0" brushRef="#br0" timeOffset="741.5">1863 2794 0,'0'0'0,"0"-42"15,0 21-15,0-1 16,0 1-16,0 0 0,0 0 16,0 0-16,0 0 15,0 42 32,0 0-31,0 21-16,0-21 0,0 22 15,0-1-15,0 0 0,0 1 0,0-1 16,0 0-16,0 1 0,0-1 0,0 0 16,0 1-16,0-1 0,0 22 15,0-22-15,0 21 0,0-20 0,0-1 16,0 0-16,0 22 0,0-22 0,0-21 15,0 22-15,0-1 0,0-21 16,-22 22-16,22-22 0,0 21 16,0-21-16,-21 0 0,21 1 0,0-1 15,0 0-15,0-42 63,0 0-63,0-1 15,0 1-15,0 0 0,0 0 0,0 0 16,0-22-16,0 1 0,0 0 16,0 21-16,0-43 0,0 22 15,0-1-15,0 1 0</inkml:trace>
  <inkml:trace contextRef="#ctx0" brushRef="#br0" timeOffset="1393.69">1884 2646 0,'0'0'0,"0"-21"0,0-22 15,0 22 1,-21 21-16,-1 0 16,1 21-1,0-21-15,21 22 0,-21-1 16,21 0-16,-21 0 0,0 21 15,21-20-15,-22 20 0,1-21 16,21 21-16,-21-20 0,21 20 0,-21-21 16,0 0-16,21 0 0,-21 1 15,21-1-15,0 0 0,0 0 0,-22-21 16,22 21-16,22-21 47,-22-21-47,21 21 0,-21-21 15,21 0-15,0 0 0,-21-1 16,21 1-16,0 0 0,1 0 0,-1-21 0,0 20 16,0-20-16,0 21 15,0-21-15,1 20 0,-1-20 0,0 21 16,0-21-16,0 20 0,0 1 0,1 0 16,-22 0-16,21 0 0,0 21 15,-21-21-15,21 21 16,-21 21-1,0 0-15,0 0 0,0 0 0,0 0 16,0 22-16,0-1 0,21-21 0,-21 22 16,0-1-16,0 0 0,0 1 15,21-22-15,1 21 0,-22-21 16,0 0-16,21 22 0,-21-22 0,21 0 16,-21 0-16,0 0 15,21 1-15,0-22 0,0 21 16,-21 0 62,0 0-62</inkml:trace>
  <inkml:trace contextRef="#ctx0" brushRef="#br0" timeOffset="3018.15">1799 4741 0,'21'0'15,"-21"-21"-15,21 21 16,-21-21-16,0 0 15,22 21-15,-22-21 0,21 21 16,-21-21-16,0-1 0,21 1 16,-21 0-16,0 0 0,0 0 15,0 0 1,-21 21 0,0 0-16,-1 0 0,1 0 0,0 0 15,0 0-15,-21 0 16,20 0-16,-20 21 0,0 0 0,-1 0 15,22 0-15,-21 0 0,0 1 0,-1-1 16,22 21-16,-21-21 0,21 22 16,-1-1-16,1 0 0,0-21 0,0 22 15,21-1-15,0 0 0,0-20 16,0 20-16,0-21 0,0 21 0,21-20 16,0-1-16,0 0 0,1 0 0,-1 0 15,21 0-15,-21 1 0,22-22 16,-1 21-16,0-21 0,-21 0 0,22 0 15,-1 0-15,0 0 0,1 0 16,-1 0-16,-21 0 0,22 0 16,-22 0-16,21 0 0,-21 0 0,0 0 15,1 0-15,-1 0 0,0-21 0,0 21 16,-21 21 46,0 0-62,-21-21 16,21 21-16,-21-21 0,0 21 0,-1 0 16,1-21-1,0 22-15,0-22 0,0 21 0,0-21 0,-22 0 16,22 21-16,0-21 0,0 0 16,-22 0-16,22 0 0,0 0 15,0 0-15,0 0 0,0 0 0,-1 0 16,1-21-16,0 0 0,0-1 0,0 1 15,0 0-15,-1 0 0,1 0 16,0-22-16,0 22 0,0-21 0,0 21 16,-1-22-16,1 22 0,21-21 15,0 0-15,0 20 0,0-20 0,0 21 16,0 0-16,0-22 0,0 22 0,21 0 16,22-21-16,-22 21 0,21-1 15,1 1-15,-1-21 0,0 21 0,1 0 16,-1-1-16,0 1 0,22 0 15,-22 0-15,-21 21 0,22-21 16,-1 0-16,-21 21 0,21 0 0,-20 0 16,-1 0-16,0 0 15,-21 21 1,0 0 0,0 0-1,-21-21 48,0 0-63,-1-21 15,1 21-15,0 0 0,0-21 16,0 21-16,0-21 0,-1 21 0,1-22 16,0 22-16,0-21 0,0 21 0,0 0 15,-1 0 1,1 0-16,0 0 0,0 21 15,0 1-15,0-1 0,-1 0 0,22 21 16,-21-21-16,0 22 0,0-22 16,0 21-16,21 1 0,0-1 15,-21 0-15,21 1 0,-22-1 16,22 0-16,0 1 0,0-1 0,0-21 16,0 21-16,0-20 0,22 20 0,-1-21 15,0 0-15,0 0 0,0 1 16,0-22-16,1 21 0,20-21 0,-21 0 15,21 21-15,1-21 0,-1 0 0,0 0 16,1 0-16,-22 0 0,21 0 16,1 0-16,-22-21 0,21 21 0,-21 0 15,0-21-15,1 21 0,-1-22 0,-21 1 16,21 0-16,-21 0 16,0 0-16,0 0 15,0-1 1,21 22 31,0 0-32,0 0-15,1 0 0,-1 0 16,0 0-16,21 0 16</inkml:trace>
  <inkml:trace contextRef="#ctx0" brushRef="#br0" timeOffset="7649.69">444 7133 0,'0'0'0,"-21"21"0,0 1 16,21-44 31,21 1-47,22 0 15,-22 0-15,0 0 0,21 0 0,1-1 16,-1-20-16,-21 21 0,21 0 15,1-22-15,-22 22 0,21 0 0,-21-21 16,1 21-16,-22-1 0,0-20 16,0 21-16,0 0 0,0 0 15,-22 21-15,1-22 0,0 22 0,-21 0 16,21 0-16,-22 0 0,1 22 0,21-1 16,-22-21-16,1 42 0,21-21 15,-21 0-15,20 22 0,1-22 0,0 21 16,21 1-16,0-22 0,0 21 15,0-21-15,0 22 0,0-22 0,0 0 16,21 21-16,0-21 16,1 1-16,-1-1 0,0-21 0,0 21 0,0-21 15,0 0-15,1 0 0,-1 0 16,0 0-16,0 0 0,0 0 16,0 0-16,-21-21 0,22 0 0,-1 21 15,0-22-15,0 1 0,0 0 16,0 0-16,1 0 0,-1-22 0,21 22 15,-21 0-15,0-21 0,22 21 0,-1-1 16,-21 1-16,22 0 0,-1 21 16,-21-21-16,21 21 0,-20 0 0,20 0 15,-21 0-15,0 21 0,0-21 0,1 21 16,-22 0-16,0 1 0,0-1 16,0 0-16,0 21 0,0-21 15,-22 1-15,1-1 0,0 21 0,0-21 16,0 0-16,21 1 0,-21-1 15,-1 0-15,22 0 0,0-42 47,22 0-47,-1 0 0,0-1 0,0 1 16,0 0-16,-21-21 0,21 21 16,1-1-16,-1-20 0,0 21 0,0-21 15,0 20-15,-21 1 0,0 0 16,21 0-16,-21 0 0,0 42 47,-21-21-47,0 21 0,21 0 0,0 0 15,0 1-15,0-1 0,0 0 0,0 0 16,0 0-16,0 0 0,0 1 16,0-1-16,0 0 0,21 0 0,0 0 15,1-21-15,-1 21 0,0-21 0,0 0 16,0 0-16,22 0 0,-22 0 15,0 0-15,21 0 0,-21 0 0,22-21 16,-22 0-16,0 0 0,0 21 0,0-21 16,1-22-16,-1 22 15,0 0-15,0 0 0,-21-21 0,0 20 16,0-20-16,21 21 0,-21-21 0,0-1 16,0 1-16,0 0 0,0-1 15,0 1-15,0 0 0,0-1 0,0 1 16,0 21-16,0-22 0,0 22 0,0 0 15,0 0-15,0 0 0,0 0 16,0 42 0,-21 0-16,21 21 15,0-21-15,0 22 0,0-1 16,0 0-16,0 1 0,0-1 0,0 0 16,-21 1-16,21-1 0,0 0 15,0 1-15,0-22 0,0 21 16,0 1-16,0-22 0,0 0 0,0 0 15,21 0-15,0 0 0,0 1 0,22-22 16,-22 21-16,0-21 16,21 0-16,-20 0 0,20 0 0,-21 0 15,0 0-15,22-21 0,-22 21 0,0-22 16,0 1-16,0 0 0,-21 0 16,0 0-16,0 0 0,0-1 15,0 1-15,0 0 0,0 0 0,-21 0 16,0 0-16,0-1 0,0 22 15,-1 0 1,1 0-16,0 0 16,21 22-16,0-1 0,0 0 15,0 0-15,0 0 0,0 0 0,0 22 16,0-22-16,0 0 0,21 0 16,0 0-16,-21 1 0,22-22 15,-1 21-15,0-21 0,0 0 16,0 0-16,22 0 0,-22 0 15,21 0-15,-21 0 0,0 0 16,22-21-16,-22-1 0,0 22 0,21-21 0,-20 0 16,-1 0-16,0 0 0,-21 0 0,21-1 15,0 1-15,-21 0 16,0 0-16,0 0 0,21 0 0,1-1 16,-22 44 15,0-1-16,-22 0-15,22 0 16,-21 0-16,21 0 0,0 1 16,0-1-16,-21-21 0,21 21 0,0 0 15,-21 0-15,21 0 16,21-42 31,0 0-32,0 0-15,1 0 0,-1 0 16,0-22-16,0 22 0,0 0 0,22 0 16,-22 0-16,0-1 0,21 1 0,-21 0 15,1 21-15,-1 0 0,0 0 16,0 0-16,0 0 0,0 0 16,-21 21-16,0 0 0,0 1 15,0-1-15,0 0 0,0 0 16,0 0-16,0 0 0,0 1 15,-21-1-15,0 0 16,0-21-16,21 21 16,-21-21-16,21-21 31,0 0-15</inkml:trace>
  <inkml:trace contextRef="#ctx0" brushRef="#br0" timeOffset="8617.17">3958 6858 0,'0'0'0,"-21"0"0,0 0 15,0 0-15,21-21 16,0 0-16,0 0 0,0-1 16,0 1-16,-22 0 15,22 0-15,-21 0 0,21 0 0,-21-1 16,21 1-16,-21 0 0,0 21 0,0-21 16,-1 21-16,1 0 0,0 0 0,0 0 15,0 0-15,-22 0 16,22 21-16,-21 0 0,0 0 0,20 1 15,-20-1-15,21 0 0,-21 21 0,20-21 16,1 22-16,0-22 0,0 21 0,0-21 16,21 1-16,0-1 0,0 0 0,0 0 15,21 0-15,0 0 0,0-21 16,0 0-16,1 0 0,20 0 0,0 0 16,-21 0-16,22 0 0,-1 0 0,0 0 15,1-21-15,-1 0 0,0 0 0,-20 0 16,20 0-16,-21-1 0,0 1 0,0-21 15,1 21-15,-1-22 0,0 1 16,-21 0-16,0-1 0,0 1 16,21 0-16,-21-22 0,0 22 0,21 0 15,-21-1-15,0-20 0,0 20 0,0 22 16,0-21-16,0 21 0,0-22 16,0 22-16,0 0 0,21 21 15,-21 21 1,0 0-16,0 1 0,0-1 15,0 21-15,0 0 0,-21 1 0,21-1 16,0 0-16,-21 1 0,0-1 16,21 0-16,-21 22 0,21-22 0,0 1 15,0-1-15,0-21 0,0 21 16,0 1-16,0-22 0,0 0 0,0 0 16,21 0-16,0 1 0,0-1 0,0-21 15,1 0-15,-1 0 16,0 0-16,0 0 0,0 0 0,0 0 15,1 0-15,20-21 0,-21-1 0,0 22 16,0-21-16,1 0 0,-1 0 0,0 0 16,0 0-16,-21-1 0,0-20 0,0 21 15,0 0-15,0 0 0,0-1 16,0 1-16,0 0 0,0 0 16,-21 21-16,0 0 0,0 0 0,-1 0 15,1 0-15,0 0 0,0 21 0,0 0 16,21 0-16,0 1 15,0-1-15,0 0 0,0 0 0,0 0 16,21 0-16,0 1 0,0-1 16,0 0-16,1-21 0,-1 21 0,0 0 15,0-21-15,-21 21 0,21 1 0,0-1 16,-21 0 0,-21-21-1,0 0-15,0 0 0,0 0 0,0 0 16,-1 0-16,1 0 15,0 0-15,0 0 0,0 0 0,0 0 16,-1 0-16,1-21 0,0 21 16,0-21-16,0 21 0,0-22 0,-1 1 15,1 21-15,0-21 0</inkml:trace>
  <inkml:trace contextRef="#ctx0" brushRef="#br0" timeOffset="8937.99">1757 6265 0,'0'0'0,"42"0"16,-21 0-1,0 0-15,22 0 0,-1-21 16,0 21-16,1 0 0,-1-21 0,22 21 16,-22 0-16,0-21 0,-21 21 0,22 0 15,-22 0-15,0 0 0,0 0 16,-21-21-16,0 0 31,0-1-15,21 1-16,1 21 15</inkml:trace>
  <inkml:trace contextRef="#ctx0" brushRef="#br0" timeOffset="9908.96">7218 1334 0,'0'0'0,"21"-22"0,-21 1 0,0 0 0,0 0 15,0 0-15,21-22 0,-21 22 0,0 0 16,0 0-16,21 0 0,-21 0 15,21-1-15,-21 44 32,0-1-32,0 0 15,0 0-15,0 21 0,0-20 0,0 20 16,0 0-16,0 1 0,0-1 0,-21-21 16,0 21-16,21 1 0,-21-1 15,0 0-15,21 1 0,-21-1 0,-1 0 16,1 1-16,0-1 0,21-21 0,-21 22 15,21-1-15,-21-21 0,21 0 0,0 0 16,0 1-16,0-1 0,0 0 16,0 0-16,0 0 15,21-21-15,0 0 0,-21-21 32,0 0-17</inkml:trace>
  <inkml:trace contextRef="#ctx0" brushRef="#br0" timeOffset="10208.71">6858 2011 0,'0'0'0,"-21"0"0,0 63 16,21-41-16,0-1 16,0 0-16,0 0 0,21-21 0,-21 21 15,21 0-15,0-21 0,21 22 16,-20-1-16,20-21 0,-21 21 0,21-21 15,-20 0-15,20 0 0,0 0 16,-21 0-16,22 0 0,-22 0 0,21 0 16,1 0-16,-22 0 0,21 0 0,-21 0 15,0 0-15,1-21 0,-1 21 16,0-21-16,0 21 0,0-22 0,-21 1 16,21 0-16,-21 0 0,22 21 15,-22-21-15,0 0 0,0-1 0,0 1 16,0 0-16,0 0 15,0 0-15,0 0 0,0-1 0,0 1 16,-22-21-16</inkml:trace>
  <inkml:trace contextRef="#ctx0" brushRef="#br0" timeOffset="10525.54">7006 1207 0,'-42'-22'16,"84"44"-16,-105-44 0,20 1 0,22 21 16,-21-21-16,21 21 0,21-21 0,0 0 15,0 0-15,21 21 16,0 0-16,21 0 0,1-22 16,-1 22-16,21 0 0,-20 0 0,20 0 15,1 0-15,-22 0 0,22 0 16,-22 0-16,21 0 0,-20 0 0,-1 0 15,-21 0-15,22 0 0,-22 0 16,0 0-16,0 0 0,0 0 0,-21 22 16,0-1-1,0 0-15,-21 0 16,21 0-16,0 0 0,-21 1 0,0 20 16,21-21-16,-21 21 0</inkml:trace>
  <inkml:trace contextRef="#ctx0" brushRef="#br0" timeOffset="11069.8">7239 3366 0,'0'-22'0,"0"44"0,-21-65 15,21 22-15,0 0 0,-21 0 0,21 0 16,0-1-16,-22 1 0,22 0 0,-21 0 15,21 0-15,0 0 0,0-1 16,-21 22-16,21 22 31,0-1-31,0 0 0,-21 21 0,21-21 16,0 22-16,0-1 0,0 0 16,0 1-16,0-1 0,0 22 0,0-22 0,-21 0 15,21 1-15,0-1 0,-21 0 16,21 1-16,0-1 0,-22 0 15,22 1-15,-21-1 0,0 0 0,21 1 16,0-22-16,0 21 0,-21-21 0,21 0 16,0 1-16,0-1 0,0 0 15,-21-21-15,21-21 32,-21 0-32,21-1 0,0 1 15,0 0-15,-22-21 0,22 21 0,-21-22 16,0 22-16,21-21 0,0-1 0,0 1 15,-21 0-15</inkml:trace>
  <inkml:trace contextRef="#ctx0" brushRef="#br0" timeOffset="11581.68">6858 3196 0,'0'0'0,"21"-21"0,-21 0 0,0 0 0,0-43 16,0 43-1,0 0-15,-21 21 16,0 0-16,0 0 0,-1 0 15,1 21-15,-21-21 0,21 21 0,0 0 16,-1 22-16,1-22 16,-21 0-16,21 0 0,0 22 0,-1-22 15,22 0-15,-21 0 0,21 0 0,-21 0 16,0 1-16,21-1 0,0 0 16,21-21-1,0 0 1,0 0-16,22 0 0,-22 0 0,0-21 15,21 0-15,1-1 0,-1 1 0,0-21 16,1 21-16,-1-22 0,0 22 16,1-21-16,-1 21 0,0-22 0,1 22 15,-22-21-15,21 21 0,-21 0 0,1-1 16,-1 1-16,0 0 0,0 21 0,0 0 31,0 0-31,-21 21 16,0 0-16,0 1 0,22 20 0,-22-21 15,0 21-15,0 1 0,0-22 0,0 21 16,0 1-16,0-22 0,0 21 0,0-21 16,0 22-16,0-22 0,0 0 15,0 21-15,0-21 0,0 1 0,0-1 16,0 0-16,0 0 0,0 0 16,0 0-16,0 1 0,0-1 15,0 0-15,21-21 0,-21 21 16,0 0-16,0 0 15,21-21-15,0 22 16</inkml:trace>
  <inkml:trace contextRef="#ctx0" brushRef="#br0" timeOffset="12237.3">6773 5440 0,'0'0'0,"21"0"0,22-64 16,-43 43 0,21 0-16,0 0 0,-21 0 0,0 0 15,21-1-15,-21 1 16,0 42 0,0 1-1,0-1-15,0 21 0,0-21 16,0 22-16,0-1 0,0 0 15,-21 1-15,21-1 0,-21 0 0,21 1 0,-21-1 16,0 0-16,21 1 0,-22-1 16,1 0-16,21 1 0,-21-1 15,0-21-15,0 21 0,21-20 0,-21-1 16,-1 21-16,22-21 0,0 0 0,-21 1 16,21-1-16,-21 0 0,21 0 15,0 0-15,0-42 63,0 0-48</inkml:trace>
  <inkml:trace contextRef="#ctx0" brushRef="#br0" timeOffset="12569.25">6392 6160 0,'-21'42'16,"0"-42"-16,21 21 15,0 0-15,21 0 16,0 1-16,0-22 16,1 0-16,20 0 0,-21 0 15,21 0-15,-20 0 0,20 0 0,0 0 16,1 0-16,-1 0 0,0 0 0,-21 0 15,22 0-15,-1 0 0,-21-22 0,22 22 16,-22-21-16,0 21 0,21-21 0,-21 21 16,-21-21-16,22 21 0,-1-21 0,-21 0 15,0-1 1,0 1 0,0 0-16,0 0 15,-21 21-15,21-21 0,-22 21 16,1-21-16,0-1 15,21 1-15</inkml:trace>
  <inkml:trace contextRef="#ctx0" brushRef="#br0" timeOffset="12957.02">6562 5376 0,'0'0'0,"-22"0"0,1 0 16,42 0 15,22 0-31,-22-21 0,21 21 16,1-21-16,20 21 0,1 0 15,-1-21-15,1 21 0,-1 0 0,1-21 16,-1 21-16,1 0 0,-1-21 0,1 21 15,-22 0-15,0-22 0,1 22 0,-1 0 16,0 0-16,-21 0 0,1 0 0,-1 0 16,-21 22 46,0-1-46,21-21-16,0 21 0,0-21 15,0 21-15,1 0 16</inkml:trace>
  <inkml:trace contextRef="#ctx0" brushRef="#br0" timeOffset="17273.75">6604 3217 0,'0'0'0,"-21"22"16,0-22-16,-1 21 0,1-21 16,21 21-16,-21-21 15,42 0 32,0 0-47,1-21 0,-1 21 0,0-21 16,21-1-16,-21 1 0,22 21 0,-1-21 15,-21 0-15,22 0 0,-1 0 16,-21-1-16,21 1 0,1 0 0,-22 0 16,0 0-16,0 0 0,0-22 15,1 22-15,-1 0 0,0 0 0,-21 0 16,0-1-16,0 1 0,21 0 15,-21 0-15,21 0 0,-21 0 16,0-1 0,0 44 15,0-1-31,0 0 0,0 0 16,0 0-16,0 0 0,0 22 0,21-22 15,-21 0-15,22 0 0,-22 22 16,0-22-16,21 21 0,-21 0 0,21-20 15,-21 20-15,0 0 0,0 1 16,0-1-16,21 0 0,-21 1 0,0-22 16,21 21-16,-21 0 0,21-20 0,-21 20 15,0-21-15,0 0 0,22 0 16,-1 1-16,-21-1 0,21 0 0,-21 0 16,21 0-16,0 0 0,0-21 15,1 0 16,-22-21 1,-22 21-32,1-21 15,0 0-15,0 0 16,0 0-16,0-1 16,21 1-16</inkml:trace>
  <inkml:trace contextRef="#ctx0" brushRef="#br0" timeOffset="18898.18">7154 3112 0,'0'0'16,"0"-22"-16,0 1 0,-21 0 15,21 0-15,0 0 16,0 0-16,-21 21 15,21 21 32,0 0-47,0 0 0,0 21 0,0-20 16,0 20-16,0 0 0,0 1 0,0-1 16,0 0-16,0 1 0,0-1 15,0 0-15,0 1 0,-21-1 0,21 0 16,-21 22-16,-1-22 0,22 0 0,-21 1 15,0-1-15,0 22 0,0-22 16,0 0-16,-1 22 0,1-22 0,0 0 16,0 22-16,21-22 0,-21 1 15,21-1-15,-21 0 0,21-21 0,0 22 16,0-22-16,0 21 0,0-21 0,0 1 16,0-1-16,0 0 0,0 0 15,0-42 16,0 0-15,0 0-16,21-1 0,-21-20 16,0 21-16,0-21 0,0-1 0,21 1 15,-21 0-15,21-1 0,0-20 16,-21 20-16,21-20 0,-21-1 0,22 22 16,-1-21-16,-21-1 0,21 1 15,0-1-15,-21 22 0,0-22 0,21 1 16,-21 20-16,21-20 0,-21 21 0,22-22 15,-22 22-15,0 21 0,0-22 0,0 1 16,0 21-16,0 0 0,0-1 16,21 1-16,-21 0 0,0 0 0,0 0 15,0 0 1,0-1 125,-21 22-95,-1 22-46,22-1 0,-21-21 16,0 21-16,0 0 0,0 0 16,-22 0-16,22 22 0,-21-22 15,21 21-15,-22-21 0,1 22 0,0-1 16,21 0-16,-22-20 0,1 20 0,21-21 16,-22 21-16,22-20 0,0-1 15,21 0-15,0 0 0,-21 0 0,0 0 16,42-21 15,0-21-15,0 0-16,22 21 0,-22-21 15,21-21-15,0 20 0,1-20 0,-1 0 0,0 21 16,22-22-16,-22 1 0,1 0 16,-1-1-16,-21 1 0,21 0 15,-20 20-15,-1-20 0,0 21 0,-21 0 16,21 0-16,-21-1 0,21 1 0,-21 0 15,21 0-15,-21 0 0,22 21 32,-22 21-17,0 0-15,21 0 0,0 22 16,-21-22-16,0 0 16,0 0-16,21 21 0,0-20 0,0 20 15,-21 0-15,22 1 0,-1-1 0,-21 0 16,21 1-16,0-1 0,0 0 15,-21 1-15,21-1 0,1 0 16,-1 1-16,-21-22 0,21 21 0,0-21 16,-21 22-16,21-22 0,-21 0 0,0 0 15,21 0-15,-21 0 0,0 1 0,0-1 16,22 0-16,-22 0 0,21 0 16,-21 0-1,21-21 1,-21-21-1,0 0-15,0 0 16,0 0-16,-21 0 0,21-1 16,0 1-16,-21-21 0,-1 21 0,1-22 15,21 22-15,-21-21 0,0 0 16,0-1-16,0 1 0,-1-22 0,1 22 16,0 0-16,0-1 0,0 1 0,-22 0 15,22-1-15,0 1 0,0 21 0,0-21 16,0 20-16,-1 1 0,22-21 15,0 21-15,-21 0 0,0-1 0,21 1 16,-21 0-16,21 0 0,0 0 16,0 42 15,21 0-31,0 0 16,0 0-16,1 1 0,-1-1 0,0 21 15,0-21-15,0 22 0,0-1 0,1 0 16,-1 1-16,0-1 0,0 0 15,-21 1-15,21-1 0,-21 0 0,21-21 16,-21 22-16,0-22 0,0 21 0,0-21 16,0 1-16,0 20 0,0-21 0,0 0 15,0 0-15,0 1 0,-21-1 16,21 0-16,0 0 0,-21-21 0,21 21 16,0 0-16</inkml:trace>
  <inkml:trace contextRef="#ctx0" brushRef="#br0" timeOffset="23085.59">5355 7557 0,'0'21'0,"0"-42"47,21-1-31,0 1-16,-21 0 0,22 0 0,-1 0 16,0 0-16,0-1 0,0-20 0,-21 21 15,21 0-15,-21-22 0,22 1 16,-22 21-16,0-21 0,0-85 15,0 105-15,0 1 16,-22 0-16,1 0 0,0 21 16,0 0-16,0 0 15,0 0-15,21 21 0,-22 0 16,22 0-16,0 1 0,0-1 0,0 0 16,0 21-16,0-21 0,0 22 0,0-22 15,0 21-15,0-21 0,0 22 16,22-22-16,-22 0 0,21 21 0,0-20 15,-21-1-15,21 0 0,0-21 0,0 21 16,1 0-16,-1-21 0,0 0 0,0 0 16,0 21-16,0-21 0,1 0 15,-1 0-15,0 0 0,0-21 16,0 21-16,-21-21 0,21 0 0,1 21 16,-22-21-16,21 0 0,0-1 15,-21 1-15,21 0 0,0 0 16,-21 0-16,21-22 0,1 22 0,-1 0 15,0 0-15,0 0 0,0 21 0,0-21 16,1 21-16,-1 0 0,0 0 0,0 0 16,0 0-16,0 0 0,1 21 15,-22 0-15,0 0 0,0 0 0,0 0 16,0 1-16,0-1 0,0 0 0,0 0 16,0 0-16,0 0 0,0 1 0,-22-1 15,1 0-15,21 0 0,-21-21 16,0 21-16,0-21 15,21-21 17,0 0-32,0 0 15,21 0-15,0-1 0,-21 1 0,21 0 16,0 0-16,1 0 0,-1 0 16,-21-1-16,21 1 0,0 0 0,-21 0 15,21 0-15,-21 42 31,0 0-31,0 0 16,0 0-16,0 1 0,0-1 16,0 21-16,-21-21 0,21 0 0,0 1 15,0-1-15,0 21 0,0-21 0,0 0 16,21 1-16,0-1 0,1 0 16,-1-21-16,0 0 0,0 21 15,0-21-15,22 0 0,-22 0 0,0 0 16,21-21-16,-21 21 0,1-21 0,20 0 15,-21 21-15,0-22 0,0 1 0,1-21 16,-1 21-16,0 0 0,0-22 0,0 1 16,-21 21-16,0-22 0,0 1 15,0 0-15,0-1 0,0 1 0,0 0 16,0 21-16,0-22 0,0 22 0,0 0 16,0 0-16,0 0 0,0-1 0,-21 22 31,21 22-31,0-1 0,-21 21 15,0-21-15,21 0 0,-21 22 0,21-1 16,0 0-16,-22 1 0,22-1 0,-21 0 16,21 1-16,0-1 0,0 0 0,0 1 15,0-22-15,0 0 0,0 21 16,0-20-16,0-1 0,0 0 0,21-21 16,1 21-16,-1-21 0,0 0 15,0 0-15,0 0 16,0 0-16,1 0 0,-22-21 0,21 0 15,-21 0-15,21-1 0,-21 1 16,0 0-16</inkml:trace>
  <inkml:trace contextRef="#ctx0" brushRef="#br0" timeOffset="23281.62">6583 7260 0,'0'21'16,"0"1"-1,21-22-15,0 0 0,0 0 16,0 0-16,1 0 0,-1 0 16,21 0-16,-21 0 0,0-22 0,1 22 15,-1 0-15,0-21 0,0 21 0,-21-21 16,21 21-16,0 0 0,-21-21 16,22 21-16,-1-21 0,0 21 15</inkml:trace>
  <inkml:trace contextRef="#ctx0" brushRef="#br0" timeOffset="24856.86">7281 7366 0,'0'21'0,"0"0"0,0 1 0,-21-22 16,21 21-16,21-21 31,0-21-16,1 21-15,-1-22 0,0 1 16,0 21-16,0-21 0,0 0 0,1 0 16,-22 0-16,21-1 0,-21 1 0,21 21 15,-21-21-15,0 0 0,0 0 0,0 0 16,0-1-16,-21 22 16,0 0-16,-1 0 15,1 0-15,21 22 0,-21-1 16,21 0-16,-21 0 0,21 0 15,0 0-15,-21 1 0,21-1 0,0 21 0,0-21 16,0 0-16,0 1 0,0-1 16,0 0-16,21 0 15,0-21-15,0 0 0,0 21 0,1-21 16,-1 0-16,0 0 0,0 0 0,0 0 16,0 0-16,1-21 0,-1 21 0,0-21 15,0 0-15,0 21 0,0-21 0,-21-1 16,0 1-16,22 21 0,-22-21 0,0 0 15,21 0-15,-21 0 0,0-1 16,0 1-16,0 0 0,0 0 0,0 0 16,0 42 15,0 0-31,0 0 16,0 0-16,0 1 0,0-1 0,0 0 15,0 0-15,0 0 0,0 0 16,0 1-16,-21-1 0,21 0 0,0 0 15,-22 0-15,22-42 47,0 0-31,22 0-16,-1 0 0,0-1 0,-21 1 16,21 0-16,0 0 0,0 0 15,1-22-15,-1 22 0,0 0 0,0 21 0,0-21 16,0 21-16,1-21 0,-1 21 15,0 0-15,0 21 16,-21 0-16,21 0 0,-21 0 16,0 1-16,0-1 0,0 0 15,0 0-15,0 0 0,0 0 0,0 1 16,21-1-16,-21 0 0,22 0 0,-1 0 16,0-21-16,21 21 0,-21-21 0,1 0 15,20 0-15,0 0 0,1 0 0,-22 0 16,21 0-16,0 0 15,1 0-15,-1-21 0,-21 21 0,22-21 16,-22 0-16,0 0 0,0 0 0,0-1 0,-21 1 16,0 0-16,0 0 0,0-21 15,0 20-15,0 1 0,0-21 0,0 21 16,0 0-16,-21-1 0,0 1 0,21 0 16,-21 21-16,0 0 0,-1 0 15,1 0-15,0 0 0,0 0 16,0 21-16,21 0 0,-21 1 0,-1-1 15,22 21-15,0-21 0,-21 0 0,21 22 16,0-22-16,0 21 0,0-21 0,0 1 16,0-1-16,0 0 0,0 0 15,0 0-15,21-21 16,1 21-16,-1-21 0,0 0 16,0 0-16,0 0 0,0 0 0,-21-21 15,22 21-15,-1-21 0,-21 0 0,21 0 16,0 0-16,-21-1 0,0 1 0,21-21 15,0 21-15,-21-22 0,22 1 0,-22 0 16,0 21-16,21-22 0,-21 1 0,21 0 16,-21-1-16,0 1 0,0 0 15,0-1-15,0 1 0,0 0 0,0 20 16,0 1-16,0 0 0,0 0 0,0 0 16,0 42-1,0 0 1,0 21-16,0-20 0,-21-1 15,21 21-15,-21-21 0,21 22 16,0-1-16,0-21 0,0 21 0,0 1 16,0-1-16,0-21 0,0 22 0,0-1 15,0-21-15,0 21 0,0-20 0,0-1 16,21 21-16,0-21 0,0 0 0,0 1 16,0-22-16,22 21 0,-22-21 0,21 0 15,-21 0-15,1 0 0,20 0 16,-21 0-16,0 0 0,22 0 0,-22 0 15,0-21-15,0-1 16,0 1-16,0 0 0,-21 0 0,0 0 16,22 0-16,-1-22 0,-21 22 0,21 0 15,-21-21-15,0 20 0,0 1 0,0-21 16,0 21-16,0 0 0,-21 21 31,0 0-31,21 21 0,-22 0 16,1 21-16,21-21 15,0 1-15,0-1 0,0 0 0,0 0 16,0 0-16,0 0 0,21 1 0,1-1 16,-22 0-16,21 0 0,-21 0 15,21-21-15,-21 21 16,0 1 0,-21-22-16,0 0 0,-1 21 15,1-21-15,0 0 0,0 0 0,0 0 16,0 0-16,-1 0 0,1 0 15,0 0-15,0 0 16,21-21-16,0-1 16,0 1-16,0 0 0,0-21 0</inkml:trace>
  <inkml:trace contextRef="#ctx0" brushRef="#br0" timeOffset="25844.95">12192 5482 0,'0'-21'16,"0"0"-1,0 0-15,0 0 16,0-1-1,0 1-15,0 0 16,-21 21 0,0 0-16,-1 0 0,1 0 15,0 0-15,0 0 0,0 0 0,0 0 16,-22 0-16,22 0 0,0 0 16,0 21-16,0 0 0,-1-21 0,1 22 15,-21-1-15,21 0 0,0 0 16,-1 0-16,1 0 0,0 1 0,0 20 15,0-21-15,0 0 0,-1 0 0,22 22 16,0-22-16,-21 0 0,21 21 16,0-20-16,0-1 0,0 0 0,0 21 15,0-21-15,0 1 0,21-1 0,-21 0 16,22 0-16,-1 0 0,0 0 0,0 1 16,0-1-16,0-21 0,22 21 0,-22 0 15,0 0-15,21-21 0,-20 21 0,20-21 16,-21 0-16,21 22 0,1-22 15,-22 0-15,21 0 0,1 0 0,-1 0 16,0 0-16,1 0 0,-1 0 0,0 0 16,1-22-16,-22 22 0,21-21 15,0 0-15,-20 21 0,-1-21 0,21 21 16,-21 0-16,0-21 0,1 21 16,-22-21-16,21 21 0,-21-22 15,0 1-15,0 0 16,0 0-1,0 0-15,0 0 16,0-1-16,0 1 0,0 0 0,21 0 16</inkml:trace>
  <inkml:trace contextRef="#ctx0" brushRef="#br0" timeOffset="26549.1">12298 3090 0,'0'0'0,"21"-21"0,-21 0 0,21 0 15,0 0-15,0 0 16,-21-1-16,22 1 0,-1 0 0,-21 0 16,0 0-16,0 0 0,21 21 0,-21-22 15,0 1 1,0 0-16,0 42 47,0 0-32,0 1-15,0-1 0,0 21 0,0 0 16,0 1-16,-21-1 0,21 0 0,-21 22 16,21-1-16,-22 1 0,1-1 0,21 1 15,-21-1-15,0 1 0,0-1 0,0 1 16,21-1-16,-22 1 0,1-1 16,0 1-16,21-1 0,-21 22 15,0-21-15,0-1 0,21 1 0,-22-22 16,22 21-16,-21-20 0,21 20 0,0-20 15,-21-22-15,21 21 0,-21-21 0,21 22 16,0-22-16,0 0 0,0 0 16,-21-21-1,21-21 1,0 0-16,0 0 0,0-1 16,0 1-16,0-21 0,0 21 0,0-22 15,0 1-15,0 0 0,0-1 0,0-20 16</inkml:trace>
  <inkml:trace contextRef="#ctx0" brushRef="#br0" timeOffset="27173.38">12382 3281 0,'0'0'16,"0"-42"-16,0-22 15,0 43-15,0 0 0,0 0 0,0-1 16,0 1-16,0 0 0,0 0 15,0 0-15,0 0 16,-21 21-16,0 0 16,0 0-16,0 0 0,0 21 15,21 0-15,-22 0 0,1 0 0,0 0 16,0 22-16,0-22 0,0 21 16,-1 1-16,1-22 0,0 21 0,0 0 15,0 1-15,-22-22 0,22 21 16,0-21-16,0 22 0,21-22 0,-21 0 15,0 0-15,-1 0 0,22 1 16,0-44 15,22 1-31,-1 21 0,0-21 16,0 0-16,0 0 0,0 0 0,1-22 16,20 22-16,-21-21 0,21 21 15,1-22-15,-22 1 0,21 0 0,1-1 16,-22 22-16,21-21 0,-21 21 15,0-1-15,1 1 0,-1 21 0,0-21 16,0 0-16,0 21 16,0 0-16,-21 21 15,22 0-15,-22 0 0,21 22 16,-21-22-16,0 21 0,21 1 0,0-1 16,0 0-16,-21 1 0,0-1 0,21 0 15,1 1-15,-22-1 0,21-21 0,-21 21 16,0-20-16,0-1 0,21 0 15,-21 0-15,0 0 0,0 0 0,21-21 16,-21 22-16,0-44 47,0 1-47,0 0 0,0 0 16,0-21-16,21 20 0,-21-20 0,0 0 15,21-1-15,-21 1 0,0-21 16</inkml:trace>
  <inkml:trace contextRef="#ctx0" brushRef="#br0" timeOffset="27708.82">12298 1439 0,'0'0'0,"0"-21"15,21 0-15,0 0 16,-21 0-16,0 0 16,21-1-16,0 1 15,-21 0-15,0 0 16,0 42 15,0 0-31,0 0 16,0 22-16,0-1 0,0-21 15,0 22-15,-21-1 0,0 0 0,21 1 16,-21-1-16,21 0 0,0 1 0,-21-1 16,21 0-16,-21 1 0,21-22 15,-22 21-15,22-21 0,0 0 0,0 1 16,0-1-16,-21 0 0,21 0 0,0 0 16,-21-21 30,21-21-30</inkml:trace>
  <inkml:trace contextRef="#ctx0" brushRef="#br0" timeOffset="28005.59">11980 2053 0,'0'0'0,"-21"21"0,0-21 0,0 22 16,0-1-16,-1 0 0,22 0 15,0 0-15,0 0 16,0 1-16,22-22 0,-1 0 16,21 21-16,-21-21 0,22 0 0,-1 0 15,0 0-15,1 0 0,-1 0 16,0 0-16,1 0 0,-1 0 0,-21 0 16,21 0-16,-20 0 0,-1 0 0,21 0 15,-21 0-15,0-21 16,1-1-16,-22 1 15,21 21-15,0-21 16,-21 0-16,0 0 16,21 0-16,-21-1 15,0 1-15,0 0 0,0 0 16,0 0-16</inkml:trace>
  <inkml:trace contextRef="#ctx0" brushRef="#br0" timeOffset="28389.44">11853 1376 0,'0'0'0,"21"0"31,1 0-31,-1 0 0,21 0 16,0 0-16,1 0 0,20-21 0,1 21 16,-1 0-16,1-21 0,-1 21 0,1 0 15,-22 0-15,22-22 16,-1 22-16,-21 0 0,22 0 0,-22 0 16,1-21-16,-22 21 0,21 0 0,-21 0 15,0 0-15,1 0 16,-22-21-16,0 42 62,0 0-62,0 1 0,0-1 16,0 0-16,0 0 16</inkml:trace>
  <inkml:trace contextRef="#ctx0" brushRef="#br0" timeOffset="30280.98">10520 7514 0,'-21'0'0,"21"-21"0,0 0 16,0 0-16,0 0 15,0 42 32,0 0-47,0 0 0,0 0 16,0 0-16,0 1 0,0 20 0,0-21 15,0 0-15,0 0 0,0 1 0,0-1 16,0 21-16,-22-42 0,22 21 0,-21 0 16,21 1-16,0-1 0,-21-21 31,21-21-15,0-1-16</inkml:trace>
  <inkml:trace contextRef="#ctx0" brushRef="#br0" timeOffset="30620.79">10499 7049 0,'0'0'16,"0"-22"-16,-22 22 16,22 22-1,0-1-15,0 0 0,0 0 16,0 0-16,22-21 15,-1 0-15,0 0 16,0 0-16,0 0 0,0 0 16,1 0-16,-1-21 0,-21 0 0,0 0 15,0 0-15,0-1 16,0 1-16,0 0 0,-21 0 16,-1 21-1,1-21-15,0 21 0,0 0 16,21 21-1,0 0-15,0 0 0,0 0 16,0 1-16,0-1 0,0 0 0,0 0 16,0 21-16,0-20 0,0-1 15,0 0-15,21 0 0,-21 0 0</inkml:trace>
  <inkml:trace contextRef="#ctx0" brushRef="#br0" timeOffset="31265.93">10858 7345 0,'-21'21'32,"21"0"-32,-21 0 0,21 1 15,0-1-15,0 0 0,0 0 16,0 21-16,0-20 0,0-1 0,0 0 16,0 0-16,0 0 0,0 0 0,0 1 15,-21-1-15,21 0 0,0 0 16,-21-21-16,0 0 31,21-21-15,0 0-16,0 0 0,0-1 15,0 1-15,0 0 0,0-21 0,0 21 16,21-22-16,-21 22 0,21-21 16,0-1-16,21 22 0,-20 0 15,20 0-15,-21 0 0,21 0 0,1 21 16,-1 0-16,0 0 0,1 0 0,-1 21 15,0 0-15,-20 0 0,20 0 0,-21 22 16,0-22-16,-21 0 0,21 21 16,-21-21-16,0 1 0,0 20 0,0-21 15,0 0-15,0 0 0,0 1 0,-21-1 16,0 0-16,0 0 0,0-21 31,21-21-15,0 0-16,0 0 15,0-1-15,0 1 0,21 0 16,-21 0-16,21-21 0,0 20 0,0-20 16,1 21-16,-1-21 0,21 20 0,-21 1 15,0 0-15,22 0 0,-22 21 0,0 0 16,21 0-16,-20 0 0,-1 0 0,-21 21 16,21 0-16,-21 0 0,21 1 15,-21 20-15,0-21 0,0 0 0,0 22 16,0-22-16,0 0 0,0 21 0,-21-21 15,0 1-15,21-1 0,-21 21 0,21-21 16,-22-21-16,22 21 0,0 1 0,0-1 16,22-21 15,-1 0-31,0-21 16</inkml:trace>
  <inkml:trace contextRef="#ctx0" brushRef="#br0" timeOffset="31609.75">12086 7345 0,'0'0'0,"0"-21"0,0-43 16,-21 43-16,0 21 15,0 0-15,-1 21 16,1 0-16,21 1 16,-21-1-16,21 21 0,-21 0 0,21-20 15,-21 20-15,21 21 0,0-20 16,-21-1-16,21 0 0,-22 22 0,22-22 15,-21 22-15,21-1 0,0 22 0,-21-22 16,0 22-16,21 0 0,-21-1 0,21 1 16,0 0-16,-21-1 0,-1 1 0,1-21 15,21 20-15,-21-20 0,0 20 0,0-20 16,0-22-16,21 22 0,-22-22 16,1 0-16,21-20 0,0-1 0,-21 0 15,21 0-15,-21-21 0,21-21 16,0 0-1,0-22-15,0 22 16,0 0-16,0-21 0,21-1 0,0-20 16,-21 21-16,21-22 0,1 1 0,-1-1 15</inkml:trace>
  <inkml:trace contextRef="#ctx0" brushRef="#br0" timeOffset="31893.58">12001 7599 0,'0'0'0,"0"-42"0,0-107 15,0 107-15,0 21 0,0-21 0,0 20 16,0 1-16,0 0 0,22 0 16,-1 0-16,0 21 0,0 0 0,0 0 15,0 0-15,1 0 0,20 21 16,-21 0-16,0 0 0,0 22 0,-21-22 16,0 21-16,0 0 0,0-20 0,0 20 15,0 0-15,-21 1 0,0-22 16,0 21-16,0-21 0,-22 22 0,22-22 15,0 0-15,-21 0 0,21 0 0,-1 0 16,-20 1-16,21-22 0,0 21 0,0-21 16,21-21 15,21-1-31,-21 1 0,21 0 16</inkml:trace>
  <inkml:trace contextRef="#ctx0" brushRef="#br0" timeOffset="32137.46">12531 6922 0,'0'0'15,"0"-22"-15,0 1 0,-22 42 16,1 1 0,0-1-16,0 21 0,21 0 0,-21 1 15,21 20-15,-21-20 0,-1 20 0,22 1 16,-21-22-16,0 21 0,0-20 15,21-1-15,0 0 0,-21 1 0,21-1 16,-21-21-16,21 0 0,0 1 16,0-1-16,0 0 0,0 0 0,21-21 15,0 0-15,0 0 16,0 0-16,0 0 0</inkml:trace>
  <inkml:trace contextRef="#ctx0" brushRef="#br0" timeOffset="34200.78">12573 7514 0,'21'0'47,"0"-21"-47,0 21 0,1-21 16,-1 21-16,21-21 0,-21 0 0,0 21 15,1-22-15,-1 1 0,0 21 0,0-21 16,-21 0-16,0 0 0,0 0 15,0-1-15,0 1 0,0 0 16,-21 21-16,0 0 0,0 0 0,-1 0 16,1 0-16,21 21 0,-21 0 15,21 1-15,0-1 0,-21 0 0,21 21 16,-21-21-16,21 1 0,0 20 16,0-21-16,0 0 0,0 22 15,0-22-15,0 0 0,21 0 0,-21 0 16,21-21-16,0 0 0,0 21 15,1-21-15,-1 0 0,0 0 0,0 0 16,0 0-16,0 0 0,1-21 0,20 21 16,-21-21-16,0 0 0,0 0 15,1 0-15,-22-1 0,21 1 0,0 0 16,0 0-16,-21-21 0,21 20 0,0-20 16,-21 21-16,0 0 0,0 0 0,22 21 15,-1 0-15,-21 21 31,0 0-31,0 0 0,0 21 0,0-20 16,-21 20-16,21-21 0,-22 21 0,22-20 16,0-1-16,-21 21 0,21-21 0,-21 0 15,21 1-15,0-1 0,0 0 16,0 0-16,0-42 31,0 0-15,0 0-16,0-1 0,0 1 15,0 0-15,0 0 0,0-21 0,0 20 16,0 1-16,21-21 0,0 21 0,-21-22 16,22 22-16,-22 0 0,21 0 15,0 21-15,0 0 16,0 0-16,0 21 16,1 0-16,-22 0 0,21 1 0,-21-1 15,0 0-15,0 0 0,0 0 0,0 0 16,0 1-16,0-1 0,0 0 0,0 0 15,0 0-15,0 0 16,21-21-16,-21 22 0,21-22 31,0 0-31,0 0 16,-21-22-16,22 22 0,-1-21 0,-21 0 16,21 21-16,0-21 0,-21 0 0,21-22 15,0 22-15,1 0 16,20-21-16,-21 21 0,0-22 0,0 22 15,1 0-15,-1 0 0,0 0 0,0-1 16,0 1-16,-21 42 16,0 1-1,0-1-15,0 0 0,0 0 16,-21 0-16,0 22 0,21-22 0,0 0 16,0 21-16,0-21 0,0 1 0,0 20 15,0-21-15,0 0 0,0 0 0,21 1 16,0-22-16,0 21 0,1 0 0,-1-21 15,21 0-15,-21 0 0,22 0 0,-22 0 16,21 0-16,-21 0 0,22 0 16,-22 0-16,0-21 0,21 21 15,-21-21-15,1-1 0,-1 1 0,0 0 16,-21 0-16,21-21 0,-21 20 0,0-20 16,21 0-16,-21 21 0,0-22 0,0 1 15,0 21-15,0-22 0,0 22 0,0 0 16,-21 21-1,0 0-15,0 21 0,21 0 16,0 1-16,-21-1 0,21 21 0,-22-21 16,22 0-16,0 22 0,0-22 0,0 21 15,0-21-15,0 1 0,0-1 16,0 0-16,22 0 0,-22 0 0,21-21 16,0 21-16,0-21 0,0 0 15,0 0-15,1 0 0,20 0 0,-21 0 16,0 0-16,22 0 0,-22 0 0,0-21 15,0 0-15,0 0 0,0 21 0,-21-21 16,22-22-16,-1 22 0,0 0 0,-21-21 16,0 21-16,21-22 0,0 22 15,-21 0-15,0 0 0,0 0 0,21 21 16,-21 21 15,0 0-31,-21 0 0,0 0 0,21 22 16,0-22-16,-21 0 0,0 0 0,21 21 15,-21-20-15,21-1 0,0 0 0,0 0 16,0 0-16,0 0 16,0-42 31,0 0-47,21 0 0,0 0 0,-21 0 15,21-1-15,0 1 0,-21-21 0,21 21 16,1-22-16,-1 1 0,0 21 15,-21-21-15,21 20 0,0-20 16,0 42-16,-21-21 0,22 0 0,-1 21 16,-21 21-16,0 0 15,0 21-15,0-20 0,0-1 16,0 21-16,0-21 0,0 22 0,0-22 16,0 21-16,0-21 0,0 0 0,0 22 15,0-22-15,21 0 0,0 0 16,0 0-16,0-21 0,1 0 15,-1 0-15,0 0 0,0 0 0,0 0 16,0 0-16,1 0 0,-1 0 0,0-21 16,0 0-16,0 21 0,0-21 15,1-21-15,-1 20 0,0 1 0,0-21 16,0 0-16,0-1 0,1 1 0,-1 0 16,-21-22-16,21 22 0,0-22 15,0 22-15,0-22 0,1 22 0,-22-21 16,21 20-16,-21 1 0,21 21 0,-21 0 15,0-1-15,0 1 0,0 42 16,0 1-16,-21-1 16,21 0-16,-21 0 0,-1 21 15,1 1-15,21-22 0,-21 21 0,0 1 16,21-1-16,-21 0 0,21 1 0,-21-1 16,21 0-16,0 1 0,0-1 15,0-21-15,0 21 0,0-20 0,0-1 16,0 21-16,21-21 0,0-21 0,0 21 15,0 1-15,0-22 0,1 0 0,-1 0 16,0 0-16,0 0 0,0 0 16,0-22-16,1 1 0,-1 21 0,0-21 15,0 0-15,0 0 0,0 0 0,1-22 16,-22 22-16,21 0 0,0-21 0,0 20 16,-21 1-16,21 0 0,-21 42 31,0 0-31,0 1 15,0-1-15,-21 21 0,21-21 16,-21 0-16,0 1 0,0 20 0,21-21 16,-22 0-16,22 0 0,-21 1 0,21-1 15,0 0-15,0 0 0,0 0 16,0-42 31,0 0-47,0 0 15,0 0-15,0-1 0,0 1 0</inkml:trace>
  <inkml:trace contextRef="#ctx0" brushRef="#br0" timeOffset="34457.64">15346 7154 0,'0'0'0,"-21"0"0,-1 0 16,1 0-16,42 0 15,1 0 1,20 0-16,-21 0 0,21 0 0,1 0 16,-22 0-16,21 0 0,1 0 0,-22 0 15,21 0-15,-21 0 0,0 0 0,1 0 16,-1 0-16,-21-21 47,0 0-32,0 0 1</inkml:trace>
  <inkml:trace contextRef="#ctx0" brushRef="#br0" timeOffset="37816.75">17208 4911 0,'0'0'0,"0"-21"0,22-1 0,-22 1 16,21 0-16,-21 0 0,0 0 0,21 0 15,-21-1-15,21 1 16,-21 0-16,0 0 0,0 0 16,21 21-16,-21-21 0,0 42 31,0 0-31,0 0 16,-21 21-16,0 1 0,21-1 0,0 0 15,-21 22-15,0-22 0,21 22 0,-22-22 16,22 22-16,0-22 0,0 0 0,-21 1 15,21 20-15,0-21 16,0-20-16,0 20 0,0 0 0,-21-21 0,21 22 16,0-22-16,0 21 0,0-21 15,0 1-15,0-1 0,0 0 16,0 0-16,21-21 47,-21-21-47,0 0 0,0 0 15</inkml:trace>
  <inkml:trace contextRef="#ctx0" brushRef="#br0" timeOffset="38093.85">16912 5652 0,'0'0'0,"-42"42"15,21-21-15,21 0 16,0 0-16,0 1 0,21-22 15,21 21-15,-21-21 0,0 0 0,22 0 16,-1 21-16,0-21 0,1 0 0,-1 0 16,0 0-16,1 0 0,-1 0 15,0 0-15,1 0 0,-22 0 0,21 0 16,-21 0-16,1-21 0,-1 21 0,0 0 16,0-21-16,-21-1 15,0 1-15,0 0 16,0 0-16,0 0 15,0 0-15,0-1 16,0 1-16,0 0 0,0 0 16</inkml:trace>
  <inkml:trace contextRef="#ctx0" brushRef="#br0" timeOffset="38365.69">16849 4932 0,'0'0'15,"-22"0"-15,1-21 16,21 0-16,21 21 16,22 0-16,-22 0 0,21 0 0,1-22 15,20 22-15,1 0 0,-1 0 16,1 0-16,-22-21 0,21 21 16,1 0-16,-1 0 0,-20 0 0,-1-21 15,-21 21-15,0 0 0,1 0 0,-1 0 16,0 0-1,-21-21-15,0 0 16,-21 21-16,0 0 16,-1-21-16,22-1 0,-21 22 0,21-21 15,-21 21-15</inkml:trace>
  <inkml:trace contextRef="#ctx0" brushRef="#br0" timeOffset="38970.04">17420 2794 0,'0'0'15,"0"-21"-15,0 0 0,21 0 0,-21-1 16,21 22-16,-21-21 0,22 0 0,-22 0 15,0 0-15,0 0 0,0-1 16,0 65 15,0-22-15,0 21-16,0 1 0,0-1 16,0 0-16,0 22 0,0-22 0,-22 22 15,22-1-15,-21 22 0,21-22 0,-21 22 16,0-22-16,0 22 0,21-21 15,-21 20-15,-1-20 0,1 20 0,0 1 16,0-21-16,0 20 0,0-20 0,-1 20 16,1-20-16,21-1 0,0-20 0,-21 20 15,21-20-15,-21-1 0,21-21 0,0 0 16,0 0-16,0 1 0,0-1 16,0-42-1,0-1-15,0 1 16,0 0-16,0 0 0,21-21 0,-21-1 15,0 1-15,0 0 0,0-22 0,0 22 16,0-22-16,0 1 0,21-1 16</inkml:trace>
  <inkml:trace contextRef="#ctx0" brushRef="#br0" timeOffset="39536.86">17314 2985 0,'0'0'0,"0"-43"0,21-41 16,-21 41-16,22 22 0,-22-21 0,0 21 15,21-1-15,-21 1 0,0 0 16,0 42 15,-21 0-31,-1 1 0,1 20 16,21-21-16,-42 21 0,21 1 0,0-1 16,-1 0-16,1 1 0,-21-1 0,21 22 15,0-22-15,-22 0 0,22 22 16,-21-22-16,21 0 0,-22 1 0,22-1 15,0-21-15,0 22 0,0-22 0,-1 0 16,22 0-16,0 0 0,22-42 31,-1 0-15,0 0-16,0 0 0,0-22 0,0 22 16,1-21-16,-1-1 0,0-20 15,21 21-15,-21-1 0,1 1 0,20-22 16,-21 22-16,21 0 0,-20-1 0,20 22 15,-21-21-15,0 0 0,22 20 0,-22 1 16,0 0-16,21 0 0,-21 0 16,1 0-16,-1 21 0,0 0 0,0 21 15,-21 0-15,21 0 0,0 0 16,1 22-16,-1-22 0,0 21 16,0 0-16,0 1 0,0-1 15,1 22-15,-1-22 0,0 0 0,0 1 16,0 20-16,0-21 0,1-20 0,-1 20 15,0 0-15,-21-21 0,0 1 16,21-1-16,-21 0 0,21-21 16,-21 21-16,0-42 31,0 0-31,0 0 0,0-1 0,-21-20 16,0 21-16,0-21 0,0-1 0,21 1 15,0 0-15</inkml:trace>
  <inkml:trace contextRef="#ctx0" brushRef="#br0" timeOffset="40217.78">17759 1291 0,'0'-21'0,"0"0"16,0 0-1,0 0-15,0-1 16,-21 22-16,-1 0 16,1 0-1,0 0-15,0 0 0,0 0 0,0 0 16,-1 22-16,1-1 0,-21 0 0,21 21 15,-22-21-15,22 22 0,-21-1 0,0 0 16,20 1-16,-20-1 0,21 22 16,0-22-16,0 21 0,-1-20 0,1 20 15,21-20-15,-21-1 0,21 0 0,0 1 16,0-1-16,0 0 0,21-21 16,0 1-16,1-1 0,20 0 0,-21 0 15,21-21-15,22 0 0,-22 0 0,22 0 16,-22 0-16,22 0 0,-1 0 0,1 0 15,-22 0-15,0-21 16,1 0-16,-1 21 0,0-21 0,-21-1 16,1 1-16,-1 21 0,-21-21 0,21 0 15,-21 0-15,0 0 0,0-1 16,21 22 15,0 0 0,-21 22-31,0-1 16,0 0-16,0 0 0</inkml:trace>
  <inkml:trace contextRef="#ctx0" brushRef="#br0" timeOffset="43648.89">20278 3133 0,'0'0'0,"-22"-21"0,22-1 0,0 1 15,0 0-15,0 0 0,0 0 0,-21 0 16,21-1-16,0 1 0,0 0 16,21 21 15,1 0-31,-1 21 0,0 0 0,21 1 15,-21 20-15,22 0 0,-1 1 0,0-1 16,1 0-16,20 22 0,1-1 16,-22-20-16,22 20 0,-22 1 0,21-1 15,-20 1-15,20-1 0,-20 22 0,-1-22 16,0 1-16,1 20 0,-22-20 0,21-1 16,0 1-16,1-1 0,-1 1 15,-21-22-15,22 22 0,-1-22 0,-21 0 16,0-20-16,22-1 0,-22 0 0,0 0 15,-21 0-15,21-21 0,-21-21 32,0 0-17,0 0-15,0 0 0,0-1 16,0 1-16,0-21 0,0 21 0,-21-22 16,21 22-16,0-21 0</inkml:trace>
  <inkml:trace contextRef="#ctx0" brushRef="#br0" timeOffset="44037.67">21548 2731 0,'-22'0'0,"44"0"0,-86 42 16,43-21-16,-21 21 0,-1 1 0,1-1 16,0 0-16,-1 22 0,-20-1 0,20 22 15,-20 0-15,-22-22 0,22 22 16,-22 0-16,0-1 0,1 1 0,-1 21 16,0-22-16,1 22 0,-1-21 0,0 21 15,1-22-15,20-20 0,1 21 16,-1-22-16,1-21 0,20 22 15,-20-22-15,42 1 0,-22-22 0,22 21 16,0-21-16,0-21 0,21 21 0,-21 1 16,21-44 15,0 1-31,0 0 16,0 0-16,0 0 0,0 0 15</inkml:trace>
  <inkml:trace contextRef="#ctx0" brushRef="#br0" timeOffset="44873.72">17970 6795 0,'22'0'0,"41"0"16,-42 0-16,0 0 0,1 0 15,-1 0-15,21 0 0,0-22 0,-20 22 16,20-21-16,-21 0 0,21 21 0,-20-21 16,20 0-16,-21 21 0,-21-21 15,21-1-15,-21 1 0,0 0 0,0 0 16,-21 0-16,0 0 15,-21 21-15,20 0 0,-20 0 0,0 0 16,-1 0-16,1 0 0,0 21 0,-1 0 16,1 0-16,21 0 0,-21 0 15,20 1-15,1 20 0,0-21 0,0 0 16,21 22-16,0-22 0,0 21 0,0-21 16,0 0-16,21 22 0,0-22 0,0 0 15,1 0-15,-1 22 0,0-22 0,21 0 16,1 21-16,-22-21 0,21 1 0,-21 20 15,0-21-15,22 0 0,-22 0 16,0 1-16,0-1 0,-21 0 0,0 0 16,0 0-16,0 0 0,-21-21 0,-21 22 15,21-22-15,-22 0 0,1 21 16,0-21-16,-1 0 0,1 0 0,-22 0 16,22 0-16,0 0 0,-1 0 0,22-21 15,-21 21-15,21-22 0,0 1 16,-1 21-16,1-21 0,21 0 0,0 0 15,0 0-15,0-1 0,0 1 16,0 0-16,21 21 0,1-21 0,20 0 16,-21 21-16,0-21 0,0-1 0,22 22 15,-22-21-15,21 0 0,1 21 0</inkml:trace>
  <inkml:trace contextRef="#ctx0" brushRef="#br0" timeOffset="45242.54">18521 6943 0,'0'0'0,"0"-21"16,0 42 15,0 0-31,0 0 0,0 21 16,0-20-16,0-1 0,0 0 0,0 21 15,0-21-15,0 1 0,0 20 0,0-21 16,0 0-16,0 0 15,0 1-15,0-1 0,0 0 0,0 0 0,21 0 16,0-21-16,0 0 16,0 0-16,1 0 0,-1 0 0,0 0 15,0 0-15,21-21 0,-20 21 0,-1-21 16,0 0-16,-21 0 0,21-1 0,0 1 16,0 0-16,-21-21 0,0 21 15,0-1-15,0 1 0,0 0 0,0 0 16,0 0-16,22 0 0,-22-1 15,0 44 17,0-1-17</inkml:trace>
  <inkml:trace contextRef="#ctx0" brushRef="#br0" timeOffset="45614.32">19198 6985 0,'0'0'0,"0"-21"0,0 0 16,-21 0-16,21-1 0,-21 1 15,0 21 1,21 21-16,0 1 16,-22-1-16,22 0 0,0 0 0,0 21 15,0 1-15,0-1 0,0 0 0,-21 1 16,21 20-16,-21-20 0,21 20 15,0-21-15,0 1 0,-21 20 16,0 1-16,21-22 0,0 22 0,0-22 16,-21 21-16,-1 1 0,1-1 0,21-20 15,0 20-15,0 1 0,-21-22 0,21 0 16,0 1-16,-21-1 0,21 0 0,0-20 16,0-1-16,0 0 0,0 0 0,0 0 15,0-42 16,0 0-31,0 0 0,0 0 16,0-22-16,0 22 0,21 0 0,-21-21 16,21 20-16,-21-20 0,21 0 15,-21-22-15</inkml:trace>
  <inkml:trace contextRef="#ctx0" brushRef="#br0" timeOffset="45884.17">19050 7430 0,'0'-64'0,"0"128"0,0-170 0,0 63 16,0 1-16,0 0 0,0-1 0,0 22 15,21 0-15,0 0 0,-21 0 0,21 0 16,22-1-16,-22 1 0,0 21 0,21 0 16,-20 0-16,20 0 0,0 0 15,1 0-15,-22 0 0,0 0 0,0 21 16,0 1-16,-21-1 0,0 0 16,0 0-16,-21 0 0,0 0 15,0 1-15,0-1 0,-1 0 0,-20 0 16,21 0-16,0-21 0,-22 21 0,22 1 15,0-22-15,0 21 0,0-21 0,0 0 16,21 21-16,21-21 31,0 0-31,0-21 0,0 21 16,22-21-16</inkml:trace>
  <inkml:trace contextRef="#ctx0" brushRef="#br0" timeOffset="46173.02">19664 7176 0,'0'0'0,"21"-22"0,0-20 16,-21 21-16,21 21 16,0-21-16,-21 0 0,0-1 15,0 1-15,0 0 0,0 0 16,0 0-16,0 0 16,-21 21-16,0 0 0,0 0 0,0 0 15,0 0-15,-1 21 0,22 0 16,-21 0-16,0 0 0,21 0 15,0 1-15,-21 20 16,21-21-16,0 0 0,0 0 0,0 1 16,0-1-16,0 0 0,21 0 0,-21 0 15,21-21-15,0 21 0,1 1 0,-1-22 16,0 0-16,0 21 0,0-21 0,0 0 16,1 0-16,-1 0 0,0 0 0,0 0 15,0 0-15,22-21 0,-22 21 16</inkml:trace>
  <inkml:trace contextRef="#ctx0" brushRef="#br0" timeOffset="46513.34">20002 7133 0,'0'0'0,"0"-21"0,0 0 0,0 0 16,0 0-16,22-1 0,-22-20 0,21 21 15,0 0-15,-21 0 16,21 21-16,0 0 0,0 0 16,1 0-16,-1 0 0,0 0 15,0 0-15,0 21 0,0 0 0,-21 0 16,22 0-16,-22 0 0,21 22 0,-21-22 15,0 0-15,0 0 0,0 22 0,0-22 16,0 0-16,0 0 0,0 0 0,-21 0 16,-1 1-16,22-1 15,-21-21-15,0 0 16,21-21 0,0-1-16,0 1 15,0 0-15,0 0 0,0 0 16,0 0-16,0-1 0,0-20 15,21 21-15,-21 0 0,21 0 0,1-1 16,-1-20-16,-21 21 0,21 21 16,0-21-16,0 0 0,0 21 0,1 0 15,-1 0-15,0 0 0,21 0 16,-21 0-16,1 0 0,-1 0 0</inkml:trace>
  <inkml:trace contextRef="#ctx0" brushRef="#br0" timeOffset="47189.38">20849 6943 0,'-21'0'0,"0"0"15,0 0-15,-1 0 16,1 0-16,21 21 16,0 0-16,-21 0 0,21 0 15,0 1-15,0 20 0,0-21 0,0 0 16,0 0-16,0 1 0,0-1 0,-21 0 15,21 0-15,0 0 0,-21 0 16,21 1-16,0-1 0,-21-21 16,-1 21-16,1-21 15,0 0 1,0 0-16,21-21 16,0 0-16,0-1 0,0 1 15,0 0-15,0-21 0,0 21 16,21-1-16,0-20 0,0 21 0,1 0 15,20-22-15,-21 22 0,21-21 0,-20 21 16,20 0-16,0-1 0,1 1 0,-1 0 16,0 21-16,1 0 0,-22 0 0,21 0 15,-21 21-15,22 0 0,-22 1 16,0-1-16,-21 0 0,0 0 0,0 0 16,0 0-16,0 1 0,0-1 0,0 0 15,0 0-15,-21 0 0,0 0 16,21 1-16,0-1 0,-22-21 0,1 21 15,21 0-15,-21-21 0,0 0 16,21-21 15,0 0-31,0 0 0,0-1 16,21 1-16,0 21 0,0-21 0,1 0 16,-1 0-16,0 0 0,0-1 0,21 1 15,-20 0-15,20 0 0,0 0 0,1 21 16,-1 0-16,-21 0 0,21 0 15,-20 0-15,20 0 0,-21 0 16,0 21-16,-21 0 0,0 0 16,0 0-16,0 1 0,0-1 0,0 0 15,0 0-15,-21 0 0,0 0 0,0 1 16,21-1-16,0 0 0,-21-21 0,21 21 16,-22-21-16,22 21 0,22-21 31,-1 0-16</inkml:trace>
  <inkml:trace contextRef="#ctx0" brushRef="#br0" timeOffset="47578.16">21992 7027 0,'0'-42'0,"0"84"0,0-105 0,0 42 15,0 0-15,-21 21 16,0 0-1,0 0-15,-1 21 0,1 0 16,0 0-16,0 0 0,21 0 0,-21 1 16,21 20-16,-21-21 0,21 0 0,0 0 15,0 1-15,0-1 0,0 0 0,0 0 16,0 0-16,21 0 16,0-21-16,0 0 0,0 0 15,0 0-15,1 0 0,-1 0 0,0 0 16,0 0-16,0-21 0,0 21 15,-21-21-15,22 21 0,-22-21 0,21 0 16,-21 0-16,0-1 0,21 1 0,-21-21 16,0 21-16,21 0 0,-21-1 15,0-20-15,0 21 0,0 0 16,0 0-16,-21 21 0,0 0 16,0 0-16,-1 0 0,1 0 15,0 0-15,21 21 31,0 0-31,0 0 16</inkml:trace>
  <inkml:trace contextRef="#ctx0" brushRef="#br0" timeOffset="47948.95">22521 6985 0,'0'0'0,"0"-21"0,0 0 16,0 0-16,-21 21 0,21-22 15,-21 22-15,0 0 0,0 0 0,-1 0 16,1 0-16,0 0 16,0 22-16,21-1 15,0 0-15,-21 0 16,21 0-16,0 0 0,0 1 16,0-1-16,0 0 0,21-21 15,-21 21-15,0 0 0,21 0 0,0-21 16,-21 22-16,0-1 0,21 0 15,1-21-15,-22 21 0,21-21 0,-21 21 16,-21-21 15,-1 0-15,1 0-16,0 0 0,21-21 0,-21 21 16,0 0-16,0 0 15,-1-21-15,1 21 0,21-21 16,0 0-1,21 21-15,1 0 0</inkml:trace>
  <inkml:trace contextRef="#ctx0" brushRef="#br0" timeOffset="48260.77">23050 6646 0,'0'0'0,"0"-63"15,0 21-15,0 20 0,0 1 16,0 0-16,0 42 16,-21 0-16,0 1 15,0 20-15,0-21 0,0 21 0,21 1 16,-22-1-16,1 0 0,0 1 16,0-22-16,21 21 0,0 1 0,-21-1 15,21-21-15,-21 21 0,21-20 0,0-1 16,0 21-16,0-21 0,0 0 0,0 1 15,0-1-15,21-21 16,0 0-16,0 0 16,0 0-16,0 0 15,-21-21-15,22-1 16,-22 1-16,0 0 0</inkml:trace>
  <inkml:trace contextRef="#ctx0" brushRef="#br0" timeOffset="48425.68">22775 6858 0,'0'0'0,"-21"0"16,42 0 15,0 0-31,1 0 0,-1 0 0,0 0 16,21 0-16,-21-21 0,1 21 0,20 0 16,-21 0-16,0-21 0,0 21 15,1-21-15,-22-1 16,0 1-16</inkml:trace>
  <inkml:trace contextRef="#ctx0" brushRef="#br0" timeOffset="48885.41">20595 6011 0,'0'0'0,"-21"0"16,21-21-1,0 0-15,0 0 0,0 0 16,0 0-16,0-1 16,21 1-16,-21 0 0,0 0 0,0 0 15,0 0-15,0-1 0,0 1 0,0 0 16,0 0-16,0 0 0,0 0 15,0-1-15,-21 22 16,21 22 0,0 20-16,0-21 0,0 0 0,0 22 15,0-1-15,0 0 0,0 1 0,21-1 16,-21 0-16,0-21 16,0 22-16,0-1 0,0-21 0,0 0 15,-21 22-15,21-22 0,-21 0 0,0-21 16,-1 21-16,1 0 0,-21-21 0,21 0 15,0 0-15,-1 0 0,1 0 0,0 0 16,0 0-16,0-21 16,21 0-16,0 0 15,0 0-15,21 0 0,0-1 16,21 1-16,-20 0 0</inkml:trace>
  <inkml:trace contextRef="#ctx0" brushRef="#br0" timeOffset="49298.03">20913 5969 0,'0'0'0,"21"0"0,0 0 16,-21 21-16,21-21 0,-21 21 0,0 1 16,0-1-16,0 0 15,0 0-15,0 0 0,0 0 16,0 1-16,0-1 0,-21 0 16,21 0-16,0 0 15,-21-21-15,21 21 16,0-42 31,0 0-47,21 0 0,0 21 15,0-21-15,-21 0 0,21-1 0,22 1 16,-22 0-16,0 0 0,0 0 0,22 0 16,-22-1-16,0 22 0,0 0 0,0 0 15,0 0-15,1 0 0,-1 0 16,-21 22-16,0-1 0,21 0 15,-21 0-15,0 21 0,0-20 0,0-1 16,0 0-16,0 0 0,-21 0 0,21 0 16,0 1-16,0-1 15,-21 0-15,-1-21 16,22 21-16,22-42 31,-1 0-31,0 21 16</inkml:trace>
  <inkml:trace contextRef="#ctx0" brushRef="#br0" timeOffset="49548.89">21738 5884 0,'0'0'16,"0"-21"-16,21-42 16,-21 42-16,0 42 15,0 0 1,0 21-16,-21-21 0,21 1 0,0 20 15,-21-21-15,0 21 0,21-20 0,-21-1 16,21 21-16,0-21 0,0 0 0,-22 1 16,22-1-16,0 0 0,0 0 15,0 0-15,0 0 0,0 1 16,22-22 0,-1 0-1,0 0-15,-21-22 0,0 1 16</inkml:trace>
  <inkml:trace contextRef="#ctx0" brushRef="#br0" timeOffset="49701.81">21526 6117 0,'-42'0'16,"63"0"15,0 0-31,1 0 16,-1 0-16,0 0 0,21 0 0,1 0 15,-22 0-15,21 0 0,-21 0 16</inkml:trace>
  <inkml:trace contextRef="#ctx0" brushRef="#br0" timeOffset="50029.61">21907 6138 0,'0'0'16,"22"0"-1,-1 0 1,0 0-16,0 0 0,0 0 16,0 0-16,1 0 0,-1-21 0,-21 0 15,21 21-15,-21-21 16,0 0-16,-21 21 31,0 0-31,-1 21 0,22 0 16,-21 0-16,0 0 0,0 1 15,21-1-15,0 0 0,-21 0 0,21 0 16,0 0-16,0 1 0,0-1 16,0 0-16,0 0 0,21-21 15,0 21-15,0-21 0,0 0 16,1 0-16,-1 0 0,0 0 16,0 0-16,0 0 0,0 0 0</inkml:trace>
  <inkml:trace contextRef="#ctx0" brushRef="#br0" timeOffset="50357.42">22267 6223 0,'0'0'0,"0"-21"16,0 0-16,0 0 0,0-1 16,21 1-16,-21 0 0,0 0 0,22 0 15,-1 0-15,0 21 0,-21-22 0,21 22 16,0 0-16,0 0 0,1 0 0,-1 0 16,0 0-16,-21 22 0,21-1 15,-21 0-15,0 0 0,0 0 16,0 0-16,0 1 0,0 20 0,0-21 15,0 0-15,-21 0 0,21 1 0,-21-1 16,0 0-16,21 0 16,-22-21-16,1 0 15,21-21 1,0 0 0,0 0-16,0-1 15,0 1-15,21 0 0,1 0 0,-1 0 16,0 0-16,-21-1 0,21 1 0,0 0 15,0-21-15,1 21 0,20-1 16,-21 1-16,0 0 0,0 21 0,1-21 16,20 0-16,-21 21 0,21 0 0</inkml:trace>
  <inkml:trace contextRef="#ctx0" brushRef="#br0" timeOffset="50826.16">23135 5842 0,'0'-21'0,"0"42"0,0-63 16,0 21-16,0-1 0,0 1 0,0 0 16,0 0-16,-21 21 31,0 0-31,21 21 0,0 0 16,-21 22-16,-1-22 0,1 21 0,0 0 15,-21 1-15,21-1 0,-1 0 16,-20 1-16,21-1 0,0 0 15,-22 1-15,22-1 0,0 0 0,0 1 16,0-1-16,0 0 0,21 1 0,-22-22 0,22 21 16,0-21-16,0 1 15,0-1-15,0 0 0,22 0 0,-1-21 16,0 0-16,0 0 0,0 0 0,0 0 16,1 0-16,-1 0 0,0-21 0,0 21 15,0-21-15,0 0 0,1-1 0,-1 1 16,-21 0-16,0 0 0,21-21 15,-21 20-15,21-20 0,-21 0 0,0 21 16,0-22-16,0 22 0,0 0 0,0-21 16,0 20-16,-21 1 15,21 0-15,-21 21 16,0 0-16,42 21 47,0-21-47,0 0 0,0 0 0,22 0 15,-22 0-15,21 0 0</inkml:trace>
  <inkml:trace contextRef="#ctx0" brushRef="#br0" timeOffset="51846.03">23685 6054 0,'0'0'0,"0"-21"0,0-1 0,-21 1 15,0 21-15,0-21 16,0 21-16,0 0 0,-1 0 15,1 0-15,0 0 0,0 21 0,0-21 16,0 21-16,-1 1 0,1-1 0,0 0 16,0 0-16,0 0 0,0 0 15,21 1-15,-22-1 0,22 0 0,0 0 16,0 0-16,0 0 0,0 1 16,22-22-16,-1 21 0,0-21 15,0 0-15,0 0 0,0 0 16,1 0-16,-1-21 15,0-1-15,0 22 0,0-21 16,0 0-16,1 21 0,-22-21 0,21 0 16,0 0-16,0-1 0,0 1 0,0 0 15,-21-21-15,22 42 0,-22-21 0,21-1 16,-21 1-16,21 21 0,-21 21 31,0 1-31,0-1 0,0 0 16,0 0-16,0 0 0,-21 0 0,21 1 15,0-1-15,0 0 0,0 0 16,0 0-16,0 0 0,0 1 16,0-1-16,21-21 15,0 0-15,0 0 16,0 0-16,1 0 0,-1 0 0,0 0 16,0-21-16,0-1 15,0 1-15,1 0 16,-1 0-16,0 0 0,0 0 15,0-1-15,-21 1 0,0 0 0,21 21 16,1-21-16,-1 21 16,0 0-1,0 0 32,0 0-47,-21-21 31,0 0-15,-21 21 15,0 0-15,21 21-16,-21-21 0,21 21 16,-21 0-16,-1-21 0,22 21 15,0 0-15,-21-21 0,21 22 0,-21-1 16,21 0-16,0 0 0,0 0 15,0 0-15,0 1 0,0-1 16,0 0-16,0 0 0,21 0 16,0-21-16,1 21 0,-1-21 15,21 0-15,-21 0 0,0 0 0,1 0 16,20 0-16,-21 0 0,0 0 0,0 0 16,1-21-16,-1 0 0,0 0 0,0 0 15,0 0-15,0-1 0,-21 1 0,22 0 16,-1 0-16,0 0 0,0 0 15,-21-1-15,21 22 0,-21-21 0,21 21 16,-21-21-16,0 42 16,0 0-16,-21-21 15,21 22-15,-21-1 0,21 0 16,0 0-16,-21 0 0,21 0 0,0 1 16,0-1-16,0 0 0,0 0 0,0 0 15,0 0-15,0 1 0,21-22 16,0 21-16,0-21 0,1 0 15,-1 0 1,0 0-16,0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10:21.0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6413 6541 0,'0'0'0,"0"-22"15,0 1-15,22 21 0,-22-21 16,0 0-16,0 0 16,0 0-1,0 42 32,21 0-31,0 0-16,-21 0 0,0 0 0,0 22 15,21-22-15,-21 21 0,21 1 16,-21-22-16,0 21 0,0 0 0,0 1 16,0-1-16,0 0 0,0 22 0,0-22 15,0 1-15,-21 20 0,21 1 0,-21-1 16,0-21-16,0 22 0,21-1 0,-22 1 16,1-22-16,21 22 0,0-1 0,0-20 15,-21 20-15,21-21 0,0 22 16,-21-22-16,21 22 0,0-22 15,0 0-15,0 1 0,0-1 0,0 0 16,0 1-16,0-22 0,0 21 0,21-21 16,-21 1-16,0-1 0,0 0 0,0 0 15,0 0-15,21-21 0,-21 21 16,0-42 15,-21 21-31,0-21 16,21 0-16,0 0 0,0 0 0,0-22 15</inkml:trace>
  <inkml:trace contextRef="#ctx0" brushRef="#br0" timeOffset="1271.76">6392 6646 0,'0'0'0,"0"-42"16,0 21-1,21 21-15,1-21 16,-22 0-16,21 21 16,-21-22-16,0 1 31,21 21 0,0 0-15,0 0-1,0 0-15,1 0 0,-1 0 0,0 0 16,0 0-16,21 0 0,1 0 0,-1 0 16,0 0-16,22 0 0,-1 0 15,1 0-15,21 0 0,-22 0 0,22 0 16,-1 0-16,22 0 0,-21 0 0,21 0 15,21 0-15,-21 0 0,-1 21 0,22-21 16,0 0-16,-21 0 0,21 0 16,-21 0-16,21 0 0,-21 22 0,21-22 15,-21 0-15,0 0 0,-1 21 16,1-21-16,0 0 0,0 0 0,-21 21 16,-1-21-16,1 0 0,0 0 0,-22 0 15,-21 0-15,1 21 0,-1-21 0,0 0 16,-20 0-16,-1 0 0,0 0 15,-21 21 1,0 0 0,-21-21-16,21 22 15,0-1-15,-21 0 0,-1 0 16,22 0-16,0 0 0,0 1 16,0-1-16,0 0 0,-21 0 0,21 0 15,-21 0-15,21 1 0,0-1 16,-21 21-16,21-21 0,0 22 15,0-22-15,-21 21 0,21 0 0,0-20 16,0 20-16,0 0 0,0 1 0,0-1 16,0-21-16,0 21 0,0 1 0,0-1 15,0 0-15,21 1 0,-21-22 0,21 21 16,-21 1-16,0-1 0,0 0 0,21 1 16,0-22-16,1 21 0,-22 0 0,0 1 15,21-22-15,0 21 0,0 1 0,-21-22 16,21 21-16,-21-21 0,0 0 15,0 22-15,21-22 0,1 0 0,-22 0 0,0 0 16,0 1-16,0-1 16,0 0-16,0 0 15,-22-21-15,1 0 16,0 21-16,0-21 16,0 0-16,0 0 0,-1 0 0,1 0 15,0 0-15,0 0 0,0 0 0,-22 0 16,22 0-16,-21 0 0,0 0 0,20 0 15,-20 0-15,-21 0 0,20 0 0,1 0 16,-22 0-16,1 0 0,-1 0 0,1 0 16,-1 0-16,-20 0 0,20 0 0,-20 0 15,20 0-15,-21-21 0,1 21 16,20 0-16,-20 0 0,-1-21 0,0 21 16,1 0-16,-22 0 0,21-21 15,0 21-15,-20 0 0,20 0 0,-21 0 16,21 0-16,1 0 0,-1 0 0,0 0 15,22 0-15,21 0 0,-22 0 0,22 0 16,21 0-16,-22 0 0,22 0 0,0 0 16,0 0-1,0 0 17,-1 0-32,22-21 15,-21-1 1,21 1-16,0 0 15,0 0-15,0 0 0,0 0 16,0-1-16,0 1 0</inkml:trace>
  <inkml:trace contextRef="#ctx0" brushRef="#br0" timeOffset="2172.04">3302 2117 0,'0'0'0,"21"-21"0,21-22 15,-20 43-15,-22-21 0,21 0 0,0 21 16,-21-21-16,21 0 0,0-1 15,0 22 1,-21 22 0,0-1-16,0 0 15,0 0-15,0 0 0,0 22 0,0-1 16,0 0-16,0 1 0,0-1 0,0 0 16,0 22-16,0-22 0,-21 22 0,21-1 15,-21-21-15,21 22 0,-21-1 16,21 1-16,-21-22 0,21 22 0,-21-1 15,-1 1-15,22-1 0,-21 1 0,0-1 16,21 1-16,-21-1 0,0 1 0,21-1 16,-21 1-16,21-1 0,-22-20 15,22 20-15,-21-21 0,21 1 16,0-1-16,0-21 0,0 22 0,0-22 16,0 0-16,0 0 0,0 0 15,21-21-15,1 0 0,-1 0 16,0 0-16,0-21 0,-21 0 15,21 0-15,0 0 0,-21-1 16,0 1-16,22-21 0,-22 0 0,21 20 16,-21-41-16,0 21 0,0-1 15</inkml:trace>
  <inkml:trace contextRef="#ctx0" brushRef="#br0" timeOffset="3076.06">3492 2223 0,'0'0'0,"0"-22"0,-21 1 32,21 0-32,21 0 15,1 21-15,-1-21 0,0 21 16,0-21-16,21-1 0,-20 22 15,20-21-15,0 21 0,1-21 16,-22 21-16,42-21 0,-20 0 0,-1 21 16,21-21-16,1 21 0,-1-22 0,22 1 15,-21 21-15,41-21 0,-20 0 16,21 0-16,0 21 0,-22-21 0,22 21 16,0-22-16,-21 22 0,21 0 0,-22 0 15,22 0-15,-21-21 0,-1 21 16,1 0-16,0 0 0,-1 0 0,1 0 15,-21 0-15,20 0 0,-20 21 0,-1-21 16,1 0-16,-1 22 0,1-22 0,-22 0 16,22 21-16,-22 0 15,0-21-15,1 0 0,-1 21 0,-21-21 16,0 21-16,0-21 0,1 21 0,-1-21 16,-21 22-16,0-1 0,0 0 0,0 0 15,0 0-15,21 0 16,-21 22-16,0-22 0,0 0 0,0 21 15,0-20-15,21 20 0,-21 0 0,0 1 16,0-1-16,0 0 0,0 1 0,0-1 16,0 0-16,-21 1 0,0 20 15,21-21-15,-21 1 0,-1-1 0,22 0 16,-21 1-16,0 20 0,21-20 16,-21-1-16,21 21 0,-21-20 0,21-1 0,-21 22 15,21-22-15,0 21 0,0-20 16,0-1-16,0 0 0,0 1 0,0-1 15,0 0-15,0 1 0,0-22 16,0 21-16,0-21 0,0 1 0,0-1 16,0 21-16,21-42 0,-21 21 0,0 0 15,0 1-15,0-1 0,0 0 16,-21-21 0,-1 0-16,1 21 0,0-21 15,0 0-15,0 0 0,-22 0 0,22 0 16,-21 0-16,0 0 15,-22 0-15,22 0 0,-22 0 0,-20 0 16,20 0-16,-21 0 0,1-21 0,-1 21 16,0 0-16,1 0 0,-22 0 0,0 0 15,0 0-15,-21-21 0,0 21 0,-21 0 16,21 0-16,-21 0 0,0 0 0,21 0 16,-21 0-16,-1 0 0,22 0 15,-21 0-15,21 0 0,21 0 0,1 21 16,20-21-16,-21 0 0,21 0 0,22 0 15,-1 0-15,1 0 0,-1 0 0,22 0 16,21 0-16,-21 0 0,20 0 16,65-21-1,-22 0-15,21 21 0,1-22 16,20 1-16,1 0 0,-1 0 16</inkml:trace>
  <inkml:trace contextRef="#ctx0" brushRef="#br0" timeOffset="3696.25">8234 2244 0,'21'-21'0,"-42"42"0,63-64 0,-21 22 15,-21 0-15,21 0 0,-21 0 0,22 0 16,-22-1-16,0 1 0,0 0 0,21 21 16,-21-21-16,0 42 31,21 0-31,-21 0 0,0 22 0,0-1 15,0 0-15,0 22 0,0-1 0,0 1 16,0 21-16,0-22 0,0 22 0,0-1 16,-21-20-16,0 21 15,21-22-15,-22 22 0,22-22 0,0 1 0,-21 20 16,0-20-16,21-1 0,-21 1 16,21-1-16,0 1 0,-21-22 0,21 1 15,-21-1-15,21 0 0,0 1 0,0-22 16,0 21-16,0-21 0,0 0 0,0 1 15,0-1-15,21-21 32,0-21-32,-21-1 15,0-20-15,0 21 0,0 0 16,0-22-16,21 1 0</inkml:trace>
  <inkml:trace contextRef="#ctx0" brushRef="#br0" timeOffset="4487.63">8424 2244 0,'0'0'0,"-21"-21"0,0-1 0,0 1 0,21 0 16,0 0-16,-21 0 0,21 0 0,-22 21 15,22-22-15,0 1 16,0 0-16,22 21 0,-1 0 15,0-21-15,21 21 0,1 0 16,-1-21-16,21 21 0,1-21 0,-1 21 16,43 0-16,-21 0 0,42-22 15,-21 22-15,0 0 0,21 0 0,21 0 16,-21 0-16,21-21 0,-21 21 0,21 0 16,-21 0-16,0 0 0,0 0 15,-21 0-15,0 0 0,0 0 0,-1 0 16,-20 0-16,21 0 0,-43 0 0,22 0 15,-21 0-15,-1 0 0,1 0 0,-22 0 16,0 0-16,-21 21 0,1-21 16,-1 0-16,0 22 0,0-1 15,-21 0-15,21 0 0,-21 0 16,0 0-16,0 1 0,0-1 16,0 0-16,0 0 0,0 0 15,0 22-15,0-22 0,0 0 0,0 21 16,0-21-16,0 22 0,0-1 0,0 0 15,0-20-15,0 20 0,0 0 0,0 1 16,0 20-16,0-21 0,0 1 16,0-1-16,0 0 0,0 1 0,0 20 15,0-20-15,0-1 0,0 0 0,0 1 16,0 20-16,0-21 0,0 1 0,0-1 16,0 0-16,0 1 0,0-1 15,0-21-15,0 22 0,0-1 0,0-21 16,0 0-16,0 0 0,0 1 15,-21-1-15,21 0 0,-21 0 0,0-21 16,21 21-16,-21-21 0,-1 0 0,1 0 16,0 21-16,-21-21 0,21 0 0,-22 0 15,1 0-15,0 0 0,-22 0 0,22 0 16,-43 0-16,22 0 0,-22 0 0,0 0 16,-21 0-16,1 0 0,-1 0 15,-21 0-15,0 0 0,-21 0 0,21 0 16,0 0-16,0 0 0,0 0 15,0 0-15,0 22 0,21-22 0,0 0 16,0 0-16,0 0 0,22 21 0,-22-21 16,21 0-16,0 0 0,1 0 0,20 0 15,-20 21-15,20-21 0,1 0 16,-1 0-16,1 21 0,-1-21 0,22 0 16,-22 0-16,22 21 0,0-21 0,20 0 15,-20 0-15,21 0 0,0 0 0,0 0 16,-1 0-16</inkml:trace>
  <inkml:trace contextRef="#ctx0" brushRef="#br0" timeOffset="5260.1">4995 4128 0,'0'0'0,"0"-22"15,0 44 1,0-1-16,0 0 0,0 0 15,0 21-15,0 1 0,0-22 16,0 21-16,0 1 0,0-22 16,0 21-16,-21 0 0,21-20 0,0 20 15,-21-21-15,21 21 0,0-20 0,0-1 16,0 0-16,-21 0 0,21 0 0,-21 0 16,21 1-16,0-1 0,0 0 15,21-21 1,0-21-1,-21 0-15,21-1 0,0 1 0,0 0 16,-21 0-16,22 0 0,-1-22 0,0 1 16,-21 21-16,21-21 15,-21-1-15,21 1 0,-21 0 0,0-1 16,0 1-16,0-22 0,0 22 0,0 0 16,0-1-16,21 22 0,-21-21 0,0 21 15,0 0-15,0-1 0,22 22 0,-1 0 16,0 0-16,0 0 0,0 22 15,0-1-15,1 0 0,-1 0 0,0 0 16,21 22-16,-21-22 0,1 0 0,20 21 16,-21-21-16,21 1 0,-20-1 0,-1 0 15,21 0-15,-21 0 0,0-21 16,1 21-16,-1 1 0,0-1 16,-21 0-1,-21-21 1,0 0-16,-1 0 0,1 0 15,-21 0-15,21 0 0,0-21 0</inkml:trace>
  <inkml:trace contextRef="#ctx0" brushRef="#br0" timeOffset="5660.29">4995 4106 0,'0'0'0,"0"-21"0,-21 21 0,21-21 15,-21 21-15,21-21 0,21 42 47,0 0-47,0 0 0,1 1 16,20 20-16,-21-21 0,0 21 0,22 1 16,-22-1-16,21 0 0,0 1 0,-20-1 15,20 0-15,-21 1 0,21-1 0,-20 0 16,20 22-16,-21-22 0,21 22 0,1-1 15,-22 1-15,21-1 0,1 1 16,-1-1-16,0 22 0,-21-22 0,22 1 16,-1 21-16,0-22 0,1 1 15,20-1-15,-20 1 0,-1-1 0,0 1 16,1-1-16,-1 1 0,21-22 0,-20 21 16,20-20-16,-20-1 0,-1-21 0,0 22 15,22-22-15,-22 21 0,0-21 0,1 0 16,-1-21-16,-21 22 0,0-22 15,1 0-15,-1 0 0,-21-22 16,-21 1-16,-1 0 16,1 0-16</inkml:trace>
  <inkml:trace contextRef="#ctx0" brushRef="#br0" timeOffset="6476.58">9948 3958 0,'0'0'0,"0"-21"16,-21 21 0,0 0-16,0 0 15,0 21-15,-22-21 0,22 21 0,0 1 16,-21-1-16,-1 0 0,22 0 15,-21 0-15,21 0 0,-22 1 0,22-1 16,-21 0-16,21 0 0,-22 0 0,22 0 16,0 1-16,0-1 0,0-21 0,-1 21 15,1 0-15,21-42 47,21 21-47,1-21 0,-1 0 16,0-1-16,0 1 0,0 0 0,22 0 15,-22 0-15,0-22 0,21 22 0,1-21 16,-1 21-16,-21-22 0,21 22 16,1 0-16,-22-21 0,21 21 0,-21-1 15,22 1-15,-22 21 0,0-21 0,0 21 16,0 0-16,1 0 0,-1 0 0,0 0 16,0 0-16,0 21 0,0 0 0,-21 1 15,22 20-15,-1 0 0,0-21 16,0 22-16,0-1 0,0 0 15,1-20-15,-22 20 0,0-21 0,21 21 16,0-20-16,0-1 0,-21 0 0,0 0 16,21 0-16,0 0 0,-42-42 62,0 21-62</inkml:trace>
  <inkml:trace contextRef="#ctx0" brushRef="#br0" timeOffset="6867.77">10033 3958 0,'0'0'0,"0"-21"16,-21 0-16,0 21 0,21-21 15,-22 21-15,22 21 31,0 0-31,0 0 0,0 22 16,0-22-16,-21 21 0,21 0 0,-21 1 16,21-1-16,-21 22 0,0-22 0,0 21 15,21-20-15,-22 20 0,1 1 0,-21-22 16,21 22-16,0-1 16,-22 1-16,22-1 0,-21 22 0,-1-22 0,1 1 15,21-1-15,-21 22 0,-1-22 16,1 1-16,21-1 0,-22 22 0,1-21 15,21-1-15,-21 1 0,-1-1 0,22 1 16,-21-1-16,21-21 0,-1 22 0,-20-22 16,21 1-16,0-1 0,0 0 0,-1 1 15,22-1-15,-21-21 0,21 21 0,-21-20 16,21-1-16,-21 0 0,21 0 16,0 0-16,0 0 0,0 1 0,-21-1 15,0-21-15,-1 0 16</inkml:trace>
  <inkml:trace contextRef="#ctx0" brushRef="#br0" timeOffset="7545.9">6646 8234 0,'0'0'0,"-42"0"0,-64 0 16,64 0-16,21 0 0,-22 0 16,22 21-16,0-21 0,0 0 0,42 21 31,21-21-31,-21 0 16,22 0-16,-1 21 0,0-21 0,22 0 15,-22 0-15,22 0 0,-1 0 0,1 0 16,-22 0-16,22 0 0,-1 0 0,1 0 15,-22 0-15,0 0 0,22 0 0,-43-21 16,21 21-16,1-21 0,-22 21 0,0-21 16,0 21-16,0-21 0,0 21 15</inkml:trace>
  <inkml:trace contextRef="#ctx0" brushRef="#br0" timeOffset="8424.16">8340 6964 0,'0'0'15,"21"0"-15,0 0 0,0 0 0,-21-21 0,21 21 16,0 0-1,-21 21 17,0 0-32,0 0 0,0 0 0,0 22 15,0-1-15,0-21 0,-21 22 0,0-1 16,21 0-16,-21 1 0,21-1 0,-21 0 16,0 1-16,21-1 0,0 0 0,-22 1 15,22-1-15,-21-21 0,21 21 16,-21-20-16,21-1 0,0 0 0,0 0 15,0 0-15,0 0 0,-21-21 0,21 22 16,0-44 15,0 1-31,21 0 16,-21 0-16,21 0 0,-21-22 16,0 22-16,21-21 0,1 21 0,-22-22 15,21 1-15,0 0 0,-21-22 16,21 22-16,0 0 0,0-22 0,1 22 15,-1-22-15,0 22 0,0 0 0,0-1 16,0 1-16,22 0 0,-22 20 0,0-20 16,21 21-16,-20 0 0,20 0 0,-21 21 15,21-22-15,-20 22 0,20 0 0,-21 0 16,21 0-16,-20 0 0,20 22 16,-21-1-16,0 0 0,22 0 0,-22 0 15,-21 0-15,21 22 0,-21-1 16,21-21-16,-21 22 0,0-1 0,0 0 15,0 1-15,0-1 0,0-21 0,0 21 16,0 1-16,0-1 0,0 0 0,0-20 16,0 20-16,0-21 0,0 0 0,0 22 15,0-22-15,0 0 0,0 0 0,-21 0 16,21 0-16,0 1 16,-21-22 15,0 0-16,-1-22 1,1 1-16,0 21 16,0-21-16,21 0 0,-21 21 0,0-21 15,-22 21-15</inkml:trace>
  <inkml:trace contextRef="#ctx0" brushRef="#br0" timeOffset="8659.36">8403 7430 0,'0'0'0,"-21"0"15,42 0 1,0 0-16,0 0 0,1 0 16,20 0-16,0-22 0,1 22 0,-1-21 15,0 21-15,22-21 0,-22 21 16,22-21-16,-22 21 0,21 0 0,-20-21 16,-1 21-16,-21-21 0,22 21 0,-22 0 15,0-22-15,-21 1 16,0 0-16,0 0 15,-21 21-15,21-21 0,-21 0 0,-1-1 16,22 1-16,-21 0 16</inkml:trace>
  <inkml:trace contextRef="#ctx0" brushRef="#br0" timeOffset="9595.87">5059 2498 0,'0'0'0,"0"-21"0,-21-1 0,21 1 15,-22-21-15,22 21 0,0 0 16,0-1-16,0 1 0,-21 0 0,21 0 16,0 42 15,0 0-15,0 22-16,0-22 0,0 21 0,-21 0 15,21 1-15,0-1 0,0 0 16,0-20-16,0 20 0,0 0 0,-21 1 15,21-22-15,0 21 0,0-21 0,0 22 16,0-22-16,0 0 0,0 0 0,0 0 16,0 0-16,0 1 0,0-1 15,0 0 1</inkml:trace>
  <inkml:trace contextRef="#ctx0" brushRef="#br0" timeOffset="9871.74">4530 3090 0,'0'0'0,"-64"64"16,43-43-16,21 0 0,0 0 16,0 1-16,0-1 0,0 0 0,21-21 15,0 21-15,22 0 0,-1-21 16,-21 21-16,43-21 0,-22 0 15,0 0-15,22 0 0,-22 0 0,22 0 16,-22 0-16,21 0 0,-20 0 0,-1 0 16,0 0-16,-20-21 0,20 0 0,-21 21 15,0-21-15,0 21 0,1-21 0,-22 0 16,21-1-16,-21 1 16,21 0-16,-21 0 0,0 0 15,21 0-15,-21-1 0,0 1 0,0 0 16,0 0-16,0 0 0,0 0 15</inkml:trace>
  <inkml:trace contextRef="#ctx0" brushRef="#br0" timeOffset="10143.59">4699 2477 0,'0'0'15,"-42"0"-15,42-43 16,0 22-16,0 0 0,21 0 0,0 21 15,21-21-15,1 21 0,-1-22 0,0 22 16,22-21-16,-1 21 0,-20-21 16,20 21-16,-21-21 0,22 21 15,-22 0-15,1-21 0,-1 21 0,0 0 16,-21 0-16,1-21 0,-1 21 16,-21 21 15,0 0-31,0 0 15,0 0-15,0 0 0,0 1 0,0-1 16</inkml:trace>
  <inkml:trace contextRef="#ctx0" brushRef="#br0" timeOffset="10416.5">5969 2836 0,'0'0'0,"0"22"16,0-1 0,0 0-16,-21-21 15,0 21-15,21 0 0,-22 0 0,22 22 16,-21-22-16,21 0 0,-21 0 0,0 22 16,0-22-16,21 21 0,-21-21 15,-1 0-15,1 22 0,0-22 0,0 0 16,0 0-16,0 0 0,21 1 0,-22-1 15,22 0-15,-21 0 0,0-21 16,42 0 0,0-21-16</inkml:trace>
  <inkml:trace contextRef="#ctx0" brushRef="#br0" timeOffset="10976.3">9673 2582 0,'0'0'0,"0"-21"15,0 0-15,0 42 32,0 0-32,0 1 15,-21 20-15,21-21 0,-21 21 16,21 1-16,0-1 0,-21 0 0,21 1 15,-22-1-15,1 0 0,21 1 16,0-22-16,0 21 0,-21-21 0,21 22 16,0-22-16,-21 21 0,21-21 0,0 1 15,-21-1-15,21 0 16,0 0-16,0 0 16</inkml:trace>
  <inkml:trace contextRef="#ctx0" brushRef="#br0" timeOffset="11211.67">9334 3387 0,'0'0'0,"-21"42"16,21-21-16,0 0 16,21 1-1,1-22-15,-1 0 0,0 0 0,0 0 16,0 0-16,22 0 0,-1 0 0,0 0 15,-21 0-15,22 0 0,-1 0 16,0 0-16,1 0 0,-22-22 0,0 22 16,21-21-16,-20 21 0,-1-21 0,0 21 15,-21-21-15,0 0 0,0 0 16,0-1-16,0 1 0,0 0 16,0 0-16,0 0 0</inkml:trace>
  <inkml:trace contextRef="#ctx0" brushRef="#br0" timeOffset="11504.02">9334 2794 0,'0'0'0,"-21"0"0,21-21 15,0 0-15,21 0 0,1-1 16,-1 22-16,21-21 0,-21 0 15,22 0-15,-1 21 0,0-21 16,1 0-16,-1 21 0,0-22 0,1 22 16,-1 0-16,21-21 0,-20 21 0,-22 0 15,21 0-15,-21-21 0,1 21 16,-1 0-16,-21 21 47,0 0-47,21 1 15</inkml:trace>
  <inkml:trace contextRef="#ctx0" brushRef="#br0" timeOffset="12143.75">10626 2942 0,'-22'0'15,"1"0"-15,0 0 16,21-21-16,0 0 16,0 0-16,0 0 15,0-1 1,64 22 0,-43 0-16,0 0 0,-21 22 15,21-22-15,0 21 0,0 0 16,-21 0-16,0 0 0,0 0 0,0 22 15,0-22-15,0 0 0,0 21 0,0-20 16,-21 20-16,0-21 0,0 21 0,-21-20 16,20 20-16,1-21 0,0 0 0,-21 0 15,21 1-15,-1-1 0,1 0 16,0 0-16,0-21 0,0 21 0,0-21 16,-1 0-16,1 0 15,21-21 1,0 0-16,0 0 15,0 0-15,0-1 0,0 1 0,0 0 16,0 0-16,21 0 0,-21 0 16,0-1-16,22 1 0,-1 21 15,-21-21-15,21 21 0,0 0 16,0 21-16,0 0 0,1 1 16,-1-1-16,-21 0 0,21 0 15,0 0-15,0 0 0,0 1 0,1-1 16,-1-21-16,0 21 0,0 0 0,21-21 15,-20 0-15,20 21 0,0-21 0,-21 0 16,22 0-16,-22 0 0,21 0 0,-21 0 16,22 0-16,-22 0 0,0 0 0,0-21 15,-21 0 1,21 21-16,-21-21 0,0 0 0,0-1 16,0 1-16,0 0 15,0 0-15,0 0 0,-21 21 16,21-21-16</inkml:trace>
  <inkml:trace contextRef="#ctx0" brushRef="#br0" timeOffset="17423.32">12001 6075 0,'0'0'0,"0"-21"16,22 21-16,-22-21 0,0-1 16,0 1-16,0 0 0,0 0 15,0 0-15,0 0 16,-22 21-16,1 0 0,0 0 16,0 0-16,0 0 0,-22 0 0,22 0 15,0 0-15,0 0 0,-21 21 0,20 0 16,1 0-16,0 0 0,0 0 0,0 22 15,0-22-15,-1 21 16,22 1-16,-21-22 0,21 21 0,-21 0 16,21 1-16,0-1 0,0 0 0,0 1 15,0-1-15,0 0 0,0-20 0,0 20 16,0-21-16,21 21 0,0-20 0,1-1 16,-1 0-16,0 0 0,0-21 0,21 0 15,1 21-15,-22-21 0,21 0 0,1 0 16,-1 0-16,0 0 0,1-21 15,-1 0-15,0 0 0,1 0 0,-1-1 16,0 1-16,1-21 0,-1 21 0,-21-22 16,0 1-16,22 0 0,-22-1 0,0 1 15,0 0-15,0-22 0,0 22 16,-21 0-16,22-1 0,-1-20 0,-21 20 16,0 1-16,21 0 0,-21-1 15,21 1-15,-21 21 0,0-21 0,0 20 16,0 1-16,21 0 0,-21 42 31,0 0-31,0 1 0,0-1 0,0 21 16,0 0-16,0-20 0,0 20 15,0 0-15,0 1 0,-21-1 0,21 0 16,-21 1-16,0 20 0,21-21 0,0 1 16,0-1-16,-21 0 0,21 1 15,0-1-15,0-21 0,0 22 0,0-22 16,21 21-16,-21-21 0,21 0 0,0 1 15,0-22-15,0 21 0,1-21 16,20 0-16,-21 0 0,0 0 0,22 0 16,-1 0-16,-21-21 0,21 21 0,-20-22 15,20 1-15,0 0 0,-21 0 0,1 0 16,20 0-16,-21-22 0,0 22 0,-21-21 16,0 21-16,21-22 0,-21 1 0,0 21 15,0-22-15,0 22 0,0 0 0,0 0 16,-21 0-16,0 21 15,0-21-15,0 21 0,0 0 16,-1 0-16,1 21 0,0-21 0,0 21 16,0 0-16,0 0 0,-1 0 0,1 1 15,0 20-15,0-21 0,0 21 0,21-20 16,0 20-16,0-21 0,0 21 0,-21-20 16,21-1-16,0 21 0,0-21 0,0 0 15,0 1-15,21-22 16,0 0-16,0 0 0,0 0 15,0 0-15,1 0 0,20 0 0,-21 0 16,0 0-16,0-22 0,1 1 0,-1 0 16,0 0-16,0 0 0,0 0 15,0-1-15,-21-20 0,0 21 0,22 0 16,-22-22-16,0 22 0,21 0 0,-21-21 16,0 21-16,0-1 0,0 1 15,0 0-15,-21 21 31,-1 21-31,1 0 0,21 1 0,0-1 16,-21 0-16,0 0 0,21 0 0,0 22 16,0-22-16,0 0 0,0 21 0,0-21 15,0 1-15,0-1 0,0 0 16,0 0-16,0 0 0,21 0 16,0-21-16,0 0 0,1 22 15,-1-22-15,0 0 0,21 0 0,-21 0 16,22 0-16,-1 0 0,0-22 0,1 1 15,-22 21-15,21-21 0,1 0 0,-1-21 16,0 20-16,1-20 0,-1 21 0,-21-21 16,21 20-16,-20-20 0,-1 21 15,0-21-15,-21 20 0,0 1 16,-21 21 0,0 0-16,-1 21 0,1-21 15,0 22-15,0-1 0,0 0 0,0 0 16,-1 0-16,22 0 0,0 1 0,0-1 15,0 21-15,0-21 0,0 0 16,0 1-16,0-1 0,22 0 16,-22 0-16,21-21 0,0 21 0,-21 0 15,21 1-15,0-22 16,-21 21-16,-21-21 31,0 0-31,0-21 16,0-1-16,-1 22 0,22-21 15,-21 21-15,0-21 0,0 21 16,0 0 0,0 0-1,21 21-15,0 0 16,0 1-16,0-1 16,0 0-16,21-21 0,0 0 15,-21 21-15,21-21 0,0 0 0,0 0 16,1 0-16,-1 0 0,0 0 0,21 0 15,-21 0-15,22 0 0,-22 0 0,21 0 16,1 0-16,-22-21 0,21 0 16,0 21-16,1-21 0,-22-1 0,21 1 15,-21 0-15,22 0 0,-22 0 0,0 0 16,0-22-16,0 22 0,-21 0 0,0-21 16,0 20-16,0 1 0,0 0 0,0 0 15,0 0-15,-21 21 31,21 21-15,0 0-16,0 0 0,0 0 16,0 1-16,0-1 0,0 0 0,0 0 15,0 0-15,0 0 0,0 1 0,0-1 16,0 0-16,0 0 0,-21 0 16,21 0-16,0 1 0,-21-22 15,0 0-15,0 21 0,-1-21 16,1 0-16,0 0 0,0 0 0,0 0 15,0 0-15,-1 0 16,22-21 0,0-1-16,22 1 15</inkml:trace>
  <inkml:trace contextRef="#ctx0" brushRef="#br0" timeOffset="18195.71">15452 6033 0,'0'-22'0,"21"-20"15,-42 42 16,21 21-31,-22 0 0,1 1 16,0-1-16,0 21 0,21-21 0,-21 22 16,0-22-16,-1 21 0,22 0 0,-21 1 15,0-22-15,0 21 0,0 1 0,0-22 16,21 21-16,-22-21 0,1 22 0,0-22 16,0 0-16,0 0 0,21 0 0,0 0 15,-21 1-15,21-44 47,0 1-47,21 21 0,-21-21 16,0-21-16,0 21 0,21-1 0,0-20 15,0 0-15,-21-1 0,21 22 0,1-21 16,-1 0-16,0-1 0,21 1 0,-21 0 16,1-1-16,20 1 0,-21 0 0,21-1 15,1 22-15,-22-21 0,21 21 16,-21-1-16,22 1 0,-1 0 0,-21 21 15,22 0-15,-22 0 0,0 21 0,0 0 16,0 1-16,0-1 0,1 21 0,-1 0 16,0 1-16,-21-1 0,0 0 0,0 1 15,0-1-15,0 22 0,0-22 16,0 21-16,0-20 0,0-1 16,0 0-16,0 1 0,-21-1 0,21-21 15,0 22-15,0-22 0,0 0 0,-21 0 16,21 0-16,-22-21 0,22 21 0,-21-21 15,21-21 17,-21 0-32,21 0 15,0 0-15,-21 0 0,0-1 0,21 1 16,-21 0-16,-1 0 0</inkml:trace>
  <inkml:trace contextRef="#ctx0" brushRef="#br0" timeOffset="18416.59">15219 6350 0,'0'0'0,"21"0"31,0 0-31,0 0 0,22 0 0,-22 0 16,21 0-16,0 0 0,1 0 0,-1 0 16,-21 0-16,22 0 0,-22 0 0,21 0 15,-21 0-15,0 0 0,1 0 0,-1-21 16,-21 0 15,0 0-15</inkml:trace>
  <inkml:trace contextRef="#ctx0" brushRef="#br0" timeOffset="23359.73">16891 6202 0,'0'-21'0,"0"0"15,0-1 1,0 1-16,0 0 16,21 21-1,-21 21 1,21 0 0,-21 1-16,0-1 0,0 0 15,0 0-15,0 0 0,0 22 16,0-22-16,0 0 0,0 0 0,0 21 15,0-20-15,0-1 0,0 0 16,0 0-16,0 0 0,0-42 78,0 0-78,0 0 31,0 0 610,21 21-63,-21-22-578,-21 22 860,0 0-845,0 0-15,0 0 16</inkml:trace>
  <inkml:trace contextRef="#ctx0" brushRef="#br0" timeOffset="24487.82">9800 6816 0,'0'-21'32,"-21"21"-17,0 0-15,0 0 16,-1 0-16,1 0 0,0 0 16,0 0-16,0 0 0,0 21 15,21 0-15,-22 0 0,1 0 16,21 0-16,0 1 0,0-1 0,0 0 15,0 0-15,0 0 0,0 0 16,0 1-16,0-1 0,0 0 16,21-21-16,1 0 0,-1 0 15,0 0-15,0 0 16,0 0-16,22 0 0,-22 0 0,0 0 16,0 0-16,0-21 0,0 21 15,1-21-15,-22-1 0,21 22 0,0-21 16,0 0-16</inkml:trace>
  <inkml:trace contextRef="#ctx0" brushRef="#br0" timeOffset="25064.11">10012 6477 0,'-21'-21'15,"42"42"-15,-64-63 0,22 42 0,0-21 0,0 21 16,0 0-16,0 0 0,-22 0 0,22 0 15,0 0-15,-21 0 0,20 0 16,1 21-16,-21 0 0,21 0 0,0 0 16,-1 0-16,1 22 0,0-22 0,0 21 15,0 1-15,0-22 0,21 21 16,0 0-16,-22 1 0,1-22 0,21 21 0,0 1 16,-21-22-16,21 21 0,0-21 15,0 0-15,0 1 0,0 20 16,0-21-16,0 0 0,21 0 0,0 1 15,1-1-15,-1 0 0,0-21 0,0 21 16,21 0-16,-20-21 0,20 0 0,0 0 16,1 0-16,-1 0 0,0 0 0,1 0 15,-22 0-15,21 0 0,0-21 16,1 0-16,-22 0 0,21 21 0,-21-21 16,22-1-16,-22-20 0,0 21 0,0 0 15,-21 0-15,0-22 0,21 22 0,-21-21 16,0-1-16,0 1 0,0 0 0,0-1 15,0-20-15,0 21 0,0-1 0,-21-20 16,0 20-16,21 1 16,-21 21-16,0-21 0,0 20 0,-1 1 15,1 21-15,0 0 0,-21-21 0,21 21 16,-22 0-16,1 0 0,21 21 0,-22 0 16,1 1-16,0-1 0,-1 21 0,22-21 15,-21 22-15,0-22 0,20 21 16,1-21-16,0 22 0,0-22 0,0 21 15,21-21-15,0 0 0,-21 1 0,-1-1 16,22 0-16,-21 0 0,21 0 16,0 0-16,0 1 0,0-1 15,21-21-15,1 0 16</inkml:trace>
  <inkml:trace contextRef="#ctx0" brushRef="#br0" timeOffset="26204.22">16912 5906 0,'-21'0'0,"21"-22"47,21 22-47,-21-21 0,21 21 16,0-21-16,1 21 0,-22-21 0,-22 21 31,1 0-15,0 21-16,0 0 15,0-21-15,21 21 0,-21 1 0,-1-1 16,22 0-16,0 0 16,0 0-1,22-21 1,-1 0-16,0 0 0,0 0 0,0 0 0,0 0 16</inkml:trace>
  <inkml:trace contextRef="#ctx0" brushRef="#br0" timeOffset="27124.23">17357 6138 0,'0'0'0,"21"-21"0,-21 42 63,0 1-63,0-1 0,0 0 16,0 21-16,0-21 0,0 1 0,0-1 15,0 21-15,0-21 0,0 0 16,0 22-16,0-22 0,0 0 0,0 0 15,0 0-15,-21 1 0,21-1 16,-22-21 0,1 0-1,0-21-15,21-1 16,0 1-16,0 0 0,0 0 16,0 0-16,0 0 0,0-1 15,0 1-15,0-21 0,0 21 0,0 0 16,21-22-16,0 22 0,1 0 0,-1-21 15,21 20-15,-21 1 0,22 21 0,-1-21 16,-21 21-16,21 0 0,1 0 16,-1 0-16,0 0 0,1 0 0,-22 21 15,21 0-15,-21-21 0,1 22 0,-1-1 16,0 21-16,-21-21 0,21 0 0,-21 1 16,0-1-16,0 0 0,0 0 0,0 0 15,0 0-15,-21 1 0,21-1 16,-21 0-16,0 0 0,-1 0 15,22 0-15,-21-21 16,0 0-16,21-21 16,0 0-1,0 0-15,0-21 0,21 20 16,-21 1-16,21 0 0,1 0 16,-1 0-16,0-22 0,0 22 0,0 0 15,22 0-15,-22 0 0,21 0 0,-21-1 16,0 22-16,22 0 0,-22 0 0,0 0 15,0 0-15,22 0 0,-22 22 16,-21-1-16,21 0 0,-21 0 16,0 0-16,0 0 0,0 1 0,0-1 15,0 0-15,0 21 0,0-21 16,-21 1-16,21-1 0,0 0 0,-21 0 16,21 0-16,-22 0 0,22 1 0,-21-22 15,21 21-15,21-21 16,1 0-1</inkml:trace>
  <inkml:trace contextRef="#ctx0" brushRef="#br0" timeOffset="27416.1">18542 6265 0,'0'0'0,"0"-21"0,0-42 16,0 42-16,0-1 0,-21 22 31,21 22-16,-21-1-15,21 0 0,0 21 0,0 1 16,0-1-16,-22 0 0,22 1 0,0 20 16,0-21-16,0 22 0,0-22 0,0 22 15,-21-1-15,21 1 0,-21-1 0,21-20 16,-21 20-16,0 1 0,0-1 0,-1 1 16,22-22-16,-21 21 0,0-20 15,0-1-15,21 0 0,-21-20 0,21 20 16,0-21-16,0 0 0,0-42 31,0 0-15,0-21-16,0 20 0,0-20 0</inkml:trace>
  <inkml:trace contextRef="#ctx0" brushRef="#br0" timeOffset="27663.95">18436 6604 0,'-21'64'0,"42"-128"0,-21 22 0,21-22 0,-21 22 16,0-22-16,0 22 0,0 21 15,21-21-15,1 20 0,-1 1 0,0 0 16,0 0-16,0 21 0,0 0 0,1 0 16,-1 0-16,0 0 0,0 0 0,0 0 15,0 0-15,1 21 0,-22 0 16,0 0-16,0 1 0,0 20 16,0-21-16,-22 0 0,1 22 15,-21-22-15,21 0 0,-22 21 0,1-21 16,0 1-16,21-1 0,-22 0 0,1-21 15,0 21-15,20-21 0,1 21 0,0-21 16,0 0-16,0 0 0,21-21 16,0 0-16</inkml:trace>
  <inkml:trace contextRef="#ctx0" brushRef="#br0" timeOffset="27911.81">18965 5927 0,'0'0'15,"21"-43"-15,1 1 0,-1 0 0,-21-1 0,0 22 16,0 0-16,0 0 0,0 0 0,0 42 16,0 0-1,0 0-15,0 0 0,0 22 0,0-1 16,0 0-16,0 1 0,0-1 0,-21 0 16,-1 1-16,22-1 0,0 0 0,-21 1 15,21-1-15,-21 0 0,21-20 0,-21 20 16,21-21-16,0 0 0,0 22 15,0-22-15,0 0 0,0 0 16</inkml:trace>
  <inkml:trace contextRef="#ctx0" brushRef="#br0" timeOffset="29849.06">19029 6329 0,'0'0'0,"21"-21"16,-21 0-16,21 21 0,-21-22 15,21 22-15,0 0 0,1-21 16,-1 21-16,0 0 0,0-21 0,0 21 16,-21-21-16,21 21 0,-21-21 0,22 21 15,-22-21-15,0-1 16,-22 22 0,1 0-1,0 0-15,0 0 0,0 22 0,0-1 16,-1-21-16,1 21 0,21 0 0,0 0 15,-21 0-15,21 1 0,0-1 0,0 0 16,0 0-16,0 0 0,21 0 0,0 1 16,1-1-16,-1 0 15,0-21-15,0 0 0,0 0 0,0 0 16,1 0-16,-1 0 0,21 0 0,-21 0 16,0-21-16,22 21 0,-22-21 15,21-1-15,-21 1 0,1 0 0,-1 21 16,0-21-16,0 0 0,-21 0 0,21-1 15,-21 1-15,21 0 0,-21 0 16,0 42 15,0 0-31,-21 0 0,0 1 16,21-1-16,-21 21 0,21-21 0,0 0 16,-21 1-16,0-1 0,21 0 15,-22 0-15,22 0 0,0 0 0,0 1 16,0-1-16,0-42 47,0-1-47,0 1 15,0 0-15,22 0 0,-22 0 16,21 0-16,0-1 0,-21-20 0,21 21 16,0 0-16,0 0 0,-21-1 0,22 1 15,-1 0-15,0 21 0,0-21 16,0 21-16,0 0 0,-21 21 15,22 0-15,-1 0 16,-21 1-16,0-1 0,0 0 16,0 0-16,21 0 0,-21 0 0,0 1 15,0-1-15,0 0 0,0 0 16,0 0-16,0 0 16,0-42 15,0 0-31,21 21 15,-21-21-15,21 0 0,0 0 0,1-1 16,-22 1-16,21 0 0,0 0 0,0 0 16,0 0-16,0-1 0,1 1 0,-1 0 15,0 0-15,0 0 0,0 21 0,0 0 16,1 0 0,-22 21-16,0 0 0,0 0 15,0 0-15,0 1 16,0-1-16,0 0 0,-22 0 0,22 0 15,-21 22-15,21-22 0,0 0 0,0 0 16,0 0-16,0 0 0,21 1 0,1-1 16,-1-21-16,0 21 0,21-21 15,-21 0-15,1 0 0,20 0 0,-21 0 16,21 0-16,-20 0 0,20 0 0,-21 0 16,0-21-16,0 0 0,1 21 0,-1-22 15,0 1-15,0 0 0,-21-21 0,0 21 16,21-1-16,0-20 0,-21 21 15,22-21-15,-22 20 0,0 1 0,0 0 16,0 0-16,-22 21 31,1 0-31,0 21 0,0 0 0,21 0 16,-21 1-16,0 20 0,21-21 0,-22 0 16,22 22-16,0-22 0,0 0 15,0 0-15,0 0 0,0 0 0,0 1 16,0-1-16,22-21 0,-1 21 0,0-21 15,0 21-15,21-21 0,-20 0 0,20 0 16,-21 0-16,21 0 0,-20 0 0,-1-21 16,21 0-16,-21 21 0,0-21 15,1-1-15,-1 1 0,0 0 16,0 0-16,0 0 0,0 0 0,-21-1 16,0 1-16,0 0 0,-21 42 31,21 0-31,-21 1 15,0-1-15,21 0 0,-21 0 16,0 0-16,21 0 0,-22 1 0,1-22 16,21 21-16,-21 0 0,21 0 0,0 0 15,0 0-15,21-42 47,0 0-47,1 0 16,-1 0-16,-21 0 0,21-1 15,0 1-15,0 0 0,0 0 0,-21 0 16,43 0-16,-43-1 0,21 22 0,0-21 16,0 21-16,0 0 15,-21 21-15,0 1 16,0-1-16,0 0 0,0 0 16,0 0-16,0 0 0,0 1 0,0-1 15,0 0-15,0 0 0,0 0 16,22-21-1,-1 0-15,0 0 16,0 0-16,0 0 16,0 0-16,-21-21 0,22 21 0,-1-21 15,0 0-15,-21 0 0,21-1 0,0 1 16,0-21-16,1 21 0,-1-22 0,0 1 16,0 0-16,0-1 0,0 1 0,1 0 15,-1-1-15,0 1 0,0-21 0,0 20 16,0 22-16,1-21 0,-22 21 15,0-1-15,0 1 0,0 42 16,-22 1 0,1-1-16,0 21 0,0-21 0,0 22 15,0-1-15,-1-21 16,1 21-16,21 1 0,-21-1 0,21 0 16,-21-20-16,21 20 0,0-21 0,0 21 15,0-20-15,0-1 0,0 0 0,0 0 16,0 0-16,21 0 0,0-21 15,0 0-15,1 0 0,-1 0 16,0 0-16,0 0 0,-21-21 16,21 21-16,0-21 0,1 0 0,-1 0 15,-21 0-15,21-1 0,0 1 0,-21 0 16,0 0-16,0 0 0,21 21 16,-21-21-16,0 42 31,-21-21-31,21 21 0,0 0 0,-21 0 15,0 0-15,21 1 0,-21-1 0,21 0 16,0 0-16,0 0 0,-22 0 0,22 1 16,-21-1-16,21 0 15,0-42 17,0 0-17,0-1-15</inkml:trace>
  <inkml:trace contextRef="#ctx0" brushRef="#br0" timeOffset="30055.94">21357 6117 0,'0'0'0,"-21"0"0,-21 0 0,20 0 16,1 0-16,42 0 31,1 0-16,-1 0-15,0 0 0,21 0 0,-21 0 16,22 0-16,-22 0 0,21 0 16,-21 0-16,22 0 0,-22 0 0,21 0 0,1 0 15,-22-21-15,21 21 0</inkml:trace>
  <inkml:trace contextRef="#ctx0" brushRef="#br0" timeOffset="30384.34">22500 5842 0,'0'0'15,"21"-21"-15,0 21 0,-21 21 31,0 0-15,0 22-16,-21-22 0,21 0 16,-21 0-16,0 21 0,0-20 0,21-1 15,-21 21-15,-1-21 0,1 0 0,21 1 16,0-1-16,-21 0 0,0 0 16,21 0-16,0 0 0,0 1 0,0-1 15,0 0-15,0 0 0,0 0 16,0 0-1</inkml:trace>
  <inkml:trace contextRef="#ctx0" brushRef="#br0" timeOffset="30601.22">22161 6477 0,'0'0'0,"-21"21"16,21 0-16,0 1 0,0-1 15,21 0-15,1-21 16,-1 0-16,0 21 0,0-21 0,21 0 16,-20 0-16,20 0 0,0 0 15,1 0-15,-22 0 0,21 0 16,-21 0-16,22 0 0,-22 0 0,-21-21 16,21 0-16,-21 0 0,21-1 0,-21 1 15,21-21-15,-21 21 0</inkml:trace>
  <inkml:trace contextRef="#ctx0" brushRef="#br0" timeOffset="30832.08">22373 5821 0,'0'0'0,"-21"0"0,42 0 31,0 0-16,0 0-15,1 0 0,-1 0 0,21 0 16,-21 0-16,0 0 0,22 0 0,-22 0 16,0 0-16,0 0 0,0 0 15,-21 21-15,0 0 16,0 0-16,0 1 16,0-1-16</inkml:trace>
  <inkml:trace contextRef="#ctx0" brushRef="#br0" timeOffset="31123.92">23220 6583 0,'-21'0'0,"-1"0"15,1-21-15,0 21 16,0 0-16,21 21 15,-21 0-15,0 0 16,-1 0-16,22 1 0,-21 20 0,0-21 16,0 0-16,0 0 0,21 1 0,-21-1 15,-1 0-15,1 0 0,0 0 16,0-21-16,0 21 0,21 1 16,-21-22-16,21 21 0,-22-21 15,44 0 1,-1 0-16,0 0 15</inkml:trace>
  <inkml:trace contextRef="#ctx0" brushRef="#br0" timeOffset="31432.12">23812 5927 0,'0'0'0,"0"-21"0,0-1 0,0 1 16,0 0-16,0 42 31,0 0-15,-21 1-16,0-1 0,0 0 16,21 21-16,0-21 0,-21 1 0,0-1 15,21 0-15,-22 21 0,22-21 16,0 1-16,0-1 0,-21 0 15,21 0-15,0 0 0,-21 0 0,21 1 0,0-1 16,0 0-16,0 0 16,0 0-1,0 0-15</inkml:trace>
  <inkml:trace contextRef="#ctx0" brushRef="#br0" timeOffset="31664.61">23431 6498 0,'0'0'16,"-21"0"-16,21 21 0,-21-21 0,0 22 0,21-1 16,0 0-1,0 0-15,21-21 16,0 0-16,-21 21 0,21-21 16,1 0-16,20 0 0,-21 0 0,0 21 15,22-21-15,-1 0 0,-21 0 0,0 0 16,22 0-16,-22 0 0,0 0 0,0 0 15,0-21-15,0 0 0,1 0 16,-22 0-16,0 0 16,0-1-16</inkml:trace>
  <inkml:trace contextRef="#ctx0" brushRef="#br0" timeOffset="31919.53">23622 5863 0,'0'0'0,"-21"-21"0,-43-21 16,64 21-1,0-1 1,21 22-16,1-21 0,-1 21 16,0 0-16,0 0 0,21 0 0,-20-21 15,20 21-15,-21 0 0,21 0 0,1 0 16,-22 0-16,21 0 0,-21 0 0,1 0 15,-1 0-15,0 0 16,0 21-16,0-21 0,0 21 0,1-21 16,-22 22-16,21-1 0,0 0 15</inkml:trace>
  <inkml:trace contextRef="#ctx0" brushRef="#br0" timeOffset="32327.98">24193 6414 0,'0'0'0,"-21"0"15,0 0 1,42 0 0,0-22-16,1 22 0,-1 0 15,0 0-15,0 0 0,0 0 16,0 0-16,-21 22 0,0-1 15,0 0-15,-21 0 16,0 0-16,0 0 0,0 1 0,0-1 16,-22 21-16,22-21 0,-21 0 0,-1 1 15,22-1-15,-21 0 0,21 0 0,0 0 16,-1-21-16,1 21 0,0 1 16,21-1-16,0 0 15,0 0 1,0 0-16,21-21 0,0 0 15,22 0-15,-22 0 0,0 0 0,21 0 16,-20 0-16,20 0 0,0 0 0,1 0 16,-22 0-16,21 0 0,0 0 15,-20 0-15,-1 0 0,0-21 0,0 21 16,-21-21-16,0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22:07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2011 0,'0'-21'47,"21"21"-32,0 0-15,-21-21 16</inkml:trace>
  <inkml:trace contextRef="#ctx0" brushRef="#br0" timeOffset="903.99">3238 1757 0,'0'0'0,"-21"0"15,21-21-15,0 0 16,-21 21-16,21-22 0,0 1 16,0 0 15,-21 21-31,0 21 15,21 0 1,0 1-16,0-1 16,0 21-16,0-21 0,-21 22 0,21-22 0,-22 21 15,22 0-15,0 1 0,0-1 16,-21 0-16,21 1 0,-21 20 16,21-20-16,-21 20 0,21 1 0,0-1 15,-21 22-15,0-22 0,-1 1 16,22 20-16,-21-20 0,21-1 0,-21 1 15,0 21-15,0-22 0,21 1 0,-21-1 16,21 1-16,-22-1 0,1-21 16,21 1-16,0 20 0,0-42 0,0 22 15,-21-22-15,21 21 0,0-21 16,0 1-16,-21-22 16,21-22-1,0 1-15,0 0 0,0 0 16,0 0-16,0-22 0,0 1 15,0 21-15,0-21 0,0-22 0</inkml:trace>
  <inkml:trace contextRef="#ctx0" brushRef="#br0" timeOffset="1940.55">3217 1926 0,'0'0'0,"0"-21"0,-21 0 0,0 21 16,21-21-16,-21 21 0,21-21 16,0-1-16,0 1 31,21 21-16,0 0-15,0-21 0,0 21 16,1 0-16,-1-21 0,21 21 16,-21-21-16,22 21 0,-1-21 15,21 21-15,-20-22 0,20 1 0,1 21 16,-1-21-16,22 21 0,-22-21 16,22 0-16,21 21 0,-21-21 0,20-1 15,22 22-15,-21-21 0,21 21 0,-21-21 16,21 0-16,-21 21 0,21-21 15,-21 21-15,0 0 0,-1-21 0,1 21 16,0 0-16,0 0 0,0-22 0,0 22 16,-22 0-16,22 0 0,-21 0 15,21 0-15,-22-21 0,22 21 0,-21 0 16,21 0-16,-22 0 0,1 0 16,0 0-16,-22-21 0,1 21 15,-1 0-15,-21 0 0,1 0 0,-1 0 16,0 0-16,-20 0 0,-1 0 0,0 0 31,-21 21-15,0 0-16,0 1 15,0-1-15,0 0 0,0 0 16,0 0-16,-21 22 0,21-22 0,-21 21 16,21-21-16,0 22 0,0-1 15,0 0-15,-22 1 0,22-1 0,-21 0 16,21 1-16,0-1 0,0 21 15,0-20-15,-21-1 0,21 22 0,-21-1 16,21 1-16,-21-1 0,21-21 16,0 22-16,0-1 0,0 1 0,0-1 15,-21 1-15,21-1 0,0-20 0,0 20 16,-22-20-16,22 20 0,0-21 0,0 22 16,0-22-16,0 22 0,0-22 15,-21 0-15,21 1 0,-21-22 0,21 21 16,-21-21-16,21 22 0,-21-22 0,0 0 15,21 0-15,-22-21 0,1 21 16,0 1-16,0-22 0,0 0 0,-22 21 16,22-21-16,-21 0 0,21 0 15,-22 0-15,-20 0 0,21 0 0,-22 0 16,1 0-16,-1 0 0,1 0 16,-1 0-16,-21 0 0,1 0 0,-1 0 15,-21 0-15,22 0 0,-22 0 0,0 0 16,-21 0-16,21 0 0,-21 0 0,0 0 15,0 0-15,-21 0 0,0 0 16,21 0-16,-21 0 0,21 0 0,0 0 16,0 0-16,21 0 0,-21 0 0,21 0 15,0 0-15,0 0 0,22 0 16,-1 0-16,0 0 0,22 0 16,-1 0-16,22 0 0,0 0 15,20 0-15,-20 0 0,21 0 0,0 0 16,42 0 31,0 0-47,0 21 0,0-21 0,1 21 15</inkml:trace>
  <inkml:trace contextRef="#ctx0" brushRef="#br0" timeOffset="2696.23">3471 5990 0,'0'0'0,"0"-21"0,0 0 16,0 0-16,0 0 0,0-1 0,0 1 16,0 0-16,0 0 0,0 0 15,0 0-15,0-1 0,0 1 16,-21 21-16,21 21 16,0 1-1,0 20-15,0 0 0,-21 1 0,21-1 16,-21 0-16,21 22 15,-21-1-15,21 1 0,-22 20 0,1 1 16,21 0-16,-21-1 0,0 1 0,0 0 16,0-1-16,-1 1 0,1 0 15,0-1-15,21-20 0,-21 21 0,0-22 16,21 1-16,0-1 0,0 1 0,-21-22 16,21 0-16,0-21 0,0 1 15,0-1-15,0 0 0,0 0 0,0-42 47,0 0-47,0 0 0,0-22 0,0 22 16,0-21-16,0-1 0,0-20 15,0 21-15,21-22 0</inkml:trace>
  <inkml:trace contextRef="#ctx0" brushRef="#br0" timeOffset="3451.8">3514 5969 0,'0'-42'0,"0"84"0,0-105 0,0 41 0,0 1 16,0 0-16,-22 21 0,22-21 15,0 0 1,43 21 0,-22-21-16,21 21 15,22 0-15,-22-22 0,22 22 0,-1-21 16,22 21-16,-1-21 0,22 0 0,0 21 15,21-21-15,21 21 0,-21-21 16,21 21-16,1 0 0,-1-22 0,21 22 16,-21 0-16,22 0 0,-22-21 0,0 21 15,0 0-15,-21 0 0,21 0 16,-21 0-16,-21 0 0,21 0 0,-42 0 16,-1 0-16,1 0 0,-21 0 0,-22 0 15,-21 0-15,0 0 0,0 0 16,-21 21-1,0 1-15,-21-1 0,0 0 16,0 0-16,21 0 0,-21-21 16,21 21-16,-21 1 0,21-1 15,0 0-15,0 0 0,0 21 0,0-20 16,0-1-16,0 0 0,0 21 0,0-21 16,0 22-16,0-22 0,0 21 0,0-21 15,0 22-15,0-1 0,0 0 16,0 1-16,0 20 0,0-20 0,0-1 15,0 21-15,0-20 0,0 20 0,0-20 16,0-1-16,0 0 0,0 22 0,0-22 16,0 0-16,0-20 0,0 20 15,0 0-15,0 1 0,0-22 16,0 21-16,0-21 0,0 0 0,-22 22 16,1-22-16,0 0 0,0-21 0,-21 21 15,20 0-15,1-21 0,-21 22 0,0-22 16,-1 0-16,-20 21 0,-1-21 0,1 21 15,-1-21-15,-20 0 0,-22 0 16,0 0-16,0 21 0,-21-21 0,-21 0 16,0 0-16,0 0 0,-1 0 0,-20 0 15,21 21-15,-21 0 0,-1-21 16,22 22-16,0-1 0,0-21 16,0 21-16,21 0 0,0-21 0,21 21 15,0-21-15,21 0 0,1 0 0,20 0 16,1 0-16,20 0 0,22 0 15,-21 0-15,42-21 0,0 0 16,0-21-16,0 20 0,21-20 16,0 0-16,21-1 0,1-20 0,20-1 15,1 1-15,20-22 0</inkml:trace>
  <inkml:trace contextRef="#ctx0" brushRef="#br0" timeOffset="4117.6">8255 1947 0,'0'0'0,"0"-42"15,0 21-15,0 0 0,0 0 16,0-1-16,0 1 0,21 21 0,-21-21 15,0 0-15,0 42 32,0 0-32,0 22 0,0-1 0,0 0 15,0 1-15,0 20 0,0 1 0,0 20 16,0 1-16,-21 0 16,0-1-16,0 1 0,-1 21 0,1-22 0,0 1 15,0 0-15,0 21 0,0-22 0,-22 1 16,22 0-16,0-22 0,0 22 15,21-22-15,-21 1 0,21-22 16,-22 22-16,22-43 0,0 21 0,0-21 16,0 0-16,0 1 0,0-1 0,22-42 31,-22-1-31,21 1 0,-21-21 16,21 0-16,0-1 0,-21-20 0,21-1 15,0 1-15</inkml:trace>
  <inkml:trace contextRef="#ctx0" brushRef="#br0" timeOffset="4844.64">8382 2011 0,'0'0'0,"0"-42"0,0-43 16,0 64-16,-21 0 0,21-1 15,-21 1-15,21 0 0,0 0 16,0 0-16,21 0 15,0 21 1,0 0-16,21-22 0,1 22 0,20 0 16,1-21-16,20 21 0,1-21 0,0 21 15,21 0-15,-1 0 0,1 0 16,0 0-16,0-21 0,21 21 16,0 0-16,0 0 0,-21 0 0,21 0 15,-21 0-15,-1 0 0,-20 0 16,21 0-16,-21 0 0,-1 0 0,1 0 15,0-21-15,-22 21 0,1 0 0,-1 0 16,1 0-16,-22 0 0,0 0 16,-21 0-16,22 0 0,-22 0 0,21 0 15,-21 0-15,1 0 0,-1 0 16,0 0-16,-21 21 16,0 0-1,0 0-15,0 0 16,0 22-16,0-22 15,0 0-15,0 21 0,0 1 0,-21-1 16,0 0-16,21 1 0,-22-1 0,1 0 16,21 1-16,-21-1 0,0 22 0,21-22 15,0 21-15,-21 1 0,0-22 16,-1 22-16,22-1 0,0 1 0,0-22 16,-21 22-16,21-22 0,0 21 0,0-20 15,0 20-15,0-20 0,0-1 0,0 0 16,0 22-16,0-22 0,0 0 15,0 1-15,0-22 0,-21 21 0,21 1 16,-21-22-16,21 0 0,-21 21 16,0-21-16,-22 1 0,22-1 0,-21 0 15,-1 0-15,1 0 0,-21 0 0,-1-21 16,1 22-16,-22-22 0,-21 21 16,0 0-16,0-21 0,-21 0 0,0 21 15,0-21-15,22 21 0,-1-21 0,0 0 16,0 0-16,21 21 0,-20-21 0,20 0 15,0 0-15,1 0 0,-1 0 16,21 0-16,1 0 0,-1 0 0,1 0 16,21 0-16,-1 0 0,22 0 0,-21 0 15,21 0-15,-1 0 0,1 0 0,0 0 16,0 0-16,0 0 16</inkml:trace>
  <inkml:trace contextRef="#ctx0" brushRef="#br0" timeOffset="5464.3">5715 4022 0,'0'0'16,"0"-21"-16,0-22 15,0 22-15,0 0 0,0 0 0,0 0 16,-21 21-1,0 21 1,-1-21-16,1 21 0,0 0 16,0 21-16,0-20 0,0 20 15,-1-21-15,1 0 0,0 22 0,0-22 16,0 0-16,21 0 0,0 0 16,-21-21-16,21 21 0,0-42 15,0 0 1,0 0-16,0 0 0,0 0 15,21-22-15,0 22 0,0-21 0,-21-1 16,21 1-16,0 0 0,1 21 0,-1-22 16,-21 1-16,21 21 0,0-22 15,-21 22-15,0 0 0,21 21 0,-21-21 16,21 21-16,1 0 0,-1 21 16,0 0-16,0 0 15,0 1-15,0-1 0,1 0 0,-1 21 16,0-21-16,0 22 0,0-1 0,-21-21 15,21 22-15,-21-1 0,22-21 16,-1 21-16,-21-20 0,0-1 0,0 21 16,0-21-16,0 0 0,0 1 0,0-1 15,0 0-15,0 0 16</inkml:trace>
  <inkml:trace contextRef="#ctx0" brushRef="#br0" timeOffset="5780.19">5736 4043 0,'0'-21'16,"0"42"-16,-21-85 0,0 43 0,21 0 0,0 0 15,-21 0-15,21 0 0,0 63 32,0-21-17,0 21-15,0 1 0,0-1 0,21 22 16,-21-1-16,21 1 0,-21-1 15,0 22-15,0-22 0,0 22 0,0 0 16,0-1-16,0 1 0,0 0 0,-21-1 16,0 1-16,21 0 15,-22-22-15,1 22 0,21-22 0,-21 1 16,21-1-16,-21-20 0,21-1 0,0 0 16,0 1-16,0-22 0,0 0 0,0 0 15,21-42 1,0-21-16,0 20 15,1-20-15,-1 0 0,0-22 0</inkml:trace>
  <inkml:trace contextRef="#ctx0" brushRef="#br0" timeOffset="6335.49">8615 3641 0,'21'0'15,"-21"21"32,0 0-47,-21-21 16,0 21-16,-1 0 0,1 1 0,0 20 16,0-21-16,0 21 0,0 1 15,-1-1-15,1 0 0,-21 22 0,0-1 16,20-20-16,-20 20 0,0 1 0,-22-1 15,22-20-15,-22 20 0,1-21 0,-1 22 16,1-1-16,-1-20 0,1 20 16,-22-20-16,22-1 0,-1 21 15,1-20-15,20-1 0,-20 0 0,21 22 16,-1-22-16,1-21 0,0 22 0,-1-1 16,22 0-16,-21-20 0,21 20 15,-1-21-15,1 0 0,0 22 0,21-22 16,0 0-16,-21-21 0,21 21 0,0 0 15,0-42 17,0 0-32,21-21 0,-21 20 15,21-20-15,0 0 0,1-1 0,-1-20 16,21-1-16</inkml:trace>
  <inkml:trace contextRef="#ctx0" brushRef="#br0" timeOffset="6855.31">8699 3662 0,'0'-21'16,"-21"21"-16,0 0 15,0 0-15,0 0 0,0 21 16,-1 0-16,-20-21 0,21 21 15,0-21-15,0 21 0,-1 1 16,1-1-16,0-21 0,0 21 0,0 0 16,0 0-16,-1 0 0,1 1 15,0-22-15,21 21 0,-21-21 16,0 21-16,0 0 16,21-42 15,0 0-31,21 0 15,0-1-15,0 22 0,0-21 16,0 0-16,1 0 0,-1 0 0,0 0 0,21-1 16,-21 1-16,22 0 15,-22 0-15,0 21 0,21 0 0,-20 0 16,-1 0-16,0 0 0,0 0 0,0 21 16,0 0-16,1 0 0,-22 22 0,0-22 15,21 0-15,-21 21 0,0 1 16,0-22-16,0 21 0,0 1 0,0-1 15,0-21-15,0 21 0,0-20 0,0 20 16,0-21-16,0 0 0,0 0 0,0 1 16,0-1-16,0 0 0,0 0 15,0 0-15,0 0 16,-21 1 0,-1-22-16,-20 0 0</inkml:trace>
  <inkml:trace contextRef="#ctx0" brushRef="#br0" timeOffset="7936.62">4572 6329 0,'0'0'0,"21"-21"16,0 21-16,-21-21 0,21 21 15,-21-22-15,22 1 16,-22 0-1,21 0-15,-21 0 0,0 0 16,-21 21 0,-1 0-16,1 0 15,0 0-15,0 0 0,0 0 0,-22 0 16,22 0-16,-21 21 0,21 0 0,-22 0 16,22 0-16,-21 22 15,21-22-15,-22 21 0,22-21 0,0 22 0,0-1 16,0 0-16,0 1 0,-1-22 0,22 21 15,0 0-15,0-20 16,0 20-16,0-21 0,0 0 0,0 0 16,0 1-16,22-1 0,-1 0 0,0-21 15,21 0-15,-21 21 0,22-21 0,-1 0 16,0 0-16,1 0 0,-1 0 16,0 0-16,1-21 0,-1 21 0,0-21 15,-20 21-15,20 0 0,-21 0 0,0 0 16,0-21-16,-42 21 47,0 0-47,0 21 15,-21-21-15,20 0 0,1 21 16,-21-21-16,21 21 0,-22-21 0,22 0 16,-21 0-16,0 21 0,20-21 0,1 0 15,-21 0-15,21 0 0,0 0 0,-1 0 16,1 0-16,0-21 0,0 0 15,21 0-15,0 0 0,-21-1 0,21-20 16,-21 21-16,21-21 0,0-1 0,0 1 16,0 0-16,0 20 0,0-20 15,0 0-15,21-1 0,0 22 0,0 0 16,0 0-16,22-21 0,-22 42 16,21-22-16,0 1 0,-20 0 15,20 21-15,0 0 0,-21-21 0,1 21 16,-1 0-16,0 0 0,0 0 0,-21-21 15,21 21 1,-21-21 0,0-1-16,21 1 0,-21 0 0</inkml:trace>
  <inkml:trace contextRef="#ctx0" brushRef="#br0" timeOffset="8504.29">4508 2328 0,'0'-63'15,"0"42"1,0 0-16,-21 21 16,0 0-16,0 0 15,21 21-15,-21 0 0,21 0 16,-21 0-16,21 22 0,-22-1 0,22 21 15,0-20-15,-21-1 0,21 22 0,0-1 16,0-21-16,0 1 0,0 20 16,0-20-16,0-1 0,0 0 0,0-21 15,0 22-15,0-22 0,0 0 0,0 0 16,0 0-16,0 1 0,21-22 16,-21-22 15</inkml:trace>
  <inkml:trace contextRef="#ctx0" brushRef="#br0" timeOffset="8744.15">4106 3069 0,'0'0'0,"-21"21"0,0-21 0,21 22 0,-21-1 16,21 0-16,0 0 0,0 0 16,21-21-1,21 0-15,-21 0 0,1 0 16,20 0-16,0 0 0,1 0 0,-1 0 15,0 0-15,1-21 16,-1 0-16,0 21 0,1-21 0,-1 21 0,-21-21 16,21 21-16,-20-22 0,-1 22 15,0-21-15,-21 0 0,21 21 16,-21-21-16,0 0 16,0 0-16,0-1 0,0 1 0,0-21 15,0 21-15</inkml:trace>
  <inkml:trace contextRef="#ctx0" brushRef="#br0" timeOffset="8972.62">4339 2413 0,'0'0'0,"0"-21"0,-21 21 0,21-21 0,0 0 16,0-1-16,21 22 15,0-21-15,0 0 0,1 0 0,20 0 16,-21 0-16,21-1 0,-20 22 0,20-21 15,-21 0-15,21 21 0,-20-21 16,-1 0-16,0 21 0,0 0 16,0 0-16,0 0 15,1 0-15,-1 21 16,-21 0-16,21 0 0,0 0 0,0-21 16</inkml:trace>
  <inkml:trace contextRef="#ctx0" brushRef="#br0" timeOffset="9239.98">5567 2731 0,'0'21'16,"0"0"0,-21-21-16,21 21 0,-22-21 15,22 21-15,-21 0 0,21 1 0,0-1 16,0 0-16,-21 0 0,0 0 0,21 0 15,0 1-15,-21 20 0,0-21 16,-1 21-16,22-20 0,-21-1 0,21 21 16,-21-21-16,21 0 0,-21 22 15,21-22-15,-21 0 0,21 0 0,0 0 16,21-42 0,0 0-1,21 0-15</inkml:trace>
  <inkml:trace contextRef="#ctx0" brushRef="#br0" timeOffset="9779.68">9440 2392 0,'0'0'0,"0"-21"16,0-43-16,21 43 16,-21 0-16,22 0 0,-22 0 0,0-1 15,21 22-15,0-21 16,0 21-16,-21 21 15,21 1-15,-21-1 0,21 0 0,-21 21 16,0 1-16,0-1 0,0 0 16,0 1-16,-21-1 0,0 0 15,21 1-15,-21-1 0,21 0 0,-21 1 16,21-22-16,0 21 0,0-21 0,-21 0 16,21 1-16,0-1 0,0 0 0,0 0 15,0 0-15</inkml:trace>
  <inkml:trace contextRef="#ctx0" brushRef="#br0" timeOffset="10008.79">9186 3112 0,'0'0'0,"-21"21"0,0 0 0,0 0 0,21 0 15,0 0-15,0 1 0,0-1 16,0 0-16,21-21 0,0 0 15,0 0-15,22 0 0,-22 0 0,21 0 16,0 0-16,1 0 0,-1-21 0,0 21 16,-20-21-16,20 21 0,0-22 0,-21 1 15,1 21-15,20-21 0,-21 0 16,-21 0-16,21 21 0,-21-21 0,21-1 16,-21 1-16,0 0 0,22 0 15,-22 0-15,0 0 0,0-1 16,0 1-16,0-21 0</inkml:trace>
  <inkml:trace contextRef="#ctx0" brushRef="#br0" timeOffset="10259.98">9334 2392 0,'0'0'0,"-21"-21"0,0 21 15,21-21-15,0-1 0,0 1 16,0 0-16,0 0 15,0 0-15,0 0 16,21-1-16,0 22 0,1-21 16,-1 21-16,0 0 0,0-21 15,0 21-15,0 0 16,1 0-16,-1 0 0,0 0 0,0 0 16,0 0-16,0 0 0,1 0 15,-1 0-15,0 0 0,0 21 16,0-21-16,0 21 0</inkml:trace>
  <inkml:trace contextRef="#ctx0" brushRef="#br0" timeOffset="10787.68">10245 2773 0,'0'0'0,"-22"0"0,22-21 31,0 0-31,0-1 16,22 1-16,-1 21 0,0 0 15,-21-21-15,21 21 0,0 0 16,0 21-16,-21 0 16,22-21-16,-22 22 0,0 20 0,0-21 15,0 0-15,0 0 0,0 22 16,-22-22-16,1 21 0,0-21 0,0 1 0,-21 20 15,20-21-15,-20 0 16,21 0-16,0 22 0,-22-22 0,22 0 16,0 0-16,-21-21 0,21 21 0,21 1 15,-22-22-15,1 0 0,21-22 32,0 1-32,0 0 15,0 0-15,0 0 0,0 0 0,0-1 16,0 1-16,21 0 0,1 0 15,-1 21-15,0 0 16,0 0-16,0 21 16,0 0-16,1 0 0,-1-21 15,-21 22-15,21-1 0,0 0 0,0 0 16,0 0-16,1 0 0,-1 1 0,0-1 16,0-21-16,0 0 15,-21 21-15,21-21 0,1 0 0,-1 0 16,0 0-16,0-21 15,0 0-15,-21-1 0,21 1 0,1 0 16,20-21-16</inkml:trace>
  <inkml:trace contextRef="#ctx0" brushRef="#br0" timeOffset="11953.18">14986 4847 0,'0'0'0,"0"-21"0,0 0 16,0-21-16,0 20 0,0 1 0,0 0 15,21-21-15,-21 21 0,21-1 0,-21 1 16,0-21-16,0 21 0,21 0 15,-21-22-15,22 22 0,-22 0 0,0 0 16,0 0-16,0-1 0,21 1 0,-21 0 16,21 21-16,-21 21 31,0 0-31,0 1 16,21 20-16,-21-21 0,21 21 0,-21 1 15,0 20-15,0 1 0,0-22 0,0 22 16,0 20-16,0-20 0,0-1 15,0 22-15,0-22 0,0 22 0,-21-21 16,0 20-16,-21-20 0,20 20 0,1 1 16,-21-21-16,21 20 0,-22-20 0,22 20 15,0-20-15,0-1 0,0-20 0,21 20 16,0-20-16,0 20 0,0-21 16,0 1-16,0-1 0,0-21 15,0 22-15,0-22 0,21 0 0,0-21 16,-21 21-16,21-21 0,0 0 15,1-21-15,-1 0 16,-21 0-16,0-1 0,0-20 0,21 21 16,-21-21-16,21-1 0,0 1 15,-21 0-15,0-1 0,21-20 0</inkml:trace>
  <inkml:trace contextRef="#ctx0" brushRef="#br0" timeOffset="12756.73">15325 4699 0,'0'-21'0,"0"42"0,-22-84 0,1 41 16,21 1-16,0-21 0,-21 21 15,21 0-15,0-1 0,0 1 16,0 0-16,0 0 0,0 0 0,21 0 16,0 21-16,22-22 0,-1 22 15,0 0-15,1-21 0,20 21 0,1 0 16,20-21-16,1 21 0,42 0 0,-21 0 15,42 0-15,0 0 0,0 0 16,22 0-16,20 0 0,1 0 0,-1 0 16,1 0-16,-1 0 0,1 0 15,20 0-15,-20 21 0,-1-21 16,-20 21-16,-1-21 0,0 22 0,1-22 16,-22 21-16,-21-21 0,0 0 0,0 21 15,-21-21-15,-22 0 0,1 0 16,-43 0-16,22 0 0,-22 0 0,-21 0 15,1 0-15,-1 0 0,-21 21 0,0 0 32,-21-21-32,21 21 15,-22 1-15,1-1 0,21 0 0,0 0 16,-21 0-16,21 22 0,-21-1 0,21 0 16,0 1-16,0-1 0,-21 21 15,21 1-15,0-22 0,0 22 16,0-22-16,0 22 0,0-1 0,0-21 15,0 22-15,0-22 0,0 22 0,0-1 16,0-20-16,0 20 0,0 1 0,0-22 16,21 21-16,-21-20 0,21 20 15,-21-20-15,21-1 0,-21 0 0,0 1 16,0-22-16,0 21 0,0-21 0,0 0 16,0 1-16,0-1 0,0 0 0,0 0 15,-21 0-15,0-21 0,0 21 16,0-21-16,-1 0 0,-20 0 15,0 22-15,-1-22 0,1 0 0,0 0 16,-22 0-16,1 0 0,-1 21 0,-20-21 16,-1 0-16,0 0 0,1 0 0,-1 0 15,-21 0-15,0 0 0,-21 0 0,0 0 16,-21 0-16,0 0 0,-21 0 0,-1 0 16,1 0-16,-22 0 0,1 0 0,-22 0 15,22 0-15,-1 0 0,1 0 16,20 0-16,1 0 0,0 0 0,21 0 15,-1 0-15,22 0 0,0 0 0,0 0 16,22 0-16,20 0 0,0 0 16,1-21-16,20 21 0,22 0 0,-1 0 15,22 0-15,0 0 0,21-22 16,0 1 0,21 21-16,22-21 0,-1 21 0,0-21 15,1 0-15,20 21 0,1-21 0,20-1 16,-20 1-16</inkml:trace>
  <inkml:trace contextRef="#ctx0" brushRef="#br0" timeOffset="13180.38">17632 5186 0,'0'0'0,"0"-42"16,-21 20-16,-1 1 0,1 21 15,0-21-15,0 21 0,0-21 16,0 21-16,-22 0 0,22 0 0,-21 0 16,-1 0-16,22 21 0,-21 0 0,0 0 15,-1 22-15,1-22 0,0 21 16,-1-21-16,1 22 0,0-1 0,20 0 15,-20 1-15,21 20 0,0-20 16,21-1-16,0 0 0,0-21 0,0 22 16,0-1-16,0-21 0,21 22 0,0-22 15,21 0-15,-20 0 0,20 0 16,0-21-16,22 21 0,-1-21 0,1 0 16,-22 0-16,22 0 0,-1 0 0,1 0 15,-22-21-15,21 21 0,-20-21 0,-22 0 16,21 0-16,-21 0 0,22-22 15,-22 22-15,0-21 0,-21 21 16,21-22-16,-21 1 0,21 0 0,-21-1 16,0 1-16,0 0 0</inkml:trace>
  <inkml:trace contextRef="#ctx0" brushRef="#br0" timeOffset="13792.08">13441 1037 0,'0'0'16,"0"-21"-16,0 0 0,0-21 0,0 20 0,0 1 15,0 0-15,0 0 0,0 0 0,0-22 16,-21 43 0,21 43-1,0-22-15,0 21 16,0 22-16,0-22 0,0 22 0,0-1 15,0 1-15,0-1 0,0 22 0,0-22 16,-22 22-16,22-22 0,-21 22 0,0-21 16,0 20-16,21-20 0,-21-1 15,0 1-15,-1-22 0,1 0 16,21 1-16,0-1 0,0 0 0,0-20 16,0-1-16,0 0 0,0 0 0,21-21 31,1-21-31,-1 0 15,-21 0-15,21-1 0,0-20 0,-21 21 16,21-21-16,0-1 0</inkml:trace>
  <inkml:trace contextRef="#ctx0" brushRef="#br0" timeOffset="14364.99">13483 1418 0,'0'0'0,"0"-42"16,0 0-16,0-1 0,0 22 15,-21-21-15,21 21 0,-21-1 0,21 1 16,0 0-16,0 0 0,0 0 15,0 0-15,21-1 16,0 22-16,21-21 0,1 21 0,20-21 16,22 21-16,0-21 0,20 21 0,1-21 15,0 21-15,21 0 0,-21-21 16,21-1-16,-21 22 0,21 0 0,-21 0 16,21 0-16,-43 0 0,22 0 15,-21 0-15,-22 0 0,1 0 16,-22 0-16,0 0 0,-20 0 0,-1 0 0,0 0 15,0 22-15,-21-1 0,21-21 16,-21 21-16,0 0 0,0 0 16,0 0-16,0 22 0,0-22 0,0 21 15,0-21-15,0 22 0,0-22 16,0 21-16,0 1 0,0-1 0,0-21 16,0 21-16,0 1 0,0-1 0,0 22 15,0-22-15,0 0 0,0 22 0,0-22 16,0 0-16,-21 22 0,21-22 15,0 1-15,0-1 0,-21 0 0,0 1 16,0-1-16,-1-21 0,1 21 0,0 1 16,-21-22-16,-1 0 0,1 21 15,0-20-15,-22-1 0,22 0 16,-43 0-16,22 0 0,-1 0 0,-20-21 16,-22 22-16,21-22 0,-21 0 0,0 21 15,-21-21-15,22 0 0,-22 0 0,21 0 16,-21 0-16,21 0 0,0 0 15,21 0-15,-20 0 0,41-21 0,-21 21 16,22 0-16,21 0 0,-1-22 0,1 22 16,21 0-16,0-21 0,21 0 15,0 0-15,21 0 0,0 21 16,0-21-16,21-1 0,22 1 16,-1 0-16,1 0 0,-1-21 0,22 20 15,0 1-15</inkml:trace>
  <inkml:trace contextRef="#ctx0" brushRef="#br0" timeOffset="14752.81">16700 1185 0,'0'0'0,"-21"-21"0,-21 0 0,21 0 0,0 0 16,-1 21-16,1 0 0,0-21 15,21 42 1,0 0-16,0 0 0,0 21 0,0 1 16,0-1-16,0 0 0,0 22 15,21-1-15,-21 1 0,21-1 0,-21 22 16,0-21-16,0-1 0,0 1 0,0-1 15,-21 1-15,0-1 0,21 1 16,0-22-16,-21 0 0,0 1 16,21-1-16,0-21 0,0 21 0,0-20 15,0-1-15,0 0 16,0-42 0,0 0-16,0-1 15,0 1-15,21-21 0,0 21 0,-21-22 16</inkml:trace>
  <inkml:trace contextRef="#ctx0" brushRef="#br0" timeOffset="15320.48">16573 1418 0,'0'0'0,"-21"-42"0,0 0 0,21 20 16,-21 1-16,21 0 0,-21 0 16,21 0-16,0 0 0,0-1 15,21 1-15,0 21 0,21-21 16,1 21-16,20-21 0,1 0 0,20 21 15,1 0-15,21-21 0,0 21 16,21 0-16,-21 0 0,-1-22 0,1 22 16,-21 0-16,0 0 0,-1 0 0,1 0 15,0 0-15,-22 0 0,1 0 16,-22 0-16,0 0 0,1 0 0,-1 0 16,-21 0-16,21 0 0,-20 0 15,-1 22-15,0-22 0,-21 21 16,0 0-16,21-21 0,-21 21 15,21 0-15,0 22 0,-21-22 16,0 0-16,22 21 0,-1-21 0,0 22 16,0-22-16,-21 21 0,21 1 0,0-1 15,1 0-15,-22 1 0,0-1 16,0 21-16,0-20 0,0-1 0,0 0 16,0 1-16,0-1 0,0 0 0,0-20 15,-22 20-15,1 0 0,0-21 0,0 1 16,-21 20-16,20-21 0,-20 0 15,0 0-15,-1 1 0,1-1 0,-21 0 16,-1 0-16,1 0 0,-1-21 0,1 21 16,-22 1-16,0-22 0,1 21 15,-22-21-15,0 0 0,21 0 16,-21 0-16,22 0 0,-22 0 0,21 0 16,1 0-16,20 0 0,1 0 0,-1 0 15,1 0-15,20 0 0,1 0 16,21 0-16,-22 0 0,43-21 0,-21 21 15,21-22-15,0 1 16,0 0-16,21 21 0,1-21 0,-1 0 16,42 0-16,-20-1 0,20-20 15,22 21-15</inkml:trace>
  <inkml:trace contextRef="#ctx0" brushRef="#br0" timeOffset="15732.24">20532 1418 0,'0'0'0,"-64"-21"0,-21-21 15,43 21-15,21-1 0,0 1 0,0 21 16,-1-21-16,1 21 0,21 21 31,0 0-31,0 22 0,0-1 16,0 0-16,0 1 0,0 20 0,0 1 16,0-1-16,0 22 0,0-22 15,-21 1-15,0-1 0,0 1 0,21-1 16,-21 1-16,-1-22 0,1 1 0,21 20 15,0-21-15,-21 1 0,21-22 16,-21 21-16,21-21 0,0 1 0,0-1 16,0-42 15,0-1-31,21 1 0,-21 0 0,21 0 16,-21-21-16,21 20 0,1-20 0</inkml:trace>
  <inkml:trace contextRef="#ctx0" brushRef="#br0" timeOffset="16285.2">20193 1651 0,'0'0'0,"0"-63"0,-64-86 16,64 107-16,0 0 0,0 21 15,0-1-15,0 1 0,0 0 0,22 0 16,-1 0-16,21 21 0,0-21 0,22 21 16,-1 0-16,22 0 15,0 0-15,21 0 0,-1 0 0,-20 0 16,21 0-16,21 0 0,-21 0 15,0 0-15,21 0 0,-22 0 0,1 0 16,-21 0-16,0 0 0,-1 0 0,-20 0 16,-1 0-16,-20 0 0,-1 0 15,0 21-15,-21-21 0,1 0 0,-1 0 16,0 0-16,0 0 0,-21 21 16,0 0-1,21-21-15,-21 21 0,0 0 16,0 1-16,0-1 0,0 0 15,0 0-15,0 21 0,0-20 16,0 20-16,0 0 0,-21 1 0,21-1 16,-21 0-16,21 1 0,0-1 0,0 21 15,-21-20-15,21 20 0,0-20 16,-21-1-16,21 0 0,0 22 0,0-43 16,0 21-16,0 1 0,-22-1 0,22-21 15,-21 21-15,0 1 0,0-22 16,0 0-16,0 0 0,-1 0 0,-20 1 15,0-1-15,-22 0 0,1-21 0,-1 21 16,-20-21-16,-1 0 0,-21 21 16,21-21-16,-20 0 0,-1 0 15,0 0-15,0 0 0,0 0 0,0 0 16,22 0-16,-1 0 0,0 21 0,22-21 16,-22 0-16,43 0 0,-22 0 15,22 0-15,0 0 0,21 0 0,-1 0 16,-20 0-16,21 0 0,0 0 0,0 0 15,-1 0-15,-20 0 0,21 0 0,-21 0 16</inkml:trace>
  <inkml:trace contextRef="#ctx0" brushRef="#br0" timeOffset="17016.58">13822 2731 0,'0'0'0,"0"-22"0,21 22 0,0-21 16,-21 42 15,0 22-31,-21-22 16,21 0-16,0 21 0,0 1 0,0-22 16,0 21-16,0 1 0,0-22 15,0 21-15,0 0 0,0-20 0,0-1 16,0 21-16,0-21 0,0 0 15,0 1-15,0-44 32,0 1-32,0 0 0,0 0 15,0 0-15,0 0 0,0-22 16,21 1-16,-21 21 0,21-22 16,0 1-16,1-21 0,-1 20 0,0 1 15,0 0-15,0 20 0,0-20 0,22 21 16,-22 0-16,21 21 0,-21 0 15,22 0-15,-22 0 0,21 0 0,1 21 16,-1 0-16,-21 21 0,21-20 0,1-1 16,-22 21-16,21-21 0,-21 0 15,22 22-15,-22-22 0,0 0 0,0 0 16,0 0-16,1 1 0,-22-1 0,21 0 16,-21 0-16,0 0 15,-21-21 1,-1 0-1</inkml:trace>
  <inkml:trace contextRef="#ctx0" brushRef="#br0" timeOffset="17308.4">14160 2794 0,'0'0'0,"-21"-21"0,0 0 16,0 0-16,21-1 0,0 1 15,21 21 1,0 0-16,0 21 15,1 1-15,-1 20 0,21-21 0,-21 21 16,0 1-16,22-1 0,-22 22 0,0-1 16,21 1-16,-20-1 0,20 22 15,-21-22-15,21 22 0,-20-22 16,20 22-16,-21 0 0,0-22 0,0 22 16,1 0-16,-1-1 0,0-20 0,0 20 15,0-20-15,0-1 0,-21-20 0,22-1 16,-1 0-16,-21-20 0,0 20 15,21-42-15,0 0 0,0-21 16,0 0-16,-21-22 16,22 1-16,-1 0 0</inkml:trace>
  <inkml:trace contextRef="#ctx0" brushRef="#br0" timeOffset="17880.08">17103 2604 0,'0'0'0,"0"-22"0,0 1 0,0 0 16,0 0-1,21 42 1,-21 21 0,0-20-16,0-1 0,0 21 15,0 0-15,0 1 0,0-1 0,-21 0 16,-1 1-16,1-22 0,0 21 0,0 1 16,0-22-16,0 0 0,-1 0 15,1 0-15,21 0 0,0 1 0,-21-22 16,21-22-1,0 1 1,0 0-16,0-21 0,21 21 16,0-1-16,-21-20 0,22 0 0,-1-1 15,0 1-15,-21 0 0,21-1 16,0-20-16,0 21 0,1 20 16,-1-20-16,0 21 0,-21 0 0,21 0 15,0 21-15,0 0 0,1 0 0,-1 21 16,0 0-16,0 0 0,21 0 15,-20 22-15,20-22 0,-21 21 0,21-21 16,-20 22-16,20-22 0,-21 21 0,21-21 16,-20 22-16,-1-22 0,0 0 15,0 0-15,0 0 0,0-21 0,-21 21 16,0 1-16,-21-22 31,0 0-15</inkml:trace>
  <inkml:trace contextRef="#ctx0" brushRef="#br0" timeOffset="18159.91">17378 2667 0,'-21'-21'0,"42"42"0,-64-42 16,43 42 15,0 0-31,0 0 16,0 22-16,0-22 0,22 21 0,-22 1 0,0-1 15,0 21-15,0-20 0,0 20 16,0 1-16,-22-1 0,1 1 16,0-1-16,0 1 0,0-1 0,0 22 15,-22-22-15,1 1 0,21-1 0,0-20 16,-22 20-16,22 1 0,0-22 0,0 22 16,0-22-16,21 0 0,0 1 15,0-22-15,0 0 0,0 0 0,0 0 16,0-42-1,21 0-15,0 0 0,0-22 0,21 22 16</inkml:trace>
  <inkml:trace contextRef="#ctx0" brushRef="#br0" timeOffset="18611.71">20532 2731 0,'0'0'0,"-22"-22"0,-41-41 16,42 42-16,0 0 0,21-1 0,0 1 15,0 0 1,0 42-16,0 0 16,0 1-16,0-1 0,0 21 0,0 22 15,0-22-15,0 21 0,0 1 16,-43-1-16,22 22 0,0-21 0,0 20 16,-22 1-16,22 0 0,-21-1 0,0 1 15,-22 0-15,22-22 16,-1 22-16,-20-22 0,21 22 0,-22-22 15,22 1-15,-1-22 0,22 1 0,-21-1 16,21-21-16,0 21 0,21-63 31,0 0-31,0-21 0,0 21 16,21-22-16,0 1 0,-21 0 0,21-22 16,0 22-16,0-22 0,1 22 0,-1-22 15</inkml:trace>
  <inkml:trace contextRef="#ctx0" brushRef="#br0" timeOffset="19031.47">20235 2836 0,'0'0'0,"0"-63"15,0 42-15,0 0 0,0-1 16,-21 22 0,0 0-16,-21 22 0,20-1 15,1 0-15,-21 0 0,21 0 0,-22 0 16,1 1-16,21 20 0,-21-21 0,-1 0 15,22 0-15,-21 1 0,21 20 16,-1-21-16,1-21 0,21 21 0,0 0 16,21-21-1,22 0-15,-22-21 16,0 0-16,21 0 0,-20 0 16,20 0-16,0-22 0,-21 22 0,22-21 15,-1 21-15,0-22 0,-20 22 0,20-21 16,-21 21-16,21-1 0,-20 22 15,-1 0-15,0 0 0,0 0 0,0 22 16,0-1-16,-21 0 0,22 21 0,-1 1 16,0-1-16,-21 0 0,21 1 15,0-1-15,22 0 0,-22 1 0,0-22 16,0 21-16,0 0 0,0-20 0,1-1 16,-1 0-16,0 0 0,0 0 15,0-21-15,-21-21 31,-21 21-31,-21-21 0,21 0 0,-22 0 16</inkml:trace>
  <inkml:trace contextRef="#ctx0" brushRef="#br0" timeOffset="19596.25">14436 1397 0,'0'0'0,"0"-21"0,-22-21 16,1 20-16,21 1 15,0 0-15,-21 21 0,0 0 16,21 21 0,-21 0-16,21 22 15,0-1-15,-21-21 0,21 22 0,0-1 0,0 0 16,0 22-16,-22-22 0,22 0 0,0 1 15,-21-1-15,21 0 16,0-20-16,0 20 0,0-21 0,0 0 16,-21 0-16,21 1 0,0-1 0,0 0 15,0 0 1,-21-21 0</inkml:trace>
  <inkml:trace contextRef="#ctx0" brushRef="#br0" timeOffset="19796.16">13885 2074 0,'0'0'0,"-21"0"16,0 22-16,21-1 16,0 0-16,21-21 0,0 0 15,22 0-15,-22 0 16,21 0-16,-21 0 0,22 0 0,-1 0 16,0 0-16,1 0 0,-1 0 0,-21-21 15,21 0-15,-20 21 0,-1-22 16,0 22-16,0-21 0,0 0 0,0 21 15,1-21-15,-1 0 0,-21 0 0,0-1 16,0 1-16,0 0 0,0 0 0</inkml:trace>
  <inkml:trace contextRef="#ctx0" brushRef="#br0" timeOffset="19980.07">14203 1503 0,'0'0'0,"-21"-21"15,-43-22-15,22 22 16,21 0-16,-1 0 0,1 21 0,21-21 15,0 0-15,21-1 16,1 1 0,-1 21-16,0 0 0,21 0 0,-21 0 15,22 0-15,-22 0 0,21 0 0,-21 0 16,22 0-16,-22 0 0,21 21 16,-21 1-16,1-1 0</inkml:trace>
  <inkml:trace contextRef="#ctx0" brushRef="#br0" timeOffset="20171.96">14859 1715 0,'0'0'0,"21"42"15,-21-21-15,0 0 0,0 0 16,0 1-16,0-1 0,-21 21 0,0-21 16,21 22-16,-21-22 0,-1 21 0,1-21 15,0 22-15,21-22 0,-21 21 16,21-21-16,-21 22 0,21-22 0,0 0 15,0 0-15,0 0 0,21 0 16,0-21-16,21 0 0</inkml:trace>
  <inkml:trace contextRef="#ctx0" brushRef="#br0" timeOffset="20611.33">17653 1461 0,'0'0'0,"0"-43"16,-21 43 15,0 21-31,-1 1 0,22-1 16,-21 21-16,0 0 0,0-20 0,21 20 15,-21 0-15,0 1 0,-1-1 0,22 0 16,0 1-16,0-1 0,0-21 16,0 0-16,0 22 0,0-22 0,0 0 15,0 0-15,0 0 16,22-21-16,-1 0 0,0 0 16</inkml:trace>
  <inkml:trace contextRef="#ctx0" brushRef="#br0" timeOffset="20804.23">17314 2053 0,'0'0'0,"-21"21"16,-21 1-16,21-22 15,21 21-15,0 0 16,21-21-16,0 0 16,0 0-16,21 0 0,-20 0 0,20 0 15,0 0-15,-21 0 0,22 0 16,-1-21-16,0 21 0,1-21 0,-22 21 15,21-22-15,-21 22 0,1-21 0,-1 0 16,-21 0-16,0 0 16,0 0-16</inkml:trace>
  <inkml:trace contextRef="#ctx0" brushRef="#br0" timeOffset="21012.11">17568 1630 0,'0'0'0,"-21"-21"0,-42-43 16,41 43-16,22 0 15,0 0-15,0 0 16,0-1-16,0 1 16,22 0-16,-22 0 0,21 21 15,0-21-15,0 21 0,0 0 16,0 0-16,1 0 0,20 0 0,-21 0 16,0 0-16,22 0 0,-22 0 0,0 0 15,21 21-15,-21-21 16,1 21-16,-1 0 0,0-21 0</inkml:trace>
  <inkml:trace contextRef="#ctx0" brushRef="#br0" timeOffset="21328.12">18119 1715 0,'0'21'0,"21"-21"31,0 0-31,0 0 15,0 21-15,0-21 0,1 21 16,-1 0-16,-21 0 0,21 1 16,-21-1-16,0 0 0,0 21 0,-21-21 15,0 1-15,-1-1 16,1 0-16,-21 0 0,21 21 0,-22-20 16,22-1-16,-21 0 0,21-21 0,0 21 15,-1 0-15,1-21 0,21 21 16,21-21-1,1 0-15,-1 0 16,0 0-16,21-21 0,1 21 16,-1-21-16,21 0 0,1 0 0,-1 0 15,1-1-15,21 1 0,-22 0 0</inkml:trace>
  <inkml:trace contextRef="#ctx0" brushRef="#br0" timeOffset="21708.11">20934 1651 0,'0'0'0,"0"-21"15,0 0-15,-21 21 16,21 21-16,0 0 16,0 0-16,0 0 0,-22 22 0,22-22 15,0 21-15,0 1 0,0-1 16,0 0-16,0-21 0,0 22 0,-21-1 15,21-21-15,0 0 0,0 22 16,-21-22-16,21 0 0,0 0 16,0 0-16,0 1 0,-21-22 31</inkml:trace>
  <inkml:trace contextRef="#ctx0" brushRef="#br0" timeOffset="21901">20616 2244 0,'0'0'0,"-21"21"0,0-21 16,21 21 0,21-21-16,0 0 0,22 0 15,-22 0-15,21 0 0,-21 0 16,22 0-16,62 0 16,-83 0-16,20-21 0,-21 21 0,0 0 15,0 0-15,1-21 0,-1 0 16,0-1-16,-21 1 15,0 0-15</inkml:trace>
  <inkml:trace contextRef="#ctx0" brushRef="#br0" timeOffset="22111.88">20891 1799 0,'0'0'16,"0"-21"-16,-63 0 15,42 0-15,21 0 0,0-1 16,0 1-1,21 21-15,0-21 0,0 0 0,0 21 16,1-21-16,-1 21 16,0-21-16,0 21 0,0 0 0,0-22 15,22 22-15,-22 0 0,0 0 0,21 0 16,-20 0-16,20 0 0,-21 0 16,21 0-16,-20 0 0,20 22 0,0-1 15</inkml:trace>
  <inkml:trace contextRef="#ctx0" brushRef="#br0" timeOffset="22559.66">21548 1926 0,'-22'21'15,"1"-21"-15,42-21 47,1 21-47,-1 0 0,0 0 0,0 0 16,0 0-16,0 0 0,1 0 15,-22 21-15,0 1 16,0-1-16,-22 0 0,1 0 16,0 0-16,-21-21 0,21 21 0,-22 1 15,22-1-15,-21 0 0,21-21 16,-22 21-16,22 0 0,0-21 16,0 21-16,0-21 0,-1 0 0,1 0 15,42 0 16,1 0-31,-1 0 0,0 0 0,21 0 16,-21 0-16,22 0 0,-22 0 0,21 0 16,1 0-16,-22 0 0,0 0 15,0 0-15,21 0 0,-20 22 0,-22-1 16,21-21-16,-21 21 0,0 0 16,0 0-1,-21-21-15,-1 0 0,1 21 16,0-21-16,0 0 0,0 0 15,0 0-15,-1 0 0,1 0 0,0 0 16,0 0-16,0 0 0,0 0 16</inkml:trace>
  <inkml:trace contextRef="#ctx0" brushRef="#br0" timeOffset="23895.62">4953 13801 0,'0'0'0,"0"-21"16,0-1-16,0 1 0,0 0 15,0 0-15,0 0 0,0 0 16,0-1-16,0 1 0,0 0 0,0 0 16,0 0-16,0 42 31,0 21-31,-21-21 0,0 22 16,21 20-16,-22-20 0,22 20 15,0 1-15,-21-1 0,0 1 0,21 20 16,-21-20-16,0 20 0,0 1 15,-1 21-15,-20-21 0,21-1 0,-21 1 16,20 21-16,-20-22 0,0 1 0,21 0 16,-22-1-16,22 1 0,-21-21 15,21-1-15,-1 1 0,1-22 0,21 0 16,-21 1-16,21-22 0,0 0 16,0 0-16,0-42 15,0 0-15,21 0 16,0-22-16,1 1 0,-1 0 0,0-22 15,21 1-15</inkml:trace>
  <inkml:trace contextRef="#ctx0" brushRef="#br0" timeOffset="24668.3">4974 13843 0,'0'0'0,"0"-42"0,-42-22 16,21 43-16,21 0 15,-22 21-15,1 0 0,42 0 32,1 0-32,-1 0 15,0 0-15,21 0 0,1 0 0,-1 0 16,21 0-16,1 0 0,21 0 16,20 0-16,1 0 0,21 0 0,0 0 15,0 0-15,0 0 0,21 0 0,22 0 16,-22 0-16,21 0 0,1 0 15,-22 0-15,0 0 0,21 0 0,-21 0 16,-21 21-16,22-21 0,-22 0 0,-22 0 16,-20 0-16,0 0 15,-22 0-15,1 0 0,-22 0 0,-21 0 16,0 0-16,1 0 0,-1 0 16,-21 21 15,0 0-31,0 1 0,0-1 0,0 0 15,21 21-15,-21-21 0,0 22 16,0-1-16,21 0 0,-21 1 0,21 20 16,-21-20-16,0 20 0,0 1 0,0-1 15,21 22-15,-21-22 0,0 1 16,0-1-16,0 1 0,0-1 16,0 22-16,0-22 0,0-20 0,0 20 15,0 1-15,0-1 0,0 1 0,-21-22 16,0 22-16,21-22 0,-21 0 15,21 1-15,-21-22 0,21 21 0,-21-21 16,-1 0-16,22 1 0,-21-1 0,0 0 16,0 0-16,0-21 0,0 21 15,-1-21-15,-20 0 0,21 0 0,-21 0 16,-1 0-16,-20 0 0,20 0 0,-20 0 16,-1 0-16,1 0 0,-1 0 15,-20 0-15,20 0 0,-20 0 0,-1 0 16,-21 0-16,0 0 0,-21 0 15,0 0-15,0 0 0,-21 0 0,0 0 16,0 0-16,0 0 0,-22 0 16,22 0-16,0 0 0,0 0 0,21 0 15,0 0-15,42 21 0,0-21 0,1 0 16,20 0-16,22 0 0,0 0 16,20 0-16,1 0 0,42-21 15,1 0 1,20 21-16,-21-21 0,21 0 15,1 0-15,-22-1 0,21 1 0,22 0 16,-22-21-16,0 21 0</inkml:trace>
  <inkml:trace contextRef="#ctx0" brushRef="#br0" timeOffset="25024.1">6816 14520 0,'0'0'0,"0"-21"0,0 0 0,-22 21 0,1-21 16,0 0-16,0 21 0,-21 0 15,-1 0-15,1 0 0,0 0 0,-1 0 16,1 21-16,21 0 0,-22 0 16,1 0-16,0 22 0,21-1 15,-22 0-15,22-20 0,0 20 0,0 0 16,0 1-16,-1-1 0,22 0 0,0-21 15,0 22-15,0-22 0,0 21 16,0-21-16,22 1 0,-1-1 0,0 0 16,0-21-16,21 0 0,-20 0 15,20 0-15,21 0 0,-20 0 0,-1 0 16,22 0-16,-1-21 0,-21 0 0,22-1 16,-22 1-16,1 0 0,-1 0 15,0 0-15,1 0 0,-22-22 16,0 22-16,0-21 0,0-1 0,-21 1 15,0 0-15,0-22 0</inkml:trace>
  <inkml:trace contextRef="#ctx0" brushRef="#br0" timeOffset="25659.75">4784 9991 0,'0'-21'0,"0"42"0,-22-85 0,1 43 16,21 0-16,-21-21 0,21 20 0,-21 1 16,21 0-16,-21 21 15,0 0-15,21 21 16,-22 22-16,22-22 0,-21 21 0,21 22 15,-21-1-15,21 1 0,0-1 16,0 22-16,0 21 0,-21-22 0,0 22 16,0-21-16,21 21 0,-22-22 15,1 22-15,0-21 0,-21 21 0,21-22 16,-1 1-16,1-22 0,0 1 0,0-1 16,0-20-16,21-22 0,-21 21 15,21-21-15,0-42 16,0-21-1,21 21-15,0-22 0,0-20 0,0 21 16</inkml:trace>
  <inkml:trace contextRef="#ctx0" brushRef="#br0" timeOffset="26316.52">4381 10160 0,'0'0'0,"0"-42"0,0-1 16,0 22-16,0 0 15,22 0-15,20 21 0,0-21 0,1 0 16,20-1-16,22 1 0,-1 21 16,1-21-16,21 0 0,-21 0 0,42 0 15,-22-1-15,22 1 0,0 0 16,0 21-16,-21-21 0,0 0 16,0 0-16,0-1 0,0 22 0,-1-21 15,-20 0-15,21 21 0,-21-21 16,-22 21-16,22-21 0,-22 21 0,1 0 15,-22 0-15,0 0 0,1-21 16,-22 21-16,0 0 0,0 0 0,0 0 16,1 0-16,-22 21 0,21 0 15,0 0-15,-21 21 0,0-20 16,21 20-16,0 0 0,0 1 0,-21-1 16,22 21-16,-22-20 0,0 20 15,21 1-15,-21-1 0,0 1 0,21 20 16,-21-20-16,0 21 0,0-22 15,0 1-15,0 20 0,0-20 0,0-1 16,0 1-16,0-22 0,21 22 16,-21-22-16,0 21 0,21-20 0,-21-1 15,0 0-15,0 1 0,0-1 0,0-21 16,0 22-16,0-22 0,0 0 0,0 0 16,0 0-16,-21 0 15,0-21-15,-21 22 0,20-22 16,-20 0-16,0 0 0,-1 21 0,-20-21 15,-22 0-15,1 0 0,-1 0 16,-21 0-16,0 0 0,-21 0 16,0 21-16,-21-21 0,0 0 0,-21 0 15,20 0-15,-20 0 0,21 21 0,-21-21 16,-1 0-16,22 0 0,0 0 16,21 0-16,0 0 0,21 0 0,21 0 15,22 0-15,-1 0 0,22 0 16,21 0-16,0 0 0,21-21 0,0 0 15,21 21-15,0-21 16,21 21-16,1-22 0,-1 1 16,22 0-16,-22 0 0,21 0 0,-20 0 15</inkml:trace>
  <inkml:trace contextRef="#ctx0" brushRef="#br0" timeOffset="26784.56">5694 10224 0,'0'0'0,"0"-22"0,-21 22 31,-1 0-31,1 0 16,-21 0-16,21 22 0,-22-1 16,1 0-16,21 21 0,-21-21 0,-1 22 15,22 20-15,-21-20 0,21-1 0,21 21 16,-22-20-16,22-1 0,0 0 15,0 1-15,0-22 0,0 21 0,0-21 16,22 1-16,-1-1 0,0 0 16,21 0-16,-21-21 0,22 0 15,-1 0-15,0 0 0,22 0 0,-22 0 16,1 0-16,-1 0 0,0 0 16,1-21-16,-1 21 0,-21-21 0,21 21 15,-20-21-15,-1-1 0,0 22 0,0-21 16,0 0-16,-21 0 0,21 21 15,1-21-15,-22 0 0,21-1 0,-21 1 16</inkml:trace>
  <inkml:trace contextRef="#ctx0" brushRef="#br0" timeOffset="27079.4">6181 10626 0,'0'-21'16,"0"-1"-16,0 1 15,21 42 17,-21 1-32,0 20 15,0-21-15,0 21 0,0-20 0,0 20 16,0 0-16,0 1 0,0-22 0,0 21 16,0 0-16,0 1 0,0-22 15,0 21-15,0 1 0,0-22 16,-21 21-16,21-21 0,-22 0 0,22 1 15,0-1-15,0 0 0,0-42 32,22-22-17,-1 22-15,0 0 0,0-21 0,0 21 16</inkml:trace>
  <inkml:trace contextRef="#ctx0" brushRef="#br0" timeOffset="27644.04">8276 10075 0,'0'-21'0,"0"-21"15,0 21-15,0 0 16,0-1-16,-21 1 0,21 0 16,0 0-16,0 42 31,0 0-31,0 0 16,0 22-16,0-22 0,0 21 0,0 1 15,0 20-15,-21-21 0,21 22 16,0-1-16,0 1 0,-21 21 15,21-22-15,-22 1 0,1-1 0,0 1 16,21-22-16,0 21 0,0-20 0,-21-1 16,21 0-16,0 1 0,-21-22 15,21 21-15,0-21 0,0 1 0,0-1 16,21-21 0,0-21-1,-21-1-15,21 1 0,0 0 0,-21 0 16,22 0-16,-22-22 0,21 1 0,-21 21 15</inkml:trace>
  <inkml:trace contextRef="#ctx0" brushRef="#br0" timeOffset="28251.69">8255 10287 0,'0'0'0,"-21"-42"0,0-106 16,-1 105-16,22 1 0,0 0 16,0 20-16,0 1 0,0-21 15,0 21-15,22 0 0,20 21 0,-21-22 16,21 1-16,1 0 0,20 21 15,22-21-15,0 21 0,-1 0 0,22-21 16,0 21-16,0 0 0,0 0 0,-1-21 16,1 21-16,21-22 0,0 22 15,0 0-15,-21-21 0,21 21 16,-21 0-16,0-21 0,0 21 0,-22 0 16,-20 0-16,20-21 0,-41 21 0,20-21 15,-20 21-15,-1 0 0,-21 0 16,0 0-16,0 0 0,1 0 0,-1 0 15,0 0 1,-21 21-16,0 0 16,21 0-16,-21 0 0,21 1 0,0 20 15,-21-21-15,22 21 0,-22 1 16,21 20-16,0-20 0,0 20 0,-21-21 16,21 22-16,0-1 0,1-20 0,-22 20 15,0 1-15,21-1 0,-21 1 16,21-1-16,-21-20 0,0 20 0,0-21 15,0 22-15,0-22 0,0 1 16,0-1-16,0 0 0,0-21 0,0 22 16,-21-1-16,0-21 0,-1 22 0,-20-22 15,0 21-15,-1-21 0,1 0 0,0 1 16,-22-1-16,22 0 0,-22 0 16,-20-21-16,20 21 0,-42-21 0,22 0 15,-43 0-15,21 0 0,-21 0 0,0 0 16,0 0-16,0 0 0,0 0 0,0 0 15,0 0-15,21 0 0,-21 0 16,21 0-16,22 0 0,-22-21 16,21 21-16,22 0 0,-1 0 0,1-21 15,-1 21-15,22 0 0,-1-21 0,22 21 16,0-21-16,0 21 0,21-22 16,0 1-16,0 0 0,0 0 15,0 0-15,21 0 0,21-1 0,-20 1 16</inkml:trace>
  <inkml:trace contextRef="#ctx0" brushRef="#br0" timeOffset="28575.51">9398 10160 0,'0'0'0,"-21"-21"15,-43 21-15,43 0 16,-21 0-16,-1 0 0,1 0 16,0 0-16,-1 21 0,1 0 0,0 0 15,-1 1-15,1 20 0,21 0 0,-21 1 16,20-1-16,1 0 0,0 1 16,21-1-16,0 0 0,0 1 15,0-22-15,0 21 0,21-21 0,0 0 0,1 1 16,-1-1-16,21 0 0,0-21 15,1 0-15,-22 21 0,21-21 16,1 0-16,-1 0 0,0 0 0,1 0 16,-1 0-16,-21 0 0,21 0 0,-20-21 15,20 0-15,-21 21 0,21-21 0</inkml:trace>
  <inkml:trace contextRef="#ctx0" brushRef="#br0" timeOffset="28940.51">9546 10647 0,'0'0'0,"-21"0"0,0 0 0,21-21 16,0 0-16,0-1 16,21 1-1,0 21-15,0-21 0,22 21 0,-22 0 16,21-21-16,0 21 0,1 0 0,-22 0 16,21 0-16,-21 0 0,1 21 0,-1-21 15,-21 21-15,0 0 0,0 1 16,0 20-16,0-21 0,-21 0 0,-1 0 15,-20 22-15,0-22 0,21 0 0,-22 0 16,1 0-16,0 1 0,20-1 16,-20 0-16,21 0 0,0-21 0,0 21 15,-1-21-15,1 0 0,42 0 32,22 0-32,-22 0 0,21 0 15,-21 0-15,22-21 0,-1 21 16,0 0-16,1-21 0,-22 21 0,21 0 15,1 0-15,-1-21 0,-21 21 0,21-21 16,-20 21-16,-1 0 0,21-22 0,0 22 16,-20-21-16,20 21 0,0-21 15</inkml:trace>
  <inkml:trace contextRef="#ctx0" brushRef="#br0" timeOffset="29420.39">12213 10732 0,'0'-22'0,"0"1"15,-21 21-15,-21-21 0,-1 0 0,22 21 16,-21-21-16,-22 0 0,22-1 0,0 1 16,-1 0-16,1 21 0,0-21 0,20 0 15,-20 0-15,21-1 0,21 1 0,0 0 16,0 0-16,0 0 0,0-22 0,0 22 15,0 0-15,0 0 0,0 0 0,0 0 16,0-1-16,0-20 0,0 21 0,0 0 16,21 0-16,-21-1 0,0 1 15,21 0-15,-21 0 0,0 0 16,0 0-16,0-1 16,0 1-16,21 21 15,-21 21 1,0 1-16,0-1 15,0 0-15,0 21 0,0 1 0,0-1 16,0 21-16,0 1 0,0-1 0,0 1 16,0-1-16,0 1 0,0-1 15,0 1-15,0-1 0,0 1 0,0-22 16,0 1-16,0 20 0,0-42 0,0 22 16,0-1-16,0-21 0,0 0 15,0 0-15,0 1 0,0-1 0,22-21 31,-1-21-31,0-1 16,0 1-16,0 0 0,-21-21 0</inkml:trace>
  <inkml:trace contextRef="#ctx0" brushRef="#br0" timeOffset="30067.12">11938 10435 0,'0'0'0,"0"-42"0,0-22 15,-21 22-15,0 0 0,-1-1 0,22 1 0,0 21 16,0 0-16,0-22 0,0 22 15,0 0-15,22 0 0,20 21 16,0 0-16,1-21 0,20 21 16,22 0-16,-22 0 0,22 0 0,21 0 15,-22 0-15,43 0 0,-21 0 0,21 0 16,0 0-16,21 0 0,-21 0 16,0 0-16,-21 0 0,0 0 0,0 0 15,0-21-15,-22 21 0,1-22 0,-21 22 16,-1-21-16,1 0 0,-22 21 0,0-21 15,-21 21-15,1-21 0,-1 0 16,0 21-16,-21-22 0,0 1 16,21 21-16,-21 21 31,0 1-15,0-1-16,0 21 0,0-21 15,-21 22-15,21-1 0,0 21 0,0-20 16,0 20-16,-21 1 0,21-1 0,0 1 15,0-1-15,0 1 0,0-1 0,0 1 16,0-1-16,0 1 0,0-22 0,0 22 16,-21-22-16,21 0 0,0 1 15,0-1-15,0 0 0,0 1 0,-22-1 16,1 0-16,21-21 0,-21 22 0,0-22 16,0 21-16,0-21 0,-1 1 15,1-1-15,-21 0 0,0-21 0,20 21 16,-20-21-16,0 0 0,-22 0 15,22 0-15,-22 0 0,1 0 0,-1 0 16,-20 0-16,-1-21 0,-21 0 0,0 21 16,1-21-16,-22-1 0,0 1 0,21 21 15,-21-21-15,0 0 0,0 0 0,0 21 16,21-21-16,0 21 0,0-22 16,22 22-16,-1 0 0,0-21 0,22 21 15,-1 0-15,22-21 0,0 21 16,-1-21-16,1 21 0,21 0 0,0 0 0,21-21 15,0 0 1,0-1 0,21 1-16,0 21 0,0 0 15</inkml:trace>
  <inkml:trace contextRef="#ctx0" brushRef="#br0" timeOffset="30379.45">12552 10520 0,'0'0'16,"42"-64"-16,0-20 16,-20 63-16,-22-1 0,0-20 0,0 21 15,0 0-15,0 0 16,0 42 15,0 0-31,0 0 0,0 0 0,0 22 16,-22-1-16,22 0 0,0 1 0,-21-1 15,21 21-15,0-20 0,0-1 16,0 0-16,0 1 0,0-1 0,0-21 16,-21 22-16,21-22 0,0 21 0,0-21 15,-21 0-15,21 1 0,0-1 16,-21-21 31</inkml:trace>
  <inkml:trace contextRef="#ctx0" brushRef="#br0" timeOffset="30584.33">12404 11007 0,'-43'0'0,"86"0"0,-107 0 16,43 0-16,0 21 0,0-21 0,-1 0 15,22 21 1,22-21-16,-1 0 16,0 0-16,0 0 0,21 0 15,1 0-15,-1 0 0,0 0 0,1 0 0,-1 0 16,-21 0-16,22 0 0,-22 0 15,21 0-15,-21-21 0,0 21 0,1 0 16,-1 0-16,-21-21 16,21 21-16,0-21 0,0-1 15,-21 1-15,21 0 16</inkml:trace>
  <inkml:trace contextRef="#ctx0" brushRef="#br0" timeOffset="30856.19">12319 10499 0,'0'0'0,"-85"-64"16,85 43-1,0 0-15,0 0 0,0 0 16,21-1-16,22 22 0,-22-21 0,21 0 16,1 0-16,-1 21 0,0-21 0,22 0 15,-22 21-15,0-22 0,1 22 16,-1 0-16,0 0 0,-20 0 0,20-21 15,-21 21-15,0 0 0,0 0 0,1 0 16,-1 0 0,0 0-16,-21 21 15,0 1-15,21-1 16,0 0-16,-21 0 0,21 0 0,1 0 16,-1 1-16,0 20 0</inkml:trace>
  <inkml:trace contextRef="#ctx0" brushRef="#br0" timeOffset="31112.05">13208 10689 0,'0'0'0,"21"0"15,0 0-15,0 0 16,1 0 0,-22 21-1,0 1-15,21-1 16,-21 0-16,0 0 0,0 0 0,0 22 0,0-22 15,0 21-15,0-21 0,0 0 16,0 22-16,0-22 0,0 0 0,0 0 16,0 22-16,0-22 0,-21-21 15,21 21-15,0 0 0,0 0 0,-22-21 16,1 21-16,0-21 16,0 0-16,-21 0 0,20 0 15</inkml:trace>
  <inkml:trace contextRef="#ctx0" brushRef="#br0" timeOffset="31807.49">5186 12277 0,'0'0'0,"0"-21"0,0-22 0,21 22 0,-21 0 16,21-21-16,-21 20 0,0-20 15,0 21-15,0-21 0,0 20 0,0 1 16,0 0-16,0 0 0,21 0 0,-21 0 16,0 42-1,0 21 1,21 0-16,-21 1 0,22 20 0,-1 1 15,0-1-15,0 1 0,0 20 16,0 1-16,1 0 0,20-1 0,-21 1 16,0 0-16,0 21 0,1-22 15,-1 1-15,0 0 0,-21-22 16,0 22-16,0-22 0,21 22 0,-21-22 16,0-20-16,0 20 0,0-20 0,0-22 15,0 21-15,0-21 0,-21-42 31,21-21-31,0 21 0,0-22 16,0 1-16,0-22 0,0 22 16,0 0-16,0-22 0</inkml:trace>
  <inkml:trace contextRef="#ctx0" brushRef="#br0" timeOffset="32212.26">5588 12150 0,'0'0'0,"0"-43"0,0-20 0,0 21 15,0 20-15,0 1 0,0 0 0,-21 21 16,0 0-16,-1 21 16,1 0-16,0 1 0,0 20 0,0 0 15,-22 1-15,22-22 0,0 21 0,0 0 16,0 1-16,0-1 0,-1-21 16,1 0-16,21 1 0,0-1 0,-21 0 15,21 0-15,-21-21 16,21-21-1,0 0-15,0 0 0,21-1 16,0 1-16,0-21 0,1 21 0,-1-22 16,0 1-16,0-21 0,0 20 15,22 1-15,-22 0 0,0-1 0,0 1 16,0 21-16,0 0 0,1-1 16,-1 22-16,21 0 0,-21 22 15,0-1-15,1 21 0,20-21 0,-21 22 16,21-1-16,-20 21 0,20-20 15,-21-1-15,21 0 0,-20 1 0,-1-22 16,21 21-16,-21-21 0,0 1 0,1-1 16,-1 0-16,21 0 0,-21-21 15,22 0-15,-1 0 0,21 0 16,1 0-16,-1 0 0</inkml:trace>
  <inkml:trace contextRef="#ctx0" brushRef="#br0" timeOffset="32608.94">8488 11853 0,'0'0'0,"21"-21"0,21-63 16,-21 41-16,-21 22 0,0 0 15,22 0-15,-22 0 0,21 21 0,-21 21 32,-21 0-32,-1 21 15,1 1-15,0-1 0,0 21 0,0 1 16,0-1-16,-1 1 0,1 21 0,0-22 16,0 22-16,-21-22 0,20 22 15,-20 0-15,21-1 0,-21-20 16,20 20-16,-20 1 0,0-21 0,21 20 15,-22-20-15,1-1 0,21-20 0,0-1 16,-1 0-16,1-21 0,0 22 16,21-22-16,0-42 15,0 0 1,0-1-16,21-20 0,0 0 0,1-1 16,-1-20-16,0-1 0</inkml:trace>
  <inkml:trace contextRef="#ctx0" brushRef="#br0" timeOffset="33007.71">8678 11769 0,'0'0'0,"21"-43"0,1 22 0,-22 0 15,-22 21 1,-20 0-16,21 0 16,-21 21-16,-1 0 0,22 1 15,-21 20-15,-1-21 0,22 0 0,-21 22 16,0-22-16,20 21 0,1-21 0,0 0 15,-21 1-15,42-1 0,-21 0 0,21 0 16,21-42 0,0 21-1,21-21-15,-21 0 0,22-22 0,-1 22 16,0 0-16,1-21 16,-1 20-16,0 1 0,22-21 0,-22 21 15,1 0-15,-1-1 0,-21 1 0,21 21 16,-20 0-16,-1 0 0,0 0 15,0 0-15,-21 21 0,21 1 16,-21 20-16,21-21 0,-21 21 0,0 1 16,0-1-16,0 22 0,0-22 0,0 0 15,0 1-15,0-22 0,0 21 16,0 0-16,0-20 0,22-1 0,-1 0 16,0 0-16,0 0 0,21-21 0,1 21 15,-1-21-15,0 0 0,1 0 16,-1 22-16</inkml:trace>
  <inkml:trace contextRef="#ctx0" brushRef="#br0" timeOffset="33404">11388 11811 0,'0'0'0,"21"-85"15,-21 43-15,21 21 0,-21 0 0,21 21 16,-21-21-16,0-1 16,0 44-1,0-1-15,0 0 0,0 0 16,0 21-16,-42 1 0,21-1 0,-1 0 16,-20 22-16,0 21 0,-22-22 0,1 22 15,-1-22-15,-20 22 0,-1 0 0,0-1 16,1 1-16,-1 21 0,-21-22 15,21 22-15,-20-21 0,20 21 0,-21-22 16,0 1-16,22 0 0,-1-1 0,0 1 16,1-21-16,-1 20 0,21-41 0,1 20 15,21-21-15,-1 1 0,1-1 16,0-21-16,20 0 0,1-21 0,0 0 16,0 0-16,21-42 15,0 21-15,21 0 16,0-22-16,0 1 0,1 0 15,20-22-15,0 22 0,-21-22 0</inkml:trace>
  <inkml:trace contextRef="#ctx0" brushRef="#br0" timeOffset="33895.85">11091 11917 0,'0'0'0,"21"-21"0,22-22 15,-22 22-15,-21 0 0,-21 21 32,0 0-32,-1 0 15,-20 21-15,0 0 0,21 1 16,-22-1-16,1 0 0,-22 21 0,22-21 16,0 22-16,-1-22 0,-20 21 0,21-21 15,-1 22-15,1-22 0,21 21 0,-22-21 16,22 1-16,0-22 0,0 21 15,42-21 1,0-21 0,0-1-16,22 1 0,-1 0 15,0 0-15,1 0 0,20-22 0,1 1 16,-22 21-16,22-21 0,-1-1 0,1 1 16,-1 0-16,-21 20 0,22-20 0,-22 21 15,1-21-15,-1 20 0,0 1 16,-21 21-16,1 0 0,-1 0 0,0 0 15,-21 21-15,21 1 16,-21 20-16,0 0 0,0 1 0,0-1 16,0 21-16,0 1 0,21-22 15,-21 22-15,0-22 0,21 0 16,-21 1-16,0-1 0,0 0 0,0-20 16,0 20-16,0-21 0,0 0 0,0 0 15,0 1-15,0-1 0,-21-21 16,0 21-16,0-21 15</inkml:trace>
  <inkml:trace contextRef="#ctx0" brushRef="#br0" timeOffset="34856.17">19473 9504 0,'0'0'0,"0"-21"0,0-22 0,0 22 16,0 0-16,-21 0 0,0 0 0,0 0 15,0 21-15,-1-22 16,1 22-16,0 0 0,0 22 0,0-1 16,0 0-16,-1 21 0,22 1 15,-21-1-15,0 21 0,0 1 0,21-1 16,-21 1-16,0 21 0,-1-22 0,1 1 16,0-1-16,0 22 0,0-22 0,0 22 15,-22-22-15,22 22 0,0-21 16,0-1-16,0 1 0,-1-1 0,22-21 15,-21 22-15,0-22 0,21-21 0,-21 22 16,21-22-16,0 0 0,0 0 0,0 0 16,-21-42 15,21-21-31,-21 21 0,21-22 16,0 22-16,0-42 0</inkml:trace>
  <inkml:trace contextRef="#ctx0" brushRef="#br0" timeOffset="35552.5">18881 9440 0,'0'0'0,"0"-21"0,-22 21 0,22-21 16,0 0-16,0 0 15,0 0 1,22 21-16,-1-22 0,0 1 0,21 21 15,1-21-15,-1 0 0,21 0 0,22 21 16,0-21-16,21-1 0,-22 1 0,22 21 16,21-21-16,-21 0 0,21 21 15,21-21-15,-21 0 0,21 21 0,0-22 16,1 22-16,-22 0 0,0-21 0,0 21 16,-22 0-16,1 0 0,0 0 0,-21-21 15,-1 21-15,-20 0 0,-1 0 16,-20 0-16,-1 0 0,-21 0 0,0 0 15,1 0-15,-1 21 0,-21 0 0,21 1 16,0-1-16,-21 0 16,21 0-16,-21 0 0,21 22 15,1-22-15,-1 0 0,-21 21 0,21 1 16,-21-22-16,21 42 0,0-20 0,0-1 16,-21 21-16,0 1 0,22-1 0,-22 1 15,21-1-15,-21 1 0,0-1 16,0 1-16,0 21 0,0-22 0,0 1 15,21-1-15,-21 1 0,21 20 0,-21-20 16,0-1-16,0-20 0,0 20 0,0 1 16,0-22-16,0 0 0,0 1 0,0-1 15,0 0-15,-21 1 0,0-22 0,0 21 16,-22-21-16,22 0 0,-21 22 16,-1-22-16,-20-21 0,21 21 15,-22 0-15,1 0 0,-22-21 0,0 0 16,1 0-16,-1 0 0,-21 0 0,0 0 15,0 0-15,-21 0 0,0 0 0,-21 0 16,0 0-16,21 0 0,-21 0 0,21 0 16,-21 0-16,21 0 0,21 0 15,0-21-15,0 21 0,22 0 0,-1 0 16,21 0-16,1-21 0,21 21 0,-1 0 16,22 0-16,-21 0 0,21-21 0,21 0 31,0 0-16,21 21 1,0-22-16,42-41 16,-20 42-16</inkml:trace>
  <inkml:trace contextRef="#ctx0" brushRef="#br0" timeOffset="36068.19">22606 9398 0,'0'0'0,"21"-21"0,0-21 16,0 20-16,1 1 15,-1 21 16,-21 21-31,0 22 0,0-1 0,21 0 16,-21 1-16,0 20 0,0 1 0,21-1 16,-21 1-16,0 20 0,0-20 0,0-1 15,0 1-15,0 21 0,0-22 16,0 22-16,-21-22 0,21 22 0,-21-22 16,21 22-16,0-21 0,0-22 0,0 21 15,0-20-15,0-1 0,0 0 16,0-20-16,0-1 0,0 0 0,21-21 15,0 0-15,0 0 16,0-21-16,-21 0 0,22-1 16,-1-20-16,-21 21 0,0-21 0,0-22 15,21 22-15</inkml:trace>
  <inkml:trace contextRef="#ctx0" brushRef="#br0" timeOffset="36675.86">22881 9589 0,'0'-64'0,"0"128"0,-21-213 15,21 107-15,0 0 0,0 21 16,0-22-16,0 22 0,21 0 16,0 0-16,0 0 0,22-1 0,-1 1 0,0 0 15,22 0-15,-1 21 16,22-21-16,0 21 0,-1-21 0,22-1 16,21 22-16,-21 0 0,21 0 0,0-21 15,0 21-15,0 0 0,0 0 0,0 0 16,0 0-16,-21 0 0,21 0 15,-42 0-15,20 0 0,-41 0 0,21 0 16,-22 0-16,1 0 0,-1 0 0,-21 0 16,1 0-16,-1 0 0,0 0 15,-20 0-15,-1 0 0,0 0 16,0 21-16,0 1 0,-21-1 0,21 0 0,-21 0 16,22 0-16,-1 22 0,-21-1 0,21-21 15,0 21-15,0 22 16,0-22-16,-21 22 0,22-22 0,-1 22 15,0-1-15,0 1 0,-21-1 0,0 1 16,21-1-16,-21 1 0,0-1 0,0 1 16,0-22-16,0 21 0,0 1 0,-21-1 15,21 1-15,-42-1 0,21 1 16,-1-1-16,-20 1 0,21-1 0,-21-20 16,-1-1-16,1 22 0,0-43 0,-22 21 15,22-21-15,-22 22 0,22-22 16,-22 0-16,-20-21 0,20 21 0,-20-21 15,-22 0-15,0 0 0,0 0 0,-21 0 16,0 0-16,-21 0 0,21-21 16,-42 21-16,20-21 0,1 0 0,0 21 15,0-22-15,0 22 0,21-21 0,21 21 16,-21 0-16,42-21 0,1 21 0,-1 0 16,43-21-16,-22 21 0,43 0 0,-21 0 15,20 0-15,22-21 16,22 21-1,-1-21-15,0-1 0,21 22 0,22-21 16,-1 0-16,1 0 0,20 0 16,1 0-16</inkml:trace>
  <inkml:trace contextRef="#ctx0" brushRef="#br0" timeOffset="37059.46">26331 9292 0,'0'0'0,"21"-21"0,-21 0 15,0-21-15,22 20 0,-22 1 0,21 0 16,-21 0-16,0 0 16,0 0-16,0 42 15,0 0-15,0 0 16,0 21-16,0 1 0,0-1 0,0 22 15,0-1-15,0 1 0,0 20 16,-21-20-16,21 20 0,-22 1 0,22 0 16,0-1-16,-21-20 0,0 21 0,0-1 15,0 1-15,21 0 0,-21-1 0,21-20 16,-22-1-16,22 1 0,0-1 0,0-20 16,0-1-16,0 0 0,0-21 0,0 1 15,0-1-15,0 0 0,0-42 31,0 0-31,0-1 16,0-20-16,0 21 0,0-21 0,0-1 16,22-20-16,-22-1 0,21 22 0</inkml:trace>
  <inkml:trace contextRef="#ctx0" brushRef="#br0" timeOffset="37656.24">26352 9652 0,'0'0'0,"0"-63"0,0-1 0,0 22 0,0-22 16,-21 43-16,21-21 0,0-1 0,0 22 15,21 0-15,1 0 0,-1 0 0,21 0 16,0 21-16,1-22 0,20 1 16,1 21-16,20-21 0,1 21 15,0-21-15,21 21 0,-22-21 0,22 21 16,-21 0-16,-1-21 0,22 21 16,-21 0-16,0 0 0,-1 0 0,1 0 15,0 0-15,-22 0 0,22 0 0,-43 0 16,22 21-16,-1 0 0,-21-21 15,1 21-15,-1-21 0,0 0 0,1 21 16,-22-21-16,0 0 0,21 21 0,-20-21 16,-1 22-16,0-22 0,0 21 0,0-21 15,0 21-15,1 0 0,-22 0 16,21 0-16,0 1 0,-21-1 0,0 0 16,0 21-16,0 1 0,21 20 15,-21-21-15,0 22 0,0-1 0,0 1 16,0-1-16,0 1 0,0-22 15,0 22-15,-21-1 0,21 1 0,0-22 16,-21 22-16,21-1 0,-21 1 0,21-22 16,0 21-16,0-20 0,0 20 0,0-20 15,0-1-15,-22 0 0,22 1 0,-21-1 16,21-21-16,0 21 0,0-20 16,-21-1-16,0 21 0,0-21 0,-22-21 15,22 21-15,-21 1 0,-22-22 0,1 21 16,-1 0-16,-20-21 0,-1 0 15,0 21-15,-20-21 0,-1 0 0,21 0 16,-21 0-16,-21 0 0,21 0 16,1 0-16,-1 0 0,0 0 0,21 0 15,1 0-15,-1 0 0,0 0 0,22 0 16,-1 0-16,22 0 0,0 0 0,-1 0 16,1 0-16,0 0 0,20 0 0,1 0 15,0 0-15,0 0 0,0 0 0,0-21 16,-1 21-16,-20-21 0,21 0 0,0 21 15,0-22-15,-22 1 0,22 0 0</inkml:trace>
  <inkml:trace contextRef="#ctx0" brushRef="#br0" timeOffset="38704.32">16489 9610 0,'0'0'16,"-43"-21"-16,22-22 0,-21 1 0,0 21 0,20 0 16,1-22-16,-21 22 0,21 0 15,0 0-15,-1 0 0,1 21 16,21 21-1,0 0 1,0 21-16,0 1 0,0 20 16,21 1-16,-21-1 0,22 22 0,-22-1 15,0 1-15,0 0 0,0-1 0,0 1 16,0 0-16,-22-1 0,1 22 0,0-42 16,0 20-16,0 1 0,0-21 0,-1-1 15,1-21-15,0 22 0,0-22 16,0 1-16,21-22 0,0 21 0,0-21 15,-21-21-15,21 21 0,0-42 16,0 0 0,21 0-16,-21 0 0,21 0 15,0-22-15,0 1 0,0 0 0,22-1 16</inkml:trace>
  <inkml:trace contextRef="#ctx0" brushRef="#br0" timeOffset="39272.25">16425 9694 0,'0'-63'0,"0"126"0,0-168 16,0 62-16,0 1 0,0 0 0,0 20 16,0 1-16,21 0 0,1 0 15,20 0-15,0 0 0,22-1 16,-22 22-16,22-21 0,20 0 0,1 21 0,0-21 16,20 21-16,1 0 0,0-21 15,0 21-15,0 0 0,0 0 16,-1-21-16,-20 21 0,21 0 0,-21 0 15,-1 0-15,1 0 0,-22 0 0,1 0 16,-22 0-16,-21 21 0,1-21 0,-1 21 16,-21 0-16,0 0 15,0 0-15,-21 1 0,21-1 16,0 21-16,-22-21 0,22 22 0,0-1 16,-21 0-16,21 22 0,0-22 0,0 22 15,0-1-15,0 1 0,0-1 16,0 1-16,0-1 0,0 1 15,0-1-15,0 1 0,0 20 0,21-20 16,-21 20-16,0-20 0,0-1 0,0 1 16,22-1-16,-22 1 0,21-1 0,-21-20 15,21 20-15,-21 1 0,0-22 16,0 22-16,0-22 0,0 0 0,-21 22 16,0-22-16,-22-21 0,22 22 0,-21-22 15,-1 21-15,1-21 0,-21-21 0,20 21 16,-20-21-16,-1 0 0,-20 0 0,-1 0 15,0 0-15,1 0 0,-22-21 0,0 21 16,21-21-16,-21 21 16,22-21-16,-1 0 0,0 21 0,22-21 15,-1 21-15,22-22 0,-21 22 0,20-21 16,22 21-16,-21 0 0,21-21 0,-1 21 16,22-21-16,0 0 15,0 0-15,0-1 16,22 1-16,-22 0 0,21 0 15,21 0-15</inkml:trace>
  <inkml:trace contextRef="#ctx0" brushRef="#br0" timeOffset="39779.97">17611 10075 0,'0'0'0,"0"-21"0,0 0 0,-22-21 16,1 42-16,0-21 0,0-1 16,0 22-16,0 0 0,-1 0 0,-20 0 15,21 0-15,-21 22 0,20-1 0,-20 0 16,0 0-16,-1 21 0,22 1 0,-21-1 16,21 0-16,0 1 0,-1-1 15,1 22-15,0-22 0,21 21 16,0-20-16,0-1 0,0 0 0,0 1 0,0-1 15,0-21-15,21 0 0,0 1 16,-21-1-16,22 0 0,-1 0 0,0-21 16,21 0-16,-21 0 0,1 0 15,-1 0-15,0 0 0,0 0 0,21 0 16,-20 0-16,-1-21 0,0 0 0,0 21 16,0-21-16,0-1 0,1 1 0,-1 0 15,0 0-15,0 0 0,21 0 16,-20-22-16,-1 43 0,-21-21 0,21 0 15,0 21-15,-21 21 16,0 0 0,0 0-16,0 22 0,0-22 15,0 21-15,0-21 0,0 22 16,0-22-16,0 21 0,0-21 0,0 22 16,0-22-16,0 0 0,0 0 0,-21 0 15,21 1-15,0-1 0,0 0 0,-21-21 16,21 21-16,0-42 15</inkml:trace>
  <inkml:trace contextRef="#ctx0" brushRef="#br0" timeOffset="40259.73">20108 10033 0,'0'0'15,"21"-21"-15,43-43 0,-64 43 16,0 0-16,0 0 0,0 0 16,-21 21-16,0 0 0,-1 0 15,-20 0-15,21 21 0,-21-21 0,-1 21 16,1 21-16,21-20 0,-22 20 0,1 0 15,21 1-15,-21-1 0,20 21 0,1-20 16,0-1-16,21 22 16,0-22-16,0 0 0,0 1 0,0-22 15,0 21-15,0-21 0,0 0 0,0 1 16,21-1-16,0 0 0,1-21 0,-1 0 16,21 0-16,-21 0 0,22 0 15,-22 0-15,21 0 0,-21 0 0,0-21 16,22 21-16,-1-21 0</inkml:trace>
  <inkml:trace contextRef="#ctx0" brushRef="#br0" timeOffset="40584.37">20299 10435 0,'0'0'0,"0"-21"0,0-21 15,0 21 1,21-1 0,-21 1-16,21 21 0,0 0 0,0 0 15,1 0-15,-1-21 0,21 21 0,-21 0 16,0 0-16,1 0 0,-1 21 15,0 0-15,0-21 0,0 43 0,-21-22 16,0 0-16,0 21 0,0-20 0,-21 20 16,0-21-16,-21 21 0,20-20 0,-20 20 15,0-21-15,-22 21 0,22-20 0,0-1 16,-1 0-16,22 0 0,-21 0 16,21 0-16,-1 1 0,1-22 0,21 21 15,21-21 1,1 0-1,20 0-15,-21 0 0,0 0 0,22 0 16,-22-21-16,21 21 0,-21-22 0,22 1 16,-1 21-16,0-21 0,1 0 15,-1 21-15,0-21 0,1 0 0,-1-1 16,21 1-16</inkml:trace>
  <inkml:trace contextRef="#ctx0" brushRef="#br0" timeOffset="41047.67">23749 9948 0,'0'0'0,"0"-21"0,0 0 0,0 0 15,0 0-15,21 0 16,-21-1-16,0 44 31,-21-1-31,0 0 16,21 21-16,0-21 0,0 22 16,0-1-16,0-21 0,0 22 0,0-22 15,0 21-15,0-21 0,0 22 0,0-22 16,0 21-16,0-21 0,0 22 15,-21-22-15,21 0 0,-22 0 16,1 0-16,0 0 0,0 1 16</inkml:trace>
  <inkml:trace contextRef="#ctx0" brushRef="#br0" timeOffset="41231.57">23410 10562 0,'0'0'15,"0"21"-15,0 1 16,0-1-16,21-21 15,1 0-15,20 0 0,-21 0 0,21 0 16,22 0-16,-22 0 0,1 0 16,20 0-16,-21 0 0,1 0 15,20 0-15,-20 0 0,-22-21 0,21 21 16,-21 0-16,0-22 0,1 1 0,-1 0 16,-21 0-16,0 0 0</inkml:trace>
  <inkml:trace contextRef="#ctx0" brushRef="#br0" timeOffset="41411.47">23643 9991 0,'0'0'0,"-21"-21"0,-21-1 15,20 1-15,1 0 0,21 0 16,0 0-16,0 0 0,0-1 16,43 1-16,-22 21 0,21-21 15,-21 21-15,22 0 0,-1 0 16,0 0-16,22 0 0,-22 0 0,0 0 15,1 0-15,-22 0 0,21 0 0,1 21 16,-22 0-16</inkml:trace>
  <inkml:trace contextRef="#ctx0" brushRef="#br0" timeOffset="41632.33">24511 10139 0,'0'21'31,"0"0"-31,0 0 16,0 1-16,0-1 0,0 0 0,-21 0 15,21 21-15,-21-20 0,21 20 0,0-21 16,0 0-16,0 22 0,0-22 16,0 0-16,0 0 0,0 0 0,0 0 15,0 1-15,21-22 0,0 0 0,0 21 16,0-21-16</inkml:trace>
  <inkml:trace contextRef="#ctx0" brushRef="#br0" timeOffset="42140.32">27326 9779 0,'0'0'0,"21"-21"0,0 21 15,1 0-15,-22 21 31,0 0-31,0 0 0,0 22 16,-22-22-16,1 21 0,21 1 0,0-1 16,-21 0-16,0 1 0,21-1 0,-21-21 15,21 21-15,0 1 0,0-1 16,0-21-16,0 22 0,0-22 0,0 0 16,-21 21-16,21-21 0,0 1 0,0-1 15,0 0-15,-22-21 16,1 0-16,0 0 0</inkml:trace>
  <inkml:trace contextRef="#ctx0" brushRef="#br0" timeOffset="42316.22">26987 10583 0,'0'0'0,"-21"0"16,21 22 0,21-22-16,1 0 15,-1 0-15,0 0 0,21 0 0,-21 0 16,22 0-16,-1 0 0,0 0 0,1 0 15,-22 0-15,21 0 0,1 0 0,-22 0 16,0 0-16,0 0 0,0-22 16,0 1-16,1 0 0,-22 0 15</inkml:trace>
  <inkml:trace contextRef="#ctx0" brushRef="#br0" timeOffset="42527.63">27263 9991 0,'0'0'0,"-22"-21"0,-41-43 16,42 43-16,21 0 16,0 0-16,0-1 15,21 1-15,0 0 0,0 21 16,0-21-16,1 0 0,-1 21 0,0 0 16,21 0-16,-21 0 0,22 0 15,-22 0-15,21 0 0,-21 0 0,22 0 16,-22 0-16,21 0 0,-21 21 15,22 0-15,-22-21 0,0 21 0</inkml:trace>
  <inkml:trace contextRef="#ctx0" brushRef="#br0" timeOffset="42847.46">27792 10118 0,'0'0'0,"0"42"15,0-21-15,21-21 16,0 0-1,0 0-15,0 0 0,1 0 0,-1 0 16,0 0 0,-21 21-16,0 1 15,0-1-15,-21-21 0,0 21 0,-1 21 16,-20-21-16,21 1 0,-21 20 0,-1-21 16,22 21-16,-21-20 0,21-1 15,-22 21-15,22-21 0,0 22 0,0-22 16,21 0-16,0 0 0,0 0 0,0 0 15,0 1-15,21-22 16,0 21-16,0-21 0,22 0 16,-1 0-16,0 0 0,1 0 0,20 0 15,-21 0-15,1 0 0,20 0 0,-20-21 16,-1 21-16,0 0 0,-21 0 0,22 0 16</inkml:trace>
  <inkml:trace contextRef="#ctx0" brushRef="#br0" timeOffset="43207.4">21780 14647 0,'0'0'0,"-21"0"0,21-21 31,0 0-31,0 0 15,-21 0-15,21 0 0,-21-1 16,0 22-16,21-21 0,0 0 16,-21 21-16,-22-21 0,22 21 15,0 0-15,0 0 16</inkml:trace>
  <inkml:trace contextRef="#ctx0" brushRef="#br0" timeOffset="43848.17">20870 14457 0,'0'0'0,"21"-64"0,1-63 15,-22 106-15,0-21 16,21 0-16,-21 20 0,0-20 0,21 21 16,-21 0-16,0 0 0,0-1 15,0 1-15,0 42 16,0 1-1,0 20-15,0 0 0,0 1 16,0-1-16,0 21 0,0 22 0,0-21 16,-21 20-16,21-20 0,-21 20 15,-1 1-15,22-21 0,-21 20 0,0 1 16,0-22-16,21 22 0,-21 0 16,0-1-16,21-20 0,0 21 0,0-22 15,-22 1-15,22-22 0,0 21 0,0-20 16,0-1-16,0 0 0,0-20 15,0-1-15,0 0 0,0 0 0,0 0 16,0-42 0,0 0-16,22 0 0,-1 0 15,0-1-15,-21-20 0,0 0 16,21-1-16,0 1 0,0-21 0,1-1 16</inkml:trace>
  <inkml:trace contextRef="#ctx0" brushRef="#br0" timeOffset="44448.09">21040 14838 0,'0'-64'0,"0"128"0,0-191 0,0-21 16,21 63-16,-21 64 16,21-21-16,-21-1 0,21 22 15,0-21-15,22 21 0,-22-1 0,21-20 16,22 21-16,-1 0 0,22 0 0,-1-1 16,1 1-16,21 0 0,0 0 15,0 21-15,21-21 0,0 0 0,21 21 16,0-22-16,21 22 0,-21 0 0,22 0 15,-22 0-15,21-21 16,22 21-16,-43 0 0,21 0 0,-21 0 16,1 0-16,-22 0 0,-22 0 0,1 0 15,-21 0-15,-22 0 0,1-21 16,-22 21-16,-21 0 0,1 0 0,-44 0 31,1 0-31,0 0 0,-21 21 16,21 0-16,-1 1 0,-20 20 0,21-21 15,-21 21-15,20 22 0,1-1 0,0 1 16,0-1-16,0 1 0,0-1 16,21 22-16,0-21 0,-22-1 15,22 1-15,0 20 0,0-20 0,0-1 16,0 1-16,22-1 0,-1 1 16,0-1-16,0 1 0,0-1 0,0-20 15,1 20-15,-1-21 0,0 1 0,-21-1 16,0 0-16,0 1 0,0-22 0,-21 21 15,0 1-15,-22-22 0,1 21 16,0-21-16,-22 22 0,1-22 0,-22 0 16,0 0-16,-21 0 0,1 0 0,-22-21 15,0 0-15,0 0 0,-43 0 0,1-21 16,0 0-16,-22 0 16,1 0-16,-22 0 0,0-1 0,22 1 15,-1 0-15,1 0 0,20 21 0,22-21 16,21 21-16,21 0 0,1 0 0,41-21 15,1 21-15,20 0 0,1 0 16,21 0-16,21-22 16,21 22-16,0-21 0,21 21 15,1-21-15,-1 0 0</inkml:trace>
  <inkml:trace contextRef="#ctx0" brushRef="#br0" timeOffset="44815.88">22056 14711 0,'0'0'15,"0"-21"-15,-22-64 16,1 85-16,0-21 0,-21 21 15,-1 0-15,1 21 0,-21 0 16,-1 22-16,22-22 0,-22 21 0,1 22 16,20-22-16,1 0 0,0 1 0,21 20 15,-1-21-15,1 22 0,21-22 16,0 1-16,0-1 0,43 0 0,-22-21 16,21 22-16,0-22 0,22 0 15,-1-21-15,1 21 0,-1-21 0,22 21 16,-21-21-16,20 0 0,-20 0 0,-1 0 15,22 0-15,-43-21 0,22 0 0,-22 0 16,0 0-16,1 21 0,-22-43 16,-21 22-16,0 0 0,-21-21 0,-22 21 15</inkml:trace>
  <inkml:trace contextRef="#ctx0" brushRef="#br0" timeOffset="45091.59">18203 12933 0,'0'0'0,"0"-21"0,0-22 0,-21-62 15,21 83-15,0-20 16,0 21-16,0 0 0,0 0 0,0 42 47</inkml:trace>
  <inkml:trace contextRef="#ctx0" brushRef="#br0" timeOffset="45552.33">17970 12150 0,'0'0'0,"-21"-21"0,-42-85 16,42 85-16,-1-1 0,22 1 16,0 0-16,0 0 0,0 0 0,0 0 15,22 42 17,-1 0-32,21 21 0,0 1 15,1 20-15,20 1 0,22 20 0,0 1 16,-1 0-16,1-1 0,21 22 15,0 0-15,-1 0 0,1 0 0,0-1 16,42 1-16,-21 0 0,21 0 0,-21 0 16,22 21-16,-22-21 0,0-22 0,0 22 15,0-21-15,-22-1 0,1 1 16,21 0-16,-21-22 0,-21 22 0,-1-22 16,1-20-16,-21-1 0,-1 0 0,-21 1 15,1-22-15,-22 0 0,0 0 16,-42-21-1,0 0-15,-22-21 16,22-21-16,-42 21 0,20-22 0,-20 1 16,-1 0-16</inkml:trace>
  <inkml:trace contextRef="#ctx0" brushRef="#br0" timeOffset="46289.7">17843 11811 0,'0'0'0,"0"-21"16,22 21-16,-22-21 16,0 0-1,0 42 1,0 0-16,0 0 0,0 0 16,0 22-16,0-1 0,0 21 15,0-20-15,0-1 0,0 22 16,0-22-16,0 0 0,0 1 0,0-1 0,0 0 15,0-21-15,0 22 0,0-22 16,0 0-16,-22 0 0,22 0 16,0 1-16,0-44 31,0 1-31,0 0 16,0 0-16,0-21 0,0 20 15,0-20-15,0 0 0,0-1 0,0-20 16,0 21-16,0-22 0,0 22 0,0-1 15,0 1-15,0 21 0,0-21 0,22 20 16,-1 1-16,-21 0 0,21 21 16,0 0-16,0 0 0,0 0 15,1 0-15,20 21 0,0 0 0,1 1 16,-1-1-16,21 0 0,-20 21 0,20-21 16,-20 1-16,20 20 0,-21-21 0,1 0 15,-22 0-15,0 1 0,0-1 16,0 0-16,1 0 0,-22 0 0,0 0 15,0 1 1</inkml:trace>
  <inkml:trace contextRef="#ctx0" brushRef="#br0" timeOffset="46919.87">21484 11324 0,'0'0'15,"-21"-21"-15,0 0 0,0 0 16,21 0-16,-22 21 16,1 0-16,21 21 15,0 21-15,0-21 0,0 22 16,21-1-16,1 21 0,-1 1 0,0-1 16,0 1-16,0-1 0,0 22 15,-21 0-15,22-1 0,-1 1 0,-21 0 16,21 21-16,-21-22 0,0 22 0,0 0 15,0 0-15,0 0 0,0-1 0,0-20 16,0 21-16,0 0 0,0 0 0,-21-22 16,0 22-16,21-21 0,0 21 15,-22-22-15,22 1 0,-21 0 16,21-22-16,0 1 0,0-22 0,0 0 0,0 1 16,0-22-16,0 0 0,0-42 15,0 0 1,0-1-16,0-20 0,0 0 0,0-1 15,0-20-15,0-1 0,0 1 16,0-22-16,0 1 0,0-1 0</inkml:trace>
  <inkml:trace contextRef="#ctx0" brushRef="#br0" timeOffset="47364.23">21696 11726 0,'0'0'0,"0"-63"16,0-1-16,0 1 0,0-1 0,0 22 15,0-21-15,0 20 0,0 1 16,0 0-16,0 20 0,-21 1 0,-1 0 16,1 21-16,0 0 0,0 0 0,0 21 15,-22 0-15,22 22 0,-21-1 16,0 0-16,20 1 0,-20 20 0,21-20 16,-21 20-16,-1-21 0,22 22 0,-21-22 15,21 22-15,-22-22 0,22 0 0,0 1 16,0-22-16,21 21 0,0-21 15,-21 1-15,42-22 16,0-22 0,-21-20-16,21 21 0,21 0 15,-20-22-15,-1 1 0,0 0 16,21-1-16,-21 1 0,1 0 0,-1-1 16,0-20-16,0 21 0,0-1 0,0 1 15,1 21-15,-22-22 0,21 22 0,0 21 16,0 0-1,0 21-15,0 1 0,1 20 0,-1 0 16,0 1-16,21-1 0,-21 0 0,1 1 16,20-1-16,-21 0 0,21 1 0,-20-1 15,-1 0-15,21 1 0,-21-22 16,22 21-16,-22-21 0,21 0 0,-21 1 16,22-1-16,-22-21 0,21 0 15,0 21-15</inkml:trace>
  <inkml:trace contextRef="#ctx0" brushRef="#br0" timeOffset="47504.15">23072 11980 0,'0'0'0,"127"0"0,-64-21 16,1 0-16,-22 21 0,0-21 0,64 0 15,-85 0-15,22-1 0,-1 1 0,-21 0 16,43-21-16,-43 21 0,0-22 0,0 22 16,0 0-16,22-43 0,-22 22 0,0 21 15,-21-21-15,21 20 0,-21 1 0,0-21 16</inkml:trace>
  <inkml:trace contextRef="#ctx0" brushRef="#br0" timeOffset="49068.06">24278 11261 0,'0'-21'16,"0"-1"-16,0 1 15,-21 21 17,21 21-32,-21 1 0,0 20 0,-1-21 15,22 21-15,-21 1 0,0-1 0,0 0 16,0 22-16,21-22 0,-21 22 16,-1-1-16,1 1 0,21 20 15,-21-20-15,21 21 0,-21-1 0,0 1 16,0 0-16,-1-1 0,-20 1 0,21 21 15,-21-22-15,-1 22 0,1 0 0,21-21 16,-22 21-16,1-22 0,0 22 16,21-21-16,-22-1 0,22 22 0,0-21 15,0 0-15,0-22 0,-1 22 0,1-22 16,21 1-16,-21-22 0,0 22 0,21-22 16,-21 0-16,21 1 0,-21-1 0,21 0 15,0-21-15,0 22 0,0-22 0,0 0 16,0 0-16,21-21 15,0-21 1,0 0-16,0-21 0,22-1 0,-22 1 16,21 0-16,0-22 0,-20 1 0,20-1 15,0-21-15</inkml:trace>
  <inkml:trace contextRef="#ctx0" brushRef="#br0" timeOffset="49704.23">23897 11748 0,'0'0'0,"0"-22"0,21-41 16,-21 42-16,0 0 0,21 21 15,-21-22-15,0 1 0,22 21 16,-22-21-16,0 0 0,0 0 15,21 0-15,-21-1 0,21 1 0,-21 0 16,0 0-16,0 0 16,0 0-16,0-1 15,0 44 1,0-1-16,-21 0 0,21 0 16,-21 21-16,-1-20 0,22 20 15,-21-21-15,0 21 0,0 1 16,0-22-16,0 21 0,-1-21 0,1 22 15,-21-22-15,21 21 0,0-21 0,-22 1 16,22 20-16,-21-21 0,21 0 0,-1-21 16,1 21-16,0-21 0,21 22 15,-21-22-15,21-22 16,0 1-16,0 0 0,0 0 0,0 0 16,0-22-16,21 22 0,0-21 0,0 0 15,1-1-15,-1 1 0,21 0 0,0-1 16,1-20-16,-1 20 0,0 1 15,1-21-15,-1 20 0,22 1 16,-22 21-16,0-22 0,1 22 0,-1 21 16,0-21-16,1 21 0,-1 0 0,0 0 15,-21 21-15,22-21 0,-1 21 16,-21 22-16,0-22 0,1 0 0,-1 21 16,0-20-16,0 20 0,-21-21 0,0 0 15,0 22-15,0-22 0,0 0 0,0 0 16,0 21-16,0-20 0,0-1 15,0 0-15,0 0 0,0 0 0,0 0 16,0 1-16,21-1 16,0-21-16,1 0 0,-1 0 15,0 0-15,21 0 0,1 0 0,-1 0 16</inkml:trace>
  <inkml:trace contextRef="#ctx0" brushRef="#br0" timeOffset="50244.71">26458 11240 0,'0'0'0,"85"-43"16,-64 22-16,0 21 0,22 0 16,-22-21-16,0 21 0,0 0 0,0-21 15,0 21-15,1 0 0,-1 0 16,-21 21 15,0 0-31,0 0 0,-21 22 16,-1-1-16,1 0 15,0 22-15,-21-22 0,21 22 0,-22-1 16,-20 1-16,20-1 0,-20 1 0,-1 20 16,1 1-16,-1-22 0,1 22 0,-22 0 15,1-1-15,20-20 0,-21 21 0,1-1 16,-1 1-16,0 0 0,1 20 16,20-20-16,-20 0 0,-1-1 0,21 1 15,-20 0-15,20-1 0,1 1 0,20 0 16,-20-1-16,21-20 0,-22-1 0,22 1 15,21-1-15,-22-20 0,22-1 0,-21-21 16,21 0-16,21 1 0,0-1 16,0-42-1,0-1-15,0 1 0,0-21 0,21 21 16,0-22-16,0 1 0,21 0 0,-20-1 16,20 1-16,-21-21 0,21 20 0,1-20 15,-1 20-15,22-20 0</inkml:trace>
  <inkml:trace contextRef="#ctx0" brushRef="#br0" timeOffset="50912.33">26649 11345 0,'0'0'0,"21"0"0,0-21 0,0 21 0,0-21 15,1 21-15,-1-21 0,0 21 16,-21-21-16,21 21 16,0-21-16,-21-1 0,21 22 15,-21-21-15,22 21 0,-22-21 31,-43 21-15,22 0 0,-21 0-16,-1 21 0,1 0 0,0-21 15,-1 22-15,-20 20 0,21-21 16,-22 0-16,1 0 0,-1 22 0,1-22 16,20 21-16,-20-21 0,-1 1 0,22-1 15,0 21-15,-1-42 0,22 21 0,-21 0 16,21-21-16,21 22 15,21-22 1,21-22-16,-21 22 0,22-21 16,-1 0-16,-21 0 0,21 0 15,22 0-15,-22-1 0,1-20 16,-1 21-16,0-21 0,1 20 0,-1-20 16,0 21-16,1 0 0,-1 0 0,-21-1 15,0 1-15,0 21 0,1 0 0,-1 0 16,0 21-16,0 1 0,0-1 15,0 0-15,1 21 0,-1 1 0,0-1 16,0 0-16,0 22 0,0-22 0,1 0 16,-1 22-16,0-22 0,0 1 0,0-1 15,0 21-15,1-20 0,-22-1 16,21 0-16,-21-20 0,0 20 0,0-21 16,0 0-16,0 0 0,0 1 15,0-1-15,0 0 0,0 0 0,0 0 16,-21-21-16,-1 0 0,1 0 15,0 0-15,0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25:04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931 0,'0'0'0,"0"-21"15,0 0-15,0 0 16,0 0 0,0 0-1,-21 21-15,21-22 16,-21 22 15,21 22-15,0-1-1,0 0-15,0 0 0,0 0 16,0 0 0,0 1-16,0-1 15,21-21-15,-21 21 0,21-21 16,0 0-16,-21 21 0,21-21 16,1 0-16,-1 0 0,0 0 0,0 0 15,0 0-15,0 0 0,1 0 16,-1 0-16,0 0 0,21 0 0,-21-21 15,1 0-15,20 21 0,-21-21 16,0-1-16,0 1 0,1 0 0,-1 0 16,0 0-16,-21 0 0,21-1 0,-21 1 15,21 0-15,-21-21 0,0 21 16,0-1-16,0 1 0,0 0 16,0 0-16,0 0 0,0 0 15,-21-1-15,0 22 16,0 0-16,21-21 0,-21 21 15,-1 0-15,1 0 0,0 0 0,0 0 16,-21 0-16,20 0 0,-20 0 0,21 0 16,-21 21-16,-1-21 0,22 22 15,-21-1-15,21 0 0,-1-21 0,-20 21 16,21 0-16,0 22 0,0-22 16,-1 0-16,1 21 0,0-21 0,0 22 15,21-1-15,0-21 16,0 22-16,0-1 0,-21-21 0,21 21 15,0-20-15,0 20 0,0-21 0,0 21 16,0-20-16,0-1 0,21 0 16,-21 0-16,0 0 0,21-21 0,0 21 15,0-21-15,1 22 0,-1-22 16,0 21-16,0-21 0,0 0 0,22 0 16,-22 0-16,21 0 0,-21 0 15,0 0-15,22 0 0,-22 0 0,0 0 16,0 0-16,0-21 0,1 21 0,-1 0 15,-21-22-15,21 22 16,-42 0 0,0 0-16,-22 0 15,22 0-15,0 0 0,0 0 16,-22 0-16,22 0 0,-21 22 0,0-1 16,20-21-16,1 21 0,-21 0 15,21-21-15,0 21 0,-1 0 0,1 1 16,0-1-16,0 0 0,0 0 15,21 21-15,0-20 0,-21-1 0,21 21 16,0-21-16,0 22 0,0-22 0,0 21 16,0-21-16,0 0 0,0 1 15,0-1-15,21 0 0,0 0 0,0-21 16,0 21-16,0-21 0,22 0 16,-22 0-16,21 0 0,1 0 15,-1 0-15,0 0 0,1-21 0,-1 21 16,0-21-16,1 0 0,-1 21 15,0-21-15,1-1 0,-22 1 0,21-21 16,-21 21-16,0-22 0,1 22 0,-1-21 16,0 21-16,0-22 0,-21 22 15,0 0-15,0 0 0,0 0 0,0 0 16,0-1-16,0 1 0,0 42 62,0 1-62,21-1 16,-21 0-16,0 0 0,0 0 16,0 0-16,0 1 0,0-1 15,0 0-15,0 21 0,0-21 0,0 1 16,0-1-16,0 0 0,0 21 0,0-21 16,0 1-16,0-1 0,21 0 15,-21 0-15,0 0 0,0 0 16,0 1-16,0-44 62,0 1-62,0 0 0,0 0 16,0 0-16,0 0 0,0-22 0,0 22 16,0 0-16,22-21 0,-22 20 15,21-20-15,0 21 0,0 0 0,0-22 16,0 22-16,1 0 0,-1 0 0,21 0 15,-21 0-15,22 21 0,-1-22 16,-21 22-16,21 0 0,1 0 0,-22 0 16,21 0-16,1 0 0,-22 22 0,0-22 15,0 21-15,0 0 0,-21 0 16,0 0-16,0 22 0,0-22 0,0 21 16,0 0-16,0-20 0,0 20 15,0-21-15,0 0 0,0 22 16,0-22-16,0 0 0,0 0 0,0 0 15,-21 0-15,21 1 0,-21-22 16,21-22 31,0 1-31,0 0-16,0 0 15,21 21-15,0 0 0</inkml:trace>
  <inkml:trace contextRef="#ctx0" brushRef="#br0" timeOffset="440.74">4170 1503 0,'0'0'0,"0"-42"15,0 20 1,-21 22 0,-1 0-16,1 0 15,0 0-15,0 0 0,0 22 16,-22-22-16,22 21 0,0 0 0,0 0 16,-21 0-16,20 0 0,1 22 0,0-22 15,0 21-15,0-21 0,0 22 16,-1-1-16,1-21 0,21 22 0,0-22 15,0 0-15,0 21 0,0-21 0,0 1 16,0-1-16,21 0 16,1 0-16,-1-21 0,0 0 0,-21 21 15,21-21-15,0 0 0,0 0 0,1 0 16,-1 0-16,0 0 16,21 0-16,-21 0 0,1 0 0,-1-21 15,0 21-15,0 0 0,-21-21 16,21 21-16,0 0 15,-21-21 1,0 0 0</inkml:trace>
  <inkml:trace contextRef="#ctx0" brushRef="#br0" timeOffset="4348.01">4826 1609 0,'0'0'0,"-21"0"0,21 21 0,0 0 31,0-42 0,0 0-15,21 21-16,-21-21 0,0-1 15,0 1-15,0 0 16,0 0-16,-21 21 16,21-21-16,-21 0 0,-1 21 0,1-22 15,-21 22-15,21 0 0,0 0 16,-1 0-16,-20 0 0,21 0 0,0 0 15,-22 0-15,22 0 0,0 22 16,-21-1-16,21 0 0,-1 0 16,-20 0-16,21 22 0,0-22 0,0 21 15,21 0-15,-22 1 0,22-22 0,-21 21 16,21 1-16,0-1 0,0-21 16,0 21-16,0-20 0,0-1 0,0 0 15,0 0-15,0 0 0,21-21 16,1 21-16,-1-21 0,0 0 15,0 0-15,0 0 0,0 0 0,22 0 16,-22-21-16,21 0 0,-21 0 16,22 21-16,-22-21 0,21-22 15,-21 22-15,1 0 0,20 0 0,-21-21 16,0 20-16,0-20 0,-21 21 16,0-21-16,22 20 0,-22 1 0,0 0 15,0 0-15,0 0 0,0 0 0,0-1 31,-22 44-15,1-1-16,21 0 16,-21 0-16,0 0 15,21 0-15,-21 1 0,21-1 0,0 0 16,0 0-16,0 0 16,0 0-16,0 1 0,0-1 0,0 0 15,0 0-15,21 0 0,0 0 16,0-21-16,0 0 15,1 0-15,-1 0 0,21 0 0,-21 0 16,0 0-16,22 0 0,-22 0 0,21 0 16,-21-21-16,22 21 0,-22-21 15,21 0-15,-21 21 0,1-21 0,-1 0 16,0-1-16,0 1 0,0 0 0,-21-21 16,21 21-16,-21-1 0,0-20 15,0 21-15,0 0 0,0 0 0,0-1 16,0 1-16,0 0 0,0 0 15,0 0 1,0 42 31,0 0-47,0 0 0,0 0 0,0 1 16,0-1-16,0 21 0,0-21 15,0 22-15,0-1 0,0-21 0,0 21 16,0 1-16,0-1 0,0 0 0,0 1 15,0-1-15,0 0 0,0 22 16,0-22-16,0 1 0,0-1 0,0 21 16,-21-20-16,0 20 0,0-20 0,21 20 15,-21 1-15,0-22 0,-1 0 16,1 22-16,21-22 0,0 0 16,-21-20-16,0 20 0,21-21 0,-21 0 15,21 0-15,0 1 0,0-1 0,0 0 16,0-42 15,21 21-15,0-21-16,0-1 0,-21 1 0,21 0 15,1-21-15,-1 21 0,-21-22 0,21-20 16,0 20-16,0 1 0</inkml:trace>
  <inkml:trace contextRef="#ctx0" brushRef="#br0" timeOffset="4671.82">5355 1884 0,'0'0'0,"-63"-127"16,63 85-16,-22-1 16,22 22-16,0-21 0,0 21 0,0-1 15,0 1-15,0-21 0,0 21 16,22 0-16,-1-1 0,0 22 16,21 0-16,-21-21 0,22 21 0,-1 0 15,-21 0-15,22 0 0,-1 21 16,-21 1-16,21-1 0,-20 0 15,-1 0-15,0 0 0,-21 22 0,0-22 16,0 0-16,0 21 0,0-21 16,-21 22-16,-22-22 0,22 0 0,0 0 15,0 0-15,0 1 0,-22-1 0,22-21 16,0 21-16,0-21 0,0 0 16,0 21-16,-1-21 15,1 0-15,21-21 16,0 0-1,21 0-15,1-1 16,-1 22-16,0-21 0</inkml:trace>
  <inkml:trace contextRef="#ctx0" brushRef="#br0" timeOffset="8060.56">6096 1524 0,'42'0'0,"-84"0"0,127-21 16,-64 0-16,0 21 15,-21-21-15,0-1 0,0 1 16,-21 21 0,0 0-16,-1 0 0,1 0 15,0 0-15,0 0 0,0 0 0,-22 0 16,22 21-16,0 1 0,0-22 16,0 21-16,0 0 0,-1 0 15,1 0-15,21 0 0,0 1 16,0-1-16,0 0 0,0 0 0,0 0 15,0 0-15,21 1 16,1-1-16,-1 0 0,21 0 16,-21-21-16,0 21 0,1 0 0,-1-21 15,0 22-15,0-1 0,0-21 16,-21 21-16,21-21 0,-21 21 0,0 0 16,22-21-16,-22 21 0,0 1 0,0-1 15,0 0-15,-22-21 16,1 21-16,0-21 0,0 0 15,0 21-15,0-21 0,-1 0 0,1 0 16,0 0-16,0 0 0,0 0 16,0 0-16,-1 0 0,1 0 15,0 0-15,0-21 0,0 0 0,0 21 16,-1-21-16,1 0 0,21-1 16,-21 22-16,0-21 0,0 21 15,21-21-15,0 42 31,0 0-31,21 1 16,0-22-16,0 21 0,0 0 0,1-21 16,-1 21-16,0-21 0,21 0 15,-21 0-15,22 21 0,-22-21 16,21 0-16,-21 0 0,1 0 0,20 0 16,-21 0-16,21 0 0,-20-21 0,-1 21 15,21-21-15,-21 21 0,0-21 16,1 0-16,-1-1 0,0 1 0,0 0 15,0 0-15,0 0 0,1-22 0,-22 22 16,0-21-16,21 0 0,-21 20 16,0-20-16,21 21 0,-21 0 0,0 0 15,0-1-15,-21 22 32,21 22-17,-21-1-15,-1 21 0,22-21 0,0 0 16,0 22-16,-21-22 0,21 0 15,0 21-15,0-20 0,0-1 0,0 0 16,0 0-16,0 0 0,0 0 0,0 1 16,21-1-16,1 0 0,-1-21 15,0 0-15,0 0 0,0 0 16,0 0-16,22 0 0,-22 0 0,0 0 16,21 0-16,-20-21 0,-1 21 0,0-21 15,0-1-15,0 1 0,-21 0 16,21 0-16,1 0 0,-1-22 0,-21 22 15,0-21-15,21 21 0,-21-22 16,21 22-16,-21-21 0,0 21 16,0 0-16,0-1 0,0 1 15,0 42 1,0 1 0,-21-1-16,21 0 0,-21 0 0,21 0 15,-21 0-15,21 1 0,0 20 0,0-21 16,0 0-16,0 0 0,0 1 15,0-1-15,0 0 0,0 0 0,0 0 16,0 0-16,21-21 0,-21 22 0,21-22 16,0 0-16,21 21 0,-20-21 15,-1 0-15,21 0 0,-21 0 16,22 0-16,-22 0 0,0 0 0,0-21 16,21 21-16,-20-22 0,-1 1 15,0 0-15,-21 0 0,21-21 0,0 20 16,0-20-16,1 0 0,-1-1 0,-21 1 15,21-21-15,0 20 0,-21 1 16,0 0-16,21-22 0,-21 22 0,21-1 16,-21 1-16,0 0 0,0-1 0,0 1 15,0 0-15,0 21 0,0-22 16,0 22-16,0 0 0,0 0 16,0 0-16,-21-1 15,21 44 1,-21-1-16,21 21 0,0-21 15,-21 22-15,21-1 0,0-21 16,0 21-16,0 1 0,0-1 0,0 22 16,0-22-16,0 0 0,0 1 0,0-1 15,0 0-15,0 1 0,0-1 16,0 0-16,0 1 0,0-1 0,0-21 16,0 21-16,0-20 0,21-1 0,-21 0 15,21 0-15,0 0 0,-21 0 16,22-21-16,-1 22 0,0-22 0,21 0 15,-21 0-15,1 0 0,20 0 16,0 0-16,-21 0 0,22 0 16,-1 0-16,-21 0 0,22 0 0,-1-22 15,0 22-15,-21-21 0,1 0 0,20 0 16,-21 0-16,0 0 0,0-1 0,1-20 16,-1 21-16,-21-21 0,21 20 15,-21-20-15,21 21 0,-21 0 0,0-22 16,0 22-16,0 0 0,0 0 15,-21 21 1,0 0-16,0 0 0,-1 0 0,1 0 16,0 0-16,0 21 0,-21 0 0,20 0 15,1 1-15,0 20 16,0-21-16,0 0 0,0 22 0,-1-22 16,1 21-16,21-21 0,0 0 0,0 22 15,0-22-15,0 0 16,0 0-16,0 0 0,21 1 15,1-22-15,-1 0 16,0 0-16,0 0 0,0 0 16,0 0-16,1-22 0,-1 22 15,0-21-15,0 0 0,-21 0 0,21 0 16,0 0-16,-21-1 0,22-20 16,-1 21-16,0-21 0,-21 20 0,0-20 15,21 21-15,-21 0 0,21 0 16,-21-1-16,0 1 0,0 0 15,0 42 1,0 0 0,0 1-16,0-1 0,0 0 15,0 0-15,0 0 0,0 0 0,0 22 16,0-22-16,0 0 0,0 0 0,0 22 16,0-22-16,0 0 0,0 0 15,0 0-15,0 0 0,21-21 16,1 22-16,-1-22 0,0 0 15,0 0-15,0 0 0,0 0 16,1 0-16,-1 0 16,0 0-16,0 0 0,0-22 0,0 1 15,1 0-15,-1 0 0,0 0 0,0 0 16,0-22-16,-21 1 0,21 0 16,1-1-16,-1 1 0,-21-22 0,0 22 15,21-21-15,0 20 0,-21-20 0,0 20 16,0 1-16,0-21 0,0 20 15,0 1-15,0 0 0,0 20 0,0-20 16,0 21-16,0 0 0,0 0 16,0-1-16,0 44 31,-21-1-31,0 21 0,0-21 16,21 22-16,0-1 0,-22 0 0,1 1 15,21-1-15,-21 21 0,21-20 0,0-1 16,0 0-16,0 1 0,0 20 15,0-20-15,0-1 0,0 0 0,0 1 16,0-22-16,0 21 0,0 0 0,0-20 16,0-1-16,0 0 0,21 0 15,0 0-15,1-21 0,-22 21 16,21-21-16,0 0 0,0 0 0,0 0 0,0 0 16,1 0-16,20 0 0,-21 0 0,0 0 15,22-21-15,-22 0 16,0 0-16,0 21 0,0-21 0,0 0 15,1-1-15,-1 1 0,0 0 0,0-21 16,-21 21-16,0-1 0,21 1 16,-21 0-16,0 0 0,0 0 15,0 42 17,0 0-32,0 0 0,0 0 15,0 1-15,-21 20 0,21-21 16,-21 0-16,21 0 0,0 1 0,0-1 15,0 0-15,0 0 0,0 0 0,0 0 16,0 1-16,21-22 16,0 0-16,0 21 0,1-21 15,-1 0-15,21 0 0,-21 0 0,0 0 16,1 0-16,-1 0 0,0 0 0,0 0 16,0-21-16,0-1 0,1 22 15,-1-21-15,0 0 0,0 0 0,-21 0 16,21-22-16,0 22 0,-21 0 0,0-21 15,22 21-15,-22-1 0,21 1 16,-21 0-16,0 0 0,0 0 0,0 0 16,0 42 15,0 0-31,0 0 0,0 0 16,0 0-16,0 1 0,-21-1 0,21 0 15,-22 0-15,22 21 0,0-20 16,0-1-16,0 0 0,0 0 0,0 0 15,0 0-15,22 1 16,-1-22-16,0 0 0,0 0 16,0 0-16,0 0 0,1 0 15,-1 0-15,0 0 0,0 0 16,0-22-16,-21 1 16,0 0-16,0 0 0,0 0 15,0 0-15,0-1 0,0 1 16,0-21-16,0 21 0,0 0 0,0-22 15,0 22-15,-21 0 0,21 0 16,-21 0-16,0-1 0,21 1 0,-21 21 16,21-21-16,-22 21 15,44 0 32,-1 0-47,0 0 16,21 0-16,-21 0 0,22 0 15,-1-21-15,-21 21 0,22 0 0,-22 0 0,21 0 16,0 0-16,-20 0 0,20 0 16,-21 0-16,0 0 0,0 0 15,1 0-15,-1 0 0,0 0 0,-21 21 16,0 0-16,0 0 0,0 1 16,0-1-16,0 0 0,0 0 15,0 21-15,0-20 0,0-1 0,-21 0 16,21 0-16,-21 0 0,21 0 0,-22 1 15,22-1-15,0 0 0,0 0 16,-21 0-16,21 0 16,-21-21-16,21 22 0,0-1 15,-21-21 1,21-21 15,0-1-15,0 1-16,0 0 15,0 0-15,0 0 0,21 0 0,-21-1 16,21-20-16,0 21 0,22 0 0,-22-22 16,0 22-16,21-21 0,-20 0 15,20 20-15,0 1 0,1-21 0,-22 21 16,21 0-16,-21-1 0,22 22 16,-22 0-16,0 0 0,0 0 15,0 0-15,-21 22 0,0-1 16,0 0-16,0 0 0,0 0 0,0 22 15,0-22-15,0 21 0,-21-21 16,21 22-16,0-22 0,-21 21 0,0-21 16,21 0-16,0 1 0,0-1 0,0 0 15,-21 0-15,21 0 0,0 0 16,0 1 0,-22-22 30,22-22-46,0 1 16,0 0-16,0 0 0,-21 0 16,21 0-16,-21-1 0</inkml:trace>
  <inkml:trace contextRef="#ctx0" brushRef="#br0" timeOffset="8364.37">9821 995 0,'0'0'0,"-21"0"16,0 0 0,0 0 93,0 0-93,-1 0-16,1 0 0,0 21 15</inkml:trace>
  <inkml:trace contextRef="#ctx0" brushRef="#br0" timeOffset="8640.2">8742 1249 0,'0'0'0,"-21"0"0,-22 21 0,22-21 16,21 21-1,21-21 1,0 0-16,1 0 0,20 0 0,-21 0 15,21 0-15,1 0 0,-1 0 16,-21 0-16,22 0 0,-22 0 16,21 0-16,-21 0 0,0 0 0,1 0 15,-1 0-15,0 0 0,-42 0 47,0 0-47,-1 0 0,1 0 16,0 21-16,-21 1 0</inkml:trace>
  <inkml:trace contextRef="#ctx0" brushRef="#br0" timeOffset="9501.06">3238 2392 0,'0'0'0,"-21"0"16,0 0-16,21 21 47,21 0-47,0-21 0,1 21 15,-1-21-15,21 0 16,0 22-16,1-22 0,20 0 0,-20 21 16,20-21-16,22 0 0,-22 0 0,22 0 15,-22 21-15,22-21 0,0 0 16,21 0-16,-1 0 0,1 0 0,21 0 15,0 0-15,21 0 0,1 0 16,-1 0-16,0 0 0,0 0 0,0 0 16,22 0-16,-22 0 0,21 0 0,0 0 15,1 0-15,-1 0 0,0 21 16,-20-21-16,20 0 0,-21 0 0,0 21 16,0-21-16,-21 0 0,22 0 0,-22 0 15,-22 0-15,22 0 16,-42 0-16,0 0 0,-1 0 0,-41 0 15,20 0-15,-20 0 0,-1 0 0,-21 0 16,0 0-16,-42 0 31,0 0-15,0 0-16,0 0 0,-1 0 0,1 0 16,-21 0-16,0 0 0,-1 0 15,-20 0-15,-1 0 0</inkml:trace>
  <inkml:trace contextRef="#ctx0" brushRef="#br0" timeOffset="10159.74">3217 2815 0,'-42'0'16,"21"0"-16,0 0 15,-1 0-15,44 0 63,-1 0-63,0 0 0,0 0 0,21 0 16,-20 0-16,20 0 0,21 0 15,-20 0-15,41 0 0,-20 0 16,21 0-16,20 0 0,-20 0 0,21 0 15,0 0-15,21 0 0,21 0 0,0 21 16,0-21-16,22 0 0,-22 0 16,21 22-16,0-22 0,1 0 0,-1 0 15,0 21-15,1-21 0,-22 0 16,21 0-16,1 21 0,-1-21 0,-21 0 16,0 0-16,0 0 0,-21 21 0,0-21 15,0 0-15,-21 0 0,0 0 0,0 0 16,-21 0-16,-1 0 15,-20 0-15,-1 0 0,1 0 0,-22 0 16,-21 0-16,22 0 0,-22 0 0,0 0 16,0 0-1,0 0 63</inkml:trace>
  <inkml:trace contextRef="#ctx0" brushRef="#br0" timeOffset="23028.06">7345 4530 0,'21'0'0,"0"0"0,0 0 16,0 0 0,-21-21 15,-21 21-16,0 0-15,0 0 0,21-22 0,-21 22 16,0 0-16,-1 0 0,1 0 0,0 0 16,-21 0-16,21 0 0,-1 0 15,-20 0-15,21 0 0,-21 0 0,20 0 16,-20 0-16,0 0 0,-1 0 16,1 0-16,0 0 0,-1 0 15,1 0-15,0 0 0,-1 0 0,1 0 16,0 0-16,-1 0 0,1 0 0,21 22 15,-21-22-15,-1 0 0,22 21 16,-21-21-16,21 0 0,-22 21 0,22-21 16,-21 21-16,21-21 0,-22 21 0,22-21 15,-21 21-15,21-21 0,-22 22 16,22-22-16,-21 21 0,-1-21 0,22 0 16,-21 21-16,21-21 0,-22 21 0,22-21 15,-21 21-15,21-21 0,-22 21 16,22-21-16,-21 22 0,0-22 15,20 21-15,-20-21 0,21 21 0,-21-21 0,20 21 16,-20-21-16,21 21 16,-21 0-16,20-21 0,1 22 0,0-1 15,0 0-15,0-21 0,0 21 0,21 0 16,-22 0-16,1-21 0,21 22 16,-21-1-16,21 0 0,-21 0 15,0 0-15,21 0 0,-21-21 0,21 22 16,-22-1-16,1-21 0,21 21 15,-21 0-15,21 0 0,-21-21 0,0 21 16,21 1-16,-21-1 16,21 0-16,-22-21 0,22 21 15,0 0-15,0 0 0,-21 1 16,21-1-16,0 0 16,0 0-1,0 0-15,0 0 16,0 1-16,21-22 15,-21 21-15,0 0 16,22-21-16,-1 21 0,0 0 16,0 0-16,0-21 0,0 22 15,1-22-15,-1 21 16,0-21-16,0 21 0,0-21 16,0 0-16,1 0 0,-1 21 15,0-21-15,0 0 16,0 21-16,0-21 0,1 0 0,-1 0 15,0 0-15,21 0 0,-21 21 0,1-21 16,-1 0-16,0 0 0,0 22 16,0-22-16,22 0 0,-22 0 0,0 21 15,21-21-15,-21 0 0,1 0 0,20 21 16,-21-21-16,0 0 0,22 0 16,-22 0-16,0 0 0,21 21 0,-21-21 15,22 0-15,-22 0 0,0 0 0,21 0 16,-20 0-16,20 0 0,-21 0 0,21 0 15,1 0-15,-22 21 16,0-21-16,21 0 0,-20 0 0,20 0 16,-21 0-16,21 0 0,-20 0 0,20 0 15,-21 0-15,21 0 0,1 0 0,-22 0 16,21 0-16,-21 21 0,22-21 16,-22 0-16,21 0 0,1 0 0,-1 0 15,-21 0-15,21 0 0,1 0 0,-1 0 16,-21 22-16,22-22 0,-1 0 15,-21 0-15,21 0 0,-20 0 0,20 0 16,-21 0-16,21 0 0,-20 0 0,20 0 16,-21 0-16,21 0 0,-20 0 0,-1 0 15,21 0-15,-21 0 16,0 0-16,22 0 0,-22 0 0,0 0 16,21 0-16,-20 0 0,20 0 0,-21 0 15,0 0-15,22 0 0,-22 0 0,0 0 16,21 0-16,-21 0 0,22 0 15,-22 0-15,21 0 0,-21 0 0,1 0 16,20 0-16,-21 0 0,21 0 0,-20 0 16,-1 0-16,21 0 0,-21 0 0,0 0 15,1 0-15,-1 0 16,0 0-16,21 0 0,-21 0 0,1 0 16,-1 0-16,0 0 0,0 0 0,21 0 0,-20 0 15,-1 0-15,21 0 0,-21 0 16,22 0-16,-22 0 0,21 0 15,-21 0-15,22 0 0,-22 0 0,21 0 16,-21 0-16,22 0 0,-22 0 0,0-22 16,21 22-16,-21 0 0,1 0 0,20 0 15,-21 0-15,0-21 0,0 21 16,22 0-16,-22 0 0,0 0 0,0 0 16,0-21-16,22 21 0,-22 0 0,0 0 15,0 0-15,0-21 0,1 21 0,-1 0 16,0-21-16,0 21 0,-21-21 15,21 21-15,0-22 0,1 22 0,-22-21 16,21 21-16,0-21 0,0 21 16,-21-21-16,21 21 0,0-21 0,1 21 15,-1-21-15,0 21 16,-21-22-16,21 22 0,0-21 16,-21 0-16,21 21 0,-21-21 15,22 21-15,-1-21 0,-21 0 0,0-1 16,21 22-16,-21-21 15,21 21-15,-21-21 0,0 0 16,21 0 0,-21 0-16,0-1 15,0 1-15,0 0 16,-21 0 0,0 0-16,0 0 15,0 21 1,21-22-16,-22 22 0,1-21 15,0 21-15,21-21 0,-21 21 0,0-21 16,0 21-16,-1 0 0,22-21 16,-21 21-16,0 0 0,21-21 15,-21-1-15,0 22 0,0 0 16,-1-21-16,1 21 16,0-21-16,0 21 15,0 0-15,21-21 0,-21 21 16,-1 0-16,1-21 0,21 0 15,-21 21-15,0 0 16,0-22-16,0 22 16,-1-21-16,1 21 15,0 0-15,0-21 0,0 21 16,0 0-16,-1 0 0,1-21 16,0 21-16,0 0 0,0 0 15,0-21-15,-1 21 0,1 0 0,0 0 16,-21 0-16,21 0 15,-1-21-15,1 21 0,0 0 0,0 0 16,0 0-16,0 0 0,-1 0 0,1-22 16,0 22-16,0 0 0,0 0 15,0 0-15,-1 0 0,1 0 0,0 0 16,0-21-16,0 21 0,0 0 16,-1 0-16,1-21 15,0 21-15,0 0 16,21-21-16,-21 21 15,0 0-15,21-21 16,-22 21-16,22-21 16,-21 21-16,0 0 0,0 0 15,0-22 1,0 22-16,-1 0 0,1 0 16,0-21-16,0 21 0,0 0 15,0 0-15,-1 0 0,1-21 16,0 21-16,0 0 0,0 0 15,0 0-15,21-21 0,-22 21 16,1 0-16,0 0 0,0 0 16,0 0-16,0-21 15,-1 21-15,1 0 16,0 0-16,0 0 16,0-21-16,0 21 0,-1 0 15,1 0-15,0 0 0,0 0 16,0-22-16,0 22 0,-1 0 15,1 0-15,0 0 0,0-21 16,-21 21-16,20 0 0,1 0 0,-21 0 16,21 0-16,-22-21 0,1 21 0,0 0 15,-1 0-15,1 0 0,0 0 16,-1-21-16,1 21 0,-21 0 0,20 0 16,1 0-16,0 0 0,-1 0 0,22 0 15,-21 0-15,21 0 0,-1 0 16</inkml:trace>
  <inkml:trace contextRef="#ctx0" brushRef="#br0" timeOffset="23320.89">6498 5144 0,'0'0'0,"-21"0"0,21 21 0,-21-21 15,0 0-15,-1 0 63,1 0-48</inkml:trace>
  <inkml:trace contextRef="#ctx0" brushRef="#br0" timeOffset="23495.89">6223 5334 0,'0'0'0,"-21"21"0,0-21 0,-1 0 16,1 21-16,0-21 0</inkml:trace>
  <inkml:trace contextRef="#ctx0" brushRef="#br0" timeOffset="23679.66">5842 5080 0,'0'0'0,"-21"-21"0,0 0 16,-1 0-16,22-1 15,0 1-15,0 0 16,22 21-16,-1-21 15,0 0-15,0 21 0,-21-21 0,21 21 16,0-22-16,22 1 0,-22 21 16</inkml:trace>
  <inkml:trace contextRef="#ctx0" brushRef="#br0" timeOffset="23851.55">6519 4826 0,'0'0'0,"21"21"16,1-21-16,-1 0 15,0 0 1,0 0-16,0 0 16,0 0-16,1 0 15,-1 0-15,0 0 16,0 0-16,0 0 0,0 0 16</inkml:trace>
  <inkml:trace contextRef="#ctx0" brushRef="#br0" timeOffset="24020.46">7070 5186 0,'0'0'0,"-22"21"0,1 0 0,0 0 15,21 1-15,0-1 0,-21 0 16,21 0-16,0 0 16,0 0-1,0 1 1,-21-22-16</inkml:trace>
  <inkml:trace contextRef="#ctx0" brushRef="#br0" timeOffset="24187.36">6752 5525 0,'-21'21'0,"42"-42"0,-63 42 0,21-21 15,-1 0 1,44 0 15,-1-21-31,0 21 16,0 0-16,0-22 0</inkml:trace>
  <inkml:trace contextRef="#ctx0" brushRef="#br0" timeOffset="24360.26">7197 5461 0,'21'0'0,"-42"0"0,84 0 0,-42 0 16,0 0-16,1-21 15,-1 21-15,-21-21 0,21 21 16,-21-21-16,21 21 0,-21-22 0,0 1 16,0 0-16,0 0 15,0 0-15,0 0 16,0-1-16,21 22 0,-21-21 16,0 0-16,21 0 0,-21 0 0</inkml:trace>
  <inkml:trace contextRef="#ctx0" brushRef="#br0" timeOffset="24544.16">7662 4995 0,'0'22'31,"0"-1"-31,0 0 16,21-21-16,1 0 0,-1 21 15,0-21-15,0 0 16,0 0-16,0 21 0,22-21 0,-22 0 15,0 0-15,21 21 0,-20-21 16,20 22-16,-21-1 0</inkml:trace>
  <inkml:trace contextRef="#ctx0" brushRef="#br0" timeOffset="24696.07">8170 5398 0,'0'0'0,"0"63"16,0-42-16,-21 0 15,0 1-15,0-1 16,21 0-16,0 0 15,-21-21-15,21 21 16,-22-21 0</inkml:trace>
  <inkml:trace contextRef="#ctx0" brushRef="#br0" timeOffset="24867.98">7959 5736 0,'0'0'16,"-43"0"-16,-20 21 16,42-21-16,-22 22 0,22-22 0,0 0 15,21-22 17,0 1-32,21 0 0,0 0 15</inkml:trace>
  <inkml:trace contextRef="#ctx0" brushRef="#br0" timeOffset="25075.86">8424 5292 0,'0'0'0,"0"-21"31,21 21-15,1 0-16,-1 0 15,0 0 1,0 0-16,0 0 16,0 0-16,1 21 0,-1-21 15,0 0-15</inkml:trace>
  <inkml:trace contextRef="#ctx0" brushRef="#br0" timeOffset="25259.75">8932 5355 0,'0'0'15,"21"21"-15,1-21 16,-1 22-16,-21-1 0,0 0 16,0 0-1,0 0 17,21-21-17,0 0 1</inkml:trace>
  <inkml:trace contextRef="#ctx0" brushRef="#br0" timeOffset="25403.67">9229 5482 0,'0'0'0,"0"21"15,-22-21 1,1 0-16,0 0 16,0 0-1,0 0 1</inkml:trace>
  <inkml:trace contextRef="#ctx0" brushRef="#br0" timeOffset="40275.37">2709 7451 0,'0'-21'16,"21"-1"15,-21 44 63,0-1-94,0 0 15,0 0-15,0 0 16,0 0-16,0 1 16,0-1-16,-21-21 0,21 21 0,0 0 15,0 0-15,0 0 0,0 1 16,0-1-16,0 0 15,0 0-15,0 0 0,0 0 16,0 1-16,0-1 0,0 0 0,0 0 16,0 21-16,0-20 0,0-1 15,0 0-15,0 21 0,0-21 0,0 1 16,0-1-16,-21 21 0,21-21 0,0 0 16,-21 1-16,21-1 0,0 0 15,0 21-15,0-21 0,0 1 0,0-1 16,0 0-16,0 0 0,-21 0 15,21 0-15,0 1 0,-21-1 0,21 0 16,0 0-16,0 0 16,0 0-16,-22 1 0,22-1 0,0 0 15,0 0-15,-21 0 0,21 0 16,0 1-16,0-1 0,0 0 16,0 0-16,0 0 0,0 0 0,0 1 15,0-1-15,0 0 0,-21 0 0,21 0 16,0 0-16,-21 1 0,21 20 0,0-21 15,0 0-15,-21 0 0,21 1 16,-21-1-16,21 21 0,0-21 0,-22 0 16,22 1-16,0-1 0,0 0 0,0 0 15,-21 0-15,21 0 16,0 22-16,0-22 0,0 0 0,-21 0 0,21 0 16,0 1-16,0-1 0,0 0 15,0 0-15,0 0 0,0 22 0,0-22 16,0 0-16,0 0 0,0 0 15,0 0-15,0 1 0,0-1 0,0 21 16,0-21-16,0 0 0,0 1 0,0-1 16,0 0-16,0 0 0,0 0 0,0 0 15,0 1-15,0-1 0,0 0 16,0 0-16,0 21 0,0-20 0,0-1 16,0 0-16,0 0 0,0 0 0,0 0 15,21 1-15,-21-1 0,0 0 0,0 0 16,21 0-16,-21 0 0,0 1 15,0-1-15,0 0 0,0 0 16,0 21-16,22-20 0,-22-1 0,0 0 16,0 0-16,21 0 0,-21 0 0,0 1 15,0-1-15,0 0 0,21 0 16,-21 0-16,21 0 0,0 1 0,-21-1 16,0 0-16,21-21 0,1 21 0,-22 0 15,21 0-15,0 1 0,-21-1 0,21 0 16,0-21-16,-21 21 0,21 0 15,1 0-15,-1 1 0,0-1 16,0 0-16,0-21 0,0 21 16,-21 0-16,22-21 0,-1 21 15,0-21-15,0 22 0,0-22 0,0 21 16,1 0-16,-1-21 0,0 21 16,0-21-16,0 21 0,0 0 0,1-21 15,-1 22-15,0-22 0,21 21 0,-21-21 16,1 0-16,-1 21 0,0-21 0,0 0 15,0 21-15,0-21 0,1 0 0,-1 0 16,0 0-16,0 0 0,0 0 0,0 0 16,1 0-16,-1 0 15,0 0-15,0 0 16,0 0-16,0 0 0,1 0 16,-22-21-16,21 21 0,0 0 0,0-21 15,0 0-15,0 21 0,-21-22 0,22 22 16,-1-21-16,0 21 0,0-21 0,0 21 15,0-21-15,1 21 0,-1-21 16,0 0-16,0 21 0,0-22 0,0 1 16,1 0-16,-1 21 0,-21-21 15,21 0-15,0 21 0,0-21 0,-21-1 16,21 22-16,1-21 0,-1 0 0,-21 0 16,21 0-16,0 0 0,0-1 15,0 1-15,-21 0 0,0 0 0,22 0 16,-1 0-16,-21-1 15,21 1-15,0 0 0,-21 0 0,21 0 16,0 0-16,-21-22 0,22 22 0,-1 0 16,-21 0-16,21 0 0,-21-1 0,21-20 15,0 21-15,-21 0 0,21 0 0,-21-1 16,0-20-16,22 21 0,-1 0 0,-21 0 16,21-1-16,-21 1 0,21 0 0,-21 0 15,21 0-15,0-22 0,-21 22 16,22 0-16,-1 0 0,0 0 0,-21 0 15,21-22-15,0 22 0,-21 0 0,21 0 16,1-22-16,-22 22 0,21 0 0,0-21 16,-21 21-16,21-1 0,0-20 15,-21 21-15,21 0 0,1-22 0,-22 22 16,21 0-16,-21-21 0,21 21 0,0-1 16,-21 1-16,0-21 0,0 21 15,0 0-15,21-1 0,-21 1 0,0-21 16,0 21-16,0 0 0,0-1 0,0 1 15,0-21-15,0 21 0,0 0 0,0-1 16,0-20-16,0 21 0,0 0 0,0 0 16,0-1-16,-21 1 0,21-21 15,0 21-15,0 0 0,0-1 0,0 1 16,-21 0-16,21 0 0,0 0 0,-21 0 16,21-1-16,0 1 0,0 0 15,0 0-15,0 0 0,-21 0 0,21-1 16,0 1-16,-22 0 0,22 0 0,0 0 15,-21 0-15,21-1 0,0 1 16,0 0-16,0 0 0,-21 0 0,21 0 16,0-1-16,-21 1 0,21 0 0,0 0 15,0 0-15,-21 0 0,21-1 0,-21 1 16,-1 0-16,22 0 0,0 0 0,-21 0 16,0-1-16,21 1 0,-21 0 15,21 0-15,-21 0 0,21 0 0,-21-1 16,-1 1-16,22 0 0,-21 0 15,0 0-15,21 0 0,-21-1 16,21 1-16,-21 0 0,0 0 16,21 0-16,0 0 0,-22 21 0,1-22 15,0 1-15,21 0 16,-21 0-16,0 21 0,0-21 0,-1 0 16,22-1-16,-21 22 0,0-21 15,21 0-15,-21 21 16,0-21-16,21 0 0,-21 21 15,-1-21-15,1 21 16,0 0-16,0-22 0,0 1 16,0 21-16,-1 0 0,22-21 15,-21 21-15,0 0 16,0 0 0,0 0-16,0 0 15,-1-21-15,1 21 16,0 0-16,0 0 0,0 0 15,0 0-15,-1 0 0,1 0 16,0 0-16,0 0 0,0 0 16,0-21-16,-1 21 0,1 0 0,0 0 15,0 0-15,0 0 0,0 0 16,-1 0-16,1 0 0,0 0 16,0 0-16,0 0 0,0 0 15,-1 0-15,1 0 16,0 0-16,0 0 15,0 0 1,0 0-16,21 21 0,-22-21 0,1 0 16,0 0-16,0 0 0,0 0 15,0 0-15,-1 0 0,1 0 0,0 0 16,-21 0-16,21 21 0,-1-21 16,1 0-16,0 0 0,0 0 0,0 0 15,21 21-15,-21-21 0,-1 0 16,22 21-1,0 1 1,-21-22-16,21 21 16,-21-21-16,21 21 15,0 0 1,-21 0 15,0-21-15,0 0-1,-1 0-15,1 0 0,0 0 16,0 0-16,0 0 0,0 21 16,-1-21-1,1 0-15,21 22 16,0-1 0,21-21-1,1 0 1,-1 0-16,0 0 0,21 0 0,-21 21 15,1-21-15</inkml:trace>
  <inkml:trace contextRef="#ctx0" brushRef="#br0" timeOffset="40888.21">3323 7705 0,'0'21'0,"0"0"16,-21-21-1,21 21-15,0 0 16,0 1-16,21-22 16,0 21-16,0-21 15,1 21-15,-1-21 0,0 0 0,0 0 16,21 0-16,-20 0 0,-1 0 0,21 0 15,-21 0-15,0 0 0,1 0 16,-1 0-16,0 0 0,-21-21 16,21 21-16,-21-21 0,0-1 15,-21 1 1,0 21-16,0-21 0,-1 21 0,1 0 16,0 0-16,0 0 0,0 0 0,0 0 15,-1 0-15,1 0 0,0 0 0,0 0 16,0 21-16,21 0 15,0 1 1,21-22 0,0 0-16,0 0 0,0 0 0,1 0 15,-1 0-15,0 0 16,0 0-16,0 0 0,0 0 0,1 0 16,-1 0-16,0 0 0,-21-22 15,0 1-15,-42 21 16,-1-21-16,22 21 15,0 0-15,0 0 0,-22 0 16,22 0-16,0 0 0,0 0 0,0 0 16,0 0-16,21 21 15,0 0 1,21-21 15,0 0-31,0 0 0,0 0 16</inkml:trace>
  <inkml:trace contextRef="#ctx0" brushRef="#br0" timeOffset="41307.9">3535 7768 0,'-21'0'32,"-1"0"-17,1 0 1,21-21-16,0 0 15,0 0-15,0 0 16,0-22-16,0 22 0,0 0 16,0-21-16,0-1 0,0 22 15,0-42-15,0 20 0,0 1 0,21-22 16,-21 22-16,22-21 0,-1 20 0,0 1 16,-21-22-16,21 22 0,0 0 15,0-1-15,1-20 0,-1 21 0,0-1 16,21-20-16,-21 20 0,1 1 0,-1 0 15,21-1-15,-21 22 0,22-21 16,-22 21-16,21 0 0,-21-1 0,22 1 16,-22 0-16,21 0 0,-21 21 0,22 0 15,-22-21-15,21 21 0,-21 0 16,0 0-16,1 0 0,-1 0 16,0 0-16,0 0 0,-21-21 15,-21 21 16,0 21-31,0 0 16,21 0-16,-22 0 0,1 0 0,21 1 16,-21-1-16</inkml:trace>
  <inkml:trace contextRef="#ctx0" brushRef="#br0" timeOffset="41951.6">3006 8594 0,'0'0'0,"21"0"15,-21-21-15,21 21 0,-42 0 32,0 0-17,-22 0-15,22 0 0,-21 0 0,-22 0 16,22 21-16,-22-21 0,1 21 15,-1 0-15,22-21 0,-21 21 0,20-21 16,1 21-16,21 1 0,0-22 0,21 21 16,0 0-1,21-21-15,0 0 0</inkml:trace>
  <inkml:trace contextRef="#ctx0" brushRef="#br0" timeOffset="42387.6">3365 8657 0,'-21'0'47,"0"21"-47,0-21 16,21 22-16,-21-1 0,0 0 0,-1 0 15,1 21-15,0-20 0,0-1 0,-21 21 16,20-21-16,1 22 0,0-22 16,0 21-16,0-21 0,0 0 15,-1 1-15,1-1 0,0 0 0,0 0 16,21 0-16</inkml:trace>
  <inkml:trace contextRef="#ctx0" brushRef="#br0" timeOffset="42820.31">2773 9186 0,'0'0'0,"-21"22"32,-1-22-17,1 21-15,-21 0 0,21 0 0,-22 0 16,22 0-16,0-21 0,-21 22 0,21-1 15,-1 0-15,-20 0 0,21 0 0,0 0 16,21 1-16,0-1 16</inkml:trace>
  <inkml:trace contextRef="#ctx0" brushRef="#br0" timeOffset="43131.8">3450 9229 0,'0'0'0,"-21"0"31,0 21-16,0-21-15,21 21 0,-22 0 16,1 0-16,21 1 0,-21-1 0,0 0 16,0 0-16,0 0 0,-22 22 0,22-22 15,0 0-15,0 0 0,0 0 16,-22 0-16,22 1 0,21-1 0,-21 0 16,0 0-16,21 0 0,0 0 15</inkml:trace>
  <inkml:trace contextRef="#ctx0" brushRef="#br0" timeOffset="43460.19">3852 9313 0,'0'0'0,"0"-21"0,0 0 0,0 0 16,0 0-16,21 21 16,1 21-1,-22 0-15,0 0 16,0 0-16,21 1 0,0 20 0,-21-21 0,0 21 16,0-20-16,21 20 0,0 0 0,-21-21 15,0 22-15,0-22 0,21 21 16,1-21-16,-22 1 0,0-1 0,0 0 15,0 0-15,0 0 0,21-21 0,-21 21 16,21-42 15,-21 0-31,0 0 0,0 0 16</inkml:trace>
  <inkml:trace contextRef="#ctx0" brushRef="#br0" timeOffset="43761.95">4381 8784 0,'0'0'16,"0"-21"-16,-42 0 16,42 42-1,21-21 1,0 21-16,1 0 0,-1 1 0,0-1 15,-21 21-15,21-21 0,0 0 16,0 1-16,1-1 0,-1 0 0,-21 0 16,0 0-16,21 0 0,-21 1 0,0-1 15,0 0-15,-21-21 47,21-21-47,0 0 16,-21-1-16</inkml:trace>
  <inkml:trace contextRef="#ctx0" brushRef="#br0" timeOffset="44003.38">4318 8382 0,'0'0'0,"-21"-21"15,21 0-15,-21 21 0,-1 0 16,65 0 15,-22 0-31,0 0 0,21 0 0,1 0 16,-1 0-16,0 0 0,1 0 0,-1 0 15,-21 21-15,22-21 0,-22 0 16,0 0-16,0 0 0,-21 21 0,-21-21 16,0 0-1,0 0-15,-22 0 0,22 0 0</inkml:trace>
  <inkml:trace contextRef="#ctx0" brushRef="#br0" timeOffset="44208.26">3598 8297 0,'-21'22'16,"42"-22"-1,0 0-15,1 0 16,-1 0-16,0 0 0,0 0 0,0 0 16,0 21-16,-21 0 0,22-21 15,-1 21-15,0 0 16</inkml:trace>
  <inkml:trace contextRef="#ctx0" brushRef="#br0" timeOffset="44696.24">3387 10372 0,'-22'-43'16,"22"22"-16,-21 21 16,21-21-16,-21 0 0,21 0 15,-21 21-15,0-21 0,0 21 16,-1 0-16,-20 0 16,21 0-16,0 21 0,-22 0 0,22 0 15,-21-21-15,0 21 0,-1 0 0,1 1 16,0-1-16,20 0 0,-20 0 0,21 0 15,0 0-15,0 1 0,21-1 16,0 0-16,0 0 0,0 0 16,21 0-16,0-21 15,21 0-15</inkml:trace>
  <inkml:trace contextRef="#ctx0" brushRef="#br0" timeOffset="44968.08">3577 10499 0,'0'0'0,"21"0"0,43-21 16,-64-1-16,21 22 0,-21-21 15,21 21-15,-21 21 32,0 1-32,0 20 0,21-21 15,-21 0-15,0 22 0,21-1 16,-21-21-16,22 21 0,-22-20 0,0 20 15,0-21-15,21 0 0,-21 0 0,0 1 16,0-1-16,0 0 0,21-21 16,-21 21-16,21-21 15,0 0 1,0-21-16</inkml:trace>
  <inkml:trace contextRef="#ctx0" brushRef="#br0" timeOffset="45167.97">4381 10393 0,'0'0'15,"22"0"-15,-1 0 0,0 0 16,0 21-16,0 0 16,-21 0-16,21 1 15,-21-1-15,0 0 16</inkml:trace>
  <inkml:trace contextRef="#ctx0" brushRef="#br0" timeOffset="96572.55">12763 2540 0,'0'-21'16,"0"0"-1,0 0-15,0-1 16,0 1-16,0 0 15,0 0-15,0 0 0,0 0 16,-21-1 0,0 22-16,0 0 0,0 0 15,0 0-15,-1 0 16,1 0-16,0 0 0,0 0 16,0 0-16,0 0 15,-1 22-15,1-1 0,0 0 0,-21 0 16,42 0-16,-21 0 0,-1 1 0,1 20 15,0-21-15,0 21 0,21-20 0,0 20 16,-21-21-16,0 21 0,21-20 16,0 20-16,0-21 0,0 21 0,0-20 15,0-1-15,0 21 0,0-21 0,0 0 16,0 1-16,0-1 0,21 0 16,0 0-16,0-21 0,0 21 0,0 0 15,1-21-15,-1 0 0,0 22 0,0-22 16,0 0-16,0 0 0,1 0 15,-1 0-15,0 0 0,0 0 16,21 0-16,-20 0 0,-1 0 0,0-22 16,0 1-16,0 21 0,0-21 0,22 0 15,-22 0-15</inkml:trace>
  <inkml:trace contextRef="#ctx0" brushRef="#br0" timeOffset="96928.35">13187 2286 0,'0'0'16,"-21"-21"-16,21-21 15,0 20-15,-22 22 16,22 22 0,0-1-1,0 0-15,0 21 0,0-21 16,0 22-16,0-1 0,0 0 0,0 1 15,0-1-15,0 0 0,0 22 0,0-22 16,0 1-16,0-1 0,-21 0 0,21 1 16,-21-1-16,21 0 0,0-21 15,0 22-15,0-22 0,-21 0 0,21 0 16,0 0-16,0 1 0,0-1 0,0 0 16,0-42 30,0 0-46,21-1 16,-21 1-16,21 0 0,0 0 16</inkml:trace>
  <inkml:trace contextRef="#ctx0" brushRef="#br0" timeOffset="98280.64">13716 2794 0,'0'0'0,"0"-42"16,0 21-16,0-1 0,0 1 15,0 0-15,0-21 0,0 21 0,0-1 16,0 1-16,0 0 0,0 0 16,0 0-16,0 0 0,-21 21 15,0 0-15,-1 0 0,1 0 16,0 21-16,0 0 15,0 0-15,0 0 0,21 0 16,-22 1-16,1 20 0,0-21 0,0 21 0,0-20 16,21 20-16,-21-21 0,21 21 15,-22-20-15,22 20 0,0-21 16,0 0-16,0 0 0,0 1 0,0-1 16,0 0-16,0 0 0,22 0 15,-1-21-15,0 0 0,0 0 16,0 0-16,0 0 0,1 0 15,-1 0-15,0 0 0,-21-21 16,21 0-16,0 0 0,-21 0 0,0-1 16,21 1-16,1-21 0,-22 21 0,21-22 15,-21 22-15,0-21 0,21 0 16,-21 20-16,0-20 0,21 21 0,-21 0 16,0 0-16,0-1 0,0 1 0,0 0 31,0 42-16,0 0-15,0 1 0,0-1 16,0 0-16,0 0 0,0 0 0,0 22 16,0-22-16,0 21 0,0-21 15,0 0-15,0 22 0,0-22 0,0 0 16,0 0-16,0 0 0,0 1 0,0-1 16,0 0-16,21-21 0,0 21 0,1-21 15,-1 21-15,0-21 16,0 0-16,0 0 0,0 0 15,22 0-15,-22 0 0,21-21 0,-21 21 16,22-21-16,-22 0 0,21 0 0,-21-1 16,1 1-16,20 0 0,-21-21 15,0 21-15,0-22 0,1 1 0,-22 0 16,0 20-16,21-20 0,-21 21 0,0 0 16,0 0-16,0-1 0,0 1 0,-21 21 31,-1 0-31,1 21 0,21 1 0,0-1 15,-21 0-15,21 0 0,0 0 0,0 0 16,0 1-16,0 20 0,0-21 16,0 0-16,0 0 0,0 1 15,0-1-15,21 0 0,-21 0 16,0 0-16,21 0 0,-21 1 16,22-22-16,-22 21 15,0 0 1,-22-21 15,1 0-31,0 0 0,21-21 16,-21 21-16,0 0 15,21-21-15,-21 21 0,-1-22 16,1 22-16,0 0 16,21 22-1,0-1 1,0 0-1,21-21-15,0 21 16,1-21-16,-1 0 0,0 0 0,0 0 16,21 0-16,-20 0 0,20 0 15,0 0-15,1 0 0,-22 0 0,21 0 16,-21 0-16,22 0 0,-22 0 0,21-21 16,-21 0-16,0 21 0,1-21 0,-1-1 15,0 1-15,0 0 16,-21 0-16,21-21 0,0 20 0,-21 1 0,0 0 15,0 0-15,0 0 0,0 0 16,0-1-16,0 1 0,0 42 31,0 1-15,-21-1-16,21 0 0,0 0 16,0 0-16,0 0 0,0 1 0,0-1 15,0 0-15,0 0 0,0 0 16,0 0-16,0 1 0,0-1 0,0 0 15,0 0-15,-21-21 0,21 21 16,-21 0-16,21 1 31,-21-22-31,0 0 16,-1 0-16,1 0 16,0 0-16,0 0 0,0 0 15,42-22 16,0 1-31</inkml:trace>
  <inkml:trace contextRef="#ctx0" brushRef="#br0" timeOffset="98915.27">15642 2498 0,'0'0'16,"-21"-21"-16,0-1 0,21 1 0,-21 21 31,-1 0-31,22 21 16,0 1-16,0-1 0,-21 0 0,21 21 16,0-21-16,-21 22 0,21-1 0,0 0 15,0 1-15,0-1 0,0 0 16,-21-20-16,21 20 0,-21 0 15,21-21-15,-21 22 0,21-22 0,0 0 16,-22 21-16,22-20 0,-21-1 0,21 0 16,0 0-16,0 0 15,-21-21 1,21-21 0,0 0-16,0 0 15,0 0-15,0-1 0,0 1 16,0 0-16,0-21 0,0-1 0,21 22 15,0-42-15,-21 20 0,22 1 0,-1-21 16,0 20-16,0-20 0,0 20 0,0 1 16,1 0-16,-1-1 15,21 1-15,-21 21 0,0 0 0,1 0 16,-1-1-16,21 1 0,-21 21 0,0 0 16,1 0-16,-1 0 0,0 21 0,0 1 15,0-1-15,0 21 0,-21 0 16,0 1-16,0-1 0,22 22 0,-22-22 15,0 0-15,0 1 0,0-1 0,0 0 16,0 1-16,0-1 0,0 0 16,0-21-16,0 1 0,0-1 0,0 0 15,0 0-15,0 0 0,0 0 0,0 1 16,0-1-16,-22-21 47,1 0-32,21-21-15,-21 21 0,0-22 0,21 1 16</inkml:trace>
  <inkml:trace contextRef="#ctx0" brushRef="#br0" timeOffset="99140.15">15473 2942 0,'0'0'0,"-21"0"0,21-21 15,21 0 1,0 21 0,0 0-16,0 0 0,22-21 0,-22 21 15,21-21-15,-21 21 0,0 0 0,22 0 16,-22-22-16,0 22 0,21 0 16,-20-21-16,-1 21 0,0 0 0,0-21 15,0 0-15,0 21 0,-21-21 0,22 21 16,-1-21-16,0 21 0</inkml:trace>
  <inkml:trace contextRef="#ctx0" brushRef="#br0" timeOffset="100163.04">17251 1905 0,'0'0'0,"0"-21"0,0 0 16,-21 0-16,-1-1 15,22 1-15,-21 21 0,21-21 16,-21 21-16,0 0 0,0 0 15,0 0-15,-1 0 0,1 0 16,0 0-16,0 21 0,0-21 16,0 21-16,-22 1 0,22-1 0,0 0 15,0 0-15,0 0 0,-1 0 0,1 1 16,0-1-16,0 0 0,21 0 16,-21-21-16,21 21 0,0 0 0,0 1 15,0-1-15,0 0 0,0 0 16,21-21-1,0 21-15,0-21 0,0 0 16,1 21-16,-1-21 0,0 0 0,0 22 16,21-22-16,-20 0 0,-1 21 0,0 0 15,0-21-15,0 21 0,0-21 16,1 21-16,-1-21 0,0 21 0,-21 1 16,0-1-16,21 0 0,-21 0 0,0 0 15,0 0-15,0 1 0,0-1 0,0 0 16,0 0-16,0 0 0,0 0 15,-21 1-15,0-1 0,0 0 16,-1 0-16,1 0 0,0 0 16,0-21-16,0 0 0,21 22 0,-21-22 15,-1 0-15,1 0 16,0 0-16,0 0 16,0 0-16,0 0 15,42 0 16,0 0-31,0 0 16,0 0-16,0 0 0,1 0 16,-1 0-16,0 0 15,0 0-15,0 0 0,0 0 16,-21 21-16,22-21 0,-22 21 16,0 0-1,0 0-15,0 0 16,0 1-16,0-1 0,0 0 15,0 0-15,0 0 0,0 0 0,0 1 16,-22 20-16,1-21 0,0 0 0,21 0 16,-21 22-16,21-22 0,0 0 0,-21 21 15,21-20-15,0-1 0,0 0 16,0 21-16,0-21 0,0 1 0,0-1 16,0 0-16,0 0 0,0 0 0,21-21 15,-21 21-15,21 1 0,0-22 0,0 21 16,1-21-16,-1 0 0,0 0 15,0 0-15,0 0 16,0 0-16,1 0 0,-1 0 16,0 0-16,-21-21 0,21 21 15,-21-22-15,21 22 0,-21-21 16,21 21-16,-21-21 31,22 21-15,-1 0-1</inkml:trace>
  <inkml:trace contextRef="#ctx0" brushRef="#br0" timeOffset="101631.23">16976 14520 0,'0'0'0,"-22"-21"15,1 21-15,21-21 0,-21 0 16,21 0-1,0 0-15,0-1 16,0 1-16,0 0 0,21 0 16,0 0-16,1 0 0,-1-1 15,0 22-15,0-21 0,21 21 0,-20 0 16,20 0-16,-21-21 0,0 21 16,22 0-16,-1 0 0,-21 0 0,0 0 15,22 0-15,-22 0 0,0 0 0,0 0 16,0 21-16,-21 0 0,21-21 0,-21 22 15,0-1-15,0 0 0,0 0 16,0 0-16,-21 0 0,-21 1 0,21-1 16,0 0-16,-22 0 0,1 21 15,0-20-15,-1-1 0,1 21 0,0 0 16,-1-20-16,1 20 0,0 0 0,-1-21 16,1 22-16,21-1 0,-22-21 0,22 22 15,0-1-15,21-21 0,0 21 16,0 1-16,0-22 0,0 21 0,0 1 15,0-22-15,0 21 0,21-21 0,22 22 16,-22-22-16,21 21 0,0-21 0,1 0 16,-1 1-16,0-1 0,1-21 0,-1 21 15,0-21-15,1 0 0,-1 0 16,-21 0-16,22 0 0,-22 0 0,-21-21 16,0 0-1,0-1-15,0 1 0,0 0 16,-21 0-16,-1 21 0,1 0 15,0 0-15,0 0 0,0 0 16,21 21-16,-21-21 16,21 21-16,-22 0 0,22 1 0,0-1 15,0 0-15,0 21 0,0-21 0,0 22 16,0-22-16,0 21 0,0 1 0,0-22 16,0 21-16,0-21 0,0 22 0,0-1 15,0 0-15,0-21 0,0 22 0,0-1 16,0 0-16,-21-20 0,0 20 0,0-21 15,0 21-15,0-20 16,-1-1-16,-20 21 0,21-21 0,0-21 16,-22 21-16,22 1 0,0-22 0,-21 0 15,21 21-15,-1-21 0,1 0 0,0 0 16,0 0-16,0 0 0,0-21 0,-1-1 16,22 1-16,0-21 0,0 21 15,0-22-15,0 1 0,0 0 0,0-22 16</inkml:trace>
  <inkml:trace contextRef="#ctx0" brushRef="#br0" timeOffset="102575.95">14880 5779 0,'0'0'0,"-21"0"0,-21 21 0,20-21 16,1 0-16,0 0 0,42 0 31,0 0-15,22 0-16,-1 0 0,0 0 0,22 21 16,21-21-16,20 0 0,1 0 15,21 0-15,0 0 0,21 0 16,1 0-16,20 0 0,21 0 0,1 0 15,-1 0-15,22 0 0,0 21 16,-1-21-16,1 0 0,0 0 0,-1 21 16,22-21-16,-21 21 0,21-21 0,-22 22 15,1-22-15,0 21 0,-1 0 0,-20-21 16,-1 21-16,1 0 0,-22-21 16,1 21-16,-1-21 0,-21 22 0,-21-22 15,0 0-15,-21 0 0,-21 0 0,-22 0 16,1 0-16,-22 0 0,-21 0 15,0 0-15,-42 0 16,0 0-16,-21 0 0,-1 0 16,-20 0-16,-1 0 0,-20-22 0,-22 22 15,0 0-15,-21 0 0</inkml:trace>
  <inkml:trace contextRef="#ctx0" brushRef="#br0" timeOffset="102996.53">14541 6900 0,'0'0'16,"-232"85"-16,189-64 15,1 0-15,21 1 0,21-1 0,0 0 16,21-21-16,0 21 0,21-21 15,22 0-15,-1 0 0,22 21 0,0-21 16,42 0-16,0 0 0,42 0 16,0 0-16,1 0 0,20 0 0,22 0 15,21 0-15,0 21 0,-1-21 0,22 0 16,0 0-16,0 0 0,0 22 0,22-22 16,-22 0-16,21 0 15,-21 21-15,0-21 0,0 21 0,0-21 16,-21 21-16,-22-21 0,1 21 0,-22-21 15,1 21-15,-22-21 0,-21 0 16,-21 22-16,0-22 0,-42 0 0,-21 0 16,-22 0-16,0 0 0,-21 0 0,-21 21 15,-21-21-15,0 0 0,-21 0 16,-1 0-16,-20 0 0,-22 21 16,-21-21-16,1 0 0,-1 0 0,-42 21 15,-1-21-15</inkml:trace>
  <inkml:trace contextRef="#ctx0" brushRef="#br0" timeOffset="103359.33">13949 8403 0,'0'0'16,"-43"43"-16,22-22 0,21 21 0,43-21 0,-22 0 15,42 1-15,22-1 0,0 0 16,20 0-16,1-21 0,21 21 0,21 0 16,22-21-16,-1 0 0,22 0 15,20 22-15,1-22 0,21 0 0,0 0 16,21 21-16,0-21 0,21 0 0,-21 0 16,21 21-16,-21-21 0,21 21 0,-21-21 15,21 21-15,-21-21 0,-21 21 16,0 1-16,0-22 0,-22 21 0,-41-21 15,20 21-15,-42-21 0,-21 0 0,0 21 16,-42-21-16,0 21 0,-43-21 0,0 0 16,-20 0-16,-44 0 15,1 0-15,-21 0 0,0 0 0,-43 0 16,21 0-16,-20 0 0,-22 0 0,0 0 16,-21 0-16,-21 0 0</inkml:trace>
  <inkml:trace contextRef="#ctx0" brushRef="#br0" timeOffset="103713.12">14012 10245 0,'0'0'0,"0"63"0,0-20 0,21-1 0,1 0 16,41-21-16,1 1 0,20-1 0,22 0 15,0 0-15,21-21 16,21 0-16,21 21 0,1-21 0,-1 0 16,43 0-16,-22 0 0,43 0 0,0 0 15,0 0-15,0 0 0,21 0 0,0 0 16,0 0-16,-22 0 0,22 0 0,0 0 16,-21 0-16,0 21 0,0-21 0,-21 0 15,-1 0-15,-20 22 0,-22-22 16,-21 0-16,0 0 0,-42 21 0,0-21 15,0 0-15,-43 0 0,-20 0 0,-1 0 16,-21 0-16,-21 21 0,-21-21 16,0 0-16,-21 0 0,-1 0 15,-20 21-15,-22-21 0,0 21 0,1-21 16,-43 0-16</inkml:trace>
  <inkml:trace contextRef="#ctx0" brushRef="#br0" timeOffset="104067.93">14774 11748 0,'0'0'0,"0"42"0,21-21 0,22 0 0,-1 0 15,22 1-15,20-1 0,22 0 0,0-21 16,21 0-16,21 21 0,0-21 0,22 0 15,20 0-15,1 0 0,20 0 16,-20 0-16,42 0 0,-1 0 0,-20-21 16,21 21-16,21 0 0,-21 0 0,0 0 15,-1 0-15,-20 0 0,21 0 0,-21 0 16,-22 0-16,1 0 0,-1 21 0,-42-21 16,0 0-16,-21 21 0,-21-21 0,0 0 15,-21 0-15,-22 0 0,-20 0 0,-22 21 16,0-21-16,-42 0 15,-22 0-15,1 0 16,0 0-16,-22 0 0,1 22 0,-22-22 16,0 0-16,-20 0 0,-1 21 0,-21-21 15</inkml:trace>
  <inkml:trace contextRef="#ctx0" brushRef="#br0" timeOffset="104387.77">15113 12996 0,'0'0'0,"0"22"0,0-1 16,42 21-16,1-21 0,-1-21 0,21 21 16,22-21-16,0 0 0,-1 0 0,43 0 15,-21 0-15,42 0 0,1 0 0,20 0 16,-21 0-16,21 0 0,22 0 0,-22-21 15,22 21-15,-1 0 0,1 0 0,-1 0 16,1-21-16,-1 21 0,-20 0 0,20 0 16,-21 0-16,1 0 0,-22 0 15,0-21-15,0 21 0,-21-21 0,0 21 16,0-21-16,-21 21 0,0-22 16,-21 1-16,-22 21 0,1-21 0,-22 0 15,0-21-15,1 20 0,-22-20 0,0 21 16,-21-21-16,0-1 0</inkml:trace>
  <inkml:trace contextRef="#ctx0" brushRef="#br0" timeOffset="104867.77">15600 9250 0,'0'21'16,"21"-21"-1,0 21-15,0-21 0,22 21 0,-22-21 16,21 22-16,0-1 0,22-21 0,21 21 16,-1-21-16,1 21 0,0-21 0,42 0 15,-22 21-15,1-21 0,21 0 16,0 0-16,0 21 0,21-21 0,-21 0 15,22 0-15,-1 22 0,-21-22 0,21 0 16,-21 0-16,0 21 0,0-21 0,0 0 16,0 0-16,0 0 0,-21 0 0,-22 0 15,1 0-15,0 0 0,-43 0 0,22 0 16,-22 0-16,-21-21 0,0 21 16,-21-22-16,0 1 0,0 0 0,0 0 15,-21-21-15</inkml:trace>
  <inkml:trace contextRef="#ctx0" brushRef="#br0" timeOffset="105223.61">15727 7959 0,'21'0'0,"0"0"16,21 0-16,22 0 0,-1 0 0,22-21 15,21 21-15,0 0 0,0 0 0,21 0 16,0 0-16,0 0 0,21 0 0,-21 0 16,21 0-16,-21 0 0,21 0 0,-21 0 15,21 0-15,-21 0 0,0 0 16,21 0-16,-21 0 0,0-22 0,0 22 15,-21 0-15,0 0 0,0 0 0,-21-21 16,-1 0-16,-20 21 0,-1 0 0,-20-21 16,-1 21-16,0-21 0,-21 21 15,-21-21-15,0-1 0,0 1 0,0 0 16,-21 0-16,-21 0 0,0 0 16</inkml:trace>
  <inkml:trace contextRef="#ctx0" brushRef="#br0" timeOffset="105579.41">15536 6477 0,'0'0'0,"-21"0"0,0-21 0,21 0 15,21 0-15,21 21 0,1-22 0,-1 22 16,22 0-16,20 0 0,1 0 16,21 0-16,0 0 0,21 0 0,0 0 15,0 0-15,21 0 0,-21 0 0,21 0 16,0 0-16,0 0 0,0 0 16,1 0-16,-22 0 0,0 0 15,0 0-15,0 0 0,0 0 0,0 0 0,-22 0 16,1 0-16,-21 0 0,0 0 0,-22 0 15,1-21-15,-22 21 16,0-21-16,-21 21 0,1-21 0,-22 0 16,0 0-16,0-1 0,-43-20 15,1 21-15,0 0 0,-22-22 0</inkml:trace>
  <inkml:trace contextRef="#ctx0" brushRef="#br0" timeOffset="105964.19">14372 4911 0,'0'-21'0,"0"42"0,0-64 0,21 22 16,22 0-16,-1 0 0,21 0 15,22 0-15,21-1 0,0 1 0,21 0 16,21 21-16,0-21 0,0 21 0,22 0 16,-1 0-16,0-21 0,1 21 0,20 0 15,-21 0-15,22 0 0,-1 0 16,1 0-16,-1 0 0,1 0 0,-22 0 16,1 0-16,-1 0 0,0 0 0,1 0 15,-22 0-15,0 0 16,-21 0-16,0 0 0,-21 0 0,-22 0 15,1 0-15,0 0 0,-43-21 0,0 21 16,1 0-16,-22 0 0,0 0 16,-42 0-1,-21 0-15,20 0 0,-20-22 0,-21 22 16,-1 0-16</inkml:trace>
  <inkml:trace contextRef="#ctx0" brushRef="#br0" timeOffset="130508.29">11303 16595 0,'-21'0'16,"42"0"30,0 0-30,0 0-16,0-21 16,1 21-16,-22-22 0,21 22 15,0 0-15,0-21 0,0 0 16,0 21-16,1 0 16,-1 0-1,0 0-15,0 0 16,0 21-16,-21 0 15,0 1-15,21-1 16,-21 0-16,22 0 0,-22 0 16,0 0-16,0 1 0,21-22 15,-21 21-15,21-21 0,0 0 32,0 0-32,0 0 15,1 0-15,-1 0 16,0-21-16,0 21 0,0-22 15,-21 1-15,21 21 0,1-21 0,-1 21 16,-21-21-16,21 21 0,0 0 0,0-21 16,0 21-16,1 0 15,-1 0 1,0 21-16,0 0 16,-21 0-16,0 0 0,0 1 15,21-1-15,-21 0 16,21 0-16,-21 0 15,22-21-15,-1 21 0,0-21 16,0 0 0,0 0-16,0 0 15,1 0-15,-1-21 0,0 0 16,0 21-16,0-21 0,0 0 16,1 0-16,-1-1 0,0 1 15,0 0-15,-21 0 16,21 21-16,0 0 0,1 0 15,-1 0 1,-21 21 0,0 0-16,21 0 15,0-21 1,-21 22-16,21-22 16,0 0-16,1 0 15,-1 0-15,0 0 0,0 0 16,0 0-16,0 0 15,1 0-15,-22-22 0,21 1 16,0 21-16,-21-21 0,21 21 16,-21-21-16,21 0 0,0 21 15,-21-21-15,22 21 16,-1 0-16,0 0 31,0 21-15,0-21-16,-21 21 15,21-21-15,1 0 0,-22 21 0,21-21 16,0 0-16,0 0 16,0 0-16,0 0 0,1 0 15,-1 0-15,0 0 0,0 0 0,0 0 16,0-21-16,1 21 16,-1-21-16,0 21 15,-21-21-15,21 21 16,0 0-16,-21-22 0,21 22 15,1 0 1,-1 0 0,-21 22-1,21-22 1,0 21-16,0-21 16,0 0-16,1 0 0,-1 21 15,0-21-15,0 0 0,0 0 16,0 0-16,1 0 0,-1 0 0,0 0 15,0 0-15,0 0 16,0 0-16,-21-21 16</inkml:trace>
  <inkml:trace contextRef="#ctx0" brushRef="#br0" timeOffset="136836.76">11515 16658 0,'0'-21'16,"0"0"0,0 0-16,0 0 15,0-1 1,0 1-16,0 0 16,0 0-16,0 0 0,21 21 15,-21-21-15,0-1 31,21 22-31,-21 22 32,0-1-17,0 0-15,0 0 16,0 0-16,0 0 16,0 1-16,0-1 0,0 0 15,0 0-15,0 0 0,0 0 16,0 1-16,0-1 15,21-21-15,0 21 0,0-21 16,1 21-16,-1-21 16,0 0-16,0 0 0,0 0 15,0 0-15,1 0 0,-1 0 16,0 0-16,0-21 0,0 21 0,0-21 16,1 21-16,20-21 0,-21-1 0,0 1 15,0 21-15,1-21 0,-1 0 0,21 0 16,-21 21-16,0-21 0,1 21 0,-1 0 15,0 0-15,0 0 0,0 0 16,0 0-16,1 0 0,-1 0 0,0 0 16,0 21-16,-21 0 0,21 0 15,0 0-15,-21 0 16,0 1-16,22-1 0,-1-21 0,-21 21 16,21 0-16,-21 0 0,0 0 0,21 1 15,0-1-15,-21 0 0,21 0 16,1-21-1,-1 0-15,0 0 16,0 0-16,0 0 0,-21-21 0,21 21 16,1-21-16,-1 0 0,0 21 0,0-22 15,0 1-15,0 0 0,1 0 16,20 0-16,-21 21 0,0-21 16,0-1-16,1 22 0,-1-21 15,0 21-15,0 0 16,-21 21-16,21 1 0,-21-1 15,0 0-15,21 0 0,-21 0 16,0 0-16,22 1 0,-22-1 16,0 0-16,0 0 0,0 0 15,21-21-15,0 21 0,0-21 16,0 0 0,0 0-16,1 0 0,-1 0 0,0 0 15,0-21-15,0 0 0,0 21 16,1-21-16,20 0 0,-21 21 0,0-21 15,0-1-15,1 1 0,-1 0 0,21 0 16,-21 0-16,0 0 0,1 21 0,-1-22 16,0 22-16,0 0 0,-21 22 31,0-1-31,0 0 16,0 0-16,0 0 0,0 0 15,0 1-15,0-1 16,21 0-16,0-21 15,1 0-15,-1 0 0,0 0 16,0 0-16,0 0 0,0 0 16,22 0-16,-22 0 0,0-21 0,0 21 0,22-21 15,-22-1-15,0 22 0,0-21 16,0 0-16,22 0 0,-43 0 0,21 21 16,0-21-16,0 21 15,-42 0 16,21 21-31,-21-21 16,21 21-16,-21-21 0,-1 21 16,22 0-1,0 0 1</inkml:trace>
  <inkml:trace contextRef="#ctx0" brushRef="#br0" timeOffset="141948.12">12552 16468 0,'0'0'0,"-21"-21"0,21-1 0,-22 22 15,1-21-15,0 0 0,0 21 16,0-21-16,0 0 0,-1 0 0,1 21 16,0-22-16,0 1 0,0 0 0,-22 21 15,22-21-15,0 21 0,0-21 0,-21 21 16,20 0-16,1-21 0,0 21 0,0 0 15,21-22-15,-21 22 16,21 22 0,0-1-16,0 0 15,0 0-15,21 0 16,0 0-16,0 1 0,0-1 0,1 0 16,-1 21-16,21 1 0,-21-22 0,22 21 15,-1 0-15,0 1 0,1-1 16,-22 0-16,21 1 0,0-1 0,1 0 15,-1-20-15,0 20 0,-20 0 0,20 1 16,-21-1-16,21-21 0,-20 21 0,-1-20 16,21-1-16,-21 21 0,0-21 0,-21 0 15,22 1-15,-1-1 16,0 0-16,-21 0 16,0-42 46,-21 21-62,0-21 0,21 0 16,-22 21-16,22-22 0,0 1 0,0 0 15</inkml:trace>
  <inkml:trace contextRef="#ctx0" brushRef="#br0" timeOffset="142364.26">13081 16383 0,'0'-42'16,"-21"21"-16,0 21 0,21-22 0,-22 1 16,1 0-16,0 21 15,21-21-15,-21 21 0,0-21 16,0 21-16,-1 0 15,1 0-15,0 0 0,0 21 16,0 0-16,21 0 0,-21 0 0,-1 22 16,1-1-16,0 22 0,0-22 0,0 0 15,-22 22-15,22-22 0,0 22 16,0-22-16,0 21 0,0-20 16,-1 20-16,-20-20 0,21-1 0,0 0 15,0 1-15,-1-1 0,1-21 0,0 21 16,0 1-16,21-22 0,-21 0 0,21 21 15,-21-20-15,21-1 0,-22-21 0,22 21 16,0 0-16,0 0 16,0-42 31,0 0-47,0 0 15</inkml:trace>
  <inkml:trace contextRef="#ctx0" brushRef="#br0" timeOffset="143504.96">7387 9948 0,'0'0'0,"-21"0"0,-21 0 0,20-21 15,-20 21-15,21 0 0,0 0 0,-22-21 16,22 21-16,0 0 0,0-21 16,42 21-1,0 0 1,0-21-16,22 21 0,-1 0 0,22 0 16,-1 0-16,1 0 0,20 0 15,1 0-15,0 0 0,-1 0 16,22 0-16,0 0 0,-21 0 0,-1 0 15,22 0-15,-42 0 0,20 0 0,1 0 16,-22 0-16,1 21 0,-22-21 0,1 0 16,-1 0-16,-21 0 0,0 21 15,-21 0 1,-21-21-16,-21 0 0,21 21 16,-22-21-16,22 0 0,-21 0 0,-1 0 15,1 22-15,0-22 0,-1 0 0</inkml:trace>
  <inkml:trace contextRef="#ctx0" brushRef="#br0" timeOffset="143943.81">8043 9991 0,'0'21'47,"21"0"-31,1 0-16,-22 0 15,0 1-15,21-1 0,0 0 16,-21 0-16,21 21 0,0-20 16,-21 20-16,21 0 0,1 1 0,-1-1 15,-21 0-15,21 1 0,0 20 0,-21-21 0,0 22 16,21-22-16,-21 1 0,0 20 16,0-21-16,0 1 0,0 20 0,0-20 15,0-1-15,0 0 0,0-21 16,0 22-16,0-1 0,0-21 0,0 22 15,-21-22-15,21 0 0,0 0 0,0 0 16,-21 0-16,0 1 0,0-22 16,-1 0-16,1 0 0,0 0 15,0 0-15,0 0 0,0 0 0,-22 0 16,22-22-16,-21 1 0,-1 21 0,1-21 16,21 21-16,-21-21 0,20 21 15,-20 0-15,21-21 0,0 21 0,0 0 16,-1-21-16,1 21 0,0-22 15,21 1 1,21 21-16,0 0 16,1-21-16,-1 21 0,0 0 0,21-21 15</inkml:trace>
  <inkml:trace contextRef="#ctx0" brushRef="#br0" timeOffset="144476.13">8763 10964 0,'0'0'0,"21"-21"0,-21 0 16,0 0-1,0 0-15,0 0 16,-21 21-16,0 0 16,0 0-16,-1-22 0,1 22 15,0 0-15,0 0 0,0 22 0,0-22 16,-1 21-16,1 0 0,0 0 0,0 0 15,21 0-15,-21 22 0,21-22 16,-21 21-16,21-21 0,-22 22 0,22-22 16,0 0-16,0 21 0,0-20 15,0-1-15,0 0 0,0 0 0,0 0 16,22 0-16,-1-21 0,0 0 0,-21 22 16,21-22-16,0 0 0,0 0 0,1 0 15,20 0-15,-21-22 0,0 1 0,0 21 16,1-21-16,-1 0 0,0 0 0,21 0 15,-42-1-15,21 1 0,1 0 16,-1-21-16,-21 21 0,21-1 0,-21 1 16,0 0-16,0 0 0,0 0 0,0 0 15,0-1-15,0 1 16,0 42 0,0 1-16,0-1 15,0 0-15,0 0 0,0 0 16,0 0-16,0 1 0,0-1 15,0 0-15,0 0 0,0 0 0,0 0 16,0 1-16,0-1 0,21 0 0,-21 0 16,21-21-16,-21 21 0,21-21 15,1 21-15,-1-21 0,0 0 0,0 0 16,0 0-16,0 0 0,1 0 0,-1-21 16</inkml:trace>
  <inkml:trace contextRef="#ctx0" brushRef="#br0" timeOffset="144747.98">9419 11028 0,'0'0'0,"0"-21"0,0 0 16,0-1-16,0 1 15,0 0-15,-21 21 16,0 0 0,21 21-16,0 0 15,0 1-15,0-1 0,0 0 16,0 0-16,0 0 0,0 22 0,0-22 15,0 0-15,0 0 0,0 0 0,0 0 16,0 1-16,0-1 0,0 0 0,0 0 16,0 0-16,0 0 15,0 1-15,21-22 32,0 0-32,-21-22 15,21 1-15,0 21 0</inkml:trace>
  <inkml:trace contextRef="#ctx0" brushRef="#br0" timeOffset="145003.82">9800 11007 0,'0'0'0,"0"-21"0,0-1 0,0 1 15,0 0 1,0 0-16,-21 21 16,0 0-16,0 21 15,-1-21-15,1 21 0,0 0 16,0 1-16,0-22 0,0 21 0,-1 21 15,1-21-15,0 0 0,0 1 0,0-1 16,0 0-16,-1 21 0,22-21 0,0 1 16,-21-1-16,21 0 0,0 0 15,0 0-15,0 0 16,21-21 0,1 0-16,-1 0 0,0 0 0,0 0 15,21 0-15,-20 0 0,20 0 0</inkml:trace>
  <inkml:trace contextRef="#ctx0" brushRef="#br0" timeOffset="145456.09">10329 11113 0,'0'0'0,"0"-22"0,21-41 16,-21 42-16,0 0 16,0-1-16,0 1 0,0 0 0,0 0 15,-21 21-15,0 0 0,0 0 16,0 0-16,0 0 0,21 21 15,-22-21-15,1 21 0,0 0 0,0 22 16,0-22-16,0 0 0,-1 0 0,1 22 16,0-22-16,21 0 15,0 0-15,-21 0 0,21 0 0,-21 1 16,21-1-16,0 0 0,0 0 0,0 0 16,21-21-16,0 0 15,21 0 1,-20 0-16,-1-21 0,21 0 0,-21 21 0,0-21 15,1 0-15,-1-1 0,-21 1 0,21 0 16,0 0-16,0 0 0,-21 0 0,0-22 16,21 22-16,1 0 0,-22 0 15,0 42 17,0 0-32,0 0 0,0 0 15,0 1-15,0-1 0,0 0 16,0 0-16,0 0 0,0 0 15,21 1-15,0-22 16,0 0-16,0 0 16,0 0-16,-21-22 0,22 22 15,-1-21-15,0 0 0</inkml:trace>
  <inkml:trace contextRef="#ctx0" brushRef="#br0" timeOffset="146339.59">7959 12679 0,'0'0'0,"0"-21"15,-22 21-15,22-21 0,0-1 16,-21 22-16,21-21 0,0 0 0,0 0 16,-21 0-16,21 0 0,0-1 15,0 1-15,-21 0 0,0 0 16,0 0-16,21 0 0,-22 21 0,1 0 15,0-22-15,0 22 0,0 0 0,-22 0 16,22 0-16,-21 22 0,21-1 0,-22-21 16,1 21-16,21 21 0,-21-21 15,-1 1-15,22-1 0,-21 21 0,21-21 16,-1 22-16,1-22 0,0 0 0,0 0 16,21 0-16,-21 0 0,21 1 0,0-1 15,0 0-15,0 0 0,21-21 16,0 0-16,0 0 0,0 0 15,1 0-15,-1 0 0,21 0 0,-21 0 16,22-21-16,-22 21 0,21-21 0,0 0 16,1-1-16,-1-20 0,0 21 15,1 0-15,20-22 0,-20 22 0,-1-21 16,0 0-16,-21-1 0,22 22 0,-22-21 16,21-1-16,-42-20 0,21 21 0,-21-1 15,22 1-15,-22 0 0,0-1 0,0 1 16,0 21-16,0-22 0,0 22 0,-22 0 15,1 0-15,21 0 0,-21 21 0,0 0 16,0 0-16,0 0 16,-1 0-16,22 21 0,-21 21 15,0-21-15,21 22 0,-21-1 0,21 0 16,0 1-16,0-1 0,0 0 0,0 1 16,0-1-16,0 0 0,0 1 0,0-22 15,0 21-15,0-21 0,0 22 0,21-22 16,0 0-16,0 0 0,-21 0 0,22 1 15,-1-22-15,0 21 0,0-21 16,0 0-16,0 0 0,1 0 16,-1 0-16,0 0 15,0 0-15,-21-21 0,21-1 0,0 1 16</inkml:trace>
  <inkml:trace contextRef="#ctx0" brushRef="#br0" timeOffset="146747.81">8340 12425 0,'0'0'0,"0"21"15,-22-21-15,22 21 16,22-21 0,-1 0-16,0 0 15,0 0-15,0 0 0,0-21 0,1 0 16,-1 21-16,0-21 0,0 21 0,0-21 15,0-1-15,-21 1 16,22 0-16,-22 0 16,0 0-16,0 0 0,-22 21 15,1-22-15,0 22 0,0 0 0,0 0 16,0 0-16,-1 0 0,1 0 0,0 0 16,0 22-16,0-1 15,21 0-15,-21 0 0,21 0 0,0 0 16,0 1-16,0-1 0,0 0 0,0 0 15,0 0-15,0 0 0,0 1 16,21-1-16,0-21 16,0 21-16,0-21 15,0 0-15,1 0 0,20 0 0,-21 0 16,21 0-16,-20 0 0,20 0 0,-21 0 16,21 0-16,1-21 0,-1 0 0,-21-1 15,22 22-15,-1-21 0</inkml:trace>
  <inkml:trace contextRef="#ctx0" brushRef="#br0" timeOffset="148751.78">9229 12107 0,'0'0'16,"21"-42"-16,-21-43 15,0 64-15,0-21 0,0 21 0,0 0 16,0-1-16,0 1 0,0 42 31,0 1-31,-21-1 16,21 0-16,-22 0 0,1 21 0,21-20 15,-21 20-15,0 0 0,0 1 0,21-1 16,-21 0-16,-1 22 0,1-22 0,0 0 16,0 1-16,0 20 0,0-20 0,-1 20 15,1-21-15,0 22 0,0-1 16,0 1-16,21-1 0,-21 22 0,-1-21 16,1-1-16,21 1 0,0-1 0,0 1 15,-21-1-15,21 1 0,0-22 0,0 21 16,0 1-16,0-22 0,0 1 0,0-1 15,0 0-15,21 1 0,-21-1 16,21-21-16,-21 0 0,22 0 0,-1 1 16,0-1-16,0-21 0,0 0 15,0 0-15,1 0 0,-1 0 0,0 0 16,21 0-16,-21-21 0,1-1 0,20 1 16,-21 0-16,0 0 0,22 0 0,-22-22 15,0 22-15,0-21 0,0 0 0,-21-1 16,0 1-16,21 0 0,-21-1 0,0 1 15,0 0-15,0-1 0,0-20 16,0 20-16,-21 1 0,0-21 0,0 20 16,0 1-16,-22 0 0,22-22 15,-21 43-15,21-21 0,-22-1 0,22 22 16,-21 0-16,21-21 0,-22 42 0,22-22 16,0 1-16,0 21 0,0 0 0,0-21 15,42 0 16,0 21-31,21 0 0,-21 0 0,22 0 16,-22-21-16,21 0 0,1 21 0,20-22 16,-21 22-16,1-21 0,20 21 15,-20-21-15,20 0 0,-21 0 0,22 0 16,-22-1-16,1 1 0,-1 0 0,0 0 16,-21 0-16,22 0 0,-22-1 15,-21 1-15,21 0 0,-21 0 0,0 0 16,0 0-16,0-1 0,0 1 0,0 0 15,-21 0-15,0 21 16,0 0-16,-1 0 0,1 21 16,0 0-16,0 0 0,0 1 0,0-1 15,-1 0-15,1 0 0,21 0 16,-21 22-16,21-22 0,-21 0 0,21 0 16,0 0-16,0 0 0,0 1 0,0-1 15,0 0-15,0 0 0,21-21 16,0 21-16,0-21 15,1 0-15,-1 0 0,0 0 16,0 0-16,0-21 0,0 21 0,1-21 16,20 21-16,-21-21 0,0 0 0,-21-1 15,21 1-15,1 0 0,-1 0 0,-21 0 16,21 0-16,-21-1 0,0 1 0,0 0 16,0 0-16,0 0 15,0 42 1,-21-21-16,21 21 15,0 0-15,-21 0 0,21 1 0,-22-1 16,22 0-16,0 0 0,0 0 16,0 0-16,0 1 0,0-1 0,0 0 15,0 0-15,0 0 16,22-21-16,-1 21 0,0-21 16,0 0-16,21 0 0,-20 0 15,-1 0-15,0 0 0,0 0 0,21-21 16,-20 0-16,-1 21 0,0-21 0,0 0 15,0 21-15,0-21 0,1-1 16,-22 1-16,0 0 0,0 0 0,21 0 16,-21 0-16,-21 21 31,-1 0-15,22 21-16,0 0 0,0 0 15,-21 0-15,21 0 0,-21 1 0,21-1 16,0 0-16,0 0 0,0 0 15,0 0-15,0 1 0,21-1 16,0-21-16,1 0 16,-1 0-16,0 0 0,0 0 15,0 0-15,0 0 0,1 0 0,-1-21 16,0 21-16,-21-22 0,21 1 16,0 21-16,0-21 0,1 0 0,-22 0 15,21 0-15,-21-1 0,21-20 0,-21 21 16,0 0-16,0 0 0,0-1 0,21 22 15,-21-21-15,0 42 32,0 1-17,-21-1-15,21 0 0,0 0 0,0 0 16,0 0-16,0 1 0,0-1 16,0 0-16,0 0 0,0 0 0,0 0 15,0 1-15,21-22 16,0 0-16,0 0 0,1 0 0,-1 0 15,0 0-15,21 0 0,-21 0 0,22 0 16,-22 0-16,21-22 0,-21 1 0,1 0 16,20 0-16,-21 0 0,0 0 15,0-1-15,-21-20 0,22 0 16,-22 21-16,21-22 0,-21 1 0,0 0 16,0-1-16,21 1 0,-21 0 0,0-1 15,21 1-15,-21 21 0,0-22 0,0 22 16,0 0-16,0 0 0,0 42 31,0 0-31,0 0 16,-21 1-16,0-1 0,21 21 0,-21-21 15,-1 22-15,22-1 0,-21-21 0,0 21 16,21 1-16,0-22 0,0 21 16,-21 1-16,21-22 0,0 21 0,0-21 0,0 0 15,0 22-15,0-22 0,0 0 16,0 0-16,0 0 0,21-21 0,-21 22 15,21-22-15,0 0 0,1 21 0,-1-21 16,0 0-16,0 0 0,21 0 0,-20 0 16,-1 0-16,21-21 0,-21-1 0,0 22 15,1-21-15,-1 0 0,0 0 16,0 0-16,0 0 0,0-22 0,1 22 16,-1-21-16,-21-1 0,21 1 0,-21 0 15,21-1-15,-21 1 0,0 0 16,21-1-16,0 22 0,-21-21 0,0 0 0,0 20 15,0 1-15,22 0 0,-22 0 16,0 0-16,0 42 31,0 0-31,0 0 0,-22 0 0,22 22 16,-21-22-16,0 21 0,21 1 0,-21-1 16,0-21-16,21 21 0,0 1 0,-21-22 15,21 21-15,-22-21 0,22 22 0,0-22 16,0 0-16,0 0 0,0 22 0,0-22 15,0 0-15,0 0 0,0 0 16,0 0-16,22-21 16,-1 0-1,0 0 1,-21-21 0,0 0-16,0 0 15,0 0-15,0 0 0</inkml:trace>
  <inkml:trace contextRef="#ctx0" brushRef="#br0" timeOffset="149000.64">11261 12234 0,'0'0'0,"-22"22"15,44-22 16,-1 0-31,0 0 16,0 0-16,0 0 0,0 0 16,1 0-16,-1 0 0,0 0 0,0-22 15,0 22-15,-21-21 0,21 0 16,-21 0-16,0 0 0,22 21 16,-22-21-16,0-1 0,0 1 0,0 0 15,0 0-15</inkml:trace>
  <inkml:trace contextRef="#ctx0" brushRef="#br0" timeOffset="149647.37">11028 10478 0,'0'0'0,"-21"0"0,-1-22 16,44 22 15,-1 0-16,0 0-15,21 0 0,1 0 0,-1 0 16,0 0-16,1 0 0,20 0 0,-21 22 16,22-22-16,-1 21 0,1-21 0,21 21 15,-22-21-15,22 21 0,-22-21 0,22 21 16,0-21-16,-1 0 0,1 21 0,-22-21 16,22 0-16,-21 0 0,20 22 15,-20-22-15,-1 0 0,1 0 0,-1 0 16,-20 0-16,20 0 0,-42 0 0,22 0 15,-1 0-15,-21 0 0,0 0 16,0 0-16,-42 0 47,21-22-47,-21 22 0,0 0 16,0 0-16,0 0 0,-1-21 15,1 21-15,0 0 0,0 0 0,0 0 16,0 0-16,-22 0 0,22 0 0,-21 0 15</inkml:trace>
  <inkml:trace contextRef="#ctx0" brushRef="#br0" timeOffset="150560.1">11239 10689 0,'-42'0'0,"84"0"0,-105 0 0,21 0 16,20 0-16,-20 0 0,21 0 0,0 0 16,0 0-16,-1 0 0,1 0 15,42 0 17,1 0-32,20 0 0,-21 0 15,21 0-15,1 0 0,-1 0 0,22 0 16,-22 0-16,21 0 0,-20 0 0,20 0 15,1 21-15,-1-21 0,1 0 0,-1 0 16,22 22-16,-22-22 0,22 21 0,0-21 16,-22 0-16,22 21 0,-22-21 0,22 0 15,-21 0-15,-1 21 0,1-21 0,-1 0 16,1 0-16,-22 21 0,0-21 0,1 0 16,-1 0-16,0 0 0,-21 0 0,1 0 15,-1 0-15,0 0 0,0 0 16,-42-21 31,0 21-47,0-21 0,-1 0 15,1 21-15,21-21 0,-21 21 0,0-22 16,0 1-16,0 21 0,-1-21 0,1 0 16,0 21-16,0-21 0,0 0 0,0-1 15,-1 1-15,-20 21 0,21-21 0,0 0 16,0 0-16,-1 0 0,1-1 0,0 1 15,0 0-15,21 0 0,-21 0 0,21 0 16,-21 21-16,21-22 0,-22 22 0,22-21 16,0 42 31,0 1-47,0-1 15,22 0-15,-1-21 0,-21 21 0,21 0 16,0 0-16,21 1 0,-20-22 0,-1 21 15,21 0-15,-21 0 0,22 0 0,-1-21 16,0 21-16,-21 1 0,22-1 0,-1-21 16,0 21-16,-20-21 0,20 0 0,-21 21 15,21-21-15,-20 0 0,-1 0 0,0 0 16,0 21-16,0-21 0,0 0 16,-21 21-1,-21-21 1,0 0-16,0 22 0,0-22 0,-22 21 15,1 0-15,21 0 0,-21 0 0,-1 0 16,1 22-16,0-22 0,-1 0 16,1 21-16,0-20 0,-1 20 0,1-21 15,0 0-15,-1 22 0,1-22 0,21 0 16,-22 0-16,22 0 0,0 0 0,0 1 16,0-1-16,0-21 0,21 21 0,0 0 15,-22-21-15,1 0 31,0 0-15,21-21-16,-21 0 16,0 21-16,0-21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27:57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1418 0,'0'-21'0,"0"0"15,0 0 1,0 0-16,0-1 16,0 1-1,0 0 1,0 0-16,0 42 47,0 0-47,0 0 0,0 1 15,0-1-15,0 21 16,0-21-16,0 22 0,0-22 0,0 21 16,-21 0-16,21 22 0,0-22 0,-21 22 15,21-1-15,0-20 0,0 20 16,-21-21-16,21 22 0,0-22 0,-21 1 15,21 20-15,0-21 0,0 1 0,0-1 16,0-21-16,0 22 0,-22-1 16,22 0-16,0-21 0,-21 1 0,21 20 15,-21-21-15,21 0 0,0 0 0,0 1 16,0-1 0,0-42 15,0-1-31,0 1 15,0 0-15,0 0 0,0 0 0,0 0 16,0-1-16,0-20 0,0 0 16,0 21-16,0-22 0</inkml:trace>
  <inkml:trace contextRef="#ctx0" brushRef="#br0" timeOffset="447.26">3937 1418 0,'0'0'0,"-21"-21"0,21 0 0,0 0 15,-21-22 1,21 22-16,0 0 0,0 0 16,0 0-16,21 21 0,0-21 0,0-1 15,0 1-15,0 0 0,22 21 16,-22-21-16,21 0 0,1 21 0,-1-21 15,0 21-15,1 0 0,-1 0 16,0 0-16,1 0 0,-1 0 0,0 21 16,-21 0-16,22 0 0,-22 0 0,0 22 15,0-22-15,-21 21 0,0-21 16,0 22-16,0-1 0,0 0 16,-21-21-16,0 22 0,-21-22 0,20 21 15,1-21-15,-21 22 0,21-22 16,0 0-16,-1 0 0,1 0 0,0 1 15,0-1-15,0-21 0,21 21 0,-21-21 16,21 21-16,-22 0 0,1-21 16,21 21-1,21-21 32,1 0-47,-1 0 16</inkml:trace>
  <inkml:trace contextRef="#ctx0" brushRef="#br0" timeOffset="988.09">4445 2117 0,'-21'0'0,"0"0"16,21-21 0,0-1-16,0 1 15,21 21-15,0-21 0,0 21 16,0-21-16,0 21 0,1-21 16,-1 21-16,0 0 0,0 0 0,21 0 15,-20 0-15,-1 0 0,0 21 0,0 0 16,0 0-16,0-21 0,1 21 15,-22 1-15,21 20 0,-21-21 0,21 0 16,-21 0-16,0 22 0,0-22 0,0 0 16,0 21-16,0-20 0,0-1 15,-21 0-15,0 0 0,-1 0 0,22 0 16,-21 1-16,0-22 0,21 21 16,-21-21-16,0 0 15,21-21 1,0-1-16,0 1 15,0 0-15,0 0 0,0 0 0,0 0 16,21-22-16,-21 22 0,0 0 0,21-21 16,0 20-16,0 1 0,-21 0 15,22 0-15,-1 0 0,0 0 0,-21-1 16,21 22-16,0-21 0,0 21 0,1 0 16,-1-21-16,0 21 0,0 0 15,0 0 1,0 0-1,-21 21-15,22-21 16,-22 21-16</inkml:trace>
  <inkml:trace contextRef="#ctx0" brushRef="#br0" timeOffset="1283.44">5249 2053 0,'0'21'32,"0"1"-17,0-1-15,0 0 16,0 0-16,-21 0 0,21 0 16,0 1-16,-21-1 0,21 0 0,0 0 15,0 0-15,0 0 0,0 1 16,0-1-16,-21-21 0,21 21 0,0 0 15,0 0-15,0-42 63,21 0-63,0 21 0</inkml:trace>
  <inkml:trace contextRef="#ctx0" brushRef="#br0" timeOffset="1635.3">5313 1863 0,'-43'0'16,"22"0"-16,0 0 15,42 0 16,0 0-31,1 0 16,-1 0 0,0 0-16,-21-21 15,0-1-15,0 1 16,-21 21 0,0 0-16,-1 0 15,1 0-15,21 21 16,0 1-1,0-1 1,0 0-16,21 0 0,-21 0 16,22-21-16,-1 21 0,0 1 15,0-22-15</inkml:trace>
  <inkml:trace contextRef="#ctx0" brushRef="#br0" timeOffset="2028.08">5546 2074 0,'-22'0'0,"22"-21"0,-21 21 16,21-21 0,21 21 15,-21 21-16,22-21-15,-22 21 0,0 1 0,21-1 16,0 0-16,-21 0 0,21 21 16,-21-20-16,0-1 0,0 0 0,0 0 15,0 0-15,21 0 16,-21 1-16,0-1 0,21 0 0,-21 0 16,0 0-16,0 0 31,0-42 0,0 0-31,22 0 16,-1 0-16,0 0 15,0-1-15,0 1 16</inkml:trace>
  <inkml:trace contextRef="#ctx0" brushRef="#br0" timeOffset="2339.9">6032 1969 0,'0'-22'0,"0"44"0,0-65 16,0 22-1,-21 21 1,21 21 0,-21 0-16,0-21 0,21 22 15,-21-1-15,0 0 0,-1 0 0,22 21 16,-21-20-16,0-1 0,0 0 15,21 0-15,-21 21 0,0-20 0,-1-1 16,22 0-16,-21 0 0,21 0 0,-21 0 16,0 1-16,21-1 0,0 0 15,0 0-15,-21-21 16,21 21-16,21-21 31,0 0-31,0-21 16,0 21-16,1 0 0,-1-21 15,0 21-15</inkml:trace>
  <inkml:trace contextRef="#ctx0" brushRef="#br0" timeOffset="2983.55">6371 2159 0,'0'0'0,"0"-21"0,21 0 0,-21 0 15,0-1-15,0 1 0,0 0 16,0 0 0,-21 21-1,0 0-15,0 0 16,0 0-16,-1 0 0,22 21 0,-21-21 16,0 21-16,0-21 0,21 21 0,-21 1 15,0-1-15,-1 0 16,1 0-16,21 0 0,-21 0 0,0 1 0,0 20 15,21-21-15,0 0 0,-21 0 0,21 1 16,0-1-16,0 0 0,0 0 16,0 0-16,0 0 15,21 1 1,0-22-16,0 0 0,0 0 16,0 0-16,1 0 0,-1 0 0,0-22 15,0 22-15,0-21 0,0 0 16,1 0-16,-1 0 0,-21 0 15,21-1-15,0 1 0,-21 0 0,21 0 16,-21-21-16,0 20 0,21-20 16,-21 21-16,0 0 0,22 0 0,-22-1 15,0 1-15,0 0 0,0 0 0,0 42 47,-22 0-47,22 0 0,-21 1 16,21-1-16,-21 0 0,21 0 0,0 21 15,0-20-15,0-1 0,0 0 0,0 0 16,0 0-16,0 0 0,0 1 0,0-1 16,0 0-16,0 0 0,0 0 15,21-21-15,0 21 16,1-21-16,-1 0 0,0 0 16,0 0-16,0 0 0,0-21 15,1 21-15,-1-21 0,0 21 16,0-21-16,0 21 0,0-21 15,1 0-15,-22-1 0,21 22 0,0-21 16,0 0-16,0 0 0</inkml:trace>
  <inkml:trace contextRef="#ctx0" brushRef="#br0" timeOffset="3387.08">7091 1376 0,'0'0'0,"0"-42"16,-21 20-16,21 1 16,-22 21-1,1 0-15,21 21 16,-21 1-16,21-1 16,0 0-16,0 0 0,0 0 0,0 22 15,0-22-15,0 21 0,0 0 0,0 1 16,0 20-16,0-20 0,0-1 15,0 0-15,-21 1 0,21-1 0,-21 0 16,21 1-16,0-1 0,0 0 0,-21 1 16,21-22-16,-22 21 0,1-21 0,21 0 15,0 1-15,-21-1 16,21 0-16,-21 0 0,21 0 0,-21-21 16,21 21-16,0 1 15,21-44 32,0 1-31,0 0-16,0 21 0,1-21 15,-1 0-15</inkml:trace>
  <inkml:trace contextRef="#ctx0" brushRef="#br0" timeOffset="3928.56">7197 2138 0,'21'0'0,"0"0"15,0 0 1,0 0-16,0 0 0,-21-21 16,22 21-16,-1-21 0,0 21 15,0-22-15,0 1 0,0 0 16,-21 0-16,22 0 15,-22 0-15,0-1 16,0 1-16,0 0 16,-22 21 15,1 0-31,0 0 16,0 21-16,0 0 0,21 1 15,-21-1-15,-1-21 0,1 21 16,21 0-16,-21 0 0,0 0 0,21 1 15,0-1-15,-21 0 0,21 0 0,-21 0 16,21 0-16,-22 1 0,22-1 16,0 0-16,0 0 0,0 0 15,0 0-15,22 1 0,-1-22 16,-21 21-16,21-21 0,0 0 16,0 21-16,0-21 0,1 0 0,-1 0 15,0 0-15,0 0 0,0 0 0,0 0 16,1 0-16,-1 0 0,21-21 15,-21 21-15,0 0 0,1 0 0,-22-21 16,21-1-16,0 22 0,0 0 0,-21-21 16,21 21-16,0-21 0,1 0 15,-22 0-15,21 21 16,0-21-16,-21-1 0,0 1 16,21 0-16,-21 0 15</inkml:trace>
  <inkml:trace contextRef="#ctx0" brushRef="#br0" timeOffset="4356.3">7006 1503 0,'0'0'0,"21"0"31,22 0-31,-22 0 16,0 0-16,21 0 0,1 0 0,-1 0 16,0-21-16,1 21 0,-22 0 0,21 0 15,0 0-15,1 0 0,-22 0 0,21 0 16,-21-21-16,22 21 0,-22 0 15,0 0-15,0 0 0,0 0 0,1 0 16,-1 0-16,0 0 16,0 0 15,0 0-15,-21 21 30,0 0-46,0 0 16</inkml:trace>
  <inkml:trace contextRef="#ctx0" brushRef="#br0" timeOffset="5167.95">4339 2942 0,'0'0'16,"-21"0"-16,0-21 15,0 21-15,-1 0 0,22 21 63,22-21-47,-1 21-16,0-21 0,0 0 0,0 0 15,22 0-15,-1 22 0,21-22 16,1 0-16,21 0 0,-22 0 0,43 0 15,-21 0-15,20 0 0,1 0 16,0 0-16,0 21 0,0-21 0,0 0 16,21 0-16,-22 0 0,1 0 0,0 0 15,0 0-15,-21 0 0,20 0 0,-20 0 16,0 0-16,-22 0 0,1 0 16,-1 0-16,-20 0 0,20 0 0,-42 0 15,22 0-15,-22 0 0,0 0 0,0 0 16,0 0-16,0 0 15,-42 0 48,0 0-63,0 0 0,0 0 16,0 0-16</inkml:trace>
  <inkml:trace contextRef="#ctx0" brushRef="#br0" timeOffset="5723.58">4233 3048 0,'0'0'0,"43"0"46,-22 0-30,0 0-16,42 0 0,-20 0 0,20 0 16,1 0-16,20 21 0,1-21 0,21 0 15,-21 21-15,20-21 0,1 22 16,0-22-16,21 21 0,-21-21 0,21 0 16,-21 21-16,21-21 0,0 0 0,-21 0 15,-22 0-15,22 21 0,-21-21 16,-1 0-16,-20 0 0,21 0 15,-22 0-15,-21 0 0,22 0 0,-22 0 16,-21 0-16,22 0 0,-22 0 0,0 0 16,0 0-16,0 0 0,1 0 15,-1 0 1,-42 0 31,-1 0-32,1 0-15,0 0 0</inkml:trace>
  <inkml:trace contextRef="#ctx0" brushRef="#br0" timeOffset="19779.91">3916 4085 0,'0'-21'46,"21"21"-30,0 0-16,-21-21 16,21 21-16,0-21 15,1 21-15,-22-21 0,21-1 0,0 22 16,0-21-16,-21 0 0,21 21 16,0-21-16,1 0 0,-22 0 15,21-1-15,-21 1 0,21 21 0,-21-21 16,0 0-16,0 0 0,0 0 15,-21-1 1,0 22-16,-1 0 0,-20 0 0,21 0 16,0 0-16,0 0 0,-22 0 15,22 0-15,-21 22 0,-1-1 0,22-21 16,-21 21-16,21 0 0,0 0 16,-1 0-16,1 1 0,0-1 0,21 0 15,-21 0-15,21 0 0,0 0 16,0 1-16,0-1 15,0 0-15,0 0 0,0 0 0,21-21 16,0 21-16,0-21 0,1 22 0,-1-1 16,0-21-16,0 21 0,0-21 15,0 21-15,1-21 0,-1 21 0,0-21 16,0 21-16,0 1 0,0-1 0,1 0 16,-1 0-16,0 0 15,-21 0-15,0 1 16,0-1-16,0 0 0,0 0 15,-21 0 1,0 0-16,-1-21 0,1 22 16,0-22-16,-21 0 0,21 21 0,-22-21 15,22 0-15,-21 0 0,-1 0 16,1 0-16,0 0 0,-1 0 0,22 0 16,-21 0-16,0 0 0,20 0 0,-20-21 15,21-1-15,0 22 0,0 0 16,-1-21-16,1 21 0,0 0 15,21-21-15,21 21 32,0 0-17,1 0-15,20 0 0,-21 0 16,21-21-16</inkml:trace>
  <inkml:trace contextRef="#ctx0" brushRef="#br0" timeOffset="21115.66">4424 4276 0,'42'-21'0,"-21"21"15,-21-22-15,0 1 16,21 21-16,-21-21 0,0 0 0,0 0 15,0 0-15,0-1 0,0 1 16,-21 0-16,0 0 16,0 21-16,0 0 0,0 0 15,-1 0-15,1 0 0,0 0 16,0 21-16,0 0 0,0 0 0,-1 1 16,22-1-16,-21 0 0,0 21 0,0-21 15,0 22-15,21-22 0,-21 21 16,21-21-16,0 1 0,0-1 15,0 0-15,0 0 0,0 0 0,0 0 0,0 1 16,21-22 0,0 21-16,0-21 0,0 0 0,0 0 15,1 0-15,-1 0 0,21-21 0,-21-1 16,0 22-16,22-21 0,-22 0 16,0 0-16,21 0 0,-20 0 0,-1-1 15,0-20-15,-21 21 0,0 0 0,21-22 16,-21 22-16,0-21 0,0 21 15,0 0-15,0-1 0,0 1 0,-21 42 47,21 1-47,0-1 0,-21 0 0,21 21 0,0-21 16,-21 22-16,21-22 0,0 0 16,0 21-16,0-20 0,0-1 15,0 0-15,21 0 0,0 0 0,0-21 16,0 21-16,0-21 0,1 0 0,20 0 15,0 0-15,-21 0 0,22 0 16,-1 0-16,-21 0 0,22 0 0,-22-21 16,21 0-16,-21 21 0,0-21 0,1 0 15,-1 0-15,-21-1 0,0 1 16,21 0-16,-21 0 0,0 0 16,0-22-16,0 22 0,0 0 0,0 0 15,0 0-15,0 0 0,0-1 0,0 44 47,-21-1-47,21 0 0,0 21 16,0-21-16,0 1 0,0-1 15,0 0-15,0 0 0,0 21 0,0-20 16,0-1-16,0 0 0,0 0 16,0 0-16,-21 0 0,21 1 15,0-44 32,0 1-31,0 0-16,0 0 0,0 0 0,0 0 15,0-1-15,0-20 0,21 21 0,-21-21 16,21 20-16,-21-20 0,21 21 16,0 0-16,0-22 0,-21 22 0,22 21 15,-1-21-15,0 0 0,0 21 0,0 0 16,0 0-16,1 0 0,-1 0 15,0 21-15,-21 0 0,21-21 0,0 21 16,0 1-16,-21-1 0,0 21 16,22-21-16,-22 0 0,21 1 0,-21-1 15,0 0-15,0 0 0,0 0 0,0 0 16,0 1-16,0-1 0,0 0 16,0 0-1,0-42 16,0 0-15,0 0-16,0-1 0,0 1 16,0 0-16,0-21 0,21 21 0,0-1 15,0-20-15,-21 21 0,43-21 0,-22 20 16,0 1-16,21 0 16,1 0-16,-1 0 0,0 21 0,-21 0 15,22 0-15,-1 0 0,-21 0 0,22 0 16,-22 21-16,-21 0 0,21 0 15,-21 0-15,0 1 0,0-1 0,0 0 16,0 0-16,0 21 0,0-20 0,0-1 16,-21 0-16,21 0 0,0 0 15,-21 0-15,-1 1 0,22-1 16,-21 0-16,21-42 78,0 0-78,21 21 16</inkml:trace>
  <inkml:trace contextRef="#ctx0" brushRef="#br0" timeOffset="21579.39">6202 4276 0,'21'0'16,"0"-21"0,0 21-16,0-22 0,1 22 15,-1-21-15,0 0 16,0 21-16,0-21 0,-21 0 16,0 0-16,21-1 0,-21 1 15,0 0-15,0 0 0,0 0 16,0 0-16,0-1 0,-21 22 15,0 0 1,0 0-16,0 22 16,0-1-16,-1 0 0,22 0 15,-21 21-15,0-20 0,0-1 0,21 21 16,0-21-16,-21 22 0,21-22 0,0 0 16,0 0-16,0 21 15,0-20-15,0-1 0,0 0 16,21 0-16,0-21 0,0 21 15,0-21-15,1 0 0,-1 0 16,0 0-16,0 0 0,0 0 16,0 0-16,-21-21 0,22 21 15,-22-21-15,21 21 16,-21-21-16,21 0 16,-21-1-1,0 1 1</inkml:trace>
  <inkml:trace contextRef="#ctx0" brushRef="#br0" timeOffset="26555.1">7472 4022 0,'0'0'0,"0"-21"0,0-1 0,0 1 16,21 0-16,0 0 0,-21 0 15,0 0-15,0-1 0,0 1 16,0 0-16,0 0 15,-21 21 1,0 0 0,0 21-16,-1 0 0,1 0 15,0 1-15,0-1 0,0 0 0,21 21 16,-21 1-16,-1-22 0,22 21 0,0 0 16,0 1-16,0-22 15,0 21-15,0 1 0,0-22 0,0 21 16,0-21-16,22 0 0,-1 1 0,-21-1 15,0 0-15,21-21 0,0 21 0,0-21 16,0 0-16,1 0 16,-1 0-16,0 0 0,0 0 15,0 0-15,0 0 0,-21-21 16,22 0-16,-1 0 0,0 21 0,0-22 16,0 1-16,22 0 0,-22-21 15</inkml:trace>
  <inkml:trace contextRef="#ctx0" brushRef="#br0" timeOffset="26863.9">8001 3662 0,'0'0'0,"0"-85"16,0 64-16,0 0 0,-21 21 16,21-21-1,-21 21-15,21 21 16,0 0-16,0 0 0,-22 0 0,22 1 15,-21 20-15,0-21 0,21 21 16,0 1-16,0-1 0,-21 0 0,21 1 16,-21-1-16,21 0 0,0 1 15,0-1-15,0 0 0,-21-20 16,21 20-16,0-21 0,0 0 0,0 22 16,0-22-16,0 0 0,0 0 15,0 0-15,21-21 31,0 0-15,0 0-16,21-21 0</inkml:trace>
  <inkml:trace contextRef="#ctx0" brushRef="#br0" timeOffset="28227.21">8445 4128 0,'0'0'0,"22"-22"0,-1-41 15,-21 42-15,0 0 0,0-1 16,0 1-16,0 0 0,0 0 16,0 0-16,-21 0 15,-1 21-15,1 0 16,0 0-16,0 0 0,0 21 16,0 0-16,-1 0 0,1 0 0,0 0 15,21 22-15,-21-22 0,0 21 0,21-21 16,0 22-16,-21-22 0,21 21 15,0-21-15,0 1 0,0-1 16,0 0-16,0 0 0,0 0 0,0 0 16,21-21-16,0 0 0,0 0 15,0 0-15,0 0 16,1 0-16,-1 0 0,-21-21 0,21 21 16,0-21-16,0 0 0,-21 0 15,21 0-15,-21-1 0,22-20 16,-22 21-16,0 0 0,0-22 0,0 22 15,21-21-15,-21 21 0,21 0 0,-21-1 16,0 1-16,21 0 0,-21 42 47,0 0-47,-21 1 0,21 20 16,-21-21-16,21 0 0,-21 22 15,21-22-15,0 0 0,0 21 0,0-21 16,0 1-16,0-1 0,0 0 0,0 0 15,0 0-15,0 0 0,21 1 16,0-22-16,0 0 0,0 0 16,0 0-16,1 0 0,-1 0 0,0 0 15,21 0-15,-21 0 0,22 0 0,-22-22 16,21 1-16,-21 21 0,1-21 16,20 0-16,-21 0 0,0 0 15,22-1-15,-22-20 0,0 21 0,0-21 16,0 20-16,0-20 0,-21 21 0,0-21 15,22 20-15,-22 1 0,0 0 16,-22 42 15,1 0-31,0 1 16,21-1-16,0 21 0,0-21 0,0 0 16,0 1-16,0 20 0,0-21 0,0 0 15,0 0-15,0 1 0,0-1 0,0 0 16,0 0-1,0 0-15,21-21 0,-21 21 0,21-21 16,-21 22-16,0-44 63,0 1-63,0 0 15,0 0 1,-21 21-16,0 0 15,0 0-15,0 0 16,0 0-16,21 21 16,0 0-1,0 0 1,0 1-16,21-22 16,0 0-16,0 0 0,0 0 15,0 0-15,22 0 0,-22 0 16,0 0-16,21 0 0,-20 0 0,20 0 15,-21 0-15,21-22 0,-20 22 0,20-21 16,-21 0-16,21 21 0,-20-21 16,-1 0-16,0 0 0,0-1 0,21 1 15,-20 0-15,-1-21 0,0 21 0,0-1 16,0 1-16,-21-21 0,0 21 16,21 0-16,-21-1 0,0 1 15,-21 21 1,21 21-1,-21 1-15,21-1 16,-21 21-16,21-21 0,0 0 0,0 1 16,0-1-16,-21 0 0,21 0 0,0 0 15,0 0-15,0 1 0,0-1 0,0 0 16,0 0-16,21 0 0,-21 0 16,21 1-16,0-1 15,-21 0 1,-21-21 15,0 0-15,0 0-1,0 0 1,-1 0-16,1 0 16,0 0-1,0 0-15,0 0 16,21-21-16</inkml:trace>
  <inkml:trace contextRef="#ctx0" brushRef="#br0" timeOffset="55307.83">9483 2074 0,'-22'0'63,"1"0"-32,0 0-31,0 0 47,21-21 47,21 21-79,0 0-15,0 0 0,1 0 16,-1 0-16,0 0 16,-21-21-16,21 21 0,0 0 15,0-21-15,1 21 0,-1 0 0,0 0 16,0 0-16,0-21 0,22 21 16,-22 0-16,0 0 0,21 0 0,1 0 15,-1-21-15,0 21 0,1 0 0,-1 0 16,0 0-16,1 0 0,-1 0 15,0-22-15,1 22 0,-1 0 0,0 0 16,1 0-16,-22 0 0,21 0 0,-21 0 16,22 0-16,-22-21 0,0 21 15,21 0-15,-21 0 0,1 0 0,-1 0 16,21 0-16,-21 0 0,22 0 16,-22 0-16,21 0 0,0 0 0,1 0 15,-1 0-15,0 0 0,22 0 16,-1 0-16,-20 0 0,20 0 0,1 0 15,-22 0-15,22 0 0,-1 0 16,-21 21-16,22-21 0,-1 22 0,-20-22 16,20 0-16,-20 21 0,20-21 0,1 21 15,-1-21-15,1 21 0,-1-21 0,22 21 16,-22-21-16,22 0 0,-22 21 16,22 1-16,0-22 0,-1 21 0,1 0 15,0-21-15,-1 21 0,1 0 0,0 0 16,21 1-16,-22-22 0,1 21 15,0 0-15,-1 0 0,-20 0 0,-1-21 16,1 21-16,-1-21 0,-20 22 16,-1-1-16,21-21 0,-20 21 15,-1-21-15,-21 0 0,22 21 0,-1-21 16,0 21-16,-21-21 0,22 21 0,-22-21 16,21 22-16,-21-22 0,22 21 15,-22-21-15,0 0 0,0 21 0,0 0 16,1-21-16,-1 0 15,-42 0 32,-1 0-47,1 0 16,0 0-16,0-21 16,-21 21-16,20-21 0,-20 21 0,0-21 15,21-1-15</inkml:trace>
  <inkml:trace contextRef="#ctx0" brushRef="#br0" timeOffset="56595.72">10118 2244 0,'-22'0'16,"1"0"-16,0 0 15,0 0-15,0 0 16,0 0-16,-1 0 16,1 0-16,0 0 0,0 0 0,0 0 0,0 0 15,-1 0-15,1 0 0,0 0 16,0 0-16,0 0 16,0 0-1,42 0 79,0 0-78,0-21-16,0 21 0,0 0 0,22 0 15,-1 0-15,-21 0 16,22 0-16,20 0 0,-21-22 0,1 22 15,20 0-15,-20 0 0,20 0 0,-21 0 16,1 0-16,20 0 0,-20 0 16,20 0-16,-21 0 0,1 0 0,20 0 15,-20 0-15,-1 0 0,21 0 0,1 0 16,-22 0-16,22 0 0,-22 0 16,22 0-16,-22 0 0,21 0 0,-20 0 15,20 0-15,-20 0 0,-1 0 0,0 0 16,1 0-16,-1 0 0,0 0 15,1 0-15,20 22 0,-21-22 0,1 0 16,20 0-16,-20 0 0,20 21 16,-21-21-16,22 0 0,-1 0 15,-20 0-15,20 0 0,1 21 0,-22-21 16,22 0-16,-22 0 0,21 0 0,-20 0 16,20 0-16,-20 0 0,-1 0 0,0 21 15,22-21-15,-22 0 0,0 0 16,22 0-16,-22 21 0,1-21 0,20 0 15,-21 0-15,1 21 0,20-21 0,-20 0 16,-1 22-16,0-22 0,1 21 16,-1-21-16,21 21 0,-20-21 15,-1 21-15,-21-21 0,22 21 0,-1-21 16,0 21-16,-21 1 0,22-22 16,-22 21-16,21-21 0,-21 21 0,1-21 15,20 21-15,-21-21 0,0 0 0,22 21 16,-22-21-16,0 21 0,21-21 15,-21 22-15,1-22 0,-1 0 0,0 0 16,21 21-16,-21-21 0,1 0 0,-1 0 16,0 21-16,0-21 0,0 0 15,0 0-15,1 0 0,-1 21 0,0-21 16,0 0-16,0 0 0,0 0 31,-21-21 94,-21 0-109,0 0-16,0-1 0,0 1 15,0 0-15</inkml:trace>
  <inkml:trace contextRef="#ctx0" brushRef="#br0" timeOffset="58483.63">13970 2074 0,'-21'-21'15,"21"0"-15,0 0 16,-21 21-1,42 0 64,0 0-79,-21 21 0,21 0 0,0 0 15,0-21-15,1 22 0,-22-1 16,21-21-16,0 21 0,0-21 15,0 21-15,0 0 0,1 0 0,-1-21 16,21 22-16,-21-1 0,0 0 0,22-21 16,-22 21-16,0 0 0,21-21 15,-20 21-15,-1 1 0,21-22 0,-21 21 16,0 0-16,1-21 0,-1 21 0,0-21 16,-21 21-16,21-21 0,0 0 15,-21 21-15,21-21 0,-21 22 16,22-22-16,-22 21 0,21-21 15,-21 21 1,0 0 0,0 0-1,0 0 1,-21-21-16,-1 0 16,22 22-16,-21-22 15,0 0-15,0 21 0,0-21 16,0 21-16,-1-21 0,-20 0 0,21 21 15,0-21-15,-22 21 0,22-21 16,-21 21-16,21-21 0,-22 22 0,22-22 16,-21 21-16,0-21 0,20 21 15,-20 0-15,0-21 0,21 21 0,-22-21 16,22 21-16,0 1 0,0-22 16,-22 21-16,22-21 0,0 21 0,0-21 15,0 21-15,0-21 0,-1 21 16,1-21-16,0 0 15,21 21-15,-21-21 16,0 22-16,42-22 63,0 0-63,0-22 15,0 22-15,1-21 0,-1 21 16,21-21-16,-21 21 0,22-21 15,-22 21-15,21-21 0,0 0 0,1-1 16,-1 22-16,0-21 0,1 0 0,-1 0 16,0 0-16,-20 21 0,20-21 15,-21-1-15,21 1 0,-20 21 0,-1-21 16,21 0-16,-21 0 0,0 21 0,1-21 16,-1-1-16,0 22 0,0-21 15,0 21-15,0-21 0,1 0 0,-1 21 16,0-21-16,0 21 15,-21-21-15,21 21 16,-21-22 62,-21 22-62,0-21-1,0 21-15,0-21 16,-1 21-16,22-21 16,-21 21-16,0-21 0,0 21 15,0-21-15,0 21 0,-1-22 16,-20 1-16,21 21 0,0-21 16,-22 0-16,1 21 0,21-21 0,-21 0 15,-1 21-15,22-22 0,-21 1 0,21 21 16,-1-21-16,1 21 0,0 0 15,0-21-15,0 21 0,0 0 0,21-21 16,-22 21-16,22-21 16,-21 21-1,42 21 79,1-21-78,-1 21-16,0 0 0,0-21 15,0 21-15,22 0 0,-22-21 16,21 22-16,-21-1 0,22 0 0,-1 0 16,-21 0-16,21 0 0,1 1 0,-1-1 15,0 0-15,-20 0 0,-1 0 16,21 0-16,-21 1 0,0-1 15,1 0-15,-1 0 0,0 0 0,0-21 16,0 21 0,0-21-16,1 22 15,-22-1 32,0 0-31,-22-21-16,1 21 0,0-21 0,0 21 15,0-21-15,-22 21 0,22-21 16,-21 22-16,21-1 0,-22 0 0,1-21 16,0 21-16,-1 0 0,1 0 15,0-21-15,-1 22 0,1-1 0,0 0 16,-1-21-16,1 21 0,21 0 16,-21-21-16,-1 21 0,22 1 0,-21-22 15,21 21-15,-1-21 0,1 21 0,0-21 16,-21 0-16,21 21 0,-1-21 15,1 0-15,0 21 0,0-21 16,0 0 0,21 21 31,21-21 15</inkml:trace>
  <inkml:trace contextRef="#ctx0" brushRef="#br0" timeOffset="62467.13">14626 4953 0,'21'0'16,"0"-21"-16,-21 0 15,22 0-15,-1 21 0,0-22 0,-21 1 16,21 0-16,0 21 16,-21-21-16,21 0 0,-21 0 0,0-1 0,22 22 15,-22-21-15,21 0 0,-21 0 16,21 0-16,-21 0 0,0-1 0,0 1 16,0 0-16,0 0 15,-21 0 1,0 21-16,-1 0 0,1 0 0,0 0 15,-21 0-15,21 0 0,-1 21 16,1-21-16,-21 21 0,21 0 16,-22 0-16,22 1 0,-21-1 0,21 0 15,-22 21-15,22-21 0,0 22 16,0-22-16,0 21 0,21-21 0,0 22 0,0-22 16,0 0-16,0 21 0,0-20 15,0-1-15,21 0 0,0-21 16,0 21-16,0-21 0,1 0 0,-1 0 15,21 0-15,-21 0 0,22 0 0,-22 0 16,21 0-16,-21 0 0,0-21 0,22 0 16,-22 21-16,0-21 0,0-1 15,0 1-15,-21 0 0,22 0 0,-22-21 16,21 20-16,-21 1 0,0 0 0,0 0 16,0 0-16,0 0 0,0-1 0,0 1 15,0 0-15,0 0 16,0 42 15,0 0-31,-21 0 0,21 1 0,0-1 16,0 0-16,0 21 0,0-21 0,0 22 15,0-1-15,0 0 0,0 1 0,0 20 16,0-20-16,0 20 0,21 1 16,-21-1-16,21 1 0,-21 20 0,0-20 15,21 20-15,-21-20 0,21 21 0,-21-22 16,0 22-16,0-22 0,21 22 0,1 0 15,-22-1-15,21 1 0,-21 0 0,21-1 16,-21 1-16,0 0 0,21-22 0,-21 22 16,0-22-16,0 22 0,0-22 15,0-20-15,0 20 0,0-20 0,-21 20 16,0-42-16,0 22 0,-1-22 0,1 21 16,0-42-16,-21 21 0,21-21 0,-22 0 15,1 0-15,21 0 0,-22-21 0,1 0 16,-21 0-16,20-22 0,1 1 0,-22 0 15,22-22-15,0 1 0,-22-1 0,1-20 16,20 20-16,1-21 0,0-20 16,-1 20-16,1 0 0,21 1 0,0-1 15,21 21-15,0-20 0,0 20 0,0-20 16,21 20-16,21-21 0,1 22 0,-1-1 16,0 1-16,1-1 0,20 1 15,1 21-15,-22-22 0,21 22 0,-20-1 16,20 1-16,-20 0 0,20-1 15,-21 1-15,1 0 0</inkml:trace>
  <inkml:trace contextRef="#ctx0" brushRef="#br0" timeOffset="62875.46">15176 5080 0,'0'21'0,"22"-21"16,-1 0-16,0 0 15,0-21-15,0 21 0,0-21 16,1 0-16,-1 0 0,0 21 0,-21-22 16,21 1-16,-21 0 0,21 0 0,-21 0 15,0 0-15,0-1 0,0 1 16,0 0-16,0 0 0,-21 0 0,0 0 15,0 21-15,-22-22 0,22 22 0,0 0 16,0 0-16,-21 0 0,20 0 0,1 22 16,0-1-16,0-21 0,0 42 0,0-21 15,21 0-15,0 22 16,0-22-16,0 0 0,0 21 0,0-20 16,0 20-16,0-21 0,0 0 0,0 0 15,21 1-15,0-1 0,0 0 0,0 0 16,0 0-16,22-21 0,-22 0 15,21 21-15,-21-21 0,22 0 0,-22 0 16,21 0-16,-21 0 0,22-21 0,-22 0 16,21 21-16,-21-21 0</inkml:trace>
  <inkml:trace contextRef="#ctx0" brushRef="#br0" timeOffset="63167.29">15960 4445 0,'0'0'0,"0"-21"0,0-43 16,0 43-16,0 0 0,0 42 31,0 0-15,-22 1-16,22 20 0,0-21 0,-21 21 16,21 1-16,0-1 0,0 0 15,0 22-15,0-22 0,0 22 16,-21-22-16,21 0 0,0 22 0,0-22 0,0 1 15,0-22-15,0 21 0,0-21 16,0 22-16,0-22 0,0 0 0,0 0 16,0 0-1,0-42 1,0 0-16,21 21 0,0-21 16,-21-22-16</inkml:trace>
  <inkml:trace contextRef="#ctx0" brushRef="#br0" timeOffset="63464.33">16383 4318 0,'0'0'15,"0"-21"-15,0 0 0,-21 21 32,21 21-32,-21 0 15,21 0-15,-22 0 0,1 22 0,21-22 16,-21 21-16,21 1 0,-21-1 0,0 0 15,21 1-15,0-1 0,0 21 16,-21-20-16,21-1 0,0 0 0,0 1 16,0-1-16,0 0 0,0 1 0,0-22 15,0 0-15,0 0 0,0 0 0,0 1 16,0-1-16,21-21 16,-21 21-16,21-21 15,0 0-15,-21-21 16,0 0-16,21-1 0,0 22 15,-21-21-15</inkml:trace>
  <inkml:trace contextRef="#ctx0" brushRef="#br0" timeOffset="63824.12">16468 4932 0,'21'0'16,"0"0"-16,0 0 15,0 0-15,0 0 16,1 0-16,-22-21 0,21 21 0,0-21 16,-21-1-16,21 1 0,-21 0 15,21 0-15,-21 0 16,0 0-16,-21 21 16,0 0-16,0 0 15,21 21-15,-21 0 0,-1 0 0,22 0 16,0 0-16,-21 22 0,0-22 15,21 21-15,-21-21 0,21 1 0,-21 20 16,21-21-16,0 0 0,0 0 0,0 1 16,0-1-16,0 0 0,21-21 15,0 21-15,0-21 16,0 21-16,1-21 0,-1 0 16,0 0-16,0 0 0,0 0 0,0-21 15,22 0-15,-22 21 0,0-21 0,0 0 16,0-1-16</inkml:trace>
  <inkml:trace contextRef="#ctx0" brushRef="#br0" timeOffset="64267.14">16976 4763 0,'0'0'0,"0"-43"16,21 43 0,0 0-1,0 0 1,0 21-16,0-21 0,1 22 15,-22-1-15,21 0 0,0 0 0,0 0 16,-21 22-16,21-22 0,0 21 16,1-21-16,-1 0 0,-21 22 0,0-22 15,0 0-15,0 0 0,0 0 0,0 1 16,0-1-16,0 0 0,-21 0 0,-1-21 16,1 21-16,0-21 15,0 0-15,21 21 0,0-42 31,0 0-31,0 0 16,0 0-16,0 0 16,0-22-16,0 22 0,21-21 0,0 21 15,0-22-15,-21 1 0,22 21 16,-1-22-16,0 22 0,0-21 0,0 21 16,22 0-16,-22-1 0,0 1 0,0 0 15,0 0-15,0 21 0,1-21 16,-1 21-16,0 0 15,-42 0 32,0 0-47,-1 0 0</inkml:trace>
  <inkml:trace contextRef="#ctx0" brushRef="#br0" timeOffset="64591.96">16065 4572 0,'0'0'15,"-21"0"-15,0 0 0,0 0 0,21-21 16,21 21-16,0 0 16,22-21-16,-1 0 0,0 21 0,22 0 15,-22-22-15,22 22 0,20 0 16,-20-21-16,-1 21 0,1 0 15,-22-21-15,22 21 0,-22 0 0,0 0 16,1-21-16,-1 21 0,-21 0 0,21 0 16,-20 0-16,-1 0 0,-21 21 62,0 0-62,0 0 16,-21 1-16,-1-1 15,22 0-15</inkml:trace>
  <inkml:trace contextRef="#ctx0" brushRef="#br0" timeOffset="65412.28">14393 7874 0,'21'21'0,"1"-21"16,-1 0-16,0 0 16,0 0-16,0 0 0,0 0 0,1 0 15,-1-21-15,-21 0 16,0 0-1,-43 21 1,22-21-16,-21 21 0,0 0 0,-1 0 16,1 0-16,0 0 0,-22 0 15,22 0-15,-1 21 0,1 0 0,21-21 16,-21 21-16,20 0 0,1 0 0,0 1 16,21-1-16,0 0 0,0 0 0,0 0 15,0 22-15,21-22 0,22 0 0,-22 21 16,21-21-16,0 22 0,1-22 15,-1 0-15,0 0 0,1 22 0,-1-22 16,22 0-16,-22 0 0,-21 0 0,21 0 16,-20-21-16,-1 22 0,-21-1 15,0 0-15,0 0 0,-21-21 16,-22 0-16,22 0 0,-21 21 0,-1-21 16,-20 21-16,21-21 0,-1 0 0,-20 0 15,20 0-15,1 0 0,0 0 0,21 0 16,-22 0-16,22 0 0,0 0 15,0-21-15,0 0 0,21 0 16,0 0-16,21 0 16,0 21-16,0-22 0,0 22 0,22-21 15,-1 0-15,-21 21 0,21-21 0,1 21 16,-1-21-16,0 0 0,1 21 0</inkml:trace>
  <inkml:trace contextRef="#ctx0" brushRef="#br0" timeOffset="65776.09">14732 8276 0,'0'0'0,"21"0"0,-21 21 16,21-21-16,0 0 0,1 0 15,-1 0-15,0 0 0,0 0 16,0 0-16,0-21 0,1 21 0,-1-21 16,0 21-16,0-21 0,-21 0 0,21 0 15,-21-1 1,0 1-16,0 0 0,0 0 15,-21 21-15,0-21 0,0 0 16,0 21-16,-1 0 0,1 0 0,0 0 16,0 0-16,0 0 0,0 0 15,-1 21-15,22 0 0,-21 0 0,0 0 16,21 22-16,-21-22 0,21 0 0,0 21 16,0-21-16,0 22 0,0-22 15,0 21-15,0-21 0,0 1 0,0-1 16,21 0-16,-21 0 0,21 0 0,0 0 15,1-21-15,-22 22 0,21-22 0,0 0 16,0 0-16,0 0 0,0 0 0,1 0 16,-1 0-16,0-22 0,0 22 15,0-21-15,0 0 0,1 0 0,20 0 16,-21 0-16</inkml:trace>
  <inkml:trace contextRef="#ctx0" brushRef="#br0" timeOffset="66076.03">15642 7620 0,'0'0'16,"0"-21"-16,0 0 0,-21 21 31,0 21-31,21 0 0,0 21 0,0-20 16,-21 20-16,21 0 0,-22 1 15,22-1-15,0 0 0,0 1 16,0-1-16,0 21 0,-21-20 0,21-1 15,0 0-15,-21 1 0,21-1 0,0-21 16,0 22-16,0-22 0,0 21 0,0-21 16,0 0-16,0 1 0,0-1 15,0 0-15,0 0 16,21-42 15,0 0-31,1 0 0,-1-1 16,0 1-16</inkml:trace>
  <inkml:trace contextRef="#ctx0" brushRef="#br0" timeOffset="66388.84">16044 7684 0,'0'0'0,"0"-22"0,0 1 16,-21 21-16,0-21 0,0 21 15,0 0-15,-1 0 16,22 21-16,-21 22 0,21-22 15,-21 0-15,21 21 0,0 1 16,0-1-16,0 0 0,0 1 0,0-1 16,0 0-16,0 1 0,0-1 0,-21 0 15,21 1-15,0-22 0,-21 21 16,21 0-16,0-20 0,0-1 0,0 21 16,0-21-16,0 0 0,0 1 0,0-1 15,0 0-15,0 0 0,0 0 16,0-42 31,0 0-47,21 21 0,0-21 15,0 0-15</inkml:trace>
  <inkml:trace contextRef="#ctx0" brushRef="#br0" timeOffset="66751.48">16129 8319 0,'21'-22'32,"0"22"-32,0 0 0,1-21 15,-1 21-15,0 0 0,21-21 16,-21 0-16,1 21 0,-1-21 0,0 0 16,0-1-16,-21 1 0,0 0 15,0 0-15,0 0 0,0 0 16,-21 21-1,0 0-15,0 0 0,-1 0 0,1 0 16,-21 21-16,42 0 0,-21 0 16,0 0-16,-1 0 0,1 1 15,21-1-15,0 21 0,0-21 0,0 0 16,0 1-16,0-1 0,0 0 0,0 0 16,0 0-16,0 0 0,0 1 15,21-1-15,1-21 0,-1 0 16,0 0-16,0 0 0,0 0 15,0 0-15,1 0 0,-1 0 0,21 0 16,-21 0-16,0 0 0,1-21 0,-1 21 16,21-22-16,-21 22 0</inkml:trace>
  <inkml:trace contextRef="#ctx0" brushRef="#br0" timeOffset="67240.2">16806 8107 0,'0'0'0,"0"-21"0,0 0 15,0-1 1,21 22 0,1 0-16,-1 0 0,0 0 15,0 0-15,0 22 0,0-22 16,1 21-16,-22 0 0,21 0 0,0 0 16,0 0-16,0 1 15,0-1-15,1 0 0,-22 0 0,0 0 16,0 0-16,0 1 0,0-1 0,0 0 15,0 0-15,0 0 0,0 0 16,0 1-16,-22-1 0,1-21 16,0 0-16,0 21 0,0-21 15,21-21 1,0 0 0,0-1-16,0 1 15,0 0-15,0 0 0,21-21 0,0 20 16,0-20-16,0 0 0,1 21 15,-1-22-15,0 1 0,21 0 16,-21 20-16,1-20 0,-1 21 0,21 0 16,-21 0-16,0-1 0,1 22 0,-1-21 15,0 21-15,0 0 0,0 0 0,0 0 16,1 0-16,-1 0 0,0 0 16,-21 21 30,-21-21-30,0 0-16,-1 0 0</inkml:trace>
  <inkml:trace contextRef="#ctx0" brushRef="#br0" timeOffset="67606.99">15579 7789 0,'-22'0'16,"44"0"-16,-22 0 16,21 0-16,21 0 15,0 0-15,1 0 0,-1 0 16,0-21-16,22 21 0,-1 0 0,1 0 15,-22 0-15,22 0 0,-1-21 0,1 21 16,-1 0-16,-20 0 0,20-21 16,-21 21-16,1 0 0,-22 0 0,21-21 15,-21 21-15,1 0 0,-1 0 16,0-21-16,-21 42 62,0 0-62,0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29:45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1334 0,'0'0'0,"22"-22"16,-22 1-16,0 0 0,0 0 15,0 0-15,0 0 0,0-1 16,0 1-16,0 0 16,0 63 15,0-20-15,-22-1-16,22 21 0,-21 0 0,0-20 15,0 20-15,0 21 0,0-20 0,-1-1 16,1 22-16,21-22 0,-21 21 15,0 1-15,0-1 0,21-20 0,-21 20 16,21-20-16,-22 20 0,22-42 0,-21 22 16,21-1-16,0-21 0,0 0 15,0 0-15,0 1 0,21-22 16,1 0 0,-1 0-16,-21-22 0,21 1 15,0-21-15,0 21 0,0-22 16,1 1-16,20 0 0,-21-22 0,0 1 15,22-1-15,-22 1 0,0-22 16,21 22-16,-21-1 0,1 1 0,-22-1 16,21 1-16,-21-1 0,21 1 0,-21-1 15,0 1-15,0 20 0,0 1 16,0 0-16,0 20 0,0 1 0,0 0 16,0 42-1,21 22-15,0-1 16,0 0-16,1 1 0,-1 20 0,-21 1 0,21-1 15,-21 1-15,21-1 16,-21 1-16,0-1 0,0 22 0,21-22 16,-21 1-16,0-22 0,0 22 0,21-22 15,-21 21-15,0-20 0,0-22 16,0 21-16,0-21 0,0 1 0,0-1 16,0 0-16,22-21 0,-22 21 15,0-42 16,-22 0-31,1 21 0,0-21 0,0-1 16</inkml:trace>
  <inkml:trace contextRef="#ctx0" brushRef="#br0" timeOffset="179.89">3387 1820 0,'0'0'16,"-22"0"-16,-20-21 0,63 21 31,0 0-31,1 0 0,-1 0 0,21-21 15,0 21-15,1-21 0,-1 21 0,0-21 16,1 21-16,-1-21 0,0 21 16,-20 0-16,20-22 0,-21 1 0,0 21 15,0 0-15,1-21 0,-1 21 0,0 0 16,0 0-16</inkml:trace>
  <inkml:trace contextRef="#ctx0" brushRef="#br0" timeOffset="3453.32">4508 1609 0,'0'0'0,"22"-21"16,-22-1-16,0 1 0,0 0 16,0 0-16,0 0 0,-22 0 15,22-1-15,-21 1 0,0 0 16,0 21-16,0 0 0,0-21 0,-1 21 15,1 0-15,0 0 16,0 21-16,0 0 0,0 0 16,-22 1-16,22-1 0,0 21 0,0 0 15,0-20-15,-1 41 0,1-21 0,0 1 16,0-1-16,21 0 0,-21 1 16,21-1-16,0-21 0,0 22 0,0-22 15,21 0-15,0 0 0,0-21 0,0 21 16,22-21-16,-22 0 0,21 0 15,1 0-15,-1-21 0,21 21 0,-20-21 16,20 0-16,-20 0 0,20-1 0,-21-20 16,1 21-16,20-21 0,-20-1 0,-1 1 15,-21-22-15,21 22 16,-20-21-16,-1 20 0,0-20 0,-21 20 16,0-20-16,0-1 0,21 1 0,-21 21 15,0-22-15,0 1 0,0 20 16,0 1-16,-21 0 0,0-1 0,0 1 15,21 21-15,-22 0 0,1 21 0,0 0 16,0 0-16,0 21 16,0 21-16,-1-21 0,1 22 0,0-1 15,0 21-15,0-20 0,0 20 16,21-20-16,0 20 0,-22 1 0,22-1 16,0-21-16,0 22 0,0-1 0,0-20 15,0 20-15,0-20 0,22-1 16,-1 0-16,0 1 0,0-1 15,21-21-15,-20 0 0,-1 0 0,21 1 16,0-22-16,-20 0 0,20 0 0,0 0 16,-21 0-16,22-22 0,-22 1 15,21 0-15,-21 0 0,1 0 0,-1 0 16,0-1-16,0 1 0,-21-21 0,0 21 16,21-22-16,-21 22 0,0 0 15,0 0-15,0 0 0,0 0 0,0 42 31,0 0-31,0 0 16,0 21-16,0-20 16,0-1-16,-21 21 0,21-21 0,0 0 15,0 22-15,0-22 0,0 0 0,0 0 16,0 0-16,0 1 0,21-1 16,0 0-16,1-21 0,-1 21 15,0-21-15,21 0 0,-21 0 0,1 0 16,20 0-16,-21-21 0,21 0 0,-20 0 15,20-1-15,-21 1 0,21 0 16,-20 0-16,-1 0 0,0-22 0,0 22 16,0-21-16,0 21 0,-21-22 0,0 22 15,22 0-15,-22 0 16,0 0-16,0 0 0,0 42 31,-22 0-31,22 0 0,-21 0 16,0 0-16,21 1 0,0-1 15,0 21-15,0-21 0,0 0 0,0 1 16,0-1-16,0 0 0,21 0 0,-21 0 16,43 0-16,-22 1 0,21-1 15,-21-21-15,22 0 0,-1 21 0,0-21 16,1 0-16,-1 0 0,0 0 0,22 0 16,-22-21-16,0 0 0,1 21 0,-22-22 15,21 1-15,1 0 16,-22 0-16,0 0 0,0-22 0,0 22 15,0-21-15,-21 0 0,0 20 0,0-20 16,0 0-16,0 21 0,0-22 0,0 22 16,0-21-16,-21 21 0,0 21 15,0-22-15,0 22 0,0-21 0,-1 21 16,-20 0-16,21 0 0,-21 21 0,20 1 16,-20-1-16,0 21 0,21-21 15,-1 22-15,1-1 0,0-21 0,21 21 16,0 1-16,0-1 0,0-21 0,0 22 15,0-22-15,0 0 0,0 0 16,0 0-16,21 0 0,0 1 16,1-22-16,20 0 0,-21 0 0,0 0 15,22 0-15,-22 0 0,0 0 0,21-22 16,-21 22-16,1-21 0,-1 0 0,0 0 16,0 0-16,0 0 0,0-1 15,-21-20-15,0 21 0,0-21 0,22 20 16,-22 1-16,0-21 0,0 21 0,0 0 15,0-1-15,-22 44 32,22-1-32,-21 0 0,21 0 15,0 21-15,0-20 0,0-1 16,0 21-16,0-21 0,0 0 16,0 1-16,0-1 0,0 0 0,21 0 15,1 0-15,-1 0 0,0-21 0,0 0 16,21 22-16,-20-22 0,-1 0 0,21 0 15,-21 0-15,0 0 0,22 0 16,-22-22-16,0 22 0,21-21 0,-20 0 16,-1 0-16,0 21 0,0-21 0,0 0 15,0-22-15,1 22 0,-22 0 16,21-21-16,-21 20 0,21 1 0,-21 0 16,0 0-16,0 0 0,0 42 31,0 0-31,0 0 15,0 0-15,0 1 0,-21-1 0,0 21 16,21-21-16,0 0 0,0 1 0,-22-1 16,22 0-16,-21 0 0,21 0 15,0 0-15,-21-21 0,21 22 0,0-44 47,0 1-47,0 0 0,21 21 16,-21-21-16,21-21 0,1 20 0,-22 1 15,0 0-15,21-21 0,-21 21 16,21-1-16,-21 1 0,0 0 16,21 21-1,0 0-15,-21 21 16,0 0-16,0 1 0,0-1 16,0 0-16,21 0 0,-21 0 0,22 0 15,-22 1-15,21-1 0,-21 0 0,21-21 16,0 21-16,0-21 0,0 0 0,1 21 15,-1-21-15,0 0 0,0 0 16,0 0-16,0 0 0,1 0 16,-1 0-16,0-21 0,0 21 0,0-21 0,-21 0 15,21 0-15,1-1 0,-1 1 16,0 0-16,0-21 0,0 21 16,22-22-16,-22 1 0,21 0 0,-21-1 15,22-20-15,-22 20 0,0-20 0,0-1 16,0 1-16,0 21 0,-21-22 15,0 1-15,0 20 0,0 1 0,0 0 16,0-1-16,0 22 0,-21 0 0,0 0 16,0 21-16,0 0 0,0 0 15,-22 21-15,22 21 0,0-21 0,0 22 16,-22-1-16,22 0 0,0 1 16,0 20-16,21-20 0,0-1 15,-21 21-15,21-20 0,0 20 0,0-20 0,0 20 16,0-21-16,0 1 0,21 20 15,-21-20-15,21-1 0,0 0 0,0-21 16,1 1-16,-1 20 0,0-21 16,0-21-16,0 21 0,0 0 15,22-21-15,-22 0 0,21 0 0,-21 0 0,22 0 16,-22 0-16,21-21 0,1 21 16,-22-21-16,0 0 0,21 0 0,-21 0 15,1-1-15,-1 1 0,0-21 0,0 21 16,0 0-16,0-22 0,-21 22 0,0-21 15,0 21-15,0-1 16,0 1-16,0 0 0,0 0 16,-21 21-1,0 21-15,0 0 0,0 0 16,0 1-16,-1-1 0,1 0 16,0 0-16,21 21 0,-21-20 0,0-1 15,21 0-15,-21 0 0,21 0 0,0 0 16,0 1-16,0-1 0,0 0 15,0 0-15,21-21 0,0 0 16,0 0-16,0 0 0,0 0 0,1 0 16,-1 0-16,0 0 0,0 0 0,0-21 15,0 21 1,1-21-16,-22 0 0,21-1 0,-21 1 16,21 0-16,0 0 0,-21 0 0,0-22 15,0 22-15,21 0 0,-21 0 0,0 0 16,0 0-16,21 21 15,-21 21 1,0 0 0,0 0-16,0 0 0,0 0 15,0 1-15,0-1 0,0 0 0,0 0 16,0 0-16,0 0 0,0 1 0,22-1 16,-1 0-16,0-21 0,0 0 15,21 21-15,-20-21 16,20 0-16,0 0 0,1 0 0,-22 0 15,21 0-15,0 0 0,1 0 0,-22 0 16,21-21-16,1 0 0,-22 21 0,21-21 16,-21-1-16,22 1 0,-22 0 15,0 0-15,0-21 0,0 20 0,0-20 16,1 21-16,-1 0 0,-21 0 0,21-1 16,-21 1-16,0 0 0,-21 21 15,0 0-15,-1 0 16,1 0-16,-21 0 0,21 21 15,-22 0-15,22 1 0,0-1 0,-21 0 16,21 0-16,-1 21 0,1-20 16,21-1-16,0 0 0,0 0 0,0 0 15,0 0-15,0 1 0,21-1 16,1-21-16,20 0 16,-21 0-16,0 0 0,0 0 15,1 0-15,20 0 0,-21 0 0,0 0 16,0-21-16,1-1 0,-1 1 15,0 0-15,-21 0 0,21 0 16,-21 0-16,21-1 0,0 1 16,-21 42 31,0 1-47,-21-1 15,21 0-15,-21 0 0,0 0 0,21 0 16,-21 22-16,21-22 0,0 21 0,-21 1 15,21-1-15,-22 0 0,22 1 16,0-1-16,0 21 0,-21 1 0,21-22 16,0 22-16,-21-1 0,21 1 0,0-1 15,0 1-15,0 20 0,0-20 0,0-1 16,0-20-16,0 20 0,0 1 0,0-1 16,0 1-16,0-22 0,0 22 15,0-22-15,0 0 0,0 1 16,0-1-16,-21-21 0,0 21 0,21-20 15,-21-22-15,-1 21 0,1-21 16,0 0-16,0 0 0,0-21 16,21-1-16,-21 1 0,21 0 0,0 0 15,-22-21-15,1-1 0,21 1 16,0 0-16,0-22 0,0 22 0,0-22 16,0 1-16,0-1 0,21 1 0,1-22 15,-1 22-15,0-22 0,21 0 0,-21 22 16,22-1-16,-1-20 0,-21 20 15,22 1-15,-1-1 0,0 22 16,1-22-16,-22 22 0,21-22 0,0 22 16,-20 0-16,20-1 0,-21 22 0,0 0 15,22-21-15,-22 21 0,0 21 16,-21-22-16,21 22 0</inkml:trace>
  <inkml:trace contextRef="#ctx0" brushRef="#br0" timeOffset="3824.1">9652 1757 0,'0'63'15,"0"-41"1,0-1-16,0 0 0,21-21 16,0 0-16,0 0 0,1 0 0,-1 0 15,0 0-15,0 0 16,0 0-16,0 0 0,22-21 0,-22 0 16,0 21-16,0-22 0,0 1 0,1 0 15,-22-21-15,0 21 0,21-1 0,-21-20 16,0 21-16,0 0 0,0 0 15,0-1-15,-21 22 0,-1 0 16,1 0-16,-21 22 0,21-1 16,0 0-16,-22 0 0,22 21 15,0-20-15,0 20 0,0 0 0,21-21 16,-22 22-16,22-22 0,0 21 0,0-21 16,0 22-16,0-22 0,22 0 0,-1 0 15,0-21-15,0 21 16,21 1-16,-20-22 0,20 0 0,-21 0 15,21 0-15,-20 0 0,20 0 0,0 0 16,-21 0-16,22 0 0,-22-22 0,0 22 16,0-21-16,0 0 0,1 21 15,-22-21-15,0 0 0,0 0 0,0-1 16,0-20-16,0 21 0,0-21 0,0 20 16,0-20-16,0 0 0,-22 21 0</inkml:trace>
  <inkml:trace contextRef="#ctx0" brushRef="#br0" timeOffset="4103.93">8382 1270 0,'0'0'0,"-64"0"0,1 0 16,21 0-16,-1 0 0,22 0 0,42 0 15,0 0 1,22 0-16,-1 0 0,0-21 15,22 21-15,-22 0 0,22 0 0,-22 0 16,22-21-16,-1 21 0,-21 0 16,1 0-16,20-21 0,-20 21 0,-22-22 15,21 22-15,-21 0 0,0 0 16,1-21-16,-1 21 16,0-21-1,0 21-15,0-21 16,0 21-16,1-21 0</inkml:trace>
  <inkml:trace contextRef="#ctx0" brushRef="#br0" timeOffset="5211.92">11874 1736 0,'0'0'15,"0"-21"-15,22-1 0,-22-41 16,0 42-16,0 0 0,0-1 0,0 1 15,0 0-15,-22 0 16,1 21-16,0 0 0,0 0 16,0 0-16,0 21 0,-1 0 15,1 0-15,0 1 0,0 20 0,0 0 0,0 1 16,-1-1-16,1 0 16,21-21-16,-21 22 0,21-1 0,0-21 15,0 22-15,0-22 0,0 0 0,0 21 16,21-42-16,0 21 0,1 1 0,-1-22 15,0 0-15,0 21 0,21-21 0,-20 0 16,-1 0-16,21 0 0,-21 0 16,22-21-16,-22 21 0,21-22 0,-21 22 15,0-21-15,-21 0 0,22 0 0,-22 0 16,0 0-16,0-1 0,0-20 0,0 21 16,0-21-16,0-1 15,0 1-15,-22 0 0,1 20 0,21-20 0,-21 21 16,0 0-16,0 0 0,0-1 15,42 22 17,0 22-32,0-22 15,0 0-15,22 0 0,-22 21 0,21-21 16,0 0-16,1 0 0,-1 0 16,0 0-16,1 0 0,-1 0 0,0-21 15,1 21-15,-1-22 0,0 22 0,-20-21 16,-1 21-16,0 0 0,0-21 0,-21 0 15,21 0-15,-21 0 16,0-1 0,-21 22-1,0 22 1,0-1-16,0 0 0,21 0 16,-22 21-16,1 1 0,0-1 0,0 0 15,0 1-15,21 20 0,-21-20 0,-1 20 16,1 1-16,0-1 0,0-21 0,21 22 15,-21-1-15,0 1 0,21-1 0,-22 1 16,22-1-16,0 1 0,0-1 16,-21 1-16,21-1 0,-21 1 15,21-22-15,0 22 0,0-1 0,0 1 16,0-1-16,-21 1 0,21-1 0,-21 1 16,21-1-16,-21-20 0,21 20 0,0 1 15,-22-22-15,1 0 0,21-21 0,-21 22 16,0-22-16,0 0 0,0-21 15,-1 21-15,1-21 0,-21 0 16,0 0-16,20 0 0,1-21 16,0 21-16,-21-21 0,21 0 0,-22-22 15,1 22-15,21 0 0,-22-21 0,1-1 16,0 1-16,21 0 0,-22-1 0,22 1 16,0 0-16,21-22 0,0 22 15,0-22-15,0 22 0,21-21 0</inkml:trace>
  <inkml:trace contextRef="#ctx0" brushRef="#br0" timeOffset="7411.64">13398 1291 0,'0'0'0,"-21"0"0,0 0 15,42 21 17,22-21-32,-22 0 0,0 0 0,21 0 15,1 0-15,-22 0 0,21 0 0,22 0 16,-22 0-16,0-21 0,1 0 15,20 21-15,-21-21 0,1 0 0,-22 0 16,21-1-16,-21 1 0,1-21 0,-22 21 16,0-22-16,0 22 0,0 0 15,-22-21-15,-20 21 0,21-1 16,-21 22-16,20 0 0,-20 0 0,0 0 16,-1 0-16,1 22 0,0-1 15,-1 21-15,22-21 0,-21 22 0,21-1 16,-22 0-16,22 1 0,21-1 0,0 0 15,-21-21-15,21 22 0,0-1 0,0-21 16,0 0-16,21 1 0,0 20 16,1-21-16,-1 0 0,0-21 0,0 21 15,21 1-15,-20-22 0,-1 0 0,21 21 16,0-21-16,-20 0 16,-1 0-16,21 0 0,-21 0 0,0 0 15,1-21-15,-44 21 16,1 0-1,-21 0-15,21 0 0,-22 0 16,1 21-16,0 0 0,-1 0 0,1 21 16,0-20-16,-1 20 0,1-21 0,21 21 15,-21-20-15,20 20 0,1-21 0,21 0 16,0 22-16,0-22 0,0 0 16,0 0-16,21 0 0,1-21 0,-1 21 15,21 1-15,-21-22 0,22 0 0,-1 0 16,0 0-16,1 0 0,-1 0 15,0 0-15,1-22 0,-1 1 16,0 21-16,1-21 0,-1 0 0,-21 0 16,21 0-16,-20-1 0,20-20 0,-21 21 15,0-21-15,0 20 0,-21-20 0,0 21 16,22-21-16,-22 20 0,0 1 16,0 0-16,-22 21 15,22 21-15,-21 0 16,0 1-16,0-1 0,0 0 0,0 21 15,21-21-15,-22 1 0,1 20 16,21-21-16,-21 0 0,21 0 0,0 1 16,0-1-16,0 0 0,-21 0 15,21 0-15,0 0 16,21-21 15,-21-21-31,21 21 0,0-21 0,1 0 16,-1 0-16,0 0 0,0-1 0,0-20 15,22 21-15,-22-21 0,21 20 0,0-20 16,-20 21-16,20 0 0,-21 0 16,0-1-16,0 22 0,1 0 0,-1 0 15,-21 22-15,21-1 0,-21 0 16,21 0-16,-21 0 0,0 0 0,0 1 16,21-1-16,-21 0 15,21 21-15,-21-21 0,22 1 0,-1-1 16,0 0-16,0-21 15,-21 21-15,21-21 0,0 0 16,1 0-16,-1 0 16,0-21-16,-21 0 0,21 21 0,0-21 15,-21-1-15,21 1 0,1 0 0,-1 0 16,0 0-16,0 0 0,0-22 0,22 22 16,-22 0-16,21-21 0,-21 20 15,0 1-15,22 0 0,-22 0 0,0 0 16,0 0-16,0 21 15,-21 21 17,0 0-32,0-42 62,0 0-46,0-1-1,-21 22 1,0 0-16,0 0 16,0 0-16,0 0 15,-1 22-15,1-1 0,0 0 16,0 0-16,21 21 0,-21-20 0,0 20 16,-1 0-16,1 1 0,21-22 15,-21 21-15,21 0 0,0-20 0,0 20 16,0-21-16,0 21 0,21-20 0,22-1 15,-22 0-15,21 0 0,0-21 0,1 21 16,-1-21-16,22 0 0,-22 0 16,21 0-16,1 0 0,-22 0 0,22 0 15,-22-21-15,0 0 0,1 21 16,-1-21-16,-21 0 0,22-1 0,-22 1 0,0-21 16,0 21-16,0-22 0,-21 1 15,0 0-15,0 21 0,21-22 0,-21 22 16,0 0-16,0 0 0,0 0 15,-21 21-15,0 0 0,0 0 16,0 0-16,0 0 0,-1 21 16,-20 0-16,21 0 0,-21 0 0,20 0 15,1 22-15,0-22 0,0 21 0,0-21 16,21 1-16,0-1 0,0 21 0,0-21 16,0 0-16,0 1 0,0-1 0,21-21 15,0 21-15,0 0 0,0-21 16,22 0-16,-22 0 0,0 0 0,21 0 15,-20 0-15,-1 0 0,0 0 16,0 0-16,0-21 0,0 21 0,-21-21 16,22 0-16,-22-1 0,21 1 15,-21 0-15,0 0 0,0 0 0,0 0 16,21-1-16,-21 1 0,0 0 0,0 0 16,-21 21-1,0 21 1,21 0-16,-22-21 0,22 21 0,0 1 15,0-1-15,-21 0 0,21 0 0,0 0 16,0 0-16,0 1 0,21-1 16,1 0-16,-1-21 0,0 21 15,0-21-15,0 0 0,0 0 16,22 0-16,-22 0 0,21 0 0,-21 0 16,1 0-16,-1 0 0,0-21 0,0 21 15,0-21-15,0 0 0,1-1 16,-22 1-16,21 0 0,0 0 0,-21 0 15,0-22-15,21 22 0,-21-21 0,21 21 16,-21 0-16,0-22 0,0 22 16,0 0-16,0 42 15,0 0 1,0 0-16,-21 22 0,0-22 0,21 21 16,-21-21-16,21 22 0,-21-1 15,21 0-15,0 1 0,0 20 0,-22-20 16,22 20-16,-21-21 0,21 22 15,0-1-15,-21 1 0,21 21 0,-21-22 16,21 1-16,0-1 0,0 1 0,0 20 16,0-20-16,0-1 0,0 1 0,-21 20 15,21-20-15,-21-1 0,-1 1 0,22-1 16,-21 1-16,21-22 0,-21 1 0,0-1 16,0 0-16,0-21 0,21 1 15,-22-1-15,1-21 0,0 0 16,0-21-16,21-1 15,0 1-15,0-21 16,0 21-16,0-22 0,21 1 0,0 0 16,0-1-16,22 1 0,-22-21 0,21-1 15,1 1-15,-22-1 0</inkml:trace>
  <inkml:trace contextRef="#ctx0" brushRef="#br0" timeOffset="7695.5">16383 2074 0,'0'0'0,"-21"-21"0,0-63 16,21 62-16,0 1 0,0 0 16,21 0-16,0 0 15,0 21-15,21 0 0,-20-21 16,-1 21-16,0 0 0,0 0 0,21 0 16,-20 21-16,-1-21 0,0 21 0,-21 0 15,0 0-15,0 0 0,0 1 0,0-1 16,0 21-16,0-21 0,-21 0 15,0 1-15,-1-1 0,1-21 0,0 21 16,0 0-16,0-21 0,-22 0 0,22 21 16,0-21-16,0 0 0,0 0 0,0 0 15,-1 0 1,22-21-16,0 0 16,0 0-16</inkml:trace>
  <inkml:trace contextRef="#ctx0" brushRef="#br0" timeOffset="10439.98">16933 1736 0,'0'0'0,"-21"0"16,42 0-1,0 0 1,1 0-16,-1 0 0,0 0 16,21-21-16,1 21 0,-22-22 0,21 22 15,-21-21-15,0 0 0,1 0 0,-1 0 16,-21 0-16,21 21 0,-21-22 16,0 1-16,0 0 0,-21 21 0,0 0 15,-1 0-15,1 0 0,-21 0 0,21 0 16,-22 0-16,1 21 0,21 0 0,-21-21 15,20 22-15,1 20 0,0-21 16,21 0-16,0 0 0,0 1 0,0 20 16,0-21-16,0 0 0,0 0 0,21 1 15,-21-1-15,21 0 0,1 0 16,20 21-16,-21-20 0,0-1 16,0 0-16,1 0 0,-1-21 0,0 21 15,0 0-15,-21 1 0,0-1 16,0 0-1,-21-21-15,0 0 16,0 0-16,-1 0 0,1 0 0,0 0 16,0 0-16,-21-21 0,20 21 0,1-21 15,0 21-15,0 0 0,0 0 16,21 21 15,21-21-15,0 0-16,0 21 0,0-21 0,1 0 15,20 0-15,-21 0 0,21 0 0,-20 0 16,20 0-16,0 0 0,1 0 16,-22 0-16,21-21 0,0 21 0,-20-21 15,20-1-15,-21 22 0,21-21 0,-20 0 16,-1 0-16,0-21 0,-21 20 0,21 1 16,-21-21-16,21 21 0,-21-22 15,0 22-15,0 0 0,0 0 16,0 42-1,-21 0 1,21 0-16,-21 1 16,21-1-16,-21 0 0,21 0 0,0 0 15,0 0-15,0 1 0,0-1 0,0 0 16,0 0-16,0 0 16,21-21-16,0 0 0,0 0 15,0 0-15,1 0 0,-1 0 0,0 0 16,0 0-16,0-21 0,0 0 15,1 21-15,-22-21 16,0 0-16,21-1 0,-21 1 0,21 0 16,-21 0-16,0 0 0,0 0 15,0-1-15,21 22 0,-21 22 32,0-1-17,0 0-15,0 0 0,0 0 16,0 0-16,21 1 0,0-1 0,-21 0 15,22-21-15,-1 21 0,0 0 16,0-21-16,0 0 0,0 0 0,1 21 16,20-21-16,-21 0 0,0 0 0,0 0 15,1 0-15,20-21 0,-21 21 0,0-21 16,0 0-16,1 0 0,-1-22 16,0 22-16,0 0 0,-21-21 15,21-1-15,0 1 0,-21 0 16,0-1-16,22 1 0,-1-21 0,-21 20 15,0 1-15,0 0 0,0 20 16,0-20-16,0 21 0,0 0 16,-21 42-1,-1 0 1,22 0-16,-21 0 0,21 1 0,-21 20 16,21 0-16,-21-21 0,21 22 0,0-1 15,0 0-15,0 1 0,0-1 0,0-21 16,0 22-16,42-1 0,-21-21 15,1 0-15,-1 0 0,0 1 0,21-1 16,-21 0-16,1 0 0,20-21 16,0 0-16,-21 0 0,22 0 0,-1 0 15,-21 0-15,22 0 0,-22 0 16,21 0-16,-21-21 0,0 0 0,1 0 16,-1-1-16,-21 1 0,21-21 15,-21 21-15,21 0 0,-21-1 16,0 1-16,0 0 0,0 0 0,0 0 15,-21 21-15,0 0 0,0 0 16,-1 0-16,1 21 0,0 0 0,0 0 16,0 0-16,0 1 0,21-1 15,0 0-15,0 0 0,-22 0 0,22 0 16,0 1-16,0-1 0,0 0 16,0 0-16,0 0 15,22-21-15,-1 0 16,0-21-1,0 0-15,-21 0 0,21 21 0,-21-21 16,0-1-16,21 1 0,1 0 0,-22 0 16,0 0-16,0 0 0,21-1 15,-21 1-15,0 0 0,0 0 16,0 42 0,0 0-1,0 0-15,-21 1 0,21-1 16,0 0-16,0 0 0,0 0 0,0 0 15,0 1-15,0-1 0,21-21 0,21 21 16,-21 0-16,0-21 0,1 0 16,-1 21-16,0-21 0,21 0 0,-21 0 15,1 0-15,-1 0 0,0 0 0,0 0 16,0-21-16,0 21 0,1-21 0,-1 0 16,-21 0-16,21-1 0,0-20 0,-21 21 15,0-21-15,21-1 0,0 1 16,1 0-16,-22-22 0,0 22 15,21-1-15,0 1 0,-21 0 0,0-1 16,0 22-16,0 0 0,0 0 16,0 0-16,-21 42 15,21 0-15,-21-21 16,-1 42-16,1-20 0,21-1 0,-21 21 16,21 0-16,-21-20 0,21 20 15,0 0-15,0 1 0,0-1 0,0 0 16,0 1-16,0-22 0,0 21 0,0-21 15,0 0-15,0 1 0,21-1 0,0 0 16,0 0-16,1-21 16,-1 0-16,0 0 0,0 0 15,0 0-15,0 0 0,1 0 0,-1 0 16,0-21-16,21 0 0,-21 21 0,1-21 16,-1-1-16,0 1 0,0 0 15,0 0-15,0 0 0,-21 0 0,0-1 16,22 22-16,-22-21 0,0 42 31,0 1-31,-22-22 16,22 21-16,-21 0 0,21 0 0,0 0 15,0 0-15,0 1 0,0-1 16,0 0-16,0 0 0,0 0 16,21-21-16,1 0 15,-1 0-15,0 0 0,0 0 16,0 0-16,0 0 0,1 0 15,-1 0-15,0 0 0,0 0 0,0-21 16,0 0-16,1 21 0,-1-21 0,0 0 16,-21-1-16,0 1 0,21 0 0,0 21 15,-21-21-15,0 0 0,0 42 32,-21-21-17,21 21-15,-21 0 0,21 0 16,0 1-16,0-1 0,0 0 15,0 0-15,0 0 16,21-21 15,0 0-31,0 0 16,1 0-16,-22-21 16,0 0-16,0 0 15,0 0-15,0-1 16,0 1-16,0 0 0,0 0 15,0 0-15,0 0 0,0-1 0,0 1 16,21 21-16,0-21 0,-21 0 16,21 21-16,0-21 0,0 0 15,1 21-15,-1 0 16,0 0-16,-21 21 16,0 0-16,21 0 15,-21 0-15,0 0 0,21 1 0,-21 20 16,0-21-16,0 0 0,21 0 0,-21 1 15,22 20-15,-22-21 0,0 0 0,0 0 16,0 1-16,0-1 16,-22-21 15,1 0-31,21-21 16,0-1-1,0 1-15,0 0 16,0 0-16,21 0 0,1-22 15,-1 22-15,0 0 0,0 0 16,0 0-16,0 0 0,22-1 0,-22 1 16,0 21-16,0 0 0,0 0 0,1 0 15,-1 0-15,-21 21 16,0 1-16,0-1 16,0 0-16,0 0 0,0 0 15,-21 0-15,21 1 0,-22-22 0,22 21 16,-21 0-16,21 0 15,-21-21-15,0 0 0,21 21 16,-21-21 0,0 0-16,-1 0 15,1 0 1,0-21-16,0 0 0,21 0 16</inkml:trace>
  <inkml:trace contextRef="#ctx0" brushRef="#br0" timeOffset="10639.88">20574 1461 0,'0'0'0,"-21"0"0,0-22 0,-1 22 16,1 0 0,0 0-16,0 0 15,21 22 1,-21-22-16,0 21 15,-1-21 1,1 0-16,0 0 0,0 0 16</inkml:trace>
  <inkml:trace contextRef="#ctx0" brushRef="#br0" timeOffset="10836.76">19135 1503 0,'0'0'0,"0"21"32,21-21-32,0 0 0,0 0 0,0 0 15,0 21-15,1-21 0,-1 0 16,0 0-16,0 0 0,0 0 0,-21 21 16,-21-21-1,0 22-15</inkml:trace>
  <inkml:trace contextRef="#ctx0" brushRef="#br0" timeOffset="12188.14">4022 2900 0,'0'0'0,"-22"0"0,-20 0 16,21 0-16,0 0 0,0 0 15,-1 0-15,1 0 16,0 0-16,42 0 47,0 0-47,1 0 16,-1 21-16,21-21 0,-21 0 15,22 0-15,-1 0 0,0 0 0,1 0 16,-1 21-16,0-21 0,1 0 0,20 0 15,1 0-15,-1 0 0,22 0 0,-1 0 16,1 0-16,0 0 0,21 0 16,-1 0-16,1 0 0,0 0 0,0 0 15,21 0-15,0 0 0,0 0 0,0 0 16,21 0-16,0 0 0,0 0 16,1 0-16,-1 0 0,21 0 0,0 0 15,-20 0-15,20 0 0,0 0 0,1 0 16,-1 0-16,0 0 0,1 0 0,-1 0 15,21 0-15,-20 0 16,-1 0-16,22 0 0,-22 0 0,21 0 16,1 0-16,-1 21 0,1-21 0,-1 0 15,1 0-15,-1 0 0,1 0 0,-1 22 16,1-22-16,21 0 0,-22 0 16,1 0-16,20 21 0,-20-21 0,-1 0 15,1 0-15,20 21 0,1-21 0,-21 21 16,20-21-16,-20 21 0,20-21 0,1 21 15,-21-21-15,20 0 0,-20 0 16,20 22-16,-20-1 0,21-21 0,-22 21 16,1-21-16,20 0 0,-20 21 15,-1-21-15,1 21 0,-1-21 16,1 21-16,-1-21 0,1 22 0,-1-22 16,-20 21-16,-1-21 0,0 21 0,1-21 15,-1 0-15,-21 0 0,21 21 0,-42 0 16,22-21-16,-22 0 0,-22 0 15,1 0-15,-21 0 0,0 0 0,-22 0 16,-21 0-16,1 0 0,-22-21 0,0 21 16,-21-21-16,-21 21 15,-21 0-15,20-21 0,-20 21 16,0 0-16,-22 0 0,1 0 0,-22 0 16</inkml:trace>
  <inkml:trace contextRef="#ctx0" brushRef="#br0" timeOffset="13148.54">614 4699 0,'0'0'0,"0"-21"0,21 0 15,0 0-15,-21-1 0,0 1 16,21 0-16,0 0 0,1 0 16,-22 42-1,0 0-15,21 21 16,-21-20-16,0 41 0,21-21 15,-21 22-15,0-1 0,0 1 0,0-1 16,0 1-16,0 21 0,0-22 16,-21 1-16,0-1 0,-1 1 15,1-22-15,0 21 0,0-20 16,0 20-16,0-20 0,21-22 0,0 21 16,-22-21-16,22 0 0,0 1 15,0-44 16,22 1-31,-1 0 0,0 0 16,0-21-16,0 20 0,0-20 0,1 0 16,20-1-16</inkml:trace>
  <inkml:trace contextRef="#ctx0" brushRef="#br0" timeOffset="13595.69">1037 4826 0,'0'0'0,"21"-63"15,-21 20-15,21 1 0,-21 0 16,0 20-16,0-20 0,0 21 15,22 42 1,-22 0-16,0 22 0,21-1 16,-21 21-16,0 1 0,0-1 15,0 1-15,0-1 0,0 1 0,0-1 16,0 1-16,0-1 0,0-20 16,0-1-16,0 0 0,0 1 0,0-1 15,-21-21-15,21 22 0,0-22 16,0 0-16,0 0 0,0-42 62,21 21-62,-21-21 16,0 0 15,0-1 94,0 1-125,-21 21 0,21-21 16</inkml:trace>
  <inkml:trace contextRef="#ctx0" brushRef="#br0" timeOffset="14107.91">698 4572 0,'0'0'0,"22"-42"0,-22 21 16,21 21-16,-21-22 16,0 1-16,0 42 31,0 1-31,0 20 16,0 0-16,0 1 0,0 20 15,0 1-15,0-1 0,-21 22 0,21-22 16,0 22-16,-22-22 0,22 1 15,-21 21-15,21-43 0,0 21 0,0 1 16,0-22-16,-21 1 0,21-1 16,0 0-16,0-21 0,0 1 15,0-1-15,0 0 0,0 0 0,21-21 32,0-21-32,1 0 0,-1 0 15,-21-1-15,21 1 0,-21 0 16,21 0-16,-21-21 0,0-1 0,21 22 15</inkml:trace>
  <inkml:trace contextRef="#ctx0" brushRef="#br0" timeOffset="14463.71">762 4932 0,'0'0'0,"-21"-42"0,21-1 16,-21 1-16,21 0 16,-22 20-16,22-20 0,0 21 0,0 0 0,0 0 15,0-1-15,22 1 16,-1 21-16,0-21 0,0 21 0,21 0 15,-20 0-15,20 0 0,0 0 16,1 21-16,-1 0 0,0 1 0,1 20 16,20 0-16,-21 1 0,-20-1 15,20 0-15,-21 22 0,0-22 0,-21 22 16,0-22-16,0 21 0,-21-20 0,0-1 16,-21 0-16,-1 1 0,1-1 15,0 0-15,-1 1 0,-20-22 0,20 0 16,1 21-16,-21-20 15,20-1-15,22-21 0,-21 21 0,21 0 16,-22-21-16,22 0 0,0 0 16,42-21 15,0 21-31,0-21 16,1 21-16,20-21 0,-21 21 15,21-22-15,1 1 0,-1 21 0</inkml:trace>
  <inkml:trace contextRef="#ctx0" brushRef="#br0" timeOffset="14999.4">1630 5292 0,'0'0'0,"0"-43"16,0 22-1,0 0-15,0 0 16,0 0-16,-21 0 0,-1-1 0,1 1 15,0 0-15,0 21 0,0 0 16,0 0-16,-1 0 0,1 0 16,0 21-16,0 0 0,0 1 15,0-1-15,-1 21 0,1 0 0,0 1 16,0-22-16,0 21 0,21 1 16,0-22-16,-21 21 0,21-21 15,0 0-15,0 22 0,0-22 16,21 0-16,-21 0 0,21-21 15,0 0-15,21 0 0,-20 0 0,-1 0 16,21-21-16,-21 21 0,22-21 16,-22 0-16,21 0 0,-21-1 0,0 1 15,1 0-15,-1 0 0,0-21 16,-21 20-16,0 1 0,21-21 0,-21 21 16,0-22-16,21 22 0,-21 0 15,0 0-15,0 0 0,0 42 31,0 0-31,0 0 16,0 0-16,0 1 0,0 20 0,0-21 16,0 0-16,0 22 0,0-22 15,21 0-15,-21 0 0,0 0 0,0 0 16,22-21-16,-1 22 0,-21-1 16,21-21-16,0 0 0,0 0 15,0 0-15,1 0 0,-1 0 0,0 0 16,0-21-16,0-1 0,0 1 15,1 0-15,20 0 0,-21 0 0,0-22 16</inkml:trace>
  <inkml:trace contextRef="#ctx0" brushRef="#br0" timeOffset="15276.25">2265 4890 0,'0'0'0,"0"-43"0,0-63 16,0 64-16,0 0 0,0 21 0,0-1 15,0 1-15,0 0 0,-21 42 16,21 0-1,-22 1-15,22 20 0,0 0 0,0 1 16,-21 20-16,21-21 0,-21 22 16,21-1-16,-21-20 0,21 20 0,0-20 15,0 20-15,-21-21 0,21 1 16,0-1-16,-21-21 0,21 22 0,0-22 16,0 21-16,0-21 0,0 0 0,0 1 15,0-1 1,21-21-1,0 0-15,0 0 0,0 0 16,0-21-16,22 21 0,-22-22 16,21 1-16,1 21 0,-1-21 0</inkml:trace>
  <inkml:trace contextRef="#ctx0" brushRef="#br0" timeOffset="15747.49">2794 5313 0,'0'0'0,"63"-64"15,-41 43-15,-22-21 16,0 21-16,0 0 0,0-1 0,0-20 15,0 21-15,0 0 0,-22 0 0,1 21 16,0 0-16,0 0 16,0 0-16,0 0 0,-1 21 15,-20 0-15,21 0 0,0 0 0,0 0 16,21 22-16,-22-22 0,1 21 16,21-21-16,-21 1 0,21 20 0,0-21 15,0 0-15,0 0 0,0 1 16,0-1-16,0 0 0,21-21 15,0 0-15,1 0 0,-1 0 0,0 0 16,21 0-16,-21 0 0,1 0 16,-1-21-16,0 0 0,21 21 0,-21-22 15,1 1-15,-1 0 0,-21-21 0,21 21 16,0-1-16,-21-20 16,0 21-16,0 0 0,0 0 0,0-1 15,0 1-15,0 0 0,0 42 16,0 0-1,0 1-15,0-1 0,0 0 0,0 0 16,0 21-16,0-20 0,0-1 0,0 0 16,0 0-16,0 0 0,0 0 15,0 1-15,21-1 0,0-21 16,1 0-16,-1 0 0,0 0 16,0 0-1,0 0-15,0 0 0,1 0 16,-1-21-16,-21-1 0,0 1 15,0 0-15,0 0 0,0 0 16</inkml:trace>
  <inkml:trace contextRef="#ctx0" brushRef="#br0" timeOffset="16007.34">2328 4741 0,'0'0'0,"-42"0"15,-22 0 1,86 0 0,-1 0-16,21 0 0,22 0 15,-22 0-15,21-21 0,1 21 0,-1-21 16,1 21-16,-1 0 0,1-21 16,-22 21-16,1 0 0,-1 0 0,0 0 15,-21 0-15,-21-21 16,22 21-16,-22-21 15,0-1 1</inkml:trace>
  <inkml:trace contextRef="#ctx0" brushRef="#br0" timeOffset="16504.06">3662 4572 0,'0'0'16,"0"-21"-16,0-43 16,0 43-16,0 0 0,0 0 15,0 42 1,0 0-1,0 0-15,0 22 0,0-1 0,0-21 16,0 43-16,-21-22 0,21 0 16,0 22-16,0-22 0,-22 22 15,22-22-15,-21 22 0,21-22 0,0 0 16,-21 1-16,0-1 0,21-21 0,0 21 16,-21-20-16,21-1 0,0 0 15,0 0-15,21-42 31,0 0-31,21 0 0,-20-1 16,-1 1-16</inkml:trace>
  <inkml:trace contextRef="#ctx0" brushRef="#br0" timeOffset="16779.9">4106 4593 0,'0'0'0,"0"-42"0,0 0 15,0-64 1,21 106-16,-21 21 31,0 21-31,0-21 0,-21 22 0,21-1 16,-21 0-16,21 22 0,0-22 15,0 22-15,-21-22 0,0 22 0,21-1 16,-21-21-16,21 1 0,-22-1 16,22 0-16,0 1 0,-21-1 0,21-21 0,0 0 15,0 1-15,0-1 0,0 0 16,0 0-16,21-21 31,-21-21-15,0 0-16,0 0 0,0-1 15</inkml:trace>
  <inkml:trace contextRef="#ctx0" brushRef="#br0" timeOffset="17143.68">3789 5080 0,'-43'0'0,"86"0"0,-107 0 0,43 0 16,21 21 15,21-21-31,22 0 0,-22 0 16,21 0-16,0 0 15,1 0-15,-1-21 0,22 21 0,-22-21 16,21 0-16,1 21 0,-22-21 0,22-1 16,-1 22-16,-20-21 0,-1 0 0,0 0 15,1 21-15,-1-21 0,-21 21 16,0 0-16,-21-21 0,0 42 31,0 0-31,0 0 0,0 0 16,0 0-16,-21 22 0,0-22 15,21 0-15,-21 0 0,21 22 0,0-22 16,0 0-16,-21 0 0,21 0 16,0 0-16,-22-21 0,22 22 0,0-1 15,0-42 32,22 21-47,-22-22 0,21 1 0,-21 0 16</inkml:trace>
  <inkml:trace contextRef="#ctx0" brushRef="#br0" timeOffset="17327.58">4593 4720 0,'0'-21'16,"0"42"-16,0-63 0,0 21 0,-21 0 15,0-1-15,0 22 16,21-21 0,21 42 15,0 1-31,0-1 0,21-21 16,-20 21-16,20 0 0,-21 0 0,21 0 15</inkml:trace>
  <inkml:trace contextRef="#ctx0" brushRef="#br0" timeOffset="19223.72">5334 5017 0,'21'-22'0,"0"22"16,-21-21-16,0 0 0,0 0 15,0 0-15,0-22 0,0 22 16,0 0-16,0 0 0,0-21 0,-21 20 15,21 1-15,-21 0 0,0 0 16,0 0-16,-1 21 16,1 0-16,0 0 0,-21 21 15,21 0-15,-1 0 0,1 0 0,-21 22 16,21-22-16,-22 21 0,22 1 16,0-1-16,0 0 0,0 1 0,0-1 15,21-21-15,0 21 0,0-20 0,0-1 16,0 21-16,21-21 0,0-21 15,0 21-15,0 1 0,22-22 0,-22 0 16,21 0-16,0 0 0,1 0 0,-1 0 16,-21 0-16,22-22 0,-1 22 15,0-21-15,1 0 0,-1 0 0,-21 0 16,21-22-16,-20 22 0,-1-21 16,0 0-16,0-1 0,0 1 0,0 0 15,-21-22-15,22 22 0,-22-22 16,0 1-16,0 20 0,0-20 0,0 21 15,21-1-15,-21 1 0,0 0 0,0-1 16,0 1-16,0 21 0,0 0 16,0-1-16,-21 44 15,-1 20-15,22-21 16,0 21-16,-21 1 0,0-1 16,21 0-16,0 1 0,-21-1 0,21 22 15,0-1-15,-21-21 0,21 22 0,0-1 16,0-20-16,0-1 0,0 22 15,0-22-15,21 0 0,0-21 0,0 22 16,0-22-16,22 0 0,-22 0 16,21-21-16,1 0 0,-22 21 0,21-21 15,0 0-15,-20 0 0,20 0 16,0-21-16,-21 21 0,1-21 0,-1 0 16,21 0-16,-42 0 0,21-1 0,-21 1 15,21 0-15,-21 0 0,0 0 16,0-22-16,0 22 0,0 0 0,0 0 15,0 0-15,-21 21 16,0 0-16,0 21 0,21 0 16,-21 0-16,0 0 0,21 1 15,0-1-15,0 0 0,-22 0 16,22 0-16,0 0 0,0 1 0,0-1 16,0 0-16,22 0 15,-22 0-15,21-21 0,0 0 0,0 21 16,0-21-16,22 0 0,-22 0 0,0 0 15,21 0-15,-21 0 0,22 0 0,-22-21 16,21 21-16,-21-21 0,1 0 16,-1 21-16,0-21 0,0 0 0,0-1 15,-21 1-15,0 0 0,0 0 0,21 0 16,-21 0-16,0-1 0,-21 44 47,21-1-47,-21 0 0,21 0 0,-21 0 15,0 0-15,21 1 0,-21-22 0,21 21 16,0 0-16,0 0 0,-22 0 16,22 0-16,-21 1 0,21-1 15,0-42 32,0-1-47,21 22 0,-21-21 16,22 0-16,-1 0 0,0 0 0,0-22 15,0 22-15,0 0 16,1-21-16,-1-1 0,21 22 0,-21 0 16,22 0-16,-1 0 0,-21 0 0,21 21 15,1 0-15,-22 0 0,0 0 0,0 0 16,-21 21-16,21-21 0,-21 21 16,0 0-16,0 0 0,0 22 0,0-22 15,-21 0-15,0 0 0,0 21 0,21-20 16,0-1-16,-21 0 0,21 0 15,0 0-15,0 0 0,21 1 16,0-1-16,21-21 0,-20 0 16,20 0-16,-21 0 0,21 0 0,1 0 15,-1 0-15,-21 0 16,22 0-16,-22 0 0,21 0 0,-21 0 16,22-21-16,-22 21 0,0-22 0,0 22 15,0-21-15,0 0 0,-21 0 0,22 0 16,-22 0-16,21-1 0,-21 1 15,21-21-15,-21 21 0,0-22 0,0 22 16,0 0-16,0 0 0,0 0 0,0 0 16,-21 21-16,0 0 15,-1 0-15,1 21 0,0 0 16,21 0-16,-21 0 0,0 0 16,0 1-16,-1-1 0,1 0 0,21 21 15,0-21-15,0 1 0,0-1 0,0 0 0,0 0 16,0 0-1,21-21-15,-21 21 0,22-21 16,-1 0-16,0 0 0,0 0 0,0 0 16,0 0-16,1-21 15,-22 0-15,21 21 16,-21-21-16,21 0 0,-21 0 0,0-1 16,0 1-16,0 0 0,0 0 0,0 0 15,0 0-15,21-1 0,-21 1 0,0 0 16,0 0-16,0 42 47,0 0-47,0 0 0,0 1 15,-21-1-15,21 0 16,0 0-16,0 21 0,0-20 0,0-1 16,-21 0-16,21 21 0,-21-21 0,21 1 15,-22 20-15,1-21 0,0 21 0,21 1 16,-21-1-16,0 0 0,0 22 0,-1-22 15,1 22-15,0-1 0,-21 1 16,21-1-16,-1 1 0,1-1 16,-21 1-16,21-1 0,0 1 0,-1-1 15,22 22-15,-21-22 0,21 1 0,-21-1 16,0 1-16,21-1 0,-21-20 0,21 20 16,0-20-16,-21-1 0,21-21 0,-22 21 15,22-20-15,0-1 0,-21 0 16,0-21-16,0 0 0,21 21 0,-21-21 15,0 0-15,-1 0 16,22-21-16,-21 0 16,0 0-16,0-1 0,0 1 15,21 0-15,-21 0 0,-1 0 0,1 0 16,21-1-16,-21 1 0,0 0 16,0-21-16,0 21 0,-1-22 0,1 22 15,0-21-15,0-1 0,21 1 16,-21 21-16,0-21 0</inkml:trace>
  <inkml:trace contextRef="#ctx0" brushRef="#br0" timeOffset="19527.43">5927 4678 0,'0'0'0,"0"-21"16,21 21-1,0 0 79,0 0-94,0 0 16,0 0-16,1 0 0,-1-21 0</inkml:trace>
  <inkml:trace contextRef="#ctx0" brushRef="#br0" timeOffset="20695.87">8551 5165 0,'-21'0'31,"0"0"-31,0 0 15,0 0 1,-1 0-16,1 0 16,0 0-1,42 0 17,0 21-32,22-21 0,-22 0 15,21 0-15,22 0 0,-22 0 16,22 21-16,-1-21 0,1 0 15,20 0-15,1 0 0,0 0 0,-1 0 16,-20 0-16,20 0 0,1 0 0,-21 0 16,20 0-16,-20 0 0,20 0 15,-20 0-15,-22 0 0,22 0 0,-22 0 16,0-21-16,-20 21 0,20 0 0,-21 0 16,-21-21-16,0 0 0,0-1 15,-21 1 1,0 0-16,-22 21 0,22-21 0,-21 0 15,21 21-15,-22-21 0,1-1 16,0 22-16,-1-21 0,22 21 16,-21 0-16,21-21 0,0 21 0,-1 0 15,1 0-15,0 0 0,0 0 16,42 0 15,21 0-31,-20 0 0,-1 0 0,0 0 16,21 0-16,-21 0 0,22 0 0,-22 0 15,21 0-15,-21 0 0,1 0 16,-1 0-16,0 0 0,0 0 0,-21 21 16,0 0-16,0 1 15,0-1-15,0 0 0,0 21 0,-21-21 16,0 1-16,0 20 16,-1-21-16,1 21 0,-21 1 0,21-22 15,0 21-15,-22-21 0,22 22 0,-21-22 16,21 21-16,-1-21 0,1 1 0,0 20 15,0-21-15,21 0 16,-21 0-16,0-21 0,21 22 0,21-44 63,0 22-63</inkml:trace>
  <inkml:trace contextRef="#ctx0" brushRef="#br0" timeOffset="21320.03">10858 4847 0,'0'0'0,"0"-21"0,-21-21 15,21 21-15,0-1 0,0 1 16,0 0-16,0 0 0,21 21 16,1-21-16,20 21 0,-21 0 0,0 0 15,22 0-15,-22 0 0,21 0 0,0 0 16,-20 21-16,20 21 0,0-21 16,-21 22-16,22-1 0,-22 0 15,0 1-15,21-1 0,-42 0 0,22 1 16,-22-1-16,0 0 0,0-20 0,0 20 15,0-21-15,-22 0 0,22 0 0,0 1 16,-21-1-16,0 0 0,0-21 16,21-21 15,0 0-31,0-1 0,0 1 16,0 0-16,0 0 0,0-21 0,0 20 15,0-20-15,21 21 0,0-21 16,-21-1-16,21 1 0,1 0 0,-1-1 15,0 1-15,-21 21 0,21-22 0,0 22 16,0 0-16,-21 0 0,0 0 16,0 0-16,22 21 0,-1 0 15,0 21 17,-21 0-32</inkml:trace>
  <inkml:trace contextRef="#ctx0" brushRef="#br0" timeOffset="22020.63">11811 5080 0,'0'0'0,"21"0"16,0 0-16,0 0 16,1-21-16,-22 0 15,21 0-15,0-1 0,0 1 16,-21 0-16,0 0 0,0 0 0,0 0 15,21-22-15,-21 22 0,0 0 0,0 0 16,0 0-16,0-1 16,-21 22-16,0 0 0,0 22 15,0-1-15,-1 0 0,1 0 16,21 0-16,-21 0 0,0 22 16,0-22-16,21 21 0,0-21 15,0 22-15,-21-22 0,21 21 0,0-21 16,0 1-16,0-1 0,0 0 0,0 0 15,0 0-15,21 0 0,-21 1 0,21-22 16,0 0-16,0 21 0,0-21 16,1 0-16,20 0 0,-21 0 0,21 0 15,-20 0-15,20 0 0,0 0 0,-21-21 16,22-1-16,-1 22 0,0-21 16,1 0-16,-1 0 0,0 0 0,1 0 15,-22-22-15,21 22 0,-21 0 16,1-21-16,-1-1 0,0 22 0,-21-21 15,21 21-15,-21-1 0,0 1 0,0 0 16,0 0-16,-21 21 16,0 0-16,0 0 15,-1 0-15,1 21 0,21 0 0,0 0 16,0 1-16,0-1 0,0 21 0,0-21 16,0 0-16,0 1 0,0-1 15,0 0-15,0 0 0,21 0 0,1 0 16,-22 1-16,21-22 0,0 21 15,0 0-15,-21 0 0,0 0 0,21-21 16,-21 21-16,0 1 0,0-1 16,0 0-1,-21-21-15,0 0 0,0 0 16,0 0-16,-1 0 0,-20 0 0,21 0 16,-21 0-16,20 0 0,1 0 0,-21 0 15,21 0-15,0 0 16,21-21-16,0 0 15,0-1-15,0 1 0,21 21 16,0-21-16,0 0 0,0 0 0,0 0 16,22-22-16</inkml:trace>
  <inkml:trace contextRef="#ctx0" brushRef="#br0" timeOffset="22324.51">13081 4318 0,'0'0'0,"0"-42"0,0-22 16,0 43-16,0 42 31,-21 0-31,0 22 0,21-22 16,-22 21-16,1 22 0,21-22 0,-21 0 16,21 22-16,-21-22 0,21 22 15,-21-1-15,21 1 0,-21-22 16,21 22-16,-22-22 0,22 21 0,0-20 15,0-1-15,0 0 0,-21-20 0,21 20 16,0-21-16,0 0 0,0 0 0,0 1 16,0-1-16,21-21 15,1 0 1,-1 0 0,-21-21-16,21-1 0</inkml:trace>
  <inkml:trace contextRef="#ctx0" brushRef="#br0" timeOffset="22492.42">12742 4932 0,'0'0'0,"0"-21"15,0 0 1,0-1-16,43 22 16,-22 0-16,0-21 0,21 21 15,-21 0-15,22 0 0,-22 0 16,21-21-16,-21 21 0,22 0 0,-22 0 15,21 0-15,-21 0 0</inkml:trace>
  <inkml:trace contextRef="#ctx0" brushRef="#br0" timeOffset="22904.21">13314 4890 0,'0'0'0,"0"-22"0,0 1 15,-21 21-15,21-21 16,0 0-16,21 21 16,0 0-16,0 0 15,0 0-15,0 0 0,1 21 16,-1 0-16,0 0 0,0 1 0,0-1 16,0 21-16,1-21 0,-1 22 0,0-22 15,-21 21-15,21-21 0,-21 0 16,0 22-16,0-22 0,0 0 15,0 0-15,0 0 0,0 1 16,0-1-16,-21-21 0,0 0 16,0 0-16,21-21 15,0-1 1,0 1-16,0 0 16,0 0-16,0 0 0,0 0 0,0-1 15,0 1-15,21 0 0,0 0 0,-21-21 16,21 20-16,0-20 0,0 21 0,1-21 15,-1 20-15,0 1 0,0 0 16,-21 0-16,21 0 0,0 21 16,1-21-16,-1 21 0,0 0 15</inkml:trace>
  <inkml:trace contextRef="#ctx0" brushRef="#br0" timeOffset="23123.11">13885 4784 0,'0'21'0,"0"0"15,0 0-15,0 0 0,0 1 0,0-1 16,0 0-16,0 21 0,0-21 16,-21 1-16,21 20 0,0-21 0,0 0 15,0 0-15,0 1 0,0-1 0,-21 0 16,21 0-16,0 0 16,0 0-1,0-42 16,21 0-31</inkml:trace>
  <inkml:trace contextRef="#ctx0" brushRef="#br0" timeOffset="23312.22">13949 4763 0,'0'0'0,"-21"-22"15,21 1-15,-22 21 0,1-21 0,0 21 16,42 0 31,0 21-32,1-21-15,-1 21 0,0-21 0,21 22 16,-21-22-16,22 21 0,-22-21 0,21 21 16</inkml:trace>
  <inkml:trace contextRef="#ctx0" brushRef="#br0" timeOffset="25048.06">14393 4826 0,'0'0'0,"21"0"0,1 0 15,-1 0-15,-21-21 16,0 0-16,0 0 16,-21 21-1,-1 0-15,1 0 16,0 0-16,0 0 0,21 21 0,-21 21 16,0-21-16,-1 0 0,1 22 0,21-22 15,0 21-15,-21 1 0,21-22 16,0 21-16,0-21 0,0 0 0,0 22 15,0-22-15,0 0 0,0 0 0,0 0 16,21 1-16,0-22 0,1 21 0,-1-21 16,0 0-16,0 0 0,21 0 15,-20 0-15,20 0 0,0 0 0,-21 0 16,22 0-16,-1-21 0,-21-1 16,22 22-16,-22-21 0,0 0 0,21-21 15,-21 21-15,1-1 0,-1-20 16,0 0-16,0-1 0,0 1 0,0 0 15,1-22-15,-1 22 0,-21 0 0,21-1 16,0-20-16,-21 20 0,0 1 0,0 0 16,21 21-16,-21-22 0,0 22 15,0 0-15,-21 42 32,0 0-32,0 0 0,21 22 0,-21-1 15,-1 0-15,1 1 0,0-1 16,0 0-16,0 22 0,21-22 15,-21 22-15,21-22 0,-22 0 0,22 22 16,0-43-16,0 21 0,0 1 0,0-1 16,0-21-16,0 0 0,0 1 0,0-1 15,22 0-15,-1 0 0,0-21 16,0 0-16,0 0 0,0 0 0,1 0 16,-1 0-16,0 0 0,0 0 0,0 0 15,0-21-15,1 21 0,-1-21 0,0 0 16,0-1-16,0 1 15,0 0-15,1 0 0,-22 0 0,21 0 0,-21-1 16,21 1-16,-21 0 0,0 0 16,0 42 15,-21-21-31,21 21 0,0 0 16,-21 1-16,21-1 0,-22 0 0,22 0 15,0 0-15,0 0 0,0 1 16,0-1-16,22-21 15,-1 21-15,0 0 16,0-21-16,0 0 0,0 0 0,1 0 16,-1 0-16,21 0 0,-21 0 0,0-21 15,1 0-15,-1 21 0,0-21 16,0-1-16,0 22 0,0-21 16,-21 0-16,22 0 0,-1 0 0,-21 0 15,21-1-15,-21 1 0,21 0 0,-21 42 47,-21 0-47,21 1 0,-21-22 16,21 21-16,0 0 0,-21 0 0,-1 0 15,1 0-15,21 1 0,-21-22 16,21 21-16,0 0 16,-21-21-16,21-21 46,21 0-30,-21-1-16,21 1 16,0 0-16,1 0 0,-1 0 0,0 0 15,0-1-15,0 1 0,0-21 0,1 21 16,-1 0-16,0-1 0,0 1 16,0 21-16,0 0 0,1-21 0,-22 42 31,0 0-31,0 1 0,0-1 0,0 0 15,0 21-15,0-21 0,0 1 16,0-1-16,0 0 0,0 0 16,0 0-16,0 0 0,21-21 0,-21 22 15,21-1-15,0-21 0,-21 21 0,21-21 16,0 0-16,1 21 0,-1-21 0,0 0 16,21 0-16,-21 0 0,1 0 15,-1 0-15,0 0 0,0 0 0,0 0 16,0-21-16,1 21 0,-1-21 0,0 0 15,0-1-15,-21 1 0,21 0 0,0 0 16,-21-21-16,0 20 0,22-20 16,-22 21-16,21-21 0,-21 20 15,0-20-15,0 21 0,0 0 0,0 0 0,0-1 16,-21 22 0,-1 0-16,1 22 0,0-1 15,0 0-15,0 0 0,0 0 0,21 22 16,-22-22-16,1 0 0,0 21 0,21-21 15,0 1-15,0-1 0,0 0 0,0 0 16,0 0-16,0 0 16,21-21-1,0 0 1,1 0-16,-1-21 16,0 0-16,0 0 15,-21 0-15,21 21 16,-21-21-16,21 21 0,-21-22 15,0 44 17,0-1-17,-21 0-15,21 0 0,-21 0 0,0 0 16,21 1-16,0 20 0,-21-21 0,0 0 16,-1 22-16,22-22 0,-21 21 0,21 0 15,-21-20-15,0 20 0,21 0 0,0 1 16,-21-1-16,0 0 0,-1 1 15,22-1-15,-21 0 0,0 22 16,0-22-16,0 0 0,0-20 0,-1 20 16,1 0-16,21-21 0,-21 1 0,21-1 15,-21 0-15,21 0 0,0 0 0,-21-21 16,0 0-16,21 21 0,-22-21 0,1 0 16,0 0-16,0 0 15,0-21 1,21 0-1,-21 0-15,21 0 16,0 0-16,0-1 0,0 1 16,0 0-16,0 0 0,0 0 0,0-22 15,0 22-15,0-21 0,0 21 0,0-22 16</inkml:trace>
  <inkml:trace contextRef="#ctx0" brushRef="#br0" timeOffset="25303.91">15960 4720 0,'-22'-21'0,"44"42"0,-65-63 16,22 42-16,0-21 0,0 21 31,0 0 16,-1 0-32,1 0 1,0 0-16,0 0 0</inkml:trace>
  <inkml:trace contextRef="#ctx0" brushRef="#br0" timeOffset="25539.8">14711 4805 0,'0'0'0,"0"21"0,0 0 16,21-21 0,0 0-16,21 0 0,1 21 15,-22-21-15,21 0 0,1 0 0,-1 0 16,0 0-16,1 0 0,-1 0 0,-21 0 15,21 0-15,-20 0 0,-1 0 16,0 0-16,0 0 16,-21-21-1,21 21-15</inkml:trace>
  <inkml:trace contextRef="#ctx0" brushRef="#br0" timeOffset="25971.57">17886 4593 0,'0'0'15,"0"-42"-15,21 21 16,-21 0-16,21 21 0,-21 21 16,0 0-1,0 21-15,0-21 0,0 22 16,0-1-16,0 22 0,0-1 0,0 1 15,0-1-15,0-21 0,0 22 16,0-1-16,0-20 0,-21-1 0,0 0 16,21 1-16,-21-1 0,-1 0 0,22-20 15,-21-1-15,21 0 0,-21 0 16,21 0-16,0 0 0,0 1 0,-21-22 31,0-22-31,21 1 16,0 0-16</inkml:trace>
  <inkml:trace contextRef="#ctx0" brushRef="#br0" timeOffset="26776.05">17505 5038 0,'0'0'0,"0"-21"16,21 21-16,0 0 0,21 0 15,1 0-15,-1 21 0,0-21 0,22 0 16,-1 0-16,-20 0 0,20 0 15,1 0-15,-1 0 0,1 0 0,-1 0 16,-20-21-16,20 21 0,-21-22 0,1 1 16,-22 0-16,21-21 0,-21 21 0,1-22 15,-22 22-15,0-21 0,21-1 16,-21 22-16,0-21 0,0 0 0,0 20 16,0 1-16,0 0 0,0 0 15,0 0-15,-21 42 16,21 0-1,0 0-15,-22 22 0,22-1 0,-21 0 16,21 1-16,-21-1 0,21 0 0,0 22 16,0-22-16,-21 0 0,21 1 15,-21-1-15,21 0 0,-21 1 0,-1-1 16,22-21-16,0 22 0,0-22 0,-21 0 16,21 0-16,-21 0 0,21 0 0,0 1 15,0-44 16,0 1-31,0 0 16,0 0-16,21 0 0,0 0 16,1-1-16,-1 1 0,0 0 0,21-21 15,-21 21-15,22-22 0,-1 22 16,-21 0-16,22-21 0,-1 42 0,-21-22 16,21 22-16,-20 0 0,20 0 0,-21 0 15,0 22-15,-21-1 0,21 0 0,-21 0 16,0 0-16,0 0 0,0 22 15,0-22-15,0 0 0,0 0 0,0 22 16,0-22-16,-21 0 0,21 0 0,0 0 16,0 0-16,0 1 15,21-1-15,1-21 16,-1 0-16,0 0 16,0 0-16,21 0 0,-20 0 0,-1 0 15,21 0-15,-21-21 0,22 21 0,-22-22 16,0 22-16,21-21 0,-21 0 0,1 0 15,-1-21-15,0 20 0,0 1 0,0-21 16,-21 21-16,0 0 0,21-22 16,-21 22-16,0 0 0,-21 21 15,0 21 1,0 0-16,0 0 0,0 1 16,21-1-16,-22 0 0,22 0 0,-21 0 15,21 0-15,-21 1 0,21-1 16,0 0-16,0 0 0,0 0 15,21-21-15,0 21 0,1-21 16,-1 0-16,0 0 0,21 0 0,1 0 16,-22 0-16,21 0 0,0 0 0</inkml:trace>
  <inkml:trace contextRef="#ctx0" brushRef="#br0" timeOffset="28671.7">20870 5355 0,'0'0'0,"21"0"0,1 0 0,-1 0 0,21 0 16,-21 0-16,0 0 0,1 0 16,-1-21-16,0 0 15,-21 0-15,0 0 0,0-1 16,0 1-16,0 0 0,0 0 0,0 0 16,0-22-16,0 22 0,-21-21 15,0 21-15,-1 0 0,1-1 0,0 1 16,0 21-16,0 0 0,-22 0 0,22 0 15,-21 0-15,21 21 0,-22-21 0,1 43 16,21-22-16,-21 0 0,-1 0 16,22 22-16,0-22 0,0 21 0,0-21 15,21 0-15,0 22 0,0-22 0,0 0 16,0 0-16,0 0 0,21 1 0,0-22 16,0 21-16,0-21 0,0 0 15,22 0-15,-22 0 0,21 0 16,-21 0-16,22 0 0,-22 0 0,21 0 15,-21 0-15,1-21 0,20-1 0,-21 22 16,0-21-16,0 0 0,1 0 0,-1-21 16,0 20-16,0 1 0,0-21 15,0 0-15,1-1 0,-1 1 0,-21 0 16,0-1-16,0 1 0,21 0 0,-21-1 16,0 1-16,0 0 0,0-1 0,0 22 15,0 0-15,0-21 0,0 20 16,0 44-1,-21-1 1,0 0-16,-1 0 0,1 21 0,21 1 16,0-1-16,0 0 0,-21 1 0,21-1 15,0 0-15,0 1 0,0-1 16,0 0-16,0 1 0,21-22 0,-21 21 16,21-21-16,1 1 0,-1-1 0,0 0 15,21 0-15,-21 0 0,22 0 0,-22-21 16,21 0-16,1 22 0,-1-22 15,0 0-15,1 0 0,-22 0 0,21 0 16,0 0-16,-20-22 0,20 1 0,-21 0 16,21 21-16,-20-21 0,-1-21 0,0 20 15,0 1-15,-21-21 0,0 21 16,0-22-16,0 1 0,0 21 16,0 0-16,0 0 0,0-1 0,-21 1 15,0 21-15,0 0 0,-1 0 0,-20 0 16,21 21-16,0 1 0,-22-1 15,22 0-15,0 0 0,0 0 0,0 22 16,21-22-16,0 0 0,0 0 0,0 21 16,0-20-16,0-1 0,0 0 0,0 0 15,0 0-15,21-21 16,0 21-16,0-21 0,0 0 16,1 0-16,-1 0 0,0 0 15,0 0-15,0 0 0,0-21 16,1 0-16,-22 0 0,21 0 15,-21 0-15,0-1 0,21 1 16,0 0-16,-21-21 0,21 21 0,0-22 16,-21 1-16,22 21 0,-22-22 0,21 22 15,-21 0-15,0 42 32,0 0-32,0 1 0,0-1 0,0 0 15,0 21-15,0-21 0,-21 1 0,21 20 16,0-21-16,0 0 0,0 0 15,0 1-15,0-1 0,21 0 0,0 0 16,0-21-16,0 21 0,0-21 16,1 0-16,20 0 0,-21 0 0,0 0 15,0 0-15,1 0 0,-1 0 0,0 0 16,0-21-16,0 0 0,0 0 16,1 0-16,-22-1 0,0 1 0,21-21 15,-21 21-15,21-22 0,0 1 0,-21 0 16,21-1-16,-21-20 0,21 21 0,1-1 15,-1-20-15,0 20 0,0 1 16,-21 0-16,21-1 0,0 1 0,1 21 16,-22 0-16,0 0 0,0-1 0,0 44 31,0-1-31,-22 21 16,1-21-16,0 22 0,0-1 0,0 0 15,0 1-15,-1-1 0,1 0 0,21 22 16,0-22-16,-21 0 0,21 1 15,0-1-15,0 0 0,0 1 0,0-1 16,21-21-16,-21 22 0,21-22 0,1 0 16,-1 0-16,21 0 0,-21-21 0,0 21 15,22-21-15,-1 22 0,-21-22 0,22 0 16,-1 0-16,0 0 0,1 0 16,-22 0-16,21-22 0,0 1 15,-20 21-15,-1-21 0,0 0 0,0 0 0,0-22 16,0 22-16,1 0 0,-1-21 15,-21 21-15,0-22 0,0 22 16,0 0-16,0 0 0,-43 21 16,22 0-16,0 0 0,0 21 15,-21 0-15,-1 0 0,22 0 16,0 1-16,-21-1 0,20 21 0,1-21 16,21 0-16,0 22 0,-21-22 0,21 0 15,0 0-15,0 0 0,0 1 0,0-1 16,0 0-16,21-21 15,0 0-15,1 21 16,-1-21-16,0 0 0,0 0 0,0 0 16,-21-21-16,21 21 0,1-21 15,-1 0-15,0 21 0,0-22 0,-21 1 16,21 0-16,0 0 0,1 0 16,-1-22-16,0 22 0,0-21 0,0 21 15,0 0-15,-21-22 0,22 22 0,-1 0 16,-21 42-1,0 0 1,-21 0-16,-1 1 0,1-1 0,0 21 16,21-21-16,0 0 0,0 1 15,-21-1-15,21 0 0,0 0 16,0 0-16,0 0 0,21 1 0,0-22 16,0 21-16,22 0 0,-22-21 0,0 0 15,0 0-15,22 0 0,-22 0 0,0 0 16,0 0-16,0 0 0,0 0 0,1 0 15,-1 0-15,0-21 0,-21 0 16,21 21-16,-21-22 0,0 1 0,0 0 16,21 0-16,-21 0 0,0 0 0,21-22 15,-21 22-15,0-21 0,0 21 0,0-22 16</inkml:trace>
  <inkml:trace contextRef="#ctx0" brushRef="#br0" timeOffset="28971.88">22669 4699 0,'0'0'15,"-42"0"-15,21 0 0,0 0 0,0 0 0,42 0 32,0 0-32,0 0 0,21 0 15,1 0-15,-1 0 0,0 0 0,1 0 16,20 0-16,-20 0 0,20-21 0,-21 21 15,1 0-15,-1 0 0,0 0 16,1 0-16,-22 0 0,21 0 0,-21 0 16,1 0-16,-1-21 0,0 21 15,-42 0 48,0 0-63</inkml:trace>
  <inkml:trace contextRef="#ctx0" brushRef="#br0" timeOffset="56120.6">3408 7557 0,'0'-22'0,"-21"1"16,-1 0-16,22 0 0,-21 21 0,21-21 15,0 0-15,0-1 0,-21 1 16,21 42 31,0 1-47,0-1 0,0 21 16,0-21-16,0 22 0,0-1 0,0 0 15,0 1-15,0-1 0,0 21 16,-21-20-16,0 20 0,21 1 0,-21-1 15,-1 1-15,22-1 0,0-20 0,-21 20 16,0-21-16,21 1 0,-21-1 16,21 0-16,0-20 0,0 20 15,0-21-15,0 0 0,0 0 0,0 1 16,0-44 15,0 1-31,21 0 0,0-21 0,-21 21 16,21-22-16,1 1 0,-1 0 15,0-1-15,0-20 0,0 20 0</inkml:trace>
  <inkml:trace contextRef="#ctx0" brushRef="#br0" timeOffset="56399.43">3492 7662 0,'0'0'16,"22"-63"-16,-1 42 0,-21 0 16,0-22-16,0 22 0,21 0 15,-21 0-15,21 0 0,0 21 16,-21 21-1,0 0-15,0 0 0,0 21 16,0-20-16,0 20 0,0 0 0,0 22 16,0-22-16,0 0 0,0 1 15,-21 20-15,21-20 0,0 20 0,0-21 16,-21 1-16,21 20 0,-21-20 16,21-1-16,0-21 0,0 21 0,0-20 15,0 20-15,0-21 0,0 0 0,0 0 16,0 1-16,0-1 15,-21-42 17,-1-1-32</inkml:trace>
  <inkml:trace contextRef="#ctx0" brushRef="#br0" timeOffset="56972.93">3069 8319 0,'0'0'0,"-21"0"15,42 0 17,21-22-32,-20 22 0,20-21 0,0 21 0,1-21 15,-1 21-15,21-21 0,1 0 16,-22 0-16,22-1 0,-1 1 16,-20 0-16,20 0 0,1-21 0,-22 20 15,0 1-15,-21 21 0,22-21 0,-22 0 16,0 0-16,0 21 0,-21-21 15,-21 42 32,21 0-47,-21 0 0,21 0 0,-21 22 16,21-22-16,-21 0 0,21 21 0,0-21 16,0 22-16,0-22 0,0 21 15,-22-21-15,22 1 0,0 20 16,0-21-16,0 0 0,22 0 0,-22 1 15,21-1-15,0 0 0,0-21 0,0 0 16,0 21-16,1-21 0,20 0 16,-21 0-16,0 0 0,22-21 0,-22 0 15,0 21-15,21-21 0,-21-1 0,22 1 16,-22 0-16,0 0 0,0 0 16,0-22-16,-21 22 0,0-21 0,0 0 15,0 20-15,0-20 0,0 0 0,-21-1 16,0 22-16,0-21 0,0 21 15,0 0-15,-1-1 0,1 22 16,0 0-16,-21 0 0,21 0 0,-1 0 16,1 0-16,-21 0 0,21 0 0,0 22 15,-1-22-15,1 21 0,0 0 16,0 0-16,0-21 0,21 21 0,0 0 16,0 1-16,0-1 0,21-21 15,0 21 1,21-21-16</inkml:trace>
  <inkml:trace contextRef="#ctx0" brushRef="#br0" timeOffset="57940.36">4720 7959 0,'0'0'0,"21"-21"16,-21-1-16,0 1 16,0 42 15,0 1-15,0-1-16,0 21 0,0-21 0,0 22 15,0-22-15,0 21 0,0 0 0,-21-20 16,21 20-16,-21 0 15,21-21-15,0 22 0,0-22 0,-21 0 16,21 21-16,-21-20 0,21-1 0,0 0 16,0 0-16,0 0 15,21-21 1,0 0-16,0-21 16,0 21-16,0-21 0,1 0 0,-1 0 15,0-1-15,0 1 0,0-21 16,0 21-16,1 0 0,-1-22 0,0 22 15,0-21-15,0 21 0,-21-1 0,21 1 16,1 0-16,-22 42 31,0 0-15,0 1-16,0-1 0,0 0 0,0 0 16,0 0-16,0 0 0,0 1 15,0 20-15,0-21 0,0 0 0,0 0 16,0 1-16,21-1 0,0 0 15,-21 0-15,21-21 0,0 21 16,0-21-16,1 0 0,-1 0 16,0 0-16,0 0 0,0 0 0,0 0 15,22-21-15,-22 0 0,0 21 0,0-21 16,0 0-16,1-1 0,-1-20 16,0 21-16,-21 0 0,0-22 15,0 22-15,0-21 0,0 0 0,0-1 16,0 22-16,-21-21 0,0 21 0,-1-1 15,1 1-15,0 21 0,0 0 16,0 0-16,0 0 0,-1 0 0,1 0 16,0 0-16,21 21 31,21-21-31,0 0 0,1 0 16,20 0-16,-21 0 0,0 0 0,22 0 15,-22 0-15,21 0 0,-21 0 16,0-21-16,22 21 0,-22 0 0,0-21 15,0 21-15,0 0 0,-21-21 16,0 0 31,22 21-47,-1 0 0,0 0 16,0-21-16</inkml:trace>
  <inkml:trace contextRef="#ctx0" brushRef="#br0" timeOffset="58440.07">7302 7705 0,'0'0'0,"0"-21"0,0-1 0,0 1 0,0 0 0,22 0 15,-22 0-15,21-22 0,-21 22 16,0 0-16,0 0 0,0 0 15,0 0-15,0 42 16,0 0 0,0 0-16,0 0 0,0 22 15,0-1-15,0-21 0,-21 21 0,-1 22 16,22-22-16,-21 1 0,21 20 0,-21-21 16,0 22-16,21-22 0,-21 22 0,0-22 15,21 0-15,-22 1 0,22-1 16,-21 0-16,0-20 0,21 20 0,0-21 15,0 0-15,0 0 0,0 1 0,0-1 16,21-21 15,0-21-31,1-1 16,-1 1-16,0 0 0,0-21 0,0 21 16,0-1-16</inkml:trace>
  <inkml:trace contextRef="#ctx0" brushRef="#br0" timeOffset="58815.86">7599 8001 0,'21'0'0,"-42"0"0,42-21 0,0 0 16,-21 42 15,0 0-31,0 0 0,-21 0 16,0 1-16,0-1 0,21 21 0,0-21 16,-22 0-16,22 22 0,-21-22 0,21 0 15,0 0-15,0 0 0,0 1 16,0-1-16,0 0 0,0 0 0,21-21 15,1 21-15,-1-21 0,0 0 0,0 0 16,0 0-16,22 0 0,-22 0 0,21 0 16,-21 0-16,0-21 0,22 0 15,-22 0-15,0 21 0,0-43 0,0 22 16,-21 0-16,0 0 0,0-21 16,0 20-16,0-20 0,0 21 0,0-21 15,0 20-15,-21 1 0,0 0 0,0 0 16,0 0-16,0 21 0,-1 0 15,1 0-15,0 0 0,0 0 0,0 0 16,0 0-16,-1 0 0,1 0 16,0 0-16,21 21 0,-21-21 15,21 21-15,-21-21 16</inkml:trace>
  <inkml:trace contextRef="#ctx0" brushRef="#br0" timeOffset="59063.71">7154 7874 0,'0'0'0,"0"-21"16,21 0-16,1 0 16,20 21-16,-21 0 0,21-22 0,1 22 15,-1-21-15,22 21 0,-22 0 16,21-21-16,1 21 0,-22 0 0,1-21 15,-1 21-15,-21 0 0,0 0 0,0 0 16,1 0-16</inkml:trace>
  <inkml:trace contextRef="#ctx0" brushRef="#br0" timeOffset="59767.31">9864 8297 0,'0'-21'16,"21"21"-16,0-21 0,0 0 16,0 21-16,0-21 0,-21 0 0,22-22 15,-22 22-15,21 0 0,-21-21 16,0 20-16,0 1 0,0-21 0,0 21 15,0-22-15,-21 22 0,-1 0 16,-20 0-16,21 0 0,0 0 0,-22 21 16,22 0-16,-21-22 0,21 22 15,-22 0-15,22 0 0,-21 22 0,21-1 16,-22 0-16,22 0 0,0 21 0,0-20 16,0 41-16,0-21 0,-1 1 0,22-1 15,-21 0-15,21 1 0,0-1 16,0 0-16,0-20 0,0 20 0,0-21 15,0 0-15,21 0 0,1 1 0,-1-1 16,0-21-16,21 0 0,-21 0 16,1 0-16,20 0 0,-21 0 0,21 0 15,1-21-15,-22 21 0,21-22 16,-21 1-16,22 0 0,-22-21 0,21 21 16,-21-1-16,1-20 0,20-43 15,-42 43-15,21 0 0,-21 21 16,0-22-16,0 1 0,0 21 0,0 0 15,0-1-15,0 1 0,0 0 0,-21 21 16,0 0-16,0 0 0,-1 21 16,22 0-16,-21 1 0,21-1 15,-21 21-15,21-21 0,0 22 0,0-22 16,0 21-16,0-21 0,0 22 0,0-22 16,0 0-16,0 21 0,0-21 0,21 1 15,0-1-15,1-21 0,-1 21 16,0 0-16,0-21 0,0 0 15,0 0-15,22 0 0,-22 0 0,21 0 16,-21 0-16,1 0 0,20 0 0,-21-21 16,0 0-16</inkml:trace>
  <inkml:trace contextRef="#ctx0" brushRef="#br0" timeOffset="60060.14">10668 7916 0,'0'0'0,"21"-21"0,-21 0 16,0-21-16,0 21 0,0-1 0,0 1 15,0 0-15,-21 21 0,0 0 0,0 0 16,-1 0-16,1 0 16,0 0-16,21 21 0,-21 0 15,0 1-15,0-1 0,-1 0 0,22 21 16,-21-21-16,0 22 0,21-1 0,-21 0 16,21-20-16,0 20 0,-21 0 0,21 1 15,0-22-15,0 21 0,0-21 0,0 22 16,0-22-16,0 0 0,0 0 15,21 0-15,0 0 0,0-21 0,0 22 16,1-22-16,-1 0 0,21 0 0,-21 0 16,22 0-16,-22 0 0,21 0 0,0-22 15,1 1-15,-22 0 0,21 0 0,1 0 16,-22 0-16,21-22 16</inkml:trace>
  <inkml:trace contextRef="#ctx0" brushRef="#br0" timeOffset="60632.26">11197 7832 0,'0'0'15,"21"-43"-15,-21 1 0,0 0 0,0 21 0,21-22 16,-21 22-16,0-21 0,0 21 16,0-1-16,0 1 0,0 0 0,0 0 15,-21 21-15,0 21 16,0-21-16,0 21 16,21 0-16,0 22 0,-21-22 15,21 21-15,-22 1 0,22-22 16,0 21-16,0 0 0,0 1 0,-21-1 15,21 0-15,0 1 0,0-1 0,-21 22 16,21-22-16,0 0 0,0-21 0,0 22 16,0-1-16,0-21 0,0 22 15,-21-22-15,21 0 0,0 0 0,0 0 16,0 0-16,-21-21 0,21 22 16,0-44 15,0 1-31,0 0 15,0 0-15,0-21 0,0 20 16,21 1-16,0 0 0,0-21 16,-21 21-16,21-22 0,1 22 0,-1 0 15,21-21-15,-21 20 0,0 1 16,1 21-16,20-21 0,-21 0 0,0 21 16,22 0-16,-22 0 0,0 0 0,0 0 15,0 0-15,0 21 0,1 0 0,-1 0 16,-21 1-16,21-1 0,-21 0 0,0 0 15,0 0-15,0 0 0,0 1 0,0-1 16,0 0-16,0 0 0,0 0 16,-21 0-16,21 1 0,-21-1 0,21 0 15,-22 0-15,22 0 16,0 0-16,0-42 62,0 0-62,22 0 0,-22 0 16,21 0-16</inkml:trace>
  <inkml:trace contextRef="#ctx0" brushRef="#br0" timeOffset="60904.39">11811 7938 0,'0'0'0,"0"-22"0,21 1 16,-21 42-1,0 1 1,0-1-16,0 0 0,0 0 0,0 0 16,0 0-16,0 22 0,-21-22 15,21 0-15,0 0 0,-21 0 0,21 1 16,0-1-16,0 0 0,0 0 0,-21 0 16,21 0-16,0-42 62,0 0-46,0 0-16,0 0 0,0 0 0,0-1 15</inkml:trace>
  <inkml:trace contextRef="#ctx0" brushRef="#br0" timeOffset="61088.29">11853 7811 0,'-21'0'15,"0"0"1,21-22-16,-21 22 0</inkml:trace>
  <inkml:trace contextRef="#ctx0" brushRef="#br0" timeOffset="61524.04">12234 8128 0,'0'0'0,"-21"21"0,0 0 16,0-21-16,21 22 15,-21-22-15,42 0 32,0 0-17,0-22-15,0 1 0,0 21 0,1-21 16,-1 0-16,0 21 0,0-21 0,0 0 16,-21-1-16,0 1 0,21 0 0,-21 0 15,0 0-15,0 0 0,0-1 0,0 1 16,-21 21-1,0 0-15,0 21 16,0 1-16,0-1 0,-22 0 16,22 0-16,0 21 0,0-20 0,0 20 15,21-21-15,-22 21 0,22-20 0,0 20 16,0-21-16,0 0 0,0 0 16,0 1-16,0-1 0,0 0 0,22 0 15,-1-21-15,0 21 0,0-21 0,0 0 16,0 0-16,1 0 0,-1 0 0,0 0 15,0 0-15,0 0 0,0 0 0,1 0 16,-1-21-16,0 0 16,0 0-16,0 0 0</inkml:trace>
  <inkml:trace contextRef="#ctx0" brushRef="#br0" timeOffset="61920.33">12594 8086 0,'0'0'0,"0"-43"16,21-41-16,-21 63 15,21-1-15,1 1 0,-22 0 0,21 21 31,0 21-31,-21 0 16,0 22-16,0-22 0,0 21 16,0-21-16,0 22 0,0-22 0,0 21 15,0 1-15,0-22 0,0 21 0,0-21 16,0 0-16,-21 1 0,21-1 16,0 0-16,0 0 0,0 0 15,0 0-15,21-21 31,-21-21-31,21 0 16,0 21-16,0-42 0,1 21 16,-22-1-16,21 1 0,0-21 0,0 0 15,0 20-15,0-20 0,1 0 0,-1-1 16,0 22-16,0 0 0,-21-21 0,21 21 16,-21-1-16,21 22 0,1 22 62,-22-1-62,21-21 16,-21 21-16,0 0 0,21-21 15,-21 21-15,21-21 0,0 21 0,-21 1 16</inkml:trace>
  <inkml:trace contextRef="#ctx0" brushRef="#br0" timeOffset="62280.25">13166 8170 0,'0'0'0,"21"22"0,0-1 16,0-21-1,0 0-15,0 0 16,1 0-16,-1 0 16,0 0-16,21-21 0,-21 21 0,1-22 15,20 1-15,-21 21 0,0-21 16,0 0-16,1 0 0,-22-22 0,21 22 16,-21 0-16,21 0 0,-21 0 0,0 0 15,0-1-15,0 1 0,0 0 16,-21 21-1,0 0-15,-1 0 0,22 21 0,-21-21 16,0 21-16,-21 1 0,21-1 0,-1 0 16,1 0-16,0 0 0,21 0 0,-21 1 15,21-1-15,0 0 0,0 0 0,0 0 16,0 0-16,0 1 0,21-1 0,-21 0 16,21 0-16,0-21 0,22 21 15,-22-21-15,0 0 0,0 21 16,22-21-16,-22 0 0,0 0 0,0 0 15,0 0-15,0 0 0,1 0 0,-1 0 16,0 0-16,-21-21 0,21 21 0,-21-21 16,21 0-16,0 0 0,-21 0 0,22-1 15</inkml:trace>
  <inkml:trace contextRef="#ctx0" brushRef="#br0" timeOffset="62755.98">15811 7726 0,'-21'-21'0,"42"42"0,-42-63 0,0 42 0,21-22 16,0 1 0,0 0-1,0 42 1,0 0-16,0 1 0,0-1 0,0 0 15,0 21-15,0-21 0,0 22 0,-21-1 16,21 0-16,0 1 0,-21-1 16,21 0-16,0 1 0,-21-22 0,21 21 15,0 1-15,0-22 0,0 21 0,0-21 16,0 0-16,-22 1 0,22-1 16,0 0-16,0 0 15,0-42 16,-21 0-31,0 0 16,0-1-16,0 1 0</inkml:trace>
  <inkml:trace contextRef="#ctx0" brushRef="#br0" timeOffset="63095.8">15219 7768 0,'-21'-42'0,"42"84"0,-42-105 0,21 42 15,0-22-15,0 22 0,0 0 0,0 0 16,21 0-16,0-1 0,0 1 15,21 0-15,1 0 0,-1 21 0,0-21 16,1 21-16,-1 0 0,0 0 16,22 0-16,-1 21 0,-20 0 0,20 0 15,-20 0-15,20 22 0,-21-22 0,1 21 16,-1 1-16,0-1 0,-20 0 16,20 1-16,-42-1 0,0 0 0,0 1 15,0-1-15,0 0 0,0 1 0,-42-1 16,20 0-16,-20-21 0,21 22 0,-21-22 15,-1 0-15,1 0 0,0 0 0,-1 1 16,1-1-16,21-21 0,-22 21 16,1-21-16,0 0 0,21 0 15,-1 0-15,-20 0 0,21 0 0,21-21 32,21 0-17,0 21-15,0-22 0,22 22 0,-22-21 16,21 21-16</inkml:trace>
  <inkml:trace contextRef="#ctx0" brushRef="#br0" timeOffset="63603.51">16468 8001 0,'0'0'0,"21"-21"0,0 0 0,42-64 16,-63 64-16,0 0 15,0 0-15,0-1 16,-21 22-16,0 0 15,0 0-15,0 22 0,-22-22 0,22 21 16,-21 21-16,21-21 0,-22 0 0,22 22 16,-21-1-16,21-21 0,0 22 0,-1-22 15,1 21-15,0-21 0,21 0 16,-21 22-16,21-22 0,0 0 0,0 0 16,0 0-16,21-21 0,0 0 15,22 0-15,-22 0 0,0 0 0,0 0 16,21 0-16,-20 0 0,-1 0 0,21-21 15,-21 21-15,0-21 0,1 0 16,-1-21-16,0 20 0,0 1 16,0-21-16,-21 0 0,21 20 0,1-20 15,-22 21-15,0-21 0,0 20 0,0 1 16,21 21-16,-21-21 0,0 42 31,0 0-31,0 1 16,0-1-16,0 0 0,0 0 0,0 0 15,0 0-15,0 1 0,0-1 0,0 0 16,0 0-16,0 0 0,21 0 0,-21 1 16,0-1-16,21-21 0,0 21 0,0 0 15,1-21 1,-1 0-16,0 0 16,0 0-16,0 0 15,0-21-15,-21 0 0,22 0 16,-22-1-16,21 1 0,0 0 0</inkml:trace>
  <inkml:trace contextRef="#ctx0" brushRef="#br0" timeOffset="64359.92">17124 7472 0,'0'-42'0,"0"84"0,0-106 0,0 22 16,0 21-16,0-21 0,0 20 15,0 1-15,-21 21 16,21 21-16,-22 1 0,22 20 0,0-21 15,-21 21-15,21 1 0,0 20 16,0-20-16,-21-1 0,21 0 0,-21 1 16,21-1-16,0 21 0,0-20 0,-21-1 15,21 0-15,-21 1 0,21-1 0,0 0 16,0-20-16,0 20 0,0-21 0,0 21 16,0-20-16,0-1 0,0 0 15,0 0-15,0 0 0,21-21 31,0 0-31,0 0 0,0 0 16,0 0-16,1-21 0,20 0 16,-21 21-16,0-21 0,22 0 0,-22-1 15,0 1-15,0 0 0,0 0 16,22 0-16,-43 0 0,21-1 0,-21 1 16,21 0-16,-21 0 0,0 0 0,0 0 15,0-1-15,0 1 0,0 0 16,0 0-16,-21 21 15,0 0-15,-1 0 16,1 0-16,21 21 0,-21 0 0,0 0 16,0 1-16,0-1 0,21 0 15,-22 0-15,22 0 0,-21 22 0,21-22 16,0 0-16,0 0 0,0 0 0,0 0 16,0 1-16,0-1 0,0 0 0,0 0 15,21-21 1,1 0-16,-1 0 0,0 0 15,0 0-15,0 0 0,-21-21 16,21 0-16,1 0 0,-22-1 16,21 1-16,-21-21 0,21 21 0,-21 0 15,21-22-15,-21 22 0,21 0 16,-21 0-16,0 0 0,0 42 31,0 0-31,0 0 16,0 0-16,0 0 0,0 1 0,0-1 15,0 0-15,0 0 0,0 0 16,0 0-16,0 1 0,21-1 16,1-21-16,-1 21 0,0-21 15,0 0-15,0 0 0,0 0 0,1 0 16,-1 0-16,0 0 0,0 0 16,-21-21-16,0 0 0,0-1 15,0 1-15,0 0 16,0 0-16,0-21 0,0 20 15,0 1-15</inkml:trace>
  <inkml:trace contextRef="#ctx0" brushRef="#br0" timeOffset="64567.8">16933 7705 0,'0'0'0,"-21"0"0,0 0 15,42 0 1,0 0-16,22 0 15,-22 0-15,21 0 0,0 0 0,22 0 16,-22-21-16,1 21 0,-1 0 0,0 0 16,1-22-16,-22 22 0,21 0 15,-21 0-15,22-21 0,-22 21 16,0 0-16,0-21 0,0 21 0,0-21 0,22 21 16,-1 0-16</inkml:trace>
  <inkml:trace contextRef="#ctx0" brushRef="#br0" timeOffset="65015.78">18732 7768 0,'0'0'0,"22"-21"0,-1-21 16,0 21-16,0-1 16,-21 1-16,0 0 0,0 0 15,0 63 16,0-21-31,-21 1 16,21 20-16,-21 0 0,21-21 16,-21 22-16,21-1 0,0 22 0,0-22 15,0 0-15,-22 1 0,22-1 16,0 0-16,0 1 0,-21-22 0,21 21 16,0-21-16,0 0 0,0 1 0,0-1 15,0 0-15,0 0 0,21-21 31,1 0-31,-22-21 16,21 0-16,-21 0 0,21-1 0,0 1 16</inkml:trace>
  <inkml:trace contextRef="#ctx0" brushRef="#br0" timeOffset="65281.63">19219 7705 0,'21'-43'0,"-42"86"0,64-107 0,-43 22 0,21 21 16,-21 0-16,0-1 15,0 44 1,0-1-16,0 0 16,0 21-16,0-21 0,0 22 0,0-1 15,0 0-15,-21 1 0,21-1 16,-22 0-16,22 1 0,-21-1 0,21-21 16,0 22-16,0-1 0,0-21 15,0 21-15,0-20 0,0-1 0,0 0 16,0 0-16,0 0 0,0 0 15,0 1-15,-21-22 32,0-22-32,21 1 0,-21 21 15</inkml:trace>
  <inkml:trace contextRef="#ctx0" brushRef="#br0" timeOffset="65639.42">18775 8086 0,'0'0'0,"-21"0"0,-1 0 16,1 0-16,0 0 0,42 0 31,0 0-15,1 0-16,20 0 0,-21 0 0,21-21 15,1 21-15,-1 0 0,0 0 0,1-22 16,20 1-16,-20 21 0,20-21 0,1 21 16,-22-21-16,21 21 0,1-21 15,-22 21-15,22-21 0,-22-1 0,-21 22 16,22-21-16,-22 21 0,0 0 0,0 0 15,-21-21-15,0 42 16,0 0 0,0 1-16,-21-1 0,21 0 15,0 0-15,-21 21 0,21-20 16,-21-1-16,21 0 0,0 0 16,0 0-16,-22 0 0,22 1 15,0-1 1,0-42 15,0-1-31,22 22 16</inkml:trace>
  <inkml:trace contextRef="#ctx0" brushRef="#br0" timeOffset="65813.33">19770 7768 0,'0'0'0,"0"-21"0,-22 21 16,22-21-16,-21 21 0,0-21 15,0 21-15,21 21 47,21-21-47,0 21 0,0 0 0,22 0 16,-22 1-16,0-22 16</inkml:trace>
  <inkml:trace contextRef="#ctx0" brushRef="#br0" timeOffset="67516.37">20383 8022 0,'0'-21'15,"0"0"-15,0 0 0,-21 21 0,0-21 16,21-1-16,-21 22 0,21-21 16,-21 0-16,0 21 0,-1 0 15,1 0-15,0 0 0,0 0 16,0 0-16,0 0 0,-1 21 0,1 0 15,0 1-15,0-1 0,0 21 0,0-21 16,-1 0-16,1 22 0,0-22 16,21 0-16,0 21 0,0-20 0,-21-1 15,21 0-15,0 0 0,0 0 16,0 0-16,0 1 0,21-22 0,0 21 16,0-21-16,1 21 0,-1-21 15,0 0-15,0 0 0,0 0 0,0 0 16,1 0-16,-22-21 0,21 21 15,0-21-15,0-1 0,0 1 0,0-21 16,-21 21-16,22-22 0,-1 1 0,0 0 16,-21-1-16,21 1 0,0 0 0,-21-22 15,21 22-15,1 0 0,-1-22 0,-21 22 16,21-1-16,0 1 0,-21 0 16,0-1-16,0 22 0,0 0 0,0 0 15,0 0-15,0 42 31,0 0-31,-21 0 0,0 0 16,21 22-16,-21-22 0,-1 21 0,22 1 16,0-22-16,-21 21 0,0 0 0,21 1 15,-21-1-15,21 0 0,0 1 0,0-1 16,0-21-16,0 22 0,0-1 16,0-21-16,0 0 0,0 22 0,21-22 15,0 0-15,0-21 0,1 21 0,-1 0 16,21-21-16,-21 0 0,22 21 0,-22-21 15,21 0-15,0 0 0,-20 0 0,20 0 16,-21 0-16,0-21 16,0 0-16,22 21 0,-43-21 0,21 0 15,0 0-15,0-1 0,-21 1 0,0 0 16,0 0-16,0 0 0,0 0 0,0 42 47,0 0-47,0 0 0,0 0 15,0 0-15,0 1 0,0-1 16,0 0-16,0 0 0,0 0 0,0 0 16,21 1-16,1-22 15,-1 21-15,0-21 0,21 0 16,-21 0-16,22 21 0,-22-21 0,21 0 16,-21 0-16,1 0 0,20 0 0,-21 0 15,0-21-15,0 21 0,1-21 0,-1-1 16,0 1-16,-21 0 0,0 0 0,21-21 15,-21 20-15,0 1 0,21-21 16,-21 21-16,0 0 0,0-1 16,0 44-1,-21-1-15,0 0 16,21 0-16,-21 0 0,21 0 0,-21 1 16,21-1-16,-22 0 15,22 0-15,0 0 0,0 0 16,-21-21-16,21 22 15,0-44 17,0 1-17,0 0-15,21 0 0,1 0 16,-22 0-16,21-1 0,0 1 0,0 0 16,21-21-16,-20 21 0,-1-22 0,21 22 15,-21-21-15,22 21 0,-22-1 0,0 1 16,0 21-16,0 0 15,0-21-15,1 21 0,-22 21 16,0 0-16,0 1 0,0-1 16,0 0-16,-22 21 0,22-21 0,-21 1 15,0 20-15,21-21 0,0 0 0,0 22 16,0-22-16,0 0 0,0 0 16,0 0-16,21 0 0,22 1 0,-22-1 15,21 0-15,0-21 0,1 21 0,-1-21 16,0 0-16,1 21 0,-1-21 0,-21 0 15,22 0-15,-22 0 0,0 0 0,0 0 16,0-21-16,0 0 0,-21 0 16,22 0-16,-22-1 0,0 1 15,21 0-15,-21-21 0,21-1 0,-21 22 16,0-21-16,0 21 0,0 0 0,0-1 16,0 1-16,0 0 0,-21 21 15,0 0 1,-1 21-16,1-21 0,21 21 15,-21 1-15,21-1 0,-21 0 0,21 0 16,-21 0-16,21 0 0,0 1 16,0-1-16,0 0 15,0 0-15,21-21 16,0 0-16,0 0 0,0 0 16,1 0-16,-1-21 15,0 0-15,0 0 16,-21-1-16,0 1 15,21 21-15,0-21 0,-21 0 0,22 0 16,-22 0-16,0-1 16,0 44 15,-22-22-31,1 21 0,21 0 16,-21 0-16,0 21 0,0-20 0,21 20 15,-21 0-15,21 1 0,-22-1 0,22 0 16,0 1-16,0-1 0,0 21 0,0-20 15,0-1-15,0 22 0,0-22 16,22 0-16,-22 1 0,0-1 16,0 0-16,0 1 0,0-1 0,0-21 15,0 0-15,0 22 0,0-22 0,0 0 16,0 0-16,-22 0 16,1-21-16,0 0 15,0 0 1,21-21-16,-21 21 15,21-21-15,0 0 0,0 0 0,0-1 16,-21 1-16,-1 0 0,22-21 0,-21 21 16</inkml:trace>
  <inkml:trace contextRef="#ctx0" brushRef="#br0" timeOffset="67759.27">21548 7535 0,'-22'0'0,"44"0"0,-65 0 0,22-21 16,0 0-16,0 21 16,0 0-16,21-21 15,-22 21 16,1 21-31,0-21 0,0 0 16,0 21-16,0-21 0</inkml:trace>
  <inkml:trace contextRef="#ctx0" brushRef="#br0" timeOffset="69320">3704 9102 0,'0'0'0,"-21"0"0,0 0 16,0-21-16,-1 21 0,1 0 15,21-22-15,0 1 16,21 0 15,1 21-31,-1 0 0,0 0 16,0 0-16,0 0 0,0 0 0,22 0 16,-22 0-16,21 0 0,-21 0 15,22 0-15,-1 0 0,0 0 0,1 0 16,-1 0-16,22 0 0,-1 0 0,1 0 15,-1 0-15,22 0 0,-22 0 0,22 0 16,0 0-16,-1-21 0,1 21 16,21-21-16,-22 21 0,1 0 0,21 0 15,-21-21-15,20 21 0,1 0 0,0-22 16,0 22-16,21 0 0,-21 0 16,0-21-16,-1 21 0,22 0 0,0 0 15,0 0-15,-21 0 0,21 0 16,0 0-16,0 0 0,0 0 0,0 0 15,0 0-15,0 0 0,21 0 0,-21 0 16,0 0-16,0 0 0,0 0 16,22 0-16,-22 0 0,0 0 0,21 0 15,-21 21-15,21-21 0,-21 0 0,0 22 16,21-22-16,-21 0 0,21 21 0,-21-21 16,21 0-16,-21 21 0,22-21 15,-22 0-15,21 21 0,0-21 0,0 0 16,0 0-16,0 21 0,1-21 0,-22 0 15,0 21-15,21-21 0,-21 0 0,0 22 16,21-22-16,-21 0 0,0 21 16,0-21-16,21 21 0,-21-21 15,21 0-15,-21 21 0,21-21 0,1 0 16,-22 21-16,21-21 0,-21 0 0,21 21 16,-21-21-16,21 0 0,0 0 0,-21 22 15,0-22-15,0 0 0,21 0 0,-21 0 16,22 0-16,-22 0 0,0 0 0,0 0 15,0 0-15,0 0 0,0 0 16,0 0-16,-22 0 0,22 0 16,0 0-16,-21 0 0,0 0 0,21 0 15,-21 0-15,0 0 0,0 0 0,-1 0 0,1-22 16,0 22-16,0 0 0,0 0 16,-22-21-16,22 21 0,0 0 15,-21-21-15,21 21 0,-22 0 0,22-21 16,0 0-16,-21 21 0,20-21 0,1 21 15,0-22-15,-21 22 0,-1-21 0,22 21 16,-21-21-16,21 0 0,-22 21 16,22 0-16,0-21 0,0 21 0,0 0 15,-22-21-15,22 21 0,0 0 0,-21 0 16,21 0-16,-1 0 0,1 0 0,-21 0 16,21 0-16,0 0 0,-22 0 15,1 0-15,0 0 0,-22 0 0,1 0 16,-1 0-16,-21 0 0,1 0 15,-22 0-15,21-22 0,-21 22 0,1 0 16,-22-21-16,-22 21 47,1 0-47,0 0 0,-21 0 0,-22 0 16,1 0-16,-1 0 0</inkml:trace>
  <inkml:trace contextRef="#ctx0" brushRef="#br0" timeOffset="70607.71">847 10647 0,'0'0'0,"0"-21"15,0 0-15,0-1 0,0 1 16,0 0-16,0 0 16,0 0-16,0 0 0,0-1 15,0-20 1,0 21-16,0 0 0,-22 0 16,22-1-1,-21 22 1,21 22-1,-21-1-15,21 0 0,0 21 16,0-21-16,0 22 0,0-1 0,-21 22 0,21-22 16,0 0-16,-21 1 15,21 20-15,0-21 0,0 22 0,-21-22 16,-1 22-16,22-1 0,-21 1 16,0 20-16,21-20 0,-21-22 0,0 22 15,0-1-15,21-20 0,-22-1 16,1 0-16,21 1 0,-21-1 0,21-21 15,0 0-15,0 0 0,0 1 0,0-1 16,0 0-16,0-42 47,0 0-31,-21-1-16,21 1 0,0 0 0,0-21 15,0 21-15,0-22 0,0 1 16,0 0-16,0-22 0,0 22 0,0-22 15</inkml:trace>
  <inkml:trace contextRef="#ctx0" brushRef="#br0" timeOffset="70956.02">593 10414 0,'0'0'0,"42"-63"16,-42 41-1,21 1-15,0 0 0,0 21 0,1-21 16,-1 0-16,0 0 0,21-1 0,-21 1 16,22 0-16,-22 21 0,21-21 15,-21 21-15,22 0 0,-22 0 0,0 0 16,0 0-16,0 0 0,1 21 16,-22 0-16,0 22 0,0-22 15,0 0-15,-22 21 0,1-21 16,-21 22-16,0-22 0,-1 21 0,1-21 15,21 22-15,-22-22 0,1 0 16,0 0-16,21 0 0,-1 1 16,1-1-16,0-21 0,0 0 15,21 21-15,21-21 16,0 0 0,0 0-16,1 0 0,-1 0 15,21-21-15</inkml:trace>
  <inkml:trace contextRef="#ctx0" brushRef="#br0" timeOffset="71699.62">1312 10605 0,'0'0'0,"-21"21"15,42-21 17,0 0-32,-21-21 15,22-1-15,-1 1 0,0 21 0,0-21 16,0-21-16,22 21 0,-22-1 16,0-20-16,0 21 0,0-21 15,0-1-15,-21 22 0,0-21 0,0 21 16,0-1-16,0 1 0,0 0 15,-21 0-15,0 21 16,0 0-16,-21 0 0,20 0 0,1 0 16,-21 21-16,21-21 0,0 21 0,-1 0 15,1-21-15,21 22 0,0-1 16,0 0-16,0 0 0,21 0 16,1 0-16,-1 1 0,0-22 15,0 21-15,21-21 0,-20 21 0,20 0 16,0-21-16,-21 21 15,22 0-15,-22 1 0,0-1 0,0-21 16,0 21-16,-21 0 0,0 0 0,0 0 16,0 1-16,0-1 0,0 0 15,0 0-15,0 0 0,0 0 16,0 1 0,22-22-16,-1 0 0,0 0 15,0 0-15,0 0 16,0-22-16,1 22 0,-1-21 15,0 0-15,0 0 0,0 0 0,0 0 16,1-1-16,-1-20 0,0 21 16,0 0-16,-21-22 0,21 22 15,-21 0-15,21 0 0,-21 0 0,0 0 16,0-1-16,0 44 31,0-1-31,-21 0 0,21 0 16,-21 21-16,21-20 0,0-1 15,0 0-15,0 0 0,-21 0 0,21 0 16,0 1-16,0-1 0,0 0 16,0 0-16,0 0 15,0-42 17</inkml:trace>
  <inkml:trace contextRef="#ctx0" brushRef="#br0" timeOffset="71896.16">2074 10224 0,'-21'-22'16,"0"22"-16,21-21 16,0 0-1,21 21 16,0 0-15,0 0-16,1 21 16,-1-21-16</inkml:trace>
  <inkml:trace contextRef="#ctx0" brushRef="#br0" timeOffset="72315.41">2265 10266 0,'21'0'16,"0"0"-16,0 0 31,0 21-15,1 0-1,-22 0-15,21 1 0,0-1 0,0 0 16,0 0-16,0 0 0,-21 0 16,22 22-16,-1-22 0,-21 0 0,0 0 15,0 22-15,0-22 0,0 0 16,0 0-16,0 0 0,0 0 15,0 1-15,21-44 47,-21 1-47,21 0 0,-21 0 16,0 0-16,21-22 0,0 22 16,1-21-16,-1 0 0,0 20 15,-21-20-15,21 0 0,0-1 0,0 22 16,1-21-16,-1 21 0,0 0 15,0-1-15,0 1 0,-21 42 63,0 1-47</inkml:trace>
  <inkml:trace contextRef="#ctx0" brushRef="#br0" timeOffset="73447.78">2879 10499 0,'0'0'0,"0"21"16,21-21-16,0 0 15,0 0-15,0 0 16,0 0-16,1 0 0,-1-21 0,0 0 15,-21-1-15,21 22 0,21-63 16,-42 42 0,0 0-16,0-1 0,0 1 0,0 0 15,0 0-15,0 0 16,-21 21-16,0 0 0,0 0 16,0 0-16,0 0 0,-1 0 15,1 21-15,0 0 0,0 0 0,0 22 16,0-22-16,21 21 0,-22 0 15,22-20-15,-21 20 0,21-21 0,-21 0 16,21 22-16,0-22 0,0 0 0,0 0 16,0 0-16,0 0 0,21-21 15,0 0-15,1 0 0,-1 22 0,0-22 16,0 0-16,0 0 0,0 0 0,1-22 16,-1 1-16,0 21 0,0-21 15,0 0-15,0 0 0,-21 0 16,22-1-16,-22 1 0,21 0 0,-21-21 15,0 21-15,0-1 0,0-20 16,0 21-16,0 0 0,0 0 0,0-1 16,-21 44 15,21-1-31,-22 0 0,22 0 0,-21 0 16,21 0-16,0 22 0,0-22 0,0 0 15,0 0-15,0 0 0,0 1 16,0-1-16,0 0 0,0 0 0,0 0 15,21-21-15,1 21 0,-1-21 0,0 0 16,0 0-16,0 0 16,22 0-16,-22 0 0,21 0 0,0-21 15,1 21-15,-22-21 0,21 0 0,1 0 16,-1 0-16,-21-1 0,21-20 0,-20 21 16,-1-21-16,0-1 0,0 1 15,0 0-15,-21-1 0,0 1 0,21 0 16,-21-1-16,0 22 0,22-21 0,-22-1 15,0 22-15,0-21 0,0 21 16,0 0-16,0-1 0,0 44 31,0-1-31,0 0 0,0 0 16,0 21-16,-22-20 0,1-1 16,21 21-16,-21 0 0,21-20 0,0 20 15,-21 0-15,21 1 0,-21-1 16,21 0-16,0 1 0,0-22 0,0 21 15,0 0-15,0-20 0,0 20 0,0-21 16,21 0-16,0 0 0,-21 1 16,21-22-16,0 21 0,1-21 0,20 0 15,-21 0-15,0 0 0,22 0 0,-22 0 16,0 0-16,21 0 0,-21-21 16,1 21-16,-1-22 0,0 1 15,0 0-15,-21 0 0,0 0 0,21-22 16,-21 22-16,0 0 0,0 0 0,0-21 15,0 20-15,0 1 16,0 0-16,-21 21 16,0 0-16,0 21 15,21 0-15,0 1 0,-21-1 0,-1 0 16,22 0-16,0 0 0,0 0 16,0 1-16,0-1 0,0 0 0,0 0 15,0 0-15,0 0 0,22-21 0,-1 22 16,0-1-16,0-21 15,0 0-15,0 0 0,1 0 0,-1 0 16,0 0-16,0 0 0,0 0 0,0 0 16,1 0-16,-1 0 0,0-21 15,0 21-15,-21-22 0,0 1 16,0 0-16,0 0 0,0 0 16,0 0-16,0-1 0,0 1 0</inkml:trace>
  <inkml:trace contextRef="#ctx0" brushRef="#br0" timeOffset="73687.64">3429 10181 0,'0'0'0,"-21"21"0,0-21 0,42 0 15,0 0-15,21 0 16,1 0-16,-1 0 0,21 0 15,1 0-15,-1-21 0,-20 21 0,20 0 16,-20-21-16,-1 21 0,0 0 0,1 0 16,-22-21-16,21 21 0,-21 0 15,-21-21 1,0 0-16</inkml:trace>
  <inkml:trace contextRef="#ctx0" brushRef="#br0" timeOffset="74476.19">5715 10139 0,'0'0'0,"21"-21"0,21-43 15,-42 43-15,22 0 16,-22 0-16,0 0 0,0-1 15,0 1-15,0 0 16,-22 42 0,1 0-16,0 22 0,0-22 15,0 21-15,0 1 16,21-1-16,-22 0 0,1 1 0,0-1 16,0 21-16,0-20 0,0-1 0,-1 0 15,1 1-15,0-1 0,0 0 0,0 1 16,21-22-16,-21 21 0,21-21 15,-22 1-15,22-1 0,0 0 16,0-42 0,22 21-1,-1-21-15,-21-1 0,0-20 16,21 21-16,0-21 0,0-1 0,0 1 16,1 0-16,-1-1 0,0-20 0,0 20 15,0 1-15,0-21 0,1 20 16,20 1-16,-21-22 0,0 43 15,0-21-15,22 0 0,-22 20 0,0 1 16,0 0-16,0 21 0,1 0 0,-1 0 16,0 0-16,0 21 15,-21 22-15,21-22 0,-21 0 0,0 21 16,0 1-16,0-1 0,0-21 0,0 21 16,0 1-16,0 20 0,0-20 0,0-1 15,0 0-15,-21 1 0,21-1 16,0 0-16,0 1 0,0-1 0,0-21 15,0 0-15,0 0 0,0 22 0,0-22 16,0 0-16,0 0 16,0-42 31,-21 21-32,21-21-15,-21 0 0,0 21 16,-1-21-16,22-1 0</inkml:trace>
  <inkml:trace contextRef="#ctx0" brushRef="#br0" timeOffset="74724.05">5461 10499 0,'-21'0'16,"42"0"-16,-63 0 0,20-21 16,44-1-1,-1 22-15,0 0 0,0-21 16,0 0-16,22 21 0,-22-21 0,21 21 15,0 0-15,1 0 0,-22-21 16,21 21-16,1-21 0,-22 21 0,0 0 16,0 0-16,0 0 0,0 0 0,1 0 15,-1 0-15,0 0 32,-21-22-32,21 22 0,0 0 0,0 0 15,1-21-15,-1 21 16,0-21-16</inkml:trace>
  <inkml:trace contextRef="#ctx0" brushRef="#br0" timeOffset="75571.67">6900 10139 0,'21'0'15,"-42"0"-15,64 0 0,-22-21 0,0 0 0,0-1 16,0 22-16,-21-21 15,0 0-15,0 0 0,21 21 16,-21-21-16,0 0 0,0-1 16,-21 22-16,0 0 15,0 0-15,0 0 16,0 0-16,-1 0 0,-20 0 0,21 22 16,0-1-16,0-21 0,-22 21 0,22 0 15,0 0-15,0 0 0,0 1 0,-1-1 16,22 0-16,-21 0 15,21 0-15,0 0 0,0 1 16,0-1-16,0 0 16,21-21-16,1 21 0,-1-21 0,-21 21 15,21-21-15,0 21 0,0-21 16,0 22-16,1-22 0,-1 21 16,0 0-16,0-21 0,0 21 0,0-21 15,1 21-15,-1 0 0,0-21 0,0 22 16,0-1-16,0-21 0,-21 21 15,22 0-15,-22 0 0,0 0 16,0 1-16,-22-1 16,1-21-16,0 0 15,0 21-15,0-21 0,0 0 0,-1 0 16,-20 0-16,21 0 0,0 0 16,0 0-16,-1 0 0,1 0 15,0 0-15,0 0 0,0 0 0,0 0 16,-1-21-16,22 0 0,-21 21 15,0-22-15,0 1 16,0 0-16,0 0 16,21 0-16,-22 21 0,22 21 78,0 0-63,0 0 17,0 0 124</inkml:trace>
  <inkml:trace contextRef="#ctx0" brushRef="#br0" timeOffset="80887.97">9419 10478 0,'0'0'0,"0"-22"16,-21 1-16,21 0 16,0 0-16,0 0 15,0 0-15,0-1 16,0 1-16,0 0 0,0 0 16,21 0-16,-21 0 0,0-1 15,0 1-15,0 0 16,0 42 15,0 0-31,0 1 0,0-1 16,0 0-16,0 21 0,0-21 15,0 22-15,0-1 0,0 0 16,-21-20-16,21 20 0,-21 0 0,21-21 16,0 22-16,0-22 0,-21 21 0,-1-21 15,22 1-15,-21-1 0,21 0 0,0 0 16,0 0-16,0 0 15,21-42 17,-21 0-32,22 21 0,-1-21 0,-21 0 15,21 0-15,0-22 0,0 22 16,0-21-16,1 21 0,-1-22 0,0 22 16,0-21-16,0-1 0,0 22 15,-21 0-15,22 0 0,-1 0 0,0 0 16,0 21-1,0 0-15,-21 21 16,0 0-16,0 0 0,0 21 0,0-20 16,21-1-16,-21 0 0,0 21 0,0-21 15,0 1-15,0-1 0,0 21 16,0-21-16,0 0 0,0 1 0,22-22 16,-22 21-16,0 0 0,21-21 15,0 21-15,0-21 0,0 0 16,0 0-16,1 0 15,-1 0-15,0 0 0,0-21 0,0 21 16,22-21-16,-22 0 0,0-1 16,0 1-16,0 0 0,0 0 0,22-21 15,-22 20-15,-21-20 0,21 21 16,0-21-16,0 20 0,-21-20 0,0 21 16,0-21-16,0 20 0,22 1 0,-22 0 15,0 0-15,0 42 47,0 0-47,0 0 0,0 22 0,0-22 16,0 0-16,0 0 0,0 22 0,0-22 15,-22 0-15,22 21 0,0-21 16,0 1-16,0-1 0,0 21 16,0-21-16,22 0 0,-1 1 0,-21-1 15,21 0-15,0 0 0,0-21 0,22 21 16,-22-21-16,0 0 0,21 0 0,-21 0 15,22 0-15,-22 0 0,21 0 0,-21 0 16,22 0-16,-22 0 0,0-21 16,21 0-16,-20 0 0,-1 0 0,0-1 15,0 1-15,-21 0 0,21-21 0,-21 21 16,21-22-16,-21 1 0,0 21 0,0-22 16,0 22-16,0 0 0,0 0 15,0 0-15,-21 21 16,0 0-16,0 0 15,21 21-15,-21 0 0,21 0 16,-21 0-16,21 22 0,0-22 0,0 0 16,0 0-16,0 22 0,0-22 15,0 0-15,0 0 0,0 21 0,21-20 16,0-1-16,0-21 0,0 21 0,-21 0 16,21 0-16,1-21 0,-1 0 0,0 21 15,0-21-15,0 0 0,0 0 0,1 0 16,-1 0-16,0 0 0,0 0 0,0-21 15,0 0-15,1 21 0,-1-21 16,21-21-16,-21 20 0,0 1 16</inkml:trace>
  <inkml:trace contextRef="#ctx0" brushRef="#br0" timeOffset="82223.58">12361 10097 0,'0'0'16,"0"-22"-16,21 1 0,-21 0 0,0 0 0,0 0 16,0 0-16,0-1 0,0 1 0,0 0 15,0 0-15,0 0 0,0 0 0,0-1 16,-21 22-16,0 0 16,0 0-16,0 0 0,0 0 15,-1 0-15,1 22 0,0-1 0,0 0 16,-21 21-16,20 1 0,1-22 0,0 21 15,-21 0-15,21 1 0,-1 20 0,1-20 16,0-1-16,0 0 0,0 22 16,21-22-16,0 0 0,0 1 0,0-1 15,0 0-15,0-20 0,21 20 0,21-21 16,-21 0-16,22 0 0,-1 1 0,22-22 16,-1 0-16,-21 0 0,43 0 0,-21 0 15,-1 0-15,1 0 0,-1 0 0,1-22 16,20 22-16,-20-21 0,-1 0 15,-20 0-15,-1-21 0,21 20 16,-41 1-16,20-21 0,-21 0 0,-21 20 16,0-20-16,0 0 0,0 21 0,0-22 15,0 22-15,-21 0 0,0-21 0,0 42 16,-1-22-16,-20 22 0,0 0 0,21 0 16,-22 0-16,1 0 0,21 22 15,-22-22-15,1 21 0,0 21 0,21-21 16,-1 0-16,-20 22 0,21-22 0,0 21 15,21-21-15,0 22 0,-21-22 0,21 0 16,0 0-16,0 0 0,0 1 16,21-1-16,0 0 0,0 0 0,0-21 0,0 0 15,1 21-15,20-21 16,-21 0-16,21 0 0,1 0 0,-22 0 16,21-21-16,-21 0 0,22 21 0,-22-21 15,0 0-15,0-1 0,0-20 0,-21 21 16,0 0-16,22 0 0,-22-22 0,0 22 15,0-21-15,0 21 0,0-1 0,0 1 16,0 0-16,-22 21 16,22 21-1,-21 0-15,21 1 0,-21-1 16,21 0-16,0 0 0,0 0 0,0 0 16,0 1-16,0-1 0,0 0 0,0 0 15,21 0-15,0 0 0,1 1 16,-1-22-16,21 21 0,-21-21 0,22 0 15,-22 0-15,21 0 0,0 0 16,-20 0-16,20 0 0,-21 0 0,21-21 16,-20 21-16,-1-22 0,0 1 0,0 0 15,-21 0-15,21 0 0,0 0 0,-21-1 16,22-20-16,-22 21 0,0 0 0,0 0 16,0-22-16,21 22 0,-21 0 15,0 42 1,0 0-1,0 0-15,0 1 0,-21-1 16,21 21-16,0-21 0,0 0 16,0 1-16,0-1 0,0 0 0,0 0 15,0 0-15,0 0 0,0 1 0,0-1 16,-22 0-16,22 0 0,-21-21 47,21-21-47,0 0 15,0 0-15,0-1 0,0 1 0,0 0 16,21-21-16,1 21 0,-22-22 16,21 22-16,0-21 0,0-1 0,0 1 15,0 21-15,1-21 0,20 20 0,-21 1 16,21 0-16,1 0 0,-1 21 0,-21 0 16,22 0-16,-1 21 0,0 0 15,-21 0-15,1 1 0,-1-1 0,0 21 16,0-21-16,-21 22 0,0-22 0,0 0 15,0 21-15,0-21 0,0 1 0,-21-1 16,21 21-16,-21-21 0,0-21 0,21 21 16,0 1-16,-22-1 0,1 0 15,0-21-15,21-21 47,21 21-47,0-21 16,1-1-16,-1 1 0</inkml:trace>
  <inkml:trace contextRef="#ctx0" brushRef="#br0" timeOffset="82739.28">15176 10139 0,'-21'-21'16,"21"0"-16,0-1 15,0 1-15,21 21 16,1 0-16,-1 0 0,0 0 16,21 0-16,-21 0 0,1 0 0,20 21 15,-21 1-15,21-1 0,-20 0 0,20 21 16,-21-21-16,0 22 0,0-22 15,1 21-15,-1 1 0,-21-22 0,21 21 16,-21-21-16,0 22 0,0-22 0,0 0 16,0 0-16,-21 0 0,0 0 0,-1-21 15,22 22-15,-21-22 0,0 0 16,0 0-16,0 0 16,21-22-16,0 1 15,0 0-15,0 0 0,0 0 16,21 0-16,0-1 0,0-20 0,0 0 15,1 21-15,-1-22 0,21 1 0,-21 21 16,0-22-16,1 22 0,-1-21 0,21 21 16,-21 0-16,-21-1 0,21 1 0,1 21 15,-1-21-15,-21 42 32,0 0-17,0 1-15,0-1 16,0 0-16,0 0 15,21 0-15</inkml:trace>
  <inkml:trace contextRef="#ctx0" brushRef="#br0" timeOffset="84860.12">15981 10351 0,'21'21'16,"-42"-42"-16,63 42 16,-21-21-16,0 0 0,1 0 15,-1 0-15,0 0 16,0-21-16,0-1 0,0 22 0,-21-21 0,22 0 15,-1 0-15,-21 0 16,0 0-16,0-1 16,-21 22-1,-1 0 1,1 0-16,21 22 0,-21-1 0,0 0 16,0 0-16,21 0 0,-21 0 0,-1 22 15,22-22-15,-21 0 0,21 21 0,0-20 16,0-1-16,0 0 0,0 0 15,0 0-15,0 0 0,0 1 0,0-1 16,21-21-16,1 21 16,20-21-16,-21 0 0,0 0 0,22 0 15,-1 0-15,0 0 0,22 0 0,-22-21 0,0 0 16,22 21-16,-1-22 0,-20 1 16,20-21-16,-20 21 0,-1-22 15,0 22-15,-21-21 0,22 0 0,-22-1 16,0 1-16,0 0 0,-21-1 0,0 22 15,0 0-15,0-21 0,0 20 0,0 1 16,-21 0-16,0 21 16,0 0-16,0 0 0,-22 0 0,22 21 15,0 0-15,0 1 0,0-1 16,-1-21-16,22 21 0,-21 0 0,21 0 16,0 0-16,0 1 0,0 20 15,21-21-15,1 0 0,-1 0 0,0 22 16,0-22-16,0 0 0,-21 0 0,21 22 15,1-22-15,-1 0 0,-21 0 0,0 0 16,0 0-16,0 1 0,0-1 16,0 0-1,-21-21-15,-1 0 16,1 0-16,0 0 16,0 0-1,42 0 32,0 0-31,0 0-16,1 0 0,-1 0 15,0 0-15,0 0 0,0 0 0,0 0 16,22 0-16,-22 0 0,21 0 0,1 0 16,-22 0-16,21 0 0,-21-21 0,22 0 15,-22-1-15,0 1 0,0-21 0,0 21 16,0-22-16,1 1 0,-1 0 15,0-1-15,0-20 0,0 21 16,0-1-16,1 1 0,-22 0 0,0-1 0,21 1 16,-21 0-16,21-1 0,-21 1 15,0 0-15,0 20 0,0 1 0,0 0 16,0 0-16,0 42 16,0 0-1,-21 0-15,21 1 0,-21-1 0,-1 21 16,22-21-16,-21 22 0,0-1 0,0-21 15,21 21-15,-21 1 0,0-1 0,-1 0 16,22 1-16,-21-1 0,21 0 0,-21 1 16,21-1-16,-21 0 0,21 1 15,0-22-15,0 0 0,0 21 0,0-20 16,0-1-16,42 0 0,-21 0 0,1-21 16,20 21-16,-21-21 0,21 0 0,1 0 15,-1 0-15,0 0 0,1 0 16,-22 0-16,21 0 0,-21-21 0,22 0 15,-43 0-15,21 0 0,0-1 16,-21 1-16,0-21 0,21 21 0,-21 0 16,0-22-16,0 22 0,0 0 0,0 0 15,-21 21-15,0-21 0,0 21 16,0 0-16,-1 0 0,22 21 16,0 0-1,0 0-15,0 0 16,0 0-16,0 1 0,22-1 15,-22 0-15,21 0 0,-21 0 16,0 0-16,0 1 0,0-1 16,0 0-16,0 0 0,0 0 15,21-21-15,-21 21 16,21-21-16,0 0 16,0 0-16,1 0 15,-1 0-15,0-21 0,0 0 16,0 0-16,0 21 0,-21-42 0,22 20 15,-1 1-15,0-21 0,-21 21 16,21-22-16,0 22 0,-21-21 0,0 21 0,0 0 16,21-1-16,-21 1 0,0 42 47,-21 1-47,21-1 0,0 0 0,-21 0 15,21 0-15,-21 0 0,21 1 0,0-1 16,0 0-16,0 0 0,0 0 0,0 0 15,0 1-15,0-1 0,21 0 16,21-21-16,-20 0 0,20 0 16,-21 21-16,21-21 0,-20 0 15,20 0-15,-21 0 0,21 0 0,1 0 16,-22-21-16,21 21 0,-21-21 0,1 0 16,-1-1-16,0 1 0,0 0 0,0 0 15,-21 0-15,0 0 0,21-1 16,-21 1-16,0 0 0,0 0 15,0 42 17,0 0-1,22-21 16,-22-21-47,0 0 15,0 0-15,0 0 16,-22 42 31,1-21-47,0 21 0,21 0 16,-21-21-16,21 21 0,-21 0 0,21 1 15,-21-1-15,21 0 0,0 0 16,0 0-16,0 0 0,0 1 15,0-1-15,0 0 0,21-21 16,0 21 0,0-21-16,0 0 0,0 0 15,22 0-15,-22 0 0,21 0 0,1 0 16,-22 0-16,21 0 0,-21-21 0,0 0 16,22 0-16,-22-1 0,0-20 0,0 21 15,0-21-15,1-1 0,-1 1 0,0 0 16,0-1-16,-21 1 0,21 0 15,0-1-15,-21 1 0,22 0 0,-22 20 16,0-20-16,0 21 0,0 0 0,0 0 16,21-1-16,-42 44 15,21-1 1,-22-21-16,1 42 0,21-21 0,0 0 16,-21 1-16,21 20 0,-21-21 15,21 21-15,0-20 0,0 20 16,-21 0-16,21-21 0,0 22 0,0-1 15,0-21-15,0 22 0,0-22 0,0 21 16,21-21-16,0 0 0,0 22 0,22-22 16,-22 0-16,0 0 0,21-21 0,1 21 15,-22-21-15,21 0 0,-21 0 16,0 0-16,1 0 0,-1 0 0,0 0 16,0 0-16,-21-21 0,0 0 15,0 0-15,0 0 0,0 0 0,0-1 16,0 1-16,0-21 0,0 21 0,0 0 15</inkml:trace>
  <inkml:trace contextRef="#ctx0" brushRef="#br0" timeOffset="85060.01">19156 10224 0,'0'0'16,"-21"0"-16,42 0 15,0-22 1,0 22-16,21 0 15,-20 0-15,-1 0 0,0 0 0,21-21 16,-21 21-16,1 0 0,-1 0 0,0 0 16,-21-21-1,0 0 1,0 0-16,-21 21 0,0 0 16</inkml:trace>
  <inkml:trace contextRef="#ctx0" brushRef="#br0" timeOffset="85251.97">18690 9948 0,'-21'0'15,"42"0"-15,-63 0 0,21 0 0,-1 0 16,1 0 46,0 0-62,0 0 0,0 0 0,0 0 16,-22 0-16</inkml:trace>
  <inkml:trace contextRef="#ctx0" brushRef="#br0" timeOffset="85429.87">17420 10033 0,'0'0'0,"-21"21"0,21 0 16,0 1-1,21-22-15,21 0 0,-20 0 0,20 0 0,0 0 16,-21 0-16,22 0 0,-1 0 0,0 0 16,1 0-16,-22 0 0,21 0 15,-21 0-15,22-22 0,-22 1 0,0 21 16,0-21-16,22 0 0</inkml:trace>
  <inkml:trace contextRef="#ctx0" brushRef="#br0" timeOffset="85884.67">21675 9864 0,'0'0'0,"0"-21"0,0-1 15,-22 22 1,1 0-1,21 22-15,-21-1 0,21 0 16,-21 21-16,0-21 0,0 22 0,21-1 16,-22 0-16,1 1 0,21-1 15,0 0-15,-21 1 0,21-1 0,-21 0 16,21 1-16,0-1 0,0 0 0,-21-20 16,21 20-16,0-21 0,0 0 0,0 0 15,0 1-15,0-1 0,-21 0 0,21 0 16,-22-42 15,1 0-31</inkml:trace>
  <inkml:trace contextRef="#ctx0" brushRef="#br0" timeOffset="86728.85">21082 10308 0,'0'0'0,"21"0"16,0 0-16,0 0 15,22 0-15,-1 0 0,0 0 0,22 0 16,-22 0-16,22 0 0,-1 0 0,1 0 16,-1-21-16,1 21 15,-1-21-15,1 0 0,-22 21 0,0-21 16,1-1-16,-1 1 0,-21 0 0,22 0 16,-22-21-16,0 20 0,0-20 0,-21 21 15,0-21-15,21 20 0,-21-20 16,0 21-16,0 0 0,0 0 0,-21 21 31,21 21-31,-21 0 0,0 0 0,21 21 16,-21-20-16,-1 20 0,22-21 0,-21 21 15,0 1-15,21-22 0,-21 21 16,0-21-16,21 22 0,-21-22 0,-1 21 16,1-21-16,21 22 0,-21-22 15,0 0-15,21 0 0,0 0 0,-21 1 16,21-1-16,-21 0 0,-1 0 15,44-42 17,-1 0-32,0 0 15,0-1-15,0 1 0,0 0 16,22 0-16,-22 0 0,0 0 0,21-1 16,-20 1-16,-1 0 0,0 0 15,0 21-15,0-21 0,0 21 0,-21 21 31,0 0-31,0 0 16,0 0-16,0 1 0,0-1 0,0 0 16,0 0-16,0 43 15,0-43-15,0 0 0,0 0 0,0 0 16,22 0-16,-1 1 0,0-22 16,0 21-16,0-21 0,0 0 0,22 21 15,-22-21-15,21 0 0,-21 0 0,22 0 16,-22 0-16,21 0 0,-21 0 15,1-21-15,-1 21 0,0-21 0,0-1 16,0 1-16,0 0 0,1-21 16,-1 21-16,-21-22 0,0 22 0,0 0 0,0-21 15,0 20-15,0 1 16,-21 21-16,-1 0 16,1 0-16,0 0 0,0 21 0,0 1 15,0-1-15,-1 0 0,1 0 0,0 0 16,21 0-16,0 22 0,0-22 0,0 0 15,0 0-15,0 0 0,21-21 0,0 22 16,1-1-16,-1-21 0,0 21 16,0-21-16,21 0 0,-20 21 0,20-21 15,-21 0-15,21 0 0,1 21 0,-22-21 16,0 0-16,0 0 0,0 0 16,1 0-16,-1 0 0,-64 0 31,22 0-31</inkml:trace>
  <inkml:trace contextRef="#ctx0" brushRef="#br0" timeOffset="88100.06">3217 12531 0,'0'0'0,"-21"0"16,21-21-16,-21 21 15,21-22 17,0 1-32,0 0 15,0 0-15,0 0 16,0 0-16,0-1 16,0 1-16,0 0 0,0 0 0,0-21 15,-21 20-15,21 1 0,-21 21 0,-1-21 16,-20 0-16,21 21 0,0 0 15,0 0-15,-22 0 0,22 0 0,-21 21 16,-1 0-16,22 22 0,0-22 0,0 21 16,0-21-16,0 22 15,-1-1-15,22 0 0,0-21 0,0 22 16,0-1-16,0-21 0,0 22 0,0-22 16,0 0-16,22 0 0,-22 0 15,21 0-15,0-21 0,0 0 0,0 0 16,0 0-16,1 0 0,-1 0 0,0 0 15,0-21-15,21 0 0,-20 0 16,20 0-16,-21 0 0,21-1 0,-20-20 16,20 21-16,-21-21 0,0-1 0,0 1 15,1 0-15,-1-1 0,0-20 16,0-1-16,-21 22 0,21-22 0,-21 1 16,0-1-16,0 22 0,0-21 0,0 20 15,0 1-15,0 0 0,0 20 16,0-20-16,0 21 0,0 0 15,0 0-15,-21 21 0,0 0 16,0 0-16,0 21 16,-1 0-16,22 21 0,-21-21 15,21 22-15,0-1 0,0 0 0,-21 22 16,21-22-16,0 22 0,0-22 0,0 0 16,0 22-16,0-22 0,0 1 15,0-1-15,0 0 0,0 1 0,21-1 16,0-21-16,1 0 0,-22 0 0,21 1 15,0-1-15,0 0 0,0-21 16,0 0-16,1 21 0,-1-21 16,0 0-16,0 0 0,0 0 0,22 0 15,-22-21-15,0 21 0,0-21 0,0 0 16,0-1-16,-21 1 0,22 0 16,-22 0-16,21 0 0,-21 0 0,0-1 15,0 1-15,0 0 0,0 42 31,0 0-15,0 1-16,0-1 0,0 0 16,0 0-16,0 0 15,0 0-15,0 1 16,0-1-16,0 0 0,0 0 16,21-42 15,0 0-31</inkml:trace>
  <inkml:trace contextRef="#ctx0" brushRef="#br0" timeOffset="88279.96">3704 11980 0,'0'0'0,"-42"0"15,21 0 1,-1 0-16</inkml:trace>
  <inkml:trace contextRef="#ctx0" brushRef="#br0" timeOffset="88771.72">4000 12340 0,'0'0'16,"-21"0"-16,21-21 15,0 0-15,0 0 16,0 0-16,21-1 15,1 22-15,-1 0 16,0 0-16,0 0 0,0 22 0,0-22 16,1 21-16,-1 0 0,0 0 0,-21 21 15,0-20-15,21-1 16,-21 0-16,0 0 0,0 0 0,0 0 16,0 1-16,0-1 0,0 0 0,0 0 15,-21 0-15,0 0 0,21-42 47,0 0-47,0 0 0,21 21 16,-21-42-16,21 20 0,0 1 0,0 0 15,1-21-15,-1 21 0,0-22 0,0 22 16,0-21-16,0 21 0,1-22 16,20 22-16,-21 0 0,21 0 15,-20 21-15,-1-21 0,0 21 0,0 0 16,0 0-16,0 0 0,1 0 15,-1 0-15,-21 21 16,21-21-16,-21 21 0</inkml:trace>
  <inkml:trace contextRef="#ctx0" brushRef="#br0" timeOffset="89175.93">4635 12319 0,'0'42'15,"0"-20"-15,0-1 16,22-21 0,-1 0-16,0 0 0,0 0 0,0 0 15,0-21-15,22 21 0,-22-22 16,0 1-16,21 21 0,-20-21 0,-1 0 16,0 21-16,0-21 0,0 0 0,-21-1 15,0 1-15,0 0 0,-21 0 16,0 21-1,0 0-15,0 0 0,-22 0 0,22 21 16,0 0-16,-21-21 0,20 43 16,1-22-16,0 0 0,0 0 0,0 0 15,21 22-15,-21-22 0,21 0 0,0 0 16,0 0-16,0 0 0,0 1 16,0-1-16,0 0 0,21 0 0,0 0 15,0-21-15,0 21 0,22-21 0,-22 0 16,21 0-16,0 0 0,-20 0 0,20 0 15,0 0-15,1 0 0,-1 0 16,0 0-16,1 0 0,20 0 0,-21-21 16,22 21-16,-22-21 0,22 0 0,-22 0 15,0 21-15,1-21 0,-1-1 0,0 1 16,-20 0-16</inkml:trace>
  <inkml:trace contextRef="#ctx0" brushRef="#br0" timeOffset="89692.22">5715 12404 0,'0'-43'0,"0"1"15,0 21-15,0 127 0,0-233 0,0 106 0,-21-1 0,0 22 16,21-21-16,-22 21 0,1-21 15,0 21-15,0 0 0,0 0 16,0 21-16,-1 0 0,1 1 16,0-1-16,0 0 0,0 0 0,0 0 15,-1 0-15,22 1 0,-21 20 0,21-21 16,-21 0-16,21 0 0,0 1 0,0-1 16,0 0-16,0 0 0,0 0 0,21 0 15,0 1-15,1-1 0,-1-21 16,21 0-16,-21 21 0,22-21 0,-1 0 15,-21 0-15,21 0 0,1 0 16,-1 0-16,0-21 0,1 0 0,-1 21 0,0-22 16,1 1-16,-1 0 0,-21 0 15,22-21-15,-22 20 0,0-20 0,0 0 16,0-1-16,-21 1 0,0 0 16,21-1-16,-21-20 0,0 21 0,0-1 15,0-20-15,0 20 0,0 1 0,0 21 16,0-21-16,0 20 0,0 1 0,0 0 15,-21 42 1,0 22 0,21-22-16,0 0 15,0 21-15,-21 1 0,0-1 0,21 0 16,-21 1-16,21-1 0,0 0 0,0 1 16,-22-1-16,22-21 0,0 21 15,0 1-15,0-1 0,0-21 0,0 0 16,0 22-16,0-22 0,22 0 0,-1-21 15,-21 21-15,21 0 0,0-21 0,0 0 16,0 0-16,1 0 0,-1 0 0,0 0 16,0 0-16,0 0 0,0-21 0,1 21 15,-1-21-15,-21 0 0,0 0 16,0 0-16,0-22 0,0 22 16,0 0-16</inkml:trace>
  <inkml:trace contextRef="#ctx0" brushRef="#br0" timeOffset="89864.12">6054 12192 0,'0'0'0,"-22"0"16,44 0-1,-1 0 1,0 0-16,0 0 0,0 0 0,0 0 16,22-21-16,-22 21 0,0 0 0,21-21 15,-20 21-15,-1-21 0,21 21 0,-21-22 16,0 1-16,1 21 0,-1-21 15,0 0-15</inkml:trace>
  <inkml:trace contextRef="#ctx0" brushRef="#br0" timeOffset="92172.23">7408 12446 0,'0'0'0,"0"21"16,-21 0-16,0-21 0,42 0 31,0-21-31,0 21 16,1-21-16,-22 0 0,21 0 15,0 0-15,0 21 0,-21-22 0,0-20 16,0 21-16,0 0 0,0 0 0,0-22 15,0 22-15,0-21 0,-21 21 0,0-1 16,0 1-16,-1 0 0,1 21 0,0 0 16,0 0-16,0 0 0,0 0 15,-22 0-15,22 21 0,0 0 0,-21 22 16,20-22-16,-20 0 0,21 21 16,0-20-16,0 20 0,-1-21 0,1 21 0,0-20 15,0 20-15,21-21 0,0 0 0,0 0 16,0 1-16,0-1 15,0 0-15,21-21 0,0 0 0,0 21 16,1-21-16,-1 0 0,21 0 0,0 0 16,-20 0-16,20 0 0,0-21 0,1 0 15,-22 21-15,21-21 0,0-1 0,-20 1 16,20 0-16,-21 0 0,0 0 16,-21-22-16,21 22 0,-21 0 0,22-21 15,-22 21-15,0-1 0,0 1 0,0 0 16,0 0-16,0 0 0,0 42 15,0 0 1,0 0-16,0 22 16,0-22-16,0 0 0,0 0 15,0 0-15,0 0 0,0 1 0,0-1 16,0 0-16,0 0 0,0 0 0,21-21 16,0 21-16,0-21 0,0 22 15,0-22-15,1 0 0,-1 0 0,21 0 16,-21 0-16,0 0 0,22 0 15,-22-22-15,21 22 0,-21-21 0,1 0 16,20 21-16,-21-21 0,0 0 0,0 0 16,1-22-16,-1 22 0,-21 0 15,21-21-15,-21-1 0,21 22 0,0-21 0,-21 21 16,0-1-16,21 1 16,-21 0-16,22 21 0,-22 21 31,0 0-31,0 1 0,0-1 15,0 0-15,0 0 16,21-21 31,-21-21-47,0 0 0,21 21 16,-21-21-16,0-1 0,0 1 15,0 0-15,0 0 16,0 0-16,0 0 0,0-1 15,-21 44 1,0 20-16,21-21 16,-22 0-16,22 0 0,-21 22 0,0-22 15,21 21-15,-21-21 0,21 22 16,-21-22-16,21 0 0,-21 21 0,21-20 16,0-1-16,0 0 0,0 0 0,0 0 15,21 0-15,0-21 0,0 0 16,0 0-16,0 22 0,1-22 0,-1 0 15,21 0-15,-21 0 0,0 0 16,22-22-16,-1 22 0,-21-21 16,0 0-16,22 21 0,-22-21 0,0 0 15,0 0-15,0-22 0,1 22 0,-1 0 16,0 0-16,-21-22 0,21 22 0,-21 0 16,0 0-16,21 0 0,-21 0 0,0-1 15,21 22 1,-21 22 15,0-1-15,0-42 46,0-1-46,0 1-16,0 0 15,0 42 17,-21 0-32,0-21 0,0 43 15,21-22-15,0 0 0,-21 21 0,21-20 16,-21-1-16,21 21 0,0-21 0,0 0 16,0 22-16,0-22 0,0 0 15,0 0-15,0 0 0,21 1 16,0-22-16,21 0 0,1 21 15,-1-21-15,0 0 0,22 0 0,-22 0 16,22 0-16,-1 0 0,-21 0 0,22-21 16,-22 21-16,1-22 0,-1 1 0,0 0 15,-21 0-15,22 0 0,-22 0 0,0-1 16,0-20-16,0 21 0,-21-21 16,0-1-16,0 22 0,0-21 0,0 21 15,0-22-15,0 22 0,0 0 16,0 0-16,-21 21 15,0 0-15,0 0 0,21 21 16,0 0-16,-21 0 0,0 0 0,21 1 16,-22-1-16,22 21 0,0-21 15,0 0-15,0 1 0,0-1 0,0 0 16,0 0-16,0 0 0,0 0 0,0 1 16,0-1-16,22 0 15,-1-21-15,0 0 0,0 0 16,0 0-16,0 0 0,22 0 15,-22 0-15,0 0 0,21-21 16,-20 0-16,20-1 0,0 22 16,-21-21-16,22 0 0,-22 0 0,0 0 0,0-22 15,0 22-15,1 0 0,-22 0 16,0 0-16,0 0 0,0-1 0,0 1 16,-22 21-1,1 0-15,0 0 16,0 21-16,21 1 0,-21-22 15,21 21-15,0 0 0,0 0 0,0 0 16,0 0-16,0 1 16,21-1-16,0 0 0,0 0 15,0 0-15,1-21 0,-1 21 16,0 1-16,0-22 0,-21 21 0,21 0 16,-21 0-1,0 0 1,-21-21-1,0 0-15,0 0 16,0 0-16,-1 0 16,1-21-16,0 21 15,0 0 1,42 0 15,0 21-15,0-21-16,1 0 0,-1 0 15,0 0-15,0 0 16,0 0-16,22 0 0,-22 0 0,21 0 16,0 0-16,1 0 0,-1-21 0,-21 21 15,22-21-15,-1 0 0,-21 21 0,0-21 16,0-1-16,1 22 0,-1-21 0,0 0 16,-21-21-16,0 21 0,0-1 0,0 1 15,0 0-15,0 0 0,0 0 16,-21 21-1,0 0-15,-1 0 16,22 21 0,0 0-16,0 0 0,0 0 0,0 1 15,0-1-15,0 0 0,22 0 16,-22 0-16,21 0 0,-21 1 16,0-1-16,0 0 0,0 0 15,0 0-15,-21 0 16,-1-21-16,1 0 0,0 22 0,0-22 15,0 0-15,0 0 0,-1 0 0,1 21 16,0-21-16,0 0 0,0 0 16,0 0-16,-1 0 0,1-21 15,0-1-15,0 22 0,-21-21 0,20 0 16</inkml:trace>
  <inkml:trace contextRef="#ctx0" brushRef="#br0" timeOffset="92671.95">8932 12065 0,'0'0'0,"21"0"0,1 0 0,-22-21 15,21 0-15,0 21 0,-21-21 0,0-1 16,0 1 0,-21 21-1,0 21-15,-1 1 0,1-1 0,0 0 16,-21 0-16,21 21 0,-1-20 0,1-1 15,0 21-15,0-21 0,0 0 0,0 22 16,-1-22-16,1 0 0,21 0 0,0 0 16,0 1-16,21-22 15,1 21-15,-1-21 16</inkml:trace>
  <inkml:trace contextRef="#ctx0" brushRef="#br0" timeOffset="104899.58">12658 11790 0,'0'0'0,"0"-21"0,0 0 15,0-1-15,-22 1 0,22 0 0,0 0 16,-21 0-16,21 0 0,0-1 0,0 1 16,0 0-16,0 0 15,0 42 1,0 0-1,0 0-15,0 22 0,0-22 0,0 21 16,-21-21-16,21 22 0,-21-1 0,21 0 16,-21 1-16,21 20 0,0-20 0,-21-1 15,-1 21-15,1-20 0,21-1 0,-21 0 16,0 1-16,0-1 0,0 0 0,21-20 16,0-1-16,-22 21 0,22-21 15,0 0-15,0 1 0,22-22 31,-1 0-31,0-22 0,0 1 16,0 21-16,0-21 0,1 0 0,20-21 16,-21 20-16,21 1 0,-20-21 0</inkml:trace>
  <inkml:trace contextRef="#ctx0" brushRef="#br0" timeOffset="105227.4">12912 12086 0,'0'0'0,"21"-21"0,0 0 0,-21 0 0,21 21 15,-21 21 1,0 0-1,0 0-15,0 0 0,-21 1 0,21-1 16,-21 21-16,21-21 0,0 0 0,-21 1 16,-1-1-16,22 0 0,0 0 15,0 0-15,0 0 0,0 1 16,0-1-16,22-21 0,-1 0 16,0 0-16,0 0 0,21 0 15,-20 0-15,-1 0 0,21-21 0,-21 21 16,22-22-16,-22 1 0,0 0 0,0 0 15,0-21-15,-21 20 0,0-20 0,0 21 16,0-21-16,0 20 0,0 1 16,-21-21-16,0 21 0,0 21 0,0-21 15,-22 21-15,22 0 0,-21 0 0,-1 0 16,1 0-16,0 0 0,-1 0 0,1 0 16,0 0-16,21 0 0,-22 0 0,22 0 15,-21 0-15,21 0 0,-1 0 16,1 0-16,0 0 0</inkml:trace>
  <inkml:trace contextRef="#ctx0" brushRef="#br0" timeOffset="105424.29">12446 11811 0,'0'0'0,"-21"0"0,21-21 31,21 21-31,0 0 0,0 0 0,0 0 0,1-21 15,-1 21-15,21 0 0,0 0 0,-20 0 16,20 0-16,0-21 16,1 21-16,20 0 0,1-22 0,-22 22 15,21 0-15,22-21 0,-21 21 0,-1-21 16,22 21-16</inkml:trace>
  <inkml:trace contextRef="#ctx0" brushRef="#br0" timeOffset="105700.13">14414 11494 0,'0'-22'15,"0"1"-15,-21 21 0,0 0 16,0 0-16,21 21 0,-21-21 16,21 22-16,-21 20 0,21-21 0,-22 21 15,22-20-15,0 20 0,0 0 0,0 1 16,0-1-16,0 0 0,0 1 0,0-1 15,0 0-15,0 1 0,0-1 16,0 0-16,0-21 0,0 22 0,0-1 16,0-21-16,0 0 0,0 1 0,0-1 15,0 0-15,0 0 0,0 0 0,0-42 32</inkml:trace>
  <inkml:trace contextRef="#ctx0" brushRef="#br0" timeOffset="106443.7">13928 12023 0,'0'0'16,"-43"-21"-1,43-1-15,21 22 16,1 0-16,20-21 0,-21 21 0,43-21 16,-22 21-16,21-21 0,-20 0 0,20 21 15,1-21-15,-22-1 0,22 1 0,-22 0 16,0 0-16,1 0 0,-1 0 0,0-22 15,-21 22-15,1 0 0,-1 0 16,-21 0-16,0-1 0,0 1 16,0 0-16,-21 21 15,-1 0-15,1 0 0,0 21 16,0-21-16,0 21 0,0 22 0,-1-22 16,22 21-16,-21-21 0,21 22 0,-21-22 15,21 21-15,0 1 0,0-1 0,0-21 16,-21 21-16,21 1 0,0-22 15,-21 21-15,21-21 0,-21 1 0,21 20 16,0-21-16,-22 0 0,22 0 16,0-42 15,22 0-15,-22 0-16,21 0 0,0 0 0,-21-1 15,21 1-15,0-21 0,-21 21 16,21 0-16,-21-1 0,22 1 15,-1 21-15,0 0 0,0 21 16,-21 1 0,0-1-16,21 0 0,-21 0 15,0 0-15,21 0 0,-21 1 0,0-1 16,22 0-16,-1 0 0,0-21 16,0 21-16,0-21 0,0 0 15,22 0-15,-22 21 0,21-21 0,1 0 16,-1 0-16,0 0 0,22 0 15,-22 0-15,0-21 0,1 0 0,-1 21 16,-21-21-16,22 0 0,-22 0 0,0-22 16,-21 22-16,0-21 0,0 21 0,0-1 15,0-20-15,0 21 0,0 0 0,-21 21 16,0-21-16,-1 21 0,1 0 0,0 0 16,0 0-16,0 0 0,0 21 15,-1-21-15,1 21 0,0 0 0,21 0 16,0 0-16,0 1 0,0-1 15,0 0-15,0 0 0,21 0 0,0 0 16,1-21-16,-22 22 0,42-1 0,-21-21 16,0 0-16,0 21 0,1-21 0,-1 0 15,21 0-15,-21 0 0,0 0 0,22 0 16,-22 0-16,0 0 0,21-21 0,-20 0 16,20 21-16,-21-22 0</inkml:trace>
  <inkml:trace contextRef="#ctx0" brushRef="#br0" timeOffset="108125.02">17272 11938 0,'0'0'0,"-21"21"15,42-21 1,0-21 0,0 21-16,0-21 0,1 21 15,-1-21-15,0 0 0,-21-1 16,21 1-16,-21 0 0,0 0 0,0 0 16,0 0-16,-21-1 15,0 22-15,-22 0 0,22 0 0,0 0 16,-21 0-16,21 0 0,-22 0 0,1 0 15,0 22-15,20 20 0,-20-21 0,21 0 16,-21 0-16,20 1 0,1 20 0,0-21 16,0 21-16,0-20 0,21-1 15,0 0-15,0 0 0,0 0 0,0 0 16,0 1-16,0-1 0,21-21 0,0 0 16,0 21-16,0-21 0,1 0 0,20 0 15,-21 0-15,21 0 0,-20 0 0,20-21 16,0 0-16,-21-1 0,22 1 0,-22 0 15,21 0-15,-21-21 0,22 20 16,-22-20-16,0 0 0,0-1 16,0 1-16,1 0 0,-22-22 0,21 22 15,-21-22-15,0 1 0,0 21 0,0-22 16,0 1-16,0 20 0,0 1 0,0 21 16,0-22-16,-21 22 0,-1 21 15,1 0-15,21 21 0,-21 22 16,0-22-16,0 21 0,21 1 15,0 20-15,0-21 0,-21 1 0,21-1 16,-22 22-16,22-22 0,0 0 0,0 22 16,0-22-16,0 0 0,0 1 0,22-1 15,-1-21-15,-21 22 0,21-22 0,21 21 16,-21-21-16,1 0 0,20 1 16,-21-22-16,21 0 0,1 21 0,-1-21 15,0 0-15,1 0 0,-22 0 0,21-21 16,1-1-16,-22 22 0,21-21 15,-21-21-15,0 21 0,1 0 0,-1-22 16,0 22-16,-21-21 0,0 21 0,0-22 16,0 22-16,0 0 0,0 0 0,0 0 15,-21-1-15,0 22 0,-1 0 0,-20 0 16,21 0-16,0 22 0,0-22 0,-22 21 16,22 0-16,0 0 0,0 0 0,0 0 15,-1 22-15,1-22 0,0 0 16,21 0-16,-21 0 0,21 1 15,0-1-15,0 0 0,0 0 0,0 0 16,0 0-16,21-21 0,0 0 0,0 22 16,22-22-16,-22 0 0,0 0 0,0 0 15,0 0-15,1 0 0,-1 0 0,0-22 16,0 1-16,0 0 0,0 21 0,1-21 16,-1-21-16,-21 20 0,0 1 0,21-21 15,0 21-15,-21 0 0,0-1 0,0 1 16,0 0-16,0 0 0,0 42 31,0 0-15,-21-21-16,0 21 0,21 1 0,0-1 15,0 0-15,0 0 0,0 0 0,0 0 16,0 1-16,0-1 0,0 0 0,0 0 16,0 0-16,21 0 0,0-21 0,0 22 15,0-22-15,1 0 0,20 0 0,-21 0 16,21 0-16,-20 0 0,20 0 0,0 0 15,-21-22-15,22 1 0,-1 0 16,-21 0-16,0 0 0,22-22 16,-22 1-16,0 0 0,0-1 0,0 1 0,1 0 15,-1-1-15,-21-20 0,21 21 16,-21-1-16,21-20 0,-21 20 0,0 1 16,0 0-16,0 21 0,0-22 0,0 22 15,0 42 1,0 0-16,-21 1 0,0 20 15,0 0-15,-1 1 0,1-1 0,0 0 16,0 1-16,0-1 0,0 21 0,-1-20 16,1-1-16,0 0 0,21 1 0,-21-1 15,21 0-15,0 1 0,0-22 0,0 21 16,0-21-16,21 1 0,0-1 0,0 0 16,1 0-16,20 0 0,0-21 15,1 0-15,-1 21 0,0-21 16,1 0-16,20 0 0,-21 0 0,1-21 15,-1 0-15,-21 0 0,22 0 0,-22 0 16,0-1-16,0-20 0,0 0 0,-21 21 16,0-22-16,0 22 0,0 0 0,0 0 15,0 0-15,-21 21 16,0 0-16,-21 0 0,20 0 16,1 0-16,0 21 0,-21 0 0,21 0 15,-1 0-15,1 0 0,0 1 0,21-1 16,0 0-16,-21 0 0,21 0 0,0 0 15,0 1-15,0-1 0,21 0 16,0-21-16,0 0 16,1 0-16,-1 0 0,0 0 0,0 0 15,0 0-15,0-21 0,1 0 16,-1-1-16,0 1 16,0 0-16,-21 0 0,21 0 0,0-22 15,-21 22-15,22 0 0,-22 0 0,0 42 31,0 0-15,0 0-16,0 1 0,-22-22 0,22 21 16,0 0-16,-21 0 0,21 0 0,0 0 15,0 1-15,0-1 16,21-21-16,1 0 16,-1 0-16,0 0 0,21 0 15,-21 0-15,1 0 0,-1 0 16,0-21-16,0-1 0,-21 1 15,0-21-15,0 21 0,0 0 0,0-22 16</inkml:trace>
  <inkml:trace contextRef="#ctx0" brushRef="#br0" timeOffset="108306.32">18542 11578 0,'0'0'0,"-21"21"16,21 1-16,0-1 15,21-21-15,21 0 16,-21 0-16,22 0 0,-1 0 0,0 0 16,1 0-16,-1 0 0,0 0 15,22 0-15,-22-21 0,1 21 0,-1-22 16,0 22-16,22-21 0</inkml:trace>
  <inkml:trace contextRef="#ctx0" brushRef="#br0" timeOffset="110079.53">20341 12002 0,'0'0'0,"21"0"0,22 0 0,-22 0 16,21 0-16,0-22 0,1 1 0,-1 0 15,0 21-15,1-42 0,-1 21 0,0-1 16,1 1-16,-1-21 0,0 21 0,1-22 16,-22 1-16,21 0 0,-21-1 15,22-20-15,-22 21 0,0-22 0,-21 22 16,21-22-16,-21 22 0,0-22 16,0 22-16,0 0 0,0 21 0,0-1 15,0 1-15,0 0 0,-21 21 0,0 0 16,0 0-16,-22 21 0,22 22 15,0-22-15,-21 42 0,21-20 16,-22 20-16,22 1 0,-21 20 0,-1-20 16,1-1-16,21 22 0,-21 0 0,-1-22 15,22 22-15,0-1 0,-21 1 0,20 0 16,1-22-16,0 22 0,21 0 0,0-1 16,0 22-16,0-21 0,0-1 0,0 22 15,0-21-15,0 0 0,21-1 16,0 1-16,-21-22 0,22 1 15,-1-1-15,-21-20 0,21-1 0,0 0 16,0-20-16,0-1 0,22 0 0,-22-21 16,0 0-16,21 0 0,1-21 0,-1 0 15,0-1-15,-20-20 0,20 21 0,0-21 16,-21-1-16,1-20 0,-1 20 0,0-20 16,0-1-16,-21 1 0,0-1 0,0 1 15,0-22-15,0 22 0,0 20 0,-21-20 16,0-1-16,-22 22 0,22-21 15,-21 20-15,21 1 0,-22 0 0,1 20 16,0-20-16,-1 21 0,1-21 16,0 20-16,-1 1 0,1 21 0,21-21 15,0 21-15,21-21 0,0 0 16,42 0 0,-21 21-16,0 0 0,22-22 0,-1 22 15,0-21-15,1 21 0,-1-21 16,22 0-16,-22 0 0,0 0 0,1-1 15,-22 1-15,21 0 0,0-21 0,-20 21 16,-1-22-16,0 22 0,0 0 0,0-21 16,-21 20-16,0 1 0,21 0 0,-21 0 15,-21 21 1,0 21 0,0 0-16,0 0 0,0 1 0,21-1 15,0 21-15,-22-21 0,22 0 0,0 22 16,-21-22-16,21 0 0,0 0 0,0 0 15,0 1-15,0-1 0,21 0 0,1 0 16,-1-21-16,0 21 0,0-21 0,21 0 16,-20 0-16,20 0 0,0 0 15,1 0-15,-1 0 0,-21 0 0,21-21 16,1 0-16,-1 0 0,-21 0 16,22-1-16,-22 1 0,21 0 0,-21-21 0,0 21 15,1-22-15,-22 22 0,0 0 0,21-21 16,-21 20-16,-21 44 31,-1-1-15,1 0-16,0 0 0,0 0 0,0 0 15,0 1-15,21 20 0,0-21 0,-22 0 16,22 0-16,0 1 0,0-1 0,0 0 16,0 0-16,22 0 0,-1-21 15,0 21-15,0-21 16,21 0-16,-20 0 0,-1 0 15,21 0-15,-21 0 0,0 0 0,1 0 16,-1-21-16,0 0 0,0 0 0,0 0 0,-21 0 16,21-1-16,-21-20 0,0 21 15,0-21-15,0 20 0,0 1 16,-21-21-16,0 21 0,0 0 0,0 21 16,0-22-16,-1 22 0,1 0 0,0-21 15,0 21-15,0 0 0,63 0 31,0 0-15,-20 0-16,-1 0 0,0 0 16,21 0-16,-21 0 0,1 0 0,20 0 15,-21 0-15,0 0 0,0 0 0,1 21 16,-1-21-16,0 22 0,-21-1 16,0 0-16,21 0 0,-21 0 0,0 0 15,0 1-15,0-1 0,0 0 0,0 0 16,0 21-16,0-20 0,-21-1 15,21 0-15,-21 0 0,21 0 0,0 0 16,-21 1-16,-1-1 0,22 0 16,-21-21-1,0 0-15,0 0 16,21-21-16,0 0 16,0-1-16,0 1 15,-21 0-15,21 0 0,0 0 0,0-22 16,0 22-16,0-21 0,21 0 0,0 20 15,0-20-15,0 0 0,1-1 0,20 1 16,0 21-16,-21-21 0,22-1 0,-1 22 16,0 0-16,1 0 0,-1 0 15,0 21-15,-20 0 0,20 0 0,-21 0 16,21 21-16,-20 0 0,-1-21 0,-21 42 16,0-21-16,21 1 0,-21-1 0,0 0 15,0 0-15,0 0 0,0 0 0,0 1 16,0-1-16,21-21 15,-21-21 17,21 21-32,-21-22 0,21 1 0,-21 0 15,22 0-15,-1 0 0,-21 0 0,21-22 16,0 22-16,0 0 0,0-21 0,1 20 16,20-20-16,-21 0 0,21 21 15,-20-1-15,20 1 0,-21 0 0,21 21 16,-20 0-16,20 0 0,-21 21 0,0 0 15,0 22-15,1-22 0,-1 21 0,0 1 16,-21-1-16,0 0 0,21-21 0,-21 22 16,0-1-16,0-21 0,0 22 15,0-22-15,0 21 0,-21-21 16,21 0-16,-21 22 0,0-22 0,-1 0 16,1 0-16,0 0 0,-21 1 0,21-22 15,-22 21-15</inkml:trace>
  <inkml:trace contextRef="#ctx0" brushRef="#br0" timeOffset="110768.53">8890 13843 0,'0'0'0,"-21"-21"0,-22-21 16,43 20-16,0 1 0,0 0 15,-21 21-15,21-21 0,0 42 32,0 0-32,0 22 0,-21-1 15,21 0-15,0 1 0,0 20 0,-21-21 16,21 22-16,-21-22 0,0 22 0,21-22 16,-22 0-16,1 22 15,0-22-15,0 1 0,0-22 0,21 21 16,-21 0-16,-1-20 0,22-1 0,-21 0 15,21 0-15,-21 0 16,0-21-16,0 0 0,0 0 0,21-21 16</inkml:trace>
  <inkml:trace contextRef="#ctx0" brushRef="#br0" timeOffset="111524.08">8318 14309 0,'0'0'0,"22"-21"16,-1 21-16,0 0 0,0-22 15,21 22-15,-20-21 0,20 21 16,21-21-16,-20 0 0,20 21 0,1-21 16,20 0-16,-20-1 0,21 1 15,-22 0-15,22 0 0,-22-21 0,1 20 16,-1 1-16,1-21 0,-1 0 0,-20 20 16,-1-20-16,-21 0 0,21-1 0,-20 22 15,-1-21-15,-21 0 0,0 20 0,0 1 16,0 0-16,0 0 0,0 0 15,-21 21-15,-1 0 16,1 21-16,0 0 0,21 21 0,-21 1 16,0-22-16,0 21 0,-1 1 0,1 20 15,0-21-15,0 1 0,0-1 16,-22 0-16,22 1 0,0-1 16,0 0-16,0 1 0,0-22 0,-22 21 15,43-21-15,-21 22 0,0-22 0,21 0 16,-21 0-16,21 0 0,0-42 47,21 21-47,0-21 0,0 0 0,0 0 15,22-22-15,-22 22 0,0 0 0,21 0 16,-20 0-16,-1 0 0,21 21 0,-21-22 16,0 22-16,1 0 0,-1 0 0,0 0 15,0 0-15,0 22 0,-21-1 16,0 0-16,21 0 0,-21 0 15,0 22-15,0-22 0,0 0 0,0 0 16,0 21-16,22-20 0,-22-1 0,0 0 16,21 0-16,0 0 0,-21 0 0,21 1 15,0-22-15,0 0 0,22 21 0,-22-21 16,21 0-16,-21 0 0,22 0 0,-1-21 16,0-1-16,-20 1 0,20 0 15,0 0-15,-21 0 0,22 0 16,-22-1-16,0-20 0,0 21 0,0-21 0,1 20 15,-22-20-15,0 21 0,0 0 0,0 0 16,0-1-16,-22 22 16,1 0-16,0 0 0,0 22 15,0-1-15,0 0 0,-1 21 16,1-21-16,0 1 0,21 20 0,0-21 16,0 0-16,0 0 0,0 22 0,0-22 15,0 0-15,0 0 0,21 0 16,0-21-16,1 0 0,-1 0 0,0 0 15,21 0-15,-21 0 0,1 0 0,20 0 16,-21-21-16,21 0 0,1 21 16,-22-21-16,21 0 0</inkml:trace>
  <inkml:trace contextRef="#ctx0" brushRef="#br0" timeOffset="112739.68">11832 13991 0,'0'0'0,"0"-21"0,0-21 15,0 21 1,0-1-16,0 1 0,-21 0 0,0 0 16,21 0-16,-21 0 0,-1-1 0,1 22 15,0 0-15,0 0 16,0 0-16,0 0 0,-22 22 0,22-1 15,-21 21-15,21-21 0,-22 22 0,22-1 16,-21 0-16,21 1 0,-22-1 0,22 21 16,0-20-16,-21-1 0,20 22 0,22-22 15,0 0-15,0 1 0,0-1 0,0-21 16,22 21-16,-1-20 0,0-1 16,21 0-16,1 0 0,-1-21 0,0 0 15,1 0-15,20 0 0,-21 0 0,22-21 16,-1 0-16,1 21 0,-22-21 0,22-22 15,-1 22-15,1 0 0,-22-21 0,0-1 16,1 1-16,-22 0 0,0-1 16,0 1-16,0-22 0,-21 22 15,0 0-15,0-22 0,-21 22 0,0-22 16,0 22-16,-21 0 0,-1-1 0,1 1 16,-22 0-16,22 21 0,-21 21 0,-1 0 15,1 0-15,-1 0 0,22 0 0,-22 21 16,22 21-16,-22-21 0,22 22 15,21-1-15,-21 0 0,20 1 0,-20-1 16,42 0-16,0 1 0,0-1 0,0 0 16,0 1-16,0-1 0,42-21 0,-20 21 15,20 1-15,-21-22 0,43 0 0,-22 0 16,21 0-16,-20 1 0,20-1 16,1-21-16,-1 0 0,-20 0 0,20 0 15,1 0-15,-22 0 0,21-21 16,-20-1-16,-1 22 0,0-21 0,1 0 15,-22 0-15,0 0 0,0-22 0,0 22 16,1 0-16,-22 0 0,21 0 0,-21 0 16,0-1-16,0 44 31,0-1-31,-21-21 16,21 21-16,0 0 0,-22 0 0,22 0 15,-21 1-15,21-1 0,0 0 0,0 0 16,0 0-16,0 0 0,0 1 15,21-1 1,1-21-16,-1 0 0,0 0 0,0 0 16,0 0-16,22 0 0,-22-21 0,21 21 15,-21-22-15,22 1 0,-22 0 16,21 0-16,-21 0 0,0 0 0,1-1 16,-1-20-16,0 21 0,-21 0 0,21 0 15,-21-1-15,0 1 0,0 0 0,-21 42 31,0 0-31,21 1 16,-21-22-16,21 42 0,-22-21 0,22 0 16,0 0-16,0 1 15,0-1-15,0 0 0,0 0 0,0 0 16,0 0-16,0 1 0,22-22 0,-1 0 16,0 21-16,0-21 0,0 0 0,0 0 15,22 0-15,-22 0 0,21 0 0,1-21 16,-22-1-16,21 1 0,0 0 0,-20 0 15,20 0-15,-21 0 0,0-1 0,0-20 16,1 0-16,-1 21 0,0-22 16,0 1-16,-21 0 0,0-1 15,0-20-15,21 20 0,-21 1 0,0 0 0,21 21 16,-21-22-16,0 22 0,0 42 31,0 0-31,0 22 0,0-22 16,-21 21-16,21 1 0,-21-22 15,21 21-15,0 0 0,-21 1 0,21-1 16,-21 0-16,21-20 0,0 20 0,0 0 16,0-21-16,0 22 0,0-22 0,0 0 15,0 0-15,0 0 0,0 1 16,21-1-16,0-21 0,0 0 16,0 0-1,1-21-15,-22-1 0,0 1 16,0 0-16,0 0 0,0 0 0,0 0 15,0-1-15,0 1 0</inkml:trace>
  <inkml:trace contextRef="#ctx0" brushRef="#br0" timeOffset="112912.58">13102 14076 0,'0'0'16,"-42"21"-16,63-21 31,0 0-31,0 0 0,0 0 16,22 0-16,-22 0 0,21 0 0,1 0 15,-22 0-15,21 0 0,0 0 16,-20 0-16,20-21 0,-21 21 0,0-21 16,22 21-16,-22-21 0,0 21 0,0 0 15,21-22-15,-20 22 0</inkml:trace>
  <inkml:trace contextRef="#ctx0" brushRef="#br0" timeOffset="113352.64">13758 14012 0,'0'0'0,"0"22"0,21-22 31,1 0-31,-1 0 0,0 0 0,64 0 16,-43 0-16,0 0 15,1-22-15,-1 22 16,-21 0-16,0-21 0,0 21 0,-42 0 31,-21 0-31,21 0 0,-22 0 16,22 0-16,-21 21 0,0 1 0,-1-22 15,1 21-15,0-21 0,20 21 0,-20 0 16,21-21-16,0 21 0,0 0 16,21 1-16,0-1 15,21 0-15,0-21 0,0 21 0,21-21 16,1 21-16,-22 0 0,21-21 0,1 22 16,-1-1-16,0-21 0,-21 21 0,22 0 15,-22-21-15,0 21 0,-21 0 16,-21-21-1,0 0-15,-22 0 0,22 0 16,-21 0-16,0 0 0,-1 0 0,1 0 16,0 0-16,-1 0 0,1 0 0,21 0 15,0 0-15,-1 0 0,1-21 0,21 0 16,21 21 0,1-21-16,-1 21 0,21-21 15,0 0-15,-20 21 0,20-22 0,0 22 16,1-21-16</inkml:trace>
  <inkml:trace contextRef="#ctx0" brushRef="#br0" timeOffset="113567.52">14160 14161 0,'0'0'0,"22"-22"0,-1 1 16,0 21-16,0-21 0,-21 0 0,21 21 15,-21-21-15,0 42 32,0 0-32,0 0 15,0 0-15,-21 1 0,0 20 0,21-21 16,-21 0-16,0 0 0,21 22 0,0-22 15,-22 0-15,22 0 0,-21 0 0,21 1 16,0-1-16,0 0 0,21-21 47,-21-21-47,22 21 0,-22-21 0,0-1 16,0 1-16</inkml:trace>
  <inkml:trace contextRef="#ctx0" brushRef="#br0" timeOffset="113728.42">14224 14012 0,'0'0'16,"0"-21"-16,0 0 0,0 0 0,0 0 0,-21 0 16,21-1-1,21 22 17,0 0-32,0 0 15,0 0-15,1 0 16,-1 0-16,0 22 0,0-22 0</inkml:trace>
  <inkml:trace contextRef="#ctx0" brushRef="#br0" timeOffset="114491.97">14986 14245 0,'0'0'0,"-21"0"15,0 0-15,21-21 16,0 0-1,0 0 1,0 0-16,-22 21 0,22-22 16,-21 22-16,0 0 0,0 0 15,0 0-15,0 0 0,-1 0 0,1 0 16,0 22-16,-21-1 0,21-21 0,-1 21 16,-20 0-16,21 21 0,0-20 0,-22-1 15,22 0-15,21 21 0,-21-21 0,0 1 16,21-1-16,0 0 0,0 0 0,0 0 15,0 0-15,21-21 16,0 0-16,0 0 0,1 0 0,-1 0 16,21 0-16,-21 0 0,0 0 0,22 0 15,-22-21-15,0 0 0,0 0 16,0 0-16,1 0 0,-1-1 0,-21-20 16,21 21-16,-21-21 0,21-1 0,-21 22 15,0-21-15,0-22 0,21 22 0,-21 0 16,0-22-16,21 22 0,-21-22 15,0 22-15,0 0 0,0-22 0,0 22 16,0 21-16,0-22 0,0 22 0,0 0 16,0 0-16,0 42 15,0 0-15,0 0 0,0 22 16,0-22-16,-21 21 0,21 0 0,0 1 16,-21-1-16,21 22 0,0-22 15,0 0-15,0 1 0,0-1 16,0 0-16,0 1 0,0-22 0,0 21 15,0-21-15,21 22 0,0-22 0,1 0 16,-1-21-16,0 21 0,0-21 16,0 0-16,0 0 0,1 0 0,-1 0 15,0-21-15,0 21 0,0-21 0,0 0 16,1-1-16,-1 1 0,0 0 16,-21 0-16,0 0 0,0-22 0,0 22 15,0 0-15,0 0 0,0 0 16,-21 21-1,0 21-15,-1-21 16,22 21-16,0 0 0,-21 0 0,21 1 16,-21-1-16,21 0 0,0 0 0,0 0 15,0 0-15,0 1 0,0-1 0,0 0 16,0 0-16,21 0 16,0-21-16,1 0 0,-1 0 15,0 0-15,0 0 0,0 0 0,22 0 16,-22 0-16,21-21 0,0 21 0,1-21 15,20 0-15,-20 0 0</inkml:trace>
  <inkml:trace contextRef="#ctx0" brushRef="#br0" timeOffset="116127.59">16997 13949 0,'-43'-42'16,"43"20"-1,0 1-15,-21 0 0,0 21 16,0 0-16,0 0 16,0 0-16,-1 0 0,1 21 0,0 0 15,0 1-15,0-1 0,0 21 0,-1-21 16,1 22-16,0-1 0,0-21 15,0 21-15,21-20 0,0 20 0,0-21 16,0 0-16,0 0 0,0 1 0,0-1 16,0 0-16,21 0 0,0 0 0,0-21 15,22 0-15,-22 0 0,21 0 0,0 0 16,1 0-16,-1 0 0,0-21 16,22 0-16,-22 0 0,1 0 0,-1-1 15,-21 1-15,21-21 0,1 0 0,-22 20 16,0-20-16,0-21 0,22 20 15,-43-20-15,21 20 0,0-20 0,-21-1 16,0 1-16,0-1 0,0 1 0,0-1 16,0 22-16,0 0 0,0-1 15,0 22-15,0-21 0,0 21 0,-21 21 16,0 0 0,21 21-16,-22 0 0,1 0 0,21 22 15,0-1-15,-21 0 0,21 22 0,-21-22 16,21 22-16,0-1 0,0-21 0,0 22 15,0-22-15,0 1 0,0-1 16,0 0-16,0 1 0,21-1 0,-21 0 16,21-21-16,0 1 0,22 20 15,-22-21-15,21-21 0,1 21 0,-1 0 16,21-21-16,-20 0 0,-1 0 0,0 0 16,22 0-16,-43-21 0,21 21 0,1-21 15,-22 0-15,0-21 0,21 20 0,-20 1 16,-22-21-16,21 0 0,-21 20 15,0-20-15,0 0 0,0-1 0,0 22 16,0 0-16,0-21 0,-21 21 16,-1 21-16,1 0 0,0 0 0,0 0 15,0 0-15,-22 21 0,22 0 0,0 0 16,0 0-16,0 0 0,0 1 0,-1 20 16,1-21-16,21 0 15,-21 0-15,21 1 0,0-1 0,0 0 16,0 0-16,0 0 0,0 0 0,21-21 15,0 22-15,1-22 0,-1 21 0,21-21 16,-21 0-16,0 0 0,1 0 0,20 0 16,-21 0-16,0 0 0,0-21 0,1-1 15,-1 22-15,-21-21 0,21 0 0,-21 0 16,21 0-16,-21-22 0,0 22 0,0 0 16,0-21-16,0 21 0,0-1 15,0 1-15,0 0 0,0 0 0,0 42 47,-21 0-47,0 0 0,21 1 0,-21-22 16,21 21-16,0 0 0,0 0 0,0 0 15,0 0-15,0 1 0,0-1 0,0 0 16,21 0-16,0-21 16,0 0-16,0 21 0,0-21 0,1 0 15,-1 0-15,21 0 0,-21 0 0,22 0 16,-22 0-16,0 0 0,21-21 0,-21 0 15,1 21-15,-1-21 0,0 0 0,0-1 16,0-20-16,0 21 0,1 0 0,-1-22 16,-21 22-16,0 0 0,0 0 15,0 0-15,0 0 0,-21 21 32,21 21-32,0 0 0,-22 0 0,1 0 15,21 0-15,0 1 0,0-1 0,0 0 16,0 0-16,0 21 0,-21-20 0,21-1 15,0 0-15,0 0 0,0 0 16,0 0-16,-21-21 0,21 22 16,0-1-1,-21-21 1,0 0 0,-1 0-16,1 0 31,0 0-31,42 0 62,0 0-62,1 0 0,-1 0 16,0 0-16,0 0 0,0 0 0,22 0 16,-22 0-16,21-21 0,0-1 15,1 22-15,-1-21 0,0 0 16,-20 21-16,20-21 0,0-21 0,-21 20 15,1 1-15,20-21 0,-21 21 16,-21-22-16,21 1 0,-21 21 0,21-21 16,-21 20-16,0-20 0,0 21 0,0 0 15,0 0-15,-21 21 16,0 21-16,21 0 16,0 0-16,0 0 0,0 0 0,0 22 15,0-22-15,0 0 0,0 21 0,0-20 16,0-1-16,0 21 0,21-21 15,-21 0-15,0 22 0,21-22 0,-21 0 16,0 0-16,0 0 0,0 1 0,0-1 16,-21-21-16,0 21 0,0 0 15,0-21-15,0 0 0,-1 21 0,1-21 16,0 0-16,0 0 0,0 0 16,0 0-1,21-21 16,0 0-31,0 0 0,-22 21 16,22-21-16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32:37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2498 0,'0'21'172</inkml:trace>
  <inkml:trace contextRef="#ctx0" brushRef="#br0" timeOffset="991.74">1016 1926 0,'0'0'0,"0"-21"15,0 0-15,0 0 16,21 21-16,-21-21 0,0-1 0,0 1 15,21 0-15,-21 0 16,0 0-16,0 0 0,0-1 16,0 1-16,0 0 15,0 0-15,0 42 47,0 0-47,0 0 16,0 1-16,0 20 0,0 0 15,0-21-15,0 22 0,0-1 16,0 0-16,0 1 0,0-1 0,0 0 16,0 1-16,0-1 0,-21 0 15,21 1-15,0-1 0,0 0 0,-21 1 16,21-22-16,-21 21 0,21 1 16,-21-1-16,21-21 0,0 0 0,0 22 15,0-22-15,0 0 0,-22 0 16,22 0-16,-21-21 47,21-21-32,0 0 1,0 0-16,0 0 16,0-1-16,0 1 0,21 0 15</inkml:trace>
  <inkml:trace contextRef="#ctx0" brushRef="#br0" timeOffset="2009.08">1524 2307 0,'-21'0'78,"21"21"-78,0 1 0,0-1 15,0 0 1,-21-21-16,21 21 0,0 0 16,21 0 15,0-21-16,0 0-15,0 0 0,0 0 16,1 0 0,-22-21-16,21 0 15,0 0-15,-21 0 16,0 0-16,0-1 16,0 1-1,-21 21 1,0 0-1,-1 0-15,1 0 16,21 21-16,-21 1 16,21-1-16,0 0 15,0 0-15,0 0 16,0 0 0,21-21-16,0 0 15,1 0-15,-1 0 16,0 0-1,-21-21-15,0 0 16,0 0-16,0 0 16,0 0-16,0-1 15,0 1 1,-21 21-16,0 0 16,-1 21 15,22 1-31,0-1 15,0 0 1,22-21-16,-22 21 16,21-21-16,0 0 0,0 0 15,0 0 1,-21-21-16,21 21 16,-21-21-16,0 0 15,0-1-15,0 1 16,-21 21 46,21 21-30,0 1-1</inkml:trace>
  <inkml:trace contextRef="#ctx0" brushRef="#br0" timeOffset="4268.87">2074 1715 0,'0'0'0,"0"-22"0,-21 22 16,21-21-16,-21 21 0,21-21 0,-21 21 16,0 0-16,21-21 0,-22 21 15,1 0-15,0 0 0,0 0 0,0-21 16,0 21-16,-1 0 0,1 0 15,0 0-15,0 0 0,21-21 16,21-1 15,21 22-31,-20 0 0,20-21 16,0 21-16,1 0 0,-1 0 16,0 0-16,22 0 0,-22-21 0,43 21 15,-22 0-15,1 0 0,-1 0 16,22 0-16,-22 0 0,1 0 0,-22 0 15,22 0-15,-22 0 0,-21 0 16,22-21-16,-22 21 0,0 0 0,0 0 16,-21 21 15,0 0-31,-21-21 16,0 21-16,0-21 15,-1 22-15,-20-22 0,21 21 0,-21 0 16,-1-21-16,1 21 0,21-21 15</inkml:trace>
  <inkml:trace contextRef="#ctx0" brushRef="#br0" timeOffset="4596.68">2476 1715 0,'-21'0'16,"21"-22"0,0 1-1,-21 21 16,21 21-15,0 1-16,0-1 0,0 0 0,0 0 16,-21 21-16,21-20 0,-21 20 0,21 0 15,0 1-15,0-1 0,-21 0 16,21 1-16,-22-1 0,22-21 0,-21 21 16,21 1-16,0-1 0,0 0 15,0-20-15,-21 20 0,21-21 0,0 0 16,0 22-16,0-22 0,0 0 15,0 0-15,0 0 0,0 0 16,21-21 15,-21-21-15,0 0-16,21 0 0,1 0 16</inkml:trace>
  <inkml:trace contextRef="#ctx0" brushRef="#br0" timeOffset="5060.46">2752 2117 0,'0'0'0,"21"-21"15,0 21-15,-21-22 16,21 22-16,-21 22 31,0-1-31,0 0 16,0 0-16,0 0 0,-21 0 0,21 1 15,-21-1-15,21 0 0,0 0 16,0 21-16,0-20 0,0 20 0,0-21 16,0 0-16,0 0 0,0 22 0,0-22 15,21-21-15,21 21 0,-21 0 16,22-21-16,-22 0 0,21 0 0,1 0 16,-1 0-16,-21 0 0,21-21 15,1 0-15,-1 0 0,0 0 0,-20 21 16,20-43-16,-21 22 0,0 0 0,0 0 15,-21 0-15,0-22 0,0 22 16,0 0-16,0-21 0,0 20 16,-21-20-16,0 21 0,0 0 0,0 0 15,0-1-15,-1 22 0,-20 0 16,21-21-16,0 21 0,0 0 0,-1 0 16,1 0-16,0 0 0,-21 0 0,21 21 15,-1 1-15,1-22 16,21 21-16,-21-21 0,21 21 0,0 0 15,21-21 1,0 0 0,22 0-16,-1 0 0</inkml:trace>
  <inkml:trace contextRef="#ctx0" brushRef="#br0" timeOffset="5740.87">4805 2159 0,'-21'-21'16,"-1"21"-16,22-21 16,0 0-16,0-1 0,0 1 15,0 0-15,0 0 16,22 21-16,-1 0 0,0-21 15,0 21-15,0 0 0,0 0 16,1 0-16,20 0 0,-21 21 0,21 0 16,-20 0-16,20 0 0,-21 1 15,21 20-15,-20-21 0,-1 21 0,-21 1 16,21-22-16,-21 21 0,0 1 0,0-1 16,0-21-16,0 21 0,0-20 15,0 20-15,-21-21 0,21 0 0,-21 0 16,21 1-16,-22-22 15,22-22 1,0 1-16,0 0 16,0 0-16,0-21 0,0 20 15,22-20-15,-22 21 0,21-21 16,-21-1-16,21 22 0,0-21 0,-21-1 16,21 22-16,0-21 0,-21 21 15,0 0-15,22-1 0,-1 1 0,0 0 16,-21 0-16,21 21 0,-21-21 15,21 21-15,0 0 16,1 0-16,-1 0 0,0 21 31,0-21-31,-21 21 0,21-21 16,-21 21-16,0 0 0,0 1 16,21-1-1</inkml:trace>
  <inkml:trace contextRef="#ctx0" brushRef="#br0" timeOffset="6128.53">5651 2307 0,'22'0'0,"-1"0"16,0 0-16,0 0 16,0 0-16,0-21 0,1 21 15,-1-21-15,0 0 0,0 21 0,0-21 16,0-1-16,-21 1 0,22 21 15,-22-21-15,21 0 0,-21 0 0,0 0 16,0-1-16,0 1 0,0 0 16,-21 21-1,-1 0-15,1 0 16,0 0-16,0 21 0,0 0 0,-22 1 16,22-1-16,0 0 0,0 0 15,0 0-15,0 0 0,-1 1 0,1 20 16,0-21-16,21 0 0,0 0 0,0 22 15,0-22-15,0 0 0,0 0 16,0 22-16,0-22 0,21 0 16,0 0-16,1 0 0,-1-21 0,0 21 15,0-21-15,0 0 0,0 0 16,1 0-16,20 0 0,-21 0 16,0 0-16,22 0 0,-1 0 0,-21 0 15,0-21-15,22 0 0,-22 21 16</inkml:trace>
  <inkml:trace contextRef="#ctx0" brushRef="#br0" timeOffset="7164.08">6286 2328 0,'0'0'0,"0"-21"0,0-42 15,0 42-15,0-1 0,0 1 16,0 0-16,-21 21 31,0 0-31,0 0 16,0 21-16,0 0 0,-1 1 15,22-1-15,-21 0 0,0 0 16,0 0-16,0 0 0,21 1 0,0 20 16,-21-21-16,21 0 0,0 0 0,0 1 15,0-1-15,0 0 0,0 0 16,21 0-16,0-21 0,0 0 16,0 0-16,0 0 0,1 0 0,-1 0 15,0-21-15,0 0 16,0 21-16,-21-21 0,21 0 0,1-22 15,-1 22-15,-21 0 0,21 0 0,-21-22 16,21 22-16,0 0 16,-21 0-16,21 0 0,-21 0 0,0-1 15,0 44 17,0-1-17,0 0-15,0 0 0,0 0 0,0 0 16,0 1-16,0-1 0,0 0 15,0 0-15,0 0 0,0 0 0,22 1 16,-1-1-16,0 0 0,0 0 0,21-21 16,-20 21-16,20-21 0,0 0 15,-21 0-15,22 0 0,-1 0 0,0 0 16,1 0-16,-1 0 0,0 0 16,1-21-16,-22 21 0,21-21 15,-21 0-15,1 0 0,-1-1 0,0 1 16,-21 0-16,0 0 0,21 0 0,-21 0 15,0-22-15,0 22 0,21 0 16,-21 0-16,0 0 0,0-1 0,0 1 16,0 0-16,-21 21 0,0-21 15,0 21-15,0 0 0,-1 0 16,1 0-16,0 0 0,-21 21 16,21 0-16,-1-21 0,1 21 0,-21 1 15,21-1-15,21 0 0,-21 0 0,21 0 16,0 0-16,0 1 0,0-1 15,0 0-15,0 0 0,21 0 0,0 0 16,-21 1-16,21-1 0,0-21 16,0 21-16,22-21 0,-22 0 0,0 0 15,0 0-15,0 0 0,1 0 16,-1-21-16,0 0 0,0-1 16,-21 1-16,21 0 0,0 0 0,-21 0 15,0-22-15,22 22 0,-1-21 0,-21 0 16,21-1-16,0 1 0,-21 0 15,0-1-15,21-20 0,0 20 16,-21-20-16,22 21 0,-22-1 0,0 1 16,0 0-16,0-1 0,21 22 15,-21 0-15,0 0 0,0 0 0,0-1 16,-21 22 0,21 22-16,-22-1 15,22 0-15,-21 0 0,21 21 0,-21 1 16,0-1-16,21 0 0,0 1 0,-21 20 15,0-20-15,21-1 0,0 21 16,0-20-16,0-1 0,0 0 0,0 22 16,0-22-16,0 1 0,0-1 15,0 0-15,21-21 0,0 22 0,-21-22 16,21 21-16,-21-21 0,21-21 0,-21 22 16,21-22-16,1 0 0,-1 0 15,0 0-15,0 0 16,0 0-16,-21-22 0,21 1 0,1 0 15,-1 0-15,21-21 0,-21 20 0,0-20 16,22 21-16</inkml:trace>
  <inkml:trace contextRef="#ctx0" brushRef="#br0" timeOffset="7928.05">9461 2455 0,'43'-21'16,"-22"0"-16,-21 0 0,0 0 15,21 0-15,-21-1 0,0 1 16,21 21-16,-21-21 0,21 0 0,-21 0 15,0 0-15,0-1 0,0 1 16,0 0-16,0 0 0,0 0 0,0 0 16,-21-1-16,0 22 0,0 0 15,0 0-15,0 0 16,-1 0-16,-20 22 0,21-1 0,-21 0 16,20 0-16,-20 0 0,21 22 0,-21-22 15,20 21-15,1-21 0,0 22 16,0-1-16,0-21 0,21 21 0,-21-20 15,21-1-15,0 0 0,0 0 0,0 0 16,21 0-16,0-21 0,0 0 16,0 0-16,0 0 0,22 0 0,-22 0 15,21 0-15,-21 0 0,22-21 0,-22 0 16,21 0-16,-21 0 0,22 0 16,-22-1-16,0 1 0,0-21 0,-21 21 15,0 0-15,21-22 0,-21 22 16,22 0-16,-22 0 0,0 0 15,0-1-15,-22 22 16,22 22 0,0-1-16,0 0 0,0 0 15,-21 0-15,21 22 0,0-22 0,-21 0 16,21 0-16,0 21 0,0-20 0,0-1 16,0 0-16,21-21 0,-21 21 0,21 0 15,1-21-15,-1 0 0,0 21 16,0-21-16,0 0 0,0 0 0,1 0 15,20 0-15,-21 0 0,0 0 16,22-21-16,-22 21 0,21-21 16,0 0-16</inkml:trace>
  <inkml:trace contextRef="#ctx0" brushRef="#br0" timeOffset="8372.2">11282 2011 0,'0'0'0,"-21"-21"0,-22 0 15,22-1-15,-21 1 0,-1-21 0,22 21 16,-21 0-16,0-1 0,20 1 16,1 0-16,-21 0 0,21 21 15,0-21-15,-1 21 0,1 21 16,21 0-16,0 0 0,0 0 15,0 22-15,0-1 0,0 0 16,0 22-16,0-22 0,0 1 0,0 20 16,0-21-16,0 22 0,0-1 0,0 22 15,0-21-15,0 20 0,0-20 16,0 20-16,0 1 0,0-21 0,0 20 16,0 22-16,-21-21 0,0-1 15,21 1-15,-21 21 0,0-43 0,21 22 16,-22-21-16,1-1 0,0-21 0,21 22 15,0-22-15,0-21 0,0 22 16,0-22-16,0 0 0,-21-21 0,21-21 31,0-21-31,21 20 16,-21-20-16,0 21 0,0-21 0,21-22 16,0 22-16,-21-43 0,22 22 15,-1-1-15,-21-21 0</inkml:trace>
  <inkml:trace contextRef="#ctx0" brushRef="#br0" timeOffset="8704.02">10880 2328 0,'-22'-42'0,"44"84"0,-65-126 15,22 41-15,0 1 0,21 0 0,0-1 16,0 22-16,0-21 0,0 21 0,21 0 16,0-22-16,0 22 0,22 0 15,-1 21-15,0-21 0,1 0 0,-1 21 16,22 0-16,-22 0 0,0 0 0,1 21 15,-1 0-15,-21 0 0,0 0 16,-21 22-16,0-22 0,0 21 0,0-21 16,0 0-16,-21 22 0,0-22 0,0 0 15,-22 0-15,22 0 16,-21 1-16,21-1 0,0 0 0,-1 0 16,1-21-16,0 21 0,0-21 0,0 21 15,0-21-15,42 0 47,0 0-47,0 0 0,0 0 0,22 0 16,-22 0-16,0 0 0,0 0 15,0 0-15,0 0 0,1 0 0</inkml:trace>
  <inkml:trace contextRef="#ctx0" brushRef="#br0" timeOffset="9300.68">11345 2328 0,'0'0'0,"21"0"15,1 0 1,-1 0-1,0-21-15,0 21 0,-21-21 0,21 0 16,0 0-16,1 0 0,-1-1 16,0-20-16,0 21 0,-21 0 0,21-22 15,0 22-15,-21-21 0,22 21 0,-22 0 16,0-1-16,0 1 0,0 0 16,0 0-16,-22 21 0,1 0 15,0 0-15,0 0 16,0 21-16,0 0 0,-1 0 0,22 1 15,0-1-15,0 0 16,0 0-16,0 0 0,0 0 16,22 1-16,-1-1 15,0-21-15,0 21 16,0 0-16,0 0 0,-21 0 16,22-21-16,-22 22 0,21-1 15,-21 0-15,21 0 0,-21 0 16,21 0-16,-21 1 15,21-22 1,0 0-16,1 0 16,-1 0-16,0-22 0,21 22 15,-21-21-15,1 0 0,-1 21 16,21-21-16,-21 0 0,0 0 16,1-1-16,-1-20 0,0 21 0,-21 0 15,0 0-15,21-1 0,-21 1 0,0 0 16,0 0-16,0 42 31,0 0-31,0 0 16,-21-21-16,21 22 0,-21-1 15,21 0-15,0 0 0,0 0 0,0 0 16,0 1-16,0-1 16,0 0-16,0 0 15,-21-21 1,21-21 15</inkml:trace>
  <inkml:trace contextRef="#ctx0" brushRef="#br0" timeOffset="9476.58">12086 1926 0,'0'0'0,"0"-21"0,-42 0 16,21 21-16,21-21 0,21 21 47,0 0-32,0 0-15,0 0 16,0 0-16,1 0 16,-1 21-16</inkml:trace>
  <inkml:trace contextRef="#ctx0" brushRef="#br0" timeOffset="9916.33">12467 1926 0,'0'-21'15,"0"42"17,0 0-32,21 1 15,-21-1-15,21 0 0,1 21 0,-1-21 16,0 1-16,0-1 0,0 21 15,0-21-15,1 0 0,-1 22 0,0-22 16,0 0-16,-21 0 0,0 0 0,21 22 16,-21-22-16,0 0 15,0 0-15,0-42 32,0 0-17,0 0-15,0 0 0,0-1 16,0 1-16,0-21 0,21 21 15,-21-22-15,22 22 0,-1-21 0,0 0 16,-21 20-16,21-20 0,0 0 16,0 21-16,1-1 0,-22 1 0,21 0 15,0 0-15,0 0 16,0 21 0,0 0-1,1 0-15,-1 0 0,0 21 16,0-21-16,0 21 15,0 0-15,1-21 0,-1 21 0,21 1 16,-21-1-16</inkml:trace>
  <inkml:trace contextRef="#ctx0" brushRef="#br0" timeOffset="10888.75">13610 2117 0,'0'0'0,"21"0"15,0 0-15,-21-21 0,0-1 16,0 1-16,0 0 0,0 0 15,0 0-15,0 0 0,0-1 0,0 1 16,0 0-16,-21 21 16,0 0-16,0 0 0,0 21 15,0 0-15,-1 1 0,1-1 0,0 0 16,-21 0-16,21 21 0,-1-20 16,1-1-16,21 21 0,-21-21 15,21 22-15,0-22 0,-21 0 0,21 0 16,0 0-16,0 0 0,0 1 0,21-22 15,0 21-15,0-21 16,1 0-16,-1 0 0,21 0 0,-21 0 16,0 0-16,1-21 0,-1-1 0,0 22 15,0-21-15,0 0 0,0 0 16,1 0-16,-1-22 0,0 22 0,0 0 16,-21-21-16,0-1 0,21 22 15,-21 0-15,0 0 0,0 0 0,0 0 16,0 42 15,0 0-31,0 0 0,0 0 0,-21 0 16,21 1-16,0-1 0,0 0 15,0 0-15,0 0 0,0 0 16,0 1-16,0-1 0,21 0 0,0-21 16,1 21-16,-1-21 0,0 0 0,21 0 15,-21 0-15,22 0 0,-22 0 16,21 0-16,1 0 0,-1 0 15,0 0-15,-21-21 0,22 21 0,-22-21 0,21 0 16,1-1-16,-22-20 0,0 21 16,0-21-16,0-1 0,0 1 15,1-22-15,-1 22 0,0 0 0,-21-22 16,21 22-16,-21 0 0,0 20 0,0-20 16,0 21-16,21 0 0,-21 42 31,-21 0-31,0 0 0,0 0 15,0 22-15,-1-22 0,1 21 16,0 1-16,21-1 0,-21 0 0,21 1 16,0-1-16,0-21 0,0 21 15,0 1-15,0-22 0,0 0 0,0 21 16,0-20-16,21-1 0,0 0 16,0 0-16,1-21 0,-1 21 0,0-21 15,0 21-15,0-21 0,0 0 0,1 0 16,-1 0-16,0 0 0,21 0 15,-21-21-15,1 0 0,-1 0 0,-21 0 16,21 0-16,0-1 0,-21 1 0,0 0 16,21-21-16,-21 21 0,0-1 15,0 1-15,0 0 0,-21 42 32,21 0-32,-21 1 15,21-1-15,-21 0 0,21 0 16,0 0-16,0 0 0,0 1 0,0-1 15,0 0-15,0 0 0,21 0 16,0-21-16,0 21 0,0-21 16,1 0-16,-1 0 0,0 0 0,0 0 15,0 0-15,0 0 0,1 0 0,-1 0 16,0 0-16,0-21 0,-21 0 16,0 0-16,0 0 15,0 0-15,0-22 0,0 22 0,0 0 16,-21 0-16,0-22 0</inkml:trace>
  <inkml:trace contextRef="#ctx0" brushRef="#br0" timeOffset="11085.64">14224 1842 0,'0'0'0,"-42"21"16,42 0-1,21-21-15,21 0 0,-21 0 16,22 0-16,-1 0 0,-21 0 15,21 0-15,1 0 0,-1 0 0,0 0 16,-20 0-16,20 0 0,-21-21 0,0 21 16,0 0-16,1-21 0,-1 21 0,0-22 15,0 1-15,0 0 16</inkml:trace>
  <inkml:trace contextRef="#ctx0" brushRef="#br0" timeOffset="13031.83">16827 2455 0,'0'0'0,"22"0"0,41 0 16,-42 0-16,0 0 15,1 0-15,20 0 0,0-21 16,-21 21-16,1-21 16,-22 0-16,21 0 0,0 0 0,-21-1 15,0 1-15,0 0 0,0 0 0,0 0 16,0 0-16,0-1 0,-21 1 16,0 0-16,-1 0 0,1 21 0,-21 0 15,21 0-15,0 0 0,-22 0 0,22 0 16,-21 0-16,-1 21 0,22 0 15,-21 0-15,0 1 0,-1-1 0,1 21 16,21-21-16,-22 22 0,22-22 0,0 21 16,0-21-16,21 22 0,0-22 15,0 0-15,0 0 0,0 0 0,0 0 16,21-21-16,0 22 0,0-22 16,1 0-16,20 0 0,-21 0 0,21 0 15,-20 0-15,20 0 0,0-22 16,-21 22-16,22-21 0,-1 0 0,-21 0 15,22 0-15,-22-22 0,21 22 0,-21-21 16,0 0-16,22-1 0,-22 1 16,0-22-16,0 22 0,0-21 0,1 20 15,-1-20-15,-21-1 0,0 1 0,0-1 16,21 22-16,-21-22 0,0 43 16,0-21-16,0 21 0,0 0 15,0-1-15,-21 44 16,0-1-16,21 21 0,-22 0 15,1 1-15,0-1 0,0 0 0,0 1 16,0-1-16,-1 22 0,22-22 0,-21 0 16,21 22-16,-21-22 0,21 0 0,0 1 15,0-1-15,0 0 0,0 1 16,0-22-16,21 21 0,0 1 0,22-22 16,-22 0-16,21 0 0,1 0 0,-1 0 15,21 1-15,-20-22 0,20 0 16,1 0-16,-1 0 0,1 0 0,-22 0 15,0 0-15,22 0 0,-22-22 0,1-20 16,-22 21-16,21-21 0,-21 20 16,0-20-16,1 0 0,-22-1 15,0 1-15,0 21 0,0-21 0,0 20 16,0 1-16,0 0 0,0 0 0,-22 21 16,1 0-16,0 0 0,0 0 15,0 0-15,-22 0 0,22 21 0,-21 0 16,21 0-16,0 1 0,-22-1 0,22 0 15,0 0-15,21 21 0,0-20 16,-21-1-16,21 21 0,0-21 0,0 0 16,0 1-16,21-1 0,0 0 0,-21 0 15,21-21-15,0 21 0,1-21 16,-1 0-16,21 0 0,-21 0 16,0 0-16,1 0 0,-1 0 0,21 0 15,-21-21-15,0 0 0,1 0 0,-1 0 16,0-1-16,-21-20 0,21 21 15,0-21-15,-21 20 0,0-20 0,21 21 16,-21-21-16,0 20 0,0 1 0,0 0 16,0 0-16,-21 42 31,21 0-31,-21 0 0,0 1 16,21-1-16,-21 0 0,21 0 15,0 21-15,0-20 0,0-1 16,0 0-16,0 0 0,21 0 0,0 0 15,0 1-15,0-1 0,1-21 0,-1 21 16,21-21-16,-21 0 0,22 0 16,-1 0-16,0 0 0,-21 0 0,22 0 15,-1-21-15,0 0 0,1-1 0,-22 1 16,21-21-16,-21 21 0,22-22 16,-22 1-16,0 0 0,21-1 0,-20-20 15,-1 21-15,0-22 0,0 1 0,-21 20 16,21-20-16,-21-1 0,0 22 15,21 0-15,-21-1 0,0 22 0,0-21 16,0 21-16,0 42 16,0 21-1,-21-21-15,0 22 0,21-1 16,-21 0-16,0 1 0,0 20 0,-1-21 16,1 1-16,0 20 0,0-20 15,21-1-15,0 0 0,0 1 0,0-1 16,0 21-16,0-20 0,21-22 0,0 21 15,0 1-15,1-1 0,-1-21 16,21 0-16,0 0 0,-20 1 0,20-22 16,0 0-16,1 0 0,-1 0 0,0 0 15,-21 0-15,22-22 0,-1 1 16,-21 0-16,22 0 0,-22-21 16,0-1-16,0 1 0,0 21 0,0-22 15,1 22-15,-22-21 0,21 21 16,-21 0-16,0-1 0,0 1 15,-21 21-15,-1 0 16,1 21-16,-21 1 0,21-22 0,0 21 16,-1 0-16,1 0 0,0 0 15,21 0-15,0 1 0,-21-1 0,21 0 16,0 0-16,0 0 0,0 0 0,0 1 16,0-1-1,21-21 1,0 0-16,0 0 0,1 0 15,-1-21-15,0 21 0,-21-22 16,21 1-16,0 0 0,0 21 0,1-21 16,-1 0-16,0-22 0,-21 22 0,21 21 15,-21-21-15,21 0 0,-42 21 32,0 21-17,21 0-15,0 0 0,-21 1 16,21-1-16,0 0 15,0 0-15,0 0 0,0 0 16,21-21-16,0 22 16,0-22-16,0 21 0,22-21 15,-22 0-15,21 0 0,-21 0 0,22 0 16,-22 0-16,0 0 0,21-21 0,-20-1 16,-1 22-16,0-21 0,0 0 15,-21 0-15,0 0 0,21 0 0,-21-1 16,0 1-16,21 0 0,-21 0 0,0-21 15,0 20-15,0 1 0,0 0 0</inkml:trace>
  <inkml:trace contextRef="#ctx0" brushRef="#br0" timeOffset="13316.6">18775 1926 0,'0'0'0,"-43"0"0,-41 0 15,63 0-15,21 21 0,21-21 16,0 0 0,21 0-16,1 0 0,-1 0 15,0 0-15,1 0 0,-1 0 0,0 0 16,1-21-16,-1 21 0,0-21 0,1 21 16,-22-21-16,21 21 0,-21-21 15,0 21-15,1-21 0,-1 21 16,0 0-16,0 0 0,0 0 15,-63 21 1,21-21 0,-22 21-16,1 0 0,-21 0 0,-1 0 15</inkml:trace>
  <inkml:trace contextRef="#ctx0" brushRef="#br0" timeOffset="16458.36">2138 3662 0,'0'0'0,"0"-21"0,0 0 16,0-1-16,21 1 0,-21 0 16,0 0-16,0 0 0,0 0 15,0-1-15,0 1 0,-21 0 16,0 21-16,-1 0 0,1 0 16,0 0-16,0 0 0,0 21 15,-22 22-15,22-22 0,-21 21 0,0 0 16,20 22-16,-20-22 0,21 22 15,0-1-15,-22 22 0,43-22 0,-21 1 16,21-1-16,0 1 0,0-1 16,0-20-16,21 20 0,1-42 15,-1 22-15,21-22 0,0 0 0,1-21 16,-1 0-16,0 0 0,22 0 16,-1 0-16,1 0 0,21-21 0,-1 0 15,-20 0-15,20-22 0,1 22 16,0-21-16,-22-1 0,1 1 0,-1 0 15,1-22-15,-22 22 0,0-22 0,-20 22 16,20-21-16,-42 20 0,0-20 16,0-1-16,0 1 0,0-1 0,0 1 15,-21-1-15,0 1 0,-22 20 16,22-20-16,-21 21 0,-22 20 0,1-20 16,-1 42-16,1-21 0,-1 21 15,-20 0-15,20 21 0,-21 0 16,22 22-16,-22-1 0,22 21 0,-1-20 15,22 20-15,-22 1 0,22-1 16,21 1-16,-21-1 0,20 1 0,1-1 16,21 1-16,0-1 0,0-20 15,0 20-15,21-21 0,1 1 0,20-1 16,-21 0-16,21 1 0,-20-22 0,20 0 16,0 0-16,22 0 0,-22-21 15,22 0-15,-1 0 0,1 0 0,-1 0 16,1 0-16,-1-21 0,-21 0 15,22 0-15,-1 0 0,-20 0 16,-1-1-16,0-20 0,1 21 0,-1-21 16,-21 20-16,0-20 0,1 21 15,-1 0-15,0 0 0,-21-1 0,0 1 16,0 42 0,0 1-1,-21-1-15,21 0 0,0 0 0,-21 21 16,21-20-16,-22 20 0,22-21 15,0 0-15,0 22 0,0-22 0,0 0 16,0 0-16,0 0 0,0 0 0,22-21 16,-1 22-16,0-22 0,0 0 15,21 0-15,-20 0 0,20 0 16,0 0-16,-21 0 0,22 0 0,-1-22 16,22 1-16,-22 0 0,0 0 15,-21 0-15,22 0 0,-22-1 0,21-20 16,-21 21-16,1-21 0,-22 20 0,0-20 15,21 21-15,-21-21 0,0 20 16,0 1-16,-21 21 16,-1 0-16,22 21 15,-21 1-15,0-1 0,0 0 16,0 21-16,0-21 0,21 1 16,0 20-16,0-21 0,0 0 0,0 22 15,0-22-15,0 0 0,0 0 16,0 0-16,21 0 0,0-21 15,0 0-15,0 0 0,0 0 16,22 0-16,-22 0 0,21 0 0,1-21 16,-22 0-16,21 0 0,0 0 0,-20 0 15,20-1-15,0-20 0,-21 0 16,1-1-16,20 1 0,-21 0 0,0-1 16,-21-20-16,21 21 0,-21-22 0,22 22 15,-22-22-15,0 22 0,0 0 16,0-22-16,0 43 0,0-21 15,0 20-15,0 1 0,0 0 0,-22 21 32,22 21-32,0 0 0,-21 1 15,0 20-15,21-21 0,-21 21 0,0 1 16,21-1-16,-21 0 0,21 1 0,0 20 16,0-20-16,0 20 0,-22-21 15,22 1-15,0 20 0,0-20 0,0-1 16,0-21-16,22 21 0,-1-20 0,-21 20 15,42-21-15,-21 0 0,0-21 16,1 21-16,-1-21 0,0 0 0,21 0 16,-21 0-16,22 0 0,-22 0 0,21-21 15,1 0-15,-1 0 16,-21 0-16,21 0 0,1-1 0,-22-20 16,0 21-16,0-21 0,0 20 0,-21-20 15,22 21-15,-22 0 0,0 0 16,0-1-16,-22 22 15,1 0-15,0 22 16,0-22-16,21 21 0,0 0 16,0 0-16,0 0 0,0 0 0,0 1 15,0-1-15,0 0 0,0 21 0,0-21 16,0 1-16,21-22 0,0 21 16,-21 0-16,0 0 0,21-21 15,-21 21-15,0 0 0,22-21 0,-22 22 16,-22-22 15,1 0-15,21-22-16,-21 22 15,0-21-15,0 21 16,0 0-16,-1 0 16,22 21 15,22 1-16,-1-22-15,0 0 0,0 0 16,21 0-16,-20 0 0,-1 0 16,21 0-16,0 0 0,-20 0 0,20 0 15,0 0-15,-21 0 0,22-22 0,-1 22 16,0-21-16,-20 0 0,20 0 16,-21 0-16,0 0 0,0-1 0,1 1 15,-1-21-15,0 21 0,-21 0 0,0-22 16,0 22-16,0-21 0,0 21 0,21-1 15,-21 1-15,0 42 32,-21 1-17,21 20-15,0-21 16,-21 0-16,21 0 0,0 22 0,0-22 16,0 0-16,0 0 0,0 22 0,0-22 15,0 0-15,0 0 0,21 0 0,0 0 16,0 1-16,0-22 0,1 21 15,20-21-15,-21 0 0,21 21 0,-20-21 16,20 0-16,0 0 0,1 0 0,-1 0 16,-21 0-16,21-21 0,1 21 15,-22-21-15,21 21 0,-21-22 0,22 1 16,-22 0-16,-21 0 0,21-21 0,0 20 16,-21-20-16,0 21 0,0-21 0,0 20 15,0-20-15,0 21 16,0 0-16,0 0 0,0-1 0,0 1 15,-21 21-15,0 0 0,0 0 0,0 0 16,-1 0-16,1 0 0,0 0 16,-21 21-16,21 1 0,-1-1 0,1 0 15,0 0-15,21 0 0,-21 22 0,21-22 16,-21 0-16,21 0 0,0 21 0,0-20 16,0-1-16,0 0 0,0 0 15,0 0-15,21-21 0,0 21 0,0-21 16,22 0-16,-22 0 0,0 0 0,0 0 15,0 0-15,0 0 0,1 0 16,-1 0-16,0 0 0,0-21 16,-21 0-16,21 0 0,0 0 0,-21-22 15,22 22-15,-1-21 0,-21 0 0,21-1 16,0-20-16,-21 20 0,21 1 16,0-21-16,-21 20 0,22 1 0,-1-22 15,-21 22-15,21 0 0,-21 21 16,0-22-16,0 22 0,0 0 0,21 0 15,-21 42 1,0 0 0,0 0-16,-21 22 0,21-22 15,0 21-15,-21-21 0,21 22 0,0-1 16,-21-21-16,21 21 0,0 1 16,0-1-16,0 0 0,0 1 0,0-1 15,0-21-15,0 22 0,0-22 16,0 0-16,0 0 0,21 0 0,0 0 15,-21 1-15,21-22 0,0 0 0,0 21 16,1-21-16,-1 0 0,0 0 16,0 0-16,0-21 0,0 21 15,22-22-15,-22 1 0,0 0 0,0 0 16,0 0-16,1 0 0,-1-1 0,-21-20 16,21 21-16,-21-21 0,21 20 15,-21 1-15,0 0 0,0 0 0,0 0 16,-21 21-1,0 0-15,0 0 0,-1 21 0,22 0 16,-21 0-16,21 0 0,-21 22 16,21-22-16,0 0 0,0 0 0,0 22 15,0-22-15,0 0 0,0 0 0,42 43 16,-20-43 0,-1-21-16,0 0 0,0 21 15,21-21-15,-20 0 0,-1 0 0,0 0 16,0 0-16,0 0 0,0 0 15,1 0-15,-1-21 0,-21 0 0,21-1 16,-21 1-16,0 0 0,0 0 16,0 0-16,0-22 0,0 22 15,0-21-15,0 0 0,0 20 0,-21-20 16</inkml:trace>
  <inkml:trace contextRef="#ctx0" brushRef="#br0" timeOffset="16660.24">5800 3493 0,'-22'-22'0,"44"44"0,-65-44 0,43 1 31,21 21 0,-42 0 0,-21 0-15</inkml:trace>
  <inkml:trace contextRef="#ctx0" brushRef="#br0" timeOffset="16844.13">4466 3577 0,'0'0'0,"-42"21"0,-1 1 0,22-22 15,0 21-15,42-21 16,0 0 0,1 0-16,20 0 0,0 0 0,1 0 15,20 0-15,1 0 0,-22 0 0,21 0 16,1-21-16,-1 21 0,22-22 0</inkml:trace>
  <inkml:trace contextRef="#ctx0" brushRef="#br0" timeOffset="17338.66">8699 3768 0,'0'0'0,"0"-43"0,0 22 0,0 0 15,0 0-15,0 0 0,0 0 16,0-1-16,-21 44 16,21-1-16,-21 0 0,0 0 15,21 21-15,0 1 0,-21-1 16,21 22-16,-21-22 0,21 21 0,0-20 16,0 20-16,-22 1 0,22-22 0,-21 0 15,21 1-15,-21-1 16,21 0-16,0 1 0,0-22 0,0 0 15,-21 0-15,21 0 0,0 1 0,0-1 16,-21-21 0,0 0-1,21-21-15,-22 21 0,1-22 16,0 1-16</inkml:trace>
  <inkml:trace contextRef="#ctx0" brushRef="#br0" timeOffset="18111.53">8170 4255 0,'0'0'16,"-21"-22"-16,0 1 0,21 0 15,21 21-15,0 0 16,0 0-16,22 0 16,-1 0-16,0 0 0,1 0 0,-1 0 15,22 0-15,-1-21 0,1 21 0,-1-21 16,1 0-16,-1 21 0,1-22 16,-1 1-16,1 0 0,-22 0 0,0 0 15,1 0-15,-1-1 0,-21 1 0,0 0 16,0-21-16,1 21 0,-1-1 0,-21 1 15,0 0-15,0 0 0,0 0 16,0 0-16,0 42 31,-21 0-31,-1 21 0,1-21 16,21 22-16,-21-1 0,0 0 16,0 1-16,0-1 0,-1 0 0,1 1 15,0-1-15,0 0 0,0 1 0,0-22 16,21 21-16,-22-21 0,22 1 15,-21-1-15,21 0 0,-21-21 16,21 21-16,21-21 31,0-21-31,1 0 0,-1 0 16,0-1-16,0 1 0,21 0 0,-20 0 16,-1 0-16,0-22 0,21 22 0,-21 0 15,1-21-15,-1 21 16,0-1-16,0 1 0,0 21 0,0 0 15,1 0-15,-22 21 16,0 1-16,0-1 16,0 0-16,0 0 0,0 0 0,0 0 15,0 1-15,-22 20 0,22-21 0,0 0 16,0 0-16,0 1 0,0-1 0,0 0 16,0 0-16,22-21 15,-1 21-15,0-21 0,0 0 16,0 0-16,22 0 0,-22 0 0,21 0 15,0 0-15,1 0 0,-22-21 16,21 21-16,1-21 0,-1 0 0,-21 0 16,21-1-16,-20-20 0,-1 21 15,0-21-15,0 20 0,-21-20 0,0 21 16,0-21-16,0 20 0,0 1 16,0 0-16,-21 21 0,0 0 15,0 0-15,-1 0 0,1 21 0,-21 0 16,42 1-16,-21-1 0,0 21 0,21-21 15,0 0-15,0 22 0,0-22 16,0 0-16,0 0 0,0 0 0,21 1 16,0-1-16,0 0 0,0 0 0,0-21 15,1 21-15,-1-21 0,21 0 0,-21 0 16,22 0-16,-1 0 16,0 0-16,1 0 0,20 0 0,-21 0 15</inkml:trace>
  <inkml:trace contextRef="#ctx0" brushRef="#br0" timeOffset="19848.41">11726 4085 0,'0'0'0,"0"-21"0,0 0 16,0 0-16,0 0 0,0-1 15,0 1-15,-21 0 0,21 0 0,0 0 16,0 0-16,-21-1 0,0 22 31,0 0-31,-1 0 16,1 22-16,0 20 0,0-21 15,0 21-15,0 1 0,-1-1 0,1 0 0,0 1 16,21-1-16,-21 0 16,21 1-16,-21-1 0,21 0 0,0-20 15,0 20-15,0-21 0,0 0 0,21 0 16,0 1-16,0-22 0,0 21 0,22-21 16,-22 0-16,21 0 0,1 0 15,20 0-15,-21 0 0,1 0 0,20 0 16,1-21-16,-22-1 0,22 1 0,-22 0 15,0 0-15,22-21 0,-43-1 0,21 1 16,1 0-16,-22-22 0,0 1 16,0-1-16,0 22 0,0-22 0,1 1 15,-22-1-15,21 22 0,-21 0 16,0-1-16,0 1 0,0 0 16,0 20-16,0 1 0,0 42 31,-21 1-31,-1-1 0,1 21 0,21-21 15,-21 22-15,0-1 0,0 0 16,0 1-16,-1-1 0,22 21 0,-21-20 16,21-1-16,-21 22 0,21-22 0,0 0 15,0 1-15,0-1 0,21-21 16,0 21-16,1-20 0,-1-1 16,0 0-16,21 0 0,-21 0 0,22 0 0,-1-21 15,0 0-15,-20 22 0,20-22 16,0 0-16,1 0 0,-1 0 15,0 0-15,-21-22 0,22 1 0,-22 21 16,0-21-16,0-21 0,0 21 0,1-1 16,-22-20-16,0 0 0,0 21 0,0-22 15,0 1-15,0 0 0,0-1 16,0 22-16,0 0 0,0-21 0,-22 42 16,1-22-16,0 1 0,0 21 0,0 0 15,0 0-15,-1 0 0,1 21 0,0 1 16,0-1-16,-21 0 0,20 21 15,1-21-15,0 22 0,21-22 0,0 21 16,0-21-16,0 1 0,0 20 16,0-21-16,0 0 0,0 0 0,0 1 15,0-1-15,21 0 0,0 0 16,1-21-16,-1 21 0,0-21 16,0 0-16,0 0 0,0 0 0,1 0 15,-1 0-15,0-21 0,0 0 16,0 0-16,-21 0 15,0-22-15,21 22 0,-21-21 0,0 21 16,0-22-16,22 1 0,-22 21 0,21-22 16,-21 22-16,0 0 0,0 0 15,21 21 1,-21 21 0,0 0-16,0 0 0,0 1 0,0-1 15,0 21-15,0-21 0,0 0 0,0 22 16,0-22-16,0 21 0,0-21 15,0 1-15,0-1 0,21 0 0,0 0 16,0 0-16,22-21 0,-22 0 16,0 21-16,0-21 0,22 0 0,-1 0 15,-21 0-15,21 0 0,-20 0 16,20-21-16,-21 21 0,21-21 0,-20 21 16,-1-21-16,0 0 0,0-22 0,0 22 15,0-21-15,-21 21 0,0-22 16,22 1-16,-22 21 0,0 0 15,0-22-15,0 22 0,0 0 16,0 42 0,-22 0-16,22 1 0,0-1 15,-21 0-15,21 0 0,0 0 16,0 22-16,0-22 0,0 0 0,0 0 16,0 0-16,21 0 0,-21 1 15,0-1-15,0 0 0,0 0 16,0 0-1,-21-21 1,0 0-16,0 0 16,0 0-16,21-21 0,-21 21 15,-1-21-15,1 0 16,0 21 0,0 0-1,21 21-15,0 0 16,0 0-1,21 0-15,0-21 0,0 0 16,1 0-16,-1 0 0,0 0 16,21 0-16,-21 0 0,1 0 0,20 0 15,-21 0-15,21 0 0,-20 0 16,-1-21-16,21 21 0,-21-21 16,0 21-16,22-21 0,-22 0 0,0 0 15,0-1-15,0-20 0,1 21 0,-1-21 16,0-1-16,0 22 0,0-21 0,-21-1 15,0 22-15,0 0 0,0 0 16,0 0-16,0 0 0,-21 21 0,0 0 16,0 0-16,0 0 0,-1 21 0,22 0 15,0 0-15,0 0 0,0 0 16,0 1-16,0 20 0,0-21 0,0 0 16,22 22-16,-1-22 0,0 0 0,-21 21 15,21-21-15,0 1 0,-21-1 16,0 0-16,0 0 0,0 0 15,0 0-15,-21-21 16,0 0-16,0 0 0,0 22 0,-1-22 16,1 0-16,0 0 0,0 0 15,0 0-15,0 0 0,-1 0 0,1-22 16,21 1-16,0 0 0,0 0 16</inkml:trace>
  <inkml:trace contextRef="#ctx0" brushRef="#br0" timeOffset="22001.96">15727 4487 0,'0'0'0,"-43"22"0,-41 20 16,63-42-16,-1 0 16,1 21-16,0-21 15,0 0-15,21-21 16,0 0-1,0 0-15,0-1 0,0 1 16,0 0-16,0 0 0,21 0 0,0-22 16,-21 1-16,21 0 0,1-1 0,-1-20 15,0 21-15,0-1 0,0-20 0,0 20 16,1 1-16,-1 21 0,0-21 16,0 20-16,0 22 0,0-21 15,1 21-15,-22 21 16,0 1-16,0-1 15,0 0-15,0 0 0,0 0 16,0 0-16,0 1 0,0-1 16,0 0-16,0-42 47,0 0-47,0-1 15,0 1-15,0 0 0,0 0 16,0 0-16,0 0 0,0-1 15,0 1-15,-22 21 16,1 0 0,21 21-1,-21 1-15,0-1 0,21 0 0,-21 21 16,0-21-16,21 22 0,-22-22 0,1 21 16,0 1-16,21-1 0,-21-21 0,21 21 15,-21-20-15,21 20 0,0-21 16,0 0-16,0 0 0,0 1 0,0-1 15,21-21-15,0 21 0,0-21 0,0 0 16,22 0-16,-22 0 0,0 0 16,21 0-16,-20 0 0,-1 0 0,21 0 15,-21 0-15,22-21 0,-1 0 0,-21-1 16,21 1-16,-20 0 0,20-21 16,0 21-16,-21-22 0,1 1 15,20 0-15,-42-1 0,21 22 0,-21-21 16,0 21-16,0-1 0,0 1 0,-21 21 15,0 0-15,0 0 16,-1 0-16,1 0 0,0 21 16,0 1-16,21-1 0,0 0 15,0 0-15,0 0 0,0 22 0,21-22 16,0 0-16,0 0 0,1 0 16,-1 0-16,0 1 0,0-1 15,0 0-15,0 0 0,1 0 0,-1 0 16,0 1-16,0-22 0,0 21 0,0 0 15,1 0-15,-1-21 16,0 0-16,0 21 0,0-21 16,0 0-16,1 0 0,-1 0 15,0 0-15,0 0 0,0-21 0,0 0 16,1 0-16,-1 21 16,0-43-16,0 22 0,0 0 0,0-21 15,1-1-15,-22 1 0,21 0 0,0-1 16,0 1-16,-21 21 0,0-21 0,0 20 15,0 1-15,0 0 0,0 0 16,0 0-16,-21 21 16,21 21-1,-21 0-15,0 21 0,-1-20 16,1-1-16,21 21 0,-21 0 0,21-20 16,-21 20-16,21-21 0,0 21 0,0-20 15,0 20-15,0-21 0,0 0 0,21 0 16,0 1-16,0-1 0,1 0 15,20 0-15,-21 0 0,21-21 0,1 21 16,20-21-16,-20 0 0,20 0 0,-21 0 16,22 0-16,-1 0 0,-20 0 0,20 0 15,-20 0-15,20-21 0,-21 0 16,-20 21-16,20-42 0,-21 21 16,0-22-16,0 22 0,1-21 0,-22-22 15,21 22-15,-21 0 0,0-1 0,0 1 16,0 21-16,0 0 0,0-1 15,-21 1-15,-1 0 0,1 21 0,0 0 16,0 0-16,0 0 0,0 21 0,-1 0 16,-20 1-16,21-1 0,-21 21 15,20-21-15,1 22 0,0-22 0,0 21 16,21-21-16,0 22 0,0-22 0,0 0 16,0 0-16,0 0 0,0 0 0,21 1 15,0-1-15,0 0 0,1-21 16,-1 0-16,0 0 0,0 0 15,21 0-15,-20 0 0,-1 0 0,0 0 16,0 0-16,0-21 0,0 0 0,1-1 16,-22 1-16,21 0 0,-21 0 15,21 0-15,-21-22 0,0 22 0,21-21 16,-21 0-16,0-1 0,0 22 0,0 0 16,21 0-16,-21 0 0,-21 42 31,21 0-31,-21 0 15,0 0-15,21 0 0,0 22 16,0-22-16,0 0 0,0 0 0,0 0 16,0 1-16,0-1 0,0 0 15,0 0-15,0 0 0,21 0 0,0-21 16,0 22-16,0-22 0,1 0 0,-1 0 16,0 0-16,0 0 0,21 0 15,-20 0-15,20 0 0,-21 0 0,0-22 16,22 1-16,-22 0 0,0 0 0,0 0 15,0-22-15,0 1 0,1 0 16,-1-1-16,-21 1 0,21-21 0,0 20 16,0 1-16,0-22 0,-21 22 15,22 0-15,-22-1 0,21 1 0,-21 21 0,0 0 16,0 0-16,0-1 0,0 44 31,0-1-31,-21 0 0,-1 0 16,1 21-16,0-20 0,21 20 15,-21-21-15,0 21 0,0 1 0,21-1 16,0 0-16,0 22 0,0-22 0,0 1 16,0-1-16,0 0 0,0 1 0,0-22 15,0 21-15,0-21 0,21 0 16,0 1-16,0-1 0,0 0 0,22 0 16,-22-21-16,0 0 0,21 0 15,1 0-15,-22 0 0,21 0 0,-21 0 16,22 0-16,-22-21 0,0 0 15,0 0-15,0-1 0,0 1 0,1 0 16,-1-21-16,0-1 0,-21 22 0,0-21 16,21 21-16,-21 0 0,0-1 15,0 1-15,0 0 0,-21 21 16,0 21 0,21 0-16,0 1 0,0-1 0,0 0 15,-21 0-15,21 0 0,0 0 16,0 1-16,0-1 0,0 0 15,21 0-15,0-21 16,0 21-16,0-21 16,0 0-16,1 0 0,-1 0 15,0 0-15,0-21 0,-21 0 0,21 0 16,-21 0-16,0-1 16,0 1-16,0 0 0,0 0 15,0 0-15,0 0 0,-21-1 0</inkml:trace>
  <inkml:trace contextRef="#ctx0" brushRef="#br0" timeOffset="22197.85">18246 3789 0,'0'0'0,"-22"0"0,1 0 0,0 0 16,42-21-1,0 21-15,1 0 16,20 0-16,0 0 0,1 0 0,-1 0 15,0-21-15,1 21 0,-1 0 0,0 0 16,1 0-16,-1 0 0,-21 0 0,21-22 16,-20 22-16,-1 0 0,0-21 15,0 21-15</inkml:trace>
  <inkml:trace contextRef="#ctx0" brushRef="#br0" timeOffset="23032.54">20637 4170 0,'0'0'0,"22"-21"31,-1 0-31,0 21 0,0-22 16,0 1-16,0 0 0,1-21 0,-1 21 16,0-1-16,0-20 0,-21 21 15,0 0-15,0-22 0,0 22 0,0 0 16,0 0-16,-21 0 0,0 21 0,0 0 15,-22 0-15,22 0 0,-21 0 16,-1 0-16,1 0 0,0 0 0,-1 21 16,1 0-16,0 21 0,21-20 0,-22-1 15,22 0-15,0 21 0,0-21 16,21 22-16,0-22 0,0 0 16,0 21-16,0-20 0,21-1 0,-21 0 15,42 0-15,-21-21 0,1 21 0,20-21 16,0 0-16,1 0 0,-1 0 0,0 0 15,-21 0-15,22-21 0,-1 0 16,0 0-16,-20 0 0,20-1 0,-21 1 16,0 0-16,-21 0 0,0 0 0,21 0 15,-21-1-15,0 1 0,0 0 16,-21 63 0,0-20-1,0 20-15,21 21 0,-21-20 16,0 20-16,21-20 0,-22 20 15,22 1-15,-21-1 0,21 1 0,0-1 16,0 1-16,0 20 0,0 1 0,0-22 16,0 22-16,0 0 0,0-1 0,0-20 15,0 21-15,0-22 0,0 1 0,0-1 16,0 1-16,0-1 0,0-21 16,0 22-16,-21-22 0,21 1 0,-21-22 15,0 21-15,0-21 0,-1 0 16,1-21-16,0 0 0,0 0 0,0-21 15,0 0-15,-1 0 0,1-21 0,0-1 16,21 1-16,-21-22 0,21 1 16,0-1-16,-21 1 0,21-1 0,0-20 15,0-1-15,0 22 0,0-22 16,21 0-16,0 22 0,0-22 0,0 43 16,22-22-16,-22 1 0,21 20 0,1 1 15,-1-21-15,0 20 0,1 1 0,-1 21 16,-21-22-16,21 1 0,1 0 15,-1-1-15,0 1 0,-20 0 0</inkml:trace>
  <inkml:trace contextRef="#ctx0" brushRef="#br0" timeOffset="23368.34">21230 3937 0,'21'0'16,"0"0"-1,1-21-15,-1 21 0,0-21 16,0 21-16,0-21 0,0-1 16,-21 1-16,0 0 15,0 0-15,-21 21 16,0 0-16,0 0 16,0 0-16,0 0 0,-1 21 15,1 0-15,0 22 0,0-22 0,0 21 16,0-21-16,21 22 0,0-22 15,-22 21-15,22-21 0,0 0 0,0 1 16,0-1-16,0 0 0,0 0 16,0 0-16,22-21 0,-1 0 15,0 0-15,0 0 0,0 0 0,0 0 16,1 0-16,20-21 0,-21 0 0,0 0 16,22 0-16,-22-1 0,21 1 15,-21-21-15</inkml:trace>
  <inkml:trace contextRef="#ctx0" brushRef="#br0" timeOffset="23644.19">21865 3577 0,'21'-42'0,"-42"84"0,63-126 16,-42 41-16,0 1 0,0 0 15,22 20-15,-22-20 0,21 21 16,-21 0-16,0 42 16,0 0-1,0 21-15,0-20 0,0 41 16,0-21-16,0 1 0,-21-1 0,21 22 15,-22-22-15,1 0 0,0 1 0,0-1 16,21 0-16,-21 1 0,0-1 16,21 0-16,0 1 0,-22-22 0,22 21 15,-21-21-15,21 0 0,0 1 0,-21-1 16,21 0-16,0-42 31,21 0-15,0-1-16,1 1 0,-1 0 0,0 0 15</inkml:trace>
  <inkml:trace contextRef="#ctx0" brushRef="#br0" timeOffset="23913.04">22161 3493 0,'0'0'0,"0"-43"0,22-41 16,-22 62-16,0 44 31,0-1-31,0 0 0,0 21 15,0 1-15,0-1 0,-22 0 0,1 1 16,0-1-16,21 0 0,-21-21 16,0 22-16,21-1 0,0 0 0,-21 1 15,-1-22-15,22 21 0,-21-21 0,21 22 16,0-22-16,0 0 0,-21 0 0,21 0 16,0 1-16,0-1 15,0-42 1,0-1-1,21 1-15,-21 0 16</inkml:trace>
  <inkml:trace contextRef="#ctx0" brushRef="#br0" timeOffset="24243.84">22183 3895 0,'21'0'46,"0"0"-30,0 0-16,0-21 16,0 21-16,1-22 0,-22 1 15,0 0 1,-22 21 0,1 0-1,0 0-15,0 21 0,0 0 16,21 1-16,-21-1 0,21 0 0,-22 0 15,22 0-15,0 0 0,0 1 16,0-1-16,0 0 0,0 0 0,0 0 16,22 0-16,-1-21 0,0 0 15,-21 22-15,21-22 0,0 0 16,0 0-16,1 0 0,-1 0 16,0 0-16,0-22 0,0 22 15,-21-21-15,0 0 0</inkml:trace>
  <inkml:trace contextRef="#ctx0" brushRef="#br0" timeOffset="24584.65">22500 3831 0,'0'0'0,"0"-21"0,21 0 16,0 21-1,1 0-15,-1 21 16,0 0 0,-21 0-16,0 1 15,0-1-15,0 0 0,0 0 0,0 0 16,0 22-16,0-22 0,0 0 0,0 0 15,0 0-15,-21 0 0,21 1 16,-21-1-16,21 0 0,-22-21 16,1 0-1,21-21 1,0 0 0,0-1-16,0 1 0,0 0 15,21 0-15,1 0 0,-22 0 0,21-1 16,0-20-16,0 21 0,0 0 15,0 0-15,1-1 0,-22 1 0,21 0 16,0 0-16,0 0 0,-21 0 0,21-1 16,-21 1-16,0 0 15,0 0 1,0 0-16</inkml:trace>
  <inkml:trace contextRef="#ctx0" brushRef="#br0" timeOffset="24773.06">22034 3450 0,'0'0'16,"-21"0"-16,0 0 0,0 0 0,21 21 15,21-21 1,0 22-16,22-22 0,-22 0 16,21 0-16,-21 0 0,22 0 15,-22 0-15,21 21 0,0-21 0,1 0 16,-1 0-16,0 0 0,-20 0 15,20 21-15</inkml:trace>
  <inkml:trace contextRef="#ctx0" brushRef="#br0" timeOffset="25468.21">23072 3725 0,'0'0'0,"-22"0"15,1 22 1,0-1 0,21 0-16,0 0 0,0 0 15,-21 0-15,21 1 0,0-1 16,-21 0-16,21 21 0,0-21 0,0 1 16,0-1-16,0 0 0,0 0 0,-21 0 15,21 0-15,-22-21 0,22 22 16,-21-22-16,21-22 15,0 1 1,0 0-16,0 0 0,0 0 16,0 0-16,0-1 0,0 1 15,21-21-15,-21 21 0,22 0 16,-1-1-16,0 1 0,21 0 0,-21 0 16,22 0-16,-22 21 0,21 0 15,-21 0-15,1 0 0,-1 0 0,21 0 16,-21 0-16,0 21 0,1-21 0,-22 21 15,0 0-15,0 0 0,21-21 16,-21 22-16,0-1 0,0 0 0,0 0 16,0 0-16,0 0 0,-21 1 15,-1-1-15,1-21 16,21-21 31,0-1-47,0 1 15,0 0-15,21 21 0,-21-21 16,22 0-16,-1 0 0,0 21 0,0-22 16,0 1-16,0 0 0,1 21 15,-1 0-15,0 0 0,0 0 16,0 0-16,-21 21 16,0 0-16,0 1 15,0-1-15,0 0 0,0 0 0,0 0 16,0 0-16,0 1 0,-21-1 15,21 0-15,0 0 16,21-21 0,0 0-1,1 0-15,-1 0 0,0 0 16,0 0-16</inkml:trace>
  <inkml:trace contextRef="#ctx0" brushRef="#br0" timeOffset="25796.02">23685 3916 0,'0'0'15,"0"-21"-15,0 0 16,0-1-16,22 22 16,-1 0-16,0 0 15,0-21-15,0 21 0,0 0 16,1 0-16,-1-21 0,0 21 16,0-21-16,-21 0 0,0 0 15,-21 21 1,0 0-16,0 0 15,-1 0-15,-20 21 0,21 0 0,-21 0 16,20 0-16,1 0 0,0 1 16,0-1-16,0 0 0,0 21 0,21-21 15,0 1-15,0-1 0,0 21 0,0-21 16,0 0-16,0 1 16,0-1-16,21-21 0,0 0 0,0 21 15,0-21-15,0 0 0,1 0 16,20 0-16,-21 0 0,0 0 0,0 0 15,1-21-15,-1 21 0,-21-21 16,21-1-16,0 1 0,0 0 0</inkml:trace>
  <inkml:trace contextRef="#ctx0" brushRef="#br0" timeOffset="26068.38">24236 3493 0,'0'0'0,"0"-22"15,21-41-15,-21 42 0,0 0 16,0 42-1,-21-21 1,0 42-16,-1-21 0,22 0 0,-21 22 16,0-22-16,21 21 0,0 1 0,-21-1 15,21-21-15,-21 21 0,0 1 16,21-1-16,0 0 0,0-20 0,0 20 16,0 0-16,-22 1 0,22-22 0,0 21 15,0-21-15,0 0 0,0 1 16,-21-1-16,21 0 0,0 0 15,0-42 17,21 0-32,1 21 0,-22-21 15,21-1-15</inkml:trace>
  <inkml:trace contextRef="#ctx0" brushRef="#br0" timeOffset="26839.8">24405 3493 0,'0'0'0,"0"-22"0,0 44 32,0-1-32,0 21 15,0-21-15,0 0 0,-21 22 0,21-22 16,-21 21-16,0-21 0,21 22 16,-22-22-16,22 21 0,0 1 15,-21-22-15,21 21 0,-21 0 0,0-20 0,21 20 16,0-21-16,0 0 0,0 0 15,0 1-15,0-1 0,21-42 47,0-1-47,-21 1 0,0 0 16,21 0-16,1 0 0,-22 0 0,21-1 16,0 1-16,0 0 0,-21 0 0,21 0 15,0 21 1,-21 21-1,0 0 1,0 0-16,0 0 0,0 1 16,0-1-16,-21 0 0,21 0 15,0 0-15,0 0 0,0 1 16,21-22 0,1 21-16,-1-21 0,0 0 15,0 0-15,0 0 0,0 0 16,1 0-16,-1 0 0,0-21 15,0-1-15,0 22 0,-21-21 0,0 0 16,21 0-16,1 21 0,-22-21 16,0 0-16,0-1 15,-22 44 17,1-1-32,21 0 0,0 0 15,0 0-15,-21 0 0,21 1 16,0-1-16,0 0 0,0 0 15,21-21 1,0 0-16,1 0 16,-1 0-16,0 0 0,0 0 15,0 0-15,-21-21 16,21 21-16,-21-21 0,0 0 0,0-1 16,0 1-16,0 0 0,0 0 15,0 0-15,0 0 16,0-1-16,0 1 0,-21 0 15,0 21 1,0 0-16,21 21 16,0 0-1,0 1-15,0-1 16,21 0-16</inkml:trace>
  <inkml:trace contextRef="#ctx0" brushRef="#br0" timeOffset="27427.46">25209 4085 0,'0'0'0,"0"-21"16,0 0-16,0 0 15,0 0-15,-21-1 16,0 22 0,0 0-16,0 22 15,0-22-15,21 21 0,-22-21 0,1 21 16,0 0-16,0 0 0,21 0 0,-21 1 15,21-1-15,-21 0 0,21 0 16,0 0-16,0 0 0,0 1 0,0-1 16,0 0-16,0 0 31,21-21-31,0 0 16,0 0-16,0-21 0,-21 0 0,21 21 15,1-21-15,-22-1 0,21 1 0,0 0 16,-21 0-16,21-21 0,0 20 15,-21-20-15,21 21 0,-21-21 0,22-1 16,-1 1-16,-21 0 0,21-1 0,0 1 16,-21 21-16,0-22 0,0 1 15,0 0-15,0 21 0,0-22 0,0 22 16,0 0-16,0 42 16,-21-21-16,21 21 15,-21 0-15,0 22 0,-1-22 16,22 21-16,-21-21 0,21 22 0,-21-1 15,0-21-15,21 22 0,0-1 16,0-21-16,0 21 0,0 1 0,0-22 16,0 21-16,0-21 0,0 22 0,0-22 15,0 0-15,0 0 0,0 0 16,0 1-16,21-22 16,0 0-16,0 0 15,1 0-15,-1 0 16,-21-22-1,21 1-15,-21 0 16,0 0 0</inkml:trace>
  <inkml:trace contextRef="#ctx0" brushRef="#br0" timeOffset="27660.33">23876 3789 0,'0'0'0,"-42"0"0,-1-21 16,22 21-16,0 0 16,42 0-1,0-21-15,22 21 0,-22 0 0,21 0 0,0 0 16,1 0-16,-22 0 16,21 0-16,-21 0 0,1 0 0,-1 0 15,0 0-15,-21 21 16,0 0-1,-21-21-15,0 0 0,-1 21 0,-20-21 16</inkml:trace>
  <inkml:trace contextRef="#ctx0" brushRef="#br0" timeOffset="28240.55">20828 4509 0,'-64'0'0,"128"0"0,-255 0 16,149 0-16,0 0 16,-1-22-16,22 22 0,-21 0 15,21 0-15,0 0 0,-1 0 0,1 0 16,0 0-16,63 0 31,-20 0-31,20 0 0,21 0 16,1 0-16,-1 0 0,22 0 0,21 0 15,-21 0-15,42 22 0,0-22 0,0 0 16,21 21-16,21 0 0,-21-21 16,43 0-16,-1 0 0,1 21 0,20 0 15,-20-21-15,-1 0 0,22 21 16,-21-21-16,-22 0 0,21 22 0,-41-22 16,-22 0-16,21 21 0,-42-21 15,-1 0-15,1 0 0,-21 0 0,-22 0 16,1 0-16,-22 0 0,1 0 0,-1 0 15,-21 0-15,0 0 0,0 0 16,-42 0 15,0 0-31,0 0 16,-21 0-16,20 0 0,-20 0 16,-21 0-16,-1 0 0,1 0 0,-1 0 15</inkml:trace>
  <inkml:trace contextRef="#ctx0" brushRef="#br0" timeOffset="28673.08">20383 4636 0,'0'0'0,"-63"0"0,21 0 0,-1 0 15,1 0-15,21 0 0,0 0 16,-1 0-16,44 0 16,-1 0-16,21 0 15,22 0-15,20 0 0,1 0 0,21 0 16,0 0-16,21 0 0,0 0 16,21 0-16,0 0 0,21 21 0,-21-21 15,43 21-15,-22-21 0,22 0 0,-1 0 16,-20 21-16,20-21 0,-21 0 0,1 0 15,-22 0-15,0 21 0,-21-21 16,0 0-16,0 0 0,-21 0 0,-21 21 16,-1-21-16,-20 0 0,-1 0 0,-20 0 15,-1 0-15,-21 0 0,0 0 16,0 0-16,1 0 0,-1 0 31,-42 0 0,-1 0-15,1 22-16,-21-22 0</inkml:trace>
  <inkml:trace contextRef="#ctx0" brushRef="#br0" timeOffset="42923.75">1503 7366 0,'21'0'0,"-21"21"32,0 0-17,21-21 32,0-21-47,0 0 0,-21 0 16,0 0-1,0 0 1,-21 21 0,0 0-16,0 0 15,0 0-15,0 21 16,-1 0-16,1-21 16,21 21-16,0 0 15,0 0 1,21-42 15,1 21-15</inkml:trace>
  <inkml:trace contextRef="#ctx0" brushRef="#br0" timeOffset="44088.07">2265 6795 0,'0'0'0,"-21"-22"0,-1 22 16,44 0 31,-1 0-47,0 0 0,21 0 16,-21 0-16,22 0 0,-22 0 15,21 0-15,1-21 0,-1 21 16,0-21-16,22 0 0,-22 0 15,0 0-15,1-1 0,-1 1 0,-21 0 16,22-21-16,-22 21 0,0-1 0,0-20 16,-21 21-16,0 0 0,0 0 15,0-1-15,0 1 0,0 0 0,-21 0 16,0 21-16,0 0 0,-1 0 16,1 0-16,-21 0 0,21 21 0,0 0 15,21 0-15,-22 22 0,22-1 0,-21 0 16,21 1-16,-21 20 0,21-20 15,0 20-15,0-21 0,0 22 0,0-1 16,0-20-16,0 20 0,0-20 16,0 20-16,0-21 0,0 22 15,0-22-15,0 1 0,0-1 0,0 0 16,0 1-16,0-22 0,0 21 16,0-21-16,0 0 0,0 1 0,0-1 15,0 0-15,-21-21 0,0 0 0,0 21 16,-1-21-16,1 0 0,0 0 15,0 0-15,0-21 0,-22 0 0,22 0 16,0-1-16,0 1 0,-21 0 0,20 0 16,1-21-16,0 20 0,0-20 15,0 21-15,0 0 0,-1 0 16,22-1-16,0 44 31,0-1-31,0 0 0,22 0 0,-22 0 16,21 0-16,0 1 0,0-1 15,-21 0-15,21 0 0,0 0 0,1 0 16,-1 1-16,0-1 0,21-21 0,-21 21 16,22-21-16,-22 0 0,21 0 15,1 0-15,-1 0 0,0 0 0,1-21 16,-1 21-16,21-21 0,-20-1 0,-1 1 16,0 0-16,1 0 0,-1-21 15,0 20-15,-20-20 0,20 21 16,-21-21-16,0-1 0,-21 22 0,0-21 15,0 21-15,0-1 0,0 1 16,0 0-16,-21 21 16,0 0-16,0 21 15,21 0-15,-21 1 0,-1-1 16,1 21-16,21-21 0,-21 22 0,21-22 16,-21 21-16,21-21 0,0 22 0,0-22 15,0 0-15,0 21 0,0-21 16,21 1-16,0-22 0,0 21 0,1 0 15,20-21-15,-21 0 0,0 0 0,22 0 16,-1 0-16,-21 0 16,21 0-16,1-21 0,-22 0 0,21-1 15,-21 1-15,1 0 0,-1 0 0,0-21 16,-21 20-16,0-20 0,0 0 0,0-1 16,0 22-16,-21-21 0,0 0 15,-1 20-15,1 1 0,0 0 0,-21 0 16,21 0-16,-22 0 0,1 21 0,0 0 15,20 0-15,-20 0 0,0 0 16,21 0-16,-22 0 0,22 0 0,-21 0 16,21 0-16,-1 0 0,-20 0 15,21 0-15,-21 0 0,20 0 16,-20 21-16,0-21 0</inkml:trace>
  <inkml:trace contextRef="#ctx0" brushRef="#br0" timeOffset="44797.05">720 7027 0,'0'0'0,"0"-21"15,0 0-15,0 0 0,0 0 16,0 0-16,21 21 0,0-22 15,-21 1-15,21 0 0,0 0 16,-21 0-16,21 0 0,1-1 16,-1 22-16,0 0 15,-21 22-15,0-1 0,21 21 16,-21-21-16,21 22 0,-21-1 0,21 21 16,-21-20-16,0 20 0,0 1 15,0-1-15,0-20 0,0 20 0,-21 1 16,0-22-16,0 21 0,-21-20 15,20-1-15,1-21 0,-21 22 16,21-22-16,0 0 0,-22 0 0,22 0 16,0 0-16,0-21 0,0 0 0,-1 0 15,1 0-15,0 0 16,0-21-16,21 0 0,0 0 0,-21 0 16,0-22-16,21 22 0,0-21 15,-22 0-15,1-1 0,0 1 0,21-22 16,0 22-16,0 21 0,0-21 15,0 20-15,21 22 0,0 0 16,1 0-16,-1 22 0,21-1 16,-21 0-16,22 21 0,-22 1 0,0-22 15,0 21-15,0 0 0,0-20 16,1 20-16,-1-21 0,0 21 0,-21-20 16,21-1-16,0 0 0,-21 0 15,21-21-15,-21 21 0,22-21 16,-1 0-16,0 21 0,0-21 15,0 0-15,0 0 0,1 0 16,-1 0-16,0-21 0,0 0 0</inkml:trace>
  <inkml:trace contextRef="#ctx0" brushRef="#br0" timeOffset="46904.52">5165 7197 0,'0'0'0,"0"-21"0,0-1 0,0 1 0,0 0 15,0 0-15,0 0 0,-22 0 16,22-1-16,0 1 16,-21 21-16,21 21 15,0 1 1,0-1-16,0 21 0,0-21 15,0 43-15,0-22 0,0 0 0,0 1 16,0-1-16,0 0 0,0 1 0,0-1 16,0 0-16,0-20 0,0 20 15,0-21-15,-21 0 0,21 22 0,-21-43 16,0 21-16,21 0 0,-21-21 16,-1-21-1,22 0 1,0-1-16,0 1 0,0-21 0,0 21 15,0-22-15,0 1 0,0 0 0,0-1 16,22-20-16,-1 21 16,0-1-16,-21 1 0,21 0 0,0-1 15,22 22-15,-22 0 0,0 0 0,0 0 16,21 21-16,-20 0 0,20 0 16,-21 21-16,21 0 0,-20 0 0,-1 0 15,21 22-15,-21-22 0,-21 21 0,21 0 16,-21-20-16,0 20 0,0 0 0,0-21 15,0 22-15,0-22 0,0 0 16,0 0-16,0 0 0,0 1 16,0-1-16,0 0 0,22-42 47,-1 0-47,0-1 0,0 1 15,0-21-15,0 21 0,1-22 0,-1 22 16,0-21-16,0 0 0,0-1 15,22 1-15,-22 0 0,0 20 0,0 1 16,0 0-16,0 0 0,1 0 0,-1 21 16,-21 21-1,0 0-15,0 0 0,0 0 16,0 22-16,0-22 0,0 21 0,0-21 16,0 22-16,0-1 0,0-21 15,0 22-15,0-22 0,0 21 16,0-21-16,0 0 0,0 1 0,21-1 15,0 0-15,-21 0 0,21-21 0,0 0 16,1 21-16,-1-21 0,0 0 16,0 0-16,21 0 0,-20 0 0,-1-21 15,21 21-15,-21-21 0,22 0 0,-22 0 16,0-1-16,21 1 0,-21 0 0,1-21 16,-1 21-16,0-22 0,0 22 15,-21 0-15,0-21 0,21 20 0,-21 1 16,0 0-16,-21 21 31,0 21-31,0 0 0,0 1 16,-1-1-16,1 21 0,21-21 15,-21 0-15,21 1 0,-21 20 0,21-21 16,0 0-16,0 0 0,0 1 0,21-1 16,-21 0-16,21-21 15,22 0-15,-22 0 0,0 0 0,0 0 16,0 0-16,22 0 0,-22 0 0,0 0 15,0 0-15,0-21 0,0 21 0,-21-21 16,0-1-16,0 1 0,0 0 16,0 0-16,0 0 0,0-22 15,0 22-15,-21 0 0,0-21 0,0 21 16,0-22-16,0 22 0,-1 0 16,1 0-16,0 0 0,0 21 0,21-22 15,0 1-15,21 21 16,0 0-16,0 0 15,22 0-15,-1-21 0,0 21 16,22 0-16,-22 0 0,22 0 0,-1 0 16,1-21-16,-22 21 0,22 0 0,-1 0 15,-21 0-15,22 0 0,-22-21 0,-21 21 16,22-21-16,-22 21 0,0 0 16,0-22-16,0 22 0,-21-21 15,-21 21 1,0 0-1,0 21-15,-21 1 0,20-1 16,1 0-16,-21 0 0,21 0 0,-22 22 16,22-22-16,-21 21 0,21 0 0,0-20 15,-22 20-15,22-21 0,0 21 0,21-20 16,0 20-16,0-21 0,0 0 16,0 0-16,0 1 0,21-1 0,0 0 15,0-21-15,1 21 0,20-21 0,-21 0 16,21 0-16,-20 0 0,20 0 0,-21 0 15,21 0-15,-20-21 16,-1 0-16,0 0 0,0-1 0,0 1 16,0 0-16,1-21 0,-1-1 0,-21 1 15,21 0-15,-21-1 0,21-20 0,-21 21 16,21-22-16,-21 1 0,0 20 16,0-20-16,0-1 0,0 1 0,0-1 15,0 22-15,0-22 0,0 22 0,0 0 16,0 21-16,0-1 0,0 1 15,0 0-15,0 42 16,0 0-16,-21 1 0,0 20 16,21 0-16,-21 1 0,21-1 15,0 0-15,-21 22 0,-1-22 16,22 0-16,0 1 0,0 20 0,0-20 16,-21-1-16,21 0 0,0 1 15,0-1-15,0 0 0,0 1 0,0-22 16,0 21-16,21-21 0,1 0 0,-1 1 15,0-22-15,0 21 0,0-21 16,0 0-16,1 0 0,-1 0 16,0 0-16,0-21 0,0-1 0,0 1 15,1 0-15,-22 0 0,21 0 0,0 0 16,0-22-16,-21 22 0,0-21 0,21 21 16,-21-1-16,21 1 0,-21 0 15,0 42 16,-21-21-31,0 21 0,21 1 0,-21-1 16,21 21-16,0-21 0,0 0 0,0 1 16,0-1-16,0 0 0,0 0 15,0 0-15,0 0 0,0 1 16,0-1-16,21-21 16,0 0-16,0 0 0,1 0 15,-1-21 1,-21-1-16,0 1 0,0 0 15,0 0-15,21 0 0</inkml:trace>
  <inkml:trace contextRef="#ctx0" brushRef="#br0" timeOffset="47084.42">7895 6900 0,'0'-21'0,"0"42"0,0-63 16,-21 42 15</inkml:trace>
  <inkml:trace contextRef="#ctx0" brushRef="#br0" timeOffset="48440.92">8234 7154 0,'21'-21'0,"-42"42"0,0 1 0,-1-1 0,1-21 0,0 21 16,0 0-16,0-21 0,21 21 0,0 0 31,21-21-31,0 0 0,0 0 15,0 0-15,22 0 0,-22 0 0,21-21 16,-21 21-16,22-21 0,-1 0 0,-21 21 16,22-21-16,-1 0 0,-21-22 0,0 22 15,0 0-15,1 0 0,-1-22 16,0 22-16,-21-21 0,0 0 0,21 20 16,0-20-16,-21 0 0,0 21 0,21-22 15,-21 22-15,0-21 0,0 21 0,0-1 16,0 1-16,0 0 15,-21 42 1,0 22 0,0-22-16,21 0 0,0 21 15,-21 1-15,0-1 0,-1 0 0,1 1 16,21 20-16,-21-21 0,0 22 0,0-1 16,0-20-16,21 20 0,-22 1 0,1-1 15,0 22-15,0-22 0,0 1 16,21-1-16,-21 1 0,-1-1 0,1 1 15,21-1-15,0-20 0,0 20 0,0-20 16,0-1-16,0 0 0,0 1 16,0-22-16,0 21 0,21-21 0,1 0 0,-1-21 15,0 0-15,0 0 16,0 0 0,0-21-16,1 0 0,-22 0 0,0 0 15,21-22-15,-21 22 0,0-21 0,21 0 16,-21-1-16,0 1 0,0 0 0,0-22 15,0 22-15,0-1 0,0 1 16,0 0-16,0-1 0,-21 1 0,0 0 16,-1-1-16,1 22 0,0-21 0,0 21 15,21 0-15,-21-1 0,0 1 0,-1 21 16,22-21-16,0 0 0,0 0 31,22 21-31,-1 0 16,21-21-16,-21 21 0,22-22 0,-1 22 15,21-21-15,-20 0 0,-1 0 0,22 21 16,-1-21-16,1 0 0,-1-1 16,-21 1-16,22 0 0,-22 0 0,1 0 15,-1 0-15,-21-1 0,0 1 0,0 21 16,1 0-16,-22-21 0,21 21 0,-42 21 31,-1 0-15,22 1-16,-21-22 0,21 21 0,0 0 15,0 0-15,0 0 0,0 0 16,0 1-16,0-1 0,0 0 16,0 0-16,21-21 15,1 0-15,-1 0 0,0 0 16,0 0-16,0 0 0,0 0 0,22 0 16,-1 0-16,-21-21 0,22 0 0,-22 21 15,0-21-15,21-1 0,-21 1 0,1 0 16,-22 0-16,21 0 0,-21 0 15,21 21-15,-21-22 0,0 1 0,0 0 16,-21 42 15,0 0-15,21 1-16,0-1 16,0 0-16,-22 21 0,1-21 0,21 22 15,-21-1-15,21 0 0,-21 1 0,21-1 16,-21 22-16,0-22 0,21 21 0,-22-20 15,22 20-15,0 1 0,-21-22 0,0 22 16,0-1-16,21 1 0,-21-1 0,0 1 16,21-1-16,-22 22 0,22-22 0,0 1 15,-21-1-15,21 1 0,0-1 16,0-20-16,0 20 0,0-21 16,0 22-16,0-22 0,0 1 0,0-1 15,0-21-15,21 21 0,-21-20 0,0-44 31,0 1-31,0 0 0,-21-21 16,0-1-16,0 1 0,21 0 0,-21-1 16,21-20-16,0-1 0,-21 1 0,21-1 15,-22 1-15,22-1 0,0-20 0,0 20 16,0-20-16,0 20 0,0 1 16,0 20-16,0-20 0,0 20 0,0 1 15,0 0-15,0-1 0,0 1 0,0 21 16,0-21-16,0-1 0,22 22 0,-22-21 15,21-1-15,0 22 0,-21-21 16,21 0-16,0-1 0,0 22 16,22-21-16,-22-1 0,0 22 0,21-21 15</inkml:trace>
  <inkml:trace contextRef="#ctx0" brushRef="#br0" timeOffset="49300.08">11134 6985 0,'0'0'0,"21"0"15,0 0 1,0-21 0,-21 0-16,21 0 15,-21-1-15,21 22 16,-21-21-16,0 0 15,0 0-15,0 0 0,0 0 16,0-1-16,0 1 0,0 0 16,0 0-16,-21 0 15,0 21-15,0-21 0,0 21 16,0 0-16,-1 0 0,-20 0 0,21 0 16,-21 21-16,-1 0 0,22 0 0,-21 0 15,21 22-15,-22-22 0,22 21 0,0 0 16,0-20-16,0 20 0,-1 0 0,22-21 15,0 22-15,0-22 0,0 21 16,0-21-16,0 1 0,0-1 0,0 0 16,0 0-16,22-21 0,-1 21 0,0-21 15,0 0-15,21 0 0,-20 0 16,20 0-16,0 0 0,-21-21 0,22 21 0,-1-21 16,0 0-16,-20 0 15,20-1-15,0-20 0,-21 21 0,1 0 16,20-22-16,-21 1 0,-21 21 0,21-21 15,-21 20-15,0 1 0,21-21 0,-21 21 16,0 0-16,-21 21 16,0 0-16,0 21 0,0 0 15,0 0-15,-1 0 0,1 0 0,0 1 16,0-1-16,0 0 0,0 0 0,21 21 16,0-20-16,0-1 0,0 0 15,0 0-15,21 0 0,0 0 0,0 1 16,21-22-16,1 21 0,-1-21 15,0 0-15,1 0 0,20 0 0,1 0 16,-22 0-16,22 0 0,-1-21 0,1 21 16</inkml:trace>
  <inkml:trace contextRef="#ctx0" brushRef="#br0" timeOffset="49687.89">12912 6816 0,'0'0'0,"-22"0"0,1 0 0,0-21 0,-21 21 15,21-22-15,-1 22 0,1-21 0,21 0 16,-21 21-16,0-21 0,0 21 0,0 0 31,21 21-31,-22 0 0,22 0 0,0 22 16,0-1-16,-21 0 0,21 22 0,0-1 15,0 1-15,-21 21 0,21-22 0,0 22 16,0-22-16,0 22 0,-21 0 0,21-1 16,-21 1-16,0 0 0,21-1 0,-22 1 15,1 0-15,0-1 0,0 1 16,0 0-16,21-1 0,-21-20 0,-1-1 16,22 1-16,-21-22 0,0 0 15,21 1-15,0-1 0,0-21 0,0 0 16,0 1-16,0-44 15,0 1-15,0 0 0,0 0 16,0-21-16,0 20 0,21-20 0,-21-21 16,0 20-16,21-20 0,1-1 0</inkml:trace>
  <inkml:trace contextRef="#ctx0" brushRef="#br0" timeOffset="49978.73">12531 7239 0,'0'0'0,"-22"-42"0,-20-64 15,21 64-15,0 20 0,21-20 0,0 0 16,0-1-16,0 22 0,0-21 0,21 21 16,0 0-16,0-1 0,0-20 0,22 42 15,-1-21-15,22 0 0,-22 21 0,21 0 16,1 0-16,-22 21 0,22 0 16,-22 0-16,0 0 0,-20 1 0,-1-1 15,-21 21-15,0-21 0,0 22 0,-21-1 16,-1-21-16,-20 21 0,21 1 0,-21-22 15,-1 21-15,22-21 16,-21 22-16,-1-22 0,22 0 0,0 0 16,0-21-16,0 21 0,21 1 0,-21-22 15,42 0 1,0 0-16,0 0 0,0 0 16,0 0-16</inkml:trace>
  <inkml:trace contextRef="#ctx0" brushRef="#br0" timeOffset="50603.83">13017 7366 0,'0'0'16,"22"0"15,-1-21-31,-21 0 0,21 0 16,0-1-16,21 1 0,-20-21 16,20 21-16,0-22 0,-21 1 0,22 21 15,-1-21-15,0-1 0,-20 1 0,-1 0 16,0-1-16,0 22 0,-21 0 0,0-21 15,0 20-15,-21 22 16,0 0-16,0 0 16,-22 22-16,22-22 0,-21 21 0,21 0 15,-22 0-15,22 0 0,0 0 0,0 1 16,21-1-16,0 0 0,0 0 0,0 0 16,0 0-16,21 1 15,0-22-15,0 21 0,0-21 16,22 0-16,-22 0 0,0 0 0,0 0 15,0 0-15,1 0 0,-1 0 0,0 0 16,0 0-16,-21 21 16,0 0-16,0 0 15,0 0-15,0 1 0,0-1 16,-21-21-16,21 21 0,-21 0 0,21 0 16,21-21 15,0 0-31,0 0 0,0 0 15,1 0-15,-1-21 0,0 0 0,0 0 16,0 21-16,0-21 0,22-1 16,-22 1-16,0 0 0,0-21 0,0 21 15,1-1-15,-1 1 0,-21 0 0,0 0 16,21 21-16,-21-21 0,-21 42 31,0-21-31,21 21 0,-22 0 16,1 0-16,0 1 0,21-1 0,0 0 15,0 0-15,-21-21 0,21 21 0,0 0 16,0 1-16,21-44 63,-21 1-63</inkml:trace>
  <inkml:trace contextRef="#ctx0" brushRef="#br0" timeOffset="50755.75">13822 6773 0,'0'0'15,"-21"0"-15,-1 0 16,1 0-16,21 22 16,21-22 15,1 0-31</inkml:trace>
  <inkml:trace contextRef="#ctx0" brushRef="#br0" timeOffset="51147.54">14203 6922 0,'0'0'0,"-21"0"0,-1 0 0,1 0 15,0 0-15,0 0 16,21 21-1,0 0-15,0 0 0,0 0 16,0 0-16,0 22 0,21-22 16,0 21-16,-21-21 0,0 22 0,0-22 15,21 21-15,-21-21 0,0 1 0,0-1 16,0 0-16,0 0 0,0 0 0,0 0 16,22-21 15,-22-21-31,0 0 15,21 0-15,0 0 0,0 0 16,-21-22-16,0 22 0,21 0 0,0-21 16,1 20-16,-22-20 0,21 21 15,0 0-15,0-22 0,-21 22 16,0 0-16,21 0 0,0 0 0,-21 0 16,0-1-1</inkml:trace>
  <inkml:trace contextRef="#ctx0" brushRef="#br0" timeOffset="52192.47">14944 7091 0,'0'-21'0,"-22"0"0,22-1 16,0 1-16,0 0 0,0 0 15,-21 21-15,21-21 0,0 0 0,0-1 16,-21 22-16,21-21 0,-21 21 16,0 0-16,0 0 0,-1 0 15,1 0-15,0 21 0,-21 1 16,21-1-16,-1 0 0,1 21 15,0-21-15,0 1 0,21-1 0,-21 21 0,21-21 16,-21 22-16,21-22 0,0 0 16,0 0-16,0 0 0,0 0 15,0 1-15,21-1 0,0-21 16,0 0-16,0 0 0,0 0 16,1 0-16,-1 0 0,0 0 0,0-21 15,0 21-15,0-22 0,1 1 0,-22 0 16,21 0-16,0 0 0,-21 0 0,0-1 15,21-20-15,-21 21 0,0 0 16,0-22-16,0 22 0,21 0 0,-21 0 16,0 42 15,-21-21-31,21 21 0,-21 0 0,21 1 16,-21-1-16,21 0 0,0 0 0,0 0 15,0 0-15,0 22 0,0-22 16,0 0-16,0 0 0,21 0 0,21-21 15,-42 22-15,43-1 0,-22-21 0,0 0 16,0 0-16,21 0 0,1 0 0,-22 0 16,21 0-16,1 0 0,-22 0 0,21-21 15,-21-1-15,0 1 0,22 0 0,-22 0 16,0 0-16,0-22 0,0 22 16,1-21-16,-1 21 0,0-22 0,0 1 15,0 0-15,0-1 0,-21 1 16,22 0-16,-1-1 0,-21 1 0,21 0 15,-21-1-15,0 1 0,0 21 0,0 0 16,0 0-16,0-1 0,0 44 31,0-1-31,-21 0 0,21 21 0,-21-21 16,-1 22-16,22-1 0,-21 0 0,21-20 16,-21 20-16,0 0 0,21 1 15,0-1-15,0-21 0,-21 21 16,21 1-16,0-22 0,0 21 0,0-21 0,0 1 15,0 20-15,21-21 0,-21 0 0,21 0 16,0-21-16,0 22 0,1-22 16,-1 0-16,0 0 0,0 0 0,21 0 15,-20 0-15,-1 0 0,0 0 0,0 0 16,0-22-16,0 1 0,-21 0 16,22 0-16,-22 0 0,21 0 0,-21-1 15,0-20-15,21 21 0,-21 0 0,0 0 16,0-1-16,0 1 0,0 0 0,-21 42 31,21 0-31,0 1 0,-21-1 16,21 0-16,0 21 0,0-21 15,0 1-15,0-1 0,0 0 16,0 0-16,0 0 16,0 0-16,21-21 0,-21 22 15,21-22-15,0 0 0,0 0 0,0 0 16,1 0-16,-1 0 0,0 0 15,0 0-15,-21-22 0,0 1 0,21 0 16,-21 0-16,21 0 0,-21-22 16,0 22-16,0 0 0,0 0 15</inkml:trace>
  <inkml:trace contextRef="#ctx0" brushRef="#br0" timeOffset="52392.36">15536 6646 0,'0'22'15,"0"-1"-15,21-21 0,1 0 0,20 0 16,-21 0-16,21 0 0,-20 0 16,20 0-16,0 0 0,-21 0 0,22 0 15,-1 0-15,0 0 0,22 0 0,-22 0 16,22 0-16,-1-21 0,1 21 0</inkml:trace>
  <inkml:trace contextRef="#ctx0" brushRef="#br0" timeOffset="54283.8">18224 7218 0,'22'0'0,"-1"0"16,0 0-16,-21-21 16,21 0-16,0-1 15,-21 1-15,0 0 16,0 0-16,0 0 0,0 0 0,0-1 16,0 1-16,0 0 0,0 0 15,0 0-15,-21 21 16,0 0-16,0 0 0,0 0 0,-1 0 15,1 21-15,0 0 0,0 0 16,0 0-16,0 1 0,-1-1 0,1 21 16,21-21-16,-21 0 0,0 1 15,21 20-15,0-21 0,0 0 0,-21 0 16,21 1-16,0-1 0,0 0 16,21-21-16,-21 21 0,21-21 15,0 0-15,0 0 0,1 0 0,-1 0 16,0-21-16,21 21 0,-21-21 0,1 0 15,20 21-15,0-22 16,-21-20-16,1 21 0,20 0 0,-21-22 0,21 1 16,-20 21-16,-1-21 0,21-1 15,-21 1-15,0 0 0,1-22 0,-1 22 16,-21-1-16,21 1 0,0-21 0,-21 20 16,0 22-16,0-21 0,0 21 15,21-1-15,-21 1 0,0 0 0,0 42 16,0 0-1,-21 1-15,0 20 0,0 0 0,0-21 16,21 22-16,-22-1 0,1 0 16,21 1-16,-21-1 0,21 0 15,0 1-15,0-1 0,0-21 0,0 22 16,0-1-16,0-21 0,21 0 0,0 0 16,1 22-16,-1-43 0,0 21 0,21 0 15,1 0-15,-22-21 0,21 0 16,0 21-16,1-21 0,-1 0 0,22 0 15,-22 0-15,0 0 0,1 0 0,-1-21 16,0 21-16,1-21 0,-1 0 0,-21 0 16,0 0-16,0-22 0,1 22 0,-22 0 15,0-21-15,0 20 0,0 1 16,0 0-16,0 0 0,-22 0 0,1 21 16,0 0-16,0 0 0,0 0 15,-22 0-15,22 0 0,-21 0 0,21 21 16,0 0-16,-22 0 0,22 0 0,0 1 15,21-1-15,-21 0 0,21 0 0,-21 0 16,21 0-16,0 1 0,0-1 16,0 0-16,0 0 0,0 0 0,0 0 15,21-21 1,0 0-16,0 0 0,0 0 0,0 0 16,1 0-16,-1 0 0,0-21 15,0 0-15,0 21 0,0-21 16,1 0-16,-22 0 0,21-1 0,0 1 15,-21 0-15,21 0 0,-21 0 16,0 0-16,0-1 0,21 22 16,-21 22 15,0-1-31,0 0 16,0 0-16,0 0 0,21 0 15,1 1-15,-1-22 0,0 0 16,0 0-16,0 0 0,0 21 0,1-21 15,20 0-15,-21 0 0,21 0 0,-20 0 16,-1-21-16,21 21 0,-21-22 16,0 1-16,-21 0 0,22 21 0,-1-42 15,0 21-15,-21-1 0,21-20 16,0 21-16,0-21 0,-21-1 0,22 1 16,-1 0-16,0-22 0,-21 22 0,21-1 15,-21-20-15,0 21 0,21-1 16,-21 1-16,21 0 0,-21-1 0,0 22 15,0 0-15,0 42 16,0 0 0,-21 22-16,0-22 0,21 21 15,-21 0-15,0 22 0,0-22 0,-1 1 16,22 20-16,0-21 0,-21 1 0,21-1 16,0 22-16,0-22 0,0-21 0,0 21 15,0 1-15,0-1 16,0-21-16,21 22 0,1-22 0,-1 0 15,0 0-15,21 0 0,-21 0 0,22-21 16,-1 0-16,-21 0 0,22 0 0,-1 0 16,0 0-16,1 0 0,-22 0 0,21-21 15,-21 0-15,22 0 0,-22 0 0,0 0 16,0-22-16,0 22 0,-21 0 16,0-21-16,21 20 0,-21 1 0,0-21 15,0 21-15,0 0 0,-21 21 16,0 0-16,0 0 0,0 0 15,0 0-15,-1 0 0,1 0 16,0 21-16,0 0 0,0 0 16,0-21-16,-1 21 0,1 0 0,21 1 15,0-1-15,0 0 0,-21 0 0,21 0 16,0 0-16,0 1 0,0-1 16,0 0-16,21-21 15,0 0-15,1 0 16,-1 0-16,0 0 15,0-21-15,0 21 0,0-21 16,1-1-16,-1 1 0,0 0 16,0 0-16,0 0 0,0 0 15,-21-1-15,0 1 0,22 21 16,-22 21 0,-22 1-1,22-1-15,0 0 0,0 0 16,0 0-16,0 0 0,0 1 0,0-1 15,0 0-15,0 0 0,22 0 16,-1 0-16,0-21 0,0 0 16,21 0-16,-20 0 15,-1 0-15,0 0 0,0 0 16,0 0-16,0 0 0,1 0 0,-1-21 0,0 0 16,-21 0-16,21 0 0,-21 0 15,0-1-15,0 1 16,0 0-16,0 0 0,0 0 15,0 0-15,0-1 0,-21 1 0,0 21 16</inkml:trace>
  <inkml:trace contextRef="#ctx0" brushRef="#br0" timeOffset="54539.69">19621 6795 0,'-21'0'16,"42"0"-16,1 0 15,-1 0 1,21 0-16,0 0 0,1 0 0,20-22 16,-20 22-16,20 0 0,-21 0 0,22-21 15,-22 21-15,1-21 0,-1 21 16,0 0-16,1 0 0,-22 0 0,0-21 16,0 21-16,0 0 0,-42 21 31,0-21-31,0 21 0,0-21 15,-22 21-15,1 1 0,-22-22 16,22 21-16</inkml:trace>
  <inkml:trace contextRef="#ctx0" brushRef="#br0" timeOffset="57104.46">1884 9504 0,'0'0'0,"-21"21"16,-1-21-16,22 21 16,22-42 31,-1 21-47,0-21 15,0 0-15,0 0 0,22-1 16,-22 1-16,21 0 0,-21-21 15,22 21-15,-1-22 0,-21 22 0,21-21 16,1 21-16,-22-22 0,0 1 16,0 21-16,0-22 0,1 22 0,-22-21 15,0 21-15,0-22 0,0 22 16,0 0-16,0 0 0,0 0 0,0 0 16,0-1-16,0 1 15,-22 21-15,1 0 0,0 21 16,21 1-16,-21 20 15,21 0-15,-21 1 0,21-1 16,0 21-16,0 1 0,0-1 0,-21 1 16,21-1-16,-22 1 0,22 21 15,-21-22-15,0 22 0,0-22 16,0 22-16,21 0 0,-21-22 0,-1 22 16,1-1-16,0-20 0,21 21 0,-21-1 15,21 1-15,-21 0 0,0-1 16,21-20-16,0 20 0,0-20 0,-22-1 15,22 1-15,0-22 0,0 1 0,0-1 16,0 0-16,0 1 0,0-22 16,22-21-16,-1 21 0,0-21 0,0 0 15,0 0-15,0-21 0,1 0 0,20-1 16,-21 1-16,21 0 0,-20-21 16,-1-1-16,21 22 0,-21-21 15,0-22-15,1 22 0,-1 0 0,0-22 16,0 1-16,-21 20 0,0-20 15,0-1-15,0 1 0,0-1 0,0 22 16,0-21-16,-21 20 0,0 1 0,-22 0 16,22-1-16,-21 1 0,0 0 15,-1 20-15,1 1 0,0 0 0,-1 0 16,1 0-16,0 21 0,-1 0 0,22 0 16,-21 0-16,21 0 0,-1 0 15,1 0-15,0 0 0,42 0 31,0-21-15,1 21-16,20-22 0,-21 22 0,21-21 16,-20 0-16,20 0 0,0 0 15,1 0-15,-1-1 0,21-20 0,-20 21 16,-1-21-16,0 20 0,1-20 16,-22 21-16,0 0 0,0-22 0,0 22 15,1 0-15,-22 0 0,21 0 16,-21 42 15,-21 0-15,21 0-16,0 0 0,0 1 15,0-1-15,0 0 0,0 0 16,0 0-16,0 0 0,21-21 16,0 22-16,0-22 15,0 0-15,22 0 0,-22 0 16,0 0-16,0-22 0,0 1 15,22 21-15,-22-21 0,21 0 0,-21 0 16,22 0-16,-22-1 0,0 1 0,0 21 16,0-21-16,-21 0 0,0 0 15,0 0-15,0-1 16,0 44 0,0-1-1,0 0-15,-21 0 0,21 0 16,0 0-16,0 1 0,0-1 0,-21 0 15,21 0-15,0 0 0,0 0 16,0 1-16,0-1 0,21-21 16,0 21-16,0-21 0,1 0 15,-1 0-15,0 0 0,21 0 16,-21-21-16,1 0 0,-1 21 0,0-22 16,0 1-16,0 0 0,0 21 0,-21-21 15,0 0-15,0 0 0,0-1 16,0 1-16,0 0 0,0 0 0,0 0 15,-21 0-15,0 21 0,0-22 0,0 22 16,0 0-16,-1-21 16,1 21-16,0 0 15,42 0 17,0 0-32,22 0 15,-22-21-15,0 0 0,21 21 0,-20 0 16,20-21-16,0 21 0,-21 0 0,22 0 15,-1 0-15,-21 0 0,22 0 16,-22 0-16,0 0 0,0 0 0,0 21 16,-21 0-16,0 0 0,0 0 15,0 1-15,0-1 0,0 0 16,0 0-16,0 0 0,0 22 0,0-22 16,0 0-16,-21 0 0,21 0 0,-21 0 15,21 1-15,-21-22 0,21 21 16,0 0-16,-21-21 31,21-21-31,0 0 0,0-1 16,0 1-16,0 0 15,0-21-15,21 21 0,0-1 0,-21 1 16,21-21-16,0 21 0,0-22 0,1 22 16,-1-21-16,0 21 15,0 0-15,0-1 0,0 22 0,1 0 16,-1 0-16,0 0 15,0 22-15,-21-1 0,21 0 0,-21 21 16,21-21-16,-21 1 0,0-1 16,0 21-16,0-21 0,0 0 0,0 1 15,0-1-15,0 0 0,0 0 0,0 0 16,0 0-16,0 1 16,0-44 15,0 1-31,0 0 0,0 0 15,0 0-15,22 0 16,-1-1-16,0-20 0,0 21 0,0 0 16,0-22-16,1 22 0,-1-21 0,0 21 15,0 0-15,0-1 0,22 22 0,-22 0 16,21 0-16,-21 0 0,0 0 16,22 22-16,-22-22 0,0 42 0,0-21 15,0 0-15,-21 0 0,0 1 0,0 20 16,0-21-16,0 0 0,0 22 0,0-22 15,0 0-15,-21 0 0,0 0 16,21 0-16,-21 1 0,0-1 16,0-21-16,21 21 0,0-42 47,21 0-47</inkml:trace>
  <inkml:trace contextRef="#ctx0" brushRef="#br0" timeOffset="59196.37">6096 8827 0,'0'-22'0,"0"44"0,0-86 16,0 43-16,0 0 0,0 0 15,0-1-15,0 1 0,-21 21 0,0 0 16,21-21-16,-22 21 0,1 0 0,-21 0 15,21 21-15,0 0 0,-22 1 0,22-1 16,-21 21-16,21 0 16,-22 1-16,22-1 0,0 22 0,0-22 15,-22 21-15,22 1 0,0-22 0,0 22 16,0-22-16,0 22 0,21-1 0,0-21 16,0 1-16,0 20 0,0-20 15,21-1-15,0-21 0,0 21 0,0 1 16,22-22-16,-1 0 0,0 0 0,1 0 15,-1-21-15,0 0 0,1 0 0,20 0 16,-21 0-16,1 0 0,20-21 16,1 0-16,-22 0 0,22 0 0,-22 0 15,21-22-15,-20 1 0,20 0 16,-20-1-16,-22 1 0,21 0 0,-21-1 16,0-20-16,1-1 0,-22 22 15,0-22-15,0 1 0,0-1 0,0 1 16,-22-1-16,1 1 0,0 21 0,0-22 15,-21 22-15,-1 21 0,22-22 0,-21 22 16,-1 0-16,1 21 0,0 0 16,-22 0-16,22 21 0,-22 0 0,1 0 15,21 22-15,-22-1 0,1 22 16,-1-1-16,22 1 0,-22-1 0,22 1 16,21-22-16,-22 21 0,22 1 0,0-1 15,21-20-15,0 20 0,0-20 16,0-1-16,21 0 0,0 1 0,1-1 15,-1-21-15,21 0 0,0 22 16,1-22-16,-1-21 0,0 21 0,22-21 16,-22 0-16,22 0 0,-22 0 0,22 0 15,-22-21-15,21 0 0,-20 21 0,20-22 16,-20-20-16,-1 21 0,0 0 16,-21 0-16,22-1 0,-22-20 0,0 21 15,0 0-15,0 0 0,-21-1 16,0 1-16,-21 42 31,21 1-31,-21-22 16,0 21-16,0 0 0,21 0 0,-21 0 15,21 0-15,-22 1 0,22 20 0,0-21 16,0 0-16,0 0 0,0 1 0,0-1 16,0 0-16,0 0 0,22 0 15,-1-21-15,21 0 0,-21 0 16,0 0-16,22 0 0,-22 0 0,21 0 15,1 0-15,-22 0 0,21-21 0,0 0 16,-20 0-16,20 0 0,-21-1 0,21 1 16,-20 0-16,-1 0 0,0-21 15,-21 20-15,0 1 0,21-21 16,-21 21-16,21 0 0,-21-1 0,0 1 16,0 0-16,-21 42 31,0 0-31,21 1 15,0-1-15,-21 0 0,0 0 0,21 0 16,-22 0-16,22 22 0,0-22 0,0 0 16,0 21-16,0-20 0,0-1 0,0 0 15,0 0-15,22 0 0,-1 0 16,0-21-16,0 0 0,0 0 16,0 0-16,1 0 0,20 0 15,-21 0-15,21 0 0,-20 0 0,20-21 16,-21 0-16,21 0 0,-20 0 0,20-22 15,-21 22-15,0-21 0,22 0 0,-22-1 16,0 1-16,0 0 0,0-1 16,-21 1-16,21-22 0,1 22 0,-1 0 15,0-22-15,0 22 0,-21 0 0,0-1 16,21 22-16,-21-21 0,21 21 0,-21-1 16,0 44 15,0-1-31,0 21 0,-21-21 0,0 22 15,0-22-15,0 21 0,0 0 0,-1 1 16,1-1-16,21 0 16,-21-20-16,0 20 0,0 0 0,21 1 15,0-1-15,0-21 0,0 21 0,0 1 16,0-22-16,0 0 0,0 21 0,21-20 16,0-1-16,0 0 0,0 0 15,1-21-15,-1 0 0,21 0 16,-21 0-16,0 0 0,22 0 0,-22 0 15,21-21-15,1 21 0,-22-21 0,21 0 16,-21-1-16,22 1 0,-22 0 16,0 0-16,0 0 0,0-22 0,0 22 15,-21 0-15,22-21 0,-22 21 0,21-1 16,-21 1-16,0 0 0,0 0 16,0 0-16,0 0 0,-21 21 15,-1 0-15,1 0 16,0 21-16,0-21 0,21 21 15,-21 0-15,0 0 0,21 0 16,0 1-16,0-1 0,0 0 16,0 0-16,21 0 0,0 0 15,0-21-15,0 22 0,0-1 0,1 0 16,-1 0-16,0-21 16,0 21-16,-21 0 0,0 1 0,21-1 15,-21 0 1,-21-21-1,0 0 1,0 0-16,0 0 16,-1 0-16,22-21 15,-21 21-15,0 0 16,42 0 31,0 0-47,-21 21 0,22-21 0,-1 0 15,0 0-15,0 0 0,0 0 16,0 0-16,1 0 0,20 0 16,-21 0-16,0-21 15,0 21-15,22-21 0,-22-1 0,0 22 16,0-21-16,0 0 0,1 0 0,-22 0 16,0 0-16,21-1 0,-21 1 0,21 0 15,-21-21-15,0 21 0,0-1 0,0 1 16,0 0-16,0 0 0,0 0 15,-21 21 1,21 21 0,0 0-16,-21 0 0,21 0 15,-22 1-15,22-1 0,0 0 0,0 0 16,0 0-16,0 0 0,0 1 16,0-1-16,0 0 0,0 0 15,22 0-15,-22 0 0,21-21 16,0 0-1,0 0 1,0 0-16,-21-21 16,0 0-16,0 0 0,0 0 15,0 0-15</inkml:trace>
  <inkml:trace contextRef="#ctx0" brushRef="#br0" timeOffset="59396.25">8678 9081 0,'0'0'0,"-21"0"47,21-22-47,-21 22 63,0 0-63,0 0 0,-1 0 15</inkml:trace>
  <inkml:trace contextRef="#ctx0" brushRef="#br0" timeOffset="59600.13">7387 9144 0,'-42'21'0,"84"-42"0,-105 42 0,41 0 16,1-21-16,42 0 15,22 0-15,-22 0 16,21 0-16,1 0 0,-1 0 16,0 0-16,22 0 0,-22-21 15,0 21-15,22 0 0,-22 0 0,1-21 0,-1 21 16,0 0-16,-21-21 0,22 21 16,-1 0-16</inkml:trace>
  <inkml:trace contextRef="#ctx0" brushRef="#br0" timeOffset="60632.16">10054 9864 0,'0'-21'15,"0"-1"-15,0 1 16,21 21-16,-21-21 0,21 0 15,-21 0-15,0 0 0,0-22 0,0 22 16,0 0-16,0 0 0,-21-22 0,0 22 0,0 0 16,0-21-16,0 21 0,-22-1 15,22 1-15,-21 21 0,21-21 16,-22 21-16,22 0 0,-21 0 0,21 0 16,-22 0-16,1 0 0,21 21 0,-22 0 15,22 1-15,0-1 0,-21 0 0,21 21 16,-1-21-16,1 22 0,0-22 0,21 21 15,0-21-15,0 22 0,0-22 16,0 0-16,0 0 0,0 0 0,0 1 16,0-1-16,21-21 0,-21 21 15,21-21-15,1 0 0,20 0 0,-21 0 16,21 0-16,-20 0 0,20 0 0,0-21 16,1 0-16,-22 21 0,21-22 15,0 1-15,1 0 0,-1-21 0,-21 21 16,22-22-16,-22 1 0,0 0 0,21-1 15,-21 1-15,1 0 0,-1-1 0,-21-20 16,21 20-16,0 1 0,-21-21 0,21 20 16,-21-20-16,0 20 0,0 1 15,0-21-15,0 20 0,0 22 0,0-21 16,0 21-16,0-1 0,0 1 16,0 42-1,0 22-15,0-22 0,-21 21 16,21 1-16,-21-1 0,0 21 15,21-20-15,-21 20 0,21-20 0,0-1 16,0 21-16,0-20 0,0-1 0,0 0 16,0 1-16,0-1 0,0 0 0,0 1 15,0-1-15,0-21 0,0 0 16,21 1-16,0 20 0,0-42 0,0 21 16,0 0-16,1-21 0,-1 0 0,21 0 15,-21 0-15,22 0 0,-22 0 0,21 0 16,-21-21-16,0 0 0,22 21 0,-22-21 15,0 0-15,0-1 0,0-20 0,1 21 16,-1 0-16,-21-22 0,0 22 16,0-21-16,0 21 0,0 0 15,0-1-15,0 1 0,0 0 0,-21 21 16,-1 0-16,1 0 0,0 0 0,0 0 16,-21 0-16,20 21 0,1 0 0,0 1 15,0-1-15,0 21 0,21-21 16,0 0-16,-21 1 0,21 20 0,0-21 15,0 0-15,0 0 0,0 1 0,0-1 16,0 0-16,21 0 0,0-21 0,0 21 16,-21 0-16,21-21 0,0 0 0,1 0 15,-1 0-15,0 0 0,21 0 16,-21 0-16,1 0 0,-1 0 16,0 0-16,21-21 0,-21 0 0,1 0 15,-1 0-15,0 0 0,21-1 0,-21-20 16,1 21-16</inkml:trace>
  <inkml:trace contextRef="#ctx0" brushRef="#br0" timeOffset="61004.48">12298 8763 0,'0'0'0,"0"-21"0,0 0 16,-21 21 15,21 21-15,0 0-16,0 0 0,-22 22 0,1-1 15,0-21-15,21 21 0,-21 22 0,0-22 16,0 1-16,-1-1 0,1 0 0,21 1 15,-21 20-15,0-21 0,0-20 16,0 20-16,21 0 0,-22 1 16,22-1-16,-21-21 0,21 21 0,0-20 15,0-1-15,0 0 0,0 0 0,0 0 16,0 0-16,21-21 16,1 0-16,-22-21 15,0 0-15,0 0 16</inkml:trace>
  <inkml:trace contextRef="#ctx0" brushRef="#br0" timeOffset="61884.05">11663 9313 0,'0'0'0,"-21"0"16,42 0 0,0 0-1,0 0-15,21 0 0,1 0 0,-1 0 16,0-21-16,22 21 0,-1-21 0,-20 21 15,20-21-15,1 21 0,-1-21 0,-20 21 16,20-21-16,-21-1 0,1 1 0,-1 0 16,-21 0-16,0 0 0,22 0 15,-43-1-15,21 1 0,-21-21 0,0 21 16,0 0-16,0-22 0,0 22 0,0 0 16,0 0-16,0 0 0,0-1 0,-21 1 15,0 21-15,-1 0 16,22 21-16,-21 1 15,0-1-15,21 0 0,-21 21 0,21 1 16,-21-22-16,0 21 0,21 0 0,0 1 16,-22-1-16,22 0 0,-21-20 0,0 20 15,21 0-15,-21 1 0,21-22 0,0 21 16,-21-21-16,21 22 0,-21-22 0,21 0 16,-22 21-16,22-21 0,0 1 0,0-1 15,0 0 1,22-42-1,-1 0 1,0-1-16,-21 1 16,21 0-16,0 0 0,0 0 0,1 0 15,-1-22-15,0 22 0,0 0 0,0-21 16,22 20-16,-22 1 0,0 0 0,0 0 16,21 0-16,-20 21 15,-1-21-15,0 21 0,-21 21 16,0 0-16,0 0 15,0 0-15,0 0 0,0 1 16,0-1-16,0 0 0,0 0 0,0 21 16,0-20-16,0-1 0,0 0 0,0 0 15,21 0-15,0 0 0,0-21 16,1 22-16,-1-1 0,0-21 0,21 0 16,-21 21-16,1-21 0,-1 0 15,21 0-15,-21 0 0,22 0 0,-1 0 16,-21 0-16,21-21 0,-20 0 0,20 21 15,0-22-15,-21 1 0,1 0 0,-1 0 16,0 0-16,0-22 0,0 22 0,-21 0 16,0-21-16,0 21 0,21-1 0,-21 1 15,0 0-15,0 0 0,-21 21 16,0 0-16,0 0 16,0 0-16,0 0 0,-1 21 15,1 0-15,0 0 0,21 1 0,0-1 16,-21 0-16,21 0 15,0 0-15,0 0 0,0 1 0,0-1 16,0 0-16,21 0 0,0-21 16,-21 21-16,21 0 0,1-21 0,-1 0 15,-21 22-15,21-22 16,0 0-16,0 0 0,-21-22 16,21 1-16,-21 0 15,22 0-15,-22 0 0,21 21 16,0-21-16</inkml:trace>
  <inkml:trace contextRef="#ctx0" brushRef="#br0" timeOffset="63948.48">14160 9271 0,'0'0'15,"0"21"-15,0 0 0,0 1 0,0-1 0,0 0 16,0 0-16,0 0 0,22-21 0,-22 21 16,0 1-16,21-1 0,0-21 0,0 21 15,0-21-15,0 0 16,1 0-16,-1 0 0,0 0 16,0 0-16,0 0 0,-21-21 15,21 0-15,1 21 0,-1-22 0,-21 1 16,21-21-16,0 21 0,0 0 0,0-22 15,-21 22-15,22-21 0,-1-1 16,0 1-16,0 0 0,0 21 0,0-22 16,-21 22-16,22-21 0,-1 21 0,0-1 15,0 22-15,0-21 0,0 21 16,1 21 0,-22 1-16,21-22 0,-21 21 15,0 0-15,0 0 0,0 0 16,0 0-16,0 1 15,0-44 32,0 1-47,0 0 0,0 0 16,-21 0-16,21 0 0,-22 21 16,22-22-16,0 1 0,-21 0 0,0 0 15,0 21-15,0-21 16,0 21-16,-1 0 0,1 0 0,0 21 15,0 0-15,0 0 0,0 0 0,-1 1 16,1 20-16,0-21 0,0 21 16,0-20-16,0 20 0,-1-21 0,22 21 15,0-20-15,0 20 0,0-21 0,0 0 16,0 22-16,0-22 0,0 0 0,22 0 16,20 0-16,-21-21 0,0 21 0,0 1 15,22-22-15,-22 0 0,21 0 0,1 0 16,-22 0-16,21 0 0,0 0 15,1 0-15,-1 0 0,-21-22 0,22 22 16,-1-21-16,0 0 0,-21 0 0,22-21 16,-22 20-16,21-20 0,-21 21 15,1-21-15,-1-22 0,21 22 0,-21-1 16,0-20-16,1-1 0,-22 22 0,21-21 16,-21 20-16,21 1 0,-21 0 0,0-1 15,0 1-15,0 0 0,0 20 16,0 1-16,0 0 0,0 0 0,0 0 15,0 0-15,0 42 16,0 0-16,-21 0 0,21 0 16,-21 22-16,-1-1 0,22 0 0,-21 1 15,0 20-15,21-21 0,-21 22 0,0-22 16,21 22-16,-21-22 0,21 0 0,0 22 16,0-22-16,0 1 15,0-1-15,0-21 0,0 21 0,0-20 16,21 20-16,0-21 0,0 0 0,0 0 15,0 1-15,22-1 0,-22 0 0,21-21 16,1 21-16,-1-21 0,0 0 0,1 0 16,-1 0-16,0 0 0,-21 0 0,22 0 15,-1 0-15,-21-21 0,22 0 0,-22 0 16,0 21-16,0-43 0,0 22 0,-21 0 16,0-21-16,21 20 0,-21-20 0,0 0 15,0 21-15,0-22 16,0 1-16,0 21 0,0-22 0,0 22 0,-21 0 15,0 0-15,21 0 0,-21 21 16,0 0-16,0 0 0,-1 0 0,1 0 16,0 21-16,-21 0 0,42 21 0,-21-20 15,-1-1-15,1 21 0,0-21 0,21 22 16,-21-22-16,21 21 0,0-21 0,0 22 16,0-22-16,0 0 0,0 21 15,0-21-15,0 1 0,0-1 0,21 0 16,0 0-16,0-21 0,-21 21 0,22-21 15,-1 0-15,0 0 0,0 0 16,0 0-16,0 0 0,1-21 16,-22 0-16,21 0 15,-21 0-15,21-1 0,-21 1 0,0 0 16,21 0-16,-21 0 0,21-22 0,-21 22 16,0 0-16,0-21 0,0 21 0,0-1 15,21 1-15,-21 0 0,0 42 31,-21-21-15,21 21-16,0 22 0,-21-22 0,21 0 16,-21 0-16,21 0 0,0 1 0,0-1 15,0 0-15,0 0 0,0 0 0,0 0 16,0 1-16,21-1 0,0-21 16,0 21-16,1-21 0,-1 0 0,21 0 15,0 21-15,1-21 0,-1 0 16,0 0-16,1 0 0,-1 0 15,0 0-15,1-21 0,-1 0 0,0 21 16,1-21-16,-1-1 0,-21 1 0,0 0 16,1-21-16,-1 21 0,0-1 0,-21 1 15,0 0-15,0 0 0,0 0 0,0 0 16,-21 21-16,0 0 16,-1 0-16,1 0 0,0 21 0,0 0 15,0-21-15,0 21 0,-1 0 0,1 0 16,21 1-16,-21-1 15,21 0-15,0 0 0,0 0 0,0 0 16,0 1-16,0-1 0,21-21 0,-21 21 0,21 0 16,-21 0-16,22 0 15,-1 1-15,-42-22 47,21-22-47,-22 22 0,22-21 16,-21 21-16,0-21 15,0 21-15,0 0 32,21 21-1,0 0-15,21-21-16,0 0 0,0 0 15,0 0-15,1 0 0,-1 0 16,0 0-16,0 0 0,0 0 0,0 0 15,22-21-15,-22 0 0,0 21 0,21-21 16,-20 21-16,20-21 0,-21 0 0,21-1 16,1-20-16,-22 21 15,0 0-15,0-22 0,0 22 0,-21 0 16,22 0-16,-22-21 0,0 20 0,0 1 16,0 0-16,-22 21 15,1 0-15,0 0 0,0 0 16,0 0-16,21 21 0,0 0 15,-21 1-15,21-1 0,0 0 0,0 0 16,0 0-16,0 0 0,0 1 0,0-1 16,0 21-16,0-21 0,21 0 0,-21 1 15,21-1-15,-21 21 0,0-21 0,0 0 16,0 1-16,0-1 16,0 0-16,-21-21 0,0 0 15,-1 0-15,1 0 0,0 0 16,0 0-16,0 0 15,0-21-15,-1 0 16,22-1-16,0 1 16,0 0-16,0 0 0,0 0 0,0 0 15,0-1-15,0-20 0</inkml:trace>
  <inkml:trace contextRef="#ctx0" brushRef="#br0" timeOffset="65028.86">18436 8954 0,'0'-22'16,"0"1"-16,0 0 0,0 0 15,0 0-15,0 0 0,0 42 32,0 0-32,0 0 15,0 21-15,0-20 0,0 20 16,0-21-16,0 21 0,0-20 15,0 20-15,-21-21 0,0 21 0,21-20 16,-21-1-16,21 0 0,0 0 0,-22 0 16,22 0-16,0 1 0,-21-22 0,21 21 15,21-42 17,1 21-32,-1-22 0,-21 1 15,21 0-15,0 0 0,0 0 0,0 0 16,1-1-16,-1 1 0,0-21 15,0 21-15,0 0 0,0-1 0,1 1 16,-1 0-16,0 21 16,0 0-16,-21 21 15,0 0-15,0 1 0,0-1 16,0 0-16,0 0 0,0 0 0,0 0 16,0 1-16,0-1 0,0 0 15,21 0-15,-21 0 0,21 0 0,-21 1 16,22-1-16,-1 0 0,0-21 15,0 0-15,0 0 0,0 0 0,1 0 16,-1 0-16,0 0 0,0 0 0,0 0 16,0 0-16,1 0 0,20-21 15,-21 21-15,0-21 0,-21-1 0,21 1 0,1 0 16,-1-21-16,0 21 0,0-22 16,0 22-16,-21-21 0,21-1 15,-21 22-15,22-21 0,-1 0 0,-21 20 16,0 1-16,0 0 0,0 0 0,0 0 15,0 42 1,-21 0-16,-1 0 16,22 0-16,-21 22 0,21-22 0,-21 0 15,21 21-15,0-20 0,0-1 0,0 21 16,0-21-16,0 0 0,0 1 16,0 20-16,0-21 0,0 0 15,21-21-15,-21 21 0,43 1 0,-22-22 16,0 21-16,0-21 0,0 0 0,22 0 15,-22 0-15,21 0 0,-21 0 0,22 0 16,-1 0-16,-21 0 0,21-21 0,1 21 16,-22-22-16,21 1 0,-21 0 0,1-21 15,-1 21-15,0-1 0,0-20 0,0 0 16,-21 21-16,0-22 0,0 22 16,0 0-16,0 0 0,0 0 0,-21 21 15,0 0 1,0 21-16,0 0 0,-1 0 0,1 0 15,0 0-15,21 22 0,0-22 16,0 0-16,0 0 0,0 0 0,0 1 16,0-1-16,0 0 0,0 0 15,0 0-15,0 0 0,21 1 0,0-22 16,1 21-16,-1-21 0,0 0 16,0 0-16,0 0 0,0 0 0,1 0 15,-1 0-15,0 0 0,0 0 0,0 0 16,0 0-16,1-21 0,20 21 0,-21-22 15,21 1-15,-20 21 0</inkml:trace>
  <inkml:trace contextRef="#ctx0" brushRef="#br0" timeOffset="66728.87">21061 8805 0,'0'-21'31,"0"42"16,0 1-47,-21-1 0,21 0 0,-22 0 15,22 0-15,-21 22 0,0-22 0,21 0 16,0 21-16,-21-21 0,21 1 0,-21-1 16,21 0-16,0 0 0,0 0 15,0 0-15,0 1 0,0-1 16,0 0-16,0-42 47,0 0-47,0-1 0,21 1 15,0 0-15,-21 0 0,21-21 0,-21 20 16,21-20-16,1 21 0,-1-21 16,-21-1-16,21 22 0,0-21 0,0-1 15,-21 22-15,21 0 0,1 0 0,-1 0 16,0 21-1,-21 21-15,0 0 0,0 0 16,0 0-16,0 1 0,0-1 16,0 21-16,0-21 0,0 22 0,0-22 15,0 0-15,0 21 0,21-21 16,-21 1-16,21-1 0,-21 0 0,21 0 16,1 0-16,-1 0 0,0 1 0,21-22 15,-21 21-15,1-21 0,20 0 0,-21 0 16,21 0-16,1 0 0,-22 0 15,21 0-15,-21 0 0,22 0 0,-22 0 16,0-21-16,21 21 0,-20-22 0,-1 1 16,0 0-16,0 0 0,0-21 0,-21 20 15,21-20-15,-21 21 0,22-21 0,-22-1 16,0 22-16,0-21 0,0 21 0,0-1 16,0 1-16,0 0 15,-22 21-15,1 0 16,0 0-16,0 21 0,0 0 15,0 1-15,-1-1 0,1 0 0,21 0 16,-21 21-16,21-20 0,-21-1 0,21 0 16,0 21-16,0-21 0,0 1 15,0-1-15,0 0 0,0 0 0,21 0 16,0 0-16,0-21 0,1 22 0,-1-1 16,0-21-16,0 0 0,0 0 0,0 0 15,1 0-15,20 0 0,-21 0 0,0 0 16,0 0-16,22 0 0,-22 0 15,0-21-15,0 21 0,0-22 16,1 1-16,-1 0 0,0 0 0,0-21 16,0 20-16,-21-20 0,21 21 0,-21-21 15,22 20-15,-22 1 0,0-21 0,0 21 16,0 0-16,0-1 0,0 1 16,0 0-16,-22 21 15,1 0-15,0 0 0,0 21 16,0 0-16,21 1 0,0-1 0,-21 0 15,21 0-15,0 21 0,-22-20 0,22-1 16,0 21-16,0-21 0,0 0 0,0 1 16,0-1-16,22 0 0,-1 0 15,-21 0-15,21 0 0,0-21 16,21 22-16,-20-1 0,20-21 0,0 21 16,22-21-16,-22 0 0,0 21 0,22-21 15,-22 0-15,22 0 0,-22 0 0,0 0 16,22 0-16,-22 0 0,1-21 15,-22 0-15,21 0 0,-21-1 0,22 1 16,-22-21-16,-21 21 0,0 0 0,21-22 16,-21 22-16,0-21 0,0 21 0,0-1 15,0 1-15,0 0 0,-21 0 0,0 21 16,-1 0-16,1 0 16,0 0-16,0 0 0,0 0 0,0 21 15,-1 0-15,1 0 0,0 1 0,0-1 16,21 0-16,0 0 0,-21 0 15,21 0-15,0 22 0,0-22 0,0 0 16,0 0-16,0 0 16,0 1-16,0-1 0,21-21 15,0 21-15,0-21 0,0 0 16,1 0-16,-1 0 16,0-21-16,0 21 0,-21-21 15,21-1-15,0 1 0,1 0 0,-22 0 16,21-21-16,0-1 0,0 1 15,0 0-15,0-1 0,-21 1 16,22 0-16,-1-1 0,0 1 0,0 0 0,0-1 16,0 1-16,-21 0 0,22-1 15,-22 1-15,21 0 0,-21 20 16,21-20-16,-21 0 0,0 21 0,0-22 16,21 22-16,-21 0 0,0 0 0,0 42 31,-21 0-31,0 21 15,21-20-15,-21 20 0,-1 0 16,-20 22-16,21-22 0,0 0 0,0 22 16,-1-22-16,1 22 0,0-22 15,21 22-15,0-22 0,0 0 0,0 22 16,0-22-16,0 0 0,21 1 0,0-22 16,1 21-16,-1-21 0,0 1 15,21-1-15,-21 0 0,1 0 0,-1-21 16,0 0-16,0 0 0,0 0 0,0 0 15,1 0-15,-1 0 0,0 0 0,0 0 16,-21-21-16,0 0 0,0 0 16,0-1-16,0 1 15,0 0-15,-21 21 16,0-21-16,0 21 0,-1 0 0,-20 0 16,21 0-16</inkml:trace>
  <inkml:trace contextRef="#ctx0" brushRef="#br0" timeOffset="67516.64">7006 10922 0,'0'-21'31,"0"0"-31,0 0 0,0-1 15,0 1-15,0 0 0,0 0 0,0 0 16,0 0-16,0-22 0,0 22 16,0 0-16,0 0 0,0 0 15,-21 21-15,0 21 16,21 0-16,0 0 0,0 21 0,-21 1 16,21-1-16,0 0 0,-22 1 15,22 20-15,-21-20 0,21 20 0,-21-21 16,21 1-16,0 20 0,-21-20 0,0-1 15,0 0-15,-1 1 0,22-1 0,-21 0 16,0 1-16,0-22 0,21 0 16,-21 0-16,21 0 0,-21 0 15,21 1-15,21-22 16,0 0 0,0-22-16,0 22 0,22-21 0,-22-21 15,21 21-15,0 0 0,1-22 0,-22 22 16,21-21-16,1 21 0</inkml:trace>
  <inkml:trace contextRef="#ctx0" brushRef="#br0" timeOffset="67816.5">7324 11113 0,'0'0'0,"42"-43"15,-42 64 1,0 1-16,0-1 16,0 0-16,-21 0 0,0 0 0,21 0 15,-22 1-15,22 20 0,0-21 0,0 0 16,-21 0-16,21 1 0,0-1 0,0 0 15,0 0-15,21-21 16,1 0-16,-1 0 16,0 0-16,0 0 0,0 0 0,22 0 15,-22-21-15,0 0 0,21 0 0,-21-1 16,1 1-16,-22 0 0,0-21 0,0 21 16,0-1-16,0-20 0,0 21 15,0 0-15,0 0 0,0-22 16,-22 43-16,1-21 0,0 0 0,0 21 15,0 0-15,0-21 0,-1 21 0,1 0 16,0 0-16,0-21 0,0-1 16,0 22-16,-1 0 0,1-21 0,0 21 15</inkml:trace>
  <inkml:trace contextRef="#ctx0" brushRef="#br0" timeOffset="68012.39">6731 10816 0,'0'0'0,"-21"21"16,42-21 0,0 0-16,21 0 15,1 0-15,-1-21 0,0 21 0,1 0 16,-1 0-16,0-21 0,1 21 0,-1 0 16,-21 0-16,0 0 0,1 0 15,-1 0-15,0 0 0,0 0 16,0 0-16</inkml:trace>
  <inkml:trace contextRef="#ctx0" brushRef="#br0" timeOffset="70128.97">8530 11218 0,'0'0'0,"-21"0"0,0 43 16,0-22-16,-1-21 15,22 21-15,-21-21 0,21-21 47,0 0-47,0 0 16,21-1-16,-21 1 15,0 0-15,0 0 0,22-21 0,-1 20 16,-21 1-16,21-21 0,0 21 0,-21-22 16,21 22-16,0-21 0,1 21 0,-22 0 15,21-1-15,0 1 0,0 0 0,0 21 16,0 0-16,1 0 16,-1 0-16,0 0 0,0 21 15,-21 0-15,21-21 0,-21 22 0,21-1 16,-21 0-16,22 0 15,-22-42 32,0 0-31,0 0-16,-22-1 16,1 1-16,0 21 15,0-21-15,0 21 16,0 0-16,-1 0 0,1 0 15,0 0-15,0 21 0,21 0 16,-21 1-16,0-1 0,21 21 16,-22-21-16,1 0 0,0 22 15,21-1-15,0-21 0,-21 22 0,21-1 0,0-21 16,-21 21-16,21 1 0,0-22 16,0 0-16,0 0 0,0 22 0,21-43 15,0 21-15,0 0 0,22-21 16,-22 0-16,21 0 0,0 0 0,-20 0 15,20 0-15,0 0 0,22 0 0,-22-21 16,0 0-16,1-1 0,-1 1 0,0 0 16,1-21-16,-1 21 0,0-22 0,-20 22 15,-1-21-15,0 21 0,-21-22 16,0 22-16,0 0 0,0 0 0,0 0 16,0-1-16,-21 22 0,21-21 15,-21 21-15,-1 0 0,1 0 16,0 0-16,0 0 0,0 21 0,21 1 15,0-1-15,0 0 16,0 0-16,0 0 0,21 0 16,0 1-16,0-1 0,0-21 0,1 21 15,-1 0-15,0 0 0,0 0 0,0 1 16,-21-1-16,21 0 0,-21 0 0,22-21 16,-22 21-16,0 0 0,0 1 15,0-1-15,0 0 16,21 0-16,0-21 15,0 0 1,0 0-16,0 0 0,1 0 16,-1 0-16,0 0 0,0-21 15,0 0-15,0 0 0,1 21 16,-1-22-16,0 1 0,0 0 0,21-21 16,-20 21-16,-1-1 0,0 1 0,0-21 15,0 21-15,-21 0 0,0-22 0,0 22 16,21 0-16,-21 0 0,0 0 0,0-1 15,-21 22-15,21-21 0,-21 21 16,0 0-16,0 0 0,0 0 16,-1 21-16,1-21 0,0 22 0,0-1 15,0 0-15,0 0 0,-1 0 16,22 0-16,0 22 0,-21-22 0,21 0 16,0 21-16,0-20 0,0 20 0,0-21 15,21 0-15,1 0 0,-1 1 16,0-1-16,0 0 0,21 0 0,1-21 15,-1 21-15,22-21 0,-22 0 0,21 0 16,1 0-16,-22 0 0,22 0 0,-1 0 16,-20 0-16,-1-21 0,21 21 0,-20-21 15,-1 0-15,-21 21 0,22-21 0,-22-1 16,0-20-16,0 21 0,0 0 0,-21 0 16,0-22-16,21 22 0,-21-21 15,0 21-15,0-22 0,0 22 16,0 0-16,-21 0 0,0 0 0,0 21 15,0-22-15,0 22 16,-1 0-16,1 0 0,0 22 0,0-22 16,0 21-16,0 0 0,-1 0 0,1 0 15,21 22-15,-21-22 0,21 0 0,-21 0 16,21 21-16,0-20 0,0-1 16,0 0-16,0 0 0,21 0 0,0 0 15,0 1-15,1-22 0,-1 0 16,0 0-16,0 0 0,0 0 15,0 0-15,1 0 0,-1-22 16,0 1-16,0 21 16,-21-21-16,0 0 0,0-21 15,21 20-15,-21 1 0,21 0 0,-21-21 16,0 21-16,0-1 0,0 1 0,0 0 16,0 0-16,0 0 15,0 42 1,0 0-16,0 0 0,0 0 15,0 1-15,0-1 0,0 0 0,0 0 16,0 0-16,0 22 0,0-22 16,0 0-16,0 0 0,0 0 0,22 0 15,-1 1-15,0-1 0,0-21 16,0 21-16,0-21 0,1 0 0,20 0 16,-21 0-16,0 0 0,22 0 0,-1 0 15,-21 0-15,21 0 0,-20-21 0,20 0 16,-21 21-16,0-22 0,22 1 0,-22-21 15,0 21-15,0 0 0,0-22 0,-21 22 16,21-21-16,1-1 0,-22 1 16,21 0-16,0-1 0,-21 1 0,0 0 15,21-22-15,-21 22 0,21 21 0,-21-22 16,0 22-16,0-21 0,0 21 16,0 42-1,0 0-15,0 0 0,0 0 16,0 22-16,-21-22 0,0 21 15,0 1-15,21-22 0,0 21 0,-21 0 16,21-20-16,-22 20 0,22 0 0,-21-21 16,21 22-16,0-1 0,0-21 0,0 22 15,0-22-15,0 0 0,0 0 0,21 0 16,-21 0-16,22 1 0,-1-1 16,0-21-16,0 0 0,0 0 0,0 0 15,1 0-15,-1 0 0,0 0 0,0 0 16,0-21-16,0 21 0,1-22 15,-22 1-15,21 0 0,0 0 16,-21 0-16,0 0 0,0-1 0,21 1 16,-21 0-16,0 0 0,0 0 15,0 42 1,-21 0 0,21 0-16,-21-21 0,21 21 0,0 1 15,0-1-15,0 0 0,0 0 0,0 0 16,0 0-16,0 1 0,0-1 15,21 0 1,0-21-16,0 0 16,0 0-16,1 0 0,-1 0 15,0 0-15,0 0 0,0-21 16,0 0-16,-21-1 0,0 1 16,0 0-16,0 0 0,0-21 15,0 20-15,0 1 0,0 0 0,0-21 16</inkml:trace>
  <inkml:trace contextRef="#ctx0" brushRef="#br0" timeOffset="70348.33">11091 10774 0,'-21'0'0,"42"0"0,-63 0 0,63 0 31,0 0-31,22 0 0,-22 0 15,21 0-15,0 0 0,1 0 0,-22 0 16,21-21-16,1 21 0,-22 0 0,21 0 16,-21 0-16,0-21 0,1 21 0,-1 0 15,0 0-15,0 0 0,-21-22 0,21 22 16,0-21-16,1 21 16</inkml:trace>
  <inkml:trace contextRef="#ctx0" brushRef="#br0" timeOffset="72380.16">13949 11324 0,'-43'21'0,"86"-42"16,-128 42-16,64-21 0,-21 0 0,20 0 16,1 0-16,0 0 0,-21 0 0,21 0 15,21-21-15,0 0 0,0 0 16,0 0-16,0 0 0,0-22 15,21 22-15,0 0 0,0-21 0,0-1 16,22 22-16,-22-21 0,0-1 0,21 1 16,1 21-16,-22-21 0,0-1 0,0 22 15,0-21-15,-21 21 0,21-1 16,-21 1-16,0 0 0,0 0 0,-21 21 16,0 0-16,0 0 0,0 0 15,0 0-15,-1 0 0,1 21 16,0 0-16,0 0 0,21 1 0,0-1 15,0 21-15,0-21 0,0 0 0,0 22 16,0-22-16,0 0 0,0 21 0,21-20 16,0-1-16,0 21 0,1-21 0,-1 0 15,0 22-15,0-22 0,0 0 16,-21 0-16,0 0 0,0 1 0,21-1 16,-21 0-16,-21-21 15,0 0-15,0 0 16,-21 0-16,20 0 15,1 0-15,-21-21 0,21 21 0,0-21 16,-22-1-16,22 1 0,0 21 0,-21-21 16,20 0-16,22 0 0,-21 21 0,21-21 15,-21 21-15,42 21 32,0-21-32,-21 21 0,22 0 15,-1 0-15,0-21 0,0 21 0,21 1 16,-20-22-16,-1 21 0,21-21 0,-21 0 15,22 21-15,-1-21 0,0 0 0,1 0 16,-1 0-16,0 0 0,1 0 0,-1 0 16,0-21-16,-21 0 0,22 21 0,-1-22 15,0 1-15,-20 21 0,-1-21 16,0 0-16,0 0 0,0 0 0,0-1 16,1 1-16,-22 0 0,0-21 0,21 21 15,-21-1-15,0 1 0,0-21 16,0 21-16,0 0 0,0-1 15,-21 1-15,-1 21 0,1 0 16,0 0-16,0 0 0,0 21 0,0 1 16,21-1-16,-22 0 0,1 0 0,0 0 15,21 0-15,0 1 0,0-1 0,0 0 16,0 21-16,0-21 0,0 1 0,0-1 16,0 21-16,21-21 0,0 0 15,1 1-15,-1-22 0,0 21 16,0 0-16,21-21 0,-20 0 0,-1 0 15,21 0-15,-21 0 0,22 0 0,-22 0 16,0-21-16,21 0 0,-21 21 0,1-22 16,-1 1-16,0 0 0,0 0 0,-21 0 15,21-22-15,0 22 0,1-21 0,-22 21 16,21-22-16,-21 1 0,21 0 0,0-1 16,-21 1-16,21 0 0,-21-1 15,0 1-15,21 0 0,1-1 0,-22 1 16,0 21-16,0 0 0,0-22 15,0 22-15,0 42 32,0 1-32,-22-1 0,1 21 0,0 0 15,21-20-15,-21 20 0,0 0 0,21 1 16,0-1-16,0 0 0,-21 1 16,21-1-16,0 0 0,0 1 0,0-22 15,0 21-15,0 0 0,0-20 0,0-1 16,0 21-16,21-21 0,0 0 0,0-21 15,0 22-15,0-22 0,1 0 0,-1 0 16,0 0-16,21 0 0,-21 0 0,1 0 16,-1 0-16,0-22 0,21 1 0,-21 0 15,1 0-15,-1 0 0,0 0 16,0-22-16,0 22 0,0-21 0,1-1 16,-1 1-16,-21 0 0,21-1 15,0 1-15,0 0 0,0-1 0,-21 1 16,0 0-16,22-1 0,-22 1 0,0 21 15,0 0-15,0 0 0,0-1 16,0 44 0,-22-1-16,1 0 0,21 0 15,-21 0-15,0 22 0,0-22 0,21 21 16,-21-21-16,-1 22 16,1-1-16,21-21 0,0 21 0,-21 1 0,0-22 15,21 21-15,0 1 0,0-22 16,0 21-16,0-21 0,0 0 0,0 22 15,0-22-15,21 0 0,0 0 0,0 0 16,1-21-16,-1 22 0,0-1 0,21-21 16,-21 0-16,22 0 0,-22 0 0,0 0 15,21 0-15,-20 0 0,-1 0 0,0 0 16,0-21-16,0-1 0,0 1 0,1 0 16,-22 0-16,21 0 15,-21 0-15,0-1 0,0 1 0,0 0 16,0 0-16,0 0 0,0 0 0,0-1 15,-21 22-15,-1 0 16,1 0-16,21 22 16,-21-22-16,0 21 0,21 0 0,-21 0 15,21 0-15,0 0 0,0 1 0,0-1 16,0 0-16,0 0 0,0 0 0,0 0 16,0 1-16,0-1 0,0 0 0,21-21 15,-21 21-15,21-21 0,0 0 16,0 0-16,1 0 0,-1 0 0,0 0 15,0 0-15,0 0 0,0-21 16,1 21-16,-1-21 0,0 0 16,0 21-16,0-22 0,0 1 0,1 0 15,20-21-15,-21 21 0,0-1 0,-21 1 0,21 0 16,-21 0-16,0 0 0,0 0 16,0-1-16,-21 22 15,21 22 1,-21-22-16,21 21 15,0 0-15,0 0 0,0 0 16,0 0-16,0 1 16,0-1-1,21-21-15,-21 21 32,0 0-17,21-21-15,-21 21 0,0 0 16,0 1-16,0-1 15,0 0 1,22-21 0,-1 0-1,0 0-15,0 0 0,-21-21 16,21 21-16,-21-21 0,21 21 16,-21-22-16,0 1 0,0 0 15,0 0-15,0 0 0,0 0 16</inkml:trace>
  <inkml:trace contextRef="#ctx0" brushRef="#br0" timeOffset="72624.02">15028 10668 0,'0'0'16,"-21"0"-16,0 0 0,21 21 0,21-21 15,21 0 1,1 0-16,-1 0 0,0 0 0,1 0 16,20 0-16,-20 0 0,20 0 0,1 0 15,-22 0-15,21-21 16,-20 21-16,-1 0 0,-21 0 0,22-21 16,-22 21-16,21 0 0,-21-21 0,0 21 15,-21-21-15,22 21 0,-1 0 0</inkml:trace>
  <inkml:trace contextRef="#ctx0" brushRef="#br0" timeOffset="73511.96">16722 11028 0,'0'0'0,"0"-21"15,-22 0-15,22-1 16,0 1-16,-21 0 15,0 42 32,21 0-47,-21 1 0,21 20 16,0-21-16,0 0 0,0 0 0,0 1 16,-21 20-16,21-21 0,-21 0 0,21 0 15,-22 1-15,22-1 0,0 0 16,-21-21-16,21 21 0,-21-21 15,21-21 17,0 0-32,0 0 15,0-1-15,0 1 0,0 0 0,21 0 16,0-21-16,1 20 0,-22 1 0,21 0 16,0-21-16,0 21 0,0-22 0,-21 22 15,21 0-15,1-21 0,-1 20 0,0 1 16,21 21-16,-21-21 0,1 21 15,-1 0-15,0 0 0,21 0 0,-21 21 16,1 0-16,-1 1 0,0-1 0,21 0 16,-42 0-16,21 0 0,-21 0 0,22 1 15,-22-1-15,0 21 0,0-21 0,0 0 16,0 1-16,0-1 0,-22-21 0,22 21 16,-21 0-16,21 0 0,-21-21 15,0 0-15,0 0 16,21-21 15,0 0-31,0 0 16,0 0-16,21 21 0,0-22 0,0 1 15,0 0-15,1-21 0,-1 21 0,0-1 16,21 1-16,-21 0 0,1 0 0,20 0 16,-21 21-16,21 0 0,-20 0 0,-1 0 15,21 0-15,-21 0 0,0 0 0,-21 21 16,22 0-16,-22 0 0,21 0 15,-21 1-15,0-1 0,0 21 16,0-21-16,0 0 0,-21 1 0,-1-1 16,22 21-16,-21-21 0,0-21 0,21 21 15,-21 1-15,21-1 0,-21-21 0,21 21 16,0 0 0,21-21-16,0 0 15,0 0-15,0 0 0,1-21 16,-1 21-16,0-21 0</inkml:trace>
  <inkml:trace contextRef="#ctx0" brushRef="#br0" timeOffset="73856.77">17653 11070 0,'0'-21'16,"0"0"0,21 0-1,0 21-15,0-21 0,1 21 16,-1-22-16,0 22 0,21-21 15,-21 0-15,1 21 0,-1-21 0,-21 0 16,21 0-16,-21-1 0,21 1 0,-21 0 16,0 0-16,0 0 0,-21 21 15,0 0 1,0 0-16,-22 0 0,22 21 0,0 0 16,-21 0-16,20 22 0,1-22 0,0 0 15,0 21-15,0-21 0,0 1 16,-1-1-16,22 21 0,0-21 15,0 0-15,0 1 0,0-1 0,0 0 16,0 0-16,22 0 0,-1 0 0,0-21 16,0 22-16,0-22 0,0 0 0,1 0 15,-1 0-15,0 0 0,21 0 0,-21 0 16,1 0-16,-1 0 0,0-22 0,21 1 16,-21 21-16,1-21 0</inkml:trace>
  <inkml:trace contextRef="#ctx0" brushRef="#br0" timeOffset="74136.14">18309 10626 0,'0'0'0,"0"-43"16,0 1-16,0 0 0,21-1 0,-21 22 15,0-21-15,21 21 0,-21 0 0,0-1 16,0 1-16,0 0 0,0 42 16,0 0-16,0 1 15,-21 20-15,0 0 0,0 1 16,21 20-16,-42-21 0,20 22 0,1-22 15,0 22-15,0-22 0,0 0 0,0 1 16,-1 20-16,1-20 0,21-22 0,0 21 16,-21 0-16,21 1 0,0-22 0,-21 21 15,21-21-15,0 1 0,0-1 0,0 0 16,21-21 15,-21-21-31,21 0 0,0-1 16,-21 1-16,22 0 0</inkml:trace>
  <inkml:trace contextRef="#ctx0" brushRef="#br0" timeOffset="74916.6">18542 10583 0,'21'-42'0,"-42"84"0,42-126 0,0 63 16,-21-1-16,0 1 0,0 42 31,-21 1-31,0-1 16,0 21-16,21 0 0,-21 1 15,-1-22-15,1 21 0,0 1 0,0-1 16,0 0-16,0 1 0,21-1 0,-22 0 16,1-21-16,0 22 0,21-22 0,-21 21 15,21-21-15,0 1 0,-21-1 16,21 0-16,0 0 0,21-42 47,0 0-47,-21 0 0,21 21 0,0-22 15,1 1-15,-22 0 0,21 0 16,0 0-16,0 0 0,0-1 16,-21 44 15,0-1-31,0 0 0,0 0 16,0 0-16,0 0 0,0 1 0,0-1 15,0 0-15,0 0 0,0 0 0,21-21 16,1 21-16,-1 1 0,21-22 0,-21 21 15,0-21-15,22 0 0,-22 0 0,21 0 16,1 0-16,-1 0 0,-21 0 16,21 0-16,-20 0 0,-1 0 0,21 0 15,-21-21-15,0-1 0,1 1 16,-22 0-16,21 0 0,-21 0 0,21 0 16,-21-1-16,0 1 0,-21 21 46,0 21-46,21 1 0,-22-1 16,22 0-16,0 0 16,0 0-16,0 0 15,22 1 1,-1-22-16,0 0 0,0 0 0,0 0 16,0 0-16,1 0 0,-1 0 0,21 0 15,-21-22-15,0 22 0,1-21 16,-1 21-16,-21-21 0,21 0 0,-21 0 15,21 0-15,-21-1 0,0 1 0,0-21 16,0 21-16,0 0 0,0-1 16,0 1-16,0 0 0,0 0 0,0 0 15,-21 0-15,0 21 0,0 0 16,-1 0-16,1 0 0,0 0 0,0 0 16,0 0-16,0 0 0,-1 0 15,22 21-15,0 0 0,0 0 16,0 0-16,0 0 0,22 1 15,-1-1-15,0-21 0,21 21 16,-21 0-16</inkml:trace>
  <inkml:trace contextRef="#ctx0" brushRef="#br0" timeOffset="75520.08">19770 11070 0,'0'0'0,"21"-21"0,-21 0 0,21 0 15,-21 0-15,0-1 0,0 1 0,0 0 16,0 0-16,0 0 0,0 0 15,-21 21 1,0 0-16,-1 0 0,1 21 16,0 0-16,0-21 0,0 21 15,-22 0-15,22 0 0,21 1 16,-21-1-16,0 21 0,0-21 0,21 0 16,-21 1-16,21-1 0,0 21 0,0-21 15,0 0-15,0 1 0,0-1 16,0 0-16,21-21 0,0 0 15,0 21-15,0-21 0,0 0 16,1 0-16,-1-21 0,0 21 16,-21-21-16,21 0 0,0-1 0,-21 1 15,21-21-15,1 0 0,-22 20 0,21-20 16,0 0-16,0-1 0,0 1 0,0-21 16,1 20-16,-1-20 0,0-1 15,-21 22-15,21-22 0,0 1 16,-21 21-16,0-1 0,0-20 0,0 42 15,0-22-15,0 22 0,0 0 0,0 0 16,0 0-16,-21 21 16,21 21-16,0 0 0,-21 21 0,0 1 15,21-1-15,0 0 0,0 1 16,-21-1-16,21 0 0,0 22 0,0-22 16,0 0-16,0 22 0,0-22 0,0 1 15,0-1-15,0 0 0,0-21 0,0 22 16,0-1-16,0-21 0,0 0 0,0 22 15,0-22-15,21 0 0,-21 0 16,21-21-16,0 0 16,0 0-16,0 0 15,1 0-15,-1-21 16,-21 0-16,21 21 0,-21-21 16,0 0-16,0-1 0,21 22 0,-21-21 15,0 0-15,0 0 0,0 0 16,0 0-16,-21 21 0,0-22 0,0 22 15</inkml:trace>
  <inkml:trace contextRef="#ctx0" brushRef="#br0" timeOffset="75763.94">17907 10710 0,'0'0'15,"21"0"1,21 0-16,1 0 0,-1 0 0,0 0 16,22 0-16,-1 0 0,1 0 0,-1 22 15,-20-22-15,20 0 0,-42 0 16,22 0-16,-1 0 0,-21 0 16,-21 21-1,-21-21-15,-21 0 16,21 0-16,-22 21 0,1 0 0</inkml:trace>
  <inkml:trace contextRef="#ctx0" brushRef="#br0" timeOffset="76329.21">14563 11811 0,'0'0'15,"-43"0"-15,-20-21 16,42 21-16,-1 0 0,1 0 16,42 0-1,1 0-15,20 0 0,-21 0 16,43 0-16,-22 0 0,21 0 16,1 0-16,21 0 0,-1 0 0,1 0 15,21 0-15,21 0 0,-21 0 0,21 0 16,21 0-16,-21 0 0,42 0 0,0 0 15,1 21-15,-1-21 0,22 0 0,-1 21 16,1-21-16,-1 21 0,1-21 16,-1 0-16,-21 22 0,22-22 0,-22 21 15,1-21-15,-22 21 0,0-21 0,0 0 16,-42 0-16,0 0 0,-22 0 0,-20 0 16,-1 0-16,-20 0 0,-1 0 0,-21 0 15,0 0-15,-21-21 0,-21 0 16,0-1-16,-21 22 15,21 0-15,-22-21 0,-20 21 16,-1-21-16,-20 21 0,-1 0 0,0-21 16,-21 21-16,-21 0 0,22 0 0,-44-21 15,22 21-15,-21 0 0,0 0 0</inkml:trace>
  <inkml:trace contextRef="#ctx0" brushRef="#br0" timeOffset="76696.02">14753 11832 0,'-127'21'16,"254"-42"-16,-593 64 0,382-43 16,-1 0-16,22 0 0,20 0 0,1 21 15,21-21-15,42 0 16,21 0-16,22 0 16,-1 0-16,22 0 0,21 0 0,0 0 15,21 21-15,0-21 0,21 0 0,21 0 16,-21 21-16,43-21 0,-22 0 0,22 0 15,-22 21-15,21-21 0,1 0 0,-1 0 16,1 0-16,-22 0 0,1 0 16,-1 0-16,-21 0 0,0 0 0,0 0 15,-42 0-15,0 0 0,0-21 16,-21 0-16,-1 21 0,-20 0 0,-22-21 16,0 21-16,1 0 0,-22 0 0,0 0 15,0-21-15,-42 21 31,0 0-31,0 0 0,-22 0 0,22 0 16,0 21-16,0 0 0,0-21 16,-22 21-16,22-21 0,-21 21 0,21 0 15,-22-21-15</inkml:trace>
  <inkml:trace contextRef="#ctx0" brushRef="#br0" timeOffset="95916.2">20828 4509 0,'0'0'0,"-21"0"15,21-22-15,-21 22 16,-1 0-16,1 0 0,0 0 16,21-21-16,-21 21 15,0 0-15,0 0 0,-1 0 16,1 0-16,0 0 0,0 0 0,-21 0 15,20 0-15,1 0 0,-21 0 16,21 0-16,-22 0 0,22 0 0,-21 0 16,0 0-16,20 0 0,-20 0 0,21 0 15,0 0-15,0 0 0,-1 0 16,1 0-16,0 0 0,21 21 31,21 1-15,0-22-16,1 0 0,20 0 15,0 0-15,22 0 0,-1 0 0,22 0 16,0 21-16,20-21 0,1 0 0,0 0 16,0 0-16,21 0 0,21 0 0,0 0 15,22 0-15,-1 0 0,0 0 16,1 0-16,-1 0 0,21 0 0,1 0 16,-22 21-16,-21-21 0,22 0 0,-22 21 15,-21-21-15,21 21 16,-21-21-16,-21 21 0,0-21 0,-22 0 15,1 0-15,-21 0 0,-1 0 0,-21 0 16,-20 0-16,-1 0 0,0 0 16,0 0-16,0 0 0,-42-21 47,0 21-32,0 0-15,0 0 0,-22 0 16,22 0-16,-21 0 0,-1 0 0,-20 0 15,-1 0-15,22 0 16,-43 0-16,22 0 0</inkml:trace>
  <inkml:trace contextRef="#ctx0" brushRef="#br0" timeOffset="96388.31">21124 4763 0,'0'0'0,"-42"0"0,0 0 16,-1 21-16,1-21 0,0 0 0,20 0 16,-20 0-16,0 0 0,21 0 0,-1 0 15,1 0-15,21 21 0,21-21 31,1 0-31,20 0 0,21 0 0,22 0 16,0 0-16,-1 0 0,43 0 0,0 0 16,22 21-16,-1-21 0,42 0 15,1 0-15,-1 21 0,22-21 0,0 0 16,-22 0-16,-21 21 0,22-21 16,-43 0-16,0 0 0,-21 0 0,-21 0 15,0 0-15,-43 0 0,1 0 0,-1 0 16,-20 0-16,-22 0 0,0-21 15,0 21-15,-21-21 16,0 0 0,0 0-16,-21 21 15,0 0-15,0 0 16,0 0-16,-1 0 0,1 21 16,0 0-16,0-21 0,0 21 15,0-21-15,-22 0 0,22 21 16,0-21-16,-21 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2T02:34:34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444 2053 0,'22'0'93,"-22"-21"189,0 0-110,-22 21-141</inkml:trace>
  <inkml:trace contextRef="#ctx0" brushRef="#br0" timeOffset="1355.61">635 1566 0,'0'-21'0,"0"0"32,0 0-32,0 0 15,0 0-15,0-1 16,0 1-16,0 0 0,0 0 16,0 0-16,0 0 15,0 42 16,0 0-15,0 0-16,0 0 0,0 0 16,0 1-16,-21 20 0,21 0 15,0 1-15,0-1 0,0 0 0,0 1 16,0-1-16,0 21 0,0-20 16,0-1-16,0 0 0,-21 1 15,21-22-15,0 21 0,0-21 0,0 1 16,0-1-16,0 0 0,0 0 15,0 0-15,0-42 47,0 0-47,0 0 16,21 0-16,0-1 0,-21 1 16,21-21-16,-21 21 0,21-22 0,0 1 15,-21 21-15,22-21 0,-22 20 0,21-20 16,-21 21-16,0 0 15,21 21-15,0 0 16,-21 21-16,0 0 16,21 0-16,-21 0 0,21 22 15,-21-22-15,0 0 0,0 0 0,0 22 16,22-22-16,-22 0 0,21 0 16,-21 0-16,21 0 0,0 1 0,0-22 15,-21 21-15,21-21 0,1 0 16,-1 21-16,21-21 0,-21 0 0,22 0 15,-22 0-15,21 0 0,0-21 16,1 21-16,-22-21 0,21-1 16,1 1-16,-1-21 0,-21 21 15,21-22-15,-20 22 0,-1-21 0,0-22 16,-21 22-16,0 0 0,0-22 16,0 22-16,0 0 0,-21-1 0,0 1 15,-1 0-15,22 20 0,-21-20 16,0 21-16,21 0 0,-21 21 0,21-21 15,-21 21-15,0 0 16,-1 0 0,22 21-16,0 0 15,0 0-15,0 0 16,22 0-16,-1 1 0,0-22 16,0 21-16,-21 0 0,21 0 15,0 0-15</inkml:trace>
  <inkml:trace contextRef="#ctx0" brushRef="#br0" timeOffset="1628.45">1884 1524 0,'0'21'31,"0"0"-31,0 1 16,0 20-16,0-21 0,0 0 15,0 0-15,0 22 0,0-22 0,0 21 16,0-21-16,0 1 0,0-1 16,0 0-16,0 21 0,0-21 0,0 1 15,0-1-15,0 0 0,0 0 16,0-42 31,0 0-47</inkml:trace>
  <inkml:trace contextRef="#ctx0" brushRef="#br0" timeOffset="1828.34">1863 1376 0,'0'0'0,"0"-21"0,-22 21 15,1-21-15,0 21 16,21-22-1,21 22 48,0 0-63</inkml:trace>
  <inkml:trace contextRef="#ctx0" brushRef="#br0" timeOffset="2147.56">2074 1143 0,'21'-21'0,"1"-43"16,-22 43-1,0 0-15,21 21 0,-21-21 0,21 21 32,-21 21-17,0 0-15,0 22 0,0-22 16,0 21-16,0 0 0,0 1 0,0-1 15,0 0-15,0 1 0,0 20 16,0-20-16,0 20 0,0 1 0,-21-22 16,21 21-16,0-20 0,0-1 15,0 0-15,-21 1 0,21-1 0,0-21 16,0 0-16,0 22 0,0-22 16,0 0-16,0 0 15,0-42 16,0 0-31,0 0 16</inkml:trace>
  <inkml:trace contextRef="#ctx0" brushRef="#br0" timeOffset="2787.71">1968 1778 0,'0'-42'16,"0"21"-1,22-1 1,-1 1-16,0 0 0,21 0 0,1 0 15,-1 0-15,21-1 0,1 1 0,-1 0 16,1 0-16,-1 0 0,1-22 16,-1 22-16,-20-21 0,-1 21 15,0-22-15,1 22 0,-22-21 0,-21 0 16,0 20-16,0 1 0,0-21 16,0 21-16,0 0 0,0-1 15,-21 22-15,0 0 16,-1 0-16,1 22 0,21-1 15,-21 0-15,0 0 0,21 21 16,0-20-16,0 20 0,0 0 0,0-21 16,0 22-16,-21-1 0,21 22 15,0-22-15,0 0 0,0 1 0,0 20 16,0-21-16,0 1 0,0-1 16,0 0-16,0 1 0,0-1 0,0-21 15,0 0-15,0 22 0,0-22 16,0 0-16,0 0 15,0-42 17,0 0-17,0-21-15,0 20 0,0 1 16,21-21-16,0 0 0,-21 20 16,21-20-16,0 0 0,1-1 0,-1 22 15,21-21-15,-21 21 0,22 0 0,-22 21 16,21 0-16,-21 0 0,22 0 15,-22 0-15,21 0 0,-21 21 16,0 0-16,1 0 0,-1 0 16,0 22-16,0-22 0,-21 0 0,0 21 15,0-21-15,0 1 0,0-1 0,0 21 16,0-21-16,0 0 0,0 1 16,0-1-16,-21 0 0,21 0 15,-21-21-15,21 21 16,0-42 15,0 0-31,21 21 0</inkml:trace>
  <inkml:trace contextRef="#ctx0" brushRef="#br0" timeOffset="3635.22">4614 1185 0,'0'-21'0,"0"42"0,0-63 0,0 21 0,0 0 16,0 0-16,0-1 15,0 44 17,21-1-32,-21 0 0,0 0 15,0 0-15,0 22 0,0-22 16,22 21-16,-22 0 0,0 1 0,0-1 15,0 0-15,0 1 0,0-1 0,0 22 16,0-22-16,0 0 0,0 1 16,-22-1-16,1 0 0,21 1 0,-21-22 15,21 21-15,0-21 0,-21 0 0,0 1 16,21-1 0,-21-21-1,-1 0 1,22-21-1,0-1-15,0 1 0,0 0 0,0-21 16,0 21-16,0-22 0,0 1 0,22 0 16,-1 20-16,0-20 0,0 0 15,0 21-15,0-1 0,22 1 0,-22 0 16,21 0-16,1 0 0,-1 21 16,0 0-16,1 0 0,-22 0 15,21 0-15,0 0 0,-20 0 0,-1 21 16,0 0-16,0 0 0,-21 0 0,0 22 15,0-22-15,0 0 0,0 21 16,0-20-16,0 20 0,0-21 0,-21 21 16,0-20-16,21-1 0,-21 0 0,-1 0 15,22 0-15,0 0 0,-21 1 16,0-1-16,0 0 16,42-21 15,0 0-31,0-21 0,1 21 0,-1-21 15</inkml:trace>
  <inkml:trace contextRef="#ctx0" brushRef="#br0" timeOffset="4059.98">5292 1672 0,'0'0'0,"21"0"0,0 0 16,0 0-16,0 0 0,0-21 16,1 0-16,-1 21 0,0-21 0,21 0 15,-21 21-15,1-22 16,20 1-16,-21 21 0,0-21 0,0 0 16,1 21-16,-22-21 0,0 0 0,0-1 15,-22 22 1,1 0-16,0 0 15,0 0-15,0 0 0,0 0 0,-1 22 16,1-22-16,0 21 0,0 0 16,0 0-16,0 0 0,-1 22 0,22-22 15,0 0-15,0 21 0,0-21 16,-21 22-16,21-22 0,0 0 0,0 21 16,0-20-16,0-1 0,0 0 0,0 0 15,21-21-15,-21 21 16,22-21-16,-1 0 0,0 0 0,0 0 15,0 0-15,0 0 0,1 0 0,20 0 16,-21 0-16,21 0 0,-20-21 16,20 0-16,-21 0 0,0 21 0,22-21 15,-1-1-15</inkml:trace>
  <inkml:trace contextRef="#ctx0" brushRef="#br0" timeOffset="4407.78">6265 1143 0,'0'0'0,"-21"-21"0,0 21 0,0-21 15,0 21 1,-1 0-16,1 0 16,0 0-16,0 21 15,21 0-15,0 21 0,-21-20 16,21-1-16,0 21 0,-21-21 0,21 22 15,0-22-15,-22 21 0,22 0 16,0-20-16,0 20 0,0-21 0,0 21 16,0-20-16,0 20 0,0-21 0,0 0 15,0 22-15,0-22 0,0 0 16,0 0-16,0 0 16,22 0-16,-1-21 15,0 0 1,0 0-16,0 0 15,0 0-15,1-21 0,-22 0 16,21 21-16,0-21 0</inkml:trace>
  <inkml:trace contextRef="#ctx0" brushRef="#br0" timeOffset="4854.97">6583 1503 0,'-21'-21'15,"-1"21"1,1 0 15,0 0 0,21 21-31,0 0 16,0 0-16,0 0 0,-21 22 16,21-1-16,-21 0 0,21 1 15,-21-1-15,21 0 0,0 1 0,-22 20 16,1 1-16,0-22 0,21 22 0,-21-1 16,21-21-16,-21 22 0,0-1 15,21 1-15,-22-22 0,22 22 0,0-22 16,-21 0-16,21 1 0,0-1 0,-21-21 15,21 22-15,0-22 0,0 0 16,0 0-16,0 0 0,0 0 16,0-42 15,21 0-15,-21 0-16,21 0 0,-21 0 0,0-22 15,22 22-15</inkml:trace>
  <inkml:trace contextRef="#ctx0" brushRef="#br0" timeOffset="5176.29">6519 1842 0,'0'0'0,"-42"-106"16,42 85-16,-21-22 0,21 22 0,0 0 16,0 0-16,0 0 0,0-1 0,0 1 15,0 0-15,21 21 0,0-21 16,0 0-16,22 21 0,-22 0 15,0 0-15,21 0 0,-21 0 0,22 0 16,-22 0-16,21 21 0,-21 0 0,1 0 16,-1 0-16,-21 1 0,0 20 15,0-21-15,0 0 0,0 22 0,0-22 16,-21 21-16,-1-21 0,1 0 0,0 1 16,0-1-16,0 0 0,0 0 15,-1 0-15,-20-21 0,21 21 0,0-21 16,0 0-16,-1 22 0,1-22 0,0 0 15,0 0 1,21-22 0,21 1-16</inkml:trace>
  <inkml:trace contextRef="#ctx0" brushRef="#br0" timeOffset="6239.28">8382 1503 0,'0'0'16,"21"-42"0,-21 20-16,0 1 15,0 0-15,-21 21 16,0 0-16,0 21 15,-1 0-15,1-21 0,0 22 0,0 20 16,0-21-16,0 21 0,-1 1 16,22-1-16,-21 0 0,0 1 0,0-22 15,21 21-15,0 1 0,-21-1 0,21-21 16,0 0-16,0 22 0,0-22 16,21 0-16,0 0 0,0-21 15,0 0-15,1 0 0,20 0 0,-21 0 16,21 0-16,1-21 0,-1 0 15,0 0-15,1-1 0,-1 1 0,0 0 16,-20 0-16,-1-21 0,0-1 16,0 22-16,-21-21 0,0-1 0,0 1 15,0 21-15,-21-21 0,0 20 16,0 1-16,-1 0 0,-20 0 0,21 0 16,0 21-16,-22 0 0,22 0 0,0 0 15,0 0-15,0 0 0,0 0 16,-1 0-16,22 21 15,22 0 1,-1-21-16,0 0 0,21 0 16,-21 0-16,22 0 0,20 0 0,-20 0 15,20 0-15,-21 0 0,22 0 16,-1-21-16,1 21 0,-1-21 16,-20 0-16,20-1 0,-20 1 0,-1 0 15,-21 0-15,21 0 0,-42 0 0,22-1 16,-22 1-16,0-21 0,0 21 15,0 0-15,0-1 0,0 1 16,0 0-16,-22 21 0,1 0 16,0 0-16,21 21 15,-21 0-15,0 22 0,21-22 0,-21 0 16,21 21-16,0 1 0,0-1 16,-22 0-16,22 22 0,-21-1 15,21 1-15,0-1 0,-21 1 0,0 21 0,21-22 16,-21 1-16,21 20 0,0-20 0,0 20 15,0 1-15,0-21 16,0 20-16,0 1 0,0 0 0,0-1 16,0 1-16,0-22 0,0 22 0,0 0 15,0-1-15,0 1 0,0 0 0,0-22 16,0 1-16,0-1 0,0-20 16,-21-1-16,21-21 0,-22 21 0,1-20 15,0-22-15,0 0 16,21-22-16,-21 1 0,0 0 0,-1 0 15,1 0-15,-21-22 0,21 22 16,0 0-16,-1-21 0,-20 21 16,21-1-16,0 1 0,-22 0 0,22 0 15,-21 0-15,21 0 0,0-1 0,-22 1 16,22 0-16,21 0 0,0 0 0,0-22 16,0 22-16,0 0 0,0-21 15,21 21-15,22-22 0,-1 1 0</inkml:trace>
  <inkml:trace contextRef="#ctx0" brushRef="#br0" timeOffset="7255.41">10710 1736 0,'0'0'0,"-21"0"15,21-21 1,0-1-16,21 1 16,0 0-16,1 0 0,20 0 0,-21 0 15,0-22-15,22 22 0,-1 0 0,-21-21 16,0 20-16,0-20 0,-21 21 15,0-21-15,0 20 0,0 1 16,0 0-16,0 0 0,-21 0 0,0 21 16,0 0-16,0 0 0,0 0 15,-22 21-15,22-21 0,0 42 0,0-21 16,0 22-16,-1-22 0,1 21 0,0 1 16,21-1-16,-21 21 0,21-20 15,0-1-15,0 0 0,0-20 0,0 20 16,21-21-16,0 21 0,0-20 0,1-22 15,20 21-15,-21-21 0,21 0 16,1 0-16,-1 0 0,0 0 0,1-21 16,-1-1-16,0 22 0,1-21 0,-1 0 15,0 0-15,-20-21 0,-1 20 16,0-20-16,0 21 0,0-21 16,-21 20-16,21-20 0,-21 21 0,0-21 15,0 20-15,0 1 0,0 0 0,0 0 16,0 42 15,0 0-31,0 0 0,0 1 0,0-1 16,0 0-16,0 0 0,0 21 15,0-20-15,0-1 0,0 21 0,0-21 16,0 0-16,-21 1 0,21-1 0,-21 0 16,21 0-16,0 0 15,-21-21 16,21-21-15,0 0-16,0 0 16,0-22-16,0 22 0,0-21 0,0 21 15,0-22-15,21 22 0,0-21 16,-21 21-16,21-22 0,1 22 0,-1 0 16,0 0-16,0 21 0,21 0 0,-20 0 15,-1 0-15,0 0 0,0 0 16,21 21-16,-20 0 0,-1 0 0,0 1 15,0-1-15,-21 21 0,0-21 0,0 0 16,0 22-16,0-22 0,0 0 16,0 0-16,0 0 0,0 1 15,0-1-15,0 0 0,-21 0 0,21 0 16,-21-21 0,42-21 15,0 0-31,0 0 0</inkml:trace>
  <inkml:trace contextRef="#ctx0" brushRef="#br0" timeOffset="7555.24">12298 1355 0,'0'0'0,"0"-43"15,0 22-15,0 0 0,0 0 16,-21 21-1,-1 0-15,1 0 0,0 21 16,-21 0-16,-1 0 0,22 1 0,-21-1 16,0 21-16,-1-21 0,1 22 0,21-22 15,-22 21-15,22 0 0,0 1 16,21-1-16,0 0 0,0-20 0,0 20 16,0-21-16,0 0 0,21 22 15,0-22-15,22-21 0,-22 21 0,42 0 16,-20-21-16,20 0 0,-20 0 15,20 0-15,1 0 0,-1 0 0,1 0 16,-22-21-16,21 21 0,-20-21 0,20 0 16,-20-1-16,20 1 0,-21-21 15</inkml:trace>
  <inkml:trace contextRef="#ctx0" brushRef="#br0" timeOffset="8244.84">12933 1609 0,'0'0'0,"21"-43"0,-21 22 0,0 0 16,0-21-16,0 21 0,0-1 15,0 1-15,-21 21 0,0-21 0,-1 21 16,1 0-16,0 0 0,-21 0 0,21 0 15,-22 0-15,22 21 0,0 0 16,-21-21-16,20 22 0,1-1 16,0 0-16,0 21 0,0-21 0,0 1 15,21 20-15,0-21 0,0 0 0,0 0 16,0 1-16,0-1 0,0 0 16,21 0-16,-21 0 0,21 0 0,0-21 15,0 0-15,0 0 0,1 0 0,-1 0 16,0 0-16,0 0 0,21 0 15,-20-21-15,-22 0 0,21 0 0,0 0 16,0 0-16,-21-22 0,21 22 0,-21 0 16,0-21-16,0 20 0,0 1 0,0 0 15,0 0-15,0 42 32,0 0-17,-21 0-15,21 1 0,0 20 16,0-21-16,0 0 0,0 0 0,0 1 15,0-1-15,21 0 0,-21 0 0,43-21 16,-22 21-16,0-21 0,21 0 0,-21 0 16,22 0-16,-1 0 0,0 0 15,-20 0-15,20 0 0,-21 0 0,21-21 16,-20 0-16,-1 0 0,0 0 0,0-1 16,0-20-16,-21 21 15,0 0-15,21-22 0,-21 22 0,22-21 16,-22 0-16,0 20 0,0 1 0,0 0 15,0 0-15,0 0 0,0 42 32,0 0-32,0 0 0,-22 22 0,22-22 15,-21 42-15,21-20 0,0 20 0,0 1 16,0-1-16,0 1 0,0-1 16,-21 1-16,21 20 0,0-20 0,-21 20 15,21-20-15,0 21 0,0-1 0,-21 1 16,0 0-16,21-22 0,-22 22 0,1-22 15,21 1-15,-21-1 0,21-20 16,-21 20-16,21-21 0,-21 1 16,21-22-16,0 0 0,0 0 0,0 0 15,0-42 1,21 0-16,-21 0 0,21 0 16,0-22-16,0 1 0,1 0 15,-1-1-15,0-20 0,0-1 0,0 1 16</inkml:trace>
  <inkml:trace contextRef="#ctx0" brushRef="#br0" timeOffset="8511.69">13462 1693 0,'0'0'0,"0"-42"0,-21 0 16,21 21-16,0-22 0,0 22 16,0 0-16,0-21 0,0 20 0,21 1 15,21 21-15,-21-21 0,1 0 16,20 21-16,-21 0 0,21 0 0,-20 0 15,20 0-15,-21 0 0,0 21 0,0 0 16,-21 0-16,0 1 0,0-1 0,0 0 16,0 21-16,-21-21 0,0 1 15,0 20-15,-21-21 0,20 0 0,1 0 16,-21 1-16,21-1 0,-22 0 16,22 0-16,0-21 0,0 21 0,0-21 15,42 0 16,0-21-31</inkml:trace>
  <inkml:trace contextRef="#ctx0" brushRef="#br0" timeOffset="8928.96">14309 1439 0,'0'0'0,"21"-21"0,-21 0 16,0 0-16,0 0 15,0 0-15,-21-1 16,-1 22-16,1 0 16,0 0-16,-21 0 0,21 0 15,-22 22-15,22-22 0,-21 21 16,21 0-16,-22 0 0,22-21 0,-21 21 16,21 0-16,-1 1 0,22-1 0,0 0 15,0 0-15,22 0 16,-1 0-16,0-21 0,21 22 15,1-1-15,-22 0 0,21 0 0,-21-21 16,22 21-16,-22 0 0,0 1 16,0-1-16,-21 0 0,0 0 15,0 0-15,-21-21 16,0 21-16,-22-21 0,1 0 0,0 22 16,-1-22-16,1 0 0,0 0 15,-1 0-15,1 21 0,0-21 0,-1 0 16,22 0-16,0 0 0,0 0 0,0 0 15,42 0 1,21 0 0,-21 0-16,22-21 0,-1 21 0</inkml:trace>
  <inkml:trace contextRef="#ctx0" brushRef="#br0" timeOffset="11271.75">14499 1482 0,'0'0'0,"0"-21"0,21-22 15,-21 22 1,0 0-16,-21 42 31,21 0-31,0 0 0,-21 1 0,21-1 16,-21 21-16,0 0 0,21-20 16,0 20-16,0 0 0,0-21 0,0 22 15,0-22-15,0 21 0,0-21 0,0 1 16,21-1-16,0 0 0,0 0 15,21-21-15,-20 0 0,20 21 0,-21-21 16,21 0-16,1 0 0,-22 0 16,21-21-16,1 21 0,-22-21 0,21 0 15,-21 0-15,22-22 0,-22 22 16,0-21-16,0-1 0,0 1 0,-21 21 16,0-21-16,21-1 0,-21 22 0,0 0 15,0 0-15,0 0 0,-21 42 31,0 0-31,21 0 16,0 0-16,-21 22 0,21-22 16,-21 21-16,21-21 0,0 0 0,0 22 15,0-22-15,0 0 0,0 0 0,21 0 16,0 1-16,0-1 0,22 0 16,-22-21-16,21 0 0,0 0 15,1 0-15,-1 0 0,0 0 0,22 0 16,-22 0-16,1-21 0,-22 0 0,21-1 15,-21 1-15,22-21 0,-22 21 16,0-22-16,0 1 0,0 0 0,0-22 16,1 22-16,-1 0 0,-21-22 0,0 22 15,21-1-15,-21 1 0,0 0 0,0-1 16,0 22-16,0 0 0,0 0 16,-21 21-1,0 21-15,21 0 0,-22 22 16,1-22-16,0 21 0,0-21 15,0 22-15,21-1 0,-21 0 0,-1 1 16,22-1-16,0 0 0,0 1 0,0-1 16,0 0-16,0 1 0,0-22 15,0 21-15,43-21 0,-22 0 0,0 1 16,0-1-16,22 0 0,-22 0 0,21-21 16,0 0-16,-20 21 0,20-21 15,0 0-15,1 0 0,-1 0 0,-21-21 16,21 21-16,-20-21 0,20 0 0,-21-22 15,0 22-15,0-21 0,1 0 16,-22 20-16,0-20 0,21 0 0,-21 21 16,0-22-16,0 22 0,0 0 15,0 0-15,0 0 0,0-1 0,-21 22 16,-1 0-16,1 0 16,0 0-16,0 0 0,0 22 0,0-1 15,21 0-15,-22 0 0,1 0 0,0 0 16,21 1-16,0-1 0,0 0 0,0 0 15,0 0-15,0 0 0,0 1 16,0-1-16,0 0 0,0 0 0,0 0 16,0 0-16,21-21 15,0 0-15,1 0 16,-1 0-16,0-21 16,0 0-16,-21 0 0,21 0 0,-21 0 15,21-1-15,-21 1 0,22-21 16,-22 21-16,21 0 0,0-22 0,-21 22 15,0 0-15,0 0 0,21 21 16,-21 21 0,0 0-16,0 21 15,-21-20-15,21-1 0,0 0 16,0 0-16,0 21 0,0-20 0,21-1 16,0 0-16,-21 21 15,43-42-15,-22 21 0,0 1 0,0-1 16,21-21-16,-20 0 0,20 21 0,-21-21 15,21 0-15,1 0 0,-22 0 16,0 0-16,0-21 0,0 0 0,22-1 16,-43 1-16,21 0 0,0 0 0,0-21 15,0-1-15,-21 1 0,22 0 16,-1-22-16,0 22 0,0-1 0,0-20 16,0 21-16,1-1 0,-22 1 0,0 0 15,21 20-15,-21-20 0,0 21 16,0 0-16,-21 42 31,-1 0-31,22 0 0,-21 22 16,0-22-16,0 21 0,0 0 0,0-20 15,21 20-15,-22 0 0,22 1 0,-21-1 16,21 0-16,0 1 0,0-1 16,0 0-16,0-21 0,0 22 0,21-22 15,1 21-15,-1-21 0,-21 1 0,21-1 16,0-21-16,0 21 0,0-21 15,1 0-15,-1 0 0,0 0 0,0 0 16,0 0-16,0 0 0,1-21 0,-1 21 16,0-21-16,0-1 0,0 1 0,0-21 15,1 21-15,-22-22 0,21 22 16,0-21-16,0 21 0,-21 0 16,0-1-16,0 1 0,21 21 15,-21 21 1,-21-21-1,21 22-15,-21-1 0,21 0 0,0 0 16,0 0-16,0 0 0,0 1 16,0-1-16,0 0 0,0 0 15,0 0-15,21-21 0,0 0 0,0 21 16,1-21-16,-1 0 0,0 0 16,21 0-16,-21 0 0,1 0 0,-1 0 15,21-21-15,-21 0 0,0 0 16,1 0-16,-1 0 0,0-1 0,0 1 15,0 0-15,0 0 0,1 0 16,-1 0-16,-21-1 0,0 1 0,0 42 31,-21 1-15,-1-1-16,1 0 0,0 0 0,21 0 16,0 22-16,-21-22 0,21 0 0,0 0 15,0 21-15,0-20 0,0-1 16,0 0-16,0 0 0,21-21 0,-21 21 15,21-21-15,0 0 0,1 21 0,-1-21 16,0 0-16,0 0 0,0 0 16,0 0-16,1 0 0,-22-21 15,0 0-15,21 21 0,-21-21 0,21 0 16,-21 0-16,0-22 0,0 22 0,0 0 16,0-21-16,0 20 0,0-20 15,0 21-15,0 0 0,0 0 0,-21-1 16,0 1-16,21 0 0,0 0 31,21 21-15,0-21-16,0 21 15,0 0-15,0 0 16,1-21-16,-1 21 0,0 0 0,0 0 0,21 0 16,-20 0-16,-1 0 0,0 0 15,0 0-15,0 0 16,-21 21-16,0 0 15,0 0-15,0 0 0,0 0 0,0 1 16,0-1-16,0 0 0,0 0 16,0 0-16,0 0 0,0 1 0,-21-1 15,0 0-15,21 0 0,0 0 0,-21 0 16,21 1-16,-21-22 16,21 21-16,0-42 46,0-1-30,0 1-16,0 0 0,0 0 16,21 0-16,0-22 0,-21 22 0,21-21 15,0 21-15,0-22 0,22 1 16,-22 21-16,21-21 0,-21 20 0,22 1 16,-1 0-16,-21 0 0,22 0 0,-22 21 15,0 0-15,0 0 0,0 0 16,-21 21-16,0 0 15,0 21-15,0-20 0,0-1 0,0 21 16,-21-21-16,21 22 16,0-22-16,-21 21 0,0-21 0,21 22 15,-21-22-15,21 0 0,0 0 0,-22 0 16,22 0-16,-21 1 16,0-22-1,0 0 1,0-22-16,0 22 15,21-21-15,-22-21 0,1 21 0</inkml:trace>
  <inkml:trace contextRef="#ctx0" brushRef="#br0" timeOffset="11468.63">17992 1058 0,'0'0'0,"-43"-21"16,22 21-1,21 21 32,-21-21-47,21 22 16,-21-22-16,-22 0 16,22 0-16,-21 21 0</inkml:trace>
  <inkml:trace contextRef="#ctx0" brushRef="#br0" timeOffset="11644.17">16976 1291 0,'0'0'0,"-43"21"0,-41 22 16,62-43-16,22 21 15,0 0-15,22-21 16,-1 0-16,0 0 16,21 0-16,-21 0 0,22 0 0,-22 0 15,21 0-15,1 0 0,-22 0 0,21 0 16,0-21-16,-20 0 0,20 21 15,0-21-15,1 21 0</inkml:trace>
  <inkml:trace contextRef="#ctx0" brushRef="#br0" timeOffset="12860.59">20214 1651 0,'0'0'0,"0"-21"0,0 0 16,0 0-16,0-1 0,0 1 0,0 0 0,0 0 16,0 0-16,0 0 15,0-1-15,0 1 0,0 42 47,0 1-47,0-1 0,-21 21 16,21-21-16,0 22 0,-21-22 0,21 21 15,-21 0-15,21-20 0,0 20 16,0 0-16,-22-21 0,22 22 0,-21-22 16,21 0-16,0 21 0,0-20 0,0-1 15,0 0-15,0 0 16,0-42 15,0 0-15,0 0-16,21-1 0,1 1 15,-1 0-15,-21 0 0,21-21 0,0 20 16,0-20-16,0 21 0,1-21 0,-1 20 16,0 1-16,0 0 0,0 0 15,0 21-15,1 0 16,-22 21-16,21 0 15,-21 0-15,0 1 16,0-1-16,21 0 0,-21 0 0,0 0 16,0 0-16,21 1 0,-21-1 15,21-21-15,-21 21 0,21 0 0,1-21 16,-1 21-16,0-21 16,0 0-16,0 0 0,0 0 15,22 0-15,-22 0 0,0 0 16,0 0-16,0-21 0,1 21 0,-1-21 15,-21 0-15,21 0 0,0-1 0,0 1 16,-21-21-16,21 21 0,-21-22 16,0 22-16,22-21 0,-22 21 0,21-22 15,-21 22-15,0 0 0,0 0 0,0 0 16,0 0-16,0 42 31,0 0-31,0 0 0,0 0 16,-21 22-16,21-22 15,0 21-15,0-21 0,0 22 0,0-22 16,0 21-16,0-21 0,0 0 0,0 22 16,0-22-16,0 0 0,21 0 15,0 0-15,0 1 0,0-22 0,0 21 16,1-21-16,-1 0 0,0 21 0,21-21 16,-21 0-16,1 0 0,20 0 15,-21 0-15,21 0 0,-20-21 0,-1 21 16,0-21-16,0-1 0,0 1 0,22 0 15,-43 0-15,21 0 0,0-22 16,-21 1-16,21 21 0,-21-21 0,0-1 16,0 22-16,0 0 0,0-21 15,0 20-15,0 1 16,-21 21-16,0 0 0,0 0 0,-1 21 16,1 1-16,21-1 0,0 0 15,-21 21-15,21-21 0,0 1 16,0 20-16,0-21 0,0 0 0,0 0 15,0 1-15,0-1 0,0 0 0,0 0 16,0 0-16,21-21 0,0 21 16,1-21-16,-1 0 0,0 0 15,21 0-15,-21 0 16,22 0-16,-1 0 0,0 0 0,1 0 0,-1-21 16,0 0-16,22 0 15,-1 21-15,-20-21 0</inkml:trace>
  <inkml:trace contextRef="#ctx0" brushRef="#br0" timeOffset="13195.38">23072 1312 0,'0'0'0,"0"-21"15,0 0-15,0 0 16,-22 21-16,1-21 0,0 21 15,0 0 1,0 0-16,21 21 0,-21 0 0,-1 0 16,-20 0-16,21 1 0,0-1 0,0 21 15,-22-21-15,22 22 0,0-1 16,0 0-16,0 1 0,-1-22 0,1 21 16,21 0-16,0 1 0,0-22 0,0 21 15,0-21-15,0 1 0,21-1 16,1 0-16,-1 0 0,21 0 0,-21 0 15,22 1-15,-1-22 0,0 21 16,1-21-16,20 0 0,-21 0 0,22 0 16,-22 0-16,22 0 0,-22 0 15,0 0-15,22 0 0,-22-21 0,1-22 16</inkml:trace>
  <inkml:trace contextRef="#ctx0" brushRef="#br0" timeOffset="14054.42">23601 1757 0,'0'0'0,"21"-42"0,0 20 15,0-126 1,-21 106-16,0 21 0,0 0 15,0-1-15,-21 22 0,0 0 16,0 0-16,0 0 0,-1 22 0,1-22 16,0 21-16,-21 0 0,21 0 15,-1 21-15,1-20 0,-21-1 16,21 0-16,0 21 0,-1-21 0,22 1 16,0 20-16,0-21 0,0 0 15,0 0-15,0 1 0,0-1 0,0 0 16,22 0-16,-1-21 0,0 0 0,0 21 15,0-21-15,0 0 0,1 0 16,-1 0-16,0 0 0,0-21 0,0 0 16,0 0-16,1 0 0,-1-1 0,0 1 15,0 0-15,0-21 0,0-1 16,-21 22-16,0 0 0,22 0 16,-22 0-16,0 0 0,0-1 0,-22 22 15,1 0 1,0 22-16,0-1 15,0 0-15,0 0 0,-1 0 0,22 0 16,0 1-16,0-1 0,0 0 16,0 0-16,0 0 0,0 0 0,0 1 15,22-22-15,-1 21 0,0-21 0,0 0 16,0 0-16,0 0 0,1 0 16,20 0-16,0 0 0,-21 0 0,1 0 15,20 0-15,-21 0 0,0-21 0,0-1 16,1 1-16,-1 0 0,0 0 15,0-21-15,21 20 0,-42-20 16,22 21-16,-1 0 0,-21 0 0,0-1 16,0 44 15,-21-1-31,-1 0 0,1-21 16,0 21-16,21 0 0,-21 22 15,0-22-15,21 0 0,-21 0 0,-1 0 16,22 0-16,-21 1 0,21-1 15,-21 0-15,0-21 16,21 21-16,0-42 47,0 0-47,0 0 0,0-1 16,0 1-16,21 0 0,0 0 15,0 0-15,1-22 0,-1 22 16,21-21-16,-21 21 0,22-22 0,-22 22 15,21 0-15,-21 0 0,22 0 0,-1 0 16,-21 21-16,0 0 0,22 0 16,-22 21-16,0 0 15,-21 21-15,21-21 0,-21 22 0,0-22 16,0 21-16,0-21 0,0 22 16,0-22-16,0 0 0,0 0 15,0 22-15,-21-22 0,21 0 0,-21-21 16,21 21-16,-21 0 0,21 0 15,0 1-15,0-1 0,0 0 16,0 0-16,0 0 0,-22 0 0,1 1 16,0-1-16,0 0 0,0-21 0</inkml:trace>
  <inkml:trace contextRef="#ctx0" brushRef="#br0" timeOffset="15371.32">1122 3027 0,'0'-21'0,"-21"21"16,21-21-16,-22-1 0,22 1 16,0 0-1,-21 21-15,21-21 0,-21 21 16,21 21-1,0 0-15,0 0 16,0 1-16,0 20 0,0-21 0,0 21 16,0 1-16,0-1 0,0 0 15,0 22-15,0-22 0,0 1 0,0-1 16,0 0-16,-21 1 0,21-1 16,-21 0-16,21-21 0,-21 22 0,21-22 15,0 0-15,0 0 0,0 0 16,-22-21-16,22-21 31,-21 0-31,21 0 16,0 0-16,0 0 0,0-22 15,0 22-15,0-21 0,0 21 16,21-22-16,1 1 0,-1 21 0,0-22 16,0 22-16,21 0 0,-20 0 15,20 21-15,0 0 0,-21 0 0,22 0 16,-22 0-16,21 21 0,-21 0 15,1 0-15,-1 1 0,-21 20 0,0-21 16,0 0-16,0 22 0,0-22 16,0 0-16,0 0 0,0 0 0,0 22 15,0-22-15,0 0 16,-21-21-16,-1 21 0,22 0 0,0 0 16,0 1-1,43-22 1</inkml:trace>
  <inkml:trace contextRef="#ctx0" brushRef="#br0" timeOffset="16811.78">2265 3429 0,'0'0'16,"0"-21"-16,0-21 15,0 20-15,-21 1 0,-1 0 16,1 0-16,0 0 0,0 0 0,0-1 15,21 1-15,-21 21 0,-1 0 16,1-21-16,0 21 0,0 0 16,0 21-16,0 0 0,21 1 15,-22-1-15,1 21 0,0 0 0,0-20 16,0 20-16,0 0 0,-1 1 16,22-22-16,0 21 0,-21-21 0,21 22 15,0-22-15,0 0 0,0 0 16,0 0-16,21 0 0,1-21 15,-1 0-15,0 0 0,0 0 16,0 0-16,0 0 0,1-21 16,20 21-16,-21-21 0,0 0 0,22 0 15,-22 0-15,0-1 0,0 1 16,0 0-16,0 0 0,1-21 0,-1 20 16,0 1-16,-21 0 0,0 0 15,0 0-15,0 0 16,0 42-1,0 0-15,0 0 16,-21 0-16,21 0 0,0 1 0,0-1 16,0 21-16,0-21 0,0 0 15,0 1-15,0-1 0,0 0 16,0 0-16,21-21 0,0 21 16,0-21-16,0 0 0,1 21 0,-1-21 15,0 0-15,0 0 0,0 0 0,0 0 16,1 0-16,20-21 0,-21 21 15,0-21-15,0 0 0,1 0 0,-1 0 16,0-1-16,0 1 0,0 0 16,0 0-16,1 0 0,-22-22 0,0 22 15,0 0-15,21 0 0,-21 0 0,0 42 47,0 0-47,0 0 16,0 0-16,0 22 0,0-22 15,0 0-15,0 0 0,21 0 0,-21 1 16,21-1-16,-21 0 0,21-21 16,0 21-16,-21 0 0,22-21 0,-1 0 15,0 21-15,0-21 0,0 0 0,0 0 16,1 0-16,-1 0 0,0 0 16,0-21-16,0 0 0,0 0 15,1 21-15,-1-21 0,-21 0 16,21-1-16,-21 1 0,0 0 0,21 0 15,0-21-15,-21 20 0,21 1 0,-21 0 16,0 0-16,0 0 16,0 0-16,0-1 0,0 44 31,0-1-15,0 0-16,0 0 0,0 0 0,0 0 15,0 22-15,0-22 0,0 0 16,0 21-16,0-20 0,0-1 0,0 0 15,0 0-15,22 0 0,-1 0 16,0-21-16,21 22 0,-21-22 0,22 0 16,-22 0-16,21 0 0,1 0 0,-1 0 15,0 0-15,1 0 0,20 0 16,-21-22-16,1 1 0,-1 21 16,0-21-16,1 0 0,-22 0 0,21 0 15,-21-22-15,1 22 0,-22 0 16,0-21-16,21-1 0,-21 22 0,0-21 15,0-1-15,0 22 0,0 0 0,0 0 16,0 0-16,-21 21 16,-1 0-16,1 0 0,0 0 15,0 21-15,0 0 0,0 0 0,-1 22 16,22-22-16,0 0 16,-21 21-16,21-21 0,0 1 0,0 20 0,0-21 15,0 0-15,0 0 0,21 1 16,1-1-16,-1 0 0,0-21 15,0 21-15,21-21 0,-20 0 0,-1 0 16,0 0-16,0 0 0,0 0 0,0 0 16,1-21-16,-1 21 15,-21-21-15,21 0 0,-21-1 16,0 1-16,0 0 0,21 0 0,-21 0 16,0 0-16,0-1 0,0 1 15,0 0-15,0 0 0,0 0 16,-21 21-1,21 21 1,-21 0-16,21 0 16,0 0-16,0 1 15,0-1 1,0 0 0,0-42 62,21 0-63,0 21-15</inkml:trace>
  <inkml:trace contextRef="#ctx0" brushRef="#br0" timeOffset="17511.22">5651 3387 0,'0'0'0,"22"0"0,-1-21 0,0-22 16,-21 22-1,0 0-15,0 0 0,0 0 16,0-22-16,-21 22 0,0 0 0,-1 21 15,-20-21-15,21 0 0,0 21 16,-22 0-16,22 0 0,0 0 16,-21 0-16,21 0 0,-22 21 0,22 0 15,0 21-15,0-21 0,-22 22 0,22-22 16,0 21-16,0 1 0,0-1 16,21-21-16,0 21 0,-21 1 0,21-22 15,0 21-15,0-21 0,0 1 0,0-1 16,21 0-16,0-21 0,0 21 15,0-21-15,22 21 0,-22-21 0,21 0 16,0 0-16,-20 0 0,20 0 0,0-21 16,1 0-16,-1 21 0,0-21 15,1 0-15,-1-1 0,-21 1 16,0 0-16,0 0 0,1-21 0,-1 20 16,-21 1-16,21-21 0,-21 21 0,0 0 15,0-1-15,0 44 31,0-1-31,0 0 16,-21 0-16,21 0 0,0 22 16,0-22-16,0 0 0,0 0 0,0 21 15,21-20-15,0-1 0,-21 0 0,21 0 16,0 0-16,1 0 16,-1 1-16,0-22 15,0 21-15,21-21 0,-20 0 0,-1 0 16,21 0-16,0 0 0,1 0 15,-1 0-15</inkml:trace>
  <inkml:trace contextRef="#ctx0" brushRef="#br0" timeOffset="19023.68">7959 3768 0,'-43'21'16,"86"-42"-16,-107 42 0,43 0 0,0-21 16,0 0-16,21-21 31,0 0-16,0 0-15,0-1 0,0 1 0,0-21 16,21 21-16,0-22 0,0 1 16,0 0-16,0-1 0,22 1 0,-22-21 15,21 20-15,-21-20 0,22 20 16,-22 1-16,21 0 0,-21-1 16,22 22-16,-22 0 0,0 0 0,0 0 15,0 0-15,1 21 16,-22 21-1,0 0-15,0 0 0,0 0 0,0 0 16,0 1-16,0-1 0,0 0 16,0-42 31,0 0-32,0-1-15,0 1 0,-22 21 16,22-21-16,-21 0 0,21 0 0,-21 0 15,21-1-15,-21 1 16,0 21-16,21-21 0,-21 21 0,-1 0 16,1 0-16,0 0 0,0 21 15,0-21-15,0 21 0,-22 1 16,22 20-16,0-21 0,0 21 0,-22 1 16,22-1-16,21 22 0,-21-22 0,0 21 15,21 1-15,-21-22 0,21 1 16,0 20-16,0-21 0,0 1 0,0-1 15,0-21-15,21 22 0,0-22 16,21 21-16,-20-21 0,20-21 16,0 21-16,1 1 0,20-22 0,-21 0 15,1 0-15,20 0 0,-20 0 0,-1 0 16,21 0-16,-20 0 0,20-22 0,-20 1 16,-1 0-16,0 0 0,1 0 15,-1 0-15,-21-1 0,21 1 0,-20-21 16,-1 21-16,0-22 0,-21 22 0,0 0 15,0 0-15,0 0 0,0 0 16,0-1-16,-21 22 16,21 22-16,-21-1 15,-1-21-15,22 21 16,-21 0-16,0 0 0,21 0 0,0 22 16,-21-22-16,0 0 0,21 0 0,0 0 15,0 1-15,0-1 0,0 0 16,0 0-16,21-21 0,0 0 15,0 21-15,0-21 0,22 0 0,-22 0 16,21 0-16,-21 0 0,22 0 0,-1 0 16,-21-21-16,22 21 0,-22-21 15,21 0-15,-21 21 0,0-21 0,-21-1 16,0 1-16,0 0 0,0 0 0,0 0 16,0 0-16,-21-1 0,0 1 15,0 21-15,0 0 0,-22-21 16,1 21-16,0 0 0,21 0 0,-22 0 15,1 0-15,0 0 0,20 0 16,-20 0-16,21 0 0,0 0 0,42 0 31,0 0-31,21 0 16,1-21-16,-1 0 0,0 21 0,1-21 16,-1 21-16,22-22 0,-22 1 0,0 21 15,1 0-15,-1-21 0,0 21 16,1 0-16,-22 0 0,21 0 15,-21 0-15,0 0 0,1 21 0,-22 0 0,0 1 16,0-1-16,21 0 0,-21 0 16,0 0-16,0 0 15,0 1-15,0-1 0,0 0 0,0 0 16,0 0-16,0 0 0,0 1 16,0-1-16,0 0 15,-21-21 16,21-21-15,0 0-16,0-1 16,0 1-16,0 0 0,0 0 0,0 0 15,0 0-15,0-1 0,0-20 0,21 0 16,0 21-16,0-22 16,21 22-16,-20-21 0,20 21 0,0-1 15,-21 22-15,22 0 0,-1 0 0,0 0 16,1 0-16,-22 22 0,21-1 15,-21 0-15,1 0 0,-1 21 0,0-20 16,-21-1-16,21 21 0,-21-21 0,0 0 16,0 1-16,0 20 0,0-21 0,0 0 15,-21-21-15,21 21 0,0 1 16,0-1-16,21-21 47,0 0-47,0-21 15,1-1-15,-1 22 0,0-21 0,-21 0 16</inkml:trace>
  <inkml:trace contextRef="#ctx0" brushRef="#br0" timeOffset="19311.53">10372 2921 0,'0'0'0,"0"-21"0,0 0 0,0 42 31,-22 0-15,1 21-16,0-20 0,21 20 0,0 0 16,0 22-16,-21-22 15,21 22-15,0-22 0,0 21 0,0-20 16,0 20-16,0-20 0,0-1 0,0 0 16,0 1-16,0-22 0,0 21 15,0-21-15,0 0 0,0 1 0,21-22 16,-21 21-16,21-21 15,0 21-15,1-21 0,-22-21 32,0 0-32,0-1 0,0 1 15,0 0-15</inkml:trace>
  <inkml:trace contextRef="#ctx0" brushRef="#br0" timeOffset="19483.43">10181 3450 0,'0'0'0,"-21"0"0,-21 0 0,-1-21 15,22 21-15,21-21 16,0 0-16,21 0 16,0 21-16,22-22 0,-1 22 15,-21 0-15,22-21 0,-1 21 0,0 0 16,1 0-16,-1 0 0,0 0 16,1 0-16,-1 0 0,-21 0 15,21 0-15,1 0 0</inkml:trace>
  <inkml:trace contextRef="#ctx0" brushRef="#br0" timeOffset="19908.18">10647 3493 0,'0'0'16,"-21"-43"-16,21 22 15,0 0-15,0 0 16,21 0-16,0-1 0,0 22 15,0 0-15,0-21 0,22 21 16,-22 0-16,0 0 0,21 0 0,-20 21 16,20 1-16,-21-1 0,0 0 15,22 0-15,-43 0 0,21 22 0,-21-22 16,0 0-16,21 21 0,-21-21 0,0 1 16,0-1-16,0 0 0,0 0 15,0 0-15,-21-21 0,21 21 0,-21-21 16,-1 0 15,22-21-31,0 0 16,0 0-16,0 0 0,0 0 0,0-1 15,0 1-15,0 0 0,0 0 16,22-21-16,-22 20 0,0-20 0,21 21 16,0-21-16,0 20 0,0 1 15,-21 0-15,21 0 0,1 0 0,-1 21 16,0 0-16,21-21 0,-21 21 0,1 0 15,-1 0-15,0 0 0,0 0 16,0 0-16,0 0 0</inkml:trace>
  <inkml:trace contextRef="#ctx0" brushRef="#br0" timeOffset="20307.48">11599 3323 0,'0'-21'16,"0"0"-16,0 0 15,-21 0-15,0 21 16,0 0 0,0 0-16,-1 0 15,22 21-15,-21 0 0,0 0 0,0 21 16,21-20-16,-21-1 0,21 0 0,-21 21 16,21-21-16,0 1 0,0 20 15,0-21-15,0 0 0,0 0 0,0 1 16,21-1-16,0 0 0,0 0 15,21-21-15,-20 0 0,-1 0 16,0 0-16,0 0 0,0 0 16,0 0-16,1 0 0,-1 0 0,0-21 15,0 0-15,0 0 0,0-1 0,-21 1 16,0 0-16,22 0 0,-22 0 0,0-22 16,0 22-16,0 0 0,0-21 15,0 21-15,0-1 0,-22 1 0,1 0 16,0 0-16,0 21 0,0-21 0,0 21 15,-1-21-15,-20 21 0,21 0 16,-21-22-16,20 22 0,1 0 0,-21 0 16,21-21-16,0 21 0,-1 0 0,22-21 15</inkml:trace>
  <inkml:trace contextRef="#ctx0" brushRef="#br0" timeOffset="21315.46">12425 3069 0,'0'0'0,"21"-21"0,0 0 0,-21 0 15,0 0-15,0-1 0,21 1 0,-21 0 16,0 42 31,-21 22-47,21-22 0,-21 21 0,0 0 15,21 1-15,-21-1 0,-1 0 16,1 22-16,21-22 0,-21 1 0,0-1 16,0 21-16,0-20 0,-1-22 0,22 21 15,0 1-15,0-22 0,0 0 16,0 0-16,0 0 0,0 0 0,22 1 15,-1-22-15,0 0 16,0 0-16,21 0 0,-20 0 16,-1-22-16,0 1 0,0 0 0,0 0 15,0 0-15,1 0 0,-1-1 16,-21-20-16,21 0 0,0-1 16,0 1-16,0 0 0,-21-22 0,22 22 15,-1-22-15,0 22 0,0 0 0,-21-1 16,0 22-16,0-21 0,21 21 15,-21 0-15,0-1 0,0 44 32,0-1-32,-21 0 15,21 0-15,0 0 0,-21 22 0,0-1 16,21 0-16,-21 1 0,21-1 0,0 0 16,0 1-16,-22-1 0,22 0 0,0 1 15,0-22-15,0 21 16,0 0-16,0-20 0,0-1 0,0 21 15,22-21-15,-22 0 0,21-21 0,0 22 16,21-22-16,-21 0 0,1 0 16,20 0-16,-21 0 0,21 0 0,1 0 15,-22 0-15,21 0 0,1 0 0,-22-22 16,21 1-16,-21 21 0,0-21 0,1 0 16,-1 0-16,0 0 0,0-22 15,-21 22-15,21 0 0,-21 0 0,0 0 16,0-1-16,0 1 0,0 0 0,-21 21 31,0 0-31,0 0 0,0 0 16,-1 21-16,1 0 0,21 1 15,0-1-15,-21 0 0,21 0 16,0 0-16,0 0 0,0 1 16,0-1-16,0 0 0,21 0 0,0 0 15,1 0-15,-1-21 0,0 0 16,0 22-16,0-22 0,22 0 15,-22 0-15,0 0 0,0 0 0,21 0 16,-20 0-16,-1 0 0,21 0 0,-21 0 16,22 0-16,-22 0 0,21 0 15,0 0-15,-20-22 0</inkml:trace>
  <inkml:trace contextRef="#ctx0" brushRef="#br0" timeOffset="21830.97">13906 3577 0,'22'-21'15,"-44"42"-15,44-63 0,-22 21 0,21 0 16,-21-1-16,0 1 0,0 0 15,0 0-15,0 0 0,-21 21 0,-1 0 16,1 0-16,0 0 0,0 0 16,0 0-16,0 21 0,-1-21 15,1 21-15,0 0 0,0 0 0,0 1 16,0-1-16,-1 0 0,1 0 16,0 0-16,21 0 0,0 1 0,0-1 15,0 0-15,0 0 0,0 0 16,0 0-16,0 1 0,0-1 0,21-21 15,0 21-15,1-21 16,-1 0-16,0 0 0,0 0 0,0 0 16,0 0-16,1 0 0,-1 0 15,-21-21-15,21 0 0,0-1 0,-21 1 16,0-21-16,21 21 0,0-22 16,1 1-16,-22 0 0,21-1 0,0-20 15,0 21-15,-21-22 0,21 22 0,0-22 16,1 22-16,-22 0 0,0-1 15,21 22-15,0-21 0,-21 21 0,0-1 16,0 1-16,-21 42 31,21 1-31,-21-1 16,-1 21-16,1-21 0,21 22 0,0-1 16,-21 21-16,0-20 0,21-1 0,0 22 15,-21-22-15,21 0 0,0 1 16,0-1-16,0-21 0,0 21 0,21-20 15,0 20-15,0-21 0,0 0 0,1 0 16,-1 1-16,0-22 0,0 0 16,0 21-16,22-21 0,-22 0 15,21 0-15,-21 0 0,22 0 0,-22 0 16,21-21-16,0-1 0</inkml:trace>
  <inkml:trace contextRef="#ctx0" brushRef="#br0" timeOffset="24360.42">15706 3916 0,'0'0'0,"-22"0"16,1 0-16,21 21 0,-21-21 16,21-21 15,0 0-31,0 0 0,0-1 0,0 1 16,0 0-16,0-21 0,0 21 0,0-22 15,21 22-15,0-21 0,-21-1 16,22-20-16,-1 21 0,0-1 0,21-20 15,-21 20-15,1 1 0,20 21 16,-21-21-16,0 20 0,22 22 16,-22 0-16,21 0 0,-21 0 0,0 0 15,1 22-15,-22-1 0,21 0 0,-21 0 16,0 0-16,21 22 0,-21-22 16,0 0-16,0 0 0,0 0 0,0 0 15,0 1-15,0-1 16,0-42 15,0-1-31,0 1 0,0 0 16,0 0-16,0 0 0,0 0 15,0-1-15,-21-20 0,0 21 16,-1 0-16,1-22 0,21 22 0,-21 0 16,0 21-16,0-21 0,0 21 15,-1 0-15,1 0 0,0 21 0,-21-21 16,21 42-16,-1-20 0,1 20 0,0-21 15,0 21-15,0 1 0,0-1 16,-1-21-16,22 22 0,-21-1 0,21-21 16,0 21-16,0-20 0,0 20 0,0-21 15,0 0-15,21 0 0,1-21 0,-1 22 16,21-1-16,-21-21 0,0 0 16,22 0-16,-1 0 0,0 0 0,-20 0 15,20 0-15,0 0 0,-21-21 16,22 21-16,-22-22 0,21 1 15,-21 0-15,1 0 0,-1-21 0,0 20 16,0-20-16,-21 21 0,0-21 0,21 20 16,-21 1-16,0-21 0,0 21 15,0 0-15,0 42 16,0 0 0,0 0-16,0 0 15,-21 0-15,21 1 0,0 20 0,0-21 16,0 0-16,0 0 0,0 1 0,21-1 15,0 0-15,1-21 0,-1 21 16,0 0-16,0-21 0,0 0 16,0 0-16,1 0 0,-1 0 0,21 0 15,-21 0-15,0 0 0,1 0 0,-1-21 16,0 0-16,0 0 16,0 0-16,0-22 0,1 22 0,-1-21 15,-21 21-15,21-22 0,0 1 0,0 0 16,0 20-16,1-20 0,-1 21 15,-21 0-15,21 0 0,0-1 0,-21 1 16,21 21-16,-21 21 16,21-21-1,-21 22-15,0-1 0,0 0 16,0 0-16,0 0 16,0 0-1,0-42 16,0 0-15,0 0-16,0 0 16,0 0-16,-21 21 0,0-22 15,0 22 1,0 0-16,0 22 0,21-1 16,0 0-16,-22 0 0,1 0 15,21 0-15,-21 22 0,21-22 16,0 0-16,-21 21 0,21-20 0,-21-1 15,21 0-15,0 0 0,0 0 0,0 0 16,0 1-16,21-1 0,0-21 0,0 21 16,22 0-16,-22-21 0,21 0 15,0 0-15,1 0 0,-1 0 0,0 0 16,1 0-16,-1 0 0,-21 0 0,22-21 16,-1 21-16,-21-21 0,21 0 15,-20-1-15,-1 1 0,0 0 0,0-21 16,0 21-16,-21-22 0,21 1 0,1 21 15,-1-22-15,-21 1 16,21 21-16,0 0 0,0-22 0,-21 22 16,21 21-16,1 0 15,-22 21 1,0 1-16,0-1 0,0 0 0,0 0 16,0 0-16,0 0 0,0 1 15,0-44 48,0 1-63,0 0 15,0 0-15,0 0 0,0 0 16,0-1-16,0 1 16,-22 21-1,1 0-15,21 21 16,-21 1-16,0-1 0,0 0 0,0 0 15,21 0-15,-22 0 0,1 22 0,0-22 16,0 21-16,0-21 0,0 1 16,-1 20-16,22-21 0,0 0 0,0 0 15,0 1-15,0-1 0,0 0 0,0 0 16,22-21-16,-1 21 0,21-21 16,0 0-16,1 21 0,-1-21 0,0 0 15,1 0-15,20 0 0,-20 0 16,-1 0-16,21 0 0,-20 0 0,-1-21 15,-21 0-15,22 21 0,-22-21 16,21 0-16,-21-22 0,0 22 0,1 0 16,-22-21-16,0 21 0,21-22 0,-21 22 15,0 0-15,0 0 0,0 0 16,0-1-16,-21 22 0,-1 0 16,1 0-16,0 0 0,0 22 15,21-1-15,0 0 0,-21-21 16,0 42-16,21-21 0,0 1 0,0-1 15,0 0-15,0 0 0,0 0 16,0 0-16,0 1 0,0-1 16,0 0-16,21-21 0,0 21 15,0-21-15,0 21 0,0-21 0,22 0 16,-1 0-16,0 0 0,1 0 16,-1 0-16,0 0 0,1 0 0,-1 0 15,0-21-15,1 21 0,-1-21 0,0 0 16,1 0-16,-1-1 0,-21 1 15,0 0-15,1-21 0,-1 21 0,0-1 16,-21-20-16,21 21 0,-21 0 0,0 0 16,0-1-16,-21 22 15,0 0 1,0 0-16,21 22 0,-22-22 0,22 21 16,-21 0-16,21 0 0,0 0 15,0 0-15,0 1 0,0-1 0,0 0 16,0 0-16,0 0 0,21 0 0,-21 1 15,22-1-15,-22 0 0,0 0 16,0 0 0,-22-42 31,1 21-32,0 0-15,21-21 0,-21 21 16,0 0-1,0 0-15,21 21 32,21 0-17,0-21-15,0 0 16,0 0-16,22 0 0,-22 0 0,21 0 16,-21 0-16,22 0 0,-1 0 0,0 0 15,-21 0-15,22 0 0,-1-21 16,-21 21-16,22-21 0,-22 21 0,21-21 15,-21 0-15,0-1 0,1 1 16,-1 0-16,0 0 0,-21 0 16,0 0-16,0-1 0,0 1 0,0 0 15,0 0-15,-21 21 16,0 0-16,-1 0 16,22 21-16,0 0 15,0 0-15,0 1 0,0-1 0,0 0 16,0 0-16,0 0 0,0 0 15,0 1-15,0-1 0,0 0 0,0 0 16,0 0-16,0 0 0,-21-21 16,0 22-16,21-1 0,-21-21 15,0 0-15,0 0 0,-1 21 16,1-21-16,0 0 0,0 0 0,0 0 16,21-21-1,0 0-15</inkml:trace>
  <inkml:trace contextRef="#ctx0" brushRef="#br0" timeOffset="24803.58">21209 2985 0,'0'0'0,"0"-22"16,0 1-1,0 42 16,0 1-15,0-1-16,0 0 0,0 21 0,0 1 16,-21-1-16,21 0 0,-21 1 15,-1-1-15,1 21 0,21-20 16,-21-1-16,0 0 0,0 1 0,0-22 16,-1 21-16,1-21 0,21 22 0,-21-22 15,0 0-15,21 0 0,0 0 16,0 1-16,0-1 0,21-21 31,0 0-31,0 0 0,22 0 0,-22-21 16,0 21-16,21-22 0</inkml:trace>
  <inkml:trace contextRef="#ctx0" brushRef="#br0" timeOffset="25147.4">21505 3387 0,'0'0'0,"0"-21"0,-21 42 31,0 0-31,21 0 0,-21 0 16,0-21-16,-1 21 0,22 1 0,0-1 15,-21 0-15,21 0 0,0 0 0,0 0 16,0 1-16,0-1 0,0 0 16,21 0-1,1-21-15,-1 0 0,0 0 0,21 0 16,-21 0-16,1 0 0,-1 0 0,0 0 15,21 0-15,-21 0 0,1 0 16,-1-21-16,-21 0 0,21 21 0,-21-21 16,0-1-16,21 1 0,-21 0 0,0 0 15,0 0-15,-21 0 0,0-1 16,0 1-16,-1 21 0,1 0 0,-21-21 16,21 21-16,0 0 0,-1 0 0,1 0 15,0 0-15,0 0 0,0 0 16,0 0-16,-1 0 15,1 0 1</inkml:trace>
  <inkml:trace contextRef="#ctx0" brushRef="#br0" timeOffset="25351.28">20786 3344 0,'0'0'0,"21"0"15,0 0 1,0 0-16,21 0 0,1-21 0,-1 21 16,0 0-16,1 0 0,-22 0 0,21 0 15,1-21-15,-1 21 16,0 0-16,-21 0 0,22 0 0,-1-21 16,-21 21-16,22 0 0,-1-21 0,0 21 15</inkml:trace>
  <inkml:trace contextRef="#ctx0" brushRef="#br0" timeOffset="25708.08">23368 2942 0,'0'0'0,"0"-21"0,0 0 0,21 0 16,0 0-16,-21-1 0,21 1 0,1 0 15,-22 0-15,0 0 0,21 21 16,0 0-16,-21 21 16,0 0-16,0 0 0,0 0 15,0 22-15,0-22 0,0 21 0,-21 1 16,0-1-16,-1 21 0,1-20 0,0 20 16,21-20-16,-21 20 0,0-21 15,21 1-15,-21-1 0,21 0 0,0 1 16,0-1-16,0-21 0,0 22 0,0-22 15,-22 0-15,22 0 0,0 0 16,-21-42 31</inkml:trace>
  <inkml:trace contextRef="#ctx0" brushRef="#br0" timeOffset="26579.52">22881 3429 0,'0'0'15,"-21"0"-15,0-21 0,0 21 0,21-21 16,21 21 0,21 0-16,0 0 0,1 0 15,20 0-15,1 0 0,-1 0 16,22 0-16,-22 0 0,22-21 0,-21 21 16,20 0-16,1-22 0,-22 1 15,1 0-15,-22 0 0,1-21 0,-1 20 16,0-20-16,-21 21 0,22-21 0,-22-1 15,-21 1-15,21 21 0,-21-22 16,0 22-16,0 0 0,0 0 0,0 0 16,0 0-16,-21 21 15,0 0-15,0 21 16,-1 0-16,22 0 16,-21 0-16,0 22 0,0-22 0,21 21 15,-21-21-15,0 22 0,21-1 16,-22 0-16,1 1 0,0-1 0,21 0 15,-21 1-15,0-1 0,21-21 16,0 21-16,-21-20 0,21-1 0,-22 0 16,22 0-16,0 0 0,0 0 0,0 1 15,0-44 32,0 1-47,0 0 16,22 0-16,-1 0 0,0 0 15,0-1-15,0 1 0,0 0 0,1 0 16,-22 0-16,21 0 16,0 21-16,-21-22 0,21 22 0,-21 22 31,0-1-31,0 0 0,0 0 16,0 0-16,0 0 0,0 1 0,0-1 15,0 0-15,0 0 0,0 0 16,0 0-16,21-21 0,0 22 15,1-22-15,20 21 0,-21-21 16,21 0-16,-20 0 0,20 21 0,-21-21 16,21 0-16,-20 0 0,20 0 15,-21 0-15,0 0 0,0-21 0,1 21 16,-1-21-16,-21-1 0,21 1 16,0 0-16,-21 0 0,21-21 15,-21 20-15,0 1 0,0-21 0,0 21 16,0 0-16,0-1 0,-21 22 15,0 22 1,0-22-16,0 21 0,21 0 16,-22 0-16,1 0 0,21 22 0,0-22 15,-21 0-15,21 0 0,0 0 16,0 0-16,0 1 0,0-1 0,0 0 16,21 0-16,0 0 15,1-21-15,-22 21 0,21-21 16,0 0-16,0 0 0,0 22 0,0-22 15,1 0-15,-44 0 63,1 0-63,0 0 0</inkml:trace>
  <inkml:trace contextRef="#ctx0" brushRef="#br0" timeOffset="27592.38">1587 4890 0,'0'0'0,"22"-22"0,-22 1 0,0 0 15,0 0-15,0 0 16,0 0-16,0-1 15,-22 22 1,1 0-16,0 22 16,21-1-16,0 21 0,-21 0 0,0 1 15,21 20-15,-21 1 0,21-1 16,-22 1-16,22-1 0,-21 1 0,0 20 16,0-20-16,-21 21 15,20-22-15,-20 22 0,21-1 0,-21-20 16,-1 21-16,1-22 0,0 1 15,20-1-15,-20-21 0,21 1 0,0-1 16,0 0-16,-1-20 0,22 20 16,0-21-16,0-42 31,0 0-31,0 0 0,0-1 16,0-20-16</inkml:trace>
  <inkml:trace contextRef="#ctx0" brushRef="#br0" timeOffset="27963.68">995 5122 0,'0'0'0,"-21"-42"0,21 0 16,0-1-16,0 1 0,0 0 15,0-1-15,42 1 0,-21 0 0,43-1 16,-22 22-16,21-21 0,1 21 15,21 0-15,-1-1 0,-20 1 0,20 21 16,-20 0-16,-1 0 0,-20 21 16,-1 1-16,0-1 0,-20 21 0,-1 0 15,-21 1-15,0-1 0,0 0 16,0 22-16,0-22 0,-21 1 16,-1-1-16,-20 0 0,21-21 15,0 22-15,-22-22 0,22 0 0,-21 0 16,21 0-16,-22-21 0,22 0 15,0 22-15,0-22 0,0 0 16,0 0-16,21-22 16,0 1-1,0 0-15,0 0 16,0 0-16,21 0 0,0-1 0,0 1 16</inkml:trace>
  <inkml:trace contextRef="#ctx0" brushRef="#br0" timeOffset="28332.15">1863 4805 0,'21'-21'16,"-42"42"-16,63-63 0,-21 20 0,0 1 15,0 0-15,1 0 0,-1 21 16,0-21-16,0 21 0,21 0 0,-20 0 16,-1 0-16,0 0 0,-21 21 15,21 0-15,0 0 0,-21 22 0,21-22 16,-21 21-16,0 0 0,0 1 15,0-1-15,0 0 0,0 1 16,0-22-16,0 21 0,-21-21 0,0 22 0,21-22 16,-21 0-16,0-21 15,21 21-15,-21-21 16,21-21 0,0 0-16,0 0 15,0 0-15,0-1 0,0-20 16,0 21-16,0-21 0,0-1 0,0 1 15,21 0-15,-21-1 0,21 22 16,0-21-16,-21 21 0,21-1 0,0 1 16,1 21-16,-1 0 15,0 0-15,0 0 0,0 0 16,0 0-16,1 0 0,-1 21 0</inkml:trace>
  <inkml:trace contextRef="#ctx0" brushRef="#br0" timeOffset="28779.91">2667 4805 0,'0'0'0,"21"0"0,0-21 0,-21 0 0,0-1 15,0 1-15,0 0 0,0 0 16,0 0-16,-21 21 31,0 0-31,0 0 16,21 21-16,-21 0 0,-1 21 0,1-20 15,21 20-15,0-21 0,-21 21 16,21 1-16,0-1 0,-21-21 0,21 22 16,0-22-16,0 21 0,0-21 0,21 0 15,0 1-15,0-1 0,1-21 16,-1 0-16,21 0 0,0 0 0,-20 0 16,20 0-16,0 0 0,-21 0 15,22-21-15,-1-1 0,-21 1 0,22 0 16,-22 0-16,0-21 0,0 20 15,0 1-15,-21-21 0,0 21 0,0-22 16,0 1-16,0 21 0,0-21 16,-21 20-16,-21 1 0,21 0 15,-1 0-15,-20 0 0,0 21 0,21 0 16,-22 0-16,22 0 0,-21 0 0,21 0 16,-1 21-16,1 0 0,0 0 15,21 0-15,0 1 0,0-1 16,0 0-16,21 0 0,0-21 15,1 21-15,20-21 0,0 21 0,-21-21 16,22 0-16</inkml:trace>
  <inkml:trace contextRef="#ctx0" brushRef="#br0" timeOffset="29119.3">3514 4699 0,'-22'0'15,"1"0"-15,0 0 0,0 0 0,0 0 16,0 21-16,-1 22 0,22-22 0,-21 0 16,0 21-16,21 1 0,0-1 15,0 0-15,0 1 0,0-1 0,-21 21 16,21-20-16,0 20 0,0-20 16,0 20-16,-21 1 0,21-1 15,-21 1-15,21-1 0,-22 22 0,1-22 16,0 22-16,21-22 0,-21 22 15,0 0-15,21-22 0,-21 22 0,-1-22 16,22 22-16,-21-21 0,21-1 0,0 1 16,-21-22-16,21 0 0,0 1 15,0-22-15,0 0 0,0 0 0,21-42 32,-21-21-32,21 20 0,-21-20 15,0 0-15,22-22 0,-22 1 0,21-1 16</inkml:trace>
  <inkml:trace contextRef="#ctx0" brushRef="#br0" timeOffset="29415.13">3302 5207 0,'0'0'0,"0"-63"0,0 20 16,0 1-16,0 0 0,0 20 16,0-20-16,0 21 0,0-21 0,0 20 15,0 1-15,21 0 0,0 0 16,0 0-16,22 0 0,-22-1 0,21 22 15,-21 0-15,22 0 0,-22 0 0,21 0 16,-21 22-16,1-1 0,-22 0 16,0 0-16,0 21 0,0 1 0,0-22 15,-22 21-15,1 1 0,0-1 16,-21 0-16,21-21 0,-22 22 16,22-22-16,-21 21 0,21-21 0,-1 1 15,-20-1-15,21-21 0,21 21 0,-21-21 16,42 0 15,0-21-31,0 21 16</inkml:trace>
  <inkml:trace contextRef="#ctx0" brushRef="#br0" timeOffset="29767.41">3725 5101 0,'21'0'47,"1"-21"-47,-1 21 0,21-21 15,-21 0-15,0 0 0,22-1 16,-22 1-16,0 0 0,21 0 0,-20 0 16,-22 0-16,0-1 0,21 1 0,-21 0 15,0 0 1,-21 21-16,-1 0 0,1 21 15,0-21-15,0 21 0,-21 22 16,20-22-16,1 0 0,0 21 16,0-21-16,0 22 0,21-1 0,0-21 15,0 22-15,0-22 0,0 0 16,0 0-16,0 0 0,21 0 0,0 1 16,0-22-16,0 0 0,1 21 0,-1-21 15,21 0-15,-21 0 0,0 0 16,22 0-16,-22-21 0,0 21 0,0-22 15,22 1-15,-22 0 0</inkml:trace>
  <inkml:trace contextRef="#ctx0" brushRef="#br0" timeOffset="30115.21">4318 4953 0,'0'0'0,"-21"-21"0,0 0 0,21 0 16,0-1-16,0 1 0,0 0 15,0 0-15,21 21 31,0 0-31,0 0 0,0 0 0,0 21 16,1 21-16,-1-20 0,0 20 0,0-21 16,0 21-16,0 1 0,-21-22 15,0 21-15,0 1 0,0-22 0,0 0 16,0 21-16,0-21 0,0 1 0,-21-1 16,0 0-1,0-21-15,21-21 31,0 0-15,0-1-16,0 1 0,0 0 0,0 0 16,0-21-16,0 20 0,21-20 0,-21 21 15,21-21-15,-21-1 0,21 1 16,1 0-16,-22-1 0,21 22 0,0-21 16,0 21-16,0-1 0,0 1 0,1 0 15,20 21-15,0-21 0,-21 0 0</inkml:trace>
  <inkml:trace contextRef="#ctx0" brushRef="#br0" timeOffset="31135.42">5143 4487 0,'0'-21'0,"0"42"0,0-63 0,0 21 16,-21 21-16,0 0 16,0 0-16,21 21 0,-21 0 15,0 0-15,21 1 0,0 20 0,-22 0 16,1 1-16,21-1 0,-21 0 15,21 1-15,0 20 0,-21-21 0,21 1 16,-21 20-16,21-20 0,0-1 0,0-21 16,0 21-16,0-20 0,0 20 15,0-21-15,0 0 0,21 0 0,0-21 16,0 22-16,0-22 0,1 0 0,-1 0 16,0 0-16,0 0 0,0 0 15,0 0-15,1-22 0,-1 1 16,0 21-16,0-21 0,0 0 0,0 0 15,1-22-15,-1 22 0,0 0 16,-21 0-16,0-21 0,0 20 0,21 1 16,-21 0-16,0 0 0,21 0 15,-21 42 1,-21-21 0,21 21-16,-21 0 0,21 0 0,-21 1 15,21-1-15,0 21 0,0-21 16,0 0-16,0 1 0,0-1 0,0 0 15,0 0-15,21 0 0,0-21 16,0 0-16,0 21 16,1-21-16,-1 0 0,0 0 0,0 0 15,21 0-15,-20 0 0,-1 0 0,0 0 16,21-21-16,-21 21 0,1-21 16,-1 0-16,0 0 0,0 0 0,0-1 15,0 1-15,-21 0 0,22-21 0,-22 21 16,0-1-16,0-20 0,0 21 15,0 0-15,0 0 0,0-1 16,0 44 0,-22-1-16,1 0 15,21 0-15,-21 0 0,21 0 0,0 1 16,0-1-16,0 0 0,0 21 16,0-21-16,0 1 0,0-1 15,0 0-15,0 0 0,0 0 16,21-21-16,0 0 0,-21 21 0,22-21 15,-1 0-15,0 0 0,0 0 0,0 0 16,0 0-16,1 0 16,-1-21-16,-21 0 0,21 21 0,0-21 15,-21 0-15,21 0 0,0-1 0,-21 1 16,0 0-16,22 0 0,-1 0 16,-21 0-16,0-1 15,0 44 1,0-1-1,0 0-15,0 0 16,0 0-16,0 0 0,0 1 0,0-1 16,0 0-16,0 0 0,0 0 15,0 0 1,0-42 15,0 0-31,-21 21 16,21-21-16,0 0 0,0 0 15</inkml:trace>
  <inkml:trace contextRef="#ctx0" brushRef="#br0" timeOffset="31319.51">5927 4699 0,'0'0'0,"0"-42"0,-22 21 0,-20-22 16,42 22-16,-21 21 0,0 0 15,0 0 16,-1 0-15,22 21 0,-21-21-16,0 21 15,0-21-15,0 0 0,0 22 16</inkml:trace>
  <inkml:trace contextRef="#ctx0" brushRef="#br0" timeOffset="31504.41">4932 4805 0,'-21'21'0,"42"-42"0,-64 42 16,22-21-16,0 0 15,42-21 1,0 21-16,1-21 16,20 21-16,-21-21 0,21 21 15,1 0-15,-22-22 0,21 22 0,1-21 16,-1 21-16,-21 0 0,21-21 0</inkml:trace>
  <inkml:trace contextRef="#ctx0" brushRef="#br0" timeOffset="32575.47">7429 4720 0,'0'0'0,"0"-63"16,0 42-1,0-1-15,-21 22 0,0-21 16,0 21 0,0 0-16,0 0 0,-1 21 0,22 1 15,-21-1-15,0 0 0,0 0 16,0 21-16,0 1 0,-1-1 0,1 0 15,0 1-15,0 20 0,21-20 0,0-1 16,0-21-16,0 21 0,0-20 16,0-1-16,0 0 0,0 0 0,21 0 15,0-21-15,0 0 0,1 0 0,-1 0 16,0 0-16,0 0 0,21 0 16,-20-21-16,20 0 0,-21 0 15,21 0-15,-20-1 0,-1 1 0,0 0 16,0 0-16,0-21 0,-21 20 15,0-20-15,0 21 0,0-21 0,0-1 16,0 22-16,-21-21 0,0 21 0,0-1 16,0 1-16,-1 0 0,-20 0 0,21 21 15,0 0-15,0 0 0,-1 0 16,1 0-16,42 21 31,1-21-31,20 0 0,0 0 16,1 0-16,20 0 0,1 0 0,-1 0 15,1 0-15,-1 0 0,1 0 16,-1-21-16,-21 0 0,22 21 16,-22-21-16,1 21 0,-1-22 0,-21 1 15,0 21-15,0-21 0,-21 0 0,22 0 16,-22 0-16,0-1 0,0 1 16,0 0-16,-22 0 15,1 21-15,0 0 0,0-21 0,0 21 16,0 0-16,-1 0 0,22 21 15,0 0-15,-21 0 0,21 0 16,-21 22-16,0-22 0,21 21 0,0 1 16,-21-1-16,0 0 0,-1 1 0,22 20 15,-21 1-15,0-1 16,0-21-16,0 22 0,21-1 0,0 1 16,-21-1-16,-1 1 0,22-1 0,0 1 15,0-1-15,0 1 0,0-1 16,0 1-16,0-1 0,0 22 0,0-21 15,0-22-15,0 21 0,0 1 0,0-1 16,0-20-16,0 20 0,0-20 0,0-1 16,0 0-16,0-21 0,0 22 15,-21-22-15,0-21 0,0 21 0,0-21 16,0 0-16,-1 0 0,-20 0 0,0 0 16,-1-21-16,1 0 0,-21 0 0,20-1 15,1 1-15,-22 0 0,22 0 16,-21 0-16,20 0 0,-20-22 15,20 22-15,-20 21 0,21-21 0,-1 0 16,1 0-16,0-1 0,-1 1 0,22 21 16,0-21-16,0 0 0,21 0 15,0 0-15,0-22 0,21 22 0,0-21 16,0-1-16</inkml:trace>
  <inkml:trace contextRef="#ctx0" brushRef="#br0" timeOffset="33663.68">9969 5017 0,'0'0'0,"-21"0"0,-63 0 16,84-22 0,0 1-16,0 0 0,21 0 15,0 0-15,0 0 16,0-1-16,22-20 0,-22 21 0,21 0 16,-21-22-16,0 22 0,1 0 0,-1-21 15,-21 21-15,0-1 0,0 1 16,0 0-16,-21 0 0,-1 21 0,-20 0 15,21 0-15,-21 0 0,-1 0 0,1 0 16,0 0-16,-1 21 0,1 0 0,21 0 16,-22 1-16,1-1 0,21 21 15,0 0-15,0-20 0,-1 20 0,22 0 16,0 1-16,0-22 0,0 21 0,0 0 16,0-20-16,0-1 0,22 0 15,-1 0-15,0-21 0,0 21 16,0-21-16,0 0 0,22 0 0,-22 0 15,21 0-15,1 0 0,-22-21 0,21 0 16,-21 0-16,22 0 0,-22-1 16,0 1-16,0 0 0,0 0 0,0-21 15,1 20-15,-1-20 0,-21 21 0,21-21 16,-21 20-16,0 1 0,0-21 16,0 21-16,0 0 0,-21 21 31,21 21-31,-21 0 0,21 0 15,-22 0-15,22 0 16,0 1-16,0 20 0,0-21 0,0 0 16,0 0-16,0 1 0,0-1 0,22 0 15,-1 0-15,0 0 0,0-21 16,21 0-16,-20 0 0,20 0 0,-21 0 16,21 0-16,1 0 0,-1 0 0,0 0 15,-20-21-15,20 0 0,0 0 0,-21 21 16,1-21-16,20-22 0,-21 22 15,0 0-15,-21 0 0,21 0 0,-21-1 16,22 1-16,-22 0 0,0 0 0,0 0 16,-22 42 15,22 0-31,-21 0 16,0 0-16,21 1 0,0-1 0,-21 0 15,21 0-15,-21 21 0,0-20 16,21-1-16,-22 0 0,22 0 0,0 0 15,0 0-15,-21 1 0,21-1 0,0 0 16,0-42 31,0 0-47,0-1 0,0 1 0,0 0 16,21 0-16,-21 0 0,22-22 15,-1 22-15,0-21 0,-21 21 16,42-22-16,-21 22 0,1 0 0,-1 0 15,0 0-15,0 0 0,0 21 0,0 0 16,1 0-16,20 0 0,-42 21 16,21 0-16,0 0 0,0 0 0,-21 0 15,22 1-15,-22-1 0,0 21 0,0-21 16,0 0-16,0 22 0,0-22 0,0 0 16,0 0-16,0 0 0,0 1 15,0-1-15,21-42 47,0 21-47</inkml:trace>
  <inkml:trace contextRef="#ctx0" brushRef="#br0" timeOffset="34216.25">12044 4572 0,'0'0'0,"21"-21"0,-21 0 0,21 21 16,0-21-16,0-1 15,1 22-15,-22-21 16,0 42-1,-22 1 1,1-1-16,0 0 0,0 21 16,0-21-16,21 22 0,-21-22 15,-1 21-15,22 1 0,-21-1 0,21-21 16,0 21-16,0 1 0,0-1 0,0-21 16,21 22-16,1-22 0,-1 0 0,0 0 15,21 0-15,1-21 16,-1 0-16,0 0 0,1 0 0,20 0 15,-21 0-15,1 0 0,-1-21 0,0 21 16,1-21-16,-1 0 0,0-22 0,1 22 16,-22-21-16,0 21 0,0-22 15,-21 1-15,0 0 0,0-1 0,0 1 16,0 21-16,0-21 0,-21-1 0,0 1 16,-21 21-16,20 0 0,-20-22 0,0 22 15,-1 21-15,1 0 0,0 0 16,-22 0-16,22 0 0,0 0 0,-1 0 15,-20 21-15,20-21 0,22 21 16,-21 1-16,21-1 0,0 0 16,-1 0-16,22 0 0,-21-21 0,21 21 15,0 1-15,21-1 0,1 0 0,-1-21 16,21 21-16,-21-21 0,22 0 0,20 0 16,-21 0-16</inkml:trace>
  <inkml:trace contextRef="#ctx0" brushRef="#br0" timeOffset="35163.61">13102 4255 0,'0'0'0,"0"-22"0,0 1 0,0 0 16,-21 21-1,0 21-15,0 0 0,-1 1 16,1-1-16,0 21 0,0-21 0,0 22 15,0-1-15,21-21 0,-22 21 0,1 1 16,0-1-16,21-21 0,0 22 0,-21-1 16,0 0-16,21 1 0,0-1 15,0 0-15,-21-21 0,21 22 0,0-22 16,0 0-16,0 21 0,0-20 16,0-1-16,0-42 31,0-1-16,0 1-15,0 0 0,21 0 16,-21-21-16,21 20 0,-21 1 16,21-21-16,0 21 0,-21 0 0,21-1 15,1 1-15,-1 0 0,0 21 0,21-21 16,-21 21-16,1 0 0,-1 0 0,0 0 16,0 0-16,0 0 0,0 21 15,1-21-15,-1 21 0,0 0 0,-21 1 16,0-1-16,0 0 0,0 0 0,0 0 15,0 0-15,0 1 0,0-1 0,-21 0 16,0 0-16,-1 0 16,1 0-16,0 1 0,-21-1 0,21 0 15,-22 0-15,22-21 0,-21 21 0,21 0 16,-22-21-16,22 0 0,0 0 0,0 0 16,0 0-1,42 0 1,0 0-16,0 0 0,0-21 15,0 21-15,22 0 0,-22-21 0,21 21 16,1-21-16,-22 21 0,21-21 16,0 0-16,1-1 0,-22 22 0,21-21 15,1 0-15,-22 0 0,21 0 0,-21 0 16,22-1-16,-22 1 0,0 0 16,0 0-16,0 0 0,-21 0 15,21-1-15,1 1 0,-22 0 0,21 0 16,0 21-16,-21 21 47,0 0-47,0 0 0,0 22 0,0-1 15,0 0-15,0 1 0,0-1 0,0 0 16,0 22-16,21-22 0,-21 22 16,0-22-16,0 22 0,0-22 0,0 21 15,21 1-15,-21-1 0,0-20 0,0 20 16,0 1-16,0-1 0,0 1 15,0-1-15,-21-20 0,0-1 0,21 0 16,-21 1-16,21-1 0,0 0 0,-21-21 16,-1 1-16,22 20 0,-21-21 0,0-21 15,21 21-15,0 0 0,-21-21 16,0 0-16,0 0 0,-1 0 0,1 0 16,0 0-16,0 0 0,0 0 15,0 0-15,21-21 0,-22 0 0,1 0 16,0 21-16,21-21 0,0 0 15,-21-22-15,21 22 0,-21-21 0,21 21 0,0-22 16,0 1-16,0 0 16</inkml:trace>
  <inkml:trace contextRef="#ctx0" brushRef="#br0" timeOffset="35363.5">13737 4572 0,'0'0'0,"0"-21"0,0 0 16,0 0 0,21 21 15,0 21-15,1-21-16,-1 21 15,0-21-15</inkml:trace>
  <inkml:trace contextRef="#ctx0" brushRef="#br0" timeOffset="35735.28">13885 4868 0,'0'0'0,"0"43"16,21-43-16,1 0 16,-1 0-16,0 0 15,0 0-15,21 0 16,-20 0-16,-1 0 0,21-21 0,-21 21 15,0-22-15,1 22 0,-1-21 0,0 0 16,0 0-16,-21 0 0,21 21 16,-21-21-16,0-1 0,0 1 15,-21 21-15,0 0 16,0 0-16,0 0 0,-1 0 0,1 21 16,0 1-16,0-1 0,21 0 15,-21 0-15,0 0 0,-1 22 0,22-22 16,-21 0-16,21 0 0,0 21 0,0-20 15,0-1-15,0 0 0,0 0 16,0 0-16,0 0 0,21 1 16,-21-1-16,22-21 0,-1 0 15,21 21-15,-21-21 0,22 0 0,-22 0 16,21 0-16,0 0 0,1 0 0,-22 0 16,21 0-16,1 0 0,-22 0 15,21-21-15,0 0 0</inkml:trace>
  <inkml:trace contextRef="#ctx0" brushRef="#br0" timeOffset="36287.94">14711 4826 0,'0'0'0,"0"-21"0,21 0 0,-21 0 15,-21 21 17,0 21-32,-1 0 15,22 0-15,-21 0 0,0 0 0,21 1 16,0-1-16,-21 21 0,21-21 0,0 0 15,-21 1-15,21 20 0,0-21 0,0 0 16,0 0-16,0 1 0,0-1 16,0 0-16,21 0 0,0 0 0,0 0 15,0-21-15,1 0 16,-1 0-16,0 0 0,0 0 0,0 0 16,0 0-16,1 0 0,-1-21 15,0 0-15,21 21 0,-21-21 16,22 0-16,-22-22 0,21 22 0,-21-21 15,22 0-15,-22-1 0,21-20 0,-21 20 16,1 1-16,-1-21 0,0 20 16,0 1-16,0 0 0,-21-1 0,0 1 15,21 0-15,-21 20 0,0 1 0,0 0 16,-21 42 15,0 0-31,0 1 0,21 20 0,-21-21 16,0 21-16,-1 1 0,1-1 0,21 0 15,-21 1-15,21-1 0,-21 0 16,21 1-16,0-22 0,0 21 16,0 1-16,0-22 0,0 21 0,0-21 15,0 0-15,21 1 0,0-1 0,0 0 16,1 0-16,-1-21 16,0 0-16,0 0 0,0 0 15,0 0-15,1 0 16,-22-21-16,0 0 15,0 0-15,0-1 16,0 1-16,0 0 0,0 0 0</inkml:trace>
  <inkml:trace contextRef="#ctx0" brushRef="#br0" timeOffset="36479.85">15113 4826 0,'0'0'0,"-21"0"0,42 0 31,0 0-31,0 0 16,0 0-16,1 0 0,-1 0 0,0 0 16,0 0-16,0 0 0,0 0 15,1 0-15,-1 0 0,-21-21 0,21 21 16,-21-21-16,21 0 16,0 21-16,0-22 15</inkml:trace>
  <inkml:trace contextRef="#ctx0" brushRef="#br0" timeOffset="37183.51">17060 4636 0,'0'0'0,"0"-22"0,0 1 15,0 0-15,0-21 0,0 21 0,0-22 16,0 22-16,0 0 0,0-21 15,0 20-15,0 1 0,0 0 16,0 42 0,0 0-16,0 22 15,0-1-15,0-21 0,0 22 0,0-1 16,0 21-16,0-20 0,0-1 16,0 22-16,-21-22 0,0 21 0,0-20 15,0-1-15,-1 0 0,1 1 16,0-1-16,0-21 0,0 0 0,21 1 15,0-1-15,-21 0 0,21 0 0,-22-21 16,22-21 0,0 0-1,0 0-15,22-1 0,-22-20 16,21 21-16,0 0 0,-21-22 0,21 22 16,0 0-16,0-21 0,22 21 15,-22-22-15,21 22 0,-21 0 16,22 21-16,-1-21 0,0 21 0,1 0 15,-1 0-15,0 21 0,1-21 0,-1 21 16,-21 0-16,0 22 0,1-22 16,-1 0-16,-21 0 0,0 21 0,0-20 15,0-1-15,-21 0 0,-1 0 0,1 21 16,-21-20-16,0-22 0,20 21 0,-20 0 16,0 0-16,21-21 0,-22 21 15,22-21-15,0 0 0,-21 0 0,20 0 16,1 0-1,42-21 1,1 21-16,-1-21 16,0 21-16,0-21 0,0 0 0,22 21 15,-22-22-15</inkml:trace>
  <inkml:trace contextRef="#ctx0" brushRef="#br0" timeOffset="37767.56">17589 4890 0,'64'-43'16,"-64"22"-16,21 21 15,0 0 1,-21 21 0,0 0-16,0 1 15,0-1-15,0 0 0,0 21 0,0-21 0,0 1 16,0-1-16,0 0 0,21 21 16,1-21-16,-1-21 0,-21 22 15,21-1-15,0 0 0,0-21 0,0 0 16,1 0-16,20 21 0,-21-21 0,0 0 15,22 0-15,-22 0 0,21-21 16,-21 0-16,22 21 0,-22-21 0,0-1 16,0 1-16,0 0 0,0 0 0,1-21 15,-22 20-15,0 1 0,21-21 16,-21 21-16,0 0 0,0-1 0,0 1 16,0 0-16,0 0 15,0 42 1,0 0-1,-21 0-15,21 1 0,0-1 0,0 21 16,-22-21-16,22 22 0,-21-1 0,21 0 16,-21 1-16,0-1 0,21 21 0,0-20 15,0-1-15,-21 22 0,21-1 16,-21-21-16,21 22 0,0-1 0,-22 1 16,22-1-16,0 1 0,-21-1 0,0 1 15,21-1-15,-21 1 0,21-1 0,0 1 16,0-1-16,0 1 0,0-1 0,0 1 15,0-1-15,0-20 0,0-1 0,0-21 16,-21 22-16,21-22 0,-21 0 0,-1-21 16,1 0-16,0 0 0,0 0 15,0 0-15,-22-21 0,1 0 16,0 21-16,-22-22 0,22 1 0,-22-21 16,22 21-16,-21 0 0,20-1 0,-20 1 15,20 0-15,22 0 0,-21-21 0,21 20 16,0 1-16,-1-21 0,22 21 15,0-22-15,0 22 0,0-21 0</inkml:trace>
  <inkml:trace contextRef="#ctx0" brushRef="#br0" timeOffset="38596.12">19325 4805 0,'0'-42'16,"0"20"-1,21 22 1,-21 22-16,0-1 16,0 0-16,21 0 0,-21 0 0,0 0 15,0 22-15,0-22 0,0 0 0,0 21 16,0-20-16,0-1 0,0 0 0,0 0 16,0 0-16,0 0 0,0 1 15,0-1-15,-21-42 31,21-1-15,0 1-16,0 0 16,0 0-16,0-21 0,0 20 0,0-20 15,0 21-15,21-21 0,1-1 0,-1 22 16,0-21-16,0-1 0,21 22 16,-20-21-16,20 21 0,0 0 0,-21-1 15,22 1-15,-1 21 0,0 0 0,1 0 16,-1 0-16,-21 21 0,22 1 0,-22-1 15,0-21-15,0 42 0,0-21 16,0 0-16,-21 1 0,0 20 0,0-21 16,0 0-16,0 22 0,0-22 0,0 0 15,0 0-15,0 0 0,-21 0 16,0-21-16,21 22 0,-21-22 16,0 0-16,0 0 15,21-22-15,0 1 16,0 0-16,0 0 0,0 0 15,0 0-15,21-1 0,0 1 16,0 0-16,0-21 0,0 21 0,22-1 16,-22 1-16,0 0 0,21 0 0,-20 0 15,20 0-15,0 21 0,-21 0 16,1 0-16,20 0 0,-21 0 0,0 0 16,0 21-16,1 0 0,-22 0 0,0 0 15,0 0-15,0 1 0,0-1 16,0 0-16,0 0 0,0 21 0,0-20 15,-22-1-15,1 0 0,21 0 16,0 0-16,0 0 0,-21-21 0,21 22 16,0-1-16,21-21 31,0 0-31,22 0 0,-22 0 0,21 0 16,1-21-16,20 21 0</inkml:trace>
  <inkml:trace contextRef="#ctx0" brushRef="#br0" timeOffset="41411.82">21251 4784 0,'0'-21'15,"0"42"-15,0-64 0,0 22 0,-21 0 0,0 21 16,0-21-16,0 0 0,-1 0 0,1-1 16,0 22-16,0 0 0,0 0 15,0 0-15,-1 0 16,1 22-16,0-1 0,-21 0 0,21 0 15,-1 0-15,1 22 0,-21-22 0,21 21 16,0 0-16,-1-20 0,1 20 16,0 0-16,0-21 0,0 1 0,21 20 15,0-21-15,0 0 0,0 0 16,0 1-16,21-1 0,0-21 0,0 0 16,22 0-16,-22 0 15,0 0-15,21 0 0,-21 0 0,22 0 16,-22 0-16,0-21 0,0-1 0,0 1 15,22 0-15,-43 0 0,21 0 0,0-22 16,0 22-16,0-21 0,-21 21 16,0-22-16,0 22 0,22-21 0,-22 21 15,0 0-15,0-1 0,0 44 32,0-1-32,-22 0 15,22 0-15,-21 0 0,21 0 0,0 1 16,0 20-16,0-21 0,0 0 0,0 22 0,0-22 15,0 0-15,21 0 16,1 0-16,-1 0 0,0 1 0,0-1 16,0-21-16,22 0 0,-22 21 0,21-21 15,-21 0-15,22 0 0,-22 0 0,0 0 16,21 0-16,-21-21 0,1 0 16,-1-1-16,0 1 0,-21-21 0,21 21 15,0-22-15,0 1 0,-21 0 0,22-1 16,-1 1-16,-21 0 0,21-1 0,0 1 15,0 0-15,-21-1 16,0 22-16,21-21 0,-21 21 0,22 0 16,-22-1-16,0 44 31,0-1-31,-22 0 0,22 0 16,-21 21-16,0-20 0,21 20 0,-21 0 15,0-21-15,21 22 0,-21-1 16,-1 0-16,22 1 0,0-1 0,-21-21 15,0 22-15,21-22 0,-21 0 0,0 0 16,21 0-16,0 0 0,0-42 47,0 0-31,21 0-16,-21 0 15,21 0-15,0-1 0,0 1 0,-21 0 16,22 0-16,-1 0 0,0 0 0,0-1 15,-21 1-15,21 0 0,0 21 0,1 0 16,-22-21-16,21 21 0,0 0 16,-21 21-1,0 0 1,-21-21 0,0 21-16,-1-21 15,1 0-15,21 22 16,-21-22-16,0 0 0,0 0 15,0 0 1,-1 21-16,22 0 16,-21-21-16,21 21 15,-21 0-15,21 0 16,0 1-16,0-1 0,0 0 16,0 0-16,21 0 15,0-21-15,-21 21 0,22-21 16,-1 0-16,0 0 0,0 22 0,0-22 15,0 0-15,22 0 0,-22 0 0,21 0 16,-21 0-16,22 0 0,-22 0 16,21 0-16,-21 0 0,22 0 15,-22 0-15,0 0 0,0-22 0,0 1 16,1 0-16,-1 0 0,-21 0 16,0 0-16,0-1 0,21-20 0,-21 21 15,21 0-15,-21 0 0,0-1 16,21 1-16,-21 0 0,0 0 15,0 42 17,0 0-32,0 0 15,0 1-15,-21-1 0,21 0 0,-21 0 16,21 0-16,0 0 16,0 1-16,0-1 0,0 0 15,0 0-15,0 0 16,0 0-16,21 1 0,0-22 15,22 0-15,-22 0 0,21 21 16,-21-21-16,22 0 0,-22 0 0,21 0 16,-21 0-16,0 0 0,1 0 0,-1 0 15,0-21-15,0-1 0,0 22 0,0-21 16,1 0-16,-22 0 0,0 0 16,21 0-16,-21-1 0,21 1 0,-21 0 15,0 0 1,21 21-1,-21 21 1,-21 0 0,21 0-16,-21 1 0,21-1 15,-21 0-15,21 0 0,-22-21 16,22 21-16,0 0 0,0 1 16,22-22 15,-1 0-16,-21-22 1,21 22-16,-21-21 0,21 21 16,-21-21-16,0 0 15,0 0 1,0 0 0,0-1 46,0 1-46,21 0-1,-21 0 1,21 21 0,1-21-16,-22 0 15,21 21-15,0-22 31,-21 44-15,0-1 0,-21-21-16,21 21 0,-21 0 0,21 0 15,-22-21-15,22 21 0,0 1 16,0-1-16,0 0 0,-21 0 16,21 0-16,0 0 0,0 1 31,21-22-31,1 0 15,-1 21-15,0-21 0,0 0 0,21 0 16,-20 0-16,20 0 0,-21 0 0,0 0 16,0 0-16,22 0 0,-22 0 15,-21-21-15,21-1 0,0 22 0,0-21 16,-21 0-16,22 0 0,-22 0 0,0 0 16,21-1-16,-21 1 0,0 0 15,21 21-15,-21-21 0,0 42 47,-21 0-47,0 0 16,-1 1-16,22-1 0,0 0 0,-21 0 15,21 0-15,-21 0 16,21 1 0,-21-22-16,42 0 46,0 0-30,-21-22-16,21 22 0,1-21 0,-1 21 16,0-21-16,0 0 0,0 21 0,22-21 15,-22 0-15,0 21 0,0 0 16,-21-22-16,21 22 16,-21 22-1,0-1 1,0 0-16,-21-21 0,21 21 15,0 0-15,0 0 0,0 1 16,0-1 0,21-21-1,0 0-15,22 21 0,-22-21 16,21 0-16,-21 0 0,22 0 0,-22 0 16,21 0-16,-21 0 0,22 0 0,-22-21 15,0 0-15,0-1 0,0 1 16,-21 0-16,22 0 0,-1 0 15,-21 0-15,0-22 0,0 22 0,0-21 16,0 21-16,0-22 0,0 22 0,0 0 16,0 0-16,-21 21 15,-1 0-15,1 0 16,0 0-16,0 0 0,0 21 0,21 0 16,-21-21-16,-1 21 0,22 0 15,-21 1-15,21-1 0,0 0 16,0 0-1,21-21-15,1 0 16,-22 21-16,21-21 16,0 0-16,-21 21 15,0 1-15,0-1 0,0 0 16,0 0-16,0 0 0,0 22 16,0-22-16,-21 21 0,0-21 0,-1 22 15,22-1-15,-21-21 0,0 43 0,21-22 16,-21 0-16,21 22 0,-21-22 0,0 22 15,21-1-15,-22 1 0,1-22 16,0 21-16,0-20 0,0 20 16,0-20-16,-1-1 0,1 0 0,21 1 15,0-22-15,-21 0 0,21 0 0,-21 0 16,21 0-16,0 1 16,0-44 15,0 1-31,0 0 0,0 0 15,0 0-15,0 0 0,0-22 16,0 22-16,0-21 0,0 21 0</inkml:trace>
  <inkml:trace contextRef="#ctx0" brushRef="#br0" timeOffset="41688.66">23114 4636 0,'0'0'16,"0"-22"0,-21 1-16,0 21 15,21-21-15,-22 21 16,1 0-16,0 0 15,0 0 17,0 0-32,0 0 0,-1 21 15,-20-21-15,0 21 0</inkml:trace>
  <inkml:trace contextRef="#ctx0" brushRef="#br0" timeOffset="42823.79">1778 6562 0,'0'0'0,"0"-21"16,0-1-16,21 1 0,-21 0 15,21 0-15,-21 0 0,0 42 32,0 0-17,0 21-15,0 1 0,0-1 16,0 0-16,0 1 0,0-1 0,-21 0 16,0 22-16,0-22 0,21 1 15,-21 20-15,-1-21 0,1 22 0,0-22 16,21 22-16,-21-22 0,21 0 15,-21 1-15,21-22 0,0 21 0,0-21 16,0 1-16,0-1 0,21-42 31,0-1-31,-21 1 16,21 0-16</inkml:trace>
  <inkml:trace contextRef="#ctx0" brushRef="#br0" timeOffset="43695.93">1460 6943 0,'0'0'0,"-21"0"0,0 0 0,0 0 16,0 0-16,42 0 31,0 0-31,0 0 0,22-21 16,-1 21-16,21-22 0,1 1 15,-1 0-15,-20 0 0,20 0 0,1 0 16,-1-22-16,1 22 0,-1 0 15,-20 0-15,-1-22 0,0 22 0,1 0 16,-22-21-16,0 21 0,0-22 16,-21 22-16,0 0 0,0-21 0,0 20 15,0 1-15,0 0 16,0 42 0,0 0-1,0 1-15,-21 20 0,21-21 0,0 21 16,-21 1-16,21-1 0,0-21 0,0 22 15,-21-1-15,-1 0 0,22 1 16,-21-22-16,21 21 0,-21 0 16,0 1-16,0-22 0,21 21 0,0-21 15,-21 1-15,-1-1 0,22 0 16,0 0-16,0 0 0,0-42 31,0 0-15,0 0-16,22 0 0,-22-1 0,21 1 15,0 0-15,21-21 0,-21 21 16,1-1-16,-1-20 0,21 21 0,-21 0 16,0 21-16,1-21 0,-1 21 15,0 0-15,0 0 0,-21 21 16,21 0 0,-21 0-16,0 0 0,0 0 15,0 1-15,0-1 0,0 0 0,0 0 16,21 0-16,-21 0 0,22 22 0,-1-22 15,0 0-15,0 0 0,0-21 16,22 21-16,-1 1 0,0-22 0,1 0 16,-1 0-16,0 0 0,1 0 15,-1 0-15,0-22 0,1 22 0,-1-21 16,0 21-16,-21-21 0,22 0 0,-22 0 16,0 21-16,0-21 0,-21-1 0,0 1 15,21 0-15,-21 0 16,0-21-16,0 20 0,0 1 0,0 0 15,0 0-15,0 0 0,-21 21 16,0 0 0,0 21-1,0-21-15,21 21 0,0 0 0,0 0 16,0 1-16,0-1 0,0 0 16,0 0-16,0 0 0,0 0 15,0 1-15,0-1 0,21-21 0,0 21 16,0 0-16,0-21 0,1 0 15,-1 0-15,0 0 16,0 0-16,0 0 16,0 0-1,1-21-15,-1 0 0,0 21 0,0-21 16</inkml:trace>
  <inkml:trace contextRef="#ctx0" brushRef="#br0" timeOffset="44175.33">4826 6731 0,'0'0'16,"0"-63"0,0 20-16,0 22 0,0 0 0,0 0 0,21 0 15,-21-1-15,0 1 0,0 42 32,-21 22-32,0-22 15,21 21-15,-21 1 0,-1-1 0,1 0 16,21 22-16,-21-1 15,0-20-15,21 20 0,-21 1 0,0 20 16,21-20-16,-22-1 0,1 22 0,21-22 16,-21 1-16,21 21 0,0-22 15,0 1-15,0-1 0,0 1 0,-21-1 16,21 1-16,0-22 0,0 21 0,0-20 16,0-22-16,0 21 0,0-21 0,0 1 15,0-1-15,0-42 31,0-1-31,0 1 16,0 0-16,0-21 0,0-1 0,0 1 16,0 0-16,0-1 0,0 1 0</inkml:trace>
  <inkml:trace contextRef="#ctx0" brushRef="#br0" timeOffset="44467.16">4381 6879 0,'0'0'0,"0"-42"0,0 0 15,0-1-15,0 22 0,0-21 16,0-1-16,43 1 0,-22 21 0,21-21 16,22-1-16,-22 22 0,22 0 0,-1 0 15,-21 21-15,22 0 16,-22 0-16,22 21 0,-43 0 0,21 0 16,-21 22-16,1-1 0,-22 0 0,0 1 15,0-1-15,0 0 0,-43 1 16,22-1-16,0-21 0,-21 21 0,20-20 15,-20 20-15,21-21 0,-21 0 0,20 0 16,-20-21-16,21 22 0,0-22 16,21 21-16,21-42 31,0 21-31,0-22 0,0 22 0,22-21 16</inkml:trace>
  <inkml:trace contextRef="#ctx0" brushRef="#br0" timeOffset="44847.44">5186 6710 0,'-21'-21'16,"21"0"-16,0-1 0,0 1 16,0 0-16,21 21 0,0-21 15,0 0-15,21 21 0,-20 0 0,-1 0 16,21 0-16,0 0 0,1 21 15,-22 0-15,21 0 0,1 22 0,-1-22 16,-21 21-16,-21-21 0,0 0 0,0 22 16,0-22-16,0 21 15,0-21-15,-21 22 0,0-22 0,-22 0 16,22 0-16,0 0 0,0-21 0,0 22 16,0-22-16,-1 0 15,22-22 1,0 1-16,0 0 0,0 0 0,22 0 15,-1 0-15,0-1 0,-21 1 0,21-21 16,0 21-16,0-22 0,1 1 16,-1 21-16,0 0 0,0-22 15,0 22-15,0 0 0,-21 0 0,22 0 16,-1 0-16,0 21 16,0 0-16</inkml:trace>
  <inkml:trace contextRef="#ctx0" brushRef="#br0" timeOffset="45363.15">6350 6477 0,'-42'-21'15,"20"21"-15,1 0 16,0 0-16,0 0 0,0 0 16,0 0-16,-1 21 0,1 0 0,-21 22 15,21-22-15,0 21 0,21-21 16,-22 22-16,22-1 0,-21 0 0,21-21 15,0 22-15,0-22 0,0 21 16,0-21-16,0 1 0,21-1 0,1-21 16,-1 21-16,0-21 0,0 0 15,0 0-15,22 0 0,-22 0 0,21 0 16,0 0-16,1-21 0,-1 0 0,0 21 16,-20-22-16,20 1 0,-21 0 0,21 0 15,-20 0-15,-22-22 0,0 22 16,0 0-16,0-21 0,0 21 0,-22-22 15,1 22-15,-21-21 0,21 21 0,-22-1 16,1 1-16,21 0 0,-21 21 16,20 0-16,-20 0 0,21 0 0,0 0 15,0 0-15,-1 21 16,22 0-16,0 1 0,22-1 16,-1-21-16,21 0 15,-21 21-15,22-21 0,-1 0 0</inkml:trace>
  <inkml:trace contextRef="#ctx0" brushRef="#br0" timeOffset="45719.44">7006 6435 0,'0'0'16,"0"-21"-16,0-1 16,-21 22-1,0 0-15,21 22 0,-21-1 0,21 0 16,0 21-16,0 1 0,-22-1 15,22 0-15,0 1 0,0-1 16,0 0-16,0 22 0,0-22 0,-21 22 16,21-1-16,0 22 0,0-22 0,0 22 15,0 21-15,-21-22 0,0 1 0,0 21 16,0-21-16,21 20 0,-22 1 0,1-21 16,21 21-16,-21-22 0,21 1 15,0-21-15,0-1 0,0 1 0,0-22 16,0 0-16,21 1 0,-21-22 0,21 0 15,-21 0-15,22-21 0,-22-21 16,21 21 0,-21-21-16,0-22 0,0 22 0,0-21 15,21 21-15,-21-43 0,0 22 0,0 0 16,0-22-16,0 1 0,0-22 16,0 21-16,21-20 0</inkml:trace>
  <inkml:trace contextRef="#ctx0" brushRef="#br0" timeOffset="45984.28">6816 6879 0,'0'0'0,"-22"-42"0,-20-64 16,42 85-16,-21 0 15,21 0-15,0-1 0,0 1 0,21 0 0,0 0 16,0 0-16,22 0 16,-1-1-16,0 22 0,22 0 0,-22 0 15,1 0-15,-1 0 0,0 22 0,1-22 16,-22 42-16,21-21 0,-42 0 15,0 22-15,0-1 0,0-21 0,0 21 16,0-20-16,0 20 0,-21-21 0,0 21 16,0-20-16,-22-1 0,22 0 0,0 0 15,0-21-15,0 21 0,-1-21 16,1 0-16,0 0 0,21-21 31</inkml:trace>
  <inkml:trace contextRef="#ctx0" brushRef="#br0" timeOffset="46371.12">7705 6752 0,'0'0'0,"-22"0"0,-20 21 16,21-21-16,0 0 15,0 0-15,21-21 16,0 0 0,21 21-16,0-21 0,21 0 15,-21 0-15,1-1 0,20 1 0,0 0 16,-21 0-16,1-21 0,-1 20 0,0 1 16,-21 0-16,-21 21 15,-22 0 1,22 0-16,-21 21 0,21 22 0,-22-22 15,22 0-15,-21 21 0,21 1 16,0-22-16,-1 21 0,1-21 0,21 22 16,0-22-16,0 0 0,0 0 0,0 0 15,0 0-15,21-21 0,22 22 16,-22-22-16,21 0 0,1 0 16,-1 0-16,0 0 0,1 0 0,-1 0 15,0 0-15,1 0 0,-1-22 0,0 1 16,1 21-16</inkml:trace>
  <inkml:trace contextRef="#ctx0" brushRef="#br0" timeOffset="46711.2">8234 6646 0,'0'0'0,"0"-21"0,0 0 0,0 0 15,0 0-15,0 0 0,0-1 0,0 1 16,0 0-16,21 0 0,0 21 16,0 0-1,0 0-15,1 0 0,-22 21 16,21 0-16,0 0 0,0 22 0,-21-22 15,0 21-15,21-21 0,-21 22 16,21-22-16,-21 0 0,0 21 0,0-20 16,0-1-16,0 0 0,0 21 0,-21-42 15,21 21-15,-21 1 0,21-1 0,-21-21 16,0 0 0,0 0-16,21-21 15,0-1-15,0 1 0,0 0 16,0-21-16,0 21 0,0-1 15,0-20-15,0 21 16,21-21-16,-21 20 0,21 1 0,-21-21 16,21 21-16,-21 0 0,0-1 0,21 22 15,0-21-15,1 21 0,-22-21 0,21 21 16,0 0-16,0-21 16</inkml:trace>
  <inkml:trace contextRef="#ctx0" brushRef="#br0" timeOffset="47619.19">9017 6075 0,'0'0'0,"0"-21"0,0 0 15,0-1-15,0 1 16,21 21-16,-21 21 15,0 1-15,0-1 0,0 0 16,-21 0-16,0 0 0,21 22 0,-21-1 16,-1 0-16,1-21 0,0 43 0,21-22 15,-21 1-15,0-1 0,0 0 16,21 1-16,0-1 0,0 0 0,0 1 16,0-22-16,0 21 0,0-21 0,0 0 15,21 1-15,0-22 0,21 0 16,-21 0-16,1 0 0,20 0 15,-21 0-15,21 0 0,-20 0 16,20-22-16,-21 1 0,21 21 0,-20-21 16,-1 0-16,0 0 0,0 0 0,-21-1 15,21 1-15,-21 0 0,0 0 0,0 0 16,0 0-16,0 42 31,-21 0-15,21 0-16,-21 0 0,21 0 15,0 1-15,0-1 0,0 0 16,0 0-16,0 0 16,0 0-16,0 1 0,21-22 0,0 21 15,0-21-15,1 21 0,-1-21 16,0 0-16,0 0 0,21 0 16,-20 0-16,-1 0 0,0 0 15,-21-21-15,21 21 0,0-21 0,-21-1 16,21 22-16,-21-21 0,0 0 0,22 0 15,-22 0-15,0 0 0,0-1 0,0 1 16,0 0-16,0 0 0,0 0 16,0 42 15,-22 0-15,22 0-16,0 0 0,0 1 0,0-1 15,0 0-15,0 0 0,0 0 0,0 0 16,0 1-16,22-1 15,-1-21-15,0 0 16,0 0-16,0 0 0,0 0 0,1 0 16,20-21-16,-21 21 0,21-22 0,-20 1 15,-1 0-15,0 21 0,0-21 16,0-21-16,0 20 0,1 1 0,-1 0 16,-21 0-16,0 0 0,0 0 15,21 21-15,-21 21 31,0 0-31,0 0 0,0 0 16,0 0-16,0 1 0,0-1 0,0 0 16,-21 0-16,21 0 0,0 0 15,0 1-15,0-1 16,-21-21 15,-1 0-31,22-21 0,0-1 16</inkml:trace>
  <inkml:trace contextRef="#ctx0" brushRef="#br0" timeOffset="47804.04">9821 6244 0,'0'0'0,"-21"0"0,0-21 16,0 21-1,0 0 32,21 21-47,-22-21 0,1 0 16,0 0-16,21 21 0</inkml:trace>
  <inkml:trace contextRef="#ctx0" brushRef="#br0" timeOffset="47983.94">8869 6435 0,'0'0'0,"-43"0"0,22 0 16,0 0-16,42 0 16,0 0-16,22 0 15,-22-21-15,21 21 0,1-22 0,-1 22 16,0-21-16,1 21 0,-1 0 0,0-21 16,1 21-16,-1-21 0,0 21 0,-21 0 15,22-21-15</inkml:trace>
  <inkml:trace contextRef="#ctx0" brushRef="#br0" timeOffset="48491.65">11811 6519 0,'0'0'0,"-21"-21"0,21 0 16,0 0-16,0 0 0,0 0 16,-21 21-16,21-22 0,0 1 0,0 0 15,0 42 1,0 0-16,0 1 15,-22 20-15,22 0 0,0 1 0,0-1 16,0 21-16,0 1 0,0-1 16,0 1-16,-21-1 0,21 22 0,-21 0 15,0-1-15,21 1 0,-21 0 0,0-1 16,-1 22-16,1-21 0,21 0 16,-21 20-16,0-20 0,0 0 0,0-1 15,-1-20-15,22-1 0,0 1 0,-21-1 16,21-20-16,0-1 0,0-21 0,0 0 15,0 1-15,0-1 0,0-42 32,0-1-17,0-20-15,0 21 0,0 0 0,0-22 16,0 1-16,0 0 0,0-1 0,0-20 16,0-1-16,0 1 0,21-1 0,-21 1 15,22-22-15,-22 1 0,21-1 0</inkml:trace>
  <inkml:trace contextRef="#ctx0" brushRef="#br0" timeOffset="48763.49">11663 6710 0,'0'0'0,"21"-64"0,0-84 15,-21 106-15,21 0 0,0-1 0,-21 22 16,22 0-16,-1 0 0,21 0 16,-21-1-16,0 22 0,22 0 0,-1 0 15,-21 0-15,22 0 0,-22 22 0,21-1 16,-21 0-16,0 21 0,-21-21 15,0 22-15,0-1 0,0-21 0,0 22 16,0-22-16,-21 21 0,0-21 16,0 0-16,0 1 0,0-1 0,-1 0 15,-20 0-15,21-21 0,0 0 0,0 21 16,-1-21 0,44-21-1,-1 0-15,0 21 16,-21-21-16,21 21 0,0-21 0,0 21 15,1 0-15</inkml:trace>
  <inkml:trace contextRef="#ctx0" brushRef="#br0" timeOffset="49404.15">12128 6689 0,'0'21'0,"22"-21"31,-1 0-15,0 0-16,-21-21 0,21 0 0,0 21 15,0-22-15,22 1 0,-22 0 0,0 0 16,21 0-16,-20-22 0,-1 22 0,21-21 16,-21 0-16,0 20 0,-21-20 15,0 21-15,22 0 0,-22 0 0,0-1 16,0 1-16,0 0 0,-22 21 16,1 0-16,0 0 0,0 0 15,0 21-15,0-21 0,21 21 16,-22 1-16,22-1 0,0 0 15,0 0-15,0 0 0,0 0 0,0 1 16,0-1-16,22 0 0,-1-21 16,0 0-16,0 0 0,0 0 15,0 0-15,1 0 16,-1 0-16,0 0 16,-21 21-1,0 0 1,0 0-16,0 1 0,0-1 15,0 0-15,0 0 16,0 0-16,0 0 0,21-21 0,-21 22 16,21-22-16,0 0 15,1 0-15,-1 0 16,0-22-16,0 22 16,-21-21-16,21 0 0,0 0 0,1 0 15,-22 0-15,0-1 0,0 1 0,21 0 16,-21 0-16,21 0 0,-21 0 0,0-1 15,21 1-15,-21 0 0,0 42 32,0 0-17,0 1-15,0-1 0,0 0 16,0 0-16,0 0 0,0 0 0,0 1 16,0-1-16,-21 0 0,21 0 15,0 0-15,0 0 16,21-21-1,-21-21 1</inkml:trace>
  <inkml:trace contextRef="#ctx0" brushRef="#br0" timeOffset="49576.05">12869 6265 0,'0'0'0,"0"-21"0,0 0 0,-21 21 16,21-21-16,-21 21 0,21-21 31,21 21 0,0 0-31,0 21 16,1-21-16</inkml:trace>
  <inkml:trace contextRef="#ctx0" brushRef="#br0" timeOffset="50039.11">13250 6350 0,'0'0'0,"-21"0"0,21-21 0,-21 21 0,21-21 16,0 0-16,0-1 15,21 22 1,0 22-1,0-1-15,-21 0 16,0 21-16,0-21 0,0 1 0,0 20 16,0 0-16,0-21 0,0 22 0,0-22 15,0 21-15,0-21 16,0 1-16,0-1 0,-21 0 0,21 0 16,0 0-16,21-21 31,1-21-31,-22 0 15,21 0-15,0 0 0,-21-1 0,21-20 16,0 21-16,-21-21 0,21 20 0,1-20 16,-1 0-16,0-1 0,0 22 0,-21-21 15,21 21-15,-21-22 0,21 22 0,-21 0 16,0 0-16,22 21 16,-22 21 15,0 0-16,0 0-15,0 1 16,0-1-16,0 0 0,21 0 0,-21 0 16</inkml:trace>
  <inkml:trace contextRef="#ctx0" brushRef="#br0" timeOffset="51099.74">13906 6456 0,'0'0'0,"0"-21"0,0 0 0,22-1 0,-22 1 15,0 0-15,0 0 0,0 0 16,0 0-16,0-1 0,0 1 16,0 0-16,0 0 15,-22 21 1,1 0-16,0 21 0,0 0 16,0 0-16,0 1 0,21 20 0,-22-21 15,1 21-15,0-20 0,0 20 0,21-21 16,0 21-16,0 1 0,-21-22 15,21 0-15,0 21 0,0-20 0,0-1 16,0 0-16,21-21 16,0 0-1,0 0-15,0 0 0,1 0 0,-22-21 16,21 21-16,0-21 0,0-1 16,-21 1-16,21 0 0,0 0 0,-21 0 15,22 0-15,-22-22 0,0 22 0,21 0 16,-21-21-16,21 20 0,-21 1 0,0 0 15,0 0-15,21 21 16,-21 21 0,0 0-16,0 0 15,0 1-15,0-1 0,-21 0 0,21 21 16,0-21-16,0 1 0,0-1 0,0 0 16,0 0-16,0 0 0,0 0 15,0 1-15,21-22 0,0 21 0,0 0 16,1-21-16,-1 0 0,21 0 0,0 0 15,-20 0-15,20 0 0,0 0 16,1 0-16,-1-21 0,0 21 0,1-21 16,-22-1-16,21 1 0,-21 0 15,22 0-15,-22-21 0,0-1 0,0 22 16,-21-21-16,21-1 0,-21 1 0,21 0 16,-21-1-16,0 1 0,22 0 0,-1 21 15,-21-22-15,0 22 0,0-21 16,0 21-16,0-1 0,21 22 0,-21-21 15,0 42 1,0 1-16,0-1 16,-21 21-16,21-21 15,0 0-15,-21 1 0,21-1 0,-22 21 16,22-21-16,-21 22 0,21-22 0,0 21 16,0 0-16,0-20 0,0 20 0,0 0 15,0-21-15,0 1 0,0 20 0,0-21 16,0 0-16,0 0 0,0 1 15,21-22-15,1 21 0,-1-21 0,0 0 16,21 21-16,-21-21 0,22 0 0,-1 0 16,0 0-16,-20 0 0,20 0 0,0 0 15,-21-21-15,1 0 0,-1 21 16,0-22-16,0 1 0,0-21 16,-21 21-16,0-22 0,21 22 0,-21-21 15,0 0-15,0 20 0,0 1 0,0-21 16,0 21-16,0 0 0,0-1 15,-21 22-15,0 0 16,0 22-16,21-1 16,0 0-16,-21 0 0,21 21 0,-21-20 15,21 20-15,0-21 0,0 21 0,0-20 16,0-1-16,0 21 0,0-21 0,0 0 16,21 1-16,-21-1 0,21-21 15,0 21-15,0-21 16,0 0-16,1 0 0,-1 0 15,0 0-15,0 0 0,0 0 16,0 0-16,-21-21 0,22 21 16,-22-21-16,0-1 0,21 1 15,-21 0-15,0 0 0,0 0 0,0 0 16,0-1-16,0-20 0,0 21 16,0 0-16,0 0 0,0-1 0</inkml:trace>
  <inkml:trace contextRef="#ctx0" brushRef="#br0" timeOffset="51387.57">14520 6138 0,'0'0'0,"-21"0"16,42 0-16,0 0 15,1-21-15,20 21 0,-21 0 0,21 0 16,1-21-16,-1 21 0,0 0 15,1 0-15,-1-21 0,0 21 0,1 0 16,-1 0-16,-21-21 0,22 21 0,-22 0 16,0 0-16,0 0 0,-21-21 31,-21 21 0,0 0-31,0 0 16,-1 0-16,1 0 15</inkml:trace>
  <inkml:trace contextRef="#ctx0" brushRef="#br0" timeOffset="53023.3">17822 6858 0,'0'0'0,"21"0"15,1 0-15,-1 0 16,0-21-16,0 21 16,0-21-16,0 0 0,1-1 15,-1 1-15,0 0 0,0 0 0,0 0 16,-21 0-16,0-1 0,21-20 0,-21 21 15,0 0-15,0-22 0,0 22 0,-21-21 16,0 21-16,0 0 0,0-1 16,-22 1-16,22 0 0,-21 0 0,21 21 15,-22 0-15,1 0 0,21 0 16,-21 0-16,-1 21 0,1 21 0,21-20 16,-22-1-16,22 21 0,-21 0 0,21 1 15,0-22-15,-1 21 0,1 1 16,21-1-16,0-21 0,0 21 0,0-20 15,0 20-15,0-21 0,21 0 0,-21 0 16,22 1-16,-1-22 0,21 21 0,-21-21 16,0 0-16,22 0 0,-1 0 0,-21 0 15,22 0-15,-1 0 0,0-21 16,1 21-16,-1-22 0,-21 1 0,21 0 16,-20 21-16,-1-21 0,0 0 0,0-22 15,0 22-15,-21 0 0,0 0 16,0-21-16,0 20 0,0 1 0,0 0 15,0 0-15,0 0 0,0 0 16,0-1-16,0 44 16,-21-1-16,21 0 15,0 0-15,0 0 0,0 0 0,0 1 16,0 20-16,0-21 0,0 0 0,0 0 16,0 1-16,0-1 0,21 0 15,0 0-15,1-21 0,-22 21 0,42-21 16,-21 0-16,0 0 0,22 0 0,-22 0 15,21 0-15,0 0 0,-20 0 16,20 0-16,-21-21 0,0 21 0,22-21 16,-22 0-16,0 0 0,-21-1 15,21 1-15,-21 0 0,21 0 0,-21 0 16,0 0-16,0-22 0,0 22 0,0 0 16,0 0-16,0 0 0,0-1 0,0 44 31,0-1-31,0 0 0,-21 0 15,0 0-15,21 0 0,-21 1 0,21-1 16,0 0-16,-21 0 0,21 0 0,-22 0 16,1 1-16,21-1 0,21-42 62,1-1-62,-1 1 16,0 0-16,0 0 0,0 0 0,0 0 15,1-1-15,-1 1 0,0-21 16,0 21-16,0 0 0,0-1 0,1 22 16,-1-21-16,0 21 0,-21 21 15,0 1-15,0-1 16,0 21-16,0-21 16,0 0-16,0 1 0,21 20 0,-21-21 15,21 0-15,0 0 0,1 1 0,-1-1 16,0 0-16,0-21 0,21 21 0,-20 0 15,20-21-15,0 0 0,22 21 16,-22-21-16,22 0 0,-1 0 16,-21 0-16,22 0 0,-22 0 0,22-21 15,-22 21-15,0-21 0,-20 0 0,-1 0 16,21 0-16,-42-1 0,21-20 0,-21 21 16,21-21-16,-21 20 0,0-20 0,0 0 15,0 21-15,-21-22 0,0 22 16,0 0-16,0 0 0,0 21 0,-1 0 15,1 0-15,0 0 0,-21 0 0,21 21 16,-1 0-16,-20 0 0,21 0 16,0 1-16,0 20 0,-1-21 15,22 0-15,-21 22 0,21-22 0,0 21 16,0-21-16,0 0 0,0 22 0,21-22 16,-21 0-16,22 0 0,-1-21 15,21 0-15,-21 0 0,0 0 0,22 0 16,-22 0-16,0 0 0,21 0 15,-20 0-15,-1-21 0,21 0 0,-21 0 16,0 0-16,1-1 0,-1 1 0,-21-21 16,21 0-16,0-1 0,-21 1 15,21 0-15,0-22 0,-21 22 0,22-1 16,-1-20-16,-21 21 0,21-22 16,-21 22-16,21-1 0,-21-20 0,0 21 15,0-1-15,0 22 0,0 0 0,0-21 16,-21 42-1,0 21-15,21 21 16,0-21-16,-21 22 0,-1-1 0,22 0 16,-21 1-16,21 20 0,0-21 0,-21 22 15,21-22-15,0 22 0,-21-22 0,21 0 16,0 1-16,0 20 0,0-42 16,0 22-16,0-22 0,0 21 15,0-21-15,0 1 0,0-1 0,21 0 16,0-21-16,0 0 0,1 0 15,-1 0-15,21 0 0,0 0 0,-20 0 16</inkml:trace>
  <inkml:trace contextRef="#ctx0" brushRef="#br0" timeOffset="56083.64">21548 6752 0,'0'0'16,"0"-21"0,0 0-1,21 0-15,0 0 0,-21-1 16,0 1-16,21 0 0,-21-21 0,21 21 15,-21-22-15,0 22 0,0-21 0,0-1 16,0 22-16,-21 0 0,0-21 0,0 21 16,0 21-16,-1 0 0,-20 0 15,21 0-15,-21 0 0,20 0 16,-20 21-16,21 0 0,-21 0 0,20 0 16,1 22-16,-21-1 0,21-21 0,21 21 15,-21 1-15,21-22 0,-22 21 0,22 1 16,0-22-16,0 0 0,0 0 15,0 0-15,22 0 0,-1-21 0,0 0 16,0 22-16,21-22 0,-20 0 0,20 0 16,0 0-16,1-22 0,-1 22 0,0-21 15,1 0-15,-1 0 0,0 0 16,1 0-16,-1-22 0,-21 22 0,21-21 16,-20-1-16,-1 1 0,0-21 0,0 20 15,0 1-15,0-22 0,1 22 16,-22 0-16,0-1 0,0-20 0,0 21 15,0-1-15,0 1 0,0 0 16,0 20-16,0 1 0,0 0 0,0 0 16,-22 21-16,1 21 0,0 0 15,0 0-15,21 22 0,-21-1 16,0 0-16,-1 1 0,22-1 0,0 0 16,-21 1-16,21-1 0,-21 22 0,21-22 15,0 0-15,0 1 0,0 20 0,0-21 16,21-20-16,0 20 0,1 0 15,-1-21-15,0 1 0,21-1 16,-21 0-16,22-21 0,-22 0 0,21 21 16,-21-21-16,22 0 0,-22 0 0,21 0 15,-21-21-15,22 21 0,-22-21 16,0 0-16,0-1 0,0 1 0,1 0 16,-22-21-16,0 21 0,0-22 0,0 1 15,0 21-15,0-22 0,0 22 0,0 0 16,0 0-16,-22 21 15,1 0-15,0 21 16,0-21-16,21 21 0,-21 0 0,21 1 16,-21-1-16,21 0 15,0 0-15,0 0 0,0 0 0,0 1 16,0-1 0,21-21-16,0 0 0,0 21 0,0-21 15,0 0-15,1 0 0,20 0 0,-21 0 16,0 0-16,22 0 0,-1-21 0,-21 21 15,21-21-15,-20-1 0,-1 1 16,0-21-16,0 21 0,21-22 0,-20 22 16,-1-21-16,0 0 0,0-1 0,0 22 15,0-21-15,1-1 0,-1 1 0,0 0 16,-21-1-16,0 22 0,21-21 16,-21 21-16,0 0 0,0-1 15,0 1-15,-21 21 16,0 0-16,0 21 0,-1 22 15,1-22-15,0 21 0,0 1 0,0-1 16,0 0-16,-1 1 0,1 20 0,-21 1 16,21-1-16,0 1 0,-1-1 0,1 22 15,0-22-15,0 22 0,21-22 16,0 22-16,-21 0 0,21-1 0,0 1 16,-21 0-16,21 21 0,0-22 0,-22 1 15,22 0-15,-21-1 0,21-20 0,-21 20 16,0-20-16,0-1 0,21 1 0,0-22 15,0 1-15,0-22 0,0 21 16,0-21-16,21-21 16,0 0-16,-21-21 0,21 0 15,0 0-15,1 0 0,-1-1 16,0-20-16,0 0 0,21-1 0,-20 1 16,-1 0-16,21-1 0,-21-20 0,22 21 15,-22-22-15,0 1 0,0-1 0,-21-21 16,0 22-16,0-1 0,0 1 0,0-1 15,-21 22-15,0 0 0,0-1 16,-1 1-16,-20 0 0,0 21 0,21-22 16,-22 22-16,1 0 0,21 0 0,0 21 15,-1-21-15,1 21 0,42 0 32,1 0-17,-1-22-15,21 22 0,0 0 0,1 0 16,-1-21-16,22 21 0,-22-21 0,0 21 15,22-21-15,-22 0 0,0 0 0,1 21 16,-1-22-16,-21 1 0,22-21 16,-22 21-16,0 0 0,-21-1 0,0 1 15,21 0-15,-21 0 0,0 0 16,-21 21 0,0 21-1,21 0-15,-21 0 16,-1 0-16,22 1 0,0-1 0,0 0 15,0 21-15,0-21 0,0 1 16,0-1-16,0 0 0,0 0 16,22-21-16,-1 0 15,0 0-15,0 0 0,0 0 0,0 0 16,1 0-16,-1 0 0,0 0 0,0 0 16,0-21-16,0 0 0,1 21 15,-1-21-15,0-1 0,0 1 0,-21 0 16,21 0-16,-21 0 0,21 0 0,1-1 15,-22 1-15,0 42 32,0 1-17,0-1-15,-22 0 0,22 0 0,-21 0 16,21 0-16,0 1 0,0-1 0,-21 0 16,21 0-16,-21 0 15,21 0 1,0-42 31,21 21-47,-21-21 0,21 21 0,-21-21 15,21 0-15,1 0 16,-1-1-16,-21 1 0,21 0 0,0 0 16,0 0-16,-21 0 0,21 21 0,1-22 15,-22 44 16,0-1-31,0 0 0,0 0 16,0 0-16,0 0 0,0 1 0,0-1 16,0 0-16,0 0 15,0 0 1,21-21-16,0 0 16,0 0-16,0 0 0,0 0 15,1 0-15,-1 0 0,0 0 16,0-21-16,0 21 0,0-21 15,-21 0-15,22 21 0,-1-21 0,0-1 16,0 1-16,0 0 0,-21 0 0,21 0 16,-21 0-1,0 42 1,0 0 0,0 0-16,0 0 15,-21-21-15,21 21 0,0 1 16,0-1-1,21-21 17,1 0-17,-1 0-15,0-21 16,-21-1-16,21 1 0,0 21 16,0-21-16,-21 0 0,22 21 0,-1-21 15,-21 0-15,21-1 0,0 22 16,-21-21-16,0 0 0,21 21 0,-21-21 15,-21 21 32,0 0-31,0 0 31,21 21-32,-21-21-15,21 21 0,0 0 16,-22 1 0,1-1-16,21 0 0,0 0 15,-21 0-15,21 0 0,0 1 16,0-1-16,0 0 0,0 0 16,0 0-1,21-21-15,0 21 0,1-21 16,-1 0-16,0 0 0,0 0 15,0 0-15,0 0 0,1 0 0,-1 0 16,0 0-16,0 0 0,0 0 16,0-21-16,1 21 0,-22-21 15,0 0-15,21 21 0,-21-21 0,21 0 16,-21-1-16,21 22 0,-21-21 0,0 0 16,0 0-16,21 21 15,-21-21-15,21 42 78,1-21-62,-1 0 0,0 0-16,-21-21 0,0 0 15,21 21-15,-21-22 16,0 1-16,0 0 15,-21 21 1,0 0 0,0 0-16,-1 0 0,1 21 0,0 0 15,0 1-15,21-1 16,-21 0-16,21 0 16,0 0-16,0 0 15,0 1 1,0-1-16,0 0 15,0 0-15,0 0 0,0 0 0,-21 1 16,21-1-16,0 0 0,0 21 0,0 1 16,0-22-16,0 42 0,0-20 15,0 20-15,0 1 0,0-1 0,0 1 16,0-1-16,0 22 0,0-22 0,-22-20 16,1 20-16,0 1 0,0-22 15,0 0-15,0 1 0,21-1 0,-22 0 16,1-21-16,0 1 0,21-1 0,0 0 15,-21-21-15,21 21 16,0-42 0,0 0-16,0 0 15,0-1-15,0-20 0,0 21 16,0 0-16,0-22 0,0 1 0</inkml:trace>
  <inkml:trace contextRef="#ctx0" brushRef="#br0" timeOffset="56303.52">24215 6329 0,'0'0'0,"-22"0"0,-20-21 16,21 21-1,21-21-15,-21 21 16,21-22 15,-21 22-15,-1 0-16,1-21 15</inkml:trace>
  <inkml:trace contextRef="#ctx0" brushRef="#br0" timeOffset="58739.12">4149 8403 0,'0'0'15,"0"-21"-15,21 0 16,-21-21-16,21 20 0,-21 1 0,0 0 0,21-21 16,0 21-16,-21-1 0,0-20 15,0 0-15,21 21 0,1-22 0,-22 22 16,0 0-16,0 0 0,0 0 16,0-1-16,0 1 0,0 42 31,0 1-31,0-1 0,0 21 15,0 0-15,0 1 0,0 20 0,0-20 16,0 20-16,0-21 0,0 1 0,0 20 16,0-20-16,0-1 15,0 0-15,0 1 0,0-22 0,0 21 16,0-21-16,0 22 0,21-22 0,0 0 16,0 0-16,0-21 0,0 0 15,1 0-15,-1-21 16,0 21-16,0-21 0,0 0 0,22-1 15,-22 1-15,0-21 0,0 21 0,21-22 16,-20 1-16,20 0 0,-21-22 0,0 1 16,22 20-16,-22-20 0,21-22 15,-21 22-15,0-1 0,1 1 0,-1 20 16,0-20-16,-21 21 0,21-1 0,-21 1 16,0 21-16,0 0 15,-42 21 1,21 0-16,-1 21 0,1 0 0,0 21 15,21 1-15,-21-1 0,0 0 0,21 22 16,-21-1-16,21-20 0,0 20 16,0 1-16,0-1 0,0-21 0,0 22 15,0-22-15,0 1 0,0-1 0,0 0 16,0 1-16,0-22 0,0 0 0,21 0 16,0 0-16,0 0 0,0-21 15,0 0-15,22 0 0,-22 0 0,0 0 16,21 0-16,-20 0 0,20 0 0,0-21 15,1 0-15,-22 0 0,21 0 16,0 0-16,-20-1 0,20-20 16,-21 21-16,0 0 0,0 0 0,1-1 15,-22 1-15,0 0 0,-22 21 32,1 0-32,0 21 0,21 0 15,-21 1-15,21-1 0,-21 0 0,21 0 16,0 0-16,0 0 0,0 1 0,0-1 15,0 0-15,0 0 0,21-21 0,-21 21 16,21 0-16,-21 1 0,21-22 16,-21 21-16,21-21 0,-21 21 31,-21-21-15,0 0-16,0-21 15,0 21-15,0-21 0,-1 21 16,1-22-16,0 22 15,0-21-15,0 21 0,0 0 32,21 21-32,0 1 0,0-1 15,0 0-15,21 0 16,0-21-16,0 21 0,0-21 0,0 21 16,1-21-16,-1 0 0,21 0 0,-21 0 15,22 0-15,-1 0 0,0 0 16,1 0-16,-1 0 0,21-21 15,-20 0-15,-1 21 0,0-21 0,1 0 16,20 0-16,-20-1 0,-22 1 0,21 0 16,0 0-16,-20 21 0,-1-21 0,0 0 15,0-1-15,-21 1 0,0 0 16,0 42 15,0 0-31,0 1 0,0-1 0,0 0 16,0 0-16,0 0 0,0 0 15,0 1-15,0-1 16,21-21 15,0 0-15,1-21-16,-1 21 0,-21-22 16,21 1-16,0 21 0,-21-21 0,21 0 15,0 0-15,1 21 16,-1 0-1,-21 21 1,0 0-16,0 0 16,21 0-16,-21 1 0,21-22 0,-21 21 15,0 0-15,21 0 0,0-21 16,1 21-16,-1-21 0,0 0 16,0 21-16,21-21 0,-20 0 0,20 0 15,-21 0-15,21 0 0,1 0 0,-22-21 16,21 21-16,1-21 0,-22 0 0,21 21 15,-21-21-15,0 0 0,1 21 0,-1-22 16,0 1-16,0 0 0,-21 0 16,21 0-16,-21-22 0,0 22 0,0 0 15,0 0-15,0-21 0,0 20 0,0 1 16,0 0-16,-21 21 0,0-21 0,0 21 16,0 0-16,-1 0 0,1 21 15,0 0 1,21 0-16,-21-21 0,21 22 15,0-1-15,0 0 0,0 0 0,0 21 16,0-20-16,0-1 0,0 0 0,0 21 16,0 1-16,0-1 0,0 0 0,0 1 15,0-1-15,0 21 0,0-20 0,0 20 16,0-20-16,0 20 0,0 1 16,-21-1-16,0 1 0,21-22 0,-22 21 15,22 1-15,0-22 0,-21 1 0,21-1 16,0 0-16,-21 1 0,21-22 0,0 21 15,0-21-15,0 0 0,0 1 16,-21-1-16,21 0 0,-21-21 16,21-21 15,0 0-31,-21-1 16,21 1-16,-22 0 0,22 0 0,-21-21 15,21 20-15,-21-20 0,0 0 0</inkml:trace>
  <inkml:trace contextRef="#ctx0" brushRef="#br0" timeOffset="58940.01">6265 8213 0,'0'0'0,"21"0"47,1 0-16,-1-21-31</inkml:trace>
  <inkml:trace contextRef="#ctx0" brushRef="#br0" timeOffset="60898.9">10223 8721 0,'0'0'16,"0"-21"-16,22-1 0,-1 22 0,-21-21 15,21-21-15,0 21 0,0 0 0,0-22 16,1 22-16,-22 0 0,0-21 0,21-1 15,-21 22-15,0-21 0,0 21 0,0-1 16,-21-20-16,21 21 0,-22 0 0,-20 21 16,21 0-16,-21 0 15,-1 0-15,1 0 0,0 0 0,-1 21 0,1 0 16,0 0-16,-22 0 0,22 22 16,-1-22-16,22 21 0,-21-21 0,21 22 15,21-22-15,0 21 0,-21-21 16,21 1-16,0-1 0,0 0 0,21-21 15,0 0-15,21 21 0,-21-21 0,22 0 16,-1 0-16,0 0 0,1-21 0,-1 21 16,0-21-16,22 0 0,-22-1 0,1 22 15,-22-21-15,21 0 0,0 0 0,-20 0 16,-1 0-16,0-1 0,-21 1 16,0 0-16,0 0 0,21 0 0,-21 0 15,0-1-15,0 1 0,0 0 0,0 0 16,0 0-16,-21 21 0,0 0 15,0 0-15,-1 21 16,22 0-16,0 21 16,-21-20-16,21 20 0,0 21 0,-21-20 15,21-1-15,0 22 0,0-22 0,0 21 16,0 1-16,0-1 0,0 1 0,0-1 16,0 1-16,0-1 0,21 1 0,-21-1 15,21 1-15,-21-1 0,22 1 0,-1-1 16,-21 22-16,21-21 0,0-1 15,-21 1-15,0-1 0,21 1 0,-21-22 16,21 21-16,-21-20 0,0-1 0,0 0 16,0-20-16,-21-1 0,0 0 15,0 0-15,0 0 0,0-21 0,-22 0 16,22 0-16,-21 0 0,-1-21 0,1 21 16,0-21-16,-1-21 0,1 20 0,0-20 15,-1 0-15,1-1 0,0 1 0,-1 0 16,1-1-16,21-20 0,-21-1 0,42 22 15,-22-21-15,22-1 0,0 22 16,0-22-16,22 1 0,20 20 0,0-20 16,22-1-16,-1 1 0,22 21 0,-22-22 15,43 1-15,-21-1 0,0 22 16,-1-22-16,1 22 0,0-22 0,-1 22 16,1 0-16,-22-1 0,1 1 0,-22 0 15,1-1-15,-22-20 0,0 42 16,0-22-16,-21 1 0,0 0 0,0 21 15,0-1-15,0 1 0,-21 0 0,0 0 16,0 21-16,-1 0 0,1 21 16,0 0-16,21 0 0,-21 1 0,21-1 15,-21 21-15,21 0 0,0-20 16,0 20-16,0 0 0,0-21 0,0 22 16,0-22-16,21 0 0,0 0 0,0 0 15,0 1-15,1-22 0,-1 21 0,0-21 16,0 0-16,0 0 0,22 0 0,-22 0 15,21 0-15,0-21 16,-20 21-16,20-22 0,0 1 0,-21 21 16,22-21-16,-22 0 0,21 0 0,-21-22 15,1 22-15,-1 0 0,0-21 0,-21-1 16,0 1-16,21 21 0,-21-43 0,21 22 16,-21 0-16,0-1 0,0 1 0,0 0 15,0-1-15,0 22 0,0-21 16,0 21-16,0 0 0,0-1 0,0 1 15,0 42 1,0 1-16,0 20 0,-21-21 16,21 21-16,0 1 0,0 20 15,0-20-15,0-1 0,0 21 16,0-20-16,0-1 0,0 22 0,0-43 16,0 21-16,0 0 0,21-20 0,-21 20 15,21-21-15,-21 0 0,22 0 0,-1-21 16,0 22-16,0-22 0,0 0 15,0 0-15,1 0 0,-1 0 0,0-22 16,21 22-16,-21-21 0,1 0 0,20 0 16,-21 0-16,0 0 0,0-22 15,1 22-15,-1-21 0,0-1 16,0 1-16,0 0 0,0-1 0,-21-20 16,0 21-16,22-1 0,-1-20 0,-21 20 15,21 1-15,-21 0 0,0 21 0,0-1 16,0 1-16,0 0 0,0 0 15,0 42 1,0 0-16,-21 0 0,21 1 16,-21 20-16,21 0 0,-22 1 0,1-1 15,21 0-15,-21 1 0,0-1 0,0 21 16,21-20-16,0-1 0,-21 0 0,21 1 16,0-1-16,0-21 0,0 22 15,0-22-15,0 0 0,0 0 16,0 0-16,21-21 0,0 21 0,0-21 15,0 22-15,0-22 0,1 0 0,-1 0 16,21 0-16,-21 0 0,0 0 0,22-22 16,-22 1-16,0 21 0,21-21 0,-20 0 15,-1 0-15,0 0 0,-21-1 0,21 1 16,-21 0-16,0 0 0,0 0 16,21 21-16,-21-21 0,0 42 31,0 0-31,-21-21 15,21 21-15,-21 0 0,21 0 0,0 1 16,-21-1-16,21 0 16,0 0-16,0 0 15,21-21 1,0 0-16,0 0 0,0 0 16,1 0-16,-1 0 0,0-21 15,0 0-15,0 21 0,0-21 16,1 0-16,-1 21 0,0-22 0,0 1 15,0 0-15,-21 0 0,0 0 0,21 0 16,1 21-16,-22-22 16,0 44-1,0-1-15,0 0 0,0 0 16,0 0-16,-22 0 0,22 1 16,0-1-16,0 0 0,0 0 0,0 0 15,0 0-15,0 1 16,22-22-16,-1 0 15,0 0-15,0 0 0</inkml:trace>
  <inkml:trace contextRef="#ctx0" brushRef="#br0" timeOffset="61123.28">13123 8530 0,'21'-21'0,"-42"42"0,85-63 15,-43 21-15,0 21 0,-21-21 0,21-1 16,-21 1-16,21 0 0,-21 0 0,0 0 16,0 0-16,0-1 0,0 44 31,-21-1-16,0 0-15,21 0 16,-21 0-16,21 0 0,0 1 16,0-1-16,-21-21 0,21 21 0,-21-21 15,21 21-15,-22-21 32,1 0-32,0 0 0,0 0 15,0 0-15,0-21 0,-1 21 16,1-21-16</inkml:trace>
  <inkml:trace contextRef="#ctx0" brushRef="#br0" timeOffset="61367.65">11832 7895 0,'0'0'0,"-21"0"0,21-21 31,21 21-31,0 0 0,22 0 16,-22 0-16,0 0 0,21 0 0,-21 0 16,22 0-16,-22-21 0,21 21 0,-21 0 15,22 0-15,-22-21 0,21 21 16,-21 0-16,1 0 0,20 0 16,-21-21-16,0 21 0,22 0 0,-22 0 15,21-22-15,-21 1 0,22 21 0,-22 0 16</inkml:trace>
  <inkml:trace contextRef="#ctx0" brushRef="#br0" timeOffset="62047.3">14732 8043 0,'21'0'0,"-21"-21"0,0 0 16,21 21-16,-21-21 0,0 0 16,0 0-16,0-1 0,0 1 15,0 0-15,0 0 0,-21 0 16,0 21-16,0 0 0,0 0 0,-22 0 15,22 0-15,-21 0 0,-1 0 16,1 0-16,0 21 0,-1 0 0,1 0 0,21 0 16,-21 1-16,20-1 0,1 0 15,21 0-15,0 0 0,0 0 16,0 1-16,0-1 0,0 0 16,21-21-16,1 0 0,20 21 0,-21-21 15,0 0-15,22 0 0,-22 0 0,21 0 16,0 0-16,-20 0 0,20 0 0,-21 0 15,21 0-15,-20 0 0,-22 21 16,0 0 0,0 1-16,-22-1 15,1-21-15,0 21 0,-21 0 0,-1 0 0,1 0 16,0 1-16,-1-1 0,1 0 16,0 0-16,-1 0 0,22 0 0,-21 1 15,21-22-15,0 21 0,42-21 16,0 0-1,0 0-15,21 0 0,-20 0 16,20 0-16,0 0 0,-21 0 0,22 0 16,-1 0-16,-21 0 0,22 0 0,-22 0 15,0 0-15,0 21 0,0 0 0,-21 0 16,0 0-16,0 1 0,0 20 0,0-21 16,0 21-16,-21 1 0,21-22 15,-21 21-15,0 1 0,0-1 0,-1 0 16,1 1-16,0-1 0,21-21 0,-21 21 0,21 1 15,-21-22-15,21 0 0,0 21 16,0-20-16,0-1 16,21-21-16</inkml:trace>
  <inkml:trace contextRef="#ctx0" brushRef="#br0" timeOffset="62911.92">16446 8192 0,'0'21'0,"22"-21"16,-1 0-16,0 0 15,-21-21-15,21 21 0,21-22 0,-20 1 16,-1 21-16,21-21 0,-21 0 0,22 0 15,-22 0-15,0-1 0,0 1 0,0 0 16,-21 0-16,0 0 0,0 0 16,-42 21-16,21 0 0,-22 0 15,1 0-15,0 0 0,-1 0 16,-20 0-16,21 21 0,-22 0 0,22 0 16,-1 0-16,22 0 0,-21 1 0,21-1 15,0 0-15,21 0 0,0 0 0,0 0 16,0 1-16,21-1 0,0 0 0,21 0 15,-21 0-15,22 0 0,-1 1 16,0-1-16,-20 0 0,20 21 0,0-21 16,-21 1-16,22-1 0,-22 0 0,0 0 15,0 0-15,-21 0 0,0 1 0,0-1 16,-21 0-16,0-21 0,0 0 16,0 0-16,-22 0 0,1 0 0,0 0 15,20 0-15,-20 0 0,0 0 16,-1-21-16,1 21 0,21-21 15,-21 21-15,20-22 0,1 1 0,21 0 16,0 0-16,0 0 0,0 0 0,0-1 16,0 1-16,0 0 0,0 0 0,21 0 15,1-22-15,-1 22 0,0 0 0,-21 0 16,21 21-16,0 0 0,0 0 0,1 0 16,-1 0-16,0 21 0,-21 0 15,21 0-15,0 1 0,0-1 16,1 21-16,-1-21 0,0 0 0,0 1 15,0 20-15,0-21 0,1-21 0,-1 21 16,21 0-16,-21-21 0,0 0 16,22 0-16,-22 0 0,21 0 0,1 0 15,-1 0-15,0 0 0,1 0 0,-1-21 16,0 0-16,-21 0 0,22 0 16,-22 0-16,21-1 0,-42 1 0,21 0 15,-21 0-15,22-21 0,-22 20 0,0-20 16,0 21-16,0-21 0,-22 20 0,22 1 15,-21 0-15,0 21 0,0 0 0,-21 0 16,20 0-16,1 0 0,0 21 16,-21 0-16,21 1 0,-1 20 0,1-21 15,0 21-15,21 1 0,0-22 0,0 21 16,0 1-16,0-22 0,0 21 16,0-21-16,0 0 0,0 1 0,21-1 15,0 0-15,22-21 0,-22 0 0,0 0 16,21 0-16,1 0 0,-22 0 0,21 0 15,1 0-15,-1 0 0,0-21 0,1 0 16,-1-1-16,0 1 0,-21 0 0</inkml:trace>
  <inkml:trace contextRef="#ctx0" brushRef="#br0" timeOffset="63146.79">17759 7916 0,'0'0'0,"0"-63"0,0 42 15,0-22-15,0 22 0,0 0 16,0 42-1,0 0-15,0 1 0,-21 20 0,-1 0 16,1 1-16,21-1 0,-21 0 16,0 22-16,0-22 0,0 0 0,-1 1 15,1 20-15,0-20 0,0-1 0,0-21 16,21 21-16,0 1 0,-21-22 0,21 0 16,0 0-16,0 0 0,0 1 0,21-22 15,0 0 1,0 0-16,0 0 0,0-22 0,-21 1 15,22 0-15,-1 0 0</inkml:trace>
  <inkml:trace contextRef="#ctx0" brushRef="#br0" timeOffset="63839.39">17949 7959 0,'0'0'0,"21"-43"0,-21-84 16,0 106-16,0 42 15,0 1-15,-21-1 16,0 21-16,0 0 0,0 1 15,21-1-15,-21 0 0,-1 22 0,1-22 16,0 1-16,0-1 0,0 0 0,21 1 16,0-1-16,-21 0 0,21 1 0,0-22 15,0 21-15,0-21 0,0 0 16,0 1-16,21-22 0,0 21 0,0-21 16,0 0-16,22 0 0,-1 0 0,-21 0 15,21 0-15,1 0 0,-1 0 0,-21 0 16,22-21-16,-22-1 0,0 22 15,0-21-15,0 0 0,-21 0 0,0 0 16,0-22-16,0 22 0,0 0 0,0 0 16,0 0-16,-21 21 0,0 0 15,0 0-15,0 0 0,-1 21 16,1-21-16,21 21 0,0 0 0,-21 0 16,21 1-16,-21-1 0,21 0 0,0 0 15,0 0-15,0 0 16,0 1-16,21-22 15,0 0-15,0 0 0,1 0 16,-1 0-16,0 0 0,0 0 16,0 0-16,0-22 0,1 1 15,-1 21-15,0-21 0,-21 0 16,21 0-16,0 0 0,0 21 0,-21-22 16,0 1-16,22 21 0,-1 0 15,0 0-15,-21 21 16,21 1-1,-21-1-15,0 0 0,0 0 0,0 0 16,0 0-16,0 1 0,0-1 16,0 0-16,0 0 15,21-42 17,-21 0-32,21 0 15,1-1-15,-1 1 0,0 0 16,0-21-16,-21 21 0,21-1 15,0 1-15,1-21 0,-22 21 0,21 0 16,0-1-16,0 1 0,-21 0 0,0 0 16,21 21-16,-21-21 31,-21 21-15</inkml:trace>
  <inkml:trace contextRef="#ctx0" brushRef="#br0" timeOffset="64039.28">17822 8022 0,'0'0'0,"-21"0"0,0 0 16,0-21-16,0 0 0,21 0 16,21 21-1,21 0-15,-21-21 0,22 21 16,-1 0-16,0 0 0,22-22 0,-22 22 15,22 0-15,-1 0 0,1 0 0,-22-21 16,21 21-16,-20 0 0,-1 0 0,22 0 16</inkml:trace>
  <inkml:trace contextRef="#ctx0" brushRef="#br0" timeOffset="64755.89">19494 8297 0,'0'22'16,"0"-1"-1,0 0-15,0 0 0,0 0 16,0 0-16,0 1 0,-21 20 16,21-21-16,-21-21 0,21 21 15,-21 0-15,0-21 16,0 0 0,21-21-1,0 0-15,0 0 0,0 0 16,0 0-16,0-22 0,21 22 15,0 0-15,0 0 0,0-22 16,0 22-16,1-21 0,-1 0 0,0 20 16,0 1-16,21-21 0,-20 42 0,-1-21 15,21 0-15,-21 21 0,0 0 0,1 0 16,-1 0-16,0 21 0,0 0 0,0 0 16,0 0-16,-21 22 0,0-22 15,0 0-15,0 21 0,0-21 16,0 1-16,0-1 0,0 0 0,0 0 15,0 0-15,0 0 0,-21-21 16,0 0-16,21-21 31,0 0-15,0 0-16,0 0 0,21 0 16,0-1-16,-21 1 0,22 0 0,-1-21 15,0 21-15,21-1 0,-21-20 0,1 21 16,20 0-16,-21 0 0,21-1 0,-20 1 15,20 21-15,-21 0 0,0 0 16,0 0-16,1 21 0,-1 1 16,-21-1-16,0 21 0,0-21 0,0 0 15,0 22-15,0-22 0,0 0 0,0 0 16,0 0-16,0 1 0,0-1 0,0 0 16,0 0-16,0 0 15,21-21 1,0 0-16,0 0 0</inkml:trace>
  <inkml:trace contextRef="#ctx0" brushRef="#br0" timeOffset="65056.45">20616 8213 0,'0'-21'0,"0"-1"16,0 1-16,21 0 15,1 0-15,-1 0 0,0 0 16,0-1-16,0 1 0,0 0 15,1 0-15,-22 0 0,0 0 0,0-1 16,0 1-16,-22 21 16,1 21-1,0 1-15,0-1 0,0 0 0,-22 21 16,22 1-16,0-22 0,0 21 0,0-21 16,0 22-16,-1-22 0,22 21 15,0-21-15,0 0 0,0 22 0,0-22 16,0 0-16,22 0 0,-22 0 15,21-21-15,0 0 0,21 22 16,-21-22-16,22 0 0,-22 0 0,21 0 16,1 0-16,-1 0 0,0-22 0,1 1 15</inkml:trace>
  <inkml:trace contextRef="#ctx0" brushRef="#br0" timeOffset="65331.29">21272 7916 0,'0'0'0,"0"-42"0,0-64 15,0 85-15,0 0 0,0 0 16,0 42 0,0 0-16,-21 0 0,0 22 15,21-22-15,-21 21 0,21 0 0,-21 1 16,0-1-16,21 0 0,-22 1 16,1-1-16,21 0 0,0 1 0,-21-1 15,0-21-15,21 22 0,-21-22 0,21 0 16,0 0-16,0 0 0,0 0 0,0 1 15,0-1-15,21-21 32,0 0-32,-21-21 0,21-1 15,0 1-15,1-21 16,-1 21-16,-21 0 0,21-22 0</inkml:trace>
  <inkml:trace contextRef="#ctx0" brushRef="#br0" timeOffset="66060.42">21590 7684 0,'0'0'0,"21"-22"0,-21-20 16,0 63 0,0 0-16,-21 1 0,0-1 15,0 21-15,-1 0 0,1 1 16,0-1-16,0 0 0,0 1 0,0-1 16,-1 0-16,1 1 0,0-22 0,0 21 15,21 1-15,0-22 0,-21 0 16,21 0-16,-21 0 0,21 0 0,0 1 15,-22-22-15,22 21 16,22-21 0,-1-21-1,-21-1-15,21 22 0,0-21 0,0 0 16,-21 0-16,21 0 0,1 0 0,-1-1 16,-21 1-16,21 21 15,-21 21 1,0 1-16,0-1 0,0 0 0,0 0 15,0 0-15,0 0 0,0 1 0,0-1 16,0 0-16,0 0 0,0 0 0,0 0 16,0 1-16,21-22 0,0 21 15,0-21-15,1 0 0,20 21 16,-21-21-16,21 0 0,1 0 0,-1 0 16,0 0-16,1 0 0,-1 0 0,-21 0 15,22-21-15,-22 21 0,0-21 0,0-1 16,0 1-16,0 0 0,1 0 0,-22 0 15,0 0-15,21-1 0,-21 1 16,21 21-16,-42 21 31,0 1-15,21-1-16,0 0 16,0 0-16,0 0 15,21-21 1,0 0-16,0 0 15,0 0-15,0 0 0,1 0 16,-1 0-16,0-21 0,-21 0 0,21 21 16,0-21-16,0 0 0,-21-1 15,0 1-15,22 0 0,-22 0 0,0 0 16,0 0-16,0-1 0,0 1 0,0 0 16,0 0-16,-22 21 15,1 0-15,0 0 16,0 0-16,0 0 0,0 0 15,-1 0-15,1 21 16,21 0 0,0 0-1,21-21-15</inkml:trace>
  <inkml:trace contextRef="#ctx0" brushRef="#br0" timeOffset="66583.57">23093 8149 0,'0'0'0,"21"-63"16,-21 42-16,-21 21 16,-22 0-1,22 21-15,0-21 0,-21 21 16,-1 21-16,1-21 0,21 1 0,-21-1 16,20 21-16,-20-21 0,21 0 0,0 1 15,0 20-15,-1-21 0,22 0 16,0 0-16,0 1 0,0-1 15,22 0-15,-1-21 16,0 0-16,0 0 0,0 0 16,0 0-16,1 0 0,-1-21 0,0 0 15,0 21-15,0-22 0,0 1 16,1 0-16,-22-21 0,21 21 16,0-22-16,0 1 0,0 0 0,0-1 15,1-20-15,-1 20 0,0-20 0,0 21 16,21-1-16,-42-20 0,22 20 15,-22 1-15,21 21 0,-21 0 0,0 0 16,0-1-16,-21 44 16,-1-1-16,1 21 0,0-21 15,-21 22-15,21-1 0,-1 21 16,-20-20-16,21 20 0,0-20 0,0 20 16,21-21-16,0 1 0,-22-1 0,22 0 15,0 1-15,0-22 0,0 0 16,0 0-16,0 0 0,0 1 0,22-1 15,-1-21-15,0 21 16,21-21-16,-21 0 0,1 0 0,-1 0 16,0 0-16,0 0 0,-21-21 15,0 0 1,0-1-16,0 1 0,0 0 0</inkml:trace>
  <inkml:trace contextRef="#ctx0" brushRef="#br0" timeOffset="66807.44">20595 7916 0,'21'0'15,"22"0"-15,-1 0 0,21 0 0,-20 22 16,41-22-16,-20 0 0,-1 0 0,1 0 15,-1 0-15,1 0 0,-1 0 0,-20 0 16,-1 0-16,-21 0 0,22-22 0,-43 1 16,0 0-16,0 0 15</inkml:trace>
  <inkml:trace contextRef="#ctx0" brushRef="#br1" timeOffset="-104640.95">7810 4022 0,'0'0'0,"-21"0"0,0 0 15,21-21 1,21 21 62,0 0-78,1 0 16,-1 0-16,0-22 0,0 22 15,0 0-15</inkml:trace>
  <inkml:trace contextRef="#ctx0" brushRef="#br1" timeOffset="-103233.23">11874 2265 0,'0'0'0,"-21"0"0,-42-21 16,42 21-16,-22 0 0,22 0 15,0-21-15,0 21 0,-22 0 0,22 0 16,0-22-16,0 22 0,0 0 0,0 0 16,-1 0-16,1 0 0,21-21 15,-21 21-15,0 0 16,42 0 15,0 0-31,0 0 0,1 0 16,-1 0-16,0 0 0,0 0 0,21 0 15,1 0-15,-1 0 0,-21 0 0,22 0 16,-1 21-16,0-21 0,22 0 16,-22 0-16,22 0 0,-22 22 0,21-22 15,-20 0-15,20 0 0,1 0 0,-1 0 16,1 0-16,20 0 0,-20 0 16,21 0-16,-1 0 0,1 0 0,0 0 15,-1 0-15,22 0 0,-21 0 16,-1 0-16,22 0 0,-21 0 0,0 0 15,-1 0-15,22 0 0,-21 0 16,21 0-16,-1 0 0,1 0 0,-21 0 16,21 0-16,0 0 0,-1 0 0,1 0 15,0 0-15,0 0 0,0 0 16,0 0-16,21 0 0,-22-22 0,1 22 16,-21 0-16,21 0 0,-22 0 0,1 0 15,0 0-15,-1 0 0,-20 0 16,21 0-16,-1 0 0,-20 0 0,-1 0 15,1 0-15,-22 0 0,22 0 0,-22 0 16,0 0-16,-21 0 0,1 0 16,20 0-16,-21 0 15,0 0-15,-42 0 47,0 0-31,0 0-16,-22 0 0,1 0 0,0 0 15,-22 0-15</inkml:trace>
  <inkml:trace contextRef="#ctx0" brushRef="#br1" timeOffset="-102493.4">12361 2434 0,'-21'0'0,"42"0"0,-63 0 0,21-21 0,-22 21 0,22 0 16,0 0-16,0-21 0,0 21 15,0 0-15,-1 0 0,1 0 16,0 0-16,0 0 0,0 0 0,21-21 16,21 21 15,0 21-15,0-21-16,22 0 0,-22 0 15,21 21-15,-21-21 0,22 0 0,-1 0 16,0 21-16,22-21 0,-22 0 0,0 0 15,1 0-15,20 0 0,1 0 16,-1 0-16,1 0 0,20 0 0,1 0 16,0 0-16,-1 0 0,22 0 15,0 0-15,0 0 0,21 0 16,-21 0-16,21 0 0,21 0 0,-21 0 16,0 0-16,21 0 0,-21 0 0,0 0 15,0 0-15,0 0 0,0 0 16,0 0-16,0 0 0,-21 0 0,21 0 15,-21 0-15,0 0 0,-1 0 16,1 0-16,-21 0 0,21 0 0,-22 0 16,22 0-16,-21 0 0,0 0 0,-22 0 15,22 0-15,-22 0 0,-20 0 16,20 0-16,-21 0 0,-20 0 16,-1 0-16,21 0 0,-21 0 0,0 0 15,1 0-15,-1 0 31,0 0-15,-21 21 15</inkml:trace>
  <inkml:trace contextRef="#ctx0" brushRef="#br1" timeOffset="-100333.39">9186 3895 0,'-21'-21'0,"0"21"15,0 0-15,0 0 16,-1 0-16,1 0 16,0 0-16,0 0 0,-21 0 0,20 0 15,1 0-15,0 0 0,0 0 0,0 0 16,0 0-16,-1 0 0,1 0 15,21 21 17,21-21-17,1 0-15,-1 0 0,21 0 16,-21 21-16,0-21 0,22 0 0,-22 0 16,21 0-16,1 0 0,-1 21 15,0-21-15,-21 0 0,22 0 0,-1 0 16,0 21-16,1-21 0,20 0 0,-20 0 15,-1 0-15,21 0 0,1 21 16,-1-21-16,1 0 0,-1 0 0,22 0 16,-21 0-16,20 0 0,-20 0 0,20 0 15,-20 0-15,-1 0 0,22 0 16,-21 0-16,-1 0 0,22 0 0,-22 0 16,22 0-16,-22 0 0,22 0 0,-21 0 15,20 0-15,-20 0 0,20 0 16,-20 0-16,-1 0 0,1 0 15,-1 0-15,-20 0 0,20 0 0,-20 0 16,20 0-16,-21 0 0,22 0 16,-22 0-16,1 0 0,20 22 0,-21-22 15,22 0-15,-22 0 0,22 0 0,-22 0 16,0 0-16,22 0 0,-22 0 16,1 0-16,-1 0 0,0 0 0,1 0 15,-1 0-15,0 0 0,1 0 0,-1 0 16,0 0-16,1 0 0,-1 0 15,0 0-15,1 0 0,20 0 0,-21 0 16,22-22-16,-22 22 0,22 0 0,-1 0 16,1-21-16,-1 21 0,1 0 15,-1 0-15,1 0 0,-1-21 16,1 21-16,-1 0 0,1 0 0,-1 0 16,1 0-16,-1 0 0,1 0 0,20-21 15,-20 21-15,21 0 0,-1 0 0,-20 0 16,-1 0-16,22 0 0,-22 0 15,1 0-15,21 0 0,-22 0 0,1 0 16,-1 0-16,22 0 0,-22 0 0,1 0 16,-1-21-16,22 21 0,-22 0 15,1 0-15,-1 0 0,1 0 16,-1 0-16,1 0 0,-1 0 0,1 0 0,-22 0 16,22 0-16,-1 0 0,1-21 15,-1 21-15,1 0 0,-1 0 16,-20 0-16,20 0 0,1 0 0,-1 0 15,1 0-15,-22-22 0,21 22 0,-20 0 16,20 0-16,-20 0 0,20 0 0,-21 0 16,1 0-16,20 0 0,-20 0 15,20 0-15,-21 0 0,22 0 0,-22 0 16,22 0-16,-1 0 0,-20 0 0,20 0 16,1 0-16,-22 0 0,21 0 15,-20 0-15,-1 0 0,22 0 0,-22 0 16,0 0-16,1 0 0,-1 0 0,0 0 15,1 0-15,-1 0 0,0 0 16,1 0-16,-1 0 0,0 0 16,1 0-16,-22 0 0,21 0 0,-21 0 15,22 0-15,-22 0 0,0 0 0,0 0 16,0 0-16,0 0 16,-42 0 15,0 0-31,0 0 15,-21-21-15,-1 0 0,1 21 16,-22-21-16,1 21 0,-22-21 0</inkml:trace>
  <inkml:trace contextRef="#ctx0" brushRef="#br1" timeOffset="-98964.59">9080 4085 0,'-21'0'16,"21"21"0,0 1-1,21-22 1,1 0-16,-1 21 16,0-21-16,0 0 15,0 0-15,0 0 0,1 0 0,-1 0 16,0 21-16,21-21 0,-21 0 0,22 0 15,-22 0-15,21 0 0,1 0 16,20 0-16,1 0 0,-1 0 0,1 0 16,-1 0-16,22 0 0,-1 0 0,-20 0 15,21-21-15,-1 21 0,1 0 0,0 0 16,-22 0-16,22 0 0,-1-21 16,1 21-16,-21 0 0,20 0 0,1 0 15,0 0-15,-1 0 0,1-22 0,0 22 16,-22 0-16,22 0 0,-22 0 15,1 0-15,20 0 0,-20 0 16,21 0-16,-1 0 0,-20-21 0,20 21 16,1 0-16,0 0 0,-22 0 0,22 0 15,-22 0-15,22 0 0,-21 0 16,-1 0-16,1 0 0,20 0 0,-20 0 16,20 0-16,-20 0 0,21 0 0,-1 0 15,1 0-15,0 0 0,-1 0 16,1 0-16,-22 0 0,22 0 0,0 0 15,-1 0-15,22 0 0,-21 0 0,0 0 16,20 0-16,1 0 0,-21 0 16,21 0-16,-22 0 0,22 0 0,-21 21 15,21-21-15,0 0 0,-1 0 16,1 22-16,0-22 0,0 0 0,0 0 16,0 21-16,-1-21 0,-20 0 15,21 21-15,0-21 0,0 0 0,-1 0 16,1 21-16,0-21 0,0 0 0,0 21 15,0-21-15,-22 0 0,22 21 0,0 1 16,0-22-16,0 0 0,-1 21 16,22-21-16,-21 21 0,-21-21 0,21 0 15,0 21-15,-22-21 0,22 0 16,0 21-16,-21-21 0,20 0 0,-20 21 16,21-21-16,-21 22 0,-1-22 15,-20 0-15,20 0 0,-20 21 0,-1-21 16,-20 0-16,20 0 0,-20 0 0,-1 0 15,-21 0-15,0 0 0,0 0 16,1 0-16,-44 0 125,1 0-125</inkml:trace>
  <inkml:trace contextRef="#ctx0" brushRef="#br1" timeOffset="-77865.25">2392 5757 0,'0'0'0,"-21"0"0,-1 0 15,1 0-15,0 0 0,0 0 16,0 0-16,0 0 16,-1 0-16,44 0 78,-1 0-78,0 0 0,0 0 15,21 0-15,-20 0 16,-1 0-16,21 0 0,0 0 0,1 0 0,-1 0 16,22 0-16,-1 0 0,-21 22 15,22-22-15,-1 0 0,22 0 16,-21 0-16,20 0 0,1 0 0,0 21 16,-1-21-16,22 0 0,0 0 15,0 0-15,0 0 0,-1 21 0,22-21 16,-21 0-16,21 0 0,21 0 0,-21 0 15,22 21-15,-22-21 0,21 0 16,0 0-16,0 0 0,0 0 0,22 0 16,-22 0-16,0 0 0,0 0 0,21 21 15,-20-21-15,20 0 16,0 0-16,-21 21 0,22-21 0,-1 0 16,-21 0-16,22 22 0,-1-22 0,0 0 15,1 0-15,-1 21 0,0-21 0,1 0 16,-22 0-16,21 21 0,0-21 15,-20 0-15,20 0 0,0 0 0,1 0 16,-1 21-16,-21-21 0,21 0 0,-20 0 16,-22 0-16,21 0 0,0 0 0,0 0 15,-21 0-15,21 21 0,-21-21 16,0 0-16,0 0 0,-21 0 0,21 0 16,-21 0-16,21 0 0,-21 0 0,0 0 15,-1 0-15,-20 0 0,0 0 16,-1 0-16,1 0 0,-21 0 15,20 0-15,-20 0 0,-22 0 0,22 0 16,-22 0-16,-21-21 0,0 21 0,0 0 16,1 0-16,-44 0 31,1 0-31,-21 0 0,0 0 16,-1 0-16,1 0 0,0 0 0,-22 0 15,1 0-15,-22 0 0,0 0 0,1 0 16,-22 0-16,0 21 0</inkml:trace>
  <inkml:trace contextRef="#ctx0" brushRef="#br1" timeOffset="-77481.47">4149 5757 0,'0'0'0,"-22"0"0,1 0 16,21-21 0,21 21 15,1 0-15,-1 0-16,-21 21 31,0 1-16</inkml:trace>
  <inkml:trace contextRef="#ctx0" brushRef="#br1" timeOffset="-76757.86">3768 5757 0,'0'0'0,"-22"0"0,1 0 0,0 0 16,0 0-16,0 0 0,0 0 0,21-21 15,-22 21-15,1 0 0,0 0 16,0 0-16,0-21 16,0 21-16,-1 0 15,1 0-15,0 0 16,21-21-1,21 21 1,0 0-16,1 0 16,-1 0-16,21 0 0,-21 0 15,22 0-15,-1 0 0,0 0 16,22 0-16,-22 0 0,22 0 0,-1 0 16,1 0-16,20 0 0,1 0 15,0 0-15,20 0 0,22 0 0,-21 0 16,21 0-16,0 0 0,0 0 0,0 0 15,21 0-15,1 0 0,-1 0 16,0 21-16,21-21 0,-21 0 0,22 0 16,-1 21-16,0-21 0,22 0 0,-43 0 15,21 21-15,1-21 0,20 0 16,-20 22-16,-1-22 0,21 0 0,-20 21 16,-1 0-16,22-21 0,-22 0 0,21 21 15,-20-21-15,20 0 0,1 21 16,-1-21-16,1 0 0,-1 21 15,1-21-15,-22 22 0,22-22 0,-1 0 16,-21 21-16,22-21 0,-22 0 0,1 21 16,-1-21-16,0 0 0,-21 0 0,1 21 15,-1-21-15,-21 0 0,21 0 16,-21 0-16,0 21 0,0-21 0,-21 0 16,21 0-16,-21 0 0,-22 0 0,1 0 15,0 0-15,-1 0 0,-20 21 16,-22-21-16,0 0 0,1 0 0,-1 0 15,-21 0-15,0 0 0,-21-21 32,-21 21-17,0 0 1,0 0-16,0 0 0,0 0 16,-22 0-16,22 0 0,-21 0 0,-22 0 15,22 0-15,-22 0 0,1 0 0</inkml:trace>
  <inkml:trace contextRef="#ctx0" brushRef="#br1" timeOffset="-74144.99">4276 11980 0,'0'-21'0,"0"42"0,21-42 0,-21 0 0,0 0 15,0 0-15,0 0 0,0-1 16,0 1-16,21 21 0,-21-21 16,0 0-16,0 0 15,-21 21 17,0 21-17,-1 0-15,1 0 0,0 22 0,0-22 16,0 21-16,-22-21 0,22 22 0,0-1 15,0 0-15,0 1 0,0-1 0,-1 0 16,1 22-16,0-22 0,0 0 16,0 22-16,0-1 0,21-20 0,0 20 15,-22 1-15,22-1 0,0 1 0,0-1 16,0 22-16,0-43 0,0 22 0,22-1 16,-1-20-16,0-1 0,21 21 15,1-41-15,-1 20 0,0 0 0,22-21 16,-1 22-16,1-22 0,-1 0 15,22 0-15,21 0 0,-22-21 0,22 22 16,-21-22-16,21 0 0,0 0 0,-1 0 16,1 0-16,0 0 0,0 0 15,0-22-15,0 22 0,-1-21 0,1 0 16,-21 0-16,0 0 0,-1 0 0,1-22 16,-22 22-16,22-21 0,-21-1 0,-22 1 15,21 0-15,-20-22 0,-1 1 0,0 20 16,-20-20-16,20-1 0,-42 1 15,21-1-15,-21 1 0,0-1 0,0 1 16,0-22-16,0 22 0,-21-1 0,0 1 16,-22-1-16,22 1 0,-21 20 0,-22-20 15,22-1-15,-21 22 0,-1 0 16,1-1-16,-22 1 0,0 0 16,1 21-16,-1-1 0,-21 1 0,21 0 15,-20 0-15,-1 21 0,21 0 0,0 0 16,-20 0-16,20 0 0,0 21 0,22 0 15,-22 0-15,22 1 0,-1 20 16,1-21-16,-1 21 0,1 1 0,20-1 16,1 0-16,0 1 0,-1-22 0,22 21 15,0 1-15,0-22 0,0 21 0,21-21 16,0 0-16,0 1 16,0-1-16,0 0 0</inkml:trace>
  <inkml:trace contextRef="#ctx0" brushRef="#br1" timeOffset="-73805.19">4572 12277 0,'-21'21'0,"42"-42"0,-63 42 0,42 0 15,0 0-15,-22 0 0,22 1 0,0-1 16,0 0-16,0 0 15,22-21 1,-1 0-16,0 0 16,0 0-16,0 0 0,0 0 0,1 0 15,-1 0-15,-21-21 16,0 0-16,-21 0 16,-1 21-1,1 0-15,0 0 0,0 0 0,0 0 16,0 0-16,-1 0 0,1 0 15,21 21-15,0 0 16,21-21-16,1 0 16,-1 0-16,0 0 0,0 0 15,21 0-15,1 0 0,-1 0 0</inkml:trace>
  <inkml:trace contextRef="#ctx0" brushRef="#br1" timeOffset="-73517.74">5228 12319 0,'0'0'15,"0"21"17,0 0-1,21-21-15,0 0-1,1 0-15,-1-21 16,-21 0-1,0 0-15,0 0 16,-21 21-16,21-21 0,-22 21 16,1 0-16,0 0 15,21 21 1,-21-21-16,21 21 0,-21 0 16,21 0-16,0 0 0,-21-21 15</inkml:trace>
  <inkml:trace contextRef="#ctx0" brushRef="#br1" timeOffset="-73213.88">4530 12742 0,'0'0'0,"-22"22"0,1-22 0,21 21 15,21 0 1,22-21-16,-22 0 15,21 0-15,1 0 0,-1 0 0,21 0 16,-20 0-16,20 0 0,-20 0 16,20 0-16,-21-21 0,1 21 0,-1-21 15,0 21-15,-20-22 0,20 1 0,-21 21 16,-21-21-16,0 0 16,-21 21-1,0 0 1,0 0-16,-1 0 0,1 0 15,0 21-15,0-21 0,21 21 0,-21 0 16</inkml:trace>
  <inkml:trace contextRef="#ctx0" brushRef="#br1" timeOffset="-72901.51">5038 13187 0,'0'0'0,"0"21"0,0 0 0,0 0 15,0 1-15,0-1 16,0 0-16,0 21 0,-22-21 16,22 22-16,0-1 0,0 22 0,-21-1 15,0 1-15,0-1 0,0 22 0,0-22 16,-1 22-16,1 0 0,0-1 16,0 1-16,0 0 0,0-1 0,-1 1 15,22 21-15,-21-22 0,0 1 16,0-21-16,0 20 0,0-20 0,-1-1 15,22 1-15,-21-22 0,21 22 0,-21-43 16,21 21-16,0-21 0,0 0 0,-21 1 16,0-22-1,21-22-15,0 1 16,0-21-16,0 21 0,0-22 0,0 1 16,0 0-16,0-1 0</inkml:trace>
  <inkml:trace contextRef="#ctx0" brushRef="#br1" timeOffset="-72528.72">4762 14415 0,'0'0'0,"0"-22"0,0 1 16,-21 21-1,0 0-15,0 0 0,0 0 16,-22 0-16,22 0 0,-21 21 0,0-21 16,-1 22-16,22-1 0,-21 0 0,21 0 15,-22 0-15,22-21 0,0 21 0,0 1 16,42-22 15,0 0-31,0 0 0,0-22 0,22 1 16,-1 0-16,0 0 0,1 0 0,20 0 15,-20-1-15,20 1 0,-21 0 16,1 0-16,20 0 0,-20 21 0,-1 0 16,0 0-16,1 0 0,-1 21 15,-21 0-15,21 0 0,-20 0 0,-1 1 16,0 20-16,-21-21 0,0 0 0,0 22 15,0-22-15,0 0 0,0 21 0,0-21 16,0 1-16,0-1 0,0 0 0,0-42 31,0 0-31,21-22 16,-21 1-16,21 0 0,-21-1 0,21-20 16,1-1-16</inkml:trace>
  <inkml:trace contextRef="#ctx0" brushRef="#br1" timeOffset="-71128.53">4657 10880 0,'-22'0'0,"1"0"16,21-21 15,21-1-15,1 22-16,-1-21 0,21 0 15,0 0-15,-20 0 0,20 0 16,-21-1-16,21 1 0,-20 0 0,-1 0 16,-21 0-16,0 0 0,0-1 15,-21 1-15,-1 21 0,-20 0 16,0 0-16,-1 0 0,1 21 0,0 1 16,-1-1-16,-20 0 0,21 0 15,-1 0-15,22 0 0,-21 22 0,21-22 16,-1 0-16,1 0 0,21 0 0,0 1 15,0-1-15,0 0 0,21 0 16,1-21-16,20 21 16,0-21-16,-21 21 0,22-21 0,-1 0 15,0 0-15,1 22 0,-1-22 0,-21 0 16,22 0-16,-22 0 0,0 0 0,-21 21 16,0 0-1,-21-21-15,-22 21 0,22-21 16,-21 21-16,0 0 0,-1 1 0,1-1 15,0 21-15,-1-21 0,1 22 0,0-1 16,20-21-16,-20 21 0,21 1 16,21-22-16,0 0 0,0 0 0,0 0 15,0 1-15,0-1 0,21-21 0,0 0 16,22 0-16,-22 0 0,21 0 0,-21 0 16,22 0-16,-1-21 0,0 21 15,1-22-15,-1 1 0,0 0 0,1 0 16,-1-21-16,0 20 0,-21 1 0,22 0 15,-22 0-15,-21 0 0,21 0 0,-21-1 16,-21 44 15,0-1-31,21 0 0,-21 0 16,-1 0-16,1 0 0,0 1 0,21-1 16,-21 21-16,21-21 0,-21-21 0,21 21 15,0 1-15,0-1 0,0 0 16,21-42 15,0 0-31,0-1 16,0 1-16,1-21 0,-22 21 0,21 0 15,0-22-15,0 1 0,0 21 16,0-22-16,1 22 0,-1 0 16,0 0-16,0 21 0,0 0 0,0 0 15,1 0-15,-1 21 0,-21 0 0,0 0 16,21 1-16,-21-1 0,0 0 15,0 21-15,0-21 0,0 1 0,0-1 16,0 0-16,0 0 0,-21 0 0,21 0 16,-21 1-16,21-1 0,21-21 31,0 0-15,0-21-16,-21-1 0,21 1 0,0 0 15,22 0-15,-22 0 0,0 0 0,0-22 16,0 22-16,1 0 0,-1-21 15,0 20-15,0 22 0,0-21 0,0 21 16,1 21 0,-22 1-16,0-1 15,0 0-15,0 0 0,0 0 0,0 22 16,0-22-16,0 0 0,0 0 0,0 0 16,21 0-16,-21 1 0,21-1 15,0-21-15,-21 21 0,21-21 0,0 0 16,1 0-16,-1 0 0,0 0 0,0 0 15,0 0-15,0 0 0,1-21 0,-1 0 16,0 21-16,0-22 0,0 1 0,0 0 16,-21-21-16,0 21 0,22-1 15,-22-20-15,21 21 0,-21-21 16,0 20-16,0 1 0,0 0 0,0 0 16,0 42-1,0 21-15,0-20 16,0 20-16,-21 0 0,-1 1 15,22-1-15,-21 0 0,0 1 0,21 20 16,-21-21-16,0 1 0,0-1 0,21 0 16,-22 1-16,1-1 0,0 0 0,0-20 15,21 20-15,0-21 0,0 21 16,0-20-16,0-1 0,21-42 31,0-1-31,0 1 16</inkml:trace>
  <inkml:trace contextRef="#ctx0" brushRef="#br1" timeOffset="-70877.21">5927 11240 0,'0'0'0,"21"-22"0,-21 1 0,0 0 16,0 0-16,21 0 16,0 21-16,0 0 15,0 0-15,1 0 0,-1 21 16,21 0-16,-21-21 0,0 21 0,1 0 15,-22 1-15,0-1 0,0 21 0,0-21 16,0 0-16,0 1 0,-22 20 16,-20-21-16,21 0 0,-21 0 0,20 1 15,-20-1-15,0-21 0,-1 21 0,22 0 16,-21-21-16,21 21 0,0-21 0,21-21 31,21 0-31,0 0 16</inkml:trace>
  <inkml:trace contextRef="#ctx0" brushRef="#br1" timeOffset="-70627.35">6667 10626 0,'0'0'0,"0"-21"0,22 21 16,-22 21-1,0 0-15,-22 0 0,1 21 16,0-20-16,0 20 0,0 0 15,0 1-15,-1-1 0,1 0 0,0 1 16,0 20-16,-21-21 0,20 1 0,1 20 16,0-20-16,0-1 0,0 0 0,21 1 15,-21-1-15,-1-21 0,22 0 16,-21 22-16,21-22 0,0 0 16,21-21-1,1 0-15,-1-21 16</inkml:trace>
  <inkml:trace contextRef="#ctx0" brushRef="#br1" timeOffset="-69861.26">6646 11218 0,'0'0'0,"0"-21"0,0 42 47,-21-21-47,0 22 0,0 20 0,0-21 15,21 0-15,-22 0 0,22 1 0,-21 20 16,21-21-16,0 0 0,0 0 15,0 1-15,0-1 0,0 0 0,0 0 16,21 0-16,1-21 0,-1 0 16,0 21-16,21-21 0,-21 0 0,1 0 15,20 0-15,0 0 0,-21 0 0,22-21 16,-22 0-16,0 0 0,21 21 0,-42-21 16,22-22-16,-22 22 0,0 0 0,0 0 15,0-21-15,0-1 0,-22 22 0,1-21 16,-21 21-16,21-1 0,-22 1 15,1 21-15,21 0 0,-21 0 0,-1 0 16,22 0-16,-21 21 0,21 1 16,-1-1-16,1 0 0,0 0 0,21 0 15,0 0-15,0 1 0,0-1 0,0 0 16,0 0-16,21 0 0,0 0 16,22-21-16,-22 0 0,21 22 0,-21-22 15,22 0-15,-1 0 0,0 0 0,1 0 16,20 0-16,-20-22 0,-1 1 0,0 21 15,-21-21-15,22 0 0,-22 0 0,0 0 16,0 21-16,0-22 0,-21 1 0,0 0 16,0 0-1,0 42 1,0 0-16,-21 0 16,21 1-16,-21-1 15,0 0-15,21 0 16,0 0-1,21-21-15,0 0 16,0 0-16,1 0 0,-1 0 0,0-21 16,21 21-16,-21-21 0,1 0 0,-1 0 15,21 21-15,-21-22 0,-21 1 0,21 0 16,1 0-16,-22 0 0,21 0 0,-21-1 16,0 44 15,0-1-16,-21 0-15,21 0 0,-22 0 0,1 0 16,21 22-16,0-22 0,-21 21 0,0-21 16,0 1-16,21 20 0,0-21 0,-21 21 15,-1-20-15,1-1 0,21 21 0,-21-21 16,0 0-16,0 1 0,0-1 0,21 0 16,-22 0-16,1 0 0,0-21 15,21 21-15,0-42 31</inkml:trace>
  <inkml:trace contextRef="#ctx0" brushRef="#br1" timeOffset="-69325.35">7641 11409 0,'0'21'16,"21"-21"-1,0-21-15,1 0 16,-1 21-16,-21-21 0,21-1 0,0 22 16,-21-21-16,21 0 0,-21 0 15,0 0-15,0 0 0,0-1 16,0 1-16,0 0 0,0 0 0,0 0 16,0 0-16,-21 21 15,0 0-15,0 21 0,0 0 16,-1 0-16,22 0 0,-21 0 0,0 22 15,21-22-15,-21 0 0,21 21 16,0-20-16,0-1 0,0 21 0,0-21 16,0 0-16,0 1 0,21-1 0,0-21 15,0 21-15,1-21 0,-1 0 0,0 21 16,21-21-16,-21 0 0,22 0 0,-1 0 16,0 0-16,-20 0 0,20 0 0,0-21 15,-21 0-15,22 21 0,-22-21 0,0-1 16,0 1-16,0 0 0,-21-21 15,22 21-15,-22-22 0,0 22 16,0-21-16,0 21 0,0-1 0,-22 1 16,1 0-16,0 21 0,0 0 15,0 0-15,0 21 0,-1 0 0,1 1 16,0-1-16,0 0 0,21 21 0,0-21 16,0 1-16,0-1 0,0 0 15,0 0-15,0 0 0,0 0 0,0 1 16,21-1-16,0-21 0,0 21 0,1-21 15,20 0-15,-21 0 0,0 0 0,0 0 16,1 0-16,-1 0 0,0 0 0,21 0 16,-21 0-16</inkml:trace>
  <inkml:trace contextRef="#ctx0" brushRef="#br1" timeOffset="-68608.72">6837 12785 0,'0'0'0,"-43"0"0,-62 42 15,62-42-15,1 0 16,21 21-16,-22-21 0,1 0 0,21 0 16,0 0-16,0 0 0,21 21 15,21-21 1,0 0-16,21 0 15,22-21-15,-1 21 0,22-21 0,0 0 16,-1 21-16,22-21 0,0 0 0,21-1 16,0 1-16,0 0 0,0 0 0,21 0 15,0-22-15,0 22 0,-21 0 0,22 0 16,-22-21-16,0 20 0,0 1 16,-22 0-16,-20-21 0,0 21 0,-1-1 15,-20 1-15,-22 0 0,1 0 0,-1 0 16,-21 21-16,-21-21 0,0-1 15,0 1-15,-21 21 16,-21 0-16,20 0 0,1 0 16,-21 0-16,0 0 0,20 0 0,-20 0 15,0 0-15,21 0 0,-22 0 16,22 0-16,0 0 0,21 21 16,0 1-16,21-22 15,0 0-15,22 0 0,-1 0 16,0 0-16,1 0 0,-1 0 0,21 0 15,-20 21-15,-1-21 0,0 21 0,1-21 16,-22 21-16,0 0 0,0 0 16,-21 1-16,0-1 0,0 0 0,-21 0 15,0 0-15,0 22 0,-22-22 16,1 0-16,0 21 0,-1-21 0,1 1 16,0 20-16,-1-21 0,1 0 0,21 0 15,-21 1-15,20-22 0,1 0 0,21 21 16,21-42-1,22-1-15</inkml:trace>
  <inkml:trace contextRef="#ctx0" brushRef="#br1" timeOffset="-68305.61">10266 11261 0,'0'0'15,"-21"-21"-15,-1 21 0,22 21 16,0 0-16,0 21 16,0 1-16,0-1 0,0 0 15,0 22-15,0-22 0,0 22 0,0-22 16,0 21-16,0-20 0,0-1 0,0 0 15,0 1-15,0-1 0,0 0 0,-21-20 16,0 20-16,21-21 0,-21 0 0,0 0 16,21 1-16,-21-22 0,-1 0 15,1 0-15</inkml:trace>
  <inkml:trace contextRef="#ctx0" brushRef="#br1" timeOffset="-67928.82">9948 11578 0,'0'0'0,"-21"-63"0,21 20 16,0 1-16,0 0 0,0-1 0,0 1 16,21 0-16,0-1 0,22 22 0,-22-21 15,21 21-15,22 21 0,-22 0 16,22 0-16,-22 0 0,21 42 0,1-21 16,-1 22-16,1 20 0,-1-21 15,1 22-15,-1-22 0,-20 22 0,-1-22 16,0 22-16,-20-22 0,-1 0 0,-21 1 15,0-1-15,0 0 0,0-21 0,0 1 16,-21-1-16,-1 0 0,1 0 0,0 0 16,0-21-16,0 0 0,0 0 0,-1 0 15,1 0-15,0-21 0,0 0 0,21 0 16,0 0-16,-21-1 0,21 1 0,0-21 16,0 21-16,0-22 0,0 1 15,21 0-15,0-22 0,-21 22 16,21-22-16,0 22 0,22-21 0,-22 20 15,0 1-15,0 0 0,0 20 0,1 1 16,-1 0-16,0 21 0,0 0 0,0 0 16,0 0-16,-21 21 0,22 0 0,-22 1 15,21 20-15,-21-21 0,0 0 0</inkml:trace>
  <inkml:trace contextRef="#ctx0" brushRef="#br1" timeOffset="-67185.95">11218 11748 0,'0'21'0,"0"-42"0,21 63 0,1-42 0,-1 0 16,0 0-16,0 0 0,0 0 16,0-21-16,1 0 0,-1-1 15,-21 1-15,0 0 0,21 0 0,-21 0 16,0 0-16,-21 21 16,0 0-16,-1 0 0,1 21 15,0 0-15,-21 0 0,21 0 16,-1 0-16,1 22 0,-21-22 0,21 0 15,0 21-15,-1-20 0,1-1 0,0 0 16,0 0-16,21 0 0,0 0 0,0 1 16,21-22-1,0 0-15,0 0 0,1 0 16,-1 0-16,0-22 0,0 22 0,21-21 16,-20 0-16,-1 0 0,0 0 15,0 0-15,0-1 0,-21 1 0,21 0 16,1 0-16,-1-21 0,-21 20 0,21 1 15,-21 0-15,0 42 16,0 0 0,0 1-16,0-1 0,0 0 15,0 0-15,0 0 0,0 0 0,0 1 16,0-1-16,0 0 0,0 0 16,21-21-16,0 21 15,0-21-15,1 0 16,-1 0-16,0-21 0,0 0 15,0 21-15,0-21 0,1 0 0,-1-1 16,0 22-16,0-21 0,0 0 0,-21 0 16,21 0-16,1 0 0,-1-1 0,-21 44 47,0-1-47,0 0 0,0 0 15,0 0-15,0 0 0,0 1 16,0-1-16,0 0 15,21-21-15,0 21 0,0-21 0,0 0 16,1 0-16,-1 0 0,0 0 16,21 0-16,-21 0 0,1 0 0,20-21 15,-21 0-15,0 21 0,0-21 0,1-1 16,20 1-16,-21 0 0,0 21 0,0-21 16,-21 0-16,22 0 0,-22-1 0,21 22 15,-21 22 1,-21-1-1,-1 0-15,1 0 0,0 21 0,0-20 16,0-1-16,21 0 0,-21 0 16,-1 21-16,1-20 0,-21-1 0,21-21 15,-22 21-15</inkml:trace>
  <inkml:trace contextRef="#ctx0" brushRef="#br1" timeOffset="-66652.75">5821 12658 0,'0'0'15,"-170"106"1,128-64-16,42-21 0,0 0 0,42 0 15,1-21-15,20 22 0,22-22 0,21 0 16,0 0-16,21 0 0,0 0 0,21 0 16,0 0-16,21 0 0,-21 0 0,1 0 15,20-22-15,0 22 0,-21-21 0,22 21 16,-22 0-16,0-21 0,-21 21 16,21 0-16,-42 0 0,21-21 0,-42 21 15,21-21-15,-43 21 0,1 0 0,-1 0 16,-21-21-16,-20 21 0,-1 0 0,-42-22 15,-1 22-15,-20 0 16,21 0-16,-21 0 0,-1 0 16,22 0-16,-21 0 0,21 0 0,-1 0 15,1 0-15,0 0 0,21 22 32,21-22-32,0 21 0,1 0 0,20 0 15,0 0-15,1 0 0,-1 1 0,0 20 16,1-21-16,20 21 0,-21-20 0,1 20 15,-22 0-15,21 1 0,-21-22 0,1 21 16,-22 0-16,0-20 0,0 20 0,-43-21 16,22 21-16,-21-20 0,21 20 15,-22-21-15,1 0 0,0 0 16,-1 1-16,22-22 0,0 0 0,0 0 16</inkml:trace>
  <inkml:trace contextRef="#ctx0" brushRef="#br1" timeOffset="-65373.09">10499 13187 0,'42'0'0,"-84"0"0,105 0 0,-42 0 0,0 0 16,1-21-16,-22 0 15,0-1 1,-22 22-16,1-21 0,0 0 0,0 21 15,0-21-15,0 21 0,-22 0 0,22 0 16,0 0-16,-21 0 0,20 0 0,-20 0 16,21 0-16,0 21 0,0 0 0,-1 22 15,1-22-15,0 0 0,0 21 0,21-21 16,-21 1-16,21-1 0,0 0 0,0 0 16,0 0-16,0 0 0,0 1 15,21-22-15,0 0 16,0 0-16,0 0 0,1 0 0,-1 0 15,0 0-15,21-22 0,-21 22 0,1-21 16,20 0-16,-21 0 0,0 0 0,0 0 16,1-1-16,-1 1 0,0 0 15,0 0-15,-21 0 0,0 42 32,0 0-17,-21 0-15,21 0 0,-21 1 0,21-1 16,0 0-16,0 0 0,0 0 0,0 0 15,0 1-15,21-1 0,0-21 16,0 0-16,22 21 0,-22-21 0,21 0 16,0 0-16,22 0 0,-22 0 0,22 0 15,-22 0-15,22-21 0,-22 21 16,0-21-16,1-1 0,-1 22 0,-21-21 16,21 0-16,-20 0 0,-1 0 0,-21 0 15,0-1-15,0 1 0,0 0 16,0 0-16,-21 21 0,-1-21 0,1 21 15,-21 0-15,21 0 0,-22 0 0,1 0 16,21 0-16,-21 21 0,-1 0 0,22 0 16,-21 0-16,21 1 0,-1-1 0,1 0 15,21 0-15,0 0 0,0 0 0,0 1 16,0-1-16,0 0 0,21-21 16,1 0-16,20 21 0,-21-21 0,0 0 15,22 0-15,-1 0 16,-21 0-16,21 0 0,-20-21 0,20 21 15,-21-21-15,21 0 0,-20-1 0,-1 1 16,0 0-16,0 0 0,-21 0 0,21-22 16,-21 22-16,0-21 0,0 0 0,21-1 15,-21 1-15,0 0 0,0-1 0,0 1 16,-21 0-16,21 20 0,-21-20 0,0 21 16,21 0-16,0 0 0,-21 21 0,0 0 15,-1 0-15,22 21 16,0 0-16,-21 0 0,21 21 0,0-20 15,0 20-15,0 0 0,0 1 0,0-1 16,0 0-16,21-21 0,1 22 16,-1-1-16,-21-21 0,42 22 0,-21-22 15,0 0-15,22 0 0,-22 0 0,21 0 16,1 1-16,-1-22 0,0 0 0,1 21 16,-1-21-16,21 0 0,-20 0 0,-1 0 15,0 0-15,-20-21 0,20 21 0,-21-22 16,0 1-16,0 0 0,1 0 15,-22 0-15,0 0 0,0-1 0,0 1 16,0-21-16,0 21 0,0 0 0,0-1 16,-22 1-16,1 0 0,0 21 0,0 0 15,-21 0-15,20 0 0,1 0 0,0 21 16,-21 0-16,21 1 0,-1-1 16,22 0-16,-21 0 0,21 0 0,0 22 15,0-22-15,0 0 0,0 0 0,0 0 16,0 0-16,21 1 0,-21-1 15,22-21-15,-1 0 0,0 0 0,0 0 16,0 0-16,22 0 0,-22 0 0,0 0 16,0 0-16,0-21 0,0-1 15,1 1-15,-1 0 0,0 0 0,0 0 16,-21 0-16,0-22 0,21 1 0,0 0 16,-21-1-16,0-20 0,0 20 0,22-20 15,-22 21-15,21-22 0,-21 22 0,0-1 16,0 1-16,0 21 0,0 0 15,0 0-15,-21 42 16,21 21-16,-22-21 0,22 22 0,0 20 16,-21-21-16,21 1 0,-21 20 15,21-20-15,-21 20 0,21-21 0,0 1 16,0-1-16,0 0 0,0 1 0,0-22 16,0 0-16,0 21 0,0-20 0,0-1 15,21 0-15,0-21 16</inkml:trace>
  <inkml:trace contextRef="#ctx0" brushRef="#br1" timeOffset="-64805.9">6731 13483 0,'0'0'0,"0"21"0,21-21 15,0 22-15,22-1 0,20-21 0,1 21 16,-1 0-16,22 0 0,-1-21 15,22 21-15,0 1 0,0-1 0,0 0 16,21 0-16,0 21 0,-21-20 0,21-1 16,-22 0-16,1 0 0,21 0 0,-21 0 15,0 1-15,0-1 0,0-21 0,-22 21 16,1-21-16,-22 21 0,1-21 0,-22 0 16,1 0-16,-1 0 0,-21 0 15,-42 0 1,-21 0-16,20 0 15,1 0-15,-21 0 0,0 0 0,20 0 16,-20-21-16,21 21 0,0 0 0,0-21 16,-1 21-16,22-21 15,22 21-15,-1 0 0,0 0 16,0 0-16,0 0 0,22 0 16,-1 21-16,-21 0 0,21 0 0,1 0 15,-22 0-15,0 1 0,0-1 0,0 21 16,-21-21-16,0 0 0,0 1 0,0-1 15,-21 0-15,0 0 0,0 0 0,0 0 16,-22 1-16,22-1 0,-21 0 16,0-21-16,-1 21 0,22-21 0,0 0 15,-21 0-15</inkml:trace>
  <inkml:trace contextRef="#ctx0" brushRef="#br1" timeOffset="-64036.81">10350 14245 0,'0'0'0,"43"0"0,-22 0 0,-21-21 32,-21 21-32,0-21 0,-1 21 15,1 0-15,0-21 0,0 21 0,-21 0 16,20 0-16,-20 0 0,21 21 15,-21-21-15,20 21 0,-20 0 0,21 0 16,0 1-16,0 20 0,-1-21 0,1 0 16,0 0-16,21 1 0,0-1 0,0 0 15,0 0-15,21-21 16,0 21-16,1-21 0,-1 0 16,21 0-16,-21 0 0,22 0 0,-1-21 15,-21 0-15,21 21 0,1-21 0,-1 0 16,-21 21-16,22-22 0,-22 1 15,0 0-15,0 0 0,0 21 16,-21-21-16,0 0 16,0 42-1,0 0-15,-21 0 0,0 0 16,21 0-16,-21 1 0,21-1 0,0 0 16,0 0-16,0 0 0,0 0 0,0 1 15,0-1-15,21 0 0,0-21 0,0 21 16,0-21-16,1 0 0,20 0 0,-21 0 15,21 0-15,1 0 0,-1 0 16,0 0-16,1 0 0,-22-21 0,21 21 16,1-21-16,-1 0 0,-21 21 15,0-22-15,22 1 0,-43 0 0,0 0 16,0-21-16,0 20 0,0 1 0,0-21 16,-22 21-16,1 0 0,0-1 0,-21 1 15,21 0-15,-1 21 0,-20 0 0,21 0 16,-21 0-16,20 0 0,1 0 0,0 0 15,21 21 1,0 0-16,0 1 0,0-1 0,0 0 16,21 21-16,-21-21 0,21 22 15,1-1-15,-1-21 0,-21 22 0,0-1 16,21 0-16,-21 22 0,21-22 0,-21 0 16,0 1-16,0 20 0,0 1 15,0-22-15,0 22 0,-21-1 0,0 1 16,0-1-16,-1 1 0,1-1 0,-21 1 15,21-22-15,-22 0 0,22 1 0,0-1 16,0 0-16,0-21 0,0 1 0,-1-22 16,1 0-1,21-22-15,0 1 0,0 0 16,21 0-16,1-21 0,-1-1 0</inkml:trace>
  <inkml:trace contextRef="#ctx0" brushRef="#br1" timeOffset="-63709.01">11282 14669 0,'0'0'15,"0"-22"1,21 22-16,0-21 0,0 0 16,0 0-16,1 21 0,-22-21 15,21 0-15,0-1 0,0 1 0,-21 0 16,21 0-16,-21 0 0,21-22 0,-21 22 15,0 0-15,0 0 0,0 0 0,0 0 16,-21 21-16,0 0 16,0 0-16,0 0 0,-22 0 0,22 42 15,-21-21-15,21 0 0,-22 22 0,22-22 16,0 21-16,0 0 0,0-20 16,21-1-16,0 21 0,0-21 0,0 0 15,0 1-15,21-1 0,0-21 0,0 0 16,22 0-16,-22 0 0,21 0 0,-21 0 15,22 0-15,-1 0 0,0-21 0,1-1 16,-1 1-16,21 0 0,-20 0 0</inkml:trace>
  <inkml:trace contextRef="#ctx0" brushRef="#br1" timeOffset="-63041.26">6562 13568 0,'0'0'0,"-22"0"0,-20 0 16,0 0-16,-1-21 0,22 21 0,-21 0 15,21 0-15,21 21 16,0 0-16,21 0 0,21 0 16,1 22-16,20-1 0,1 0 15,-1 1-15,22 20 0,21-20 0,-22 20 16,43 1-16,-21-1 0,0 1 15,21-1-15,-21 1 0,21-1 0,-21 1 0,21-1 16,-22 1-16,1-22 0,0 21 0,0-20 16,0-1-16,-22 0 0,1 1 15,0-1-15,-1-21 0,-20 22 0,-1-22 16,1 0-16,-22 0 0,1 0 0,-1-21 16,-21 21-16,0-21 0,0 0 0,1 0 15,-22 22-15,21-22 0,-42 0 47,21-22-47,-22 22 0,1-21 0,21 0 16,-21 0-16,21 0 0,-21 0 15,0-1-15,21 1 0,21 42 47,0 1-47,0-1 0,0 0 16,1 0-16,-1 0 0,0 0 0,0 22 15,-21-22-15,0 0 0,0 0 16,0 0-16,0 1 0,0-1 0,0 0 16,-21-21-16,0 21 0,0 0 0,-1-21 15,1 21-15,0-21 0,0 0 0,0 0 16</inkml:trace>
  <inkml:trace contextRef="#ctx0" brushRef="#br1" timeOffset="-62065.82">9969 15198 0,'0'0'15,"22"0"-15,-1-64 0,-21 43 16,0 0-16,0 0 0,0 0 15,-21-1-15,-1 1 0,1 0 0,0 21 16,-21-21-16,-1 21 0,1 0 0,0 0 16,-1 0-16,1 21 0,-21 0 0,20 0 15,1 1-15,0 20 0,-1-21 0,22 21 16,0 22-16,0-22 0,0 1 0,21-1 16,0 0-16,0 22 0,0-22 15,0-21-15,0 22 0,21-1 0,0-21 16,21 0-16,-21 0 0,22 1 15,-1-1-15,0-21 0,1 0 0,-1 0 16,0 0-16,1 0 0,-1 0 0,0 0 16,1 0-16,-1-21 0,-21-1 0,22 1 15,-22 0-15,21 0 0,-21 0 0,-21 0 16,21-1-16,-21 1 0,0 0 0,0 0 16,0 0-16,-21 21 15,0 21 1,21 0-16,-21 0 0,21 0 15,0 1-15,0-1 0,0 0 16,0 0-16,0 0 0,0 22 0,21-22 16,0 0-16,0 0 0,1 0 15,-1-21-15,0 0 0,0 0 0,0 0 16,0 0-16,1 0 0,20 0 0,-21 0 16,0-21-16,0 21 0,1-21 0,-1 21 15,0-21-15,-21 0 0,21-1 0,-21 1 16,0 0-16,0 0 0,0 0 0,0-22 15,-21 22-15,0 0 0,0 0 0,-1 0 16,1 0-16,0-1 0,-21 22 16,21 0-16,-1 0 0,1 0 15,0 0-15,0 22 0,0-1 0,21 0 16,-21 0-16,21 0 0,0 0 0,0 1 16,0-1-16,0 0 0,0 0 0,0 0 15,21 0-15,0-21 0,0 22 0,0-22 16,0 0-16,1 0 0,-1 0 0,0 0 15,0 0-15,21 0 0,-20 0 0,-1 0 16,0-22-16,0 1 0,21 21 0,-20-21 16,-1 0-16,0 0 0,0 0 0,0 21 15,0-22-15,1 22 0,-1 0 16,0 0-16,0 0 16,-21 22-16,21-1 15,-21 0-15,21-21 0,1 21 0,-22 0 16,21 0-16,0 1 0,0-22 0,0 21 15,0-21-15,1 0 0,-1 0 0,0 0 16,0 0-16,0 0 0,0-21 0,1-1 16,-1 1-16,0 21 0,-21-42 0,0 21 15</inkml:trace>
  <inkml:trace contextRef="#ctx0" brushRef="#br1" timeOffset="-61309.45">6816 13843 0,'0'0'0,"-22"0"16,1 0 0,21-21-16,-21 21 0,21 21 15,0 0-15,0 0 16,0 22-16,0-22 0,0 21 0,21 22 15,0-1-15,22 1 0,-1-1 0,0 22 16,1 0-16,20-1 0,1 1 16,-1 0-16,1-1 0,20 1 0,1 0 15,0-1-15,-1-20 0,1 20 0,0 1 16,-1-21-16,1-1 0,-21 22 0,20-43 16,-20 22-16,-1-1 0,1-21 15,-1 1-15,1-1 0,-22 0 0,0-20 16,1 20-16,-22-21 0,21 0 0,-21-21 15,-21 21-15,0 1 0,0-1 0,0 0 16,0 0 0,-21-21-1,0 0-15,0 0 0,0 0 16,0-21-16,-1 21 0,22-21 16,-21 0-16,0-1 0,0 22 0,-21-21 15,20 0-15,1 0 0,0 0 0,-21 0 16,21-1-16,-22 1 0,22-21 0,0 42 15,0-21-15,0 0 0,-1 21 16,1 0-16,0-22 0,21 44 16,21-1-1,0-21-15,1 21 0,-1 0 0,21 0 16,0 0-16,-20 1 0,20-1 16,0 0-16,1 0 0,-1 0 0,0 0 15,1 1-15,-22-22 0,21 21 0,-21-21 16,0 0-16,1 0 0,-1 0 0,0 0 15,-21-21 17,0-1-17,21 1-15</inkml:trace>
  <inkml:trace contextRef="#ctx0" brushRef="#br1" timeOffset="-60117.58">8699 15706 0,'-21'0'16,"0"-21"-16,0 21 0,0 0 15,0-22-15,-1 22 16,1-21-16,21 42 16,0 1-16,0-1 15,0 0-15,0 0 16,0 0-16,21 0 0,-21 22 0,0-22 16,0 0-16,0 0 0,0 0 0,0 1 0,0-1 15,-21-21-15,21 21 0,-21 0 16,0-21-16,0 0 0</inkml:trace>
  <inkml:trace contextRef="#ctx0" brushRef="#br1" timeOffset="-59437.97">9483 16129 0,'0'0'0,"21"-21"16,-21 0-1,0 42 17,0 0-32,0 0 0,0 22 0,0-1 15,0 21-15,0-20 0,0 20 0,0-20 16,-21 20-16,21 1 0,-22-22 0,22 21 16,0-20-16,0 20 0,0-20 0,-21-1 15,21 0-15,-21-21 0,21 22 0,-21-22 16,21 0-16,0 0 15,0-42 1,0 0-16,0 0 16,0-22-16,21 22 0,0-21 0,-21-22 15,21 22-15</inkml:trace>
  <inkml:trace contextRef="#ctx0" brushRef="#br1" timeOffset="-59205.1">9483 16383 0,'21'-42'0,"-42"296"0,21-466 0,21 127 0,-21 43 0,0 0 15,0-1-15,0 22 0,0-21 0,21 21 16,-21 0-16,21 21 0,-21-22 0,21 22 15,0 0-15,1 0 0,-1 0 16,0 0-16,0 0 0,0 22 0,22-22 16,-22 21-16,0 0 0,-21 0 15,21 21-15,-21-20 0,0-1 0,0 0 16,0 0-16,0 0 0,0 0 0,-21 1 16,21-1-16,-42 0 0,20-21 0,1 21 15,0 0-15,0-21 0,0 21 0,0-21 16,-1 0-16,22-21 15,22 21 1,20-21-16,-21 0 0,21-21 0,1 20 16</inkml:trace>
  <inkml:trace contextRef="#ctx0" brushRef="#br1" timeOffset="-58448.53">10350 15981 0,'0'0'0,"22"42"15,-22-21-15,0 22 16,0-22-16,0 21 0,-22-21 15,1 22-15,21-22 0,-21 21 0,0-21 16,0 1-16,0-1 0,21 21 0,-22-21 16,1 0-16,0-21 0,21 22 0,0-1 15,0-42 17,21 21-32,0-22 0,1 1 15,-1 0-15,0 0 0,0 0 0,-21 0 16,21-1-16,0 1 15,-21 0-15,22 21 0,-1 0 16,0 21-16,-21 0 16,0 1-16,21-1 0,0 0 0,-21 0 15,0 0-15,21 0 0,1 1 0,-1-1 16,0-21-16,0 21 16,0-21-16,0 0 0,1 0 0,-1 0 15,0 0-15,0 0 0,0 0 16,0-21-16,1 21 0,-1-21 0,0 21 15,0-22-15,0 1 0,0 21 0,1-21 16,-1 21-16,0 0 0,0-21 0,0 21 16,0-21-16,-21 0 31,-21-1-15,0 22-1,21 22 16,0-1-15,0 0-16,-21 0 16,21 0-16,-21 0 0,21 1 15,-21-22-15,21-22 47,21 1-31,0 0-16,0 0 0,0 0 15,0 21-15,-21-21 0,22-1 0,-1 22 16,0 0-16,-21-21 0,21 21 0,0 0 16,0 21-1,1-21-15,-22 22 0,21-1 16,0 0-16,0-21 0,-21 21 0,21-21 16,0 21-16,1-21 0,-1 21 15,0-21-15,0 0 16,-21-21-1,0 0-15,0 0 16,0 0-16,0-22 0,0 22 16,-21-21-16,21 21 0</inkml:trace>
  <inkml:trace contextRef="#ctx0" brushRef="#br1" timeOffset="-44628.16">15473 11642 0,'21'0'15,"-21"-21"1,21-1 0,0 22-16,-21-21 0,21 0 15,1 0 1,-1 21-16,-21-21 0,0 0 15,21 21-15,-21-22 0,0 1 16,0 0 0,21 0-1,-21 0 1,-21 21 31,0 0-32,0 0-15,21 21 16,0 0 0,-22-21-1,22 21-15,0 0 16,0 1-16,0-1 16,0 0-16,0 0 15,22-21-15,-1 21 0</inkml:trace>
  <inkml:trace contextRef="#ctx0" brushRef="#br1" timeOffset="-43641.86">15748 11684 0,'0'-21'16,"0"0"-1,0 0-15,0-1 16,21 22-16,-21-21 16,21 21-16,-21-21 0,0 0 15,0 0 1,0 0 0,-21 21 15,0 0-31,0 0 0,0 21 15,-1-21-15,1 21 0,0 0 16,0 0-16,0-21 0,0 21 0,-1 1 16,-20-1-16,21 0 0,0 0 15,0 0-15,-1 0 0,1 1 0,0 20 16,0-21-16,0 0 0,21 22 0,-21-22 16,-1 21-16,1 0 0,0-20 0,0 20 15,21 0-15,-21 1 0,0-22 0,-1 21 16,1 0-16,0 1 0,0-1 0,0 0 15,0 22-15,-1-22 0,1 1 0,0-1 16,0 0-16,21 22 0,0-22 0,-21 0 16,21 22-16,-21-22 0,21 1 0,0 20 15,0-21-15,0 1 0,0 20 0,0-20 16,21-1-16,0 21 0,0-20 16,21-1-16,-20 0 0,20 1 0,0-1 15,-21 0-15,22 22 0,20-43 0,-20 21 16,20 1-16,-21-1 0,22-21 0,-1 22 15,1-22-15,-1 21 0,1-21 16,21 0-16,-22 1 0,22-1 0,-1 0 16,1-21-16,0 21 0,-1-21 0,1 0 15,21 0-15,-21 0 0,-1 0 0,1 0 16,0 0-16,-22 0 0,22 0 0,-1-21 16,-20 21-16,21-21 0,-22 0 0,1-1 15,-1 1-15,1-21 0,-22 21 0,21 0 16,-20-22-16,-1 22 0,22-21 15,-22 21-15,-21-22 0,21 1 0,1 0 16,-22 20-16,0-20 0,0 0 0,0-1 16,1 1-16,-1 0 0,0-22 0,-21 22 15,0 0-15,0-22 0,0 22 0,0-22 16,0 22-16,0-22 0,0 22 0,-21-21 16,21 20-16,-21-20 0,-1 20 0,1 1 15,0-21-15,21 20 0,-42 1 0,21 0 16,-1-1-16,1-20 0,-21 20 15,21 1-15,-22 0 0,22-22 16,-21 22-16,0 0 0,-1-1 0,1 1 16,0 0-16,-1-1 0,-20 1 0,20 0 15,-20 20-15,21-20 0,-1 21 0,-20 0 16,20 0-16,-20-1 0,21 1 0,-22 0 16,22 21-16,-1 0 0,-20 0 0,-1 0 15,22 0-15,-21 0 0,20 0 0,-20 0 16,20 0-16,-20 0 0,21 21 0,-22-21 15,22 21-15,-1 1 0,-20-22 0,21 21 16,-1 0-16,22 0 0,-21 0 0,21 0 16,-1 1-16,1-1 0,0 0 15,0 0-15,21 0 0,-21 0 0,21 1 0,0-1 16,0 0-16,0 0 0,0 0 16,0 0-16</inkml:trace>
  <inkml:trace contextRef="#ctx0" brushRef="#br1" timeOffset="-42916.95">15155 11642 0,'0'0'0,"-21"0"0,21-21 31,21 21-16,0 0-15,1-22 0,-1 22 16,21 0-16,-21 0 0,22-21 16,-1 21-16,-21 0 0,21 0 0,1-21 15,-22 21-15,0-21 0,0 21 0,0-21 16,1 21-16,-1-21 0</inkml:trace>
  <inkml:trace contextRef="#ctx0" brushRef="#br1" timeOffset="-42581.63">15536 10753 0,'0'0'0,"0"-64"15,0 22-15,0 21 16,0 0-16,0-22 0,0 22 0,0 0 15,0 42 1,0 0-16,0 0 0,0 22 16,0-22-16,0 21 0,0 1 0,0-1 15,0 0-15,0 1 0,0-1 0,0-21 16,0 21-16,0 1 0,0-1 0,0-21 16,0 22-16,-21-22 0,21 21 15,-21-21-15,21 0 0,-21 1 0,21-1 16,0 0-16,0-42 31,0 0-31,0-1 16</inkml:trace>
  <inkml:trace contextRef="#ctx0" brushRef="#br1" timeOffset="-42101.52">15515 10922 0,'0'0'16,"0"-42"-16,0 21 0,0-22 0,0 1 0,0 21 15,0-22-15,0 22 0,0 0 16,0-21-16,0 21 0,0-1 0,21 1 15,0 21-15,1-21 0,-1 21 0,0 0 16,0 0-16,21 0 0,-20 0 0,20 0 16,0 0-16,-21 21 0,22 0 0,-22 1 15,21-1-15,-21 0 0,-21 0 0,0 0 16,0 0-16,0 1 0,0-1 0,0 0 16,-21 0-16,0 0 0,-21-21 15,21 21-15,-22 1 0,22-22 16,-21 0-16,21 21 0,-1-21 0,1 0 15,0 0-15,0 0 0,42 0 32,21 0-17,-20 0-15,20 0 0,-21 0 0,21 0 16,1 0-16,-1 21 0,0 0 0,1-21 16,-1 21-16,-21 0 0,22 1 0,-22-1 15,21 0-15,-21 0 0,-21 0 0,0 0 16,0 1-16,0-1 0,0 0 0,0 0 15,-21 0-15,0-21 0,-21 21 0,-1 1 16,1-22-16,-22 0 0,22 21 0,-21-21 16,-1 0-16,22 0 0,-22 0 0,22 0 15,-22 0-15,43 0 0,-21 0 0,21 0 16,0 0-16,-1 0 0,22-21 16,22 21-1,-1-22-15,0 22 0,0-21 0,21 21 16,1 0-16,-1-21 0,0 21 15,1 0-15,-1-21 0,22 21 0</inkml:trace>
  <inkml:trace contextRef="#ctx0" brushRef="#br1" timeOffset="-40569.62">16616 11049 0,'0'0'0,"21"0"16,21-21-16,-21 21 0,22-64 15,-43 43-15,0 0 16,0 0-16,-21 0 15,-1 21-15,1 0 0,0 0 16,0 0-16,0 0 0,0 0 0,-1 21 16,-20 0-16,21 0 0,0 0 0,-22 1 15,22-1-15,0 0 0,0 0 0,0 0 16,0 0-16,-1 1 0,22-1 0,0 0 16,-21 0-16,21 0 0,0 0 0,0 1 15,21-22-15,1 21 16,-1-21-16,0 0 0,0 0 0,0 0 15,22 0-15,-22 0 0,21 0 0,-21-21 16,0-1-16,22 22 16,-22-21-16,0 0 0,-21 0 0,21 0 15,0 0-15,-21-1 0,22 1 0,-22 0 16,0 0-16,0 0 0,0 0 0,0-1 16,0 1-16,-22 21 15,1 0-15,0 0 0,21 21 16,-21 1-16,21-1 0,-21-21 15,21 21-15,0 21 0,0-21 0,0 1 16,0-1-16,0 0 0,0 0 0,0 0 16,21-21-16,0 21 0,0 1 0,0-22 15,1 0-15,-1 21 0,0-21 0,0 0 16,21 0-16,-20 0 0,-1 0 16,21 0-16,-21-21 0,0 21 0,1-22 15,-1 1-15,0 21 0,0-21 0,0 0 16,0 0-16,-21 0 0,22-1 0,-22 1 15,0 0-15,0 0 0,0 0 0,0 0 16,0 42 15,0 0-31,-22 0 16,1-21-16,0 21 0,21 0 0,0 1 16,-21-1-16,0 0 0,21 0 0,-21-21 15,21 21-15,0 0 0,-22 1 16,44-44 31,-1 22-47,-21-21 0,21 0 15,0 21-15,0-21 0,-21 0 0,21 0 16,1-1-16,-1 1 0,0 0 0,-21 0 16,21 0-16,0 21 0,0-21 0,1 21 15,-1 0-15,-21 21 31,0 0-31,0 0 16,0 0-16,0 0 0,0 1 0,0-1 16,0 0-16,0 0 0,0 0 15,0 0-15,21-21 16,-21 22-16,21-22 0,0 0 16,0 0-16,1 0 0,-1 0 15,0-22-15,-21 1 0,21 21 0,0-21 16,0 0-16,1 0 0,-1 0 0,0-1 15,0 1-15,0-21 0,0 21 0,1-22 16,-1 22-16,0-21 0,0 0 0,0-1 16,0 22-16,1-21 0,-1-1 0,0 22 15,-21 0-15,0 0 0,21 0 0,-21 0 16,21 21-16,-21 21 16,0 0-1,0 0-15,-21 0 0,0 0 0,0 22 16,21-22-16,-21 21 0,-1-21 0,1 22 15,0-1-15,0-21 0,0 22 0,21-22 16,-21 21-16,-1-21 0,22 22 0,0-22 16,-21 0-16,21 0 0,-21 0 0,21 0 15,0 1-15,0-1 16,0-42 15,0-1-31,0 1 0,21 0 16,0 0-16,-21 0 0,22 0 15,-1-22-15,0 22 0,0 0 0,0 0 16,0 0-16,1-1 0,-1 22 0,0-21 16,0 21-16,0 0 0,0 0 15,1 0-15,-1 0 16,-21 21-16,0 1 16,0-1-16,-21-21 15,-1 21-15,1-21 0,0 21 16,0-21-16,0 0 15,0 0-15,-1 0 0,1 0 16,0 0 0,0 0-1,0 0 1,21 21 0,0 0-1,0 1-15,0-1 0,0 0 0,0 0 16,0 0-16,0 0 0,0 1 15,0-1-15,0 0 0,21 0 0,0 0 16,0-21-16,0 21 0,22 1 0,-1-22 16,-21 0-16,22 21 0,-1-21 0,21 0 15,-20 0-15,-1 0 0,-21 0 0,22 0 16,-1 0-16,-21-21 0,21-1 0,-20 1 16,-1 21-16,0-21 0,-21 0 15,0 0-15,21 0 0,-21-1 0,0 1 16,0 0-16,0 0 15,21 42 17</inkml:trace>
  <inkml:trace contextRef="#ctx0" brushRef="#br1" timeOffset="-39694.13">17589 12234 0,'0'0'16,"-42"0"0,21 0-16,0 0 15,63 0 32,-21 0-47,0 0 16,22 0-16,-1-21 0,0 21 0,22 0 15,-22 0-15,22-21 0,-1 0 0,22 21 16,0-21-16,-1 21 0,1-21 0,0 21 16,-1-22-16,1 1 0,0 0 15,-1 0-15,1 0 0,-22 0 0,22-1 16,-21 1-16,20 0 0,-41 0 0,20 0 16,1 0-16,-22-1 0,0 1 0,-21 0 15,1 0-15,-1 21 0,-21-21 0,0 0 31,-21 21-31,-22 0 0,22 0 16,-21 0-16,-1 0 0,1 0 0,0 0 16,-22 0-16,22 0 0,0 0 0,-1 0 15,1 0-15,0 0 0,-1 0 0,22 0 16,0 0-16,0 21 0,0-21 0,-1 0 16,44 0-1,-1 0 1,0 0-16,0 0 0,21 0 0,1 0 15,-1 0-15,0 0 0,1 0 0,-1 0 16,0 0-16,1-21 0,-1 21 0,0 0 16,-20 0-16,20 0 0,-21 0 15,0 0-15,-21 21 16,0 0-16,-21 0 16,0 0-16,0 0 0,0 1 0,-1-1 15,1 0-15,0 0 0,0 0 0,0 0 16,0 1-16,-1-1 0,1 0 0,0 0 15,21 0-15,-21 0 0,21 1 0,-21-22 16,21 21-16,0 0 0,0 0 16,0 0-16,0 0 0</inkml:trace>
  <inkml:trace contextRef="#ctx0" brushRef="#br1" timeOffset="-39053.52">17547 12954 0,'0'-21'0,"0"42"0,0-63 16,21 42 15,0 0-31,1 0 0,20 0 0,-21 0 16,21 21-16,1-21 0,-1 21 0,0 0 16,22 0-16,-22 1 0,22-1 0,-1 0 15,22 0-15,-22 0 0,1 22 0,21-22 16,-1 0-16,-20 0 0,20 0 15,1 0-15,-21 22 0,20-22 16,-20 0-16,-1-21 0,1 21 0,-22 0 0,22 1 16,-22-22-16,-21 0 0,21 0 15,-20 0-15,-1 0 0,-21-22 32,-21 1-32,-1 0 15,1 21-15,0-21 0,-21 21 0,21-21 16,-22 21-16,22 0 0,0-21 0,-21 21 15,20-22-15,1 22 0,0 0 0,0 0 16,0 0-16,0 0 0,42 0 47,0 0-47,0 0 0,0 22 0,0-22 0,1 21 16,-1 0-16,0-21 0,0 21 15,0 0-15,-21 0 0,0 1 16,0-1-16,0 0 0,0 0 0,0 0 15,-21 0-15,-21 1 0,21-1 0,-22 0 16,22 0-16,-21 0 0,-1-21 0,22 21 16,-21-21-16,21 0 0,-22 0 0,22 0 15,0 0-15,0-21 0,0 0 0</inkml:trace>
  <inkml:trace contextRef="#ctx0" brushRef="#br1" timeOffset="-38409.98">19558 11218 0,'0'0'0,"0"-21"0,0 0 0,0 0 15,0 0-15,0 0 0,0-1 16,0 1-16,0 42 16,0 1-16,0-1 15,0 21-15,0 0 0,-21 1 0,0-1 16,21 0-16,-22 22 0,22-22 0,0 1 15,-21-1-15,0 0 0,21 1 0,-21-1 16,21-21-16,0 21 0,-21-20 0,21-1 16,-21 0-16,21 0 0,0 0 15,-22-21-15,1 0 16,21-21-16,0 0 16,0 0-16,0 0 15,0-1-15,0 1 0,21-21 0,1 21 16,-1-22-16,-21 1 0,21 0 15,0-1-15,0 1 0,0 0 0,1-1 16,-1-20-16,21 21 0,-21-1 0,0 1 16,1 0-16,-1 20 0,0 1 0,0 21 15,0 0-15,0 0 16,1 43-16,-22-22 0,21 21 0,-21 0 16,0 1-16,0 20 0,0-20 0,0-1 15,0 21-15,0-20 0,0-1 0,0 0 16,0 1-16,0-1 0,0-21 0,0 22 15,0-22-15,0 0 0,0 0 16,0 0-16,0 0 0,0 1 0,0-1 16,-21-21 15,-1 0-31,22-21 0,-21 21 0,0-22 16</inkml:trace>
  <inkml:trace contextRef="#ctx0" brushRef="#br1" timeOffset="-37269.39">19389 11599 0,'0'0'0,"0"-21"32,21 21-32,0 0 15,21 0-15,-21 0 0,1 0 16,20 0-16,-21 0 0,21 0 0,1 0 16,-1 0-16,0 0 0,22-21 0,-22 21 15,1 0-15,20-21 0,-21 21 0,1-21 16,-1 21-16,0-21 0,1 21 0,-1-22 15,-21 22-15,0 0 0,1-21 0,-44 21 32,1 0-32,0 21 0,0-21 15,-21 22-15,20-1 0,1 0 16,-21 0-16,21 21 0,0-20 16,-1-1-16,1 0 0,0 0 0,21 0 15,-21 0-15,21 1 0,0-1 0,0 0 16,0 0-16,0 0 0,21-21 0,0 21 15,0-21-15,1 0 0,20 0 16,-21 0-16,0 0 0,22 0 0,-22 0 16,21 0-16,0 0 0,-20 0 0,20 0 15,-21-21-15,21 21 0,-20-21 0,20 0 16,-21 21-16,0-21 0,0 0 0,1-1 16,-1 22-16,0-21 0,-21 0 0,0 0 15,0 0-15,0 0 0,0-1 0,0 1 16,-21 21-1,0 0-15,-1 0 0,1 0 16,21 21-16,-21 1 0,0-22 16,0 21-16,21 0 0,-21 0 0,21 0 15,-22 0-15,22 1 0,-21-1 0,21 0 16,0 0-16,0 0 0,0 0 16,0 1-16,0-1 0,21-21 15,1 21-15,-1-21 0,0 0 16,21 0-16,-21 0 0,1 0 0,20 0 15,-21 0-15,0 0 0,22-21 0,-22 0 16,0-1-16,21 22 0,-21-21 0,1 0 16,-1 0-16,0 0 0,0 0 15,-21-1-15,21 1 0,-21 0 16,21 21-16,-21 21 31,-21 0-31,21 1 0,0-1 16,-21 0-16,21 0 15,0 0-15,0 0 0,0 1 0,0-1 16,0 0-16,0 0 0,21-21 0,0 21 16,1-21-16,-1 0 0,0 0 15,0 0-15,0 0 0,0 0 16,1 0-16,-1 0 0,-21-21 0,21 0 0,0 21 16,0-21-16,-21 0 0,0-1 15,21 1-15,-21 0 0,0 0 0,0 0 16,0 0-16,0-22 0,0 22 0,0 0 15,0-21-15,-21 20 0,0 1 0,0 0 16,0 21-16,0 0 0,-1 0 0,1 0 16,-21 0-16,21 0 0,0 0 0,-1 21 15,1 0-15,0 1 0,0-1 0,0 0 16,21 0-16,0 0 0,0 0 16,0 1-16,0-1 0,0 0 0,0 0 15,21 0-15,0 0 0,0 1 0,0-22 16,1 0-16,-1 21 0,0-21 15,0 0-15,21 0 0,-20 0 0,-1 0 16,0 0-16,21-21 0,-21 21 0,1-22 16,-1 1-16,0 21 0,0-21 0,0 0 15,0 0-15,1 0 0,-1-1 0,0 22 16,-21-21-16,0 0 0,21 21 0,-21-21 16,21 21-16,-21 21 15,0 0 1,0 0-16,0 1 15,21-1-15,-21 0 0,22 0 16,-22 0-16,0 0 0,21-21 0,0 22 0,0-1 16,21 0-16,-20-21 0,-1 21 15,21 0-15,-21-21 0,22 21 16,-22-21-16,0 0 0,21 22 0,-21-22 16,1 0-16,-1 21 0,0-21 0,0 21 15</inkml:trace>
  <inkml:trace contextRef="#ctx0" brushRef="#br1" timeOffset="-35957.26">19431 13356 0,'0'0'0,"0"-21"0,0 0 16,21 21-16,0-21 0,-21 0 15,21-1-15,-21 1 0,22 21 16,-22-21-16,0 0 0,0 42 31,0 0-31,0 0 0,0 1 0,0 20 16,0 0-16,0 1 0,0-1 0,0 0 15,-22 22-15,22-22 0,-21 0 0,21 1 16,-21-1-16,0 0 0,21-20 0,-21 20 16,0-21-16,21 21 0,-22-20 15,22-1-15,-21 0 0,21 0 16,0-42 15,0 0-31,0 0 0,0-1 0,21 1 16</inkml:trace>
  <inkml:trace contextRef="#ctx0" brushRef="#br1" timeOffset="-35505.88">19516 13293 0,'0'0'0,"0"-21"0,0-1 0,0 1 0,-22 0 16,1 0-16,21 0 0,0 0 15,21 21-15,1 0 16,-1 0-16,0 0 0,21 0 16,-21 21-16,1-21 0,20 21 0,-21 0 15,21 21-15,-20-20 0,-1-1 0,0 21 16,0-21-16,0 0 0,-21 22 0,0-22 16,0 0-16,0 0 0,0 0 0,-21 1 15,-21-1-15,21 0 0,-1-21 16,-20 0-16,0 21 0,-1-21 0,1 0 15,0 0-15,21 0 0,-22 0 0,1 0 16,21 0-16,0 0 0,-1 0 0,44-21 31,-1 21-31,21 0 0,-21 0 0,22 0 16,20 0-16,-21 0 0,22 0 16,-22 21-16,22 0 0,-1 0 0,-20 1 15,20-1-15,-21 0 0,-20 0 0,20 21 16,-21-20-16,0-1 0,0 0 0,-21 0 15,0 0-15,-21 0 0,0-21 16,0 22-16,-21-22 0,20 0 0,-20 0 16,0 0-16,-1 21 0,1-21 15,0 0-15,-1 0 0,1 0 0,21 0 16,-21 0-16,20 0 0,1 0 0,0 0 16,21-21-16,0-1 15,21 22-15,0-21 0</inkml:trace>
  <inkml:trace contextRef="#ctx0" brushRef="#br1" timeOffset="-35122.07">20447 13653 0,'0'-22'16,"-21"22"-16,0 0 0,-1 0 15,1 0-15,0 0 0,0 0 0,-21 22 16,20-1-16,1-21 0,0 21 0,-21 0 15,21 0-15,-1-21 0,1 21 16,0 1-16,0-1 0,0 0 0,0-21 16,21 21-16,0 0 0,-22-21 15,22 21-15,22-21 16,-1 0-16,0 0 16,0-21-16,0 0 0,22 0 0,-22 21 15,0-21-15,21 0 0,-21-1 0,22 1 16,-22 0-16,21 0 0,-21 0 0,22 0 15,-22-1-15,0 22 0,0 0 0,0 0 16,1 0-16,-22 22 16,0-1-16,0 0 0,0 0 0,0 21 15,0-20-15,0-1 0,0 21 0,0-21 16,0 0-16,0 1 0,0-1 16,0 0-16,0 0 0,0 0 0,0 0 15,0 1-15,0-1 0,0 0 16,-22-21-16,1 0 0</inkml:trace>
  <inkml:trace contextRef="#ctx0" brushRef="#br1" timeOffset="-34633.35">17230 14139 0,'0'0'0,"-85"22"16,43-1-16,-22-21 0,43 21 0,0 0 16,21 0-16,21 0 0,21-21 15,1 22-15,20-1 0,1-21 0,20 21 16,-20 0-16,42 0 0,-22 0 0,1 1 16,0-1-16,20 0 0,-20 0 0,0 0 15,-1 0-15,1 1 0,0-1 16,-22-21-16,1 21 0,-1-21 0,-20 0 15,-22 21-15,21-21 0,-21 0 0,0 0 16,-42 0 0,0 0-1,0 0-15,0 0 0,-22-21 0,22 21 16,-21-21-16,21 21 0,0 0 0,-1 0 16,1-21-16,42 42 31,1 0-31,-1 0 0,0 0 0,21 0 15,-21 1-15,1-1 0,-1 21 0,0-21 16,-21 0-16,21 22 0,-21-22 0,0 21 16,0-21-16,0 1 0,-21-1 0,0 0 15,0 0-15,-22 0 0,22 0 16,-21 1-16,-1-1 0,1-21 0,0 21 16,21-21-16,-22 0 0,22 0 15,0 0-15,0 0 0</inkml:trace>
  <inkml:trace contextRef="#ctx0" brushRef="#br1" timeOffset="-34097.65">19516 14859 0,'21'0'0,"-42"0"0,42 21 16,-21 0-16,-21-21 0,21 22 15,-22-1-15,1 0 0,-21 0 16,21 0-16,0 0 0,-1 1 0,1 20 16,0-21-16,0 0 0,0 0 15,0 1-15,-1-1 0,1 0 0,21 0 16,0 0-16,-21-21 0,42 0 31,0-21-31,1 21 0,-1-21 16,0 0-16,0 0 0,0-1 0,22-20 15,-22 21-15,0 0 0,21 0 0,-21-1 16,1 1-16,-1 0 0,0 21 16,0 0-16,0 0 0,0 0 15,-21 21-15,0 0 0,22 1 16,-22-1-16,0 0 0,0 21 0,0-21 16,21 1-16,-21 20 0,21-21 0,-21 0 15,0 22-15,0-22 0,21 0 0,0 0 16,0 0-16,1-21 0,-1 0 15,0 0-15,0 0 16,0-21-16,0 0 0,22 0 0,-22 0 16,0-1-16,0-20 0,0 21 0,-21-21 15,22-1-15,-1 1 0,0 0 16,0-1-16,-21 22 0,0-21 0,0-1 0,0 22 16,0 0-16,0 0 0,0 0 0,-21 21 15,0 0 1,0 0-16,-1 0 0,1 0 15,0 0-15,0 0 0,0 0 0,0 0 16</inkml:trace>
  <inkml:trace contextRef="#ctx0" brushRef="#br1" timeOffset="-33269.04">19621 12383 0,'0'0'0,"-42"0"0,-64 21 16,64-21-16,21 0 15,0 0-15,42 21 16,0-21 0,21 0-16,1 0 0,20 0 0,1 0 15,-1 0-15,22 0 0,-1 0 0,1 0 16,0 0-16,21 21 0,-1-21 0,1 0 16,0 0-16,0 0 0,-21 0 0,20 0 15,-20 0-15,0 0 0,-22 0 0,1 0 16,-1 0-16,-20 0 0,-1 0 0,-21 0 15,0 0-15,0 0 0,1 0 16,-22 21 0,-22 0-1,1-21-15,21 22 0,-21-1 0,0-21 16,21 21-16,-21 0 0,0 0 0,21 0 16,-22 22-16,1-22 0,0 21 0,0 1 15</inkml:trace>
  <inkml:trace contextRef="#ctx0" brushRef="#br1" timeOffset="-32865.28">19748 14203 0,'-42'0'16,"84"0"-16,-126 0 0,41 0 0,1 0 0,21 0 15,0 0-15,0 0 0,42 0 16,21 0 0,0 0-16,1 0 0,-1 0 0,22 0 15,-1 0-15,22 0 0,-22 0 0,1 0 16,20 0-16,-20 0 0,21 0 15,-22 0-15,1 0 0,-1 21 0,1-21 16,-22 0-16,0 21 0,1-21 0,-1 0 16,-21 21-16,21-21 0,-42 22 15,22-22-15,-22 21 16,-22 0 0,1 0-16,0-21 15,0 21-15,-21-21 0,20 21 0,-20 1 16,21-22-16,-21 21 0,-1 0 0</inkml:trace>
  <inkml:trace contextRef="#ctx0" brushRef="#br1" timeOffset="-32541.47">19050 15219 0,'0'0'0,"0"21"0,0 21 16,0-20-16,0-1 16,42-21-16,1 21 0,-1-21 15,0 21-15,22-21 0,-1 0 16,22 0-16,0 0 0,-22 0 0,22 21 0,-1-21 16,1 21-16,0-21 0,-22 0 15,22 0-15,-22 0 0,1 0 0,-1 0 16,-20 0-16,-1 22 0,0-22 0,-20 0 15,20 0-15,-63 0 32,0-22-32,-1 22 0,-20 0 0,21-21 15,-21 21-15,-1-21 0,1 21 0,0 0 16,-1-21-16,1 21 0</inkml:trace>
  <inkml:trace contextRef="#ctx0" brushRef="#br1" timeOffset="-26429.58">5376 7281 0,'-21'0'15,"0"0"-15,0 0 0,0 0 16,-1 0-16,1-21 16,0 21-16,0 0 15,0 0-15,0 0 0,-1 0 16,1 0-16,0 0 0,0 0 16,0 0-16,0 0 15,42 0 48,0 0-63,0 0 0,0 21 15,0-21-15,1 0 0,-1 22 16,21-22-16,-21 0 0,22 0 16,-22 0-16,21 0 0,0 21 0,1-21 15,-1 0-15,0 0 0,22 0 0,-22 21 16,22-21-16,-22 0 0,22 0 0,20 0 15,-20 0-15,-1 0 0,1 0 0,20 0 16,-20 0-16,21 0 0,-1 0 0,22 0 16,-21 0-16,21 0 0,-1 0 15,1 0-15,0 0 0,0 21 0,0-21 16,0 0-16,-1 0 0,1 0 0,0 0 16,0 0-16,0 0 0,0 21 15,-1-21-15,-20 0 0,21 0 0,-21 0 16,20 0-16,-20 0 0,0 21 0,-1-21 15,1 0-15,0 0 0,-1 0 0,-20 0 16,21 0-16,-22 22 0,-21-22 16,22 0-16,-22 0 0,1 0 0,-22 0 15,21 0-15,-21 0 0,0 21 16,1-21-16,-1 0 109,0 0-109,0-21 0,0 21 0</inkml:trace>
  <inkml:trace contextRef="#ctx0" brushRef="#br1" timeOffset="-25370.14">11155 7218 0,'0'0'0,"-21"0"0,-1 0 0,1-21 16,0 21-16,0-21 0,0 21 16,0 0-16,-1 0 0,1-22 15,0 22-15,0 0 0,0 0 0,0-21 16,-1 21-16,1 0 0,0 0 16,0 0-16,0 0 15,42 0 16,0 0-31,0 0 0,22 0 16,-1 0-16,0 0 0,1 0 16,20 0-16,1 0 0,-1 0 0,22 0 15,-1 21-15,1-21 0,0 22 0,21-22 16,-22 0-16,22 0 0,0 0 16,21 21-16,-21-21 0,21 0 0,-21 0 15,21 0-15,21 21 0,-21-21 0,21 0 16,0 21-16,0-21 0,0 21 0,1-21 15,-1 21-15,0-21 0,0 0 16,0 22-16,0-22 0,-21 21 0,22-21 16,-22 21-16,0-21 0,0 0 0,-22 21 15,22-21-15,-21 0 0,-21 0 0,0 21 16,-1-21-16,-20 0 0,-1 0 0,-20 0 16,-22 0-16,21 0 0,-21 0 0,-21 21 15,21-21-15,-42 0 47,0 0-47,0 22 0,0-22 16,0 0-16,21 21 62</inkml:trace>
  <inkml:trace contextRef="#ctx0" brushRef="#br1" timeOffset="-23206.11">13060 11472 0,'0'0'0,"-21"0"0,-64 0 16,64-21-16,0 21 16,-1-21-16,1 21 0,-21-21 0,21 21 15,21-21-15,-21 0 0,-1 21 0,1-22 16,21 1-16,0 0 0,-21 21 15,21-21-15,0 0 0,0 0 16,0-1 0,21 22-16,0 0 0,1 0 0,20 0 15,0-21-15,1 21 0,-1 0 0,0 0 16,1 0-16,20 0 0,1 21 16,-22-21-16,21 22 0,1-22 0,-22 21 15,22 0-15,-1 0 0,-20 0 0,20 0 16,-21 1-16,1-1 0,-22 0 0,21 21 15,1-21-15,-22 1 0,0-1 0,0 21 16,-21-21-16,0 0 0,0 22 0,0-22 16,0 0-16,0 21 0,0-20 0,-21 20 15,0-21-15,0 21 0,-1-20 0,1 20 16,0 0-16,0 1 0,0-22 16,-22 21-16,22 0 0,-21 1 0,0-1 15,-1-21-15,1 22 0,0-1 16,-1 0-16,1 1 0,-22 20 0,22-21 15,0 1-15,-1-1 0,1 22 0,0-22 16,-1 21-16,1 1 0,0-22 0,21 22 16,-22-1-16,22-20 0,0 20 0,0-21 15,0 1-15,-1 20 0,22-20 0,-21-1 16,21 0-16,0 22 0,0-22 0,0 0 16,0 1-16,0-1 0,0 0 0,0 1 15,0-1-15,0-21 0,0 22 0,0-1 16,0 0-16,21-21 0,1 22 15,-1-22-15,-21 21 0,21-21 0,0 1 16,0 20-16,22-21 0,-22 0 0,21 0 16,-21 1-16,22-22 0,-1 21 0,0 0 15,1-21-15,-1 21 0,0-21 16,1 0-16,-22 0 0,21 21 0,0-21 16,-20 0-16,-1 0 0,0 0 0,0 0 15,0 0-15,-21 21 0,-21-21 31,0 0-31,0 22 0,-22-22 0,22 21 16,0-21-16,-21 21 0,21-21 16,-22 21-16,1-21 0,21 21 0,-22 0 15,1 1-15,0-1 0,-1 0 0,1 0 16,21 0-16,-21 0 0,-1 22 0,1-22 16,0 0-16,20 21 0,-20 1 0,21-22 15,0 21-15,0 1 0,-1-1 0,1-21 16,0 21-16,21 1 0,0 20 15,-21-20-15,21-1 0,-21 0 0,21 22 16,0-22-16,0 0 0,0 107 16,0-107-16,0 0 0,21 22 15,0-22-15,-21 0 0,21 1 0,0-1 16,-21 0-16,22 22 0,-1-22 16,-21 1-16,0-1 0,21-21 0,0 21 15,-21 1-15,0-1 0,0 0 0,0 1 16,0-22-16,0 21 0,0 1 0,0-22 15,0 21-15,0-21 0,-21 22 0,0-22 16,0 21-16,-1-21 0,-20 0 0,21 1 16,0-1-16,-22 21 0,22-21 15,0 0-15,-21 1 0,21-22 0,-1 21 16,-20 0-16,21 0 0,0-21 0,0 0 16,-1 21-16,1-21 0,0 0 0,0 0 15,0 0-15,0 0 0,-1 0 16,22 21-16,-21-21 15,21-21 79,0 0-47,0 0 47,0 0-79,0 0-15,0-1 16,0-20-16,0 21 0,0-21 0,0 20 16</inkml:trace>
  <inkml:trace contextRef="#ctx0" brushRef="#br1" timeOffset="-21333.27">21992 11218 0,'0'-21'0,"-21"0"0,21 0 15,0 0-15,0 0 0,0-1 16,21 22-16,0-21 0,22 0 16,-1 21-16,-21 0 0,21-21 0,22 21 15,-22 0-15,1 0 0,20 0 16,-21 0-16,22 0 0,-22 0 0,22 0 16,-22 21-16,22 0 0,-22 0 0,21 22 15,-20-1-15,-1 0 0,0 1 0,-20 20 16,-1-20-16,0 20 0,-21 1 0,0-1 15,0 1-15,-21-1 0,0 1 16,-1-1-16,-20 1 0,-21-1 16,20 1-16,-20 20 0,20-20 0,-20-1 15,-1-20-15,22 20 0,0 1 0,-22-1 16,43 1-16,-21-22 0,21 21 0,-22 1 16,43-22-16,-21 22 0,21-22 0,0 22 15,0-22-15,0 0 0,21 22 16,-21-22-16,21 0 0,1-20 0,20 20 15,-21-21-15,0 21 0,22-20 0,-1-1 16,-21 0-16,21 0 0,1-21 0,-22 21 16,21-21-16,-21 0 0,1 0 0,-1 0 15,0 0-15,-21-21 0,0 0 16,0 0-16,-21 0 0,0-1 16,-1 22-16,-20-21 15,21 0-15,-21 21 0,-1 0 0,1 0 16,0 0-16,-1 0 0,1 0 0,0 0 15,20 21-15,-20 0 0,0-21 0,-1 22 16,22-1-16,-21 0 0,21 0 0,-22 21 16,22-20-16,-21 20 0,21 0 0,0 1 15,-1-1-15,1 21 0,0-20 0,21 20 16,0 1-16,0-1 0,0 1 0,0-1 16,0 1-16,0 20 0,0-20 15,0-1-15,0 22 0,0-21 16,0 20-16,0-20 0,0-1 0,21 1 0,-21-1 15,0 1-15,0-1 0,0 1 16,0-22-16,0 0 0,0 22 0,0-22 16,-21-21-16,0 22 0,21-1 0,-21-21 15,0 22-15,-1-22 0,1 0 0,0 0 16,0 0-16,0-21 0,0 21 0,-1 1 16,1-22-16,0 21 0,0-21 0,0 21 15,0-21-15,21 21 0,-22 0 16,1-21-16,0 0 15,21 21-15,0 1 16,-21-22 0,42 0 374,0 0-358,-21-22 30,0 1-62</inkml:trace>
  <inkml:trace contextRef="#ctx0" brushRef="#br1" timeOffset="-18218.03">18902 12213 0,'0'0'0,"-21"0"15,-1 0-15,1 21 0,0-21 0,0 0 16,-21 0-16,20 0 0,1 0 0,-21 0 16,21 0-16,0 0 0,-22 22 15,22-22-15,0 0 0,0 0 16,-22 0-16,22 0 0,0 0 0,0 0 15,42 0 1,0 0 0,22 0-16,-1 0 0,21 0 0,22 0 15,0 0-15,-1 0 0,22 0 0,21 0 16,-21 0-16,21 21 0,21-21 0,-21 21 16,0-21-16,0 21 0,21 0 0,-21-21 15,0 21-15,-21-21 0,21 22 16,-21-22-16,0 0 0,-21 0 0,-1 0 15,-20 0-15,-1 0 0,1 0 0,-22 0 16,0 0-16,-20 0 0,-1 0 16,0 0-16,-42 0 47,0 0-47,-1 0 15,1 0-15,0 0 0,0 0 16,0 0-16,0 0 15,21 21-15,-22-21 0,1 0 16</inkml:trace>
  <inkml:trace contextRef="#ctx0" brushRef="#br1" timeOffset="-17785.27">19431 12446 0,'0'0'0,"-64"21"0,-147 0 16,168-21-16,-20 0 0,42 0 0,-22 22 16,22-22-16,0 0 0,63 21 15,-20-21-15,20 0 16,21 0-16,1 0 0,-1 0 0,22 0 16,21 0-16,0 0 0,0 21 15,-1-21-15,22 0 0,-21 0 16,21 0-16,0 0 0,-21 21 0,21-21 15,-21 0-15,0 0 0,0 0 0,-22 0 16,-20 0-16,20 0 0,-41 0 0,20 0 16,-20 0-16,-22 0 0,0 0 0,0 0 15,-21-21-15,-21 21 32,0 0-32,0 0 15,-1 0-15,1 0 16,0 0-1,0 0 1,21 21 15,-21-21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A248-BD4F-4D8D-ACD0-38BE2C43E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589EA-C04D-4005-87A4-1F3BA47A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DA8D-BFCF-40AE-AF44-9BF08E5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B0AA-C4A7-45C8-86D1-704159C2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98A6-6B14-4EEB-ACF9-655B5722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5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4DEE-0BC8-4745-A828-9843DE93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E772-A58B-482E-BB8B-7F6C3DC1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2F80-6FFE-4748-988F-8B3EE9D3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461D-1050-4F6F-B415-5AE37D10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9FFB-4519-4D48-AE4C-A3DB8AF6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3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99C61-30E2-400A-8EBF-3B9E44164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79EE8-521D-4324-B837-EDA52D841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7CFA-4F69-47F1-9F44-A125E9A0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2B23-383C-46CB-ABD4-BAC17864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676-3FA6-4B9C-B917-A2456E7B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1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F2A4-54CC-44DE-B711-1981628E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E863-4772-411A-811A-BAA918C2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FC11-CF14-4D23-B297-AC33D826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6BC1-DE69-4D3C-8300-FDA2A228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41FF-7DAC-4258-AF7D-53967E71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9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EEDB-4C77-4887-A0AA-35C58595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AF978-3968-467B-9479-26BB1A20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4A63-FEFD-4DD2-9899-E46093E1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4BDB-8E92-4C8A-8E3B-9F36B6AE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2FC8-A4FF-4015-8963-E422BE5A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E42A-5B24-4FAC-88E8-0EA4006E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269B-77A3-4A5D-8ABC-9C0E9A11E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B98DB-44FA-44EB-9144-D8F5BFEDF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AFD9F-60E5-46DE-82A1-05C3654B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0D2D-7DFA-4801-ACF9-BEB538BF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0B8D-28BF-4D95-905B-B6A01DA4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7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63CB-3BD3-499F-A5C7-C51361F9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2DCE-691A-449F-BE97-2D5B17D5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23E0-A478-426F-906F-FF2CDCD5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426D4-C4C6-456F-9987-B65AC5E72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8E13-952C-4C1D-BCCF-B17E027E3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CDB88-824E-48E6-852A-FA599CF0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7C5C5-BCAC-4219-82E8-C44C32DA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C7BE1-8C51-407F-8843-E083B288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29F8-B8F9-442F-A1E0-2B612F2A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3FE96-EF32-471C-9DAA-2F4EDA1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86D6F-2EA0-4A53-AF3A-A9E2E60E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63A34-9A5B-4DF3-B7BE-CE28D335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0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BA2F4-1D4C-4E1C-AF6B-63E83E38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B295A-4EFE-40B3-A8CD-1751441E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51A8-157A-4AB2-BF06-77CF2A75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9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2B72-B5AD-4D44-8F42-8A69A71F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2D4B-B9CA-4D51-8A59-B67536D6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0BB32-25AB-4FB1-A537-8B9CB370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84560-9E7B-4B92-BDFD-68512801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31F3-8D32-43F6-AABB-C57DB546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A6560-16E6-4237-831C-1A4858BF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6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4CE1-5BB6-40C2-8680-F1446B05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EF929-1D4E-46FD-85B4-3911ABEF9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7185-2DF2-431B-A80E-7092D378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3904-6A26-4687-9F3B-C8C52D59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DE15F-5EB0-4B37-B231-C9A024B7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53A18-3371-42C7-BC3A-7ADF27F4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6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41DC6-A2C6-453E-822F-07FDE62F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E5F23-C889-404C-B717-CEF260DE8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AE52-FF10-4CCA-A091-A708C59C0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CCBB-65F9-4271-AEA9-BCF3106FBB5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3884-16DB-4F06-B22A-BF56EF96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6633-AEED-4D96-A7E3-FCEFA50E3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8BF3-FADD-4567-8E5F-2752149C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6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6408B8-7E03-42FF-A18E-0CF5D0BFE2DA}"/>
                  </a:ext>
                </a:extLst>
              </p14:cNvPr>
              <p14:cNvContentPartPr/>
              <p14:nvPr/>
            </p14:nvContentPartPr>
            <p14:xfrm>
              <a:off x="228600" y="343080"/>
              <a:ext cx="887004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6408B8-7E03-42FF-A18E-0CF5D0BFE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33720"/>
                <a:ext cx="888876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34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37FB85-CF26-472B-B45C-5BE05808EE30}"/>
                  </a:ext>
                </a:extLst>
              </p14:cNvPr>
              <p14:cNvContentPartPr/>
              <p14:nvPr/>
            </p14:nvContentPartPr>
            <p14:xfrm>
              <a:off x="617040" y="487800"/>
              <a:ext cx="842076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37FB85-CF26-472B-B45C-5BE05808E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478440"/>
                <a:ext cx="843948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3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3D874C-3A2C-463E-AE10-D0FD45784CB9}"/>
                  </a:ext>
                </a:extLst>
              </p14:cNvPr>
              <p14:cNvContentPartPr/>
              <p14:nvPr/>
            </p14:nvContentPartPr>
            <p14:xfrm>
              <a:off x="144720" y="380880"/>
              <a:ext cx="8732880" cy="295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3D874C-3A2C-463E-AE10-D0FD45784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71520"/>
                <a:ext cx="8751600" cy="29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6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C5B48-9CF4-43DA-83BB-AF1C80A22406}"/>
                  </a:ext>
                </a:extLst>
              </p14:cNvPr>
              <p14:cNvContentPartPr/>
              <p14:nvPr/>
            </p14:nvContentPartPr>
            <p14:xfrm>
              <a:off x="982800" y="647640"/>
              <a:ext cx="7803360" cy="238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C5B48-9CF4-43DA-83BB-AF1C80A224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638280"/>
                <a:ext cx="7822080" cy="24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75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DD91CA-58B0-4197-8E8D-66C89DBC7B30}"/>
                  </a:ext>
                </a:extLst>
              </p14:cNvPr>
              <p14:cNvContentPartPr/>
              <p14:nvPr/>
            </p14:nvContentPartPr>
            <p14:xfrm>
              <a:off x="1005840" y="289440"/>
              <a:ext cx="933480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DD91CA-58B0-4197-8E8D-66C89DBC7B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280080"/>
                <a:ext cx="935352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4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E84EA-CCC2-4FC0-A957-E6E89FAF9BB5}"/>
                  </a:ext>
                </a:extLst>
              </p14:cNvPr>
              <p14:cNvContentPartPr/>
              <p14:nvPr/>
            </p14:nvContentPartPr>
            <p14:xfrm>
              <a:off x="716400" y="190440"/>
              <a:ext cx="693432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E84EA-CCC2-4FC0-A957-E6E89FAF9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81080"/>
                <a:ext cx="695304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96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6F35FF-5105-455A-A337-F396F5C79995}"/>
                  </a:ext>
                </a:extLst>
              </p14:cNvPr>
              <p14:cNvContentPartPr/>
              <p14:nvPr/>
            </p14:nvContentPartPr>
            <p14:xfrm>
              <a:off x="1196280" y="388800"/>
              <a:ext cx="5113440" cy="269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6F35FF-5105-455A-A337-F396F5C79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920" y="379440"/>
                <a:ext cx="5132160" cy="27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2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2B0670-310C-48B3-8B0C-C7CF3C29C8FC}"/>
                  </a:ext>
                </a:extLst>
              </p14:cNvPr>
              <p14:cNvContentPartPr/>
              <p14:nvPr/>
            </p14:nvContentPartPr>
            <p14:xfrm>
              <a:off x="182880" y="297360"/>
              <a:ext cx="8298360" cy="496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2B0670-310C-48B3-8B0C-C7CF3C29C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88000"/>
                <a:ext cx="8317080" cy="49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59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9DD3BB-B534-4B27-9785-53F77AD25C6F}"/>
                  </a:ext>
                </a:extLst>
              </p14:cNvPr>
              <p14:cNvContentPartPr/>
              <p14:nvPr/>
            </p14:nvContentPartPr>
            <p14:xfrm>
              <a:off x="0" y="541080"/>
              <a:ext cx="9106200" cy="377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9DD3BB-B534-4B27-9785-53F77AD25C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31720"/>
                <a:ext cx="9124920" cy="37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07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91E8-AB8C-4088-AF61-A1C81D57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768E-39BB-43C9-B603-693A281AD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35DDF0-1644-4934-B0AD-2FE7865BE2B1}"/>
                  </a:ext>
                </a:extLst>
              </p14:cNvPr>
              <p14:cNvContentPartPr/>
              <p14:nvPr/>
            </p14:nvContentPartPr>
            <p14:xfrm>
              <a:off x="159840" y="358200"/>
              <a:ext cx="867204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35DDF0-1644-4934-B0AD-2FE7865BE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48840"/>
                <a:ext cx="869076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68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2020-12-12T02:00:47Z</dcterms:created>
  <dcterms:modified xsi:type="dcterms:W3CDTF">2020-12-12T02:59:10Z</dcterms:modified>
</cp:coreProperties>
</file>