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2:07:32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847 0,'22'0'16,"-22"-21"-16,21 21 0,-21-22 15,0 1-15,21 21 16,-21-21-16,21 0 16,-21 0-16,0 0 15,0-1-15,0 1 0,-21 0 16,0 21-16,0 0 15,-1 0-15,-20 0 0,21 0 0,-21 0 16,-1 0-16,1 0 0,0 0 16,-22 0-16,22 21 0,-22 0 0,22 1 15,-22 20-15,22-21 0,-21 21 0,20 22 16,1-22-16,0 22 0,-1-1 16,1 1-16,21-1 0,-22 1 0,22-1 15,0-20-15,0 20 0,0 1 16,0-1-16,21 1 0,0-1 15,0 1-15,0-22 0,0 21 16,21-20-16,0-1 0,21 0 0,-21 1 16,22-22-16,-1 21 0,0-21 15,22 1-15,-22-22 0,22 21 0,-1 0 16,-20-21-16,20 0 0,-21 0 0,1 0 16,20 0-16,-20 0 0,-1-21 15,0 0-15,1-1 0,-1 1 0,0 0 16,1-21-16,-22 21 0,21-22 15,0 1-15,1 0 0,-22-1 0</inkml:trace>
  <inkml:trace contextRef="#ctx0" brushRef="#br0" timeOffset="464.73">3662 1334 0,'0'0'0,"0"-22"16,0 1-16,0 0 15,0 0-15,0 0 0,-21 21 16,-1 0-1,1 0-15,0 0 0,0 21 16,0 0-16,0 0 0,-1 0 0,1 22 16,0-22-16,-21 21 0,21 1 15,-1-1-15,1 0 0,0 1 16,0-1-16,0 0 0,0 1 0,21-1 16,0 0-16,0-21 0,0 22 15,0-22-15,21 0 0,0 0 0,0 0 16,21-21-16,-20 0 0,20 0 0,0 0 15,1 0-15,-1-21 0,21 21 16,-20-21-16,-1-21 0,0 21 0,1-22 16,-1 22-16,-21-21 0,22-1 15,-22 1-15,0 0 0,-21-1 0,0 1 16,0 0-16,0-22 0,0 22 0,0 21 16,-21-22-16,21 1 0,-21 21 15,-22 0-15,22 0 0,0-1 0,-21 22 16,-1 0-16,22 0 0,-21 0 15,-1 0-15,1 0 0,21 0 16,-21 22-16,-1-1 0,22 0 0,0 0 16,0 21-16,0-20 0,-1-1 15,22 0-15,0 0 0,0 0 0,0 0 16,0 1-16,22-1 0,-1 0 0,0-21 16,21 0-16,-21 0 0,22 0 15,-22 0-15,21 0 0</inkml:trace>
  <inkml:trace contextRef="#ctx0" brushRef="#br0" timeOffset="812.53">4487 741 0,'0'0'0,"0"-42"0,0-64 16,0 85-1,0-1-15,0 1 0,0 0 0,-21 21 31,0 0-31,21 21 0,-21 0 16,0 1-16,-1 20 0,22 0 0,-21 22 16,0-22-16,0 43 0,0-22 15,0 22-15,-22-22 0,22 22 16,0-21-16,0-1 0,0 22 0,-1-22 16,1 1-16,21-1 0,0-20 15,-21 20-15,21-21 0,0 1 0,0-1 16,0-21-16,0 0 0,0 1 0,0-1 15,0 0-15,21-21 16,0 0-16,1-21 16,-22 0-16,21-1 0,0-20 0,0 0 15,0-1-15,0 1 0,1 0 16,20-22-16,-21 22 0,21-22 0</inkml:trace>
  <inkml:trace contextRef="#ctx0" brushRef="#br0" timeOffset="1105.35">4826 593 0,'0'0'0,"0"-43"0,0 22 0,21 21 16,-21-21-16,0 42 31,0 0-31,-21 1 0,21-1 0,-21 21 16,21 0-16,0 22 0,-21-1 15,-1 1-15,1-1 0,0 22 0,0-21 16,0-1-16,0 1 0,-1-1 0,1-21 15,0 22-15,0-22 0,0 1 16,0-1-16,-1-21 0,22 21 16,-21-20-16,21-1 0,0 0 0,0 0 15,0 0-15,21-21 32,1-21-32,-1 21 15,0-21-15,0 0 0,0 0 0,0-1 16,1-20-16,-1 21 0</inkml:trace>
  <inkml:trace contextRef="#ctx0" brushRef="#br0" timeOffset="1504.15">4911 1270 0,'0'21'16,"0"0"-16,-22-21 15,22 22-15,0-1 16,0 0-16,22-21 15,-1 0-15,0 0 0,0 0 16,0 0-16,22-21 0,-22 0 0,21-1 16,0 22-16,-20-21 0,-1 0 15,21 0-15,-21 0 0,0 0 0,1-1 16,-22 1-16,0 0 0,0 0 0,0 0 16,0 0-16,0-1 15,-22 22-15,1 0 16,0 0-16,0 0 0,0 22 15,0-1-15,-1 0 0,1 0 16,0 0-16,0 0 0,21 22 0,-21-22 16,0 21-16,21-21 0,0 22 0,0-22 15,0 0-15,0 21 0,0-20 16,0-1-16,0 0 0,0 0 0,0 0 16,0 0-16,21-21 0,0 0 15,0 0-15,0 0 0,0 0 16,22 0-16,-22 0 0,0 0 0,21-21 15,-20 0-15,20 0 0,0 0 16,1 21-16</inkml:trace>
  <inkml:trace contextRef="#ctx0" brushRef="#br0" timeOffset="3659.75">6011 1143 0,'0'0'0,"0"-21"0,0-21 15,-21 42 1,0-22-16,0 22 0,0 0 15,-1 0-15,1 0 0,0 0 0,0 22 16,-21-1-16,20-21 0,1 21 16,0 0-16,0 0 0,0 22 0,0-22 15,-1 0-15,22 21 0,0-21 16,-21 1-16,21 20 0,0-21 0,0 0 16,0 0-16,0 1 0,0-1 15,0 0-15,0 0 0,21 0 0,1 0 16,-1 1-16,0-22 0,0 0 15,0 21-15,22-21 0,-22 0 0,21 0 16,0 0-16,-20 0 0,20 0 0,0-21 16,1-1-16,-22 22 0,21-21 15,-21 0-15,0 0 0,22 0 0,-22 0 16,0-22-16,0 22 0,0-21 0,-21-1 16,22 1-16,-1 0 0,0-22 15,-21 22-15,21-22 0,0 1 16,-21-1-16,0 1 0,21 21 0,-21-22 0,22 22 15,-22-1-15,0 1 16,0 21-16,0-21 0,0 20 0,0 1 16,0 0-16,-22 42 31,22 0-31,-21 22 0,21-22 16,0 21-16,-21 1 0,21-1 0,-21 0 15,21 22-15,-21-1 0,21-20 16,0 20-16,0-21 0,0 22 0,0-22 15,0 1-15,0-1 0,0 0 16,0 1-16,0-22 0,0 21 16,0-21-16,0 0 0,21 1 0,-21-1 0,21 0 15,0-21-15,0 21 0,1-21 16,-1 0-16,0 0 0,0 0 16,21 0-16,-20 0 0,-1 0 0,0 0 15,0 0-15,21-21 0,-20 0 0,-1 0 16,21-1-16,-21-20 0,0 21 15,22-21-15,-22 20 0,0-20 0,0 21 16,0-21-16,1 20 0,-1 1 0,0-21 16,0 21-16,-21 0 15,0 42 17,0 0-32,0 0 0,0 0 15,0 0-15,-21 1 0,21 20 0,-21-21 16,21 21-16,0-20 0,-21-1 0,21 21 15,0-21-15,0 0 0,0 1 16,0-1-16,0 0 0,21 0 0,0 0 16,0-21-16,0 21 0,0-21 0,1 0 15,-1 0-15,0 0 0,0 0 16,0 0-16,0 0 0,22-21 0,-22 0 16,0 21-16,0-21 0,0 0 0,1 0 15,-1-22-15,0 22 16,-21 0-16,21 0 0,0 0 0,-21-1 15,21 1-15,-21 0 0,0 0 0,0 0 16,0 42 15,0 0-31,0 0 0,0 0 16,-21 1-16,21-1 0,0 0 16,-21 0-16,21 0 0,0 0 0,0 1 15,0-1-15,0 0 0,0 0 0,0 0 16,0 0-16,21-21 15,0 22-15,1-22 0,-1 0 16,0 0-16,0 0 0,0 0 16,0 0-16,1 0 0,20-22 15,-21 1-15,0 0 0,0 0 16,-21 0-16,22 0 0,-22-22 0,0 22 16,0 0-16,0-21 0,0 20 0,0-20 15,0 21-15,-22 0 0,1 0 16,0-1-16,0 1 0,-21 21 0,20 0 15,1-21-15,0 21 0,0 0 16,0 0-16,0 0 0,-1 0 0,22 21 16,0 0-1,22-21 1,-1 0 0,0 0-16,0 0 0,0 0 0,22 0 15,-22 0-15,0 0 0,21 0 16,-21-21-16,22 21 0,-22 0 0,21 0 15,-21 0-15,1 0 0,20 0 0,-21 0 16,21 0-16,-20 0 0,-1 0 16,21 0-16,-21 0 0,-21 21 0,21-21 15,1 22-15,-1-1 0,-21 0 16,0 0 0,0 0-16,0 0 0,0 1 15,0-1-15,0 0 0,0 0 16,-21 0-16,21 0 15,0 1-15,-22-22 0,22 21 16,-21-21-16,21 21 0,-21-21 0,21 21 16,0-42 31,0 0-47,21 0 15,0-1-15,1 1 16,-1-21-16,0 21 0,0 0 0,0-22 15,0 22-15,1-21 0,20 21 16,-21-22-16,0 22 0,22 0 0,-22 0 16,0 0-16,21-1 0,-21 22 15,1 0-15,-1 0 0,0 0 16,0 0-16,-21 22 0,0-1 0,0 0 16,0 0-16,0 21 0,21-20 15,-21-1-15,0 21 0,0-21 0,0 22 16,0-22-16,0 21 0,0-21 0,0 0 15,0 1-15,0-1 0,0 21 16,0-21-16,0 0 0,0 1 0,0-1 16,21 0-16,-21 0 15,22-21-15,-1 0 16,0 0-16,0 0 0,0 0 16,0 0-16,1 0 0,-1-21 15,0 21-15,0-21 0,21 0 0,-20-1 16,-1 1-16,21 0 0,-21 0 0,22 0 15,-1 0-15,-21-22 0,21 22 16,1-21-16,-1 21 0,-21-22 0,22 22 16,-22 0-16,21 0 0,-21-22 0,-21 22 15,0 0-15,-21 21 32,-21 0-17,21 21-15,-1 0 0,1 1 16,0-1-16,0-21 0,0 21 0,0 0 0,-1 0 15,1 0-15,0 1 0,21-1 16,0 0-16,0 0 16,0 0-16,0 0 15,21-21-15,0 0 0,1 22 16,-1-22-16,0 0 0,0 0 0,21 0 16,-20 21-16,-1-21 0,21 0 15,-21 0-15,0 21 0,1-21 0,-1 0 16,0 0-16,0 0 0,-21 21 0,21-21 15,-21 21 1,21-21-16,-21 21 16,0 1-16,-21-22 15,0 21-15,0-21 0,0 21 16,0-21-16,-1 0 0,1 21 16,0-21-16,0 0 0,0 0 15,0 0-15,21 21 0,-22-21 16,1 0-16,0 0 15,0 0-15,0 0 16,21-21-16,-21 21 0,21-21 0,-22 21 16,22-21-16,-21 0 0,0-1 15</inkml:trace>
  <inkml:trace contextRef="#ctx0" brushRef="#br0" timeOffset="4063.51">8107 656 0,'-21'21'0,"21"1"16,21-22 15,0 0-15,0 0-16,-21-22 16,0 1-16,0 0 15,0 0-15,-21 21 16,21-21-16,-21 21 0,0 0 15,-1 0-15,1 0 16,0 0 0,0 0-16,21 21 15,-21-21 1,0 0-16,-1 0 0,1 0 0,0 0 16</inkml:trace>
  <inkml:trace contextRef="#ctx0" brushRef="#br0" timeOffset="4388.64">6138 804 0,'-42'0'15,"84"0"-15,-126 0 0,41 22 0,22-22 0,0 0 16,0 0-16,42 0 15,0 0-15,0 0 16,22 0-16,-22 0 0,21 0 0,0 0 16,22-22-16,-22 22 0,1 0 15,20 0-15,-21 0 0,1 0 0,-1-21 16,-21 21-16,0 0 0,1 0 0,-1 0 16,0 0-1,-42 0 16,0 21-31,-1 1 0,1-22 16,0 21-16,0 0 0,0 0 0</inkml:trace>
  <inkml:trace contextRef="#ctx0" brushRef="#br0" timeOffset="5077.26">2688 2265 0,'-21'0'0,"42"0"0,-63 0 16,-1 0-16,22 0 16,0 0-16,0 0 0,0 0 15,21 21-15,21-21 31,0 0-31,0 0 0,22 0 16,-22 0-16,21 0 0,0 0 16,22 0-16,-22 0 0,22 0 0,-1 0 15,1 0-15,-1 0 0,22-21 0,0 21 16,-1-21-16,1 21 0,21-21 16,0 21-16,-1-22 0,1 22 0,0-21 15,21 21-15,-21-21 0,21 21 0,21 0 16,0-21-16,-21 21 15,21-21-15,1 21 0,20-21 0,-21 21 16,21 0-16,-20-22 0,-1 22 0,21 0 16,-21-21-16,0 21 0,170-21 15,-170 21-15,0 0 0,-21 0 16,21-21-16,-21 21 0,0 0 0,-21 0 16,0 0-16,0 0 0,0 0 0,-22-21 15,1 21-15,0 0 0,-43 0 16,22 0-16,-22 0 0,0-21 0,-21 21 15,1 0-15,-1 0 0,-21-22 16,-21 22 15,-1 0-31,1 0 0,-21 0 0,21 0 16,-22 0-16,-20 0 0,21-21 0,-22 21 16,-21 0-16,22 0 0</inkml:trace>
  <inkml:trace contextRef="#ctx0" brushRef="#br0" timeOffset="5816.29">2921 2328 0,'0'0'0,"-21"0"0,-22 0 16,22 0-16,-21 0 0,21 0 15,-22 0-15,22 22 0,0-22 0,0 0 16,0 0-16,0 0 0,21 21 31,21-21-31,0 0 0,0 0 16,21 0-16,1 0 0,-1 0 15,0 0-15,22 0 0,-1-21 0,1 21 16,-1 0-16,22-22 0,-21 22 0,20 0 16,22-21-16,-21 0 0,-1 21 15,22-21-15,-21 21 0,21 0 0,0-21 16,-1 21-16,1-21 0,0 21 0,21 0 15,0-22-15,-21 1 0,21 21 16,-21 0-16,21-21 0,-21 21 16,21 0-16,-22 0 0,1-21 0,21 21 15,-21 0-15,0 0 0,-21 0 0,20 0 16,1 0-16,-21 0 0,21-21 16,0 21-16,-22 0 0,22 0 0,0 0 15,-21 0-15,20 0 0,1 0 0,-21 0 16,0 0-16,20 0 0,-20 0 15,0 0-15,-1 0 0,1 0 0,0 0 16,-1 0-16,1 0 0,0 0 0,-22 0 16,1 0-16,-1 0 0,1 0 15,-22-21-15,0 21 0,1 0 0,-1 0 16,0 0-16,-20 0 0,-1 0 16,0 0-16,0 0 0,0 0 15,0 0 1,-42-22 78</inkml:trace>
  <inkml:trace contextRef="#ctx0" brushRef="#br0" timeOffset="27496.56">2117 3810 0,'0'0'0,"-43"0"16,22 0-1,0 0-15,0 0 16,0 0-16,21 21 31,-22-21-31,44 0 47,-1 0-31,0 0-16,0 0 0,0 0 15,22 0-15,-22-21 0,0 21 16,21-21-16,-21 0 0,22 21 16,-1-21-16,-21-1 0,22 22 15,-1-21-15,-21 0 0,21 0 0,-20-21 16,-1 20-16,0 1 0,0-21 16,0 21-16,0-22 0,-21 1 0,0 0 15,0-1-15,0 1 0,0 21 16,0-21-16,0-1 0,0 1 0,0 21 15,0 0-15,0-1 0,-21 1 16,21 0-16,0 0 0,-21 21 16,21-21-16,-21 21 15,21 21 17,0 0-17,0 0-15,0 0 0,0 1 0,0 20 16,0 0-16,0-21 0,0 22 15,0 20-15,-21-20 0,21-1 0,-21 21 16,21-20-16,-22 20 0,22-20 16,-21 20-16,0 1 0,0-1 0,21 1 15,-21-1-15,0 22 0,21-1 16,-22-20-16,22 21 0,-21-1 0,0-20 16,21 20-16,0-20 0,0 21 0,0-1 15,0-20-15,0 20 0,0-20 16,0 21-16,0-22 0,0 1 0,0-1 15,0-21-15,0 1 16,0 20-16,0-20 0,21-1 0,-21-21 16,21 21-16,1-20 0,-1 20 0,0-21 15,0 0-15,0 0 0,0-21 16,1 0-16,20 22 0,-21-22 0,0 0 16,22 0-16,-22-22 0,21 1 15,-21 0-15,22 0 0,-22 0 0,21 0 16,-21-22-16,0 1 0,1 21 0,-1-22 15,0-20-15,0 21 0,0-1 16,-21-20-16,0-1 0,0 1 16,0-22-16,0 22 0,0-1 0,0 22 15,0-22-15,0 1 0,-21 20 16,0 1-16,0 0 0,0 21 0,-22-22 16,1 22-16,0 0 0,-1 0 15,1 0-15,0-1 0,-1 22 0,1 0 16,0-21-16,-22 21 0,22-21 0,-1 21 15,22 0-15,-21 0 0,21 0 16,0 0-16,-1 0 0,1 0 16,21-21-16,21 0 15,1 21-15,-1-21 0,21-1 16,-21 22-16,22-21 16,-1 0-16,21 0 0,-20-21 0,20 20 0,-20 1 15,20-21-15,-21 21 0,22-22 16,-22 1-16,22 21 0,-22-21 15,0-1-15,1 22 0,-1-21 0,0-1 16,1 1-16,-22 21 0,0-21 16,0 20-16,-21 1 0,0 0 0,0 0 15,-21 0-15,0 21 16,0 0-16,0 0 0,-1 0 0,1 0 16,0 0-16,0 0 15,0 0-15,0 21 0,21 0 16,0 0-16,0 0 15,0 1-15,0-1 16,21 0-16,0 0 0,-21 0 16,21 0-16,0 1 0,-21-1 15,21-21-15,-21 21 0,0 0 0,22 0 16,-1 0-16,-21 1 0,21-1 0,-21 0 16,21 0-16,0-21 0,-21 21 15,21 0-15,1 1 0,-1-1 16,0-21-16,0 21 0,21-21 0,-20 0 15,20 0-15,-21 0 0,21 0 0,-20 0 16,20 0-16,0 0 0,-21 0 16,22 0-16,-22-21 0,21 21 15,-21-21-15,1-1 0,20 1 0,-21 0 16,0 0-16,0-21 0,1 20 0,-22 1 16,21 0-16,0-21 0,0 21 15,0-1-15,-21-20 0,21 21 0,1 0 16,-1 0-16,-21-1 0,21 22 15,0-21-15,0 21 16,0 0-16,1 0 16,-22 21-1,0 1-15,21-1 0,-21 0 0,0 0 16,0 0-16,0 0 16,21 1-16,-21-1 0,0 0 15,0 0 1,21-21-16,0 0 31,-21-21-15,0 0-1,0 0-15,0-1 0,0 1 16,0 0-16,0 0 0,-21 0 0,21 0 16,-21-1-16,0 1 0,21 0 15,0 0-15,-21 21 0,-1 0 16,1 0-1,0 21 1,0-21-16,21 21 0,-21 0 0,0 1 16,21-1-16,-22 0 0,1 0 0,0 0 15,21 22-15,0-22 0,-21 0 16,21 0-16,0 21 0,-21-20 0,21-1 16,0 0-16,0 0 0,0 21 0,0-20 15,0-1-15,21 0 0,0-21 16,-21 21-16,21 0 0,0-21 0,1 0 15,-1 0-15,0 0 16,0 0-16,0-21 0,0 0 16,1 0-16,-1 0 15,0-1-15,0 1 0,0-21 16,-21 21-16,21 0 0,1-22 0,-1 22 16,0-21-16,-21 21 0,0-22 0,21 22 15,-21 0-15,0-21 0,0 20 16,0 1-16,0 0 0,-21 21 31,21 21-31,0 0 16,-21 1-16,21-1 0,0 0 0,-21 0 15,21 0-15,0 0 0,0 1 16,0-1-16,0 0 0,0 0 16,0 0-16,21 0 0,0 1 0,-21-1 15,21 0-15,0-21 0,0 21 16,1-21-16,-1 0 0,0 0 0,0 0 15,0 0-15,0 0 0,1 0 16,20 0-16,-21 0 0,21 0 0,-20-21 16,20 21-16,-21-21 0,21 0 0,-20-1 15,-1 1-15,0 0 0,0 0 16,0 0-16,-21 0 0,0-1 0,21 1 16,-21 0-16,0 0 0,22 0 0,-22 0 15,0-1 1,-22 44-1,1-1 1,21 0-16,-21 0 16,21 0-16,0 0 0,0 1 0,0-1 15,0 0-15,0 0 0,0 0 0,0 0 16,0 1-16,0-1 0,0 0 16,0 0-16,0 0 15,0-42 32,0 0-31,0 0-16,0 0 15,0-1-15,0 1 0,21 0 0,-21 0 16,21 0-16,1 0 0,-1-1 0,-21 1 16,21 0-16,0 0 0,0 0 15,0 0-15,1-1 0,-1 22 16,0 0-16,0 0 15,0 22-15,-21-1 16,21-21-16,-21 21 0,0 0 0,0 0 16,22 0-16,-22 22 0,21-22 0,-21 0 15,0 0-15,0 0 0,0 1 16,0-1-16,0 0 0,0 0 16,0 0-16,0 0 0,0 1 15,0-44 32,0 1-47,0 0 16,0 0-16,0 0 0,0 0 15,0-1-15,0-20 0,21 21 0,0 0 16,0-22-16,22 22 0,-22-21 16,0 21-16,21 0 0,-21-1 15,22 1-15,-22 21 0,21 0 0,-21 0 0,1 0 16,-1 0-16,0 0 0,-21 21 15,21 1-15,-21-1 16,0 0-16,0 0 0,0 0 0,0 0 16,0 22-16,0-22 0,0 0 0,0 0 15,0 0-15,0 1 16,0-1-16,0 0 0,0 0 16,-21-21-16,21 21 0,0 0 31,21-42-16</inkml:trace>
  <inkml:trace contextRef="#ctx0" brushRef="#br0" timeOffset="28204.1">5863 3641 0,'0'21'31,"21"-21"-31,0 0 16,1 0-16,-1 0 15,0 0-15,0 0 0,0 0 0,0 0 16,1 0-16,-1 0 0,21 0 16,-21 0-16,0 0 0,1-21 0,-1 21 15,0 0-15,-21-21 0,0-1 16,0 1-16,0 0 15,-21 0 1,0 21-16,-22 0 0,22 0 0,0 0 16,-21 0-16,-1 0 15,22 21-15,-21-21 0,-1 21 0,22 0 16,-21 1-16,21-1 0,0 0 0,-1 0 16,1 0-16,21 0 0,0 1 15,0-1-15,0 21 0,0-21 0,21 0 16,1 1-16,-1-1 0,0-21 15,0 21-15,0-21 0,22 0 16,-22 21-16,0-21 0,0 0 0,0 0 16,0 0-16,1 0 0,20 0 15,-21 0-15,0 0 0,0 0 0,1-21 16,-1 0-16,0 21 0,21-21 0,-21-1 16,22 1-16,-1 0 0,0-21 15</inkml:trace>
  <inkml:trace contextRef="#ctx0" brushRef="#br0" timeOffset="28939.5">7006 3112 0,'0'0'0,"0"-43"0,0 22 0,0 0 16,0 0-16,-21 21 16,0 0-16,0 0 0,-1 21 15,1 0-15,0 21 0,21-20 16,-21 20-16,0 0 15,0 1-15,21-1 0,-22 0 0,1 1 16,21 20-16,-21-21 0,0 1 0,21-1 16,-21 0-16,21 1 0,0-22 15,0 21-15,0-21 0,0 1 0,0-1 16,0 0-16,0 0 0,0 0 0,0 0 16,21-21-16,-21 22 15,21-22-15,0 0 0,0 0 16,1 0-16,-1-22 0,0 1 0,0 21 15,0-21-15,0 0 0,1 0 16,-1-22-16,0 22 0,0 0 16,0-21-16,-21 21 0,21-22 0,1 22 15,-1 0-15,-21 0 0,0 0 0,0-1 16,0 1-16,0 42 31,0 1-31,0-1 0,0 0 16,0 0-16,0 0 0,0 0 0,0 22 15,0-22-15,0 0 0,0 21 0,0-20 16,0-1-16,0 0 0,21 0 0,0 21 16,0-42-16,-21 22 0,21-1 15,1 0-15,-1-21 0,0 21 16,0-21-16,0 0 0,0 0 0,22 0 16,-22 0-16,0 0 0,21 0 15,-20-21-15,-1 21 0,21-21 0,0 0 16,-20-1-16,20-20 0,-21 21 0,21-21 15,-20-1-15,-1 1 0,21 0 16,-21-1-16,0-20 0,-21 20 0,0-20 16,22-1-16,-22 22 0,0 0 0,0-22 15,0 22-15,-22 0 0,1 20 16,0-20-16,0 21 0,0 0 0,0 0 16,-22 21-16,22-22 0,0 22 0,0 0 15,-22 0-15,22 0 16,0 0-16,0 0 0,0 0 0,21 22 15,-21-1-15,-1-21 0,22 21 0,0 0 16,0 0-16,0 0 16,0 1-16,0-1 0,0 0 0,0 0 15,0 0-15,22 0 0,-22 1 0,21-1 16,21-21-16,-21 21 0,0 0 16</inkml:trace>
  <inkml:trace contextRef="#ctx0" brushRef="#br0" timeOffset="29448.39">8340 3450 0,'-22'0'16,"1"0"-1,0 0-15,0 0 16,0 21-16,0 1 0,-1-1 15,1 0-15,0 0 0,21 0 0,0 0 16,-21 22-16,21-22 0,0 0 16,-21 0-16,21 0 0,0 1 0,0-1 15,0 0-15,0 0 0,21-21 0,0 21 16,0 0-16,0 1 16,1-22-16,-1 0 0,21 21 15,-21-21-15,0 0 0,1 0 0,-1 0 16,0 0-16,0 0 0,21 0 0,-20-21 15,-1 21-15,-21-22 0,21 22 16,0-21-16,-21 0 0,0 0 0,0 0 16,0-22-16,0 22 0,0-21 0,0 21 15,0-22-15,0 22 0,0-21 16,-21 21-16,0 0 0,0-1 0,-1 1 16,1 0-16,21 0 0,-21 21 0,0 0 15,0 0-15,21-21 16,-21 21-16,-1 0 0,1 0 0,21 21 15,-21 0-15,21 0 16,-21-21-16,21 21 0,0 1 16,0-1-16,0 0 0,21-21 15,0 21-15,0-21 0,1 0 0,-1 21 16,21-21-16,-21 0 0,0 0 16,22 0-16,-22 0 0</inkml:trace>
  <inkml:trace contextRef="#ctx0" brushRef="#br0" timeOffset="29936.12">8932 3493 0,'21'0'15,"-21"21"48,22 0-48,-1 0-15,-21 0 0,0 0 16,21 1-16,0-1 0,0 0 16,-21 0-16,21 0 0,-21 0 0,22 1 15,-22-1-15,0 0 0,21 0 16,-21 0-16,0 0 16,0 1-1,-21-22 16,21-22-15,0 1-16,0 0 16,0 0-16,0 0 0,0 0 0,0-1 15,0 1-15,0-21 0,21 21 0,-21-22 16,21 22-16,-21-21 0,21 0 16,0 20-16,-21-20 0,0 21 0,21-21 15,-21 20-15,22 1 0,-22 0 0,0 0 16,0 0-16,21 0 15,-21-1 1,21 22 31,0 0-47,0 0 0</inkml:trace>
  <inkml:trace contextRef="#ctx0" brushRef="#br0" timeOffset="30952.14">9864 2942 0,'0'0'0,"0"-21"16,-22 21-1,1 0-15,21 21 16,-21 0-16,0 1 0,21-1 15,-21 0-15,21 0 0,-21 21 0,21-20 16,0 20-16,0-21 0,-22 21 16,1 1-16,21-1 0,0-21 0,0 22 15,-21-1-15,21 0 0,-21-21 0,21 22 16,0-22-16,-21 21 16,21-21-16,0 1 0,0-1 0,0 0 15,0 0-15,0 0 0,0 0 16,-21-21-16,21 22 15,0-44 32,0 1-31,0 0-16,0 0 0,0 0 16,0 0-16,0-1 0,0 1 15,21 0-15,-21 0 0,21 0 16,-21 0-16,21-1 0,0 1 0,0 0 15,-21 0-15,22 0 0,-1 0 16,0-1-16,0 1 0,0 0 0,0 21 16,1-21-16,-1 21 0,0 0 15,0-21-15,0 21 0,0 0 16,-21 21 0,0 0-16,0 0 15,0 0-15,0 1 0,0-1 16,-21-21-16,21 21 0,-21 0 0,0 0 15,0-21-15,0 21 0,-1 1 16,1-1-16,0-21 16,0 0-16,21 21 0,-21-21 15,0 0-15,-1 0 16,22-21 15,0 0-15,0 42 31,0 0-47,0 0 15,0 0-15,0 0 0,0 1 16,0-1-16,0 0 16,22 0-16,-22 0 0,21-21 15,-21 21-15,0 1 0,21-22 0,0 21 16,0-21-16,0 0 0,1 21 0,-1-21 15,0 0-15,0 0 0,0 0 0,0 0 16,1 0-16,-1 0 0,0 0 16,0 0-16,0 0 0,0 0 15,1 0-15,-22-21 16,0 0-16,0-1 16,21 22-16,-21-21 15,-21 21 48,-1 21-48,1-21-15,0 22 0,0-22 16,0 0-16,0 21 16,-1-21-16,1 0 0,0 21 0</inkml:trace>
  <inkml:trace contextRef="#ctx0" brushRef="#br0" timeOffset="32459.22">12298 3450 0</inkml:trace>
  <inkml:trace contextRef="#ctx0" brushRef="#br0" timeOffset="32876.1">12382 3450 0,'0'0'0,"0"-21"0,0 0 16,0 0 0,0 0-16,0-1 0,0 1 15,0 0-15,0 0 0,0 42 47,-21-21-31,21 21-16,0 0 0,-21 22 15,21-22-15,0 0 0,0 21 0,0-20 16,-21 20-16,21-21 0,0 0 0,-21 22 16,21-22-16,0 0 0,0 0 15,0 0-15,0 0 0,0 1 16,0-1 0,0-42 15,0-1-31,0 1 15,0 0-15,0 0 0,0 0 16</inkml:trace>
  <inkml:trace contextRef="#ctx0" brushRef="#br0" timeOffset="33131.96">12340 3027 0,'0'0'0,"0"21"110,21-21-110,0 21 15,1-21-15,-1 21 0,0 1 16</inkml:trace>
  <inkml:trace contextRef="#ctx0" brushRef="#br0" timeOffset="33668.35">12848 3302 0,'21'0'16,"-21"-21"-16,21 21 16,-21-21-16,0 0 0,22-1 0,-1 1 15,0 0-15,-21 0 0,0 0 16,0 0-16,-21 21 31,0 0-31,-1 0 0,1 0 16,0 0-16,-21 0 0,21 0 0,-1 21 15,-20-21-15,21 21 0,0 0 16,21 0-16,-21 0 0,21 1 0,0-1 16,-22 0-16,22 0 0,0 0 0,0 0 15,0 1-15,0-1 0,22 0 16,-1-21-16,0 21 0,0 0 0,0 0 16,0-21-16,22 22 0,-22-1 0,21-21 15,-21 21-15,22-21 0,-1 21 16,-21-21-16,22 21 0,-1-21 0,-21 21 15,0-21-15,-21 22 16,0-1 0,-42 0-16,21-21 15,-22 0-15,1 0 0,0 21 0,-22-21 16,22 0-16,0 0 0,-1 0 0,22 0 16,-21 0-16,21 0 0,-1 0 15,1 0-15,0 0 0,0 0 0,42-21 47,0 21-31,0-21-16,1 21 0,-1-21 15,0 21-15,0-22 0</inkml:trace>
  <inkml:trace contextRef="#ctx0" brushRef="#br0" timeOffset="34411.92">14774 3450 0,'21'0'16,"1"0"0,-22-21-16,0 0 0,21 0 15,0 0-15,-21-1 16,21 1-16,-21 0 0,0 0 16,0 0-16,0 0 0,0-1 0,0 1 15,-21 0-15,0 0 0,21 0 16,-21 21-16,-1-21 0,1 21 15,0-22-15,0 22 0,0 0 16,0 0-16,-1 0 0,1 0 0,0 22 16,-21-1-16,21 0 0,-22 0 15,22 0-15,-21 0 0,21 22 0,-22-22 16,1 21-16,21 1 0,0-22 16,-1 21-16,1-21 0,0 22 0,21-22 15,-21 0-15,21 0 0,0 0 0,0 0 16,0 1-16,0-1 0,21-21 15,0 0-15,0 0 0,1 0 16,-1 0-16,0 0 0,0 0 16,0 0-16,0-21 0,22 21 0,-22-22 15,0 1-15,0 0 0,22 0 16,-22 0-16,0 0 0,0-1 0,21-20 16,-20 21-16,-1-21 0,-21 20 15,0-20-15,21 21 0,-21 0 16,0-22-16,0 22 0,0 0 15,-21 21 1,21 21-16,0 0 16,-21 1-16,21-1 0,-22 21 15,22-21-15,0 0 0,0 22 0,0-22 16,0 0-16,0 21 0,0-20 0,0-1 16,22 0-16,-22 0 15,21 0-15,0 0 0,0-21 0,-21 22 0,21-1 16,0-21-16,1 0 0,-1 0 0,0 0 15,0 0-15,0 0 0,0 0 16,1 0-16,-1 0 16,0-21-16,-21-1 0,21 1 0,0 0 15,0 0-15</inkml:trace>
  <inkml:trace contextRef="#ctx0" brushRef="#br0" timeOffset="36204.35">15917 3408 0,'-21'0'15,"21"-21"17,0 0-17,0-1-15,0 1 16,21 21-16,-21-21 0,21 0 0,-21-21 15,0 20-15,22 1 0,-1 0 16,0-21-16,-21-1 0,21 22 0,0-21 16,-21 0-16,21-1 0,1 1 0,-22 0 15,21-1-15,-21-20 0,0 20 16,0 1-16,0 0 0,0-1 0,0 1 16,0 0-16,0-1 0,0 22 15,0 0-15,0 0 0,0 0 0,0 63 47,0-21-47,0 22 0,0-1 0,0 0 16,0 1-16,0-1 0,0 21 0,0-20 15,0-1-15,0 22 0,0-22 16,0 0-16,0 22 0,0-22 0,0 0 16,0 1-16,0-1 0,21-21 0,0 22 15,0-1-15,-21-21 0,0 0 16,21 22-16,1-22 0,-22 0 0,21-21 15,0 21-15,0-21 0,0 0 0,0 0 16,1 0-16,20 0 0,-21 0 16,21-21-16,-20 0 0,20 0 0,0-1 15,-21-20-15,22 21 0,-1-21 0,0-1 16,1 1-16,-22 0 16,21-1-16,-21 1 0,1 0 0,-1-1 15,0-20-15,0 20 0,0-20 0,-21 21 16,21-22-16,-21 22 0,0-22 15,0 22-15,0 0 0,0-1 0,0 22 16,0-21-16,0 21 0,0-1 16,0 44-1,0-1-15,-21 0 16,21 21-16,0 1 0,0-1 0,-21 0 16,0 22-16,21-22 0,-21 22 15,21-22-15,0 0 0,0 22 0,-21-22 16,21 0-16,0 1 0,0 20 15,0-20-15,0-1 0,0-21 16,0 21-16,0 1 0,0-22 0,21 21 16,0-21-16,-21 1 0,42-1 0,-21 0 15,1-21-15,-1 21 0,0-21 0,21 0 16,1 0-16,-22 0 0,21 0 16,0-21-16,-20 0 0,20 21 0,0-21 15,-21-1-15,1 1 0,20-21 0,-42 21 16,21 0-16,0-22 0,-21 22 15,21 0-15,-21-21 0,0 20 16,0 1-16,0-21 0,0 21 0,0 0 16,0-1-16,0 1 15,-21 21 1,0 21 0,0 1-16,21-1 0,0 0 15,0 0-15,-21 0 0,0 0 0,21 22 16,0-22-16,0 0 0,-22 21 0,22-20 15,0-1-15,-21 0 0,21 0 16,0 0-16,0 0 0,0 1 0,0-1 16,0 0-16,-21-21 0,21 21 15,-21-21 17,21-21-17,0 0-15,0 0 0,0-1 16,0 1-16,0-21 0,0 21 15,21-22-15,0 22 0,0-21 0,1 21 16,-22-22-16,42 22 0,-21 0 0,0-21 16,0 21-16,22-1 0,-22 1 15,0 0-15,21 21 0,-20-21 0,-1 21 16,0 0-16,0 0 0,0 0 0,0 0 16,1 21-1,-22 0-15,21 0 0,-21 1 0,0-1 0,0 0 16,0 0-16,0 0 0,0 22 15,0-22-15,0 0 0,0 0 16,0 0-16,0 22 0,0-22 0,0 0 16,0 0-16,0 0 0,0 0 15,0 1-15,21-22 0,0 21 16,0-21-16,0 0 16,1 0-16,-1 0 0,0 0 0,0 0 15,0-21-15,0 21 0,1-22 0,-1 1 16,-21 0-16,21 0 15,0 0-15,-21 0 0,21-1 0,-21-20 0,0 21 16,21 0-16,-21-22 0,0 22 0,0 0 16,0 0-16,0 0 15,0 0-15,0-1 16,0 44 0,0-1-16,-21 0 15,21 0-15,-21 0 0,21 0 16,0 1-16,0-1 0,0 0 0,0 0 15,0 0-15,0 0 0,0 1 0,0-1 16,0 0-16,0 0 16,0 0-16,0 0 15,-21-21 1,21-21 0</inkml:trace>
  <inkml:trace contextRef="#ctx0" brushRef="#br0" timeOffset="36411.23">18203 2709 0,'0'0'0,"-21"0"16,0 0-16,0 0 15,0 0-15,21 22 32,0-1-17</inkml:trace>
  <inkml:trace contextRef="#ctx0" brushRef="#br0" timeOffset="38619.89">18521 3175 0,'-21'21'0,"-1"-21"32,44 0 14,-22 21 17,0 1-32,-22-22 47,44 0 47,-1 0-109,0 0-16,0-22 16,0 1-16,0 21 0,1-21 15,-1 21-15,21-21 0,-21 0 0,0 0 16,22 21-16,-22-22 0,21 1 15,-21 0-15,1 0 0,20 0 0,-21-22 16,-21 22-16,21 0 0,0 0 0,-21-21 16,22 20-16,-22 1 0,0-21 15,0 21-15,0-22 0,0 22 16,0 0-16,0-21 0,0 21 0,0-1 16,0 1-16,0 0 0,0 0 15,-22 0-15,1 21 16,21-21-16,-21 21 0,21 21 15,-21 0 1,21 0-16,0 21 0,-21-20 0,21 20 16,0 0-16,0 1 0,0-1 0,-21 0 15,21 1-15,0-1 16,0 0-16,0 22 0,-22-22 0,22 22 0,0-1 16,0-21-16,0 22 0,0-1 15,0 1-15,0-1 0,0 1 16,0-1-16,0 1 0,0-1 0,0 1 15,0-1-15,0 22 0,-21 0 0,0-22 16,21 22-16,0-22 0,-21 22 0,21-43 16,-21 22-16,21-22 0,0 1 0,0-1 15,0-21-15,0 0 0,0 0 16,21-21 0,0 0-16,0 0 0,0-21 0,1 0 15,-1 0-15,21-21 0,-21 20 16,0-20-16,22 0 0,-22-1 0,0 1 15,0-21-15,-21-1 0,0 22 16,21-22-16,-21 1 0,0-1 0,0 22 16,0-22-16,0 22 0,-21-21 0,0 20 15,0-20-15,0 20 0,0 1 0,-1 0 16,1 21-16,0-22 0,0 22 16,0-21-16,0 21 0,-1-1 0,22 1 15,-21 0-15,21 0 16,0 0-1,21 21-15,1 0 0,-1-21 16,0-1-16,0 22 0,21-21 16,1 21-16,-1-21 0,0 0 15,1 0-15,-1 0 0,0-1 0,1 1 16,-1 0-16,0 0 0,1 0 0,-22 0 16,21-1-16,-21 1 0,1 0 15,-22-21-15,0 21 0,21-1 0,-21 1 16,0 0-16,0 0 0,0 0 15,-21 21 1,-1 0 0,1 21-16,0 0 15,21 0-15,-21 0 0,21 1 16,0-1-16,0 0 0,0 0 16,0 0-16,0 0 0,0 1 15,0-1-15,0 0 0,21-21 16,0 21-16,0-21 0,1 0 15,-1 21-15,0-21 0,0 0 0,0 0 16,22 0-16,-22 0 0,21 0 0,-21-21 16,22 21-16,-1-21 0,-21 21 15,21-21-15,-20 0 0,-1 21 0,21-22 16,-21 1-16,0 0 0,-21-21 0,0 21 16,22-1-16,-22 1 0,0-21 15,0 21-15,0 0 0,0-1 0,0 1 16,-22 21 15,1 21-31,0-21 0,21 22 0,-21-1 16,21 0-16,-21 0 0,21 0 0,-21 0 15,21 22-15,0-22 0,0 0 16,0 0-16,0 0 0,0 1 0,0-1 16,21 0-16,0-21 0,0 21 0,0 0 15,22-21-15,-22 21 0,21-21 0,-21 0 16,22 0-16,-1 22 15,0-22-15,1 0 0,20 0 0,-21 0 16,1 0-16,20 0 0,-20-22 0,20 22 0,-21-21 16,1 0-16,-1 0 15,-21 0-15,22 0 0,-22-1 0,21 1 16,-42 0-16,21-21 0,0 21 0,-21-1 16,0 1-16,0 0 0,0 0 0,0 0 15,0 0-15,-21 21 16,0 0-16,0 0 0,0 0 0,0 0 15,-1 0-15,-20 0 0,21 0 0,0 21 16,-22 0-16,22 0 0,-21-21 16,21 21-16,0 0 0,-22 1 0,43-1 15,-21 0-15,21 0 0,-21 0 0,21 0 16,0 1-16,0-1 16,0 0-16,21 0 0,0 0 15,0-21-15,1 21 0,-1-21 0,0 0 16,0 0-16,0 0 0,0 0 0,22 0 15,-22 0-15,0 0 0,0 0 16,0-21-16,1 0 0,-22 0 0,21 0 16,0 0-16,0-22 0,-21 1 0,21 21 15,0-43-15,1 22 0,-1-22 16,-21 22-16,21-21 0,0-1 0,0 1 16,0 20-16,1 1 0,-22-22 0,0 22 15,21 21-15,-21-21 0,21 20 16,-21-20-16,0 21 0,0 0 15,0 0-15,-21 42 32,21 0-32,-21 0 0,-1 0 0,1 0 15,21 22-15,-21-1 0,0 0 0,0 1 16,21 20-16,-21 1 0,21-1 16,-22 1-16,22-22 0,0 22 0,0-22 15,0 21-15,0-20 0,22-1 0,-1 0 16,0 1-16,0-22 0,21 21 15,-20-21-15,20 1 0,0-1 16,1 0-16,-1 0 0,0-21 0,1 21 16,-1-21-16,0 0 0,1 0 0,-1 0 15,0 0-15,1 0 0,-22-21 16,21 21-16,-21-21 0,0 0 0,1 0 16,-1-1-16,0 1 0,0 0 0,-21 0 15,0 0-15,0 0 0,0-1 16,0-20-16,0 21 0,0 0 0,-21 0 15,21-1-15,-21 1 0</inkml:trace>
  <inkml:trace contextRef="#ctx0" brushRef="#br0" timeOffset="38832.29">19812 2350 0,'0'0'0,"-64"0"0,22 0 16,-21 21-16,41-21 0,-20 0 16,21 0-16,0 21 0,0-21 0,21 21 15,-22-21 32</inkml:trace>
  <inkml:trace contextRef="#ctx0" brushRef="#br0" timeOffset="40000.76">1206 5419 0,'0'0'0,"0"-21"0,0-1 16,0 1 0,0 0-16,0 0 15,0 0-15,0 0 16,0-1-16,0 1 0,0 0 15,0 0-15,-21 0 16,0 21-16,-21-21 0,21 21 0,-22 0 16,1 0-16,0 0 0,-22 0 15,22 21-15,-22 0 0,1 0 0,20 21 16,-20-20-16,-1 20 0,22 0 16,-21 1-16,20-1 0,22 0 15,0 22-15,0-22 0,21 22 16,0-22-16,0 0 0,0-21 0,21 22 15,0-22-15,0 0 0,0 0 16,1-21-16,20 0 0,-21 0 0,21 0 16,1 0-16,-22 0 0,21-21 15,1 0-15,-22 0 0,21 0 0,0-1 16,-20 1-16,20-21 0,-21 21 16,0-22-16,22 22 0,-22-21 0,0 21 15,-21 0-15,0-22 16,0 22-16,0 0 0,0 0 0,0 0 15,0-1 1,0 44 0,0-1-16,0 0 15,0 0-15,0 0 0,0 0 0,0 1 16,0-1-16,0 0 0,0 0 16,21 0-16,-21 0 0,0 1 0,0-1 15,21 0-15,0-21 0,-21 21 16,22-21-16,-1 0 0,0 0 15,0 0-15,0 0 16</inkml:trace>
  <inkml:trace contextRef="#ctx0" brushRef="#br0" timeOffset="40443.5">1460 5419 0,'0'0'16,"0"-21"-16,0-1 0,-21 22 0,21-21 0,0 0 15,0 0-15,0 0 16,21 0-16,1 21 0,-1 0 16,0-22-16,0 22 0,0 0 15,22 0-15,-22 0 0,21 0 16,0 0-16,-20 22 0,20-1 16,-21 0-16,0 0 0,0 0 0,1 22 15,-1-22-15,-21 21 0,0-21 0,0 22 16,0-1-16,0-21 0,0 21 15,0-20-15,-21 20 0,-1-21 0,22 0 16,0 0-16,-21 1 16,21-44 15,0 1-31,0 0 0,0 0 0,0 0 16,21 0-16,-21-1 0,0-20 15,22 21-15,-1-21 0,-21 20 16,0-20-16,21 21 0,0 0 0,0-22 15,-21 22-15,21 0 0,1 0 16,-22 0-16,0 0 0,21 21 0,-21-22 16,21 22-16,0 0 15,0 0-15,0 0 16,1 0-16,-1 0 0,0 0 16,0 22-16</inkml:trace>
  <inkml:trace contextRef="#ctx0" brushRef="#br0" timeOffset="41503.91">2879 5313 0,'0'0'0,"21"-21"0,-21-22 16,0 22-1,0 0-15,0 0 0,0 0 0,0 0 16,-21-1-16,-1 22 0,1 0 0,0 0 15,0 0-15,0 0 0,-22 0 16,22 0-16,0 22 0,-21-1 0,21 0 16,-1 0-16,1 0 0,0 22 15,0-22-15,21 21 0,0 0 0,0-20 16,0 20-16,0 0 0,0-21 0,0 22 16,0-22-16,21 21 15,0-21-15,22 1 0,-22-1 0,0 0 16,21 0-16,1 0 0,-22-21 15,21 0-15,0 0 0,1 0 0,-1 0 16,0 0-16,1 0 0,-1-21 0,0 0 16,22 0-16,-22-22 0,1 22 15,20 0-15,-21-21 0,1-1 0,-1 1 16,0 0-16,-20-1 0,20 1 16,-21 0-16,0-22 0,0 22 0,1-22 15,-1 22-15,-21-21 0,0-1 16,0 22-16,0-1 0,0 1 15,0 0-15,0 21 0,0-22 0,0 22 16,-21 21 0,-1 21-16,22 0 15,0 1-15,0-1 0,-21 21 0,21 0 16,0 22-16,-21-22 0,21 1 0,0 20 16,0-21-16,0 22 0,0-22 15,0 1-15,0-1 0,0 0 0,0 1 16,-21-1-16,21-21 0,0 21 15,0-20-15,0-1 0,0 0 0,0 0 16,0 0-16,0-42 47,21 21-47,-21-21 0,21 0 0,0 0 16,-21-1-16,22 1 0,-1 0 15,-21 0-15,21-21 0,0 20 0,-21 1 16,21 0-16,0 0 0,1 0 0,-1 21 15,-21-21-15,21 21 0,0 0 16,0 0-16,-21 21 16,21 0-16,-21 0 15,22 0-15,-22 0 0,0 1 16,0-1-16,0 0 0,0 0 0,0 0 16,21-21-16,-21 21 0,21 1 0,-21-1 15,21 0-15,0 0 16,0-21-16,1 0 0,-1 0 15,0 0-15,0 0 16,0-21-16,0 0 0,1 21 16,-1-21-16,-21-1 0,21 1 0,0 0 15,0 0-15,-21 0 0,0 0 16,21-1-16,-21-20 0,22 21 0,-22 0 16,0 0-16,0-1 0,0 1 0,0 0 15,0 42 16,0 0-31,0 1 16,0-1-16,0 0 0,0 0 0,0 0 16,0 0-16,0 1 15,-22-1-15,22 0 0,0 0 0,0 0 16,0 0-16,0 1 16,0-1-16,0-42 46,0-1-30,0 1-16</inkml:trace>
  <inkml:trace contextRef="#ctx0" brushRef="#br0" timeOffset="41688.81">4466 4932 0,'0'-21'15,"-21"21"17,21 21-32,21-21 31,0 0-15</inkml:trace>
  <inkml:trace contextRef="#ctx0" brushRef="#br0" timeOffset="42008.62">5080 4593 0,'0'0'0,"0"-21"0,0 0 0,0 0 16,-21 21 0,0 0-16,21 21 15,0 0-15,0 0 0,-22 0 16,22 22-16,-21-22 0,21 21 0,-21 1 15,21 20-15,-21-21 0,0 22 16,21-22-16,-21 22 0,-1-22 0,1 22 16,21-22-16,-21 0 0,0 1 0,0-1 15,21 0-15,0-21 0,0 22 16,0-22-16,0 0 0,0 0 0,0 0 16,21-21-16,0 0 15,0 0-15,0 0 0,1 0 16,-1 0-16,0-21 0,0 0 15,0 21-15,0-21 0,-21 0 0,0 0 16,22-1-16</inkml:trace>
  <inkml:trace contextRef="#ctx0" brushRef="#br0" timeOffset="42196.51">4932 5122 0,'-64'0'15,"43"0"1,21 22-16,0-1 15,21-21 1,0 0 0,1 0-16,-1 0 0,0 0 0,0 0 15,21 0-15,-20 0 0,20 0 0,-21 0 16,21-21-16,-20 21 0,20-22 16,0 22-16</inkml:trace>
  <inkml:trace contextRef="#ctx0" brushRef="#br0" timeOffset="42572.04">5482 5228 0,'0'0'0,"-21"21"0,0-21 0,0 0 16,21 22-16,21-22 31,21-22-31,-21 22 16,22-21-16,-22 21 0,21-21 15,0 0-15,-20 0 0,20 0 0,-21-1 16,0 22-16,0-21 0,1 0 0,-22 0 16,21 0-16,-21 0 0,0-1 15,-21 22-15,-1 0 16,1 0-16,-21 0 0,21 0 0,0 22 16,-22-22-16,22 42 0,0-21 15,0 0-15,0 0 0,-1 22 0,1-22 16,0 0-16,21 21 0,-21-20 0,21-1 15,0 0-15,0 0 0,0 0 16,0 0-16,0 1 0,21-1 16,0 0-16,0-21 0,1 0 15,20 0-15,-21 0 0,21 0 0,-20 0 16,20 0-16,-21 0 0,21-21 16,-20 21-16,20-21 0</inkml:trace>
  <inkml:trace contextRef="#ctx0" brushRef="#br0" timeOffset="43883.64">6308 5080 0,'0'0'16,"21"-21"-16,-21 0 0,0 0 15,-21 21 1,-1 21 0,1 0-16,0 0 0,21 0 15,-21 0-15,0 1 0,0-1 16,-1 21-16,1-21 0,21 0 0,0 22 15,-21-22-15,21 0 0,0 21 0,0-20 16,0-1-16,0 0 0,0 0 0,0 0 16,0 0-16,21 1 0,0-1 15,1-21-15,-1 0 0,0 21 0,0-21 16,21 0-16,-20 0 0,20 0 0,0 0 16,-21-21-16,22 0 0,-1-1 15,-21 22-15,22-21 0,-22-21 0,0 21 16,21 0-16,-21-22 0,1 1 15,-1 0-15,-21-1 0,21 1 0,0-22 16,0 22-16,-21-21 0,21-1 16,1 1-16,-1 20 0,-21-20 0,0 20 15,21 1-15,-21 21 0,0 0 0,0-22 16,0 22-16,0 0 16,0 42-1,0 0-15,-21 1 0,0-1 16,21 21-16,-22 0 0,1 1 0,21-1 15,-21 0-15,21 22 16,-21-22-16,0 22 0,21-22 0,0 0 16,0 1-16,-21 20 0,21-42 0,0 22 15,0-1-15,0-21 0,0 22 0,0-22 16,0 0-16,21 0 0,0 0 16,0 0-16,0-21 0,22 0 0,-22 0 15,0 0-15,21 0 0,1 0 0,-22 0 16,21 0-16,0-21 0,-20 21 15,20-21-15,-21 0 0,21 0 0,-20 0 16,-1-1-16,0-20 0,0 21 0,-21 0 16,0-22-16,21 22 0,-21 0 0,0 0 15,0 0-15,0 0 16,0-1-16,0 1 0,0 42 31,0 1-31,0-1 0,-21 0 16,21 0-16,0 0 0,-21 0 15,21 1-15,0-1 0,0 0 0,0 0 16,0 0-16,0 0 0,0 1 0,0-1 16,0 0-16,21 0 0,0-21 15,0 0-15,1 0 16,-1 0-16,0 0 16,0 0-16,0-21 0,0 0 15,1 0-15,-1 21 0,-21-22 16,21 1-16,-21 0 0,0 0 15,21-21-15,0 20 0,0 1 0,-21 0 16,0 0-16,0 0 0,22 21 16,-22 21-1,0 0 1,0 0-16,0 0 0,0 1 0,0-1 16,0 0-16,0 0 0,0 0 0,0 0 15,0 1-15,0-1 0,0 0 16,0 0-16,0 0 0,0 0 15,21 1-15,0-22 0,0 21 16,0-21 0,0 0-16,1 0 15,-22-21-15,0-1 0,21 1 16,0 21-16,-21-21 0,21 0 16,-21 0-16,21 0 0,0-1 0,1 1 15,-1-21-15,0 21 0,0 0 0,0-1 16,22 1-16,-22 0 0,0 0 15,0 0-15,21 21 0,-20 0 0,-1-21 16,0 21-16,0 0 0,0 0 16,-21 21-16,21 0 0,-21 0 0,0 0 15,0 0-15,0 1 0,0-1 16,0 0-16,0 0 0,0 0 16,0 0-16,0 1 0,0-1 0,0 0 15,0 0-15,0 0 16,0-42 31,0 0-47,22 21 0,-22-21 15,21 0-15,-21-1 0,21 1 16,-21 0-16,21 0 0,-21-21 16,21 20-16,0 1 0,1 0 0,-22 0 15,21 0-15,0 0 0,0-1 16,0 22-16,0-21 0,1 0 0,-1 21 15,0 0-15,0 0 0,0 0 16,0 0-16</inkml:trace>
  <inkml:trace contextRef="#ctx0" brushRef="#br0" timeOffset="44295.4">8594 5292 0,'0'0'0,"-22"21"0,22 0 16,22-21-1,-1 0 1,0 0-16,0 0 0,0 0 16,0 0-16,1-21 0,-1 21 0,0-21 15,0 0-15,0 21 0,0-22 0,1 1 16,-22 0-16,21 0 0,-21 0 0,21 0 16,-21-1-16,0 1 0,0 0 15,0 0-15,-21 21 16,0 0-16,-1 0 0,1 0 15,0 21-15,-21 0 0,21 0 0,-1 1 16,1 20-16,21-21 0,-21 21 16,21-20-16,-21-1 0,21 21 0,0-21 15,0 0-15,0 1 0,0-1 0,0 0 16,0 0-16,21 0 16,0-21-16,0 21 0,1-21 0,-1 22 15,0-22-15,21 0 0,-21 0 16,1 0-16,-1 0 0,21 0 0,-21 0 15,0 0-15,1-22 0,-1 1 0,0 21 16,0-21-16,0 0 0,-21 0 0,0 0 16,21-1-16,-21 1 0,0 0 15,0-21-15,0 21 0,0-1 0</inkml:trace>
  <inkml:trace contextRef="#ctx0" brushRef="#br0" timeOffset="44611.94">6900 4932 0,'0'0'0,"-169"21"16,127 0-16,20-21 0,1 0 15,42 0-15,1 0 16,20 0-16,0 0 0,1 0 0,20 0 15,1-21-15,-1 21 0,1 0 16,20 0-16,-20 0 0,-22-21 16,22 21-16,-1 0 0,-21 0 0,1 0 15,-1 0-15,-21-21 0,0 21 16,1 0-16,-1 0 0,-21-21 16,0-1-1,0 1 1,-21 21-16,21-21 0,-22 21 15</inkml:trace>
  <inkml:trace contextRef="#ctx0" brushRef="#br0" timeOffset="46396.08">10626 4995 0,'0'-63'16,"0"42"0,0 0-16,0-1 0,0 1 15,21 0-15,-21 0 0,0 0 0,0 0 16,0 42 15,0 21-15,-21-21-16,21 0 0,-22 22 0,1-1 15,21-21-15,-21 22 0,0-1 0,21-21 16,-21 21-16,0-20 0,21 20 16,0-21-16,-22 0 0,22 0 0,-21 1 15,21-1-15,0 0 0,0 0 16,21-21 0,1 0-1,-1 0-15,0 0 0,0-21 16,0 0-16,0 0 0,1-1 15,-1 1-15,0 0 0,-21 0 0,21 0 16,-21 0-16,21-22 0,-21 22 16,0 0-16,21 0 0,-21 42 47,0 0-47,0 0 15,0 0-15,0 1 0,0-1 0,0 0 16,0 0-16,0 0 0,0 0 15,0 1-15,0-1 0,22-21 16,-1 21-16,0-21 16,0 21-16,0-21 0,0 0 0,1 0 15,-1 0-15,0 0 0,0 0 0,0 0 16,0 0-16,1-21 0,-1 21 16,0-21-16,0 0 0,0-1 0,22 1 15,-22 0-15,0 0 0,-21-21 0,21 20 16,0-20-16,0 21 0,1-21 0,-22 20 15,21-20-15,-21 21 16,21-21-16,-21 20 0,0 1 0,0 0 16,0 0-16,0 42 31,0 0-31,0 0 0,0 1 16,-21-1-16,21 0 0,-21 21 0,21-21 15,-22 1-15,22 20 0,0-21 0,0 21 16,0-20-16,0-1 0,0 0 15,0 0-15,0 0 0,0 0 0,0 1 16,22-1-16,-1 0 0,0-21 0,0 0 16,0 21-16,0-21 0,22 0 0,-22 0 15,0 0-15,0 0 0,22 0 16,-22 0-16,0-21 0,0 0 16,0 21-16,0-21 0,1-1 0,-1 1 15,0-21-15,-21 21 0,0-22 0,21 1 16,0 0-16,-21-1 0,0-20 15,0 21-15,21-1 0,-21 1 0,0-22 16,0 43-16,0-21 0,0 0 0,0 20 16,0 1-16,0 0 0,0 0 0,-21 42 31,21 0-15,0 22-16,0-22 0,0 21 0,0 0 15,0 1-15,0-1 0,0 0 16,0 1-16,-21-1 0,21 22 15,0-22-15,0-21 0,0 21 0,0 1 16,-21-22-16,21 21 0,0-21 0,0 1 16,0-1-16,0 0 0,0 0 31,0-42-15,0 0-16,21 0 15,-21-1-15,21 22 16,-21-21-16,0 0 0,21 0 0,1-21 15,-1 20-15,-21 1 0,21 0 0,-21 0 16,21 0-16,0 0 16,0 21-1,1 0 1,-22 21-16,0 0 0,0 0 16,0 0-16,0 0 0,0 1 15,21-1-15,-21 0 0,0 0 16,21 0-16,-21 0 0,21 1 0,-21-1 15,21 0-15,0-21 0,1 0 16,-22 21-16,21-21 0,0 0 16,0 0-16,0 0 0,0 0 15,1-21-15,-1 21 0,-21-21 16,21 0-16,-21-1 0,21 1 16,-21 0-16,21 0 0,-21 0 0,0 0 15,0-1-15,21-20 0,-21 21 0,0 0 16,0 0-16,0-1 0,0 1 15,22 21-15,-22 21 16,0 1 0,0-1-16,0 0 0,0 0 15,0 0-15,0 0 0,0 1 0,0-1 16,0 0-16,0 0 0,0 0 0,0 0 16,0 1-16,0-1 15,-22-21 1,22-21 15,0-1-15</inkml:trace>
  <inkml:trace contextRef="#ctx0" brushRef="#br0" timeOffset="46564.5">12319 4890 0,'0'-22'16,"0"1"-16,-21 21 31,42 0 16,0 0-47,0 0 16</inkml:trace>
  <inkml:trace contextRef="#ctx0" brushRef="#br0" timeOffset="47333.07">12827 4805 0,'0'0'0,"0"-21"0,-21 21 16,0-21-16,-1 21 0,1 0 16,0 0-16,0 0 0,0 0 15,0 0-15,21 21 16,0 0-16,-22 0 0,1 0 0,21 0 15,-21 22-15,21-22 0,0 21 0,0-21 16,0 22-16,0-22 0,0 0 0,0 21 16,0-20-16,0-1 0,0 0 15,0 21-15,21-42 0,0 21 0,-21 1 16,22-1-16,-1-21 0,0 21 0,0-21 16,0 0-16,22 0 0,-22 0 0,0 0 15,21 0-15,-21 0 0,22 0 16,-22-21-16,0 0 0,21 21 15,-20-22-15,-1 1 0,0 0 0,0-21 16,0 21-16,-21-22 0,21 1 0,1 0 16,-22-22-16,0 22 0,21-22 15,-21 22-15,21 0 0,-21-22 0,21 22 16,-21-1-16,0 1 0,0 21 0,0 0 16,0 0-16,0-1 0,-21 22 15,0 0 1,0 22-16,-1-1 0,22 0 15,-21 21-15,0-21 0,0 22 0,21-1 16,-21 0-16,21 1 0,-21-1 0,21 0 16,0 22-16,-22-22 0,22 1 15,0-1-15,-21 0 0,21-21 0,0 22 16,0-22-16,0 0 0,0 0 0,0 0 16,0 1-16,0-1 0,21-42 46,1-1-46,-1 1 16,0 0-16,0 0 0,0 0 16,0 0-16,1-22 0,-1 22 15,0 0-15,21 0 0,-21 0 16,1-1-16,-1 22 0,0 0 0,0 0 16,0 0-16,-21 22 15,0-1-15,0 0 16,0 21-16,0-21 0,0 1 0,0-1 15,0 0-15,0 0 0,0 0 0,0 0 16,0 1-16,0-1 0,0 0 0,0 0 16,0 0-16,-21-42 47,21 0-47,0 0 15</inkml:trace>
  <inkml:trace contextRef="#ctx0" brushRef="#br0" timeOffset="50280.29">15028 5207 0,'0'0'0,"-42"0"16,0 21-16,20-21 0,-62 21 16,63-21-16,-1 0 0,1 0 15,21-21 32,0 0-31,0 0-16,21 0 15,-21 0-15,22-22 0,-1 22 16,-21 0-16,21-21 0,0-1 16,0 1-16,0 0 0,1-1 0,-1 1 15,0 0-15,0-1 0,21 1 16,-20 0-16,-1 20 0,21-20 0,-21 21 15,0 0-15,1 0 0,-1 21 0,0 0 16,0 0 0,-21 21-16,0 0 15,0 0-15,0 0 0,0 0 0,0 1 16,0-1-16,0 0 0,0 0 16,0 0-16,0 0 15,21-21 16,-21-21-15,0 0 0,0 0-16,0 0 0,0 0 15,0-1-15,0 1 0,0 0 0,0 0 16,0 0-16,-21 0 16,0 21-16,0 0 15,0 0-15,-1 0 16,1 21-16,0 0 0,21 0 15,-21 0-15,0 22 0,0-22 0,21 21 16,0 0-16,-22-20 0,1 20 16,21 0-16,0 1 0,0-1 0,0-21 15,0 21-15,0 1 0,0-22 16,0 0-16,0 21 0,21-20 16,1-1-16,-1-21 0,0 0 0,0 0 15,21 0-15,-20 0 0,20 0 0,0 0 16,-21 0-16,22-21 0,-1-1 15,0 1-15,-20 0 0,20 0 0,0-21 16,-21 20-16,1 1 0,-1-21 0,0 21 16,0-22-16,0 1 0,-21 21 15,21 0-15,-21 0 0,0-1 16,0 1-16,-21 42 31,0 1-31,21-1 16,0 0-16,0 21 0,-21-21 0,21 1 15,-21 20-15,21-21 0,0 0 0,0 22 16,0-22-16,0 0 0,0 0 0,0 0 16,0 0-16,0 1 0,21-22 15,0 21-15,0 0 0,0-21 16,1 0-16,-1 0 0,0 0 0,0 0 16,0 0-16,0 0 0,1-21 0,-1 0 15,-21-1 1,21 1-16,-21 0 0,0 0 0,0-21 15,0 20-15,0 1 0,0-21 0,0 21 16,0-22-16,-21 22 0,0 0 0,-1 0 16,1 0-16,0 0 0,-21-1 15,21 22-15,-1 0 0,1 0 0,0 0 16,0 0-16,0-21 0,0 21 16,42 0-1,0 0-15,0 0 16,21 0-16,-20 0 0,20-21 0,0 21 15,1 0-15,-1 0 0,0-21 16,1 21-16,-1 0 0,0 0 16,1 0-16,20 0 0,-21 0 0,-20 0 15,20 0-15,0 0 0,-21 21 0,1 0 16,-1-21-16,0 21 0,-21 1 0,0 20 16,0-21-16,21 0 0,-21 0 15,0 1-15,0-1 0,0 21 0,0-21 16,0 0-16,0 1 0,-21-1 0,21 0 15,0 0-15,0 0 0,-21 0 0,21 1 16,0-1-16,-21-21 0,21 21 16,0 0-1,-22-21 1,22-21 0,0 0-16,0 0 0,0-1 15,0 1-15,0 0 0,0 0 16,0-21-16,0 20 0,0-20 0,22 0 15,-1 21-15,0-22 0,0 1 16,0 21-16,0-22 0,1 22 0,-1 0 16,0 0-16,0 0 0,21 21 0,-20 0 15,-1-21-15,0 21 0,0 0 16,0 0-16,-21 21 0,21 0 16,-21 0-16,0 0 0,0 0 0,0 22 15,0-22-15,0 21 0,0 1 16,0-22-16,0 21 0,0-21 0,0 22 15,0-22-15,0 21 0,0-21 16,0 0-16,0 1 0,22-1 16,-1 0-16,0-21 0,0 21 15,0-21-15,0 0 0,1 0 16,-1 0-16,0 0 0,0-21 16,0 21-16,22-21 0,-22 0 0,0-1 15,21 1-15,-21 0 0,1-21 0,20-1 16,-21 22-16,0-21 0,22 0 0,-43-1 15,21 1-15,-21 21 16,0-22-16,0 22 0,0 0 0,0 0 16,-21 21-16,-1 0 15,1 0-15,0 0 0,0 21 0,0-21 16,0 21-16,21 0 0,0 22 16,0-22-16,0 0 0,0 0 0,0 22 15,0-22-15,0 0 0,21 21 0,0-21 16,0 1-16,0-1 0,0 0 0,1 0 15,-1 0-15,0 0 16,0 1-16,-21-1 0,21-21 0,-21 21 16,-21-21 15,0 0-31,0-21 16,0 21-16,-1-21 0,1-1 0,0 22 15,0-21-15,0 21 0,0 0 16,21-21-16,-22 21 0,22 21 47,22 0-47,-1-21 15,0 0-15,0 22 0,0-22 16,0 0-16,22 0 0,-22 0 16,0 0-16,21 0 0,1 0 0,-22 0 15,21 0-15,-21 0 0,22-22 0,-1 22 16,-21-21-16,0 0 0,22 21 0,-22-21 15,-21 0-15,21-22 16,-21 22-16,21 0 0,-21-21 0,0 21 16,0-22-16,21 22 0,-21 0 0,0-21 15,0 20-15,0 1 0,0 0 16,-21 21 0,0 21-1,0 0-15,21 1 0,-21-1 0,21 0 16,0 0-16,-21 0 0,21 22 15,-22-22-15,22 0 0,0 0 16,0 21-16,0-20 0,0-1 0,0 0 16,0 0-16,0 0 0,22 0 15,-1-21-15,0 0 0,0 22 16,0-22-16,0 0 0,22 0 16,-22 0-16,0 0 0,0-22 0,22 1 15,-22 21-15,21-21 0,-21 0 0,0 0 16,22 0-16,-22-1 0,0 1 15,0 0-15,0-21 0,1 21 0,-1-1 16,-21-20-16,0 21 0,0 0 0,0-22 16,0 22-16,0 0 0,-21 21 31,21 21-31,0 0 16,-22 1-16,22 20 0,0-21 0,0 0 15,0 22-15,0-22 0,0 21 0,0-21 16,22 0-16,-22 22 0,0-22 15,21 0-15,0 0 0,-21 0 0,21-21 16,-21 22-16,0-1 16,-21-21 15,0-21-31,0-1 16,21 1-16,-22 21 0,1-21 15,21 0 1,-21 21-16,21 21 31,21-21-15,0 0-16,1 21 0,-1-21 15,0 0-15,0 0 0,0 0 0,22 0 16,-22 0-16,0 0 0,21 0 16,1 0-16,-22 0 0,21 0 0,-21 0 15,22-21-15,-22 21 0,21-21 0,-21 0 16,0 0-16,22-1 0,-22-20 0,0 21 15,0-21-15,0-1 16,1 1-16,-22 0 0,21-1 0,0 1 16,0 0-16,-21-1 0,0 1 0,0 0 15,21-1-15,-21 1 0,21 0 0,-21 20 16,0 1-16,0 0 0,0 0 16,0 0-16,0 42 15,0 0-15,-21 0 0,0 0 16,21 1-16,0 20 0,-21-21 15,21 0-15,-21 22 0,21-1 0,-21-21 16,21 21-16,0 1 0,0-1 0,0 0 16,0-20-16,0 20 0,0 0 0,0 1 15,0-22-15,0 21 0,0-21 16,0 0-16,0 1 0,21-1 16,0 0-16,-21 0 15,21-21-15,0 0 16,0-21-1,1 0-15,-1 0 0,-21-1 16,0 1-16,21 0 0,-21 0 0,21 0 16,-21 0-16,0-22 0,0 22 0</inkml:trace>
  <inkml:trace contextRef="#ctx0" brushRef="#br0" timeOffset="50500.68">18648 4593 0,'0'0'0,"-21"0"15,-22 0-15,22 0 0,0 0 0,42 0 47,0 0-47,0 0 0,1 0 0,20 0 16,-21 0-16,21 0 0,-20 0 0,20 0 16,-21 0-16,0 0 0,0 0 0,1 0 15,-1 0-15,-21-21 16,0 0-16,-21 0 15,-1 21-15,1 0 0</inkml:trace>
  <inkml:trace contextRef="#ctx0" brushRef="#br0" timeOffset="50699.56">18034 4509 0,'-42'21'16,"42"-42"62,0-1-78,21 1 16,-21 0-16,21 21 0,0-21 0</inkml:trace>
  <inkml:trace contextRef="#ctx0" brushRef="#br0" timeOffset="51913.94">19791 4784 0,'21'0'31,"-21"-21"-31,21 21 16,0-22-16,0 1 15,1 0-15,-1 21 0,0-21 16,0 0-16,0 0 0,0-1 0,1 1 0,-1-21 16,0 21-16,0 0 0,0-22 15,-21 22-15,21-21 0,-21 21 16,22-1-16,-22 1 0,0 0 0,0 0 16,-22 21-1,1 21 1,0 0-16,0 0 15,0 1-15,0 20 0,21-21 0,-22 0 16,22 0-16,0 1 0,-21-1 0,21 0 16,-21 0-16,21 0 0,0 0 15,0 1-15,0-1 0,0 0 16,0 0-16,21-21 16,0 21-16,1-21 0,-1 0 15,0 0-15,0 0 0,0 0 16,22 0-16,-22 0 0,0 0 15,0-21-15,0 21 0,-21-21 0,21 0 16,-21 0-16,0-1 0,0 1 0,0 0 16,0 0-16,0 0 0,0 0 0,0-1 15,0 1-15,-21 0 0,0 0 16,21 0-16,-21 21 0,21-21 0,-21 21 16,21-22-16,21 22 31,0 0-16,0 0-15,0 0 0,1 0 16,-1-21-16,0 21 0,21 0 0,1 0 16,-22-21-16,21 21 0,0-21 0,-20 21 15,20 0-15,0-21 0,-21 21 16,1-21-16,-1 21 0,0-22 0,0 22 16,0-21-16,-21 0 0,0 0 31,-21 21 0,0 0-31,21 21 16,0 0-16,0 0 0,-21 1 15,21-1-15,-21 0 0,-1 21 0,22 1 16,0-22-16,-21 21 0,0 0 0,21 1 16,-21-1-16,21 22 0,-21-22 0,21 21 15,0 1-15,0-1 0,0 1 16,0-1-16,0 22 0,0-21 0,0-1 15,0 1-15,0 20 0,0-20 0,0-1 16,0 22-16,0-22 0,0 1 0,21-1 16,0 1-16,-21-1 0,0 1 0,0-1 15,21-20-15,-21 20 0,21-20 16,-21-1-16,22 0 0,-22 1 16,0-1-16,0 0 0,0-21 0,0 22 15,0-22-15,0 0 0,-22 0 0,1-21 16,0 21-16,0-21 0,0 0 15,0 0-15,-1-21 0,22 0 0,-21 0 16,21-21-16,-21 20 0,21-20 0,-21 0 16,21-22-16,0 22 0,0-22 0,0 1 15,0-1-15,0-20 0,0-1 16,0 0-16,0 22 0,0-22 0,0 1 16,0-1-16,0 0 0,0 22 0,0-22 15,0 22-15,0-22 0,0 21 0,0 1 16,0-1-16,21 22 0,0-21 15,0 20-15,-21 1 0,22 0 16,-1-1-16,21 1 0,-21-22 0,22 22 16,-1 0-16,0-1 0,22 1 0,-22 0 15,22-1-15</inkml:trace>
  <inkml:trace contextRef="#ctx0" brushRef="#br0" timeOffset="54699.36">21907 4424 0,'0'0'0,"-21"21"0,21 43 15,0-43 1,0 0 0,21-21 15,-21-21-31,0 0 0,22-1 0,-22 1 16,0 0-16,0 0 0,21 0 0,0 0 15,0-22-15,-21 22 0,21-21 16,0-1-16,1 1 0,-1 0 0,0-1 15,0 1-15,0 21 0,0-21 16,1 20-16,20 1 0,-21 21 16,0 0-16,0 0 0,-21 21 15,0 1 1,0-1-16,0 21 0,0-21 0,0 0 16,0 1-16,0-1 0,0 0 0,0 0 15,0 0-15,0 0 31,22-21-15,-1-21-16,-21 0 16,0 0-16,0 0 15,0 0-15,0-1 0,0 1 16,0 0-16,0 0 0,0 0 0,0 0 16,0-1-16,0 1 0,0 0 0,0 0 15,-21 21-15,-1 0 0,1 0 16,0 0-16,0 0 0,21 21 15,-21 0-15,0 0 0,21 1 16,-22 20-16,1 0 0,0 1 16,21-22-16,-21 21 0,0 0 0,21 1 15,0-1-15,0-21 0,0 22 0,0-1 16,0-21-16,0 0 0,0 0 0,0 1 16,21-1-16,-21 0 0,21 0 15,21 0-15,-20-21 0,-1 0 0,21 0 16,-21 0-16,22 0 0,-1 0 0,0 0 15,1 0-15,-1 0 0,0-21 0,-21 21 16,22-21-16,-1 0 0,-21-22 16,22 22-16,-22-21 0,0 0 0,0-1 15,21 1-15,-20 0 0,-1-22 0,0 1 16,0 20-16,0-20 16,0-1-16,1 22 0,-1 0 0,-21-22 15,21 22-15,-21 21 0,21-22 0,-21 22 16,0 0-16,0 0 15,0 42 1,0 0-16,-21 0 0,0 0 0,0 22 16,21-22-16,-22 21 0,1 1 15,0-1-15,0 21 0,21-20 0,-21 20 16,0-20-16,-1-1 0,22 0 0,0 1 16,-21-1-16,21 0 0,0 1 0,0-22 15,0 0-15,0 21 0,0-21 16,21-21-16,1 22 0,-1-1 15,0-21-15,0 0 0,0 21 0,22-21 16,-22 0-16,21 0 0,-21 0 0,22 0 16,-22 0-16,21-21 0,-21 21 15,0-21-15,1 21 0,-1-22 0,0 1 16,0 0-16,0 0 0,-21-21 0,0 20 16,0 1-16,21-21 0,-21 21 15,0-22-15,0 22 0,0 0 0,0 0 16,0 0-16,-21 21 0,0 0 15,0 0-15,0 0 0,0 21 16,-1-21-16,1 21 16,0 0-16,0 0 0,0 22 0,0-22 15,-1 0-15,22 0 0,-21 22 0,21-22 16,-21 0-16,21 0 0,0 0 0,0 0 16,0 1-16,0-1 0,0 0 15,21-21-15,0 21 0,1-21 16,-1 0-16,0 0 0,0 0 15,0 0-15,0 0 0,1 0 16,-1 0-16,-21-21 0,21 0 16,0 0-16,0-1 0,-21 1 15,0 0-15,0-21 0,21 21 0,-21-1 16,22-20-16,-22 21 16,0 0-16,0 0 0,0-1 0,0 1 15,0 0-15,0 42 31,0 0-31,0 1 16,-22-1-16,1 21 0,21-21 0,0 0 16,0 1-16,-21-1 0,21 0 0,0 0 15,0 0-15,0 0 0,0 1 16,0-1-16,0 0 0,21-21 0,-21 21 16,21-21-16,1 0 0,-1 21 0,0-21 15,0 0-15,0 0 0,0 0 0,1 0 16,-1 0-16,0 0 0,0-21 15,0 21-15,0-21 0,1 0 16,-1 21-16,0-21 0,0-1 0,0 1 16,0 0-16,1 0 0,-1-21 0,0 20 15,0 1-15,-21 0 0,0 0 16,21 0-16,-42 21 16,21 21-1,-21 0-15,0-21 0,21 21 0,-21 0 16,21 1-16,0-1 0,0 0 15,0 0-15,0 21 0,0-20 0,0-1 16,0 0-16,0 0 0,0 0 0,0 0 16,0 1-16,0-1 15,-22-21 32,1 0-31,21-21-16,-21 21 0,0 0 15,21-22-15,-21 22 0,0 0 16,42 0 31,0 22-47,0-22 0,0 0 16,0 0-16,1 0 0,20 0 15,-21 0-15,0 0 0,22 0 0,-22 0 16,21 0-16,-21 0 0,0 0 0,22 0 15,-22-22-15,0 22 0,21-21 16,-20 0-16,-1 21 0,0-21 0,-21 0 16,21 0-16,0-1 0,-21 1 0,0 0 15,21 0-15,-21-21 0,22 20 16,-22 1-16,0 0 0,0 0 0,0 0 16,0 0-16,-22 21 31,22 21-31,0 0 0,0 0 0,0 0 15,0 0-15,0 1 0,0-1 16,0 0-16,0 0 0,0 0 0,0 0 16,0 1-16,0-1 0,0 0 0,0 0 15,22 0-15,-22 0 16,0 1 0,-22-22 15,1 0-31,21-22 15,-21 1 1,0 21-16,42 0 63,0 0-63,0 0 0,1 21 15,-1-21-15,0 0 0,21 0 16,-21 0-16,1 0 0,-1 0 0,0 0 15,21 0-15,-21 0 0,1 0 16,-1-21-16,0 21 0,0-21 0,0 21 16,0-21-16,1 21 0,-1-21 0,0 0 15,0-1-15,0 1 0,-21 0 16,0 0-16,21 0 0,-21 0 16,0-22-16,22 22 0,-22 0 0,0 0 15,0 0-15,-22 21 16,1 0-16,0 0 15,0 21-15,21 0 16,-21 0-16,21 0 0,-21 0 0,21 1 16,0-1-16,-22 0 0,22 0 0,-21 0 15,21 0-15,0 1 0,0-1 0,0 0 16,0 0-16,0 0 16,0 0-16,0 1 0,21-22 0,1 21 15,-1-21-15,0 0 16,0 21-16,0-21 0,22 0 0,-22 0 15,0 0-15,21 0 0,-21 0 16,1 0-16,20-21 0,-21 21 0,0-21 16,22-1-16,-22 1 0,0 0 0,0 0 15,0 0-15,-21 0 0,21-1 0,1-20 16,-22 21-16,21-21 0,-21 20 16,0 1-16,0-21 0,0 21 0,0 0 15,-21-1-15,-1 22 0,1 0 16,0 0-16,0 0 0,0 0 15,0 22-15,-1-1 0,1-21 16,21 21-16,0 21 0,0-21 0,0 1 16,0-1-16,0 0 0,21 0 0,1 0 15,-22 0-15,21 1 0,0-1 16,0 0-16,0 0 0,0 0 0,-21 0 16,0 1-16,22-22 0,-22 21 0,0 0 15,-22-21 1,1 0-1,0 0-15,0 0 16,0 0-16,0 0 16</inkml:trace>
  <inkml:trace contextRef="#ctx0" brushRef="#br0" timeOffset="57172.26">1799 7154 0,'0'-21'47,"21"21"-47,-21-21 0,21 21 16,-21-21-16,0 0 15,0 0-15,0-1 0,0 1 16,0 0-16,0 0 0,0 0 16,0 0-16,0-1 15,0 1-15,-21 0 0,0 21 0,21-21 16,-21 0-16,0 0 0,0 21 15,-1 0-15,-20 0 0,21 0 16,0 0-16,-22 21 0,22 0 16,-21 0-16,21 0 0,-22 0 0,22 1 15,0 20-15,0-21 0,0 21 16,21-20-16,-21 20 0,21-21 16,0 21-16,0-20 0,0 20 0,0-21 15,21 0-15,0 0 0,0 1 16,0-1-16,0-21 0,1 0 0,-1 21 15,21-21-15,-21 0 0,0 0 16,22 0-16,-22-21 0,21 0 0,-21 21 16,22-22-16,-22 1 0,21 0 15,-21-21-15,1 21 0,-1-1 0,0 1 16,0 0-16,0-21 0,0 21 0,-21-1 16,0 1-16,0 0 0,0-21 15,22 21-15,-22-1 0,0 1 16,0 42 15,0 1-15,0-1-16,0 0 0,0 0 15,0 0-15,0 0 0,0 1 16,0-1-16,0 0 0,21 0 16,-21 0-16,21 0 0,0-21 0,0 22 15,0-22-15,1 0 0,-1 0 0,21 0 16,-21 0-16,0 0 0,22 0 15,-22 0-15,21-22 0,-21 22 0,22-21 16,-22 0-16,0 0 0,0 21 16,0-21-16,1 0 0,-1-1 15,-21 1-15,0 0 0,0 0 16,0 0-16,0 0 0,0-1 16,0 44 15,-21-1-31,21 0 15,0 0-15,0 0 0,-22 0 16,22 1-16,0-1 0,-21 0 16,21 0-16,0 0 0,0 0 0,0 1 15,0-1-15,0 0 0,0-42 63,21 0-63,1 21 0,-22-22 15,21 1-15,-21 0 0,0 0 0,21 0 16,0 0-16,-21-1 0,21-20 16,0 21-16,1 0 0,-22 0 0,21-1 15,0 22-15,0-21 0,0 21 0,0 0 16,1 0-16,-1 0 16,0 0-16,0 21 0,0 1 0,-21-1 15,21 0-15,1 0 0,-22 0 0,21 0 16,0 1-16,-21-1 0,21 0 15,0 0-15,-21 0 0,21 0 16,1 1-16,-22-1 0,21-21 0,-21 21 16,21-21-16,0 0 0,0 0 15,0 0-15,1 0 16,-1 0-16,0-21 0,0 0 16,0 21-16,-21-22 0,21 1 15,1 0-15,-1 0 0,0 0 0,0 0 16,0-1-16,22 1 0,-22 0 0,0 0 15,0 0-15,21 0 0,-20 21 16,-1-22-16,0 22 0,0 0 16,0 0-16,-21 22 15,0-1 1,21 0-16,-21 0 16,0 0-16,22-21 0,-22 21 0,0 1 15,21-22 1,-21 21-16,21-21 15,-21-21 17,0-1-32,0 1 15,0 0-15,0 0 16,-21 0-16,0 21 16,-1-21-16,22-1 0,-21 22 0,0-21 15,0 21-15,0 0 0,0 0 16,-1 0-16,1 0 0,0 0 0,0 0 15,0 0-15,-22 0 0,22 21 0,0 1 16,0-1-16,0 0 0,0 0 16,-1 0-16,1 22 0,21-22 0,0 0 15,0 21-15,0-21 0,0 22 0,0-22 16,0 0-16,21 0 0,-21 0 16,22 1-16,20-1 0,-21-21 0,0 0 15,22 21-15,-22-21 0,21 0 16,-21 0-16,22 0 0,-22 0 15,21-21-15,-21 0 0,0 21 0,22-22 16,-22 1-16,0-21 0,0 21 0,0 0 16,-21-22-16,22 22 0,-1-21 15,-21 21-15,21-22 0,-21 1 0,0 0 16,0-1-16,0 1 0,21 0 0,-21-1 16,0 1-16,0-22 0,0 22 15,0 21-15,0-21 0,0 20 0,0 1 16,0 0-16,0 0 0,-21 42 15,0 0 1,21 0-16,-21 1 0,21 20 16,0-21-16,-22 21 0,22 1 0,0-1 15,0 0-15,0 1 0,0-1 16,0 0-16,0 1 0,22-1 0,-22-21 16,21 22-16,0-1 0,-21-21 0,21 0 15,0 22-15,-21-22 0,21 0 0,1-21 16,-22 21-16,21-21 15,0 0-15,0 0 16,0 0-16,0-21 0,-21 0 16,22 21-16,-1-43 0,-21 22 15,21 0-15,0 0 0,0-21 0</inkml:trace>
  <inkml:trace contextRef="#ctx0" brushRef="#br0" timeOffset="57672">5080 6837 0,'0'0'15,"0"-21"-15,0 0 0,0-1 0,21 1 16,-21 0-16,0 0 0,0 0 0,0 0 15,21-1-15,-21 1 16,0 42 0,0 1-16,0-1 15,0 0-15,0 0 0,0 0 0,0 0 16,0 22-16,0-22 0,0 0 16,0 0-16,0 0 0,0 1 0,0-1 15,0 0-15,0 0 0,0 0 16,0 0-1,0-42 17,0 0-17,0 0-15,0 0 16</inkml:trace>
  <inkml:trace contextRef="#ctx0" brushRef="#br0" timeOffset="57855.18">5165 6541 0,'0'0'0,"0"-22"0,-22 1 16,1 21-1,0 0 1,21 21 15,21-21-31,0 0 16,1 22-16</inkml:trace>
  <inkml:trace contextRef="#ctx0" brushRef="#br0" timeOffset="58404.87">5609 6604 0,'-21'0'0,"0"0"16,0 0-16,21 21 15,-22-21-15,22 21 0,0 1 0,-21-22 16,21 21-16,0 0 0,0 0 0,0 0 16,0 0-16,0 1 0,0-1 15,0 0-15,0 0 0,0 0 16,0 0-16,0 1 0,0-1 16,0 0-16,0 0 0,0 0 15,-21-21 16,0 0-15,21-21-16,-21 21 0,21-21 16,0 0-16,0 0 15,0-1-15,0 1 0,0-21 0,0 21 16,21-22-16,0 22 0,0-21 0,0 0 16,22 20-16,-22-20 15,21 21-15,-21 0 0,22 0 0,-1-1 16,0 1-16,-20 21 0,20 0 0,-21 0 15,21 21-15,-20 1 0,-1-1 16,0 0-16,0 21 0,0-21 0,-21 1 16,0 20-16,0-21 0,0 21 0,0-20 15,0 20-15,0-21 0,0 0 0,0 22 16,0-22-16,0 0 0,-21 0 16,21 0-16,-21 0 0,21 1 15,0-1-15,0-42 47,21-1-47,0 1 16,0 0-16,-21 0 0,22 0 0</inkml:trace>
  <inkml:trace contextRef="#ctx0" brushRef="#br0" timeOffset="58699.7">6498 6308 0,'0'0'0,"0"-64"15,0 43 1,-21 21 0,0 21-1,21 0-15,0 1 0,-21-1 16,21 0-16,-22 21 0,22 1 0,-21-1 16,21 0-16,-21 1 0,21-1 0,-21 21 15,0-20-15,21-22 0,0 21 16,0 1-16,-21-1 0,21-21 0,0 0 15,0 22-15,-22-22 0,22 0 0,0 0 16,0 0-16,0 0 16,22-21-1,-1 0-15,0 0 16,0 0-16,0-21 0,-21 0 16,21 0-16,-21 0 0</inkml:trace>
  <inkml:trace contextRef="#ctx0" brushRef="#br0" timeOffset="58879.6">6244 6731 0,'0'0'0,"-21"0"31,42 0-15,0 0-16,0-21 15,1 21-15,-1 0 16,21 0-16,-21 0 0,0-21 0,22 21 15,-22 0-15,0 0 0,0-21 0,22 21 16,-22 0-16</inkml:trace>
  <inkml:trace contextRef="#ctx0" brushRef="#br0" timeOffset="59283.88">6837 6773 0,'0'0'0,"0"22"0,-21-22 16,42 0 15,0 0-31,0-22 0,0 1 16,0 0-16,1 21 16,-1-21-16,0 0 0,0 21 0,-21-21 15,21-1-15,-21 1 0,-21 21 47,0 0-47,0 21 0,21 1 16,-21-1-16,-1 0 0,1 0 15,21 0-15,0 0 0,-21 1 0,21 20 16,-21-21-16,21 0 0,0 0 16,0 1-16,0 20 0,0-21 15,0 0-15,21 0 0,0-21 0,-21 22 16,21-22-16,1 0 0,-1 0 15,0 0-15,0 0 0,0 0 0,0 0 16,1 0-16,-1 0 0,0 0 16,0-22-16,0 1 0,0 21 0,1-21 15</inkml:trace>
  <inkml:trace contextRef="#ctx0" brushRef="#br0" timeOffset="59699.64">7324 6731 0,'0'0'0,"0"-21"15,0 0 1,0 0-16,21 21 16,-21-22-16,21 22 0,0 0 15,0 0-15,0 0 0,1 0 16,-1 0-16,0 22 16,0-1-16,0 0 0,-21 0 0,21 0 15,-21 0-15,0 1 0,0-1 16,0 0-16,0 0 0,0 0 15,0 0-15,0 1 0,0-1 16,-21 0-16,21 0 0,-21-21 16,0 21-16,21-42 47,0 0-47,0 0 15,21 0-15,-21-1 0,0 1 16,0 0-16,21 0 0,0 0 15,-21 0-15,22-1 0,-22 1 0,21 0 16,0-21-16,0 21 0,0-1 0,-21 1 16,21 21-16,1-21 0,-1 0 0,-21 0 15,0 0 1,0-1-16,21 1 0,-21 0 16,0 0-16</inkml:trace>
  <inkml:trace contextRef="#ctx0" brushRef="#br0" timeOffset="62075.89">7895 6837 0,'0'0'16,"21"0"-16,0 0 15,1 0-15,-1 0 0,21 0 0,-21 0 16,22-21-16,-22 0 0,21 21 16,0-22-16,-20 1 0,20 0 0,-21 0 15,21 0-15,-20 0 0,-1-1 0,0-20 16,0 0-16,0 21 0,0-22 16,-21 1-16,0 21 0,22-22 0,-22 1 15,0 0-15,0 21 0,0-1 0,0-20 16,0 21-16,0 0 0,0 0 0,0-1 15,-22 22 1,1 0 0,21 22-1,-21-1-15,0 0 0,21 0 0,-21 0 16,21 0-16,0 22 0,0-1 16,-21 0-16,21 1 0,-22-1 0,22 22 15,0-1-15,-21-21 0,21 22 0,0-1 16,0 1-16,0-1 0,0 1 0,0-1 15,-21 1-15,21 21 0,-21-22 0,21 22 16,-21-22-16,0 22 0,21-22 16,-22 22-16,1-21 0,0 20 0,0-20 15,0 20-15,-22-20 0,22-1 0,0 1 16,21-1-16,-21 1 0,21-1 0,-21-20 16,21-1-16,0 0 0,0 1 15,0-22-15,0 0 0,0 0 0,0 0 16,21 1-16,0-22 0,0 0 15,0 0-15,1 0 0,20 0 0,-21 0 16,21-22-16,-20 1 0,20 0 0,0 0 16,-21 0-16,22 0 0,-1-1 0,-21 1 15,22-21-15,-22 21 0,0-22 0,0 1 16,0 0-16,0-1 0,1 1 0,-22 0 16,0-22-16,0 22 0,0-22 15,0 22-15,0-21 0,0 20 16,-22-20-16,1 20 0,0-20 0,0 21 0,0-1 15,0 1-15,-1 0 0,-20-1 16,21 22-16,-21-21 0,20 21 0,-20-1 16,21 1-16,-21 21 0,20-21 15,1 21-15,21-21 16,0 0-16,0 0 16,21 21-16,1-22 0,-1 22 0,0-21 15,21 0-15,-21 21 0,22-21 16,-1 0-16,-21 0 0,22-1 0,-1 1 15,0 0-15,1 0 0,-1-21 16,21 20-16,-20 1 0,-1-21 0,0 21 16,1-22-16,-1 1 0,-21 21 15,22-21-15,-1 20 0,-21 1 0,0 0 16,0 0-16,-21 0 0,0 0 0,22-1 16,-22 1-16,0 42 31,0 1-16,-22-22 1,22 21-16,-21-21 63,0 0-48,0 0 1,0 0-1,0 0-15,-1 0 16,1 0-16,0 0 0,0 21 0,21 0 16,-21-21-16,0 21 0,-1 0 15,22 1-15,0-1 0,-21 0 0,21 0 16,0 0-16,0 0 0,0 1 0,0-1 16,0 0-16,0 0 0,0 0 15,21-21-15,1 21 0,-1-21 16,0 22-16,0-22 15,0 21-15,0-21 0,1 0 0,-1 0 16,0 0-16,0 0 0,0 0 0,0 0 16,1 0-16,-22-21 0,21-1 0,0 1 15,0 21-15,-21-21 0,21 0 16,-21 0-16,21-22 0,-21 22 0,0 0 16,22-21-16,-22 21 0,21-22 0,-21 22 15,0-21-15,0 21 0,0-1 16,0 1-16,0 42 31,-21 1-15,21-1-16,0 0 0,-22 0 0,22 21 15,0-20-15,0-1 0,0 0 16,0 21-16,0-21 0,0 1 0,0-1 16,0 0-16,0 0 0,22 0 0,-1 0 15,0 1-15,0-1 0,0-21 16,0 0-16,1 0 0,-1 0 15,0 0-15,0 0 16,0 0-16,0-21 0,1-1 16,-22 1-16,21 0 0,0 0 0,-21 0 15,21 0-15,0-1 0,-21-20 0,21 21 16,-21 0-16,22-22 0,-22 22 16,21 0-16,0 0 0,-21 0 15,0 0-15,21 21 16,-21 21-1,0 0 1,0 0-16,0 0 16,0 0-1,0-42 32,0 0-47,0 0 16,0 0-1,0 0-15,0-1 0,0 1 16,-21 21 31,0 21-47,0 1 0,21-1 0,-22 21 16,22-21-16,-21 0 0,21 1 15,0-1-15,0 0 0,0 21 0,0-21 16,0 1-16,0-1 0,0 0 0,0 0 15,0 0-15,21 0 16,1 1-16,-1-22 0,0 0 16,0 21-16,0-21 0,0 0 0,1 0 15,-1 0-15,0 0 0,0 0 0,0 0 16,0 0-16,1-21 0,-1-1 0,0 22 16,0-21-16,0 0 0,0 0 15,1 0-15,-22 0 0,0-1 0,21-20 16,-21 21-16,21 0 0,-21 0 0,0-1 15,0 1-15,0 0 0,0 0 0,0 0 16,0 42 31,0 0-31,0 0-1,21-21-15,0 0 0,0 0 16,1 0-16,-1 21 0,0-21 15,0 0-15,0 0 0,0 0 0,1 0 16,-1 0-16,-21-21 0,21 0 0,0 21 16,-21-21-16,21 21 0,-21-21 15,0 0-15,0-1 0,0 1 0,0 0 16,0 0-16,0 0 0,0 0 0,0-1 16,0 1-16,-21 21 0,21-21 0,-21 21 15,0 0-15,0 0 16,-1 0-16,1 0 0,0 0 0,0 0 15,0 21-15,0 0 0,-1 1 16,1 20-16,0-21 0,21 0 0,-21 22 16,21-22-16,-21 0 0,21 21 0,0-21 15,0 22-15,0-22 0,0 0 16,0 0-16,0 0 0,21 1 0,0-1 16,0 0-16,0 0 0,1 0 15,-1 0-15,0-21 0,0 0 0,0 0 16,0 0-16,1 0 0,-1 0 0,0 0 15,0 0-15,0 0 0,0 0 16,1 0 0,-22-21-16,21 21 0,-21-21 15,0 0-15,0 0 0,21 21 16,-21-21-16,21 21 0,-21-22 0,21 1 16,0 0-16,-21 0 0,22 0 0</inkml:trace>
  <inkml:trace contextRef="#ctx0" brushRef="#br0" timeOffset="75114.55">10604 6519 0</inkml:trace>
  <inkml:trace contextRef="#ctx0" brushRef="#br0" timeOffset="81424.23">1439 8890 0,'-21'21'0,"0"-21"15,0 0-15,0 0 16,-1 0-16,1 0 16,0 0-16,0 0 0,0 0 15,-22 0-15,22 21 0,0-21 0,-21 0 16,21 0-16,-22 0 0,22 0 0,0 0 15,0 0-15,21 22 0,-21-22 16,-1 0-16,1 0 31,0 0-15,42 0 46,0 0-46,1 0-16,-1 0 0,0 0 16,0 0-16,21 0 0,-20 0 0,20 0 15,0-22-15,1 22 0,-1 0 16,21 0-16,-20 0 0,-1-21 16,22 21-16,-22 0 0,21 0 15,-20 0-15,-1 0 0,0 0 0,1-21 16,-1 21-16,-21 0 0,22 0 0,-1 0 15,0 0-15,-21 0 0,22 0 16,-1 0-16,0 0 0,1 0 0,-1 0 16,0-21-16,1 21 0,20 0 15,-20-21-15,-1 21 0,0 0 0,1 0 16,-1 0-16,0-21 0,-21 21 0,22 0 16,-22 0-16,0 0 0,0 0 15,0-22-15,-21 1 31,0 0-15,0 0-16,-21 21 16,0-21-16,0 21 0,21-21 15,-21 21-15,0-22 0,-22 22 0,22-21 16,0 21-16,-21 0 0,20-21 0,-20 21 16,21 0-16,0 0 0,-22-21 15,22 21-15,0 0 0,0 0 0,0 0 16,0 0-16,-1 0 0,1 0 15,21-21-15,21 21 79,1 21-79,-1-21 0,0 0 15,0 0-15,0 0 0,22 21 0,-22-21 16,21 0-16,-21 0 0,22 0 15,-22 0-15,21 0 0,-21 0 0,0 0 16,22 0-16,-22 0 0,0 0 0,0 0 16,0 0-16,1 0 0,-1 0 15,-21 21 1,0 0 0,0 1-1,-21-22-15,-1 21 0,1 0 0,0 0 16,-21 0-16,21 0 0,-22 22 0,1-22 15,0 0-15,20 21 0,-20-20 16,0 20-16,-1-21 0,1 21 0,0-20 16,21 20-16,-22-21 0,22 0 15,0 22-15,0-22 0,0 0 0,-1 0 16,1-21-16,21 21 0,-21 0 16,21 1-1,21-22 48,-21-22-63,21 1 15,1 21-15,-1-21 0,0 21 16</inkml:trace>
  <inkml:trace contextRef="#ctx0" brushRef="#br0" timeOffset="84617.17">4657 8488 0,'0'-21'62,"21"21"-62,-21-21 16,21 21-16,-21-22 0,0 1 16,21 0-16,0 0 0,-21 0 15,21 0-15,-21-1 0,0 1 0,22 0 16,-22-21-16,21 21 0,-21-1 15,0-20-15,0 21 0,0 0 16,0 0-16,0-1 0,0 1 0,0 0 16,0 0-16,0 42 47,0 0-47,0 0 0,0 22 0,-21-22 15,21 21-15,0 1 0,-22-1 0,22 0 16,0-21-16,0 22 0,0-1 15,0 0-15,-21 1 0,21-1 0,0 0 16,-21 1-16,21-1 0,0 0 16,0-20-16,0 20 0,0-21 15,0 21-15,0-20 0,0-1 0,0 0 16,0 0-16,0 0 16,0-42 15,0 0-31,0 0 15,0 0-15,0-22 0,0 22 0,0 0 16,0-21-16,0 20 0,0 1 0,21-21 16,0 21-16,-21-22 0,22 22 15,-1 0-15,0 0 0,-21 0 0,21 0 16,0 21-16,0-22 0,1 22 0,-1 0 16,0 0-16,0 0 15,0 0-15,0 0 0,1 22 0,-1-22 16,0 21-16,-21 0 0,21 0 0,0 0 15,0 0-15,-21 1 0,0 20 16,0-21-16,0 0 0,0 0 0,0 22 16,0-22-16,0 0 0,0 0 0,-21 22 15,0-22-15,0 0 0,0 0 16,0 0-16,21 0 0,-22 1 0,1-22 16,0 21-16,0-21 0,0 0 0,0 0 15,-1 0-15,1 0 0,0 0 16,0-21-16,0 21 0,0-22 15,21 1-15,-22 0 16,22 0-16,-21 21 0,21-21 16,-21 21-16,21-21 0,0 42 47,0 0-32,0 0-15,21-21 0,0 21 16,1-21-16,-22 21 0,21-21 15,0 0-15,0 22 0,0-22 0,0 0 16,1 0-16,-1 0 0,0 0 16,0 0-16,0 0 0,0 0 0,1 0 15,-1 0-15,21 0 0,-21-22 16,0 22-16,1-21 0,-1 0 0,0 0 16,0 0-16,0 0 0,0-1 15,1 1-15,-22 0 0,21 0 0,-21 0 16,21 0-16,-21-1 0,0-20 0,0 21 15,0 0-15,21 0 16,-21-1-16,0 44 47,0-1-31,-21 0-16,21 0 0,0 0 15,0 0-15,0 1 0,-21-1 0,21 0 16,0 0-16,0 0 0,0 0 15,0 1-15,0-1 0,0 0 0,0 0 16,0 0-16,21 0 0,0-21 16,0 22-16,0-22 15,1 0-15,-1 0 0,0 0 16,21 0-16,-21 0 0,1 0 0,-1-22 16,0 1-16,0 21 0,0-21 15,0 0-15,-21 0 0,22 0 16,-1-1-16,0 1 0,-21 0 0,21 0 0,-21 0 15,21 0-15,0-1 16,-21-20-16,0 21 0,0 0 0,0 0 16,22-1-16,-22 1 0,0 0 15,0 0-15,0 42 47,0 0-47,0 0 16,0 1-16,-22-1 15,22 0-15,0 0 0,0 0 0,0 0 16,0 1-16,0-1 16,0 0-16,0 0 15,0 0-15,0 0 0,22-21 0,-22 22 16,21-22-16,0 21 0,0-21 16,0 0-16,0 0 15,1 0-15,-1 0 0,0 0 16,0 0-16,0 0 0,0 0 15,-21-21-15,22 21 0,-1-22 0,0 22 16,-21-21-16,21 0 0,-21 0 16,21 21-16,-21-21 0,0 0 0,21-1 15,-21 1-15,22 0 0,-22 0 16,21 0-16,-21 0 0,0-1 16,0 1-16,0 0 0,0 0 15,0 0 16,0 42 1,0 0-17,0 0-15,0 0 16,0 1-16,0-1 16,-21 0-16,21 0 0,0 0 0,0 0 15,0 1-15,0-1 0,0 0 16,0 0-16,0 0 0,0 0 15,0 1-15,0-1 16,21-21-16,-21 21 0,21-21 16,0 0-16,0 0 15,0 0-15,1 0 0,-1-21 16,0 21-16,-21-21 0,21-1 0,0 1 16,0 0-16,1 0 0,-1 0 15,0 0-15,0-1 0,0 1 16,-21-21-16,21 21 0,1 0 0,-1-22 15,0 22-15,0-21 0,-21-1 0,21 22 0,0-21 16,1 21-16,-22-22 16,0 22-16,21 0 0,-21 0 0,0 0 15,0 0-15,0-1 0,0 44 32,-21-22-17,21 42-15,-22-21 0,22 0 0,0 0 16,0 22-16,-21-22 0,21 21 15,-21-21-15,21 22 0,0-22 0,0 21 16,0-21-16,0 1 0,0 20 0,0-21 16,0 0-16,0 0 0,0 1 0,0-1 15,0 0-15,0 0 0,21-21 16,0 21-16,1 0 0,-1-21 16,0 0-16,0 0 0,0 0 0,0 0 15,1 0-15,20 0 0,-21 0 16,0-21-16,0 21 0,1-21 0,-1 0 15,21 21-15,-21-21 0,0 0 0,1-1 16,-1-20-16,-21 21 0,21-21 0,0 20 16,0-20-16,0 0 0,1-1 15,-1 1-15,0 0 0,-21-1 16,21 1-16,0 0 0,0-1 0,-21 1 16,22 0-16,-22-1 0,21 22 15,-21 0-15,0 0 0,0 0 0,0 0 0,0 42 31,-21 21-15,21-21-16,-22 0 0,22 22 16,-21-1-16,0 0 0,21 1 0,-21-1 15,0-21-15,21 22 0,-21-1 16,21 0-16,0 1 0,-22-1 0,22-21 16,-21 21-16,21 1 0,0-22 0,0 21 15,0-21-15,0 1 0,0-1 0,21 21 16,1-21-16,-1 0 15,0 1-15,0-1 0,0-21 16,0 0-16,1 0 0,-1 0 16,0 0-16,0 0 0,0-21 15,0 21-15,1-22 0,-1 1 16,0 21-16,0-21 0,0 0 0,-21 0 16,21 0-16,1-1 0,-1 1 15,-21 0-15,0 0 0,0 0 0,0 0 16,0-1-16,0 1 0,0 0 15,0 0-15</inkml:trace>
  <inkml:trace contextRef="#ctx0" brushRef="#br0" timeOffset="84856.04">7281 8361 0,'0'0'0,"21"0"15,1 0-15,-1 0 16,0 0-16,0 0 0,0 0 0,22 0 16,-22 0-16,0 0 0,0 0 0,21 0 15,-20-21-15,-1 21 0,0-21 16,0 21-16,-21-22 16,0 1-1,-21 21-15,0-21 0,0 21 0,-1 0 16,1-21-16</inkml:trace>
  <inkml:trace contextRef="#ctx0" brushRef="#br0" timeOffset="85036.02">6583 8192 0,'0'0'15,"-21"0"-15,-1 0 0,22 21 16</inkml:trace>
  <inkml:trace contextRef="#ctx0" brushRef="#br0" timeOffset="85500.25">9038 8446 0,'0'0'16,"21"-22"-16,-21 1 0,21 21 0,1-21 0,-1 21 15,-21-21-15,0 42 31,0 0-15,0 0-16,0 1 0,0-1 16,0 0-16,0 0 0,0 0 0,-21 0 15,21 1-15,0-1 0,0 0 16,-22 0-16,1 0 0,21 0 16,0-42 30,0 0-30</inkml:trace>
  <inkml:trace contextRef="#ctx0" brushRef="#br0" timeOffset="85672.16">9271 8170 0,'0'0'0,"0"-21"0,0 0 15,-21 21 16,21 21-15,0 0-16,0 1 16,0-1-1,21-21-15,0 21 0</inkml:trace>
  <inkml:trace contextRef="#ctx0" brushRef="#br0" timeOffset="86123.9">9461 8340 0,'0'0'0,"0"21"0,0 0 16,-21 0-16,21 0 0,-21 1 15,0-1-15,21 0 16,0 0-16,0 0 0,0 0 16,0 1-16,0-1 15,0 0-15,0 0 0,0-42 63,0 0-48,0 0-15,0-1 0,0 1 16,0 0-16,0 0 0,21 0 16,-21 0-16,21-1 0,0-20 0,1 21 15,-1 0-15,0-22 0,21 22 0,-21 21 16,22-21-16,-22 21 0,21 0 15,-21 0-15,1 0 0,20 21 0,-21-21 16,0 21-16,0 1 0,1 20 0,-22-21 16,0 0-16,0 22 0,0-22 15,0 0-15,0 0 0,0 21 16,0-20-16,-22-1 0,22 0 0,-21 0 16,0 0-16,0 0 0,21 1 15,0-44 16,21 22-31</inkml:trace>
  <inkml:trace contextRef="#ctx0" brushRef="#br0" timeOffset="88771.69">10943 8446 0,'42'21'16,"-20"-21"-16,-1 0 16,0 0-16,0 0 0,21 0 0,-20 0 15,-1-21-15,21 21 0,-21-22 0,22 1 16,-22 0-16,21 0 0,0 0 16,1 0-16,-22-22 0,21 22 0,1-21 15,-1-1-15,-21 1 0,21 0 0,-20-1 16,20 1-16,-21 0 0,0-1 0,0 1 15,-21 0-15,0-1 0,22 1 16,-22 0-16,0 21 0,0-22 0,0 22 16,0 0-16,0 0 0,0 0 15,-22-1-15,1 22 0,0 0 16,0 0-16,21 22 0,-21-1 16,0 0-16,-1 0 0,1 21 15,0 1-15,0-1 0,0 22 0,0-22 16,-1 21-16,1 1 0,0 21 0,0-22 15,0 1-15,0 20 0,-1-20 0,-20 20 16,21-20-16,0 21 0,0-1 16,-1 1-16,1 0 0,0 20 0,0-20 15,0 21-15,0 0 0,-1-22 0,1 43 16,0-21-16,0 0 0,0 0 0,0-21 16,21 20-16,-22-20 0,22 0 15,0-22-15,0 22 0,0-43 0,0 22 16,0-22-16,0 0 0,0-20 0,22-1 15,-1-21-15,0 0 0,0 0 16,21 0-16,-20 0 0,20-43 0,-21 22 16,21 0-16,1-21 0,-1-1 0,0 1 15,-20 0-15,20-1 0,0-20 0,-21-1 16,22 22-16,-22-21 0,0-22 0,-21 21 16,21-20-16,-21 20 0,0-20 0,0 20 15,0-21-15,0 1 0,0 20 0,-21-20 16,0 20-16,0 1 0,-22-1 15,22 1-15,-21-1 0,0 22 16,-1-22-16,1 43 0,0-21 0,-1 21 16,1-1-16,0 1 0,-1 0 0,1 21 15,0 0-15,20 0 0,1 0 0,0-21 16,42 0 0,0 21-16,22 0 15,-22-21-15,21 21 0,1-22 0,20 1 16,-21 21-16,22-21 0,-22 0 0,22 0 15,-22 0-15,22-1 0,-22 1 16,0 0-16,1 0 0,-1 0 0,0 0 16,-21-1-16,1-20 0,-1 21 15,0 0-15,-21 0 0,0-1 0,0 1 16,0 0-16,0 0 0,0 0 16,0 42 15,0 0-31,0 0 0,-21 0 15,21 1-15,0-1 0,0 0 0,0 0 16,0 21-16,0-20 0,0-1 0,0 0 16,0 0-16,21 0 0,-21 0 0,21 1 15,0-22-15,0 0 16,1 0-16,-1 0 16,0 0-16,0 0 0,0 0 0,0 0 15,22 0-15,-22-22 0,0 1 0,0 21 16,0-21-16,1 0 0,-1 0 0,0 0 15,-21-1-15,0-20 0,21 21 0,-21 0 16,21 0-16,-21-1 0,0 1 16,0 0-16,-21 21 31,21 21-31,-21-21 0,21 21 0,0 1 16,0-1-16,-21 0 0,21 21 0,0-21 15,0 1-15,0-1 16,0 0-16,0 0 0,0 0 15,0 0-15,21 1 0,0-22 16,0 0-16,0 0 0,1 0 16,-1 0-16,0 0 0,0 0 0,0 0 15,0-22-15,1 22 0,-1-21 16,0 0-16,0 0 0,0 0 0,-21 0 16,21-1-16,1 1 0,-1 0 0,-21 0 15,0-21-15,0 20 0,21 1 0,-21 0 16,0 0-16,0 42 31,0 0-31,0 0 0,0 1 16,-21-1-16,21 0 0,0 21 15,0-21-15,-21 1 0,21-1 0,-22 0 16,22 0-16,0 0 0,0 0 0,0 1 16,0-1-16,0 0 0,0 0 15,0-42 32,0 0-47,22 0 0,-22-1 16,21 1-16,0 0 0,-21 0 0,21-21 15,0 20-15,-21 1 0,21-21 16,1 21-16,-1 0 0,0-1 16,0 1-16,0 21 0,0 0 0,1 0 15,-1 0-15,0 0 0,0 21 16,-21 1-16,0-1 0,21 0 0,0 0 15,-21 0-15,0 0 0,0 1 16,0-1-16,22 0 0,-1 0 16,-21 0-16,0 0 0,21-21 15,0 0-15,-21 22 0,21-22 16,0 0-16,1 0 16,-1 0-16,0-22 0,-21 1 15,21 21-15,0-21 0,0 0 16,1 0-16,-1 0 0,0-1 0,0 1 15,0-21-15,0 21 0,1 0 16,-1-22-16,0 22 0,0-21 0,0 21 0,0-1 16,1 1-16,-1 21 0,-21-21 15,21 21-15,-21 21 16,0 0 0,0 1-16,0-1 0,0 0 15,0 0-15,0 0 16,0-42 46,0 0-62,0 0 16,0 0-16,0-1 0,0 1 16,0 0-16,0 0 15,-21 21-15,0 0 16,-1 0-16,1 0 15,0 21-15,0 0 0,21 0 16,-21 1-16,0-1 0,-1 0 16,22 21-16,-21-21 0,0 22 15,0-22-15,21 21 0,0-21 0,0 1 16,-21 20-16,21-21 0,0 0 0,0 0 16,0 1-16,21-1 0,-21 0 0,21 0 15,21-21-15,-20 21 0,-1-21 0,0 0 16,21 0-16,-21 0 0,22 0 15,-22 0-15,0 0 0,21 0 0,-20-21 16,-1 21-16,21-21 0,-21 0 0,0 0 16,1-1-16,-1 1 0,0-21 15,0 21-15,0-22 0,22 1 0,-22 0 0,-21-22 16,21 22-16,0-22 0,0 22 16,0 0-16,-21-22 0,22 22 15,-22 0-15,21-1 0,-21 1 0,0 0 16,0-1-16,21 22 0,-21 0 0,0 0 15,0 0-15,0-1 0,-21 44 32,21-1-32,0 0 0,-21 0 15,-1 0-15,1 22 0,21-22 0,0 21 16,-21 0-16,0 1 0,21-1 0,-21 22 16,21-22-16,0 0 0,0 1 0,-21 20 15,21-21-15,0 1 0,0-1 16,0-21-16,0 22 0,0-22 0,0 21 15,0-21-15,21 0 0,-21 1 16,21-1-16,0-21 0,0 21 0,0-21 16,1 0-16,-1 0 0,0 0 15,0 0-15,0 0 0,0-21 0,1 0 16,-1 21-16,0-22 0,0 1 16,-21 0-16,21 0 0,0-21 0,1 20 15,-1 1-15,-21-21 0,0 21 0,21 0 16,-21-1-16,21 22 0,-21-21 0,0 42 31,0 1-31,0-1 0,-21 0 16,21 0-16,-21 0 0,21 0 15,0 1-15,0-1 0,0 0 0,0 0 16,0 0-16,0 0 0,0 1 16,0-1-16,21 0 15,0-21 1,0 0-1,0 0 1,1-21-16,-22 0 0,0-1 0,21 22 16,0-21-16</inkml:trace>
  <inkml:trace contextRef="#ctx0" brushRef="#br0" timeOffset="88959.67">14457 7853 0,'-21'0'0,"42"0"0,-64 0 16,43 21-1,-21-21 17</inkml:trace>
  <inkml:trace contextRef="#ctx0" brushRef="#br0" timeOffset="89147.56">13695 8128 0,'0'0'0,"-21"0"0,-1 21 15,22 0 1,22-21-1,-1 0-15,0 0 16,0-21-16,0 21 0,0 0 16,1-21-16</inkml:trace>
  <inkml:trace contextRef="#ctx0" brushRef="#br0" timeOffset="89908.05">14838 8128 0,'0'0'16,"0"-21"-16,-21 21 31,21 21-31,-22 0 0,1 0 16,0 1-16,0-1 0,21 0 15,-21 21-15,0-21 0,21 1 0,0 20 16,-22-21-16,22 0 0,-21 0 0,21 1 16,0-1-16,0 0 0,0 0 0,0 0 15,21 0-15,-21 1 0,22-22 16,-1 0-16,0 0 0,0 0 16,0 0-16,0 0 0,22 0 15,-22 0-15,0-22 0,0 22 0,22-21 16,-22 21-16,21-21 0,-21 0 0,0 0 15,1 0-15,-1-1 0,-21 1 0,0 0 16,0-21-16,0 21 0,0-22 0,0 22 16,0-21-16,-21 21 0,-1-1 15,1-20-15,0 21 0,0 21 0,-21-21 16,20 0-16,1 21 0,0 0 0,0 0 16,-21 0-16,20 0 0,1 21 15,0 0-15,21 0 0,-21 0 16,21 0-16,0 1 0,0-1 15,0 0-15,0 0 0,0 0 0,0 0 16,21 1-16,-21-1 0,42-21 16,-20 0-16,-1 21 0,21-21 0,0 0 15</inkml:trace>
  <inkml:trace contextRef="#ctx0" brushRef="#br0" timeOffset="90444.97">15494 8170 0,'0'-21'0,"0"42"0,0-63 0,0 21 16,-21 21 0,0 0-16,-1 0 15,22 21-15,-21 0 0,21 0 16,0 1-16,-21-1 0,21 0 16,-21 0-16,21 0 0,-21 22 0,21-22 15,-21 0-15,21 0 0,0 21 0,0-20 16,-22-1-16,22 0 0,0 0 0,-21 0 15,21 0-15,0 1 16,0-44 31,0 1-47,0 0 16,0 0-16,0 0 0,0 0 15,21-22-15,1 22 0,-1-21 0,0 21 16,-21-22-16,21 1 0,0 21 15,0-22-15,22 22 0,-22-21 0,0 21 16,0 21-16,22-21 0,-22-1 0,21 22 16,-21 0-16,0 0 0,1 0 0,20 22 15,-21-1-15,-21 0 0,21 0 0,0 21 16,-21-20-16,22 20 0,-22-21 16,0 0-16,0 22 0,0-22 15,0 0-15,0 0 0,0 0 0,-22 0 16,1 1-16,21-1 0,-21 0 0,21 0 15,-21-21-15,21 21 16,-21-21-16,21-21 47,21 0-47,0 0 16,0 21-16</inkml:trace>
  <inkml:trace contextRef="#ctx0" brushRef="#br0" timeOffset="92313.16">16425 8234 0,'0'0'0,"0"-21"0,0 0 16,0-1-16,0 1 15,0 0-15,0 0 0,-21 0 16,21 0-16,-21-1 0,0 22 15,0 0-15,-1 0 0,1 0 16,0 0-16,0 0 0,0 22 16,0-22-16,-1 21 0,-20 0 0,21 21 15,0-21-15,0 1 0,-1 20 16,1-21-16,0 0 0,0 22 0,21-22 16,0 0-16,0 0 0,0 0 0,0 0 15,0 1-15,0-1 0,0 0 16,0 0-16,21-21 15,0 0-15,0 0 0,1 0 0,-1 0 16,0 0-16,0 0 0,0-21 0,0 21 16,1-21-16,-1 21 0,0-21 0,0-1 15,0 1-15,-21 0 0,21 0 0,1 0 16,-1 0-16,-21-22 0,21 22 16,0-21-16,-21 21 0,21-1 0,-21 1 15,0 0-15,0 0 0,0 42 31,0 0-15,0 0-16,0 1 0,0-1 16,0 21-16,-21-21 0,21 0 0,0 1 15,0 20-15,0-21 0,0 0 0,0 0 16,0 1-16,0-1 0,0 0 16,21 0-16,0-21 0,1 21 15,-1-21-15,0 0 0,21 0 16,-21 0-16,1 0 0,-1 0 0,0 0 15,21-21-15,-21 0 0,1 0 16,-1 21-16,0-21 0,0-1 0,0-20 16,0 21-16,1 0 0,-1-22 0,0 1 0,0 0 15,0-1-15,0 1 0,1 0 16,-1-1-16,0 1 0,0 0 16,0-1-16,-21 1 0,0 0 0,21 21 15,-21-1-15,0-20 0,22 21 16,-22 0-16,-22 42 15,1 0 1,0 0-16,0 0 0,0 1 16,21 20-16,-21 0 0,-1 1 0,1-1 15,0 0-15,0 1 0,0 20 16,21-21-16,0 1 0,-21-1 0,21 0 0,0-20 16,-22 20-16,22-21 0,0 0 0,0 22 15,0-22-15,0 0 16,22-21-16,-1 0 0,-21 21 15,21-21-15,0 0 0,0 0 0,0 0 16,1 0-16,-1-21 0,0 0 16,0 21-16,0-21 0,-21-1 0,21 1 15,1 0-15,-1 0 0,0-21 0,0 20 16,0-20-16,0 21 0,-21-21 16,22 20-16,-1-20 0,-21 21 0,21 0 15,-21 0-15,0 42 31,0 0-31,-21 0 0,21 0 0,0 0 16,-21 1-16,21 20 0,-22-21 16,22 21-16,0-20 0,0-1 0,0 21 15,0-21-15,0 0 0,0 1 0,0-1 16,0 0-16,22 0 0,-1-21 16,0 21-16,0-21 0,0 0 15,0 0-15,1 0 0,-1 0 0,0 0 16,0-21-16,0 21 0,0-21 15,1 0-15,-1 0 0,0-1 0,0-20 16,0 0-16,0 21 0,1-22 16,-1-20-16,0 20 0,0 1 0,0-21 15,0 20-15,1-20 0,-1 20 16,-21 1-16,21 0 0,-21-1 0,21 22 16,-21-21-16,0 21 0,0 0 15,0 42 1,-21 0-16,0 21 15,21-21-15,-21 22 0,-1-1 0,22 0 16,-21 1-16,0-1 0,21 0 16,0 1-16,-21-1 0,21 0 0,-21 1 15,21-1-15,0 0 0,0-20 0,0 20 16,0-21-16,0 0 0,0 22 16,21-43-16,0 21 0,-21 0 0,21 0 15,0-21-15,1 0 0,-1 0 0,0 0 16,0 0-16,0 0 0,0 0 15,1 0-15,-1-21 0,0 21 0,-21-21 16,21 0-16,0-1 0,0 22 0,-21-21 16,22 0-16,-22 0 0,0 0 0,21 0 15,-21-1-15,21 22 0,-21-21 16,0 42 15,0 1-31,0-1 0,-21 0 0,21 0 16,0 0-16,-21 0 15,21 1-15,0-1 0,0 0 16,21 0-16,0-21 16,0 0-16,0 21 0,0-21 0,22 0 15,-22 0-15,0 0 0,21 0 16,-20 0-16,20 0 0,-21 0 0,0 0 16,0-21-16,1 0 0,-1 21 0,0-21 15,0 0-15,0-1 0,-21 1 0,0-21 16,21 21-16,-21 0 0,22-1 0,-22 1 15,21 0-15,-21 0 0,0 0 16,0 0-16,0-1 16,-21 22-1,-1 22-15,1-1 16,21 0-16,-21 0 0,0 0 0,21 0 16,-21 1-16,0-1 0,21 21 15,-22-21-15,1 22 0,0-22 0,0 21 16,21-21-16,-21 22 0,21-1 0,-21 0 15,21 1-15,0 20 0,0-21 0,0 1 16,0 20-16,0-20 0,0-1 0,0 21 16,0-20-16,0-1 0,21 22 15,-21-22-15,21 0 0,0 1 0,-21-1 0,21 0 16,-21 22-16,0-22 0,0 0 16,21 1-16,-21-22 0,0 21 0,0-21 15,0 22-15,-21-22 0,0 0 16,0-21-16,0 21 0,0-21 0,-1 0 15,1 0-15,0 0 0,0 0 0,0 0 16,0 0-16,-1 0 0,1 0 16,0-21-16,21 0 0,0 0 15,0 0-15,0-1 0,0 1 16,0 0-16,0 0 0,0-21 0</inkml:trace>
  <inkml:trace contextRef="#ctx0" brushRef="#br0" timeOffset="92580.01">17547 8234 0,'0'-21'0,"21"21"15,0 0-15,-21-21 0,22 21 16,20 0-16,-21-22 0,0 22 16,0-21-16,22 0 0,-22 21 15,0-21-15,21 21 0,-20-21 0,-1 0 16,-21-1-16,0 1 16,0 0-16,0 0 15</inkml:trace>
  <inkml:trace contextRef="#ctx0" brushRef="#br0" timeOffset="92771.9">17230 7853 0,'0'0'0,"21"0"62,0 0-46,0 0-16</inkml:trace>
  <inkml:trace contextRef="#ctx0" brushRef="#br0" timeOffset="94023.97">19600 8192 0,'-21'0'0,"42"0"0,-63 21 16,21-21-16,42 0 31,0 0-31,0-21 0,0-1 16,22 1-16,-22 0 0,21 0 0,1 0 15,-1 0-15,0-22 0,-21 1 16,22 21-16,-1-22 0,0 1 0,-20 0 15,20-1-15,-21 1 0,21 0 0,-20-1 16,-1 1-16,0 21 0,0-21 0,-21-1 16,21 1-16,-21 0 0,0-1 15,0 1-15,0 21 0,0-22 16,0 22-16,0 0 0,0 0 0,-21 0 16,0 21-16,0 0 15,0 21-15,-1-21 0,1 21 16,21 21-16,-21 1 0,0-1 0,0 0 15,0 1-15,-1-1 0,1 22 0,0-1 16,0 1-16,0-1 0,0 1 0,-1-1 16,22 22-16,-21-22 0,0 22 0,0 0 15,0-22-15,0 22 0,-1-1 16,1 1-16,0-21 0,0 20 0,0 1 16,21 0-16,-21-1 0,-1-20 0,1 20 15,0-20-15,0-1 0,0 1 16,0-1-16,-1 1 0,1-22 0,21 22 15,0-22-15,-21 0 0,21 1 0,0-22 16,0 0-16,0 21 0,0-20 16,21-22-16,0 0 0,1 0 0,-1 0 15,0-22-15,21 22 0,-21-21 0,22 0 16,-1-21-16,0 21 0,-20-1 16,20-20-16,0 0 0,-21 21 0,1-22 15,-1 1-15,0-22 0,0 22 0,0 0 16,0-22-16,1 1 0,-22 20 0,0-20 15,0-1-15,0 1 0,0-1 0,0 1 16,0-1-16,0 22 0,0-21 0,-22 20 16,22 1-16,-21 0 0,0-1 15,0 22-15,0-21 0,0 21 16,-1-1-16,1 22 0,0-21 0,0 21 16,21-21-1,21 21 1,21-21-16,-20 21 15,-1-21-15,0 21 0,21-21 16,-21 21-16,22-22 0,-22 1 0,21 0 16,1 0-16,-1 21 0,-21-42 0,21 20 15,-20 1-15,-1 0 0,0 0 16,0 0-16,0 0 0,0-1 0,-21 1 16,22 0-16,-22 0 15,0 0 1,-22 21-1,1 21-15,21 0 0,0 0 16,-21-21-16,21 21 0,-21 1 0,21 20 16,0-21-16,0 0 0,0 0 15,0 1-15,0-1 0,0 0 0,21 0 16,0 0-16,0-21 16,1 21-16,20-21 0,-21 0 0,0 0 15,22 0-15,-22 0 0,0 0 16,21-21-16,-21 0 0,1 21 15,-1-21-15,0 0 0,0 0 0,-21-1 16,0 1-16,0-21 0,0 21 0,0 0 16,0-1-16,0-20 0,0 21 0,-21 0 15,0 0-15,0-1 0,-1 1 16,1 21-16,0-21 0,0 0 16,0 21-16,0 0 0,-1 0 15,22 21-15,0 0 16,0 0-16,0 1 15,0-1-15,22 0 16,-1 0-16,0-21 0,0 0 16,0 21-16,0-21 0</inkml:trace>
  <inkml:trace contextRef="#ctx0" brushRef="#br0" timeOffset="94479.71">20913 7853 0,'0'0'0,"-22"0"0,22-21 15,-21 21-15,21-21 0,0-1 16,0 1-16,0 0 16,0 0-16,21 0 0,1 21 15,-1-21-15,0 21 0,0 0 0,0 0 16,0 0-16,22 0 0,-22 0 0,0 0 16,0 0-1,0 0-15,1 21 0,-1 0 0,-21 0 16,0 0-16,0 0 0,0 1 0,0-1 15,0 0-15,0 0 0,0 21 0,0-20 16,0-1-16,0 0 0,0 0 0,-21 0 16,-1 0-16,1-21 15,21-21 17,0 0-17,0 0-15,0 0 0,21 0 16,1-1-16,-22-20 0,21 21 15,0 0-15,-21-22 0,21 22 0,0-21 16,0 21-16,-21-22 0,22 22 0,-22 0 16,21 0-16,-21 0 0,21 0 0,-21-1 15,21 1-15,0 21 16,-21 21 0,21-21-16,-21 22 15,22-22-15,-22 21 0,21-21 0,-21 21 16,21-21-16,0 21 0</inkml:trace>
  <inkml:trace contextRef="#ctx0" brushRef="#br0" timeOffset="95208.09">23008 7853 0,'0'-21'16,"0"0"-16,0-1 0,0 1 15,21 0-15,-21 0 0,21 0 16,-21 0-16,0-1 16,0 1-16,0-21 0,0 21 15,0 0-15,0-1 0,0 1 0,0-21 16,0 21-16,0 0 0,0-1 15,-21 1-15,0 21 0,0 0 16,0 0-16,-22 0 0,22 21 16,-21 1-16,21-1 0,-22 0 0,1 21 15,21-21-15,-21 22 0,-1-22 0,22 21 16,-21-21-16,21 22 0,-1-22 0,1 21 16,0-21-16,0 22 15,21-22-15,-21 0 0,21 0 0,0 0 0,0 1 16,0-1-16,21 0 15,0-21-15,0 0 0,0 0 0,1 0 16,-1 0-16,21 0 0,-21 0 0,22 0 16,-22-21-16,21 0 0,-21-1 15,22 1-15,-22 0 0,0 0 0,0 0 16,21 0-16,-20-1 0,-1 1 0,0-21 16,0 21-16,0 0 0,-21-22 0,21 22 15,-21 0-15,22 0 0,-22 0 16,0 42-1,0 0-15,0 21 16,-22-21-16,22 1 0,0-1 16,0 0-16,0 0 0,0 0 15,0 0-15,0 1 0,0-1 16,0 0-16,22 0 0,-22 0 0,21-21 16,0 21-16,0 1 0,0-22 15,0 21-15,1-21 0,-1 0 0,0 0 16,0 0-16,0 0 15,0 0-15,-21-21 16,22-1-16,-1 22 0,-21-21 16,21 0-16,-21 0 31,-21 21 0</inkml:trace>
  <inkml:trace contextRef="#ctx0" brushRef="#br0" timeOffset="99364.12">4339 10033 0,'0'0'0,"0"-21"15,42-64 1,-20 64-16,-22 0 0,21 0 15,-21 0-15,0-1 0,0-20 0,0 21 16,0 0-16,0 0 0,0-1 16,-21 1-16,-1 21 0,1-21 15,0 21-15,-21 0 0,21 0 0,-1 0 16,-20 0-16,21 0 16,0 21-16,-22 0 0,22 1 0,-21-1 15,21 0-15,-22 21 0,22-21 0,-21 22 16,21-1-16,0 0 0,-22 1 15,22-1-15,0 0 0,21 22 0,-21-22 16,21 22-16,0-22 0,0 22 16,0-22-16,0 21 0,0-20 0,0-1 15,21 0-15,0 1 0,0-22 0,0 0 16,1 0-16,20 0 16,-21 1-16,21-22 0,-20 0 0,20 0 0,0 0 15,1 0-15,-22-22 0,21 1 16,0 0-16,22 0 0,-22 0 15,1 0-15,-1-22 0,0 22 0,1-21 16,-1 21-16,-21-22 0,21 22 0,-20-21 16,-1 21-16,0-22 0,-21 22 15,21 0-15,-21 0 0,0 0 0,0-1 16,-21 22 0,0 0-1,0 22-15,21-1 0,-22 0 16,22 0-16,-21 21 0,0-20 0,21 20 15,0-21-15,0 21 0,0-20 16,0 20-16,0-21 0,0 0 16,0 0-16,0 1 0,21-1 0,0 0 15,1-21-15,-1 0 0,0 0 16,21 0-16,-21 0 0,22 0 0,-22 0 16,21-21-16,-21 21 0,22-21 0,-22-1 15,0 1-15,0 0 0,-21 0 16,0 0-16,21 0 0,-21-1 0,0 1 15,0 0-15,0 0 0,-21-21 0,21 20 16,-21 1-16,0 0 0,0 0 16,-22 0-16,22 0 0,0 21 0,0-22 15,-21 22-15,20 0 0,1 0 0,0 0 16,0 0-16,0 0 16,0 0-16,42 0 31,0 0-31,21-21 0,-21 21 15,22 0-15,-22 0 0,21 0 0,1 0 16,-22 0-16,21 0 0,-21 0 0,22 0 16,-22 0-16,21 0 0,-21 0 15,0 21-15,1 1 0,-1-22 0,0 21 16,-21 0-16,0 0 0,21 0 0,-21 0 16,0 1-16,0-1 15,0 0-15,0 0 0,0 0 0,0 0 0,0 1 16,0-1-16,0 0 0,0 0 15,0 0-15,0 0 16,-21-42 31,21 0-47,0 0 0,0 0 16,0 0-16,0-1 0,0 1 0,0-21 15,0 21-15,0 0 0,0-22 16,0 22-16,0 0 0,21-21 0,0 20 15,0 1-15,1 21 0,-1-21 16,0 21-16,0 0 0,0 0 0,0 0 0,1 0 16,-1 0-16,0 21 15,0-21-15,0 21 0,-21 1 0,21-1 16,-21 21-16,22-21 0,-22 0 0,0 1 16,0 20-16,0-21 0,0 0 15,0 0-15,0 1 0,0-1 0,0 0 16,0 0-16,0 0 0,-22-21 0,22 21 15,0-42 17,0 0-32,0 0 15,0 0-15,0 0 16,22-22-16,-1 22 0,-21 0 0,21-21 16,0 20-16,0-20 0,-21 21 15,21-21-15,1 20 0,20 1 0,-21 0 16,0 0-16,0 0 0,22 21 15,-22 0-15,0 0 0,0 0 0,0 0 16,1 21-16,-22 0 16,0 0-16,0 0 0,0 1 15,0 20-15,0-21 0,0 0 0,0 22 16,0-22-16,0 21 0,0-21 0,0 0 16,0 22-16,0-22 0,0 0 15,21-21-15,0 21 0,-21 0 0,21-21 16,0 0-16,0 0 0,1 0 15,-1 0-15,21 0 0,-21 0 0,0 0 16,1 0-16,-1-21 0,21 0 16,-21 0-16,0 0 0,1 0 15,-22-22-15,0 22 0,0 0 0,0-21 16,0 20-16,0-20 0,0 21 16,0 0-16,0 0 0,0-1 0,0 1 15,0 0-15,0 42 31,0 0-31,0 1 16,-22-1-16,22 0 0,0 21 0,-21-21 16,21 1-16,0 20 0,0-21 15,0 0-15,-21 0 0,21 1 16,0-1-16,0 0 0,0 0 0,0 0 16,0 0-16,0-42 46,0 0-46,0 0 0,21 0 16,-21 0-16,0-1 0,0 1 0,21 0 16,1-21-16,-1 21 0,-21-22 15,21 22-15,0 0 0,0 0 16,0-22-16,1 22 0,-1 0 0,0 0 16,0 21-16,0 0 0,0 0 15,1 0-15,-1 0 16,0 21-16,-21 0 0,0 0 0,21 1 15,-21-1-15,21 0 0,-21 0 0,0 21 16,0-20-16,0-1 0,0 0 16,0 21-16,0-21 0,0 1 0,0-1 15,0 0-15,0 0 0,0 0 32,0-42-17,0 0 1,0 0-16,0 0 0,21-1 15,1 1-15,-22 0 0,21 0 16,0-21-16,0 20 0,0 1 0,0-21 16,1 21-16,-1 0 0,0-22 0,21 22 15,-21 0-15,1 0 0,-1 21 16,21-21-16,-21 21 0,0 0 16,1 0-16,-22 21 15,0 0-15,0 0 0,0 0 0,0 0 16,0 1-16,0 20 0,0-21 15,0 0-15,0 22 0,0-22 0,0 21 16,0-21-16,0 0 0,0 1 16,0-1-16,0 0 0,0 0 15,0 0-15,21-21 0,0 0 0,0 0 16,0 0-16,0 0 0,1 0 0,-1 0 16,0 0-16,0-21 0,0 21 0,0-21 15,1 0-15,-1 0 0,0-1 16,0 1-16,-21 0 0,21 0 0,0 0 15,1-22-15,-22 22 0,0 0 0,21 0 16,0-21-16,-21 20 0,0 1 16,0 0-16,0 0 0,21 21 15,-21 21 1,0 0 0,0 0-16,-21 1 15,21-1-15,0 21 0,0-21 0,0 0 16,0 1-16,-21 20 0,21-21 0,0 0 15,0 0-15,0 1 0,0-1 0,0 0 16,0 0-16,21-21 16,0 0-16,0 0 0,0 0 15,1 0-15,-1 0 0,0 0 0,0 0 16,-21-21-16,21 0 0,-21 0 16,0-1-16,0 1 15,0 0-15,0 0 0,0 0 0,-21-22 16,0 22-16,21 0 0,-21 21 15,0-21-15,-1 0 0,22 0 0,-21 21 16,21-22-16,-21 22 0,21-21 16,0 0-16,0 0 15,21 21 1,0 0-16,1 0 0,20-21 16,-21 21-16,0 0 0,22 0 0,-22 0 15,0 0-15,21 0 0,-21 0 0,1 0 16,-1 0-16,0 0 0,21 0 0,-21 21 15,-21 0-15,22-21 0,-1 21 16,-21 0-16,0 1 0,0-1 16,0 0-16,0 0 0,0 0 15,0 0-15,0 1 0,0-1 16,0 0-16,0 0 0,0 0 16,0 0-1,-21-21-15,21 22 0,-22-22 16,22-22 15,0 1-31,0 0 0,0 0 16,0 0-16,0 0 0,22-1 15,-22 1-15,21 0 0,0 0 0,-21 0 16,21-22-16,0 22 0,0 0 16,1 0-16,-1 0 0,21 0 0,-21-1 15,0 1-15,22 21 0,-22 0 16,21 0-16,-21 0 0,1 0 0,-1 21 15,0 1-15,0-1 0,0 0 0,-21 0 16,21 0-16,-21 22 0,0-22 0,0 21 16,0-21-16,0 0 0,0 22 15,0-22-15,-21 0 0,0 21 0,0-20 16,21-1-16,0 0 0,0 0 16,0-42 15,0 0-31,21 0 15,0-1-15</inkml:trace>
  <inkml:trace contextRef="#ctx0" brushRef="#br0" timeOffset="99994.27">9715 9631 0,'0'0'0,"0"-21"15,0-43 1,0 43-16,0 0 0,-21 63 31,21-21-31,0 22 0,0-1 16,-21 22-16,21-1 0,-21 1 0,21 20 15,-21-20-15,21 20 0,-21 1 16,-1 0-16,1-1 0,0 22 16,21-21-16,-21 21 0,0 0 0,0-1 0,-1 1 15,1 0-15,0 21 0,0-21 16,0 21-16,-22-21 0,22 0 0,0-1 15,0-20-15,0 0 0,0-1 16,-1 1-16,1-21 0,0-22 0,21 21 16,-21-41-16,21 20 0,0-21 0,0 0 15,0-42 1,0 0-16,0-21 0,0 20 16,21-20-16,0 0 0,-21-22 15,21 1-15,1-1 0,-22 1 0,21-1 16,0-20-16,0-1 0,-21 0 0,21-21 15,0 22-15</inkml:trace>
  <inkml:trace contextRef="#ctx0" brushRef="#br0" timeOffset="100312.45">9398 10308 0,'-21'-42'0,"42"84"0,-63-126 0,20 41 0,1 1 16,0 0-16,0 20 0,21-20 0,-21 21 15,21 0-15,0 0 0,0-1 0,0 1 16,0 0-16,21 0 0,21 0 15,-21 0-15,22-1 0,20 22 0,-20 0 16,20 0-16,1 0 0,-1 0 0,1 22 16,-1-1-16,1 0 0,-22 0 15,0 0-15,-21 0 0,1 22 16,-22-22-16,0 21 0,0-21 0,-22 1 0,1-1 16,0 21-16,-21-21 0,-1 0 15,1 1-15,0-1 0,-22 0 0,22 0 16,0 0-16,-1-21 0,22 21 15,-21 1-15,21-22 0,-1 0 0,22 21 16,22-21 15,-1-21-31,21-1 0,-21 22 16,22-21-16,-22 0 0,21 0 0</inkml:trace>
  <inkml:trace contextRef="#ctx0" brushRef="#br0" timeOffset="101371.84">10160 9948 0,'0'0'0,"0"-21"0,0 0 16,0 42 15,0 0-15,-21 1-16,0-1 0,21 0 0,-22 0 15,22 21-15,0-20 0,-21-1 0,21 21 16,-21-21-16,21 0 0,0 1 0,0-1 15,0 0-15,0 0 0,0 0 16,0 0-16,21-21 16,-21 22-16,21-22 0,1 0 0,-1 0 15,0 0-15,0 0 0,0-22 0,0 1 16,1 0-16,-1 21 0,0-21 16,0 0-16,0 0 0,0-1 0,1 1 15,-1-21-15,0 21 0,-21 0 0,0-22 16,0 22-16,21 0 0,-21-21 0,0 20 15,0 1-15,0 0 16,0 42 0,-21 0-1,21 1-15,-21 20 0,21-21 16,0 0-16,0 0 0,0 1 16,0-1-16,0 21 0,0-21 15,0 0-15,0 1 0,0-1 0,0 0 16,0 0-16,0 0 0,21-21 15,0 0-15,0 0 0,0 0 16,1 0-16,-1 0 0,0 0 16,0 0-16,21-21 0,-20 0 0,-1 21 15,0-21-15,0 0 0,0-1 0,0 1 16,1 0-16,-22 0 0,21 0 0,-21-22 16,0 22-16,0 0 0,0 0 15,0 0-15,0 0 0,-21 21 31,-1 0-31,22 21 16,0 0-16,0 0 16,0 0-16,0 0 0,0 1 0,0-1 15,0 0-15,0 0 0,22-21 0,-22 21 16,21 0-16,-21 1 0,0-1 0,21-21 16,0 21-16,-21 0 0,21 0 0,0-21 15,-21 21-15,22-21 0,-1 0 16,0 0-16,21 0 0,-21 0 0,1 0 15,20 0-15,-21 0 0,0-21 0,22 21 16,-22-21-16,21 21 0,-21-21 0,0 0 16,1 0-16,-1-1 15,0 1-15,0 0 0,0-21 0,-21 21 16,0-1-16,21-20 0,-21 21 0,22 0 16,-22-22-16,0 22 0,0 0 0,0 0 15,0 0-15,-22 21 31,22 21-31,-21 0 0,0 0 16,21 0-16,0 1 0,-21 20 0,21-21 16,-21 21-16,0 1 0,21-1 0,-22 0 15,1 1-15,0 20 0,21 1 16,-21-1-16,0 1 0,0-1 0,21 1 16,-22-1-16,1 1 0,0 20 15,21-20-15,-21-1 0,0 1 0,0 21 16,-1-22-16,1 1 0,0-1 0,21 1 15,-21 20-15,0-20 0,0-22 0,-1 22 16,22-22-16,-21 0 0,21 1 0,-21-22 16,0 21-16,21-21 0,0-42 31,21 21-31,0-21 16,0 0-16,-21 0 0,22-22 0,20 22 15,-21-21-15,0 21 0,0-22 0,1 1 16,-1 0-16,21-1 0,-21 1 15,0-22-15,1 1 0,20-1 0</inkml:trace>
  <inkml:trace contextRef="#ctx0" brushRef="#br0" timeOffset="101709.17">11388 10181 0,'0'0'0,"0"-21"0,-22-64 15,22 64-15,-21 21 16,21-21-16,0 0 0,0 0 0,0 0 15,0-1-15,21 22 16,1 0-16,-1-21 0,21 21 0,-21 0 16,0 0-16,1 0 0,20 0 0,-21 0 15,0 21-15,0-21 0,1 22 16,-22-1-16,0 0 0,0 0 0,0 0 16,0 0-16,0 1 0,0-1 0,-22 0 15,1-21-15,0 21 0,0 0 0,0 0 16,0-21-16,-22 22 0,22-1 0,0-21 15,0 0-15,0 21 0,-1-21 16,1 0-16,0 21 0,42-21 47,0 0-47,1-21 0,-1 21 16,0-21-16,0 0 0,21-1 15,-20 22-15</inkml:trace>
  <inkml:trace contextRef="#ctx0" brushRef="#br0" timeOffset="102144.92">12044 9758 0,'0'0'0,"0"-21"15,-21 21 1,-1 0-16,1 21 16,0-21-16,0 21 0,0 0 15,0 0-15,-1 1 0,1 20 16,21-21-16,-21 0 0,21 0 0,-21 1 15,21-1-15,0 21 0,0-21 16,0 0-16,0 1 0,0-1 16,21 0-16,0-21 0,0 0 0,1 21 15,-1-21-15,0 0 0,0 0 0,0 0 16,22 0-16,-22 0 0,0 0 0,0-21 16,0 21-16,0-21 0,1 0 0,-1 21 15,0-22-15,-21 1 0,0 0 16,0-21-16,0 21 0,0-1 0,0-20 15,0 21-15,0-21 0,0 20 16,-21-20-16,0 21 0,-1 0 0,1 21 0,0-21 16,0 21-16,-21 0 15,20 0-15,1 0 0,0 0 0,0 0 16,0 21-16,0-21 0,-1 21 0,1 0 16,21 0-16,0 0 0,-21 1 0,21-1 15,0 0-15,0 0 0,0 0 0,0 0 16,0 1-16,0-1 15,21-21-15,0 21 0,1-21 0,-1 0 16,21 0-16,-21 0 0,22 0 0,-22 0 16</inkml:trace>
  <inkml:trace contextRef="#ctx0" brushRef="#br0" timeOffset="102561.68">12488 9864 0,'21'-21'0,"-42"42"0,64-64 0,-22 22 0,-21 0 16,0 0-16,0 0 15,-21 21 1,-1 0-16,1 0 16,0 0-16,0 21 0,0-21 15,-22 21-15,43 0 0,-21 0 0,0-21 16,0 22-16,21-1 0,0 0 16,0 0-16,0 0 0,0 0 15,21 1 1,0-22-16,0 0 0,1 21 0,-1 0 15,0-21-15,0 0 0,0 21 16,-21 0-16,21-21 0,-21 21 16,0 1-16,0-1 15,-21 0 1,0-21-16,0 0 0,-21 0 16,20 21-16,1-21 0,-21 0 0,21 0 15,0 0-15,-1 0 0,1 0 0,0 0 16,0 0-16,0 0 0,21-21 31,0 0-15,21 0-16,0 21 15,0-22-15,0 1 0,1 21 16,-1-21-16,0 0 0,0 21 0</inkml:trace>
  <inkml:trace contextRef="#ctx0" brushRef="#br0" timeOffset="102987.43">12615 9948 0,'21'0'16,"1"0"0,-1 0-16,0 0 0,0 0 15,0 0-15,0 0 0,1 0 16,20-21-16,-21 21 0,0-21 0,0 21 15,1-21-15,-1 0 0,0 21 0,0-21 16,0-1-16,-21 1 0,0 0 0,21 0 16,-21 0-16,0-22 0,0 22 0,0 0 15,0 0-15,-21 21 16,0 0-16,0 0 0,0 0 16,0 21-16,-1 0 0,1 0 0,0 1 15,0 20-15,0-21 0,0 21 16,-1-20-16,1 20 0,0-21 0,0 0 15,21 22-15,0-22 0,0 0 16,0 0-16,0 0 0,0 0 0,0 1 16,21-22-16,0 21 15,0-21-15,22 0 0,-22 0 16,0 0-16,0 0 0,0 0 0,22 0 16,-22-21-16,0 21 0,0-22 0,0 22 15,1-21-15,-1 0 0,0 21 0,0-21 16,0 0-16,0 0 15</inkml:trace>
  <inkml:trace contextRef="#ctx0" brushRef="#br0" timeOffset="117336.17">1291 12658 0,'0'-21'31,"-21"21"1,0-22-17,0 22-15,-1 0 16,1 0-16,0 0 15,0 0-15,0 0 0,0 0 0,-1 0 16,-20 0-16,21 0 0,0 0 16,0 0-16,-1 0 0,1 0 0,0 0 15,0 0-15,0 0 16,0 0-16,-1 0 16,1 0-16,0 0 15,42 0 79,0 0-94,1 22 0,-1-22 16,0 0-16,21 0 0,-21 0 0,22 0 15,-1 21-15,0-21 0,22 0 16,-22 0-16,22 0 0,20 0 0,-20 0 15,21 0-15,-1 0 0,1 0 16,-22 0-16,22 0 0,0 0 0,-1 0 16,1 0-16,-21 0 0,20-21 15,1 21-15,-22 0 0,22 0 0,-21 0 16,-1-22-16,1 22 0,-1 0 16,-21 0-16,1 0 0,20 0 15,-42-21-15,22 21 0,-1 0 0,-21 0 16,0 0-16,1 0 0,-1-21 0,0 21 15,0 0-15,0 0 0,-21-21 16,21 21 0,-21-21-16,0 0 0,0-1 15,0 1 1,-21 21-16,0-21 0,0 0 16,0 0-16,0 21 0,-1-21 0,1-1 15,0 22-15,0-21 0,0 0 16,-22 21-16,22-21 0,0 0 15,-21 21-15,21-21 0,-1-1 0,1 22 16,0 0-16,0 0 0,0 0 16,0 0-16,-1 0 15,1 0-15,21 22 32,21-1-17,1-21-15,-1 21 0,21-21 0,-21 21 16,22-21-16,-1 21 0,0-21 0,1 0 15,-1 21-15,0-21 0,1 0 16,-1 22-16,0-1 0,1-21 16,-1 0-16,0 0 0,-21 21 0,22-21 15,-1 0-15,-21 0 0,22 0 16,-22 0-16,0 0 0,0 0 0,0 0 16,-21 21-16,0 0 31,-21-21-16,0 21-15,0-21 0,0 22 0,-1-22 16,-20 21-16,21 0 0,-21 0 16,-1-21-16,22 42 0,-21-20 0,-1-1 15,1 0-15,0 21 0,-1-21 0,1 1 16,0 20-16,21-21 16,-1 0-16,1 0 0,21 1 0,0-1 15,-21-21-15,21 21 0,-21 0 16,42-21 62,0-21-78,0 0 16,1 0-16,20-1 0,-21 1 15,0 0-15</inkml:trace>
  <inkml:trace contextRef="#ctx0" brushRef="#br0" timeOffset="121119.69">5524 12298 0,'-21'0'0,"21"-21"31,0 0-15,0-1-1,0 1-15,0 0 16,21 0-1,-21 0-15,22 0 0,-22-1 16,0 1-16,0 0 16,0 0-16,-22 0 15,1 21-15,0 0 16,0 0-16,0 0 16,0 0-16,-1 0 0,22 21 0,-21 0 15,0 0-15,0 0 0,0 22 0,0-22 16,-1 21-16,22 1 0,-21-22 15,0 21-15,21 0 0,0-20 0,0 20 16,0 0-16,0-21 0,0 1 0,0 20 16,0-21-16,0 0 15,0 0-15,0 1 0,21-1 0,0 0 16,1 0-16,-1-21 0,0 21 0,21-21 16,-21 0-16,22 0 0,-1 0 15,0 0-15,1-21 0,-1 21 0,0-21 16,22 0-16,-22 0 0,1-1 0,20 1 15,-21-21-15,1 21 0,20 0 16,-20-22-16,-1 1 0,-21 21 0,21-22 16,-20 1-16,20 0 0,-21-22 0,0 22 15,0 0-15,1-22 16,-1 22-16,0-22 0,0 22 0,-21 0 0,0-1 16,21 22-16,-21-21 0,0 21 15,0-1-15,0 1 0,0 0 16,0 42-1,-21 0-15,21 1 0,0-1 16,-21 21-16,0 0 0,21-20 16,-21 41-16,-1-21 0,22 1 0,-21-1 15,0 0-15,21 22 0,0-22 0,0 1 16,-21-1-16,21 0 0,0-21 0,0 22 16,0-1-16,0-21 0,0 0 15,21 22-15,-21-22 0,21-21 16,0 21-16,22 0 0,-22-21 0,21 0 15,-21 21-15,22-21 0,-1 0 0,0 0 16,1 0-16,-1 0 0,0-21 16,1 21-16,20-21 0,-20 0 0,-1 0 15,0 0-15,1-1 0,-1 1 0,0 0 16,1-21-16,-22 21 0,0-22 16,0 22-16,0-21 0,-21 21 0,0-22 15,0 22-15,0 0 0,0-21 0,0 20 16,-21 1-16,21 0 0,-21 21 15,-21 0-15,20 0 0,1 0 16,-21 0-16,21 21 0,-22 0 16,22 1-16,0-1 0,0 21 0,-21-21 15,20 0-15,1 22 0,21-22 16,-21 21-16,21-21 0,-21 22 0,21-22 16,0 0-16,0 0 0,0 0 0,0 1 15,0-1-15,21 0 0,0 0 0,0-21 16,1 0-16,-22 21 0,42-21 15,-21 0-15,0 0 0,0 0 0,1 0 16,-1 0-16,0 0 0,0-21 0,0 21 16,0-21-16,-21 0 0,22 0 15,-22-1-15,21 1 0,-21 0 16,0-21-16,0 21 0,0-1 16,0-20-16,0 21 0,0 0 0,0 0 15,0-1-15,0 1 0,0 0 16,-21 42-1,-1 0 1,22 1-16,0-1 16,0 21-16,0-21 0,0 0 0,0 1 15,0-1-15,0 0 0,0 0 0,0 0 16,0 0-16,0 1 0,0-1 0,22 0 16,-1-21-1,0 21-15,0-21 0,0 0 0,0 0 16,1 0-16,-1 0 0,0 0 15,21 0-15,-21 0 0,1-21 0,-1 0 16,21 21-16,-21-21 0,0-1 16,22 1-16,-22 0 0,0 0 0,0-21 15,0 20-15,1 1 0,-1-21 0,-21 21 16,21 0-16,-21-1 0,0 1 16,0 0-16,-21 21 15,0 0-15,21 21 16,0 0-16,-22 1 0,1-1 15,21 0-15,0 0 0,0 0 16,0 0-16,0 1 0,0-1 0,0 0 16,0 0-16,0 0 15,21 0-15,1 1 0,-1-22 0,-21 21 16,21 0-16,0 0 16,-21 0-1,0-42 16,-21 0-15,21 0-16,-21 21 0,0-21 0,-1-1 16,1 22-16,0 0 15,0 0 1,0 0 0,21 22-16,0-1 15,0 0-15,0 0 16,0 0-16,21-21 0,-21 21 15,21-21-15,0 0 0,0 22 16,1-22-16,-1 0 0,0 0 0,21 0 16,-21 0-16,22 0 0,-22 0 0,21 0 15,1 0-15,-1 0 0,0-22 16,1 1-16,-1 21 0,0-21 0,1 0 16,-1 0-16,0 0 0,1-1 15,-22-20-15,21 21 0,0 0 0,-20-22 0,-1 22 16,-21 0-16,0-21 0,0 21 15,0-1-15,0 1 0,0 0 16,-21 21-16,-1 0 0,1 0 16,0 0-16,-21 0 0,21 0 0,-22 0 15,22 21-15,0 0 0,0 1 16,0-1-16,-1 0 0,22 0 0,0 0 16,0 22-16,0-22 0,0 0 0,22 0 15,-1 0-15,0 0 0,0 1 0,0-1 16,22 0-16,-22 0 0,0-21 15,0 21-15,0 0 0,0-21 16,1 22-16,-22-1 16,0 0-16,-22-21 15,1 0-15,0 0 16,0 0-16,-21 0 0,20 0 0,1 0 16,0 0-16,0 0 0,0 0 0,21-21 15,0 0-15,0-1 16,0 1-16,21 21 15,0-21-15,21 0 0</inkml:trace>
  <inkml:trace contextRef="#ctx0" brushRef="#br0" timeOffset="121980.41">10350 12065 0,'22'0'15,"-44"0"-15,65-21 0,-22 21 0,0-21 0,0 0 16,0-1-16,1 22 0,-1-21 0,0 0 16,0 0-16,-21 0 0,0 0 0,0-1 15,0 1-15,0 0 0,0 0 16,-21 0-16,0 21 0,-22 0 16,1 0-16,0 0 0,-1 0 0,1 0 15,0 0-15,-22 0 0,22 21 0,0 0 16,20 0-16,-20 0 0,21 1 15,0 20-15,0-21 0,21 0 0,0 22 16,0-22-16,0 0 0,0 0 16,0 0-16,21 0 0,0 1 0,0-1 15,0 0-15,0-21 0,22 21 16,-22-21-16,21 0 0,-21 21 0,1-21 16,20 0-16,-21 0 0,0 0 0,0 0 15,1 0-15,-1 0 0,0 0 0,-42 0 47,0 0-47,-1 21 0,1-21 16,0 22-16,-21-1 0,21-21 0,-22 21 15,22 0-15,-21 0 16,21 0-16,-22 1 0,22-1 0,-21 0 16,21 0-16,-22 0 0,22 0 0,0 1 15,21-1-15,0 0 0,0 0 16,0 0-1,21-21-15,0 0 0,0 0 16,1 0-16,-1 0 0,21 0 0,0 0 16,-20 0-16,20-21 0,0 21 0,1 0 15,-1-21-15,0 21 0,1 0 16,-22-21-16,21 21 0,-21 0 0,22 0 16,-22 0-16,0 0 0,-21 21 15,0 0-15,0 21 16,0-20-16,-21-1 0,21 21 0,-21 0 15,-1 1-15,-20-1 0,21-21 16,0 22-16,-22-1 0,22 0 0,0 1 16,0-22-16,0 21 0,0-21 0,-1 0 15,1 1-15,21-1 0,-21 0 0,21 0 16,0 0 0,0-42-1,21 0-15,0 0 16,1 0-16,-22-1 0</inkml:trace>
  <inkml:trace contextRef="#ctx0" brushRef="#br0" timeOffset="123556.51">12065 11917 0,'0'0'0,"21"0"16,0-21-16,0 21 0,1 0 0,-1-21 15,0 21-15,0-22 0,0 1 16,0 21-16,1-21 0,-1 0 16,0 0-16,0 0 0,0-1 15,0 1-15,1-21 0,-1 21 16,0-22-16,0 22 0,0-21 0,0 0 15,1-1-15,-1 1 0,-21 21 0,0-22 16,21 1-16,-21 21 0,21 0 0,-21 0 16,0-1-16,0 44 15,0-1 1,0 0-16,0 21 0,0 1 0,0-1 16,0 0-16,0 22 0,0-22 0,0 0 15,0 22-15,0-1 0,0-20 16,0 20-16,0-20 0,0 20 0,0-21 15,0 22-15,0-22 0,0 1 0,0-1 16,-21 0-16,21 1 0,-21-22 0,21 0 16,-21 21-16,21-21 0,-22 1 15,1-1-15,0-21 16,21 21-16,-21-21 0,0 0 16,0 0-16,-1 0 0,1 0 15,0-21-15,0 0 0,0-1 16,0 22-16,-1-21 0,1 0 15,0 21-15,21-21 0,-21 0 0,0 21 16,0-21-16,21 42 31,0 0-15,21 0-16,0-21 0,0 21 0,0 0 0,0-21 16,1 22-16,-1-22 0,0 21 15,21-21-15,-21 0 0,22 0 0,-22 0 16,21 0-16,-21 0 0,22 0 0,-1 0 15,0 0-15,1 0 0,-22 0 16,21-21-16,1-1 0,-1 22 0,-21-21 16,21 0-16,-20 0 0,-1 0 0,0 0 15,0-1-15,0-20 0,0 21 0,-21 0 16,0-22-16,0 22 0,0-21 16,0 21-16,0 0 0,0-1 15,0 1-15,0 0 0,0 42 31,0 0-31,0 1 16,0-1-16,0 0 0,0 21 16,0-21-16,-21 1 0,0-1 0,21 21 15,-21-21-15,21 0 0,0 1 0,-21-1 16,0 0-16,21 0 0,-22-21 16,22 21-16,0-42 46,0 0-46,0 0 16,0 0-16,0-1 0,22 1 16,-1-21-16,-21 21 0,21-22 0,0 1 15,0 21-15,0-21 0,1-1 16,20 1-16,-21 21 0,0-22 0,0 22 16,22 0-16,-22 21 0,0-21 0,0 21 15,0 0-15,1 0 0,-1 0 16,-21 21-16,21 0 0,-21 0 15,0 1-15,0-1 0,0 21 0,0-21 16,0 22-16,0-22 0,0 21 0,0-21 16,0 0-16,0 22 0,0-22 15,0 0-15,0 0 0,21 0 16,-21 1-16,21-1 0,0-21 16,1 21-16,-1-21 0,0 0 15,0 0-15,0 0 0,0-21 0,22 21 16,-22-21-16,0-1 0,0 1 15,0 0-15,1 0 0,-1-21 0,0 20 16,0-20-16,0 0 0,0-1 0,-21 1 16,22 0-16,-1-1 0,0 22 0,0-21 15,-21 0-15,0-1 0,0 1 0,0 21 16,0-22-16,0 22 0,0 0 16,0 0-16,0 0 0,0 0 0,-21 21 15,0 0 1,0 21-16,21 0 15,-22 0-15,22 21 0,0-20 0,-21 20 16,21-21-16,-21 21 0,21 1 16,-21-1-16,21-21 0,0 22 0,0-1 15,0 0-15,0 1 0,0-1 0,0-21 16,0 21-16,0-20 0,0-1 0,0 21 16,0-21-16,0 0 0,0 1 15,0-1-15,21 0 16,0-21-16,0 0 15,1 0 1,-22-21-16,21 0 16,-21-1-16,0 1 15,21 0-15,-21 0 0,0 0 0,21 0 16,-21-22-16,0 22 0</inkml:trace>
  <inkml:trace contextRef="#ctx0" brushRef="#br0" timeOffset="123760.91">13779 11790 0,'-21'0'0,"0"0"16,42 0 31,0 0-47,1 0 15,-1 0-15,0 0 0,0 0 0,0 0 16,0 0-16,-21-21 0,22 21 15,-1 0-15,-21-21 16,21 21-16,0 0 0</inkml:trace>
  <inkml:trace contextRef="#ctx0" brushRef="#br0" timeOffset="124171.67">14224 11980 0,'0'0'0,"-21"22"0,21-1 16,-21-21-16,21 21 0,21-21 31,0 0-15,0 0-16,0-21 0,0 0 0,-21-1 16,22 22-16,-22-21 0,21 0 15,-21 0-15,0 0 0,0 0 16,0-1-16,0 1 15,0 0-15,-21 21 16,-1 0-16,1 0 16,0 21-16,21 0 15,-21 1-15,21-1 0,0 0 0,0 0 16,0 0-16,-21 22 0,21-22 16,0 0-16,0 21 0,0-21 0,0 1 15,0-1-15,0 0 0,21 0 0,0 0 16,0 0-16,0 1 0,1-22 15,-1 21-15,0-21 16,0 0-16,0 0 0,0 0 16,1 0-16,-22-21 0,21-1 15,0 1-15,0 0 16</inkml:trace>
  <inkml:trace contextRef="#ctx0" brushRef="#br0" timeOffset="124611.89">14626 11959 0,'0'-21'16,"0"0"-16,0 0 16,0 0-1,21-1 1,0 22-16,1 0 0,-1 0 0,0-21 16,0 21-16,0 0 0,22 0 15,-22 0-15,0 0 0,21 0 0,-21 21 16,1 1-16,-1-1 0,0 0 0,-21 0 15,0 0-15,0 0 0,0 22 16,0-22-16,0 0 0,0 0 0,0 22 16,0-22-16,-21 0 0,0-21 15,-1 21-15,22 0 0,0 0 0,-21-21 16,21 22-16,-21-22 16,21-22-1,0 1-15,0 0 16,0 0-16,0 0 0,0 0 15,0-1-15,21-20 0,-21 21 0,21-21 16,1 20-16,-22-20 0,21 21 0,0-21 16,0 20-16,-21-20 0,21 21 15,0 0-15,1 0 0,-1 21 0,-21-22 16,0 1-16,21 21 16,0 0-16,0 0 15,0 21 1,-21 1-1</inkml:trace>
  <inkml:trace contextRef="#ctx0" brushRef="#br0" timeOffset="126644.24">15515 11896 0,'0'0'0,"21"0"0,0 0 0,1 0 15,-1-21-15,21 21 0,-21-22 0,0 1 16,22 0-16,-22 0 0,0 0 15,21 0-15,-20-22 0,-1 22 0,0-21 16,21 21-16,-21-22 0,1 1 0,-1 0 16,0-1-16,0 1 0,-21 0 0,0-1 15,0-20-15,0 20 0,0 22 0,0-21 16,-21 0-16,0 20 0,0 1 16,-1 0-16,22 0 0,-21 0 0,0 21 15,0 0-15,0 0 0,0 0 16,-1 0-16,1 21 15,21 0-15,-21 21 0,0-20 0,21 41 16,-21-21-16,0 1 0,21 20 16,-22 1-16,1-1 0,0 1 0,0-1 15,0 1-15,0-1 0,-1 22 0,1 0 16,0-22-16,0 22 0,0-1 0,0 1 16,-22 0-16,22-1 0,0 22 0,0-21 15,-22 0-15,22-1 0,0 1 0,0 0 16,0-1-16,0 1 0,21 0 15,0-22-15,-22 22 0,22-22 0,0 1 16,0-1-16,0-20 0,0 20 16,0-21-16,0 1 0,22-1 0,-22-21 15,21 0-15,0 1 0,-21-1 0,21-21 16,0 0-16,0 0 0,22 0 0,-22 0 16,0 0-16,0-21 0,22-1 15,-22 1-15,21-21 0,-21 21 0,0-22 16,22 1-16,-22 0 0,0-1 0,0-20 15,0 21-15,-21-22 0,0 1 0,0-1 16,0 1-16,0-1 0,0-21 0,0 22 16,0-22-16,-21 22 0,0-1 0,-21 1 15,21-1-15,-1 22 0,-20 0 16,0-1-16,21 1 0,-22 21 0,22-22 16,-21 22-16,-1 0 0,1 21 15,21-21-15,-21 21 0,20 0 0,1 0 16,0 0-16,42-21 31,22 21-31,-1 0 0,-21 0 16,43 0-16,-22-21 0,0-1 0,22 22 15,-1-21-15,1 0 0,-22 0 0,22 21 16,-1-21-16,-21-22 0,1 22 0,20 0 16,-42 0-16,22-21 0,-22 20 15,0-20-15,0 21 0,-21 0 16,0 0-16,0-1 0,0 1 0,0 0 0,0 0 15,-21 21-15,0 0 0,21-21 16,-42 21-16,20 0 0,1 0 0,0 0 16,0 21-16,0-21 0,-22 21 0,22 0 15,0 0-15,0 22 0,0-22 16,21 21-16,-21-21 0,21 22 0,-22-22 16,22 0-16,-21 21 0,21-20 0,0-1 15,0 0-15,0 0 0,0 0 16,21-21-16,1 0 0,-1 0 15,0 0-15,0 0 0,0 0 16,0 0-16,1 0 0,-1-21 16,0 0-16,0 0 0,0 0 0,-21-1 15,21 1-15,1 0 0,-1 0 0,-21 0 16,21-22-16,-21 22 0,0 0 0,0 0 16,0 0-16,21 21 0,-21-21 15,0 42 1,0 0-16,0 0 15,0 0-15,0 0 0,0 1 0,0-1 16,0 0-16,21 0 0,-21 0 0,21 0 16,1 1-16,-1-1 0,0-21 15,0 21-15,0-21 16,0 0-16,1 0 0,-1 0 16,0 0-16,0 0 0,0-21 0,0 21 15,1-21-15,-1 21 0,0-22 16,-21 1-16,21 0 0,0 0 0,-21 0 15,0 0-15,21-1 0,1-20 16,-22 21-16,21 0 0,-21 0 0,0-1 16,21 1-16,0 21 15,0 21 17,-21 1-17,21-22 16,-21-22 1,0 1-17,0 0 1,0 0-16,0 0 0,0 0 16,-21 21-1,0 0-15,0 0 16,0 0-16,0 21 15,-1 0-15,1-21 0,21 21 0,0 0 16,-21 0-16,0 1 16,21 20-16,0-21 0,0 0 0,0 22 15,0-22-15,0 0 0,0 0 0,0 21 16,0-20-16,0-1 0,21 0 16,0 0-16,0 0 0,1-21 0,-1 0 15,0 21-15,21-21 0,-21 0 16,22 0-16,-22 0 0,21 0 0,-21 0 15,22-21-15,-22 21 0,0-21 0,21 0 16,-20 0-16,-1 0 0,0-1 16,0-20-16,0 21 0,0 0 0,-21-22 15,22 22-15,-22-21 0,0 21 0,0 0 16,0-1-16,0 1 0,0 0 16,0 0-16,-22 21 15,1 0-15,0 0 16,21 21-16,-21 0 0,21 0 15,-21 1-15,21-1 0,-21 0 0,21 0 16,0 0-16,0 0 0,0 1 16,0 20-16,0-21 0,0 0 0,0 0 15,0 1-15,0-1 0,21 0 16,-21 0-16,21-21 0,0 0 0,0 0 16,0 0-16,1 0 0,20 0 15,-21 0-15,0 0 0,0-21 16,22 21-16,-22-21 0,21 0 15,-21-1-15,1 1 0,20-21 0,-21 21 16,0 0-16,0-22 0,1 22 16,-1-21-16,-21 21 0,0-1 0,0 1 0,0 0 15,0 0-15,-21 21 16,-1 0 0,1 0-16,21 21 0,0 0 15,0 0-15,0 1 0,0-1 16,0 21-16,0-21 0,21 0 0,1 1 15,-1-1-15,0 21 0,-21-21 0,21 0 16,0 1-16,0-1 0,-21 0 16,0 0-16,0 0 0,0 0 15,0 1 1,-21-22-16,0 0 0,0 0 16,0 0-16,0 0 0,-1 0 0,1 0 15,0-22-15,0 22 16,21-21-16,0 0 15,0 0-15,0 0 0,0 0 16,0-1-16,21 1 0,0-21 16</inkml:trace>
  <inkml:trace contextRef="#ctx0" brushRef="#br0" timeOffset="129545.77">19304 12150 0,'0'0'0,"-21"0"0,0 21 15,-1-21-15,1 0 0,0 21 0,0-21 16,21 21-16,21-42 47,0 0-47,0 0 0,1 0 0,20-1 16,0 1-16,-21-21 0,22 21 0,20-22 15,-20 1-15,20 0 0,-21-22 0,22 22 16,-1 0-16,1-22 0,-1 1 15,-20-1-15,20 1 0,1-1 0,-22 22 16,-21-22-16,22 22 0,-22-22 0,-21 22 16,0 21-16,0-21 0,-21 20 15,-1 1-15,1 21 0,-21 0 0,21 0 16,-22 0-16,22 0 0,-21 21 16,21 1-16,-22-1 0,22 21 0,0 0 15,0-20-15,21 41 0,-21-21 0,21 1 16,0-1-16,0 0 0,0 1 0,21-1 15,-21 0-15,21 1 0,-21-1 16,21 0-16,0-20 0,1 20 0,-22-21 16,21 21-16,-21-20 0,21 20 0,-21-21 15,0 0-15,0 0 0,0 1 16,0-1-16,-21 0 16,0-21-16,-1 0 0,1 0 0,0 0 15,0-21-15,0 0 0,-22 21 16,22-22-16,0 1 0,0 0 0,0 0 15,0 0-15,-1-22 0,1 22 0,0 0 16,0-21-16,21 21 0,0-1 0,-21 1 16,21 0-16,0 0 0,-21 21 15,21 21 1,0 0 0,0 0-16,0 1 0,0-1 15,0 0-15,21 21 0,0-21 0,-21 1 16,21-1-16,0 0 0,-21 0 15,21 0-15,1 0 0,-1 1 0,21-1 16,-21-21-16,0 0 0,1 21 0,20-21 16,-21 0-16,21 0 0,-20 0 0,20-21 15,0 0-15,1-1 0,-1 1 0,0 0 16,22 0-16,-22-21 0,22 20 16,-22-20-16,64-43 15,-64 43-15,22-21 0,-22 20 0,0-20 16,-21-1-16,22 22 0,-22-22 0,0 1 0,0 21 15,0-1-15,-21 1 0,0 21 0,0-22 16,0 22 0,-21 21-16,0 21 15,0 1-15,0-1 0,0 21 0,-1-21 16,-20 22-16,21-1 0,0 0 0,-22 22 16,22-22-16,-21 0 0,21 1 0,0 20 15,-22-20-15,22-1 0,0 0 16,0 1-16,0-1 0,21 0 0,-22 1 15,22-22-15,0 21 0,0-21 0,-21 0 16,21 1-16,0-1 0,0 0 16,21-21-16,1 0 15,-1 0-15,0-21 16,0 0-16,0-1 0,0 1 0,1 0 16,-1 0-16,0 0 0,0 0 15,0-22-15,0 22 0,1 0 0,-1 0 16,0 0-16,0 21 0,-21-22 0,21 22 15,0 0 1,-21 22 0,0-1-16,0 0 0,0 0 15,0 0-15,0 0 0,0 1 16,0-1-16,0 0 0,22-21 0,-1 21 16,0 0-16,0 0 0,0 1 15,0-22-15,22 0 16,-22 0-16,0 0 0,0 0 0,22 0 15,-22 0-15,0 0 0,21 0 0,-21-22 16,1 1-16,-1 0 0,21 0 0,-21 0 16,0 0-16,1-1 0,-22 1 0,21 0 15,-21 0-15,21-21 0,-21 20 16,21 1-16,-21 0 0,0 0 16,-21 21 15,21 21-31,-21 0 0,0 0 0,21 1 15,0-1-15,0 0 0,0 0 16,-22 0-16,22 0 0,0 1 16,0-1-16,0 0 0,0 0 0,0 0 15,22 0-15,-1 1 0,0-1 0,0-21 16,0 21-16,0-21 0,22 0 0,-22 0 16,21 0-16,1 0 0,-1 0 15,0 0-15,1 0 0,-22-21 0,21 0 16,0-1-16,-20 1 0,-1 0 0,0 0 15,0-21-15,0 20 0,-21 1 0,0-21 16,0 0-16,0 20 0,0-20 0,0 0 16,-21-1-16,0 22 0,0-21 15,0 21-15,-1-22 0,-20 22 16,21 21-16,0-21 0,-22 21 0,22 0 16,-21 0-16,0 0 0,20 21 0,-20 0 15,21 1-15,-21-1 0,20 0 0,1 21 16,0-21-16,0 1 0,21 20 15,0-21-15,0 21 0,0-20 0,0 20 16,0-21-16,0 0 0,0 22 0,21-22 16,0 0-16,0 0 0,1 21 0,20-20 15,-21-22-15,21 21 0,1 0 0,-22-21 16,21 0-16,1 0 0,-1 0 16,-21 0-16,21 0 0,1 0 0,-1-21 15,-21 0-15,22-1 0,-22 1 16,21 0-16,-21-21 0,0 21 0,1-1 15,-1 1-15,-21-21 0,21 21 0,-21 0 16,21-22-16,-21 22 0,0 0 16,0 0-16,0 42 31,-21-21-31,21 21 16,-21 0-16,21 0 0,0 1 0,0-1 15,0 0-15,0 0 16,0 0-16,0 0 0,0 1 0,0-1 15,0 0-15,0 0 16,21-21-16,0 0 0,0 0 0,0 0 16,1 0-16,-1 0 0,0 0 15,0 0-15,0-21 0,0 21 16,1-21-16,-1 0 0,0 21 0,0-22 16,0 1-16,0 0 0,1 0 0,-22-21 15,0 20-15,0 1 0,21 0 0,-21 0 16,0 0-16,0 0 0,0-1 15,-21 44 17,-1-1-32,22 0 0,0 0 0,-21 0 15,21 0-15,0 1 16,0-1-16,0 0 0,0 0 0,0 0 0,0 0 16,0 1-16,0-1 15,21 0-15,1-21 16,-1 0-16,0 0 0,0 0 15,0 0-15,0 0 0,1 0 0,-1 0 16,21 0-16,-21-21 0,0 21 0,1-21 16,-1-1-16,0 1 0,0 0 0,0 0 15,0-21-15,-21 20 0,22-20 16,-1 0-16,0-1 0,0 1 0,0 0 16,0-1-16,-21 1 0,22 0 0,-22-1 15,21 1-15,-21 0 0,0 21 0,0-22 16,0 22-16,0 0 15,-21 21 1,-1 0-16,1 21 0,0 0 16,21 0-16,-21 22 0,0-22 0,21 21 15,0 1-15,-21-22 0,21 21 16,-22 0-16,22 1 0,0-1 0,0 0 16,0 1-16,0-1 0,0-21 0,0 22 15,0-22-15,22 21 0,-1-21 0,0 22 16,0-22-16,21 0 0,-20 0 15,20 0-15,0 0 0,-21 1 16,22-22-16,-1 0 0,0 0 0,1 0 0,-1 0 16,0 0-16,1 0 0,-1 0 15,-21-22-15,22 1 0,-22 0 0,0 0 16,0 0-16,-21-22 0,21 22 0,-21-21 16,0 21-16,21 0 0,-21-22 0,0 22 15,0 0-15,0 0 0,0 0 16,0-1-16,-21 1 0,0 21 0,0 0 15,0 0-15,0 0 0,-1 0 16,1 0-16,0 0 0,0 0 16,21 21-16,-21 1 0,0-1 0,-1 0 15,1 0-15,21 0 0,0 0 16,0 1-16,0-1 0,0 21 0,0-21 0,0 0 16,0 1-16,0-1 0,0 0 15,0 0-15,0 0 0,21-21 0,1 21 16,-1-21-16,-21 22 0,21-22 0,0 0 15,0 0-15,0 0 16,1-22-16,-1 1 0,0 21 0,0-21 16,-21 0-16,21 0 0,0-22 0,1 22 15,-22-21-15,21 21 0,0-22 16,-21 1-16,21 0 0,0-1 0,-21 1 0,21 0 16,1-1-16,-22-20 0,21 21 15,-21-1-15,0 1 0,0 21 16,0-22-16,0 22 0,-21 21 15,21 21 1,-22-21-16,1 43 0,0-22 16,0 21-16,21 1 0,-21-22 0,0 21 15,21 0-15,0 1 0,0-1 0,-22 0 16,22 1-16,0-22 0,0 21 0,0-21 16,0 22-16,0-22 0,0 21 0,0-21 15,0 1-15,0-1 0,0 0 16,22 0-16,-22 0 0,21-21 15,0 0-15,0 0 0,0 0 16,0 0-16,1 0 0,-1 0 16,0 0-16,0-21 0,0 0 0,0 0 0,1 0 15,20-1-15,-21 1 0</inkml:trace>
  <inkml:trace contextRef="#ctx0" brushRef="#br0" timeOffset="130451.77">25040 10964 0,'0'0'0,"-21"-21"0,0 21 16,0 0 0,-1 0-16,1 0 0,0 21 15,0 1-15,21-1 0,-21 21 16,21 0-16,-21 1 0,-1-1 0,22 0 15,0 1-15,-21 20 0,21-20 16,-21 20-16,21-21 0,-21 1 0,21-1 16,-21 0-16,21 1 0,0-22 0,0 21 15,-21 1-15,21-22 0,-22 0 0,22 0 16,0 21-16,0-20 0,-21-22 0,21 21 16,-21 0-16,21 0 15,0-42 16,0 0-31,0 0 16,0-1-16,0 1 0,21 0 0,0 0 16,1 0-16,-1 0 0,0-1 15,0-20-15,21 21 0,-20 0 0,20 0 16,0-1-16,-21 1 0,22 0 0,-22 21 16,21 0-16,-21-21 0,1 21 0,-1 0 15,0 0-15,-21 21 16,0 0-16,0 0 15,0 1-15,0-1 0,0 0 16,-21 0-16,0 0 0,-1 0 0,1-21 16,0 22-16,0-1 0,0 0 15,0-21-15,-1 21 0,1-21 0,-21 0 16,21 0-16,0 21 0,-1-21 16,1 0-16,0 0 0,0 0 0,0 0 15,42 0 32,0 0-31,0 0-16,0 0 0,1 0 0,-1 0 15,0 0-15,0 0 0,0 0 16,22 0-16,-22 0 0,21 0 0,-21 0 16,22 0-16,-22 0 0,21 0 0,-21 0 15,22-21-15,-22 0 0,21 21 16,-21-21-16,22 0 0,-22-1 0,21 1 15,-21 0-15,0 0 0,1 0 0,-22 0 16,21-1-16,-21 1 0,21 0 0,-21 0 16,0 0-16,0 0 0,-21 21 31,0 21-31,-1-21 0,1 21 0,0 0 16,0 0-16,0 22 0,0-22 0,21 0 15,0 0-15,-22 0 0,22 0 16,0 1-16,0-1 0,0 0 0,0 0 0,0 0 15,0 0 1,0 1-16,22-22 0,-1 0 0,0 21 16,0-21-16,0 0 0,0 0 0,1 0 15,-1 0-15,21 0 0,-21 0 0,0 0 16,1 0-16,-1 0 0,0-21 0,-21-1 16,0 1-16,0 0 0</inkml:trace>
  <inkml:trace contextRef="#ctx0" brushRef="#br0" timeOffset="134379.98">5630 13610 0,'0'0'16,"0"-21"-16,0 0 0,0 0 0,0 0 0,0-1 15,0 1-15,0 0 0,0 0 16,0 0-16,0 0 0,0 42 47,-21 0-31,21 0-16,-21 21 0,21 1 0,-21-1 15,21 22-15,0-22 0,-21 21 16,21-20-16,-22 20 0,1 1 0,21-22 15,0 0-15,-21 1 0,0-1 0,21 0 16,-21 1-16,21-1 0,0-21 0,-21 22 16,21-22-16,0 0 0,0 0 15,0 0-15,0-42 32,0 0-32,21 0 15,-21 0-15,0-1 0,21 1 0,0-21 16,0 21-16,-21 0 0,21-22 15,1 22-15,-22-21 0,21 21 0,0-22 16,-21 22-16,21 0 0,-21-21 16,21 20-16,0 1 0,1 0 15,-1 21-15,0 0 0,0 0 16,0 21-16,0 0 0,1 1 16,-22-1-16,21 0 0,0 0 0,0 0 15,-21 22-15,0-22 0,0 0 0,0 21 16,0-21-16,0 1 0,0 20 15,0-21-15,0 0 0,-21 0 0,0 1 16,0-1-16,-1 0 0,1 0 0,0 0 16,0-21-16,0 21 15,0-21-15,-1 0 0,1 0 16,0 0-16,21-21 0,-21 21 16,21-21-16,-21 0 0,21 0 0,-21 0 15,-1-1-15,22 1 0,0 0 16,-21 0-16,21 0 0,-21 21 0,21-21 15,-21-1-15,21 1 16,0 42 15,21 1-31,0-1 16,0 0-16,1 0 0,-1 0 0,0-21 16,0 21-16,0 1 15,0-22-15,1 21 0,-1-21 0,21 0 16,-21 21-16,22-21 0,-1 0 0,-21 0 15,21 0-15,1 0 0,-1 0 16,22 0-16,-22-21 0,0 0 0,1 21 16,20-22-16,-21 1 0,1 0 0,-1 0 15,22 21-15,-43-21 0,21 0 0,-21-22 16,0 22-16,1 0 0,-22 0 16,0 0-16,0-22 0,0 22 15,0 0-15,0 0 0,-22 0 0,1-1 0,0 1 16,0 21-16,0 0 0,0 0 15,-1 0-15,1 0 0,0 0 16,0 21-16,0 1 0,0-1 0,-1 0 16,22 0-16,0 0 0,-21 0 0,21 22 15,0-22-15,0 21 0,0-21 16,0 1-16,0-1 0,0 21 0,0-21 16,21 0-16,1 1 0,-1-1 15,0 0-15,0-21 0,0 0 16,22 0-16,-22 0 0,0 0 0,0 0 15,0 0-15,0 0 0,22-21 16,-22 0-16,0 21 0,0-22 0,0 1 16,1 0-16,20-21 0,-21 21 0,0-1 15,0-20-15,1 0 0,-1-1 16,0 1-16,0 0 0,0-1 0,0 1 16,1 0-16,-1-22 0,-21 22 0,0 0 15,21-1-15,-21 1 0,21 0 16,-21 20-16,0 1 0,0 0 0,0 0 15,0 0-15,-21 21 32,0 0-32,21 21 0,-21 0 0,-1 21 0,22 1 15,-21-1-15,0 0 0,0 1 16,21 20-16,-21-20 0,0-1 16,21 21-16,0-20 0,-22-1 0,22 0 15,-21 1-15,21-22 0,0 21 0,0-21 16,0 1-16,0-1 0,0 0 0,0 0 15,21 0-15,1 0 0,-1-21 16,0 0-16,0 0 0,0 0 16,0 0-16,1 0 0,-1-21 0,0 21 15,21-21-15,-21 0 0,1 21 0,-1-21 16,0 0-16,0-1 0,0 1 16,0 0-16,1 0 0,-1-21 0,-21 20 15,21 1-15,0 0 0,-21 0 16,21 0-16,-21 42 47,0 0-47,0 0 0,0 0 15,0 1-15,0-1 0,0 0 0,-21 0 16,21 0-16,0 0 16,0 1-16,0-1 0,0 0 15,21 0-15,0-21 0,1 0 0,-22 21 16,21-21-16,0 0 0,0 0 0,0 0 15,0 0-15,1 0 0,20 0 16,-21 0-16,-21-21 0,21 0 16,0 21-16,1-21 0,-22 0 0,0-1 15,0 1-15,0 0 0,0 0 16,0 0-16,0 0 0,-22-1 16,22 1-16,-21 0 0,0 0 0,0 0 15,0 0-15,0 21 0,-1 0 0,1-22 16,0 22-16,0 0 0,0 0 15,42 0 17,0 0-17,0 0-15,0 0 0,1 0 16,-1-21-16,21 21 0,-21 0 16,0-21-16,22 21 0,-22 0 0,21 0 15,-21 0-15,22 0 0,-22 0 0,0 0 16,0 0-16,0 0 0,1 0 15,-1 0-15,-21 21 0,0 0 0,21 1 16,-21-1-16,0 0 0,0 0 16,0 0-16,0 0 15,0 1-15,0-1 0,0 0 16,0 0-16,0 0 0,0 0 16,0 1-16,0-1 15,0-42 32,0-1-31,0 1-16,0 0 15,0 0-15,0 0 0,21 0 16,0-22-16,-21 22 0,21 0 0,1 0 16,-1-22-16,21 22 0,-21 0 0,0 0 15,1 0-15,-1 21 0,0-21 16,0 21-16,0 0 15,-21 21-15,0 0 0,21 0 0,-21 0 16,22 0-16,-22 1 0,0-1 0,0 0 16,0 0-16,21 0 15,-21 22-15,0-22 0,0 0 0,0 0 16,21 0-16,-21 0 0,21 1 0,-21-1 16,21 0-16,0-21 0,-21 21 15,22-21-15,-1 0 0,0 0 16,0 0-16,0 0 15,0 0-15,1 0 0,-22-21 16,21 21-16,0-21 0,0 0 0,-21-1 16,21 1-16,0 21 0,1-21 15,-1 0-15,0-21 0,0 20 16,0 1-16,22 0 0,-22-21 0,0 21 0,21-1 16,-21 1-16,1 0 0,20 0 15,-21 21-15,0-21 0,0 21 16,1 0-16,-1 0 0,0 0 15,0 0-15,-21 21 0,0 0 16,0 0-16,0 0 16,21 1-16,-21-1 15,0 0-15,21-21 0,-21 21 16,22-21 15,-1 0-15,-21-21-16,0 0 15,0 0-15,0-1 16,0 1-16,0 0 0,-21 0 16,-1 0-16,22 0 0,-21 21 15,0-22-15,0 22 0,21-21 0,-21 21 16,0 0-16,-1 0 0,1 0 16,0 0-16,-21 21 0,21 1 0,-1-1 15,1 0-15,0 0 0,-21 0 0,21 0 16,-1 1-16,1-1 0,21 21 15,-21-21-15,21 0 0,-21 1 0,21-1 16,0 0-16,0 0 16,0 0-16,0 0 0,21 1 15,0-22-15,0 0 0,1 0 16,-1 0-16,0 0 0,21 0 16,-21 0-16,22 0 0,-22-22 0,0 22 15,21-21-15,-20 21 0,-1-21 0,0 0 16,0 21-16,0-21 0,0 0 0,-21-1 15,0 1-15,22 0 0,-22 0 16,21 0-16,-21 0 0,0-1 16,0 1-16,-21 21 47,-1 21-47,22 1 15,0-1-15,-21-21 0,21 21 0,-21 0 16,21 0-16,0 0 0,-21 1 15,21-1-15,-21 0 0,0 0 0,21 0 16,0 22-16,0-22 0,-22 21 0,22-21 16,-21 22-16,21-1 0,0 21 0,-21-20 15,21-1-15,0 22 0,0-1 16,0-21-16,0 22 0,0-1 0,0 1 16,0-1-16,0 1 0,0-1 0,0 1 15,0-1-15,0 1 0,0-1 0,0 1 16,0-1-16,0-20 0,0 20 15,0-20-15,-21-1 0,0-21 16,21 21-16,-21-20 0,-1-1 0,22 0 16,-21-21-16,0 0 0,0 0 0,0 0 15,0 0-15,-1 0 0,1 0 0,0-21 16,0 0-16,0-1 0,-22 1 16,22-21-16,0 21 0,0-22 0,21 1 15,0 0-15,-21-1 0,21-20 0,0 21 16,0-22-16,0 1 0,21 20 15,0-20-15,0-1 0,22 1 0,-1-1 16,0 1-16,1-22 0,20 22 16,-21-22-16,22 0 0,21 22 0,-22-22 15,1 22-15,-1-22 0,1 21 0,-1 1 16,1-1-16,-22 22 0,21-21 16,-20 20-16,-22 1 0,21 0 0,-21-1 15,1 22-15,-22 0 0,0 0 0,-22 21 16,1 0-1,0 0-15,-21 0 0,21 0 0,-22 21 16,22 0-16,-21 0 0,21 0 0,-1 1 16,1-1-16,0 0 0,21 21 15,-21-21-15,21 1 0,0-1 0,0 0 16,0 0-16,21 0 0,0 0 0,0 1 16,1-1-16,-1-21 0,21 21 15,-21 0-15,0 0 0,22-21 16,-22 21-16,0-21 0,0 22 0,0-1 15,1-21-15,-1 21 0,0 0 16,-21 0-16,-21 0 16,0-21-1,-1 22-15,1-22 0,0 0 0,0 0 16,0 0-16,-22 0 0,22 0 0,0 0 16,0 0-16,0 0 15,21-22 16,0 1-31,0 0 16,21 0-16</inkml:trace>
  <inkml:trace contextRef="#ctx0" brushRef="#br0" timeOffset="135048.59">12023 14161 0,'21'-22'0,"0"22"0,-21-21 0,21 21 16,0-21-16,0 0 0,1 21 0,-1-21 15,0 0-15,0-1 16,21-20-16,-20 21 0,-1-21 0,21 20 0,-21-20 16,22 0-16,-22-1 0,0 1 15,0 0-15,-21 21 0,0-22 0,0 1 16,0 21-16,0 0 0,0-1 15,0 1-15,-21 21 16,0 21 0,0 22-16,21-22 0,-22 21 0,22 1 15,0 20-15,0-21 0,0 22 16,0-22-16,0 22 0,0-22 0,-21 22 16,21-22-16,0 21 0,0 1 0,0-1 15,0 1-15,0-1 0,0 1 0,-21-1 16,21 1-16,0-1 0,0 1 15,0-1-15,0 1 0,0-22 16,0 22-16,0-1 0,-21 1 0,21-22 16,0 22-16,-21-22 0,21 0 0,-21 22 15,-1-22-15,22-21 0,-21 22 0,0-1 16,0-21-16,0 0 0,-22 0 16,22-21-16,0 22 0,0-22 0,-21 0 15,20 0-15,1 0 0,0 0 0,0-22 16,0 1-16,0 0 0,21 0 0,0 0 15,0-22-15,0 22 0,0-21 0,-22 21 16,22-22-16,0 1 16,0 21-16,0-21 0,0-1 0,0 1 15,0 0-15,0-1 0,22 1 0,-22 0 16</inkml:trace>
  <inkml:trace contextRef="#ctx0" brushRef="#br0" timeOffset="135283.85">12425 13314 0,'0'0'0,"0"-21"0,0-22 16,0 22-1,0 42 32,0 1-31,0-1-16,21 0 0,-21 0 15</inkml:trace>
  <inkml:trace contextRef="#ctx0" brushRef="#br0" timeOffset="136695.7">13081 13822 0,'0'0'0,"21"-21"15,-21 0-15,21-1 16,-21 1-16,0 0 0,0 0 16,0 0-16,0 0 0,0-1 0,0 1 15,0 0-15,0-21 0,-21 21 16,0-1-16,0 22 0,0-21 0,-1 0 15,1 21-15,0 0 0,-21 0 16,21 0-16,-1 21 0,1 0 0,-21 1 0,21-1 16,0 21-16,-1 0 15,1-20-15,0 20 0,21 0 0,0 1 16,-21-22-16,21 21 0,0-21 0,0 0 16,0 1-16,0-1 0,0 0 0,0 0 15,21-21-15,0 0 0,0 0 16,1 0-16,-1 0 0,0 0 0,0 0 15,0 0-15,22-21 0,-22 21 0,21-21 16,-21 0-16,0-1 0,22 1 16,-22 0-16,0-21 0,0 21 0,0-1 15,1-20-15,-22 21 0,0-21 16,0 20-16,0 1 0,0 0 0,0 0 16,0 0-16,0 42 31,-22 0-31,22 0 15,-21 22-15,21-22 0,0 0 0,0 0 16,0 21-16,0-20 0,0-1 16,0 21-16,0-21 0,0 0 0,0 1 15,0-1-15,0 0 0,21-21 0,1 21 16,-1-21-16,0 0 0,0 0 16,0 0-16,0 0 0,1 0 15,-1 0-15,21 0 0,-21 0 16,22-21-16,-22 21 0,21-21 0,-21 0 15,0-1-15,1 1 0,-1-21 0,0 21 16,-21 0-16,21-22 0,-21 22 16,0-21-16,0 21 0,0-1 0,0 1 15,0 0-15,0 0 0,0 42 32,0 0-17,0 0-15,0 22 0,0-22 16,0 0-16,0 0 0,0 22 0,0-22 15,0 0-15,0 0 0,0 0 16,0 0-16,0 1 0,0-1 16,0 0-16,0 0 0,21-21 15,0 0-15,1 0 0,-1 0 0,0 0 16,0 0-16,21 0 0,-20 0 0,20 0 16,-21-21-16,0 0 0,22 21 15,-22-21-15,0-1 0,0 1 0,0 0 16,-21 0-16,0-21 0,0 20 0,0-20 15,0 21-15,0 0 0,0-22 16,0 22-16,0 0 0,0 0 0,0 0 16,0 0-16,21 21 47,1 0-47,-1 0 0,0 0 15,0 0-15,21 0 0,-20 0 0,20 0 16,0 0-16,1 0 0,-1 0 0,0 0 15,1 0-15,-1 0 0,-21 0 16,21-22-16,-20 22 0,-1 0 0,0 0 16,-42 0 15,0 0-31,-1 0 0,-20 22 16,21-1-16,0 0 0,0 0 15,-1 0-15,1 0 0,0 1 0,0 20 16,0-21-16,0 21 15,-1-20-15,1-1 0,21 21 0,0-21 16,0 0-16,0 1 0,0-1 0,0 0 16,0 0-16,21-21 0,1 0 15,-1 21-15,0-21 16,0 0-16,0 0 0,0 0 0,1 0 16,-22-21-16,21 21 0,0-21 0,0 0 15,0 0-15,0-1 0,1 1 0,-1 0 16,0 0-16,0-21 0,0 20 0,-21-20 15,21 0-15,-21-1 0,22 22 16,-22-21-16,0 21 0,0-22 0,0 22 16,0 0-16,0 0 0,-22 42 31,22 0-15,-21 22-16,21-22 0,-21 0 0,21 21 15,0 1-15,0-22 0,0 21 0,0-21 16,0 22-16,0-22 0,0 0 0,0 21 15,0-21-15,0 1 0,0-1 16,0 0-16,0 0 0,21-21 16,0 0-16,-21 21 0,22-21 15,-1 0-15,0 0 16,0 0-16,0-21 0,0 21 16,1-21-16</inkml:trace>
  <inkml:trace contextRef="#ctx0" brushRef="#br0" timeOffset="136989.53">15113 13843 0,'0'0'0,"0"21"16,0 0 0,21-21 15,0 0-16,-21-21-15,21 21 0,-21-21 16,0 0-16,0 0 16,-21 21 15,0 0-31,0 21 16,0 0-16,21 0 15,21-21 16</inkml:trace>
  <inkml:trace contextRef="#ctx0" brushRef="#br0" timeOffset="138679.35">16129 13991 0,'21'0'16,"0"0"-16,0-21 0,1 0 15,-22 0-15,21 21 0,0-21 0,-21-1 16,21-20-16,0 21 0,0 0 0,1-22 16,-22 22-16,21-21 0,0 0 15,-21-1-15,21 22 0,-21-21 0,21-1 16,0 1-16,-21 21 0,0 0 15,0-22-15,0 22 0,22 0 0,-22 0 16,0 42 15,-22 0-31,1 0 0,0 22 16,21-22-16,0 21 0,-21 1 0,0-1 16,21 0-16,-21-21 0,21 22 15,0-1-15,0-21 0,0 22 0,0-22 16,0 21-16,0-21 0,0 0 0,0 1 15,0-1-15,21 0 0,0-21 16,0 0-16,0 0 0,0 0 16,22 0-16,-1 0 15,-21 0-15,0-21 0,1 21 16,-1-21-16,0-1 0,0 1 0,0 0 16,0 0-16,1 0 0,-1-22 15,-21 22-15,21-21 0,0 21 0,0-22 16,-21 1-16,0 21 0,0-21 0,21 20 15,-21 1-15,0 0 0,0 0 0,0 0 16,0 42 15,0 0-31,-21 0 16,21 0-16,-21 22 0,21-22 0,0 0 16,0 21-16,-21-20 0,21 20 0,-21-21 15,21 21-15,0-20 0,0-1 16,0 21-16,0-21 0,0 0 0,0 1 15,0-1-15,21 0 0,0 0 16,0-21-16,0 21 0,1-21 16,-1 0-16,0 0 15,0 0-15,0 0 0,0-21 0,1 0 16,-1 21-16,0-21 0,0 0 0,0-1 16,0-20-16,1 21 0,20-21 0,-21-1 15,0 1-15,0 0 16,1-1-16,-22 1 0,21 0 0,0-1 15,0 1-15,-21 0 0,0 20 0,0-20 16,0 21-16,21-21 0,-21 20 0,0 1 16,0 0-16,0 0 15,-21 21 1,0 0-16,0 21 0,0 0 16,21 0-16,0 1 0,-22 20 0,1-21 15,21 21-15,0 1 0,-21-22 16,21 21-16,-21 1 0,21-1 0,-21 0 15,21 1-15,0-1 0,0-21 0,0 21 16,0-20-16,0 20 0,0-21 16,0 0-16,0 0 0,0 1 0,21-1 15,0-21-15,0 0 16,0 0-16,1 0 0,-1 0 0,0 0 16,0 0-16,0 0 0,0 0 0,22-21 15,-22-1-15,0 22 0,0-21 16,0 0-16,1-21 0,-1 21 0,0-1 15,0 1-15,0 0 0,-21 0 0,0 0 16,21 0-16,-21-1 16,0 44-1,0-1 1,-21 0-16,21 0 0,-21 0 16,21 0-16,0 22 0,0-22 15,0 0-15,0 0 16,0 0-16,0 1 0,0-1 0,0 0 15,0 0-15,21 0 0,0-21 16,1 0-16,-1 0 0,0 0 16,0 0-16,0 0 0,0 0 0,1 0 15,-1 0-15,0-21 0,0 0 16,21 21-16,-20-21 0,-1-22 0,0 22 16,0 0-16,0-21 0,0-1 0,1 1 15,-1 0-15,0-1 0,0-20 16,0 21-16,0-1 0,-21 1 15,22 0-15,-1-1 0,0 1 0,-21 0 16,0 20-16,0-20 0,21 21 0,-21 0 16,0 0-16,0-1 0,0 1 0,-21 21 31,21 21-31,-21 1 0,21-1 16,-21 0-16,-1 21 0,22-21 0,-21 22 15,0-22-15,0 21 0,21 1 16,-21-1-16,21 21 0,-21-20 0,21-1 15,-22 0-15,22 1 0,0-1 0,0 0 16,0 1-16,0-22 0,0 21 16,0-21-16,0 1 0,22-1 0,-1 0 15,0 0-15,0 0 0,0-21 16,0 0-16,1 0 0,-1 0 16,0 0-16,21 0 0,-21 0 0,1-21 15,-1 21-15,0-21 0,0 0 0,0 0 16,0 21-16,1-22 0,-1 1 0,0 0 15,-21 0-15,21 0 0,-21-22 16,21 22-16,-21 0 0,0 0 0,0 0 16,0 0-16,0-1 0,0 1 15,0 0-15,0 0 0,0 0 0,0 0 0,0-1 16,0 1-16</inkml:trace>
  <inkml:trace contextRef="#ctx0" brushRef="#br0" timeOffset="138920.22">18055 13145 0,'0'0'0,"-21"0"16,0 0-16,0 0 15,-1 0 1,1 0 46,0 0-62</inkml:trace>
  <inkml:trace contextRef="#ctx0" brushRef="#br0" timeOffset="139129.1">17060 13377 0,'0'0'0,"-21"0"0,-21 22 16,63-1 15,0-21-31,0 0 0,0 0 16,1 0-16,-1 0 0,21 0 0,-21 0 15,0 0-15,1 0 0,-1 0 0,0 0 16,0-21-16,0 21 0,0-22 0,1 22 15,-1-21-15,0 21 0,0-21 16</inkml:trace>
  <inkml:trace contextRef="#ctx0" brushRef="#br0" timeOffset="139695.76">20066 13483 0,'0'-42'0,"0"21"16,0 0-16,0-1 0,0 1 15,0 0-15,0 42 32,0 0-32,0 1 15,0-1-15,0 21 0,-21 0 0,21 1 16,0 20-16,0-20 0,0-1 0,0 21 15,-21-20-15,21 20 0,-22 1 16,22-22-16,0 22 0,0-22 16,-21 21-16,0 1 0,0 21 0,0-22 0,0 22 15,-1-22-15,22 22 0,-42-22 16,21 22-16,0-21 0,0-1 0,-1 1 16,1-1-16,0-21 0,0 22 15,21-22-15,-21 1 0,0-1 0,-1 0 16,22-21-16,-21 1 0,21-1 0,-21 0 15,21 0-15,-21-21 0,21-21 32,0 0-32,0 0 15,0-1-15,0-20 0,0 21 16,0-21-16,0-1 0,0 1 0,0 0 16,0-22-16,0 22 0</inkml:trace>
  <inkml:trace contextRef="#ctx0" brushRef="#br0" timeOffset="140027.59">19579 13801 0,'-21'-43'0,"42"86"0,-42-149 0,0 64 0,21-22 15,0 22-15,0-22 0,0 22 0,0 0 16,0 20-16,21-20 0,0 0 16,21 21-16,-20-22 0,20 22 0,0 0 15,1 0-15,20 0 0,-21 21 16,1 0-16,20 0 0,-20 0 0,-1 21 15,0 0-15,-21 21 0,1-21 16,-1 22-16,0-1 0,-21 0 0,0 1 16,0-22-16,0 21 0,0 1 0,-21-1 15,0-21-15,-1 21 0,1-20 0,0-1 16,0 0-16,0 0 0,0 0 16,-1 0-16,1-21 0,0 22 0,0-22 15,0 0-15,0 0 16,-1 0-1,22-22-15,0 1 16,0 0-16,0 0 16,0 0-16,0 0 0,22-1 0</inkml:trace>
  <inkml:trace contextRef="#ctx0" brushRef="#br0" timeOffset="140569.79">20468 13335 0,'0'0'0,"21"0"0,0-21 0,22 21 0,-22-21 16,-21 0-16,21 21 0,-21-22 0,0 1 16,0 0-1,0 0-15,-21 21 16,0-21-16,0 21 16,-1 0-16,1 0 0,0 0 0,0 0 15,0 21-15,0 0 0,-1 0 16,1 0-16,0 1 0,0 20 0,0-21 15,0 21-15,-1 1 0,22-22 0,0 21 16,-21-21-16,21 22 0,0-22 0,0 0 16,0 0-16,0 0 0,0 1 15,0-1-15,21-21 0,1 0 0,-1 0 16,0 0-16,0 0 0,0 0 0,0 0 16,1 0-16,-1-21 0,0-1 0,0 1 15,0 0-15,0 0 0,1 0 16,-1 0-16,-21-1 0,0 1 15,21 0-15,-21 0 0,21 0 0,-21 0 16,0-1-16,0 1 0,0 0 0,0 0 16,0 42 15,0 0-31,-21 0 16,21 1-16,-21-1 0,21 21 0,-21-21 15,21 0-15,0 1 0,0-1 0,0 21 16,0-21-16,0 0 0,0 1 15,0-1-15,0 0 0,21-21 16,0 21-16,0-21 16,0 0-16,22 0 0,-22 0 0,0 0 15,0-21-15,21 0 0,-20 21 16,20-21-16,-21-1 0,0 1 16,22 0-16</inkml:trace>
  <inkml:trace contextRef="#ctx0" brushRef="#br0" timeOffset="143075.74">21103 13335 0,'0'0'0,"0"-42"0,0 21 15,0-1-15,0 1 0,0-21 16,0 21-16,0 0 0,-21 21 16,0 0-16,0 0 15,-1 0-15,22 21 0,-21 0 16,21 0-16,-21 21 16,21-20-16,0-1 0,-21 0 0,21 21 0,0-21 15,0 1-15,0 20 0,0-21 16,0 0-16,0 22 0,0-22 0,0 0 15,21 0-15,0 0 0,0 0 16,1 1-16,-1-22 0,0 0 16,21 0-16,-21 0 0,1 0 15,20 0-15,-21 0 0,21-22 0,-20 1 16,-1 0-16,21 0 0,-21 0 0,0-22 16,1 22-16,-1-21 0,0 21 15,0-22-15,0 1 0,0 0 16,1-1-16,-1 1 0,0 0 0,-21-1 15,21-20-15,0 21 0,-21-1 0,0 1 16,21 0-16,-21-1 0,0 1 16,22 0-16,-22 20 0,0 1 0,0 0 15,0 42 1,-22-21-16,1 43 16,21-22-16,-21 21 0,0 0 0,0 1 15,0-1-15,21 0 0,-22 22 0,1-22 16,0 1-16,21-1 0,-21 0 0,0 1 15,0-1-15,21 0 0,-22-21 16,22 22-16,-21-22 0,21 21 16,-21-21-16,21 1 0,0-1 0,0 0 15,0-42 17,0 0-17,21-1-15,0 1 0,-21 0 0,22 0 16,-1 0-16,0 0 0,0-1 0,0-20 15,0 21-15,1 0 0,-1 0 0,0-1 16,0 22-16,0-21 0,0 21 16,1 0-16,-1 0 0,0 0 15,-21 21-15,0 1 16,0-1-16,0 0 16,0 0-16,0 0 15,0 0-15,0 1 0,-21-22 16,0 0-16,-1 21 0,1-21 15,0 21-15,0-21 0,0 0 16,0 0-16,-1 0 0,1 0 16,0 0-16,0 0 0,0 0 0,0-21 15,-1 21-15,22-21 0,-21 21 16,21-22-16,0 44 47,0-1-32,21 0-15,1-21 0,-22 21 16,21 0-16,0 0 0,0 1 0,0-1 16,22 0-16,-22 0 0,21 0 15,0 0-15,1-21 0,-1 22 0,0-1 16,22-21-16,-22 21 0,22-21 0,-22 0 16,0 0-16,22 0 0,-22 0 0,1 0 15,20 0-15,-21 0 0,1 0 16,-22-21-16,21 0 0,-21-1 0,1 1 15,-1 0-15,0 0 0,-21-21 0,21 20 16,-21-20-16,0 21 0,0-21 0,0 20 16,0 1-16,0 0 0,0 0 15,0 0-15,-21 0 0,0 21 16,0 0-16,-1 0 0,1 0 16,-21 0-16,21 0 0,0 21 15,-1 0-15,1-21 0,0 21 0,0 0 16,0 22-16,21-22 0,0 0 15,-21 0-15,21 0 0,0 22 0,0-22 16,0 0-16,0 0 0,0 0 0,0 0 16,21-21-16,-21 22 0,21-1 0,0-21 15,0 0 1,0 0-16,1 0 0,-1 0 16,0 0-16,0-21 0,0 21 0,0-22 15,1 1-15,-1-21 0,0 21 16,-21 0-16,0-1 0,0 1 15,21 0-15,-21-21 0,0 21 0,21-1 16,-21 1-16,0 0 0,0 0 16,0 0-16,0 42 31,0 0-31,0 0 0,0 0 16,0 22-16,0-22 0,0 0 0,0 0 15,0 0-15,21 22 0,1-22 16,-1 0-16,0 0 0,0 0 15,21 1-15,1-1 0,-22 0 0,21-21 16,1 21-16,-1-21 0,0 0 0,1 0 16,-1 0-16,0 0 0,1 0 0,-1 0 15,0 0-15,-21-21 0,1 21 16,20-21-16,-21 0 0,0-22 0,0 22 16,-21 0-16,0-21 0,22 20 0,-22-20 15,21 0-15,-21 21 0,0-1 0,0-20 16,0 21-16,0 0 0,0 0 15,-21 21-15,-1-22 0,1 22 16,0 0-16,0 0 0,0 22 16,0-22-16,-1 21 0,1 0 0,0 0 15,0 0-15,0 22 0,0-22 16,-1 0-16,1 21 0,21-21 0,0 1 16,0 20-16,0-21 0,0 0 0,0 0 15,0 1-15,0-1 0,0 0 0,21-21 16,1 21-16,-1-21 0,0 0 15,0 0-15,0 0 0,0 0 16,1 0-16,-1-21 0,0 0 16,0 0-16,0-1 0,-21-20 15,21 21-15,-21 0 16,0 0-16,22-1 0,-22 1 0,0 0 16,21 0-16,-21 0 0,0 0 0,0-1 15,0 1-15,0 42 31,0 1-15,0 20-16,-21-21 0,21 0 16,-22 22-16,22-22 0,-21 21 0,21 0 15,0 1-15,0-1 0,0 0 16,0 1-16,-21-1 0,21 22 0,0-22 16,0 0-16,0 22 0,0-22 0,0 22 15,0-22-15,0 21 0,0 1 0,0-1 16,0 1-16,0-1 0,0 1 15,0-1-15,-21-20 0,21 20 16,0 1-16,0-1 0,0 1 0,-21-1 16,21 1-16,-21-22 0,21 22 0,-22-22 15,22 0-15,0 1 0,0-22 0,-21 0 16,0 0-16,0 0 0,21 0 0,-21-21 16,0 0-1,-1 0-15,22-21 0,0 0 0,-21 0 16,21 0-16,-21 0 0,21-22 0,-21 1 15,21 0-15,0-1 0,0 1 0,0-22 16,0 22-16,0-21 0,0-1 16,0 1-16,0-22 0,21 21 15,0-20-15,0 20 0,1-20 0,20-1 16,-21 21-16,21 1 0,1-1 0,-22 1 16,21-1-16,-21 22 0,22-21 15,-22 20-15,21 22 0,-21-21 0,22-1 16,-22 22-16,0 0 0,0 0 0,0 0 15,-21 0-15,0-1 0,22 22 0,-22-21 16,21 0-16,-21 0 16,21 21 46,0 0-62,0 0 16,0 0-16,1 0 0,-1 0 15,0 0-15,0-21 0,0 21 16,0-21-16,1-1 0,20 22 0,-21-21 16,0 0-16,0 0 0,1 0 0,-1 0 15,0-1-15,-21 1 0,0 0 0,0 0 16,0 0-16,0 0 0,0-1 16,-21 22-16,0 0 15,-1 0-15,1 0 0,-21 0 0,21 0 16,0 22-16,-1-1 0,1 0 15,0 0-15,0 0 0,0 0 16,21 1-16,-21-1 0,21 0 0,0 21 16,0-21-16,0 1 0,0-1 0,21 0 15,0 0-15,0 0 16,0-21-16,0 21 0,1-21 0,-1 0 16,0 0-16,0 0 0,0 0 0,0 0 15,1 0-15,-1 0 0,0 0 16,-21-21-16,21 21 15,-21-21-15,21 21 0,-21-21 0,0 0 16,0 0 15,-21 21-15,0 21 0,21 0-16,-21 0 0</inkml:trace>
  <inkml:trace contextRef="#ctx0" brushRef="#br0" timeOffset="146951.93">1058 15875 0,'0'0'15,"-42"0"-15,-85 0 16,85 0-16,-1 0 0,1-21 0,0 21 16,-1 0-16,1 0 0,0 0 0,-1 0 15,22 0-15,-21 0 0,21 0 16,-1-21-16,1 21 0,42 0 47,22 0-47,-22 0 15,21 0-15,1 0 0,20 0 0,1 0 16,-1 0-16,1 0 0,20 0 16,1 21-16,0-21 0,-1 0 0,22 0 15,0 0-15,0 0 0,0 0 16,-22 0-16,22 0 0,0 0 15,0 0-15,-22 0 0,22 0 0,0 0 16,-21 0-16,-22 0 0,22 0 0,-22 0 16,-20 0-16,20-21 0,-42 21 15,22 0-15,-22 0 0,0 0 16,-21-21-16,0-1 0,0 1 16,-42 0-16,21 21 15,-1-21-15,-20 21 0,0-21 16,-1 0-16,1 21 0,0-22 0,-1 22 15,1 0-15,0-21 0,-1 21 16,22 0-16,-21-21 0,21 21 0,0 0 16,-1 0-16,1 0 0,0 0 15,42 0 17,0 0-32,1 0 15,20 0-15,-21 0 0,0-21 0,22 21 16,-22 0-16,21 0 0,-21 0 15,22 0-15,-22 0 0,0 0 0,0 0 16,0 0-16,0 0 0,1 21 0,-22 0 16,0 0-16,0 1 15,0-1-15,0 0 0,0 21 16,-22-21-16,22 22 0,-21-1 16,0-21-16,-21 22 0,21-1 0,-1 21 15,-20-20-15,21-1 0,-21 0 0,20-20 16,-20 20-16,21 0 0,0-21 15,0 1-15,-1-1 0,1 0 16,0 0-16,21 0 0,-21 0 0,21 1 16,21-22 15,0 0-31,0-22 16,1 1-16,-1 0 0,21 0 0</inkml:trace>
  <inkml:trace contextRef="#ctx0" brushRef="#br0" timeOffset="148898.99">4720 15346 0,'0'0'0,"0"-21"0,0-22 0,21 22 15,-21-21-15,21 21 0,-21 0 0,22-22 16,-22 22-16,21 0 0,-21 0 0,0 0 16,0-1-16,0 1 15,0 42 1,0 1-16,0-1 15,-21 21-15,21 0 0,-22 1 16,22 20-16,0-20 0,0 20 0,0 1 16,0-22-16,0 21 0,-21 1 0,21-22 15,-21 22-15,21-22 0,-21 22 16,21-22-16,0 0 0,0 1 0,0-1 16,-21-21-16,21 0 0,0 0 0,0 1 15,0-1-15,0-42 31,0-1-31,0 1 16,0-21-16,21 21 16,0 0-16,-21-22 0,21 1 0,0 0 15,-21-1-15,22 22 0,-22-21 0,21-1 16,0 1-16,0 21 0,-21-21 16,21 20-16,0 1 0,1 21 15,-1 0-15,0 0 0,0 21 16,0 1-16,-21-1 15,0 0-15,21 0 0,-21 21 0,22-20 16,-22-1-16,0 21 0,0-21 0,21 0 16,-21 22-16,21-22 0,0 0 15,-21 0-15,21 0 0,-21 1 0,21-1 16,1-21-16,-1 0 0,-21 21 16,21-21-16,0 0 0,0 0 0,22 0 15,-22 0-15,0-21 0,21 0 16,-21-1-16,22 1 0,-22 0 0,21 0 15,-21 0-15,22 0 0,-22-1 0,0-20 16,0 21-16,0-21 0,1 20 16,-1-20-16,-21 21 0,0-21 0,0 20 15,0 1-15,0 0 0,0 0 16,-21 21 0,-1 0-16,1 0 0,21 21 15,-21 0-15,0-21 0,0 43 0,21-22 16,-21 0-16,21 21 0,-22-21 15,22 1-15,-21 20 0,21-21 16,0 21-16,0-20 0,0-1 0,0 21 16,0-21-16,21 0 0,1 1 0,-1-1 15,0-21-15,0 21 0,0 0 16,0-21-16,1 0 0,20 0 0,-21 0 16,21 0-16,-20 0 0,-1-21 0,21 0 15,-21 21-15,22-21 0,-22-22 0,21 22 16,-21 0-16,0-21 0,1 20 15,-1-20-15,21 0 0,-21-1 0,-21 1 16,21 0-16,1-1 0,-1 1 16,-21 0-16,0-22 0,0 22 15,0 0-15,0-1 0,0 1 0,0 21 16,0-22-16,0 22 0,0 0 0,0 0 16,0 42 15,-21 21-31,21-20 0,0 20 15,-22-21-15,1 21 0,0 1 0,21 20 16,0-20-16,-21-1 0,0 0 16,21 1-16,-21-1 0,21 0 15,0 1-15,0-22 0,0 21 0,0-21 16,0 22-16,0-22 0,0 0 0,0 0 16,21 0-16,0 0 0,0 1 15,-21-1-15,21-21 0,0 0 0,1 0 16,-1 0-16,0 0 0,0 0 0,0 0 15,0-21-15,1 21 0,-1-22 16,0 1-16,0 0 0,0 0 0,0-21 16,-21 20-16,22 1 0,-22 0 0,21 0 15,-21 0-15,21 0 0,-21-1 16,0 1-16,0 0 0,-21 21 31,0 0-15,21 21-1,0 0-15,0 1 16,0-1-16,0 0 0,0 0 16,0 0-16,21 0 0,-21 1 15,0-1-15,0 0 0,21-21 16,-21 21-16,21 0 0,-21 0 16,0 1-16,21-22 0,0 21 15,1-21 1,-1 0-16,0 0 0,0 0 15,0 0-15,0 0 0,1-21 0,-1-1 16,0 1-16,21 21 0,-21-21 0,1 0 16,20 0-16,-21 0 15,0-1-15,0 1 0,1 0 0,-1 0 16,0 0-16,0 0 0,-21-1 0,21 1 16,-21 42 15,0 1-16,-21-1-15,21 0 0,0 0 16,-21 0-16,21 0 0,0 1 0,0-1 16,0 0-16,0 0 15,0 0-15,0 0 0,0 1 0,0-1 16,21 0-16,0 0 0,0-21 0,1 0 16,-1 0-16,0 0 15,0 0-15,0 0 0,0 0 16,1 0-16,-1-21 0,-21 0 0,21 0 15,-21-1-15,0 1 0,0 0 16,0-21-16,0 21 0,0-1 16,0 1-16,0 0 0,0 0 0,-21 0 15,0 0-15,21-1 0,0 1 0,-22 21 16,1-21-16,0 21 0,0 0 16,0 0-1,0 0-15,-1 0 0,22 21 16,0 0-16,-21-21 0,21 22 0,-21-22 15,21 21 1</inkml:trace>
  <inkml:trace contextRef="#ctx0" brushRef="#br0" timeOffset="149136.19">6329 15431 0,'-21'0'16,"42"0"-16,-64 0 0,22 0 0,0 0 0,42 0 31,0-22-31,22 22 16,-22 0-16,21 0 0,1-21 0,-1 0 15,21 21-15,-20 0 0,-1 0 16,0-21-16,1 21 0,-1 0 0,0 0 15,-20 0-15,-1 0 0,0-21 0,0 21 16,0 0-16</inkml:trace>
  <inkml:trace contextRef="#ctx0" brushRef="#br0" timeOffset="151935.74">8234 15960 0,'0'0'15,"21"0"1,0-21 0,0-1-16,0 1 15,1 0-15,-1 0 0,-21 0 16,0 0-16,21-1 0,-21 1 16,0 0-16,0 0 0,0 0 0,0 0 15,0-1-15,0 1 0,-21 0 0,0 0 16,-1 0-16,-20 21 0,21 0 0,-21-21 15,-1 21-15,1 0 0,0 0 16,-1 0-16,1 21 0,0-21 0,-1 21 16,22 0-16,-21 0 0,-1 22 15,22-22-15,0 0 0,0 0 16,0 21-16,21-20 0,0-1 0,0 21 16,0-21-16,0 0 0,21-21 0,0 22 15,0-1-15,22-21 0,-22 0 0,0 0 16,21 0-16,1 0 0,-22 0 15,21 0-15,0-21 0,1 21 0,-22-22 16,21 1-16,1 0 0,-22 21 0,0-21 16,0 0-16,0 0 0,0-1 15,1 22-15,-22-21 0,0 0 16,0 0-16,0 0 0,0 0 16,0 42 15,0 0-16,0 21-15,0-21 0,0 22 0,0-1 16,0 0-16,0 1 0,0 20 0,0-20 16,0 20-16,0 1 0,0-22 15,0 21-15,0 1 0,0-1 0,0 1 16,0-1-16,0 22 0,0-21 0,0-1 16,0 1-16,0-1 0,0 1 0,0-1 15,0 1-15,0-22 16,0 21-16,0-20 0,-22-1 0,22 0 15,-21 1-15,0-1 0,21-21 0,-21 22 16,0-22-16,0 0 0,-1 0 0,1 0 16,0-21-16,0 0 0,-21 0 15,20 0-15,-20 0 0,21 0 0,-21-21 16,-1 0-16,22 0 0,-21-22 0,-1 22 16,22-21-16,-21 0 0,21-1 0,0 1 15,-1 0-15,1-1 0,21 1 16,0 0-16,0-1 0,0-20 0,0 20 15,21 1-15,1-21 0,-1 20 0,21 1 16,0-22-16,1 22 0,-1-21 16,0 20-16,22-20 0,-1 20 15,-20-20-15,20-1 0,22 1 0,-22-1 16,1-20-16,21 20 0,-22 1 0,1-1 16,-1 22-16,-21-22 0,1 22 15,-1 0-15,-21-1 0,0 22 0,1-21 16,-22 21-16,0 0 0,-22 21 15,1 0-15,0 0 0,0 21 16,21 0-16,-21 0 0,0 0 16,-1 0-16,1 1 0,0-1 0,0 0 15,21 0-15,0 21 0,0-20 16,0-1-16,0 0 0,0 0 0,0 0 16,0 0-16,0 1 0,21-1 15,0-21-15,0 21 0,1-21 0,-1 0 16,0 0-16,21 0 0,-21 0 0,22 0 15,-22 0-15,0 0 0,21 0 16,-20 0-16,20-21 0,-21 0 0,21-1 16,-20 1-16,-1 0 0,21 0 0,-21 0 15,0 0-15,-21-1 0,0 1 0,0 0 16,0 0-16,0 0 16,0 0-16,-21 21 31,0 21-31,0 0 15,0 0-15,21 0 16,0 0-16,-21 1 0,21-1 0,-22 0 16,22 0-16,0 0 0,0 0 15,-21 1-15,42-22 47,-21-22-47,22 22 0,-1-21 16,-21 0-16,21 0 0,0 21 15,0-21-15,-21 0 0,21-1 0,1 1 16,-1 0-16,-21 0 0,21 0 16,0 0-16,0-1 15,0 22-15,-21 22 16,22-22-16,-22 21 16,0 0-16,0 0 0,0 0 0,0 0 15,0 1-15,0-1 0,0 21 0,0-21 16,0 0-16,0 1 0,0-1 15,0 0-15,21-21 0,0 21 0,-21 0 16,21-21-16,0 21 0,0-21 16,1 0-16,20 0 0,-21 0 0,0 0 15,22 0-15,-22-21 0,21 21 16,-21-21-16,22 0 0,-22 0 16,21 0-16,-21-1 0,0 1 0,1 0 15,-1 0-15,0 0 0,0 0 0,-21-22 16,0 22-16,21 0 0,-21 0 15,0 0-15,0-1 0,0 1 16,-21 21 15,0 21-31,21 1 0,-21-1 16,0 0-16,21 0 0,0 0 16,0 0-16,0 22 0,0-22 0,0 0 15,0 0-15,0 0 0,0 1 0,21-1 16,-21 0-16,21 0 15,0-21-15,0 21 0,0 0 0,1-21 16,-1 0-16,21 0 0,-21 0 0,0 0 16,22 0-16,-22 0 0,21 0 0,-21 0 15,1-21-15,20 0 0,-21 0 16,0 21-16,0-42 0,1 20 0,-22 1 16,0 0-16,0-21 0,0 21 0,0-22 15,0 22-15,0-21 0,0 21 0,0-1 16,-22-20-16,1 21 0,21 0 15,-21 0-15,0-1 0,0 1 0,0 21 16,-22 0-16,22 0 0,0 0 0,0 0 16,0 0-16,-1 0 0,1 21 15,0 1-15,0-1 0,0 0 16,0 0-16,21 21 0,0-20 0,0-1 16,0 21-16,0-21 0,0 0 0,0 1 15,0 20-15,0-21 0,21 0 16,0 0-16,0 1 0,0-1 0,0-21 15,1 21-15,-1-21 0,21 0 0,-21 0 16,0 0-16,22 0 0,-22 0 0,21 0 16,22 0-16,-43 0 15,21-21-15,-21 0 0,22 21 0,-22-22 16,21-20-16,-21 21 0,1 0 0,-1 0 16,0-1-16,-21-20 0,0 21 15,21 0-15,-21 0 0,0-1 16,0 1-16,0 0 0,-21 21 31,21 21-31,-21 0 16,0 1-16,21-1 0,-22 0 15,22 0-15,0 0 0,0 0 0,0 1 16,0-1-16,0 0 0,0 0 0,0 0 16,0 0-16,0 1 15,0-1-15,22 0 0,-1-21 16,0 0-16,0 0 15,0 0-15,0 0 0,1 0 0,-1 0 16,0 0-16,0-21 0,0 21 16,0-21-16,1-1 0,-1 1 0,0 0 15,0 0-15,21 0 0,-20 0 0,-1-1 16,0 1-16,-21 0 0,21 0 0,-21-21 16,21 20-16,-21 1 0,0 0 15,0 0-15,0 0 0,0 42 31,-21 0-15,21 0-16,0 0 0,0 1 16,0-1-16,-21 0 0,21 0 15,0 0-15,0 22 0,0-22 0,0 0 16,0 0-16,0 0 0,21 0 16,-21 1-16,21-1 0,0-21 0,1 21 15,-1-21-15,0 0 0,0 21 0,0-21 16,0 0-16,1 0 0,-1 0 0,21 0 15,-21 0-15,0 0 0,1-21 16,20 21-16,-21-21 0,0 0 0,0-1 16,22 1-16,-22 0 0,0 0 0,0 0 15,0 0-15,1-1 0,-1-20 16,-21 21-16,21 0 0,0 0 0,-21-1 16,0 1-16,0 0 0,0 0 15,-21 21 1,0 21-1,21 0-15,-21 0 16,21 1-16,0-1 0,0 0 0,0 21 16,0-21-16,0 1 0,0 20 0,0-21 15,21 21-15,-21-20 0,0-1 16,0 0-16,21 0 0,-21 0 0,0 0 16,21 1-16,-21-1 0,0 0 31,-21-21-16,0 0-15,0 0 16,-1 0-16,1 0 0,0 0 16,-21 0-16,21 0 0,-1 0 15,-20 0-15,0 0 0,-1 0 16,1 0-16,-21 0 0,-1 0 0</inkml:trace>
  <inkml:trace contextRef="#ctx0" brushRef="#br0" timeOffset="152953.16">1249 17399 0,'0'0'0,"-21"0"15,-43 21 1,43-21-16,-21 0 0,20 0 0,-20 0 0,21 0 16,0 0-16,-22 0 0,22 0 15,0 0-15,0 0 0,0 0 0,0 0 16,21-21-1,21 21 1,0 0 0,21 0-16,1 0 0,-1 0 0,21 0 15,1 0-15,21 0 0,-22 0 16,22 0-16,-1 0 0,-20 0 0,21 0 16,-22 0-16,22 0 0,-22 0 15,1 0-15,-1 0 0,1 0 0,-1 0 16,-20 0-16,20-21 0,-42 21 15,22-21-15,-22 21 0,0 0 0,0 0 16,0 0-16,-21-21 16,0-1-1,0 1-15,-21 21 0,0 0 16,0 0-16,0-21 16,-1 21-16,1 0 0,0 0 15,0-21-15,0 21 0,0 0 16,-1 0-16,1 0 0,42 0 47,1 0-32,-1 0-15,0 0 0,0 0 16,0 0-16,0 0 0,1 21 0,-22 0 16,21 0-16,-21 1 15,0-1-15,0 0 0,0 0 0,0 0 16,-21 0-16,-1 22 15,1-22-15,-21 0 0,21 0 0,0 0 16,-22 1-16,22-1 0,0 0 16,0 0-16,0-21 0,21 21 0,-22-21 15,44 0 1,-1-21 0,21 0-16,-21 0 0,22 0 0</inkml:trace>
  <inkml:trace contextRef="#ctx0" brushRef="#br0" timeOffset="153692.01">4635 16933 0,'0'0'0,"0"-21"32,0 0-32,22 0 15,-1 21-15,21-21 0,-21 0 0,0-1 16,1 1-16,20 0 0,-21 0 15,-21 0-15,0 0 0,21-1 0,-21 1 16,0 0-16,0 0 0,-21 21 16,0 0-16,0-21 0,0 21 15,-1 0-15,-20 0 0,0 0 0,21 0 16,-22 21-16,1-21 0,0 21 0,20 0 16,-20-21-16,21 21 0,-21 1 15,20-1-15,22 0 0,0 0 0,-21 0 16,21 0-16,0 1 15,0-1-15,21 0 0,1 0 16,-1 0-16,0 0 0,0 1 0,21-1 16,-20 0-16,-1 21 0,21-21 0,-21 1 15,22 20-15,-22-21 0,0 21 16,0-20-16,0-1 0,-21 21 0,0-21 16,0 0-16,0 22 0,0-22 15,-42 0-15,21 0 0,-22 0 0,1 22 16,0-22-16,-22 0 0,22-21 0,-22 21 15,22 0-15,-21-21 0,20 0 16,-20 22-16,20-22 0,1 0 0,0 0 16,-1 0-16,1-22 0,21 1 0,0 0 15,-22 0-15,43 0 16,-21 0-16,21-1 0,0-20 0,0 21 16,0-21-16,0 20 0,0-20 15,0 21-15,0 0 0,21-22 0,-21 22 16,22 0-16,-1 0 0,0 0 0,0 21 15,0-21-15,0 21 0,1 0 16,-1 0-16,0 0 0,0 0 0,0 21 16,0 0-16,1-21 0,-1 21 0,0 0 15,0 0-15,0 1 16,0-22-16,-21 21 0,22 0 0,-1 0 0,-21 0 16</inkml:trace>
  <inkml:trace contextRef="#ctx0" brushRef="#br0" timeOffset="153979.85">5016 17251 0,'-21'21'31,"0"-21"-16,21 21-15,-21 0 0,0 1 16,21-1-16,-21 0 0,21 0 0,0 0 16,-22-21-16,22 21 0,0 1 0,0-1 15,0 0-15,0 0 16,0 0-16,0 0 16,0-42 15,0 0-31</inkml:trace>
  <inkml:trace contextRef="#ctx0" brushRef="#br0" timeOffset="154168.76">5038 17039 0,'0'-21'0,"0"42"0,0-63 15,21 42 48,0 0-48</inkml:trace>
  <inkml:trace contextRef="#ctx0" brushRef="#br0" timeOffset="154972.5">5228 17145 0,'21'21'16,"0"-21"-1,1 0-15,-1 0 0,0 0 16,0 0-16,0 0 0,0-21 16,22 21-16,-22-21 0,0 21 15,21 0-15,1-21 0,-22 21 0,21 0 16,-21-21-16,1 21 0,-1 0 15,-21 21 17,-21 0-32,-1 0 15,1 0-15,0 0 0,0 1 16,-21-1-16,20 0 0,-20 0 0,21 21 16,-21-20-16,-1-1 0,22 0 0,0 21 15,0-21-15,0 1 0,-1-1 16,1 0-16,0 0 0,42-21 47,0 0-47,1-21 0,-1 0 15,0 0-15,0-1 16,0 1-16,0 0 0,1 0 0,-22 0 16,21 0-16,0-1 0,-21 1 0,0 0 15,21 21-15,-21-21 0,21 21 16,-21 21-1,0 0 1,0 0-16,0 1 0,0-1 16,0 0-16,0 0 0,0 0 0,21 0 15,-21 1-15,22-1 0,-22 0 0,21 0 16,0 0-16,0 0 16,0-21-16,22 0 0,-22 0 15,0 0-15,21 0 0,-21 0 0,22 0 16,-22 0-16,0-21 0,21 0 15,-20 0-15,-1 0 0,0 0 0,0-1 16,-21 1-16,21 0 0,-21-21 0,21 21 16,-21-22-16,0 22 0,0-21 15,0 21-15,0-1 0,0 1 0,0 0 16,0 0-16,0 42 31,0 0-31,-21 0 16,21 1-16,-21-1 0,21 0 0,0 0 15,0 0-15,0 0 0,0 1 16,0-1-16,0 0 0,21 0 16,-21 0-16,21 0 0,1-21 0,-22 22 15,21-22-15,0 21 16,0-21 0,0-21-16,-21-1 15,21 1-15,1 21 16</inkml:trace>
  <inkml:trace contextRef="#ctx0" brushRef="#br0" timeOffset="155256.34">6964 17124 0,'0'21'16,"-21"-21"-1,21 21-15,0 0 0,-22 1 0,1-1 16,21 21-16,-21-21 0,21 0 0,0 1 16,0 20-16,-21-21 0,21 0 15,-21 0-15,21 22 0,0-22 0,-21 0 16,21 0-16,0 0 0,0 1 16,0-1-16,0 0 0,0 0 15,0-42 16,0 0-15,0 0-16</inkml:trace>
  <inkml:trace contextRef="#ctx0" brushRef="#br0" timeOffset="155468.21">6943 16976 0,'0'0'0,"-22"-43"15,1 43-15,21-21 0,-21 21 32,21 21 15,21-21-47,-21 22 0,21-1 0,-21 0 15,22 0-15,-1-21 0</inkml:trace>
  <inkml:trace contextRef="#ctx0" brushRef="#br0" timeOffset="155975.92">7239 17187 0,'0'0'0,"21"0"16,0 0-1,0-21-15,-21 0 16,0 0-16,-21 21 62,0 21-62,0-21 0,21 21 16,-21 0-16,0-21 0,21 22 0,-22-1 16,22 0-16,-21 0 15,21 0-15,0 0 16,0 1-1,21-22-15,-21 21 0,22-21 0,-1 0 16,-21 21-16,21-21 0,0 21 0,0-21 16,0 21-16,-21 0 15,22 1-15,-1-1 16,-21 0-16,0 0 16,0 0-16,0 0 15,-21-21-15,-1 0 0,1 0 16,0 22-16,0-22 0,0 0 15,0 0-15,-22 0 16,22 0-16,0 0 0,0 0 0,0 0 16,-1 0-16,1 0 0,0 0 0,0 0 15,0 0-15,21-22 0,-21 22 16,21-21 0,-22 21-16,22-21 15,0 0-15,0 0 16,22 0-16</inkml:trace>
  <inkml:trace contextRef="#ctx0" brushRef="#br0" timeOffset="159853.2">9419 17336 0,'21'0'0,"-42"0"0,63 0 0,-20 0 16,-22-22-16,21 22 0,-21-21 15,21 0-15,0 0 0,-21 0 16,0 0-16,0-1 0,0 1 15,0 0-15,0 0 0,0 0 16,0 0-16,-21-1 0,0 1 0,-22 0 16,22 0-16,0 0 0,-21 21 0,21 0 15,-22 0-15,22 0 0,-21 0 16,-1 21-16,1 0 0,0 0 0,21 0 16,-22 1-16,1-1 0,21 21 0,0 0 15,-22-20-15,43 20 0,-21-21 16,21 21-16,0-20 0,0-1 0,0 0 15,0 0-15,0 0 0,21 0 0,0 1 16,1-22-16,-1 0 0,21 0 16,-21 0-16,22 0 0,-22 0 15,21 0-15,0 0 0,-20-22 0,20 1 16,-21 0-16,21 0 0,1 0 0,-22 0 16,21-22-16,-21 22 0,22-21 15,-22-1-15,21 1 0,-21 0 0,1-1 16,20 1-16,-21-21 0,0 20 0,0-20 15,1-1-15,-22 22 0,0 0 16,0-22-16,0 22 0,0 21 0,0-22 16,0 22-16,-22 0 0,1 0 0,0 0 15,0 21-15,0 0 0,0 0 16,-1 21-16,1-21 0,0 42 16,0-21-16,21 22 0,-21-1 0,21 21 15,-21-20-15,21 20 0,0 1 16,0-22-16,0 22 0,0-1 0,0-21 15,0 1-15,0-1 0,0 0 0,21 1 16,0-22-16,0 21 0,0-21 16,0 1-16,1-1 0,-1 0 0,0-21 15,21 0-15,-21 21 0,22-21 0,-22 0 16,21 0-16,-21 0 0,22 0 16,-1-21-16,-21 0 0,0 21 0,22-21 15,-22-1-15,0 1 0,-21 0 0,0 0 16,21 0-16,-21 0 15,0-1-15,0 1 0,0 0 16,-21 21 0,21 21-1,0 0-15,0 1 0,0-1 16,0 0-16,0 0 0,0 0 16,0 0-16,0 1 0,0-1 15,21-21-15,0 0 0,1 21 16,-1-21-16,0 0 0,0 0 15,21 0-15,-20 0 0,-1 0 0,0-21 16,0 21-16,0-21 16,0 21-16,1-22 0,-1 1 0,0 0 15,-21 0-15,21 0 0,-21 0 0,21-1 16,-21 1-16,21 0 0,-21 0 16,0 0-16,0 0 15,0 42 16,0 0-31,0 0 16,0 0-16,0 0 0,0 22 16,0-22-16,0 21 0,0-21 0,0 22 15,0-1-15,0 0 0,0 1 0,0-1 16,0 0-16,0 22 16,0-22-16,0 22 0,0-1 0,0-20 15,0 20-15,0 1 0,0-1 0,0-21 16,0 22-16,0-1 0,0 1 15,0-1-15,0 1 0,22-22 0,-22 22 16,0-22-16,0 0 0,0 22 0,0-43 16,0 21-16,0 1 0,0-22 15,-22 0-15,1 0 0,0 0 0,21 1 16,-21-22-16,0 0 0,0 0 16,-1 0-16,1-22 0,0 1 15,0 0-15,21-21 0,-21 21 0,0-22 0,21-20 16,0 20-16,0-20 15,0-1-15,0 1 0,0-1 0,0 1 16,0-1-16,0 1 0,21-1 0,0 1 16,0-22-16,0 22 0,0-1 15,1-20-15,20 20 0,-21 1 0,21-1 16,-20 1-16,20 20 0,-21-20 0,21 20 16,-20 1-16,20 21 0,-21-21 15,0 20-15,0 1 0,-21 0 0,0 42 31,0 0-31,0 1 16,0-1-16,0 21 0,0-21 0,0 0 16,0 22-16,0-22 15,0 0-15,0 21 0,0-20 0,0-1 16,-21-21-16,21 21 0,0 0 0,0-42 47,21 0-47,-21 0 15,0-1-15,22 1 0,-1 0 16,-21 0-16,21 0 0,-21 0 0,21-1 16,-21-20-16,21 21 0,0 0 15,-21 0-15,22-1 0,-1 1 16,0 21-16,0 0 16,0 0-1,-21 21-15,21 1 0,-21-1 16,22 0-16,-1 0 0,-21 0 0,0 0 15,21 1-15,0-22 0,-21 21 16,21 0-16,-21 0 0,21-21 16,-21 21-16,22-21 15,-1 0 1,0-21-16,-21 0 0,21 21 16,0-21-16,0 0 0,1-1 15,-1 1-15,0 0 0,21-21 0,-21 21 16,22-1-16,-22-20 0,21 21 15,-21 0-15,22-22 0,-22 22 0,0 21 16,0-21-16,0 0 0,1 21 16,-1 0-16,0 0 0,-21 21 15,0 0-15,0 22 0,0-22 16,0 0-16,0 0 0,0 0 16,0 0-16,0 1 0,0-1 0,0 0 15,0 0-15,0 0 0,0 0 16,0-42 31,0 0-47,0 0 15,0 0-15,0 0 0,0-1 16,0 1-16,0 0 0,0 0 0,0 0 16,-21 0-16,0-1 0,-1 1 15,1 0-15,21 0 0,-21 0 0,0 21 16,0 0-16,0 0 15,-1 0-15,1 21 0,0 0 16,0 0-16,0 0 0,0 1 16,21 20-16,-22-21 0,1 0 0,0 22 15,21-22-15,-21 0 0,21 0 16,0 21-16,0-20 0,0-1 0,0 0 16,21 0-16,0 0 15,0-21-15,1 0 0,-1 0 0,0 0 16,0 0-16,0 0 0,0 0 0,1 0 15,-1 0-15,0-21 0,0 21 16,0-21-16,0 0 0,1 0 16,-1-1-16,-21 1 0,21 0 0,-21-21 15,21 21-15,0-1 0,-21 1 16,0 0-16,0 0 0,0 0 0,21 0 16,-21 42 15,0 0-31,0 0 15,0 0-15,0 0 0,0 1 0,0-1 16,0 0-16,0 0 0,0 0 16,0 0-16,0 1 0,0-1 15,22-21-15,-1 21 0,0-21 16,0 0-16,0 0 0,22 0 16,-22 0-16,0 0 0,21 0 0,1 0 15,-22-21-15,21 0 0,-21 21 0,0-22 16,22 1-16,-22 0 0,0 21 15,0-21-15,0-21 0,-21 20 0,0 1 16,22 0-16,-22 0 0,0-21 16,0 20-16,0 1 0,0 0 15,-22 21 1,1 21-16,21 0 16,0 1-16,-21-1 0,21 0 15,-21 21-15,21-21 0,-21 1 0,21-1 16,0 0-16,0 21 0,0-21 0,0 1 15,0-1-15,0 0 16,0 0-16,0 0 16,0-42 15,21 0-15,-21 0-16,21 0 0,0-1 15,0-20-15,-21 21 16,22 0-16,-1 0 0,0-22 0,0 22 15,0 0-15,0 0 0,1 0 0,-1-1 16,0 22-16,0 0 0,0 0 16,-21 22-1,0-1-15,0 0 0,21 0 16,-21 0-16,0 0 0,0 1 0,0-1 16,0 0-16,0 0 0,0 0 15,0 0-15,0 1 16,0-1-1,22-21 1,-1 0-16,0 0 16,0 0-16,0 0 0,0-21 15,1 21-15,-1-22 0,0 1 0,0 0 16,0 21-16,0-21 0,1 0 16,-1-22-16,21 22 0,-21 0 15,0 0-15,1 0 0,-1 0 0,-21-1 0,21 22 16,-21-21-16,21 21 0,-21 21 31,0 1-31,0-1 16,0 0-16,-21 0 15,21 0-15,0 0 0,0 1 0,0-1 16,0 0-16,0 0 0,0 0 0,0 0 16,21 1-16,0-1 15,0-21-15,1 21 0,-1-21 16,0 0-16,0 0 0,0 0 0,0 0 15,1 0-15,-1 0 0,0 0 16,0 0-16,0-21 0,0 0 16,-21-1-16,0 1 0,22 0 0,-22 0 15,21 0-15,0 0 0,-21-22 16,21 22-16,-21 0 0,21-21 0,-21 20 16,0 1-16,21 21 0,-21-21 15,0 42 1,0 0-16,0 1 15,0-1-15,0 0 0,0 0 0,0 0 16,0 22-16,0-22 0,0 0 16,0 0-16,0 0 0,0 0 0,0 1 15,22-1-15,-1 0 0,0-21 16,0 0-16,0 21 0,0-21 16,1 0-16,-1 0 0,0 0 15,0 0-15,0 0 0,0-21 16,1 0-16,-1 21 15,0-21-15,0-1 0,0 1 0,0 0 16,1 0-16,-1 0 0,21-22 0,-21 22 16,0 0-16,1-21 0,-1 21 15,0-1-15,0 1 0,-21 0 0,0 0 16,21 0-16,-21 42 47,0 0-16,0-42 16,0 0-31,0 0-1,0-1-15,-21 22 16,0 0-1,0 22 1,0-22-16,-1 21 0,22 0 0,-21 0 16,0 0-16,21 22 0,0-22 0,-21 0 15,21 0-15,-21 0 0,21 0 16,0 1-16,0-1 0,0 0 16,0 0-16,0 0 0,0 0 15,21-21-15,-21 22 16,21-22-16,0 0 0,0 0 15,1 0-15,-1 0 16,0 0-16,-21-22 0,0 1 16,21 21-16,-21-21 0,21 21 0,-21-21 15,21 0-15,-21 0 0,0-1 16,0 1-16,0 0 0,0 0 16,0 0-16,0 0 15,-21-1-15,21 1 0,-21 0 16,0 0-16</inkml:trace>
  <inkml:trace contextRef="#ctx0" brushRef="#br0" timeOffset="160231.98">13293 16637 0,'-22'0'0,"44"0"0,-65 0 0,22 0 15,0 0-15,21 21 16,0 0 15,21-21-31,0 0 16,0 0-16,1 0 0,-1 0 15,0 0-15,0 0 16,0 0-16,-21-21 0,-21 21 47,0 0-31,0 0-16,0 0 15,-1 0 1,22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2:12:31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11303 1207 0,'0'0'15,"0"-22"-15,0 1 0,0 0 16,0 0 15,0 42 32,0 0-63,0 0 15,0 1-15,21-1 16,-21 0-16,0 0 0,0 0 15,0 0-15,0 1 16,0-1-16,0 0 0,0 0 16,0 0-16,0 0 0,0 1 15,0-1-15,0 0 0,0 0 16,0 0-16,0 0 0,0 1 16,0-1-16,0 21 0,0-21 15,0 0-15,0 1 0,0-1 0,0 21 16,0-21-16,0 0 0,0 1 0,0 20 15,0-21-15,0 0 0,0 0 16,0 1-16,0 20 0,0-21 0,0 0 16,0 0-16,0 1 0,0-1 0,0 0 15,0 0-15,0 0 0,0 22 16,0-22-16,0 0 0,0 0 0,0 0 16,0 0-16,0 1 0,0-1 0,0 0 15,-21 21-15,21-21 0,-21 1 16,21-1-16,0 0 0,0 21 15,0-21-15,0 1 0,-21-1 0,21 21 16,0-21-16,-22 0 0,22 1 0,0-1 16,0 0-16,0 21 0,-21-21 15,21 1-15,0-1 0,0 0 16,0 0-16,0 0 0,-21-21 0,21 21 16,0 1-1,0-44 32,0 1-47,0 0 16,0-21-16,0 21 0</inkml:trace>
  <inkml:trace contextRef="#ctx0" brushRef="#br0" timeOffset="887.01">11345 1080 0,'21'21'78,"1"-21"-78,-1 0 0,0 0 16,0 21-16,0-21 15,0 0-15,22 0 0,-22 0 16,0 0-16,21 0 0,1 0 15,-1 21-15,22-21 0,-22 0 0,0 0 16,22 0-16,-1 0 0,-20 0 0,20 0 16,1 0-16,-1 0 0,-21 0 15,22 0-15,-22 21 0,1-21 0,-1 0 16,21 0-16,-20 0 0,-1 0 16,0 0-16,1 0 0,-1 0 15,22 0-15,-22 0 0,21 0 0,-20 0 16,20 0-16,-20 0 0,20 0 15,1 0-15,-1 0 0,-21 0 0,22 0 16,-1 0-16,-20 0 0,20 0 0,-20 0 16,-1 0-16,21 0 0,-20-21 15,20 21-15,-20 0 0,20 0 0,1 0 16,-1 0-16,1 0 0,20 0 16,-20 0-16,-1 0 0,22 0 0,-22 0 15,1 0-15,-1 0 0,1 0 0,-1 0 16,1 0-16,-1 0 15,-20 0-15,20 0 0,1 0 0,-1 0 16,1 0-16,-1 0 0,1 0 0,-1 0 16,1 0-16,-1 0 0,1 0 15,-22 0-15,22 0 0</inkml:trace>
  <inkml:trace contextRef="#ctx0" brushRef="#br0" timeOffset="1459.52">15727 1122 0,'0'0'0,"63"0"0,-20 0 16,-1 0-16,0 0 0,1 0 0,-1 0 15,21 0-15,-20 0 0,-1 0 0,0 0 16,22 0-16,-22 0 0,22 0 15,-22 0-15,22 0 0,-1 0 0,-21 0 16,1 0-16,20 0 0,-20 0 16,-1-21-16,21 21 0,-20 0 15,-1 0-15,22-21 0,-22 21 0,21 0 16,-20 0-16,20 0 0,-20 0 16,20 0-16,-21 0 0,22 0 0,-1 0 15,-20 0-15,20 0 0,1 0 0,-22 0 16,0 0-16,22 0 0,-22 0 15,1 0-15,-1 0 0,0 0 0,1 0 16,-1 0-16,21 0 0,-20 0 16,20 0-16,-20 0 0,20 0 0,1 0 15,-22 0-15,21 21 0,22-21 16,-21 0-16,-1 0 0,-21 21 0,22-21 16,-1 0-16,1 0 0,-22 21 15,22-21-15,-22 0 0,22 0 16,-22 21-16,0-21 0,22 21 0,-22-21 15,22 0-15,-22 0 0,0 0 0,22 0 16,-22 0-16,0 0 0,1 0 16,-1 0-16,0 0 0,1 0 0,-1 0 15,-21 0-15,22 0 0,-22 0 16,21 0-16,-21 0 0,0 0 0,1 0 16,-1 0-16,0 0 0,21 0 0,-21 0 15,1 0-15,-1 0 0,0 0 16,0 0-16,0 0 0,0 0 0,1 0 15,-1 0-15,0 0 16,0 0-16,0 0 0,0 0 0,1 0 16,-1 0-16,0 0 0,0 0 15,-42 0 32,0 0-31,0 0-16,-1 0 0,1 0 15</inkml:trace>
  <inkml:trace contextRef="#ctx0" brushRef="#br0" timeOffset="2520.16">20659 1249 0,'0'-21'16,"-22"21"0,1 0 15,0 0 31,0 21-46,21 0-16,0 0 0,0 0 16,-21 1-1,21 20-15,-21-21 0,21 0 0,0 0 16,-22 22-16,22-22 0,0 21 0,0 1 15,0-1-15,0-21 0,0 21 16,0 1-16,0-1 0,0 0 0,0 1 16,0-1-16,0-21 0,0 22 15,0-1-15,0-21 0,0 21 0,0-20 16,0 20-16,0-21 0,0 21 0,0-20 16,0-1-16,0 21 0,-21-21 15,21 22-15,0-1 0,-21-21 0,21 21 16,0 1-16,0-22 0,-21 21 0,21-21 15,-21 22-15,0-22 16,21 21-16,0-21 0,0 1 0,-22-1 16,22 0-16,-21 0 0,21 0 0,0 0 15,0 1-15,0-1 0,-21 0 16,21 0-16,0 0 16,0 0 15,-21-21 16,21-21-47,0 0 15,-21 21-15,0-21 0,-1 0 0</inkml:trace>
  <inkml:trace contextRef="#ctx0" brushRef="#br0" timeOffset="4224.45">11324 2921 0,'-21'0'0,"21"21"16,-21-21-1,0 0 1,42 0 47,0 0-48,0 0-15,0 0 16,0 0-16,1 0 0,-1 0 0,0 0 15,0 0-15,0 0 0,22 0 16,-22 0-16,21 0 0,0 0 0,-20 0 16,20 0-16,0 0 0,1 0 0,-1-21 15,21 21-15,-20 0 0,-1 0 16,22 0-16,-22 0 0,21 0 0,1 0 16,-22 0-16,22 0 0,-1 0 0,1 0 15,-22 0-15,22 0 0,-1 0 16,-21 0-16,22 0 0,21 0 15,-22 0-15,1 0 0,-1 0 0,22 0 16,-22 0-16,1 0 0,20 0 0,-20 0 16,-1 0-16,1 0 0,-1 0 15,1 0-15,-1 0 0,22 0 0,-21 0 16,-1 0-16,1 0 0,20 0 0,-20 0 16,20 0-16,-20 0 0,21 0 15,-22 0-15,1 0 0,-1 0 0,1 0 16,-22 0-16,21 0 0,1 0 0,-22 0 15,22 0-15,-22 0 0,22 0 16,-22 0-16,21 0 0,1 0 0,-22 0 16,22 0-16,-1 0 0,-20 0 15,20 0-15,1 0 0,-22 0 16,0 0-16,22 0 0,-22 0 0,0 0 16,1 0-16,-1 0 0,0 0 0,1 0 15,-1 0-15,0 0 0,1 0 16,-1 0-16,22 0 0,-22 0 0,0 0 15,1 0-15,20 0 0,-21 0 0,1 0 16,20 0-16,-20 0 0,20 0 0,-21 0 16,1 0-16,20 0 0,-20 0 15,-1 0-15,0 0 0,22 0 0,-22 0 16,0 0-16,1 0 0,-1 0 0,0 0 16,22 0-16,-22 0 15,1 0-15,20-21 0,1 21 0,-22 0 16,0 0-16,22 0 0,-22 0 0,22 0 15,-22 0-15,0-21 0,1 21 16,20 0-16,-21 0 0,1 0 0,-1 0 16,0-21-16,1 21 0,20 0 0,-20 0 15,-1 0-15,21 0 0,-20 0 16,-1 0-16,22 0 0,-22 0 0,0-22 16,1 22-16,-1 0 0,0 0 0,1 0 15,-1 0-15,0 0 0,1 0 16,-1 0-16,-21 0 0,21 0 0,-20 0 15,20 0-15,-21-21 0,21 21 16,-20 0-16,-1 0 0,0 0 16,21 0-16,-21 0 0,1 0 0,-1 0 15,0 0-15,0 0 0,0 0 0,0 0 16,1 0-16,-1 0 16,0 0-16,0 0 0,0 0 0,0 0 15,1 0-15,-1 0 0,0 0 0,0 0 16,0 0-16,0 0 0,1 0 15,20 0-15,-21 0 0,21 0 0,-20 0 16,-1 0-16,21 0 0,-21 0 0,0 0 16,1 0-16,-1 0 0,21 0 15,-21 0-15,0 0 0,1-21 16,-1 21-16,0 0 0,0 0 16,0 0-16,0 0 31,1 0-16,-1 0 17,0 0-1,-21 21-31,0 0 31</inkml:trace>
  <inkml:trace contextRef="#ctx0" brushRef="#br0" timeOffset="5051.47">13716 1630 0,'21'0'16,"0"0"-16,0-21 16,-21 0-16,22 21 15,-1-22-15,0 1 0,-21 0 16,0 0-16,0 0 16,0 0-16,0-1 15,-21 22-15,0 0 0,-1-21 0,1 21 16,0-21-16,-21 21 0,21 0 0,-1 0 15,1 0-15,-21 0 16,21 0-16,-22 0 0,22 21 0,-21 0 16,21-21-16,-22 22 0,1-1 0,21 0 15,-21 21-15,20 1 0,-20-1 16,21 0-16,0 1 0,0-1 0,-1 0 16,1 22-16,21-22 0,-21 0 0,21 1 15,0-1-15,0 0 0,0 1 16,0-1-16,0-21 0,0 22 0,21-22 15,0 21-15,1-21 0,-1 0 0,21 1 16,-21-1-16,22 0 0,-22-21 16,21 21-16,-21-21 0,22 0 0,-1 0 15,-21 0-15,21 0 0,-20 0 16,-1-21-16,21 21 0,-21-21 16,22 0-16,-22-1 0,0 1 0,21 21 15</inkml:trace>
  <inkml:trace contextRef="#ctx0" brushRef="#br0" timeOffset="5487.03">14139 1863 0,'0'0'0,"0"-21"16,-21 21 0,0 0-1,0 0-15,0 21 0,-1 0 16,1 0-16,21 0 0,-21 0 0,21 1 15,-21 20-15,21-21 0,0 0 16,-21 0-16,21 22 0,0-22 0,0 0 16,0 0-16,0 0 0,0 1 0,0-1 15,0 0-15,21-21 16,0 0-16,0 21 0,0-21 0,1 0 16,-1 0-16,0 0 0,21 0 0,-21 0 15,22 0-15,-22-21 0,0 21 16,21-21-16,-20 0 0,-1-1 15,0 1-15,-21 0 0,0 0 0,0-21 16,0 20-16,0-20 0,0 21 0,0-21 16,-21 20-16,0 1 0,-1-21 15,1 21-15,0 0 0,0 21 0,0-22 16,-22 22-16,22-21 0,0 21 0,0 0 16,-21 0-16,20 0 0,1 0 15,0 0-15,21 21 0,-21 1 16,21-1-16,0 0 15,21-21-15,0 0 16,0 0-16,22 0 0,-22 0 16</inkml:trace>
  <inkml:trace contextRef="#ctx0" brushRef="#br0" timeOffset="5824.84">14711 1439 0,'0'0'16,"0"-21"-16,-21 21 0,-1 0 15,1 0 1,21 21 0,-21 1-16,21-1 0,-21 0 0,21 21 15,0 1-15,0-1 0,-21 0 16,21 1-16,0-1 0,-21 21 0,21-20 15,-22-1-15,22 0 0,0 1 0,0-1 16,-21 0-16,21 1 0,-21-22 0,21 21 16,0-21-16,0 1 0,0-1 15,0 0-15,0 0 0,0 0 16,21-21 15,0 0-31,-21-21 0,22 0 16,-1 0-16</inkml:trace>
  <inkml:trace contextRef="#ctx0" brushRef="#br0" timeOffset="6131.18">14859 1461 0,'0'0'0,"0"-22"0,0 44 46,-21-1-46,21 0 0,-21 21 16,21-21-16,0 22 16,0 20-16,-22-20 0,22-1 0,-21 21 0,0-20 15,21-1-15,-21 22 0,0-22 16,21 0-16,-21 1 0,21-1 16,-22-21-16,22 21 0,-21-20 0,21 20 15,0-21-15,0 0 0,0 0 0,0 1 16,21-22-1,1 0-15,-1 0 16,0 0-16,0-22 16,0 1-16,-21 0 0,21 0 15</inkml:trace>
  <inkml:trace contextRef="#ctx0" brushRef="#br0" timeOffset="6559.4">14986 2117 0,'0'21'16,"21"-21"0,0 0-1,0 0-15,1 0 0,-1-21 16,21 21-16,-21-21 0,22 21 0,-22-22 15,0 1-15,21 21 0,-21-21 16,1 0-16,-22 0 0,21 0 16,-21-1-16,0 1 15,-21 21-15,-1 0 0,1 0 16,0 0-16,0 0 0,0 0 16,0 0-16,-1 21 0,1-21 0,0 22 15,0-1-15,0 0 0,0 0 0,21 0 16,-22 0-16,22 1 0,0-1 15,0 0-15,0 0 0,0 0 0,0 0 16,0 1-16,0-1 16,22-21-16,-22 21 0,21-21 0,0 21 15,0-21-15,0 0 16,0 0-16,1 0 0,-1 0 0,0 0 16,0 0-16,0 0 0,0-21 0,1 0 15,-1 21-15,21-21 0</inkml:trace>
  <inkml:trace contextRef="#ctx0" brushRef="#br0" timeOffset="6875.22">15811 1863 0,'0'0'0,"-21"-21"0,0 21 15,0 0-15,0 0 16,0 0-16,-1 0 15,1 0-15,21 21 0,-21-21 0,0 21 16,0 0-16,21 0 0,-21 0 0,-1 1 16,22 20-16,-21-21 0,21 0 15,0 0-15,-21 1 0,21 20 0,0-21 16,0 0-16,0 0 0,0 1 16,0-1-16,21 0 0,0-21 15,1 0-15,-1 0 0,0 0 16,0 0-16,0 0 0,22 0 0,-22 0 15,21 0-15,-21 0 0,0 0 16,22-21-16,-22 21 0,0-21 0,21-1 16,-20 1-16,-1 0 0</inkml:trace>
  <inkml:trace contextRef="#ctx0" brushRef="#br0" timeOffset="7236.02">16341 1312 0,'0'-21'0,"0"42"0,-22-42 15,1 21 1,0 0-16,21 21 0,-21 1 16,21-1-16,0 21 0,-21-21 15,21 22-15,-21-1 0,21 0 0,0 22 16,0-22-16,0 0 0,-22 1 0,22 20 15,0-20-15,-21-1 0,21-21 16,0 21-16,0 1 0,0-22 0,0 21 16,0-21-16,0 1 0,0-1 0,0 0 15,0 0-15,0 0 0,0 0 32,21-21-1,1-21-31,-1 0 15,0 0-15,0 0 0,0 0 16,0-1-16,1 1 0,-1 0 0</inkml:trace>
  <inkml:trace contextRef="#ctx0" brushRef="#br0" timeOffset="7491.36">16552 1842 0,'21'0'0,"1"-22"15,-22 44 16,0-1-31,0 0 16,0 0-16,0 0 0,0 0 0,0 1 16,-22-1-16,22 0 0,-21 0 15,21 0-15,-21 0 0,21 1 0,0-1 16,0 0-16,-21 0 0,21 0 16,0 0-1,21-21 16,0 0-31,0-21 0,1 0 16,-1 21 0,0-21-16</inkml:trace>
  <inkml:trace contextRef="#ctx0" brushRef="#br0" timeOffset="8366.87">16870 1905 0,'0'-21'16,"0"42"15,0 0-31,0 0 0,-21 1 16,-1-1-16,22 0 0,-21 0 15,21 0-15,-21 0 0,21 1 16,0-1-16,0 0 0,0 0 16,0 0-1,21-21 16,0 0-31,1 0 0,-1 0 16,0 0-16,-21-21 16,0 0-16,0 0 15,0 0-15,0-1 0,0 1 16,0 0-16,0 0 0,0 0 16,0 0-16,0-1 0,0 1 15,0 0-15,0 0 16,0 0-1,21 21 1,0-21-16,0 21 0,1 0 16,-1-22-16,0 22 0,0 0 15,0 0-15,0 0 0,1 0 0,-1 0 16,0 0-16,21 22 0,-21-1 0,1 0 16,-1-21-16,0 21 0,0 0 15,0 0-15,-21 1 0,0 20 0,0-21 16,0 0-16,0 0 0,0 1 0,0-1 15,0 0-15,0 0 16,0 0-16,0 0 16,0 1-16,-21-22 0,21 21 15,-21-21-15,21 21 16,-21-21 0,21-21 15,0 0-31,0-1 0,0 1 15,0 0-15,21 0 16,0-21-16,-21 20 0,21 1 0,0-21 16,1 21-16,-1 0 0,0-22 0,0 22 15,21 0-15,-20 0 0,-1 0 16,21-1-16,-21 1 0,22 21 16,-22 0-16,21 0 0,-21 0 0,22 0 15,-22 0-15,0 21 0,21 1 16,-21-1-16,1 0 0,-22 21 0,0-21 15,21 1-15,-21 20 0,0-21 0,0 0 16,0 0-16,0 22 0,0-22 16,0 0-16,0 0 0,-21 0 0,21 1 15,-22-22-15,22 21 0,0 0 0,-21-21 16,21 21-16,-21-21 0,0 21 16,21-42 46,0 0-62,0 0 16,0 0-16</inkml:trace>
  <inkml:trace contextRef="#ctx0" brushRef="#br0" timeOffset="8672.37">17124 1524 0,'0'0'15,"-21"0"-15,-1 0 0,22-21 31,-21 21-15,0 0 31,0 0-47,0 0 16</inkml:trace>
  <inkml:trace contextRef="#ctx0" brushRef="#br0" timeOffset="8995.74">15896 1566 0,'0'0'0,"-21"0"15,42 0 17,0 0-32,0 0 0,22 0 15,-22 0-15,21 0 0,-21 0 16,22 0-16,-1 0 0,-21 0 0,22-21 16,-22 21-16,0 0 0,0 0 0,0 0 15,-21-21 1,-21 21 31,21-21-47</inkml:trace>
  <inkml:trace contextRef="#ctx0" brushRef="#br0" timeOffset="11279.77">13462 3006 0,'-21'0'31,"0"0"-31,-1 0 0,22 21 16,-21-21-16,0 0 0,-21 21 15,21 0-15,-1-21 0,1 21 0,-21-21 16,21 22-16,-22-22 0,1 21 15,21-21-15,-21 21 0,-1 0 0,1-21 16,0 21-16,-22 0 0,22 1 16,-1-1-16,-20 0 0,21 0 0,-22 0 15,1 0-15,-1 1 0,1-1 0,-1 0 16,1 0-16,-1 0 0,-21 0 16,22 1-16,-1-22 0,-20 21 0,20 0 15,1 0-15,-1 0 0,1 0 0,-1-21 16,1 22-16,-1-1 0,1 0 15,-1-21-15,-20 21 0,20 0 0,-21-21 16,22 21-16,-22 1 0,22-22 0,-22 21 16,22 0-16,-22 0 15,21-21-15,-20 21 0,20 0 0,-20-21 16,20 22-16,-21-1 0,22-21 0,-22 21 16,22 0-16,-22-21 0,22 21 15,-1 0-15,1-21 0,-1 22 0,1-1 16,-1-21-16,22 21 0,-22-21 0,22 21 15,-22 0-15,22-21 0,-21 21 16,-1 1-16,1-22 0,-1 21 0,22 0 16,-22-21-16,1 21 0,20-21 0,-20 21 15,21-21-15,-1 21 0,1-21 16,0 0-16,-1 22 0,1-22 16,0 0-16,20 0 0,1 21 0,-21-21 15,21 0-15,0 0 0,-1 0 0,22 21 16,-21-21-16,0 0 15,42 0 17,0 0-32,1 0 0,-1 0 15,21 0-15,0-21 0,1 21 0,20-21 16,1-1-16,-1 1 0</inkml:trace>
  <inkml:trace contextRef="#ctx0" brushRef="#br0" timeOffset="12247.11">15557 3048 0,'0'0'0,"0"-21"16,0 42 46,0 0-62,0 0 16,0 1-16,0-1 0,0 21 15,0-21-15,0 22 0,0-1 16,0-21-16,0 21 0,-21 1 16,21-1-16,0 0 0,-21 1 0,21-1 0,-21 0 15,21 1-15,0-1 16,-21 22-16,0-22 0,-1 0 0,22 1 16,0 20-16,-21-21 0,0 22 0,21-22 15,0 22-15,-21-22 0,0 22 0,0-22 16,21 21-16,0-20 0,-22 20 15,1-20-15,0-1 0,21 0 0,0 22 16,0-22-16,-21 0 0,21 1 0,-21 20 16,21-20-16,0-1 0,-21-21 0,21 21 15,0-20-15,0 20 0,0-21 16,0 0-16,0 0 0,0 1 16,-22-22-1,22-22 16,0 1-31,0 0 16,22 0-16,-1 0 0,0 0 0,-21-1 16,42 1-16,-21-21 0</inkml:trace>
  <inkml:trace contextRef="#ctx0" brushRef="#br0" timeOffset="13279.6">18648 2794 0,'-21'0'15,"21"-21"-15,-22 21 32,44 21 14,-1 0-30,0 0-16,0-21 0,-21 22 16,21-22-16,0 21 0,22 0 0,-22-21 15,0 21-15,21 0 0,-20 0 16,20 1-16,-21-22 0,21 21 0,1 0 16,-1 0-16,22 0 0,-22 0 0,0 1 15,22 20-15,-1-21 0,-20 0 16,20 22-16,22-22 0,-22 21 15,1 0-15,20-20 0,-20 20 0,-1-21 0,1 21 16,21 1-16,-22-22 0,22 21 16,-22-21-16,22 22 0,21-22 15,-22 0-15,1 21 0,21-20 0,-21-1 16,20 21-16,-20-21 0,0 0 16,-1 22-16,22-22 0,-21 0 0,0 21 15,20-20-15,-20 20 0,21 0 0,-21-21 16,20 22-16,-20-22 0,0 0 15,-1 21-15,1-20 0,0-1 0,-22 0 16,22 0-16,-22 0 0,22 0 0,-21 1 16,-1-1-16,-21 0 0,22 0 15,-22-21-15,-21 21 0,22-21 16,-22 0-16,0 0 0,0 21 0,0-21 16,-21-21 77,-21 21-77,0-21-16</inkml:trace>
  <inkml:trace contextRef="#ctx0" brushRef="#br0" timeOffset="14635.62">3048 4085 0,'0'0'0,"0"-21"0,0 0 16,0 0 0,0 42 30,0 0-46,0 0 0,0 22 16,0-22-16,0 0 0,0 21 16,0 1-16,0-22 0,0 21 0,0 0 15,0 1-15,0-22 0,0 21 0,0 1 16,0-1-16,0 0 0,-21 1 16,0 20-16,21-21 0,0 22 0,-22-22 15,22 22-15,-21-1 0,0 1 16,21-1-16,0 1 0,-21-1 0,0-20 15,21 20-15,-21 1 0,21-1 16,0-21-16,-22 22 0,22-1 0,-21-20 16,21-1-16,-21 0 0,21 1 15,0-1-15,0-21 0,0 0 0,0 22 16,0-22-16,0 0 0,0 0 16,0 0-16,0-42 46,0 0-46,0 0 0,0 0 16,0 0-16,21-22 16,0 22-16,-21-21 0,22 21 0,-22-22 15,21 1-15</inkml:trace>
  <inkml:trace contextRef="#ctx0" brushRef="#br0" timeOffset="16396.04">3069 4297 0,'0'0'0,"21"0"94,0 0-94,1 0 15,-1 0-15,0 21 0,0-21 0,21 0 16,-20 0-16,-1 0 0,21 0 15,0 0-15,1 0 0,-1 0 16,0 0-16,1 0 0,-1 0 0,22 0 16,-22 0-16,21 0 0,-20 0 0,20 0 15,-20 0-15,-1 0 0,21 0 16,-20 0-16,-1 0 0,0 0 16,1 0-16,20 0 0,-20 0 0,20 0 15,1 0-15,-1 0 0,1 0 0,-1 0 16,22 0-16,-22 0 0,1 0 15,-1 0-15,22 0 0,-22 0 0,-20 21 16,20-21-16,1 0 0,-22 0 0,22 0 16,-22 0-16,21 0 0,1 0 15,-22 0-15,22 0 0,-1 0 16,-20 0-16,20 0 0,1 0 0,-22 0 16,21 21-16,1-21 0,-22 0 0,22 0 15,-1 0-15,-20 0 0,-1 0 16,21 0-16,-20 0 0,20 0 15,-20 0-15,20 0 0,-21 0 0,22 0 16,-1 22-16,-20-22 0,20 0 0,-20 0 16,20 0-16,-21 0 0,22 0 15,-22 0-15,1 0 0,-1 0 0,0 0 16,1 0-16,-1 0 0,0 0 0,1 0 16,-1 0-16,-21 0 0,21 0 15,1 0-15,-22 0 0,21 0 0,-21 0 16,22 0-16,-1 0 0,-21 0 0,22 0 15,-22 0-15,21 0 0,-21 0 16,22 0-16,-22 0 0,0 0 16,0 0-16,0 0 0,0 0 0,1 0 15,-1 0-15,0 0 0,0 0 16,-21 21 15,0 0-15,0 0-16,0 0 15,-21 0-15,21 1 0,0-1 16,0 0-16,0 21 0,0-21 16,-21 1-16,21-1 0,0 21 15,-21-21-15,21 22 0,0-22 0,0 21 16,0 0-16,0-20 0,0 20 0,-22 0 16,22 1-16,-21-1 0,21 0 15,-21 1-15,21-1 0,-21-21 0,21 21 16,0 1-16,-21-1 0,0 0 0,21 1 15,-22-1-15,1 0 0,21-20 16,-21 20-16,0 0 0,21 1 0,-21-1 16,21-21-16,-21 21 0,-1-20 0,22 20 15,0-21-15,0 0 0,-21 0 0,21 1 16,-21 20-16,21-21 16,-21 0-16,21 0 0,0 1 15,0-1-15,0 0 0,-21-21 16,21 21-16,-21-21 0,21 21 15,0 0 1,-22 1-16,1-22 16,0 21-16,0-21 15,0 21 1,0-21-16,-1 0 0,1 0 16,0 0-16,0 0 0,0 0 15,-22 0-15,22 0 0,-21 0 0,0 0 16,-1 0-16,1 0 0,-22 0 15,22 0-15,-21 0 0,-1 0 0,22 0 16,-22 0-16,22 0 0,-22 0 16,22 0-16,0 0 0,-22 0 0,22 0 15,0 0-15,-1 0 0,1 0 0,-22 0 16,22 0-16,0 0 0,-22 0 0,22 0 16,-22 0-16,1 0 0,-1 0 15,1 0-15,-1 0 0,1 0 0,-1 0 16,1 0-16,-1 0 0,1 0 0,-1 0 15,22 0-15,-21 0 0,20 0 0,1 0 16,0 0-16,-1 0 0,22 0 16,-21 0-16,-1-21 0,1 21 15,0-21-15,-22 21 0,22 0 0,0 0 16,-22-22-16,22 22 0,-22 0 0,22 0 16,-22-21-16,1 21 0,21 0 15,-1 0-15,-20 0 0,20 0 0,22-21 16,-21 21-16,0 0 0,20 0 0,-20 0 15,21 0-15,-21 0 0,20 0 16,-20 0-16,0 0 0,21 0 0,-22 0 16,1 0-16,21 0 0,-22 0 0,1 0 15,0 0-15,-1 0 0,1 0 16,0 0-16,21 0 0,-22 0 0,22 0 16,-21 0-16,21 0 0,-22 0 15,22 0-15,0 0 0,-21 0 16,20 0-16,1 0 0,-21 0 0,21 0 15,0 0-15,-1 0 0,-20 0 0,21 0 16,0 0-16,0 0 0,-1 0 16,1 0-16,0 0 0,0 0 15,0 0-15,0 0 0,-1 0 16,1 0-16,0 0 16,0 0-1,0 0-15,0 0 31,42-21 16,0 21-47,0-21 0,0 0 0,22-1 16</inkml:trace>
  <inkml:trace contextRef="#ctx0" brushRef="#br0" timeOffset="17307.52">8361 3874 0,'0'0'0,"0"21"47,0 0-32,0 0-15,0 0 0,0 22 16,0-22-16,-21 21 0,21-21 0,-22 22 16,22-22-16,-21 21 0,0-21 0,0 22 15,0-22-15,0 0 0,-1 0 16,1 0-16,0 0 0,0 1 0,0-22 15,0 21-15,-1-21 16,22 21 0,22-21 15,-1 0-31,0 0 16,0 0-16,0 0 0,22 21 15,-22-21-15,0 21 0,21-21 0,-21 0 16,22 0-16,-22 21 0,0-21 0,21 0 15,-20 0-15,-1 0 0,21 22 16,-21-22-16,0 0 0,1 0 16,-1 0-1,-42 0 17,-1 0-17,1 0-15</inkml:trace>
  <inkml:trace contextRef="#ctx0" brushRef="#br0" timeOffset="18514.83">4720 4847 0,'0'0'0,"0"-21"0,-21-42 16,21 41-16,0 1 15,0 0-15,0 0 0,-21 0 16,21 0-16,-21 21 0,21-22 0,-22 22 15,1 0 17,0 22-32,21-1 15,0 21-15,-21-21 0,21 22 16,-21-1-16,0 21 0,21-20 0,0 20 16,-22-20-16,1 20 0,0-21 0,21 1 15,-21-1-15,0 22 0,0-22 16,21 0-16,-22-21 0,1 22 0,0-1 15,0 0-15,0-20 0,0 20 16,21-21-16,-22 0 0,22 0 16,-21-21-16,21 22 0,-21-22 0,0 0 31,21-22-31,0 1 16,0 0-16,0 0 0,-21 0 0,21 0 15,0-1-15,0 1 0,0-21 16,0 21-16,0 0 0,0-22 0,0 22 15,0-21-15,0-1 0,0 22 0,0 0 16,0-21-16,0 21 0,0-1 16,0 1-16,21 21 15,0 0-15,0 21 16,-21 1-16,21-1 0,1 21 16,-22-21-16,21 0 0,0 22 0,0-22 15,-21 21-15,21-21 0,0 22 16,1-22-16,-22 0 0,21 21 0,-21-20 15,0-1-15,21 0 0,0-21 0,0 21 16,0 0-16,1-21 16,-1 0-16,0 0 0,0 0 0,0 0 15,0 0-15,1-21 0,-1 0 0,0 0 16,0 21-16,0-21 0,0-1 16,-21 1-16,0 0 0,22 0 0,-22-21 15,21 20-15,-21 1 0,0 0 0,0-21 16,0 21-16,0-1 15,0 1-15,0 0 0,0 42 32,0 0-17,0 1-15,0-1 0,0 0 0,0 0 16,0 0-16,0 0 0,0 1 0,0-1 16,0 0-16,0 0 0,0 0 15,0 0-15,0 1 0,0-1 16,0-42 46,0-1-62,0 1 0</inkml:trace>
  <inkml:trace contextRef="#ctx0" brushRef="#br0" timeOffset="18695.47">4847 5059 0,'-21'0'31,"42"0"16,0 0-31</inkml:trace>
  <inkml:trace contextRef="#ctx0" brushRef="#br0" timeOffset="19219.16">5186 5165 0,'0'0'0,"0"-21"31,0-1-15,0 1-16,-21 21 31,-1 0-15,1 21-16,0-21 0,0 22 0,0-22 15,0 21-15,-1 0 0,1-21 16,0 21-16,21 0 0,0 0 15,0 1-15,0-1 0,0 0 16,21 0 0,0 0-16,1-21 15,-1 21-15,21-21 0,-21 0 0,0 22 16,1-22-16,-1 21 0,0 0 0,0-21 16,0 21-16,0 0 15,-21 0-15,0 1 16,0-1-16,-21 0 15,0-21-15,0 21 0,0-21 16,0 0-16,-1 0 0,1 21 0,0-21 16,0 0-16,0 0 0,0 0 15,-1 0-15,1 0 0,0 0 16,0-21-16,21 0 16,0 0-1,0 0 1,21 21-16,-21-22 0,21 1 15,0 21-15,1-21 0,-1 0 0</inkml:trace>
  <inkml:trace contextRef="#ctx0" brushRef="#br0" timeOffset="19619.27">5884 4657 0,'0'-21'15,"-21"21"1,0 0-16,0 21 16,21 0-16,0 0 0,-21 21 15,21-20-15,-22 20 0,22 0 0,0 1 16,-21-1-16,21 0 0,0 22 15,0-22-15,-21 0 0,21 22 0,-21-22 16,0 1-16,21 20 0,0-21 16,0 1-16,-21-1 0,21 0 0,0-20 15,0 20-15,0-21 0,0 21 16,0-20-16,0-1 0,0 0 0,21-21 16,0 21-16,-21 0 0,21-21 0,0 0 15,0 0-15,1 0 16,-1 0-16,0 0 0,0-21 0,0 0 15,0 0-15,1 0 0,-1-1 16,-21 1-16,0 0 0,21 0 16,-21-21-16</inkml:trace>
  <inkml:trace contextRef="#ctx0" brushRef="#br0" timeOffset="19862.66">5482 5207 0,'64'0'16,"-43"0"-16,0 0 0,21 0 0,-21 0 16,1 0-16,20 0 0,-21 0 15,21 0-15,-20 0 0,20 0 0,-21-21 16,0 21-16,0 0 0,1-21 0,-1 21 15,0 0-15,0-21 0,-21-1 16,21 1-16,0 21 16</inkml:trace>
  <inkml:trace contextRef="#ctx0" brushRef="#br0" timeOffset="20299.41">7260 4614 0,'0'0'0,"0"22"15,0-1-15,-21 0 0,21 0 16,0 0-16,0 0 0,-21 1 15,21-1-15,0 0 0,0 0 0,0 0 16,0 0-16,0 1 0,-21-22 0,21 21 16,0 0-16,0 0 15</inkml:trace>
  <inkml:trace contextRef="#ctx0" brushRef="#br0" timeOffset="20583.25">7027 5017 0,'21'0'15,"1"0"-15,-1 0 0,0 0 16,0 0-16,0 0 0,0 0 16,1 0-16,-1 0 0,21 0 15,-21 0-15,0-22 0,1 22 16,-1 0-16,-21-21 16,21 21-16,-21-21 0,0 0 15,0 0 1,0 0-16,0-1 15</inkml:trace>
  <inkml:trace contextRef="#ctx0" brushRef="#br0" timeOffset="20779.65">7133 4763 0,'21'0'16,"0"0"-16,1 0 16,-1 0-16,0-22 15,0 22-15,-21-21 0,21 0 16,0 21-16</inkml:trace>
  <inkml:trace contextRef="#ctx0" brushRef="#br0" timeOffset="21378.85">7197 4382 0,'0'0'16,"-22"0"-16,1 21 0,0-21 0,0 21 15,0 0-15,0-21 0,-1 21 16,1 0-16,0 1 0,0-1 16,0 0-16,0 0 0,-1 0 0,1 22 0,0-22 15,0 21-15,21 0 0,-21-20 16,21 20-16,-21 0 0,21-21 16,0 22-16,0-22 0,0 21 0,0-21 15,0 1-15,0-1 0,0 0 0,21 0 16,0 0-16,0-21 0,0 21 15,22-21-15,-22 0 0,0 0 0,21 0 16,-21 0-16,1 0 0,20 0 0,-21 0 16,21 0-16,-20 0 0,20-21 15,-21 21-15,21-21 0,-20 0 0,-1 21 16,21-21-16,-42 0 0,21-1 0,0 1 16,-21 0-16,0-21 0,22 21 15,-22-22-15,0 22 0,0 0 16,0-21-16,0-1 0,-22 22 0,1-21 15,0 21-15,0-1 0,0-20 0,0 21 16,-1 0-16,1 0 0,0-1 16,-21 1-16,21 21 0,-1-21 0,-20 21 15,21 0-15,-21 0 0,-1 0 0,22 0 16,-21 0-16,-1 21 0,22-21 16,0 21-16,-21 1 0,21-22 0,-1 21 15,1 0-15,0 0 0,0-21 0,21 21 16,0 0-16,0 1 0,0-1 15,0 0-15,0 0 16,0 0-16,0 0 0,0 1 0,0-1 16,21-21-16,0 0 15</inkml:trace>
  <inkml:trace contextRef="#ctx0" brushRef="#br0" timeOffset="22539.71">12425 5546 0,'0'0'0,"0"-21"0,0-1 15,-21 22-15,21-21 16,0 0-16,-22 21 0,22-21 16,-21 42 30,21 0-46,-21 0 0,21 1 0,0 20 16,0 0-16,0 1 0,0 20 0,0-21 16,0 22-16,0-22 0,0 22 15,0-22-15,0 22 0,0-22 0,0 21 16,0-20-16,0 20 0,0-20 0,0 20 16,0-21-16,0 1 0,0-1 0,0 0 15,0 1-15,-21-1 0,21-21 16,0 0-16,0 1 0,0-1 0,0 0 15,0 0-15,0-42 32,0 0-17,0 0-15,0-1 0,0 1 16,0-21-16,0 21 0,0-22 0,21 1 16,0 0-16</inkml:trace>
  <inkml:trace contextRef="#ctx0" brushRef="#br0" timeOffset="24135.63">12446 5461 0,'0'-21'16,"21"21"31,0 0-32,0 0-15,1 0 0,-1 0 0,0 0 16,21 0-16,-21 0 0,22 0 0,-1 0 16,0 0-16,1 0 0,20 0 0,1 0 15,-1 0-15,1 0 16,-1 0-16,1 0 0,-1 0 0,1 0 15,20 0-15,-20 0 0,21 0 0,-22 0 16,22 0-16,-1 0 0,1 21 0,21-21 16,-21 0-16,20 0 0,1 0 15,0 0-15,-21 0 0,21 0 0,-22 0 16,22 0-16,0 0 0,0 0 0,-22 0 16,22 0-16,0 0 0,0 0 15,-21 0-15,20 0 0,-20 0 0,0 0 16,-1 0-16,1 0 0,0 0 15,-1 0-15,1 0 0,0 0 0,-1 0 0,22 0 16,-42-21-16,20 21 16,1 0-16,0 0 0,-22-21 0,22 21 15,-22 0-15,1-21 0,21 21 0,-1 0 16,-20 0-16,20 0 0,-20 0 16,21-22-16,-22 22 0,22 0 0,-22 0 15,1 0-15,20 0 0,-20 0 0,-1 0 16,1 0-16,21 0 0,-22 0 0,1 0 15,20 0-15,-20 0 0,20 0 16,-20 0-16,21-21 0,-22 21 0,1 0 16,-22 0-16,21 0 0,-20 0 0,-1 0 15,0 0-15,-20 0 0,20 0 16,0 0-16,-21 0 0,1 0 16,-1 0-16,0 0 0,0 0 0,0 0 15,0 0-15,1 0 16,-22 21 15,0 1-15,0-1-16,0 0 15,0 0-15,0 0 0,0 22 16,0-22-16,0 21 0,0-21 0,0 22 16,0-22-16,0 21 0,-22 0 0,22-20 15,0 20-15,0 0 0,0 1 16,0-22-16,0 21 0,0 0 15,0-20-15,0 20 0,0-21 0,0 21 16,0 1-16,0-22 0,0 21 0,0 1 16,0-22-16,0 21 0,0 0 0,0-20 15,0 20-15,0-21 0,0 21 16,0-20-16,0-1 0,0 21 0,0-21 16,0 0-16,0 1 0,0-1 0,0 0 15,0 0-15,0 0 0,-21 0 16,0 1-16,0-22 15,21 21 1,-21-21-16,21 21 0,-21-21 16,-1 0-16,1 21 15,0-21-15,0 0 0,0 0 16,0 0-16,-1 0 0,1 0 16,0 0-16,0 0 0,-21 0 15,20 0-15,-20 0 0,21 0 0,-21 0 16,-1 0-16,-20 0 0,20 0 0,-20 0 15,21 0-15,-22 0 0,1 0 0,-1 0 16,1 0-16,-1 0 0,1 0 0,-22 0 16,21 0-16,-20-21 0,20 21 0,-20 0 15,20 0-15,-21 0 0,1 0 16,-1 0-16,22 0 0,-22-21 0,21 21 16,-20 0-16,20 0 0,-20 0 15,20 0-15,-21 0 0,1 0 0,20 0 16,-20 0-16,-1 0 0,0 0 0,-21 0 15,22-21-15,-1 21 0,0 0 0,-20 0 16,20 0-16,0 0 0,-21 0 16,22-22-16,-22 22 0,21 0 0,-21 0 15,22 0-15,-1 0 0,22 0 0,-22 0 16,21-21-16,1 21 0,-22 0 0,22 0 16,-1 0-16,1-21 0,-1 21 15,1 0-15,-1 0 0,1 0 16,-1-21-16,22 21 0,-22 0 0,1 0 0,-1-21 15,22 21-15,-21 0 0,-1 0 16,22-21-16,-22 21 0,1-22 0,-1 22 16,1 0-16,20-21 0,-41 21 15,20 0-15,1 0 0,-1-21 0,1 21 16,-1 0-16,22 0 0,-22-21 0,1 21 16,21 0-16,-1 0 0,1 0 0,0 0 15,-1 0-15,22 0 0,0 0 16,0 0-16,0 0 0,-1 0 0,1 0 15,0 0-15,0 0 16,0 0-16,0 0 16,-1 0-1,1 0 17,0 0-17,0 0-15,0-21 31,21 0-31,0-1 16,0 1-16,0 0 16,21 0-16,0 0 15,-21 0-15</inkml:trace>
  <inkml:trace contextRef="#ctx0" brushRef="#br0" timeOffset="24879.15">13547 5800 0,'0'0'0,"0"-21"0,-22-1 32,1 22-32,0 0 15,0 0-15,0 0 0,0 22 0,-1-22 16,1 21-16,0 0 0,0 0 0,0 0 15,0 22-15,-1-22 16,22 21-16,-21-21 0,0 0 0,0 22 16,21-22-16,0 21 0,0-21 0,-21 22 15,21-22-15,0 21 0,0-21 0,0 1 16,0-1-16,0 21 0,21-21 16,-21 0-16,21 1 0,0-1 0,22-21 15,-22 21-15,0-21 0,21 0 0,1 0 16,-22 0-16,21 0 0,0 0 15,1-21-15,-1 21 0,-21-21 0,22-1 16,-1 1-16,0 0 0,1 0 0,-22 21 16,21-21-16,-21 0 0,0-1 0,1 1 15,-22 0-15,0 0 0,0 0 16,0-22-16,0 22 0,0 0 16,0-21-16,0 21 0,-22-22 0,1 22 15,0-21-15,0-1 0,-21 22 0,20 0 16,1-21-16,-21 21 0,21-1 15,-22 1-15,1 21 0,21-21 0,-21 21 16,-1 0-16,1 0 0,0 0 0,-1 0 16,1 21-16,21-21 0,-22 21 0,22 1 15,0-1-15,21 0 0,0 0 16,0 0-16,0 22 0,0-22 0,0 0 16,21 0-16,0 21 0,22-20 0,-22-1 15,21 21-15,1-21 16,-1 0-16,0 1 0,-21 20 0,22-21 15,-1 21-15,-21-20 0,22 20 0,-22 0 16,0 1-16,0-1 0,0-21 0,-21 43 16,21-22-16,-21 0 0,0-21 0,0 22 15,0-1-15,-21 0 0,0 1 16,0-22-16,0 21 0,0-21 0,-1 1 16,-20 20-16,21-21 0,0 0 0,0 0 15,-1 1-15,1-22 0,0 21 16,0 0-16,21-42 31,21 21-15,-21-21-16,21-1 0,0 1 0,1-21 15</inkml:trace>
  <inkml:trace contextRef="#ctx0" brushRef="#br0" timeOffset="26423.05">14309 6054 0,'-22'0'0,"1"0"16,21 21-1,-21 0-15,21 0 0,-21 0 16,21 1-16,0-1 0,0 0 15,0 0-15,0 0 0,0 0 16,0 1-16,0-1 16,0 0-16,21-21 15,0 0-15,0 0 0,1 0 16,-1 0-16,0 0 0,0 0 16,-21-21-16,21 0 0,0 21 0,1-22 15,-1 22-15,0-21 0,0 0 16,0 0-16,0 0 0,1 0 15,-1-1-15,-21 1 0,21 0 16,-21 0-16,21 21 0,-21-21 16,0 42 15,0 0-15,0 0-16,-21-21 0,21 21 15,0 1-15,0-1 16,0 0-16,0 0 0,0 0 15,0 0-15,0 1 16,21-22-16,0 0 16,0 0-16,1 0 0,-1 0 15,0 0-15,0 0 0,21 0 16,-20 0-16,-1 0 0,0 0 0,21-22 16,-21 22-16,1-21 0,-1 0 0,0 21 15,0-21-15,0 0 0,-21 0 0,0-1 16,21 22-16,-21-21 0,0 0 15,0 0-15,0 0 0,0 0 0,0-1 16,0 1-16,-21 21 16,21-21-16,-21 21 0,0 0 15,0 0-15,0 0 16,-1 21-16,1-21 16,21 21-16,0 1 0,0-1 0,-21-21 15,21 21-15,-21 0 0,21 0 0,0 0 16,0 1-16,-21-1 0,21 0 0,0 0 15,0 0-15,0 0 16,0 1-16,21-1 0,0-21 16,0 0-16,0 0 0,1 0 15,-1 0-15,0 0 0,0 0 16,0 0-16,22 0 0,-22 0 0,0 0 16,0-21-16,21 21 15,-20-22-15,-1 22 0,0-21 0,0 0 16,0 0-16,0 21 0,-21-21 0,22 0 15,-22-1-15,21 22 0,-21-21 0,0 0 16,0 0 0,0 42 31,0 0-47,0 0 15,0 1-15,0-1 0,0 0 0,0 0 16,0 0-16,0 0 0,0 1 15,0-1 1,21 0-16,0-21 16,0 0-16,0 0 15,1 0-15,-1 0 0,0 0 0,0 0 16,0 0-16,0-21 0,1 21 16,-1-21-16,0-1 0,0 1 15,-21 0-15,21 0 0,-21 0 16,21 0-16,-21-1 0,22 1 15,-22 0-15,0 0 16,0 0-16,21 21 16,-21 21 31,0 0-47,0 0 0,0 0 15,-21 1-15,21-1 0,0 0 16,0 0-16,0 0 0,0 0 15,0 1-15,0-1 16,21-21-16,0 0 0,-21 21 0,21-21 16,0 21-16,0-21 0,1 0 15,-1 0-15,21 0 16,-21 0-16,0 0 0,1-21 0,-1 0 0,0 21 16,21-21-16,-21 21 0,1-22 0,-22 1 15,21 0-15,0 0 0,-21 0 16,21 0-16,-21-1 0,0 1 0,0 0 15,0 0-15,0 0 0,0 0 16,0-1-16,0 1 0,-21 21 16,0 0-16,0 0 15,-1 0-15,1 0 0,0 21 16,21 1-16,-21-1 16,21 0-16,-21 0 0,21 0 0,0 0 15,0 1-15,0-1 0,0 0 0,0 0 16,0 0-16,0 0 15,0 1-15,0-1 0,21 0 16,0-21-16,0 0 0,-21 21 16,21-21-16,1 0 0,-1 0 0,0 0 15,0 0-15,0 0 0,22 0 0,-22-21 16,0 21-16,21-21 0,-21 0 0,22-1 16,-1 1-16,0 0 0,1 0 0</inkml:trace>
  <inkml:trace contextRef="#ctx0" brushRef="#br0" timeOffset="26984.62">18076 5673 0,'0'0'0,"0"-21"0,0 42 46,0 0-46,0 0 16,-21 0-16,21 0 0,0 1 0,-21-1 16,21 21-16,0-21 0,-21 0 0,21 1 15,0-1-15,0 0 0,0 0 16,-21 0-16,21 0 0,0 1 16,-22-22-16,22 21 15,0 0 1</inkml:trace>
  <inkml:trace contextRef="#ctx0" brushRef="#br0" timeOffset="27247.31">17843 6096 0,'0'0'0,"0"21"0,0 0 16,0 1-16,22-22 16,-1 0-1,0 0-15,0 0 16,0 0-16,0 0 16,1 0-16,-1 0 0,0 0 15,0 0-15,0 0 0,0 0 16,-21-22-16,22 1 15,-22 0-15,0 0 16,0 0-16,0 0 16,0-1-16</inkml:trace>
  <inkml:trace contextRef="#ctx0" brushRef="#br0" timeOffset="27467.19">17822 5736 0,'0'0'0,"21"0"31,1 0-15,-1-21-16,0 21 0,0 0 16,0 0-16,0 0 0,1 0 15,-1 0-15,0 0 0,0 0 16,0-21-16,0 21 0,1 0 15,-1-21-15</inkml:trace>
  <inkml:trace contextRef="#ctx0" brushRef="#br0" timeOffset="28062.85">18161 5461 0,'0'0'0,"-21"-21"16,0 21-16,-1-21 0,1 21 0,0 0 15,0 0-15,0 0 0,0 0 16,-1 0-16,1 0 0,0 0 16,0 0-16,-21 0 0,20 21 0,1 0 15,0-21-15,-21 21 0,21 0 0,-1 22 16,1-22-16,0 0 0,-21 21 15,21 1-15,-1-22 0,22 21 0,-21-21 16,0 22-16,21-1 0,-21-21 0,21 22 16,0-22-16,0 21 0,0-21 0,0 22 15,0-22-15,0 0 0,21 0 16,0 0-16,0 0 0,1 1 0,-1-1 16,0 0-16,0-21 0,21 21 0,-20-21 15,-1 0-15,21 21 0,-21-21 0,22 0 16,-22 0-16,21 0 0,-21 0 15,22 0-15,-22 0 0,21 0 16,-21 0-16,22-21 0,-1 21 0,-21-21 16,21 0-16,-20 21 0,-1-21 0,21-1 15,-21 1-15,0 0 0,1 0 0,-1 0 16,0-22-16,-21 22 0,0-21 0,21 0 16,-21-1-16,0 1 0,0 0 15,0-1-15,0 22 0,0-21 0,-21-1 16,0 1-16,0 21 0,-1-21 0,1 20 15,0 1-15,0 0 0,-21 0 16,20 21-16,-20-21 0,21 21 16,0 0-16,0-21 0,-22 21 0,22 0 15,0 0-15,0 0 0,0 0 0,-1 0 16,1 0-16,0 0 0,0 0 0,0 0 16,0 0-16,-1 0 0,1 0 15,0 0-15,0 0 0,-21 0 0</inkml:trace>
  <inkml:trace contextRef="#ctx0" brushRef="#br0" timeOffset="28746.63">14668 4826 0,'0'-21'0,"0"0"15,22 21 16,-1 21-31,-21 0 0,21 0 16,0 0-16,0 1 0,-21 20 16,21-21-16,1 21 0,-22-20 0,21 20 15,0-21-15,-21 0 0,21 22 0,-21-22 16,0 0-16,21 0 0,-21 0 0,21 0 16,-21 1-16,22-1 15,-22 0-15,0 0 16,21-21-1,0 0 1,0-21 0,0 0-16</inkml:trace>
  <inkml:trace contextRef="#ctx0" brushRef="#br0" timeOffset="29028.01">15748 4720 0,'0'21'15,"-21"1"1,0-1-16,-1 0 0,1 0 0,0 21 16,0-20-16,0 20 0,0-21 15,-1 21-15,-20-20 0,21 20 0,0-21 16,-22 21-16,22-20 0,-21-1 0,21 0 15,0 0-15,-1 0 0,-20 0 0,21 1 16,21-1-16,-21-21 16,21 21-16,-21-21 0,21 21 15</inkml:trace>
  <inkml:trace contextRef="#ctx0" brushRef="#br0" timeOffset="29959.76">21696 5038 0,'0'0'0,"0"-21"0,21 21 0,-21-22 15,21 1 1,-21 42 15,0 1-31,0-1 0,0 21 0,0-21 16,0 22-16,0-1 0,0 0 15,0 1-15,0-1 0,0 21 0,0-20 16,0-1-16,0 22 0,0-22 0,0 21 16,0-20-16,0-1 0,0 22 15,0-22-15,0 0 0,0 1 0,0-1 16,0 0-16,-21-21 0,21 22 15,-21-22-15,0 0 0,21 0 0,0 0 16,0 1-16,-22-1 0,1 0 16,21-42 31,21 21-47,1-21 15,-22-1-15,0 1 0,21 0 16,0 0-16,-21 0 0,21 0 0,0-1 15</inkml:trace>
  <inkml:trace contextRef="#ctx0" brushRef="#br0" timeOffset="34826.76">21886 5059 0,'-42'0'0,"63"0"94,0 0-94,0 0 0,22 0 0,-22 0 16,21 0-16,-21 0 0,22 0 15,-1 0-15,0 0 0,22 0 16,-1 0-16,-20 0 0,20 0 0,22 0 16,-22 0-16,1 0 0,-1 0 0,22 0 15,-21 0-15,-1 0 0,1 0 16,20 0-16,-20 0 0,-1 0 0,22 0 16,-22 0-16,22 0 0,0 0 0,-1 0 15,1 0-15,21 0 0,-21 0 16,20 0-16,-20 0 0,0 0 0,-1 0 15,1 0-15,21 21 0,-21-21 16,-1 0-16,1 0 0,0 0 0,-1 0 0,1 0 16,0 0-16,-22 0 15,22 0-15,-1 0 0,-20 0 0,-1 0 16,22 0-16,-21 0 0,20 21 0,-20-21 16,20 0-16,1 0 0,-21 0 15,20 0-15,-20 0 0,20 0 0,-20 0 16,21 0-16,-22 0 0,1 0 0,-1 0 15,1 0-15,-1 0 0,1 0 16,-22 0-16,21 0 0,1 0 0,-1 0 16,1 0-16,-1 0 0,1 0 0,-1-21 15,-20 21-15,20 0 0,1 0 16,-1 0-16,-20 0 0,20 0 16,1 0-16,-22 0 0,0 0 0,22 0 15,-22 0-15,22 0 0,-22 0 0,21 0 16,1 21-16,-1-21 0,1 0 15,-1 0-15,1 0 0,-1 0 0,1 0 16,-1 0-16,1 0 0,-22 0 0,22 0 16,-22 0-16,22 0 0,-22 0 15,0 0-15,1 0 0,-1 0 0,0 0 16,-21 0-16,22 0 0,-22 0 0,0 0 16,0 0-16,0 0 0,1 0 15,-1 0-15,0 0 0,0 0 31,-21 21-15,0 1 0,0-1-16,0 0 15,-21-21-15,21 21 0,-21 0 0,21 0 16,0 1-16,0 20 0,-21-21 0,21 0 16,-22 22-16,22-22 0,-21 0 0,21 21 15,0 1-15,0-1 0,0-21 16,0 21-16,-21 1 0,21-1 0,0 0 15,-21 1-15,21-1 0,0 0 0,0 1 16,-21-1-16,21 0 0,-21-20 16,21 20-16,0 0 0,0-21 15,0 1-15,-22 20 0,22-21 0,0 0 16,-21 0-16,21 1 0,0-1 0,-21-21 16,21 21-16,0 0 0,-21 0 15,0-21-15,21 21 16,-21-21-16,-1 0 0,22 22 15,-21-22-15,0 0 0,0 0 16,0 0-16,0 0 16,21 21-16,-22-21 0,1 0 0,0 0 15,0 0-15,-21 0 0,20 0 16,1 0-16,0 0 0,-21 0 0,-1 0 16,1 0-16,0 0 15,-1 0-15,1 0 0,0 0 0,-22 0 16,22 0-16,-22 0 0,1 0 0,21 0 15,-22 0-15,1 0 0,20 0 0,-20 0 16,-1 0-16,1 0 0,-1-21 16,1 21-16,-1 0 0,1 0 0,-1-22 15,-20 22-15,20 0 0,-21 0 0,22 0 16,-1-21-16,-20 21 0,20 0 0,1 0 16,20 0-16,-20 0 0,-1 0 0,1 0 15,21 0-15,-22 0 0,1 0 16,20 0-16,-20 0 0,-1 0 0,1 0 15,-1 0-15,1 0 0,-1 0 16,1 0-16,-22 0 0,22 0 0,-1 0 16,-21-21-16,22 21 0,-1 0 15,-20 0-15,20 0 0,1 0 0,-1 0 16,1 0-16,20 0 0,-20 0 0,-1 0 16,22 0-16,0 0 0,-22 0 0,22 0 15,-22 0-15,22-21 0,-21 21 0,20 0 16,1 0-16,-22 0 0,22 0 0,-21 0 15,20-21-15,-20 21 0,-1 0 16,22 0-16,-22 0 0,1-21 16,-1 21-16,1 0 0,-1 0 0,1-22 15,21 22-15,-22 0 0,1 0 0,20-21 16,1 21-16,0 0 0,-22 0 0,22-21 16,-1 21-16,1-21 0,0 21 15,-22 0-15,22 0 0,0 0 0,-22 0 16,22-21-16,-1 21 0,-20 0 0,21 0 15,-22 0-15,22 0 0,-22 0 0,22 0 16,0-21-16,-22 21 0,22 0 0,-1 0 16,1 0-16,0 0 0,-1 0 15,1 0-15,21 0 0,-21 0 0,20 0 16,-20 0-16,21 0 0,-21 0 16,20 0-16,1 0 0,-21 0 0,21 0 15,0 0-15,-22 0 0,22 0 0,0 0 16,0 0-16,0 0 0,-1 0 15,1 0-15,0 0 0,0 0 16,0 0-16,0 0 16,-1 0-16,1 0 15,42 0 32,1 0-47,20-22 16,-21 22-16,21-21 0</inkml:trace>
  <inkml:trace contextRef="#ctx0" brushRef="#br0" timeOffset="35427.74">24088 5546 0,'0'0'0,"0"-21"16,21 21-16,-21-22 0,21 22 15,-21-21-15,0 0 16,0 0 0,0 0-16,-21 21 0,0 0 15,-1 0-15,1 0 0,0 0 0,-21 0 16,-1 0-16,22 0 0,-21 21 15,21-21-15,-22 21 0,1 0 0,21-21 16,-21 21-16,20 1 0,1-1 0,0 0 16,0 0-16,0 0 0,21 0 0,-21 1 15,21-1-15,0 0 0,0 0 16,0 0-16,0 0 0,0 1 16,21-1-16,0 0 0,0-21 15,21 21-15,-20 0 0,-1-21 0,21 21 16,0 1-16,-20-22 0,20 21 0,-21-21 15,0 21-15,22-21 0,-22 21 16,0-21-16,0 0 0,-21 21 0,0 0 16,0 1-1,-21-22-15,0 0 0,-22 0 16,1 0-16,0 0 0,21 0 16,-22 0-16,1 0 0,0 0 0,-1 0 15,1 0-15,21 0 0,-22 0 0,22 0 16,0 0-16,0 0 0,0 0 15,0-22-15,-1 22 0,1 0 16,21-21-16,0 0 16,21 0 15,1 21-31,-1 0 0,0-21 0,0 21 16,21-21-16,-20 21 0,20 0 0,-21-22 15</inkml:trace>
  <inkml:trace contextRef="#ctx0" brushRef="#br0" timeOffset="36172.03">24363 5842 0,'0'0'16,"21"0"-16,0 0 15,0 0-15,0 0 16,1-21-16,-22 0 15,21 21-15,-21-21 0,21 21 16,-21-22-16,0 1 0,0 0 0,0 0 16,0 0-16,0 0 0,0-1 15,-21 1 1,0 21-16,-1 0 16,1 0-16,21 21 15,-21-21-15,0 22 0,0-1 16,21 0-16,0 0 0,-21 0 0,-1 0 15,22 22-15,0-22 0,-21 0 0,21 21 16,0-20-16,0-1 0,0 0 0,0 0 16,0 0-16,0 0 0,21 1 0,1-1 15,-1 0-15,0-21 0,0 21 16,0-21-16,0 0 0,1 0 0,-1 0 16,0 0-16,0 0 0,21 0 0,-20 0 15,-1 0-15,0 0 0,21-21 0,-21 21 16,1-21-16,20 0 0,-21 21 15,0-22-15,0 1 0,1-21 16,20 21-16,-21 0 0,0-22 0,0 1 16,-21 21-16,22-22 0,-1 1 0,0 0 15,0-1-15,-21 1 0,0 0 0,0-1 16,21 1-16,-21 21 0,0 0 16,0-22-16,0 22 0,0 0 15,0 0-15,-21 21 31,0 21-31,21 0 16,-21 0-16,0 1 0,-1 20 16,22-21-16,-21 21 0,0 1 0,0-1 0,21-21 15,0 22-15,-21-1 16,0 0-16,21 1 0,-22-1 0,22 0 16,0 1-16,0-22 0,0 21 0,0-21 15,0 0-15,0 1 0,0-1 0,0 0 16,0 0-16,22-21 0,-1 21 0,0-21 15,0 0-15,0 0 0,0 0 16,1 0-16,-1 0 0,21 0 0,-21 0 16,0 0-16,1 0 0,-1-21 0,0 0 15,0 21-15,0-21 0,-21 0 16,0-1-16,21 1 16,-21 0-16,22 0 0</inkml:trace>
  <inkml:trace contextRef="#ctx0" brushRef="#br0" timeOffset="36395.28">24955 5715 0,'-21'21'16,"42"-21"-1,1 0 1,20 0-1,-21 0-15,0 0 0,0 0 0,22 0 0,-22 0 16,21 0-16,-21 0 0,1 0 16,20 0-16,-21-21 0,0 0 0,22 21 15,-1-21-15,0 21 0,1-21 16</inkml:trace>
  <inkml:trace contextRef="#ctx0" brushRef="#br0" timeOffset="36795.05">27390 5376 0,'0'-21'16,"-22"0"-16,22 0 16,0 42 31,0 0-32,0 0-15,0 1 0,0-1 0,0 0 16,0 0-16,-21 0 0,21 0 15,0 1-15,0-1 0,0 0 0,0 0 16,0 0-16,0 0 0,0 1 0,0-1 16,0 0-16,0 0 31</inkml:trace>
  <inkml:trace contextRef="#ctx0" brushRef="#br0" timeOffset="37059.41">27178 5757 0,'0'0'0,"0"22"15,21-22 1,0 0-1,0 0-15,1 0 0,-1 0 16,0 0-16,0 0 0,0 0 16,0 0-16,1 0 15,-1 0-15,0 0 16,0-22-16,-21 1 16,21 21-16,-21-21 0,21 0 15,-21 0-15</inkml:trace>
  <inkml:trace contextRef="#ctx0" brushRef="#br0" timeOffset="37283.28">27220 5398 0,'21'0'46,"1"0"-46,-1 0 0,0 0 16,0 0-16,0 0 0,0 0 16,1 0-16,-1 0 0,0 0 0,0 0 15,0 0-15,0-22 0,1 22 16,-1-21-16,0 21 0</inkml:trace>
  <inkml:trace contextRef="#ctx0" brushRef="#br0" timeOffset="37862.99">27644 5165 0,'0'21'0,"0"-42"0,-22 21 16,22-21 0,-21 21-16,0 0 0,0 0 15,0 0-15,0 0 0,-1 0 16,1 0-16,0 0 0,0 21 15,0 0-15,-22-21 0,22 21 0,0 0 16,-21 0-16,21 1 0,-22-1 16,22 0-16,-21 0 0,21 0 0,-1 0 15,-20 1-15,21 20 0,21-21 16,-21 0-16,21 22 0,-21-22 0,21 0 16,0 21-16,0-21 0,0 1 0,0 20 15,0-21-15,0 0 0,21 0 16,-21 1-16,21-1 0,0 0 0,0 0 15,0-21-15,1 21 0,-1-21 0,0 0 16,0 21-16,21-21 0,-20 0 0,-1 0 16,0 0-16,21 0 0,-21 0 15,1 0-15,-1 0 0,21 0 0,-21-21 16,0 21-16,1-21 0,-1 0 16,0 0-16,0 0 0,0-1 0,0 1 15,1-21-15,-1 21 0,-21-22 16,0 22-16,21-21 0,-21 0 0,21 20 15,-21-20-15,0 0 0,0-1 0,0 22 16,0-21-16,0 21 0,-21 0 16,21-22-16,-21 22 0,21 0 0,-21 0 15,-1 21-15,1-21 0,21-1 0,-21 22 16,0 0-16,0 0 16,0-21-16,-1 21 0,1 0 15,0 0-15,0 0 0,0 0 16,0 0-16,-1 0 15,1 0-15,21 21 0,-21-21 16,0 0-16,0 0 0,0 0 16</inkml:trace>
  <inkml:trace contextRef="#ctx0" brushRef="#br0" timeOffset="38870.87">22902 4424 0,'0'21'47,"21"0"-32,1-21 1,-1 21-16,0 1 16,0-22-16,0 21 15,0-21-15,1 21 0,-1-21 0,0 21 16,0-21-16,0 21 0,0 0 16,22-21-16,-22 22 0,21-1 15,1-21-15,-1 21 0,0 0 0,1 0 16,-1 0-16,0 1 0,1-1 0,-1 0 15,0 0-15,-21-21 0,22 21 0,-22 0 16,0 1-16,0-22 0,0 21 16,1-21-16,-1 0 0,-21 21 15,0-42 32,0 0-16,0-1-31,0 1 16,0 0-16,0 0 16,0 0-16</inkml:trace>
  <inkml:trace contextRef="#ctx0" brushRef="#br0" timeOffset="39543.75">23876 4509 0,'-21'0'15,"0"0"48,21 21-63,0 0 0,0 0 15,0 0 1,0 0-16,0 1 0,0-1 16,21 0-16,-21 0 0,0 0 0,21 0 15,0 1-15,-21-1 0,21 0 16,0 0-16,1 0 16,-22 0-16,21 1 0,0-1 0,-21 0 15,21 0-15,0-21 0,-21 21 0,0 0 16,21-21-16,-21 22 0,22-1 15,-22 0-15,0 0 16,0 0 15,-22-21-31,1 0 0,0 0 16,0 0-16,0 0 0,0 0 0,-1 0 16,1 0-16,-21 0 0,21 0 0,-22 0 15,-20 0-15,21 0 0,-22 0 16,22 0-16,-22 0 0,1 0 15,-1 0-15,22 0 0,-22 0 0,22 0 16,-21 0-16,20 0 0,1 21 0,21-21 16,-22 0-16,1 0 0,21 0 15,0 0-15,0 22 0,-1-22 16,1 0 0,21 21-16,21-21 109,-21-21-109,22 21 16,-1 0-16,-21-22 0</inkml:trace>
  <inkml:trace contextRef="#ctx0" brushRef="#br0" timeOffset="41867.56">3704 6265 0,'0'0'0,"21"0"0,0-21 16,1 21-16,-1 0 15,0 0-15,0 0 0,-21-21 0,21 21 16,0 0-16,-21 21 63,-21 0-63,0-21 15,21 22-15,-21-1 0,0-21 0,0 21 16,-1 0-16,1 0 0,0 0 15,0 1-15,0-1 0,0 0 16,-1 0-16,1 0 0,-21 22 16,21-22-16,0 0 0,-22 0 0,22 0 15,-21 0-15,21 1 0,-22-1 0,22 0 16,-21 0-16,21 0 0,-1 0 16,-20 22-16,21-22 0,-21 0 0,20 0 15,-20 0-15,21 1 0,-21 20 16,-1-21-16,1 0 0,21 0 0,-22 22 15,1-22-15,0 21 0,-22-21 0,22 22 16,0-1-16,-22-21 0,22 22 16,-22-22-16,22 21 0,0-21 0,-22 22 15,22-22-15,-1 0 0,1 21 16,0-21-16,-1 1 0,22-1 16,-21 0-16,21 0 0,-22 0 0,22 0 15,0 1-15,0-22 0,0 21 16,0 0-16,-1-21 0,1 21 0,0-21 15,21 21-15,0 0 16,-21-21 0,21 22-16,0-44 93,21 1-93,-21 0 16,21 0-16,0 0 0,1 0 16</inkml:trace>
  <inkml:trace contextRef="#ctx0" brushRef="#br0" timeOffset="42844">5292 6329 0,'0'0'0,"0"-21"0,0 0 16,0-1-1,0 1 1,0 0-1,-22 21 1,22 21 15,0 0-31,0 1 16,0 20-16,0-21 0,0 0 16,0 22-16,0-1 0,0 0 0,0 1 15,0-22-15,0 21 0,0 0 16,0 1-16,0-1 0,0 0 0,0 1 15,0-1-15,0 0 0,0 1 0,0-1 16,22 0-16,-22 1 0,21 20 16,-21-20-16,0 20 0,0-21 0,0 22 15,21-1-15,-21 1 0,0-1 0,0 1 16,0-22-16,0 22 0,0-1 16,0 22-16,0-22 0,0 1 15,0-1-15,0 1 0,0-1 0,-21 1 16,21-22-16,0 22 0,-21-22 0,21 0 15,0 1-15,0-1 0,0 0 0,0-20 16,0 20-16,-22-21 0,22 21 16,0-20-16,0-1 0,0 0 0,0 0 15,0 0-15,0-42 47,0 0-47,0 0 16,0 0-16,0-1 0,22 1 15,-1 0-15,0-21 0,-21 21 0</inkml:trace>
  <inkml:trace contextRef="#ctx0" brushRef="#br0" timeOffset="43835.52">7451 6138 0,'0'0'0,"-22"0"16,22-21-16,-21 21 16,21-21-1,-21 21-15,21 21 47,21-21-47,0 21 0,-21 1 16,22-22-16,-1 21 0,0 0 0,0-21 15,21 21-15,-20 0 0,20 0 16,0 1-16,1-1 0,-1 21 0,0-21 16,22 22-16,-1-22 0,-20 21 15,20 0-15,1 1 0,-1-22 0,1 21 16,-1 1-16,-21-1 0,22 0 16,-1 1-16,22-1 0,-21-21 0,-1 21 15,22 1-15,-1-1 0,-20 0 0,21 1 16,-1-22-16,-20 21 0,-1 1 0,22-1 15,-22 0-15,1 1 0,-1-1 16,1 0-16,-1 1 0,-20-1 0,20-21 16,1 21-16,-22 1 0,22-1 0,-22-21 15,21 22-15,-20-1 0,20-21 16,-20 21-16,-1-20 0,0-1 0,1 21 0,-1-21 16,0 0-16,-21 1 15,22-1-15,-22 0 0,0 0 0,-21 0 16,21-21-16,-21 21 0,21-21 0,-21 22 15,22-22 1,-1 0 0,-21-22 15,0 1-15,-21 0-1,-1 21-15,1 0 16,0 0-16,0 0 0,0 0 0,0 0 15</inkml:trace>
  <inkml:trace contextRef="#ctx0" brushRef="#br0" timeOffset="45065.08">233 8446 0,'0'0'0,"0"-22"16,0 1-1,0 42 48,0 1-63,0-1 0,0 0 15,0 0-15,0 0 16,0 22-16,0-22 0,0 21 0,0-21 0,0 22 16,21-1-16,-21 0 0,0 1 15,0 20-15,0-21 0,0 1 16,0-1-16,0 0 0,0 1 0,0-1 15,0 0-15,0 1 0,0-1 0,0 0 16,0 1-16,0-1 16,-21 0-16,21 1 0,-21-22 0,21 21 15,-22 1-15,22-1 0,-21-21 16,21 21-16,-21 1 0,21-22 0,0 21 16,-21 1-16,21-22 0,-21 0 0,21 0 15,0 0-15,0 0 0,0 1 16,0-1-16,0 0 0,0 0 15,0 0 17,0-42-1,0 0-31,0 0 16,0 0-16,21-1 0,-21 1 15,0-21-15,0 21 0,21-22 0</inkml:trace>
  <inkml:trace contextRef="#ctx0" brushRef="#br0" timeOffset="46611.93">169 8594 0,'21'0'47,"1"0"-32,-1 0-15,0 0 0,0 0 16,0 0-16,22 0 0,-22 0 16,21 0-16,0 0 0,1 0 0,-1 0 15,22 0-15,-22 0 0,0 0 16,1 0-16,20 0 0,-21 0 0,1 0 15,-1-21-15,0 21 16,22 0-16,-22 0 0,22 0 0,-22 0 0,22 0 16,-1 0-16,-21 0 0,22 0 15,-1 0-15,-20 0 0,20 0 16,1 0-16,-22 0 0,0 0 0,22 0 16,-22 0-16,1 0 0,-1 0 15,0 0-15,1-22 0,-1 22 0,0 0 16,1 0-16,20 0 0,-21 0 15,1 0-15,-1 0 0,22 0 0,-22-21 16,0 21-16,22 0 0,-22 0 0,22 0 16,-22-21-16,0 21 0,22 0 15,-22 0-15,0-21 0,1 21 0,-1 0 16,0 0-16,1-21 0,-1 21 16,0 0-16,1 0 0,-22 0 15,21-21-15,-21 21 0,22 0 0,-22 0 16,21 0-16,-21 0 0,1 0 0,-1 0 15,0 0-15,0-22 0,0 22 16,0 0-16,1 0 0,-1 0 0,0 0 16,0 0-16,0 0 0,0 0 0,1 0 15,-1 0-15,0 0 0,0-21 16,0 21-16,0 0 0,1 0 16,-1 0-16,0 0 0,0 0 15,0 0 1,0 0-16,1 0 15,-1 0-15,-21 21 47,0 1-47,0-1 16,0 0-16,0 0 16,0 0-16,0 0 0,0 1 15,0-1-15,0 0 0,0 0 0,0 21 16,0-20-16,0-1 0,0 21 15,0 0-15,0-20 0,0 20 0,0 0 16,0-21-16,0 22 0,0-22 16,-21 21-16,21 1 0,0-22 0,0 21 15,0-21-15,0 22 0,-22-22 16,22 0-16,0 21 0,0-21 0,0 1 16,0 20-16,0-21 0,0 0 0,0 0 15,-21 1-15,21 20 0,0-21 16,-21 0-16,21 0 0,0 22 0,0-22 15,-21 0-15,21 0 0,-21 0 0,0 22 16,21-22-16,0 0 0,0 0 0,-22 0 16,22 1-16,-21-1 0,21 0 15,0 0-15,0 0 0,0 0 16,-21-21-16,21 22 0,-21-22 16,21 21-16,0 0 15,-21-21-15,0 0 16,-1 0-16,22 21 15,-21-21-15,0 0 16,0 0-16,0 0 0,0 0 16,-1 0-16,-20 0 0,21 0 15,0 0-15,-22 0 0,1 0 0,0 0 16,-1 0-16,1 0 0,0 0 0,-1 0 16,1 0-16,-21 0 0,20 21 0,-20-21 15,20 0-15,-20 0 16,-1 0-16,22 0 0,-21 0 0,-1 0 15,1 0-15,-1 0 0,-21 0 0,22 0 16,-1 0-16,1 0 0,-22 0 16,22 0-16,-22 0 0,22 0 0,-22 0 15,0 0-15,1 0 0,20 0 0,-21 0 16,1 0-16,20 21 0,-20-21 16,20 0-16,1 0 0,-1 0 0,1 0 15,20 0-15,-20 0 0,-1 0 16,1 0-16,20 0 0,-20 0 0,-1 0 15,1 0-15,-1 0 0,1 0 16,21 0-16,-22 0 0,1 0 16,20 0-16,-20 0 0,-1 0 0,22 0 15,42-21 17,0 0 14,0 0-46,0 0 16,0 0-16,0-1 0,0 1 0</inkml:trace>
  <inkml:trace contextRef="#ctx0" brushRef="#br0" timeOffset="47955.16">1884 7684 0,'0'0'0,"0"21"0,-21 0 16,-1-21-16,1 21 0,0-21 16,0 21-16,0 0 0,0-21 15,-1 22-15,1-1 0,0 0 0,0 0 16,-21-21-16,20 21 0,1 0 16,0 1-16,-21-1 0,21 0 0,-1 0 15,1-21-15,-21 21 0,21 0 16,0-21-16,-1 22 0,1-1 15,0-21-15,21 21 16,-21-21-16,21 21 16,-21-21-16,0 0 15,21-21 32,0 0-47,21 0 16,-21-1-16,21 1 15,-21 0-15,21 0 0,-21 0 0,21 0 16,-21-1-16,0 1 0,0 0 16,21 0-16,-21 0 0,22 0 0,-22-22 15,0 22-15,0 0 16,0 0-16,21 0 0,-21-1 0,0 1 16,0 0-16,0 0 0,0 0 15,0 0-15,0-1 16,21 22-1,-21 22 1,0-1-16,0 0 0,0 0 16,0 0-16,0 22 0,0-22 0,0 0 15,0 21-15,0-21 0,0 22 16,0-22-16,0 0 0,0 21 16,0-20-16,0-1 0,0 21 0,-21-21 15,21 0-15,-21 1 0,21-1 16,-22-21-16,22 21 0,-21 0 0,21 0 15,-21-21 1,0 0 0,21 21-16,21-21 47,0 0-47,0 0 0,1 0 0,-1 0 15,21 0-15,-21 0 0,22 0 16,-22 0-16,21 0 0,-21 0 0,22 0 15,-1 0-15,-21 0 0,21 0 16,-20 0-16,20 0 0,-21 0 16,0 0-16,0 0 0,1 0 0,-1 0 15,0 0 1</inkml:trace>
  <inkml:trace contextRef="#ctx0" brushRef="#br0" timeOffset="48879.63">4572 8784 0,'0'0'0,"-21"-42"15,21 21-15,0 0 16,-21 21-16,-1 0 47,1 21-47,21 0 0,0 0 15,0 0-15,-21 22 0,21-22 16,-21 21-16,21 0 0,0 1 0,-21-1 16,21-21-16,0 22 0,0-1 15,0 0-15,0 1 0,0-1 0,0 0 16,0 1-16,0 20 0,0-21 15,0 1-15,0-1 0,0 0 0,0 22 16,0-22-16,0 1 0,0-1 0,0 0 16,0-21-16,0 22 0,0-1 15,0-21-15,-21 0 0,21 1 0,0-1 16,0 0-16,0 0 0,0 0 16,-22-21-1,22-21 16,0 0-31,0 0 16,0 0-16,0-1 0,0 1 0,0-21 16,0 0-16,22 20 0,-1-20 15</inkml:trace>
  <inkml:trace contextRef="#ctx0" brushRef="#br0" timeOffset="50095.38">4593 8869 0,'0'0'0,"21"0"47,0 0-31,1 0-16,-1 0 0,0 0 0,0 0 15,21 0-15,-20 0 0,20 0 0,0 0 16,1 0-16,-1 0 0,21 0 16,-20 0-16,20 0 0,-20 0 0,20 0 15,22 0-15,-22 0 0,1 0 0,20 0 16,1 0-16,0 0 0,-1 0 16,1-21-16,0 21 0,21 0 15,-22 0-15,1 0 0,0 0 0,-1 0 16,22-21-16,-21 21 0,-1 0 15,1 0-15,21 0 0,-21 0 0,-1 0 16,1-22-16,-22 22 0,22 0 0,0 0 16,-22 0-16,22 0 0,0 0 0,-22 0 15,22 0-15,-1 0 0,-20-21 16,-1 21-16,22 0 0,-21 0 0,-1 0 16,1-21-16,-22 21 0,21 0 0,-20 0 15,-1-21-15,0 21 0,1 0 0,-1 0 16,0-21-16,-20 21 15,20 0-15,-21 0 0,0 0 0,0 0 16,1 0-16,-1-21 0,0 21 0,0 0 16,0 0-16,0 0 0,1 0 15,-1 0-15,0 0 16,0 0 0,-21 21-16,0 0 15,0 0-15,0 0 0,0 0 0,0 1 16,0 20-16,0-21 0,0 0 0,0 22 15,0-22-15,0 21 0,0 0 16,0-20-16,0 20 0,0-21 0,0 21 16,0-20-16,0 20 0,0-21 0,0 21 15,21 1-15,-21-22 0,0 21 16,21-21-16,-21 22 0,0-1 16,0 0-16,0-20 0,0 20 0,22-21 15,-22 21-15,0-20 0,21 20 0,-21 0 16,0-21-16,0 1 0,0 20 0,0-21 15,0 0-15,0 0 0,0 22 0,0-22 16,0 0-16,0 0 0,0 0 16,0 1-16,0-1 0,-21-21 15,21 21-15,-22-21 0,1 21 0,0-21 16,0 21-16,0-21 16,0 0-16,-1 0 0,1 0 0,0 21 15,0-21-15,0 0 0,0 0 0,-22 0 16,22 0-16,0 0 0,-21 0 0,20 0 15,1 0-15,0 0 0,-21 0 16,21 0-16,-1 0 0,-20 0 0,21 0 16,0 0-16,-22 0 0,22 0 0,-21 0 15,0 0-15,-1 0 0,1 0 0,-22-21 16,22 21-16,-21 0 0,-1 0 0,1 0 16,-22 0-16,21-21 0,1 21 15,-1 0-15,1 0 0,-1 0 0,1 0 16,21-21-16,-22 21 0,22 0 0,-22 0 15,22-21-15,-22 21 0,22 0 16,-21 0-16,-1 0 0,1 0 0,-22-21 16,21 21-16,-20 0 0,20 0 0,-20-22 15,-22 22-15,21 0 0,-21 0 16,0-21-16,1 21 0,-1 0 0,21-21 16,-21 21-16,22 0 0,-1 0 0,0-21 15,1 21-15,20-21 0,-21 21 0,1 0 16,20 0-16,-20 0 0,-1 0 15,0-21-15,1 21 0,-1 0 0,21 0 16,-20 0-16,20 0 0,1 0 0,-1 0 16,1 0-16,20 0 0,-20 0 15,21 0-15,20 0 0,-20 0 16,21 0-16,0 0 0,0 0 16,21-22-1,21 22-15,0-21 16,0 21-16,0-21 0,0 0 0,22 21 15,-22-21-15,21 0 0,1-1 0</inkml:trace>
  <inkml:trace contextRef="#ctx0" brushRef="#br0" timeOffset="50607.3">5165 8319 0,'-22'0'15,"1"0"1,21 21-1,0 0-15,0 0 16,0 21-16,0-20 16,21-1-16,1 0 0,-1 0 0,-21 0 15,21 22-15,0-22 0,0 0 16,-21 0-16,21 0 0,1 0 0,-22 1 16,0-1-16,21 0 0,0-21 0,-21 21 15,21-21-15,-21 21 0,21-21 31,-21-21-15,21 21-16,-21-21 0</inkml:trace>
  <inkml:trace contextRef="#ctx0" brushRef="#br0" timeOffset="50863.15">5842 8255 0,'0'0'0,"0"21"16,0 0-16,-21 1 0,0-1 15,-1 0-15,1 0 0,0 0 16,0 22-16,0-22 0,0 0 0,-1 0 0,-20 0 16,21 0-16,0 1 0,0-1 15,-1 0-15,1 0 0,0 0 16,0-21-16,21 21 0,-21-21 0,21 22 15,21-22 1,0 0 0</inkml:trace>
  <inkml:trace contextRef="#ctx0" brushRef="#br0" timeOffset="51668.37">9864 8530 0,'0'21'0,"0"22"15,0-22-15,0 21 0,0 22 0,0-22 16,0 22-16,21-1 0,-21 1 0,0-1 15,0 1-15,0-22 0,0 21 0,0 1 16,0-1-16,0 1 0,0-1 16,0 1-16,0-1 0,0 1 0,-21-1 15,21-20-15,0 20 0,-22-20 16,1-1-16,21 0 0,-21 1 0,21-22 16,-21 21-16,21-21 0,0 0 0,0 1 15,0-1-15,0 0 16,21-42 15,-21 0-31,21-1 0,-21-20 16,0 21-16,21 0 0,-21 0 0,22-22 15,-22 1-15,0 0 0,21-1 0,-21 1 16,21 0-16,0-22 0,-21 1 16,21 20-16</inkml:trace>
  <inkml:trace contextRef="#ctx0" brushRef="#br0" timeOffset="51995.63">10033 8636 0,'21'0'16,"0"0"-16,0 0 0,1 0 15,-1 21-15,0-21 0,0 0 0,21 0 16,-20 0-16,20 0 0,0 0 16,1 0-16,20 0 0,-21 0 0,22 0 15,21 0-15,-22 0 0,22 0 0,-1 0 16,22 0-16,-21 0 0,21 0 0,0 0 16,-1 0-16,1 0 0,-21 0 0,21 0 15,21 0-15,-21 0 0,-1 0 16,1 0-16,21 0 0,-21 0 0,0 0 15,21 0-15,0 0 0,-21 0 0,21 0 16,0 0-16,0 0 0,0 0 0,0 0 16,-21 0-16</inkml:trace>
  <inkml:trace contextRef="#ctx0" brushRef="#br0" timeOffset="52675.26">13885 8657 0,'318'0'16,"-742"0"-16,530 0 0,296 0 0,-317 0 0,-21 0 16,-1 21-16,1-21 0,-1 0 0,-21 0 15,1 0-15,-1 22 0,0-22 0,-20 0 16,20 0-16,-21 0 0,0 21 0,0-21 15,1 0-15,-1 0 0,0 0 16,0 0-16,-21 21 16,0 0-1,0 0-15,0 0 16,0 1-16,0-1 0,0 0 16,0 0-16,0 0 15,0 0-15,0 22 0,0-22 0,0 0 16,0 21-16,0-20 0,0 20 0,0-21 15,0 21-15,0-20 0,0 20 0,0-21 16,0 21-16,-21-20 0,21 20 0,-21 0 16,21-21-16,0 22 0,0-22 0,0 21 15,0-21-15,-21 22 0,21-22 0,0 21 16,0-21-16,0 1 0,0 20 0,0-21 16,0 0-16,-22 0 0,22 1 15,0-1-15,0 0 0,0 0 0,0 0 16,-21 0-16,0 1 15,21-1 1,-21-21-16,0 21 0,0-21 0,-1 0 16,1 21-16,0-21 15,0 0-15,0 0 0,0 0 0,-1 0 16,-20 21-16,21-21 0,-21 0 0,20 0 16,-20 0-16,-21 0 0,20 0 15,1 0-15,-22 0 0,1 0 0,-1 0 16,1 0-16,-22 0 0,22 0 0,-22 0 15,0 0-15,1 0 0,-22 0 0,0 0 16,0 0-16,0 0 0,1 0 0,-1 0 16,0 0-16,0 0 0,0 0 0,22 0 15,-22 0-15,0 0 0,0-21 16,0 21-16,-21 0 0,43 0 0,-43 0 16,21 0-16,0 0 0,0 0 15,0 0-15,0 0 0,-21 0 0,43 0 16,-22 0-16,21 0 0,1 0 0,20 0 15,1 0-15,-1 0 0,22 0 0,-1 0 16,22 0-16,0 0 0,0 0 0,0 0 16,0 0-16,-1 0 0,1 0 0,0 0 15,0 0-15,0 0 16,21-21-16,-21 21 0,21-21 0,0 0 16,0-1-16,0 1 15</inkml:trace>
  <inkml:trace contextRef="#ctx0" brushRef="#br0" timeOffset="53303.9">10118 8086 0,'21'21'32,"0"0"-32,0-21 0,0 21 0,0 0 15,1 1-15,20-1 0,-21 0 16,0 0-16,0 0 0,1 0 0,20 1 15,-21-1-15,0 0 0,0-21 0,1 21 16,-1 0-16,0 0 16,-21 1-16,0-44 47,0 1-47,0 0 15</inkml:trace>
  <inkml:trace contextRef="#ctx0" brushRef="#br0" timeOffset="53554.76">10731 7853 0,'0'42'16,"0"-21"-16,-21 1 0,21 20 0,-21-21 15,0 21-15,21 1 0,-21-1 16,0-21-16,21 22 0,-22-1 0,1-21 16,0 21-16,21-20 0,-21-1 15,21 0-15,-21 0 0,21 0 0,0 0 16,0 1-16,0-1 0,0 0 16,0 0-16</inkml:trace>
  <inkml:trace contextRef="#ctx0" brushRef="#br0" timeOffset="54100.67">9906 8657 0,'21'0'16,"0"0"0,0 0-16,1 0 0,-1 0 0,21 21 15,-21-21-15,22 0 0,-22 0 16,21 0-16,0 0 0,1 0 0,-1 0 15,0 0-15,22 0 0,-22 0 0,22 0 16</inkml:trace>
  <inkml:trace contextRef="#ctx0" brushRef="#br0" timeOffset="54679.01">13314 8721 0,'21'0'0,"0"0"16,43 0-1,-43 0-15,0 0 0,0 0 0,0 0 16,22 0-16,-22 0 0,21 0 16,-21 0-16,22 0 0,-1 0 0,0 0 15,-21 0-15,22 0 0,-22 0 0,21 0 16,-21 0-16,1 0 0,-1 0 16,0 0-16,-21-21 0</inkml:trace>
  <inkml:trace contextRef="#ctx0" brushRef="#br0" timeOffset="55303.25">10139 9970 0,'0'0'0,"0"21"15,21 0 1,0-21-16,0 0 0,0 0 0,1 0 16,-1 0-16,0 0 0,0 0 15,0 0-15,22 0 0,-22 0 0,0 0 16,21 0-16,-21 0 0,1 0 0,-1 0 16,0-21-16,0 21 0,0 0 0,0 0 15</inkml:trace>
  <inkml:trace contextRef="#ctx0" brushRef="#br0" timeOffset="56691.43">741 8848 0,'0'0'16,"0"-21"-16,0-1 0,21 1 15,0 0-15,-21 0 16,0 42 31,0 21-47,0-20 0,0-1 16,0 21-16,-21 0 0,0-20 15,0 20-15,21 0 0,-22-21 0,1 22 16,21-22-16,-21 0 0,21 21 15,-21-20-15,21-1 0,0 0 16,-21-21-16,21 21 0,0 0 16,0-42 15,0 0-15,0 0-16,0 0 15,0-1-15,21 1 0,-21 0 0,0 0 16,0-21-16,21-1 0,0 22 15,-21-21-15,21-1 0,-21 1 0,0 0 16,22-1-16,-1 1 0,0 0 16,-21 21-16,21-22 0,-21 22 0,21 0 15,0 21-15,1 0 16,-22 21 0,21 0-16,0 0 0,-21 1 0,0 20 15,0-21-15,0 21 0,0 1 16,0-1-16,0 0 0,0-20 0,0 20 15,0 0-15,0-21 0,0 22 16,0-22-16,0 0 0,0 0 0,0 0 16,0 1-16,0-1 15,0-42 32,-21-1-31</inkml:trace>
  <inkml:trace contextRef="#ctx0" brushRef="#br0" timeOffset="57359.24">1037 8890 0,'21'0'16,"0"0"-16,1 0 15,-1 21-15,0-21 0,0 21 16,0 1-16,-21-1 0,21 0 0,-21 0 16,22 0-16,-22 0 0,0 1 15,0-1-15,0 0 0,0 0 16,0 0-16,0 0 0,0 1 16,-22-22-16,22 21 31,-21-21-31,21-21 31,0-1-31,0 1 0,0 0 16,0 0-16,0 0 15,0 0-15,0-1 0,21 1 16,-21 0-16,22 0 0,-1 0 16,-21 0-16,21 21 0,-21-22 0,21 22 15,0 0-15,0 0 16,1 0-16,-1 0 0,0 0 15,-21 22-15,0-1 16</inkml:trace>
  <inkml:trace contextRef="#ctx0" brushRef="#br0" timeOffset="58134.79">1503 8954 0,'0'0'0,"42"-22"16,-21 22-1,0 0 1,1 0-16,-1 0 16,-21 22-16,21-1 0,0-21 15,-21 21-15,0 0 0,0 0 0,0 0 16,21 1-16,-21-1 0,0 0 16,0 0-16,0 0 0,0 0 15,0 1-15,0-44 78,0 1-78,0 0 16,0 0-16,0 0 0,0 0 16,0-1-16,0 1 0,21 0 15,-21 0-15,22 21 0,-22-21 0,21 0 16,0 21-16,-21-22 0,21 22 15,0-21-15,0 21 0,1 0 16,-1 0-16,0 0 16,-21 21-1,0 1-15</inkml:trace>
  <inkml:trace contextRef="#ctx0" brushRef="#br0" timeOffset="59323.23">2053 9102 0,'0'-21'16,"0"-1"-16,21 22 0,-21-21 16,21 21-16,-21-21 15,0 0-15,0 0 16,0 0-16,0-1 15,0 1-15,-21 21 16,0 0-16,0 0 16,0 0-16,21 21 15,-21-21-15,-1 22 0,22-1 16,0 0-16,-21 0 0,21 0 0,-21-21 16,21 21-16,0 1 0,0-1 15,0 0-15,0 0 0,0 0 0,0 0 16,0 1-16,0-1 15,21-21 1,0 0 0,1 0-1,-22-21-15,21 21 0,-21-22 16,21 22-16,-21-21 0,21 0 0,-21 0 16,0 0-16,21 0 15,-21-1-15,21 22 0,-21-21 0,0 0 16,0 0-16,0 0 15,0 42 17,0 0-17,0 0-15,0 0 0,0 1 16,0-1-16,0 0 0,0 0 16,22 0-16,-1 0 15,0 1 1,0-22-16,0 0 15,0 0-15,1 0 0,-1 0 16,0 0-16,0-22 0,0 22 16,0-21-16,1 21 0,-1-21 0,0 0 15,0 21-15,0-21 0,-21 0 16,21-1-16,1 1 0,-22 0 0,21 0 16,-21 0-16,0 0 15,21 21-15,-21-22 0,0 44 47,0-1-47,0 0 16,0 0-16,0 0 15,0 0-15,0 1 16,0-1-16,21-21 16,-21 21-16,21-21 15,0 0-15,1 0 0,-1 0 0,0 0 16,0 0-16,0 0 0,0 0 15,1 0-15,-1-21 0,0 21 16,-21-21-16,21-1 0,-21 1 16,0 0-16,0 0 15,0 0-15,0 0 16,0-1 0,0 44 15,0-1-31,0 0 0,0 0 15,-21 0-15,21 0 0,0 1 16,0 20-16,0-21 0,0 0 0,-21 22 16,21-22-16,0 0 0,0 21 15,-21 1-15,21-22 0,0 21 0,0 0 16,0-20-16,0 20 0,0 0 0,0 1 16,-22-22-16,22 21 0,0-21 15,0 22-15,0-22 0,0 0 16,0 0-16,0 0 0,-21-21 0,21 21 15,0 1-15,0-1 16,-21-21-16,0 0 16,0 0-16,0 0 15,-1 0-15,1 0 0,0 0 16,0 0-16,0 0 0,0-21 16,-1 21-16,1-22 0,0 22 0,0-21 15,0 21-15,0-21 16,-1 0-16,1 21 0</inkml:trace>
  <inkml:trace contextRef="#ctx0" brushRef="#br0" timeOffset="59846.96">487 9017 0,'21'0'46,"0"0"-46,0 0 0,0 0 0,1 0 16,-1 0-16,21 0 0,-21-21 16,22 21-16,-22 0 0,21 0 0,-21 0 15,22 0-15,-22-21 0,0 21 16,0 0-16,0-21 16,0 21-1,-21 21 1,0 0-1,0 0-15</inkml:trace>
  <inkml:trace contextRef="#ctx0" brushRef="#br0" timeOffset="60763.54">1164 9779 0,'0'0'15,"21"-21"-15,-21 0 0,0 0 0,0-1 0,0-20 16,0 21-16,0 0 0,0 0 16,0-1-16,0 1 0,0 0 15,0 42 32,0 0-47,0 1 0,0-1 16,0 0-16,0 0 0,0 0 15,0 22-15,0-22 0,0 21 0,0-21 16,0 0-16,0 22 0,0-22 16,0 0-16,-21 0 0,0 0 0,21 1 15,-21-1-15,21 0 0,-21 0 16,-1-21-16,1 0 31,0 0-31,0 0 16,21-21-16,-21 0 0,21 0 15,0-1-15,-21 1 16,21 0-16,0 0 0,-22 0 0,22 0 16,0-1-16,0 1 15,0 0-15,0 0 16,22 21-16,-1 0 16,-21 21-16,21 0 15,0 0-15,-21 1 0,21-1 16,-21 0-16,21 0 15,1 0-15,-1 0 0,0-21 16,-21 22-16,21-22 16,0 0-16,0 0 0,1 0 15,-1 0-15,0 0 0,0 0 16,0 0-16,0-22 0,1 22 16,-1-21-16,0 0 0,0 21 0,0-21 15,0 0-15,-21 0 0,0-1 16,0 1-16,0 0 0,0 0 0,0 0 15,0 0-15,0-1 16,0 44 15,0-1-31,0 0 0,0 0 16,0 0-16,0 0 0,0 1 16,0-1-16,0 0 15,0 0-15,0 0 16,0 0-1,0-42 17,0 0-17,0 0-15,0 0 0</inkml:trace>
  <inkml:trace contextRef="#ctx0" brushRef="#br0" timeOffset="60947.43">1587 9546 0,'-21'0'0,"0"0"15,0 0 1,21 21 15,21-21-15</inkml:trace>
  <inkml:trace contextRef="#ctx0" brushRef="#br0" timeOffset="61443.17">1820 9716 0,'21'0'0,"1"-22"15,-22 1 1,0 0 0,-22 21 15,1 0-31,0 21 0,21 0 0,-21-21 16,0 22-16,0-1 0,21 0 15,-22 0-15,22 0 16,0 0-16,0 1 15,0-1-15,22-21 16,-1 0-16,-21 21 0,21 0 0,0-21 16,0 0-16,-21 21 0,21-21 15,1 0-15,-22 21 0,21 1 16,-21-1-16,0 0 31,-21-21-15,-1 21-16,1-21 15,0 0-15,0 0 0,0 0 0,0 0 16,-1 0-16,1 0 16,0 0-16,21-21 15,0 0-15,0 0 16,0-1 15,21 22-31,0-21 0,-21 0 0,22 21 16</inkml:trace>
  <inkml:trace contextRef="#ctx0" brushRef="#br0" timeOffset="61787.97">2222 9440 0,'0'0'0,"0"-21"16,-21 42 15,21 1-31,-21-1 16,21 0-16,0 0 0,-21 0 0,21 0 15,0 22-15,0-22 0,0 21 0,-21-21 16,21 22-16,0-22 16,-21 0-16,21 21 0,0-20 0,0-1 15,0 0-15,0 21 0,0-21 16,0 1-16,0-1 0,0 0 15,21-21 1,0 0 0,0 0-16,0 0 15,0 0-15,-21-21 0,22 0 16,-22-1-16,21 1 16</inkml:trace>
  <inkml:trace contextRef="#ctx0" brushRef="#br0" timeOffset="61987.86">2032 9673 0,'21'0'47,"0"-21"-47,0 21 16,1 0-16,-22-21 0,21 21 0,0-21 15,0 21-15,0 0 0,0-21 0,1 21 16,-1-22-16</inkml:trace>
  <inkml:trace contextRef="#ctx0" brushRef="#br0" timeOffset="62738.42">5228 9440 0,'0'0'16,"0"-21"-16,0 0 15,0 0-15,0 0 16,0 0-16,0-1 0,0 1 16,0 0-16,0 0 15,21 21-15,-21 21 31,21 0-31,-21 0 16,22 1-16,-22 20 0,0-21 16,0 21-16,0 1 0,21-1 0,-21 0 15,21 1-15,-21-1 0,0 0 0,0 1 16,0-22-16,0 21 0,21-21 16,-21 1-16,0-1 0,21 0 15,-21 0-15,0 0 0,21-21 16,1 0-1,-1-21 1,0 0-16,0 0 0</inkml:trace>
  <inkml:trace contextRef="#ctx0" brushRef="#br0" timeOffset="63015.51">5821 9250 0,'0'0'0,"0"-21"0,0 0 0,0-1 15,0 44 1,-21-1 0,21 0-16,-22-21 0,1 42 0,0-21 15,0 1-15,0 20 0,21-21 0,-21 0 16,-1 22-16,1-1 0,21-21 16,0 21-16,-21-20 0,0-1 0,21 21 15,0-21-15,-21 0 0,21 1 0,0-1 16,0 0-16,0 0 0,0 0 15,0 0 1,21-21 0,0 0-16,0 0 0,-21-21 15,21 21-15</inkml:trace>
  <inkml:trace contextRef="#ctx0" brushRef="#br0" timeOffset="63419.59">5842 9694 0,'21'0'0,"0"0"15,0 0-15,1 0 0,-1 0 16,0-21-16,0 21 0,0 0 16,0-21-16,1 21 0,-1-21 15,0 0-15,0 21 0,0-21 16,0-1-16,-21 1 15,22 21-15,-22-21 0,0 0 16,-22 21 0,1 0-16,0 0 0,0 0 0,0 0 15,0 0-15,-1 0 0,1 0 16,21 21-16,-21 0 0,0 0 16,21 1-16,-21-1 0,21 0 0,0 0 15,0 0-15,0 0 0,0 1 16,0-1-16,0 0 0,21 0 0,0 0 15,0-21-15,0 21 16,1-21-16,-1 0 0,0 0 16,0 0-16,0 0 0,0 0 0,1 0 15,-1 0-15,0 0 16,0-21-16,0 0 0,0 21 0,1-21 16,-1 0-16,-21 0 0</inkml:trace>
  <inkml:trace contextRef="#ctx0" brushRef="#br0" timeOffset="63679.44">6583 9356 0,'-21'0'16,"21"21"-16,-22-21 0,1 21 15,21 0-15,-21 0 0,0 1 16,21-1-16,-21 0 0,21 0 15,0 0-15,0 0 0,0 1 0,0-1 16,0 0-16,0 0 0,0 0 16,0 0-16,0 1 0,21-22 31,0 0-31,0 0 16,0 0-16,1-22 0,-1 22 15,0-21-15</inkml:trace>
  <inkml:trace contextRef="#ctx0" brushRef="#br0" timeOffset="64003.25">7091 8975 0,'0'0'16,"0"-21"-16,0-22 15,-21 22-15,-1 21 16,1 21-16,0 0 15,21 1-15,0-1 0,-21 21 16,21-21-16,-21 22 0,21-1 0,-21 0 16,21 1-16,0-1 0,0 0 0,0 1 15,0-1-15,-22 0 0,22 1 0,0-1 16,-21 0-16,21-21 0,0 22 16,0-1-16,0-21 0,0 22 0,0-22 15,0 0-15,0 0 0,0 0 0,0 0 16,0 1-1,21-22-15,1 0 0,-1 0 0,0 0 16,0-22-16,0 1 0,0 21 16,1-21-16,-1 0 0,0 0 15</inkml:trace>
  <inkml:trace contextRef="#ctx0" brushRef="#br0" timeOffset="64396.91">7281 9419 0,'-42'21'16,"21"1"-16,0-1 0,-1 0 0,22 0 15,0 0-15,0 0 0,0 1 0,0-1 16,0 0-16,0 0 16,0 0-16,0 0 0,0 1 0,22-22 15,-1 21-15,0-21 16,0 0-16,0 0 0,0 0 0,1 0 15,-1 0-15,0 0 0,0 0 16,0 0-16,0-21 0,1-1 0,-1 1 16,-21 0-16,21 21 0,-21-21 15,0 0-15,0 0 0,0-1 0,0 1 16,0 0-16,0 0 0,0 0 16,-21 0-16,0-1 0,-1 22 15,1-21-15,21 0 0,-21 21 0,0 0 0,0 0 16,0 0-16,-1 0 15,22 21 1,0 0 0,0 1-16,0-1 15,22-21-15,-1 0 0,-21 21 16</inkml:trace>
  <inkml:trace contextRef="#ctx0" brushRef="#br0" timeOffset="64859.1">7726 9483 0,'0'0'0,"0"-21"16,0-1-16,0 1 15,21 21 16,0 0-15,0 0-16,0 21 16,-21 1-16,0-1 0,22 0 0,-22 0 15,21 0-15,-21 0 0,0 22 0,0-22 16,0 0-16,0 0 0,0 0 16,0 1-16,0-1 0,0 0 0,0 0 15,0 0 1,-21-21-1,21-21 1,0 0 0,0 0-16,0 0 15,21-1-15,0 1 0,-21 0 0,21 0 16,-21 0-16,21 0 0,0-1 16,1-20-16,-22 21 0,21 0 0,0 0 15,-21-1-15,0 1 0,21 21 16,-21-21-16,21 0 0,-21 0 15,0 0 1,-21 21-16</inkml:trace>
  <inkml:trace contextRef="#ctx0" brushRef="#br0" timeOffset="65166.93">6858 9208 0,'0'0'0,"21"0"31,0 0-31,0 0 0,1 0 16,-1 0-16,21 0 0,-21 0 0,22 0 15,-22 0-15,21 0 0,0-22 16,-20 22-16,20 0 0,-21 0 0,21-21 15,-20 21-15,-1 0 0,0 0 0,0 0 16,0-21-16,0 21 0,1 0 16</inkml:trace>
  <inkml:trace contextRef="#ctx0" brushRef="#br0" timeOffset="66268.14">10858 8996 0,'0'0'0,"0"-21"0,0 0 16,0-1-16,0 44 31,0-1-31,0 0 15,0 0-15,0 21 0,0 1 0,0-1 16,0 0-16,0 1 0,0-22 0,-21 21 16,0 1-16,0-1 0,21 0 15,-21 1-15,0-22 0,-1 21 0,1 0 16,0-20-16,0-1 0,0 0 0,0 0 16,-1 0-16,22 0 0,-21-21 15,0 0-15,0 0 16,21-21-1,0 0-15,0 0 16,0 0-16,0 0 0,0-1 16,0 1-16,0-21 0,0 21 0,0 0 15,0-22-15,0 22 0,0 0 0,0-21 16,21 20-16,-21 1 0,21 0 0,0 0 16,1 21-1,-1 21-15,0 0 16,-21 0-16,21 1 0,-21-1 0,21 0 15,-21 21-15,21-21 0,-21 22 0,22-22 16,-22 0-16,21 21 0,-21-20 16,21-1-16,0 0 0,-21 0 15,21 0-15,0-21 0,1 21 0,-1-21 16,0 0-16,0 0 0,0 0 16,0 0-16,1 0 0,-1 0 15,0 0-15,0-21 0,0 0 0,0 0 16,-21 0-16,0 0 0,22-1 0,-22 1 15,0 0-15,0 0 0,0 0 0,0 0 16,0-1-16,0 1 16,0 0-16,0 42 31,0 0-31,0 1 0,0-1 16,0 0-16,0 0 15,0 0-15,0 0 0,0 1 16,0-1-16,0 0 0,0 0 15,-22-21 1,22-21 15,0 0-31</inkml:trace>
  <inkml:trace contextRef="#ctx0" brushRef="#br0" timeOffset="66462.94">11261 9250 0,'0'-21'0,"0"42"0,-22-42 31,1 21-15,21 21-16,-21-21 0,21 21 16,0 0-1,21-21-15,0 0 16,1 21-16,-1-21 0,0 0 15,0 0-15</inkml:trace>
  <inkml:trace contextRef="#ctx0" brushRef="#br0" timeOffset="66971.64">11578 9356 0,'-42'0'16,"21"0"-1,-1 0-15,22 21 0,-21-21 16,21 21-16,0 0 0,0 0 16,0 1-16,0-1 0,0 0 15,0 0-15,0 0 0,0 0 0,0 1 16,0-1-16,0 0 16,-21 0-16,0 0 15,0-21 1,0 0-1,21-21 1,0 0 0,0 0-16,0 0 0,0-1 15,0 1-15,0-21 0,21 21 0,0 0 16,0-1-16,0 1 0,0-21 0,1 21 16,-1 0-16,21-1 0,-21 22 0,0-21 15,1 21-15,-1 0 0,0 0 16,0 0-16,-21 21 15,0 1-15,21-1 0,-21 0 16,0 0-16,0 0 0,0 0 0,0 1 16,0-1-16,0 0 0,0 0 0,0 0 15,0 0-15,-21 1 0,21-1 16,0 0-16,-21 0 0,0 0 16,21-42 30,0 0-46,21 0 0</inkml:trace>
  <inkml:trace contextRef="#ctx0" brushRef="#br0" timeOffset="67619.28">11959 9081 0,'0'0'0,"0"-22"16,0 44 15,0-1-31,0 0 0,-21 0 0,21 0 16,0 22-16,0-22 0,0 21 15,-21-21-15,21 22 0,0-1 0,-21-21 16,21 21-16,0-20 0,0 20 0,0-21 16,0 0-16,0 0 0,-22 1 15,22-1-15,0 0 0,0 0 16,0-42 15,0 0-15,0 0-16,0-1 0,0 1 15,0 0-15,0 0 0,0 0 0,0 0 16,0-1-16,22 1 0,-22 0 16,21 0-16,0 0 0,0 0 15,0-1-15,0 22 0,1-21 0,-1 0 16,0 21-16,0 0 0,0 0 0,0 0 0,1 0 15,-1 0-15,0 0 16,-21 21-16,0 0 0,0 1 16,0-1-16,0 0 15,-21-21-15,0 21 0,-1-21 0,1 21 16,0-21-16,0 0 0,0 0 0,0 21 16,-1-21-16,1 0 0,0 0 15,0 0-15,0 0 16,21 22 31,0-1-47,21 0 15,0-21-15,-21 21 0,21-21 16,0 21-16,-21 0 0,22-21 16,-1 0-16,-21 22 0,21-22 0,-21 21 15,21-21-15,0 0 16,0 0-1,1 0-15,-1 0 0,0 0 16,0 0-16,0 0 0,0 0 16,1 0-16</inkml:trace>
  <inkml:trace contextRef="#ctx0" brushRef="#br0" timeOffset="68004.57">12361 9504 0,'21'0'16,"1"0"0,-1 0-16,-21-21 0,21 21 15,0 0-15,0-21 0,0 21 16,1-22-16,-1 22 0,-21-21 16,21 0-16,-21 0 15,0 0-15,-21 21 31,0 0-15,-1 0-16,1 21 0,0-21 16,21 21-16,0 0 0,-21 0 0,21 1 15,-21-1-15,21 0 0,0 0 0,0 0 16,0 0-16,0 1 0,0-1 16,0 0-16,0 0 0,0 0 15,21-21-15,0 0 0,0 0 16,0 0-16,1 0 0,-1 0 15,0 0-15,0 0 0,0 0 16,0 0-16,22 0 0,-22-21 0,0 21 16,0-21-16,22 21 0,-22-21 15</inkml:trace>
  <inkml:trace contextRef="#ctx0" brushRef="#br0" timeOffset="68551.39">13144 9377 0,'0'0'0,"-21"0"16,0 0-16,0 0 0,0 0 16,0 0-16,-1 0 0,1 0 0,0 0 15,0 0-15,0 21 0,0-21 16,-1 21-16,1 0 0,0 1 0,0-1 16,21 0-16,0 0 0,-21 0 15,21 0-15,-21 1 0,21-1 0,0 0 16,0 0-16,0 0 0,0 0 0,0 1 15,21-1-15,0-21 16,0 0-16,0 0 0,0 0 16,1 0-16,-1 0 0,0 0 15,0 0-15,0-21 0,0 21 0,1-22 16,-22 1-16,21 0 0,0 0 0,0 0 16,-21-22-16,21 22 0,-21 0 15,21-21-15,1-1 0,-22 22 16,0-21-16,0 0 0,21-1 0,-21 22 15,21-21-15,-21-1 0,21 1 0,-21 0 16,0 21-16,0-22 0,0 22 0,0 0 16,0 0-16,0 42 31,0 0-31,0 0 0,-21 0 0,21 22 16,0-22-16,-21 21 0,0 1 0,-1-22 15,22 21-15,-21 0 0,21-20 0,0 20 16,-21 0-16,21-21 0,0 22 15,-21-22-15,21 21 0,0-21 0,0 1 16,0-1-16,0 0 0,0 0 0,0 0 16,21 0-16,0 1 0,0-22 15,1 0-15,-1 0 16,0 0-16,0 0 0,0 0 16,0 0-16,22-22 0,-22 22 0,21-21 15</inkml:trace>
  <inkml:trace contextRef="#ctx0" brushRef="#br0" timeOffset="69274.95">13928 9144 0,'0'0'0,"-22"0"0,1 0 15,0 0 1,21 21-16,0 0 15,-21 1-15,21-1 0,-21 0 0,21 0 16,-21 0-16,21 0 0,0 22 0,0-22 16,-22 21-16,22-21 0,-21 1 0,21 20 15,0-21-15,-21 21 0,0-20 0,0-1 16,21 0-16,-21 0 0,21 0 16,-22 0-16,1 1 0,21-1 15,-21-21-15,21-21 47,0-1-47,0 1 16,0 0-16,0 0 0,0 0 0,21 0 15,-21-22-15,0 22 0,21 0 0,-21 0 16,22 0-16,-22-1 0,21 22 0,-21-21 16,21 42 15,-21 1-31,0-1 15,0 0-15,21 0 0,-21 0 16,0 0-16,0 1 16,21-1-16,0 0 0,1-21 31,-1 0-31,0 0 16,0 0-1,0-21-15,-21 0 0,21-1 16,-21 1-16,22 0 0,-1 0 0,-21 0 15,0 0-15,21 21 0,-21-22 0,21 1 16,-21 0-16,0 0 16,0 42-1,0 0 1,0 0-16,0 1 16,0-1-16,-21 0 0,21 0 0,0 0 15,-21 0-15,21 1 0,0-1 0,0 0 16,0 0-16,0 0 15,0-42 32,21 0-47,-21 0 0,0 0 0,21 21 16,0-22-16</inkml:trace>
  <inkml:trace contextRef="#ctx0" brushRef="#br0" timeOffset="69439.86">14097 9208 0</inkml:trace>
  <inkml:trace contextRef="#ctx0" brushRef="#br0" timeOffset="69871.34">14457 9292 0,'0'0'0,"-21"0"16,-1 0-1,1 0-15,0 0 0,-21 0 16,21 0-16,-1 0 0,1 0 0,0 0 16,0 21-16,0-21 0,0 22 15,21-1-15,0 0 16,0 0-16,0 0 16,0 0-1,21-21-15,0 22 0,0-22 16,0 21-16,0 0 0,1 0 15,-1-21-15,-21 21 0,0 0 16,0 1 0,-21-22-1,-1 21-15,1-21 16,0 0-16,0 0 0,0 0 0,0 0 16,-1 0-16,1 0 15,0 0-15,0 0 16,21-21-1,21-1 1,0 1-16,0 21 16,1-21-16,-1 21 0</inkml:trace>
  <inkml:trace contextRef="#ctx0" brushRef="#br0" timeOffset="70203.14">14647 9144 0,'0'0'0,"0"-21"0,21 21 0,-21-21 16,0 0 0,0 42 15,-21 0-31,21 0 16,-21 0-16,21 0 0,0 1 0,-21-1 15,0 0-15,21 0 0,-21 0 16,21 22-16,0-22 0,-22 0 0,1 0 15,21 21-15,0-20 0,0-1 0,0 21 16,0-21-16,0 0 0,0 1 0,0-1 16,0 0-16,0 0 0,0 0 15,21 0 1,1-21-16,-1 0 0,0 0 16,0 0-1,-21-21-15,21 21 0,-21-21 0,0 0 16,21 0-16,1 0 0</inkml:trace>
  <inkml:trace contextRef="#ctx0" brushRef="#br0" timeOffset="70427.55">14478 9398 0,'21'0'31,"0"0"-31,0 0 16,1 0-16,-1 0 15,0 0-15,-21-21 32,0 0-32</inkml:trace>
  <inkml:trace contextRef="#ctx0" brushRef="#br0" timeOffset="71415.67">14605 6837 0,'0'21'47,"-21"-21"-47,21 21 0,-21-21 15,21 21-15,-22 1 0,1-1 16,0 21-16,0-21 16,21 0-16,-21 22 0,0-22 0,-1 21 15,-20 1-15,21-1 0,0 0 0,-22 1 16,22-1-16,-21 0 0,0-21 0,-1 22 15,1-1-15,0 0 0,-1 1 0,1-1 16,-22 0-16,22 1 0,0-1 0,-22 0 16,22 1-16,-22 20 0,22-20 15,-21-1-15,-1 0 0,1 22 0,-1-22 16,1 0-16,-1 22 0,1-22 0,-1 1 16,1-22-16,-1 21 0,22 0 0,-22-20 15,22-1-15,0 0 0,-1 0 0,22 0 16,-21 0-16,21 1 0,-1-22 15,22 21-15,-21-21 16,21-21 15,0-1-15,21 1-16,-21 0 0,0 0 16</inkml:trace>
  <inkml:trace contextRef="#ctx0" brushRef="#br0" timeOffset="71875.42">12742 8149 0,'0'-21'16,"0"42"30,0 0-46,0 1 16,0-1-16,0 0 0,0 0 16,0 0-16,-21 0 0,21 1 0,-21-1 15,21 0-15,0 0 0,0 0 16,-21-21-16,21 21 0,-21 1 0,21-1 16,-22-21-16,22 21 0,0 0 15,-21-21-15,21 21 16,0 0 15,21-21-31,1 0 0,-1 22 16,0-22-16,21 0 0,-21 0 15,22 21-15,-1-21 0,0 0 0,22 0 16,-22 0-16,22 0 0,-22 0 0,22 0 16,-22 0-16,0 0 0,1 0 0,-1 0 15,-21 0-15,21 0 0,-20 0 16,-1 0-16,0 0 15,0 0-15,0 0 32,0 0-32,1-21 0</inkml:trace>
  <inkml:trace contextRef="#ctx0" brushRef="#br0" timeOffset="72607.41">16933 7027 0,'0'0'0,"-21"0"0,21-21 0,-21 0 15,21 0-15,0 0 16,0 0-16,0-1 0,0 1 15,0 0 1,-21 21 15,21 21-15,0 0-16,0 1 0,0 20 16,0-21-16,0 21 0,0 1 0,0 20 15,0-20-15,21 20 0,-21 1 16,21-1-16,0 1 0,0-1 0,-21-21 15,22 22-15,-1-1 0,0-20 16,0 20-16,0-20 0,0-1 0,-21 0 0,22 1 16,-1-1-16,0 0 0,-21 1 0,21-22 15,-21 21-15,21-21 0,-21 0 16,0 1-16,0-1 0,0 0 16,0 0-16,0 0 0,0 0 31,0-42-16,-21 21 1,0-21-16</inkml:trace>
  <inkml:trace contextRef="#ctx0" brushRef="#br0" timeOffset="72902.5">16933 8107 0,'0'21'16,"0"0"0,21-21-16,1 21 0,-1 1 15,0-22-15,0 21 0,0-21 16,0 21-16,1 0 0,-1-21 16,0 21-16,0 0 0,0-21 0,-21 22 15,21-22-15,1 0 0,-1 21 0,0-21 16,0 21-16,0-21 15,0 0 17,-21-21-17,0 0-15,22 21 0,-22-22 16,0 1-16</inkml:trace>
  <inkml:trace contextRef="#ctx0" brushRef="#br0" timeOffset="73091.09">17589 7959 0,'0'0'0,"0"21"16,0 0-1,-21 0-15,0 0 0,0-21 16,0 22-16,0-1 0,21 0 0,-22 0 16,1-21-16,21 21 0,-21 0 0,0-21 15,21 22-15,0-1 0,-21-21 0,21 21 16,-21-21-16,-1 0 0,22 21 0,-21-21 15,0 0-15,0 21 0</inkml:trace>
  <inkml:trace contextRef="#ctx0" brushRef="#br0" timeOffset="73819.67">16065 8911 0,'0'0'0,"0"-21"0,0 0 16,0 0-16,-21 0 16,21-1-16,-21 22 0,21-21 15,-21 21 1,0 0-1,0 0-15,21 21 16,0 1-16,0-1 0,-22 0 0,22 21 16,0 1-16,0-1 0,0 0 0,0 1 15,0-1-15,0 0 0,0 22 16,0-22-16,0 0 0,0 1 0,0-1 16,-21 0-16,21 1 0,0-22 15,0 21-15,0 1 0,0-1 0,0-21 16,0 21-16,0-20 0,0-1 0,0 0 15,0 0-15,0 0 0,0 0 16,0-42 31,0 0-47,0 0 0,0 0 16,0 0-16,0-1 0,0-20 0,0 21 15,0 0-15,0-22 0,0 1 0,21 21 16</inkml:trace>
  <inkml:trace contextRef="#ctx0" brushRef="#br0" timeOffset="75043.24">16002 8890 0,'0'0'0,"0"-21"0,-21 0 16,21 0-16,0-1 15,-21 22 1,42 0 15,0 0-31,0 0 16,0 0-16,22 0 0,-1 0 0,0 0 15,1 0-15,-1 0 0,21 0 16,1 0-16,-1 0 0,1 0 0,-1 0 16,22 0-16,-21 0 0,20 0 0,1 0 15,0 0-15,-1 0 0,1 0 16,21 0-16,0 0 0,-22 0 0,22 0 15,-21 0-15,21 0 0,-22 0 0,22 0 16,0 0-16,-21 0 0,42 0 0,-22 0 16,1 0-16,0 0 0,0 0 15,0 0-15,0 0 0,-22 0 0,22 0 16,0 0-16,0 0 0,0 0 0,-22 0 16,22 0-16,0 0 0,0 0 15,-22-21-15,22 21 0,-21 0 16,0 0-16,20 0 0,-20 0 0,0 0 15,21 0-15,-22 0 0,1 0 0,0 21 16,-1-21-16,1 0 0,-22 22 0,22-1 16,-21-21-16,20 0 0,-20 0 15,20 21-15,-20-21 0,21 0 0,-22 0 16,22 0-16,-22 0 0,1 0 0,-1 0 16,1 0-16,-22 0 0,22 0 0,-22 0 15,0 0-15,1 0 0,-22 0 16,21 0-16,-21 0 0,0 0 15,1 0-15,-1 0 16,-21 21 15,0 0-31,0 0 16,0 1-16,-21-1 0,-1 21 0,22-21 16,0 0-16,0 22 0,-21-22 0,0 21 15,21-21-15,-21 22 0,21-1 0,0-21 16,-21 22-16,21-1 0,-21 0 15,21-21-15,-22 43 0,22-43 0,0 43 16,0-22-16,-21 0 0,21-21 0,-21 22 16,21-1-16,-21 0 0,21-20 15,0 20-15,0-21 0,0 0 0,-21 22 16,21-22-16,-21 0 0,21 0 16,-22-21-16,22 21 0,0 0 0,0 1 15,-21-1-15,0-21 0,0 0 16,21 21-16,-21-21 0,0 0 0,-1 0 15,-20 0-15,21 0 0,0 0 0,-22 0 16,1 0-16,0 0 0,21 0 16,-43 0-16,22 0 0,-1 0 0,1 0 15,-21 0-15,20 0 0,-20-21 0,-1 21 16,1 0-16,-1 0 0,1-21 16,-22 21-16,0 0 0,1 0 0,-1-22 0,-21 22 15,22 0-15,-1 0 0,0 0 16,-21-21-16,22 21 0,-22 0 0,21-21 15,-21 21-15,1 0 0,-1 0 16,0 0-16,0 0 0,0 0 0,0 0 16,1 0-16,-1-21 0,0 21 0,0 0 15,0 0-15,0 0 0,1 0 0,20 0 16,-21 0-16,21 0 0,1 0 0,-1 0 16,22 0-16,-22 0 0,0 0 0,22 0 15,-22 0-15,0 0 0,1-21 16,-1 21-16,0 0 0,1 0 0,-1 0 15,0-21-15,-20 21 0,20 0 16,0 0-16,-21-22 0,22 22 0,-1 0 16,0 0-16,1-21 0,-1 21 0,0 0 15,22 0-15,-1 0 0,1 0 0,21-21 16,-22 21-16,22 0 0,-1 0 0,1 0 16,0 0-16,-1 0 0,1 0 0,21 0 15,-21 0-15,20 0 0,1 0 16,0 0-16,0 0 15,21-21 1,0 0 0,21 21-1,0 0-15,0 0 0,-21-21 0,22 21 16,-1-22-16,0 22 0,0-21 16,21 0-16,-20 21 0</inkml:trace>
  <inkml:trace contextRef="#ctx0" brushRef="#br0" timeOffset="75344.07">16404 9102 0,'0'0'0,"0"-85"16,0 64-16,0 0 15,-21 21-15,0 21 16,21 0-1,-21 0-15,21 22 0,0-1 0,0-21 16,0 21-16,0 1 0,0-1 16,0 0-16,0 1 0,0-1 0,0 0 15,0 1-15,0-1 0,21 0 0,-21 1 16,0-1-16,0-21 0,0 22 0,0-22 16,0 0-16,0 0 0,0 0 0,0 0 15,0-42 16</inkml:trace>
  <inkml:trace contextRef="#ctx0" brushRef="#br0" timeOffset="75642.89">16298 9250 0,'0'0'0,"0"-42"0,0-22 15,0 43 1,0 0-16,0 0 0,0-1 0,0 1 15,21 21-15,1-21 0,-1 21 0,21 0 16,-21 0-16,0 0 0,22 0 16,-22 0-16,21 0 0,-21 0 0,22 21 15,-22 0-15,0 1 0,0 20 16,0-21-16,-21 0 0,0 0 0,0 1 16,0 20-16,0-21 0,0 0 0,-21 0 15,-21-21-15,21 22 0,0-1 0,-22 0 16,22-21-16,-21 21 0,21-21 0,-1 0 15,1 21-15,0-21 0,0 0 16,42 0 0,0 0-1,0-21-15,1 21 0</inkml:trace>
  <inkml:trace contextRef="#ctx0" brushRef="#br0" timeOffset="76488.92">16679 9462 0,'0'0'0,"21"0"15,1 0 1,-1 0-16,0-22 0,0 1 16,0 21-16,0-21 0,1 21 15,-22-21-15,0 0 0,21 21 0,-21-21 16,0-1-16,0 1 15,0 0 1,-21 21-16,-1 0 0,1 0 16,0 0-16,0 0 0,0 21 15,0 0-15,21 1 0,-22-22 16,22 21-16,0 0 0,-21 0 0,21 0 16,0 0-16,0 1 0,-21-1 0,21 0 15,0 0-15,0 0 0,0 0 16,0 1-16,0-1 0,21 0 15,0 0-15,1-21 0,-22 21 16,21-21-16,0 0 0,0 0 16,0 0-16,0 0 0,1 0 15,-1 0-15,-21-21 0,21 21 0,0-21 16,0 0-16,0 21 0,1-21 16,-1-1-16,0 1 0,0 0 0,0 0 15,-21 0-15,0 0 0,0-1 0,0 1 16,0 0-16,0 0 0,0 0 0,0 0 15,-21 21 1,0 0 0,0 21-16,21 0 15,0 0-15,0 0 16,0 0-16,0 1 0,0-1 16,0 0-16,21-21 0,-21 21 15,0 0-15,21-21 0,-21 21 0,0 1 16,21-1-1,0-21-15,1 0 32,-1 0-32,0 0 15,-21-21-15,21 21 0,0-22 16,0 1-16,-21 0 0,22 0 16,-1 0-16,-21 0 0,0-1 15,21 1-15,-21 0 0,0 0 16,21 21-1,-21 21 17,0 0-32,0 0 0,0 1 15,0-1-15,-21-21 0,21 21 0,0 0 16,0 0-16,0 0 0,0 1 16,0-1-1,0-42 16,0-1-15,0 1-16,0 0 0</inkml:trace>
  <inkml:trace contextRef="#ctx0" brushRef="#br0" timeOffset="76654.84">17357 9229 0,'-22'0'15,"1"0"-15,0 0 16,0 0 0,21 21-1,21-21 1,0 0-16</inkml:trace>
  <inkml:trace contextRef="#ctx0" brushRef="#br0" timeOffset="77079.11">17568 9335 0,'0'0'16,"-21"0"-16,0 0 0,0 21 0,0-21 16,-1 21-16,22 0 0,-21-21 0,0 21 15,21 0-15,-21 1 0,21-1 16,0 0-16,0 0 0,0 0 0,0 0 15,0 1-15,0-1 0,0 0 16,0 0-16,21-21 16,0 0-16,0 0 0,1 0 15,-1 0-15,0 0 0,0 0 16,0 0-16,0 0 0,1-21 16,-22 0-16,21 0 0,-21-1 15,21 22-15,-21-21 0,0 0 0,0 0 16,0 0-16,0 0 0,0-1 0,0 1 15,-21 21-15,0-21 0,-1 0 16,22 0-16,-21 21 0,0 0 16,0-21-16,0 21 0,0 0 15,-1 0-15,22 21 32,0 0-32,22-21 15,-1 0 1,0 0-16,0 0 0</inkml:trace>
  <inkml:trace contextRef="#ctx0" brushRef="#br0" timeOffset="77455.16">17759 9356 0,'21'0'46,"-21"21"-46,0 0 0,21 0 16,-21 0-16,0 1 16,0-1-16,0 0 0,0 0 0,0 0 15,0 0-15,0 1 0,0-1 0,0 0 16,0 0-16,0 0 16,0-42 30,0 0-46,0 0 16,0 0-16,0-1 0,21 1 16,-21 0-16,21 0 0,-21 0 15,0 0-15,0-1 0,22 1 0,-22 0 16,21 21-16,-21-21 0,0 0 0,21 0 16,0 21-16,0 0 15,-21-22-15,21 22 16,1 0-16</inkml:trace>
  <inkml:trace contextRef="#ctx0" brushRef="#br0" timeOffset="78523.55">18161 9335 0,'0'21'46,"-21"0"-46,21 0 16,-21-21-16,21 21 0,-22 0 16,22 1-16,0-1 0,0 0 15,0 0-15,0 0 0,0 0 16,0 1-16,0-1 16,22-21 15,-1 0-31,0 0 0,0-21 15,0 21-15,-21-22 16,21 1-16,1 21 0,-1-21 0,0 0 16,0 0-16,0 0 0,-21-1 0,21-20 15,1 21-15,-1 0 0,0-22 0,-21 1 16,21 21-16,0-21 0,-21-1 0,21 22 16,-21-21-16,22 21 0,-22-22 0,0 22 15,0 0-15,0 0 16,0 42-1,0 0 1,-22 0-16,1 0 0,21 1 0,-21-1 16,21 21-16,0-21 0,-21 22 0,0-22 15,21 21-15,-21-21 0,21 0 16,0 22-16,-22-22 0,22 0 0,0 21 16,-21-20-16,21-1 0,0 0 0,0 0 15,0 0-15,0 0 0,0 1 0,21-1 16,1-21-16,-1 21 0,0-21 15,0 0-15,0 0 0,0 0 0,1 0 16,-1 0-16,0 0 0,0 0 16,-21-21-16,21 0 0,0 21 15,1-22-15,-22 1 0,21 0 16,0 0-16,-21 0 0,21 0 16,-21-1-16,0 44 46,0-1-30,0 0-16,0 0 16,0 0-16,0 0 0,0 1 15,0-1 1,21-21 0,0 0-16,1 0 15,-1 0-15,0 0 0,0 0 16,-21-21-16,21 21 0,-21-22 15,21 22-15,-21-21 0,0 0 16,0 0-16,0 0 16,0 42 31,0 0-32,-21 0-15,0 22 0,21-22 16,0 0-16,0 0 0,-21 21 0,21-20 15,-21 20-15,21-21 0,0 21 16,0-20-16,-21 20 0,21 0 0,0 1 16,0-22-16,0 21 0,0 0 15,0-20-15,0 20 0,0-21 0,-22 21 16,22-20-16,0-1 0,-21 21 0,21-21 16,0 0-16,-21 1 0,0-1 0,21 0 15,-21 0-15,21 0 0,0 0 0,-21 1 16,21-44 15,0 1-31,0 0 16,0 0-16,0 0 0,0 0 0,0-1 15,21 1-15,-21 0 16,0 0-16</inkml:trace>
  <inkml:trace contextRef="#ctx0" brushRef="#br0" timeOffset="78759.41">18521 9313 0,'-21'-21'16,"21"0"-16,0 0 16,21 21 15,0 0-31,0 0 0,0 0 15,0 0-15,1 0 0,-1 0 0,0 0 16,0 0-16,0 0 0,0-21 0,-21 0 16,0-1-1</inkml:trace>
  <inkml:trace contextRef="#ctx0" brushRef="#br0" timeOffset="78947.3">18309 9123 0,'0'0'0,"-21"0"0,0 0 15,21 21 1,-21-21-16</inkml:trace>
  <inkml:trace contextRef="#ctx0" brushRef="#br0" timeOffset="79931.67">19516 9102 0,'0'0'0,"-22"0"0,22-21 16,-21 21-16,0 0 16,0 0-16,0 0 0,0 21 15,-1-21-15,1 21 0,0 0 16,0 0-16,0 0 0,0 1 0,21 20 16,-22-21-16,1 21 0,0-20 0,21-1 15,0 21-15,0 0 0,0-20 0,0-1 16,0 21-16,0-21 0,0 0 0,0 22 15,0-22-15,21 0 0,0-21 16,1 21-16,-1 0 0,0-21 16,21 0-16,1 0 0,-22 0 0,21 0 15,0 0-15,-20 0 0,20 0 0,0-21 16,1 0-16,-1 0 0,0 0 0,-21 0 16,22-1-16,-22 1 0,0 0 15,0-21-15,0 21 0,-21-1 0,22-20 16,-22 21-16,0-21 0,0-1 0,0 22 15,0-21-15,-22-1 0,1 22 0,0-21 16,-21 21-16,21-22 0,-1 22 0,-20 0 16,0 0-16,21 21 0,-22 0 15,22 0-15,-21 0 0,21 0 0,-22 0 16,22 21-16,0-21 0,0 21 16,0 22-16,-1-22 0,22 0 0,-21 21 15,21-21-15,0 22 0,0-22 0,0 21 16,0-21-16,21 22 0,1-22 15,-1 21-15,0 1 0,0-22 0,0 21 16,22 0-16,-22-20 0,0 20 0,21-21 16,-21 21-16,1 1 0,-1-22 0,0 21 15,0-21-15,0 22 0,-21-22 0,0 21 16,0-21-16,0 22 0,0-22 0,-21 0 16,0 0-16,0 22 0,0-22 15,-1 0-15,-20 0 0,21 0 0,-21 0 16,-1-21-16,22 22 0,0-1 15,-21-21-15,20 21 0,1-21 0,21 21 16,-21-21-16,0 0 16,21-21-1,21 21-15,0-21 0,0 0 16,1 21-16,-1-22 0,0 1 0,0 0 16,21-21-16,-20 21 0,-1-1 15,21-20-15</inkml:trace>
  <inkml:trace contextRef="#ctx0" brushRef="#br0" timeOffset="81318.99">19960 9462 0,'0'0'0,"0"-22"16,0 44 15,0-1-31,0 0 0,-21-21 0,21 21 16,-21 0-16,21 22 0,0-22 0,0 0 15,0 0-15,-21 0 0,21 0 0,0 1 16,0-1-16,0 0 16,0 0-16,0 0 15,21-21 1,0 0-16,0 0 16,0-21-16,0 0 15,1 21-15,-22-21 0,21 0 16,-21-1-16,21 1 0,-21 0 0,0 0 15,21 0-15,0 0 0,-21-1 0,0 1 16,0 0-16,0 0 0,21 0 16,-21 42 31,0 0-47,0 0 0,-21 0 15,21 1-15,0-1 0,0 0 16,0 0-16,0 0 0,0 0 0,0 1 15,21-1-15,1-21 16,-22 21-16,21-21 0,0 0 16,0 0-16,0 0 15,0 0-15,1 0 0,-1 0 16,0 0-16,0-21 0,-21 0 16,21 21-16,0-22 0,1 1 0,-22 0 15,21 0-15,-21 0 0,21 0 16,-21-22-16,0 22 0,0 0 15,0 0-15,0 0 0,0-1 16,-21 22 15,0 22-31,-1-22 0,22 21 16,0 0-16,-21 0 0,0 0 0,21 0 16,-21 1-16,21-1 0,0 0 15,0 0-15,0 0 0,0 0 0,0 1 16,0-1-16,0 0 0,0 0 15,21-21-15,0 0 0,0 0 16,1 0-16,-1 0 0,0 0 16,0 0-16,0 0 0,0 0 0,1-21 15,-1 21-15,0-21 0,0 21 16,0-21-16,0-1 0,1 1 0,-1 0 16,0 0-16,-21 0 0,21 0 15,-21-1-15,0 1 0,21 0 16,-21 0-16,0 42 47,0 0-47,-21 0 0,21 1 15,0-1-15,0 0 0,0 0 0,0 0 16,0 0-16,0 1 0,0-1 16,0 0-16,21-21 31,0 0-31,1 0 0,-1 0 15,0 0-15,0 0 16,0 0-16,0-21 0,-21 0 16,22 21-16,-22-22 0,21 1 15,-21 0-15,21 0 0,-21 0 16,21 0-16,-21-1 0,0 1 16,0 42 15,0 1-16,0-1-15,0 0 0,0 0 16,0 0-16,0 0 0,0 1 16,0-1-16,0 0 0,21 0 15,0-21 1,1 0-16,-1 0 0,0 0 16,0 0-16,0 0 15,0 0-15,1 0 0,-1-21 0,0 0 16,0 21-16,0-21 0,-21-1 0,21 22 15,1-21-15,-1 0 0,-21 0 0,0 0 16,0 0-16,21-1 0,-21 1 0,0 0 16,0 0-16,0 0 0,0 0 15,0-1 1,-21 22 0,0 0-16,21 22 0,-22-1 15,1 0-15,21 0 0,-21 0 16,21 22-16,0-22 0,0 0 0,0 0 15,0 0-15,0 0 0,0 1 0,0-1 16,0 0-16,0 0 16,21-21-16,-21 21 0,21-21 15,1 0-15,-1 0 0,0 0 16,0 0-16,0 0 0,0 0 16,-21-21-16,22 21 0,-1-21 0,-21 0 15,21 0-15,0-1 0,-21 1 0,21 0 16</inkml:trace>
  <inkml:trace contextRef="#ctx0" brushRef="#br0" timeOffset="82783.14">23093 8911 0,'0'-21'16,"0"0"-1,0 0-15,0 0 0,0-1 0,0 1 16,-21 21-16,21-21 16,-22 21-1,22 21 1,0 0-16,-21 1 0,21 20 0,0 0 15,0-21-15,0 22 0,0-1 0,0 22 16,0-22-16,0 0 0,-21 1 0,21-1 16,0 21-16,-21-20 0,21 20 0,0-20 15,-21 20-15,21-21 0,0 22 16,0-1-16,0-20 0,-21 20 0,21-20 16,0-1-16,-22 0 0,22 1 0,0-1 15,0 0-15,0-21 0,0 22 16,0-22-16,0 0 0,0 0 0,0 0 15,0-42 17,0 0-17,0 0-15,0 0 0,22 0 0,-22-1 16,21 1-16,-21-21 0,21 21 0</inkml:trace>
  <inkml:trace contextRef="#ctx0" brushRef="#br0" timeOffset="83831.84">23072 8975 0,'0'0'0,"-22"-21"0,1 21 15,42 0 32,1 0-47,-1 0 0,0 0 16,0 0-16,21 0 0,1 0 0,-1 0 15,0 0-15,1 0 0,20 0 16,1 0-16,-1 0 0,22 0 0,0 0 16,-1 0-16,1 0 0,0 0 15,-1-22-15,1 22 0,0 0 0,-1 0 16,1 0-16,0 0 0,20-21 0,1 21 15,-21 0-15,21 0 0,0 0 0,-1 0 16,-20-21-16,21 21 0,0 0 16,0 0-16,-22 0 0,22-21 0,0 21 15,0-21-15,-22 21 0,1 0 16,0-21-16,-1 21 0,-20 0 0,-1-22 16,1 22-16,-1 0 0,-20 0 0,20 0 15,-20 0-15,-1-21 0,0 21 16,1 0-16,-1 0 0,0 0 0,1 0 15,-1 0-15,-21 0 0,0 0 16,22-21-16,-22 21 0,0 0 0,0 0 16,0 0-16,-21 21 31,0 0-31,0 1 0,0-1 16,0 0-16,-21 0 0,21 0 0,0 22 15,0-22-15,-21 0 0,21 21 16,-21-21-16,21 22 0,-21-22 15,21 21-15,0-21 0,0 22 0,0-22 16,0 21-16,-22-21 0,22 22 0,0-22 16,-21 21-16,21 1 0,0-22 0,0 21 15,0 0-15,0 1 0,-21-22 16,21 21-16,0 1 0,-21-22 0,21 0 16,0 21-16,0-21 0,-21 1 0,21-1 15,-21 0-15,21 0 0,-22 0 0,22 0 16,-21 1-16,21-1 0,-21 0 15,0 0-15,0-21 0,0 21 16,-1-21-16,1 21 0,0-21 16,0 0-16,0 22 0,0-22 15,-1 0-15,1 0 0,0 0 16,0 21-16,0-21 0,0 0 0,-1 0 16,1 0-16,-21 0 0,21 0 0,0 0 15,-22 0-15,1 0 0,0 0 16,-1 0-16,1 0 0,0 0 0,-22 0 15,22 0-15,-22 0 0,1 0 0,-1 0 16,-20 0-16,20 0 0,1 0 0,-22 0 16,0 0-16,1 0 0,-1 0 0,0 0 15,1 0-15,-22 0 0,21 0 0,-21 0 16,22 0-16,-1 0 0,0 0 16,1 0-16,-1 0 0,0 0 15,1 0-15,-1 0 0,0 0 0,22 0 16,-1 0-16,1 0 0,-1 0 0,1 0 15,20 0-15,1 0 0,0 0 0,21 0 16,-22 21-16,22-21 0,-21 0 0,21 0 16,-1 0-16,1 0 0,0 21 0,0-21 15,0 0 1,0 0-16,-1 0 16,22-21-1,0 0 1,22 0-16,-1-1 15</inkml:trace>
  <inkml:trace contextRef="#ctx0" brushRef="#br0" timeOffset="84531.44">27961 9017 0,'0'0'0,"0"-42"15,0 21-15,0-1 16,-21 44 15,0 20-31,0-21 16,21 21-16,0 1 0,-22-1 0,22 0 15,0 22-15,-21-22 0,21 1 0,0 20 16,0 1-16,0-22 0,-21 21 16,21-20-16,-21 20 0,21-20 0,-21-1 15,21 0-15,0 1 0,0-22 0,-21 21 16,21-21-16,0 0 0,-22 1 0,22-1 15,0 0-15,0-42 47,22 0-47,-22-1 16,0 1-16,0 0 0,21-21 0</inkml:trace>
  <inkml:trace contextRef="#ctx0" brushRef="#br0" timeOffset="85426.72">27834 9038 0,'0'0'0,"-42"-42"16,21 42-16,42 0 62,0-21-62,0 21 16,0 0-16,22 0 0,-1 0 0,0 0 16,22 0-16,-1-21 0,1 21 0,-1-22 15,1 22-15,20 0 0,1-21 16,0 21-16,-1 0 0,22-21 0,0 21 16,-21 0-16,21-21 0,-1 0 0,1 21 15,0-21-15,-21 21 16,21 0-16,-22-22 0,22 22 0,-21 0 0,-1-21 15,1 0-15,0 21 0,-1-21 16,1 21-16,-21 0 0,-1 0 16,-21-21-16,22 21 0,-22 0 0,-21 0 15,22-21-15,-22 21 0,0 0 0,0 0 16,0 0-16,1-22 0,-1 22 16,0 0-16,0 0 0,0 0 15,0 0 1,1 0-1,-22 22-15,0-1 16,0 0-16,0 0 0,0 0 16,0 0-16,0 1 0,0-1 15,-22 21-15,1-21 0,21 22 0,-21-1 16,21 0-16,0 1 0,-21-1 0,0 0 16,21 1-16,-21-1 0,21 0 15,0 1-15,-22-1 0,22 0 0,-21 1 16,21-1-16,-21 0 0,21 1 0,0-1 15,0-21-15,0 21 0,0 1 16,0-22-16,0 0 0,-21 21 0,21-20 16,0-1-16,0 0 0,-21 0 0,21 0 15,0 0-15,-21 1 16,-1-22 0,1 0-16,21 21 0,-21-21 0,0 0 15,0 0-15,0 0 0,-1 0 0,1 0 16,0 0-16,-21 0 0,21 0 0,-22 0 15,1 0-15,0 0 0,-1 0 16,1 0-16,-22 0 0,1 0 0,-1 0 16,1 0-16,-1 0 0,-20 0 0,-1 0 15,-21 0-15,0 0 0,-21 0 0,22 0 16,-22 0-16,21 0 0,-21 0 16,21 0-16,0 21 0,21-21 0,-20 0 15,20 0-15,0 0 0,22 21 0,-1-21 16,1 0-16,-1 0 0,22 0 15,0 0-15,-1 0 0,1 0 0,0 0 16,20 0-16,1 0 0,0 0 16,0 0-16,42 0 15,0 0 1,22-21-16,-22 21 0,42-21 0,-20 0 16,20-1-16,1 1 0,20 0 15</inkml:trace>
  <inkml:trace contextRef="#ctx0" brushRef="#br0" timeOffset="85918.74">31454 8827 0,'0'0'0,"21"0"16,-21 21-1,0 0-15,0 0 16,0 21-16,0-20 0,-21 20 16,21 0-16,-22 1 0,1-1 0,21 0 15,-21 22-15,0-22 0,21 0 0,0 1 16,-21-1-16,0 0 0,21 1 16,0-1-16,-22 0 0,22 1 0,-21-1 15,21 0-15,-21-20 0,21-1 0,0 21 16,0-21-16,0 0 15,0 1-15,0-1 0,0-42 47,0-1-31,0 1-16,0 0 0,0 0 0,0 0 16,21-22-16,-21 22 0</inkml:trace>
  <inkml:trace contextRef="#ctx0" brushRef="#br0" timeOffset="86851.07">31327 9017 0,'0'-21'0,"0"42"0,0-63 0,0 21 15,0-1-15,0 1 16,0 0-16,21 21 16,0 0-16,0 0 15,0 0-15,0 0 0,1 0 16,20-21-16,0 21 0,1 0 0,-1 0 15,21 0-15,-20 0 0,20-21 0,1 21 16,-1 0-16,22-21 0,-22 21 16,22 0-16,0-22 0,-1 22 0,1-21 15,0 21-15,-22 0 0,22 0 16,-22-21-16,1 21 0,-1 0 16,1 0-16,-1-21 0,1 21 15,-22 0-15,22 0 0,-22 0 0,22 0 16,-22-21-16,0 21 0,1 0 15,-1 0-15,0 0 0,-21-21 0,22 21 16,-1 0-16,0 0 0,-20 0 16,20 0-16,0 0 0,-21 0 0,22 0 15,-22 0-15,21 0 0,-21 0 16,-21 21 31,0 0-47,0 0 15,0 0-15,0 0 16,0 22-16,0-22 0,-21 21 16,21-21-16,0 22 0,-21-1 0,0 0 15,0 1-15,21-1 0,-21 0 16,21-20-16,-22 20 0,22 0 0,-21 1 16,21-22-16,-21 21 0,0 0 15,21 1-15,0-1 0,-21 0 0,21-20 16,-21 20-16,21 0 0,-22 1 15,22-1-15,0-21 0,0 21 0,0-20 16,0 20-16,-21-21 0,21 0 16,-21 0-16,21 1 0,0-1 15,-21 0-15,21 0 0,-21-21 16,21 21-16,-21-21 0,-1 0 16,22 21-16,-21-21 15,0 0-15,0 0 16,0 0-16,0 0 0,-1 0 15,1 0-15,0 0 0,0 0 0,-21 0 16,20 0-16,1 0 0,-21 0 16,21 0-16,-22 0 0,22 0 0,-21 0 15,0 0-15,-1 0 0,1 0 0,0 0 16,-1 0-16,-20 0 16,-1 0-16,1 0 0,-1 0 0,-20 0 15,-1 0-15,0 0 0,1 0 0,-1-21 16,-21 21-16,21 0 0,-20 0 15,20-21-15,0 21 0,-21 0 0,22 0 16,-1 0-16,22 0 0,-22 0 0,21 0 16,1 0-16,-1 0 0,22 0 15,0 0-15,-1 0 0,22 0 0,-21 0 16,21 0-16,0 0 0,-1 0 16,22-21 30,22 0-46,-22 0 16,21 21-16</inkml:trace>
  <inkml:trace contextRef="#ctx0" brushRef="#br0" timeOffset="87796.06">26585 6689 0,'21'0'16,"-42"0"-16,21 0 47,0 21-47,-21 0 15,0 21-15,0 1 0,0-1 0,-1 0 16,1 1-16,-21 20 0,21 1 15,0 20-15,-1 1 0,-20-21 0,21 20 16,-21 1-16,20 0 0,-20-22 0,21 22 16,0-1-16,-22 1 0,22-21 0,-21 20 15,21 1-15,0-22 0,-22 22 16,22-21-16,-21-1 0,21 1 16,-22-1-16,22 1 0,0-22 0,-21 21 15,20-20-15,1-1 0,0 22 0,0-22 16,0-21-16,0 21 0,-1-20 0,1 20 15,0-21-15,21 0 0,0 0 16,-21-21-16,0 0 16,0 0-16,21-21 15,0 0 1,0 0-16,0 0 0,0 0 16,0-1-16,0 1 0</inkml:trace>
  <inkml:trace contextRef="#ctx0" brushRef="#br0" timeOffset="88063.98">25358 8551 0,'0'22'31,"0"-1"-31,0 0 0,21 0 15,-21 0-15,21 0 0,-21 1 0,0-1 16,0 0-16,0 0 0,21 0 16,-21 0-16,0 1 0,0-1 15,21-21 1,0 0 0,1 0-16,-1 0 15,0 0-15,0-21 0,0-1 0</inkml:trace>
  <inkml:trace contextRef="#ctx0" brushRef="#br0" timeOffset="88303.86">26183 8446 0,'-21'0'15,"0"0"-15,0 21 0,-1-21 0,1 21 16,-21 0-16,21 0 0,-22 0 15,1 1-15,21-22 0,-21 21 0,-1 0 16,22 0-16,-21 0 0,21 0 0,-1 1 16,-20-1-16,21 0 0,0 0 15,21 0-15,-21-21 0,42 0 32,0 0-32,0 0 0,0-21 15</inkml:trace>
  <inkml:trace contextRef="#ctx0" brushRef="#br0" timeOffset="88882.87">27665 6710 0,'0'0'0,"0"-21"15,0 0-15,0-1 16,21 22 31,0 22-47,0 20 16,0-21-16,1 21 0,-1 1 0,0 20 15,21 1-15,-21-1 0,1 22 16,20 0-16,0-1 0,-21 1 0,22 0 15,-1-1-15,-21 1 0,22-22 0,-1 22 16,0-21-16,-21 20 0,22-20 16,-22-1-16,0 1 0,21-1 0,-20-20 15,-22 20-15,21-21 0,0 1 0,-21-1 16,21-21-16,-21 22 0,0-22 0,0 0 16,0 0-16,0 0 0,0 0 0,0 1 15,0-1 1,0-42 15,0-1-15,0 1-16,0 0 15</inkml:trace>
  <inkml:trace contextRef="#ctx0" brushRef="#br0" timeOffset="89175.35">28130 8382 0,'0'21'16,"0"0"-16,0 1 16,22-22-16,-1 21 0,0 0 15,0 0-15,0-21 0,0 21 16,1 0-16,-1-21 0,-21 22 0,21-22 15,0 21-15,0-21 0,0 21 16,1-21-16,-1 21 16,0-21-16,0 0 15,0 0 1,0 0 0,1-21-16,-1 0 0,0 21 0</inkml:trace>
  <inkml:trace contextRef="#ctx0" brushRef="#br0" timeOffset="89391.22">28829 8340 0,'0'0'0,"0"-21"0,-21 42 31,0-21-15,-1 21-16,22 0 15,-21 0-15,0 0 0,21 1 0,-21-1 16,0-21-16,0 21 0,21 0 0,-22 0 15,1-21-15,0 21 0,21 1 0,-21-1 16,0-21 0,42 0-1</inkml:trace>
  <inkml:trace contextRef="#ctx0" brushRef="#br0" timeOffset="90071.35">28660 6583 0,'-22'0'15,"1"0"1,42 0 15,1 0-31,-1 0 16,0 0-16,21 21 0,1 0 0,-1-21 16,0 21-16,1 1 0,20-1 0,1 0 15,-1 0-15,1 21 16,20-20-16,1-1 0,-22 21 0,22-21 0,0 22 15,-1-1-15,22 0 0,-21 22 16,21-22-16,21 22 0,-21-1 16,-1 1-16,22 20 0,-21-20 0,21-1 15,0 1-15,0-1 0,21 22 0,-21-22 16,22 1-16,-22-1 0,-22 1 16,22-1-16,-21 1 0,0-22 0,0 1 15,-21-1-15,-1 0 0,1-21 16,-22 22-16,1-22 0,-1-21 0,-20 21 15,-22 0-15,21-21 0,-21 0 16,1 0-16,-1 0 0,0 0 16,-21-21 15,0 0-15,21 0-1,0 0-15,-21-1 16,21 22-16</inkml:trace>
  <inkml:trace contextRef="#ctx0" brushRef="#br0" timeOffset="90451.47">32681 8086 0,'0'0'0,"-21"0"16,0 0-1,21 21 17,21-21-32,0 21 0,0 0 15,1-21-15,-1 21 0,0-21 16,0 22-16,0-1 0,0 0 0,1-21 16,-1 21-16,-21 0 0,21-21 15,-21 21-15,21-21 0,-21 22 0,0-1 16,0 0-16,0 0 15,-21 0-15,0-21 16,0 21-16,-22 1 0,22-1 0,-21 0 16,-1-21-16,1 21 0,0 0 0,-22-21 15,22 21-15,0 1 0,-1-22 16,22 0-16,-21 21 0,-1-21 0,22 0 16,0 0-16,0 21 0,0-21 15,0 0-15,-1 0 0,1 0 0,0 0 16,0 0-16,0 0 0</inkml:trace>
  <inkml:trace contextRef="#ctx0" brushRef="#br0" timeOffset="91223.04">23685 9186 0,'22'0'31,"-1"0"-31,0 0 0,0 0 0,21 0 16,1 0-16,-22 0 0,21 0 0,1 0 16,-1 0-16,0 0 0,-21 0 0,22 0 15,-22-21-15,0 21 0,0 0 16,0 0-16,-42 0 47,0 0-47,0 0 15,0 0-15,0 0 0,-1 21 0,1-21 16</inkml:trace>
  <inkml:trace contextRef="#ctx0" brushRef="#br0" timeOffset="91486.89">23982 9186 0,'-21'0'15,"21"22"-15,0-1 16,0 0-1,-22 0-15,22 21 0,-21-20 16,21-1-16,0 21 0,0-21 0,-21 22 16,21-1-16,-21 0 0,21-21 0,-21 22 15,21-1-15,0-21 0,0 22 0,-21-22 16,21 0-16,0 0 0,0 0 16,-22 0-16,22 1 0,0-1 15,0 0 1,0-42 15,0 0-31</inkml:trace>
  <inkml:trace contextRef="#ctx0" brushRef="#br0" timeOffset="91931.63">24066 9504 0,'0'-21'16,"0"0"0,0-1-1,22 22-15,-1 0 16,0 0-16,0 0 0,0 0 16,0 0-16,-21 22 15,22-22-15,-1 21 0,-21 0 0,0 0 16,21 0-16,-21 22 0,0-22 0,0 0 15,0 21-15,0-21 0,0 1 0,0-1 16,0 0-16,0 0 0,0 0 0,0 0 16,0 1-16,0-1 15,-21-21 1,21-21 0,0-1-1,0 1-15,0 0 0,21 0 16,-21 0-16,21-22 0,-21 22 15,0 0-15,21 0 0,0 0 16,-21 0-16,0-22 0,22 22 0,-22 0 16,21 21-16,-21-21 0,0 0 0,21 21 15,0 0-15,0 0 0,0 0 32,1 0-32,-22 21 15</inkml:trace>
  <inkml:trace contextRef="#ctx0" brushRef="#br0" timeOffset="92483.32">24490 9631 0,'21'0'0,"0"0"16,0 0-16,0 0 16,1 0-1,-1-21-15,-21 0 0,21-1 16,0 1-16,-21 0 0,0 0 15,0 0-15,0 0 16,-21 21 0,0 0-1,0 0-15,-1 21 0,1 0 16,0 0-16,0 0 0,21 0 0,0 1 16,-21-1-16,21 0 0,-21 0 15,21 0-15,0 0 0,0 1 16,0-1-16,0 0 0,0 0 0,0 0 15,21-21-15,0 0 16,0 0-16,0 0 0,0 0 16,1 0-16,20 0 0,-21 0 0,0 0 15,0-21-15,22 21 0,-22-21 16,0 0-16,0 21 0,0-21 0,22-1 16,-43 1-16,21 0 0,0 0 0,-21 0 15,0 0-15,0-1 0,0 1 16,0 0-16,0 0 0,-21 21 15,0 0 1,0 0-16,-1 21 0,1 0 16,21 0-16,-21 1 0,21-1 15,-21 0-15,21 0 0,0 0 16,0 0-16,0 1 0,0-1 16,0 0-16,21 0 15,0-21-15,0 0 0,1 0 16,-1 0-16,0 0 0,0 0 15,0 0-15,0 0 16,1-21-16,-1 0 0</inkml:trace>
  <inkml:trace contextRef="#ctx0" brushRef="#br0" timeOffset="92887.09">25315 9377 0,'0'-21'16,"0"42"-16,0-63 15,-21 42 1,0 0-16,0 0 0,0 0 16,-1 0-16,1 0 0,21 21 0,-21-21 15,0 21-15,21 0 0,-21 0 16,21 0-16,0 1 0,0-1 16,0 0-16,0 0 0,0 0 0,0 0 15,0 1-15,0-1 0,0 0 16,21 0-16,-21 0 0,21-21 15,0 21-15,-21 1 0,0-1 16,21-21-16,-21 21 0,22-21 0,-22 21 16,0 0-16,0 0 0,0 1 15,-22-22 1,1 0-16,21 21 16,-21-21-16,0 0 0,0 0 0,0 0 15,-1 0-15,1 0 0,0 0 16,0 0-16,0-21 15,21-1 1,0 1 0,21 21-16,0-21 0,0 0 0,0 21 15,1-21-15,-1 21 0</inkml:trace>
  <inkml:trace contextRef="#ctx0" brushRef="#br0" timeOffset="93559.21">25379 9673 0,'21'0'31,"0"0"-31,-21-21 16,21 21-16,0-21 0,1 0 15,-22 0-15,21-1 16,-21 1-16,21 0 0,-21 0 15,0 0-15,0 0 0,-21 21 16,0 0 0,-1 0-16,1 0 0,0 0 15,0 21-15,21 0 0,-21 0 16,21 0-16,-21 0 0,21 1 16,0-1-16,0 0 0,-22 0 0,22 0 15,0 0-15,0 1 0,0-1 0,0 0 16,0 0-16,22 0 15,-1-21-15,0 21 0,0-21 16,0 0-16,0 0 0,1 0 16,-1 0-16,21 0 0,-21-21 0,0 0 15,1 21-15,-1-21 0,0 0 0,0 0 16,0-1-16,0 1 0,1 0 16,-1-21-16,-21 21 0,21-22 0,-21 22 15,21 0-15,-21-21 0,21 20 0,-21-20 16,0 21-16,0 0 0,0 0 15,0-1-15,0 1 0,0 0 0,21 21 16,-21 21 15,-21 0-31,21 1 0,-21-1 0,21 0 16,0 0-16,-21 0 0,0 22 0,21-22 16,-21 0-16,21 21 0,0-21 15,-22 1-15,22 20 0,-21-21 0,21 0 16,0 0-16,0 1 0,-21-1 0,21 0 15,0 0-15,0 0 0,0 0 16,0 1-16,21-22 16,0 0-16,1 0 15,-1 0-15,0 0 16,0-22-16,0 1 0,0 21 0,1-21 16,-1 0-16,0 21 0,-21-21 0,21 0 15,-21-1-15,21 1 0</inkml:trace>
  <inkml:trace contextRef="#ctx0" brushRef="#br0" timeOffset="93747.1">25717 9483 0,'0'0'0,"-21"0"16,42 0 30,1 0-46,-1 0 0,0 0 0,0 0 16,0-21-16,0 21 0,1 0 0,-1-22 16,0 22-16,21-21 0</inkml:trace>
  <inkml:trace contextRef="#ctx0" brushRef="#br0" timeOffset="94111.9">26712 9038 0,'0'0'0,"0"-21"15,-21 21 16,0 0-31,0 0 16,0 0-16,21 21 16,-22 0-16,22 1 0,-21-1 15,21 0-15,-21 0 0,0 0 16,21 0-16,0 1 0,0-1 16,0 0-16,0 0 0,21-21 31,0 21-31,0-21 0,1 0 15,-1 0-15,0 0 0,0-21 16,0 21-16</inkml:trace>
  <inkml:trace contextRef="#ctx0" brushRef="#br0" timeOffset="94611.91">26818 8975 0,'0'-21'0,"0"42"0,0-64 0,0 22 15,0 0-15,0 0 0,-21 21 0,21-21 16,-21 21-16,0 0 0,-1 0 16,1 0-16,0 0 15,0 0-15,0 0 0,0 21 0,-1 0 16,1 0-16,0 0 0,0 1 0,-21-1 16,20 0-16,1 21 0,0-21 15,0 1-15,0 20 0,0-21 0,-1 21 16,1-20-16,21-1 0,0 21 15,0-21-15,0 0 0,0 1 0,0-1 16,0 0-16,0 0 0,0 0 0,0 0 16,21-21-16,1 22 0,-1-22 15,0 0-15,0 21 0,0-21 0,0 0 16,1 0-16,20 0 0,-21 0 0,21 0 16,-20 0-16,20 0 0,0-21 0,1-1 15,-22 22-15,21-21 0,-21 0 0,22 0 16,-22 0-16,0 0 0,0-1 15,0 1-15,0-21 0,-21 21 0,0-22 16,22 1-16,-22 21 0,0-21 0,0-1 16,0 1-16,0 21 0,-22-22 15,22 22-15,-21 0 0,0 0 16,-21 0-16,21 0 0,-1 21 0,-20 0 16,21 0-16,0 0 0,-22 0 0,22 0 15,0 0-15,0 0 0,0 21 0,0-21 16,-1 21-16,1 0 0,21 0 15,-21 0-15,21 1 0,0-1 16</inkml:trace>
  <inkml:trace contextRef="#ctx0" brushRef="#br0" timeOffset="96628.66">28321 9186 0,'0'0'0,"0"-21"31,21 21-15,0 0 156,-21-21-126,21 21 79,1 0-93,-1 0-17,-21-21 1,0 0 15,0 0 16,-21 21 125,-1 0-141,1 21-31,21 0 0,0 0 16,0 21-16,-21-20 0,21 20 15,-21-21-15,0 21 0,21 1 0,0-22 16,0 21-16,-21 1 0,21-1 16,-22-21-16,22 21 0,0-20 0,-21-1 15,21 0-15,0 0 0,0 0 0,0 0 16,0 1-16,0-1 16,0-42 30,0-1-46,0 1 32,0 0 46,0 0-47,0 0-31,21 21 16,-21-21-16,22 21 0,-22-22 15</inkml:trace>
  <inkml:trace contextRef="#ctx0" brushRef="#br0" timeOffset="97007.44">28575 9081 0,'0'0'0,"0"-22"0,0 1 16,0 0-16,0 42 46,0 0-46,0 1 0,0-1 16,0 0-16,-21 21 0,0-21 0,21 22 16,-22-22-16,22 21 0,0-21 15,-21 22-15,21-22 0,-21 21 0,21-21 16,0 22-16,0-22 0,0 0 0,0 0 16,0 0-16,-21 1 0,21-1 0,0 0 15,0 0-15,0-42 47,0 0-31,0 0-16,0-1 15</inkml:trace>
  <inkml:trace contextRef="#ctx0" brushRef="#br0" timeOffset="97182.96">28321 9462 0,'21'0'47,"0"0"-47,0 0 16,1 0-16,-1 0 0,0 0 16,0 0-16,0 0 0,0 0 15,1 0-15</inkml:trace>
  <inkml:trace contextRef="#ctx0" brushRef="#br0" timeOffset="97715.19">28829 9398 0,'0'0'0,"0"-21"15,0 0 1,0 0-16,0-1 15,0 1 1,-21 21-16,0 0 0,-1 0 16,1 21-16,0-21 15,21 22-15,-21-1 0,21 0 0,-21 0 16,0 0-16,21 0 0,0 22 16,0-22-16,-22 0 0,22 0 0,0 0 15,0 1-15,0-1 0,0 0 16,0 0-16,22-21 31,-1 0-31,0 0 0,0-21 16,-21 0-16,21 21 15,0-21-15,-21-1 0,0 1 0,22 0 16,-1 0-16,-21 0 0,0 0 16,0-1-16,21 1 0,-21 0 15,0 0-15,21 0 0,-21 42 47,0 0-47,0 0 0,0 0 16,0 1-16,0-1 0,-21 0 0,21 0 15,-21 0-15,21 0 0,0 1 16,0-1-16,21-21 31,0 0-31,0 0 0,0 0 16,1 0-16,-1 0 0,0 0 15,0-21-15</inkml:trace>
  <inkml:trace contextRef="#ctx0" brushRef="#br0" timeOffset="98070.98">29189 9419 0,'0'-21'0,"0"42"0,21-63 16,-21 21-16,-21 21 31,0 0-31,-1 0 0,1 0 16,0 0-16,0 21 15,0 0-15,0-21 0,-1 21 0,22 0 0,0 1 16,0-1-16,0 0 16,0 0-16,0 0 15,22-21-15,-1 0 16,0 21-16,0-21 0,0 0 16,0 22-16,1-22 0,-22 21 15,-22-21 16,-20 0-31,21 0 16,0 0-16,0 0 0,-1 0 16,1 0-16,0 0 0,0 0 15,0 0-15,0 0 0,21-21 32,21 21-32,0-22 0,0 22 15,21-21-15,-20 21 0,20-21 16,-21 21-16</inkml:trace>
  <inkml:trace contextRef="#ctx0" brushRef="#br0" timeOffset="98586.7">29527 9144 0,'0'-21'15,"0"42"16,0 0-31,-21-21 0,21 21 0,0 1 16,-21-1-16,21 0 0,0 0 16,-21 0-16,21 0 0,0 1 0,0-1 15,0 21-15,0-21 0,0 0 0,-21 1 16,21-1-16,0 0 0,-21 0 0,21 0 16,0 0-16,0 1 15,-22-22-15,22 21 16,0-42 15,0-1-15,0 1-16,0 0 15,22 0-15,-1 0 0,0 0 16,0-1-16,0 1 0,-21 0 16,21 21-16,1-21 0,-1 21 0,0 0 15,0 0-15,0 0 0,0 0 16,1 0-16,-1 21 0,-21 0 15,0 0-15,0 1 16,0-1-16,0 0 0,0 0 16,0 0-16,-21 0 0,-1 1 15,1-22-15,21 21 16,-21-21 0,21-21 15,21-1-31,0 1 15</inkml:trace>
  <inkml:trace contextRef="#ctx0" brushRef="#br0" timeOffset="98983.48">30057 9229 0,'0'0'0,"21"0"0,0 0 0,-21-21 15,-21 21 16,0 0-31,-1 0 16,-20 0-16,21 0 16,0 21-16,0-21 0,-1 21 0,1 0 15,0 0-15,21 0 0,0 1 16,0-1-16,0 0 16,0 0-16,0 0 15,21 0-15,0-21 16,-21 22-16,22-1 0,-1-21 15,0 21-15,-21 0 16,0 0 0,0 0-16,-21-21 15,0 0-15,-1 0 0,1 0 16,0 0-16,0 0 16,0 0-16,0 0 0,-1 0 15,22-21 1,22 0-1,-1 0 1,0 21-16,0-21 0</inkml:trace>
  <inkml:trace contextRef="#ctx0" brushRef="#br0" timeOffset="99683.13">30099 9440 0,'21'-21'31,"0"21"-31,0 0 0,1 0 16,-22-21-16,21 21 0,0 0 0,-21-21 15,21 0-15,0 21 16,-21-21-16,0-1 15,-21 22 17,0 0-32,0 22 15,21-1-15,-21-21 0,-1 21 16,22 0-16,0 0 0,-21 0 0,0 1 16,21-1-16,0 0 0,0 0 15,0 0-15,0 0 16,21-21-1,0 0 1,1 0-16,-1 0 0,0 0 16,0-21-16,0 0 15,0 0-15,1 0 16,-22 0-16,21-1 0,0 1 0,-21 0 16,21 0-16,-21 0 0,21 0 15,0-1-15,-21-20 0,22 21 0,-22 0 16,21-22-16,-21 22 0,0 0 0,21 0 15,-21 0-15,0 0 0,21-1 16,-21 44 15,-21-1-31,21 0 0,-21 0 16,0 0-16,21 0 0,0 1 16,-22 20-16,1-21 0,21 0 0,-21 0 15,21 1-15,0-1 0,0 0 0,0 0 16,-21 0-16,21 0 0,0 1 15,0-1-15,0 0 0,0 0 16,0 0-16,21-21 16,0 0-16,0 0 15,1 0-15,-1 0 16,0 0-16,-21-21 16,21 21-16,-21-21 0,0 0 0,21 21 15,-21-21-15</inkml:trace>
  <inkml:trace contextRef="#ctx0" brushRef="#br0" timeOffset="99875.01">30395 9292 0,'21'0'62,"1"0"-62,-22-21 16,21 21-16,0-21 0,-21 0 16,21 21-16,0 0 0</inkml:trace>
  <inkml:trace contextRef="#ctx0" brushRef="#br0" timeOffset="100199.9">30586 8678 0,'0'0'0,"-21"0"15,-1 0-15,1 0 16,0 0-16,0 0 15,21 22-15,-21-22 16,21 21-16,-21 0 0,21 0 16,0 0-16,0 0 15,0 1-15,0-1 16,21-21-16,0 0 16,0 0-16,0 0 0,0 0 15,1 0-15,-1 0 16,0 0-16</inkml:trace>
  <inkml:trace contextRef="#ctx0" brushRef="#br0" timeOffset="100703.05">30734 8530 0,'0'0'0,"-42"0"16,20 0-16,1 0 0,0 0 15,0 0-15,0 0 0,0 21 0,-1-21 16,-20 22-16,21-22 0,0 21 16,0 0-16,-1 0 0,1 0 0,-21 22 15,21-22-15,0 21 0,21-21 16,-22 22-16,22-22 0,-21 21 0,21-21 16,0 0-16,0 22 0,0-22 0,0 0 15,0 0-15,0 0 0,21 1 16,1-1-16,-1-21 0,-21 21 0,21-21 15,0 0-15,0 0 0,0 0 0,1 0 16,20 0-16,-21 0 0,0 0 16,0-21-16,1 21 0,-1-21 0,21-1 15,-21 1-15,0 0 0,1 0 16,-22 0-16,21-22 0,0 1 0,-21 21 16,0-21-16,0-1 0,21 1 15,-21 21-15,0-22 0,0 1 0,0 21 16,0-21-16,0 20 0,0 1 0,0 0 15,0 0-15,-21 21 0,21-21 16,-21 21-16,0 0 0,-1 0 16,1 0-16,0 0 0,0 0 0,0 0 15,-22 21-15,22-21 0,0 21 16,0 0-16,0 0 0,0-21 16,-1 22-16,22-1 0,-21 0 0,0-21 15,21 21-15,0 0 0,0 0 16,0 1-16</inkml:trace>
  <inkml:trace contextRef="#ctx0" brushRef="#br0" timeOffset="101714.97">31708 9081 0,'0'-22'0,"0"44"0,0-65 16,0 22-16,21 0 0,-21 0 15,0 42 17,0 0-32,0 0 15,0 0-15,-21 1 0,-1 20 0,22-21 16,-21 21-16,0-20 0,21 20 15,-21 0-15,0-21 0,0 1 0,21 20 16,-22-21-16,1 0 0,21 0 16,-21 1-16,0-1 0,21 0 0,-21 0 15,21 0-15,-21-21 32,21-21-32,0 0 15,0 0-15,0 0 0,0-1 16,0 1-16,21 0 15,-21 0-15,0 0 0,21 0 0,0-1 16,-21 1-16,21 0 0,-21 0 16,21 0-1,1 21-15,-22 21 16,0 0-16,0 0 16,0 0-16,21-21 15,-21 22-15,0-1 0,21-21 0,-21 21 16,0 0-16,21-21 0,0 21 15,0-21 1,1 0-16,-1 0 0,0 0 16,0 0-16,0 0 15,0-21-15,1 21 16,-22-21-16,0 0 0,21 21 0,-21-21 16,21-1-16,0 1 0,-21 0 15,0 0-15,0 0 16,0 42-1,0 0 1,0 0-16,0 0 0,-21 1 16,21-1-16,0 0 0,0 0 15,0 0 1,0 0-16,0 1 31,0-44 0</inkml:trace>
  <inkml:trace contextRef="#ctx0" brushRef="#br0" timeOffset="101903.86">32004 9102 0,'0'0'0,"0"21"94,21-21-94,0 0 0</inkml:trace>
  <inkml:trace contextRef="#ctx0" brushRef="#br0" timeOffset="102399.59">32237 9250 0,'0'0'0,"-21"0"16,-1 63-16,22-41 15,0-1-15,-21-21 16,21 21-16,0 0 0,-21-21 15,21 21 1,0-42 31,0 0-47,0 0 16,21 0-16,0 21 15,-21-22-15,22 1 0,-1 0 16,-21 0-16,21 0 0,0 21 0,0-21 15,0-1-15,1 1 0,-1 21 16,0 0-16,0-21 0,0 21 0,0 0 16,1 0-16,-1 0 0,-21 21 15,0 0-15,0 1 0,0-1 16,0 0-16,0 0 0,0 0 0,0 0 16,0 1-16,0-1 0,0 0 15,-21 0-15,-1 0 16,1-21-16,21 21 15,21-21 17,1-21-17,-1 21-15,-21-21 0,21 21 0,0-21 16,0 0-16</inkml:trace>
  <inkml:trace contextRef="#ctx0" brushRef="#br0" timeOffset="103719.09">32702 9081 0,'0'0'0,"22"-43"0,-22 22 15,0 0-15,0 0 0,21 0 0,-21-1 16,0 44 15,0-1-31,0 0 16,0 0-16,0 21 0,-21-20 0,21-1 16,-22 21-16,22-21 0,0 0 15,0 1-15,-21 20 0,21-21 0,0 0 16,-21 0-16,21 1 0,0-1 15,0 0-15,0 0 16,0-42 31,0 0-47,0 0 16,0-1-16,21 1 0,0 0 15,-21 0-15,22 0 0,-1 21 16,0-21-16,0-1 15,0 22-15,0 0 16,1 0-16,-22 22 16,0-1-16,0 0 0,0 0 15,-22-21-15,1 21 16,0-21-16,0 21 16,0-21-16,0 0 0,-1 0 15,1 0 1,0 0-1,21 22 32,0-1-31,21-21 0,0 0-16,-21 21 0,22-21 15,-1 0-15,0 21 0,0-21 0,0 0 16,0 0-16,1 0 0,-1 0 0,0 0 15,21 0-15,-21 0 0,1 0 16,20 0-16,-21-21 0,0 21 0,0-21 16,1 21-16,-1-21 0,0 21 15,-21-22-15,21 1 16,-21 0-16,21 0 0,-21 0 16,-21 21 15,0 0-31,0 0 0,0 0 15,21 21-15,-22-21 0,22 21 16,-21 0-16,21 0 16,0 1-16,0-1 0,0 0 15,0 0 1,21-21-16,1 0 16,-1 0-16,0 0 0,0 0 0,0 0 0,0 0 15,1 0-15,-1 0 16,0 0-16,21 0 0,-21 0 0,1 0 15,-1 0-15,0-21 0,0 21 16,0-21-16,0 0 0,-21-1 16,0 1-16,22 21 0,-22-21 15,0 0-15,0 0 0,0 0 16,-22 21 0,1 0-1,0 0-15,0 21 0,0 0 16,0 0-16,-1-21 15,22 21-15,0 0 0,-21 1 0,0-1 16,21 0 0,0 0-16,21 0 31,0-21-31,1 0 0,-1 0 16,0 0-16,0 0 0,-21-21 15,21 0-15,0 21 0,1-21 16,-22 0-16,21-1 0,0 1 0,-21 0 15,21 0-15,0 0 0,-21 0 16,21-22-16,1 22 0,-22-21 16,0 21-16,21-22 0,0 22 15,-21-21-15,21 21 0,-21-1 0,0 1 16,0 0-16,0 0 0,0 42 31,-21 0-31,0 22 16,0-22-16,-1 21 0,22 0 0,-21-20 15,0 20-15,0 0 0,21-21 16,-21 22-16,21-22 0,0 21 0,0-21 16,0 1-16,0-1 0,0 0 0,0 0 15,0 0-15,0 0 0,21-21 16,0 22-16,0-22 0,0 0 16,1 21-16,-1-21 0,0 0 15,0 0-15,0 0 0,0 0 0,1 0 16,-1 0-16,0 0 15</inkml:trace>
  <inkml:trace contextRef="#ctx0" brushRef="#br0" timeOffset="104503.19">31200 9737 0,'0'-21'0,"0"42"47,0 0-47,0 0 16,0 0-16,0 0 0,0 1 0,0-1 16,0 0-16,-22 0 15,22 0-15,0 0 0,-21-21 16,21 22-16,0-1 15,0-42 48,0-1-63,0 1 0,0 0 16,21 0-16,1 0 15,-1 0-15,-21-1 0,21 1 16,0 21-16,0-21 0,0 21 15,1 0-15,-1 0 0,0 0 0,0 0 0,0 0 16,0 21 0,-21 0-16,0 1 0,0-1 15,0 0-15,0 0 0,0 0 16,0 0-16,-21 1 16,0-1-16,21 0 15,-21-21-15,42-21 63,0 21-63,0 0 15</inkml:trace>
  <inkml:trace contextRef="#ctx0" brushRef="#br0" timeOffset="105003.48">31708 9843 0,'0'-22'0,"21"22"15,-21-21-15,0 0 16,0 0-16,-21 21 31,-1 0-31,1 0 16,0 0-16,0 21 16,0-21-16,21 21 0,0 0 0,-21 1 0,-1-1 15,22 0-15,0 0 16,0 0-16,-21-21 0,21 21 15,0 1-15,21-22 47,1 0-47,-1 0 0,0-22 16,-21 1-16,21 21 16,0-21-16,0 21 0,-21-21 0,22 0 15,-22 0-15,0-1 0,21 1 16,-21 0-16,0 42 47,0 0-47,0 1 0,0-1 15,0 0-15,-21-21 0,21 21 0,0 0 16,0 0-16,0 1 16,0-1-16,0 0 15,21-21 16,0 0-31,0 0 0,0 0 16,0-21-16,1 21 0,-22-21 0,21 21 16,0-22-16,0 1 0</inkml:trace>
  <inkml:trace contextRef="#ctx0" brushRef="#br0" timeOffset="105344.28">32046 9758 0,'21'-21'0,"-42"63"0,21-63 15,21-21-15,-42 42 16,0 21-1,0-21-15,0 21 0,0 0 16,21 0-16,-22-21 0,22 21 16,0 1-16,0-1 15,0 0-15,0 0 16,22-21-16,-1 21 16,0-21-16,-21 21 15,21-21-15,-21 22 0,21-22 16,-21 21-16,-21-21 31,0 0-31,0 0 16,0 0-16,-1 0 0,1 0 15,0 0-15,0 0 0,0 0 16,21-21 0,0-1 15,21 22-31,0 0 0,0-21 0,0 21 0,1-21 15,-1 21-15,0-21 0</inkml:trace>
  <inkml:trace contextRef="#ctx0" brushRef="#br0" timeOffset="105827.31">32300 9631 0,'21'0'16,"-42"0"-16,42-21 0,-21 0 0,0 42 46,-21 0-46,0 0 16,21 0-16,0 0 0,0 1 0,-21-1 16,21 0-16,-21 21 0,21-21 15,-21 1-15,21-1 0,0 0 16,0 0-16,-22-21 0,22 21 0,-21 0 16,21 1-16,0-1 15,-21-21 16,21-21-15,0-1 0,21 1-16,-21 0 15,21 21-15,1-21 16,-1 0-16,-21 0 0,21 21 0,0-22 16,0 22-16,0 0 0,1 0 0,-1 0 15,0 0 1,-21 22-16,0-1 15,0 0-15,0 0 16,0 0-16,-21 0 0,0-21 16,21 22-16,-22-22 0,22 21 15,-21-21-15,0 0 16,21 21-16,21-42 47,0 21-47</inkml:trace>
  <inkml:trace contextRef="#ctx0" brushRef="#br0" timeOffset="106247.87">32766 9779 0,'21'0'16,"-42"0"-1,0 0 1,0 0-16,-1 0 0,1 0 16,0 0-16,21 21 0,-21 0 15,0 1-15,21-1 16,0 0-16,0 0 16,21 0-1,0-21-15,0 0 16,-21 21-16,21-21 15,-21 22-15,22-22 16,-22 21 0,-22-21-1,1 0 1,0 0-16,0 0 0,0 0 16,0 0-16,-1 0 15,44-21 32,-1 21-31,0-22-16,0 22 0</inkml:trace>
  <inkml:trace contextRef="#ctx0" brushRef="#br0" timeOffset="106903.5">32893 9927 0,'0'-21'16,"21"21"-1,-21-21 1,21 21-16,0-21 0,1 0 16,-1-1-1,-21 1-15,0 0 0,0 0 16,0 0-1,-21 21 1,-1 21-16,1 0 16,0 0-1,21 0-15,0 1 0,-21-1 16,21 0-16,-21 0 16,21 0-16,0 0 0,0 1 15,21-22 1,0 0-16,0 0 15,0 0-15,1 0 0,-1 0 16,0 0-16,0 0 0,-21-22 0,21 22 16,0-21-16,1 0 0,-1 21 15,0-21-15,0 0 0,-21 0 0,21-1 16,0 1-16,-21 0 0,22 0 16,-22-21-16,0 20 0,21 1 15,-21 0-15,21 0 0,-21 0 16,0 0-16,0 42 31,0 0-31,-21 0 16,0 0-16,21 0 0,-22 1 0,22-1 15,0 0-15,-21 0 0,21 0 16,-21 0-16,21 1 0,0-1 0,0 0 16,0 0-16,0 0 15,0 0-15,0 1 16,21-22 15,0 0-31,1 0 0,-1 0 16,0 0-16,0 0 15,0 0-15,-21-22 0,21 22 16,-21-21-16,0 0 0</inkml:trace>
  <inkml:trace contextRef="#ctx0" brushRef="#br0" timeOffset="107099.38">33253 9758 0,'21'0'32,"0"0"-17,0 0-15,0 0 0,1 0 16,-1 0-16,0 0 0,0-21 15,0 21-15,-21-21 16</inkml:trace>
  <inkml:trace contextRef="#ctx0" brushRef="#br0" timeOffset="107708.53">31242 9525 0,'0'0'0,"21"0"16,-21 21 0,0 0-1,0 1-15,-21-22 16,21 21-16</inkml:trace>
  <inkml:trace contextRef="#ctx0" brushRef="#br0" timeOffset="108503.28">33782 8721 0,'0'-21'0,"-21"21"15,0 0-15,-1 0 16,1 0-16,0 0 16,0 0-16,0 21 0,21 0 15,-21 0-15,-1 0 16,22 0-16,0 1 0,0-1 16,0 0-16,0 0 0,0 0 15,22 0 1,-1-21-1,0 0-15,0 0 0,0-21 16,0 0 0,1 21-16,-22-21 0</inkml:trace>
  <inkml:trace contextRef="#ctx0" brushRef="#br0" timeOffset="108991.21">33803 8551 0,'-21'0'0,"42"0"0,-63 0 16,21 0-16,-1 0 0,1 0 15,0 0-15,-21 0 0,21 0 16,-1 0-16,1 22 0,-21-1 0,21-21 16,-22 21-16,22 0 0,-21 0 0,21 0 15,0 22-15,-1-22 0,1 0 16,0 0-16,0 22 0,21-22 15,0 0-15,0 0 0,0 0 0,0 0 16,0 1-16,0-1 0,21 0 16,0-21-16,0 21 0,1-21 0,-1 0 15,0 0-15,0 0 0,0 0 16,22 0-16,-22 0 0,0 0 0,21 0 16,-21 0-16,1-21 0,20 21 15,-21-21-15,0 21 0,0-21 0,1-1 16,-1 1-16,0 0 0,-21 0 15,0-21-15,21 20 0,-21 1 0,0-21 16,21 21-16,-21-22 0,0 22 16,0 0-16,0-21 0,0 21 15,0-1-15,0 1 0,-21 0 0,0 0 16,0 21-16,0-21 16,-1 21-16,1 0 0,0 0 0,0 0 15,0 0-15,0 0 16,-1 21-1,1 0-15,21 0 16,0 0-16,0 1 16</inkml:trace>
  <inkml:trace contextRef="#ctx0" brushRef="#br0" timeOffset="118134.96">3535 8763 0,'0'-21'16,"0"0"-16,0 0 15,0-1-15,21 1 16,0 21-16,-21-21 15,-21 21 17,0 0-17,0 0-15,-1 21 0,1 0 16,0 1-16,21-1 0,0 0 16,0 0-16,0 0 0,0 0 15,0 1-15,0-1 0,0 0 0,0 0 16,0 0-16,0 0 0,21-21 15,0 22-15,1-22 16,20 0-16,-21 0 0,0 0 16,0-22-16,1 22 0,20-21 0,-21 0 15</inkml:trace>
  <inkml:trace contextRef="#ctx0" brushRef="#br0" timeOffset="118667.25">3852 8446 0,'-21'-22'16,"42"44"-16,-63-86 0,21 43 0,0 0 16,-22 0-16,22 21 0,-21-22 0,21 1 15,-22 21-15,22 0 0,-21 0 0,21 0 16,-22 0-16,22 21 0,-21 1 16,21-22-16,-22 21 0,22 21 0,0-21 15,0 0-15,0 22 0,-1-22 16,1 21-16,0 1 0,21-22 15,0 21-15,0 0 0,-21 1 0,21-1 16,0 0-16,0 1 0,0-1 16,0 0-16,21-20 0,-21 20 0,21-21 15,0 21-15,1-20 0,-1-1 0,0 0 16,0 0-16,21 0 0,-20 0 16,20-21-16,-21 0 0,21 0 0,1 0 15,-22 0-15,21 0 0,1 0 0,-1-21 16,0 21-16,1-21 0,-1 0 15,0 0-15,1 0 0,-1-22 0,0 22 16,1-21-16,-22 21 0,0-22 16,0 1-16,0 0 0,-21 20 0,21-20 15,-21 0-15,0-1 0,0 1 16,0 0-16,0-1 0,-21 1 0,0 0 16,0 21-16,0-22 0,-22 1 0,22 0 15,-21 20-15,0 1 0,-1 0 16,1 0-16,0 21 0,-1 0 0,1 0 15,-22 0-15,22 0 0,0 0 0,-1 21 16,-20 0-16,21 0 0,-1 1 16,1 20-16,0-21 0,-1 0 0,22 0 15,0 22-15,0-22 16,21 0-16,0 0 0,0 22 0,0-22 16,21 0-16</inkml:trace>
  <inkml:trace contextRef="#ctx0" brushRef="#br0" timeOffset="119418.81">8594 8932 0,'21'0'0,"-42"0"0,42-21 0,0 21 15,0-21-15,-21 0 16,0 0 0,-21 21-16,0 0 15,0 0-15,-1 0 0,1 0 16,0 0-16,0 0 0,0 21 0,0 0 16,-1 0-16,1 0 0,0 1 15,0-1-15,21 0 0,0 0 0,-21 0 0,21 0 16,0 1-16,0-1 15,0 0-15,0 0 0,0 0 16,0 0-16,21-21 0,0 0 0,0 0 16,0 0-16,1 0 0,-1 0 15,0 0-15,0 0 0,21 0 16,-20 0-16,-1-21 0,0 21 0,0-21 16,21 0-16,-20 0 0</inkml:trace>
  <inkml:trace contextRef="#ctx0" brushRef="#br0" timeOffset="119919.01">8869 8573 0,'-21'0'0,"42"0"0,-64-22 0,22 1 16,-21 21-16,21 0 0,0 0 16,-1 0-16,-20 0 0,21 0 0,0 0 15,-22 21-15,22 1 0,0-1 0,-21 0 16,21 21-16,-1-21 0,1 22 15,0-1-15,0-21 0,0 22 0,21-1 16,-21 0-16,21 1 0,-22-1 0,22 0 16,0-21-16,0 22 0,0-1 0,0-21 15,0 22-15,0-22 0,22 0 16,-1 0-16,0 0 0,0 0 0,0-21 16,22 22-16,-22-22 0,21 0 15,-21 0-15,22 0 0,-1 0 0,-21 0 16,21 0-16,1 0 0,-1 0 0,-21-22 15,22 1-15,-1 21 0,-21-21 16,21 0-16,-20 0 0,-1 0 0,0-22 16,0 22-16,0 0 0,-21-21 0,0-1 15,0 1-15,0 0 0,0-1 0,0 1 16,0 0-16,-21-1 0,0 1 16,0 0-16,-22-1 0,22 22 0,-21-21 15,21 21-15,-22-1 0,1-20 0,21 42 16,-21-21-16,-1 0 0,22 21 15,-21 0-15,-1 0 0,22 0 16,-21 21-16,21-21 0,0 21 0,-1 0 16,1 22-16,0-22 0,0 0 0,0 21 15,0 1-15,21-22 0,0 21 16,0-21-16,0 22 0,0-22 0,0 0 16,0 0-16,21 0 0</inkml:trace>
  <inkml:trace contextRef="#ctx0" brushRef="#br0" timeOffset="120702.9">14732 8742 0,'0'0'0,"0"-21"15,-21 21 17,0 0-32,-1 0 15,1 0-15,21 21 0,-21-21 16,21 21-16,-21 0 0,21 0 15,-21 1-15,21-1 0,-21-21 16,21 21-16,0 0 0,0 0 16,0 0-16,21-21 15,0 0 1,0 0-16,0 0 16,0 0-16,1-21 15,-1 21-15,-21-21 0,21 0 16,0 21-16,-21-21 0,21 0 0</inkml:trace>
  <inkml:trace contextRef="#ctx0" brushRef="#br0" timeOffset="121187.62">14901 8446 0,'0'0'16,"0"-22"-16,0 1 0,-21 0 0,0 21 0,0-21 15,0 21-15,-1 0 0,-20 0 16,21 0-16,0 0 0,0 0 15,-22 0-15,22 21 0,-21 0 0,21 0 16,-1 1-16,-20-1 0,21 0 16,0 21-16,-22-21 0,22 22 0,0-22 15,0 21-15,21 1 0,-21-22 0,21 21 16,0 0-16,0 1 0,0-22 0,0 21 16,0-21-16,0 22 0,21-22 0,0 0 15,0 0-15,0 0 0,22 1 16,-22-22-16,21 21 0,-21 0 0,22-21 15,-1 0-15,-21 0 0,22 0 0,-22 0 16,21 0-16,-21 0 0,0 0 0,1-21 16,20 0-16,-21-1 0,0 1 15,0 0-15,1 0 0,-22 0 0,21-22 16,0 22-16,-21-21 0,0 0 0,21 20 16,-21-20-16,0 0 0,21-1 15,-21 1-15,0 21 0,0-21 0,0-1 16,-21 22-16,0 0 0,21 0 0,-42 0 15,20-1-15,1 1 0,0 0 0,0 21 16,0 0-16,-22 0 0,22 0 0,-21 0 16,21 0-16,0 0 0,-22 0 15,22 21-15,-21-21 0,21 21 0,-1 1 16,-20-1-16,21-21 0,0 21 0,21 0 16,0 0-16,-21-21 0,21 21 15,0 1-15</inkml:trace>
  <inkml:trace contextRef="#ctx0" brushRef="#br0" timeOffset="121831.25">21505 8848 0,'-21'0'15,"-21"0"1,21 0-16,-1 0 15,1 0-15,0 0 0,21 21 16,-21-21-16,21 21 0,-21 0 0,21 0 16,-21 1-16,21-1 0,0 0 15,0 0-15,0 0 0,42 0 16,-21-21-16,0 22 0,0-22 16,22 21-16,-22-21 0,21 0 0,-21 0 15,1 0-15,20 0 0,-21 0 0,0 0 16,22 0-16,-22-21 0,0 21 15</inkml:trace>
  <inkml:trace contextRef="#ctx0" brushRef="#br0" timeOffset="122307.98">21865 8530 0,'0'0'0,"-42"-21"0,-1 0 16,1 21-16,21 0 15,-21-21-15,-1 21 0,1 0 0,0 0 16,20 0-16,-20 0 0,0 0 16,-1 21-16,1-21 0,0 21 0,-1 0 0,22 0 15,-21 1-15,21-1 0,-22 21 16,22 0-16,0-20 0,0 41 16,0-21-16,0 1 0,-1-1 0,22 0 15,0 1-15,0-1 0,0 0 0,0 1 16,22-1-16,-1-21 0,0 22 0,0-22 15,21 0-15,1 0 0,-22 21 0,21-42 16,1 22-16,-1-1 0,0-21 16,1 0-16,-1 0 0,0 0 0,1 0 15,-1 0-15,0 0 0,1 0 0,-22 0 16,21-21-16,-21 21 0,0-22 16,22 1-16,-22 0 0,0-21 0,0 21 15,0-22-15,1 22 0,-1-21 16,-21-1-16,21 1 0,0-21 0,-21 20 15,21 1-15,-21-22 0,0 22 0,0 0 16,0-1-16,0 1 0,0 0 0,0 21 16,-21-1-16,0 1 0,-21 0 15,20 0-15,-20 21 0,-21 0 0,20 0 16,1 0-16,-22 0 0,22 0 0,0 0 16,-1 21-16,1 0 0,0-21 0,21 21 15,-1-21-15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2:16:25.4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2604 0,'0'0'0,"0"21"0,21-21 16,-21 21-16,21-21 0,-21 21 15,21-21 1,1 0-1,-1 0 32,0 0-15,0 0-17,0-21-15,0 21 16</inkml:trace>
  <inkml:trace contextRef="#ctx0" brushRef="#br0" timeOffset="1408.99">3069 1355 0,'21'-21'16,"-21"-1"-16,0 1 16,0 0-16,0 0 15,0 0 1,0 0 0,0-1-1,0 1 1,0 0-1,0 42 48,21 0-63,-21 1 16,0-1-16,0 0 0,0 0 15,0 0-15,0 0 16,0 1-16,0-1 0,0 0 0,0 0 15,0 0-15,0 22 0,0-22 16,0 21-16,0 0 0,0-20 0,0 20 16,0 21-16,22-20 0,-22-1 0,0 0 15,21 1-15,-21 20 0,0-20 16,0-1-16,0 0 0,0 22 0,0-22 16,0 0-16,21 1 0,-21-1 15,0 22-15,21-22 0,-21 21 0,0-20 16,0 20-16,0-20 0,21-1 15,-21 21-15,0-20 0,0-1 0,21 0 16,-21 1-16,0-1 0,0-21 0,0 22 16,0-1-16,0-21 15,0 21-15,0-20 0,0 20 0,0-21 16,0 0-16,0 22 0,0-22 0,0 0 16,0 0-16,22-21 31,-1-21-16,-21 0-15,0-22 0,0 22 16,21-21-16,-21 21 0</inkml:trace>
  <inkml:trace contextRef="#ctx0" brushRef="#br0" timeOffset="3161.4">3154 1270 0,'0'0'0,"-43"-21"16,22 0 0,0 21-1,21-21 1,21-1 31,0 22-47,1 0 15,-1 0-15,0 0 16,0 0-16,0 0 0,22-21 0,-22 21 16,21 0-16,-21 0 0,22 0 15,-1 0-15,0 0 0,1 0 0,-1 0 16,0 0-16,1 0 0,20 0 15,-21 0-15,22 0 0,-22 0 0,22 0 16,-1 0-16,1 0 0,-1 0 16,22 0-16,0 0 0,-1 0 0,1 0 15,0 0-15,20 0 0,-20 0 0,21 0 16,-21 0-16,-1 0 0,1 0 16,0 0-16,-1 0 0,1 0 15,0 0-15,-1 0 0,22 0 0,-21 0 16,-1 0-16,1 0 0,21 0 15,-21 0-15,-1 0 0,1 0 0,21 0 16,0 0-16,-1 0 0,-20 0 16,21 0-16,0 0 0,0 0 0,-22-21 15,1 21-15,0 0 0,-1 0 0,1 0 16,0 0-16,-1 0 0,1 0 16,0 0-16,-22 0 0,22 0 0,-22 0 15,1 0-15,-1 0 0,-20-21 16,-1 21-16,0 0 0,1 0 0,-1 0 15,0 0-15,-21 0 0,22 0 16,-22 0-16,0 0 0,0 0 16,0 0-16,1-21 0,-1 21 0,0 0 15,0 0-15,0 0 0,0 0 16,1 0 0,-22 21-1,0 0 1,0 0-16,0 0 0,0 1 15,0-1-15,0 0 0,0 0 16,0 0-16,0 22 0,-22-22 16,22 0-16,0 0 0,0 21 0,-21-20 15,21 20-15,0-21 0,0 21 16,0 1-16,0-1 0,0 0 16,0 1-16,-21-1 0,21 0 0,-21 1 15,21-1-15,0 0 0,0 1 0,0-22 16,0 21-16,-21 1 0,21-1 15,-21-21-15,21 21 0,0 1 0,0-22 16,0 21-16,-22 1 0,22-1 0,-21 0 16,21-21-16,0 22 0,0-1 15,-21 0-15,21 1 0,-21-22 0,21 21 16,0 1-16,0-22 0,0 21 0,-21 0 16,21-20-16,0-1 0,0 0 0,0 21 15,0-21-15,-21 1 16,21-1-16,0 0 0,0 0 0,0 0 15,0 0-15,0 1 0,0-1 0,0 0 16,0 0-16,-22 0 16,22 0-16,-21-21 0,21 22 15,-21-22-15,21 21 0,-21-21 16,0 0-16,0 21 0,-1-21 16,1 0-16,0 0 15,0 0-15,0 0 16,21 21-16,-21-21 0,-1 0 0,1 0 0,0 0 15,0 0-15,-21 0 0,20 0 16,1 0-16,-21 0 0,21 0 16,-22 0-16,22 0 0,-21 0 0,0 0 15,-1 0-15,1 0 0,21 0 0,-22 0 16,1 0-16,0 0 0,-22 0 0,22 0 16,0 0-16,-1 0 0,-20 0 15,20 0-15,-20 0 0,21 0 0,-22 0 16,22 0-16,-22-21 0,22 21 0,-22 0 15,1 0-15,21-21 0,-22 21 0,22 0 16,-22 0-16,1 0 0,20-21 16,-20 21-16,21-22 0,-22 22 0,22 0 15,-22 0-15,1-21 0,-1 21 16,1 0-16,-1 0 0,1 0 16,-1-21-16,-20 21 0,41 0 0,-20 0 15,-1 0-15,1 0 0,-1 0 0,22 0 16,-22-21-16,22 21 0,-21 0 15,20 0-15,-20 0 0,-1 0 0,22 0 16,-22 0-16,1 0 0,-1 0 0,1 0 16,-1 0-16,1 0 0,-1 0 0,1 0 15,21 0-15,-22 0 0,1 0 16,20 0-16,1 0 0,0 0 0,-1 0 16,1 0-16,0 0 0,-1 0 0,1 0 15,0 0-15,-1 0 16,1 0-16,0 0 0,-1 0 0,-20 0 15,20 0-15,1 0 0,-21 0 0,20 0 16,1 0-16,0 0 0,-1 0 16,1 0-16,21 0 0,-22 0 0,22 0 15,0 0-15,0 0 0,0 0 0,0 0 16,-1 0 0,1 0-16,21-21 31,0 0-16,0-1-15,0 1 0,21 0 16,22 0-16,-22 0 0</inkml:trace>
  <inkml:trace contextRef="#ctx0" brushRef="#br0" timeOffset="4089.35">4445 1566 0,'0'0'0,"0"-21"0,-21 21 0,0 0 15,21-21-15,-22 21 0,1 0 0,0 0 16,0 0 0,0 21-16,21 0 15,0 1-15,0 20 0,0-21 0,0 21 16,0 22-16,0-22 16,0 22-16,-21-22 0,21 22 0,-22-1 15,22 1-15,0-22 0,-21 21 0,0 1 16,0-1-16,0 1 0,0-1 15,-1 1-15,1-22 0,0 22 0,0-22 16,0 0-16,0 1 0,-1-22 0,1 21 16,21-21-16,-21 1 0,0-1 15,0 0-15,21 0 0,-21-21 16,-1 0-16,1 0 16,0-21-16,0 21 15,21-21-15,0-22 0,0 22 0,-21-21 16,21 0-16,0-1 0,0 1 0,-21 0 15,21-1-15,0 1 16,0 0-16,0-1 0,0 1 0,0 21 16,21-22-16,-21 22 0,21 0 0,0 0 15,0 21-15,0 0 16,1 0-16,-1 0 0,0 21 16,0 0-16,0 0 0,-21 1 15,0-1-15,21 21 0,-21-21 16,22 22-16,-22-22 0,0 21 0,0 0 15,21-20-15,-21 20 0,21-21 0,-21 0 16,0 0-16,21 1 0,-21-1 16,21 0-16,0 0 0,-21 0 0,22-21 15,-1 0-15,0 0 0,0 0 16,0 0-16,0 0 0,1 0 16,-1 0-16,21-21 0,-21 21 0,0-21 15,22 0-15,-22 0 0,21-22 0,-21 22 16,1-21-16,20 21 0,-21-22 15,0 1-15,0 21 0,1-22 0,-22 22 16,0-21-16,21 21 0,-21 0 0,0-1 16,0 1-16,-21 21 31,21 21-31,0 1 0,-22-1 16,22 0-16,-21 0 15,21 0-15,0 0 0,-21 22 0,21-22 16,0 0-16,0 0 0,0 22 0,0-22 15,0 0-15,0 0 0,0 0 16,0 0-16,0 1 0,0-1 16,0 0-16,0-42 31,0 0-31</inkml:trace>
  <inkml:trace contextRef="#ctx0" brushRef="#br0" timeOffset="4449.14">4889 2053 0,'0'0'16,"-21"21"-16,0-21 0,0 22 0,21-1 31,21-21-16,0 0-15,0 0 0,1 0 0,-1-21 16,0 21-16,0-22 0,0 22 16,0-21-16,1 0 0,-22 0 15,0 0-15,-22 0 16,1 21 0,0 0-16,0 0 0,-21 0 0,20 0 15,-20 0-15,21 21 0,-21-21 0,20 21 16,1 0-16,0-21 0,0 21 15,21 0-15,0 1 0,0-1 0,0 0 16,0 0-16,0 0 0,0 0 16,21 1-16,21-22 0,-20 21 15,-1-21-15,0 0 0,21 0 0,-21 21 16</inkml:trace>
  <inkml:trace contextRef="#ctx0" brushRef="#br0" timeOffset="5001.51">5461 2307 0,'0'0'16,"42"0"-16,-42-21 15,21 21-15,-21-21 0,22 21 16,-22-21-16,-22 21 31,1 0-31,0 0 16,0 0-16,0 0 0,0 0 15,-1 21-15,1-21 0,0 21 0,0-21 16,0 21-16,0 0 0,21 1 16,-22-22-16,22 21 0,-21 0 0,21 0 15,0 0-15,0 0 16,0 1-16,0-1 0,0 0 16,21 0-16,1-21 0,-1 21 0,0 0 15,0 1-15,0-22 16,0 21-16,1-21 0,-1 21 0,0-21 15,0 21-15,0-21 0,0 0 0,1 21 16,-22 0 0,0 1-16,0-1 15,0 0-15,-22-21 16,-20 21-16,21-21 0,0 0 16,0 21-16,-22-21 0,22 0 0,0 0 15,-21 0-15,20 0 0,-20 0 0,21 0 16,-21 0-16,20 0 0,1 0 0,-21 0 15,21-21-15,0 21 0,-1 0 16,1 0-16,0-21 0,0 21 0,21-21 16,-21 21-16,21-21 15,0-1 1,21 1 0,0 21-16,0-21 0,0 21 15,1-21-15,20 0 16,-21 0-16,21-1 0</inkml:trace>
  <inkml:trace contextRef="#ctx0" brushRef="#br0" timeOffset="5454.01">6223 1651 0,'0'-21'0,"0"42"0,0-63 16,-21 42-16,21-21 0,-21 21 16,-1 0-1,1 0-15,21 21 16,0 0-16,-21 21 0,0-21 16,21 22-16,-21-1 0,21 0 0,0 1 15,-21-1-15,-1 22 0,1-22 0,21 0 16,-21 22-16,21-22 0,-21 0 15,0 22-15,21-22 0,0 1 0,-21 20 16,21-21-16,-22 1 0,22-1 0,0 0 16,0-20-16,0 20 0,0-21 15,0 21-15,0-20 0,0-1 16,0 0-16,0 0 0,22 0 16,-1-21-16,0 0 15,0 0-15,0 0 0,0 0 16,1 0-16,-1 0 0,0 0 15,-21-21-15,21 21 0,0-21 0,0 21 16,-21-21-16,22 0 0,-1 21 16,-21-22-16,0 1 0,0 0 0,21 0 15,-21 0-15,0-22 0,0 22 16</inkml:trace>
  <inkml:trace contextRef="#ctx0" brushRef="#br0" timeOffset="5761.84">5800 2265 0,'0'0'16,"-22"0"-16,44 0 31,-1 0-31,0-21 0,0 21 16,21 0-16,-20 0 0,20-21 15,0 21-15,-21 0 0,22 0 16,-1-22-16,0 22 0,-20 0 0,-1 0 16,21 0-16,-21 0 0,-21-21 0,21 21 15,1 0-15,-22-21 47,21 21-31,0 0-16,0-21 0,0 0 15</inkml:trace>
  <inkml:trace contextRef="#ctx0" brushRef="#br0" timeOffset="6345.43">7726 1482 0,'0'0'0,"-21"0"15,21 21 17,0 0-17,0 0-15,-22 22 0,22-22 0,0 0 16,-21 0-16,21 21 0,0-20 16,0 20-16,0-21 0,0 0 0,-21 0 15,21 22-15,0-22 0,-21 0 0,21 0 16,0 0-16,0 1 15,0-1-15,0 0 16,0-42 31</inkml:trace>
  <inkml:trace contextRef="#ctx0" brushRef="#br0" timeOffset="6598.16">7451 1990 0,'-22'21'16,"22"0"-16,22-21 31,-1 0-31,0 0 0,0 0 16,0 0-16,0 0 0,1 0 0,-1 0 15,21 0-15,-21 0 0,0 0 16,1 0-16,-1 0 0,0 0 0,0 0 16,0 0-16,0 0 0,-21-21 0,0 0 31,0 0-31,0-1 16,0 1-16</inkml:trace>
  <inkml:trace contextRef="#ctx0" brushRef="#br0" timeOffset="6877.71">7387 1503 0,'21'-21'31,"0"21"-31,1 0 0,-1 0 16,0 0-16,0 0 0,0 0 15,22-21-15,-22 21 0,0 0 16,21 0-16,-21 0 0,1 0 0,-1-22 16,0 22-16,0 0 0,0 0 0,0 0 15,-21-21 1,22 21-16</inkml:trace>
  <inkml:trace contextRef="#ctx0" brushRef="#br0" timeOffset="7608.78">8043 1312 0,'0'0'0,"-21"0"0,0-21 16,0 21-16,0 0 0,-1-21 16,1 21-16,0 0 0,0 0 15,0 0-15,0-21 0,-1 21 0,1 0 16,-21 0-16,21 0 0,0 0 0,-1 0 16,1 0-16,-21 0 0,21 0 15,0 0-15,-1 21 0,1 0 0,0-21 16,0 21-16,0 1 0,0-1 0,-1 0 15,22 0-15,-21 0 16,0 0-16,0 1 0,0 20 0,0-21 16,-1 21-16,22-20 0,-21 20 0,0-21 15,21 21-15,0-20 0,0 20 16,-21 0-16,21-21 0,0 22 0,0-22 16,0 0-16,0 21 0,0-20 0,0-1 15,0 0-15,21 0 0,-21 0 16,21 0-16,0-21 0,1 22 0,-1-1 15,0-21-15,0 21 0,0-21 16,22 0-16,-22 21 0,21-21 0,-21 0 16,22 0-16,-1 0 0,-21 0 0,21 0 15,1 0-15,-1 0 0,0 0 16,1 0-16,-1 0 0,0 0 16,1 0-16,-22 0 0,21-21 0,1 21 15,-22-21-15,0 0 0,21 21 0,-21-22 16,1 1-16,-1 0 0,0 0 0,0 0 15,0 0-15,0-22 0,-21 22 16,0 0-16,22-21 0,-1-1 0,-21 22 16,0-21-16,0-1 0,0 1 0,0 21 15,0-21-15,0 20 0,0-20 16,0 21-16,0-21 0,0 20 0,-21 1 16,-1 0-16,1 0 0,0 0 15,0 0-15,0-1 0,0 1 16,-1 21-16,1-21 0,-21 21 0,21-21 15,-22 21-15,22 0 0,-21 0 16,21 0-16,-22 0 0,22 0 0,-21 0 16,21 0-16,-22 0 0,22 0 0,0 0 15,-21 0-15,21 0 0,-22 0 16,22 21-16,0-21 0,0 0 0,-22 21 16,22-21-16,0 0 0,0 21 0</inkml:trace>
  <inkml:trace contextRef="#ctx0" brushRef="#br0" timeOffset="8845.85">4127 3239 0,'0'0'16,"-21"21"46,0 0-62,0 0 0,0 0 16,0 0-16,-22 1 0,22-1 16,-21 21-16,-22-21 0,22 22 0,-22-22 15,1 21-15,-1-21 0,1 22 16,-22-22-16,22 21 0,-1 0 0,-20 1 16,20-1-16,1 0 0,-22 1 0,0 20 15,1-20-15,-1 20 16,0 1-16,1-22 0,-1 21 0,-21-20 15,21 20-15,1-20 0,-1 20 16,22-21-16,-22 1 0,0-1 0,22 0 16,-22 1-16,22-1 0,-22 0 15,21 1-15,1-1 0,21 0 0,-22-20 16,22 20-16,-1-21 0,1 21 0,21-20 16,-21-1-16,20 0 0,1 0 15,0 0-15,0 0 0,0-21 16,0 22-16,-1-1 0,1 0 15,0-21-15,21 21 0,-21-21 16,21-21 31,0 0-47,21 21 16,0-21-16,0-1 0</inkml:trace>
  <inkml:trace contextRef="#ctx0" brushRef="#br0" timeOffset="9741.53">6308 3387 0,'0'0'0,"0"-21"0,0-1 0,0 1 15,0 0-15,21 0 16,-21 0-16,0 0 0,0-1 0,0 1 15,0 0-15,0 0 16,0 0 0,-21 42 15,21 0-15,-22 0-16,22 0 0,0 1 0,0 20 15,0 0-15,0 1 0,0-1 16,-21 0-16,21 1 0,0-1 0,0 21 15,0-20-15,0-1 0,0 22 0,0-22 16,0 21-16,0-20 0,0 20 16,0 1-16,0-1 0,0 1 0,0-1 15,0 1-15,0-1 0,-21 1 0,21-1 16,0 1-16,0-1 0,0 22 0,0-22 16,0 22-16,0-21 0,-21 20 15,21-20-15,-21 20 0,0-20 0,21-1 16,0 1-16,0-1 0,-22 1 0,22-1 15,-21-20-15,21 20 0,0-20 16,0-1-16,0 0 0,0-21 16,0 22-16,0-22 0,0 0 0,0 0 15,0 0-15,0-42 32,0 0-32,0 0 0,21 0 15,1-22-15,-1 1 0,0 0 0</inkml:trace>
  <inkml:trace contextRef="#ctx0" brushRef="#br0" timeOffset="10562.06">8467 3387 0,'0'0'15,"-22"0"-15,22-21 0,-21 21 0,21-22 31,0 1-31,-21 21 0,21-21 16,-21 21-16,42 21 63,0 0-63,0-21 0,1 22 15,-1-1-15,21 0 0,0 0 0,1 0 16,-1 0-16,0 1 0,22-1 15,-22 0-15,22 0 0,-1 0 0,1 22 16,20-22-16,-20 21 0,-1-21 0,22 0 16,-21 22-16,20-22 0,1 21 0,0-21 15,-1 22-15,1-1 16,21-21-16,-22 22 0,22-1 0,0 0 16,-21-21-16,-1 22 0,22-1 0,-21 0 15,21 1-15,-22-22 0,22 21 16,-21 1-16,21-22 0,-22 21 0,1-21 15,-21 0-15,-1 1 0,22-1 0,-43 0 16,0 0-16,22 0 0,-43-21 0,21 21 16,-20 1-16,-1-22 0,0 0 15,0 0-15,0 21 0,0-21 0,1 0 16,-22 21 0,21-21-16,-42 0 78,-1 0-63,1 0-15</inkml:trace>
  <inkml:trace contextRef="#ctx0" brushRef="#br0" timeOffset="11656.93">508 5842 0,'-21'-21'0,"0"0"16,21 0-16,-22-1 16,22 1-1,-21 21-15,0 0 31,21 21-31,-21 1 0,0-1 16,21 21-16,0-21 16,0 0-16,-21 22 0,21-22 0,-22 21 15,22 1-15,0-22 0,-21 21 16,21 0-16,0 1 0,0 20 16,-21-20-16,21 20 0,-21-21 15,21 22-15,0-1 0,-21-20 0,0 20 16,-1 1-16,22-22 0,-21 22 15,0-22-15,0 0 0,21 1 0,-21-1 16,0 0-16,21 1 0,0-1 16,0 0-16,-22 1 0,22-1 0,0-21 15,-21 0-15,21 0 0,0 1 16,0-1-16,0-42 31,0-1-31,0 1 0,0 0 16,0-21-16,0 21 0,0-22 15,21 22-15,-21-21 0,22-1 16,-22 1-16,21 0 0</inkml:trace>
  <inkml:trace contextRef="#ctx0" brushRef="#br0" timeOffset="13005.2">402 5863 0,'0'0'0,"0"-21"16,0 0-1,21 21 48,0 0-48,22 0-15,-22 0 0,0 0 16,21 0-16,1 0 0,-1-21 0,0 21 16,1 0-16,-1 0 0,0 0 15,1 0-15,20 0 0,1-21 16,-1 21-16,1 0 0,-1 0 0,1 0 15,20 0-15,-20 0 0,21-22 16,-22 22-16,22 0 0,-1 0 0,-20 0 16,21 0-16,-22 0 0,22 0 15,-1 0-15,1-21 0,-21 21 0,20 0 16,1 0-16,0 0 0,-1 0 0,1 0 16,-22 0-16,22 0 0,-21 0 15,-1 0-15,1-21 0,-22 21 0,21 0 16,1 0-16,-22 0 0,22 0 15,-22 0-15,0 0 0,22 0 16,-22 0-16,1 0 0,-1 0 0,0 0 16,1 0-16,-1 0 0,0 0 15,-21 0-15,22 0 0,-22 0 0,21 0 16,-21 0-16,22 0 0,-22 0 16,0 0-16,21 0 0,-20 0 0,-1 0 15,0 0-15,0 0 0,0 0 16,0 21-16,1-21 0,-1 0 0,0 0 15,0 0-15,0 0 0,0 0 0,-21 21 16,22-21-16,-1 0 0,0 0 16,0 0-16,-21 22 15,21-22-15,-21 21 16,21-21 0,-21 21-16,0 0 15,0 0-15,0 0 0,0 1 16,0-1-16,0 0 15,0 0-15,0 21 0,0-20 0,-21-1 16,21 21-16,0-21 0,0 0 0,-21 22 16,21-22-16,-21 21 0,21 1 15,0-22-15,0 21 0,-21 0 16,21 1-16,0-1 0,-21-21 0,21 22 16,0-22-16,0 21 0,0-21 0,0 22 15,0-22-15,0 21 0,-22-21 16,22 0-16,0 1 0,-21-1 0,21 0 15,0 0-15,0 0 0,0 0 16,0 1-16,-21-1 0,21 0 16,-21 0-16,21 0 15,-21-21-15,21 21 16,-21-21-16,21 22 0,-22-22 16,1 0-16,0 21 0,0-21 15,0 0-15,0 0 16,-22 21-16,22-21 0,0 0 0,-21 0 15,20 0-15,-20 0 0,0 0 0,21 21 16,-22-21-16,-20 0 0,20 0 16,1 0-16,0 0 0,-22 0 15,22 0-15,-22 0 0,22 0 0,-21 0 16,-1 0-16,-21 0 0,22 0 0,-1 0 16,1 0-16,-22 0 0,22 0 15,-1 0-15,1 0 0,-22 0 0,22 0 16,-1 0-16,1 0 0,-1 0 15,1 0-15,-1 0 0,1 0 0,-1 0 16,-21 0-16,1 0 0,-1 0 0,0 0 16,1 0-16,-22 0 0,21 0 15,-21 0-15,22 0 0,-22 0 0,21 21 16,1-21-16,-1 0 16,21 0-16,-20 0 0,20 0 0,1 21 15,-1-21-15,22 0 0,-22 0 16,1 0-16,-1 0 0,22 0 0,-21 0 15,-22 22-15,21-22 0,1 0 16,63 21 0,0-42 46,0-1-62,0 1 16,0 0-16,0 0 0,0 0 0</inkml:trace>
  <inkml:trace contextRef="#ctx0" brushRef="#br0" timeOffset="13673.92">952 4720 0,'0'21'15,"0"1"-15,0 20 0,22-21 0,-22 21 16,0 1-16,21-1 0,-21-21 16,21 22-16,-21-1 0,0 0 0,0 1 15,0-22-15,0 21 0,0-21 16,0 0-16,0 1 0,0-1 0,0 0 16,0 0-16,0 0 0,0 0 15,21-21 32,0-21-31,-21 0-16,21 21 0</inkml:trace>
  <inkml:trace contextRef="#ctx0" brushRef="#br0" timeOffset="13985.26">1757 5038 0,'-21'0'16,"-1"0"-16,1 21 0,-21 0 0,0-21 16,20 21-16,-20 0 0,0-21 15,-1 22-15,-20-1 0,21-21 0,-1 21 16,1 0-16,0 0 0,-1-21 15,1 21-15,21 1 0,-22-1 0,22-21 16,0 21-16,0-21 0,0 21 16,0-21-16,21 21 15,-22-21 1</inkml:trace>
  <inkml:trace contextRef="#ctx0" brushRef="#br0" timeOffset="14904.76">783 6075 0,'0'0'0,"-21"0"15,21 21-15,-21 0 0,0 0 16,-1 1-16,1-1 0,21 21 0,-21-21 15,0 22-15,0-1 0,0-21 16,-1 21-16,1 1 0,0-1 16,0-21-16,0 22 0,21-22 0,0 0 15,0 0-15,-21 0 0,21 0 16,0 1-16,21-22 31,0-22-31,0 1 16,0 21-16,-21-21 0,21-21 15,1 21-15,-1-1 0,0-20 16,0 21-16,-21-21 0,21-1 16,0 1-16,1 21 0,-1-22 0,0 1 15,-21 0-15,21 21 0,0-22 16,-21 22-16,0 0 0,0 0 0,0 0 16,21 21-16,-21 21 31,0 0-31,0 0 15,0 21-15,0-20 0,0 20 0,0-21 16,0 21-16,0 1 0,0-1 16,0 0-16,0-20 0,0 20 15,0-21-15,0 21 0,0-20 16,0-1-16,0 0 0,0 0 0,0 0 16,0 0-16,0-42 46,0 0-30</inkml:trace>
  <inkml:trace contextRef="#ctx0" brushRef="#br0" timeOffset="15109.64">571 6456 0,'0'-21'16,"22"21"0,-1 0-16,0 0 0,0-21 15,0 21-15,0-22 0,1 22 16,-1 0-16,0 0 0,0-21 0,0 21 16,22 0-16,-22-21 0,0 21 15,0 0-15</inkml:trace>
  <inkml:trace contextRef="#ctx0" brushRef="#br0" timeOffset="15573.38">1058 6308 0,'0'-21'16,"21"21"31,1 0-32,-1 0-15,0 21 16,0 0-16,0 0 0,-21 0 16,21 0-16,-21 1 0,22 20 0,-22-21 15,0 0-15,0 0 0,0 1 16,0-1-16,0 0 0,0 0 0,0 0 15,0 0-15,0-42 47,0 0-31,0 0-16,0 0 16,0 0-16,0-1 0,0 1 15,0 0-15,0 0 0,0 0 16,0 0-16,0-1 0,0 1 0,0 0 15,21 0-15,0 21 0,-21-21 16,21 21-16,0 0 0,0 0 16,-21-21-16,22 21 15,-1 0-15,0 0 0</inkml:trace>
  <inkml:trace contextRef="#ctx0" brushRef="#br0" timeOffset="16065.61">1503 6265 0,'0'0'0,"0"-21"31,21 21 0,0 0-31,0 0 0,0 0 16,1 0-16,-1 21 0,0 1 16,0-1-1,0 0-15,-21 0 0,0 0 0,21 0 16,-21 1-16,0-1 0,22 0 16,-22 0-16,0 0 0,0 0 0,0 1 15,0-1-15,0 0 0,-22-21 16,1 21-1,21-42 17,0 0-32,0 0 15,0-1-15,0 1 16,0 0-16,0 0 0,0 0 0,0 0 0,0-1 16,0 1-16,21 0 15,-21 0-15,22 0 0,-22 0 0,0-1 16,21 22-16,0-21 0,-21 0 15,21 21-15,0 0 16,0 0 0,-21 21-1,22-21-15</inkml:trace>
  <inkml:trace contextRef="#ctx0" brushRef="#br0" timeOffset="16697.27">2180 6287 0,'0'0'0,"0"-22"0,0 1 16,0 0-1,-21 0 1,0 21-16,0 0 15,-1 0 1,1 21-16,21 0 16,-21 0-16,0 1 0,0-1 0,21 21 15,0-21-15,-21 0 16,21 22-16,-22-22 0,22 0 0,0 21 16,0-20-16,0-1 0,0 0 15,0 0-15,0 0 0,22-21 31,-1 0-15,0-21-16,0 21 16,0-21-16,-21 0 0,21 0 15,1-1-15,-22 1 16,0 0-16,21 0 0,-21-21 0,21 20 16,-21 1-16,21 0 0,-21 0 15,0 0-15,0 0 0,0-1 16,0 44 31,0-1-47,0 0 0,-21 0 15,21 0-15,0 0 0,0 1 16,0-1-16,0 0 0,0 0 0,0 0 16,0 0-16,0 1 0,0-1 15,0 0-15,0 0 31,21-21-15,0 0-16,0 0 0,1 0 16,-1-21-16,0 0 15,0 0-15,0-1 16</inkml:trace>
  <inkml:trace contextRef="#ctx0" brushRef="#br0" timeOffset="17429.86">2455 6287 0,'0'0'16,"-21"0"15,21 21 1,0 0-32,0 0 0,0 0 15,0 0-15,0 1 16,0-1-16,0 0 0,0 0 15,0 0-15,0 0 0,21-21 32,0 0-32,1 0 0,-1 0 15,0 0-15,0 0 0,0 0 16,0 0-16,1 0 0,-22-21 16,21 21-16,0-21 0,-21 0 15,21 21-15,-21-21 0,21 0 16,-21-1-16,0 1 0,0 0 15,0 0 1,0 42 15,-21 0-15,21 0-16,0 1 0,0-1 16,0 0-16,0 0 0,0 0 15,-21 0-15,21 22 0,0-22 0,0 21 16,0-21-16,0 22 15,0-22-15,0 21 0,0 1 0,0-22 16,0 21-16,0 0 0,0-20 0,0 20 16,0 0-16,21-21 0,-21 22 15,0-1-15,0 0 0,0 1 0,0-1 16,0 0-16,0 1 0,0-1 0,0 0 16,0 1-16,0-1 0,0-21 15,0 22-15,0-1 0,0-21 0,-21 21 16,21-20-16,-21-1 0,0 21 0,-1-21 15,1 0-15,0 1 0,0-22 16,0 21-16,0 0 0,-1-21 0,1 0 16,0 21-16,0-21 0,0 0 15,0 0-15,-1 0 0,1 0 16,0-21-16,-21 21 0,21-21 0,-22 0 16,22 21-16,0-22 0,-21 1 0,20 0 15,1 0-15,0 0 0,0 0 16,0-1-16,21 1 0,0 0 15,0 0-15,0 0 0,0 0 0,0-1 16,0-20-16,0 21 16,0 0-16,0-22 0,21 22 15</inkml:trace>
  <inkml:trace contextRef="#ctx0" brushRef="#br0" timeOffset="18236.39">3133 6138 0,'0'22'47,"0"-1"-47,0 0 0,0 0 0,0 0 15,-22 0-15,22 22 0,0-1 0,0-21 16,0 22-16,0-1 0,-21-21 16,21 21-16,-21-20 0,21 20 0,0-21 15,0 0-15,0 22 0,-21-43 0,21 21 16,0 0-16,0 0 0,-21-21 15,21-21 17,0 0-17,0 0-15,0-1 16,0 1-16,0 0 0,0-21 16,21 21-16,-21-1 0,21 1 0,-21-21 15,0 21-15,0 0 0,21-1 0,-21 1 16,21 21-1,-21 21 1,0 1-16,22-22 16,-22 21-16,0 0 0,21-21 0,-21 21 15,0 0-15,0 0 0,0 1 16,0-1-16,21-21 0,0 21 16,0-21-1,0 0 1,1 0-1,-1 0-15,-21-21 0,21 0 16,0-1-16,0 1 16,-21 0-16,0 0 0,0 0 15,0 0-15,0-1 0,0 1 16,0 42 31,0 1-47,0-1 0,0 0 0,0 0 15,0 0-15,0 0 0,0 1 0,0-1 16,0 0 0,0 0-16,0 0 0,0 0 15,0-42 32</inkml:trace>
  <inkml:trace contextRef="#ctx0" brushRef="#br0" timeOffset="18429.28">3408 6223 0,'0'0'0,"-21"0"15,42 0 48</inkml:trace>
  <inkml:trace contextRef="#ctx0" brushRef="#br0" timeOffset="18869.02">3662 6244 0,'0'0'0,"-21"0"0,-1 21 0,1-21 16,0 22-16,0-22 15,21 21-15,-21 0 0,21 0 31,0 0-31,0 0 0,21 1 16,0-22 0,-21 21-16,21-21 0,-21 21 0,21 0 15,-21 0-15,22-21 16,-22 21-16,21-21 0,-21 22 0,0-1 16,0 0-1,-21 0 1,-1-21-16,1 0 0,0 21 15,0-21-15,0 0 0,0 0 16,-1 0-16,1 0 0,0 0 16,0 0-16,21-21 47,0 0-47,21 0 15,0 0-15,0 21 16</inkml:trace>
  <inkml:trace contextRef="#ctx0" brushRef="#br0" timeOffset="19208.83">3916 6075 0,'0'21'16,"0"0"0,0 0-16,0 1 15,0-1-15,-21 0 0,21 0 16,-22 0-16,22 0 0,0 1 0,0 20 16,0-21-16,-21 0 0,21 0 0,0 1 15,0 20-15,0-21 0,0 0 16,0 0-16,0 1 15,0-1-15,0 0 0,21-21 32,1 0-17,-1 0-15,-21-21 16,21 0-16</inkml:trace>
  <inkml:trace contextRef="#ctx0" brushRef="#br0" timeOffset="19449.18">3810 6287 0,'21'-22'31,"0"22"-31,0 0 16,1 0-16,-1 0 0,0-21 15,0 21-15,0 0 0,0 0 0,1 0 16,-1 0-16,0 0 16,0 0-1,-21-21-15,21 21 16</inkml:trace>
  <inkml:trace contextRef="#ctx0" brushRef="#br0" timeOffset="20268.71">4953 6117 0,'0'0'0,"-21"0"31,0 0-15,21 21 0,-22 1-16,22-1 0,0 0 0,0 21 15,-21 1-15,21-1 0,0 0 0,-21 1 16,21 20-16,0 1 0,0-22 16,0 21-16,-21 1 0,21-22 0,-21 22 15,0-22-15,21 22 0,0-22 0,-22 21 16,1 1-16,0-22 0,21 1 15,-21 20-15,21-21 0,-21 1 16,0-1-16,21 0 0,0 1 0,0-22 16,-22 21-16,22-21 0,0 1 15,0-1-15,0-42 47,0-1-47,22 1 0,-22-21 16,0 21-16,21-22 0,0 22 0,-21-21 15,21 0-15,0-22 0</inkml:trace>
  <inkml:trace contextRef="#ctx0" brushRef="#br0" timeOffset="21521.99">4911 6329 0,'0'0'0,"21"0"47,0 0-31,0 0-16,0 0 0,22 0 16,-22 0-16,21 0 0,0 0 15,1 0-15,-1 0 0,0 0 0,22 0 16,-1 0-16,1 0 0,-1 0 0,22 0 15,0 0-15,-1 0 0,1 0 16,-21 0-16,20 0 0,1 0 0,0 0 16,20 0-16,-20 0 0,21 0 0,0 0 15,-22 0-15,22 0 0,0 0 16,0 0-16,0 0 0,0-21 0,-1 21 16,-20 0-16,21 0 0,0 0 0,0 0 15,-1 0-15,1 0 0,-21 0 16,21 0-16,-22 0 0,1 0 0,0 0 15,-1 0-15,-20 0 0,21 0 16,-22 0-16,1 0 0,-1 0 0,1 0 16,-1 0-16,1-21 0,-1 21 15,1 0-15,-22 0 0,21 0 0,-20 0 16,-1 0-16,0 0 0,22 0 0,-22 0 16,1 0-16,-1 0 0,0 0 0,1 0 15,-1 0-15,0 0 0,1 0 16,-22 0-16,21 0 0,0 0 0,-20 0 15,20 0-15,-21 0 0,0 0 0,0 0 16,1 0-16,-1 0 0,0 0 16,0 0-16,-21 21 0,0 0 31,0 0-31,0 0 16,0 0-16,0 1 15,0-1-15,-21 21 0,0-21 16,21 0-16,-21 1 0,21 20 0,0-21 15,-22 21-15,1-20 0,21 20 16,-21-21-16,21 21 0,0-20 0,0-1 16,0 21-16,-21-21 0,21 22 0,0-22 15,-21 0-15,21 0 0,0 21 0,-21-20 16,21 20-16,0-21 0,0 0 16,0 22-16,0-22 0,0 0 15,-22 21-15,22-21 0,0 1 0,0-1 16,0 0-16,0 0 0,0 0 0,0 0 15,0 1-15,0-1 0,0 0 16,0 0-16,0 0 16,-21-21-16,21 21 0,0 1 15,-21-1 1,0-21-16,21 21 16,-21-21-16,0 0 15,-1 0-15,1 21 16,0-21-16,0 0 15,0 0-15,-22 0 0,22 0 0,-21 21 16,0-21-16,-1 0 0,-20 0 0,-1 0 16,1 0-16,-1 0 0,1 0 15,-1 0-15,1 0 0,-22 0 0,22 0 16,-1 0-16,1 0 0,-22 0 0,21 0 16,1 0-16,-1 0 0,-20 0 0,-1 0 15,22 0-15,-22 0 0,0 0 16,1 0-16,-1 0 0,0 0 0,1 0 15,-22 0-15,21 0 0,0 0 0,-20 0 16,20-21-16,-21 21 0,21 0 16,-20 0-16,20 0 0,0 0 0,1 0 15,-1 0-15,0 0 0,1 0 0,-1 0 16,0 0-16,1 0 0,-1 0 16,0 0-16,-21 0 0,22 0 0,-22 0 15,21-21-15,1 21 0,-1 0 16,0 0-16,22 0 0,-1 0 0,1 0 15,-1 0-15,22 0 0,0-21 0,-22 21 16,22 0-16,21 0 0,-22 0 16,22 0-16,-21 0 0,21 0 0,-1-21 15,1 21-15,0 0 0,0 0 16,0 0 0,21-22-1,0 1-15,0 0 16,21 0-16,-21 0 15,21 0-15,21-22 0</inkml:trace>
  <inkml:trace contextRef="#ctx0" brushRef="#br0" timeOffset="22157.68">6096 5588 0,'0'0'0,"0"-21"0,-21 42 47,21 0-32,0 0-15,0 1 0,0 20 0,0-21 16,0 0-16,0 22 0,0-22 0,21 21 16,0-21-16,-21 0 0,0 22 15,21-22-15,0 0 0,-21 0 0,22-21 16,-22 21-16,0 1 0,21-22 0,-21 21 16,21-21-16,0-21 62</inkml:trace>
  <inkml:trace contextRef="#ctx0" brushRef="#br0" timeOffset="22428.53">6477 5673 0,'0'21'16,"0"0"-16,0 0 0,-21 0 0,0 1 15,-1-1-15,1 0 16,21 0-16,-21 0 0,0 0 0,0 1 16,0-1-16,-1 0 0,22 0 0,-21 0 15,0-21-15,21 21 0,-21 1 16,0-22-16,21 21 15,0 0-15,-21-21 0,21 21 16,-22-21-16,22 21 16,-21 0-16</inkml:trace>
  <inkml:trace contextRef="#ctx0" brushRef="#br0" timeOffset="22901.25">5334 6879 0,'0'0'0,"0"-21"0,0-42 15,0 41-15,0-20 0,0 21 0,0 0 16,0 0-16,0-1 0,0 1 16,21 21-1,0 21-15,-21 1 0,0-1 16,0 0-16,21 0 0,-21 21 0,22-20 15,-22 20-15,0-21 0,21 21 16,-21 1-16,21-22 0,-21 21 0,0 1 16,0-1-16,0-21 0,0 21 0,0-20 15,0 20-15,0-21 0,0 0 16,0 0-16,0 1 0,0-1 16,21-21-16,-21 21 0,21-21 15,0 0 1,1-21-1,-1 0-15,-21-1 0,21 1 16</inkml:trace>
  <inkml:trace contextRef="#ctx0" brushRef="#br0" timeOffset="23185.41">5969 6689 0,'0'0'0,"0"-21"0,0-1 16,-21 22 15,0 22-31,-1-1 0,1 0 16,0 0-16,0 21 0,-21-20 0,20-1 15,1 21-15,0-21 0,0 22 0,0-22 16,0 0-16,-1 21 0,1-21 16,21 1-16,-21-1 0,21 0 0,-21 0 15,21 0-15,-21 0 0,21 1 0,0-1 16,0 0-16,21-42 62,0 21-62</inkml:trace>
  <inkml:trace contextRef="#ctx0" brushRef="#br0" timeOffset="23597.18">5948 7112 0,'0'0'0,"42"0"15,-21 0 1,0 0-16,1 0 0,-1 0 16,0 0-16,0 0 0,0 0 0,0-21 15,1 21-15,-1-21 0,0 21 0,0-21 16,-21-1-16,21 22 15,-21-21-15,0 0 0,0 0 16,0 0-16,-21 21 16,0 0-16,0 0 0,0 0 15,-1 0-15,1 0 0,0 0 16,0 0-16,-21 21 0,20 0 16,22 0-16,-21 0 0,0 1 0,0-1 15,0 0-15,21 0 0,0 0 16,0 0-16,0 1 0,0-1 0,0 0 15,0 0-15,0 0 0,21 0 16,0-21-16,0 22 16,0-22-16,1 0 0,-1 0 0,0 0 15,0 0-15,0 0 0,0 0 0,1 0 16,-1-22-16,21 1 0,-21 21 16,22-21-16,-22 0 0</inkml:trace>
  <inkml:trace contextRef="#ctx0" brushRef="#br0" timeOffset="23881.18">6625 6922 0,'0'0'0,"0"-22"15,-21 22-15,0 0 16,0 0-16,-1 0 0,1 0 16,0 22-16,0-1 0,21 0 15,-21 0-15,21 0 0,0 0 0,-21 1 16,21-1-16,0 0 0,0 0 15,-22 0-15,22 22 0,0-22 0,0 0 16,0 0-16,0 0 0,0 0 16,0 1-16,22-1 0,-1 0 15,0-21-15,0 0 16,0 0-16,0 0 16,1 0-16,20 0 0,-21 0 0,0 0 15,22-21-15,-22 0 0,21 21 16,-21-22-16,22 1 0,-22-21 0</inkml:trace>
  <inkml:trace contextRef="#ctx0" brushRef="#br0" timeOffset="24185.01">7218 6689 0,'0'-43'16,"0"86"-16,0-107 0,0 43 0,0 0 0,0 0 15,-21 21 16,21 21-31,0 21 0,-22-21 16,1 1-16,0 20 0,21 0 16,0 1-16,-21-22 0,0 21 0,21 0 15,-21 1-15,21-22 0,0 21 0,-22 1 16,1-1-16,21-21 0,-21 21 16,21-20-16,0 20 0,0-21 0,0 0 15,0 0-15,0 1 0,0-1 0,0 0 16,0 0-16,21-21 31,0 0-31,1 0 0,-1 0 16,0-21-16,0 21 0,0-21 0,0 0 15,1-1-15</inkml:trace>
  <inkml:trace contextRef="#ctx0" brushRef="#br0" timeOffset="24629.81">7408 7006 0,'0'-21'15,"-21"21"17,0 0-32,21 21 0,-21 0 15,21 1-15,-21-1 16,21 0-16,-22 0 0,22 0 0,0 0 16,0 1-16,0-1 0,0 0 0,0 0 15,0 0-15,0 0 0,0 1 0,0-1 16,22-21-16,-1 0 15,0 21-15,0-21 0,0 0 16,0 0-16,1 0 0,-1-21 16,0 21-16,0-21 0,0-1 15,0 22-15,1-21 0,-1 0 0,-21 0 16,21 0-16,-21 0 0,21-1 0,-21 1 16,0-21-16,0 21 0,0 0 15,0-1-15,0 1 16,-21 0-16,0 21 0,0 0 15,-1 0-15,1 0 0,0 0 16,0 0-16,0 0 0,0 21 16,21 0-16,-22-21 0,22 22 15,0-1-15,0 0 0,0 0 16,0 0 0,22-21-16,-1 0 15,0 0-15,0 0 0,0 0 0,0 0 16,1 0-16,-1 0 0</inkml:trace>
  <inkml:trace contextRef="#ctx0" brushRef="#br0" timeOffset="25121.52">7874 7049 0,'0'0'0,"0"-22"15,0 1 1,21 21-1,0 0-15,0 0 16,1 0 0,-1 0-16,0 0 15,0 21-15,0 1 0,-21-1 16,21-21-16,-21 21 0,22 0 0,-22 0 16,21 0-16,-21 1 0,21-1 15,-21 0-15,0 0 0,0 21 0,0-20 16,0-1-16,0 0 0,0 0 0,0 0 15,0 0-15,-21 1 0,0-1 16,-1-21 0,22 21-16,-21-21 15,0 0 1,21-21 0,0 0-16,0-1 15,0 1-15,21 0 0,0 0 0,-21 0 16,22 0-16,-1-1 0,0-20 0,-21 21 15,21-21-15,0 20 0,0-20 16,1 21-16,-1 0 0,0 0 0,-21-1 16,21 1-16,0 0 0,0 21 0,-21-21 15,22 0-15,-1 21 0,-21-21 32</inkml:trace>
  <inkml:trace contextRef="#ctx0" brushRef="#br0" timeOffset="25426.35">7070 6773 0,'0'0'0,"21"0"31,0-21-31,0 21 16,0 0-16,0 0 0,1 0 0,20 0 15,-21-21-15,0 21 0,0 0 0,22 0 16,-22-21-16,0 21 0,0 0 15,22-21-15,-22 21 0,0-21 0,0 21 16,0 0-16,-21-22 0,21 1 16,-21 0-16</inkml:trace>
  <inkml:trace contextRef="#ctx0" brushRef="#br0" timeOffset="26021.01">6032 5609 0,'0'-42'15,"0"21"1,0 0-16,-21 21 0,21-22 15,0 1 1,-21 21 0,21 21-1,0 1-15,0-1 16,0 0-16,0 0 16,0 21-16,0-20 0,0 20 0,21-21 15,-21 0-15,21 0 0,-21 1 0,22-1 16,-1 0-16,-21 0 0,21-21 15,0 21-15,0-21 0</inkml:trace>
  <inkml:trace contextRef="#ctx0" brushRef="#br0" timeOffset="27275.33">11324 5144 0,'21'0'16,"-21"-22"-16,0 1 15,21 0-15,-21 0 16,22 0-16,-22 0 16,0-1-16,0 1 15,0 0 1,0 0-1,0 42 17,0 0-32,0 0 0,0 22 15,0-22-15,0 21 0,-22 1 0,22-1 16,0 21-16,0-20 0,-21-1 16,21 22-16,0-1 0,0 1 0,-21-22 15,21 21-15,-21 1 0,21-1 0,0 1 16,0-1-16,-21-20 0,21 20 15,-21-20-15,21-1 0,0 0 0,0 1 16,0-1-16,0 0 0,-22 1 16,22-22-16,0 21 0,0-21 0,0 0 15,0 1-15,0-1 0,0 0 16,0 0-16,0-42 31,0 0-31,0 0 16,0-22-16,0 22 0,0 0 15,0-21-15,0 20 0,22-20 0</inkml:trace>
  <inkml:trace contextRef="#ctx0" brushRef="#br0" timeOffset="28621.21">11515 4995 0,'21'0'46,"0"0"-46,0 0 16,0 0-16,22 0 0,-22 0 16,21 0-16,22 0 0,-22 0 0,21 0 15,1 0-15,21 0 0,-22 0 16,22 0-16,-22 0 0,22 0 0,-22 0 16,22 0-16,0 0 0,-22 0 0,22 0 15,0 0-15,-1 0 0,1 0 16,0 0-16,-1 0 0,22 0 0,-21 0 15,-1 0-15,1 0 0,0 0 16,-22 0-16,22 0 0,0 0 0,-1 0 16,1 0-16,0 0 0,-1 0 15,1 22-15,0-22 0,-1 0 0,1 0 16,-22 0-16,22 21 0,-21-21 16,-1 0-16,22 0 0,-22 0 0,22 0 15,-22 21-15,22-21 0,0 0 0,-1 0 16,1 0-16,-21 0 0,20 21 15,1-21-15,-22 0 0,22 0 0,-21 21 16,-1-21-16,1 21 0,-1-21 0,22 0 16,-22 0-16,1 22 0,-1-22 15,1 0-15,-1 0 0,1 0 16,-1 0-16,1 0 0,-22 21 0,22-21 16,-22 0-16,0 0 0,1 0 15,-1 0-15,-21 0 0,21 0 0,-20 0 16,-1 0-16,0 0 0,21 0 0,-21 0 15,1 0-15,-1 0 0,0 0 16,0 0-16,0 0 16,0 0-16,-21 21 31,0 0-15,0 0-16,0 0 0,-21 1 15,21-1-15,-21 0 0,21 0 0,0 0 16,-21 0-16,21 22 0,0-22 15,0 21-15,0-21 0,0 22 0,0-22 16,0 21-16,0 1 0,0-1 0,0 0 16,0-21-16,0 22 0,0-1 15,0 0-15,0-20 0,0 20 0,0 0 16,0-21-16,0 22 0,0-22 0,0 21 16,0-21-16,0 22 0,-21-22 0,21 0 15,0 0-15,0 22 0,-21-22 0,21 0 16,0 0-16,0 0 15,0 0-15,0 1 0,-22-1 0,22 0 16,0 0-16,0 0 0,-21-21 0,21 21 16,0 1-16,-21-22 15,0 21-15,0-21 16,0 0-16,-1 21 16,1-21-16,0 0 0,-21 0 0,21 0 15,-22 21-15,22-21 0,-21 0 0,-1 0 16,-20 21-16,21-21 0,-22 0 15,22 0-15,-22 21 0,1-21 0,20 0 16,-20 0-16,-1 0 0,1 0 16,-1 0-16,1 0 0,-1 0 0,-20 0 0,20 0 15,-20 0-15,-1 0 0,-21 0 16,21 0-16,-20-21 0,-1 21 16,0 0-16,0-21 0,-21 21 0,21 0 15,-21-21-15,21 21 0,-21 0 0,22 0 16,-1 0-16,21 0 0,-21-21 0,22 21 15,-22 0-15,21 0 0,-21 0 0,22 0 16,-22 0-16,0-21 0,21 21 16,-21 0-16,1 0 0,20 0 0,-21-22 15,21 22-15,1 0 0,-22 0 0,21 0 16,22 0-16,-22 0 0,22-21 16,-1 21-16,1 0 0,-1-21 15,22 21-15,-1 0 0,1 0 0,0 0 16,-1 0-16,22 0 0,-21-21 0,0 21 15,20 0-15,-20 0 0,0 0 0,-1 0 16,22 0-16,-21 0 0,0 0 16,20 0-16,-20 0 0,21 0 0,0 0 15,0 0-15,-1-21 0,1 21 0,21-21 16,0-1 0,0 1-1,0 0-15,21 0 16,1 0-16</inkml:trace>
  <inkml:trace contextRef="#ctx0" brushRef="#br0" timeOffset="29428.77">12255 5440 0,'0'0'0,"0"-21"0,0 0 16,0-1-16,0 44 47,0-1-47,0 0 16,0 21-16,0 1 0,0-1 0,0 21 15,0-20-15,-21 20 0,0-20 0,21 20 16,-21-21-16,0 22 0,0-22 15,-1 1-15,1-1 0,0 0 0,0-21 16,0 22-16,0-22 0,-1 21 0,1-21 16,0-21-16,0 22 0,0-1 0,0-21 15,-1 0-15,1 0 16,0 0 0,21-21-16,0-1 0,0 1 15,0 0-15,0 0 0,0-21 16,0 20-16,0 1 0,0-21 15,0 21-15,21-22 0,-21 22 0,0-21 16,21 0-16,1 20 0,-22-20 0,0 21 16,21 0-16,-21 0 0,21 21 0,-21-22 15,21 22-15,-21 22 16,0-1-16,21 0 16,-21 0-16,0 0 0,0 0 0,0 1 15,0 20-15,0-21 0,0 0 16,0 22-16,0-22 0,21 0 15,-21 21-15,0-21 0,22 1 0,-22-1 16,0 0-16,21 0 0,0-21 16,0 0-16,0 0 0,0 0 15,1 0-15,-1 0 0,0 0 16,0 0-16,21 0 0,-20 0 0,-1-21 16,0 0-16,0 0 0,0-1 0,0 1 15,1 0-15,-1 0 0,-21 0 16,21 0-16,0-1 0,-21 1 0,0 0 15,21 0-15,-21 0 0,21 21 0,-21-21 16,0 42 0,0 0-1,0 0-15,0 0 0,-21 0 16,21 1-16,-21-1 0,21 0 16,0 0-16,0 0 0,-21-21 0,21 21 15,0 1-15,-21-22 16,21 21-1,0-42 1,0-1 0,0 1-16</inkml:trace>
  <inkml:trace contextRef="#ctx0" brushRef="#br0" timeOffset="29604.67">12552 5652 0,'0'-22'0,"-21"22"16,-1 0-1,22 22 1,0-1 0,22-21-16,-1 21 0</inkml:trace>
  <inkml:trace contextRef="#ctx0" brushRef="#br0" timeOffset="30112.73">12742 5969 0,'0'0'0,"0"21"16,-21 64-1,21-64-15,0 0 0,0 0 16,0 1-16,-21-1 16,21 0 15,-21-21-31,0 0 16,21-21-1,0 0 1,0-1-16,0 1 0,0 0 15,0 0-15,21 0 0,0 0 0,0-1 16,0 1-16,0 0 0,1-21 0,-1 21 16,0-1-16,21 1 0,-21 0 15,22 21-15,-22 0 0,21 0 0,-21 0 16,22 0-16,-22 0 0,0 21 0,0-21 16,0 21-16,-21 1 0,0-1 15,0 21-15,0-21 0,0 0 16,0 1-16,0-1 0,0 0 15,-21 0-15,0 0 0,0 0 16,0-21-16,0 22 0,-1-22 0,1 21 16,0-21-1,42-21 17,0-1-32,1 1 15,-1 0-15</inkml:trace>
  <inkml:trace contextRef="#ctx0" brushRef="#br0" timeOffset="30765.51">13525 5461 0,'0'21'15,"0"0"1,0 1-16,-21-1 0,0 0 0,0 21 15,21 1-15,-21-22 0,21 21 0,-21 0 16,21 1-16,-22-22 0,1 21 16,21 1-16,0-1 0,-21-21 0,0 21 15,21-20-15,-21-1 0,21 0 16,0 0-16,-21 0 0,21 0 0,-22 1 16,22-1-16,0 0 15,-21-21-15,21-21 31,0 0-15,21-1-16,-21 1 16,22 0-16,-22 0 0,21 0 15,0 0-15,0-1 0,0-20 16,0 21-16,1 0 0,-1 0 0,0-1 0,0 1 16,21 0-16,-20 0 0,-1 21 15,0 0-15,0 0 0,0 0 16,0 0-16,1 0 0,-22 21 15,0 0-15,0 0 16,0 1-16,0-1 16,-22-21-16,1 21 0,-21-21 0,21 21 15,0-21-15,-22 0 0,22 21 0,0-21 16,-21 21-16,20-21 0,1 0 0,0 0 16,0 0-16,0 0 15,21 22-15,0-1 16,0 0-1,21 0 1,0 0-16,0-21 16,-21 21-16,21-21 0,1 0 0,-22 22 15,21-1-15,0-21 0,0 0 16,-21 21-16,21-21 0,0 0 16,1 0-16,-1 0 15,0 0-15,0 0 16,0 0-16,0-21 15,1 0-15</inkml:trace>
  <inkml:trace contextRef="#ctx0" brushRef="#br0" timeOffset="31157.28">13864 6011 0,'21'0'16,"0"0"-16,1 0 15,-1 0-15,0 0 0,0 0 16,0-21-16,0 21 16,-21-21-16,0 0 0,22 21 0,-22-21 15,0 0 1,-22 21-16,1 0 15,0 0-15,0 0 16,0 0-16,0 21 0,-1-21 0,1 21 16,0 0-16,21 0 0,-21 0 15,21 1-15,-21-1 0,21 0 16,0 0-16,0 0 16,0 0-16,21-21 15,0 0-15,0 0 16,0 0-16,1 0 0,-1 0 0,0 0 15,21 0-15,-21 0 0,1 0 0,20 0 16</inkml:trace>
  <inkml:trace contextRef="#ctx0" brushRef="#br0" timeOffset="31726.47">14563 5884 0,'-43'0'16,"22"0"-16,0 0 0,0 0 16,0 0-16,-1 0 0,1 22 0,0-22 15,0 21-15,0 0 0,0 0 16,-1 0-16,1 0 0,21 1 0,0-1 16,-21 0-16,0 0 15,21 0-15,0 0 0,0 1 0,0-1 16,21 0-16,0-21 15,0 0-15,1 21 0,-1-21 16,0 0-16,0 0 0,0 0 0,0 0 16,1 0-16,-1 0 0,0 0 15,0 0-15,0-21 0,0 21 0,1-21 16,-1 0-16,-21-1 0,21 1 0,0 0 16,0 0-16,0-21 0,-21 20 15,22-20-15,-22 0 0,21 21 16,-21-22-16,0-20 0,21 20 0,-21 1 15,21 0-15,-21 21 0,0-22 0,0 1 16,0 21-16,0 0 0,0-1 16,0 1-16,0 42 15,0 1 1,-21-1-16,0 21 0,21-21 0,0 22 16,-21-1-16,-1 0 0,22 1 15,-21-1-15,21 0 0,-21 1 0,21-1 16,0-21-16,0 21 0,0-20 0,0 20 15,0-21-15,0 0 0,0 0 16,0 1-16,0-1 16,21-21-16,0 0 0,-21 21 0,22-21 15,-1 0-15,0 0 0,0 0 0,0 0 16,0 0-16,1 0 0,-1 0 0,0 0 16,21-21-16,-21 21 0,22-21 0</inkml:trace>
  <inkml:trace contextRef="#ctx0" brushRef="#br0" timeOffset="32461.94">15663 5503 0,'0'22'16,"0"-1"-1,-21 0-15,0 21 0,21-21 0,-21 22 16,0-1-16,-1 0 0,1 1 0,21-1 16,-21 0-16,0-20 0,0 20 15,0 0-15,-1-21 0,1 22 0,21-22 16,-21 0-16,0 21 0,21-20 16,-21-22-16,21 21 0,-21 0 0,-1 0 0,22 0 15,-21-21 1,0 0-16,0 0 0,0 0 15,21-21 17,0 0-32,0 0 0,0 0 15,0-1-15,0 1 16,0 0-16,21 0 0,-21 0 0,21 0 16,0-1-16,-21 1 0,21 21 15,1-21-15,-1 21 31,-21 21-31,21 0 0,0 1 16,-21-1-16,0 0 16,21-21-16,-21 21 0,21 0 0,1 0 15,-1-21-15,0 22 16,0-22-16,0 0 0,0 0 16,1 0-16,-1 0 0,0 0 0,0 0 15,0 0-15,0 0 0,1 0 16,-1 0-16,0 0 15,-21-22-15,21 22 0,0-21 0,-21 0 16,0 0-16,21 0 0,-21 0 16,0-1-16,22 1 0,-22 0 15,0 0-15,0 42 32,0 0-17,0 0-15,-22 1 0,22-1 16,-21 0-16,21 0 0,0 0 15,-21-21-15,21 21 0,0 1 0,0-1 16,21-21 31,0 0-47</inkml:trace>
  <inkml:trace contextRef="#ctx0" brushRef="#br0" timeOffset="32657.96">15938 5842 0</inkml:trace>
  <inkml:trace contextRef="#ctx0" brushRef="#br0" timeOffset="33112.69">16192 5906 0,'0'0'0,"-21"0"47,0 0-47,0 0 16,0 0-16,0 0 0,-1 0 16,1 0-16,0 0 15,0 0-15,21 21 0,-21-21 0,21 21 16,-21-21-16,21 21 0,-22 0 0,22 0 15,0 1-15,0-1 16,22-21 0,-22 21-16,21-21 0,0 0 0,-21 21 15,21-21-15,0 0 0,0 21 16,1-21-16,-1 0 0,0 21 16,-21 1 15,-21-22-16,0 0-15,-1 0 16,1 0-16,0 0 0,0 0 16,0 0-1,0 0-15,42 0 32,-21-22-32,21 1 15,0 21-15,0 0 0</inkml:trace>
  <inkml:trace contextRef="#ctx0" brushRef="#br0" timeOffset="33473.49">16489 5694 0,'0'0'16,"0"-21"-16,21 0 0,0-1 0,-21 1 0,0 0 15,0 0-15,21 21 0,-21 21 47,0 0-47,-21 0 0,0 1 16,21-1-16,-21 21 0,0-21 15,21 0-15,0 22 0,-22-22 16,1 21-16,21 1 0,-21-22 0,21 21 16,0-21-16,-21 0 0,0 22 0,21-22 15,0 0-15,0 0 0,0 0 16,0 1-16,0-1 0,0 0 0,0 0 15,0 0-15,0 0 16,21-21 0,0 0-16,0 0 15,0 0-15,1-21 16,-1 21-16,-21-21 0,21 0 0,0 0 16,-21 0-16</inkml:trace>
  <inkml:trace contextRef="#ctx0" brushRef="#br0" timeOffset="33713.35">16298 5990 0,'21'0'31,"1"0"-31,-1 0 16,0 0-16,21 0 0,-21 0 0,1 0 15,-1 0-15,0 0 0,0 0 0,0 0 16,0 0 0,1 0-16,-22-21 31</inkml:trace>
  <inkml:trace contextRef="#ctx0" brushRef="#br0" timeOffset="34997.61">11705 4382 0,'0'-22'15,"0"1"1,0 0 0,-21 0-16,21 0 15,0 42 48,0 0-63,0 0 15,0 0-15,21 1 16,-21-1-16,21 0 0,0 0 16,1 0-16,-22 0 0,21 1 0,-21-1 15,21-21-15,0 21 0,-21 0 16,21 0-16,0 0 0,-21 1 16,22-1-16,-22 0 15,0 0 1,-22-21-1,1 0 1,0 21-16,0-21 0,0 0 0,-22 0 16,22 0-16,-21 0 0,21 0 15,-22 0-15,1 0 0,21 0 16,-21 0-16,-1 0 0,22 0 0,-21 0 16,21 0-16,-1 0 0,-20 0 0,21 0 15,0 21-15,0-21 16,-1 0-16,22 22 31,22-22 63</inkml:trace>
  <inkml:trace contextRef="#ctx0" brushRef="#br1" timeOffset="45737.4">19431 2582 0,'-21'0'16,"42"0"-16,-85 0 0,43 0 0,0 0 0,0 0 15,0-21-15,0 21 0,-1 0 16,44 0 15,-1 0-15,0 0-16,21 0 0,1 0 0,-1 0 15,21 0-15,-20 0 0,41 0 16,-20 0-16,21 0 0,-1 0 0,1 0 16,0 0-16,20 21 0,-20-21 0,21 0 15,0 0-15,0 22 0,-22-22 16,1 0-16,0 0 0,-22 0 0,1 0 15,-22 0-15,21 0 0,-41 0 0,-1 0 16,0 0-16,0 0 16,-21-22-16,0 1 15,0 0-15,0 0 0,-21 0 16,0 0-16,0 21 0,-1-22 16,1 1-16,0 0 0,-21 21 0,21-21 15,-22 0-15,22 21 0,-21 0 16,-1-21-16,22 21 0,0 0 0,-21 0 15,21 0-15,-1 0 0,1 0 0,0 0 16,42 0 31,0 0-47,1 0 16,-1 0-16,21 21 0,-21-21 0,22 0 15,-22 0-15,21 21 0,0-21 16,1 21-16,-22-21 0,21 0 0,-21 0 15,1 0-15,-1 0 0,0 21 0,0-21 16,0 21-16,-21 1 16,0-1-1,-21-21-15,0 21 16,0 0-16,21 0 0,-21 0 0,-22 1 16,22-1-16,0 0 0,-21 21 0,20-21 15,-20 22-15,21-22 0,-21 0 16,20 0-16,-20 22 0,21-22 15,0 0-15,-22-21 0,43 21 0,-21 0 0,0 0 16,0-21-16,0 22 16,0-22-16,21 21 15,-22-21-15,22-21 32,0-1-32,22 22 15,-1-21-15,0 0 0</inkml:trace>
  <inkml:trace contextRef="#ctx0" brushRef="#br1" timeOffset="46453.91">21802 2201 0,'0'0'0,"0"-21"0,0 0 0,0 0 0,21 0 15,-21 0-15,0-1 16,21 1-16,-21 0 16,21 21-16,-21 21 31,0 22-16,0-22-15,0 0 16,-21 0-16,0 21 0,0-20 16,-1 20-16,22 0 0,-21-21 0,0 22 15,0-1-15,21 0 0,0 1 0,0-22 16,0 21-16,0-21 0,0 22 16,0-22-16,21 0 0,0 0 0,0-21 15,1 21-15,-1-21 0,0 0 16,0 0-16,21 0 0,-20 0 0,-1 0 15,21 0-15,-21-21 0,0 0 0,22 0 16,-22 0-16,0 0 0,0-1 16,0-20-16,1 0 0,-22-1 15,21 1-15,0 21 0,-21-21 0,21-1 16,-21 22-16,0-21 0,0 21 16,0-22-16,0 22 0,0 0 0,0 0 15,0 0-15,-21 21 31,0 0-31,0 21 16,21 0 0,0 0-16,0 0 15,21-21-15,0 21 0,0-21 0,0 0 16,0 22-16</inkml:trace>
  <inkml:trace contextRef="#ctx0" brushRef="#br1" timeOffset="46873.7">22669 2223 0,'0'-22'15,"0"44"-15,0-65 0,0 22 32,0 42-17,-21-21 1,21 21-16,-21 1 0,21-1 15,-21 0-15,21 21 0,-21-21 16,0 22-16,21-1 0,-22 0 0,1 1 16,0 20-16,0 1 0,21-1 15,-21 1-15,0-1 0,-1 1 0,1-1 16,21 22-16,-21-22 0,0 22 0,0 0 16,0-1-16,21 1 0,-22-21 0,1 20 15,21-20-15,0-1 0,-21 1 16,0-22-16,21 22 0,-21-22 0,21 0 15,-21 1-15,21-1 0,0-21 16,0 21-16,-22-20 0,22-1 0,-21 0 16,21-42 15,0 0-31,0-22 16,21 22-16,1 0 0,-22-21 0,21 20 15,0-20-15,-21 0 0,21-22 16,0 22-16</inkml:trace>
  <inkml:trace contextRef="#ctx0" brushRef="#br1" timeOffset="47221.3">22479 2540 0,'0'0'0,"0"-42"0,-21 21 15,0-22-15,21 22 0,0 0 0,0-21 16,0 20-16,0 1 15,0 0-15,42 0 0,-21 21 16,21 0-16,1 0 0,-1-21 0,0 21 16,22 0-16,-22 0 0,1 0 15,20 21-15,-21-21 0,-20 21 0,-1 0 16,0 0-16,-21 1 0,0-1 0,0 0 16,0 0-16,0 21 0,-21-20 15,-22-1-15,22 0 0,-21 0 0,0 0 16,-1 0-16,1 1 0,0-1 0,20 0 15,-20-21-15,0 21 16,21 0-16,-1-21 0,1 0 0,21 21 16,0 1-1,21-22 1,1 0-16,-1 0 0,0 0 16,0-22-16,21 1 0</inkml:trace>
  <inkml:trace contextRef="#ctx0" brushRef="#br1" timeOffset="48005.89">23241 2455 0,'0'0'0,"0"-21"0,0 0 16,-21 21 0,0 0-1,-1 0-15,1 0 0,0 0 16,0 21-16,0 0 0,0 1 0,-1-22 15,22 21-15,-21 0 0,21 0 16,-21 0-16,21 0 0,0 1 0,0-1 16,0 0-16,21 0 15,0 0-15,1-21 0,-1 0 16,0 0-16,0 0 0,0 0 16,0 0-16,1 0 0,-1 0 15,0 0-15,-21-21 16,21 21-16,-21-21 0,0 0 0,21 0 15,-21-1-15,0 1 0,0 0 0,0 0 16,0 0-16,0-22 0,0 22 16,0 0-16,0 0 0,0 0 0,0 0 15,0-1-15,0 1 0,0 0 16,0 0-16,21 21 16,1 0-16,-1 0 0,0 0 0,0 0 15,0 0-15,0 0 0,1 0 16,-1 0-16,0 21 0,0 0 15,0 0-15,0 1 0,1-1 0,-1 0 16,0 0-16,-21 0 0,0 0 16,0 22-16,0-22 0,0 0 0,0 0 15,0 0-15,0 1 0,0-1 16,-21-21-16,0 21 0,-1-21 16,22 21-16,-21-21 15,21-21 16,0 0-31,0 0 16,0-1-16,0-20 0,21 21 16,-21 0-16,22 0 15,-1-22-15,0 22 0,21-21 0,-21 21 16,22-1-16,-22 1 0,21-21 0,1 42 16,-22-21-16,21 0 0,-21 21 15,0 0-15,22 0 0,-22 0 0,-21 21 16,21 0-16,0 0 0,0 0 0,-21 0 15,0 1-15,0 20 0,0-21 16,0 21-16,0-20 0,0 20 0,0-21 16,0 0-16,-21 22 0,21-22 0,-21 0 15,21 0-15,0 0 0,-21 0 16,0 1 0,21-44 15,0 1-31,21 0 0</inkml:trace>
  <inkml:trace contextRef="#ctx0" brushRef="#br1" timeOffset="50539.11">25654 2138 0,'0'0'0,"-21"0"0,21-21 16,0 0-16,0-1 15,21 1-15,0 0 0,0 21 16,22-21-16,-22 0 0,21-22 0,-21 22 15,22 0-15,-1 0 0,-21-21 16,21 20-16,-20 1 0,-1 0 0,0-21 16,0 21-16,-21-1 0,0 1 15,0 0-15,0 0 0,-21 21 32,0 21-32,0 21 0,-1-20 15,1 20-15,0 0 0,21 1 0,-21-1 0,0 0 16,0 22-16,21-22 15,-22 0-15,22 1 0,0-1 0,0 22 16,0-22-16,0 0 0,0 1 0,0-22 16,0 21-16,0 0 0,0 1 15,22-22-15,-22 0 0,0 21 0,0-20 16,0-1-16,0 0 0,-22 0 16,1-21-16,-21 0 0,21 0 15,-22 0-15,22 0 0,-21 0 0,0 0 16,-1-21-16,1 0 0,0 21 15,-1-21-15,22-1 0,-21 1 0,21 0 16,-22-21-16,22 21 0,0-1 16,0 1-16,21 0 0,0 0 0,-21 21 15,21-21-15,0 42 32,0 0-32,21 0 0,0 0 15,-21 1-15,21-1 0,0 0 16,-21 0-16,21 0 0,1-21 0,-1 21 15,21 1-15,-21-1 0,22-21 16,-22 0-16,21 21 0,0-21 0,1 0 16,20 0-16,-20 0 0,-1 0 15,0 0-15,1 0 0,20 0 0,-42-21 16,22 0-16,-1 21 0,0-22 16,-21 1-16,22 0 0,-22 0 0,0 0 15,0 0-15,0-1 0,-21 1 16,22 0-16,-22 0 0,21 0 0,-21 0 15,0 42 17,-21 0-32,-1 0 0,22 0 15,0 0-15,-21 1 0,21-1 0,-21 0 16,21 0-16,-21 0 16,21 0-16,0 1 0,0-1 15,0-42 32,21-1-31,0 22-16,-21-21 0,21 0 15,-21 0-15,0 0 0,22 0 0,-1-1 16,-21 1-16,21 0 16,0 0-16,0 21 15,-21 21 1,0 0-1,21 0-15,-21 1 0,0-1 16,22 0-16,-22 0 0,21 0 16,0 0-16,0 1 15,0-22-15,0 0 0,1 21 0,-1-21 16,21 0-16,-21 0 0,22 0 0,-22 0 16,21 0-16,-21 0 0,22 0 15,-1 0-15,-21-21 0,0 21 0,22-22 16,-22 1-16,0 21 0,0-21 0,-21 0 15,21-21-15,-21 20 16,21 1-16,-21 0 0,0 0 0,0-21 0,0 20 16,0 1-16,0 0 0,0 0 15,-21 0-15,0 21 16,0 0-16,0 0 0,0 0 16,-22 0-16,22 0 0,0 21 0,0 0 15,0 0-15,-22 0 0,22 1 16,0-1-16,0 0 0,21 21 0,0-21 15,-21 1-15,21-1 0,0 0 0,0 0 16,0 0-16,0 0 0,21 1 16,-21-1-16,21-21 0,0 0 0,0 21 15,0-21-15,1 0 0,-1 0 16,0 0-16,0 0 16,0-21-16,0 0 0,1 21 0,-1-22 0,0 1 15,-21-21-15,21 21 0,0-22 16,0 22-16,1-21 0,-1 0 15,0-1-15,0 1 0,-21 0 0,21-1 16,0 1-16,1-22 0,-1 22 16,-21 0-16,0-1 0,0 1 0,21 21 15,-21 0-15,0-22 0,0 22 0,0 0 16,0 42 0,-21-21-1,0 43-15,-1-22 0,22 0 16,-21 21-16,0 1 0,0-1 0,0 0 15,21-21-15,-21 22 0,-1-1 16,22 0-16,-21 1 0,21-1 16,0-21-16,0 22 0,-21-1 0,21 0 15,0-21-15,0 22 0,0-22 0,0 0 16,0 0-16,21 0 0,0 1 16,1-1-16,-1 0 0,0-21 15,0 0-15,21 0 0,-20 0 0,-1 0 16,0 0-16,21 0 0,-21 0 15,22 0-15,-22-21 0,0 0 0,0-1 16,0 1-16,1 0 0,-1 0 16,0 0-16,0-22 0,-21 22 15,21 0-15,-21 0 0,0-21 0,0 20 16,0 1-16,0 0 16,-21 21-1,0 0 1,0 21-16,21 0 15,-21 1-15,21-1 0,0 0 0,0 0 16,0 0-16,0 0 0,0 1 0,0-1 16,0 0-16,0 0 15,0 0-15,21 0 0,0-21 16,0 0 0,0 0-16,0 0 15,1 0-15,-1 0 16,0 0-16,0-21 0,0 0 15,0 0-15,1 0 0,-22 0 16,21-1-16,0 1 0,0 0 0,-21 0 16,21 0-16,0 21 0,1-21 15,-1-1-15,0 22 0,0-21 0,0 21 16,0-21-16,1 21 0,-1 0 16,0 0-16,0 0 0,0 21 15,-21 0-15,21-21 0,-21 22 0,22-1 16,-22 0-16,0 0 0,0 0 15,0 0-15,0 1 0,0-1 16,-22 0-16,1 0 0,21 0 0,-21 0 16,0-21-16,0 22 0,0-1 0,-1 0 15,1 0-15,0 0 16,0 0-16,0-21 0,21 22 16,21-22 15,0 0-31,0-22 15,0 1-15,1 21 0,-1-21 0,0 0 16,0 0-16,0 0 16,22-22-16,-22 22 0,0 0 0,21-21 0,-21 20 15,1-20-15,20 21 0,-21-21 16,0 20-16,-21 1 0,21 0 16,-42 21 15,0 21-31,0 0 15,0 1-15,0-1 0,-1 0 0,1 21 16,0-21-16,21 1 0,0 20 16,0-21-16,0 0 0,0 0 0,0 22 15,0-22-15,0 0 0,21-21 0,-21 21 16,21 0-16,1-21 16,-1 22-16,0-22 0,0 0 0,0 0 15,0 0-15,1 0 16,-1 0-16,-21-22 15,21 1-15,0 21 0,-21-21 0,21 0 16,0 0-16,1 0 0,-1-1 0</inkml:trace>
  <inkml:trace contextRef="#ctx0" brushRef="#br1" timeOffset="52425.19">19516 4360 0,'-22'0'16,"1"0"-16,0 0 16,0 0-1,0 0-15,21-21 16,-21 21-16,-1 0 0,1 0 16,0 0-16,0-21 0,0 21 15,0 0-15,-22 0 0,22 0 16,-21 0-16,21 0 0,-1 0 0,1 0 15,0 0-15,0 0 0,0 0 16,42 0 15,0 0-31,21 0 16,-20 0-16,20 0 0,0 0 16,22 0-16,-22 0 0,22 0 0,20 21 15,-20-21-15,-1 0 0,22 0 0,-22 0 16,22 0-16,-21 0 0,20 21 15,1-21-15,-22 0 0,22 0 16,-21 0-16,20 0 0,-20 0 0,-1 0 16,1 0-16,-22 0 0,22 0 15,-43 0-15,21 0 0,-21-21 0,0 21 16,1 0-16,-1 0 0,-21-21 0,0 0 16,0 0-1,0 0-15,-21-1 16,-1 22-16,1-21 0,21 0 0,-21 0 15,0 21-15,0-21 0,-22 0 16,22 21-16,0-22 0,-21 22 16,-1-21-16,22 21 0,-21-21 0,0 21 0,20 0 15,-20 0-15,21 0 0,0 0 16,0-21-16,-1 21 0,1 0 16,21 21 15,21 0-16,1-21-15,-1 21 0,0-21 0,0 0 16,0 0-16,0 22 0,1-1 16,20-21-16,-21 0 0,21 0 0,1 21 15,-1-21-15,-21 0 0,22 0 0,-1 0 16,0 0-16,-21 0 0,22 0 16,-22 0-16,0 0 0,0 0 0,0 0 15,-21 21 16,-21-21-15,0 21-16,0 0 16,0-21-16,0 22 0,-1-22 15,1 21-15,0 0 0,0 0 0,0 0 16,-22 0-16,1 1 0,21-1 0,-21 0 16,-1 21-16,22-21 0,0-21 0,-21 22 15,20-1-15,1 0 0,0 0 16,21 0-16,-21-21 0,21 21 15,-21-21-15,21 22 0,0-1 16,21-21 78,0 0-32,0 0-46,0 0 15,1 0-15,-1-21-1,0-1 1,0 1-16,0 21 16,-21-21-16</inkml:trace>
  <inkml:trace contextRef="#ctx0" brushRef="#br1" timeOffset="65349.09">22733 3768 0,'21'0'16,"-21"-21"0,21 21-1,0-22-15,-21 1 16,0 0-16,22 21 0,-22-21 16,21 21-16,-21-21 0,0 0 15,0-1-15,0 1 16,0 42 15,0 1-15,0 20-16,0-21 0,0 0 15,0 22-15,0-22 0,0 21 16,0 0-16,-21-20 0,21 20 0,-22 21 16,22-20-16,-21-1 0,21 0 15,0 1-15,0-1 0,-21 0 16,21-20-16,0 20 0,-21-21 0,21 21 15,0-20-15,0-1 0,0 0 16,0 0-16,-21-21 31,21-21-15,-21 0-16,21 0 16,0-1-16,0-20 0,0 21 0,0 0 15,0-22-15,0 22 0,21-21 0,0 0 16,0 20-16,-21-20 0,21 21 15,0-21-15,1 20 0,-1 1 16,21 0-16,-21 0 0,0 21 0,1 0 16,-1-21-16,21 21 0,-21 0 15,0 0-15,1 0 0,-1 21 0,0 0 16,0 0-16,0 0 0,-21 1 0,0-1 16,21 21-16,-21-21 0,0 0 0,0 1 15,0 20-15,0-21 0,0 0 16,0 0-16,0 1 0,0-1 0,0 0 15,0 0-15,-21-21 0,21 21 0,0 0 32,0-42-1,0 0-31,0 0 16,0 0-16,0 0 0</inkml:trace>
  <inkml:trace contextRef="#ctx0" brushRef="#br1" timeOffset="65761.13">23389 4106 0,'0'0'0,"21"0"47,0 0-47,1-21 0,-1 21 0,-21-21 15,21 21-15,0-21 0,0 0 16,0 21-16,-21-21 0,0-1 0,22 22 16,-22-21-16,0 0 0,0 0 15,0 0 1,-22 21-16,1 0 16,0 0-16,0 0 0,0 21 0,0 0 15,-1 0-15,1 0 0,0 22 16,21-22-16,-21 0 0,21 21 0,-21-20 15,21 20-15,0-21 0,0 0 0,0 0 16,0 1-16,0-1 0,0 0 16,0 0-16,0 0 0,21 0 15,0-21-15,0 0 0,0 0 16,1 0-16,-1 0 0,0 0 16,0 0-16,0 0 0,0 0 15,1 0-15,-1-21 0,0 0 0,0 0 16,0 0-16,0 0 0,1-1 0,-1 1 15</inkml:trace>
  <inkml:trace contextRef="#ctx0" brushRef="#br1" timeOffset="66068.95">24066 3641 0,'0'0'16,"0"-106"-1,0 85-15,0 0 0,-21-1 16,0 22-16,0 22 15,21-1 1,-21 0-16,21 21 0,0-21 0,0 22 16,0-1-16,-21 0 0,21 1 0,0-1 15,-22 0-15,22 1 0,0-1 16,-21 0-16,21 1 0,0-1 16,0-21-16,0 22 0,0-1 0,0-21 15,0 21-15,0-20 0,0-1 16,0 0-16,0 0 0,0 0 15,21-21 17,-21-21-17,22 0-15,-22 0 0</inkml:trace>
  <inkml:trace contextRef="#ctx0" brushRef="#br1" timeOffset="66273.83">23876 4022 0,'0'0'0,"-21"0"16,0 0 0,21-21-16,21-1 31,0 22-31,0 0 16,0 0-16,0 0 0,1 0 15,-1-21-15,0 21 0,0 0 0,0 0 16,0 0-16,1-21 0,-1 21 15,0 0-15,0-21 0</inkml:trace>
  <inkml:trace contextRef="#ctx0" brushRef="#br1" timeOffset="66753.56">24299 3937 0,'0'0'0,"-21"0"15,21-21 1,21 21 15,0 0-15,1 0-16,-1 21 16,0 0-16,-21 0 15,0 1-15,0-1 0,21 0 0,-21 0 16,0 0-16,0 22 0,0-22 0,0 0 15,0 0-15,0 0 0,0 0 16,0 1-16,0-1 0,0 0 0,0 0 16,-21-21-16,21 21 0,-21-21 0,21 21 15,-21-21-15,21-21 32,0 0-32,0 0 15,0 0-15,0 0 0,0-1 0,21-20 16,0 21-16,-21 0 0,21-22 15,0 22-15,0-21 0,1 21 16,-22 0-16,21-22 0,0 43 0,0-21 16,0 0-16,0 21 0,1 0 0,-1 0 15,0 0-15,0 0 0,0 0 16,-21 21 0,0 0-16,0 0 15,0 1-15,0-1 0,21 0 16</inkml:trace>
  <inkml:trace contextRef="#ctx0" brushRef="#br1" timeOffset="67245.28">25040 3979 0,'0'-42'16,"0"21"-16,-21 21 31,0 0-15,0 0-16,-1 21 15,1 0-15,0 0 0,21 1 16,-21-1-16,0 0 0,0 21 0,-1-21 16,1 1-16,21-1 0,0 0 0,-21 21 15,21-21-15,0 1 0,0-1 16,0 0-16,0 0 0,0 0 15,21 0-15,0-21 0,1 0 16,-1 0-16,0 0 0,21 0 0,-21 0 16,1 0-16,-1 0 0,0 0 0,21 0 15,-21-21-15,1 0 0,-1 21 16,21-21-16,-21 0 0,-21 0 0,21-1 16,1 1-16,-22 0 0,0 0 0,0-21 15,0 20-15,0-20 0,0 21 16,0-21-16,-22 20 0,1 1 15,0 0-15,0 0 0,0 21 0,0-21 16,-22 21-16,22 0 0,0 0 0,0 0 16,-22 0-16,22 0 0,0 0 15,0 21-15,0-21 0,0 21 0,-1 0 16,1 0-16,21 1 0,0-1 0,0 0 16,0 0-16,0 0 15,0 0-15,21-21 0,22 0 16</inkml:trace>
  <inkml:trace contextRef="#ctx0" brushRef="#br1" timeOffset="68049.3">25802 4106 0,'21'-21'15,"-21"0"-15,21 21 0,-21-21 0,0 0 16,0 0-16,0-1 16,0 1-16,0 0 15,-21 0-15,0 21 16,0 0-16,0 0 16,0 0-16,-1 0 0,1 0 0,0 0 0,-21 21 15,21-21-15,-22 21 16,22 0-16,-21 1 0,21 20 0,-1-21 15,1 0-15,0 22 0,21-22 0,0 0 16,0 21-16,-21-21 0,21 1 0,0-1 16,0 0-16,0 0 0,21-21 15,-21 21-15,21 0 0,0-21 0,1 0 16,-1 0-16,21 0 0,-21 0 0,0 0 16,1 0-16,20 0 0,-21-21 15,0 21-15,0-21 0,1 0 0,-1 0 16,0 0-16,-21-1 0,0 1 15,0 0-15,21 0 0,-21 0 16,21 0-16,-21-1 0,0 1 16,0 0-16,0 0 15,0 42 17,0 0-32,0 0 0,0 1 15,0-1-15,0 21 0,0-21 0,0 22 16,0-22-16,0 21 0,0 0 0,0 1 15,0-1-15,-21 0 16,21 1-16,0-1 0,-21 22 0,21-1 16,-21-21-16,21 22 0,0-1 0,-21 1 15,-1-1-15,22 1 0,-21-1 0,0-20 16,0 20-16,21 1 0,-21-22 0,0 22 16,-1-22-16,22 0 0,-21 1 0,0-1 15,0 0-15,21-21 0,-21 22 16,0-22-16,21 0 0,-22 0 0,1 0 15,0 1-15,0-22 0,0 0 16,0 0-16,-1 0 0,1 0 16,-21 0-16,21 0 0,-22 0 0,22-22 15,-21 1-15,0 21 0,-1-21 0,-20 0 16,20 0-16,1 0 0,-21-1 0,20 1 16,1 0-16,0 0 0,20 0 15,-20-22-15,21 22 0,21 0 16,0 0-16,0 0 0,0 0 0,0-1 15,0 1-15,0 0 0,21 0 0,0-21 16,22 20-16,-22 1 0,21-21 0,0 21 16,1-22-16,-1 1 0</inkml:trace>
  <inkml:trace contextRef="#ctx0" brushRef="#br1" timeOffset="68498.09">26077 4170 0,'-21'0'0,"0"0"16,21-21-16,0 0 15,0-1 1,21 22-16,0-21 15,0 21-15,1-21 0,-1 21 16,0-21-16,0 0 0,0 21 16,0-21-16,1 21 0,-22-22 0,21 1 15,-21 0-15,-21 21 32,-1 0-32,1 0 0,0 0 15,-21 21-15,21 0 0,-1 1 0,1-1 16,0 0-16,0 0 0,0 0 0,21 0 15,0 22-15,0-22 0,0 0 16,0 0-16,0 0 0,0 1 16,0-1-16,21-21 0,0 0 15,0 21-15,0-21 0,1 0 16,-1 0-16,21 0 0,-21 0 0,0 0 16,22 0-16,-22-21 0,0 21 0,21-21 15,-20-1-15,-1 1 0,0 0 16,21 0-16</inkml:trace>
  <inkml:trace contextRef="#ctx0" brushRef="#br1" timeOffset="68989.25">26522 4022 0,'0'0'0,"0"-21"0,0-1 0,0 1 16,0 0-16,-21 21 31,21 21-31,0 0 16,-22-21-16,22 22 0,0-1 0,0 0 15,0 0-15,0 0 0,0 0 0,0 1 16,0-1-16,0 0 15,0 0-15,0 0 0,0 0 0,0 1 16,0-1-16,0 0 0,-21-21 16,21 21-16,-21-21 0,21 21 15,-21-21 17,21-21-32,0 0 0,0 0 15,-21 0-15,21-1 16,0 1-16,0 0 0,0 0 0,0 0 15,0 0-15,0-22 0,21 22 0,0 0 16,-21 0-16,21 0 0,0-1 0,-21 1 16,22 0-16,-1 0 15,0 21-15,0 0 0,0 0 16,0 0-16,1 0 0,-1 0 16,0 21-16,-21 0 0,0 0 0,0 1 15,0-1-15,0 21 0,0-21 16,0 0-16,0 22 0,0-22 0,0 0 15,0 0-15,0 0 0,0 1 0,0-1 16,0 0-16,0 0 0,0 0 16,0-42 31,0 0-47,21 0 0,0 21 15,0-21-15</inkml:trace>
  <inkml:trace contextRef="#ctx0" brushRef="#br1" timeOffset="69476.97">27263 3895 0,'0'0'0,"0"-21"16,0-1-16,-22 22 0,1 0 15,0-21-15,0 21 16,0 0-16,0 0 15,-1 0-15,1 21 16,0 1-16,0-1 0,0 21 16,0-21-16,21 0 0,-22 1 0,22 20 15,-21-21-15,21 0 0,0 22 16,0-22-16,0 0 0,0 0 0,0 0 16,0 0-16,0 1 0,21-1 0,1 0 15,-1-21-15,-21 21 0,21-21 0,0 0 16,0 0-16,0 0 0,1 0 15,-1 0-15,0 0 0,0 0 0,0-21 16,0 21-16,1-21 0,-1 0 0,-21-1 16,21 1-16,-21-21 15,21 21-15,-21-22 0,0 22 0,0-21 16,0 21-16,0-22 0,0 22 0,0-21 16,0 21-16,0 0 0,-21-1 0,0 1 15,0 21-15,-1-21 16,1 21-16,0 0 0,0 0 0,-21 0 15,20 21-15,1 0 0,0 1 0,0-22 16,0 21-16,21 0 0,0 0 16,-21 21-16,21-20 0,0-1 0,0 0 15,0 0-15,0 0 0,0 0 0,21 1 16,0-1-16,0-21 16,0 0-16,0 21 0,1-21 15</inkml:trace>
  <inkml:trace contextRef="#ctx0" brushRef="#br1" timeOffset="69937.7">27686 3874 0,'0'0'0,"0"-22"0,0 1 16,-21 21 15,0 0-31,21 21 15,-22-21-15,22 22 0,0-1 0,0 0 16,0 0-16,0 21 0,-21-20 0,21-1 16,0 0-16,0 0 0,0 0 15,0 0-15,0 1 0,0-1 0,0 0 16,0 0-16,21-21 0,-21 21 0,22-21 16,-1 21-16,0-21 15,0 0-15,0 0 0,0 0 16,1 0-16,-1-21 0,0 21 0,0-21 15,0 0-15,0-21 0,1 20 0,-1 1 16,0-21-16,0 21 16,-21-22-16,21 22 0,-21-21 0,21 21 15,-21 0-15,0-1 0,0 1 0,0 0 16,0 0 0,-21 21-1,0 0-15,21 21 31,0 0-15,0 0-16,21-21 16,0 22-1</inkml:trace>
  <inkml:trace contextRef="#ctx0" brushRef="#br1" timeOffset="70441.42">28427 3831 0,'0'0'0,"21"0"0,-21-21 0,21 21 0,0-21 16,-21 0-16,21 21 0,1-21 0,-22-1 16,21 22-16,-21-21 15,-21 21 1,-1 0-16,1 0 16,0 21-16,0-21 0,0 22 15,0-22-15,-1 21 0,1 0 0,0-21 16,0 21-16,0 0 0,0 0 0,-1-21 15,22 22-15,0-1 16,0 0-16,0 0 0,0 0 16,0 0-16,22 1 15,-1-22-15,0 0 16,0 21-16,0-21 0,0 0 0,1 21 16,-1-21-16,0 0 0,0 21 0,0 0 15,-21 0 1,0 1-16,0-1 15,0 0 1,-21-21-16,0 21 0,0-21 16,0 0-16,-1 21 0,1-21 0,0 0 15,0 0-15,0 21 0,0-21 16,-1 0-16,1 0 0,0 0 16,0 0-16,0 0 15,0 0 1,21 22 46</inkml:trace>
  <inkml:trace contextRef="#ctx0" brushRef="#br1" timeOffset="77445.49">19643 6202 0,'-22'0'0,"1"0"15,0 0-15,0 0 16,0 0-16,0 0 0,-1 0 0,1 0 16,0 0-16,0 0 0,0 0 0,0 0 15,-1 0-15,1 0 16,42 0 31,1 0-47,-1 0 0,0 0 0,0 0 15,21 0-15,-20 0 0,20 0 16,-21 0-16,21 0 0,1 0 16,20 0-16,-20 0 0,-1 0 0,21 0 15,-20 0-15,20 0 0,1 0 0,-1 0 16,1-21-16,-1 21 0,1 0 0,-1 0 15,1-21-15,-1 21 0,1 0 16,-22 0-16,22-22 0,-22 22 0,0 0 16,22 0-16,-43-21 0,21 21 0,-21 0 15,22 0-15,-22-21 0,0 21 0,0 0 16,0 0-16,-21-21 0,22 0 16,-1 21-1,-21-21-15,0-1 16,-21 1-1,-1 21-15,1 0 16,0-21-16,0 21 0,0 0 0,0 0 16,-1 0-16,1 0 0,0 0 15,0 0-15,0 0 0,0 0 0,-1 0 16,1 0-16,0 0 16,0 0-16,42 0 62,0 0-62,0 0 0,22 0 16,-22 0-16,0 0 0,0 0 0,0 0 15,22 0-15,-22 21 0,0-21 16,0 0-16,0 0 0,1 0 0,-1 0 16,0 0-16,0 0 15,-21 21-15,0 1 16,0-1-1,0 0-15,-21 0 16,0 0-16,0 0 0,-1 1 16,1-1-16,0 0 0,0 0 0,0 0 15,0 0-15,-1 1 0,1-22 16,0 21-16,0 0 0,0 0 16,0 0-16,-1 0 0,22 1 15,0-1-15,-21-21 0,0 21 16,0-21 15,21-21 0,21 21-31,0-21 0,0-1 0</inkml:trace>
  <inkml:trace contextRef="#ctx0" brushRef="#br1" timeOffset="78337.5">22394 5736 0,'21'0'15,"1"0"1,-22-21-16,21 0 0,0 21 16,0-21-16,21 21 0,-20-21 15,-1-1-15,21 22 0,0-21 0,-20 0 16,20 0-16,-21 0 0,21 0 0,-20 21 15,-1-22-15,-21 1 0,0 0 0,0 0 16,0 0-16,0 0 16,-43 21-16,22 0 15,-21 0-15,21 0 0,-22 0 0,-20 21 16,21-21-16,-1 21 0,-20 0 16,20 0-16,1 0 0,21 1 15,-21-1-15,20 0 0,1 0 0,0 21 16,21-20-16,0-1 0,0 0 0,0 0 15,0 0-15,0 0 0,0 1 16,21-22-16,0 21 0,1 0 0,-1 0 16,0-21-16,21 21 0,-21 0 0,1-21 15,20 22-15,-21-1 0,21 0 0,-20-21 16,-1 21-16,21-21 0,-21 21 16,0 0-16,1-21 0,-22 22 15,21-1-15,0 0 0,-21 0 0,0 0 16,0 0-16,0 1 0,-21-1 15,0 0 1,-1-21-16,-20 21 0,21 0 0,0-21 16,-22 0-16,22 21 0,-21-21 0,21 0 15,-22 0-15,22 22 0,-21-22 0,21 0 16,-22 0-16,22 0 0,-21 0 0,21 0 16,0 0-16,-22-22 0,22 1 15,0 21-15,0-21 0,0 0 16,-1 21-16,1-21 0,21 0 15,0-1 1,21 22 15,1 0-31,-1 0 16,0-21-16,0 21 0,21 0 0,-20 0 16</inkml:trace>
  <inkml:trace contextRef="#ctx0" brushRef="#br1" timeOffset="78670.32">22987 5948 0,'0'21'46,"0"0"-46,0 0 0,0 1 16,-21-1-16,21 0 16,-21 0-16,21 0 0,-22 0 0,22 1 15,0-1-15,-21 0 16,21 0-16,0 0 16,0 0-1,0-42 16,0 0-15,0 0 0,0 0-16</inkml:trace>
  <inkml:trace contextRef="#ctx0" brushRef="#br1" timeOffset="78885.19">23029 5779 0,'-21'0'16,"0"-22"0,0 22-1,21 22 17,0-1-17,21-21 1,0 0-16,0 0 15</inkml:trace>
  <inkml:trace contextRef="#ctx0" brushRef="#br1" timeOffset="79577.81">23347 5927 0,'0'0'0,"0"21"16,21-21 15,0 0-31,0 0 0,22 0 16,-22-21-16,0 21 0,0-21 0,21 21 16,-20-22-16,-1 22 0,0-21 15,0 21-15,0-21 0,0 21 0,-21-21 16,-21 21 31,0 21-47,0 0 15,0 0-15,0 1 0,-1-1 16,1 0-16,0 0 0,0 0 0,21 0 16,-21 22-16,0-22 0,-1 0 15,1 0-15,0 0 0,0 1 0,0-1 16,0 0-16,-1-21 0,22 21 0,0 0 15,-21-21-15,21 21 0,-21-21 0,21 22 16,0-44 31,0 1-47,0 0 0,21 21 16,-21-21-16,21 0 0,-21 0 15,22-1-15,-1 22 0,-21-21 0,0 0 16,21 21-16,0 0 15,0 0 1,0 21 0,-21 0-16,0 1 15,0-1-15,22-21 0,-22 21 16,21-21-16,-21 21 0,21 0 16,0-21-16,0 0 15,-21 21-15,21-21 0,1 0 0,-1 0 16,0 0-16,0 0 15,0 0-15,0 0 16,1 0-16,-1-21 16,-21 0-16,21 0 15,0 0-15,-21 0 16,21-1-16</inkml:trace>
  <inkml:trace contextRef="#ctx0" brushRef="#br1" timeOffset="80037.55">23961 6011 0,'0'22'0,"21"-22"31,0 0-31,0 0 16,0-22-16,0 22 0,1 0 15,-1-21-15,-21 0 0,21 21 0,-21-21 16,21 21-16,-21-21 0,21 0 16,-21-1-16,0 1 15,0 0-15,0 0 16,-21 21 0,0 0-16,0 0 0,0 0 15,-1 0-15,1 21 16,0-21-16,0 21 0,0 0 0,21 1 15,-21-1-15,21 0 0,-22 0 0,22 21 16,-21-20-16,21-1 0,0 0 0,0 0 16,0 0-16,0 0 15,0 1-15,0-1 0,21 0 16,1-21-16,-1 0 0,0 21 16,0-21-16,0 0 15,0 0-15,1 0 0,-1 0 16,0 0-16,0-21 15,0 0-15,0 21 16,1-21-16,-1-1 0</inkml:trace>
  <inkml:trace contextRef="#ctx0" brushRef="#br1" timeOffset="80473.3">25696 5821 0,'-21'-21'0,"42"42"0,-42-63 0,21 20 15,-21 22-15,21-21 16,0 42 15,-21 1-15,21-1-16,0 0 0,-21 0 15,21 0-15,0 0 0,0 1 0,-22-1 16,22 0-16,0 21 0,-21-21 16,21 1-16,0-1 0,-21-21 0,21 21 15,0 0-15,0 0 0,0 0 16,0 1-1,0-44 32,21 22-31,-21-21-16,21 0 0,1 21 0,-22-21 16,21 0-16,0 21 0</inkml:trace>
  <inkml:trace contextRef="#ctx0" brushRef="#br1" timeOffset="81025.5">26098 5800 0,'22'-21'0,"-44"42"0,44-64 16,-22 22-16,21 21 0,-21-21 16,-21 21 15,-1 0-31,1 0 0,0 21 15,0-21-15,0 21 0,0 1 16,-1-22-16,1 21 0,0 0 0,0 0 16,0-21-16,0 21 0,21 0 0,0 1 15,0-1 1,0 0-16,21-21 16,-21 21-16,21-21 15,0 0-15,0 0 0,0 0 0,1 0 16,-1 0-16,0 21 0,0-21 15,0 0-15,0 0 0,1 0 16,-1 21-16,0-21 0,0 0 16,-21 22-16,21-1 15,-21 0 1,0 0-16,0 0 16,0 0-16,-21-21 15,0 22-15,0-1 16,0-21-16,-1 0 0,1 0 15,0 21-15,0-21 0,0 0 0,0 0 16,-1 0-16,1 0 0,0 0 0,21 21 16,-21-21-16,0 0 0,0 0 0,-1 0 15,1 0-15,0 0 16,0 0-16,21-21 31,0 0-15,0 0-16,0-1 15,0 1-15,0 0 16</inkml:trace>
  <inkml:trace contextRef="#ctx0" brushRef="#br1" timeOffset="81505.22">25569 5525 0,'-21'0'15,"0"0"-15,0 0 16,21-22 46,21 22-46,-21-21-16,0 0 47,-21 21-32,0 0 1,-1 0 0,22 21-16,0 0 15,0 1 1,0-1 0,22-21-1,-1 0-15,0 0 16,0 0-16</inkml:trace>
  <inkml:trace contextRef="#ctx0" brushRef="#br1" timeOffset="83588.82">27326 5863 0,'21'0'31,"-21"-21"-15,0 0 0,0 0-1,0 0 1,0-1-16,0 1 15,-21 0 1,21 0-16,-21 21 0,0 0 16,0 0-16,-1 0 0,1 0 0,0 0 15,-21 0-15,21 0 0,-1 0 0,-20 21 16,21 0-16,0 0 0,0 1 16,-1-1-16,1 0 0,0 21 0,21-21 15,-21 22-15,21-22 0,0 0 16,0 21-16,0-20 0,0-1 15,0 0-15,0 0 0,0 0 0,21 0 16,0 1-16,0-1 0,1-21 16,-1 0-16,0 0 0,0 0 0,0 0 15,0 0-15,1 0 0,-1 0 16,0-21-16,0 21 0,0-22 0,0 1 16,1 0-16,-1 0 0,0 0 0,0 0 15,0-1-15,0 1 0,1-21 16,-1 21-16,-21-22 0,21 1 0,0 21 15,-21-21-15,21-1 0,0 1 0,-21 0 16,22-1-16,-22 1 0,0 0 16,21-1-16,0 1 0,-21 21 15,0-22-15,0 1 0,0 21 0,0 0 16,0-22-16,0 22 0,0 0 0,0 0 16,0 42-1,0 0 1,0 0-16,0 1 0,-21 20 0,21 0 15,-21-21-15,21 22 0,-22 20 0,22-20 16,0-1-16,0 0 16,0 1-16,0 20 0,-21-21 0,21 1 0,0-1 15,0-21-15,0 22 0,0-22 16,0 21-16,0-21 0,21 0 16,1 1-16,-1-1 0,0-21 15,0 0-15,0 0 0,0 0 0,1 0 16,-1 0-16,21 0 0,-21 0 0,0 0 15,1-21-15,-1-1 0,0 22 16,0-21-16,0 0 0,0 0 0,1 0 16,-1 0-16,0-22 0,-21 22 0,0 0 15,0-21-15,21 20 0,-21 1 0,0 0 16,0 0-16,0 0 16,0 0-16,0 42 31,0 0-16,-21 0-15,21 0 0,0 0 0,0 1 16,0-1-16,0 0 0,0 0 0,0 0 16,0 0-16,0 1 0,0-1 15,21-21-15,-21 21 0,21-21 0,0 0 16,1 21-16,-1-21 0,0 0 0,0 0 16,0 0-16,0 0 0,1 0 0,-1 0 15,0 0-15,0-21 0,0 0 16,0 0-16,1 21 15,-22-22-15,21 1 0,-21 0 0,21 0 16,-21 0-16,0-22 0,21 22 0,-21 0 16,0 0-16,0 0 0,0 0 15,0-1-15,0 1 0,0 42 47,0 1-47,0-1 16,0 0-16,0 21 0,0-21 0,-21 22 15,0-22-15,21 21 0,-21-21 16,21 22-16,-22-1 0,22 0 0,-21 1 16,0-1-16,21 0 0,0 1 15,0 20-15,-21-20 0,21 20 0,0-21 16,0 22-16,0-1 0,0 1 0,0-22 16,-21 22-16,21-1 0,0-20 15,0 20-15,0-21 0,0 1 0,0 20 16,0-20-16,-21-1 0,21 0 0,-22 1 15,1-1-15,21-21 0,-21 21 0,0-20 16,0 20-16,21-21 0,-21 0 0,-1-21 16,-20 21-16,21 1 0,0-22 0,0 0 15,-22 21-15,1-21 0,21 0 16,-22 0-16,1 0 0,0 0 0,-1 0 16,1-21-16,0-1 0,-1 22 15,1-21-15,0 0 0,-1 0 0,1 0 16,0 0-16,21-22 0,-22 22 0,1 0 15,21-21-15,0 20 0,-1 1 0,22-21 16,0 21-16,0 0 0,0-1 0,0-20 16,0 21-16,22-21 0,-1 20 15,21-20-15,-21 0 0,0-1 0,22 1 16,-1 0-16,0-1 0,1 1 0,20 0 16</inkml:trace>
  <inkml:trace contextRef="#ctx0" brushRef="#br1" timeOffset="84185.49">28533 5757 0,'0'0'0,"0"-21"0,0 0 16,0 0-16,21 0 0,-21 0 15,21-1-15,-21 1 0,0 0 16,0 42 15,0 0-31,0 1 0,0-1 16,0 0-16,-21 21 0,21-21 15,0 1-15,-21-1 0,21 0 0,0 0 16,0 0-16,0 0 16,0 1-16,0-1 15,-22-21 1,22-21 15,0-1-31,-21 1 0,21 0 16,0 0-16,0 0 0,0 0 15,0-1-15,0-20 0,0 21 0,0 0 16,21-22-16,1 22 0,-1-21 0,0 21 16,0 0-16,0-1 0,0 1 15,1 21-15,20-21 0,-21 21 16,21 0-16,-20 0 0,20 0 0,-21 21 15,0 0-15,22 1 0,-22-1 0,0 0 16,-21 21-16,0-21 0,21 22 16,-21-22-16,0 21 0,0-21 0,0 1 15,0-1-15,0 0 0,0 0 0,0 0 16,-21 0-16,21 1 0,0-1 16,-21 0-1,0-21 1,21-21 15,0 0-15,0-1-16,0 1 0,21 0 0,0 0 15,0 0-15</inkml:trace>
  <inkml:trace contextRef="#ctx0" brushRef="#br1" timeOffset="84725.17">29570 5630 0,'0'0'16,"0"-21"-16,0 0 0,0 0 15,0 0-15,0 0 0,-21-1 16,21 1-16,-22 21 0,1-21 16,21 0-16,-21 0 0,0 21 0,0-21 15,0 21-15,-1 0 0,1 0 16,0 0-16,0 0 0,0 21 15,0 0-15,-1 0 0,1 0 0,0 0 16,0 1-16,0 20 0,0-21 0,-1 21 16,1-20-16,0 20 0,21-21 15,0 21-15,0-20 0,0-1 0,0 0 16,0 0-16,0 0 0,21 0 16,0 1-16,1-22 0,20 0 0,-21 21 15,0-21-15,22 0 0,-22 0 16,0 0-16,21-21 0,-21 21 0,22-22 15,-22 1-15,0 0 0,0 0 0,0 0 16,-21 0-16,0-1 0,22-20 16,-22 21-16,0 0 0,0-22 0,0 22 15,0 0-15,0 0 0,0 0 0,0 0 16,-22 21 0,22 21-1,0 0-15,-21-21 0,21 42 0,0-21 16,-21 1-16,21-1 0,0 0 15,0 0-15,0 0 0,0 0 0,0 1 16,0-1-16,0 0 0,0 0 16,21-21-16,0 21 0,1-21 15,-1 0-15,0 0 16,0 0-16,0 0 0,0 0 0,1 0 16,20-21-16,-21 0 0,0 21 0</inkml:trace>
  <inkml:trace contextRef="#ctx0" brushRef="#br1" timeOffset="86213.12">30078 5440 0,'0'0'0,"0"-21"15,-21 21-15,-1 0 0,1 0 16,21 21-16,0 0 16,-21 0-16,0 0 0,21 1 15,-21-1-15,21 0 0,-21 0 0,21 21 16,0-20-16,0-1 0,0 21 0,0-21 15,-22 0-15,22 1 0,0-1 16,0 0-16,0 0 0,0 0 16,0 0-16,-21-21 47,21-21-47,0 0 15,0 0-15,0 0 0,0 0 16,0-1-16,0-20 0,0 21 15,0-21-15,0 20 0,0 1 0,0-21 16,21 21-16,1 0 0,-22-1 0,21 1 16,0 0-16,0 0 0,0 21 15,0-21-15,1 21 0,-1 0 16,0 0-16,0 0 0,0 0 0,-21 21 16,21 0-16,-21 0 15,22 0-15,-22 1 0,21-1 0,-21 0 16,0 0-16,0 0 0,0 0 0,0 1 15,0-1-15,0 0 16,0 0-16,0 0 0,0 0 16,-21-21-1,21-21 17,0 0-32,0 0 15,0 0-15,0 0 16,21-22-16,-21 22 0,21 0 0,0-21 15,0 20-15,0 1 0,1-21 0,-1 21 16,0 0-16,0-1 0,0 1 16,0 21-16,1-21 0,-1 21 0,0 0 15,0 0 1,-21 21-16,21-21 0,-21 21 0,0 1 16,0-1-16,0 0 0,0 0 15,0 0-15,0 22 0,0-22 0,0 0 16,0 21-16,0-21 0,0 1 0,0-1 15,0 0-15,0 0 0,0 0 16,0 0-16,21-21 0,1 0 16,-1 22-16,0-22 0,0 0 15,0 0-15,22 0 0,-22 0 16,0 0-16,0-22 0,0 1 0,0 0 16,1 0-16,-1 0 0,0 0 0,-21-1 15,21-20-15,0 21 16,-21 0-16,0-22 0,21 22 0,-21 0 15,22 0-15,-22 0 0,0 0 0,0-1 16,-22 44 15,1-1-31,21 0 16,-21 0-16,21 0 0,0 0 16,0 1-16,0 20 0,0-21 0,0 0 15,0 0-15,0 22 0,0-22 0,0 0 16,21 0-16,0 0 0,1 1 15,-1-22-15,0 0 0,0 21 16,0-21-16,0 0 0,1 0 16,20 0-16,-21 0 0,0 0 15,0-21-15,1 21 0,-1-22 0,0 1 16,0 0-16,0-21 0,0 21 0,1-1 16,-1-20-16,0 21 0,0-21 15,0 20-15,0 1 0,1-21 0,-1 21 16,-21 0-16,21 21 0,0-22 15,-21 1-15,21 21 0,0 0 16,-21 21 15,0 1-31,0-1 16,0-42 62,0-1-62,0 1-1,-21 21 17,0 0-17,0 0-15,0 21 0,0 1 16,-1-1-16,1 0 0,21 0 15,0 0-15,-21 0 0,0 1 16,21-1-16,0 0 0,0 21 0,0-21 16,0 1-16,0-1 0,0 0 0,0 0 15,0 0-15,0 0 0,21 1 16,0-1-16,0-21 0,1 21 0,-1-21 16,0 0-16,0 0 0,0 0 15,22 0-15,-22 0 0,0 0 0,21 0 16,-21 0-16,1-21 0,-1 0 15,0-1-15,0 1 0,0 0 0,0 0 16,1 0-16,-22 0 0,21-1 16,-21 1-16,21 0 0,-21 0 15,0 0-15,0 0 0,21-1 16,-21 1-16,0 0 16</inkml:trace>
  <inkml:trace contextRef="#ctx0" brushRef="#br1" timeOffset="86664.85">30755 4974 0,'0'0'0,"-21"21"15,0-21-15,21 22 16,-21-1-16,21 0 16,0 0-16,0 0 15,21-21 1,0 0-16,0 0 15,0 0-15,0 0 0,1 0 16,-1 0-16,-21-21 0,0 0 16,0 0-16,0 0 15,0-1-15,0 1 0,0 0 16,0 0 0,-21 21-16,-1 0 0,1 0 15,21 21 16,0 0-31,0 0 16,0 1 0</inkml:trace>
  <inkml:trace contextRef="#ctx0" brushRef="#br1" timeOffset="125656.61">19854 8319 0,'-21'0'0,"42"0"0,-63 21 16</inkml:trace>
  <inkml:trace contextRef="#ctx0" brushRef="#br1" timeOffset="126853.04">19791 8297 0,'-21'0'31,"42"0"-31,-64-21 31,22 21-15,0 0 0,0 0-16,0-21 0,0 21 15,-1 0-15,1 0 0,0 0 0,0 0 16,0 0-16,-22 0 0,22 0 0,0 0 15,0 0-15,0-21 0,0 21 16,-22 0-16,22 0 0,0 0 0,0 0 16,0 0-16,-1 0 0,1 0 0,0 0 15,0 0-15,0 0 0,0 0 16,-1 0 0,22 21 15,22-21-16,-1 0 1,0 0-16,21 0 0,-21 0 16,1 0-16,20 0 0,0 0 0,1 0 15,-1 0-15,0 0 0,1 0 0,20 0 16,-21 0-16,22 0 0,-22 0 16,22 0-16,-1 0 0,-20-21 0,20 21 15,-21 0-15,22 0 0,-1 0 16,-20 0-16,20-21 0,-20 21 0,20 0 0,-21 0 15,22 0-15,-22 0 16,1 0-16,-1 0 0,0 0 0,1 0 16,-1-21-16,-21 21 0,0 0 0,22 0 15,-22 0-15,0 0 0,0 0 0,0 0 16,0 0 0,1 0-16,-22-22 0,0 1 31,0 0-16,0 0 1,0 0-16,-22 21 16,22-21-16,-21 21 0,0-22 0,0 22 15,0-21-15,0 21 0,-1-21 16,1 0-16,-21 21 0,21-21 0,0 21 16,-1 0-16,-20-21 0,21 21 15,0 0-15,0 0 0,-1-22 0,1 22 16,0 0-16,0 0 15,0 0-15,42 0 47,0 0-31,0 0-16,0 22 0,1-22 16,-1 0-16,0 21 0,21-21 15,-21 0-15,22 21 0,-22-21 16,0 0-16,21 21 0,-20 0 0,-1-21 15,0 0-15,0 0 0,0 21 0,0-21 16,1 0-16,-1 0 0,-21 22 16,21-22-16,0 0 15,-21 21-15,0 0 16,0 0 0,-21-21-1,0 21-15,21 0 0,-21-21 16,-1 22-16,1-1 0,0-21 15,0 21-15,-21 0 0,20-21 16,1 21-16,0 0 0,-21 1 0,21-1 16,-22 0-16,1-21 0,21 21 15,-22 0-15,22 0 0,-21 1 0,21-1 16,-22 0-16,22 0 0,0-21 0,0 21 16,0 0-16,21 1 0,-21-22 15,21 21-15,-22-21 0,1 21 16,42-42 62,1 21-62,-1-21-16,0 21 0,21-22 15</inkml:trace>
  <inkml:trace contextRef="#ctx0" brushRef="#br1" timeOffset="128640.89">23177 8361 0,'0'0'0,"22"0"16,-22-21-16,21 21 0,-21-21 15,0-1-15,21 1 16,0 0-16,-21 0 0,21 21 16,-21-21-16,0 0 0,0-1 15,0 1-15,0 0 0,0 0 0,0-21 16,0 20-16,0 1 16,0 0-16,-21 0 0,0 0 15,0 0-15,0 21 0,-1 0 16,1 0-16,-21 0 0,21 0 15,0 0-15,-22 0 0,22 21 0,-21 0 16,21 0-16,-1 0 0,-20 0 0,21 22 16,0-22-16,0 0 0,-1 21 0,1-20 15,0-1-15,21 21 0,0-21 16,0 0-16,0 1 0,0-1 0,0 0 16,0 0-16,0 0 0,21 0 15,0 1 1,1-22-16,-1 0 0,0 0 0,0 0 15,0 0-15,0 0 0,1 0 16,-1 0-16,0 0 0,0-22 0,0 1 16,0 21-16,1-21 0,-1 0 15,0 0-15,0 0 0,0-22 0,0 22 16,1-21-16,-22 21 0,0-22 0,21 1 16,-21 0-16,21-1 0,-21 1 0,21 21 15,-21-22-15,0 1 0,0 0 16,0 21-16,21-22 0,-21 22 0,0 0 15,0 0-15,0 0 0,0-1 16,0 44 15,-21-1-31,21 21 16,0-21-16,0 22 0,-21-22 0,21 21 16,-21 0-16,21 1 0,0-1 15,0 0-15,0 1 0,0-1 0,0 0 16,0-20-16,0 20 0,0-21 0,0 21 15,0-20-15,0-1 0,0 0 16,21 0-16,-21 0 0,21 0 0,0-21 16,0 0-16,1 22 0,-1-22 0,0 0 15,21 0-15,-21 0 16,1-22-16,-1 22 0,0-21 16,0 0-16,0 0 0,0 0 0,1 0 15,-1-1-15,0 1 0,-21-21 0,21 21 16,0 0-16,-21-22 0,0 22 0,0 0 15,21 0-15,-21 0 0,0-1 16,22 1-16,-22 42 31,0 1-31,-22-1 0,22 0 0,-21 0 16,21 0-16,-21 0 0,21 1 16,0-1-16,0 0 0,0 0 15,0 0-15,0 0 0,0 1 0,0-1 16,0 0-16,0 0 0,21-21 0,-21 21 15,21-21-15,1 0 0,-1 0 16,0 0-16,0 0 0,0 0 0,0 0 16,22 0-16,-22 0 0,0-21 0,0 21 15,0-21-15,1 0 0,-1 21 0,-21-21 16,21-1-16,-21 1 0,21 0 16,-21 0-16,21 0 0,-21 0 0,0-1 15,0 1-15,0 0 0,0 0 16,0 42 15,0 0-31,0 0 16,-21-21-16,21 22 0,0-1 0,-21 0 15,21 0-15,0 0 0,0 0 16,0 1-16,0-1 0,0 0 0,0 0 16,21 0-16,0-21 0,-21 21 15,21-21-15,1 0 0,-1 0 0,0 0 16,0 0-16,0 0 0,0 0 0,1 0 15,-1 0-15,0 0 16,0-21-16,0 0 0,0 21 0,-21-21 16,22 0-16,-22 0 0,21 21 15,-21-22-15,0 1 0,21 0 0,-21 0 16,0 0-16,21 0 0,-21-1 16,0 1-16,0 0 0,0 0 0,0 0 15,0 0-15,0-1 0,0 1 16,0 42 15,0 1-31,0-1 0,-21 0 0,21 0 16,-21 21-16,0-20 0,21 20 0,0 0 15,0 1-15,-22-1 0,22 0 16,-21 1-16,0-1 0,21 0 0,0 22 16,-21-1-16,21 1 0,-21-1 0,21 1 15,-21-1-15,21 22 0,0-22 16,0 1-16,-22 21 0,22-22 0,0 1 15,0-1-15,0 1 0,0-1 0,0-21 16,0 22-16,0-22 0,0 1 16,0-1-16,0-21 0,0 21 0,0-20 15,0 20-15,0-21 0,0 0 16,0-42 0,0 0-1,0-21-15,0 20 0,0 1 0,22-21 16,-22 0-16,0-1 15,21-20-15,-21 20 0</inkml:trace>
  <inkml:trace contextRef="#ctx0" brushRef="#br1" timeOffset="129001.68">24405 8319 0,'0'0'0,"-21"-22"0,21-20 0,-21 21 16,21 0-16,-21 0 0,21-1 15,-22 1-15,22 0 0,0 0 16,0 0-16,22 21 0,-1 0 16,0 0-16,21 0 0,1 0 15,-1 0-15,0 0 0,1 0 16,-1 21-16,0 0 0,1-21 0,-22 42 16,0-20-16,0-1 0,0 0 0,-21 0 15,0 0-15,0 0 0,0 1 0,0-1 16,-21 0-16,0 0 0,0 0 15,0 0-15,-22 1 0,1-22 0,21 21 16,-22 0-16,1-21 0,21 0 0,-21 21 16,20-21-16,1 0 0,0 0 0,0 0 15,0 0-15,0 0 16,42 0 15,0 0-31,0 0 0,0 0 0,0-21 16,1 21-16,-1 0 0</inkml:trace>
  <inkml:trace contextRef="#ctx0" brushRef="#br1" timeOffset="131401.19">24871 8488 0,'42'0'16,"-21"0"-16,-21-21 15,21 21-15,1-21 0,-1-1 16,-21 1-16,21 0 0,0 0 0,0-21 16,0 20-16,-21-20 0,43 0 0,-43-1 15,21 1-15,0 0 0,0-1 16,0 1-16,1-21 0,-1 20 0,-21 22 16,0-21-16,0-1 0,21 1 0,-21 21 15,0 0-15,0-22 0,0 22 0,0 0 16,-21 0-16,0 21 15,-1 0-15,1 0 0,0 0 16,0 21-16,0 0 0,0 0 16,-1 1-16,22 20 0,0-21 15,0 0-15,-21 22 0,21-22 16,0 21-16,0 0 0,0-20 0,0 20 16,0 0-16,0 1 0,0-22 0,0 21 15,0-21-15,21 22 0,-21-22 16,22 0-16,-1 21 0,-21-21 0,21-21 15,0 22-15,-21-1 0,21-21 0,0 0 16,-21 21-16,22-21 0,-1 0 0,0 0 16,0 0-16,0 0 0,0 0 15,-21-21-15,22 0 0,-1 21 0,0-22 16,0 1-16,0 0 0,-21 0 0,21 0 16,1-22-16,-22 22 0,0 0 15,21 0-15,0 0 0,-21 0 16,21 21-16,-21-22 0,0 44 31,0-1-31,0 0 16,0 0-16,0 0 0,0 0 15,0 1-15,0-1 0,0 0 16,0 0-16,0 0 0,0 0 16,0 1-16,21-1 0,0-21 15,1 21-15,-1-21 0,0 0 16,0 0-16,0 0 15,0 0-15,1 0 0,-1 0 0,21 0 16,-21-21-16,0 0 0,1 21 0,-1-22 16,21 1-16,-21 0 0,22 0 0,-22-21 15,21 20-15,-21 1 0,0-21 16,1 21-16,-1 0 0,0-1 0,0 1 16,-21 0-16,21 21 0,-21-21 0,0 42 62,0 0-62,0 0 31,21-21 1,-21-21-17,0 0 1,0 0-1,0 0-15,-21 21 16,0 0-16,0 0 16,0 0-16,0 21 15,-1 0-15,1 0 16,21 0-16,0 1 0,-21-1 0,21 0 16,-21 0-16,21 0 0,0 0 0,0 1 15,0-1-15,0 0 16,0 0-16,0 0 0,0 0 0,21 1 15,0-1-15,0 0 0,1 0 16,-1-21-16,0 21 0,0-21 0,0 0 16,0 0-16,1 0 15,-1 0-15,0 0 0,0 0 0,0 0 16,0-21-16,-21 0 0,22 0 0,-1 0 16,0-1-16,0 1 0,0-21 0,0 21 15,1-22-15,-1 22 0,0-21 16,21 21-16,-21-22 0,1 22 15,-1-21-15,0 21 0,0 21 0,0-21 0,0-1 16,1 22-16,-1 0 16,0 0-16,-21 22 15,0-1-15,0 0 16,21 0-16,-21 0 0,0 22 16,21-22-16,-21 0 0,0 0 0,0 0 15,0 0-15,21-21 0,-21 22 0,0-1 16,22-21-16,-22-21 47,0-1-32,0 1-15,0 0 16,0 0-16,0 0 0,0 0 16,0-1-16,-22 1 0,22 0 0,0 0 15,-21 0-15,0 21 0,0 0 16,0 0-16,0 0 15,-1 0-15,1 21 0,0 0 16,0 0-16,0 0 0,0 1 0,21-1 16,-22 0-16,1 21 0,0-21 0,21 1 15,-21-1-15,21 21 0,0-21 16,0 0-16,0 1 0,0-1 0,0 0 16,0 0-16,0 0 15,0 0-15,21-21 16,0 0-16,0 0 15,1 0-15,-1 0 0,0 0 16,0 0-16,0-21 0,-21 0 16,21 21-16,1-21 0,-1 0 0,-21 0 15,21-22-15,0 22 0,-21 0 0,21-21 16,0 20-16,-21 1 0,0-21 16,0 21-16,22 0 0,-22-1 15,0 44 16,0-1-15,0 0-16,-22 0 0,22 0 16,0 0-16,0 1 0,0-1 0,0 21 15,0-21-15,0 0 0,0 1 0,22-22 16,-1 21-16,-21 0 0,21 0 16,0-21-16,0 21 0,0-21 0,1 0 15,-1 0-15,0 21 0,0-21 0,0 0 16,22 0-16,-22 0 0,0 0 0,0-21 15,0 0-15,0 21 0,1-21 16,-1 0-16,-21-22 0,21 22 0,0-21 16,0 0-16,-21 20 0,21-41 0,1 21 15,-22-1-15,0 1 0,21 0 16,0-22-16,-21 22 0,0-1 16,0 1-16,21 0 0,-21-1 0,21 1 15,-21 0-15,0 21 0,0-1 0,0-20 16,0 21-16,0 0 0,0 42 31,0 0-31,-21 0 16,21 0-16,-21 22 0,21-22 0,0 0 15,-21 21-15,0 1 0,21-22 0,-22 21 16,22-21-16,0 22 16,-21-1-16,21-21 0,-21 22 0,21-1 15,0 0-15,-21-21 0,21 22 0,0-1 0,0-21 16,0 22-16,0-22 0,0 0 15,0 0-15,21 0 0,0 0 16,0 1-16,-21-1 0,22 0 0,-1-21 16,0 21-16,21-21 0,-21 0 0,1 0 15,20 0-15,-21 0 0,0 0 0,22 0 16,-22 0-16,21 0 0,-21-21 16,22 0-16,-22 21 0,21-21 0,-21-1 15,0-20-15,1 21 0,-1 0 16,0-22-16,-21 22 0,0 0 0,0-21 15,0 21-15,0-1 0,0 1 0,0 0 16,0 0-16,-21 21 16,0 0-1,-1 21-15,1-21 0,21 21 0,0 0 16,-21 1-16,21-1 0,-21 0 0,21 0 16,0 0-16,0 0 0,0 1 15,0-1-15,0 0 0,0 0 0,0 0 16,21 0-16,0-21 0,-21 22 0,21-1 15,1-21-15,-1 21 0,0-21 16,0 0-16,0 0 16,0 0-16,22 0 0,-22 0 0,0 0 15,0 0-15,0 0 0,1 0 0,-1-21 16,0 21-16,0-21 0,0-1 16,-21 1-16,21 0 0,1 0 0,-1 0 15,-21 0-15,0-1 0,0 1 16,0 0-16,0 0 0,0 0 15,0 0-15,0-1 0,0 1 0</inkml:trace>
  <inkml:trace contextRef="#ctx0" brushRef="#br1" timeOffset="131717.01">27368 7853 0,'0'0'0,"22"-21"31,-1 21-31,0-21 0,21 21 16,-21 0-16,22-22 0,-1 22 15,-21 0-15,22-21 0,-1 21 0,0 0 16,-21-21-16,22 21 0,-22-21 15,0 21-15,0 0 0,0-21 0,1 21 0,-22-21 16,-22 21 31,1-22-47,-21 22 16</inkml:trace>
  <inkml:trace contextRef="#ctx0" brushRef="#br1" timeOffset="132241.71">25950 7620 0,'0'0'15,"-21"0"-15,21 21 0,0 0 16,0 1-16,0-1 16,0 0-16,21-21 15,0 0 1,1 0-16,-1 0 0,0 0 16,0 0-16,0 0 15,0 0-15,-21-21 16,0 0-16,0-1 15,0 1 1,-21 21 0,0 0-1,21 21 1,0 1-16,0-1 16,0 0-1</inkml:trace>
  <inkml:trace contextRef="#ctx0" brushRef="#br1" timeOffset="133461.57">20066 10118 0,'-42'0'0,"84"0"0,-106 0 15,22 0-15,0 0 0,-1 0 0,22 0 16,-21 0-16,0 0 0,20 0 15,1 0-15,-21 0 0,21 0 0,0 0 16,-1 0-16,1 0 16,42 0 15,1 0-31,-1 0 16,21 0-16,-21 0 0,22 0 15,-1 0-15,0 0 0,22 0 0,-1 0 16,1 0-16,20 0 0,1 0 0,0 0 15,-1 0-15,22 0 0,-21 0 16,21 0-16,-22 0 0,1 0 0,0-21 16,-1 21-16,-20 0 0,-1 0 0,1 0 15,-22 0-15,1 0 0,-1 0 0,-21 0 16,0-22-16,-21 1 16,0 0-1,-21 21-15,0-21 0,-21 21 16,20 0-16,1 0 0,-21-21 0,21 21 15,-22 0-15,22 0 0,-21 0 16,21-21-16,0 21 0,-1 0 0,1 0 16,0 0-16,42 0 47,0-22-47,1 22 0,-1 0 15,0 0-15,0 0 0,0 0 16,22 0-16,-22 0 0,0 0 0,0 0 15,0 0-15,-21 22 16,0-1-16,0 0 0,0 0 16,-21 0-16,21 0 0,-21-21 15,-21 22-15,20-1 16,1 0-16,-21 0 0,21 0 0,0 0 16,-22 22-16,22-22 0,0 0 0,-21 0 15,20 0-15,1 1 0,0-1 0,0 0 16,0 0-16,0 0 0,-1 0 0,22 1 15,-21-22-15,21 21 0,-21-21 0,21 21 16,0-42 15,21 0-31,0-1 16,1 1-16,-1 0 0,21 0 0</inkml:trace>
  <inkml:trace contextRef="#ctx0" brushRef="#br1" timeOffset="135305.04">22839 9843 0,'0'-64'16,"0"43"-16,0 0 0,0 0 15,0-1-15,0 1 16,0 0-16,0 42 31,0 0-15,0 1-16,0-1 0,0 0 0,0 21 15,0-21-15,0 22 0,0-22 0,0 21 16,0 1-16,-21-22 0,21 0 0,0 21 16,0-21-16,-22 1 0,1 20 15,21-21-15,-21 0 0,21 0 0,-21 1 16,0-22-16,21 21 16,0-42 15,0-1-16,0 1-15,0 0 0,0-21 0,21 21 16,0-22-16,0 22 0,0-21 0,1-1 16,-1 22-16,21-21 0,-21 0 0,0 20 15,1 1-15,-1 0 0,21 0 0,-21 0 16,-21 0-16,21 21 0,1 0 16,-1 0-16,0 21 15,-21 0-15,21 0 0,-21 0 0,0 0 16,0 1-16,0 20 0,0-21 0,0 0 15,21 0-15,-21 22 16,0-22-16,0 0 0,21 0 0,-21 0 16,0 1-16,0-1 0,22 0 15,-1 0-15,0-21 0,0 21 16,0-21-16,0 0 0,1 0 16,-1 0-16,0 0 0,21 0 15,-21-21-15,1 0 0,20 0 0,-21 21 16,0-21-16,22-1 0,-22-20 0,0 21 15,0 0-15,0-22 0,0 22 0,1-21 16,-1 21-16,0 0 0,-21-1 0,0-20 16,0 21-16,0 0 15,-21 21 17,21 21-32,-21 0 0,21 0 15,-22 0-15,1 1 0,21-1 16,0 0-16,0 0 0,-21 0 0,21 0 15,0 1-15,0-1 0,0 0 0,0 0 16,0 0-16,0 0 0,21-21 0,-21 22 16,21-1-16,1-21 0,-1 0 0,0 0 15,0 0-15,0 0 0,0 0 16,22 0-16,-22 0 0,0 0 16,0 0-16,22-21 0,-22-1 0,0 22 0,0-21 15,0 0-15,-21 0 0,21 0 16,1-22-16,-22 22 0,0 0 0,0-21 15,21 21-15,-21-1 0,21-20 16,-21 21-16,0 0 0,0 0 16,0 42 15,-21 0-31,21 0 0,-21 0 16,21 0-16,0 1 0,0-1 15,0 0-15,0 21 0,0-21 0,0 1 16,0-1-16,0 0 0,0 0 15,0 0-15,0 0 0,21 1 16,0-1-16,0-21 0,0 0 0,0 21 16,1-21-16,-1 0 0,0 0 0,0 0 15,0 0-15,0 0 0,1 0 16,-1-21-16,21 21 0,-21-21 0,0-1 16,1 1-16,-1 0 0,0 0 0,0-21 15,0 20-15,0-20 0,1 0 0,-22-1 16,21 1-16,0 0 0,-21-1 15,21 1-15,0 0 0,-21-1 0,0 1 16,0 21-16,21-21 0,-21 20 0,0 1 16,22 0-16,-44 42 31,1 0-15,21 1-16,-21-1 0,0 0 0,21 21 15,-21-21-15,0 22 0,21-1 0,0 0 16,-22-20-16,22 20 0,-21 0 0,21 1 15,0-22-15,0 21 0,0-21 16,0 22-16,0-22 0,0 0 0,0 0 16,0 0-16,21 0 0,1 1 0,-22-1 15,21-21-15,0 21 0,0-21 16,0 0-16,0 0 0,1 0 0,-1 0 16,0 0-16,0 0 0,0 0 15,0 0-15,1-21 0,-1 0 16,21-1-16,-21 1 0,0 0 0,1 0 15,-1-21-15,0 20 0,0-20 0,21 0 16,-20-1-16,-1 1 0,-21 0 0,21-1 16,0-20-16,-21 21 0,0-1 15,0 1-15,0 0 0,0 20 0,0 1 16,0 0-16,0 0 0,0 0 0,-21 21 16,0 0-1,0 0-15,21 21 0,-22 0 0,1 0 16,0 22-16,21-22 0,-21 21 15,0 0-15,21 1 0,0 20 0,0-20 16,0-1-16,0 0 0,0 22 16,0-22-16,0-21 0,21 22 0,0-1 15,0-21-15,0 21 0,22-20 0,-22-1 16,21 0-16,1 0 0,-22-21 16,21 21-16,0-21 0,-20 0 0,20 0 15,-21 0-15,21 0 0,-20 0 0,-1 0 16,0 0-16,0-21 0,-21 0 0,21 21 15,-21-21-15,21 0 0,-21-1 0,22 1 16,-1 0-16,0 0 16,0 0-16,0 0 0,0-1 15</inkml:trace>
  <inkml:trace contextRef="#ctx0" brushRef="#br1" timeOffset="179343.29">9144 13462 0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2:39:55.9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1418 8213 0,'0'0'0,"-21"0"0,0 0 16,0 0-16,-1 0 15,1 0-15,0 0 0,0 0 16,0 0-16,0 0 0,-1 0 16,44 0 30,-1 0-30,0 0-16,0 0 0,21 0 16,-20 0-16,20 0 0,0 0 15,1 0-15,-1 0 0,0-21 16,1-1-16,-22 22 0,21 0 0,0-21 16,-20 21-16,20 0 0,-21 0 0,0-21 15,0 21-15,1 0 16,-44 0 15,1 0-31,0 0 16,0 0-16,0 0 0,-22 21 15,22-21-15,0 0 0,0 21 0,0-21 16,-22 0-16,22 22 0,0-22 16,0 21-16,0-21 0,0 0 15,-1 0-15,1 0 0,0 0 16,0 0-16,0 21 0,0-21 15,-1 0-15,1 0 16,0 0-16,0 21 0,0-21 16,0 0-16,-1 0 15,1 0-15,21 21 0,-21-21 16,21 21-16,-21-21 16,21 22-16,0-1 0,-21 0 15,21 0-15,0 0 16,-21 0-16,21 1 15,0-1-15,0 0 16,0 0-16,0 0 16,0 0-16,0 1 15,-22-22 1,22-22 31,22 1-47,-1 0 15,0 21-15,-21-21 0,21 21 16,0 0-16,0-21 0,1 0 16,-1 21-16,0 0 0,0 0 0,21 0 15,-20-22-15,-1 22 16,21 0-16,-21 0 0,0 0 0,22 0 16,-22 22-16,0-22 0,21 21 15,-20 0-15,-1-21 0,0 21 0,0 0 16,-21 0-16,0 1 0,0-1 15,0 21-15,0-21 0,0 0 0,0 1 16,-21-1-16,0 0 0,0 0 16,-1 0-16,-20 22 0,21-22 0,0-21 15,-22 21-15,22 0 0,-21 0 16,21-21-16,-22 21 0,22-21 16,-21 0-16,21 0 0,0 0 0,-1 0 15,-20 0-15,21 0 0,0 0 16,0 0-16,-1 0 0,1 0 15,0 0 1,21-21-16,0 0 31,0 0-15,21 0 0,0 21-16,1-21 0</inkml:trace>
  <inkml:trace contextRef="#ctx0" brushRef="#br0" timeOffset="599.67">2053 8319 0,'0'0'16,"0"-22"-16,0 1 15,-21 21 1,0 0-16,0 0 16,21 21-16,0 1 15,0-1-15,-22 0 0,22 0 0,0 0 0,-21 0 16,21 1-16,0 20 16,0-21-16,0 0 0,0 22 0,-21-22 15,21 0-15,0 21 0,0-21 16,0 1-16,0 20 0,0-21 0,0 0 15,0 0-15,0 1 0,21-1 16,0 0-16,1-21 16,-1 0-16,0 0 0,0 0 0,0 0 15,0-21-15,1 0 0,20 21 16,-21-22-16,0 1 0,22 0 0,-22 0 16,0-21-16,0 20 15,0 1-15,-21 0 0,0-21 0,0 21 0,0-1 16,0-20-16,0 0 0,-21-43 15,0 64 1,0-21-16,0 20 0,-1 1 0,1 21 16,-21-21-16,21 21 0,0 0 15,-1 0-15,1 0 0,0 0 0,0 0 16,0 21-16,0 0 0,-1-21 16,22 22-16,-21-1 0,0 21 0,21-21 15,-21 0-15,21 1 0,0-1 16,0 0-16,0 21 0,0-21 15,0 1-15,0-1 0,0 0 16,0 0-16,21 0 16,0-21-16,0 0 0,1 0 0,-1 0 15,0 0-15,21 0 0,-21 0 16</inkml:trace>
  <inkml:trace contextRef="#ctx0" brushRef="#br0" timeOffset="1031.32">2794 8382 0,'-21'0'32,"0"21"-17,-1-21-15,22 21 0,-21 1 16,21-1-16,0 0 15,0 0-15,0 0 16,21-21 0,1 0-1,-1 0-15,0 0 16,-21-21 0,0 0-16,21 21 0,-21-21 15,0 0-15,0-1 16,0 1-16,-21 0 0,0 21 15,0 0-15,21-21 0,-22 21 16,1 0-16,0 0 0,0 0 16,0 0-16,0 21 15,-1 0-15,22 0 16,0 1 0,22-22-1,-1 0-15,0 0 16,0 0-16,0 0 0</inkml:trace>
  <inkml:trace contextRef="#ctx0" brushRef="#br0" timeOffset="1460.43">3344 7980 0,'0'-21'0,"0"42"0,0-63 0,-21 42 0,21-22 15,0 1-15,-21 21 16,21-21-16,0 42 31,-21 0-31,21 1 0,0-1 16,0 0-16,0 21 0,-21-21 16,-1 22-16,22-1 0,-21 0 0,0 1 15,0 20-15,21-20 0,-21-1 0,0 0 16,-1 22-16,-20-22 0,21 0 15,0 22-15,0-22 0,-1 1 0,-20 20 16,21-21-16,0 1 0,0-1 16,-1 0-16,1 1 0,21-1 0,0-21 15,-21 22-15,21-22 0,0 0 0,-21 0 16,21 0-16,0 0 16,21-42 15,0 0-16,0 0-15,1 0 16,-1 0-16,0-22 0,0 22 0,0 0 16,0 0-16,1-22 0,20 22 15</inkml:trace>
  <inkml:trace contextRef="#ctx0" brushRef="#br0" timeOffset="2000.09">3344 8657 0,'-21'0'15,"21"21"-15,-21-21 16,21 22-16,0-1 16,0 0-1,21-21 32,0 0-47,0 0 16,-21-21-16,22 21 15,-22-21-15,0-1 16,0 1-16,0 0 16,-22 21-1,1 0 1,0 0-1,0 0-15,21 21 0,-21-21 0,21 21 16,0 1-16,0-1 0,0 0 16,21-21 31,0 0-47,-21-21 31,0 0 0,0-1 16</inkml:trace>
  <inkml:trace contextRef="#ctx0" brushRef="#br0" timeOffset="4588.35">6032 8382 0,'0'-21'0,"0"0"15,0 0 1,0-1-1,0 1 17,-21 21-17,21-21-15,-21 21 0,21-21 16,0 42 15,0 0-15,0 0-16,0 1 15,0 20-15,0-21 0,0 21 0,0-20 16,0 20-16,0 0 0,0-21 0,0 22 16,0-1-16,0 0 0,0 1 15,0-1-15,0-21 0,0 22 0,0-1 16,0-21-16,0 0 0,0 22 0,0-22 16,0 0-16,0 0 0,0 0 31,0-42-16,0 0 1,0 0-16,0 0 0,0-1 16,21 1-16,-21-21 0,21 21 0,1 0 15,-1-22-15</inkml:trace>
  <inkml:trace contextRef="#ctx0" brushRef="#br0" timeOffset="5175.35">6562 8382 0,'0'0'15,"0"-21"-15,-22 21 16,22-21-16,-21 21 16,21 21-1,0 0-15,-21 0 16,21 0-16,0 1 15,0-1-15,-21 0 0,21 0 0,0 0 16,0 0-16,0 22 0,-21-22 0,21 0 16,0 21-16,-21-20 0,21 20 15,0-21-15,0 21 0,0-20 0,0-1 16,0 0-16,21 0 0,0 0 0,0-21 16,0 21-16,0-21 0,1 22 15,-1-22-15,0 0 0,21 0 16,-21 0-16,22 0 0,-1-22 0,-21 1 15,22 0-15,-1 0 0,-21 0 0,21 0 16,-20-1-16,-1 1 0,0-21 16,-21 21-16,0 0 0,21-22 0,-21 22 15,0-21-15,0 21 0,0-22 0,0 1 16,0 0-16,-21-1 0,0 22 16,0-21-16,21-1 0,-22 1 0,1 21 15,0 0-15,0 0 0,0-1 0,0 22 16,-1 0-16,1 0 0,0 0 0,0 0 15,0 22-15,0-1 16,-1 0-16,1 0 0,0 0 0,0 22 16,0-22-16,21 21 0,-21 0 0,-1-20 15,22 20-15,-21-21 0,21 21 16,0 1-16,0-22 0,-21 21 0,21-21 16,0 1-16,0 20 0,0-21 0,0 0 15,0 0-15,0 1 0,0-1 0,21-21 16,0 0-16,1 0 0,-1 0 15,0 0-15,21 0 0,1 0 0</inkml:trace>
  <inkml:trace contextRef="#ctx0" brushRef="#br0" timeOffset="6103.61">7514 8382 0,'0'0'0,"0"-21"16,0 0-16,0 0 16,-21 21-1,0 0-15,0 0 16,21 21-16,-22-21 16,1 21-16,21 0 0,-21 0 15,21 0-15,0 1 0,0-1 16,-21 0-16,21 0 0,-21 0 0,21 22 15,-21-22-15,21 0 0,0 0 0,0 21 16,0-20-16,0-1 0,0 0 16,0 0-16,0 21 0,0-20 0,0-1 15,0 0-15,21 0 0,0-21 16,0 21-16,0-21 0,0 0 16,1 0-16,20 0 0,-21 0 15,0-21-15,0 0 0,1 21 0,-1-21 16,21 0-16,-21-1 0,0 1 15,-21 0-15,22 0 0,-22 0 0,21-22 16,-21 22-16,0 0 0,0-21 16,0 21-16,0-22 0,0 1 0,-21 21 15,-1-22-15,1 22 0,21 0 0,-21 0 16,0 0-16,0 0 0,0-1 0,-1 1 16,1 21-16,0 0 0,0 0 15,0 0-15,0 0 0,-1 0 0,1 21 16,0 1-16,0-22 0,0 21 0,0 21 15,21-21-15,-22 0 0,1 1 16,21 20-16,-21-21 0,21 21 0,0-20 16,0-1-16,0 21 0,0 0 15,-21-20-15,21-1 0,0 21 0,0-21 16,0 22-16,0-22 0,0 0 0,0 0 16,21 0-16,0 0 15,0-21-15,1 0 0,-1 0 16,0 0-16,0 0 0,0 0 0,0 0 15,1 0-15,-1-21 0,0 0 16,21 0-16,-21 21 0,1-21 0,-1 0 16,0-22-16,-21 22 0,0 0 0,21 0 15,-21-22-15,0 22 0,0 0 0,0-21 16,0-1-16,-21 22 0,0-21 16,0 21-16,-1-22 0,1 22 15,0-21-15,0 21 0,0 0 0,0-1 16,-1 22-16,1 0 0,0-21 0,-21 21 15,-1 0-15,22 21 16,0 1-16,0-22 0,0 42 16,0-21-16,21 0 0,0 22 0,-22-22 15,22 21-15,-21-21 0,21 22 0,0-22 16,-21 21-16,21-21 0,0 0 16,0 22-16,0-22 0,0 0 0,0 0 15,0 22-15,21-22 0,0 0 16,1 0-16,-1 0 15,0-21-15,0 0 16,0 0-16,0 0 0,1 0 16,-1 0-16,0 0 0,0 0 0,21-21 15,-20 0-15,-1 0 0,21 21 0,-21-21 16,22-22-16</inkml:trace>
  <inkml:trace contextRef="#ctx0" brushRef="#br0" timeOffset="6595.36">8403 8382 0,'0'0'0,"-21"0"15,0 0-15,0 0 16,-1 0-1,1 0-15,0 21 16,21 0-16,0 1 16,-21-1-16,21 0 0,-21 0 15,21 0-15,0 0 16,21-21 0,0 0-1,0 0 1,0 0-16,1-21 0,-22 0 15,0 0-15,21 21 16,-21-21-16,0 0 0,0-1 16,0 1-16,0 0 15,0 0-15,-21 21 16,-1 0-16,1 0 16,0 21-16,0-21 15,21 21-15,-21 0 16,0-21-16,21 22 0,-22-22 15,22 21-15,22-21 32,-1 0-17,0 0-15,0-21 0</inkml:trace>
  <inkml:trace contextRef="#ctx0" brushRef="#br0" timeOffset="7031.78">8953 7980 0,'22'-42'0,"-44"84"0,65-106 0,-43 43 15,0 0-15,0 0 0,0 0 16,0 0-16,-21 42 47,-1 0-47,1 0 15,21 0-15,-21 0 0,0 1 0,21 20 16,-21 0-16,0 1 0,-1-1 16,1 0-16,0 1 0,0-1 0,0 21 15,-22-20-15,22-1 0,0 22 0,-21-22 16,21 21-16,-22-20 0,22 20 0,0-20 16,-21 20-16,20-21 0,1 22 15,0-22-15,0 1 0,0-1 16,0 0-16,-1 1 0,1-1 0,21-21 15,-21 21-15,21-20 0,0-1 0,0 0 16,0 0-16,0 0 0,21-21 47,0-21-47,-21 0 16,22 21-16,-1-21 0,0 0 0,0-22 15,21 22-15,-20 0 0,-1-21 0,21 20 16,0 1-16</inkml:trace>
  <inkml:trace contextRef="#ctx0" brushRef="#br0" timeOffset="7717.39">9144 8657 0,'-21'0'47,"0"0"-47,-1 21 16,22 1-1,-21-1-15,0 0 16,0 0-16,21 0 16,0 0-16,0 1 15,21-22 1,0 0-16,0 0 15,1 0-15,-1 0 16,-21-22-16,21 22 0,0-21 16,-21 0-16,21 21 0,-21-21 0,0 0 15,0 0-15,0-1 16,0 1-16,0 0 16,-21 21 15,0 0-31,0 0 0,0 0 0,-1 21 15,1 0-15,0-21 0,21 22 16,0-1-16,0 0 0,-21-21 16,21 21-16,0 0 0,0 0 15,0 1-15,0-1 16,21-21 0,0 0-16,0 0 0,1 0 15,-1 0-15,-21-21 0,21-1 16,0 22-16,-21-21 0,0 0 15,21 0-15,-21 0 16,0 0-16,0-1 0,0 1 16,0 0-16,0 0 0,-21 21 15,0 0 1,0 0-16,0 0 16,-1 21-16,22 0 15,-21 0-15,0 1 16,21-1-16,-21 0 15,21 0-15,0 0 16,0 0-16,-21-21 0,21 22 16</inkml:trace>
  <inkml:trace contextRef="#ctx0" brushRef="#br0" timeOffset="11220.12">5143 10922 0,'0'0'0,"22"0"0,-1-21 16,0 0 0,0 0-16,0-1 0,0 1 0,-21 0 15,22 0-15,-22 0 0,21 0 0,-21-22 16,0 22-16,0 0 0,0-21 16,0 20-16,-21 1 0,-1 0 0,1-21 15,0 21-15,0 21 0,0-22 0,0 1 16,-1 21-16,1 0 0,0 0 15,-21 0-15,21 21 0,-1 1 0,1 20 16,21-21-16,-21 21 0,0 1 0,21-1 16,0 0-16,0 1 15,0-1-15,0-21 0,0 22 0,0-22 16,21 21-16,0-21 0,0 0 0,22 1 16,-22-22-16,0 0 0,21 21 15,-20-21-15,-1 0 0,21 0 0,-21 0 16,0-21-16,1-1 0,-1 22 0,0-21 15,0 0-15,0 0 0,0 21 0,-21-21 16,0 0-16,0-1 0,0 1 16,0 0-16,0-21 0,0 21 15,0-1-15,0 1 0,0 0 0,0 0 0,0 0 16,0 0-16,0 42 31,0 0-31,0 21 16,0-21-16,0 22 0,0-1 15,0 0-15,0 1 0,0-1 0,0 22 16,0-1-16,0 1 0,0-1 0,0 22 16,0-22-16,22 22 0,-22-22 0,21 22 15,-21 0-15,0-22 0,0 22 16,0 0-16,0-22 0,0 22 0,0-22 16,0 1-16,0-1 0,0 1 0,0-22 15,0 0-15,0 1 0,0-22 0,0 0 16,-21 0-16,21 0 0,-22-21 15,1 0 1,0-21 0,21 0-16,-21-21 0,21 21 0,0-22 15,-21 1-15,21 0 0,-21-22 16,21 1-16,-22-1 0,22 1 0,0-1 16,0-21-16,0 22 0,0-22 0,0 1 15,0 20-15,0-21 0,0 22 0,0-1 16,0 1-16,0-1 0,0 22 15,0-21-15,22 41 0,-1-20 0,0 0 16,-21 21-16,21-1 0,0-20 0,0 21 16,1 0-16,-1 0 0,0-1 15,0 1-15,0 0 0</inkml:trace>
  <inkml:trace contextRef="#ctx0" brushRef="#br0" timeOffset="11652.87">5715 10689 0,'0'0'0,"-21"0"0,0 0 16,21-21-16,0 0 0,0 0 16,0 0-16,0-1 15,0 1-15,0 0 0,0 0 16,21 0-16,0 21 0,0 0 16,0 0-16,0 0 0,1 0 15,-1 0-15,0 21 0,21 0 16,-21 0-16,1 22 0,-1-22 0,0 21 15,0 0-15,0-20 0,-21 20 16,0-21-16,0 21 0,0-20 0,0-1 16,0 0-16,0 0 0,0 0 0,0 0 15,0 1-15,-21-22 0,21-22 32,-21 22-17,21-21-15,0 0 0,0 0 0,0 0 16,0 0-16,0-22 0,0 22 15,0-21-15,0 21 0,0-22 16,0 22-16,0-21 0,0 21 0,0-1 16,0 1-16,0 0 0,0 0 0,21 21 15,-21-21-15,21 21 32,-21 21-32,21 0 0,1 0 15,-22 0-15,21 1 16,0-1-16</inkml:trace>
  <inkml:trace contextRef="#ctx0" brushRef="#br0" timeOffset="12123.78">6498 10562 0,'0'-42'0,"0"21"15,0 0-15,-21-1 0,0 1 16,0 21-16,21-21 0,-22 21 15,1 0-15,0 0 0,0 21 16,21 0 0,-21 22-16,0-22 0,21 21 0,0-21 15,0 22-15,-22-1 0,22-21 0,-21 22 16,21-1-16,0-21 0,0 21 16,0-20-16,0-1 0,0 0 0,0 0 15,0 0-15,21 0 0,1-21 16,-1 22-16,0-22 0,21 0 15,-21 0-15,1 0 0,-1 0 0,21-22 16,-21 1-16,0 21 0,22-21 16,-22 0-16,21 0 0,-21 0 0,1-1 15,-1 1-15,-21 0 0,0-21 0,0 21 16,0-22-16,0 22 0,0-21 16,0 21-16,0-22 0,-21 22 0,-1 0 15,1 0-15,0 0 0,0 21 0,0 0 16,0 0-16,-1 0 0,1 0 0,0 0 15,0 0-15,0 0 16,0 21-16,-1 0 0,1 0 0,21 0 16,0 0-16,-21 1 0,21-1 0,0 0 15,0 21-15,0-21 0,0 1 16,0-1-16,21-21 0,0 0 16,1 0-16,-1 0 0</inkml:trace>
  <inkml:trace contextRef="#ctx0" brushRef="#br0" timeOffset="12731.94">7112 10478 0,'0'0'0,"0"-22"0,21 22 0,-21-21 0,0 0 16,0 42 15,0 0-31,0 1 0,0-1 0,0 0 16,0 21-16,0-21 0,0 22 0,0-22 15,-21 21-15,21-21 0,-21 22 0,21-22 16,0 0-16,0 0 0,-21 22 16,21-22-16,0 0 0,0 0 15,21-21 17,0 0-32,-21-21 15,21 0-15,0 21 0,0-21 0,1-1 16,-1 1-16,-21 0 0,21 0 0,0-21 15,0 20-15,0 1 16,-21 0-16,22 21 0,-1 0 16,-21 21-1,0 0-15,0 1 16,0-1-16,0 0 0,0 0 16,0 0-16,0 0 0,0 1 0,0-1 15,0 0-15,0 0 0,21-21 0,-21 21 16,21-21-16,0 0 0,0 0 15,1 0-15,-1 0 0,21 0 16,-21 0-16,0 0 0,22-21 16,-22 21-16,21-21 0,-21 0 0,1 0 15,-1-1-15,0 1 0,0 0 0,-21 0 16,0-21-16,0 20 0,0-20 0,0 21 16,0-21-16,0 20 0,0-20 15,0 21-15,-21 0 0,0 0 0,0 21 16,-1 0-16,1 0 0,0 0 15,0 0-15,0 21 16,0 0-16,21 0 0,0 0 16,0 0-16,0 1 15,21-22 1,0 0-16,21 0 0</inkml:trace>
  <inkml:trace contextRef="#ctx0" brushRef="#br0" timeOffset="13508.5">9377 10372 0,'0'0'0,"21"-21"0,0-1 0,-21 1 16,21 0-16,0 0 0,1 0 0,20 0 15,-21-22-15,0 22 0,0 0 0,1 0 16,-1 0-16,-21-1 0,0 1 0,21 0 16,-21 0-16,0 0 15,-21 21-15,0 0 0,-1 0 16,1 0-16,0 0 0,-21 0 0,-1 0 15,22 21-15,-21 0 0,0-21 0,20 21 16,-20 0-16,21 1 0,0-1 16,0 0-16,-1 0 0,22 0 15,0 0-15,0 1 0,0-1 0,0 0 0,0 0 16,0 0-16,22 0 16,-1 1-16,0-22 0,0 21 0,21 0 15,-20 0-15,20 0 0,-21 0 0,21 1 16,-20-1-16,20 0 0,-21 0 0,21 0 15,-20 0-15,20 1 0,-21-1 16,0 0-16,0 0 0,-21 0 0,0 0 16,0 1-16,-21-1 0,0 0 15,0 0-15,-21-21 0,-1 21 0,22-21 16,-21 0-16,-1 21 0,1-21 16,0 0-16,21 0 0,-22 0 15,22 0-15,-21 0 0,21 0 0,-1 0 16,1-21-16,0 21 0,21-21 0,0 0 15,0 0-15,0 0 0,0-1 16,0 1-16,0 0 0,0 0 16,0-21-16,0 20 0,21 1 15,0 0-15,1 21 0,-22-21 0,21 21 16,0 0-16,21 0 0,-21 0 0,1 0 16,-1 0-16,0 0 0,0 0 15</inkml:trace>
  <inkml:trace contextRef="#ctx0" brushRef="#br0" timeOffset="13791.33">10054 10435 0,'0'21'31,"0"1"-31,-21-1 15,21 21-15,0-21 0,0 0 0,0 1 16,0-1-16,0 0 0,0 0 0,0 0 16,0 0-16,0 1 15,0-1-15,0 0 0,0 0 0,0 0 16,-21-21-16,21 21 16,21-21 15,-21-21-31,0 0 15,21 0-15</inkml:trace>
  <inkml:trace contextRef="#ctx0" brushRef="#br0" timeOffset="13988.23">10181 10160 0,'0'-21'0,"0"42"0,-21-42 15,0 0-15,0 21 16,-1 0-16,1 0 15,21 21 1,0 0 0,21-21-1,1 21-15,-1-21 0,0 0 16,0 21-16,0-21 0</inkml:trace>
  <inkml:trace contextRef="#ctx0" brushRef="#br0" timeOffset="14827.25">10372 10393 0,'0'21'15,"0"0"1,0 0-16,21-21 0,0 0 16,0 0-16,0 0 0,0 0 15,1 0-15,-1 0 0,21-21 16,-21 0-16,0 21 0,22-21 0,-22 0 15,0 21-15,0-21 0,0 21 0,1-22 16,-1 22-16,-21-21 16,-21 42 15,-1-21-31,1 22 0,0-1 0,0 0 16,0 21-16,0-21 0,-1 22 0,1-22 15,21 21-15,-21 1 0,0-22 16,0 21-16,0 0 0,-1-20 0,1 20 15,0-21-15,21 0 0,0 0 0,-21 1 16,21-1-16,-21 0 0,21 0 16,0-42 15,21 0-31,0 0 16,-21-1-16,21 1 0,0-21 15,-21 21-15,0 0 0,22-1 16,-22-20-16,21 21 0,0 0 0,-21 0 15,0-1-15,0 1 0,21 21 16,0 0-16,-21 21 16,0 1-1,0-1-15,0 0 0,0 0 0,0 0 16,0 0-16,21 1 0,-21-1 16,0 0-16,0 0 0,0 0 0,22 0 15,-22 1-15,21-1 0,0-21 0,-21 21 16,21 0-16,0-21 0,0 0 0,1 0 15,-1 0-15,0 0 0,0 0 16,0 0-16,22 0 0,-22 0 16,0-21-16,21 0 0,1 21 0,-22-21 15,21-1-15,-21 1 0,22 0 0,-22-21 16,0 21-16,0-22 0,0 22 0,0-21 16,1-1-16,-22 22 0,0-21 0,0 0 15,0 20-15,0 1 0,0 0 16,0 0-16,-22 21 15,1 21-15,0 0 16,21 0-16,-21 22 0,0-22 0,21 21 16,0-21-16,0 1 15,-21 20-15,21-21 0,0 0 0,0 0 16,0 1-16,0-1 0,0 0 0,0 0 16,21 0-16,0 0 0,0-21 15,0 0-15,0 0 0,1 0 16,-1 0-16,21 0 0,-21 0 15,0 0-15,1-21 0,-1 21 0,21-21 16,-21 0-16,0 0 0,22 0 0,-22-1 16,21 1-16,1-21 0</inkml:trace>
  <inkml:trace contextRef="#ctx0" brushRef="#br0" timeOffset="16047.55">12531 9948 0,'-22'0'0,"44"0"0,-44-21 15,1 21-15,42 0 141,-21 21-126,0 1-15,0-1 16,0 0-16,0 0 0,0 21 0,0-20 16,0 20-16,0 0 0,0 1 0,0-1 15,0 0-15,0 1 0,0-1 0,-21-21 16,21 21-16,-21 1 0,21-22 16,0 21-16,0-21 0,0 1 0,0-1 15,0 0-15,0 0 16,0 0-16,21-21 47,0 0-32,1-21 1,-1 21-16,-21-21 0,21 21 16,0-21-16,0 21 0,-21-21 15,21 21-15,1-22 0,-22 1 16,21 0-16,0 21 0,0-21 0,-21 0 15,21-22-15,0 22 0,-21 0 0,0-21 16,22 21-16,-22-22 0,0 22 0,0-21 16,0 21-16,0-22 0,0 22 0,0-21 15,-22 21-15,1-1 0,0 1 16,0 0-16,0 0 0,-22 21 0,22 0 16,0-21-16,0 21 0,0 0 15,0 0-15,-1 0 0,1 21 16,21 0-16,21-21 15,1 21 1,-1-21-16,21 0 0,-21 0 0,22 0 16,-1 0-16,0 0 0,1 0 0,-1 0 15,0 0-15,1 0 0,-1 0 0,21-21 16,-20 21-16,20-21 0,-20 21 0,-1-21 16,0 0-16,1-1 0,-22 1 15,21 21-15,-21-21 0,-21-21 0,0 21 16,21-1-16,-21 1 0,0 0 0,0-21 15,0 21-15,0-1 0,0-20 0,0 21 16,0 0-16,-21 21 0,0-21 0,0 21 16,0 0-16,0 0 15,-1 0-15,1 21 0,0 0 0,0 21 16,-21 1-16,42-22 0,-22 21 16,1 22-16,0-22 0,0 0 0,21 22 15,0-22-15,-21 22 0,0-22 0,21 21 16,-22-20-16,22 20 0,-21 1 0,21-1 15,0-20-15,0 20 0,0 1 16,0-1-16,0 1 0,0-1 0,0-21 16,0 22-16,21-1 0,1-20 0,-1 20 15,0 1-15,0-22 0,0 22 0,0-22 16,1 0-16,-1 1 0,0-1 16,0-21-16,0 21 0,0-20 0,-21-1 15,-21-42 16,0-1-31,0 1 16,0 21-16,0-21 0,-22-21 0,22 21 16,0-1-16,0-20 0,-22 21 0,22-21 15,0 20-15,0-20 0,0 21 0,21 0 16,0 0-16,0-1 0,-21 1 0,21 0 16,0 0-16,0 0 0,0 0 15,21-1-15,0 22 0,-21-21 16,21 0-1,-21 0-15</inkml:trace>
  <inkml:trace contextRef="#ctx0" brushRef="#br0" timeOffset="16617.23">7387 12129 0,'0'0'0,"0"-22"0,0-20 0,0 21 16,0-21-16,0 20 0,0 1 16,0 42-1,0 1-15,0-1 0,0 21 16,0 0-16,0 1 0,0 20 16,0 1-16,0-22 0,21 22 0,-21-22 15,0 21-15,0-20 0,0 20 0,0-20 16,0-1-16,0 0 0,0 1 15,0-22-15,0 21 0,0-21 16,0 0-16,0 1 0,0-1 0,0 0 16,0 0-16,0 0 15,-21-21 1,0 0-16,0-21 0,0 0 16</inkml:trace>
  <inkml:trace contextRef="#ctx0" brushRef="#br0" timeOffset="17452.75">6943 12679 0,'-43'-21'0,"86"42"0,-128-63 0,64 20 0,-22 1 16,22 21-16,21-21 0,0 0 16,0 0-1,43 21-15,-22 0 16,21-21-16,0-1 0,1 22 0,20-21 16,-20 0-16,20 21 0,1-21 0,-1 0 15,1 0-15,-1-1 0,22-20 0,-22 21 16,1 0-16,-1 0 0,-20-22 15,-1 22-15,0-21 0,1 21 0,-22-22 16,0 22-16,0 0 0,-21-21 0,0 20 16,0 1-16,0 0 0,0 0 15,-21 0-15,0 0 0,0 21 16,-1 0-16,1 0 0,0 0 0,0 0 16,21 21-16,-21 21 0,0-21 15,-1 22-15,22-1 0,0 21 16,-21-20-16,21 20 0,0-20 0,-21 20 15,21-21-15,0 22 0,0-22 0,0 1 16,0-1-16,0 21 0,0-20 16,0-22-16,0 21 0,0 1 0,0-22 15,0 0-15,0 21 0,0-21 16,0 1-16,21-22 31,-21-22-15,21 1-16,-21 0 0,22 0 0,-22-21 15,0 20-15,21 1 0,0-21 16,-21 21-16,21 0 0,0-1 16,0 1-16,1 0 0,-22 0 0,21 21 15,0 0-15,0-21 0,0 21 16,0 0-16,1 21 16,-22 0-16,0 0 0,21 0 15,-21 1-15,0-1 0,0 0 0,0 0 16,0 0-16,0 0 0,0 1 0,0-1 15,0 0-15,21 0 0,0 0 16,0 0-16,0-21 16,1 0-16,-1 0 0,0 0 0,0 0 0,21 0 15,-20 0-15,-1-21 0,21 0 16,-21 21-16,0-21 0,1 0 16,-1 0-16,0-1 0,0 1 0,0 0 15,0 0-15,1-21 0,-22 20 0,0 1 16,0 0-16,0-21 0,0 21 0,0-1 15,0 1-15,0 0 16,-22 21-16,1 0 0,0 0 16,0 0-16,21 21 0,-21-21 0,21 21 15,-21 1-15,21-1 0,0 0 16,0 0-16,0 0 0,0 0 0,0 1 16,0-1-16,0 0 0,0 0 0,0 0 15,21 0-15,0-21 0,0 0 16,-21 22-16,42-22 0,-20 0 15,-1 0-15,0 0 0,21 0 16,1 0-16,-1 0 0,0-22 0,1 22 16,-1-21-16,21 21 0</inkml:trace>
  <inkml:trace contextRef="#ctx0" brushRef="#br0" timeOffset="17955.46">9864 12340 0,'21'-21'0,"-42"42"0,42-63 16,-21 21-16,0-22 0,0 22 16,0 0-16,0 0 0,0 0 0,0 0 15,-21 21-15,-1-22 0,1 22 0,0 0 16,0 0-16,0 0 0,-22 0 0,22 22 16,-21-1-16,21 0 0,-22 0 15,22 21-15,0-20 0,0 20 0,0 0 16,0-21-16,21 22 0,-22-22 0,22 21 15,0-21-15,0 1 0,0-1 0,0 0 16,0 0-16,0 0 0,22-21 16,-1 21-16,0-21 0,0 0 15,0 0-15,0 0 0,1 0 0,20 0 16,-21 0-16,0-21 0,0 21 0,1-21 16,-1 0-16,0 0 0,0 0 0,0-1 15,0 1-15,1 0 0,-22 0 16,0-21-16,21 20 0,-21 1 0,21-21 15,-21 21-15,21 0 0,-21 42 32,0 0-32,0 0 0,0 0 15,0 0-15,-21 1 0,21-1 16,0 0-16,-21 0 0,21 21 0,0-20 0,0-1 16,0 0-16,0 0 15,0 0-15,21 0 0,0-21 16,-21 22-16,21-22 0,0 0 15,1 21-15,-1-21 0,0 0 16,0 0-16,0 0 0,0-21 16,1-1-16,-1 22 0</inkml:trace>
  <inkml:trace contextRef="#ctx0" brushRef="#br0" timeOffset="18371.74">10202 12361 0,'0'0'0,"0"-21"0,0-42 16,-21 63-16,21-21 15,0-1-15,0 1 16,0 0-16,0 0 0,0 0 16,21 21-16,0 0 0,1 0 15,-1 0-15,0 0 0,21 0 0,-21 0 16,22 0-16,-22 21 0,0 0 16,21 0-16,-20 22 0,-1-22 0,0 0 15,-21 0-15,0 21 0,21-20 0,-21-1 16,0 21-16,0-21 0,0 0 0,0 1 15,0-1-15,-21 0 0,0 0 16,0 0 0,-1-21-16,1 0 15,21-21 1,0 0-16,0 0 0,0 0 16,0-1-16,21 1 0,1 0 0,-1 0 15,-21-21-15,21-1 0,0 22 16,0-21-16,-21-1 0,21 22 0,1 0 15,-22 0-15,21 0 0,0 0 0,-21-1 16,0 1-16,21 21 0,0 0 0,0 0 16,1 0-1,-22 21-15,21 1 0,-21-1 16,21 0-16,0 0 16</inkml:trace>
  <inkml:trace contextRef="#ctx0" brushRef="#br0" timeOffset="18839.47">10880 12256 0,'0'-22'0,"0"1"15,0 0-15,0 0 0,0 0 16,0 0-16,0-1 0,21 1 16,0 0-16,0 21 15,0 0-15,0 0 16,1 42-1,-22-20-15,21-1 0,0 0 0,-21 21 0,0-21 16,21 1-16,-21 20 16,21-21-16,-21 21 0,0-20 0,0-1 15,0 21-15,0-21 0,0 0 0,0 1 16,0-1-16,0 0 0,0 0 0,0 0 16,0 0-1,0-42 16,0 0-31,0 0 16,0 0-16,0 0 0,21-1 0,-21 1 16,22 0-16,-1-21 15,0 21-15,-21-22 0,21 22 0,0-21 16,0 21-16,1-22 0,-1 22 0,0 0 16,0 0-16,0 0 0,0-1 0,1 1 15,-1 21-15,0 0 16,0 0-16,0 0 15,0 21-15,-21 1 16,0-1-16,22-21 0,-22 21 16,21 0-16,-21 0 0,21 0 15</inkml:trace>
  <inkml:trace contextRef="#ctx0" brushRef="#br0" timeOffset="20255.52">12023 12383 0,'0'0'0,"21"-22"0,-21 1 15,0 0-15,0 0 0,0 0 0,0 0 16,0-22-16,0 22 0,0 0 16,0 0-16,-21 0 0,21-1 0,0 1 15,-22 21-15,1 0 0,0-21 0,0 21 16,0 0-16,0 21 0,-22-21 15,22 21-15,0 1 0,0 20 16,-22-21-16,22 21 0,0-20 16,0 20-16,0-21 0,0 21 0,-1-20 15,22-1-15,0 21 0,0-21 0,-21 0 16,21 1-16,0-1 0,0 0 16,21-21-1,1 0-15,-1 0 16,0 0-16,0 0 0,0-21 0,0 21 15,1-21-15,-1-1 0,0 22 0,0-21 16,0 0-16,0 0 0,1 0 0,-1 0 16,0-1-16,21-20 0,-42 21 15,21 0-15,1 0 0,-1-1 16,0 1-16,-21 0 0,0 0 16,0 42 15,0 0-31,0 0 0,0 1 0,0-1 15,-21 0-15,21 21 0,-21-21 16,-1 1-16,22-1 0,0 21 0,0-21 16,0 0-16,0 1 0,0-1 0,0 0 15,22 0-15,-22 0 0,21-21 16,0 0-16,21 21 0,-21-21 0,1 0 16,20 0-16,-21 0 0,0 0 15,22 0-15,-22 0 0,21-21 16,-21 0-16,0 21 0,22-21 0,-22 0 15,0 0-15,0-1 0,0 1 0,1 0 16,-1 0-16,0 0 0,0 0 0,-21-1 16,21 1-16,0 0 0,-21 0 0,22 0 15,-1 21 1,-21-21-16,0 42 31,0 0-31,-21 0 16,-1 0-16,22 0 0,-21 1 15,21-1-15,-21 0 16,0-21-16,21 21 0,0 0 16,0 0-16,21-21 47,0-21-47,0 21 0,-21-21 0,22 21 15,-1-21-15,0 0 0,-21 0 16,21-1-16,0 1 0,0 0 0,-21 0 15,22 0-15,-22 0 0,21-1 0,-21 1 16,0 0-16,21 21 0,-21-21 0,21 0 16,-21 0-16,0 42 47,0 0-47,0 0 15,0 0-15,0 0 0,0 1 0,0 20 16,-21-21-16,21 0 0,0 22 0,-21-22 15,0 21-15,-1-21 0,1 22 0,0-22 16,0 21-16,21 0 0,-21 22 0,0-22 16,21 22-16,-22-1 0,22-20 15,-21 20-15,21 1 0,0-1 16,0 1-16,0-1 0,0 22 0,0-22 0,0 22 16,0-22-16,0 22 0,0-21 15,0 20-15,0 1 0,0-22 0,21 22 16,-21-21-16,22 20 0,-22-20 0,21 20 15,-21-20-15,0-1 0,21 22 0,-21-21 16,21-22-16,-21 21 0,0-20 16,0 20-16,0-20 0,0-22 0,0 21 15,0-21-15,-21 0 0,0 1 0,0-22 16,-22 0-16,22 0 0,0 0 0,0 0 16,-22 0-16,22 0 0,0 0 0,0-22 15,0 1-15,0-21 0,-1 21 0,1-22 16,0 1-16,0 0 0,0-1 15,0-20-15,-1-1 0,1 1 16,0-1-16,0-20 0,0 20 0,0 1 16,21-1-16,0-20 0,0 20 0,0 1 15,0-1-15,0 1 0,21-1 0,0 22 16,21-22-16,-21 1 0,22 20 0,-22-20 16,21 21-16,1-1 0,-1-20 15,0 20-15,-21 1 0,22 0 0,-1-22 16,0 22-16,1 0 0,-22-1 0,21 1 15,1 21-15,-22-22 0,21 1 16,-21 21-16,0 0 0,1 0 0,-1-1 16,0 1-16,-21 0 0,0 0 0,0 0 15,0 0 17</inkml:trace>
  <inkml:trace contextRef="#ctx0" brushRef="#br0" timeOffset="20991.1">12531 12192 0,'0'-21'16,"0"0"-16,0 0 31,0 42 1,0 0-32,0 0 15,0 0-15,-22 22 0,22-22 16,0 0-16,0 21 0,0-21 15,0 1-15,0-1 0,0 0 0,0 0 16,0 0-16,0 0 0,0 1 0,0-1 16,0 0-16,0 0 0,0 0 15,22-21-15,-1 21 0,-21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2:24:5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13525 4360 0,'0'-21'0,"0"0"31,-21 21 16,21-21-47,-21 21 47,0 0-32,21 21-15,-21 0 16,21 0-16,0 1 16,0-1-16,0 0 15,-21 0-15,21 0 0,0 0 16,0 1-16,-22-1 0,22 21 0,0-21 15,0 0-15,0 1 0,0 20 0,0-21 16,-21 0-16,21 22 0,-21-22 16,21 21-16,0-21 0,0 22 0,0-22 15,-21 21-15,21-21 0,0 22 16,-21-22-16,21 0 0,0 0 0,0 0 16,0 0-16,0 1 0,0-1 15,0 0-15,0 0 0,0 0 31,0-42 1,0 0-17,0 0-15,0 0 16,0-1-16,21 1 0,-21 0 16,0 0-16</inkml:trace>
  <inkml:trace contextRef="#ctx0" brushRef="#br0" timeOffset="2075.89">13525 4466 0,'0'-21'0,"0"0"15,0 0 1,-21 21-16,21-21 16,0-1 15,21 22 47,1 0-78,-1 0 16,0 0-16,0 0 15,0 0-15,0 0 0,1 0 16,-1 0-16,0 0 0,0 0 16,0 0-16,0 0 0,1 0 15,-1 0-15,0 0 0,0 0 0,21 0 16,-20 0-16,-1 0 0,21 0 0,-21 0 15,0 0-15,22 0 0,-22 0 16,0 0-16,21 0 0,-20 0 0,20 0 16,-21 0-16,21 22 0,-20-22 0,20 0 15,-21 0-15,21 0 0,1 0 16,-1 0-16,0 0 0,-20 0 0,20 0 16,0 0-16,1 0 0,-1 0 0,0 0 15,22 0-15,-22 0 0,0 0 16,22 0-16,-22 0 0,22 0 15,-22 0-15,22 0 0,-22 0 0,21 0 16,-20 0-16,20 0 0,1 0 0,-22 0 16,22 0-16,-1 0 0,-21 0 15,22 0-15,-1 0 0,1 0 0,-1 0 16,1-22-16,-1 22 0,1 0 0,-1 0 16,1 0-16,21 0 0,-22 0 15,1 0-15,-22 0 0,21 0 0,1 0 16,-22 0-16,22 0 0,-22 0 0,0 0 15,22 0-15,-22 0 0,22 0 0,-22 0 16,22 0-16,-1 0 16,-21 0-16,22 0 0,-22 0 0,22 0 15,-22 0-15,22 0 0,-22 0 0,21 22 16,-20-22-16,-1 0 0,0 0 16,22 0-16,-22 0 0,1 0 0,-1 0 15,0 0-15,1 0 0,20 0 0,-21 0 16,22 0-16,-22 0 0,1 0 15,20 0-15,1 0 0,-22 0 0,21 0 16,-20 0-16,20 0 0,-20 0 0,-1 0 16,0 0-16,1 0 0,-1 0 15,0 0-15,1 0 0,-1 0 0,0 0 16,-21 0-16,22 0 0,-1-22 16,0 22-16,-20 0 0,20 0 15,0 0-15,1 0 0,-1 0 0,0 0 16,1 0-16,-1-21 0,-21 21 0,21 0 15,-20 0-15,20 0 0,-21 0 16,21 0-16,-20 0 0,20 0 0,-21 0 16,21 0-16,-20 0 0,20 0 0,-21 0 15,21 0-15,-20 0 0,20 0 0,0 0 16,-21 0-16,22 0 0,-1 0 16,-21 0-16,22 0 0,-1 0 0,0 0 15,1 0-15,-1 0 0,0 0 16,1 0-16,-1 0 0,0 0 15,1 0-15,20 0 0,-21 0 0,1 0 16,-1 0-16,22 0 0,-22 0 0,0 0 16,22 0-16,-22 0 0,0 0 15,1 0-15,-1 0 0,0 0 0,1 0 16,-1 0-16,0 0 0,1 0 0,-22 0 16,21 0-16,1 0 0,-22 0 15,21 0-15,0 0 0,-20 0 0,20 0 16,-21 0-16,21 0 0,1 0 0,-22 0 15,21 0-15,1 0 16,-22 0-16,21-21 0,0 21 0,1 0 0,-22 0 16,21 0-16,22 0 0,-22 0 15,0 0-15,22 0 0,-22 0 16,22 0-16,-22 0 0,22 0 0,-1 0 16,1 0-16,-1 0 0,1 0 0,-1 0 15,1 0-15,-22 0 0,21 0 16,1 0-16,-22 0 0,1 0 0,-1 0 15,0 0-15,1 0 0,-22 0 0,0-21 16,21 21-16,-21-21 0,1 21 16,-1-21-16,0 21 0,0-22 15,0 22-15,0 0 0,1-21 0,-1 21 16,0 0-16,0-21 0,0 21 16,0-21-16,1 21 0,20 0 15,-21 0-15,21 0 0,-20 0 0,20 0 16,0 0-16,1 0 0,-1 0 15,21 0-15,-20 0 0,-1 0 0,0 0 16,22 0-16,-22 0 0,1 0 0,-1 0 16,0 0-16,1 0 0,-1 21 15,0-21-15,1 0 0,-1 0 0,21 21 16,-20-21-16,-1 0 0,0 0 0,22 0 16,-22 21-16,1-21 0,20 0 15,-21 0-15,1 0 0,20 22 16,-20-22-16,-1 0 0,0 0 0,1 0 15,-1 0-15,0 0 0,1 21 16,-1-21-16,-21 0 0,21 0 0,-20 0 16,20 0-16,-21 0 0,0 0 0,22 0 15,-22 0-15,0 0 0,0 0 16,21 0-16,-20 0 0,-1 21 0,0-21 16,0 0-16,0 0 0,0 0 0,1 0 15,-1 0-15,0 0 0,0 0 16,0 0-16,0 0 0,1 0 0,-1 0 15,0 0-15,0 0 16,0 0 0,-21-21-16,0 0 47,-21 21 31,21 21-78,-21 0 0,0-21 15,0 21-15,21 0 0,-22 0 16,1 1-16,0-1 0,0 21 16,21-21-16,-21 0 0,0 1 0,21 20 15,-22-21-15,22 0 0,-21 0 0,0 1 16,21 20-16,-21-21 0,21 0 15,0 0-15,-21 1 0,21-1 0,-21 0 16,21 21-16,0-21 0,0 1 0,0-1 16,-22-21-16,22 21 0,0 0 0,0 0 15,0 0-15,-21-21 0,21 22 16,0-1-16,-21-42 94,0 21-94</inkml:trace>
  <inkml:trace contextRef="#ctx0" brushRef="#br0" timeOffset="3991.95">13293 5080 0,'21'0'0,"-21"-21"0,21 0 16,0 21 31,0 0-1,0 0-46,1 0 0,-1 0 16,0 0-16,21 0 0,-21 0 16,1 0-16,-1 0 0,21 0 0,-21 0 15,22 0-15,-22 0 0,21 0 16,0 0-16,1 0 0,-1 0 16,22 0-16,-22 0 0,21 0 0,-20 0 15,20 0-15,-20 0 0,20 0 0,1 0 16,-22 0-16,21 0 0,-20 0 15,-1 0-15,22 0 0,-22 0 0,0 0 16,1 0-16,-1 0 0,21 0 0,-20 0 16,20 0-16,1 0 0,-1 0 15,1 0-15,-1 0 0,22 0 0,-22 0 16,1-21-16,-1 21 0,1 0 0,-1 0 16,1 0-16,-1 0 0,1 0 15,-22 0-15,22 0 0,-22 0 0,22 0 16,-22 0-16,21 0 0,-20 0 15,20 0-15,1 0 0,-22 0 0,22 0 16,-1 0-16,1 0 0,-1 0 16,1 0-16,-1 0 0,-21 0 0,22 0 15,-1 0-15,-20 0 0,20 21 0,-20-21 16,20 0-16,-21 0 0,1 0 16,20 0-16,-20 0 0,-1 0 0,21 21 15,-20-21-15,-1 0 0,22 0 0,-22 0 16,0 0-16,22 0 0,-22 0 0,0 0 15,1 0-15,-1 0 16,22 0-16,-22 0 0,0 0 0,1 0 16,20 0-16,1 0 0,-22 0 0,21 0 15,1 0-15,-1 0 0,1 0 16,-1 21-16,1-21 0,-1 0 0,1 0 16,-1 0-16,1 0 0,-1 0 0,1 0 15,-1 0-15,1 0 0,-1 0 0,1 0 16,-1 0-16,1 0 0,-1 0 15,1 0-15,-1 0 0,1 0 0,-1 0 16,1 0-16,-1 0 0,1 0 0,-22 0 16,22 0-16,-22 0 0,22 0 15,-22 0-15,21 0 0,1 0 16,-22 0-16,22 0 0,-1 0 0,1 0 16,-1 0-16,-20 0 0,20 0 0,1 0 15,-1 0-15,-21 0 0,22 0 16,-1 0-16,1 0 0,-1 0 0,-20 0 15,20 0-15,1 0 0,-22 0 0,22 0 16,-1 0-16,1 0 0,-1 0 16,1-21-16,-1 21 0,22 0 0,-22 0 15,1 0-15,-1 0 0,1 0 0,-1-21 16,-20 21-16,20 0 0,-21 0 16,22 0-16,-22 0 0,22 0 15,-1 0-15,-20 0 0,20 0 0,-21 0 16,22 0-16,-22 0 0,22 0 15,-1 0-15,1 0 0,-1 0 0,1 21 16,-22-21-16,22 0 0,-22 0 0,21 0 16,-20 0-16,-1 0 0,0 0 0,1 0 15,-1 0-15,0 0 0,1 0 16,20 0-16,-20 0 0,-1 0 0,21 0 16,1 0-16,-22 0 0,22 0 0,-1 0 15,1 0-15,20 0 0,-20 0 16,-1 21-16,1-21 0,-1 21 0,1-21 15,-1 0-15,1 21 0,-22-21 16,22 0-16,-22 0 0,22 22 0,-22-22 16,0 0-16,1 0 0,-22 0 15,21 0-15,0 0 0,-20 0 0,20 0 16,-21 0-16,21 0 0,-20 0 16,-1 0-16,21-22 0,-21 22 0,0 0 15,22 0-15,-22 0 0,0 0 0,0 0 16,0 0-16,1-21 0,20 21 15,-21 0-15,0 0 0,0 0 16,1 0-16,-1 0 0,21 0 0,-21 0 0,0 0 16,1 0-16,-1 0 0,0 0 15,0 0-15,0 0 0,0 0 16,1 0-16,-1 0 0,0 0 16,0 0-16,0 0 15,-21 21 48,-21-21-32</inkml:trace>
  <inkml:trace contextRef="#ctx0" brushRef="#br0" timeOffset="5096.18">13652 5228 0,'22'0'0,"-1"-21"16,-21 42 62,-21 0-78,21 1 16,0-1-16,-22 0 0,22 0 15,-21 0-15,21 0 0,0 1 0,0-1 16,0 0-16,0 0 0,-21 0 16,21 0-16,0 1 0,0-1 0,0 0 15,0 0-15,0 0 0,21-21 16,0 21-16,1-21 16,-1 0-16,0 0 15,0 0-15,0 0 0,0 0 0,22 0 16,-22-21-16,0 21 0,0-21 0,0 0 15,1 0-15,-1 21 0,-21-21 0,0-1 16,21 1-16,-21 0 0,0-21 16,0 21-16,0-1 0,0-20 0,0 21 15,-21 0-15,21 0 0,-21-22 0,-1 22 16,1 21-16,0-21 0,0 0 0,0 21 16,0 0-1,-1 0-15,1 0 0,0 0 16,0 0-16,0 0 0,21 21 15,0 0-15,-21-21 0,21 21 16,0 0-16,0 1 0,0-1 16,0 0-16,0 0 0,21 0 15,21-21-15</inkml:trace>
  <inkml:trace contextRef="#ctx0" brushRef="#br0" timeOffset="5717.1">14647 4382 0,'0'0'0,"0"-22"0,0 1 16,0 0-16,0 42 31,0 0-31,0 1 16,0 20-16,0-21 0,0 0 0,-21 22 16,21-22-16,0 21 0,-21-21 0,0 22 15,21-22-15,-21 21 0,21-21 16,0 22-16,0-1 0,0-21 0,0 0 15,0 22-15,0-22 0,0 0 16,0 0-16,0 21 0,0-20 0,0-1 16,0 0-16,0 0 15,21 0-15</inkml:trace>
  <inkml:trace contextRef="#ctx0" brushRef="#br0" timeOffset="6035.91">15049 5334 0,'0'21'16,"0"0"-16,0 1 15,-21-1-15,21 0 0,-21 0 0,0 0 16,21 22-16,0-22 0,-21 0 16,0 21-16,-1-21 0,22 1 0,0-1 15,-21 0-15,21 21 0,-21-21 16,21 1-16,0-1 0,0 0 16,21-21-1,0 0 1,1-21-16,20 0 0,-21 21 0</inkml:trace>
  <inkml:trace contextRef="#ctx0" brushRef="#br0" timeOffset="6367.72">16531 4445 0,'0'21'32,"0"0"-32,0 1 0,0-1 15,0 0-15,-21 21 0,0-21 0,21 22 16,-21-1-16,-1 0 0,22 1 15,-21-1-15,21 22 0,0-22 0,-21 0 16,0 1-16,0-22 0,21 21 0,-21-21 16,21 22-16,0-22 0,-22 0 0,22 0 15,-21 0 1</inkml:trace>
  <inkml:trace contextRef="#ctx0" brushRef="#br0" timeOffset="6936.65">16489 5546 0,'0'0'0,"-21"0"0,-1 0 16,1 0-16,21-21 31,21-1-31,1 22 16,-1-21-16,0 0 0,0 21 15,0 0-15,0 0 0,22 0 0,-22 0 16,0 0-16,0 0 0,0 0 16,1 0-16,-1 21 0,0-21 15,0 21-15,-21 1 0,0 20 16,0-21-16,0 0 0,0 0 0,0 22 15,0-22-15,0 21 0,-21-21 0,0 1 0,-22-1 16,22 21-16,-21-21 16,21 0-16,-22-21 0,22 22 0,0-1 15,-21-21-15,21 0 0,-1 21 0,1-21 16,0 0-16,21-21 31,0 0-31,0-1 16,21 1-16,0 21 0,-21-21 15,22 0-15,-1 21 0,0 0 0,-21-21 16,21 21-16,0 0 0,0 0 16,1 0-16,-1 0 0,0 21 15,0-21-15,0 21 16,0-21-16,1 21 0,-1-21 16,0 0-16,0 0 0,0 0 0,0 21 15,1-21-15,20 0 0,-21 0 0,0 0 16,22 0-16,-22 0 0,0-21 15,21 21-15,-21-21 0,22 0 0,-22 0 16,21 0-16</inkml:trace>
  <inkml:trace contextRef="#ctx0" brushRef="#br0" timeOffset="7290.45">17695 4403 0,'0'0'15,"0"21"16,0 0-31,0 0 0,-21 0 0,21 1 16,0 20-16,0-21 16,-21 21-16,0 1 0,21-1 0,-21 0 15,21 1-15,0-1 0,0 0 0,0 1 16,0-1-16,0-21 0,0 22 0,0-22 16,0 0-16,0 0 0,0 0 15,0 0-15,0 1 0</inkml:trace>
  <inkml:trace contextRef="#ctx0" brushRef="#br0" timeOffset="8157.27">18140 5419 0,'0'-21'46,"0"-1"79,21 22-125,0 0 16,-21-21-16,21 21 16,0 0-16,1-21 0,-1 21 15,0 0-15,0 0 16,0-21-16,0 21 0,1 0 0,-1 0 16,0 0-16,0 0 0,0 0 15,0 0-15,1 0 0,-1 21 0,-21 0 16,21 0-16,-21 1 15,0-1-15,0 0 0,0 0 16,0 0-16,-21 0 0,21 1 16,-21-1-16,-1 0 0,-20-21 15,21 21-15,0 0 0,-22-21 0,22 0 16,0 21-16,0-21 0,0 0 16,0 0-16,-1 0 0,1 0 15,21-21 16,21 21-31,1-21 16,-1 21-16,0 0 0,0 0 0,0 0 16,22 0-16,-22 0 0,21 0 15,-21 0-15,22 0 0,-22 0 0,0 0 16,21 21-16,-21 0 0,1 1 0,-1-22 16,0 21-16,0 0 0,-21 0 15,0 0-15,0 0 0,0 1 16,0-1-16,-21 0 15,0 0-15,-22-21 0,22 0 0,-21 21 16,0-21-16,-1 0 0,1 0 0,0 0 16,-1 21-16,1-21 0,21 0 0,-22 0 15,22 0-15,-21 0 0,21 0 16,0 0-16,-1 0 0,1 0 0,0-21 16,0 0-16,0 0 15,21 0-15,0 0 0,0-1 0,0 1 16,0 0-16</inkml:trace>
  <inkml:trace contextRef="#ctx0" brushRef="#br0" timeOffset="8643.99">19304 4530 0,'0'0'0,"42"-64"16,-21 43-16,1 0 0,-22 0 15,0 0-15,21-1 0,0 1 16,-21 42 15,0 1-31,0 20 0,0-21 0,-21 21 16,0 1-16,21-1 0,0-21 0,-22 43 15,1-22-15,0 0 0,21 1 16,-21-1-16,21 0 0,0-20 0,-21 20 16,21-21-16,-21 21 0,21-20 0,0-1 15,0 0-15,-22 0 0,22 0 0,-21-21 16,21 21-16,0 1 0</inkml:trace>
  <inkml:trace contextRef="#ctx0" brushRef="#br0" timeOffset="9488.34">20362 5398 0,'21'0'0,"-42"0"0,42-22 0,1 1 0,-22 0 16,0 0-16,21 0 15,-21 42 17,-21 0-32,-1 0 0,1 0 15,21 1-15,-21-22 0,0 21 0,21 0 16,-21 0-16,0 0 0,21 0 0,0 1 15,-22-1-15,1 0 16,21 0-16,0 0 0,0 0 16,0 1-16,21-1 15,1-21 1,-1 0-16,0 0 0,0 0 0,0 0 16,0 0-16,1 0 0,-1 0 0,21 0 15,-21-21-15,0-1 0,1 22 16,20-21-16,-21 0 0,0 0 15,0 0-15,-21 0 0,0-1 16,0 1 0,-21 21-16,0 0 15,0 0-15,0 0 16,0 21-16,21 1 0,0-1 0,-22 0 16,22 0-16,0 0 0,-21 0 0,21 1 15,0-1-15,0 0 0,0 0 0,0 0 16,0 0-16,0 1 15,0-1-15,0 0 0,21-21 16,1 0 0,-1 0-1,0 0-15,-21-21 0,21 0 16,0-1-16,0 1 0</inkml:trace>
  <inkml:trace contextRef="#ctx0" brushRef="#br0" timeOffset="9811.4">21569 4466 0,'0'0'0,"0"-21"0,-21 21 15,-1 0 1,1 21-16,0 0 15,0 1-15,21 20 0,-21-21 0,0 21 0,-1 1 16,22-1-16,-21 0 16,0 1-16,21-1 0,-21 0 0,21 1 15,0-1-15,-21 0 0,21 1 0,-21-22 16,21 0-16,0 21 0,0-20 16,0-1-16,0 0 0,0 0 15,-22 0-15,22-42 31,0 0-15</inkml:trace>
  <inkml:trace contextRef="#ctx0" brushRef="#br0" timeOffset="10660.13">22034 5482 0,'0'0'0,"0"-21"31,22 21-16,-1 0 1,0 0-16,0 0 0,21 0 0,-20 0 16,-1 0-16,21 0 0,-21 0 15,22 0-15,-22 0 0,0 0 0,21 0 16,-21 0-16,1 0 16,-22-21-1,-22 21 1,1 0-16,0 0 0,0 0 0,0 0 15,0 0-15,-1 0 0,1 0 16,0 0-16,0 0 0,0 0 0,0 0 16,-1 0-16,1 0 0,0 0 0,0 0 15,0 21-15,0-21 0,21 21 16,-22-21-16,1 21 16,21 1-1,21-22 1,1 0-16,-1 0 15,0 0-15,0 0 0,0 0 16,0 0-16,1 21 0,-1-21 16,0 0-16,0 0 0,0 21 0,0-21 15,1 21-15,-1 0 0,0-21 0,0 21 16,0 1-16,0-1 16,-21 0-16,22 0 0,-22 0 15,0 0-15,0 1 0,0-1 0,0 0 16,-22 0-16,1-21 15,-21 0-15,21 21 0,0-21 0,-1 0 16,-20 0-16,21 21 0,0-21 16,0 0-16,-22 0 0,22 0 0,0 0 15,0 0-15,0 0 0,-1 0 16,22-21-16,0 0 16,0 0-1,0 0-15,0 0 0,0-1 0,0 1 16,22 0-16,-1 0 0</inkml:trace>
  <inkml:trace contextRef="#ctx0" brushRef="#br0" timeOffset="11059.98">23135 4509 0,'21'0'0,"-42"0"0,42-22 0,-21 1 16,21 0-16,1 0 16,-1 21-16,-21-21 0,21 0 0,0-1 15,-21 44 16,0 20-31,0-21 16,0 21-16,0-20 0,0 20 0,-21 0 16,21 1-16,-21-1 0,0 0 15,21 1-15,0-1 0,0 0 0,-22-21 16,22 22-16,-21-1 0,21-21 0,-21 0 16,21 1-16,0-1 15,0 0-15,0 0 0,0 0 0,-21-21 16,21 21-16,21-21 31,0 0-31</inkml:trace>
  <inkml:trace contextRef="#ctx0" brushRef="#br0" timeOffset="11608.86">24553 5482 0,'0'0'0,"0"-21"0,0 0 0,21 21 16,-21-21-16,0 0 15,-21 21 1,0 0-16,0 21 16,0 0-16,-22 0 0,22 0 15,0 0-15,0 22 0,0-22 16,0 21-16,-1-21 0,1 22 0,0-1 16,21-21-16,-21 22 0,21-22 0,0 0 15,0 21-15,0-21 0,0 1 16,0-1-16,21 0 0,0 0 0,0 0 15,1-21-15,-1 0 0,0 21 16,0-21-16,0 0 0,0 0 0,1 0 16,-1 0-16,0 0 0,0-21 15,0 0-15,-21 0 16,0 0 0,-21 21-16,0-21 0,0 21 15,0 0-15,-1 0 16,1 0-16,0 0 0,-21 0 0,21 0 15,-1 0-15,-20 0 0,21 0 0,0 0 16,0 0-16,-1 0 0,1 0 0,0 21 16,0-21-16,21 21 15,-21-21-15,0 0 0,-1 21 16,1-21-16</inkml:trace>
  <inkml:trace contextRef="#ctx0" brushRef="#br0" timeOffset="16455.62">2159 6075 0,'-21'0'62,"0"0"-46,-1 0 62,22 21-47,22-21 0,-1 0-15,0 0-16,0 0 0,0 0 16,0 0-16,1 0 0,20 0 0,-21 0 15,21 0-15,-20 0 0,20 0 16,0 0-16,1 0 0,-22 0 0,21 0 16,0 0-16,1 0 0,-1 0 15,0 0-15,-20 0 0,20 0 0,-21 0 16,21 0-16,-20 0 0,-1 0 0,0 0 15,0 0-15,0 0 0,0 0 16,1 0-16,-1 0 16,-42 0 77,-1 0-93,22-21 16,-21 21-16,0 0 0,0 0 16</inkml:trace>
  <inkml:trace contextRef="#ctx0" brushRef="#br0" timeOffset="16976.32">2222 5927 0,'0'0'0,"-21"0"0,0 0 15,0 0 1,0 0-1,42 0 17,0 0-17,0 0-15,22 0 0,-22 0 0,21 0 16,0 0-16,1 0 0,-1 0 16,0 0-16,1 0 0,-1 0 0,0 0 15,1 0-15,-1 0 0,0 0 0,1 0 16,-1 0-16,-21 0 0,22 0 15,-22 0-15,0 0 0,21 0 0,-21 0 16,1 0-16,-1 0 16,-42 0 46,-1 0-46,1 0-16,0 0 0,0 0 15,0 0-15,0 0 16,-1 0-16,1 0 0,0 0 0,-21 0 16,21 0-16,-1 0 0,1 0 15,0 0-15,0 0 0,0 0 0</inkml:trace>
  <inkml:trace contextRef="#ctx0" brushRef="#br0" timeOffset="17436.05">2138 5948 0,'-21'21'15,"-1"-21"-15,1 0 16,21 21-16,21-21 47,22 0-47,-22 0 0,0 0 15,0 0-15,22 0 0,-1 0 16,0 0-16,1 0 0,-1 0 0,0 0 16,22 0-16,-22 0 0,22-21 0,-22 21 15,21 0-15,-20 0 0,-1 0 16,0 0-16,-20 0 0,20 0 0,-21 0 15,0 0-15,0 0 0,1 0 16,-44 0 47,1 0-63,0 0 15,0 0-15,0 0 16,0 0-16,-1 0 0,1 0 0,0 0 15,0 0-15,0 0 0,0 0 0,-1 0 16</inkml:trace>
  <inkml:trace contextRef="#ctx0" brushRef="#br0" timeOffset="18488.45">2413 5969 0,'0'0'0,"-21"0"0,-22 0 16,22 0-1,0 0-15,0 0 0,0 0 32,42 0-17,0 0-15,0 0 16,0 0-16,1 0 0,-1 0 0,21 0 16,0 0-16,-20 0 0,20 0 15,0 0-15,1 0 0,-1 0 0,-21 0 16,21 0-16,1 0 0,-22 0 15,0 0-15,0 0 0,0 0 16,1 0-16,-1 0 0,-21 21 47,-21-21-31,-1 0-16,1 0 15,0 0-15,0 0 0,-21 21 0,20-21 16,-20 0-16,21 0 0,-21 0 0,20 22 15,-20-22-15,0 21 0,21-21 16,-22 0-16,1 0 0,0 0 0,20 0 16,-20 21-16,21-21 0,-21 0 0,20 0 15,1 0-15,0 21 16,0-21-16,42 0 31,0 0-15,0 0-16,22 0 0,-22 0 0,21 0 15,1 0-15,-1 0 0,0 0 16,1 0-16,-1 0 0,0-21 0,1 21 16,-1 0-16,0 0 0,1 0 0,-1 0 15,-21-21-15,21 21 0,-20 0 16,20 0-16,-21 0 0,0 0 0,0 0 16,1 0-16,-44 0 46,1 0-46,-21 0 0,21 0 0,-22 0 16,1 0-16,0 0 0,-1 0 16,1 0-16,-21 0 0,20 0 0,-20 0 15,20 0-15,-20 0 0,21 21 16,-1-21-16,1 0 0,0 0 0,-1 0 16,22 0-16,0 21 0,0-21 0,0 0 15,-1 0-15,44 0 47,-1 0-47,0 0 0,21 0 16,-21 0-16,22 0 0,-22 0 0,21 0 15,1 0-15,-1 0 0,0 0 16,1 0-16,-1 0 0,0 0 0,1 0 16,-1 0-16,0 0 0,1 0 0,-22-21 15,21 21-15,-21 0 0,0 0 16,1 0-16,-44 0 31,1 0-15,0 0-16,0 0 0,0 0 15,0 0-15,-1 0 0,1 0 0,0 0 16,0 0-16,0 0 16,0 0-16,-1 0 0,1 0 0,0 0 15,0 21-15,0-21 0,0 0 0,-1 0 16,1 0-16,0 0 31,42 0 0,0 0-15,1 0-16</inkml:trace>
  <inkml:trace contextRef="#ctx0" brushRef="#br0" timeOffset="22177.91">2180 6054 0,'0'-21'47,"0"-1"0,-21 22-47,0 0 15,0 0-15,-1 0 16,1 0 0,0 0-1,0 0-15,0 0 16,42 0 31,21 0-32,-21 0-15,1 0 0,20 0 0,0 0 16,1 0-16,-1 0 0,21 0 0,-20 0 16,-1 0-16,0 0 0,22 0 15,-22 0-15,1 0 0,-1 0 16,-21 0-16,21 0 0,-20 0 16,20 0-16,-21 0 0,0 0 0,0 0 15,1 0-15,-1 0 0,0 0 16,0 0-1,-42 0 32,0 0-47,0 0 0,-22 0 16,22 0-16,-21 0 0,-1 0 0,1 0 16,0 0-16,-22 0 0,22 0 0,0 0 15,-1 0-15,22 0 16,-21 0-16,21 0 0,-1 0 0,1 0 15,0 0-15,0 0 16,42 0 31,0 0-47,0 0 16,22 0-16,-1 0 0,0 0 15,1 0-15,20 0 0,-20 0 0,-1 0 16,21 0-16,-20 0 0,-1 0 15,0 0-15,1 0 0,-22 0 16,21-21-16,-21 21 0,1 0 0,-1 0 16,0 0-16,0 0 0,-21-21 15,21 21-15,-42 0 47,0 0-47,0 0 0,0 0 16,-1 0-16,-20 0 15,21 0-15,-21 0 0,20 0 0,-20 0 16,0 0-16,-1 0 0,22 0 16,0 0-16,0 21 0,42-21 31,0 0-15,0 0-16,1 0 0,20 0 0,-21 0 15,0 0-15,0 0 0,1 0 16,-1 0-16,0 0 0,0 0 0,-21-21 15,-21 21 48,0 0-63,0 0 0,-1 0 16,1 0-16,0 0 15,0 0-15,0 0 16,0 0-16,-1 0 15,22 21-15,-21-21 16,0 0 78,0 0-94,0 0 15,0 0-15</inkml:trace>
  <inkml:trace contextRef="#ctx0" brushRef="#br0" timeOffset="27099.74">5143 5715 0,'0'-21'15,"-21"21"-15,21-21 16,-21 21-16,21-21 16,-21 21-16,0 0 15,21-22-15,0 1 31,0 42 32,21-21-47,0 22-16,0-1 0,0-21 15,1 21-15,-1-21 0,0 21 0,0-21 16,0 21-16,0-21 0,1 21 15,-1-21-15,0 22 0,21-22 0,-21 0 16,22 21-16,-22 0 0,21-21 0,1 0 16,-1 0-16,0 21 0,22-21 15,-22 0-15,22 0 0,-1 0 0,-21 21 16,22-21-16,-1 0 0,-20 0 0,20 21 16,-20-21-16,-1 0 0,21 0 15,-20 22-15,-1-22 0,0 0 0,22 0 16,-22 21-16,1-21 0,20 0 15,-21 0-15,22 21 0,-22-21 16,22 0-16,-1 0 0,-20 21 0,20-21 16,1 0-16,-22 0 0,21 21 0,-20-21 15,-1 0-15,0 0 0,1 21 0,-1-21 16,0 0-16,1 0 0,-1 22 16,0-22-16,1 0 0,-1 0 0,0 0 15,1 0-15,-1 21 0,22-21 0,-22 0 16,21 0-16,-20 0 0,-1 0 15,22 0-15,-22 0 0,21 0 16,-20 21-16,-1-21 0,0 0 0,1 0 16,-1 0-16,0 0 0,1 0 0,-1 0 15,0 0-15,1 0 0,20 0 16,-20 0-16,-1 0 0,0 0 0,22 0 16,-22 0-16,22 0 0,-22 0 0,21 0 15,-20 0-15,20 0 0,-20 0 0,-1 0 16,21 0-16,-20 0 0,20 0 15,-20 0-15,20 0 0,-21 0 0,22 0 16,-1 0-16,1-21 0,-1 21 0,1 0 16,-22 0-16,22-21 0,-1 21 0,1 0 15,-1 0-15,1-22 16,-22 22-16,22-21 0,-1 21 0,-21 0 16,1 0-16,20-21 0,-20 21 0,-1 0 15,21 0-15,-20-21 0,-1 21 0,22 0 16,-22 0-16,0-21 0,1 21 15,20 0-15,-21 0 0,1-21 0,20 21 16,-20 0-16,-1 0 0,0-22 0,1 22 16,-1 0-16,0 0 0,1 0 0,-1-21 15,-21 21-15,21 0 0,-20 0 16,-1 0-16,21 0 0,-21-21 0,0 21 16,1 0-16,-1 0 0,0 0 0,0 0 15,0 0-15,0 0 16,1 0-1,-22-21-15,21 21 16,-21-21 0,21 21-16,-21-21 0,0-1 15,21 1-15,0 0 0</inkml:trace>
  <inkml:trace contextRef="#ctx0" brushRef="#br0" timeOffset="28244.49">13822 4530 0,'0'-21'16,"0"42"62,0 0-78,0 0 16,0 0-16,0 0 0,-21 1 15,21-1-15,0 0 0,0 0 16,0 0-16,0 0 16,-22-21-16,22 22 0,0-1 0,-21 0 15,21 0-15,0 0 16,0 0-1,0 1-15,-21-22 0,42-22 63,0 1-47</inkml:trace>
  <inkml:trace contextRef="#ctx0" brushRef="#br0" timeOffset="28760.19">14055 4636 0,'0'21'47,"0"0"-47,-22-21 15,22 21-15,-21-21 0,21 21 0,0 0 16,0 1-16,0-1 0,0 0 16,0 0-16,0 0 15,0 0 1,21-21-1,1 0-15,-1 0 0,0 0 16,0 0-16,0 0 0,0 0 16,1 0-16,-1 0 0,0 0 0,-21-21 15,21 21-15,0-21 0,0 21 0,-21-21 16,0 0-16,22 21 0,-22-21 16,21-1-16,-21 1 0,0 0 0,0 0 15,0 0-15,0 0 0,0-1 16,-21 1-1,-1 21-15,1-21 16,0 21-16,0 0 16,0 0-16,0 0 0,-1 0 0,22 21 15,-21 0-15,0-21 0,0 22 0,0-1 16,0 0 0,21 0-16</inkml:trace>
  <inkml:trace contextRef="#ctx0" brushRef="#br0" timeOffset="29692.98">15325 4551 0,'0'0'0,"-22"0"15,1 0-15,0-21 16,0 21-16,21-21 16,0-1-1,0 1 1,21 21-16,0 0 15,0 0-15,1 0 0,-1 0 16,0 0-16,0 0 0,0 0 16,0 21-16,-21 1 15,22-1-15,-22 0 0,21 0 16,-21 0-16,0 0 0,0 1 16,0-1-16,0 0 0,-21 0 15,-1 0-15,1 0 0,0 1 16,0-22-16,0 21 0,0 0 0,-22-21 15,22 21-15,0-21 0,0 0 0,0 0 16,-1 0-16,1 0 0,0 0 16,0 0-16,0 0 0,0 0 0,21-21 15,0 0-15,0 0 16,0-1-16,0 1 0,0 0 16,0 0-16,0 0 15,0 0-15,21-1 16,0 22-16,-21-21 0,21 21 15,0 0-15,0 0 0,1 0 16,-1 0-16,0 0 16,-21 21-16,21 1 0,-21-1 0,21 0 15,0 0-15,-21 0 0,22 0 16,-22 1-16,0-1 0,0 0 16,21 0-16,-21 0 0,21-21 0,-21 21 15,0 1-15,0-1 16,21-21-16,0 0 0,0 0 31,1 0-31,-1-21 0</inkml:trace>
  <inkml:trace contextRef="#ctx0" brushRef="#br0" timeOffset="30135.78">15833 4551 0,'0'-21'0,"0"42"0,0-21 32,-22 21-17,1-21-15,0 21 0,21 0 16,-21 1-16,0-1 0,0 0 0,21 0 16,-22 0-16,1 0 0,21 1 15,0-1-15,0 0 0,0 0 0,0 0 16,0 0-16,0 1 0,0-1 15,21-21 1,1 0-16,-1 0 16,0 0-16,0-21 15,0-1-15,0 1 0,-21 0 16,0 0-16,0 0 16,22 0-16,-22-1 0,0 1 15,0 0-15,0 0 0,0 0 16,0 0-16,0-1 0,-22 22 15,1 0-15,0 0 16,0 0-16,0 0 16,0 0-16,21 22 15,0-1 1,0 0 0,21-21-16,0 0 15</inkml:trace>
  <inkml:trace contextRef="#ctx0" brushRef="#br0" timeOffset="30336.66">15981 4720 0,'-21'0'16,"-1"0"-1,44-21 48,-1 21-63</inkml:trace>
  <inkml:trace contextRef="#ctx0" brushRef="#br0" timeOffset="30803.4">16129 4657 0,'-21'-21'16,"0"21"-16,21-22 0,0 1 15,0 0-15,0 0 16,21 0 0,0 21-1,0 0-15,0 0 16,0 0-1,-21 21 1,0 0-16,0 0 0,0 0 16,-21-21-16,21 22 0,-21-1 0,0 0 15,0 0-15,0 0 0,21 0 16,-22 1-16,1-22 0,21 21 0,0 0 16,-21 0-16,0 0 0,21 0 15,21-21 32,0-21-31,0 21-16,-21-21 15,22 21-15,-22-21 0,0 0 16,21 21-16,-21-21 0,0-1 16,0 1-16,0 0 31,0 0-16</inkml:trace>
  <inkml:trace contextRef="#ctx0" brushRef="#br0" timeOffset="31300.19">16404 4614 0,'0'0'16,"0"-21"-16,21 21 0,-42 0 62,0 0-62,0 0 0,0 21 16,-1 1-1,1-22-15,21 21 0,21-21 63,1 0-63,-1 0 16,0-21-16,0 21 15,-21 21 32,0 0-31,0 0-16,0 0 0,-21 0 15,21 1-15,-21-1 0,0 0 0,21 0 16,-22 0-16,22 0 0,-21 1 16,21-1-16,0 0 0,-21 0 15,21 0 1,-21-21-16</inkml:trace>
  <inkml:trace contextRef="#ctx0" brushRef="#br0" timeOffset="31663.98">17103 4509 0,'-22'0'0,"1"0"0,-21 84 15,42-63-15,-21 1 16,0-1-16,21 0 0,0 0 16,0 0-16,-22 22 0,22-22 0,-21 0 15,21 0-15,0 0 0,0 0 0,0 1 16,0-1-16,0 0 16</inkml:trace>
  <inkml:trace contextRef="#ctx0" brushRef="#br0" timeOffset="31900.35">17187 4551 0,'-21'21'46,"21"0"-46,-21 0 0,21 1 0,-21-1 16,21 0-16,0 0 0,0 0 0,-21 0 16,21 1-16,0-1 0,0 0 0,0 0 15,0 0-15,0 0 16,0 1-16,0-1 16</inkml:trace>
  <inkml:trace contextRef="#ctx0" brushRef="#br0" timeOffset="32684.89">16954 4805 0,'22'0'16,"-1"0"-16,0 0 0,0 0 15,0 0-15,0 0 0,1-21 16,-1 21-16,0 0 0,0 0 0,-21-21 16,21 21-16,0 0 0,1 0 15,-22-22-15,21 1 16,-42 21 15,-1 0-15,1 0-16,0 0 0,21 21 31,0 1-15,21-22 15,0 0-31,1 0 16,-1 0-16,0 0 15,0-22-15,0 22 16,-21-21-16,0 0 0,21 21 15,-21-21-15,0 0 0,22 0 16,-22-1-16,0 1 16,0 0-1,-22 42 17,22 0-32,-21 1 0,21-1 15,0 0-15,-21 0 0,21 0 16,-21 0-16,21 1 0,0-1 15,0 0-15,0 0 0,0 0 16,0 0-16,21-21 31,0 0-15,-21-21-16,21 21 0,1-21 0,-1 0 16,0 0-16,0 0 15,0-1-15,-21 1 0,21 0 0,1 0 16,-22 0-16,0 0 0,21-1 15,-21 1-15,21 0 0,-21 0 0,0 0 16,0 42 15,-21 0-31,0 0 16,21 0-16,-22 1 0,22-1 0,0 0 16,-21 0-16,21 0 0,-21 0 15,21 1-15,0-1 16,0 0-16,0 0 0,21-21 31,0 21-31</inkml:trace>
  <inkml:trace contextRef="#ctx0" brushRef="#br0" timeOffset="33280.44">18309 4551 0,'0'0'0,"-21"21"16,21 0-16,-21 0 0,0 1 0,21-1 15,-22 0-15,1 0 0,21 0 0,0 22 16,-21-22-16,0 0 0,21 0 0,-21 0 15,21 22-15,0-22 0,0 0 16,-21 0-16,21 0 0,0 0 16,0 1-16,-22-22 15,22-22 17,0 1-32,0 0 15,0-21-15,0 21 16,22-1-16,-1 1 0,-21-21 15,21 21-15,0-22 0,0 22 0,-21-21 16,21 21-16,1 0 0,-1-22 0,0 22 16,0 0-16,0 0 0,0 21 0,1-21 15,-1 21-15,0 0 0,0 0 16,0 0-16,0 0 0,1 0 16,-22 21-16,0 0 0,0 0 15,0 0-15,0 0 0,0 1 16,0-1-16,0 21 0,0-21 0,0 0 15,-22 1-15,22-1 0,-21 21 0,21-21 16,0 0-16,0 1 0,-21-22 16,21 21-16,0 0 0,-21-21 15,21 21-15,0 0 16,0-42 15,-21 0-15</inkml:trace>
  <inkml:trace contextRef="#ctx0" brushRef="#br0" timeOffset="33472.33">18182 4847 0,'21'0'31,"0"0"-31,1 0 16,-1 0-16,0 0 0,0 0 15,0 0-15,0 0 0,1 0 16,-1 0 0,0-21-16,-21 0 0,21 21 0,0-21 15,0 0-15</inkml:trace>
  <inkml:trace contextRef="#ctx0" brushRef="#br0" timeOffset="35136.25">21950 4403 0,'0'21'0,"0"0"0,-21 0 0,21 0 15,-22 1-15,22-1 0,0 0 16,-21 21-16,21-21 0,-21 1 15,21 20-15,0-21 0,0 0 0,0 22 16,0-22-16,0 0 0,0 0 0,0 0 16,0 0-16,0 1 0,0-1 15,0 0-15,0 0 0,0 0 16</inkml:trace>
  <inkml:trace contextRef="#ctx0" brushRef="#br0" timeOffset="35356.12">21696 4763 0,'0'0'0,"-21"-22"0,21 1 31,21 21-15,21 0-16,-21 0 15,0 0-15,1 0 0,20 0 0,-21 0 16,0 0-16,0 0 0,22 0 0,-22 0 16,0 0-16,0 0 0,0 0 0,22 0 15,-22 0 1,0 0-16</inkml:trace>
  <inkml:trace contextRef="#ctx0" brushRef="#br0" timeOffset="35744.96">22246 4699 0,'0'-21'16,"-21"21"0,42 21 31,0-21-47,0 21 15,-21 0-15,0 1 0,22-1 0,-22 0 16,21 0-16,-21 0 0,0 0 0,0 1 15,0-1-15,0 0 0,0 0 16,0 0-16,0 0 16,0 1-16,0-44 47,0 1-47,0 0 0,0 0 15,0 0-15,0-22 0,0 22 16,0 0-16,0 0 0,21 0 15,-21 0-15,21-1 0,-21 1 16,0 0-16,0 0 0,21 21 0,-21-21 16,21 21-16,1 0 31,-1 0-31</inkml:trace>
  <inkml:trace contextRef="#ctx0" brushRef="#br0" timeOffset="36392.62">22521 4678 0,'0'21'16,"0"0"0,0 0-16,0 1 15,0-1-15,0 0 16,0 0-16,-21 0 16,21 0-16,0 1 0,0-1 15,0 0-15,0 0 16,21-21-1,0 0-15,1 0 16,-1 0-16,0 0 0,-21-21 16,21 21-16,0-21 0,0 21 0,1-21 15,-22-1-15,21 1 0,-21 0 16,21 0-16,-21 0 0,21 0 16,-21-1-16,21 1 0,-21 0 0,0 0 15,0 42 48,0 0-63,0 0 0,0 1 15,0-1-15,0 0 16,0 0-16,0 0 16,0 0-16,21-21 31,1 0-31,-1 0 0,0 0 15,0 0-15,0-21 0,0 21 16,-21-21-16,22 0 0,-1 21 16,0-21-16,-21 0 0,21 21 15,-21-22-15,0 1 0,0 0 0,0 0 16,0 0-16,0 0 0,-21 21 16,0 0-1,0 0-15,-1 0 0,1 0 16,0 21-16,0 0 0,0 0 0,-22 0 15,43 0-15,-21 1 0,0-1 0,0 0 16,21 21-16,0-21 0,0 1 16,0-1-16,0 0 0,0 0 0,0 0 15,21-21-15,0 21 0,0-21 0,1 0 16,-1 22-16,21-22 0,-21 0 16,22 0-16,-1 0 0,0 0 15,1 0-15,-1-22 0</inkml:trace>
  <inkml:trace contextRef="#ctx0" brushRef="#br0" timeOffset="36700.46">24193 4466 0,'0'0'15,"0"-21"1,-21 21-16,0 21 15,0 0 1,0-21-16,21 22 0,-21-1 0,21 0 16,-22 21-16,22-21 0,0 1 0,-21-1 15,0 21-15,21-21 0,-21 0 16,21 1-16,-21-1 0,21 0 0,0 0 16,0 0-16,-21 0 0,21 1 0,-22-22 15,22 21-15,0 0 16,22-42 15,-1 21-15,0-21-16</inkml:trace>
  <inkml:trace contextRef="#ctx0" brushRef="#br0" timeOffset="37172.18">24490 4487 0,'0'0'15,"0"-21"-15,-21 21 32,21 21-17,-22-21-15,22 22 0,0-1 16,-21 0-16,0 0 0,21 0 16,-21 0-16,21 1 0,0-1 0,-21 0 15,21 0-15,-21 0 0,21 0 0,0 1 16,0-1-16,0 0 15,0 0-15,21-21 16,0 0-16,0 0 16,0 0-16,0 0 0,1 0 0,-1 0 15,21-21-15,-21 21 0,0-21 16,1 0-16,20-1 0,-21 1 0,0 0 16,-21 0-16,21 0 0,1-22 15,-22 22-15,0 0 0,0 0 0,0 0 16,0 0-16,0-1 15,-22 22-15,1-21 0,0 21 16,0 0-16,0 0 0,0 0 16,-1 0-16,1 0 0,0 0 0,21 21 15,-21-21-15,0 22 0,0-1 16,21 0-16,-22 0 0,1 0 16,21 0-1,-21-21-15,21 22 0,-21-22 0,21 21 16,-21-21-16,0 21 0,21 0 15</inkml:trace>
  <inkml:trace contextRef="#ctx0" brushRef="#br0" timeOffset="54132.89">13674 6160 0,'0'-22'62,"0"1"-46,0 0-16,0 0 16,0 0 15,-22 21-31,22-21 16,-21-1-1,0 22 16,21 22 1,-21-22-32,21 21 15,-21-21-15,21 21 0,0 0 16,-21 0-16,21 0 16,0 1-1,0-1-15,0 0 16,21-21-16,-21 21 15,21-21-15,0 21 0,0 0 16,0-21-16,1 22 0,-1-22 16,0 21-16,0-21 0,0 21 15,0-21-15,1 21 0,-1 0 0,0 0 16,0-21-16,0 22 0,0-22 16,1 21-16,-1-21 0,0 21 15,0-21-15,0 0 0,22 21 0,-22-21 0,21 21 16,0-21-16,-20 0 0,20 21 15,0-21-15,1 0 0,-1 0 16,0 22-16,1-22 0,-1 0 0,0 0 16,1 21-16,-22-21 0,21 0 0,0 0 15,-20 0-15,20 0 0,0 0 0,1 0 16,-1 21-16,-21-21 0,21 0 0,22 0 16,-22 0-16,1 0 0,-1 0 15,21 0-15,-20 0 0,20 0 0,-20 0 16,-1 0-16,21 0 0,-20 0 0,-1 0 15,0 0-15,22 0 0,-22 0 16,1 0-16,-1-21 0,0 21 0,1 0 16,-1 0-16,0 0 0,22-21 15,-22 21-15,22 0 0,-1-22 0,1 22 16,-1 0-16,1-21 0,-1 0 0,1 21 16,-1-21-16,22 21 0,-22-21 0,1 21 15,-1-21-15,-20 21 0,20-22 16,1 22-16,-1-21 0,-21 21 0,22 0 15,-1-21-15,1 0 0,-22 21 0,22 0 16,-1-21-16,1 21 0,-1 0 0,1 0 16,-1-21-16,1 21 0,-1 0 0,22 0 15,-22-22-15,22 22 0,-21 0 16,20 0-16,1 0 0,-22-21 16,22 21-16,-21 0 0,20-21 0,-20 21 15,-1 0-15,22 0 0,-22 0 0,1 0 16,-1 0-16,1-21 0,-1 21 0,1 0 15,-1 0-15,22 0 0,-21 0 16,-1 0-16,1-21 0,20 21 0,-20 0 16,-1 0-16,1-21 0,-22 21 0,22 0 15,-22 0-15,0-22 0,22 22 0,-22 0 16,0 0-16,1 0 0,20 0 0,-20 0 16,20-21-16,-21 21 0,22 0 15,-22 0-15,22 0 0,-22 0 16,0 0-16,22 0 0,-22 0 0,1 0 15,-1 0-15,0 0 0,-21 0 0,22 0 16,-1 0-16,-21 0 0,22 0 16,-22 0-16,21 0 0,-21 0 0,22 0 15,-22 0-15,21 0 0,-21 0 0,22 0 16,20 0-16,-21 0 0,1 0 0,20 0 16,1 21-16,-22-21 0,22 22 15,-1-22-15,1 0 0,-22 21 0,21-21 16,-20 21-16,20-21 0,-20 0 0,20 21 15,-21-21-15,1 0 0,-1 21 0,22-21 16,-22 21-16,0-21 0,22 22 16,-1-1-16,1-21 0,-1 21 15,1 0-15,-1 0 0,1 0 0,-22 1 16,22-22-16,-22 21 0,21 0 0,-20 0 16,-1 0-16,-21 0 0,22-21 15,-22 22-15,21-1 0,-21 0 0,0-21 16,1 21-16,-1-21 0,-21 21 0,0 0 15,21-21-15,-21 22 0,21-22 0,-21 21 16,21-21-16,-21 21 0,0 0 16,0 0-1,0 0 32,21-21-31,1 0 15,-1 0-15,0 0-16,-21-21 0,21 21 15,0 0-15,-21-21 16,21 21-16,1-21 0,-1 0 16,0 21-16,0-21 0,0 21 15,0-22-15,1 22 0,-1-21 0,0 21 16,0-21-16,21 21 0,-20-21 15,-1 21-15,0-21 0,21 21 0,-21-21 16,1-1-16,20 22 0,0 0 0,1-21 16,-22 21-16,21 0 0,0 0 0,1-21 15,-1 21-15,0 0 0,1 0 16,-22 0-16,21 0 0,1-21 0,-22 21 16,21 0-16,0 0 0,-20 0 0,20 0 15,-21 0-15,21 0 0,-20 0 0,20 0 16,-21 0-16,0 0 0,22 0 15,-22 0-15,21 0 0,-21 0 0,22 0 16,-22 0-16,21 0 0,-21 0 16,22 0-16,-22 0 0,21 0 0,-21 0 15,22 0-15,-22 0 0,21 0 16,-21 0-16,22 0 0,-22 0 0,21 0 16,-21 21-16,22-21 0,-22 0 0,21 0 15,-21 0-15,22 0 0,-22 0 16,0 0-16,21 21 0,-21-21 0,1 0 15,-1 0-15,21 0 0,-21 0 0,0 0 16,1 0-16,20 0 0,-21 0 0,0 0 16,22-21-16,-22 21 0,21 0 15,-21-21-15,22 21 0,-22-21 0,21 21 16,-21-21-16,22 21 0,-22-22 16,21 22-16,-21-21 0,0 21 15,22-21-15,-22 21 0,0-21 0,0 21 16,0-21-16,1 0 0,-1 21 15,-21-22-15,21 1 0,0 0 16,0 21 0,-21-21-16,0 0 15,21 21-15,-21-21 110,0-1-95,-21 22 1,0-21 0,0 0-16,0 0 0</inkml:trace>
  <inkml:trace contextRef="#ctx0" brushRef="#br0" timeOffset="59096.71">29633 5101 0,'-21'-21'0,"21"0"15,0 0-15,0 0 16,0-1-16,0 1 16,0 0-1,21 21 32,0 0-31,22 21-16,-22-21 0,21 0 0,1 21 15,20-21-15,-21 0 0,22 0 16,-1 22-16,1-22 0,-1 0 16,1 0-16,-1 0 0,-20 0 0,20 0 15,-20 0-15,-1 0 0,-21-22 16,21 22-16,-20-21 0,20 0 0,-21 0 16,0 0-16,0-22 0,1 22 15,-22-21-15,0 21 0,21 0 0,-21-22 16,0 22-16,0 0 0,0 0 0,0 0 15,0-1 1,-21 22 0,-1 0-16,1 0 0,21 22 15,-21-1-15,0 0 0,0 0 16,21 21-16,0 1 0,-21-1 0,21 22 16,-22-22-16,1 21 0,21-20 15,-21 20-15,21 1 0,-21-22 0,0 22 16,21-22-16,0 0 0,0 22 0,0-22 15,-21 0-15,21 1 0,0-1 16,0 0-16,0-20 0,0 20 0,0-21 16,0 0-16,0 0 0,0 1 0,0-1 15,0-42 63,0-1-78,0 1 16,0 0-16,0 0 16,0 0-16,0 0 0,0-1 15,21 22-15</inkml:trace>
  <inkml:trace contextRef="#ctx0" brushRef="#br0" timeOffset="59488.46">30035 5482 0,'0'0'0,"-21"0"0,0 0 0,0 0 0,-21 0 15,20 0-15,1 0 0,0 0 16,21 21 0,21-21-1,0 0-15,1 0 0,20 0 0,-21 0 16,21 0-16,1 0 0,20 0 15,-20 0-15,20 0 0,-21 0 0,22 0 16,-22 0-16,22 0 0,-22-21 0,22 21 16,-22 0-16,21 0 0,-20-21 15,-1 21-15,0 0 0,1 0 0,-22 0 16,0-21-16,0 21 0,0 0 16,1 0-16,-1 0 15,-42 0 48,-1 0-48,1 0-15,0 0 0,0 0 16,-21 0-16,20 0 0</inkml:trace>
  <inkml:trace contextRef="#ctx0" brushRef="#br0" timeOffset="60344.86">29803 5144 0,'0'0'0,"-22"0"0,1 0 16,0 0-16,0 0 16,0 0-16,42 0 78,0 0-78,0 0 0,0 0 15,1-22-15,20 22 0,-21 0 0,21-21 16,-20 0-16,20 21 0,0-21 16,-21 21-16,22-21 0,-22 0 15,21 21-15,-21-22 0,22 1 0,-22 0 16,21 21-16,-21-21 0,1 0 15,-1 0-15,21-1 0,-21 1 0,0 21 16,1-21-16,-1 0 0,0 0 0,0 21 16,0-21-16,0 21 0,1 0 15,-1-22-15,0 22 0,-21-21 0,21 21 16,0 0-16,-21-21 16,21 21-16,1 0 15,-22-21 1,0 42 31,0 0-47,0 0 0,-22 1 0,22 20 15,-21-21-15,0 21 0,0 1 0,0-1 16,21 0-16,-21 22 0,-1-22 16,1 1-16,21-1 0,-21 0 0,0 1 15,0-1-15,21 0 0,0 1 0,-21-1 16,21 0-16,-22 1 0,22-1 15,0 0-15,0-21 0,0 22 16,0-1-16,-21-21 0,21 0 0,0 22 16,0-22-16,0 0 0,0 0 15,0 0-15,0 1 0,0-1 16,0-42 46,0-1-62,0 1 16,0 0-16,0 0 0,0 0 0,0 0 16,0-1-16,0-20 0,0 21 0,0 0 15,0 0-15</inkml:trace>
  <inkml:trace contextRef="#ctx0" brushRef="#br0" timeOffset="60871.9">29845 5440 0,'0'0'16,"-21"0"-16,0 0 0,-1 0 0,1 0 0,0 0 16,42 0 15,22 0-16,-22 0-15,21 0 0,0 0 0,22 0 16,-1 0-16,1 0 0,21 0 16,-22-21-16,22 21 0,-22 0 0,22-21 15,-22 21-15,22 0 0,-21 0 0,-1-22 16,1 22-16,-22 0 0,0 0 16,1 0-16,-22 0 0,-42 0 31,-1 0-31,-20 0 0,21 0 15,-21 0-15,-1 0 0,1 0 16,21 0-16,-22 0 0,1 0 0,0 0 16,-1 0-16,22 0 0,-21 22 15,0-22-15,20 0 0,-20 0 0,21 21 16,-21-21-16,20 0 0,1 0 0,0 0 16,0 21-16,21 0 15,21-21 1,21 0-16,-20 0 15,-1 0-15,21 0 0,-21 0 16,22 0-16,-22 0 0,21 0 0,-21 0 16,-42 0 15,0 0-31,0 0 0,-22 0 16,22 0-16</inkml:trace>
  <inkml:trace contextRef="#ctx0" brushRef="#br0" timeOffset="84253.28">14182 11430 0,'-22'0'0,"44"0"0,-65 0 0,22 21 16,0-21-16,0 21 0,0-21 16,-1 0-16,22 22 0,-21-22 15,21 21-15,21-21 16,1 21 0,-1-21-16,0 0 0,0 0 15,21 0-15,1 0 0,-1 0 0,0 0 16,22 0-16,-22 0 0,22 0 15,-1 0-15,-20 0 0,20 0 0,1 0 16,-1 0-16,-21 0 0,22 0 0,-1 0 16,-20 0-16,20 0 0,-20 0 0,-1 0 15,0 0-15,1 0 0,-1 0 16,-21 0-16,21 0 0,-20 0 0,-1 0 16,0 0-16,0 0 0,0 0 15,-42 0 32,0 0-47,0 0 16,0 0-16,-1 0 0,1 0 15,0 0-15,-21 0 0,21 0 0,-22 0 16,22 0-16,-21 0 0,-1 0 0,1 0 16,0 0-16,-1 0 0</inkml:trace>
  <inkml:trace contextRef="#ctx0" brushRef="#br0" timeOffset="84600.08">14160 11642 0,'0'0'0,"-21"0"0,-42 42 16,42-42 0,21 21-1,0 0 1,21-21-16,0 0 15,0 0-15,0 0 0,22 0 0,-1 0 16,0 0-16,1 0 0,20 0 0,-21 0 16,22 0-16,-1 0 0,1 0 15,-1 0-15,1 0 0,-1 0 0,1 0 16,-22-21-16,22 21 0,-22 0 0,22 0 16,-22 0-16,0 0 0,1 0 15,-22-21-15,0 21 0,21 0 0,-21 0 16,1 0-1,-1 0-15,-21-21 16,21 0 0,0 21-16,0-21 0,0-1 15,1 22-15,20-21 0,0 0 0</inkml:trace>
  <inkml:trace contextRef="#ctx0" brushRef="#br0" timeOffset="85247.72">17801 10943 0,'0'0'16,"-21"0"-16,0 0 0,0 0 0,21-21 15,-22 21-15,44 0 32,-1 0-32,0 0 15,21 0-15,-21 0 0,22 0 16,-22 21-16,21-21 0,22 21 0,-22-21 16,22 0-16,-22 0 0,21 0 0,1 0 15,-1 0-15,-20 0 0,20 0 0,-20 0 16,-1 0-16,0 0 0,-21 0 15,22 0-15,-22 0 0,0 0 0,0-21 16,0 21-16,1-21 0,-22 0 16,0 0-1,-22 21-15,1-21 0,0 21 16,0 0-16,0 0 0,0 0 0,-22 0 16,22 0-16,0 0 0,-21 0 15,20 0-15,1 0 0,0 21 16,21 0-1,21-21 1,0 0-16,22 0 0,-22 0 16,0 21-16,0-21 0,0 0 0,1 0 15,-1 21-15,0-21 0,0 0 16,-21 21-16,21 1 0,-21-1 16,0 0-16,0 0 15,0 0-15,-21 0 0,0 1 0,0-1 16,0 0-16,-1 0 0,1 0 15,0-21-15,0 21 0,0 1 0,0-1 16,-1-21-16,1 21 0,0-21 16,0 0-16,0 21 0,0-21 15,21-21 1,0 0-16,0 0 16,21-1-16</inkml:trace>
  <inkml:trace contextRef="#ctx0" brushRef="#br0" timeOffset="87536.35">21336 10160 0,'0'0'16,"0"-21"-16,0-21 0,0 20 0,0 1 0,0 0 16,0-21-16,0 21 0,0-1 0,0-20 15,0 21-15,-21 0 0,21 0 16,-21-1-16,-1 1 0,1 21 15,0 0-15,0 0 0,0 0 16,0 21-16,-1 1 0,-20-1 16,21 21-16,0-21 0,-22 22 15,1-1-15,21 0 0,-21 22 0,20-22 16,-20 22-16,21-1 0,-21 1 0,20-1 16,1 1-16,0-22 0,21 21 0,0 1 15,0-22-15,0 1 0,0-1 0,0-21 16,21 21-16,0-20 0,1-1 15,-1 0-15,21 0 0,-21-21 0,22 0 16,-22 0-16,21 0 0,0 0 0,-20 0 16,20 0-16,0 0 0,1-21 0,20 0 15,-21 0-15,1-1 0,-1 1 0,22 0 16,-22 0-16,0-21 16,-21 20-16,43-41 0,-43 21 15,0-1-15,0 22 0,-21 0 0,0 0 16,0 0-16,-21 21 31,0 21-31,0 0 0,0 0 16,0 0-16,-1 0 0,1 22 0,0-22 15,0 0-15,21 21 0,0-20 0,0-1 16,0 0-16,0 0 0,0 0 0,0 0 16,21 1-16,0-22 0,0 21 15,1-21-15,-1 0 0,21 0 16,0 0-16,-20 0 0,20 0 0,0 0 15,1 0-15,-22 0 0,21 0 0,0-21 16,-20-1-16,20 22 0,-21-21 0,0 0 16,0-21-16,1 21 0,-1-1 0,-21-20 15,21 0-15,-21-1 0,0 22 16,0-21-16,0 0 0,0 20 0,-21-20 16,0 21-16,-1 0 0,1 0 0,0 21 15,-21-22-15,-1 22 0,22 0 0,-21 0 16,21 0-16,-22 0 0,1 22 15,0-22-15,21 21 0,-1 0 16,-20 0-16,42 0 0,-21 22 0,21-22 16,0 0-16,0 0 0,0 21 0,21-20 15,0-1-15,0 0 0,1 0 0,20 0 16,0 0-16,-21 1 0,22-1 16,-1-21-16,0 0 0,1 21 0,-22-21 15,21 0-15,-21 0 0,22 0 0,-22 0 16,21 0-16,-21-21 0,22 0 0,-22 21 15,0-22-15,0 1 0,0 0 0,1 0 16,-22 0-16,21 0 0,-21-22 16,21 22-16,-21 0 0,0 0 15,0 0-15,0-1 0,0 1 0,0 0 0,-21 42 47,21 0-47,-21 1 0,-1-1 16,1 0-16,21 0 0,-21 0 0,21 0 15,-21 1-15,21-1 0,0 0 0,0 0 16,0 0-16,0 0 0,0 1 0,0-1 16,21-21-16,0 21 0,0-21 0,1 21 15,-1-21-15,0 0 16,21 0-16,-21 0 0,1 0 0,-1 0 16,21 0-16,-21-21 0,0 21 15,22-21-15,-22 0 0,0-1 0,21 22 16,-20-42-16,-1 21 0,0 0 0,0 0 15,0-1-15,0-20 0,1 21 16,-22 0-16,21 0 0,-21-1 0,0 1 16,0 0-1,0 42 1,0 0-16,-21-21 0,21 22 0,-22-1 16,22 0-16,-21 0 0,21 0 15,-21 0-15,21 1 0,0-1 0,0 0 16,0 0-16,0 0 0,0 0 0,0 1 15,21-1-15,0-21 0,1 21 16,-1-21-16,0 0 0,0 0 0,0 0 16,0 0-16,22 0 0,-22 0 15,0 0-15,21 0 0,-20 0 0,-1-21 16,0 21-16,0-21 0,0-1 0,-21 1 16,21 0-16,1 0 0,-22 0 0,21 0 15,-21-22-15,0 22 0,21 0 0,-21 0 16,21 0-16,-21-1 0,0 1 15,0 42 1,0 1 0,0-1-16,-21 0 0,21 0 0,-21 0 15,0 0-15,21 1 0,0-1 16,0 0-16,-22 0 0,22 0 16,0 0-16,-21 1 0,21-1 15,0 0-15,0-42 47,0 0-31,0-1-16,21-20 0,-21 21 15,22 0-15,-1 0 0,0-22 0,0 22 16,0 0-16,0-21 0,1 20 16,-1 1-16,21 0 0,-21 0 0,22 0 0,-22 0 15,0 21-15,0 0 16,0 0-16,0 0 0,1 0 0,-1 0 15,0 21-15,-21 0 0,0 0 0,0 0 16,0 0-16,0 1 0,0-1 0,0 0 16,0 0-16,0 0 0,0 0 0,0 1 15,0-1-15,0 0 0,21 0 16,-21 0-16,21 0 0,-21 1 0,21-22 16,1 21-16,-1-21 0,0 21 15,0-21-15,0 0 0,0 0 0,1 0 16,-1 0-16,0 0 0,0 0 15,-21-21-15,21 21 0,0-21 0,1-1 16,-1 1-16,-21 0 0,21-21 16,0 21-16,0-22 0,0 1 0,1 0 15,-1-22-15,0 22 0,-21-1 0,21 1 16,0 0-16,-21-22 0,21 43 16,-21-21-16,0-1 0,0 22 0,0 0 15,0 0-15,0 0 0,0 0 0,0-1 16,0 44 15,-21-1-31,0 0 0,0 21 0,21-21 16,-21 22-16,0-1 0,21 0 0,-22 1 15,1-1-15,21 0 0,-21 1 0,0-1 16,21 0-16,-21 1 0,21-1 16,0 0-16,0 1 0,0-22 15,0 0-15,0 21 0,0-20 0,0-1 16,0 0-16,0 0 0,21-21 15,0 0-15,0 0 0,0 0 16,1 0-16,-1 0 0,0 0 16,0 0-16,0 0 0,0 0 15,1 0-15,-22-21 0,21 21 0,0-21 16,0 0-16,-21-1 0,21 1 16,-21 0-16,0 0 0,0 0 15,0 0-15,0-1 0,0 1 16,0 0-16,-21 0 0,21 0 0</inkml:trace>
  <inkml:trace contextRef="#ctx0" brushRef="#br0" timeOffset="87748.23">23982 10372 0,'0'0'0,"-21"0"0,-1 0 16,44 0 15,-1 21-15,0-21-16,0 0 0,0 0 15,0 0-15,1 0 0,-1 0 0,0 0 16,0 0-16,0 0 0,0-21 31,1 21-31,-22-21 16,0-1-16,21 1 0,0 21 16,0-21-16</inkml:trace>
  <inkml:trace contextRef="#ctx0" brushRef="#br0" timeOffset="88851.44">25569 9991 0,'0'0'15,"21"0"-15,22 0 0,-22 0 0,0 0 16,21 0-16,-20-21 0,-1-1 15,0 22-15,-21-21 0,0 0 16,-21 21 0,0 0-16,-1 0 15,1 0-15,0 21 0,0 0 16,0-21-16,0 22 0,-1-1 0,1 0 16,0 0-16,0 0 0,0 0 0,21 1 15,0-1-15,-21 0 0,21 0 0,0 0 16,0 0-16,0 22 0,0-22 0,21-21 15,0 21-15,-21 0 0,42 0 16,-21 1-16,1-22 0,20 0 16,-21 21-16,21-21 0,1 0 0,-22 0 15,21 0-15,1 0 0,-22 0 0,21-21 16,-21-1-16,0 1 0,1 21 0,-1-21 16,0 0-16,-21 0 0,0 0 0,0-1 15,0 1-15,0 0 0,0-21 16,0 21-16,0-1 0,-21 1 0,21 0 15,-21 0-15,-1 0 0,1 0 0,0 21 16,-21 0-16,21 0 0,-1 0 0,1 0 16,-21 0-16,21 0 0,0 21 0,-1-21 15,22 21-15,0 0 16,22-21 0,-1 21-16,0-21 0,0 0 15,21 0-15,1 0 0,-1 0 0,0 0 16,1 0-16,-1-21 0,0 21 0,1-21 15,-1 0-15,0 21 0,-20-21 16,20-1-16,-21 1 0,0 21 0,0-21 16,-21 0-16,0 0 0,0 0 0,22-1 15,-22 1-15,0 0 0,0 0 16,0 0 0,-22 21-16,1 0 15,21 21-15,-21 0 0,21 0 16,-21 0-16,21 1 0,-21-1 0,0 21 15,21-21-15,0 22 0,-22-1 0,1-21 16,21 21-16,-21 1 0,21-1 0,0 0 16,-21 22-16,0-22 0,21 22 15,0-1-15,-21 1 0,-1-1 0,1 1 16,0-1-16,21 1 0,-21 20 0,0-20 16,0-1-16,21 22 0,-22-21 0,1-1 15,0 22-15,0-22 0,0 1 0,21-22 16,-21 22-16,-1-22 0,22 0 0,0 1 15,0-1-15,0-21 0,-21 21 16,21-20-16,-21-1 0,0 0 16,0-21-16,0 21 15,-1-21-15,1 0 0,0 0 0,0 0 16,0 0-16,0 0 0,-1-21 0,1 0 16,0 0-16,0-1 0,0 1 0,0-21 15,-1 21-15,1-22 0,21 1 0,0 0 16,-21-22-16,21 22 0,0 0 0,0 20 15,0-20-15,0 0 0,0 21 0,21-22 16,-21 22-16,21 0 16,1 0-16,-1 0 0,21-22 0,-21 22 0,22 0 15,-1 0-15,0-22 0</inkml:trace>
  <inkml:trace contextRef="#ctx0" brushRef="#br0" timeOffset="89156.27">27644 9504 0,'-22'-21'16,"1"21"-16,0 0 0,21 21 15,-21 0-15,0 0 0,21 0 0,-21 22 16,-1-1-16,22 0 0,0 22 15,-21-1-15,0-20 0,21 20 0,-21 1 16,21-22-16,0 22 0,-21-22 0,0 0 16,-1 1-16,22 20 0,-21-42 0,21 22 15,0-1-15,-21-21 0,21 21 16,0-20-16,0-1 0,0 0 0,0 0 16,-21-21-16</inkml:trace>
  <inkml:trace contextRef="#ctx0" brushRef="#br0" timeOffset="89976.69">27178 10287 0,'0'0'0,"-21"-21"15,21 0-15,-43-22 16,43 22-16,0 0 16,43 21-1,-22 0-15,21-21 16,1 21-16,-1 0 0,0 0 0,22-21 15,-22 21-15,22-21 0,-1-1 0,1 22 16,-22-21-16,21 0 0,-20 0 0,-1 0 16,0 0-16,-20-1 0,20-20 0,-21 21 15,0-21-15,0-1 16,1 1-16,-22 0 0,21-1 0,-21 22 16,0-21-16,0 21 0,0-1 0,0 1 15,0 0-15,-21 21 16,-1 21-16,1 22 15,21-22-15,-21 21 0,0 0 0,0 1 16,0 20-16,-1-20 0,1-1 0,0 0 16,21 22-16,-21-22 0,0 0 0,21 1 15,-21-1-15,21-21 0,0 22 16,-22-1-16,22-21 0,-21 21 0,21-20 16,0-1-16,0 0 0,0 0 15,0 0-15,-21-21 0,21 21 16,0-42-1,21 0-15,0 0 16,-21 0-16,22 0 0,-1-1 16,0 1-16,21 0 0,-21-21 0,1 21 15,-1-1-15,0 1 0,21 0 0,-21 0 16,1 21-16,-1 0 16,0 0-16,-21 21 15,0 0-15,0 0 16,0 1-16,0-1 0,0 0 15,0 0-15,0 0 0,0 0 16,0 1-16,0-1 0,0 0 16,21 0-16,0-21 15,0 0-15,1 0 0,-1 0 0,0 0 16,0 0-16,21 0 0,-20 0 0,20 0 16,-21 0-16,21-21 0,-20 21 0,20-21 15,-21 0-15,0-1 0,0 1 0,1 0 16,-1-21-16,0 21 0,-21-1 15,0-20-15,21 21 0,-21 0 0,0 0 16,0-1-16,0 1 0,-21 21 16,0 0-1,0 0-15,-1 21 16,1 1-16,0-1 0,21 0 16,-21 0-16,21 0 0,-21 0 0,21 1 15,-21-1-15,21 0 0,0 0 0,0 0 16,0 0-16,0 1 0,21-1 15,0 0-15,0-21 16,0 21-16,0-21 0,1 0 0,-1 0 16,21 0-16,-21 0 0,22 0 0,-1 0 15,0-21-15,1 0 0,-1 21 0</inkml:trace>
  <inkml:trace contextRef="#ctx0" brushRef="#br0" timeOffset="91440.51">29718 9589 0,'-21'-22'0,"42"44"0,-63-65 0,20 22 16,1 0-16,0 21 16,0 0-16,21 21 15,-21 21-15,21-20 0,-21 20 16,-1 0-16,22 1 0,0 20 0,-21-21 15,0 1-15,0 20 0,21-20 16,-21 20-16,21-21 0,-21 1 16,21-1-16,-22 0 0,1 1 0,21-22 15,0 21-15,-21-21 0,21 22 0,-21-22 16,21 0-16,-21-21 0,21 21 0,0-42 47,0 0-47,0 0 0,0 0 15,0-1-15,21 1 0,0-21 0,-21 21 16,21-22-16,0 22 0,1-21 16,-22 21-16,21 0 0,0-1 0,0 1 15,-21 0-15,0 0 0,21 21 16,0 0-16,-21 21 16,0 0-1,0 0-15,0 1 0,22-1 0,-22 0 16,21 0-16,-21 0 0,0 0 0,21 22 15,-21-22-15,21 0 0,0-21 0,-21 21 16,0 0-16,21-21 0,1 0 16,-22 22-16,21-22 0,0 0 15,0 0-15,-21-22 0,21 1 16,0 21-16,-21-21 0,22 0 16,-1 0-16,-21 0 0,21-1 15,0 1-15,0-21 0,-21 21 16,21 0-16,1-1 0,-22 1 0,0 0 15,21 21-15,-21-21 0,0 42 32,0 0-32,0 0 0,-21 1 15,21 20-15,0-21 0,0 0 16,-22 0-16,22 1 0,0-1 0,0 0 16,0 0-16,0 0 0,0 0 0,0 1 15,22-1-15,-22 0 16,21-21-16,0 0 0,0 0 0,0 0 15,0 0-15,22 0 0,-22 0 16,0 0-16,0 0 0,22-21 0,-22 0 16,0-1-16,21 1 0,-21 0 15,1 0-15,20-21 0,-21 20 0,21-20 16,-20 21-16,-1-21 0,21-1 0,-21 22 16,-21 0-16,21-21 0,1 20 15,-22 1-15,-22 21 16,1 21-16,0-21 15,21 22-15,-21-1 0,0 0 0,21 0 16,0 0-16,0 0 0,0 22 16,0-22-16,0 0 0,0 0 0,0 22 15,0-22-15,0 0 0,0 0 16,0 0-16,0 0 0,0 1 0,0-1 16,0 0-16,0 0 31,-21-21-31,-1 0 0,1 0 15,21-21 1,-21 21-16,21-21 16,0 0-16,-21 21 0,0 0 15,0 0 1,21 21 0,0 0-1,0 0 1,21-21-16,0 0 0,0 21 15,0-21-15,0 0 0,1 21 16,-1-21-16,0 0 0,21 0 0,-21 0 16,1 0-16,-1 0 0,0 0 0,0 0 15,0-21-15,0 21 0,1-21 0,-22 0 16,21 0-16,0 0 0,0-22 16,0 22-16,0-21 0,1-1 0,20 1 15,-21 0-15,0-1 0,0-20 0,22-1 16,-22 22-16,0-21 0,0-1 15,0 22-15,-21-1 0,0 22 16,22-21-16,-22 21 0,-22 21 16,1 0-1,0 21-15,0 0 0,0 0 16,0 22-16,-1-1 0,1 0 0,0 1 16,0-1-16,0 0 0,0 1 0,21-1 15,0 0-15,-22 1 0,22-1 16,0-21-16,-21 21 0,21 1 0,0-22 15,0 21-15,0-21 0,0 1 0,21 20 16,-21-21-16,22 0 0,-1 0 0,21 1 16,-21-22-16,0 21 0,22-21 15,-22 0-15,0 0 0,0 0 0,22 0 16,-22 0-16,0 0 0,0 0 16,0-21-16,0-1 0,22 1 0,-22 0 15,0 0-15,0 0 0,0 0 16,1-1-16,-22 1 0,21 0 0,-21 0 15,21 0-15,-21 0 0,0-1 16,0 1-16,0 0 0</inkml:trace>
  <inkml:trace contextRef="#ctx0" brushRef="#br0" timeOffset="91708.36">30903 9948 0,'0'0'15,"-21"0"-15,42-21 32,0 21-17,1 0-15,20-21 0,-21 21 0,21 0 16,-20-21-16,20 0 0,0 21 16,1-21-16,-1-1 0,0 22 0,1-21 15,-1 21-15,0-21 0,-21 0 0,1 0 16,-1 21-16,-21-21 0,0-1 15,0 1-15,-21 0 0,-1 0 0,1 0 16,-21 21-16,21-21 0,-22-1 0,1 1 16,0 21-16</inkml:trace>
  <inkml:trace contextRef="#ctx0" brushRef="#br0" timeOffset="92044.17">30374 9525 0,'-21'21'0,"42"-42"0,-63 42 0,-1 0 15,22-21-15,0 0 0,0 22 0,21-1 16,-21-21 0,42 0-1,0 0-15,0 0 16,0-21-16,1-1 0,-1 22 15,0-21-15,0 21 0,0-21 0,-21 0 32,-21 21-1,0 0-31,0 0 16,0 0-16,-1 0 15,1 0-15,0 0 16,0 0-16,0 0 0,0 0 0,-1 0 15,1-21-15</inkml:trace>
  <inkml:trace contextRef="#ctx0" brushRef="#br0" timeOffset="98263.81">15684 12933 0,'0'0'0,"0"-21"16,22 0 0,-1 21-1,-21 21 17,0 0-32,0 0 0,-21 0 15,-1 22-15,22-22 0,-21 0 0,21 21 16,0-21-16,0 1 0,-21 20 15,21-21-15,0 0 0,0 0 16,0 22-16,0-22 0,0 0 16,0 0-16,0 0 0,21-21 15,0 0 1,1 0-16,-1 0 16,-21-21-16,21 21 0,-21-21 0,21 0 15,-21 0-15</inkml:trace>
  <inkml:trace contextRef="#ctx0" brushRef="#br0" timeOffset="98608.61">15811 12510 0,'-21'0'15,"0"21"1,21 0-16,0 0 15,21-21 1,-21 21-16,21-21 0,1 0 0,-1 0 16,0 0-16,0 0 0,0-21 15,-21 0 1,21 21-16,-21-21 16,-21 21-1,0 0 1,0 0-16,21 21 15,0 0 1,0 0-16,0 0 16,21 1-1,0-1-15,22-21 0,-22 0 16,0 0-16</inkml:trace>
  <inkml:trace contextRef="#ctx0" brushRef="#br0" timeOffset="98896.45">16446 12975 0,'0'21'0,"0"-42"0,22 42 31,-1-21-15,0 0-16,0 0 0,0 0 16,0 0-16,1 0 0,-1 0 15,0 0-15,0 0 16,-21 22 15,-21-22-31</inkml:trace>
  <inkml:trace contextRef="#ctx0" brushRef="#br0" timeOffset="99092.33">16404 13187 0,'-21'21'16,"21"0"-16,21-21 15,0 0 1,0 0-1,1 0-15,-1 0 0,0-21 16,0 21-16,0 0 0,0-21 0,1 0 16,-1 21-16,-21-21 0,21 21 0,0-22 15,0 22-15</inkml:trace>
  <inkml:trace contextRef="#ctx0" brushRef="#br0" timeOffset="99593.06">17039 12827 0,'0'0'0,"0"-21"0,0 0 15,-21 21 32,21 21-47,0 0 16,0 0-16,0 0 0,-21 1 0,0 20 15,21-21-15,-22 0 0,22 0 0,-21 22 16,21-22-16,0 0 0,0 21 0,0-20 16,0-1-16,0 0 15,0 0-15,0 0 0,0 0 0,0 1 0,0-1 16,21 0-16,1-21 0,-1 0 16,21 0-16,-21 0 0,22 0 15,-22 0-15,21 0 0,-21 0 0,22-21 16,-22 21-16,21-21 0,-21 21 15,0-22-15,1 1 0,-1 0 0,0 0 16,0 0-16,-21 0 0,0-22 0,0 22 16,0-21-16,0-1 0,0 22 0,0-21 15,0 0-15,0-1 0,0 22 16,-21 0-16,21-21 0,-21 42 0,0-22 16,-1 1-16,1 21 0,0 0 0,0 0 15,0 0-15,0 0 0,-1 0 16,1 21-16,0-21 0,0 22 0,21-1 15,-21-21-15,21 21 0,-21 0 16,21 0-16,0 0 0,21 1 16,0-22-16,0 0 15,0 0-15</inkml:trace>
  <inkml:trace contextRef="#ctx0" brushRef="#br0" timeOffset="100121.1">19494 12742 0,'0'0'16,"0"-21"-16,0 0 16,-21 21-1,21 21 1,-21-21-16,21 21 0,0 1 16,0-1-16,0 0 0,0 0 0,0 0 15,0 0-15,0 22 0,0-22 0,0 0 16,0 0-16,0 0 15,0 1-15,0-1 0,0 0 0,0 0 16,0 0-16,0 0 16,0-42 15,0 0-15</inkml:trace>
  <inkml:trace contextRef="#ctx0" brushRef="#br0" timeOffset="100463.92">19685 12467 0,'-21'0'32,"42"0"-1,0 0-16,0 0-15,0 0 16,-21-21-16,0 0 31,-21 21-15,0 0 0,0 0-16,0 0 15,21 21 1,-21-21-16,21 21 15,0 0 1,21-21-16,0 0 0,0 0 16,0 0-16,0 0 0,22 0 15</inkml:trace>
  <inkml:trace contextRef="#ctx0" brushRef="#br0" timeOffset="100968.02">20510 12488 0,'0'0'0,"0"22"15,0-1 1,-21-21-16,21 21 16,-21 0-16,0-21 0,21 21 0,-21-21 15,0 21-15,21 1 0,-22-1 0,1 0 16,0 0-16,-21 0 0,21 0 0,-1 1 15,-20-1-15,21 0 0,0 0 16,-22 0-16,22 0 0,0 1 16,0-22-16,0 21 0,0 0 0,-1-21 15,1 0-15,0 0 0,0 0 16,21-21 15,21 21-15,0 0-16,0 0 15,1 0-15,-1 0 0,0 0 16,0 0-16,0 21 0,22-21 16,-22 0-16,0 21 0,0-21 0,0 0 15,0 21-15,1-21 0,20 0 0,-21 21 16,0-21-16,0 0 0,-21 22 16,22-22-16,-1 0 0,0 0 0,0 0 15,0 0 16,0 0-15,1-22-16,-1 1 16,0 21-16,0-21 0,0 0 15,22 0-15</inkml:trace>
  <inkml:trace contextRef="#ctx0" brushRef="#br0" timeOffset="101524.53">21357 12637 0,'0'0'0,"0"-22"0,0 1 15,0 0-15,0 0 0,0 0 16,0 0-16,0-1 0,-21 1 16,0 21-16,0 0 15,-1 0-15,1 0 0,0 0 16,0 0-16,0 0 0,0 21 15,21 1-15,-22-1 0,1 0 16,0 0-16,0 0 0,0 22 0,21-22 16,-21 21-16,21-21 0,-22 22 0,22-22 15,0 21-15,0-21 0,0 0 0,0 22 16,0-22-16,0 0 0,0 0 16,0 0-16,0 1 15,22-22-15,-1 0 0,0 0 0,0 0 16,0 0-16,0-22 0,-21 1 0,22 21 15,-1-21-15,0 0 0,0 0 0,0 0 16,-21-1-16,21-20 16,1 21-16,-1 0 0,-21-22 0,0 1 0,21 21 15,-21-21-15,21 20 0,-21 1 16,0 0-16,0 0 0,0 0 0,0 0 16,0 42-1,0 0 1,0 0-16,0 0 0,0 0 0,0 1 15,0-1-15,-21 0 0,21 21 0,0-21 16,0 1-16,0 20 0,-21-21 0,21 0 16,0 0-16,0 1 0,0-1 0,0 0 15,0 0-15,0 0 16,21-21-16,0 0 16,0 0-16,0 0 15,1-21-15,-22 0 0,21 21 0</inkml:trace>
  <inkml:trace contextRef="#ctx0" brushRef="#br0" timeOffset="101712.42">21759 12658 0,'0'0'0,"-21"0"31,0 0-15,42 0 31,0 0-47,0 0 0,1-21 15</inkml:trace>
  <inkml:trace contextRef="#ctx0" brushRef="#br0" timeOffset="102164.16">22585 12552 0,'0'0'16,"0"-21"-16,0 0 0,-21 21 16,-1 0-16,1-22 0,0 22 15,0 0-15,0 0 0,0 0 0,-1 0 16,-20 0-16,21 0 0,0 0 16,0 0-16,-1 0 0,1 22 0,0-22 15,0 21-15,21 0 0,0 0 16,0 0-16,0 0 15,0 1-15,0-1 16,21-21-16,0 21 0,0-21 0,1 21 16,-1 0-16,0-21 0,-21 21 0,21-21 15,0 22-15,0-22 0,1 21 16,-1 0-16,-21 0 0,21-21 16,-21 21-16,0 0 0,0 1 15,-21-1 1,0-21-1,-22 0-15,22 0 0,0 0 16,0 0-16,0 0 0,-1 0 0,1 0 16,0 0-16,0 0 0,0 0 0,0 0 15,-1 0-15,1 0 16,21-21 15,21-1-31,1 22 16,-1-21-16,0 21 0,0-21 0</inkml:trace>
  <inkml:trace contextRef="#ctx0" brushRef="#br0" timeOffset="102412.53">22754 12573 0,'0'0'0,"0"21"46,0 0-30,0 1-16,-21-1 0,21 0 16,-21 0-16,21 0 15,0 0-15,0 1 0,-21-1 16,21 0-16,-22-21 16,22 21-16,0-42 31</inkml:trace>
  <inkml:trace contextRef="#ctx0" brushRef="#br0" timeOffset="102628.41">22923 12404 0,'0'0'0,"0"-21"0,-21-1 15,0 22-15,0 0 16,0 0-1,0 0 1,21 22-16,0-1 16,0 0-1,21-21 1,-21 21-16,21-21 0,0 0 0,0 0 16,0 0-16</inkml:trace>
  <inkml:trace contextRef="#ctx0" brushRef="#br0" timeOffset="103392.42">23326 12488 0,'21'0'31,"0"0"0,0 0-31,0 0 16,-21 22-1,0-1-15,0 0 16,0 0-16,0 0 0,-21 0 0,0 1 16,21 20-16,-21-21 0,0 0 15,-1 0-15,1 1 0,0 20 0,0-21 16,0 0-16,0 0 0,-1 1 0,1-22 15,0 21-15,0 0 0,0-21 16,21 21-16,0-42 31,21 0-15,-21 0-16,21-1 0,0 22 16,0-21-16,1 0 15,-22 0-15,21 0 0,0 0 0,-21-1 16,21 1-16,-21 0 0,21 21 0,0 21 47,-21 0-47,0 1 0,0-1 15,0 0-15,22 0 0,-22 0 16,21 0-16,0-21 0,-21 22 0,21-22 16,0 0-16,0 21 0,1-21 0,-1 0 15,0 0-15,21 0 0,-21 0 16,1 0-16,-1 0 0,0 0 0,0-21 15,21-1-15,-20 22 0,-1-21 0,21 0 16,-21 0-16,0 0 0,22 0 16,-22-1-16,0 1 0,0 0 15,0-21-15,1 21 0,-1-1 0,-21 1 16,0 0-16,0 0 0,-21 21 16,-1 0-1,1 21-15,0 0 0,0 0 16,0 1-16,21-1 15,-21 0-15,21 0 0,0 0 0,0 0 16,0 1-16,0-1 0,0 0 0,0 0 16,21 0-16,0-21 15,0 0-15,0 0 0,0 0 16,1 0-16,-1-21 16,0 0-16,-21 0 0,21 0 15,0-1-15,0 1 0</inkml:trace>
  <inkml:trace contextRef="#ctx0" brushRef="#br0" timeOffset="103905.12">26014 12467 0,'0'0'0,"0"-42"0,21 21 15,-21 0-15,0-1 0,0-20 16,21 21-16,-21 0 0,21 0 0,-21-1 16,0 1-16,0 42 31,0 1-31,0-1 0,0 0 15,0 0-15,0 0 0,0 0 0,0 22 16,0-22-16,0 0 0,0 0 0,0 22 16,0-22-16,0 0 0,0 0 15,0 0-15,0 0 0,0 1 16,21-22 15,1 0-31,-1-22 16</inkml:trace>
  <inkml:trace contextRef="#ctx0" brushRef="#br0" timeOffset="104105">26395 12086 0,'0'0'0,"-21"-21"0,-1 0 16,1 21-16,0 0 15,0-21 1,0 21-16,42 0 47,0 21-47,0-21 15,0 0-15,1 21 0,-1-21 16</inkml:trace>
  <inkml:trace contextRef="#ctx0" brushRef="#br0" timeOffset="104391.84">27030 12150 0,'0'0'0,"-21"0"32,-1 0-32,22 21 0,-21 0 15,0 21-15,21-20 0,0-1 16,0 0-16,-21 21 0,21-21 0,0 1 15,0-1-15,0 21 0,-21-21 16,21 0-16,0 1 0,0-1 16,0 0-16,0 0 0,0 0 0,0 0 15,0 1-15,0-1 16,-21-21-16,-1 0 31</inkml:trace>
  <inkml:trace contextRef="#ctx0" brushRef="#br0" timeOffset="104591.72">26733 12531 0,'-21'0'15,"42"0"17,1 0-32,-1 0 15,0 0-15,0 0 0,0 0 16,0 0-16,1-21 0,20 21 0,-21 0 15,0 0-15,22 0 0,-22 0 16,21-22-16,-21 22 0,0 0 0,1 0 16,-1-21-16,21 0 0,-21 21 0,0 0 15,1-21-15</inkml:trace>
  <inkml:trace contextRef="#ctx0" brushRef="#br0" timeOffset="104891.57">27707 12086 0,'0'0'0,"0"-21"15,-21 21-15,0 0 16,0 21 0,21 0-16,0 1 0,0-1 15,0 0-15,0 0 0,0 21 0,0-20 16,0 20-16,0 0 0,0-21 15,0 22-15,0-22 0,0 21 0,0-21 16,0 22-16,0-22 0,0 0 0,0 0 16,0 0-16,0 1 0,0-1 0,0 0 15,0 0-15,0 0 0,0 0 16,-22-21 0,1 0-1</inkml:trace>
  <inkml:trace contextRef="#ctx0" brushRef="#br0" timeOffset="105156.3">27411 12510 0,'0'0'0,"-21"0"16,21-22-1,21 22-15,0 0 0,0 0 16,0 0-16,22-21 0,-1 21 15,0 0-15,1-21 0,-1 21 0,0 0 16,1 0-16,-1 0 0,0 0 0,-21 0 16,22 0-16,-22 0 0,0 0 15,0 0-15,0 0 0,-42 0 16,0 0 0,0 0-16,-21 0 0,-1 0 15,1 0-15,-22 0 0,-20 21 0,-1-21 16,0 21-16</inkml:trace>
  <inkml:trace contextRef="#ctx0" brushRef="#br0" timeOffset="108944.75">20405 13547 0,'0'-21'0,"0"42"0,0-64 0,0 22 16,0 0-1,0 0 1,0 0 15,0 42 16,-22 0-47,22 0 16,-21 0-16,21 1 15,-21-1-15,21 0 0,0 0 0,0 0 16,0 0-16,0 1 0,-21-1 16,21 0-16,-21 0 0,21 0 0,0 0 15,0 1-15,0-1 0,-21 0 0,21 0 16,0 0-16,-22 0 0,22 1 16,0-1-16,0 0 0,0 0 15,0 0-15,0 0 16,22 1-1,-1-22 1,0 0-16,0 0 16,0 0-16,0 0 15,1 0-15,-1 0 0,0 0 16,0 0-16,0 0 0,0 0 0,1-22 16,-1 22-16,0 0 0,21-21 0,-21 21 15,1-21-15,-1 0 16,0 21-16,0 0 0,-21-21 0,21 0 15,0 21 1,-21-22-16,0 1 0,0 0 31,22 21-31,-22-21 16,21 21 0,-21-21 46,0 0-15,0-1-31,21 1 15,-21 0-31,0 0 15,0 0-15,0 0 16,0-1-16,0 1 16,0 0-16,0 0 15,0 0-15,0 0 0,0-1 0,-21 1 16,21 0-16,-21 21 0,21-21 0,-22 0 16,1 0-1,0 21-15,0 0 16,0 0-16,0 0 15,-1 0-15,1 0 0,0 0 16,0 0-16,0 0 0,0 21 0,-1 0 16,1-21-16,0 21 0,21 0 0,-21 0 15,0 1-15,0-1 0,-1 0 16,22 0-16,-21 21 0,21-20 0,-21 20 16,21-21-16,-21 0 0,21 22 0,0-22 15,0 0-15,0 0 0,0 0 0,0 0 16,0 1-16,0-1 0,0 0 15,21 0-15,0-21 16,0 0-16,1 21 0,-1-21 0,0 0 16,0 0-16,0 0 0,0 0 0,1 0 15,20 0-15,-21 0 0,0 0 16,0-21-16,1 21 0,-1-21 0,0 0 16,0 21-16,0-21 0,-21-1 0,0 1 15,0 0-15,0 0 0,0-21 0,0 20 16,0-20-16,0 21 0,0-21 15,0-1-15,0 22 0,0-21 0,-21 21 16,0-22-16,0 22 0,21 0 0,-21 0 16,-1 0-16,1 21 0,21-22 0,-21 22 15,0 0-15,0 0 0,0 0 16,-1 0-16,1 0 0,0 0 16,0 0-16,0 0 0,0 22 0,-1-1 15,1-21-15,21 21 0,-21 0 0,0 0 16,21 0-16,0 1 0,0-1 15,0 0-15,0 0 16,42-21-16,-21 21 0</inkml:trace>
  <inkml:trace contextRef="#ctx0" brushRef="#br0" timeOffset="109556.99">21717 13441 0,'0'21'63,"-21"-21"-63,0 21 0,21 0 15,-22-21-15,1 22 0,0-1 16,0 0-16,0 0 0,0 0 0,21 22 16,-43-22-16,22 0 0,0 0 0,0 0 15,0 0-15,-1-21 0,1 22 0,0-1 16,0 0-16,0-21 0,21 21 15,-21-21-15,42-21 47,0 21-31,0 0-16,-21-21 16,21 21-16,0 0 0,1 0 0,-1 0 15,0 0-15,0 0 0,0 0 0,0 0 16,1 0-16,-1 0 0,0 0 0,21 0 15,-21 0-15,1 0 0,-1 0 16,0 21-16,0-21 0,0 0 16,-21 21 46,21-21-31,1-21-31,-1 21 16</inkml:trace>
  <inkml:trace contextRef="#ctx0" brushRef="#br0" timeOffset="110237.04">22288 13441 0,'-21'0'16,"21"21"31,0 0-32,21-21 1,1 21-16,-1-21 16,0 0-16,0 0 15,0 0-15,0 0 0,1 0 0,-1 0 16,0 0-16,21 0 0,-21 0 0,1 0 15,20-21-15,-21 21 0,0-21 0,0 21 16,1-21-16,-1 21 0,0-21 16,0 0-16,-21-1 15,0 1-15,0 0 16,0 0-16,-21 21 16,0 0-1,0 0 1,-1 21-16,22 0 0,0 0 15,0 1-15,-21-1 0,21 0 0,-21 0 16,21 21-16,0-20 0,0-1 16,-21 21-16,0-21 0,21 22 0,-21-22 15,21 0-15,0 21 0,0-21 0,-22 1 16,22 20-16,-21-21 0,21 0 0,-21 0 16,21 1-16,0-1 0,0 0 15,0 0-15,0 0 0,0 0 16,0 1-16,0-1 15,0-42 32,0-1-31,0 1-16</inkml:trace>
  <inkml:trace contextRef="#ctx0" brushRef="#br0" timeOffset="110519.87">22310 13864 0,'0'21'0,"21"-21"47,0 0-47,0 0 0,0 0 16,0 0-16,1 0 0,-1 0 0,0 0 15,0 0-15,0 0 0,0 0 0,1 0 16,-1 0-16,0 0 16,0 0-16,0 0 15,0 0-15</inkml:trace>
  <inkml:trace contextRef="#ctx0" brushRef="#br0" timeOffset="112132.85">22352 13949 0,'21'0'32,"0"0"-17,0 0-15,1 0 0,-1 0 0,0 0 16,0 0-16,0-21 0,0 21 15,1 0-15,-1-21 0,0 21 16,0 0-16,0 0 16,0-22-16</inkml:trace>
  <inkml:trace contextRef="#ctx0" brushRef="#br0" timeOffset="112735.5">22542 13949 0,'0'21'62,"0"0"-46,0 0-16,0 1 0,0-1 15,0 0-15,0 0 0,0 0 16,0 0-16,0 1 0,0-1 16,0 0-16,0 0 15,0 0 1,0-42 31,0 0-47,0 0 15,0 0-15,0-1 0,22 1 16,-22 0-16,0 0 0,0 0 16,0 0-16,0-1 0,0 1 0,0 0 15,21 0-15,-21 0 16,0 0-16,0 42 31,0 0-15,0 0-16,0 0 15,0 0-15,-21 1 0,21-1 16,0 0 0,21-21 15</inkml:trace>
  <inkml:trace contextRef="#ctx0" brushRef="#br0" timeOffset="113154.26">22627 13907 0,'0'0'0,"-21"0"0,0 0 16,0 0-16,-1 0 16,1 0-1,42 0 16,1 0-31,-1 0 0,0 0 0,0 0 16,0 0-16,0 0 0,22 0 16,-22 0-16,21-22 0,-21 22 0,22 0 15,-22 0-15,21-21 0,-21 21 0,1 0 16,-1-21-16,0 21 0,-42 0 31,-22 0-15,22 0-16,-21 0 0,21 0 0,-22 0 15,1 21-15,21-21 0,-21 0 0,20 21 16,1-21-16,0 0 0,0 0 0,21 22 16,-21-22-16,42 0 31,0 0-15,0 0-16,0 0 0,22-22 15,-22 22-15,0-21 0,0 21 16</inkml:trace>
  <inkml:trace contextRef="#ctx0" brushRef="#br0" timeOffset="114148.05">23495 13716 0,'0'0'0,"-21"0"16,21-21-1,0 0 17,0 42 15,0 0-47,0 0 15,0 0-15,0 1 0,0-1 16,0 0-16,0 0 0,0 0 15,0 0-15,-21 1 0,21-1 0,0 0 16,0 0-16,0 0 16,0 0-1,0 1-15,21-22 32,0 0-32,0 0 15,21-22-15,-20 22 0,20-21 0,-21 0 16,21 0-16,1 0 0,-1 0 0,0-1 15,1 1-15,20 0 0,-20-21 16,-1 21-16,0-22 0,1 22 0,-22 0 16,21 0-16,-21 0 0,0-1 0,1 1 15,-1 0-15,0 21 0,-21-21 16,0 42 78,-21-21-47,0 0-32,-1 0-15</inkml:trace>
  <inkml:trace contextRef="#ctx0" brushRef="#br0" timeOffset="118537.44">8932 13885 0,'-21'0'16,"0"0"-1,0 0 1,0 0-16,-1 0 15,1 0-15,0 0 32,0 0-17,42 0 1,0 0 0,0 0-16,22 0 0,-22 0 0,21 0 15,1 0-15,-1 0 0,21 0 16,-20 0-16,20 0 0,-20 0 0,20 0 15,1 0-15,-1 0 0,1 0 16,20 0-16,1 0 0,0 0 0,-1 0 16,1 0-16,0 0 0,-22 0 0,22 0 15,-22 0-15,1 0 0,-1 0 16,-20 0-16,20 0 0,-21 0 16,-20 0-16,20 0 0,-21 0 0,0 0 15,0 0-15,1 0 0,-44 0 63,1 0-48,0 0-15,0 0 0,0 0 16,0 0-16,-1 0 0,1 0 0,0 0 16,0 0-16,0 0 0,0 0 15,-22 0-15,22 0 0,0 0 0,-21 0 16,-1 0-16,1 0 0</inkml:trace>
  <inkml:trace contextRef="#ctx0" brushRef="#br0" timeOffset="119079.65">8932 13970 0,'0'21'0,"0"-42"0,-21 42 0,0-21 31,42 0 16,-21 21-47,21-21 0,0 0 0,1 0 15,20 0-15,-21 0 0,0 0 16,22 0-16,-1 0 0,0 0 16,1 0-16,-1 0 0,21 0 0,-20 0 0,20 0 15,1 0-15,-1 0 16,1 0-16,20 0 0,-20 0 0,21 0 16,-22 0-16,22 0 0,-22 0 0,1 0 15,-1 0-15,1 0 0,-22 0 16,22 0-16,-22 0 0,0-21 0,1 21 15,-1 0-15,-21 0 0,0 0 0,22 0 16,-22 0-16,0 0 16,0 0-1,-42 0 32,0 0-47,0 0 16,-1 0-16,1 0 15,0 0-15,0 0 16,0-21-16,0 21 0,-1 0 0,1 0 16,0 0-16,0 0 0</inkml:trace>
  <inkml:trace contextRef="#ctx0" brushRef="#br0" timeOffset="122339.43">8742 13907 0,'0'0'0,"0"21"16,-21-21-16,-1 0 15,22 21 1,22-21 31,-1 0-47,0 0 0,0 0 16,0 0-16,0 0 0,22 0 0,-22 0 15,21 0-15,1 0 0,-1 0 16,21 0-16,-20 0 0,-1 0 0,0 0 15,1 0-15,20 0 0,-20 0 16,-1 0-16,0 0 0,-21 0 0,22 0 16,-1 0-16,-21 0 0,22-21 0,-22 21 15,0 0-15,0 0 0,-21-21 32,0-1-1,-21 1-31,0 21 15,0-21-15,-1 21 16,1-21-16,0 21 0,21-21 16,-21 21-16,0 0 0,-22-21 0,22 21 15,0 0-15,0 0 0,-21 0 0,20 0 16,-20 0-16,21 0 0,-21 0 16,-1 0-16,1 0 0,21 0 0,-22 0 15,1 0-15,0 0 0,21 0 0,-22 21 16,1-21-16,21 0 0,0 21 15,-1-21-15,1 21 0,0-21 0,0 21 16,0-21-16,21 21 0,0 1 16,0-1-1,0 0 1,21-21-16,21 0 16,-21 0-16,1 21 0,20-21 15,-21 0-15,21 0 0,1 0 0,-1 0 16,-21 0-16,22 0 0,-1 0 15,0 0-15,1 0 0,-1 0 0,0 0 16,1 0-16,-22 0 0,21-21 0,-21 21 16,0 0-16,22 0 0,-22-21 15,0 21-15,0-21 16,-21-1 0,0 1-16,-21 21 15,0-21-15,0 21 0,0 0 16,-1 0-16,1-21 0,-21 21 0,0 0 15,-1 0-15,1-21 0,-22 21 16,1 0-16,-1 0 0,1 0 0,-1 0 16,1 0-16,-1 0 0,1 0 0,21 0 15,-22 0-15,43 21 0,-21-21 16,20 0-16,1 0 0,0 21 0,21 0 31,21-21-15,0 21-16,1-21 0,20 0 0,-21 0 15,21 0-15,1 0 0,20 0 16,-20 0-16,20 0 0,1 0 0,-22 0 16,21 0-16,1 0 0,-1 0 0,-20 0 15,-1 0-15,22 0 0,-22 0 16,-21-21-16,21 21 0,1-21 0,-22 21 16,0 0-16,-21-21 15,-21 0 1,-21 21-16,20 0 15,-20 0-15,21 0 0,-21 0 0,-22 0 16,22 0-16,-1 0 16,1 0-16,-21 0 0,20 0 0,1 0 15,0 0-15,-1 0 0,1 0 0,0 0 16,-1 0-16,22 0 0,0 0 16,0 21-16,0-21 0,42 21 31,0-21-31,21 0 0,-21 0 15,22 0-15,20 0 0,-20 0 0,20 0 16,-21 0-16,22 0 0,-1-21 16,-20 21-16,-1 0 0,22 0 0,-22-21 15,0 21-15,1 0 0,-1 0 16,-21-21-16,0 21 0,0 0 16,-42-22-1,0 22-15,0 0 16,0 0-16,0 0 0,-22 0 15,22 0-15,-21 0 0,21 0 0,-22 0 16,22 0-16,-21 0 0,-1 0 0,22 22 16,-21-22-16,0 0 0,20 0 15,-20 21-15,21-21 0,-21 0 0,20 0 16,22 21-16,22-21 31,20 0-31,-21 0 16,21 0-16,1 0 0,-1 0 15,0 0-15,1 0 0,-1 0 0,0-21 16,1 0-16,-1 21 0,0 0 0,1-22 16,-22 22-16,0 0 0,21 0 15,-20-21-15,-44 21 16,1 0 0,0 0-16,0 0 0,-21 0 15,20 0-15,-20 0 0,0 0 0,-1 0 16,1 21-16,0-21 0,-1 0 15,1 0-15,-21 22 0,20-22 0,1 0 16,0 0-16,-1 0 0,22 21 16,0-21-16,0 0 0,0 0 15,42 0 1,0 0-16,0 0 0,21 0 16,1 0-16,-1 0 0,0 0 15,1 0-15,20-21 0,-20 21 0,-1 0 16,0 0-16,1-22 0,-1 22 0,-21 0 15,0 0-15,0 0 0,1 0 16,-1 0-16,-42 0 16,-1 0-1,-20 0-15,21 0 16,-21 0-16,20 22 0,-20-22 0,0 21 16,-1-21-16,1 0 0,21 21 0,-21 0 15,-1-21-15,1 0 0,21 21 16,-22-21-16,22 0 0,21 21 0,-21-21 15,42 0 1,22 0 0,-22 0-16,21 0 0,0 0 0,1 0 15,-1 0-15,0-21 0,22 0 16,-22 21-16,1-21 0,-1 0 0,21 21 16,-41-21-16,20 21 0,-21-22 0,0 22 15,0 0-15,-21-21 16,0 0-16,-21 21 0,0 0 15,0 0-15,0 0 0,0 0 0,-22 0 16,1 0-16,0 0 0,-1 0 16,22 0-16,-21 0 0,-1 0 0,22 21 15,-21-21-15,21 21 0,0-21 16,21 22-16,21-1 31,0-21-31,0 0 0,0 0 16,22 0-16,-22 0 0,0 0 0,21 0 15,-21 0-15,1 0 0,-1 0 0,0 0 16,0-21-16,0 21 16,0 0-16,1-22 0,-22 1 15,-22 21 1,1 0-16,0 0 16,0-21-16,0 21 0,0 0 0,-1 0 15,1 0-15,0 0 0,21 21 47,21-21-16</inkml:trace>
  <inkml:trace contextRef="#ctx0" brushRef="#br0" timeOffset="126600.27">10329 14372 0,'0'-21'0,"0"0"16,0 0-16,0 0 16,0-1-1,-21 22 48,0 22-48,21-1-15,-21-21 0,21 21 0,-21 0 16,21 0 0,-22 0-16,1 1 0,21-1 0,-21 0 15,21 0-15,0 0 0,0 0 0,-21 1 16,21-1-16,0 0 0,-21-21 16,21 21-16,0 0 0,0 0 0,0 1 15,0-1-15,21-21 16,0 21-1,0-21-15,0 0 16,1 0-16,-1 0 0,0 0 16,0 0-16,-21-21 0,21 21 0,0-21 15,1-1-15,-1 22 16,0-21-16,0 0 0,0 0 0,0 0 16,1 0-16,-22-1 0,21 1 15,-21 0-15,0 0 0,0 0 16,0 0-16,0-1 0,0 1 0,0 0 15,0 0-15,-21 0 0,-1 0 0,1-1 16,0 1-16,0 21 16,21-21-16,-21 21 15,0 0-15,-1 0 0,1 0 16,0 0-16,0 21 16,21 0-16,-21-21 15,0 22-15,21-1 0,-22 0 16,22 0-16,0 0 0,-21 0 0,21 22 15,-21-22-15,21 0 0,0 0 16,-21 0-16,21 1 0,0-1 0,0 0 16,0 0-16,0 0 0,0 0 0,0 1 15,0-1-15,0 0 16,21-21-16,0 21 0,0-21 16,1 0-16,-1 0 0,0 0 15,0 0-15,0 0 16,0-21-16,1 0 0,-1 0 15,0 21-15,0-22 0,-21 1 0,21 0 16,-21 0 0,0 0-16,21 0 0,-21-1 0,0 1 15,0 0-15,0 0 0,0 0 0,0 0 16,0-1-16,-21 1 0,21 0 0,-21 0 16,21 0-16,0 0 15,-21 21-15,0 0 0,0 0 16,-1 0-16,1 0 0,0 0 15,0 0-15,0 0 16,0 21-16,21 0 0,-22 0 0,1 0 16,0-21-16,21 21 0,-21 1 15,21 20-15,-21-21 0,21 0 16,-21 0-16,21 1 0,0-1 0,0 0 16,0 0-16,0 0 0,0 0 15,21-21-15,0 22 0,0-22 16,0 0-16,0 0 0,1 0 15,-1 0-15,0 0 0,0 0 16,0 0-16,0-22 0,1 22 16,-22-21-16,21 0 0,-21 0 0,21 21 15,-21-21-15,21 0 0,-21-1 0,0 1 16,0 0-16,0 0 0,0 0 16,0 0-16,0-1 0,0 1 15,-21 21 1,0 0-1,21 21 1,0 1-16,0-1 16,0 0-16,21-21 15</inkml:trace>
  <inkml:trace contextRef="#ctx0" brushRef="#br0" timeOffset="128354.38">12086 7493 0,'21'0'16,"-42"0"-16,42-21 0,-21 0 0,0 0 16,0-1-16,0 1 15,0 0 1,0 42-1,0 0 1,0 1-16,0-1 0,0 0 16,-21 0-16,21 21 0,-21 1 0,0-22 15,21 21-15,-21 1 0,21-22 0,0 21 16,-22-21-16,22 22 0,-21-22 16,21 21-16,-21-21 0,21 22 0,0-22 15,0 0-15,0 0 0,0 0 0,-21 0 16,21 1-16,0-44 47,21 22-47,0-21 15,-21 0-15,21 0 0,1 0 16</inkml:trace>
  <inkml:trace contextRef="#ctx0" brushRef="#br0" timeOffset="129152.92">12573 7493 0,'0'0'15,"0"-21"-15,0 0 16,-21 21 0,0 0-1,-1 21-15,22 0 16,-21 0-16,21 0 0,-21 1 0,21-1 15,-21 0-15,21 0 0,0 21 16,0-20-16,0-1 0,0 0 0,-21 0 16,21 21-16,0-20 0,0-1 0,0 0 15,0 0-15,0 0 0,0 0 0,0 1 16,0-1-16,0 0 0,21 0 16,0 0-16,0-21 0,0 21 15,1-21-15,-1 0 0,0 0 0,0 0 16,0 0-16,0-21 0,1 0 15,-1 0-15,0 21 0,0-21 16,0 0-16,0-1 0,1 1 0,-1 0 16,0 0-16,-21 0 0,0-22 15,0 22-15,21 0 0,-21-21 0,0 21 16,0-1-16,0-20 0,0 21 16,0-21-16,0 20 0,-21-20 0,21 21 15,-21 0-15,0 0 0,-1-1 0,1 22 16,0-21-16,0 21 0,0 0 15,0 0-15,-1 0 0,1 21 16,0 1-16,0-1 0,0-21 0,0 42 16,-1-21-16,1 0 0,0 1 0,0 20 15,21-21-15,-21 21 0,21-20 0,-21-1 16,21 21-16,0-21 0,0 22 16,0-22-16,0 0 0,0 0 15,0 0-15,0 0 0,0 1 0,21-1 16,0 0-16,0 0 0,0 0 15,0-21-15,1 0 0,-1 0 16,0 0-16,0 0 0,21 0 0,-20 0 16,-1-21-16,0 21 0,0-21 0,0 0 15,0 0-15,22-1 0,-22-20 16,0 21-16,-21 0 0,21 0 16,-21-1-16,0 1 0,0-21 0,0 21 15,0 0-15,-21-22 0,0 1 0,0 21 16,0-22-16,-1 22 0,1-21 15,0 21-15,0 0 0,0-1 16,0 1-16,-1 21 0,1 0 0,0 0 16,0 0-16,0 0 0,0 21 15,-1-21-15,22 22 0,-21-1 16,21 0-16,-21 21 0,0-21 16,21 1-16,0-1 0,0 0 0,-21 0 15,21 0-15,0 0 0,0 1 0,0-1 16</inkml:trace>
  <inkml:trace contextRef="#ctx0" brushRef="#br0" timeOffset="131097.87">15367 14838 0,'0'-21'0,"0"42"62,0 0-46,0 0-16,0 0 16,0 1-16,-21-1 0,21 0 0,-21 0 15,21 0-15,-22 22 0,22-22 0,0 0 16,0 21-16,0-21 0,0 22 16,0-22-16,0 0 0,0 0 15,0 0-15,0 1 0,22-1 0,-1-21 16,0 0-16,0 0 15,0 0-15,0 0 16,1 0-16,-22-21 0,21 21 16,0-22-16,-21 1 0,0 0 0,0 0 15,21 0-15,-21 0 0</inkml:trace>
  <inkml:trace contextRef="#ctx0" brushRef="#br0" timeOffset="131416.2">15452 14563 0,'0'0'0,"-22"0"16,44 0 31,-1 0-47,0 0 0,-21-21 15,0-1 1,-21 22 0,0 0-16,-1 0 15,1 0 1,21 22 0,0-1-1,21-21-15,-21 21 16,22-21-16,-1 21 0,0-21 15</inkml:trace>
  <inkml:trace contextRef="#ctx0" brushRef="#br0" timeOffset="131656.06">15790 14944 0,'0'0'0,"0"21"0,-21-21 15,42 0 17,0 0-32,1 0 15,-1 0-15,0 0 0,0 0 16,0 0 0,-21-21 15</inkml:trace>
  <inkml:trace contextRef="#ctx0" brushRef="#br0" timeOffset="131839.74">15769 15092 0,'0'21'0,"0"-42"0,0 63 15,21-42 1,0 0-1,1 0-15,-1 0 16,0 0-16,0-21 0,0 21 0,22-21 16,-22 21-16,0-21 0,21 0 0,-21-1 15</inkml:trace>
  <inkml:trace contextRef="#ctx0" brushRef="#br0" timeOffset="132123.57">16785 14478 0,'-21'0'15,"0"0"1,21 21-16,0 0 16,0 1-16,0-1 0,0 21 15,-21-21-15,21 0 0,0 22 16,-22-1-16,22-21 0,0 22 0,0-22 15,0 21-15,0-21 0,-21 22 0,21-22 16,0 21-16,-21-21 0,21 0 0,0 1 16,0-1-16,0 0 0,0 0 15,0 0-15,0 0 0,0-42 32</inkml:trace>
  <inkml:trace contextRef="#ctx0" brushRef="#br0" timeOffset="132872.18">20341 14563 0,'-21'-21'0,"21"-1"16,-21 22-1,0 0 1,21 22 0,0 20-1,0-21-15,0 0 0,0 22 16,0-1-16,0 0 0,0-21 0,0 22 16,0-1-16,0 0 0,0-20 0,0 20 15,0 0-15,0 1 0,0-22 16,0 21-16,-22-21 0,22 22 0,0-22 15,0 0-15,-21 0 0,21 0 16,0-42 15,21 0-15,1 0-16,-1 0 0,0-1 0,0-20 16</inkml:trace>
  <inkml:trace contextRef="#ctx0" brushRef="#br0" timeOffset="133427.85">21336 14499 0,'0'0'16,"21"-21"-16,0 21 16,-21-21-16,0 42 46,0 0-46,0 0 0,0 1 0,0-1 16,-21 0-16,0 21 0,0-21 0,21 1 16,-21 20-16,-1-21 0,1 21 0,0-20 15,0-1-15,0 21 0,0-21 16,-1 0-16,1 22 0,0-22 0,-21 0 16,21 0-16,-1 0 0,1 1 0,0-1 15,0 0-15,0-21 0,0 21 0,-1-21 16,1 0-1,21-21 1,0 0 0,0 0-16,0-1 0,21 22 15,1-21-15,-1 0 0,0 21 16,0-21-16,0 21 0,0 0 16,1 0-16,-1 0 0,0 0 0,0 0 15,0 0-15,0 0 0,1 0 16,-1 0-16,0 0 0,21 21 15,-21-21-15,1 21 0,-1-21 0,0 0 16,0 21-16,0-21 0,0 0 0,1 22 16,20-22-16,-21 0 0,0 21 15,0-21-15,1 0 16,-1 0-16,0 0 16,0 0-1,0 0 1,0-21-1,1 21-15,-22-22 0,21 22 0</inkml:trace>
  <inkml:trace contextRef="#ctx0" brushRef="#br0" timeOffset="133987.68">22542 14520 0,'0'0'0,"-21"0"16,0 0-16,21 22 31,21-1-15,0-21-16,1 0 0,-1 0 15,0 0-15,0 0 0,21 0 16,-20 0-16,-1 0 0,21 0 0,-21 0 15,0-21-15,22 21 0,-22 0 16,21-22-16,-21 1 0,22 21 0,-22-21 16,0 21-16,0-21 0,0 0 15,1 21-15,-22-21 0,0-1 0,0 1 16,-22 21 31,22 21-47,0 1 0,-21-1 0,0 0 15,21 0-15,0 0 0,-21 22 0,0-22 16,0 21-16,-1-21 0,22 22 16,-21-22-16,21 21 0,-21-21 0,0 22 15,21-22-15,0 21 0,-21-21 16,21 0-16,-21 22 0,-1-22 0,22 0 16,0 0-16,0 0 0,-21 1 15,21-1-15,-21 0 0,21 0 0,0 0 16,0 0-16,-21 1 0,21-1 15,0-42 32,0-1-47,0 1 16</inkml:trace>
  <inkml:trace contextRef="#ctx0" brushRef="#br0" timeOffset="134333.48">22521 14944 0,'-21'0'16,"0"0"-16,42 0 31,0 0-31,0 0 16,1 0-16,20 0 0,-21 0 0,21 0 15,-20 0-15,20-21 0,0 21 0,-21 0 16,22 0-16,-1 0 0,-21 0 16,22-22-16,-22 22 0,0 0 15,0 0-15,0 0 0,0 0 0,-21-21 16,22 21-16,-1-21 78,0 21-62,0 0-16,-21-21 0</inkml:trace>
  <inkml:trace contextRef="#ctx0" brushRef="#br0" timeOffset="135880.56">23453 14796 0,'0'-22'0,"-22"22"16,22-21-1,0 0 17,22 21 30,-22 21 79,0 0-141,0 1 15,0-1-15,0 0 16,0 0-16,0 0 16,0 0-16,-22-21 0,22 22 15,0-1-15,-21-21 0,21 21 0,0 0 16,0 0-16,0 0 15,0 1-15,-21-1 0,21 0 16,-21 0-16,21 0 0,0 0 16,0 1-16,0-1 15,21-21 32,0 0-47,0 0 16,1 0-16,-1-21 0,0 21 0,0-22 15,21 1-15,-20 21 16,20-21-16,0 0 0,1 0 0,-1 0 16,0-1-16,22 1 0,-22 21 0,0-21 15,22 0-15,-22 0 0,22 0 0,-22 21 16,0-22-16,1 22 0,20-21 0,-20 21 16,-1-21-16,0 21 15,1 0-15,-22-21 0,0 0 0,21 21 0,-21 0 16,1-21-16,-1 21 0,0 0 47,-42 0 125</inkml:trace>
  <inkml:trace contextRef="#ctx0" brushRef="#br0" timeOffset="138528.21">14965 5546 0,'0'0'0,"0"-21"0,21 21 0,-21-22 16,0 1-16,0 0 15,0 42 32,0 0-31,0 1-16,0-1 0,0 21 0,0-21 15,0 22-15,0-1 0,0 0 0,0 1 16,0-22-16,0 21 0,0 0 0,0-20 16,-21 20-16,21-21 0,0 0 15,0 22-15,0-22 0,0 0 0,-21 0 16,21 0-16,0 0 16,0-42 15,0 0-16,0 0-15,0 0 0,0 0 16,0-1-16,0 1 0,0 0 16,21-21-16,-21 21 0,0-22 0,0 1 15,21 0-15,-21-1 0,0 22 0,0-21 16,0-1-16,0 1 0,0 0 16,0 21-16,0-22 0,0 22 0,0 0 15,0 0-15,0 42 16,0 0-1,0 0-15,0 0 0,0 22 16,0-22-16,0 21 0,0-21 0,0 22 16,-21-1-16,21 0 0,-21-20 0,21 20 15,0-21-15,0 21 16,-22-20-16,22 20 0,-21-21 0,21 0 16,0 0-16,0 1 0,0-1 0,0 0 15,0 0-15,0-42 47,0 0-47,0 0 0,0-1 0,0 1 16,21 0-16,-21 0 0,22-21 15,-22-1-15,0 1 0,21 21 0,-21-22 16,21 1-16,-21 0 0,21-1 0,-21 1 16,0 0-16,0-1 0,21 22 15,-21-21-15,21 21 0,-21 0 16,0-1-16,0 44 15,0-1 1,0 0-16,0 21 0,0 1 16,0-1-16,0-21 0,0 43 0,-21-22 15,0 0-15,21 1 0,-21-1 0,0 0 16,21 1-16,0-22 0,-21 21 16,-1-21-16,22 22 0,0-22 0,-21 0 15,21 0-15,0 0 0,0 0 16,0-42 15,0 0-31,0 0 16,21 21-16,-21-21 0,22-22 0,-22 22 15,0 0-15,0-21 0,21 21 0,-21-22 16,0 1-16,21 21 0,-21-22 16,0 1-16,0 0 0,0-1 0,0 22 15,0-21-15,0 21 0,0 0 0,0 42 31,0 0-15,0 21-16,0-21 0,0 22 0,0-22 16,0 21-16,-21 1 0,21-22 15,0 21-15,0-21 0,-21 22 0,21-22 16,0 0-16,0 0 0,0 0 16,0 0-16,0 1 0,0-44 46,0 1-30,0 0-16,0 0 16,0 0-16,0 0 15,0-1-15,0 44 47,0-1-47</inkml:trace>
  <inkml:trace contextRef="#ctx0" brushRef="#br0" timeOffset="143752.37">9800 15071 0,'-21'0'0,"21"-21"16,-21 21 0,21-22-1,0 1 1,0 0-1,0 0-15,0 0 16,21 21-16,0 0 16,0 0-16,0 0 15,1 0 1,-1 0-16,-21 21 0,0 0 0,21-21 16,-21 21-16,21 0 15,-21 22-15,0-22 0,0 0 0,0 21 16,0-20-16,0 20 0,0-21 0,-21 21 15,0-20-15,0-1 0,-1 0 16,1 21-16,0-21 0,-21 1 0,21-22 16,-1 21-16,1 0 0,0-21 0,0 0 15,0 21-15,0-21 16,-1 0-16,1 0 0,0 0 16,0-21-16,0 0 15,21 0-15,0-1 16,0 1-16,0 0 0,0 0 15,0 0-15,0 0 0,0-1 0,0 1 16,0 0-16,0 0 0,0-21 16,0 20-16,21 1 0,0 21 15,0 0-15,0 0 16,1 21-16,-1 1 0,0-22 16,0 21-16,0 0 0,-21 0 0,21 0 15,1 0-15,-22 1 0,0-1 16,21 0-16,0 0 0,-21 0 0,0 0 15,21-21-15,-21 22 0,21-22 16,-21 21 0,21-21-16,1 0 15,-22-21 1,21 21 0,0-22-16,-21 1 0</inkml:trace>
  <inkml:trace contextRef="#ctx0" brushRef="#br0" timeOffset="144188.12">10202 14986 0,'0'0'15,"0"-21"1,0 42 0,0 0-1,0 0-15,0 1 0,0-1 16,0 0-16,0 0 0,0 0 0,-21 22 15,21-22-15,0 0 0,0 0 16,-21 0-16,21 0 0,0 1 0,0-1 16,0 0-16,0 0 0,0 0 15,21-21 1,0 0-16,0 0 0,1 0 16,-1-21-16,0 0 15,-21 0 1,21 0-16,-21-1 0,0 1 0,0 0 15,0 0-15,0 0 0,0 0 0,0-22 16,0 22-16,0 0 0,0 0 16,0 0-16,0-1 0,0 1 0,-21 21 15,0 0 1,0 0 0,-1 21-16,22 1 15,0-1-15,0 0 16,0 0-1</inkml:trace>
  <inkml:trace contextRef="#ctx0" brushRef="#br0" timeOffset="144403.99">10562 15113 0,'0'21'0,"0"0"31,-21-21-15,42-21 62</inkml:trace>
  <inkml:trace contextRef="#ctx0" brushRef="#br0" timeOffset="144932.54">10795 15050 0,'0'0'0,"-21"0"15,0 0-15,-1 0 0,1 0 0,0 0 16,0-22-16,21 1 15,-21 21-15,21-21 0,0 0 16,0 0-16,21 0 16,0-1-16,0 1 15,0 21-15,1-21 0,-1 21 16,0 0-16,0 0 0,0 0 16,-21 21-1,0 0-15,0 1 16,0-1-16,0 0 0,0 0 0,0 0 15,0 0-15,-21 22 0,0-22 16,0 0-16,0 0 0,21 22 16,-22-22-16,1 0 0,21 0 0,-21 0 15,21 0-15,0 1 16,0-1-16,0 0 16,21-21-1,0 0-15,1 0 16,-1 0-16,-21-21 0,0 0 15,21 21-15,-21-22 0,21 22 0,-21-21 16,0 0-16,0 0 0,0 0 16,0 0-16,0-1 0,-21 1 15,0 21-15,0 0 0,21-21 0,-22 21 16,1 0-16,0 0 16,0 0-16,21 21 15,0 0 1,21 1-1,0-22-15,22 0 0,-22 0 16</inkml:trace>
  <inkml:trace contextRef="#ctx0" brushRef="#br0" timeOffset="145923.54">11218 15071 0,'0'0'16,"21"-21"-16,-21-1 0,0 1 15,22 21-15,-22-21 0,21 0 16,-21 0-16,0 0 16,0-1-1,-21 22-15,-1 0 16,1 0-16,0 0 0,0 22 16,0-22-16,0 21 0,-1-21 0,22 21 15,-21 0-15,0 0 16,21 0-16,-21 1 0,21-1 31,21-21-15,0 0-1,0-21-15,1-1 0,-1 22 16,-21-21-16,21 21 0,0-21 16,0 21-16,-21-21 0,21 21 15,1 0 1,-22 21-1,0 0-15,0 0 0,0 1 16,0-1-16,0 0 0,0 0 0,0 21 16,0-20-16,0 20 0,0-21 15,-22 0-15,22 22 0,0-22 16,-21 0-16,21 0 0,0 0 0,0 0 16,0 1-16,0-1 0,0 0 15,0 0 1,-21-21 31,21-21 421</inkml:trace>
  <inkml:trace contextRef="#ctx0" brushRef="#br0" timeOffset="147656.1">9419 16044 0,'0'0'16,"0"-21"-16,0 0 0,0 0 0,0 0 16,0 42 15,0 0-31,0 0 15,0 0-15,0 1 0,0-1 0,0 21 16,0-21-16,0 22 0,0-22 16,0 21-16,0-21 0,0 0 0,0 22 15,0-22-15,0 0 0,0 0 0,0 0 16,0 1-16,0-1 0,21-21 31,0 0-15</inkml:trace>
  <inkml:trace contextRef="#ctx0" brushRef="#br0" timeOffset="147883.98">9715 15981 0,'0'-21'0,"0"42"0,22-63 0,-22 20 16,0 44-1,0-1-15,0 21 16,0-21-16,0 0 0,-22 22 0,22-22 15,0 21-15,0-21 0,0 22 16,0-22-16,0 0 0,0 21 0,0-20 16,0-1-16,0 0 0,0 0 0,0 0 15,0 0-15,0 1 16</inkml:trace>
  <inkml:trace contextRef="#ctx0" brushRef="#br0" timeOffset="149076.29">9483 16362 0,'21'0'16,"0"0"-16,0 0 15,0 0-15,22 0 16,-22 0-16,0 0 0,21 0 0,-21 0 15,22 0-15,-22 0 0,21-21 0,1 0 16,-1 21-16,0-22 0,1 22 16,-22-21-16,21 0 0,-21 0 0,0 21 15,1-21-15,-22 0 0,0-1 16,0 1-16,0 0 16,-22 21-16,1 0 15,0 0-15,0 0 0,0 0 16,0 0-16,-1 21 0,1 0 15,21 1-15,-21-1 0,21 0 16,0 0-16,0 0 0,0 0 0,0 1 16,0-1-16,0 0 0,0 0 0,0 0 15,0 0-15,21 1 16,0-22-16,1 21 0,-1-21 16,0 0-16,21 0 0,-21 0 0,1 0 15,-1 0-15,21-21 0,-21 21 0,0-22 16,22 1-16,-22 0 0,0 21 15,21-21-15,-20-21 0,-1 20 0,0 1 16,0 0-16,-21-21 0,0 21 16,21-22-16,-21 22 0,0-21 0,21 21 15,-21-22-15,0 1 0,0 21 16,0 0-16,0-1 0,0 1 0,0 42 31,-21 1-31,21-1 16,-21 21-16,21-21 0,0 0 0,0 22 15,-21-1-15,21-21 0,-21 22 0,21-22 16,0 21-16,0-21 0,0 0 16,0 1-16,0-1 0,0 0 0,0 0 15,21 0-15,0-21 0,0 21 16,0-21-16,1 0 0,-1 0 16,0 0-16,0 0 0,0-21 0,0 21 15,22-21-15,-22 0 0,0 0 16,0 0-16,0-1 0,1 1 0,-22-21 15,21 21-15,0-22 0,-21 1 16,0 21-16,0-21 0,0-1 0,0 1 16,0 21-16,0-22 0,0 22 0,0 0 15,0 0-15,0 0 0,0 42 32,0 0-32,0 0 0,0 0 15,0 22-15,0-22 0,-21 21 0,21-21 16,0 22-16,-21-22 15,21 21-15,0-21 0,0 1 0,0 20 0,0-21 16,0 0-16,0 0 0,0 1 16,0-1-16,0 0 0,21 0 15,0-21-15,0 0 0,0 0 16,0 0-16,1 0 0,-1 0 16,0 0-16,0 0 0,0 0 0,0-21 15,-21 0-15,22 21 0,-1-21 16,-21-1-16,0 1 0,21 0 0,-21 0 15,21 21-15,-21-21 0,0 0 0,0 42 47,0 0-47,0 0 0,0 0 16,0 0-16,0 1 16,0-1-16,0 0 15,21-21-15,-21 21 0,21-21 16,1 0-16,-1 0 0,0 0 15,0 0-15,0 0 0,0 0 16,1-21-16,-1 21 0,-21-21 16,0 0-16,21-1 0,-21 1 0,0 0 15,0 0-15,0 0 0,0 0 0,0-1 16,0 1-16,0 0 0,-21 21 16,21-21-16,-21 21 0,-1 0 0,1 0 15,0 0-15,0 0 0,21 21 16,-21 0-1,42-21 17</inkml:trace>
  <inkml:trace contextRef="#ctx0" brushRef="#br0" timeOffset="150504.13">10054 16891 0,'0'21'47,"-21"0"-32,21 1-15,0-1 16,-21 0-16,0 0 0,21 0 15,-22 0-15,22 1 0,0-1 16,0 0-16,-21 0 0,21 0 16,0 0-16,-21-21 0,21 22 0,0-1 15,-21-21-15,21 21 0,0-42 47,0 0-31,0-1-16,0 1 0,21 0 0,0 0 15,0 0-15,-21 0 0,22-22 16,-1 22-16,-21-21 0,21 21 0,0-22 16,-21 22-16,21-21 0,-21 21 0,21-1 15,-21 1-15,22 21 16,-1 0-16,0 0 0,-21 21 16,21 1-16,-21-1 15,21 0-15,0 0 0,-21 0 16,0 22-16,0-22 0,22 0 0,-22 0 15,21 0-15,-21 0 0,0 1 0,0-1 16,0 0-16,0 0 0,0 0 16,0 0-16,0 1 0,0-1 15,0 0-15,-21-21 16,-1 0 0</inkml:trace>
  <inkml:trace contextRef="#ctx0" brushRef="#br0" timeOffset="150692.01">9991 17145 0,'21'21'32,"0"-21"-17,0 0-15,0 0 0,0 0 0,22 0 16,-1 0-16,0 0 0,-20 0 15,20 0-15,0 0 0,22-21 16,-22 21-16,0-21 0,1 0 0</inkml:trace>
  <inkml:trace contextRef="#ctx0" brushRef="#br0" timeOffset="152304.43">11790 14224 0,'-21'0'15,"21"-21"1,-22 0-1,22 0 1,0-1 0,0 1-1,22 0-15,-1 21 0,0 0 16,0-21-16,0 21 0,0 0 0,1 0 16,20 0-16,-21 0 0,21 0 15,1 0-15,-22 0 0,21 0 0,1 0 16,-22 21-16,21 0 0,-21 22 0,0-22 15,1 21-15,-1 0 0,-21 1 0,0-1 16,0 0-16,0 22 0,0-22 16,-21 1-16,-22 20 0,22-21 0,-21 1 15,-1 20-15,1-20 0,-21-1 16,20 0-16,-20 1 0,20-1 0,1 0 16,0 1-16,-1-1 0,22 0 15,-21 1-15,21-1 0,0 0 0,21 1 16,0-1-16,0 0 0,0 1 0,0-22 15,0 21-15,21-21 0,-21 22 0,42-22 16,-21 0-16,22 0 0,-22 0 0,21 0 16,0-21-16,1 22 0,-1-1 15,0-21-15,-20 0 0,20 21 0,0-21 16,-21 0-16,1 0 0,-1 0 0,0 0 16,-21 21-1,-21-21 1,0 21-16,-22 0 0,22-21 0,-21 22 15,21-1-15,-22 21 0,1-21 0,21 0 16,-22 22-16,1-22 0,21 21 0,0 1 16,-22-22-16,22 21 0,21 0 15,0-20-15,0 20 0,0 0 0,0 1 16,0-1-16,0-21 0,43 21 0,-22 1 16,0-1-16,21 0 0,1 1 0,-1-1 15,21 0-15,-20 1 0,20-1 0,-20 0 16,20 1-16,-21-22 0,1 21 15,-1-21-15,0 22 0,-20-22 16,-22 0-16,0 0 0,0 0 0,-43 1 16,22-1-16,0-21 0,-21 21 15,-1-21-15,22 21 0,-21 0 0,-1-21 16,1 21-16,21-21 0,-21 22 16,20-22-16,1 0 0,-21 0 0,21 21 15,0-21-15,-1 0 0,1 0 0,0 0 16,0-21-16,21-1 0,-21 1 15,21 0-15,0 0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2:40:39.3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3556 3493 0,'21'0'32,"-21"-22"-32,21 22 15,-21-21 32,21 21-31,-21-21-16,22 21 0,-22-21 15,0 0-15,21 0 0,0-1 0</inkml:trace>
  <inkml:trace contextRef="#ctx0" brushRef="#br0" timeOffset="1341.27">3704 3090 0,'0'-21'0,"0"0"15,0 0 1,0 0 0,-21 21-16,21-21 15,0 42 63,0 0-78,0 0 16,0 0-16,0 0 0,0 1 16,0-1-16,0 21 0,0-21 0,0 0 15,0 22-15,0-22 0,0 0 16,0 21-16,0-20 0,0 20 0,0-21 16,0 0-16,0 22 0,0-22 15,0 21-15,21-21 0,-21 22 0,0-22 16,0 0-16,0 21 0,0-21 0,0 1 15,0-1-15,0 21 16,0-21-16,0 0 0,0 1 0,0-1 16,0 0-16,0 0 0,0 0 15,0 0-15,0 1 0,0-1 16,0 0-16,0 0 0,0 0 16,0 0-16,0 1 15,-21-22 1,21-22 46,0 1-62,0 0 16,0 0-16,0 0 0,0 0 0,0-1 16,0 1-16,0 0 0,0 0 15,0 0-15,0 0 0</inkml:trace>
  <inkml:trace contextRef="#ctx0" brushRef="#br0" timeOffset="4600.45">3704 3133 0,'-21'0'0,"21"-21"16,-21 21-1,0 0 1,21-22-16,-22 22 31,1-21-15,21 0 77,21 21-93,1 0 16,-1 0-16,0 0 16,0 0-16,0 0 0,0 0 15,1 0-15,-1 0 16,-21-21-16,21 21 0,0 0 0,0 0 16,0 0-16,1 0 0,-1 0 0,0 0 15,0 0-15,0 0 0,0 0 16,1 0-16,-1 0 0,0 0 0,0 0 15,0 0-15,0 0 0,1 0 16,-1 0-16,0 0 0,0 0 0,0 0 16,22 0-16,-22 0 0,21 0 0,-21 0 15,22 0-15,-22 0 0,21 0 16,0 0-16,-20 0 0,20 0 16,0 0-16,-21 0 0,22 0 0,-22 0 15,21-21-15,1 21 0,-22 0 16,21 0-16,0 0 0,-20 0 0,20 0 15,-21-21-15,21 21 0,1 0 16,-22 0-16,21 0 0,-21 0 0,22 0 16,-1 0-16,-21-22 0,22 22 0,-22 0 15,21 0-15,-21 0 0,22 0 16,-1 0-16,-21 0 0,21 0 0,1 0 16,-22 0-16,21 0 0,-21 0 0,22 0 15,-22 0-15,21 0 0,-21 0 16,22 0-16,-22 0 0,0 0 15,21 0-15,-20 0 0,-1 0 0,0 0 16,21 0-16,-21 0 0,1 0 16,-1 0-16,0 0 0,21 0 0,-21 0 15,1 0-15,-1 0 0,0 0 16,21 0-16,-21 0 0,1 0 0,-1 0 16,21 0-16,-21 0 0,0 0 0,1 0 15,-1 0-15,21 0 0,-21 0 16,0 0-16,1 0 0,-1 0 0,0 0 15,0 0-15,0 0 0,22 0 0,-22 0 16,0 0-16,0 0 16,0 0-16,0 0 0,1 0 0,20 0 0,-21 0 15,0 0-15,22 0 0,-22 0 16,21 0-16,-21 0 0,22 0 16,-22 0-16,21 0 0,-21 0 0,22 0 15,-22 0-15,21 0 0,-21 0 0,22 0 16,-22 0-16,21 0 0,-21 0 15,0 0-15,22 0 0,-22 0 0,0 0 16,0 0-16,0 0 0,22 0 0,-22 0 16,0 0-16,21 0 0,-20 0 15,-1 0-15,21 0 0,-21 0 0,0 0 16,22 0-16,-22 0 0,21 0 16,1 0-16,-22 0 0,21 0 15,0 0-15,-20 0 0,20 0 0,0 0 16,1 0-16,-22 0 0,21 0 0,-21 0 15,22 0-15,-22 0 0,21 0 16,-21 0-16,22 0 0,-22 0 0,21 0 16,-21 0-16,22 0 0,-1 0 0,-21 0 15,21 0-15,-20 0 0,20 0 16,0 0-16,-21 0 0,1 0 0,20 0 16,0 0-16,-21 0 0,22 0 0,-1 0 15,-21 0-15,22 0 0,-1 0 16,-21 0-16,21 0 0,-20 0 15,20 0-15,0 0 0,-21 0 0,22 0 0,-22 0 16,21 0-16,1 0 16,-22 0-16,21 0 0,0 0 0,-20 0 15,20 0-15,-21 0 0,21 0 0,1 0 16,-22 0-16,21 0 0,1 0 16,-22 0-16,21 0 0,0 0 0,1 0 15,-1 0-15,-21 0 0,43 0 0,-22 0 16,0 0-16,22 0 0,-22 0 15,1 0-15,-1 0 0,0 0 0,1 0 16,-1 22-16,0-22 0,1 0 0,-1 0 16,0 0-16,1 0 0,-1 0 15,0 0-15,1 0 0,20 0 16,-21 21-16,1-21 0,-1 0 0,0 0 16,1 0-16,-1 0 0,0 0 0,1 0 15,-1 0-15,0 0 0,1 0 16,-1 0-16,0 0 0,-20 0 0,20 0 15,-21 0-15,21 0 0,-20 0 0,-1 21 16,0-21-16,0 0 0,21 0 16,-20 0-16,-1 0 0,0 0 0,0 0 15,0 0-15,0 0 0,1 0 0,20 0 16,-21 0-16,0 0 0,0 0 0,1 0 16,20 0-16,-21 0 15,0 0-15,0 0 0,1 0 0,-1 0 16,0 0-16,0 0 0,0 0 0,0 0 15,1 0 1,-1 0-16,-21 21 63,0 0-48,0 0 1,0 1-1,-21-1-15,21 0 16,-22 0-16,22 0 0,0 0 16,0 1-16,0-1 15,0 0-15,0 0 0,0 0 0,0 22 16,0-22-16,0 0 0,0 0 0,0 0 16,0 0-16,0 1 0,0-1 15,0 0-15,0 0 0,0 0 0,0 0 16,-21 1-16,21-1 0,0 0 15,0 0-15,-21 0 0,21 0 0,0 1 16,0-1-16,0 0 16,0 0-16,0 0 0,0 0 15,-21-21-15,21 22 0,0-1 16,0 0 0,-21-21-16,21 21 15,0 0 1,-21-21-16,-1 21 15,1-21 1,0 0 0,0 0-16,0 0 15,0 0-15,-1 0 0,1 0 16,0 22-16,0-22 0,0 0 16,0 0-16,-1 0 0,-20 0 15,21 0-15,0 0 0,-22 0 0,22 0 16,0 0-16,-21 0 0,21 0 15,-1 0-15,-20 21 0,21-21 0,-21 0 16,20 0-16,-20 0 0,0 0 0,-1 0 16,1 0-16,0 0 0,-22 0 0,22 0 15,0 0-15,-22 0 0,22 0 16,-22 0-16,22 0 0,0 0 0,-1 0 16,1 0-16,0 0 0,-1 0 0,1 0 15,0 0-15,-1 0 0,-20 0 0,20 0 16,1 0-16,0 0 15,-1 0-15,-20 0 0,21 0 0,-22 0 16,22 0-16,-22 0 0,22 0 0,-22 0 16,1 0-16,21 0 0,-1 0 15,-20 0-15,20 0 0,1 0 0,0 0 16,-1 0-16,22 0 0,-21 0 0,0 0 16,20 0-16,-20 0 0,0 0 0,21 0 15,-22 0-15,1 0 0,0 21 16,-1-21-16,22 0 0,-21 0 0,-22 0 15,22 0-15,0 0 0,-1 0 0,1 0 16,-22 0-16,22 0 0,0 0 16,-1 0-16,1 0 0,0 0 15,-1 0-15,1 0 0,21 0 0,-21 0 16,-1 0-16,1 0 0,0 0 16,-1 0-16,1 0 0,-22 0 0,22 0 15,0 0-15,-1 0 0,-20 0 0,21 0 16,-22 0-16,22 0 0,-1 0 0,1 0 15,0 0-15,-1 0 0,1 0 16,0 0-16,-1 0 0,1 0 0,-21 0 16,41 0-16,-20 0 0,0 0 0,-1 0 15,1 0-15,0 0 0,-1 0 16,1 0-16,-21 0 0,20 0 0,1 0 16,0 0-16,-1 0 0,22 0 15,-21 0-15,-1 0 0,22 0 16,-21 0-16,21 0 0,-22 0 0,22 0 15,0-21-15,-21 21 0,21 0 0,-22 0 16,22 0-16,-21 0 0,21-21 16,-22 21-16,22 0 0,-21 0 0,-1 0 15,1 0-15,21 0 0,-21 0 0,-1 0 16,1 0-16,0 0 0,20 0 16,-20 0-16,21 0 0,-21 0 0,-1-22 15,22 22-15,-21 0 0,-1 0 16,1 0-16,0 0 0,-1 0 0,1 0 15,21 0-15,-21 0 0,-1 0 0,1 0 16,21 0-16,-22 0 16,22 0-16,-21 0 0,21 0 0,0 0 15,-22 0-15,22 0 0,0 0 0,0 0 16,0 0-16,-1 0 0,1 0 16,0 0-16,0 0 0,0 0 0,0 0 15,-1 0-15,1 0 0,0 0 16,0 0-16,0 0 0,0 0 0,-1 0 15,-20 0-15,21 0 0,-21 0 0,20 0 16,-20 0-16,21 0 0,-21 0 16,20 0-16,-20 0 0,21-21 15,-21 21-15,20 0 0,-20 0 0,21 0 16,-21 0-16,20 0 0,-20 0 16,21 0-16,0 0 0,-22 0 0,22 0 15,0 0-15,0 0 0,0 0 16,0 0-16,-1 0 0,-20 0 0,21 0 15,0 0-15,0 0 0,-1 0 0,1 0 16,0 0-16,0 0 0,0 0 16,0 0-16,-22 0 0,22 0 0,0 0 15,0 0-15,0 0 0,-1 0 16,1 0-16,0 0 0,0 0 0,0 0 16,0 0-16,21 21 0,-22-21 31,1 0 47,21 22-78</inkml:trace>
  <inkml:trace contextRef="#ctx0" brushRef="#br0" timeOffset="5752.3">4127 3239 0,'0'21'31,"0"0"-31,0 0 0,0 0 0,0 22 16,0-22-16,0 21 0,0-21 15,0 22-15,0-22 0,0 0 0,0 21 16,0-21-16,0 1 0,0-1 0,0 0 16,0 0-16,0 0 0,0 0 15,0 1-15,22-22 31,-1 0-31</inkml:trace>
  <inkml:trace contextRef="#ctx0" brushRef="#br0" timeOffset="6152.07">4360 3366 0,'0'21'16,"0"0"-16,0 0 0,0 0 0,21 0 16,-21 1-16,0-1 0,0 21 15,0-21-15,0 0 0,22 1 16,-1-1-16,0-21 0,0 21 16,0-21-16,0 0 15,1 0-15,-1 0 0,0 0 0,21 0 16,-21 0-16,1 0 0,-1-21 15,0 0-15,21-1 0,-21 22 0,1-21 16,-22 0-16,21 0 0,-21-21 0,0 20 16,0 1-16,0 0 0,0 0 15,0-21-15,-21 20 0,-1 1 0,1 0 16,-21 0-16,21 0 0,-22 0 16,22 21-16,0 0 0,-21 0 0,21 0 15,-1 0-15,1 0 0,0 0 0,0 0 16,21 21-1,0 0 1,21-21-16,0 0 0,0 0 16,1 0-16,-1 0 0</inkml:trace>
  <inkml:trace contextRef="#ctx0" brushRef="#br0" timeOffset="6420.14">5313 2921 0,'0'0'0,"0"21"16,0 0-1,-21 1-15,-1-1 0,1 0 16,21 21-16,0 1 0,-21-1 0,0 0 16,0 22-16,21-22 0,0 22 0,-21-1 15,21-21-15,-22 22 0,22-22 16,0 1-16,0 20 0,-21-42 0,21 22 15,0-1-15,0-21 0,0 21 0,0-20 16,0-1-16,0 0 0,0 0 16,21-21-1,1 0-15</inkml:trace>
  <inkml:trace contextRef="#ctx0" brushRef="#br0" timeOffset="6932.84">5546 3408 0,'0'0'0,"0"-21"16,-22 21-16,22-43 16,-21 43-16,21-21 0,0 0 0,0 0 15,21 21-15,1 0 16,-1 0-16,0 0 15,0 0-15,0 0 0,0 21 0,1 0 16,-1 0-16,0 1 0,0 20 16,0-21-16,-21 0 0,0 0 0,0 22 15,0-22-15,0 0 0,-21 0 0,0 0 16,0 1-16,0-1 0,-22 0 16,22 0-16,-21 0 0,21-21 0,-1 21 15,-20-21-15,21 0 0,0 0 0,0 0 16,-1 0-1,22-21-15,0 0 0,0 0 16,0 0-16,0 0 0,22-1 16,-1 1-16,-21 0 15,21 0-15,-21 0 0,21 21 0,0 0 16,0 0-16,1 0 0,-1 21 16,0 0-16,0-21 15,-21 21-15,21 0 0,-21 1 0,21-1 16,-21 0-16,22 0 0,-22 0 15,21-21-15,-21 21 0,21-21 16,0 0-16,0 0 16,0 0-16,1 0 0,-1 0 15,0 0-15,0-21 0,-21 0 16,21 21-16</inkml:trace>
  <inkml:trace contextRef="#ctx0" brushRef="#br0" timeOffset="7292.16">6075 3387 0,'0'21'16,"-21"0"-16,-1-21 0,22 21 15,-21 0-15,21 1 0,0-1 0,-21 0 16,21 0-16,0 43 16,0-43-16,0 0 15,0 0-15,21-21 0,0 0 16,1 0-16,-1 0 0,0 0 15,0 0-15,0 0 0,0 0 16,1-21-16,-1 21 0,-21-21 0,21 0 16,0-1-16,0 1 0,-21 0 15,0 0-15,0 0 0,0 0 0,0-1 16,0 1-16,0-21 0,0 21 0,-21 0 16,21-1-16,-21 1 0,0 0 15,0 21-15,-1 0 0,1 0 0,0 0 16,0 0-16,0 0 0,0 0 0,-1 0 15,1 21-15,21 0 0,-21 1 16,21-1-16,21-21 31</inkml:trace>
  <inkml:trace contextRef="#ctx0" brushRef="#br0" timeOffset="7595.98">6646 3048 0,'0'-21'16,"0"42"-1,-21 0-15,21 0 16,0 1-16,0 20 0,-21-21 0,21 21 16,-21 22-16,21-22 0,0 1 15,0 20-15,-21-21 0,-1 22 16,22-22-16,-21 22 0,21-22 0,0 0 15,-21 1-15,21-22 0,0 21 0,-21-21 16,21 22-16,0-22 0,0 0 16,0 0-16,0 0 0,0 1 15,0-44 17,0 1-32,0 0 15,0 0-15,0 0 0</inkml:trace>
  <inkml:trace contextRef="#ctx0" brushRef="#br0" timeOffset="11060.43">1651 5694 0,'0'0'0,"0"-21"0,0 0 16,-21 21-16,21-22 0,0 1 16,-21 0-16,21 0 15,0 0-15,0 0 0,21-1 16,0 1-16,0 21 0,-21-21 16,21 21-16,0 0 0,1 0 0,-1 0 15,0 0-15,0 0 0,0 0 16,0 0-16,1 21 0,-1 22 0,0-22 15,0 21-15,0 0 0,0 22 16,1-1-16,-22-20 0,21 20 0,-21 1 16,21-22-16,-21 22 0,0-22 15,0 0-15,0 1 0,0-1 16,0 0-16,0-21 0,0 1 16,0-1-16,0 0 0,0 0 0,21-21 31,-21-21-16,21 0-15,-21 0 0,0-1 0,21-20 16,1 21-16,-22-21 0,21-1 16,0 1-16,0-22 0,0 1 0,0 21 15,1-43-15,-1 21 0,0 1 16,0-1-16,0 22 0,22-21 16,-22 20-16,0 1 0,-21 0 0,21-1 15,-21 22-15,0 0 0,21 0 16,-21 42-1,0 0 1,0 0-16,0 0 0,-21 1 16,21-1-16,0 21 0,-21-21 0,21 22 15,0-22-15,0 0 0,0 21 0,0-21 16,0 22-16</inkml:trace>
  <inkml:trace contextRef="#ctx0" brushRef="#br0" timeOffset="11405.24">2603 6160 0,'22'0'0,"-44"0"0,65 0 16,-22 0-16,0 0 16,0-22-16,0 22 0,1-21 15,-1 0-15,0 0 0,0 0 16,-21 0-16,0-1 0,0 1 0,0 0 15,0 0-15,0 0 0,0 0 0,-21 21 32,0 0-32,0 0 0,-22 0 0,22 21 15,0 21-15,-21-21 0,20 0 16,1 22-16,0-22 0,0 0 16,21 21-16,0-20 0,0-1 15,0 21-15,0-21 0,0 0 16,0 1-16,21-22 0,0 0 0,0 21 15,22-21-15,-22 0 0,21 0 16,-21 0-16,22 0 0,-22-21 0,21-1 16,-21 1-16,22 21 0</inkml:trace>
  <inkml:trace contextRef="#ctx0" brushRef="#br0" timeOffset="11644.1">3175 5927 0,'0'-21'0,"0"42"0,-21-42 15,0 21 1,-1 21-16,1 0 0,0 0 16,0 0-16,21 0 0,-21 1 15,21-1-15,-21 21 0,21-21 0,0 0 16,0 1-16,0 20 0,0-21 0,0 0 16,0 0-16,0 1 15,21-1-15,0 0 0,0-21 16,0 0-16,0 0 0,1 0 15,-1 0-15,0 0 0,0 0 16,0-21-16,0 0 0,1 21 0,20-22 16</inkml:trace>
  <inkml:trace contextRef="#ctx0" brushRef="#br0" timeOffset="11915.94">3725 5376 0,'0'0'0,"0"-21"0,0 0 0,-21 21 16,0 0 0,0 21-16,21 0 0,0 22 15,0-22-15,-21 21 0,21 22 16,-22-22-16,1 22 0,21-1 0,-21-21 16,21 22-16,-21-1 0,0-20 0,21 20 15,0-20-15,-21-1 0,21 0 16,-22-21-16,22 22 0,-21-22 0,21 0 15,0 0-15,0 0 0,0 1 16,21-22 0,1 0-16,-1 0 0,0-22 0,0 1 15,0 0-15</inkml:trace>
  <inkml:trace contextRef="#ctx0" brushRef="#br0" timeOffset="12284.73">3873 5863 0,'-21'21'16,"0"1"-16,21-1 0,-21 0 16,0 0-16,21 0 0,-21 0 15,21 1-15,0-1 0,0 21 0,0-21 16,0 0-16,0 1 0,0-1 16,21 0-16,0-21 0,0 0 15,0 0-15,0 0 0,1 0 0,20 0 16,-21 0-16,0 0 0,0 0 15,1 0-15,-1-21 0,0 0 16,0-1-16,0 22 0,0-21 0,-21 0 16,0 0-16,0 0 0,0-22 15,0 22-15,0 0 0,0 0 0,0 0 16,-21 0-16,0-1 0,0 1 0,0 21 16,0 0-16,-22 0 0,22 0 15,0 0-15,0 21 0,0 1 0,-1-1 16,1-21-16,21 21 0,0 0 0,0 0 15,0 0-15,0 1 0,21-1 16,1-21-16,-1 0 0,0 0 16,0 0-16,0 0 0,0 0 0</inkml:trace>
  <inkml:trace contextRef="#ctx0" brushRef="#br0" timeOffset="12656.52">4339 5863 0,'0'0'0,"0"21"47,0 1-32,0-1-15,21 0 0,0 0 0,-21 0 16,22 0-16,-22 22 0,21-22 16,-21 0-16,0 0 0,0 0 0,0 1 15,0-1-15,0 0 0,0 0 16,0 0-16,0 0 0,0 1 15,0-44 17,0 1-17,0 0-15,0 0 0,0 0 16,0 0-16,0-1 0,0 1 0,0-21 16,21 21-16,0-22 0,0 1 0,-21 21 15,21-21-15,1 20 0,-1 1 16,0-21-16,0 21 0,0 21 0,0-21 15,-21-1-15,22 1 0,-1 21 16,-21-21-16</inkml:trace>
  <inkml:trace contextRef="#ctx0" brushRef="#br0" timeOffset="12864.4">3535 5715 0,'0'0'0,"-21"0"0,42 0 31,0-21-31,21 21 16,-21 0-16,22-21 0,-1 21 16,0-21-16,1 21 0,-1-22 0,0 22 15,1 0-15,-22-21 0,21 21 0,-21 0 16,22 0-16,-22-21 0,0 21 15</inkml:trace>
  <inkml:trace contextRef="#ctx0" brushRef="#br0" timeOffset="13621.51">5673 5906 0,'0'-22'16,"0"1"-16,0 0 15,0 0-15,21 21 31,0 21-31,-21 0 0,21 0 16,-21 1-16,21-1 0,-21 0 0,21 21 16,-21-21-16,22 22 0,-22-22 15,0 21-15,0-21 0,0 1 0,0 20 16,21-21-16,-21 0 0,0 0 16,0 1-16,21-22 31,0 0-16,0-22-15,-21 1 0,21 0 0,1 21 16,-22-21-16,21 0 0,0 0 16,0-1-16,-21-20 0,21 21 0,0 0 15,1-22-15,-1 22 0,-21-21 0,21 21 16,0 0-16,0-22 0,0 22 16,1 0-16,-22 0 0,21 0 0,0 21 15,-21-22-15,21 22 0,0-21 0,0 21 16,1 0-16,-1 0 15,0 0-15</inkml:trace>
  <inkml:trace contextRef="#ctx0" brushRef="#br0" timeOffset="13838.39">6858 5927 0,'0'0'0,"0"21"31,21-21-15,0 0-1,0 0-15,1 0 16,-44 21 15</inkml:trace>
  <inkml:trace contextRef="#ctx0" brushRef="#br0" timeOffset="13972.31">6710 6096 0,'0'0'0,"0"21"0,-21 0 0,21 1 16,0-1-1,21-21-15,0 0 16,0 0-16,0 0 0,0 0 16,22 0-16,-22 0 0,0 0 0,21-21 15,-20-1-15,20 22 0,-21-21 0</inkml:trace>
  <inkml:trace contextRef="#ctx0" brushRef="#br0" timeOffset="14679.83">8022 5800 0,'0'0'0,"0"-21"0,0-1 15,0 44 17,0-1-32,0 0 0,0 0 0,0 21 15,0-20-15,0-1 0,0 21 0,0-21 16,0 22-16,0-22 0,0 0 15,0 0-15,0 21 0,0-20 0,0-1 16,0 0-16,0 0 0,0 0 16,0-42 15,0 0-31,0 0 16,0 0-16,0-1 15,0 1-15,0 0 0,0-21 16,0 21-16,21-22 0,0 22 0,1-21 15,-22-1-15,21 1 0,21 0 0,-21 21 16,0-22-16,22 22 0,-22 0 0,21 0 16,-21 21-16,22 0 0,-1 0 15,0 0-15,-20 21 0,20 0 0,0 0 16,-21 0-16,1 22 0,-1-22 0,0 21 16,-21-21-16,0 22 0,0-22 15,0 0-15,0 21 0,0-20 0,-21-1 16,0 0-16,-1 0 0,1 0 0,21 0 15,-21-21-15,0 22 16,42-44 15,0 22-31,-21-21 16,21 0-16</inkml:trace>
  <inkml:trace contextRef="#ctx0" brushRef="#br0" timeOffset="15021.41">8805 5969 0,'21'0'16,"1"0"-16,-1 0 15,0 0-15,0 0 0,0 0 16,22 0-16,-22 0 0,21-21 0,0 0 16,1 21-16,-1-21 0,0-1 15,1 22-15,-22-21 0,0 0 0,0 21 16,0-21-16,-21 0 0,0 0 0,0-1 15,-21 22-15,0 0 16,-21 0-16,21 0 0,-22 0 16,1 0-16,0 22 0,-1-1 0,22 0 15,-21 0-15,-1 0 0,22 22 0,0-22 16,0 0-16,0 21 0,21-21 16,-21 1-16,21-1 0,0 0 15,0 0-15,0 0 0,21 0 0,0 1 16,21-22-16,-21 0 0,22 0 0,-1 0 15,0 0-15,1 0 0,-1 0 16,0 0-16,1-22 0,-1 1 0,0 21 16</inkml:trace>
  <inkml:trace contextRef="#ctx0" brushRef="#br0" timeOffset="15528.12">9800 5800 0,'0'0'0,"0"-21"0,-21 42 31,21 0-31,-21 0 0,21 0 16,0 0-16,-21 1 0,-1-1 16,22 0-16,-21 0 0,21 0 0,0 0 15,0 1-15,0-1 0,0 0 0,0 0 16,0 0-16,21-21 47,1 0-47,-22-21 0,21 21 0,0-21 15,-21 0-15,21 21 0,0-21 16,-21-1-16,21 1 0,1 21 16,-1 0-1,0 0 1,-21 21-16,0 1 16,0-1-16,0 0 0,0 0 15,21 0-15,-21 0 0,21 1 0,0-22 16,1 21-16,-22 0 0,42-21 0,-21 0 15,0 0-15,0 0 0,1 0 16,20 0-16,-21 0 0,21 0 0,-20 0 16,20-21-16,-21 0 0,21 21 0,-20-22 15,-1 1-15,0 0 0,21 0 0,-21 0 16,1 0-16,-22-22 16,0 22-16,21-21 0,-21 21 0,0-22 0,0 1 15,0 21-15,0 0 0,-21-22 0,-1 43 16,22-21-16,-21 0 0,0 21 15,0 0-15,0 0 0,0 0 16,-1 0-16,1 0 0,0 0 16,21-21-16</inkml:trace>
  <inkml:trace contextRef="#ctx0" brushRef="#br0" timeOffset="16004.85">11451 5482 0,'21'-21'0,"-42"42"0,42-63 0,0 21 0,1 0 16,-22-1-16,0 1 16,21 21-16,0 0 0,0 0 15,0 21-15,0 1 0,1-1 16,-1 0-16,0 21 0,0 1 15,0-1-15,0 0 0,1 1 0,-1-1 16,0 21-16,-21-20 0,21-1 0,0 0 16,-21 1-16,21-1 0,-21-21 0,0 0 15,0 22-15,22-22 0,-22 0 16,0 0-16,0 0 0,0 1 16,0-44 15,0 1-16,0-21-15,0 21 0,21 0 16</inkml:trace>
  <inkml:trace contextRef="#ctx0" brushRef="#br0" timeOffset="16236.72">12234 5334 0,'0'0'0,"21"-42"0,1-1 16,-1 22-16,-21 0 0,0 0 15,0 42 1,0 21-16,0-20 0,-21 20 15,-1 0-15,1 1 0,-21-1 16,21 21-16,0-20 0,-22 20 0,1 1 16,21-1-16,-22-20 0,22 20 15,-21-21-15,21 1 0,0-1 0,-22-21 16,22 22-16,21-22 0,0 0 0,-21 0 16,21 0-16,0 0 15,21-21-15,0 0 16,22-21-16,-22 0 0</inkml:trace>
  <inkml:trace contextRef="#ctx0" brushRef="#br0" timeOffset="16592.5">12319 5884 0,'0'0'0,"0"22"0,21-22 16,-21 21-16,21-21 0,0 0 15,1 0-15,-1 0 0,0 0 16,0 0-16,0 0 0,0 0 16,1-21-16,-1 21 0,21-22 0,-21 22 15,0-21-15,1 0 0,-22 0 16,0 0-16,0 0 0,0-1 16,0 1-16,-22 21 15,1 0-15,0 0 0,0 0 16,0 0-16,-22 0 0,22 21 0,0 1 15,-21-1-15,21 0 0,-1 0 0,1 0 16,0 0-16,0 1 0,21-1 16,0 0-16,0 0 0,0 0 0,0 0 15,0 1-15,0-1 0,21-21 0,-21 21 16,21-21-16,0 0 0,22 0 0,-22 0 16,0 0-16,21 0 0,-20 0 0,-1 0 15,21 0-15</inkml:trace>
  <inkml:trace contextRef="#ctx0" brushRef="#br0" timeOffset="16840.37">13144 5715 0,'0'0'0,"0"-21"0,0 0 0,0 0 16,0-1-16,-21 1 0,0 21 16,0 0-16,0-21 0,0 21 15,-1 0-15,1 21 0,0 0 0,0 1 16,0-1-16,21 21 0,-21-21 15,-1 0-15,22 22 0,-21-1 0,21-21 16,0 22-16,0-22 0,0 21 0,0-21 16,0 0-16,0 1 0,0-1 0,0 0 15,21 0-15,1-21 0,-22 21 0,42-21 16,-21 0-16,0 0 16,0 0-16,1 0 0,-1 0 0,21 0 15,-21 0-15,22-21 0</inkml:trace>
  <inkml:trace contextRef="#ctx0" brushRef="#br0" timeOffset="17145.2">13949 5017 0,'0'0'0,"-64"-64"15,43 64 1,0 0-16,0 0 0,0 0 0,21 21 15,-22 0-15,1 1 0,0 20 0,0 0 16,0 1-16,21-1 0,-21 21 16,-1 1-16,22-22 0,0 22 0,-21-1 15,0 1-15,21-1 0,-21 1 0,21-22 16,0 22-16,0-22 0,0 0 0,0 1 16,0-22-16,0 21 0,0-21 15,0 0-15,0 1 0,0-1 0,0 0 16,21-21-1,0 0 1,0-21-16,1 21 0,-1-21 16</inkml:trace>
  <inkml:trace contextRef="#ctx0" brushRef="#br0" timeOffset="17511.99">14033 5630 0,'0'22'0,"-21"-22"15,21 21-15,-21 0 0,0 0 0,0 21 16,0-20-16,-1-1 0,22 0 0,0 0 16,-21 21-16,21-20 15,0-1-15,-21 0 0,21 0 0,0 0 16,0 0-16,21-21 16,0 22-16,1-22 0,-1 0 0,0 0 15,0 0-15,21 0 0,-20 0 0,-1-22 16,0 22-16,21-21 0,-21 0 15,1 0-15,-1 0 0,0 0 0,0-1 16,0 1-16,-21 0 0,0-21 0,0 21 16,0-1-16,0-20 0,0 21 15,0 0-15,0 0 0,0-1 0,-21 22 16,0 0-16,0-21 0,0 21 0,-1 0 16,1 0-16,0 0 0,0 0 15,0 21-15,0-21 0,21 22 16,0-1-16,0 0 0,0 0 15,0 0-15,0 0 0,21 1 16,0-22-16</inkml:trace>
  <inkml:trace contextRef="#ctx0" brushRef="#br0" timeOffset="17904.75">14499 5694 0,'0'0'0,"0"-42"15,21 20-15,0 22 16,1 0 0,-1 0-16,0 0 15,0 22-15,-21-1 0,21 0 0,0 0 16,-21 0-16,0 22 0,22-22 0,-22 21 16,0-21-16,0 0 0,0 22 15,0-22-15,0 0 0,0 0 0,0 22 16,-22-43-16,22 21 0,0 0 0,0 0 15,-21-21-15,0 0 16,21-21 15,0 0-31,0 0 16,0-1-16,21 1 0,0 0 0,1-21 16,-22-1-16,21 22 0,0-21 0,0 0 15,0-1-15,0 1 0,1 0 16,-1-1-16,0 22 0,0-21 0,0 21 15,0-1-15,1 22 0,-1-21 0</inkml:trace>
  <inkml:trace contextRef="#ctx0" brushRef="#br0" timeOffset="18160.37">13441 5461 0,'0'-21'0,"0"42"0,0-63 0,21 21 16,0-1-16,0 22 0,0-21 15,1 0-15,20 21 0,-21-21 16,21 21-16,1 0 0,-1-21 0,0 21 15,1 0-15,-1-21 0,0 21 0,1 0 16,-22 0-16,21-22 16,1 22-16,-22 0 0,21 0 0,0 0 15</inkml:trace>
  <inkml:trace contextRef="#ctx0" brushRef="#br0" timeOffset="18500.16">15769 5186 0,'0'0'0,"0"-21"0,0 0 15,0-1-15,-21 22 16,0 22-1,0-1-15,-1 0 0,22 0 0,-42 21 16,21 1-16,0-1 0,0 0 16,-1 22-16,-20-1 0,21-20 0,0 20 15,0 1-15,-1-1 0,1-20 0,0 20 16,21-21-16,0 1 0,0-1 0,0-21 16,0 22-16,21-22 15,0 0-15,1 0 0,-1 0 0,21 0 16,-21-21-16,22 0 0,-1 0 0,0 0 15,1 0-15,20 0 0,-21 0 0</inkml:trace>
  <inkml:trace contextRef="#ctx0" brushRef="#br0" timeOffset="18913.45">16743 5101 0,'0'0'0,"0"-21"0,0 0 0,21 0 15,0 21 1,0 0-16,0 0 0,1 21 15,-1 0-15,0 0 0,0 0 16,0 1-16,0 20 0,-21 0 0,22-21 16,-1 22-16,0-1 0,-21 22 15,0-22-15,0 0 0,0 22 0,0-22 16,0 22-16,0-22 0,0 0 0,0 1 16,0-1-16,-21 0 0,0 1 15,-1-22-15,1 0 0,0 0 0,0 21 16,0-42-16,0 22 0,-1-1 0,1-21 15,0 0-15,21 21 0,0-42 32,21 21-32,0-21 0,1-1 15</inkml:trace>
  <inkml:trace contextRef="#ctx0" brushRef="#br0" timeOffset="19140.32">17928 5334 0,'0'0'0,"0"-21"0,-21 21 16,0 0 31,0 0-32,21 21-15,0 0 0,0 0 16,-22-21-16,1 22 0</inkml:trace>
  <inkml:trace contextRef="#ctx0" brushRef="#br0" timeOffset="19353.38">17865 6096 0,'0'0'0,"0"21"16,0 0-16,0 1 0,-22-1 0,22 0 0,-21-21 15,0 21-15,21 0 0,-21 0 0,0 1 16,0-1-16,-1 21 0,-20-21 16,0 0-16,21 22 0,-22-22 15,-20 21-15,20-21 0,1 22 0,-21-22 16,20 0-16</inkml:trace>
  <inkml:trace contextRef="#ctx0" brushRef="#br0" timeOffset="35152.33">7599 3027 0,'0'-21'16,"21"21"-16,0 0 16,-21-21-1,21 21-15,-21-22 16,21 22 0,-21-21-1,0 0 16,0 42 16,0 0-47,0 1 16,0-1-16,0 0 0,0 0 0,0 21 16,0-20-16,0 20 0,0 0 0,0 1 15,0-1-15,0 0 16,0 22-16,0-22 0,0 22 0,0-22 15,-21 21-15,21-20 0,-21 20 0,21-20 16,0-1-16,0 0 0,-21 1 16,21-1-16,0-21 0,0 21 0,0-20 15,0 20-15,0-21 0,-21 0 0,21 0 16,0 1-16,0-44 47,0 1-32,0 0-15,0 0 16,0 0-16,0 0 16,0-1-16,0 1 0</inkml:trace>
  <inkml:trace contextRef="#ctx0" brushRef="#br0" timeOffset="36931.97">8911 2963 0,'0'0'0,"21"-21"0,-21 0 16,21 0-16,1 0 15,-22 0-15,21 21 16,-21-22-16,21 1 0,-21 42 47,0 22-47,0-22 0,0 0 15,0 21-15,0 1 0,-21 20 16,0-20-16,21 41 0,-22-20 0,1-1 16,0 1-16,21 20 0,-21-20 0,0-1 15,0 1-15,-1-22 0,1 22 16,21-22-16,0 0 0,-21 1 0,21-1 15,0-21-15,0 22 0,0-22 0,0 0 16,0 0-16,0 0 16,21-21-1,0-21-15,1 0 0,-1 0 16,0-22-16</inkml:trace>
  <inkml:trace contextRef="#ctx0" brushRef="#br0" timeOffset="37331.74">10054 2963 0,'0'0'0,"0"-21"0,21 21 15,-21-21 1,0 42 0,0 0-1,0 1-15,0-1 0,0 0 0,0 21 16,0 1-16,0-1 0,0 21 0,0-20 16,0 20-16,-21-20 0,21 20 15,0 1-15,0-22 0,0 21 0,0-20 16,-21-1-16,21 0 0,0 1 0,0-1 15,0 0-15,-21-20 0,21 20 16,0-21-16,0 0 0,0 0 0,0 1 16,0-1-16,0-42 31,21-1-15,0 1-16,0-21 0,0 21 15</inkml:trace>
  <inkml:trace contextRef="#ctx0" brushRef="#br0" timeOffset="37728.37">11239 2921 0,'0'0'0,"-21"0"15,0 0-15,0 0 0,0 21 16,21 0-16,-21 1 0,-1-1 16,22 0-16,0 21 0,0 1 0,0-22 15,-21 21-15,21 0 0,0 22 16,0-22-16,0 1 0,0 20 0,0-21 16,0 1-16,0-1 0,0 22 0,0-22 15,0-21-15,0 21 0,0 1 16,0-1-16,0-21 0,0 22 0,0-22 15,0 0-15,0 21 0,-21-21 0,21 1 16,0-1-16,0 0 16,21-42 15,-21 0-15,21-1-16,1 1 0,-22 0 0,21 0 15,0 0-15,0-22 0,0 22 16,0 0-16</inkml:trace>
  <inkml:trace contextRef="#ctx0" brushRef="#br0" timeOffset="39236.79">12234 3006 0,'-21'0'0,"42"0"78,0 0-78,1 0 0,-1 0 16,0 0-16,21 0 0,1 0 15,-1 0-15,0 0 0,1 0 16,-1 0-16,21-21 0,-20 21 0,20 0 16,1 0-16,-1 0 0,22 0 15,-22-22-15,22 22 0,0 0 0,-22 0 16,22-21-16,-22 21 0,22-21 15,-21 21-15,-1-21 0,22 21 0,-22-21 16,22 21-16,0-21 0,-1 21 0,1 0 16,0-22-16,-1 22 0,1 0 15,0-21-15,-1 21 0,1 0 0,0 0 16,-22 0-16,1-21 0,20 21 0,-20 0 16,-1-21-16,1 21 0,-22 0 15,22 0-15,-22 0 0,0 0 0,22-21 16,-22 21-16,-21 0 0,22 0 0,-22 0 15,21 0-15,-21 0 16,0 0-16,1 0 0,-1 0 0,0 0 16,-21 21-16,0 0 0,21-21 15,-21 21-15,21 0 0,-21 1 16,0-1-16,0 0 0,0 0 0,0 0 16,0 0-16,0 1 0,0-1 0,0 0 15,0 0-15,0 21 0,0-20 0,0 20 16,0-21-16,21 21 0,-21 1 15,0-22-15,0 21 0,22 1 0,-22-1 16,0-21-16,0 21 0,21 1 0,-21-22 16,0 0-16,0 21 15,21-20-15,-21-1 0,0 0 0,0 0 16,0 0-16,0 0 0,0 1 16,0-1-16,-21 0 15,0-21-15,21 21 16,-22-21-16,1 21 15,0-21 1,0 0-16,0 0 0,0 0 16,-1 21-16,1-21 0,0 0 15,-21 0-15,21 0 0,-22 0 0,1 0 16,0 22-16,-22-22 0,22 0 0,-22 0 16,22 0-16,-22 21 0,1-21 15,-1 0-15,1 21 0,-1-21 0,-20 0 16,-1 0-16,0 21 0,1-21 15,-22 0-15,0 0 0,0 0 0,22 21 16,-22-21-16,0 0 0,0 0 0,0 0 16,0 0-16,22 0 0,-22 21 15,0-21-15,0 0 0,22 0 0,-1 0 16,0 0-16,1 0 0,-1 0 0,0 0 16,22 0-16,-22 22 0,22-22 0,-1 0 15,-21 0-15,22 0 0,-1 0 16,1 0-16,-1 0 0,22 0 0,-21 0 15,20 0-15,1 0 0,0 0 16,-1 0-16,22 0 0,0 0 0,-21 0 16,20 0-16,1 0 15,0 0-15,21-22 32,0 1-32,21 0 15,22 21-15,-22-21 0,0 0 16,21 0-16,1-1 0,20 1 0</inkml:trace>
  <inkml:trace contextRef="#ctx0" brushRef="#br0" timeOffset="39643.57">13377 2921 0,'0'-21'0,"-21"21"0,21 21 32,0 0-32,0 0 0,0 1 15,0-1-15,0 21 16,0-21-16,0 22 0,0-1 0,0 21 15,0-20-15,0 20 0,0-20 0,0 20 16,21-21-16,-21 22 0,21-22 16,-21 22-16,22-22 0,-22 0 0,0 1 15,0-22-15,21 21 0,-21-21 0,0 1 16,0-1-16,21 0 0,-21 0 0,0 0 16,0 0-1,21-42 1,-21 0-1,21 0-15,0 0 0,1 0 16,-1-22-16,21 22 0,-21-21 16</inkml:trace>
  <inkml:trace contextRef="#ctx0" brushRef="#br0" timeOffset="40068.85">14605 2900 0,'0'-21'16,"0"0"0,0-1-16,0 44 46,0 20-30,0-21-16,0 0 0,0 22 0,0-1 16,0 0-16,0 1 0,0 20 15,0 1-15,0-22 0,0 21 0,0 1 16,0-22-16,0 22 0,0-22 16,0 0-16,0 1 0,0-1 0,0 0 0,0-20 15,21 20-15,-21-21 16,0 0-16,0 0 0,0 1 0,0-1 15,0 0-15,21-21 16,-21-21 15,0 0-15,0-1-16,0 1 16</inkml:trace>
  <inkml:trace contextRef="#ctx0" brushRef="#br0" timeOffset="41364.62">6667 3366 0,'0'-22'0,"-21"22"15,21-21-15,-21 21 16,21-21-16,0 0 31,21 0-31,0 21 16,1 0-16,-1 0 0,0 0 0,0 0 15,21 0-15,-20 0 0,-1 0 16,0 0-16,-21 21 0,21 0 16,-21 0-16,0 0 0,0 1 0,0-1 15,-21 21-15,0-21 0,0 0 16,-1 1-16,1-1 0,-21 0 0,21 0 16,0-21-16,-1 21 0,1-21 15,0 0-15,0 21 0,0-21 0,21-21 47,21 21-47,0-21 0,0 21 16,0-21-16,1 21 0,-1 0 0,0 0 15,21 0-15,-21 0 0,22 0 16,-22 0-16,0 0 0,0 0 0,0 21 16,1 0-16,-22 0 0,0 1 15,0-1-15,0 0 0,-22 0 16,1 0-16,0 0 0,0 1 0,-21-1 15,20 0-15,-20 0 0,21 0 16,-21-21-16,20 21 0,1-21 0,-21 0 16,21 0-16,0 0 0,21 22 0,-22-22 15,1 0-15,21-22 32,0 1-32,0 0 15,21 0-15,1 21 0,-1-21 16,0 21-16,0-21 0,0 21 15</inkml:trace>
  <inkml:trace contextRef="#ctx0" brushRef="#br0" timeOffset="41781.37">7324 3408 0,'0'0'15,"0"-21"1,-22 42-1,1 0-15,21 0 16,-21 0-16,0 1 0,0-1 0,21 0 16,0 0-16,0 21 0,-21-20 0,21-1 15,0 0-15,0 0 0,0 0 16,0 0-16,21 1 0,0-22 16,0 21-16,0-21 0,0 0 15,1 0-15,-1 0 0,0 0 16,21 0-16,-21-21 0,22 21 0,-22-22 15,0 1-15,21 21 0,-20-21 0,-1 0 16,0 0-16,-21 0 16,0-1-16,0 1 0,0-21 0,0 21 15,-21 0-15,0-1 0,-1 1 0,-20 0 16,21 0-16,0 0 0,0 21 16,-22 0-16,22 0 0,0 0 0,0 0 15,0 0-15,-1 21 16,22 0-16,0 0 15,0 0-15,0 1 0,22-22 16,-1 21-16,0-21 0,0 0 16,21 0-16,-20 0 0</inkml:trace>
  <inkml:trace contextRef="#ctx0" brushRef="#br0" timeOffset="42240.64">8191 3281 0,'0'0'16,"-21"21"15,21 0-31,-21 0 0,0 22 16,21-22-16,-21 0 0,0 0 15,21 0-15,-22 1 0,22-1 16,-21 0-16,0 0 0,21 0 0,0 0 15,0 1-15,0-1 0,-21-21 16,42 0 0,0 0-1,0 0-15,1 0 16,-1-21-16,0-1 0,0 1 16,0 0-16,0 21 0,-21-21 15,22 21-15,-22 21 47,0 0-47,0 0 0,0 1 0,0-1 16,-22 0-16,22 0 0,0 0 0,0 0 15,-21-21-15,21 22 0,-21-1 16,21 0-16,-21 0 0,21 0 16,21-21 15,0 0-31,0-21 0,1 21 15</inkml:trace>
  <inkml:trace contextRef="#ctx0" brushRef="#br0" timeOffset="42616">8445 3429 0,'-21'0'16,"0"21"-16,21 0 0,0 1 15,0-1-15,-21 0 0,21 0 0,0 0 16,0 0-16,0 1 0,0-1 16,0 0-16,0 0 0,0 0 0,0 0 15,21-21-15,0 22 16,0-22-16,1 0 0,-1 0 16,0 0-16,0 0 0,0-22 15,0 22-15,-21-21 0,22 21 16,-1-21-16,-21 0 0,0 0 15,0 0-15,0-1 0,0 1 16,0 0-16,0 0 0,0 0 0,-21 0 16,-1-1-16,1 22 0,21-21 0,-21 21 15,0 0-15,0 0 0,0 0 16,-1 0-16,1 0 16,21 21-1,0 1-15,21-22 16,1 0-16,-1 0 0,0 0 15,0 0-15</inkml:trace>
  <inkml:trace contextRef="#ctx0" brushRef="#br0" timeOffset="43148.69">9271 3408 0,'21'0'32,"0"0"-17,0-21-15,1 21 0,-1 0 0,0-21 16,0-1-16,0 22 0,0 0 0,1 0 16,-22-21-16,-22 21 31,1 0-31,0 0 15,-21 0-15,21 21 0,-22-21 16,22 0-16,-21 22 0,21-1 0,-22-21 16,22 21-16,0-21 0,0 21 0,0-21 15,-1 21-15,1 0 0,21 1 16,0-1-16,0 0 16,21-21-16,1 21 15,-1-21-15,0 21 0,0-21 0,0 21 16,0-21-16,1 22 0,-1-22 15,0 21-15,0-21 0,0 21 0,0-21 16,-21 21-16,0 0 0,0 0 16,0 1-1,0-1-15,-21-21 0,0 21 16,0-21-16,-21 0 0,20 21 0,1-21 16,0 0-16,0 0 0,0 0 15,0 0-15,-1 0 0,1 0 0,21-21 31,0 0-15,21 0-16,1-1 16,-1 1-16</inkml:trace>
  <inkml:trace contextRef="#ctx0" brushRef="#br0" timeOffset="43523.99">9546 3577 0,'0'21'15,"0"-42"-15,-21 64 0,21-22 0,-21 0 16,21 0-16,0 0 0,0 0 0,0 1 16,0-1-16,0 0 0,21-21 15,0 0-15,0 0 0,0 0 16,1 0-16,-1 0 0,0 0 15,0 0-15,0 0 0,0-21 0,1 0 16,-1 21-16,0-22 0,-21 1 0,0 0 16,21 0-16,-21 0 0,0 0 0,0-1 15,0-20-15,0 21 0,0 0 16,-21 0-16,0-1 0,0 1 0,-1 0 16,1 21-16,0 0 0,0 0 15,0 0-15,0 0 0,-1 0 16,1 21-16,0 0 0,21 1 15,0-1-15,0 0 16,21-21-16,0 0 16,1 0-16</inkml:trace>
  <inkml:trace contextRef="#ctx0" brushRef="#br0" timeOffset="43932.42">10668 3196 0,'0'-21'0,"-42"21"15,20 0-15,1 21 0,0 0 0,0 1 16,0-1-16,0 21 0,-1-21 16,1 22-16,0-1 0,0 0 0,0-21 15,21 22-15,0-1 0,0-21 0,0 22 16,0-22-16,0 0 0,0 0 0,0 0 15,21 0-15,-21 1 0,21-22 16,0 0-16,0 21 0,1-21 0,-1 0 16,0 0-16,0 0 0,0 0 0,0 0 15,1 0-15,-22-21 0,21 21 16,-21-22-16,21 1 0,-21 0 16,0 0-16,0 0 15,0 0-15,-21-1 0,0 22 0,21-21 16,-22 21-16,1 0 0,0 0 0,0 0 15,0 0-15,0 0 16,-1 0-16,44 0 31,-1 0-31,0 0 16,0 0-16</inkml:trace>
  <inkml:trace contextRef="#ctx0" brushRef="#br0" timeOffset="44260.22">10964 3408 0,'-21'0'16,"0"0"-16,0 21 15,0-21-15,21 21 0,-22 0 0,1 1 16,0-1-16,21 0 0,0 0 16,-21-21-16,21 21 0,-21 0 0,21 1 15,0-1-15,0 0 0,21 0 16,0-21-1,0 0-15,0 0 0,1 0 16,-1 0-16,0 0 0,0-21 16,0 21-16,-21-21 0,0 0 15,0-1-15,0 1 16,0 0-16,0 0 0,0 0 16,0 0-16,-21-1 0,0 1 0,0 0 15,0 0-15,-1 0 0,1 21 16,0 0-16,0 0 0,0-21 0</inkml:trace>
  <inkml:trace contextRef="#ctx0" brushRef="#br0" timeOffset="44588.03">11557 3175 0,'0'0'16,"0"-21"0,21 21-1,0 0-15,0 0 0,1 0 16,-1 0-16,0 0 0,0 21 0,0 0 16,0 0-16,1 22 15,-1-22-15,0 21 0,-21-21 0,0 22 16,0-22-16,21 21 0,-21 1 0,0-22 15,0 21-15,0-21 0,-21 0 0,21 1 16,-21-1-16,21 0 0,-21 0 16,-1 0-16,1 0 0,0-21 31,0 0-15,21-21-1,0 0-15</inkml:trace>
  <inkml:trace contextRef="#ctx0" brushRef="#br0" timeOffset="45000.8">11578 3471 0,'0'0'0,"0"-21"16,0 0-16,0 0 15,0 0-15,21 21 0,0 0 0,1-21 16,-1 21-16,0 0 0,0 0 0,0-22 16,0 22-16,22 0 0,-22 0 15,0 0-15,0 0 0,22 0 0,-22 0 16,0 22-16,0-22 0,-21 21 0,21 0 15,-21 0-15,0 0 0,0 0 16,0 1-16,0-1 0,0 0 0,0 0 16,-21 0-16,0 0 0,21 1 15,0-1-15,-21 0 0,0 0 16,21 0 0,21-21-1,0 0-15,0 0 0,0 0 16,0 0-16,1 0 0,-1-21 0,0 21 15,-21-21-15,21 0 0,-21 0 16,21-1-16,-21 1 0,0 0 0,0 0 16,0-21-16,0 20 0,0 1 0,-21 0 15,0 0-15,21 0 0,-21 21 16,0 0-16,-1-21 0,1 21 16,0 0-16,21 21 15,0 0 1,21-21-16,0 0 15,1 0-15,-1 21 0,21-21 0</inkml:trace>
  <inkml:trace contextRef="#ctx0" brushRef="#br0" timeOffset="45487.99">12636 3493 0,'-21'0'0,"0"-22"0,0 1 16,0 0-16,0 0 15,-1 0-15,22 0 0,0-1 0,0 1 16,0 0-16,0 0 0,0 0 0,0 0 16,0-1-1,22 22-15,-1 0 0,0-21 0,0 21 16,0 0-16,0 0 0,1 0 16,-1 21-16,-21 1 0,0-1 15,0 0-15,0 0 0,0 21 0,0-20 16,0-1-16,0 21 0,-43-21 0,22 22 15,0-22-15,0 21 0,0-21 0,0 0 16,-1 1-16,1 20 0,0-21 16,0 0-16,21 0 15,0 1-15,21-22 16,21 0-16,-20 0 16,-1 0-16,0 0 0,0 0 15,0 0-15,22-22 0,-22 22 0,0-21 16,-21 0-16,21 0 0,-21 0 15,0 0-15,0-1 0,0 1 0,0 0 16,0 0-16,-21 21 0,0-21 16,0 21-16,-1 0 0,22-21 0,-21 21 15,0 0-15,0 0 0,0 0 0,0 0 16,21 21 0,0 0-1,21-21 1,0 0-16,0 0 0,21 0 15</inkml:trace>
  <inkml:trace contextRef="#ctx0" brushRef="#br0" timeOffset="45840.93">12954 3387 0,'0'21'31,"-21"-21"-31,0 21 0,-1 0 16,1 0-16,21 1 0,-21-1 15,0 0-15,0 0 0,21 0 16,0 0-16,0 1 0,0-1 0,0 0 16,0 0-16,0 0 0,21-21 15,-21 21-15,21-21 0,0 0 16,0 0-16,1 0 0,-1 0 16,0 0-16,0-21 0,0 0 15,0 0-15,-21 0 16,0 0-16,0-1 0,0 1 15,0 0-15,0-21 0,0 21 16,0-1-16,0 1 0,0 0 0,-21 0 16,0 21-16,21-21 0,-21 21 15,0 0-15,0 0 16,-1 0-16,22 21 16,0 0-16,22-21 15</inkml:trace>
  <inkml:trace contextRef="#ctx0" brushRef="#br0" timeOffset="46297.66">13779 3260 0,'0'0'0,"22"-43"15,-22 1-15,0 21 16,-22 21-1,1 0-15,0 0 0,0 0 16,0 0-16,0 0 0,-1 21 16,1 0-16,21 0 0,0 1 15,-21-22-15,21 21 0,0 0 0,0 0 16,21-21 0,0 0-16,1 0 0,-1 0 15,0 0-15,0 0 0,0 0 16,0 0-16,1-21 0,-1 0 15,0 21 1,0 0-16,0 21 16,-21 0-1,0 0-15,0 0 16,0 1-16,0-1 0,0 0 0,0 0 16,0 0-16,0 0 0,0 1 0,0-1 15,-21-21-15,21 21 0,0 0 0,-21 0 16,21 0-16,0 1 31,21-22-15,0-22-1,0 1-15</inkml:trace>
  <inkml:trace contextRef="#ctx0" brushRef="#br0" timeOffset="46617">14203 3281 0,'0'0'15,"0"21"1,0 0-16,-21 0 16,-1 1-16,22-1 0,-21 0 15,21 0-15,-21 0 0,21 0 0,-21 1 16,21-1-16,0 0 0,0 0 0,0 0 16,0 0-16,21-21 15,0 0-15,0 22 0,1-22 16,-1 0-16,0 0 0,0 0 15,0 0-15,0-22 0,1 1 0,-1 21 16,0-21-16,0 0 0,0 0 0,0 0 16,-21-1-16,0 1 0,22-21 15,-22 21-15,0 0 0,0-1 0,0 1 16,0 0-16,-22 21 0,1 0 0,0 0 16,0 0-16,0 0 0,0 0 15,-1 0-15,-20 0 0,21 0 0,0 0 16</inkml:trace>
  <inkml:trace contextRef="#ctx0" brushRef="#br0" timeOffset="47052.52">15049 3090 0,'-21'0'0,"0"0"16,0 22-16,21-1 0,0 0 16,0 21-16,-21-21 0,21 1 15,-21 20-15,21-21 0,-22 0 16,22 22-16,0-22 0,0 0 0,0 0 15,0 0-15,0 0 0,0 1 16,0-1-16,22-21 31,-1 0-31,0 0 16</inkml:trace>
  <inkml:trace contextRef="#ctx0" brushRef="#br0" timeOffset="47660.21">15325 3217 0,'-22'22'15,"1"-22"-15,21 21 16,-21 0-16,0 0 0,0 0 0,0 0 16,-1-21-16,22 22 0,-21-1 0,21 0 15,-21 0-15,21 0 0,0 0 16,0 1-16,0-1 0,0 0 15,0 0-15,21-21 16,0 0-16,1 0 16,-1 0-16,0 0 15,-21-21-15,21 21 16,-21-21-16,21 0 0,-21-1 16,0 1-16,21 0 0,-21 0 15,0 0-15,22 0 0,-22-1 0,0 1 16,21 0-16,0 0 0,-21 0 0,21 21 15,0 0-15,0-21 16,1 21-16,-1 0 0,0 21 16,-21 0-16,0 0 0,0 0 15,0 0-15,0 1 0,0 20 16,0-21-16,0 0 0,0 0 16,0 1-16,0-1 0,0 0 15,0 0-15,0 0 0,21 0 16,0-21-1,0 0-15,1 0 16,-1 0-16,-21-21 16,21 0-16,-21 0 0,0 0 15,0 0-15,0-1 0,0 1 16,0 0-16,0 0 0,0 0 0,0 0 16,0-22-16,0 22 0,0 0 15,0 0-15,-21 21 0,0 0 16,-1 0-1,1 21 1,0 0-16,21 0 0,-21-21 16,0 21-16,21 1 15</inkml:trace>
  <inkml:trace contextRef="#ctx0" brushRef="#br0" timeOffset="58711.94">6223 8615 0,'0'-21'16,"0"0"0,0-1-16,21 22 15,-21-21-15,0 0 16,21 21-16,-21-21 0,21 21 0,-21-21 16,0 0-16,0-1 0,0 1 15,0 0-15,0 0 16,0 0-16,0 0 15,-21 21-15,0-22 0,21 1 0,-21 21 16,0-21-16,21 0 0,-21 0 16,-1 0-16,1-1 0,0 22 15,0 0-15,0 0 16,21 22-16,-21-1 0,-1 0 16,1 0-16,0 21 0,21-20 0,-21 20 15,0 0-15,0 1 0,21-1 0,0 0 16,-22 1-16,22-1 0,-21-21 15,21 21-15,0 1 0,0-1 0,0-21 16,0 22-16,0-22 0,0 0 0,0 0 16,0 0-16,0 0 0,21-21 15,1 0-15,-1 0 16,0 0-16,0 0 0,-21-21 0,21 0 16,0 21-16,1-42 0,-1 21 15,0-1-15,0 1 0,0 0 16,0-21-16,1 21 0,-1-22 0,0 22 15,0-21-15,-21 21 0,21-22 16,-21 22-16,21-21 0,-21 21 0,0-1 16,0-20-16,0 21 0,0 0 15,0 42 1,0 0 0,0 0-16,0 0 0,0 1 0,0 20 15,-21-21-15,21 21 0,0-20 16,-21 20-16,21 0 0,0-21 0,0 22 15,0-1-15,0-21 0,0 22 0,0-22 16,0 0-16,0 0 0,0 0 16,21 0-16,-21 1 0,21-22 15,1 0-15,-22 21 0,21-21 0,0 0 16,0 0-16,0 0 0,0-21 0,1 21 16,-1-22-16,0 1 0,21 0 15,-21-21-15</inkml:trace>
  <inkml:trace contextRef="#ctx0" brushRef="#br0" timeOffset="59048.75">6900 8509 0,'0'0'0,"-21"21"0,21 0 16,-21-21-16,21 22 0,-21-22 0,21 21 15,0 0-15,0 0 16,21-21-16,0 0 15,0 0-15,0 0 16,22 0-16,-22 0 0,0 0 16,0-21-16,0 21 0,-21-21 15,0 0-15,0-1 16,-21 1 0,0 21-16,0 0 15,0 0-15,0 0 16,-1 0-16,1 0 0,0 0 0,21 21 15,-21 1-15,21-1 16,0 0-16,21-21 16,0 0-1,0 0-15,1 0 0,-1 0 0</inkml:trace>
  <inkml:trace contextRef="#ctx0" brushRef="#br0" timeOffset="60719.85">7895 8488 0,'0'-42'16,"0"20"-16,0 1 16,0 0-16,0 0 0,-21 21 15,0-21-15,0 21 0,-1 0 16,1 0-16,0 0 0,0 0 15,0 0-15,0 0 0,-1 21 16,1-21-16,0 21 0,21 0 16,-21 0-16,0 22 0,0-22 0,-1 0 15,1 21-15,21-20 0,-21-1 0,21 21 16,-21-21-16,21 22 16,-21-22-16,21 0 0,0 0 0,0 0 15,0 0-15,0 1 0,0-1 0,21-21 16,0 21-16,0-21 0,0 0 15,1 0-15,-1 0 0,0-21 16,21 21-16,-21-21 0,1-1 0,20 1 16,-21 0-16,0-21 0,0 21 0,1-1 15,-1-20-15,0 21 0,0 0 16,-21-22-16,0 22 0,0 0 0,0-21 16,0 21-16,0-1 0,0 1 0,0 0 15,0 42 16,0 0-15,0 1-16,-21-1 0,21 0 16,0 0-16,0 0 0,0 22 0,0-22 15,0 0-15,0 0 0,0 21 0,0-20 16,0-1-16,21 21 0,0-21 0,-21 0 16,21 1-16,22-1 0,-22 0 15,0-21-15,21 21 0,-20-21 0,20 0 16,-21 0-16,21 0 0,1 0 0,-22 0 15,21 0-15,1 0 0,-1 0 16,-21-21-16,21 0 0,-20 0 0,20-1 16,-21 1-16,21 0 0,-20 0 15,-1 0-15,0-22 0,-21 22 0,0 0 16,21 0-16,-21-21 0,0 20 16,0 1-16,0 0 0,0 0 0,0 0 15,0 0-15,-21 21 0,0 0 0,21-22 16,-21 22-16,-1 0 0,1 0 15,0 0-15,0 0 0,0 22 0,0-1 16,-1-21-16,22 21 0,-21 0 0,0 0 16,0 0-16,0 1 0,0-1 15,21 0-15,0 0 0,0 0 16,0 0-16,0 1 0,0-1 0,0 0 16,0 0-16,0 0 0,21-21 15,0 0-15,0 0 16,0 0-16,0 0 0,1 0 0,-1 0 15,0-21-15,0 0 0,0 0 16,0 0-16,1-1 0,-1 1 0,0 0 16,0 0-16,0 0 0,0-22 15,1 22-15,-22-21 0,21 0 0,-21 20 16,21-20-16,-21 0 0,0-1 0,0 1 16,0 0-16,0-1 0,0 22 15,0-21-15,0 21 0,0 0 16,0-1-16,0 1 15,0 42 1,-21 1-16,0-1 0,21 0 16,0 21-16,0 1 0,-22-22 0,22 21 15,-21 0-15,21 1 0,-21-1 0,21 0 16,0 1-16,0-1 0,0 0 16,0 1-16,0-1 0,0-21 0,0 22 15,0-22-15,0 0 0,0 21 0,21-21 16,0 1-16,1-1 0,-1 0 0,0-21 15,0 0-15,21 21 0,-20-21 16,20 0-16,0 0 0,1 0 16,-1-21-16,0 0 0,1 21 0,-1-21 15,-21-1-15,21 1 0,1 0 16,-22 0-16,21 0 0,-21-22 0,22 22 16,-22 0-16,0 0 0,-21 0 0,0-22 15,21 22-15,-21 0 0,0 0 0,0 0 16,0 0-16,0-1 0,0 1 15,-21 0-15,0 21 16,0 0-16,0 0 16,-1 0-16,1 21 0,0 0 0,0-21 0,0 22 15,0-1-15,-22 0 0,22 0 16,0 0-16,0 0 0,21 1 16,-21-1-16,21 21 0,-22-21 0,22 0 15,0 1-15,0-1 0,0 0 0,0 0 16,0 0-16,0 0 0,22 1 15,-1-22-15,0 0 16,0 0-16,0 0 0,0 0 0,1 0 16,-1-22-16,0 1 0,0 21 0,0-21 15,0 0-15,1 0 0,-1 0 16,0-22-16,0 22 0,0-21 16,0 21-16,-21-22 0,0 1 0,22 0 0,-1-1 15,-21 1-15,0-22 0,0 22 16,21-21-16,-21 20 0,0 1 15,0 0-15,0-1 0,0 22 0,0-21 16,0 21-16,0-1 0,0 1 16,-21 42-1,21 22 1,0-22-16,-21 21 0,21-21 0,-22 22 16,22-1-16,-21 0 0,21 1 15,0 20-15,0-20 0,0-1 0,0 0 16,0 1-16,0-1 0,0-21 0,0 21 15,0-20-15,0 20 0,0-21 16,0 0-16,0 22 0,21-22 16,1 0-16,-22 0 0,21-21 0,0 21 15,0-21-15,0 0 0,0 0 0,1 0 16,-1 0-16,0 0 0,0 0 0,21 0 16,-20 0-16,20-21 0,-21 21 15,21-21-15,1 0 0,-22 0 0</inkml:trace>
  <inkml:trace contextRef="#ctx0" brushRef="#br0" timeOffset="61132.61">10922 7366 0,'-21'-21'16,"42"42"-16,-63-42 0,20 21 0,1 0 15,0 0-15,0 0 0,0 0 16,0 0-16,-1 21 0,1 0 0,0 0 16,0 22-16,-21-22 0,20 21 0,1 1 15,0-1-15,0 21 0,0-20 16,0 20-16,-1 1 0,1 20 0,0-20 15,0 21-15,0-22 0,21 22 16,0-22-16,-21 1 0,21-1 0,0 1 16,0-22-16,0 0 0,0 22 0,21-22 15,0 1-15,0-22 0,0 21 0,22 0 16,-22-20-16,21-1 0,0 0 16,-20 0-16,20-21 0,0 21 0,1-21 15,-1 0-15,-21 0 0,21 0 0,1 0 16,-22-21-16,21 21 0,1-21 0,-22 0 15,21 0-15,0-1 0,-20-20 16</inkml:trace>
  <inkml:trace contextRef="#ctx0" brushRef="#br0" timeOffset="61520.74">11451 7895 0,'0'0'0,"-21"-21"0,0 0 0,0 21 15,21-21-15,-22 21 16,22-21 0,0 42 15,-21 0-31,21 0 0,0 0 15,0 22-15,0-22 0,-21 21 0,21 0 16,0 1-16,0-22 0,0 21 0,-21 1 16,21-1-16,-21-21 0,21 21 15,0-20-15,0-1 0,0 21 0,0-21 16,-21 0-16,21 1 0,0-1 16,0 0-1,0-42 16,21 21-31,0-21 0,-21-1 16,21 1-16,0 0 0,0 0 0,1 0 16</inkml:trace>
  <inkml:trace contextRef="#ctx0" brushRef="#br0" timeOffset="61820.57">11684 7874 0,'0'0'0,"21"-21"0,-21 0 15,0 42 32,0 0-47,0 0 0,0 22 0,0-22 16,0 21-16,0 0 0,0-20 0,-21 20 16,0 0-16,21 1 0,-21-22 15,21 21-15,-22-21 0,22 22 0,0-22 16,0 0-16,0 0 0,0 0 0,0 0 15,0 1-15,0-1 16,22-21 15,-22-21-15,21 21-16,0-22 0,-21 1 0,21 21 16,0-21-16</inkml:trace>
  <inkml:trace contextRef="#ctx0" brushRef="#br0" timeOffset="62340.26">12255 7895 0,'0'-21'0,"0"42"0,0-21 46,-21 0-46,0 21 16,21 1-16,-21-1 0,0 0 0,21 0 16,-21 0-16,-1 0 0,22 22 15,-21-22-15,21 0 0,-21 21 0,21-20 16,0-1-16,0 21 0,-21-21 0,21 0 16,0 1-16,0-1 0,0 0 0,0 0 15,0 0-15,0 0 16,21-21-16,0 0 0,-21 22 0,21-22 15,1 0-15,-1 0 0,0 0 0,0 0 16,0 0-16,0 0 0,-21-22 16,22 1-16,-1 21 0,0-21 0,0 0 15,0 0-15,0 0 0,-21-22 16,22 22-16,-22-21 0,21-1 0,-21 22 16,0-21-16,0 0 0,0-1 0,0 22 15,0-21-15,0 21 0,0-22 0,0 22 16,0 0-16,0 0 15,-21 21-15,-1-21 0,1 21 0,0 0 16,0 0-16,0 0 0,0 0 16,-1 0-16,22 21 15,-21-21-15,21 21 0,0 0 16,0 0 0,21-21-16,1 0 15,-1 0-15,0 0 0</inkml:trace>
  <inkml:trace contextRef="#ctx0" brushRef="#br0" timeOffset="62793.02">12658 7451 0,'-22'0'0,"44"0"0,-65-21 0,22 21 15,0 0-15,0-22 0,0 22 16,21 22 15,21-22-15,0 21-16,0 0 0,0-21 15,22 21-15,-22 21 0,21-20 0,-21-1 16,22 0-16,-1 21 0,-21-21 16,21 22-16,-20-1 0,20 0 0,-21 1 0,0-1 15,-21 0-15,0 22 0,0-22 0,0 22 16,0-22-16,0 0 15,0 1-15,0-1 0,-21 0 0,0 1 16,0-1-16,0 0 0,21-20 0,-43 20 16,22-21-16,0 0 0,0 0 0,0 1 15,-1-1-15,-20 0 0,21 0 0,0-21 16,0 21-16,-1 0 0,1-21 16,0 0-16,0 22 0,0-22 31,21-22-16,21 1-15,0 0 16,0 0-16,0 0 0,1 0 16,-1-1-16,0 1 0,21 21 15,-21-21-15,22 0 0</inkml:trace>
  <inkml:trace contextRef="#ctx0" brushRef="#br0" timeOffset="63100.84">13631 7895 0,'0'0'16,"0"-21"15,-21 21-15,0 0 31,21 21-32,0 0 1,0 1-16,0-1 16,0 0-16,0 0 0,0 0 15,0 0-15,0 22 0,0-22 16</inkml:trace>
  <inkml:trace contextRef="#ctx0" brushRef="#br0" timeOffset="63323.71">13589 8403 0,'0'0'0,"0"21"16,0 1-16,0-1 0,0 0 16,0 0-1,0 0-15,0 0 16,0 1-16,0-1 15,0 0-15,0 0 16,-21-21-16,0 21 0,-1 0 16,1-21-16,0 0 0,21 22 0,-21-22 15,0 0-15,0 0 0,-1 0 16,1 0-16,0 0 16,0 0-16</inkml:trace>
  <inkml:trace contextRef="#ctx0" brushRef="#br0" timeOffset="65516.16">15663 2688 0,'-21'0'15,"0"0"1,21 21 78,21-21-94,0 0 15,0 0-15,-21 22 0,22-22 0,-1 0 16,0 0-16,0 0 0,0 0 16,0 0-16,22 0 0,-22 0 0,0 0 15,21 0-15,1 0 0,-1 0 0,0 0 16,1 0-16,20 0 15,-20-22-15,41 22 0,-20 0 0,20-21 16,-20 0-16,21 21 0,-22 0 0,22-21 16,-22 21-16,1 0 0,20 0 15,-20-21-15,-1 21 0,1 0 0,-22 0 16,22 0-16,-1-21 0,-20 21 16,-1 0-16,0 0 0,1 0 0,-1 0 15,0 0-15,-21-22 0,22 22 0,-22 0 16,21 0-16,-21 0 0,1 0 15,-1 0-15,0 0 0,0 0 16,0 0-16,0-21 16,1 21 46,-22 21-31,0 1-31,0-1 16,0 0-16,0 0 16,-22 0-16,22 0 0,0 1 15,0-1-15,0 0 0,0 0 16,0 0-16,0 0 0,0 22 0,0-22 16,0 0-16,0 0 0,0 0 15,0 1-15,0-1 0,0 0 0,0 21 16,0-21-16,0 1 0,0 20 0,0-21 15,0 0-15,-21 0 0,21 22 16,0-22-16,0 0 0,0 21 0,0-20 16,0-1-16,0 0 0,0 0 0,-21 0 15,21 0-15,0 1 0,-21-22 16,21 21-16,0 0 0,-21 0 16,0 0-16,21 0 15,-22-21 1,1 22-16,0-22 15,21 21-15,0 0 16,-21-21-16,0 21 16,0-21 15,-1 0-31,22 21 16,-21-21-16,0 0 15,0 0-15,0 0 0,0 0 16,-1 0-16,1 0 0,0 0 15,0 0-15,-21 0 0,20 0 0,1 0 16,0 0-16,0 0 16,0 0-16,0 0 0,-1 0 0,1 0 15,-21 0-15,21 0 0,-22 0 0,22 0 16,-21 0-16,21 0 0,-22 0 0,22 0 16,-21 0-16,0 0 0,-1 0 15,22 0-15,-21 0 0,-1 0 0,1 0 16,0 0-16,-1 0 0,1 0 0,0 0 15,-1 0-15,1 0 0,21 0 16,-21 0-16,-1 0 0,22 0 0,-21 0 16,21 0-16,-22 0 0,22 21 0,-21-21 15,21 0-15,-22 0 0,22 0 16,-21 0-16,21 0 0,-1 0 16,-20 0-16,21 0 0,0 0 0,0 0 15,-1 0-15,1 0 0,0 0 0,0 0 16,0 0-16,0 0 0,-1 0 15,1 0-15,0 0 16,0 0-16,0 0 16,42-21 77,0 21-77,0-21-16,0 0 0</inkml:trace>
  <inkml:trace contextRef="#ctx0" brushRef="#br0" timeOffset="66288.99">16044 3048 0,'0'0'0,"0"-21"16,0 0-1,0 0 32,0 42 47,0 0-94,0 0 16,0 0-16,0 0 15,0 1 1,0-1-16,0 0 16,0 0-16,-21-21 0,21 21 15,0 0-15,0 1 16,0-1-16,-21 0 0,21 0 15,0 0-15,0 0 16,0 1 0,0-1-1,0 0 1,0 0-16,0 0 16,0 0-1,0 1-15,0-1 16,0 0 15,-21-21-31,21 21 16,-21-21 46,21-21-15,0-21-16,21 42-31</inkml:trace>
  <inkml:trace contextRef="#ctx0" brushRef="#br0" timeOffset="66785.39">16425 2879 0,'0'21'63,"0"0"-63,0 0 0,0 0 16,0 1-16,0-1 0,0 21 15,0-21-15,0 0 0,0 22 16,0-22-16,0 0 0,0 21 0,0-20 15,0-1-15,0 0 0,0 21 0,0-21 16,0 1 0,0-1-16,0 0 0,0 0 15,-21-21-15,21 21 16,0-42 62,0 0-62,0 0-16,21 0 15</inkml:trace>
  <inkml:trace contextRef="#ctx0" brushRef="#br0" timeOffset="67465">16933 3027 0,'0'0'0,"-21"0"31,0 0-31,0 0 16,21 21 0,-21-21-16,21 21 0,-22-21 0,22 21 15,0 1-15,-21-1 16,21 0-16,-21 0 0,21 0 0,0 22 16,0-22-16,0 0 0,0 0 0,0 0 15,-21 0-15,21 1 0,0-1 16,0 0-16,0 0 0,0 0 15,0 0-15,21-21 16,0 22 0,0-22-16,1 0 0,-1 0 15,0 0-15,0 0 0,0 0 16,0 0-16,1-22 0,-1 22 16,0-21-16,0 21 0,0-21 0,0 0 15,1 0-15,-1 0 0,0 21 16,-21-22-16,0 1 0,0 0 15,21 0-15,-21 0 0,0 0 0,0-1 16,0 1-16,0 0 0,0 0 0,0 0 16,-21 0-16,21-1 0,-21 1 15,0 0-15,-1 0 16,1 21-16,0 0 0,0 0 16,0 0-16,0 0 15,-1 0-15,1 0 16,0 0-16,0 0 15,0 0-15,0 21 16,-1-21 0,22 21-16,0 0 15,-21-21-15,21 22 16,-21-22-16,21 21 16,0 0-1</inkml:trace>
  <inkml:trace contextRef="#ctx0" brushRef="#br0" timeOffset="71748.92">17357 2646 0,'-22'0'16,"1"0"-1,42 0 32,1 0-31,-1 0-16,0 0 0,0 0 0,0 0 0,22 0 15,-22 0-15,21 0 0,0 0 16,1 0-16,-1 0 0,0 0 16,22 0-16,-22 0 0,22 0 0,-1 0 15,1 0-15,20 0 0,1-21 16,0 21-16,-1 0 0,1 0 0,0 0 16,-1 0-16,1 0 0,0 0 15,-1 0-15,-20-21 0,21 21 0,-1 0 16,-20-22-16,20 22 0,1 0 15,0 0-15,-22-21 0,22 21 0,0 0 16,-22 0-16,22-21 0,-22 21 0,1 0 16,-1 0-16,1-21 0,-1 21 15,1 0-15,-1 0 0,1 0 16,20 0-16,-20-21 0,21 21 16,-22 0-16,22 0 0,-22 0 0,1 0 15,20 0-15,-41-21 0,20 21 0,1 0 16,-22 0-16,22 0 0,-22 0 15,21 0-15,1 0 0,-22 0 0,22 0 16,-1 0-16,1 0 0,-22 0 16,22 0-16,-1 0 0,1 0 0,-1 0 15,1 0-15,-22-22 0,21 22 16,-20 0-16,-1 0 0,0 0 0,1 0 16,-1 0-16,0-21 0,-20 21 0,20 0 15,0 0-15,1 0 0,-22 0 16,21 0-16,0 0 0,1 0 15,-1 0-15,0 0 0,1 0 16,-1 0-16,0 0 0,1 0 0,-1 0 16,0 0-16,1 0 0,-22 0 15,21 0-15,1 0 0,-22 0 0,21 0 16,-21 0-16,0 0 0,1 0 16,-1 0-16,0 0 0,0 0 0,0 0 15,0 0-15,1 0 0,-1 0 31,0 0-31,-21 21 16,0 1-16,0-1 16,0 0-1,0 0-15,0 0 0,0 0 16,-21 1-16,0-1 0,21 0 16,0 0-16,-22 0 0,22 22 0,-21-22 15,0 21-15,21-21 0,0 22 0,0-1 16,-21 0-16,21-21 0,0 22 15,-21 20-15,21-20 0,0-1 0,0 21 16,0-20-16,0 20 0,0-20 16,0 20-16,-21-21 0,21 22 0,-22-22 15,22 1-15,-21-1 0,21-21 16,-21 21-16,0-20 0,21-1 16,0 21-16,-21-21 0,0 0 0,-1-21 15,22 22-15,-21-1 0,0 0 16,0 0-16,0-21 15,0 0-15,-1 0 0,1 0 16,0 0-16,0 0 0,-21 0 0,20 0 16,1 0-16,-21 0 0,0 0 15,20 0-15,-20 0 0,0 0 0,-1 0 16,1 0-16,-21 0 0,20-21 0,-20 21 16,-1 0-16,1 0 0,-1 0 15,-20 0-15,-22 0 0,21-21 16,-21 21-16,0 0 0,1 0 0,-1 0 15,0 0-15,0 0 0,0 0 0,-21 0 16,21 0-16,1 0 0,-22 0 16,21 0-16,21 0 0,-21 0 0,0 0 15,22 0-15,-22 21 0,0-21 0,0 0 16,0 0-16,1 0 0,-1 0 0,21 0 16,-21 0-16,22 0 0,-1 0 15,0 0-15,1 0 0,-1 0 0,21 0 16,-20 0-16,20 0 0,1 0 15,20 0-15,-20 0 0,-1 0 0,22 0 16,0 0-16,-1 0 0,1 0 16,0 0-16,-1 0 0,1 0 0,21 0 15,-21 0-15,-1 0 0,22 0 0,0 0 16,0 0-16,0 0 0,-1-21 16,1 21-16,21-21 0,0-1 15,0 1 1,0 0-16,21 0 15,1 21-15</inkml:trace>
  <inkml:trace contextRef="#ctx0" brushRef="#br0" timeOffset="72120.71">18732 2561 0,'0'0'0,"0"-21"0,-21 21 16,0 0-16,0 21 16,21 0-16,0 22 15,0-22-15,0 21 0,0 1 0,0 20 16,0-21-16,0 22 0,0-1 0,0 1 15,0-1-15,0 1 0,0-1 16,0 22-16,0-21 0,0-22 0,0 21 16,0 1-16,0-22 0,0 1 0,0-1 15,0-21-15,0 21 0,0-20 16,0-1-16,0 0 0,0 0 0,0 0 16,0-42 15,21 21-31,0-21 0,-21 0 0,21 0 15,1-22-15</inkml:trace>
  <inkml:trace contextRef="#ctx0" brushRef="#br0" timeOffset="72428.53">19410 2625 0,'0'0'16,"0"-21"-16,0-22 15,0 64 1,0 1-16,-21-1 0,-1 0 0,1 21 16,21 1-16,-21 20 0,0-21 15,21 22-15,0-22 0,-21 22 16,0-1-16,-1 1 0,22-1 0,0 1 16,0-1-16,-21 1 0,21-22 15,0 22-15,0-22 0,0 0 0,0-21 16,0 22-16,0-22 0,0 0 0,0 0 15,0 0-15,0 1 0,21-22 16,1 0 0,-1 0-16,0-22 0,-21 1 15,21 0-15,21 0 0,-20 0 16</inkml:trace>
  <inkml:trace contextRef="#ctx0" brushRef="#br0" timeOffset="72720.88">20045 2561 0,'0'43'16,"0"-86"-16,0 107 0,0-1 0,0-20 16,0-1-16,0 21 0,-21 1 0,21-1 15,0 1-15,-22-1 0,22 1 16,0-1-16,0 1 0,0-22 15,0 22-15,-21-1 0,21-20 0,0-1 0,0 0 16,0 1-16,0-22 0,0 21 16,0-21-16,0 0 0,0 1 15,0-1-15,0 0 0,21-21 16,1 0-16,-1 0 16,0-21-16,0 0 0,0-1 15,0 1-15,1-21 0</inkml:trace>
  <inkml:trace contextRef="#ctx0" brushRef="#br0" timeOffset="73024">20701 2709 0,'0'-21'0,"0"42"0,21-42 16,-21 42-1,0 1-15,0-1 16,0 21-16,0 0 0,-21 1 0,21-1 15,-21 0-15,21 22 0,0-1 0,-21-20 16,21 20-16,0 1 0,0-1 16,0 1-16,0-1 0,0-20 0,0 20 15,-22-21-15,22 1 0,0-1 0,0 0 16,0 1-16,0-22 0,0 21 0,0-21 16,0 1-16,0-1 15,0 0-15,22-42 31,-1 0-31,0-1 0,0 1 16,0 0-16,0-21 0,1 21 16,-1-22-16</inkml:trace>
  <inkml:trace contextRef="#ctx0" brushRef="#br0" timeOffset="73291.84">21484 2688 0,'0'0'0,"0"64"16,0-22-16,0 0 0,0 22 15,-21-22-15,21 22 0,0-1 0,0 22 16,-21-22-16,21 1 0,0-1 0,0 1 16,0-1-16,0 1 0,0-22 15,0 1-15,0 20 0,0-42 0,0 22 16,21-22-16,-21 21 0,0-21 0,21 0 15,-21 1-15,21-22 32,0-22-32,1 1 0,-22 0 15,21 0-15</inkml:trace>
  <inkml:trace contextRef="#ctx0" brushRef="#br0" timeOffset="73584.67">22373 2582 0,'0'0'0,"-21"22"0,21 20 0,0 0 16,-21 1-16,0-1 0,-1 0 15,22 22-15,0-1 0,0 1 16,-21-1-16,21 1 0,0-1 0,0 1 15,0-1-15,0 1 0,0-1 0,0-20 16,0-1-16,0 0 0,0 1 16,0-22-16,0 21 0,0-21 0,0 0 15,0 1-15,0-1 0,-21-21 16,21-21 0,0-1-1</inkml:trace>
  <inkml:trace contextRef="#ctx0" brushRef="#br0" timeOffset="73897.41">22796 2582 0,'0'0'0,"22"-42"0,20-64 16,-21 85-16,-21 42 31,0 0-31,0 22 0,0 20 0,0-20 15,0 20-15,0 1 0,0-1 0,0 22 16,0-22-16,0 22 0,0-22 16,0 1-16,0 21 0,0-22 0,0 1 15,-21-22-15,21 21 0,0-20 16,-21-1-16,21 0 0,-21-20 16,21 20-16,0-21 0,0 0 0,-22 0 15,22 1-15,-21-1 0,0 0 0,21 0 16,-21 0-16,0-21 15,0 0-15,21 21 16,-22-21-16,1 0 16</inkml:trace>
  <inkml:trace contextRef="#ctx0" brushRef="#br0" timeOffset="75108.35">4487 8382 0,'0'0'0,"-21"0"0,0 21 0,0-21 0,-22 0 16,22 0-16,0 0 0,-21 0 0,21 21 16,-22-21-16,22 0 15,-21 0-15,21 0 0,-1 22 0,-20-22 0,21 0 16,0 0-16,0 0 16,-1 0-1,44 0 1,-1 0-16,0 0 15,21 0-15,-21 0 0,22 0 16,20 0-16,-20 0 0,20 0 0,1-22 16,-1 22-16,22 0 0,-22 0 0,22-21 15,0 21-15,-22 0 0,22 0 16,-22-21-16,1 21 0,-22 0 0,22 0 16,-22 0-16,-21 0 0,21 0 0,-20 0 15,-1 0-15,0 0 0,0 0 16,0 0-1,-42 0 32,0 0-31,0 0 0,0 0-16,-1 0 15,1 0-15,0 0 16,0 0-16,0 0 0</inkml:trace>
  <inkml:trace contextRef="#ctx0" brushRef="#br0" timeOffset="75552.11">4000 8488 0,'0'0'0,"-21"21"0,-42-21 16,63 21 0,21-21 15,0 0-31,21 0 16,-20 0-16,-1 0 0,21 0 0,-21 0 15,22 0-15,20 0 0,-21 0 16,22 0-16,-1 0 0,-20 0 0,41-21 15,-20 21-15,-1 0 0,1 0 0,-1 0 16,1-21-16,-1 21 0,1 0 16,-22 0-16,1 0 0,20-21 0,-42 21 15,22 0-15,-22 0 0,21 0 0,-21 0 16,0-21 0,1 21-1,-22-22 16,0 1 1,0 0-17,0 0 1</inkml:trace>
  <inkml:trace contextRef="#ctx0" brushRef="#br0" timeOffset="76300.89">5292 7959 0,'0'0'0,"-22"0"0,22-21 0,-21 21 16,0 0-1,21-22-15,0 44 47,0-1-47,0 0 16,0 0-16,0 0 16,0 0-16,21 1 15,0-1-15,1 0 0,-1-21 0,0 21 16,0 0-16,0 0 0,0-21 0,1 22 15,20-1-15,-21-21 0,0 21 16,22-21-16,-22 0 0,0 21 0,21-21 16,-21 0-16,1 0 0,-1 0 0,0 0 15,0 21-15,0-21 0,0 0 16,1 0 0,-22 21 15,-22 1-16,1-1-15,0-21 0,0 21 16,-21-21-16,20 21 0,1 0 0,-21-21 16,0 21-16,20 1 0,-20-1 15,0 0-15,-1-21 0,1 21 0,21 0 16,-21 0-16,-1 1 0,22-1 0,0 21 16,-21-21-16,20 0 0,1 1 15,0-1-15,0-21 0,21 21 0,0 0 16,-21 0-16,0-21 15,21 21-15,0-42 63,21 0-47,0 21-16,-21-21 0,21 21 0,0-21 15,-21 0-15,21 21 0,-21-22 16,22 22-16,-1 0 15,-21-21-15,21 21 0,-21-21 16,0 0 0,21 0-1,-21 0-15,0-1 16</inkml:trace>
  <inkml:trace contextRef="#ctx0" brushRef="#br0" timeOffset="77008.44">1503 7641 0,'0'0'0,"0"-21"15,-21 0 1,21 0-16,0 63 47,0-21-47,0 0 0,0 1 15,0-1-15,0 21 0,0 0 16,0-20-16,0 20 0,0 0 0,0 22 16,0-22-16,0 0 0,0 1 15,0-1-15,0 0 0,0-20 0,0-1 16,0 21-16,0-21 0,21 0 16,-21 1-16,21-22 0,0 0 31,0 0-16,-21-22-15,0 1 0,0 0 16,21 0-16</inkml:trace>
  <inkml:trace contextRef="#ctx0" brushRef="#br0" timeOffset="77328.25">1799 7578 0,'0'0'16,"21"0"0,-21 21-1,0 0-15,0 0 0,0 0 16,0 1-16,0 20 0,0 0 16,0 1-16,0-1 0,0 0 0,0 1 15,0-1-15,0 0 0,0 22 0,-21-22 16,21-21-16,0 22 0,0-22 15,0 21-15,0-21 0,-21-21 0,21 21 16,0 1-16,0-44 31,0 1-15,0 0-16,0 0 16,21-21-16,-21 20 0,21-20 0</inkml:trace>
  <inkml:trace contextRef="#ctx0" brushRef="#br0" timeOffset="77644.56">2159 7049 0,'0'21'15,"0"0"-15,0 0 16,0 21-16,0-20 0,0 20 16,0-21-16,0 21 0,0 1 0,0-1 15,0-21-15,0 22 0,-21-1 16,21-21-16,0 21 0,-21-20 0,21-1 16,0 0-16,0 0 0,0 0 15,0 0-15,0-42 31,0 0-31,21 21 16,0-21-16,0 0 16</inkml:trace>
  <inkml:trace contextRef="#ctx0" brushRef="#br0" timeOffset="78172.27">2434 7049 0,'0'0'0,"0"21"16,0 0-16,0 0 0,0 0 15,0 0-15,0 22 0,0-22 16,0 21-16,0 1 0,0-22 16,0 21-16,0-21 0,-21 22 15,21-22-15,-21 21 0,21-21 0,-21 0 16,21 1-16,0-1 0,0 0 15,0 0-15,-22-21 16,1 0 15,21-21-31,0 0 16,0 0-16,0-1 0,0 1 16,0 0-16,21-21 0,-21 21 0,22-1 15,-1-20-15,0 21 16,-21 0-16,21 0 0,0-1 0,0 1 15,1 21-15,-1 0 0,0 0 0,0 0 16,0 0-16,0 21 0,1 1 16,-1-1-16,0 0 0,-21 0 0,0 0 15,21 22-15,-21-22 0,21 0 16,-21 21-16,0-21 0,0 1 0,0-1 16,0 0-16,0 0 0,0 0 15,0 0-15,0 1 0,0-1 16,0 0-1,-21-21-15,0 0 16,21-21 0,-21 0-1,21-1-15,-21 22 0</inkml:trace>
  <inkml:trace contextRef="#ctx0" brushRef="#br0" timeOffset="78461.82">2032 7345 0,'21'0'31,"0"0"-15,0 0-16,1-21 0,-1 21 0,0-21 16,0 21-16,0 0 0,0-22 15</inkml:trace>
  <inkml:trace contextRef="#ctx0" brushRef="#br0" timeOffset="79971.61">2921 6583 0,'0'0'0,"-21"0"0,0 0 15,-1 0 1,44 0 46,-1 0-62,0 0 0,0 0 16,0 0-16,0 0 0,1 0 16,-1 0-16,21 0 0,0 0 15,-20 0-15,41 0 0,-21 0 0,1 0 16,20 0-16,1 0 0,-1 0 15,1 0-15,-1 0 0,1 0 0,-1 0 16,1 0-16,-1 0 0,22 0 0,-22 0 16,1 0-16,21 0 0,-1 0 15,1 0-15,0-21 0,-1 21 0,22 0 16,-21 0-16,-1-21 0,22 21 16,-21 0-16,0 0 0,-1 0 0,22-22 15,0 22-15,0 0 0,0 0 16,-1 0-16,1 0 0,0 0 15,0 0-15,0 0 0,0 0 0,-1 0 16,1 0-16,21 0 0,-21 0 0,0 0 16,0 0-16,0 0 0,-1 0 15,1 0-15,-21 0 0,21 0 0,0 0 16,-1 0-16,1 0 0,0 0 0,0 0 16,0 0-16,-22 0 0,22 0 15,-21 0-15,21 0 0,-22 0 0,1 0 16,21 0-16,-21 0 0,-1 0 0,1 0 15,21 0-15,-22 0 0,-20-21 16,21 21-16,-22 0 0,22 0 16,-1 0-16,-20 0 0,21 0 0,-22 0 15,22-21-15,-1 21 0,1 0 0,0 0 16,-1 0-16,-20 0 0,21 0 16,-1 0-16,1 0 0,0 0 0,-1 0 15,1 0-15,0 0 0,-1 0 0,1 0 16,0 0-16,20 0 0,-20 0 0,21 0 15,-21 0-15,-1 0 0,22 0 16,-21 0-16,-1 0 0,1 0 0,0 0 16,-1 0-16,1 0 0,0-21 0,-1 21 15,1 0-15,0 0 0,-22-21 16,22 21-16,-22 0 0,22 0 16,0-21-16,-22-1 0,1 22 0,-1-21 15,22 21-15,-22 0 0,-20-21 0,20 21 16,1 0-16,-22 0 0,22-21 15,-22 21-15,0 0 0,1 0 0,-1-21 16,0 21-16,-21 0 0,22 0 0,-22 0 16,0 0-16,0 0 0,0 0 0,1-21 15,-44 21 17,1 0-17,0 0-15,-21 0 0,-1 0 16</inkml:trace>
  <inkml:trace contextRef="#ctx0" brushRef="#br0" timeOffset="107987.61">17801 3620 0,'0'-22'15,"0"1"1,0 0 15,0 42 16,0 0-47,0 1 16,0-1-16,0 0 15,0 0-15,-21 0 0,21 0 16,0 1-16,0-1 15,0 0-15,0 0 16,0-42 62,0 0-78,0 0 16,21-1-16,-21 1 15,0 0-15,21 21 32,-21 21-17,0 0-15,0 1 16,0-1-16,0 0 16,0 0-16,0 0 15,0 0 1</inkml:trace>
  <inkml:trace contextRef="#ctx0" brushRef="#br0" timeOffset="119287.69">17801 3704 0,'0'-21'31,"0"0"0,0 0-15,-21 21 15,0 0 0,21 21-31,0 0 16,0 0-16,0 0 0,0 1 16,0-1-16,0 0 15,0 0-15,0 0 16,21-21 0,0 0-16,0 0 0,0 0 15,1 0-15,-1 0 0,0 0 16,0 0-16,0 0 15,0 0-15,1 0 16,-1 0 0,0 0-1</inkml:trace>
  <inkml:trace contextRef="#ctx0" brushRef="#br0" timeOffset="125543.89">6604 10202 0,'21'0'0,"0"-21"16,0 21-16,-21-21 0,22 21 0,-1-21 15,-21 0-15,21 21 0,-21-21 0,0-1 0,21 22 16,-21-21-16,21 0 15,-21 0-15,0 0 0,0 0 16,0-1-16,0 1 16,0 0-16,0 0 0,-21 0 15,0 0-15,0 21 0,0-22 0,-1 22 16,1 0-16,21-21 0,-21 21 16,0 0-16,0 0 0,0 0 0,-1 0 15,1 0-15,0 21 0,0-21 16,0 22-16,0-1 0,-1 0 15,1 0-15,0 0 0,0 22 0,21-22 0,-21 21 16,0-21-16,21 22 0,0-1 16,0 0-16,-22 1 0,22-1 15,0 0-15,-21 1 0,21-1 0,0 0 16,0 1-16,0-22 0,0 21 16,0-21-16,0 0 0,0 1 0,21-1 15,1 0-15,-1-21 0,0 0 16,0 0-16,0 0 15,0 0-15,1 0 0,-1 0 0,0-21 16,0 0-16,21-1 0,-20 1 0,-1 0 16,0-21-16,0 21 15,21-1-15,-20-20 0,-1 0 0,0 21 16,-21-22-16,21 22 0,-21-21 0,21 21 16,-21-22-16,0 22 0,0 0 15,0-21-15,0 20 0,0 1 0,0 0 16,0 0-16,0 0 15,-21 21-15,0 0 16,21 21-16,0 0 0,0 0 16,0 0-16,0 1 0,0-1 15,0 0-15,0 0 0,0 21 0,0-20 16,0 20-16,0 0 0,0-21 0,0 22 16,0-1-16,0-21 15,21 22-15,-21-22 0,21 21 0,-21-21 16,0 0-16,21 1 0,1-1 0,-1-21 15,-21 21-15,21-21 0,0 21 16,0-21-16,0 0 16,1 0-16,-1-21 15,-21 0-15</inkml:trace>
  <inkml:trace contextRef="#ctx0" brushRef="#br0" timeOffset="126164.2">7345 10329 0,'0'22'15,"0"-1"-15,0 0 0,0 0 0,21-21 32,0 0-32,0 0 15,0-21 1,-21 0 0,0 0-16,0-1 15,0 1-15,0 0 16,0 0-16,-21 0 15,0 21 1,0 0-16,21 21 16,-21-21-16,21 21 15,0 0-15,0 0 16,0 1-16,0-1 16,0 0-16,21-21 15,0 0-15,0 0 16,0 0-1,1-21-15,-22 0 16,0-1 0,0 1-16,0 0 0,0 0 15,0 0-15,0 0 16,-22-1 0,1 22-16,0 0 0,0 0 15,0 0-15,0 0 16,-1 0-16,22 22 15,0-1 1</inkml:trace>
  <inkml:trace contextRef="#ctx0" brushRef="#br0" timeOffset="128016.45">1185 10414 0,'0'0'0,"0"-21"0,0 0 16,-21 0-16,21-1 16,0 1-16,0 0 0,0 0 15,21 0-15,0 0 16,1 21-16,-1 0 0,0-22 15,0 22-15,0 0 16,0 0-16,1 22 0,20-1 0,-21 0 16,21 0-16,-20 0 0,20 22 15,-21-1-15,0 0 0,0 1 0,-21 20 16,0-21-16,0 1 0,0-1 16,0 0-16,-21 1 0,0-1 0,0 0 15,-21 1-15,20-22 0,-20 21 16,0-21-16,21 1 0,-22-1 0,1 0 15,21 0-15,-22-21 0,22 21 16,-21-21-16,21 0 0,0 0 0,-1 0 16,1 0-16,0 0 0,0 0 15,0-21-15,21 0 0,-21 0 16,21 0-16,-22-22 0,22 22 16,0 0-16,0-21 0,0 20 15,0-20-15,0 21 0,0-21 0,0 20 16,22 1-16,-22 0 0,21 0 15,0 21-15,0 0 0,21 0 0,-20 0 16,20 0-16,-21 21 0,21 0 16,-20 0-16,20 22 0,-21-22 0,0 0 15,22 0-15,-22 22 16,0-22-16,0 0 0,0 0 0,0 21 16,-21-20-16,22-22 0,-1 21 0,-21 0 15,21 0-15,0-21 0,0 0 16,0 0-16,1 0 15,-1 0-15,0-21 16,0 0-16,-21 0 0,21-1 0</inkml:trace>
  <inkml:trace contextRef="#ctx0" brushRef="#br0" timeOffset="128300.28">1947 10224 0,'0'21'16,"0"0"-16,0 0 15,0 0-15,21 22 0,-21-1 0,0 0 16,0 1-16,0-1 0,0 0 0,0 1 16,0-1-16,0 0 0,0 1 15,0-22-15,0 21 0,0-21 0,0 22 16,0-22-16,0 0 0,0 0 15,0 0-15,22-21 47,-22-21-47,0 0 0,0 0 0</inkml:trace>
  <inkml:trace contextRef="#ctx0" brushRef="#br0" timeOffset="133473.37">2434 9843 0,'21'0'0,"0"0"0,-21-22 16,22 22-16,-22-21 16,0 0-1,-22 21 16,1 0-15,0 0-16,0 21 0,0 0 16,0-21-16,-1 22 0,1-1 0,-21-21 15,21 21-15,0 0 0,-1-21 16,1 21-16,0 0 16,21 1-1,21-22 1,0 21-16,1-21 15,-1 0-15,0 0 0,0 21 0,0-21 16,0 21-16,22-21 0,-22 0 16,0 21-16,0-21 0,0 21 0,1-21 15,-1 22-15,0-22 0,-21 21 16,21-21-16,-21 21 0,0 0 16,-21 0-16,0-21 0,0 21 15,-1-21-15,-20 22 0,21-1 16,-21-21-16,20 21 0,-20-21 0,21 0 15,0 0-15,0 21 0,-1-21 16,1 0-16,0 0 0,0 0 16,0 0-1,21-21-15,0 0 16,0 0-16,0-1 16,21 1-1,0 0-15,0 0 0,0 21 0,1-21 16</inkml:trace>
  <inkml:trace contextRef="#ctx0" brushRef="#br0" timeOffset="133819.95">3006 9525 0,'-22'0'0,"22"21"16,0 0-1,-21-21-15,21 22 0,-21-1 0,21 21 16,0-21-16,0 22 0,0-22 0,-21 21 16,21 0-16,0-20 0,-21 20 15,21 0-15,0-21 0,0 22 0,0-22 16,0 21-16,0-21 0,0 1 15,0-1-15,0 0 0,0 0 0,0 0 16,21-21 0,0 0-1,0 0 1,0-21-16,-21 0 0,22 0 16</inkml:trace>
  <inkml:trace contextRef="#ctx0" brushRef="#br0" timeOffset="134043.82">2815 9885 0,'21'0'31,"0"0"-31,1 0 0,20 0 16,-21 0-16,0 0 0,22-21 0,-22 21 15,21 0-15,-21-21 0,0 21 16,1 0-16,20-22 0,-21 1 0,0 21 16,0-21-16,1 21 0,-22-21 15,21 21-15</inkml:trace>
  <inkml:trace contextRef="#ctx0" brushRef="#br0" timeOffset="136181.5">8403 10435 0,'42'0'15,"-42"-21"17,0 0-32,0 0 0,0 0 15,0-1-15,0 1 0,0 0 16,0 0-16,0 0 0,-21 0 0,0-1 16,0 1-16,0 0 0,0 21 15,-1-21-15,1 21 0,0 0 0,0 0 16,0 0-16,-22 0 0,22 0 0,0 0 15,0 0-15,0 21 0,-22-21 0,22 21 16,0 0-16,0 1 0,0 20 16,0-21-16,21 21 0,-22-20 15,22 20-15,-21-21 0,21 21 0,0-20 16,0 20-16,0-21 0,0 0 16,0 0-16,21 1 0,1-1 0,-1-21 15,0 0-15,21 21 0,-21-21 0,1 0 16,20 0-16,-21 0 0,21-21 0,-20 0 15,-1 21-15,21-22 0,-21 1 16,0 0-16,22-21 0,-22 21 0,0-1 16,0 1-16,0-21 0,1 21 0,-22 0 15,0-22-15,21 22 0,-21 0 0,0 0 16,0 0-16,0-1 0,0 1 16,-21 42 30,21 1-46,0-1 16,0 0-16,0 0 0,0 21 16,0-20-16,0-1 0,0 0 0,0 21 15,21-21-15,0 1 0,0-1 0,0 0 16,-21 0-16,21 0 0,22 0 16,-22-21-16,0 22 0,0-22 0,22 0 15,-22 0-15,0 0 0,21 0 0,1 0 16,-22 0-16,21 0 0,-21-22 0,22 1 15,-22 21-15,21-21 0,-21 0 16,0 0-16,22 0 0,-22-1 16,0 1-16,0-21 0,-21 21 0,0 0 15,21-1-15,-21 1 0,0 0 0,0 0 16,0 0-16,0 0 0,0-1 0,0 1 16,0 0-1,-21 21-15,0 0 0,0 0 16,0 21-16,0 0 0,-1-21 15,1 22-15,0-1 0,0 0 0,21 0 16,-21 0-16,0 0 0,-1 22 16,22-22-16,0 0 0,0 0 0,0 0 15,0 1-15,0-1 0,0 0 0,0 0 16,0 0-16,22-21 16,-1 0-16,0 0 15,0 0-15,0 0 0,0 0 0,1-21 16,-1 21-16,0-21 0,0 0 0,21 0 15,-20-1-15,-1 1 0,0 0 0,0-21 16,0 21-16,0-22 0,1 22 16,-22-21-16,21 21 0,0-22 0,-21 1 15,0 21-15,0-22 0,0 1 0,21 0 16,-21 21-16,0-22 0,0 22 0,0-21 16,0 21-16,0-1 15,0 44 1,-21-1-1,21 0-15,-21 0 0,21 0 0,0 22 16,0-22-16,-21 21 0,21-21 16,0 22-16,-22-22 0,22 21 0,0-21 15,0 22-15,0-22 0,0 21 0,0-21 16,0 22-16,22-22 0,-1 21 0,-21-21 16,21 0-16,0 1 0,0-1 15,-21 0-15,21-21 0,1 21 0,-1-21 16,0 0-16,0 0 0,0 0 15,0 0-15,22 0 0,-22 0 0,0 0 16,0 0-16,22-21 0,-22 21 0,0-21 16,0 0-16,21-1 0,-20 1 15,-1 0-15,21-21 0,-21 21 0,0-1 16,1 1-16,-1 0 0,0-21 0,-21 21 16,0-1-16,0 1 0,0 0 15,0 0 1,-21 21-16,0 0 15,-1 0-15,1 21 0,0-21 16,0 21-16,0 0 0,0 1 0,-1-22 16,1 21-16,0 21 0,0-21 15,21 0-15,0 1 0,0-1 0,-21 0 16,21 0-16,0 0 0,0 0 16,0 1-16,0-1 0,0 0 0,0 0 15,0 0-15,21-21 16,0 0-16,0 0 15,0 0-15,1 0 0,-1-21 0,0 0 16,0 21-16,0-21 0,0 0 0,1-1 16,-1 1-16,0 0 0,0 0 0,0-21 15,0 20-15,1 1 16,-1-21-16,-21 21 0,21-22 0,0 1 16,0 21-16,-21-21 0,0-1 0,0 22 0,21-21 15,-21-1-15,0 1 0,0 21 16,0-21-16,0-1 0,0 22 15,0 0-15,0 0 0,0 0 0,-21 21 32,21 21-32,0 0 0,0 0 0,-21 21 15,21-20-15,-21 20 0,21 0 16,0 1-16,0-1 0,-21-21 0,21 21 16,0 1-16,0-22 0,0 21 0,0-21 15,0 22-15,0-22 0,0 0 0,0 0 16,0 22-16,21-22 0,0-21 15,0 21-15,-21 0 0,21 0 16,1-21-16,-1 21 0,0-21 0,0 0 16,21 0-16,-20 0 0,-1 0 15,0 0-15,21-21 0,-21 0 0,22 0 16,-1 0-16</inkml:trace>
  <inkml:trace contextRef="#ctx0" brushRef="#br0" timeOffset="144764.37">9483 4487 0,'0'0'0,"0"-21"32,-22 21-1,1 0 0,21-21 0,0 0-15,0 0 0,0 0-1,0-1 1,-21 22 0,21-21-16,0 0 15,0 42 48,0 0-63,0 1 15,0-1-15,0 0 0,0 0 0,0 0 16,0 0-16,0 1 0,0-1 16,21 0-16,0 0 0,-21 0 15,22 0-15,-1 1 0,0-22 0,0 21 16,0 0-16,0-21 0,1 21 0,-1 0 15,0-21-15,21 0 0,-21 0 16,1 21-16,20-21 0,-21 22 0,21-22 16,-20 0-16,20 0 0,0 0 0,-21 0 15,22 0-15,-22 0 0,21 0 16,1 0-16,-1 0 0,-21 0 16,21-22-16,1 22 0,-1-21 0,0 21 15,22-21-15,-22 21 0,1 0 0,20-21 16,-21 21-16,1-21 0,20 21 15,-20-21-15,20 21 0,1-22 0,-22 1 16,21 21-16,-20-21 0,20 21 0,1-21 16,-1 21-16,-20-21 0,20 0 15,-21 21-15,22-22 0,-22 22 0,22-21 16,-22 0-16,22 21 0,-1-21 0,1 0 16,-1 21-16,1-21 0,20 21 0,-20-22 15,20 22-15,-20-21 0,-1 21 16,1 0-16,-1-21 0,1 21 0,-1-21 15,1 21-15,-1-21 0,1 21 0,-1-21 16,1-1-16,21 22 16,-22-21-16,22 21 0,-22-21 0,22 21 15,0-21-15,-1 21 0,-20-21 0,20 0 16,1 21-16,-21-22 0,20 22 16,-20 0-16,20-21 0,-20 21 0,21 0 15,-1-21-15,-20 21 0,20-21 0,-20 0 16,21 21-16,-22 0 0,1-21 15,-1 21-15,1-22 0,-1 22 0,1 0 16,-22-21-16,21 21 0,1 0 0,-1 0 16,1-21-16,-1 21 0,1-21 15,-1 21-15,1 0 0,-1 0 0,1 0 16,-1 0-16,1-21 0,-22 21 16,22 0-16,-1 0 0,-20 0 0,-1 0 15,21 0-15,-20 0 0,20 0 16,-20 0-16,-1 0 0,0 0 0,22 0 15,-22 0-15,0 0 0,22 0 0,-22 0 16,22 21-16,-22-21 0,0 21 0,1-21 16,-1 0-16,-21 0 0,22 21 15,-1-21-15,-21 0 0,0 0 0,0 0 16,1 0-16,-1 21 0,0-21 16,0 0-16,0 0 0,0 0 0,1 0 15,-1 0-15,0 0 16,0 22-16,0-1 0,0-21 15,1 21-15,20-21 0,0 21 16,1-21-16,-1 21 0,-21 0 0,21 1 16,1-22-16,-1 21 0,0 0 0,1 0 15,-1 0-15,0 0 0,1 1 0,-22-1 16,21 0-16,1 0 0,-22 0 16,0 0-16,21 22 0,-21-22 0,1-21 15,-22 21-15,0 0 0,21 0 0,-21 1 16,0-1-16,0 0 15,0 0-15,-21-21 0,21 21 16,-22-21-16,22 21 16,-21-21-16,0 0 15,21-21 17,0 0-17,0 0-15,0 0 16,0 0-16,0-1 15,21 1-15,-21 0 0,21 0 0,1 0 16,-22 0-16,21-1 0,0 1 0,0 0 16,0 0-16,0 0 0,1-22 15,-1 22-15,21 0 0,-21 0 16,22 0-16,-1 0 0,0-1 0,1 22 16,20-21-16,1 0 0,-22 0 0,21 21 15,1 0-15,-1-21 0,1 21 0,-1 0 16,1 0-16,-1 0 0,1 0 15,-1 0-15,1 0 0,-1 0 0,1 21 16,-1 0-16,1-21 0,-1 21 0,1-21 16,21 21-16,-22 1 0,22-22 15,-1 21-15,1 0 0,-21 0 0,20 0 16,1 0-16,-22 1 0,22-1 0,0 0 16,-1 0-16,22 0 0,-21-21 15,0 21-15,20 1 0,-20-1 16,21 0-16,-21 0 0,-1 0 0,1-21 15,0 21-15,-1 1 0,1-22 0,0 21 16,20-21-16,-20 0 0,0 21 16,-1-21-16,-20 0 0,21 0 0,-1 0 15,-20 0-15,20 0 0,-20 0 0,-1 0 16,1 0-16,21 0 0,-22-21 0,1 21 16,-1-21-16,1-1 0,-1 22 15,-21-21-15,22 0 0,-1 0 0,1 21 16,-22-21-16,1 0 0,-1 21 0,0-22 15,1 1-15,-1 21 0,0-21 16,-21 0-16,1 21 0,20-21 16,-21 0-16,0-1 0,-21 1 15,21 21-15,-21-21 0,22 21 16,-22 21 31,0 0-32,0 1-15,-22-1 0,1 0 16,0 0-16,0 0 0</inkml:trace>
  <inkml:trace contextRef="#ctx0" brushRef="#br0" timeOffset="145948.28">22415 6456 0,'0'0'0,"22"-21"0,-22 0 0,21-1 0,-21 1 16,0 0-16,21 21 0,-21-21 16,0 0-16,21 21 0,-21 21 46,0 0-46,0 21 0,0-20 16,0 20-16,0 0 0,0 1 16,0-1-16,0 0 0,0 1 0,0-1 15,0 0-15,0 1 0,0-1 16,0 0-16,0 1 0,0-1 0,-21 0 16,21 1-16,-21-1 0,21-21 15,0 21-15,-21-20 0,21 20 0,0-21 16,0 0-16,0 0 0,0 1 0,0-1 15,0 0-15,0-42 32,0 0-17,0-1-15,21 1 0,-21 0 0,21 0 16,-21 0-16,0-22 0,0 22 0,0-21 16,21 0-16,-21-1 0,21 1 0,-21 21 15,0-22-15,0 1 16,0 0-16,0-1 0,0 1 0,0 0 15,0-1-15,0 22 0,0-21 0,0 21 16,0 0-16,0-1 16,-21 1-16,0 21 15,0 0-15,0 21 0,21 1 16,-22-1-16,1 0 0,0 21 0,0 1 16,0-22-16,0 21 0,-1 0 15,1 1-15,0-1 0,-21 0 0,21-20 16,-1 20-16,1 0 0,-21 1 0,21-22 15,0 21-15,-1-21 0,1 0 16,0 22-16,21-22 0,-21 0 16,0 0-16,21 0 15,0-42 1,0 0 0,21 0-16,0-21 15,-21 20-15,21 1 0,0 0 0,1-21 16,-1 21-16,0-1 0,0-20 0,0 21 15,0-21-15,1 20 0,-1 1 0,0 0 16,0 0-16,0 21 0,0 0 16,1 0-16,-1 0 0,0 0 15,0 0-15,-21 21 0,21 0 0,0 0 16,1 1-16,-1-1 16,0 0-16,-21 0 0,21 0 0,0-21 15,0 21-15,1 1 0,-1-22 16,-21 21-16,21-21 0,0 0 0,0 21 15,0-21-15,1 0 0,-1 0 0,0 0 16,0 0 0,0-21-1,-21 0-15,21 21 0,-21-22 16,22 1-16,-1 21 0,0-21 16,-21 0-16,21 0 0</inkml:trace>
  <inkml:trace contextRef="#ctx0" brushRef="#br0" timeOffset="147108.12">23220 6604 0,'0'0'0,"0"-21"0,0 0 16,-21 21 15,-1 0-31,22 21 15,-21 0-15,0 0 0,21 0 16,-21 1-16,0-1 0,21 0 0,-21 0 16,-1 21-16,22-20 0,-21-1 0,21 21 15,-21-21-15,21 0 0,0 1 0,0 20 16,0-21-16,0 0 0,0 0 16,0 1-16,0-1 0,0 0 15,21 0-15,0-21 0,1 21 0,-1-21 16,0 0-16,0 21 0,0-21 0,0 0 15,1 0-15,-1 0 0,0 0 16,0 0-16,0-21 0,0 21 0,1-21 16,-1 0-16,0 0 0,0 0 0,0-1 15,0 1-15,-21 0 0,22 0 16,-22 0-16,21 0 0,-21-22 16,21 22-16,-21-21 0,0-1 0,0 22 15,0-21-15,0 21 0,0-22 0,0 22 16,-21 0-16,0-21 0,21 21 0,-22 21 15,1-22-15,0 1 0,0 21 16,0 0-16,0 0 0,-22 0 16,22 0-16,0 21 0,0 1 0,0-22 15,-1 21-15,1 21 0,0-21 16,0 0-16,0 1 0,0 20 0,-1-21 16,1 21-16,0-20 0,21 20 15,0-21-15,0 21 0,0-20 0,0-1 16,0 21-16,0-21 0,0 0 15,0 1-15,0-1 0,21 0 0,0 0 16,1 0-16,-1-21 0,0 21 0,0-21 16,0 0-16,0 22 0,1-22 0,-1 0 15,0 0-15,0 0 16,0 0-16,0-22 0,1 22 0,-1-21 16,0 21-16,-21-21 0,21 0 0,0 0 15,-21 0-15,21-1 0,-21 1 0,22 0 16,-22 0-16,21 0 0,-21-22 15,0 22-15,0-21 0,0 21 16,0-22-16,0 1 0,0 21 0,0 0 16,0-22-16,-21 22 0,21 0 0,-22 0 15,1 0-15,0 21 0,0-21 16,-21 21-16,20 0 0,1 0 16,0 0-16,0 0 0,0 21 0,0-21 15,-22 21-15,22 0 0,0 0 0,0 22 16,0-22-16,-1 0 0,1 21 15,0-21-15,21 22 0,0-22 0,-21 21 16,21-21-16,0 1 0,0 20 0,0-21 16,0 0-16,0 0 0,21 1 15,-21-1-15,21 0 0,0 0 0,1-21 16,-1 21-16,0 0 0,0-21 16,0 22-16,0-22 0,1 0 15,-1 0-15,0 0 0,0 0 16,0 0-16,-21-22 0,21 1 0,1 0 15,-1 21-15,0-21 0,-21 0 0,21 0 16,0-1-16,-21 1 0,21 0 0,-21-21 16,22 21-16,-22-22 0,0 22 0,0-21 15,0-1-15,0 22 0,0-21 16,0 21-16,0-22 0,-22 22 16,1 0-16,0 0 0,0 0 0,0 0 15,0 21-15,-1 0 0,-20 0 16,21 0-16,0 0 0,0 21 0,-22 0 15,22 0-15,0 0 0,0 0 0,-22 1 16,22-1-16,0 21 0,0-21 0,21 0 16,-21 22-16,0-22 0,-1 0 15,22 0-15,-21 0 0,21 1 0,0-1 16,0 0-16,0 0 0,0 0 0,0 0 16,21 1-1,1-22-15,-1 0 16,0 0-16,0 0 0</inkml:trace>
  <inkml:trace contextRef="#ctx0" brushRef="#br0" timeOffset="152051.79">21082 8551 0,'0'-21'16,"0"0"-1,-21 21 17,21 21-32,0 0 15,-21 1-15,21-1 0,-22 0 0,22 0 16,-21 21-16,21-20 0,-21-1 0,21 0 16,0 0-16,0 21 0,0-20 15,0-1-15,-21 0 0,21 0 0,0 0 16,0 0-16,0 1 15,0-1-15,0 0 0,0-42 47,0 0-31</inkml:trace>
  <inkml:trace contextRef="#ctx0" brushRef="#br0" timeOffset="152448.29">20595 8594 0,'0'0'16,"-21"0"-16,21-21 0,-21-1 0,21 1 16,-21 21-16,21-21 0,0 0 15,-22 21-15,22-21 16,0 42 15,0 0-31,0 0 16,0 22-16,0-22 0,0 0 0,0 21 15,0 1-15,0-22 0,0 21 0,0 0 16,0 1-16,0-1 0,22 0 16,-22 1-16,0-1 0,0 0 15,0 1-15,0-1 0,0-21 0,0 22 16,0-22-16,0 0 0,0 0 0,21 0 15,-21 0-15,0 1 0,21-22 16,0 0 0,0 0-16,0-22 15,-21 1-15,22 0 0,-1 0 16,0 0-16,0 0 0,0-1 0,0-20 16,1 21-16</inkml:trace>
  <inkml:trace contextRef="#ctx0" brushRef="#br0" timeOffset="152960.01">21167 8594 0,'0'0'0,"0"-21"15,-22 42 17,1 0-17,21 0-15,-21 0 0,21 22 0,0-22 16,0 0-16,-21 21 0,21 1 15,0-22-15,-21 21 0,21-21 0,0 22 16,0-22-16,0 21 0,0-21 16,0 0-16,0 1 0,0-1 0,0 0 15,0 0-15,21 0 0,0 0 0,0-21 16,0 22-16,1-22 16,-1 0-16,0 0 0,0 0 0,0 0 15,0 0-15,1-22 0,-1 22 0,0-21 16,21 0-16,-21 0 0,1 0 0,-1 0 15,0-1-15,0 1 0,0 0 0,-21-21 16,0 21-16,0-22 0,0 22 16,0-21-16,0-1 0,0 1 15,0 21-15,-21-21 0,21 20 0,-21-20 16,0 21-16,0 0 0,-1 21 0,1-21 0,0-1 16,0 22-16,0 0 15,0 0-15,-1 0 0,1 0 0,0 22 16,21-1-16,-21-21 0,0 21 15,0 0-15,-1 0 0,22 0 0,0 1 16,-21-1-16,21 21 0,-21-21 0,21 43 16,0-43-16,0 0 15,0 0-15,0 0 0,0 1 16,21-22-16,0 21 0,1-21 16,-1 0-16,0 0 15,21 0-15</inkml:trace>
  <inkml:trace contextRef="#ctx0" brushRef="#br0" timeOffset="153544.68">22013 8615 0,'0'0'0,"0"-21"0,0 0 15,0-1-15,0 1 16,0 0-16,-21 21 15,0 0 1,0 0-16,0 0 16,-1 0-16,22 21 0,-21 0 15,0 1-15,21-1 0,-21 0 16,0 0-16,21 0 0,0 22 0,-21-22 16,-1 21-16,22-21 0,-21 22 0,21-22 15,0 21-15,0 0 0,0-20 0,0 20 16,0-21-16,0 0 0,0 0 0,0 1 15,0-1-15,21 0 0,-21 0 16,22-21-16,-1 21 0,0-21 0,0 0 16,0 0-16,0 0 0,1 0 0,-1 0 15,0 0-15,0 0 0,21-21 16,-20 21-16,-1-21 0,-21 0 0,21 0 16,0-1-16,0 1 0,-21 0 15,21 0-15,-21 0 0,22-22 0,-22 22 16,21-21-16,-21 21 0,0-22 0,0 1 15,0 21-15,0-21 0,0 20 0,0 1 16,0 0-16,-21 0 0,21 0 16,-22 21-16,1 0 0,0-21 0,0 21 15,0 0-15,0 0 0,-1 0 16,1 0-16,0 0 0,-21 21 0,21-21 16,-1 21-16,22 0 0,-21-21 0,0 21 15,0 0 1,21 1-16,0-1 15,0 0-15,0 0 0,0 0 16,21-21 0,0 0-16,0 0 15,1 0-15,-1 0 0</inkml:trace>
  <inkml:trace contextRef="#ctx0" brushRef="#br0" timeOffset="153980.43">22669 8700 0,'22'0'15,"-1"21"63,0-21-62,0 0 0,0 0-1,-21-21 17,0-1-17,0 1-15,-21 21 16,0 0-1,0 0 1,0 0-16,21 21 16,-22-21-16,22 22 0,-21-22 15,21 21-15,21-21 32,1 0-17,-1 0 1,0 0-16,0 0 0</inkml:trace>
  <inkml:trace contextRef="#ctx0" brushRef="#br0" timeOffset="154463.6">23622 8403 0,'0'0'0,"0"-63"15,0 42 1,0-1-16,0 1 31,-21 21-31,0 0 0,-1 0 16,1 21-16,0 1 0,0-1 16,0 0-16,21 0 0,-21 0 15,-1 22-15,1-22 0,0 0 16,21 0-16,-21 21 0,0-20 0,0-1 15,-1 21-15,1 0 0,0-20 0,-21 20 16,21 0-16,-1-21 0,-20 22 0,21-1 16,-21 0-16,-22 22 15,22-22-15,21 1 0,-22-1 16,22-21-16,-21 21 0,21 1 0,-22-22 16,22 0-16,0 21 0,0-20 0,0-1 15,-1 0-15,1 0 0,21 0 0,0 0 16,-21-21-16,21 22 0,-21-22 0,0 21 15,21-42 32,0-1-31,21 1-16,0 21 16,0-21-16,0 0 0,22 21 0,-22-21 15,0 0-15</inkml:trace>
  <inkml:trace contextRef="#ctx0" brushRef="#br0" timeOffset="155443.76">23495 9059 0,'0'-21'16,"0"42"31,-21-21-31,21 22-16,-21-22 15,21 21-15,0 0 0,-22 0 16,22 0-16,-21-21 15,21 21-15,0 1 16,21-22 0,1 0-1,-1 0-15,0 0 0,0-22 16,0 22-16,-21-21 0,21 0 16,1 21-16,-22-21 0,0 0 15,21 0-15,-21-1 0,0 1 16,0 0-16,0 0 15,-21 21 17,-1 0-32,1 21 15,21 0-15,-21-21 0,0 21 0,21 1 16,0-1-16,-21-21 16,21 21-16,0 0 15,0 0-15,21-21 16,0 0-1,0 0 1,0 0 0,-21-21-16,0 0 15,22 0-15,-22 0 16,0-1-16,0 1 16,-22 21-1,1 0-15,0 0 16,0 0-16,0 0 15,0 0-15,21 21 16,0 1-16,0-1 16,0 0-1</inkml:trace>
  <inkml:trace contextRef="#ctx0" brushRef="#br0" timeOffset="169549.44">20532 10012 0,'0'0'0,"-43"0"0,22 0 16,0 21-16,0-21 0,-22 0 0,22 0 16,-21 0-16,21 0 0,0 0 0,-22 21 15,1-21-15,21 0 0,0 0 0,-22 0 16,22 0-16,0 0 0,0 0 15,-22 0-15,43 21 0,-21-21 0,0 0 16,63 0 31,-20 0-47,20 22 0,0-22 16,22 0-16,-1 21 0,1-21 0,20 0 15,1 21-15,0-21 0,-1 0 0,1 21 16,21-21-16,-21 0 0,-22 0 0,22 0 15,-1 0-15,-20 0 0,21 0 0,-22 0 16,1 0-16,-1 0 0,1 0 16,-1 0-16,1 0 0,-22 0 0,21-21 15,-20 21-15,-1 0 0,0 0 0,1-21 16,-22 21-16,0 0 0,21 0 0,-20-21 16,-1 21-16,0 0 15,-42 0 16,0 0-15,-1 0-16,1 0 0,-21 0 0,21 0 16,-22 0-16,22 0 0,-21 0 0,0 0 15,-1 0-15,22 0 0,-21 0 0</inkml:trace>
  <inkml:trace contextRef="#ctx0" brushRef="#br0" timeOffset="170001.18">20024 10329 0,'0'0'0,"-22"0"0,1 22 0,0-22 16,21 21-16,-21-21 0,21 21 15,0 0 1,21-21 0,0 0-16,22 0 0,-1 0 0,0 0 15,22 0-15,-1 0 0,1 0 0,20 0 16,1 0-16,21 0 0,-21 0 16,20 0-16,-20 0 0,0-21 0,-1 21 15,1 0-15,-21-21 0,20 21 0,-20-21 16,-1 21-16,1 0 0,-22-22 15,22 22-15,-22 0 0,0-21 0,1 21 16,-1-21-16,0 21 0,-21 0 0,1 0 16,-1-21-16,0 21 0,0 0 15,0-21-15,-42 42 78,0-21-78</inkml:trace>
  <inkml:trace contextRef="#ctx0" brushRef="#br0" timeOffset="186735.96">12361 6625 0,'0'0'0,"-21"0"0,-21 0 16,21 21-16,-1-21 0,-20 0 16,21 0-16,-21 0 0,20 0 0,1 0 15,-21 0-15,21 0 0,0 0 0,-1 0 16,1 0 0,42 0 15,1 0-31,-1 0 0,21 0 0,0 0 15,1 0-15,20 0 0,-20 0 16,20 0-16,1 0 0,-1 0 0,1-21 16,20 21-16,1 0 0,0-21 0,-1 0 15,22 21-15,21-21 0,-21 21 16,0-21-16,21 21 0,-21 0 0,-1-22 16,1 22-16,-21 0 0,21-21 0,-22 0 15,22 21-15,-42 0 0,20 0 16,-20-21-16,-1 21 0,1 0 0,-1 0 15,-20-21-15,-22 21 0,21 0 16,-21 0-16,1 0 0,-1-21 0,0 21 31,-21-22-31,0 1 16,-21 21-16,0 0 16,-1 0-16,1 0 0,0 0 15,-21-21-15,21 21 0,-22 0 0,1-21 16,0 21-16,-1 0 0,-20 0 0</inkml:trace>
  <inkml:trace contextRef="#ctx0" brushRef="#br0" timeOffset="187223.68">12531 6350 0,'0'21'15,"21"-21"1,21 0-16,-21 0 0,22-21 15,-1 21-15,21-21 0,22 21 0,-21-21 16,41 21-16,-20-21 0,21 21 16,0-22-16,21 22 0,-21-21 0,-1 21 15,1 0-15,21-21 0,-21 0 0,0 21 16,0 0-16,0 0 0,-22-21 16,1 21-16,0 0 0,-22 0 0,1 0 15,-22-21-15,0 21 0,1 0 0,-1 0 16,-21 0-16,0 0 0,0 0 0,1 0 15,-1 0-15,0 0 16,0 0 0,-42 0 15,0 0-15,0 0-16,-1 0 0,1 0 0,0 0 15,0 0-15,-21 0 0,20 0 0,-20 0 16</inkml:trace>
  <inkml:trace contextRef="#ctx0" brushRef="#br0" timeOffset="187720.39">12488 6837 0,'0'0'0,"21"0"47,1 0-47,-1 0 0,21 0 15,0 0-15,22-21 0,-22 21 0,43-21 16,0 21-16,-1-22 0,22 1 16,21 21-16,-21-21 0,0 0 0,21 21 15,-21-21-15,21 0 0,0 21 0,0-22 16,0 1-16,-22 21 0,1-21 0,0 0 16,-21 21-16,-1-21 0,1 21 15,-21 0-15,-1-21 0,1 21 0,-1 0 16,-21 0-16,1-22 0,-22 22 0,21 0 15,-21 0-15,1 0 0,-1-21 16,0 21-16,-21-21 16,21 21-16,-42 0 47,0 0-47,0 0 0,-1 0 15,1 0-15,0 0 0,0 0 0</inkml:trace>
  <inkml:trace contextRef="#ctx0" brushRef="#br0" timeOffset="191940.29">15896 9843 0,'0'0'0,"0"-22"16,0 1-16,0 0 0,0 0 0,0 0 16,0 0-16,0-1 0,0 1 15,0 0-15,0 0 0,0 0 16,0 42-1,0 0 1,0 0-16,0 0 0,0 1 0,0 20 16,0 0-16,0 1 0,-21-1 0,21 21 15,-21-20-15,0-1 0,21 0 16,0 22-16,-22-22 0,22 1 0,-21-1 16,21 0-16,0 1 0,0-1 0,0 0 15,0-21-15,0 22 0,0-22 0,0 0 16,0 0-16,0-42 47,21 0-47,1 0 0,-22 0 0,21-1 15,0-20-15,-21 21 0,21-21 0,-21-1 16,21 1-16,0 0 0,-21-1 0,0 1 16,0 0-16,0-1 0,22 1 15,-22 0-15,0-1 0,0 1 0,0 0 16,0-1-16,0 1 0,0 0 0,0-1 15,0 22-15,0-21 0,-22 21 0,22-1 16,0 1-16,0 42 31,0 1-31,0 20 0,0 0 0,22 1 16,-1 20-16,0-21 0,-21 22 16,21-22-16,0 22 0,0-22 0,-21 0 15,22 22-15,-1-22 0,-21 1 16,0-1-16,21 0 0,0-21 0,-21 22 15,0-22-15,21 21 0,-21-21 0,0 1 16,21-1-16,-21 0 0,0 0 0,0 0 16,-21-21 15,0 0-31,0-21 0,21 0 0</inkml:trace>
  <inkml:trace contextRef="#ctx0" brushRef="#br0" timeOffset="192140.17">15748 10224 0,'0'0'0,"-21"-22"0,0 22 0,-1 0 16,1 0-16,42 0 31,1 0-31,-1 0 0,0-21 16,0 21-16,0 0 0,22 0 0,-22-21 15,21 21-15,0 0 0,1 0 0,-1-21 16,0 21-16,22 0 0,-22 0 15,1 0-15,-1-21 0,0 21 0,1 0 16,-1 0-16,-21 0 0</inkml:trace>
  <inkml:trace contextRef="#ctx0" brushRef="#br0" timeOffset="192584.29">16531 10139 0,'0'-21'16,"0"0"-16,0-1 15,0 1-15,0 0 16,21 21-16,0-21 16,1 21-1,-1 0-15,0 0 16,0 0-16,0 21 16,0 0-16,1-21 0,-1 21 0,-21 1 15,21-1-15,-21 0 0,21 0 0,-21 0 16,0 0-16,0 1 0,21-22 0,-21 21 15,0 0-15,0 0 0,0 0 0,0 0 16,0 1 0,-21-22-1,21-22 1,0 1-16,0 0 16,0 0-16,0 0 0,0 0 15,0-1-15,0 1 16,0 0-16,0 0 0,0 0 0,21 0 15,-21-1-15,21 1 0,-21 0 0,0 0 16,0 0-16,22 21 0,-1-21 16,0 21-1,0 0 1,-21 21-16,21-21 0,-21 21 16,0 0-16,21-21 0,1 21 15</inkml:trace>
  <inkml:trace contextRef="#ctx0" brushRef="#br0" timeOffset="193030.03">17145 10118 0,'0'0'0,"-21"-21"16,21-1-16,0 1 15,0 0-15,0 0 0,0 0 16,0 0-16,0-1 0,0 1 15,21 21 1,0 0-16,0 0 0,0 21 16,1-21-16,-22 22 15,21-1-15,0 0 0,-21 0 0,21 0 16,-21 0-16,0 1 0,0-1 0,0 0 16,0 0-16,0 0 0,0 0 15,0 1-15,0-1 16,21-42 31,-21-1-47,21 1 0,-21 0 15,0 0-15,0 0 0,0 0 16,0-1-16,22 1 0,-22 0 0,0 0 16,21 0-16,-21 0 15,0-1-15,21 22 16,0 0-1,0 0 1,0 0-16,1 22 0,-1-22 16,-21 21-16</inkml:trace>
  <inkml:trace contextRef="#ctx0" brushRef="#br0" timeOffset="193996.47">18097 9970 0,'0'0'0,"0"-22"16,0-20-16,0 21 15,0 0-15,-21 0 0,21-1 16,-21 22-16,0 0 16,0 0-16,21 22 15,0-1-15,-21 0 0,-1-21 16,1 21-16,21 0 0,0 0 0,-21 1 15,21-1-15,0 0 0,-21 0 0,21 0 16,0 0-16,0 1 0,0-1 16,21-21 15,0 0-31,0 0 16,-21-21-16,22 21 0,-1-22 15,-21 1-15,0 0 0,21 0 16,0 21-16,-21-21 0,21 0 0,-21-1 15,0 1-15,21 0 0,-21 0 0,22 21 16,-22-21-16,0 42 31,0 0-31,0 0 16,0 0-16,0 1 0,0-1 0,0 0 16,0 0-16,0 0 0,0 0 15,0 1-15,0-1 0,0 0 16,21-21-1,0 0-15,0 0 16,0 0-16,0 0 0,1-21 16,-1 0-16,0 21 0,-21-22 15,21 22-15,0-21 0,0 0 0,1 0 16,-1 0-16,0 21 0,-21-21 0,21-1 16,-21 1-16,0 0 0,21 21 15,-21-21-15,21 21 0,-21 21 31,0 0-31,0 0 16,-21 1-16,21-1 0,0 0 16,-21 0-16,21 0 15,0 0-15,0 1 0,0-1 16,21-21-16,0 0 0,1 0 16,-1 0-16,0 0 0,0 0 15,0 0-15,0 0 0,1 0 16,-1 0-16,0-21 0,0-1 15,0 22-15,0-21 0,1 0 0,-1 0 16,0 0-16,0 0 0,-21-1 16,21 1-16,-21 0 0,21 0 0,-21 0 0,22 0 15,-22-1-15,21 22 16,-21 22 15,0-1-31,0 0 0,0 0 16,-21 0-16,21 0 0,0 1 0,-22-1 15,1 0-15,0 0 0,21 21 16,0-20-16,-21-1 0,0 0 0,21 0 16,-21 0-16,21 0 0,0 1 0,-22-1 15,22 0-15,-21 0 0,21 0 0,-21 0 16,21 1-16,0-1 0,0 0 0,0 0 16,0 0-16,0 0 15,-21-21-15,21 22 16,-21-22-16,0 0 15</inkml:trace>
  <inkml:trace contextRef="#ctx0" brushRef="#br0" timeOffset="194536.16">16827 12256 0,'0'-22'16,"0"1"-16,43 21 0,-22 0 15,0 0-15,0 0 0,0-21 16,22 21-16,-1 0 0,-21 0 0,22 0 16,-1-21-16,0 21 0,1 0 0,-1 0 15,0 0-15,-21-21 0,1 21 0,20 0 16,-21 0-16,-42 0 31,0 0-31,-22 0 16,22 0-16,0 0 0,0 0 15,-21 0-15,20 0 0,1 0 0,0 0 16,-21 0-16,21 0 0,-1 0 16,1 0-16,0 0 0,0 0 0,0 0 15</inkml:trace>
  <inkml:trace contextRef="#ctx0" brushRef="#br0" timeOffset="194923.88">16912 12277 0,'0'0'0,"0"21"16,0 0-16,0 0 31,21-21-15,0 0-1,1 0-15,-1 0 16,0 0-16,0 0 0,0 0 0,0 0 16,1 0-16,-1 0 0,0 21 0,21 1 15,-21-22-15,1 21 0,-1 0 0,0 0 16,0-21-16,0 21 0,0 0 15,1 1-15,-22-1 0,0 0 16,0 0-16,0 0 0,0 0 16,-22 1-16,1-22 0,0 21 15,0-21-15,0 21 0,0-21 0,-1 0 16,1 21-16,0-21 0,0 0 16,0 0-16,0 0 0,-1 0 15,1 0-15,0 0 0,0 0 16,0 0-16,0 0 15,21-21-15,0 0 16,0 0 0,21 21-16,0-22 0,0 1 0,0 21 15,0-21-15,1 21 0,20-21 0</inkml:trace>
  <inkml:trace contextRef="#ctx0" brushRef="#br0" timeOffset="195335.93">17949 12298 0,'0'21'0,"-21"0"16,21 0-16,-21-21 0,0 22 0,21-1 16,-21 0-16,-1 0 0,22 0 15,-21 0-15,21 1 0,-21-22 0,21 21 16,0 0-16,0 0 0,0 0 31,21-21-31,0 0 0,1 0 16,-1 0-16,0 0 0,0-21 15,0 21-15,0-21 0,1 0 16,-1 0-16,0-1 0,-21 1 16,0 0-16,0 0 0,0 0 15,0 0-15,0-1 0,0 1 0,0 0 16,0 0-16,-21 21 15,0 0-15,-1 0 16,1 0-16,0 0 0,0 0 16,0 21-16,21 0 0,0 0 15,-21-21-15,21 22 0,0-1 16,21-21 0,0 0-16,0 0 0,0 0 15,0 0-15</inkml:trace>
  <inkml:trace contextRef="#ctx0" brushRef="#br0" timeOffset="195669.59">18775 12023 0,'0'0'0,"0"-21"0,0-1 0,0 1 16,0 0-16,-21 21 0,-1 0 15,1 0 1,0 21-16,0 0 0,0 1 15,0-1-15,-22 0 0,22 0 0,0 21 16,-21-20-16,20 20 0,1 0 0,-21-21 16,21 22-16,0-22 0,-1 21 15,1-21-15,-21 22 0,21-22 0,0 0 16,21 0-16,-22 0 0,1 1 0,21-1 16,-21 0-16,21 0 0,0 0 0,0 0 15,-21 1-15,21-1 0,0 0 16,-21-21-16,21 21 0,21-42 47,-21 0-32,21 0-15,0-1 0</inkml:trace>
  <inkml:trace contextRef="#ctx0" brushRef="#br0" timeOffset="195872.47">18457 12171 0,'-21'0'0,"0"0"16,0 0-16,0 21 15,-1-21 1,1 21-16,0 0 16,21 1-1,0-1 1,21-21-16,0 0 0,1 0 15,-1 0-15,0 0 0</inkml:trace>
  <inkml:trace contextRef="#ctx0" brushRef="#br0" timeOffset="196064.82">18902 12256 0,'0'21'15,"-21"-21"1,-1 0-1,1 0 17,21 21-32,-21-21 15,0 0-15,0 0 16,0 0-16,-1 21 0,1-21 0</inkml:trace>
  <inkml:trace contextRef="#ctx0" brushRef="#br0" timeOffset="196649.21">4360 12848 0,'0'0'0,"0"21"31,0 22-31,0-22 0,0 21 16,0 22-16,0-22 0,0 0 0,0 22 15,21-1-15,-21-20 0,0-1 0,0 22 16,0-22-16,0 21 0,22-20 0,-22-1 16,0 0-16,0-20 0,0 20 15,0-21-15,0 0 0,0 0 0,21 1 16,0-22-16,0 0 15,0-22 1,-21 1-16,0 0 0,21 0 0,-21-21 16</inkml:trace>
  <inkml:trace contextRef="#ctx0" brushRef="#br0" timeOffset="197311.82">4466 13229 0,'-21'-42'0,"42"84"0,-63-126 15,21 62-15,-1 1 0,1 0 0,0 0 16,21 0-16,0 0 0,0-1 15,21 22 1,22 0-16,-1 0 0,0 0 0,22 0 16,-1 0-16,1 0 0,20 0 15,-20 0-15,42 0 0,-22 0 16,22-21-16,0 21 0,0 0 0,42 0 16,-21-21-16,21 0 0,22 21 0,-22-21 15,21 21-15,22-21 0,-1 21 0,1-22 16,-1 1-16,22 21 0,-1-21 15,22 0-15,-21 21 0,0-21 0,20 0 16,-20 21-16,0-22 0,-1 1 0,-20 21 16,-1-21-16,-20 21 0,-1 0 0,-21-21 15,-21 21-15,0 0 0,-21 0 16,-21 0-16,-1 0 0,-41 0 0,20 0 16,-42 0-16,1 0 0,-1 0 15,-21 21-15,0 0 16,0 0-16,0 1 15,-21-22-15,21 21 0,0 0 0,0 21 16,-22-21-16,22 1 0,0 20 0,0-21 16,0 0-16,0 22 0,0-22 0,0 21 15,0-21-15,0 22 0,0-22 0,0 0 16,0 21-16,0-21 0,22 1 16,-22-1-16,0 0 0,0 0 0,0 0 15,0 0-15,0 1 0,0-1 16,-22-21-16,1 0 15,0 21-15,-42-21 0,20 0 16,-20 0-16,-22 0 0,0 0 0,-20 0 16,-1 21-16,-21-21 0,0 0 15,-43 0-15,1 0 0,-21 0 0,-1 0 16,-21 0-16,-20 0 0,-1 0 0,0 0 16,-21 0-16,0 0 0,0 0 0,0 0 15,0 0-15,0 0 0,-21 0 0,42 0 16,-21 21-16,21-21 0,0 0 15,22 21-15,20-21 0,43 0 0,0 0 16,42 0-16,21 0 0,22 0 0,20 0 16,22 0-16,21-21 15,21 21-15,1-21 0,20 0 16,0 0-16,22 0 0,-1 21 0</inkml:trace>
  <inkml:trace contextRef="#ctx0" brushRef="#br0" timeOffset="197572.19">5313 12912 0,'0'0'0,"-21"0"0,-1 0 0,1 0 16,0 0-16,21 21 15,0 0-15,0 0 0,0 0 16,0 22-16,0-1 0,0-21 0,0 22 15,0-1-15,0 0 0,0 1 16,0-1-16,0 0 0,0-21 0,0 22 16,0-22-16,21 21 0,-21-21 0,0 1 15,21-22-15,1 21 0,-22 0 0,21-21 16,0 0-16,21 0 16,-21-21-16</inkml:trace>
  <inkml:trace contextRef="#ctx0" brushRef="#br0" timeOffset="197788.09">6054 12933 0,'0'0'0,"0"21"16,0 0-16,0 0 16,0 22-16,0-22 0,0 21 0,0-21 15,0 22-15,0-1 0,0-21 0,0 22 16,0-1-16,0-21 0,0 21 0,0-20 15,0 20-15,0-21 0,0 0 16,0 0-16,0 1 0,21-22 16,0 0-16,0-22 15,0 22-15</inkml:trace>
  <inkml:trace contextRef="#ctx0" brushRef="#br0" timeOffset="198000.97">7345 12848 0,'21'0'16,"-21"21"0,0 1-16,0-1 0,0 0 0,0 21 15,0-21-15,0 22 0,0-1 0,0 0 16,-21-20-16,21 20 0,-21 0 0,21-21 16,0 22-16,0-22 0,0 0 15,0 21-15,0-20 0,0-1 16,21-21-1,21 0-15,-21-21 0</inkml:trace>
  <inkml:trace contextRef="#ctx0" brushRef="#br0" timeOffset="198208.29">8170 12848 0,'0'0'0,"21"-21"16,1 0-16,-1 0 0,0 0 0,-21 42 15,0 21 1,0-21-16,0 0 0,0 22 15,-21-1-15,0 0 0,21 1 16,-22-1-16,1 0 0,0-20 0,21 20 16,-21 0-16,0-21 0,0 22 0,-1-22 15,1 0-15,21 0 0,0 0 0,-21-21 16,42-21 0,0 0-1</inkml:trace>
  <inkml:trace contextRef="#ctx0" brushRef="#br0" timeOffset="198439.54">8657 12721 0,'0'0'15,"0"21"1,0 1-16,0-1 0,0 0 0,0 21 16,-21 1-16,0-1 0,21-21 0,-21 21 15,-1 1-15,22-1 0,-21 0 16,0 1-16,21-1 0,-21-21 0,0 22 15,21-1-15,-21-21 0,21 0 0,0 0 16,0 1-16,21-22 16,0-22-1,0 1-15,0 0 0,22 0 0,-1-21 16,0-1-16,1 1 0,20 0 0</inkml:trace>
  <inkml:trace contextRef="#ctx0" brushRef="#br0" timeOffset="198604.44">8953 12975 0,'127'-106'15,"-63"43"-15,105-85 16,-529 465-16,784-677 0,-361 318 15,-20 21-15,20 0 0,-21 21 0,1 0 16,-1 0-16,0 21 0,1 0 0,-22 0 16,0 22-16,0-1 0,-21 0 0,0 1 15,0-1-15,0 21 0,0 1 0,-42-22 16,21 22-16,0-1 0,-1-20 16,1 20-16,-21-21 0,21 1 0,-22-1 15,22 0-15,0-20 0,0 20 0,0-21 16,0 0-16</inkml:trace>
  <inkml:trace contextRef="#ctx0" brushRef="#br0" timeOffset="199445.19">10668 12658 0,'0'0'16,"-21"0"-16,0 0 0,-1 0 16,44 0 15,-1 0-31,21 0 15,0 0-15,1 0 0,-1 0 0,43 0 16,-22 0-16,22-21 0,0-1 0,20 22 16,-20-21-16,21 0 0,0 21 15,0-21-15,-1 0 0,22 0 0,-21-1 16,0 1-16,0 21 0,0-21 0,-22 0 16,1 0-16,-21 0 0,-1-1 0,-21 22 15,1-21-15,-1 0 0,0 21 0,-20 0 16,-22-21-16,21 21 15,-21 21 1,0 0 0,-21 0-16,-1 1 0,22-1 0,-21 21 15,-21-21-15,21 0 0,0 22 0,-1-22 16,1 0-16,0 21 0,21-20 16,-21 20-16,21 0 0,0-21 0,0 22 15,0-1-15,0 0 0,0-20 0,0 20 16,0 0-16,0-21 0,0 22 0,0-22 15,0 21-15,21-21 0,-21 1 16,21-1-16,-21 0 0,0 21 0,0-21 16,0 1-16,0-1 15,-21 0-15,0 0 0,0-21 16,0 21-16,-22-21 0,1 21 0,0-21 16,-22 0-16,22 22 0,-22-22 0,-20 0 15,20 21-15,-21-21 0,-20 0 16,20 0-16,0 0 0,-21 0 0,1 0 15,-1 0-15,0 0 0,21 0 0,1 0 16,20 0-16,1 0 0,20-21 0,1 21 16,21 0-16,0 0 0,21-22 0,0 1 15,0 0 1,0 0-16,0 0 0,21 21 16</inkml:trace>
  <inkml:trace contextRef="#ctx0" brushRef="#br0" timeOffset="199716.04">11239 12764 0,'0'0'15,"-21"-22"-15,0 1 0,0 0 0,0 0 0,0 21 16,21-21-16,-22 21 0,1 0 16,21 21-1,0 0-15,0 21 0,0-20 16,0 20-16,0 0 0,0 1 0,0-1 15,0 21-15,0-20 0,0-1 0,0 0 16,-21 1-16,21-1 16,0-21-16,0 22 0,0-22 0,-21 21 15,21-21-15,0 0 0,-21 1 0,21-1 16,0 0-16,21-21 16,0 0-16,0-21 15,0 0-15,1-1 0</inkml:trace>
  <inkml:trace contextRef="#ctx0" brushRef="#br0" timeOffset="199983.88">11536 12764 0,'21'-43'15,"-42"86"-15,42-128 0,-21 64 0,21 0 0,-21-1 16,21 1-16,-21 0 0,0 42 16,0 0-1,0 1-15,0-1 0,0 21 0,0 0 16,0-20-16,0 20 0,0 21 0,0-20 15,0-1-15,0 0 0,0 1 0,0-22 16,0 64 0,0-64-16,0 21 0,0-21 0,0 0 0,0 1 15,0-1-15,21-42 32,1-1-17,-1 1-15,0 0 0,0 0 0,0-21 16,-21 20-16,21-20 0</inkml:trace>
  <inkml:trace contextRef="#ctx0" brushRef="#br0" timeOffset="200196.88">11980 12510 0,'0'0'0,"21"0"0,1 0 16,-1 42-16,-21-21 16,0 0-16,0 22 0,0-1 0,0 0 15,0 1-15,0-1 0,0 0 0,0 1 16,-21-1-16,21 0 0,-22 1 0,1-1 15,21-21-15,0 21 0,-21-20 16,21-1-16,-21 0 0,21 0 16,0 0-16,-21 0 0,0 1 15,-1-22-15,1 0 32</inkml:trace>
  <inkml:trace contextRef="#ctx0" brushRef="#br0" timeOffset="202087.72">12890 12234 0,'0'0'0,"-21"0"31,21 22-31,21-1 31,22-21-31,-22 0 0,21 0 0,22 0 16,-1 0-16,22 0 0,0 0 0,-1 0 16,22-21-16,21 21 0,0-22 0,21 1 15,0 21-15,1-21 0,20 21 16,0-21-16,1 0 0,20 21 0,1-21 15,-22 21-15,21-22 0,-20 22 16,-1-21-16,0 21 0,1-21 0,-22 21 16,0-21-16,-21 0 0,-21 21 15,0-21-15,-22 21 0,-20-22 0,-1 1 16,1 0-16,-22 21 0,1-21 0,-22 21 16,21 0-16,-21-21 0,0 21 0,1 0 15,-22 21 16,0 0-31,0 0 0,0 0 0,0 1 16,-22 20-16,22-21 0,0 21 0,-21 1 16,0-22-16,0 21 15,21 1-15,-21-1 0,0-21 0,21 21 16,-22 1-16,1-1 0,21 0 0,0-20 16,0 20-16,-21 0 0,21-21 0,-21 22 15,21-1-15,0 0 0,-21-20 0,21 20 16,0 0-16,0-21 0,0 1 15,0-1-15,0 21 0,0-21 0,0 0 16,0 1-16,-21-22 0,-1 21 16,1 0-16,0-21 0,0 0 15,0 0-15,-22 0 0,1 0 16,0 21-16,-1-21 0,-20 0 0,-1 0 16,-20 0-16,-22 0 0,21 0 15,-42 0-15,0 0 0,-21 0 0,0 0 16,0 0-16,-22 0 0,22 0 0,-21-21 15,-22 21-15,22 0 0,0 0 16,-1 0-16,1 0 0,0 21 0,21 0 16,-1 0-16,1-21 0,21 22 0,0-1 15,43 0-15,-1-21 0,0 21 0,43-21 16,0 0-16,20 21 0,44-21 31,-1 0-31</inkml:trace>
  <inkml:trace contextRef="#ctx0" brushRef="#br0" timeOffset="202369.08">14245 12150 0,'0'0'0,"0"-43"0,0 22 0,0 0 15,0 0-15,-21 21 0,0 0 16,0 21-16,21 0 15,0 22-15,0-1 0,0 21 0,0-20 16,0 20-16,0-20 0,0 20 0,0-21 16,0 22-16,0-22 15,-22 22-15,22-22 0,-21 22 0,21-22 16,-21 0-16,0 1 0,21-1 0,-21 0 16,21-21-16,0 22 0,0-22 0,0 0 15,0 0-15,21-21 16,0 0-16,21 0 15,-20-21-15</inkml:trace>
  <inkml:trace contextRef="#ctx0" brushRef="#br0" timeOffset="202600.94">14838 12256 0,'0'-43'0,"0"86"0,0-107 15,21 64-15,-21-21 0,21 21 0,0 0 16,-21 21-16,0 0 15,0 0-15,0 1 0,0 20 0,0 0 16,0-21-16,0 22 0,0-1 0,0 0 16,0 1-16,0-22 0,0 21 15,0 1-15,-21-22 0,21 21 0,0-21 16,-21 22-16,21-22 0,-21 0 0,21 0 16,0 0-16,0 0 0,21-21 15,0 0 1</inkml:trace>
  <inkml:trace contextRef="#ctx0" brushRef="#br0" timeOffset="202828.33">15494 12171 0,'0'0'0,"0"-21"0,0 0 16,0-1-16,0 44 15,0-1 1,0 0-16,0 21 0,0-21 0,0 22 15,-21-1-15,21 0 0,-21 1 0,21-22 16,-22 21-16,22 1 0,0-22 0,0 0 16,0 21-16,0-21 0,0 1 15,0-1-15,0 0 0,0 0 16,0 0-16,22-21 16,-1 0-16,0 0 0,0 0 0</inkml:trace>
  <inkml:trace contextRef="#ctx0" brushRef="#br0" timeOffset="203083.19">16446 12107 0,'0'-21'0,"0"42"0,0-63 0,0 21 0,0 42 16,0 0 0,0 0-16,0 1 0,0-1 15,0 21-15,-21 0 0,0-20 16,21 20-16,-21 0 0,0-21 0,0 22 15,-1-1-15,1-21 0,0 22 0,0-22 16,21 21-16,-21-21 0,0 0 0,-1 22 16,22-22-16,0 0 0,0 0 0,0 0 15,22-21 1,-1-21 0,21 21-16,-21-21 0,22 0 15</inkml:trace>
  <inkml:trace contextRef="#ctx0" brushRef="#br0" timeOffset="203265.09">16722 12425 0,'63'-64'0,"-190"191"0,275-275 16,-232 233-16,189-191 0,-83 85 0,-22 0 0,0 42 31,0 0-31,0 0 0,0 0 16,-22 1-16,22-1 0,-21 0 0,0 0 16,21 0-16,-21 0 0,0 1 0,21-1 15,-21 0-15,-1 0 0,1-21 0,21 21 16,-21 0-16,21 1 0,-21-22 0,21 21 15,0 0-15,-21-21 0,0 0 16,21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02:51:30.4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8805 1207 0,'21'0'93,"1"0"-77</inkml:trace>
  <inkml:trace contextRef="#ctx0" brushRef="#br0" timeOffset="1026.94">5080 1566 0,'0'0'16,"0"-42"-16,0 21 16,0 0-16,0 0 15,21-1-15,-21 1 0,0 0 16,0 0-16,0 0 15,0 0-15,0-1 16,0 1-16,0 0 16,0 0-1,-21 21-15,0 0 16,0 21 0,21 0-1,0 0-15,0 1 0,0 20 16,0-21-16,-22 0 0,22 22 15,0-1-15,-21 0 0,21 1 0,0-1 16,0 21-16,0-20 0,-21 20 0,21-20 16,-21 20-16,21 1 0,-21-22 15,21 21-15,-21-20 0,21 20 0,-22-20 16,22-1-16,-21 21 0,21-20 0,-21 20 16,0-20-16,21-1 0,-21 0 15,21 1-15,0-22 0,-21 21 0,21-21 16,-22 22-16,22-22 0,0 0 0,0 0 15,0 0 1,-21-21-16,21-21 31,0 0-15,0 0-16,0-22 0,21 22 0,1-21 16,-1 0-16,-21-1 0,21 1 0,0-22 15,0 22-15</inkml:trace>
  <inkml:trace contextRef="#ctx0" brushRef="#br0" timeOffset="2567.17">5059 1418 0,'21'-42'16,"-21"21"-16,0 0 15,0-1 1,0 1 15,-21 21-15,42 0 31,0 0-32,0 0-15,0 0 0,22 0 0,-22 0 16,21 0-16,1 0 0,20 0 0,-21 0 16,22 0-16,-1 0 0,22 0 15,-21 0-15,20 0 0,-20 0 0,20 0 16,1 0-16,-21 0 0,20 0 16,1 0-16,21 0 0,0 0 0,-1 0 15,1 0-15,21 0 0,-21 0 16,0 0-16,21 0 0,-21 0 15,21 0-15,0 0 0,-21 0 0,21 0 16,0 0-16,-22 0 0,22 0 0,-21 0 16,-21 0-16,21 0 0,-22 0 15,22 0-15,0 0 0,-21 0 0,21 0 16,-22 0-16,1 0 0,21 0 16,-22 0-16,1 0 0,0 0 0,-1-21 15,22 21-15,-21 0 0,0 0 0,20 0 16,-20 0-16,0 0 0,-1 0 15,1 0-15,0 0 0,-22 0 0,1 0 16,-1 0-16,1 0 0,-1 0 16,1 0-16,-1 0 0,-20 0 15,20 0-15,1 0 0,-22 0 0,21 0 16,1 0-16,-22 0 0,22 0 0,-22 0 16,0 0-16,1 0 0,-1 0 15,-21 0-15,22 0 0,-22 0 0,0 0 16,0 0-16,21 0 0,-20 0 15,-1 0-15,0 0 16,-21 21 15,0 0-15,0 1-16,0-1 16,0 0-16,0 0 15,0 0-15,0 22 0,0-22 0,0 21 16,-21-21-16,21 22 0,-21-1 0,21 0 15,0 22-15,0-22 0,-22 0 16,22 22-16,0-22 0,0 1 0,0 20 16,0-21-16,0 1 0,0 20 0,0-20 15,0-1-15,0 21 0,0-20 16,0 20-16,0-20 0,0-1 0,0 21 16,0-20-16,0-1 0,0 0 0,0 1 15,0-1-15,0-21 0,0 22 16,0-22-16,0 21 0,0-21 15,0 0-15,-21 1 0,21-1 0,0 0 16,-21 0-16,21 0 0,-21-21 16,0 21-16,0-21 15,-1 0 1,1 0-16,0 0 0,0 0 0,0 0 16,0 0-16,-1 0 0,-20 0 15,21 0-15,0-21 0,-22 21 0,22 0 16,-21-21-16,0 21 0,-1 0 15,1-21-15,0 0 0,-22 21 0,22 0 16,-22-21-16,22 21 0,-22-22 16,1 22-16,-1 0 0,1-21 0,-1 21 15,1 0-15,-1 0 0,1-21 16,-22 21-16,1 0 0,20 0 0,-21 0 16,22 0-16,-22-21 0,1 21 0,20 0 15,-21 0-15,1 0 0,-22 0 16,21 0-16,-21 0 0,22 0 0,-22 0 15,21 0-15,1 0 0,-1 0 0,0 0 16,1 0-16,20 0 0,-21 0 0,22 0 16,-1 0-16,1-21 0,-22 21 15,22 0-15,-1 0 0,-20 0 0,20 0 16,1 0-16,-22 0 0,21 0 0,1 0 16,-22 0-16,22 0 0,-1 0 15,1 0-15,-1 0 0,1 0 16,-1 0-16,1 0 0,-1 0 0,1 0 15,-1-21-15,1 21 0,-1 0 16,1 0-16,-1 0 0,1 0 0,-1 0 16,1 0-16,-1 0 0,1 0 0,20 0 15,-20 0-15,-1 0 0,1 0 16,-1 0-16,22 0 0,-21 0 0,20 0 16,-20 0-16,20 0 0,1 0 0,0 0 15,-1 0-15,1 0 16,0 0-16,-1 0 0,1 0 0,0 0 15,-1 0-15,1 0 0,0 0 0,-1 0 16,1 0-16,0 0 0,-1 0 16,22 0-16,0 0 0,-21 0 0,21 0 15,-1 21-15,1-21 16,0 0-16,21-21 31,0-1-15,21 22-16,0-21 0,1 0 15,20 0-15,-21 0 0,21-22 0</inkml:trace>
  <inkml:trace contextRef="#ctx0" brushRef="#br0" timeOffset="3399.27">6773 1630 0,'0'0'0,"-21"0"0,0-21 16,0 0-16,0 21 0,-1 0 15,1 0-15,0 0 0,0 0 0,0 0 16,-22 0-16,22 0 0,0 21 0,-21 0 15,21 0-15,-1 21 0,1-20 16,0 20-16,-21 0 0,21 1 0,-1-1 16,1 0-16,21 1 0,-21-1 0,0 0 15,21 1-15,-21-1 0,21 0 16,0 1-16,0-1 0,0 0 0,0 1 16,0-1-16,0 0 0,0-21 0,21 22 15,0-22-15,0 0 0,0 0 16,22 0-16,-22 1 0,21-22 15,1 0-15,-1 0 0,21 0 0,-20 0 16,20 0-16,1 0 0,-1-22 16,-20 1-16,20 0 0,1 0 0,-1 0 15,1-22-15,-22 22 0,0-21 0,1 0 16,-1 20-16,-21-20 0,0-21 16,0 20-16,-21 1 0,0-22 0,0 1 15,0-1-15,0 1 0,0-1 16,-21 22-16,0-21 0,0 20 0,-21 1 15,-1 0-15,1-1 0,-22 22 0,22-21 16,-21 21-16,-1 21 0,-21 0 16,22 0-16,-1 0 0,-20 0 15,20 0-15,22 0 0,-22 21 0,43 0 16,-21 0-16,21 21 0,0-20 16,21 20-16,0 0 0,0 1 0,0-1 15,0 21-15,0-20 0,42-1 0,-21 0 16,21 1-16,-20-1 0,20 0 15,21 1-15,-20-1 0,-1 0 0,22 1 16,-22-1-16,0 0 0,1 1 0,-1 20 16,0-20-16,-21-1 0,22 21 15,-22-20-15,0-1 0,-21 22 0,0-22 16,0 0-16,0 1 0,-21-1 16,0 0-16,0 22 0,-22-22 15,22-21-15,-21 22 0,-1-1 0,22-21 16,-21 21-16,0-20 0,-1-1 0,22 0 15,0 0-15,-21-21 0,20 21 16,1-21-16,0 0 16,0 0-16,21-21 15,0 0-15,0 0 16,21 0-16,0-22 0,0 22 16,1-21-16,-1-1 0,0 1 0,21 0 15</inkml:trace>
  <inkml:trace contextRef="#ctx0" brushRef="#br0" timeOffset="12044.99">7070 16870 0</inkml:trace>
  <inkml:trace contextRef="#ctx0" brushRef="#br0" timeOffset="12315.84">7070 16870 0</inkml:trace>
  <inkml:trace contextRef="#ctx0" brushRef="#br0" timeOffset="23355.24">7705 2138 0,'0'-21'0,"0"0"0,0-1 15,0 1-15,0 0 16,0 0 0,-22 21 15,22 21-31,-21-21 15,21 21-15,0 0 0,0 1 0,0-1 16,0 21-16,-21-21 0,21 22 16,0-22-16,-21 0 0,21 21 0,0 1 15,-21-22-15,21 21 0,0-21 16,0 22-16,0-22 0,0 21 0,0-21 16,0 0-16,21 1 0,0-22 0,0 21 15,0-21-15,1 0 0,-1 0 16,0 0-16,0 0 0,0 0 0,22 0 15,-22-21-15,0 21 0,0-22 0,0 1 16,0 0-16,1 0 0,-1-21 16,0 20-16,-21 1 0,21-21 0,0 21 15,-21 0-15,0-22 0,0 22 0,21-21 16,-21 21-16,22-1 0,-22 1 16,0 0-16,21 0 0,-21 0 15,0 0-15,0 42 31,0 0-31,0 0 16,0 0-16,0 0 0,-21 1 0,21-1 16,-22 0-16,22 21 0,0-21 0,0 1 15,0-1-15,0 0 0,0 0 16,0 0-16,0 0 0,0 1 16,22-1-16,-22 0 0,21-21 0,0 0 0,0 21 15,0-21-15,0 0 0,1 0 16,-1 0-16,0 0 15,0-21-15,-21 0 0,21 21 0,0-21 16,1-1-16,-1 1 0,-21 0 0,21 0 16,0-21-16,-21 20 0,0 1 15,21-21-15,-21 21 0,0 0 0,21-22 16,-21 22-16,0 0 0,0 0 0,0 0 16,0-1-16,-21 22 15,0 0-15,0 0 16,21 22-16,-21-1 0,0-21 15,21 21-15,-22 0 0,22 21 0,0-20 16,-21-1-16,21 0 16,0 0-16,-21 21 0,21-20 0,0-1 15,0 0-15,0 0 0,0 0 0,0 0 16,21 1-16,0-1 0,1-21 0,-22 21 16,21-21-16,0 0 0,0 0 15,0 0-15,0 0 0,1 0 0,-1 0 16,0-21-16,0 21 0,21-21 0,-20-1 15,-1 1-15,0 0 0,0 0 16,0 0-16,-21 0 0,21-1 0,1 1 16,-22-21-16,0 21 0,21 0 0,-21-1 15,21 1-15,-21 0 0,0 42 47,0 0-47,-21-21 0,21 22 16,-21-1-16,21 21 0,0-21 0,0 0 15,0 1-15,0-1 0,0 0 16,0 0-16,0 0 0,0 0 0,0 1 16,0-1-16,21-21 15,0 0-15,0 0 16,0 0-16,0 0 0,1 0 16,-1-21-16,0-1 0,0 22 0,0-21 15,0 0-15,1 0 0,-1 0 16,0 0-16,0-1 0,-21-20 15,21 21-15,0 0 0,-21 0 0,0-1 16,22 1-16,-22 0 16,0 42 15,0 0-31,0 1 0,0-1 16,-22 0-16,22 0 0,0 0 0,0 0 15,0 1-15,0-1 0,0 0 16,0 0-16,0 0 0,0 0 0,0 1 15,22-1-15,-1-21 0,0 21 0,0-21 16,0 0-16,0 0 0,1 0 0,-1 0 16,21 0-16,-21 0 15,0 0-15,22-21 0,-22 0 0,21 21 16,-21-22-16,1-20 0,20 21 0,-21 0 16,0 0-16,0-1 0,1-20 0,-1 21 15,0 0-15,0 0 0,-21-22 16,21 22-16,-21 0 0,0 0 0,0 0 15,0-1-15,-21 22 0,0 0 16,0 0-16,0 0 0,-1 0 16,1 0-16,0 22 0,0-1 0,0 0 15,0 0-15,-1 0 0,22 0 16,-21 1-16,21 20 0,0-21 0,0 0 0,0 0 16,0 22-16,0-22 15,0 0-15,0 0 0,21 0 0,1 1 16,-1-22-16,0 21 0,0-21 0,0 0 15,0 0-15,1 0 0,-1 0 16,21 0-16,-21 0 0,0 0 0,1 0 16,-1-21-16,0-1 0,0 1 0,0 21 15,0-21-15</inkml:trace>
  <inkml:trace contextRef="#ctx0" brushRef="#br0" timeOffset="23706.29">10880 1397 0,'-22'0'15,"1"0"-15,0 0 0,21 21 16,0 0-16,0 1 0,-21-1 0,21 21 16,-21-21-16,21 0 0,0 22 15,0-22-15,0 21 0,0-21 16,0 22-16,0-22 0,0 21 0,0-21 16,0 1-16,0-1 0,0 0 0,0 0 15,0 0-15,0 0 0,0 1 16</inkml:trace>
  <inkml:trace contextRef="#ctx0" brushRef="#br0" timeOffset="23963.14">10604 1969 0,'0'0'0,"0"21"16,0 0-16,22-21 31,-1 0-31,0 0 16,0 0-16,0 0 0,22 0 0,-22 0 16,0 0-16,21 0 0,-21 0 0,1 0 15,-1 0-15,0 0 0,0 0 16,0-21-16,0 21 0,1-21 15,-22-1 1,0 1-16,0 0 0,0 0 16</inkml:trace>
  <inkml:trace contextRef="#ctx0" brushRef="#br0" timeOffset="24199">10499 1439 0,'0'0'0,"21"0"31,0 0-31,-21-21 16,21 21-16,0 0 0,0 0 0,22 0 15,-22 0-15,0-21 0,0 21 0,22 0 16,-22 0-16,0 0 0,0-21 15,0 21-15,0 0 0,1 0 0,-1-21 16,0 21-16</inkml:trace>
  <inkml:trace contextRef="#ctx0" brushRef="#br0" timeOffset="32772.99">5567 17695 0</inkml:trace>
  <inkml:trace contextRef="#ctx0" brushRef="#br0" timeOffset="32963.87">5567 17695 0</inkml:trace>
  <inkml:trace contextRef="#ctx0" brushRef="#br0" timeOffset="44115.47">7175 3006 0,'0'0'0,"0"-21"16,22 21-16,-22-22 16,0 1-16,21 21 0,0-21 15,0 0-15,-21 0 16,21 21-16,-21-21 0,21 21 0,-21-22 16,22 22-1,-22-21-15,0 42 47,0 1-31,-22-1-16,1 0 15,21 0-15,0 0 0,-21 0 16,0 1-16,21-1 16,-21 0-16,0 0 0,21 21 0,-22-20 15,1-1-15,0 21 0,21-21 0,-21 22 16,0-1-16,0-21 0,-1 21 15,1 1-15,0-22 0,0 21 0,0 1 16,-22-1-16,22-21 0,0 21 0,-21 1 16,21-22-16,-1 21 0,-20 1 0,21-22 15,-21 21-15,20 0 0,-20 1 16,21-22-16,-21 21 0,20 1 16,-20-1-16,0 0 0,21 22 0,-22-22 0,22 0 15,-21 1-15,-1-1 0,22 0 16,-21 22-16,0-22 0,20 1 15,-20-1-15,0 0 0,-1 1 0,1 20 16,0-21-16,-1 22 0,1-22 0,-21 1 16,20 20-16,1-21 0,0 22 15,-1-22-15,1 22 0,0-22 0,-1 0 16,1 1-16,0-1 0,-1 0 0,1 1 16,21-1-16,-22 0 0,1 1 0,21-1 15,0-21-15,-22 22 0,22-22 16,0 0-16,0 21 0,0-21 15,21 1-15,-21-22 0,21-22 32,0 1-32,0 0 15,21-21-15,21-1 0,-21 1 0,22 0 16</inkml:trace>
  <inkml:trace contextRef="#ctx0" brushRef="#br0" timeOffset="44987.03">9927 3027 0,'0'0'0,"0"-21"0,-21 21 0,21-21 16,-21 21-16,21-22 0,-21 1 15,21 0-15,0 0 0,-22 21 16,22-21-16,-21 0 0,21-1 16,-21 1-1,0 21 1,21 21 0,0 1-1,0-1-15,0 0 0,21 0 16,0 0-16,-21 0 0,21 1 0,1 20 15,-1-21-15,0 0 0,0 22 0,0-1 16,0-21-16,1 21 0,-1 1 0,0-1 16,0 0-16,21 1 0,-20-1 15,-1 0-15,21 1 0,-21-1 0,22 0 16,-22 1-16,21-1 0,-21 0 16,22 1-16,-22-1 0,21 22 0,0-22 15,-20 0-15,20 22 0,0-1 16,-21-20-16,22 20 0,-1 1 0,0-1 15,1 1-15,-1-22 0,22 21 0,-22 1 16,0-1-16,22 1 0,-22 21 0,0-22 16,22 1-16,-22-1 0,22 1 15,-22 20-15,22-20 0,-22-1 0,21 1 16,-20-22-16,20 22 0,-20-1 0,-1-21 16,0 1-16,1-1 0,-22 0 15,0 1-15,0-22 0,0 0 0,-21 0 0,21-21 16,-21 21-16,-21-21 31,0 0-31,21-21 0,-21 21 16,0-21-16,0 0 0,-1 21 15,-20-21-15,21 21 0,0 0 0</inkml:trace>
  <inkml:trace contextRef="#ctx0" brushRef="#br0" timeOffset="45819.56">1016 6477 0,'0'0'0,"0"-21"15,0 0-15,0 0 16,0-1-16,0 1 0,0 0 16,0 0-16,0 0 15,0 0-15,0-1 16,0 44 31,0 20-47,0-21 0,0 21 15,0 1-15,0 20 0,0-20 0,0 20 16,0 1-16,0-1 0,0 1 16,0-1-16,0 1 0,0-1 0,0 22 15,0-22-15,-21 22 0,21-22 16,0 22-16,-21-21 0,-1-1 0,22 1 15,0-22-15,0 21 0,-21-20 16,21-1-16,0 0 0,0 1 0,-21-22 16,21 21-16,0-21 0,0 1 0,0-1 15,0 0-15,0 0 16,0-42 15,0 0-31,0 0 0,0-1 0,0-20 16,21 21-16,-21-21 0,21-22 0,-21 22 15,22-22-15,-1 1 0,-21-1 16</inkml:trace>
  <inkml:trace contextRef="#ctx0" brushRef="#br0" timeOffset="47077.49">1058 6414 0,'0'0'0,"-21"-22"0,0-41 15,0 63 1,21-21-16,21 21 47,0 0-31,0 0-16,0 0 0,1 0 15,20 0-15,0 0 0,1 0 0,20 0 16,-21 0-16,22 0 0,21 0 15,-22 0-15,1-21 0,20 21 0,1 0 16,0 0-16,-1-22 0,22 22 16,0 0-16,21 0 0,0-21 15,0 21-15,0 0 0,0 0 0,0 0 16,0-21-16,0 21 0,21 0 16,0 0-16,-21 0 0,21 0 0,1 0 15,-1 0-15,-21 0 0,21-21 0,0 21 16,0 0-16,0 0 0,-21 0 15,0 0-15,0 0 0,0 0 0,0 0 16,0 0-16,-21 0 0,21 0 0,-21 0 16,-21 0-16,21 0 0,-22-21 15,1 21-15,0 0 0,-22 0 0,22 0 16,-1 0-16,-20 0 0,21 0 0,-22-21 16,22 21-16,-22 0 0,22 0 15,-22 0-15,1-22 0,-22 22 16,22 0-16,-22 0 0,22 0 0,-22-21 15,0 21-15,1 0 0,-22 0 0,21 0 16,-21 0-16,0 0 0,1-21 0,-1 21 16,0 0-16,0 0 31,-21 21-15,0 0-1,0 1-15,0-1 0,0 0 0,0 0 16,0 0-16,0 22 0,0-22 15,0 21-15,-21 0 0,21 1 0,0-1 16,0 0-16,0 22 0,0-22 0,0 1 16,0 20-16,21-21 0,0 1 15,-21-1-15,0 22 0,21-22 0,1 0 16,-22 22-16,21-22 0,-21 0 0,0 22 16,21-22-16,0 1 0,-21 20 0,0-21 15,0 1-15,21-1 0,-21 0 16,0 1-16,21-1 0,-21 0 0,0-20 15,0 20-15,0-21 0,0 0 0,0 0 16,0 1-16,0-1 0,0 0 0,-21-21 16,0 21-16,0-21 0,0 0 15,0 21-15,-1-21 0,1 0 16,0 0-16,0 0 16,0 0-16,-22 0 0,22 21 0,0-21 15,-21 0-15,21 0 0,-22 0 0,1 0 16,0 0-16,-1 0 0,1 0 0,0 0 15,-22 0-15,1 0 0,-1 0 0,1 0 16,-1 0-16,-21 0 0,22 0 0,-22 0 16,1 0-16,20 0 0,-21 0 15,1 0-15,-1 0 0,-21 0 0,22 0 16,-1 0-16,-21 0 0,21 0 16,-20 0-16,20 0 0,0 0 0,1 0 15,-1 0-15,0 0 0,1 0 0,-1 22 16,-21-22-16,21 0 0,-20 21 15,-1-21-15,0 21 0,0-21 0,21 0 16,-20 0-16,-1 0 0,0 0 0,21 0 16,-21 0-16,1 0 0,-1 0 0,21 0 15,-21 0-15,22 0 0,-22 0 16,21 0-16,-21 0 0,22 0 0,-1 0 16,-21 0-16,0 0 0,0 0 0,22 0 15,-22 0-15,21 0 0,-21 0 16,22 0-16,-1 0 0,22 0 15,-22 0-15,21 0 0,1 0 0,21 0 16,-22 0-16,22 0 0,-1 0 16,1 0-16,21 0 0,-21 0 0,-1 21 15,22-21-15,-21 21 0,21-21 16,-22 0-16,22 0 0,0 0 0,0 0 16,42 0 15,-21-21-31,42 21 0,-21-21 0,1 0 15,20 0-15,-21-1 0,21-20 16,1 21-16</inkml:trace>
  <inkml:trace contextRef="#ctx0" brushRef="#br0" timeOffset="47687.31">4784 5482 0,'21'-21'0,"-42"42"0,42-63 0,-21 21 15,0 42 16,21 0-31,-21 0 0,0 0 0,0 1 16,0 20-16,0 0 0,0-21 0,0 22 16,0-1-16,0 0 15,0 1-15,0-22 0,0 21 0,0-21 16,0 22-16,-21-22 0,21 0 0,0 0 16,0 0-16,0 1 15,0-1-15,21-21 31,0-21-31,0 21 0</inkml:trace>
  <inkml:trace contextRef="#ctx0" brushRef="#br0" timeOffset="47951.15">5673 5652 0,'0'0'0,"-22"0"15,1 21-15,0-21 16,0 21-16,-21 0 0,20 0 0,-20-21 16,0 21-16,-1 1 0,1-1 0,0 0 15,-1 0-15,22 0 0,-21 0 16,0 1-16,-1-1 0,22 0 0,-21 0 16,21 0-16,-1 0 0,-20-21 0,21 22 15,0-1-15,0-21 0,-1 21 0,1 0 16,0-21-16,0 21 15,0-21-15,0 0 0,-22 21 0,22-21 16,0 0-16,-21 22 0</inkml:trace>
  <inkml:trace contextRef="#ctx0" brushRef="#br0" timeOffset="48946.59">1757 6689 0,'0'0'0,"0"-21"0,0-1 0,0 1 15,0 0-15,0 0 16,-21 21 0,21 21-1,-22 0-15,22 0 16,0 1-16,0 20 0,-21 0 0,21 1 15,-21-1-15,21 0 0,-21 22 16,0-22-16,21 22 0,-21-22 0,-1 0 16,1 1-16,21 20 0,-21-42 0,21 22 15,-21-1-15,0-21 0,21 0 16,0 0-16,-21-21 0,-1 0 0,22 22 16,-21-22-16,21-22 15,0 1-15,0 0 0,0 0 16,0 0-16,0 0 0,0-22 15,0 22-15,21-21 0,-21 21 0,22-22 16,-22 1-16,0 21 0,21 0 16,0-22-16,-21 22 15,0 0-15,21 21 0,0 0 16,-21 21-16,0 0 16,0 0-16,0 1 0,0-1 0,0 0 15,21 0-15,-21 21 0,0-20 16,22-1-16,-22 0 0,21 21 0,-21-21 15,0 1-15,21-22 0,0 21 0,-21 0 16,21-21-16,0 0 16,1 0-16,-1 0 0,0 0 0,0-21 15,-21 0-15,21 21 0,0-22 16,1 1-16,-1 0 0,0-21 16,0 21-16,0-1 0,-21 1 0,0-21 15,0 21-15,21 0 0,-21-1 16,0 44 15,0-1-31,0 0 16,-21 0-16,21 0 0,0 0 15,0 1-15,0-1 16,-21 0-16,21 0 0,0 0 16,0-42 30,0 0-46,0 0 16</inkml:trace>
  <inkml:trace contextRef="#ctx0" brushRef="#br0" timeOffset="49111.5">1968 6879 0,'0'0'0,"0"-21"0,0 0 15,-21 21-15,21-21 0,-21 21 16,0 0-16,0 0 15,21-21-15,21 21 47,0 0-47,0 0 0</inkml:trace>
  <inkml:trace contextRef="#ctx0" brushRef="#br0" timeOffset="49615.25">2222 6922 0,'0'21'0,"0"0"0,-21 0 15,21 0-15,0 0 0,-21-21 16,21 22-16,-21-1 16,21 0-16,0 0 0,-21 0 0,21 0 15,0 1-15,0-1 0,0 0 0,0 0 16,0 0-16,0 0 15,0 1-15,-21-22 32,-1 0-17,22-22-15,0 1 0,0 0 16,0 0-16,0 0 0,0 0 16,0-22-16,0 22 0,0 0 0,0 0 15,43-22-15,-22 22 0,0-21 0,0 21 16,22 0-16,-22-1 15,21 1-15,0 21 0,-20 0 0,20 0 16,-21 0-16,21 0 0,-20 0 0,-1 0 16,0 21-16,-21 1 0,0-1 15,21 0-15,-21 0 0,0 21 0,0-20 16,0-1-16,0 0 0,-21 21 16,0-21-16,21 1 0,-21-1 0,21 0 15,-22 0-15,1 0 0,21 0 0,0 1 16,0-44 15,21 1-15,-21 0-16,22 0 15,-1 0-15,0 0 0,0-1 0,0-20 16</inkml:trace>
  <inkml:trace contextRef="#ctx0" brushRef="#br0" timeOffset="50259.39">2879 6625 0,'0'-21'0,"0"42"0,0-63 15,0 21-15,0 42 32,0 0-32,0 0 15,0 0-15,-22 22 0,1-22 16,21 21-16,-21 1 0,21-22 16,0 21-16,-21 0 0,21-20 0,-21 20 15,21 0-15,0-21 0,0 22 16,-21-22-16,21 21 0,-22-21 0,22 1 15,0-1-15,-21 0 0,21 0 16,0 0-16,0 0 16,0-42-1,0 0 1,0 0-16,0 0 0,0 0 0,0-1 16,21 1-16,1 0 0,-22-21 0,21 21 15,0-1-15,0-20 0,0 21 16,0 0-16,1 0 0,-22-1 15,21 1-15,0 0 0,0 21 0,0 0 16,0 0-16,1 0 16,-1 21-16,-21 0 0,0 1 15,0-1-15,0 0 16,0 0-16,0 0 0,-21-21 0,-1 21 16,1-21-16,0 22 0,0-22 15,0 0-15,0 21 0,-1-21 16,1 0-16,0 0 0,0 0 15,0-21 1,0 21 0,21 21 15,0 0-15,0 0-16,21 0 0,0-21 15,-21 21-15,21 1 0,-21-1 16,0 0-16,21-21 0,0 21 0,-21 0 15,22-21-15,-22 21 0,21-21 16,0 0 0,0 0-16,0 0 0,0 0 15,-21-21-15,22 0 0,-1 21 0,-21-21 16,21 0-16,0 0 16,0-1-16</inkml:trace>
  <inkml:trace contextRef="#ctx0" brushRef="#br0" timeOffset="50635.18">3217 7049 0,'0'21'0,"21"-21"31,1 0-31,-1 0 16,0 0-16,0 0 0,0 0 0,0 0 15,1 0-15,-1-21 0,0 21 16,0 0-16,-21-22 0,0 1 15,21 21-15,-21-21 0,0 0 16,0 0 0,-21 21-16,0 0 0,0 0 15,0 0-15,-1 0 0,1 0 0,0 21 16,0 0-16,0-21 0,0 21 0,21 0 16,-22 1-16,1-1 0,21 0 15,0 0-15,0 0 0,0 0 0,0 1 16,0-1-16,0 0 0,0 0 15,21-21-15,1 0 0,-1 0 16,0 0-16,0 0 0,0 0 16,0 0-16,1 0 0,20 0 15,-21 0-15,21 0 0,-20-21 0,20 21 16,0-21-16,1 21 0,-22-21 16,21-1-16</inkml:trace>
  <inkml:trace contextRef="#ctx0" brushRef="#br0" timeOffset="51118.27">4000 7006 0,'0'0'15,"0"-21"-15,0 0 0,0 0 16,0 0-16,0-1 0,0 1 16,-21 21-1,0 0-15,0 0 16,0 0-16,0 21 0,-1-21 16,1 22-16,0-1 0,0 0 0,-21 0 15,20 0-15,1 0 0,0 1 0,0-1 16,21 0-16,-21 0 0,21 0 15,-21 0-15,21 1 0,0-1 0,0 0 16,0 0-16,0 0 0,21-21 0,-21 21 16,21-21-16,0 0 0,0 0 15,0 0-15,1 0 0,-1 0 0,0 0 16,0-21-16,21 21 0,-20-21 0,-1 0 16,0 0-16,0 0 0,-21-22 0,21 22 15,0 0-15,1-21 0,-1-1 16,-21 1-16,21 0 0,0-1 15,-21 1-15,0 0 0,21-1 0,0 1 16,-21 0-16,0-1 0,0 1 0,0 21 16,0 0-16,0-1 0,0 1 15,-21 42 1,0 1-16,21 20 0,-21-21 0,0 21 16,21 1-16,-21-1 0,21 0 15,0 1-15,-22-1 0,22 0 0,0 1 16,0-1-16,0 0 0,0 1 0,0-22 15,0 21-15,0-21 0,0 1 16,0-1-16,22 0 0,-1 0 0,0-21 16,0 0-16,0 0 15,0 0-15,22-21 0,-22 0 16,0 0-16</inkml:trace>
  <inkml:trace contextRef="#ctx0" brushRef="#br0" timeOffset="52071.27">4932 6646 0,'0'0'0,"21"-21"0,0-21 15,-21 21-15,42-43 16,-42 43-16,0 0 0,0 42 31,0 0-31,0 0 16,0 22-16,-21-1 0,21 0 0,-21-20 16,21 20-16,-21 21 0,0-20 15,21-1-15,-21-21 0,-1 22 0,22-1 16,-21 0-16,0 1 0,0-22 0,21 21 15,-21-21-15,0 0 0,21 1 0,0-1 16,-22 0-16,22 0 0,-21-21 16,0 0-1,0 0 1,21-21-16,0 0 0,0 0 16,0-1-16,0-20 0,0 21 15,0 0-15,0-22 0,0 22 0,0 0 16,0-21-16,0 21 0,0-1 0,21 1 15,-21 0-15,21 21 0,0 0 32,-21 21-32,0 0 15,22 1-15,-22-1 0,0 0 0,21 0 16,-21 0-16,21 0 0,-21 1 16,0 20-16,21-21 0,0 0 0,-21 0 15,21 1-15,1-22 0,-1 21 16,0 0-16,0-21 0,0 0 0,0 0 15,1 0-15,-1 0 0,0 0 16,21 0-16,-21 0 0,1-21 0,-1 0 16,0-1-16,0 1 0,0 0 15,0-21-15,-21 21 0,0-1 0,22 1 16,-22 0-16,0 0 0,21 0 16,-21 0-16,0-1 0,0 1 15,0 42 16,-21-21-31,21 22 0,0-1 16,-22 0-16,22 0 0,0 0 16,0 0-16,0 1 0,0-1 0,0 0 15,0 0-15,0 0 0,0 0 16,0-42 31,0 0-47,22 0 15,-22 0-15,21 0 0,-21-1 16</inkml:trace>
  <inkml:trace contextRef="#ctx0" brushRef="#br0" timeOffset="52235.17">5440 6731 0,'0'0'16,"0"-21"-16,0 0 15,-21 21 1,42 0 31,0 0-47,0 0 0,0 0 15,0 0-15</inkml:trace>
  <inkml:trace contextRef="#ctx0" brushRef="#br0" timeOffset="52710.92">5884 6816 0,'0'0'0,"21"0"0,1 0 16,-1 0-16,0 0 15,0 0-15,-21-21 16,0-1-16,0 1 16,-21 21-1,0 0-15,0 0 0,-1 0 16,-20 0-16,21 0 0,0 0 0,0 21 15,-22-21-15,22 22 0,0-22 16,0 21-16,21 0 0,-21 0 16,21 0-16,0 0 0,0 1 15,0-1-15,21 0 0,0 0 16,0 0-16,0-21 0,0 21 16,1 1-16,-1-22 0,0 21 15,0-21-15,0 21 0,0-21 0,-21 21 16,22 0-16,-22 0 0,0 1 15,-22-1 1,1-21-16,0 0 0,0 0 16,0 0-16,0 0 0,-22 21 15,22-21-15,0 0 0,0 0 0,0 0 16,-1 0-16,1 0 0,0 0 0,0 0 16,0 0-16,0 0 0,21-21 0,-22 21 15,22-21 1,0-1-16,0 1 15,22 21-15,-1 0 16,0-21-16,0 0 0,0 21 0,0-21 16</inkml:trace>
  <inkml:trace contextRef="#ctx0" brushRef="#br0" timeOffset="53055.39">6286 6562 0,'0'-21'16,"0"-1"0,-21 22-1,0 0-15,21 22 0,-21-22 0,21 21 16,0 0-16,-21 0 0,21 0 0,-21 22 16,-1-22-16,22 0 0,-21 21 0,21-21 15,0 22-15,-21-22 16,21 21-16,-21-21 0,21 22 0,-21-22 15,21 0-15,0 0 0,0 0 0,0 1 16,0-1-16,0 0 0,0 0 0,0 0 16,0 0-16,21-21 0,0 0 15,0 0-15,0 0 16,1 0-16,-1 0 0,0 0 16,0-21-16,0 21 0,0-21 15,1 0-15,-1 0 0,0 21 16,-21-21-16,0-1 0,21 1 15</inkml:trace>
  <inkml:trace contextRef="#ctx0" brushRef="#br0" timeOffset="53267.28">6181 6795 0,'0'0'0,"-22"0"15,44 0 16,-1 0-31,0 0 16,0 0-16,0 0 0,0 0 0,1 0 16,-1 0-16,0 0 0,0 0 15,0 0-15,0 0 16,1 0-16,-22-22 0,21 22 16,0-21-16</inkml:trace>
  <inkml:trace contextRef="#ctx0" brushRef="#br0" timeOffset="53946.89">10456 6329 0,'0'-21'0,"0"42"0,0-63 15,0 20-15,0 1 0,0 0 0,0 0 16,0 0-16,0 0 0,0-1 0,0 1 16,-21 42 31,21 22-47,0-22 0,0 21 15,0 1-15,0-1 0,0 21 0,0 1 16,0-1-16,0 1 0,0-1 15,0 1-15,0-1 0,0 1 0,0-1 16,0-20-16,0 20 0,-21 1 0,21-1 16,0-20-16,0-1 0,0 0 0,0 1 15,0-1-15,0-21 0,0 21 0,0-20 16,0-1-16,0 0 0,0-42 31,0 0-15,0-1-16,0 1 0,0 0 15,0 0-15,21-21 0,-21-1 0,21 1 16,-21 0-16</inkml:trace>
  <inkml:trace contextRef="#ctx0" brushRef="#br0" timeOffset="54919.64">10562 6371 0,'0'0'0,"-21"-42"0,-43-22 15,43 43 1,21 0-16,-21 21 0,0 0 15,21-21-15,21 21 32,21 0-32,-20 0 0,20-21 0,0 21 15,1 0-15,20 0 0,1-21 0,20 21 16,1 0-16,0-22 0,20 1 0,1 21 16,21-21-16,-21 21 0,42-21 15,-21 21-15,21-21 0,1 21 0,20-21 16,-21-1-16,21 22 0,1-21 0,-1 21 15,0-21-15,22 21 0,-43-21 0,43 0 16,-22 21-16,0-21 0,-21-1 16,22 1-16,-22 21 0,0-21 0,-21 0 15,21 21-15,-21-21 0,0 0 0,0 21 16,0-22-16,-21 1 0,21 21 16,-42-21-16,21 21 0,-1 0 15,-20-21-15,0 21 0,-1 0 0,-20-21 16,21 21-16,-22 0 0,-21 0 0,22 0 15,-22 0-15,1 0 0,-1 0 0,-21 0 16,0 0-16,0 0 0,-21 21 31,0 0-31,0 0 0,0 0 16,0 1-16,0 20 0,0-21 0,0 21 16,0 1-16,0-22 0,0 21 15,0 22-15,0-22 0,0 22 0,0-22 16,0 21-16,0 22 0,0-21 15,0-1-15,0 22 0,0-22 0,0 1 16,0-1-16,0 1 0,0-1 0,0 1 16,0-22-16,0 22 0,0-1 0,0-21 15,0 22-15,0-22 0,0 1 0,0-1 16,0 0-16,0 1 0,0-1 16,0-21-16,0 21 0,0-20 0,0-1 15,0 0-15,0 0 0,0 0 0,0 0 16,-21-21-16,0 0 0,21 22 15,-21-22-15,0 0 0,0 0 0,-1 0 16,1 0-16,-21 0 0,21 0 16,0 0-16,-22 0 0,22 0 0,-21 0 15,-1 0-15,1 0 0,0 0 0,-1 0 16,1 0-16,-21 0 0,20 0 0,-20 0 16,-22 0-16,22-22 0,-22 22 15,21 0-15,-41-21 0,20 0 0,-21 21 16,21-21-16,-20 21 0,-1 0 0,0-21 15,-21 21-15,21 0 0,0 0 0,-21-21 16,0 21-16,0-22 0,0 22 0,0 0 16,0 0-16,-21-21 0,-21 21 0,21 0 15,-22 0-15,22 0 0,-21 0 16,21 0-16,-22 0 0,22 0 0,0 0 16,0 0-16,0 0 0,21 0 15,0 0-15,21 0 0,0 0 0,0 0 16,21 0-16,-20 0 0,20 0 0,21 0 15,-20 0-15,-1 0 0,22 0 0,-22 0 16,21 0-16,1 0 0,-1 0 0,-20 0 16,20 0-16,1 0 0,20 0 0,-20 0 15,21 0-15,20 0 0,-20-21 16,21 21-16,21-21 16,-21 21-16,21-21 0,0 0 0,0-1 15,21 1-15,0 0 16,0 0-16,0-21 0</inkml:trace>
  <inkml:trace contextRef="#ctx0" brushRef="#br0" timeOffset="55435.35">11282 5652 0,'21'0'0,"0"0"16,0 0-16,0 0 0,1 0 0,-1 0 15,21 0-15,-21 0 0,0 21 0,22 0 16,-22 0-16,21-21 0,-21 21 0,22 0 16,-22 1-16,0-1 0,21-21 15,-20 21-15,-22 0 0,21-21 0,-21 21 16,21-21-16,-21 21 0,21-21 62</inkml:trace>
  <inkml:trace contextRef="#ctx0" brushRef="#br0" timeOffset="55639.6">12107 5461 0,'0'-21'0,"0"42"0,0-63 15,0 63 16,-21-21-31,21 21 0,-21 0 0,21 0 16,-21 22-16,21-22 0,-21 0 0,-1 21 16,22-20-16,-21 20 15,0-21-15,0 0 0,21 22 0,-21-22 16,0 0-16,-1 0 0,1 0 0,0 0 16,0 1-16</inkml:trace>
  <inkml:trace contextRef="#ctx0" brushRef="#br0" timeOffset="56107.33">10964 6816 0,'21'-21'0,"-42"42"0,42-85 0,-21 43 15,22-21-15,-22-1 0,21 1 0,-21 21 16,21-21-16,-21-1 15,0 22-15,0 0 0,0-21 0,0 20 16,0 1-16,0 42 16,0 1-1,0 20-15,0-21 0,0 21 16,0 22-16,0-22 0,0 22 0,0-22 16,0 0-16,-21 22 0,21-22 0,0 1 15,-21 20-15,21-21 0,0 1 0,0-22 16,0 21-16,0 1 0,0-22 15,-22 0-15,22 0 0,0 0 0,0 0 16,-21-21 0,21-21-1</inkml:trace>
  <inkml:trace contextRef="#ctx0" brushRef="#br0" timeOffset="56399.16">10901 6964 0,'-21'-42'16,"42"84"-16,-64-127 0,43 64 0,-21-21 0,21-1 15,0 22-15,0-21 0,0 0 0,0-1 16,0 22-16,0-21 0,21 21 0,1-1 16,-1 1-16,0 0 0,21 0 15,1 21-15,-1 0 0,0 0 0,1 0 16,-1 21-16,21 0 0,-20 0 0,-1 1 16,-21-1-16,22 21 0,-22-21 15,0 22-15,-21-22 0,0 0 16,0 21-16,0-21 0,-21 1 0,-22-1 15,22 0-15,-21 0 0,21 0 0,-22 0 16,1-21-16,21 22 0,-21-1 0,20-21 16,1 0-16,0 21 0,0-21 15,21 21 1,21-21-16,0 0 16,0 0-16,1 0 0,-1 0 0,0 0 15</inkml:trace>
  <inkml:trace contextRef="#ctx0" brushRef="#br0" timeOffset="57446.46">11345 7006 0,'21'0'16,"-42"0"-16,64 0 0,-22 21 16,0-21-16,0 0 0,0 0 15,0 0-15,1-21 0,-1 21 16,0-21-16,0 21 0,0-21 0,-21 0 16,21 0-16,-21-1 15,22 1-15,-22 0 0,0 0 16,0 0-16,-22 0 15,1 21-15,0 0 0,0 0 16,0 0-16,0 0 0,-1 21 0,22 0 16,-21-21-16,0 21 0,0 0 0,0 0 15,21 1-15,-21-1 0,21 0 16,-22 0-16,22 21 0,0-20 16,0-1-16,0 0 0,0 0 15,0 0-15,0 0 0,43-21 16,-22 0-16,0 0 0,0 0 0,22 0 15,-22 0-15,21 0 0,-21 0 0,22-21 16,-22 21-16,21-21 0,-21 0 0,22 0 16,-1 0-16,-21-1 0,0 1 15,0 0-15,1 0 0,20 0 0,-42 0 16,21-1-16,0 1 0,-21 0 0,21 0 16,-21 0-16,0 0 0,0-1 15,-21 22 16,21 22-31,-21-1 0,0 0 16,21 0-16,-21 0 0,21 22 0,-21-22 16,21 0-16,-22 0 0,22 21 0,-21-20 15,21-1-15,0 0 0,0 0 0,0 0 16,0 0-16,0 1 0,0-1 0,21-21 16,1 0-16,-1 0 0,0 0 15,0 0-15,0 0 0,0 0 16,22 0-16,-22 0 0,0-21 0,0-1 15,0 22-15,1-21 0,-1 0 0,0 0 16,-21 0-16,0 0 0,0-1 0,0 1 16,0 0-16,0-21 0,0 21 0,0-1 15,-21 1-15,0 0 0,-1 0 16,1 0-16,-21 21 0,21 0 0,0 0 16,-22 0-16,22 0 0,0 0 0,0 0 15,0 0-15,-22 21 0,22 0 16,21 0-16,-21 0 0,21 1 0,0-1 15,0 0-15,0 0 0,21 0 16,0 0-16,0-21 16,1 22-16,-1-22 0,0 0 0,0 0 15,21 0-15,-20 0 0,-1 0 0,0 0 16,0 0-16,0 0 0,0 0 0,1 0 16,-1 0-16,0-22 0,-21 1 0,0 0 15,21 0-15,0 0 16,-21 0-16,0-1 0,0 1 15,21 0-15,1 0 0,-22 0 16,21 21-16,0 0 16,0 0-16,-21 21 15,21 0-15,0 0 0,-21 0 16,0 1-16,22-1 0,-22 0 16,21 0-16,-21 0 0,0 0 15,0 1-15,0-1 0,0 0 0,0 0 16,0 0-16,0 0 0,0 1 0,0-1 15,0-42 17,0-1-32,0 1 15,0 0-15,0 0 0,0 0 0,0 0 16,21-1-16,-21 1 0,0 0 16,21 0-16,-21 0 0,21 0 0,-21-1 15,21 1-15,-21 0 0,22 0 16,-1 21-16,-21-21 0,21 0 0,0 21 15,0 0-15,-21-22 0,21 22 0,1 0 16,-1 0-16</inkml:trace>
  <inkml:trace contextRef="#ctx0" brushRef="#br0" timeOffset="57644.35">12827 6816 0,'0'0'0,"0"21"0,-21 0 15,21 0-15,-21-21 0,-1 21 16,22 1-16,0-1 0,-21 0 15,21 0-15,-21 0 0,21 0 16,-21 1-16,21-1 0,0 0 16,0 0-1,21-21 17,0 0-32</inkml:trace>
  <inkml:trace contextRef="#ctx0" brushRef="#br0" timeOffset="57979.16">12954 6710 0,'0'-21'0,"0"42"0,-21-63 0,0 20 0,-1 22 16,1 0-16,0 0 16,0 0-1,21 22-15,0-1 0,0 0 16,21-21-1,0 0-15,0 0 0,1 0 16,-1 0 0,-21-21-16,0 0 15,0-1-15,0 1 0,0 0 16,-21 0-16,-1 21 16,22-21-16,-21 21 0,0 0 15,0 0-15,0 0 16,21 21-1,-21 0-15,21 0 0,0 0 16,21-21 0,0 0-16,0 22 0,0-22 0,0 0 15,1 0-15</inkml:trace>
  <inkml:trace contextRef="#ctx0" brushRef="#br0" timeOffset="58755.28">13229 6456 0,'0'0'0,"21"-21"15,-21 0-15,0-1 0,0-20 16,0 21-16,-21 42 31,0-21-31,21 42 16,-21-20-16,0 20 0,21-21 0,-22 21 16,1 1-16,0 20 0,0-20 0,21-1 15,-21 0-15,0 1 0,-1-1 0,1 0 16,21 1-16,0-1 0,0 0 15,0-21-15,0 22 0,0-22 0,0 0 16,0 0-16,21 0 0,1-21 0,-1 22 16,0-22-16,0 0 0,0 0 0,22 0 15,-22 0-15,0-22 0,21 22 0,-21-21 16,22 0-16,-22 0 0,0 0 16,21 0-16,-20-1 0,-1 1 15,0 0-15,0 0 0,0 0 0,-21 0 16,21-1-16,-21 1 0,22 0 0,-22 0 15,0 42 17,-22-21-32,22 21 0,-21 0 0,21 1 15,-21-22-15,21 21 0,0 0 16,0 0-16,0 0 0,0 0 16,0 1-16,21-1 0,0-21 15,1 0-15,-1 0 0,0 0 16,0 0-16,0 0 15,0 0-15,1 0 0,-1 0 0,0-21 16,0 21-16,0-22 0,0 1 0,1 0 16,-22 0-16,21 21 15,-21-21-15,0 0 0,0-1 16,-21 44 15,21-1-15,-22-21-16,1 21 0,21 21 0,-21-21 15,0 1-15,0 20 0,21 0 0,-21 1 16,-1-1-16,1 0 0,0 1 16,0 20-16,21-21 0,-21 22 15,0-1-15,21-20 0,-22 20 0,22 1 16,0-22-16,0 22 0,0-1 0,0-21 16,0 22-16,0-22 0,0 22 0,0-22 15,22 0-15,-22 1 0,0-1 0,0-21 16,0 0-16,0 1 0,0-1 0,0 0 15,0 0-15,-22-21 16,1-21 0,0 21-16,0-21 0,21 0 15,-21-1-15,0 1 0,-1-21 0,22 21 16,-21-22-16,0 1 0,0 0 16</inkml:trace>
  <inkml:trace contextRef="#ctx0" brushRef="#br0" timeOffset="58971.16">13017 6900 0,'0'0'15,"-21"-21"-15,0 0 0,21 0 0,0 0 0,0 0 16,0-1-16,0 1 16,0 0-1,21 21-15,0 0 0,1-21 0,20 21 16,-21 0-16,0 0 0,22 0 0,-22 0 15,21 0-15,-21 0 0,0 0 16,22 0-16,-22 0 0,0 0 0,0 0 16,0 0-16,1-21 0</inkml:trace>
  <inkml:trace contextRef="#ctx0" brushRef="#br0" timeOffset="59835.31">14203 6519 0,'21'-21'0,"-21"-42"16,0 42-16,0-1 15,0 1-15,0 0 0,0 0 16,-21 21-16,0 0 15,-1 0-15,1 21 0,0 0 0,0 22 16,0-22-16,0 21 0,-1 0 16,1 22-16,0-22 0,0 1 0,0 20 15,0-21-15,-1 22 0,22-22 0,0 1 16,0-1-16,0 0 0,0 1 0,0-1 16,0 0-16,0-21 0,22 22 0,20-22 15,-21 0-15,0 0 0,22 0 0,-22-21 16,21 0-16,-21 0 0,22 0 15,-1 0-15,-21 0 0,21 0 16,1-21-16,-1 21 0,-21-21 0,22 0 16,-1-21-16,0 20 0,-21 1 0,22-21 15,-22 21-15,0-22 0,0 1 0,0 0 16,-21-1-16,0 1 0,0-21 0,0 20 16,0-20-16,0 20 0,-21-20 15,0-1-15,0 22 0,0-21 0,-22 41 16,22-20-16,-21 0 0,21 21 0,-22 21 15,1-22-15,0 22 0,-1 0 0,1 0 16,0 22-16,-1-1 0,22 0 0,-21 21 16,21-21-16,0 22 15,-1 20-15,22-20 0,0-1 0,0 21 16,0-20-16,22 20 0,-1-20 0,0-1 16,21 21-16,1-20 0,-1-1 0,0 0 15,1 22-15,-1-22 0,-21 1 0,21 20 16,1-21-16,-22 1 0,21-1 0,-21 0 15,1 1-15,-1 20 0,-21-20 0,0-22 16,0 21-16,0 0 0,0 1 16,0-1-16,-21-21 0,-1 22 0,1-22 15,0 0-15,0 21 0,0-21 0,-22 1 16,22-22-16,0 21 0,0 0 16,-21-21-16,20 0 0,1 0 0,0 0 15,0 0-15,21-21 16,0 0-16,0-1 0,0 1 15,21 0-15,0 0 0,0-21 0,1 20 16,-1-20-16,0 0 0,21-1 0,-21 1 16</inkml:trace>
  <inkml:trace contextRef="#ctx0" brushRef="#br0" timeOffset="60889.89">14838 6985 0,'42'-42'0,"-84"84"0,105-105 15,-42 20-15,-21 22 0,0 0 0,22 0 0,-22 0 16,-22 42 15,1 0-31,21 0 0,0 0 16,-21 0-16,0 1 0,21-1 0,-21 21 15,21-21-15,0 0 0,0 22 0,0-22 16,0 0-16,0 0 0,0 0 0,0 1 16,0-1-16,0 0 0,0 0 15,21-21-15,0 0 16,0 0-16,0 0 0,1 0 15,-1-21-15,0 0 16,0 0-16,0 21 0,-21-43 16,21 22-16,1 0 0,-22 0 0,21 0 15,0-1-15,-21-20 0,21 21 0,-21 0 16,0 0-16,21 21 0,-21 21 31,0 0-15,0 0-16,0 0 0,0 0 15,0 1-15,0-1 0,0 0 16,0 0-16,0 0 0,0 0 0,0 1 16,0-1-16,21-21 0,1 0 15,-1 21-15,0-21 0,0 0 16,0 0-16,0 0 0,22 0 0,-22 0 16,0 0-16,0-21 0,0 0 15,1 21-15,-1-22 0,0 1 0,0 0 16,0 21-16,0-21 0,-21 0 15,0 0-15,22-1 0,-22 1 0,21 0 16,-21 0-16,0 0 0,0 0 0,0-1 16,0 1-16,-21 21 15,-1 0-15,1 0 16,0 21-16,21 1 0,-21-22 0,0 21 16,0 0-16,21 0 0,0 0 0,0 0 15,-22 1-15,22-1 0,0 0 16,0 0-16,0 0 0,0 0 15,0 1-15,22-1 16,-1-21-16,0 21 0,0-21 16,0 0-16,0 0 0,1 0 15,-1 0-15,0-21 0,0 21 16,0-21-16,0-1 0,1 1 16,-1 21-16,-21-21 0,21 0 0,0 21 15,-21-21-15,21 0 0,-21-1 16,21 22-16,-21-21 0,0 42 47,0 1-47,0-1 0,0 0 15,0 0-15,-21 0 16,21 0-16,0 1 0,0-1 16,0 0-16,0 0 15,21-21 16,1 0-31,-22-21 0,21 0 16,0 21-16,0-21 0,-21-1 0,21 1 16,0 21-16,1-21 0,-22 0 0,21 0 15,0 21-15,-21-21 0,0-1 16,21 22-16,-21-21 0,0 42 31,0 1-15,0-1-16,0 0 0,0 0 15,0 0-15,0 0 32,21-21-32,0 0 15,1 0-15,-1 0 0,0-21 16,0 21-16,0-21 0,0 0 0,1 21 16,-1-21-16</inkml:trace>
  <inkml:trace contextRef="#ctx0" brushRef="#br0" timeOffset="61426.91">16065 6054 0,'0'0'0,"22"0"0,-22-21 0,21-1 16,-21 1-16,0 0 16,-21 21-1,-1 0-15,1 0 0,0 0 16,0 0-16,-21 21 0,20 0 0,1 1 15,0-1-15,0 0 0,0 0 0,0 0 16,-1 0-16,22 1 0,0-1 16,0 0-16,0 0 0,0 0 0,0 0 15,22 1-15,20-22 0,-21 21 0,0 0 16,0-21-16,22 0 0,-22 0 0,21 0 16,-21 0-16,1 0 0,20 0 0,-21 0 15,0 0-15,22-21 0,-22 0 0,0 21 16,0-22-16,21 1 15</inkml:trace>
  <inkml:trace contextRef="#ctx0" brushRef="#br0" timeOffset="61891.65">16383 5694 0,'0'0'16,"-42"0"-16,-1 0 0,-20 0 0,20 0 0,-20 0 15,21 0-15,-22 0 0,22 21 0,-22 0 16,22 0-16,0 1 16,-22 20-16,22-21 0,-1 21 0,1-20 15,0 20-15,21 0 0,-22 1 0,22-1 16,0 0-16,0-21 0,21 22 0,0-1 16,0 0-16,0 1 0,0-1 0,21-21 15,0 22-15,21-1 0,-20-21 0,20 21 16,0-20-16,1-1 0,-1-21 15,0 21-15,1-21 0,-1 21 0,21-21 16,-20 0-16,-1 0 0,22-21 16,-22 0-16,0 21 0,1-21 0,-1-1 0,0 1 15,-21-21-15,22 21 0,-22-22 16,0 1-16,0 0 0,0-1 0,1 1 16,-1 0-16,-21-1 0,0-20 15,0 21-15,21-1 0,-21-20 0,0 20 16,0 1-16,-21 0 0,0 21 0,-22-22 15,22 22-15,-21 21 0,-1 0 0,1 0 16,-21 0-16,-1 0 0,22 0 16,-22 21-16,1 0 0,-1 1 0,22 20 15,0-21-15,-1 21 0,1-20 0,0-1 16,-1 21-16,1-21 0,21 22 0,-22-22 16,1 0-16,0 21 0</inkml:trace>
  <inkml:trace contextRef="#ctx0" brushRef="#br0" timeOffset="62702.57">7387 6414 0,'0'-43'16,"-21"22"-16,0 21 0,0 0 15,21-21-15,-22 21 0,1 0 16,0-21-16,0 21 0,0 0 15,0 0-15,-1 0 0,-20 21 0,21 0 16,0 0-16,0 0 0,-1 1 16,1 20-16,0-21 0,0 21 15,0-20-15,0 20 0,-1-21 0,22 21 16,0-20-16,0-1 0,0 0 0,0 21 16,0-21-16,0 1 0,22-1 15,20 0-15,-21-21 0,0 0 16,22 0-16,-22 0 0,21 0 0,-21 0 15,22 0-15,-22 0 0,21 0 0,-21-21 16,22 21-16,-22-21 0</inkml:trace>
  <inkml:trace contextRef="#ctx0" brushRef="#br0" timeOffset="63287.62">7514 6096 0,'0'0'0,"-21"-21"16,-85 0-1,85 21-15,-21 0 0,-1 0 0,1 0 0,0 0 16,-22 21-16,22-21 0,-1 21 16,-20 0-16,21 0 0,-22 1 0,22 20 15,-1 0-15,1 1 0,0-1 0,21 0 16,-22 1-16,22-1 0,0 21 15,0-20-15,0-1 0,21 22 16,0-22-16,0 0 0,0 1 0,0-1 16,0 0-16,21 1 0,0-1 0,21-21 15,-21 21-15,22-20 0,-1 20 0,22-21 16,-22 0-16,0 22 0,22-22 16,-1-21-16,-20 21 0,20 0 0,-21-21 15,22 0-15,-1 0 0,-20 0 0,20 0 16,-20 0-16,20 0 0,-21-21 0,1 0 15,-1 0-15,0-1 0,1-20 0,-1 21 16,0-21-16,1 20 0,-22-20 16,21 0-16,-21-1 0,1-20 15,-1 21-15,0-22 0,-21 22 0,21-22 16,-21 1-16,0-1 0,0 1 0,0 20 16,-21-20-16,-21 21 0,20-22 15,-20 22-15,0-1 0,-1 22 0,1-21 16,-21 21-16,-1-22 0,1 22 0,20 0 15,-20 0-15,-1 21 0,1-21 0,20 21 16,-20 0-16,21 0 0,-1 0 16,22 0-16,-21 21 0,21 0 0,-1-21 15,1 21-15,0 0 0,0 22 0,0-22 16,0 0-16,-1 0 0,22 22 16,0-22-16,0 0 0,-21 21 15,21-21-15,0 1 0,-21 20 0,21-21 16</inkml:trace>
  <inkml:trace contextRef="#ctx0" brushRef="#br1" timeOffset="74856.37">20129 4064 0,'0'0'0,"-42"0"0,0 0 15,21-21-15,-22 21 0,22 0 0,-21 0 16,21 0-16,-22 0 0,22-21 0,0 21 16,42 0 15,0 0-31,0 0 0,22 0 16,-1 0-16,22 0 0,-1 0 0,1 0 15,20 0-15,1 0 16,21 0-16,0 0 0,-1 0 0,1 0 15,0 0-15,-21 0 0,21 0 0,-22 0 16,22 0-16,-21 0 0,-1 0 16,-20 0-16,-1 0 0,1 0 0,-22 0 15,1 0-15,-1 0 0,-21 0 0,0 0 16,0 0-16,-21-21 0,0-1 16,0 1-1,-21 21-15,0-21 0,0 21 16,-21-21-16,20 21 0,-20-21 15,0 21-15,-1 0 0,22-21 0,-21 21 16,0 0-16,-1 0 0,1 0 16,0-22-16,20 22 0,1 0 0,0 0 15,0 0-15,0 0 16,42 0 0,0 0-1,0 0-15,0 0 0,1 0 16,20 0-16,-21 0 0,21 0 0,1 0 15,-1 0-15,-21 0 0,22 0 0,-1 0 16,0 22-16,1-22 0,-22 0 16,0 21-16,0-21 0,0 21 0,-21 0 15,0 0-15,0 0 0,0 1 0,0-1 16,-21 21-16,0 0 0,0-20 16,-22 20-16,22 0 0,-21-21 15,0 22-15,-1-1 0,1-21 0,0 22 16,20-22-16,-20 21 0,21-21 0,0 0 15,0 1-15,-1-22 0,1 21 0,21 0 16,-21-21-16,21-21 31,21 0-31</inkml:trace>
  <inkml:trace contextRef="#ctx0" brushRef="#br1" timeOffset="75767.06">23368 3090 0,'42'-42'16,"-84"84"-16,84-105 15,-42 42-15,0 0 16,0-1-16,-21 1 0,0 0 16,0 21-16,0-21 0,-1 21 15,1 0-15,0 0 0,-21 0 16,21 0-16,-1 21 0,1 0 16,-21 22-16,21-22 0,-22 21 0,22 0 15,0 1-15,-21-1 0,21 22 0,-1-1 16,1-21-16,0 22 0,0-22 15,0 22-15,21-22 0,0 22 0,0-22 16,0 0-16,0-21 0,21 22 0,0-22 16,0 21-16,0-21 0,22 1 15,-1-22-15,-21 21 0,22-21 0,-1 21 16,0-21-16,1 0 0,20 0 0,-21 0 16,1-21-16,-1 21 0,0-21 15,1-1-15,-22 22 0,0-21 0,0 0 16,-21 0-16,0 0 15,0 0-15,-21-1 0,0 1 0,0 21 16,0-21-16,-22 0 0,1 0 16,21 21-16,-22-21 0,1-1 0,0 22 15,21 0-15,-22 0 0,22-21 0,0 21 16,0 0-16,0 0 0,-1 0 0,22-21 31,22 21-15,-1-21-16,0 21 0,0 0 0,0 0 15,22 0-15,-22 0 0,0 0 16,21 21-16,-21 0 0,1 0 0,-1 1 16,0-1-16,0 0 0,0 21 15,-21 1-15,0-22 0,0 21 0,0 22 16,0-22-16,0 21 0,0 1 16,0-1-16,0 1 0,-21 21 0,0-22 15,0 1-15,0 20 0,-1-20 0,1-1 16,0 1-16,0-22 0,21 22 0,-21-22 15,21 0-15,-21 1 0,21-1 16,0-21-16,0 21 0,0-20 0,0-1 16,0-42 15,21-1-31,0 1 0,0 0 16,0-21-16,0-1 0,1 1 0</inkml:trace>
  <inkml:trace contextRef="#ctx0" brushRef="#br1" timeOffset="76172.13">23897 3493 0,'0'0'0,"-21"0"15,-21 0 1,63 0 15,0-22-31,0 22 0,0 0 16,0-21-16,1 0 0,-1 21 15,-21-21-15,21 21 0,-21-21 16,0 0-16,0-1 16,-21 1-16,0 21 15,-1 0-15,1 0 0,0 0 0,0 0 16,0 21-16,-22 1 0,43-1 0,-21 0 15,0 21-15,0-21 0,21 22 16,-21-22-16,21 0 0,0 21 0,0-20 16,0-1-16,0 0 0,0 0 15,0 0-15,21 0 0,0 1 16,0-22-16,0 21 0,1-21 0,20 0 16,-21 0-16,21 0 0,-20 0 0,20 0 15,0-21-15,1 21 0,-22-22 0,21 1 16,-21 21-16,22-21 0</inkml:trace>
  <inkml:trace contextRef="#ctx0" brushRef="#br1" timeOffset="76636.87">24342 3450 0,'0'0'0,"0"-42"0,21 21 0,-21 0 15,0-1-15,-21 44 32,21-1-32,0 0 15,0 0-15,0 21 0,-22-20 16,22-1-16,0 0 0,-21 0 0,21 21 15,0-20-15,0-1 0,0 0 0,0 0 16,-21 0-16,21 0 0,0 1 0,0-1 16,0 0-1,0-42 17,0 0-17,0-1-15,0 1 0,0 0 16,0-21-16,0 21 0,0-1 0,21-20 15,0 0-15,1 21 0,-22-22 16,21 1-16,0 21 0,21-22 0,-21 22 16,1 0-16,20 0 0,-21 0 15,0 21-15,22 0 0,-22 0 0,0 0 16,0 21-16,0 0 0,0 21 0,1-20 16,-22-1-16,0 21 0,0 0 0,0-20 15,0 20-15,0 0 0,0-21 16,0 22-16,0-22 0,-22 0 0,1 0 15,0 0-15,21 1 0,0-1 16,-21 0-16,0 0 0,21-42 47,0 0-31,21 21-16</inkml:trace>
  <inkml:trace contextRef="#ctx0" brushRef="#br1" timeOffset="77010.64">24892 3493 0,'0'21'0,"0"0"16,21-21-16,0 0 0,0 0 15,1 0-15,-1 0 0,21 0 16,-21 0-16,0 0 0,22-21 15,-22 21-15,0-21 0,0-1 0,0 22 16,1-21-16,-22 0 0,21 21 0,-21-21 16,0 0-16,0 0 0,-21 21 15,-1 0-15,1 0 0,0 0 16,0 0-16,-21 0 0,20 21 0,1 0 16,-21 0-16,21 0 0,-22 0 0,22 1 15,0 20-15,0-21 0,0 21 16,21-20-16,0-1 0,0 0 15,0 0-15,0 21 0,0-20 16,21-1-16,0 0 0,0-21 0,0 21 16,22-21-16,-22 0 0,0 0 0,21 0 15,-20 0-15,20 0 0,-21 0 16,21 0-16,-20 0 0,-1-21 0,0 21 16,0-21-16</inkml:trace>
  <inkml:trace contextRef="#ctx0" brushRef="#br1" timeOffset="77387.45">25358 3493 0,'0'-22'0,"0"44"0,0-65 0,0 22 16,0 0-16,0 0 0,21 21 15,-21-21-15,21 21 16,0 21 0,-21 0-16,21-21 0,-21 21 0,0 0 15,0 0-15,21 22 0,-21-22 0,22 0 16,-22 0-16,0 0 0,0 1 15,0-1-15,0 21 0,0-21 16,0 0-16,0 1 0,0-1 16,0-42 31,0-1-47,0 1 0,0 0 15,0-21-15,0 21 0,0-1 16,0 1-16,21-21 0,0 21 0,-21-22 15,21 22-15,0 0 0,0 0 16,1 0-16,-1 0 0,0-1 0,0 1 16,0 21-16,0 0 0,1 0 0,-1 0 15,0 0-15,0 0 0,0 0 16,0 0-16,1 0 0,-1 0 0,0 21 16,0 1-16</inkml:trace>
  <inkml:trace contextRef="#ctx0" brushRef="#br1" timeOffset="78199.34">26225 3620 0,'0'0'0,"0"-22"0,43-20 16,-43 21-1,21 0-15,-21 0 0,0-1 16,0 1-16,0 0 0,0 0 0,0 0 15,0 0-15,0-1 0,0 1 0,-21 21 16,0 0 0,-1 0-16,1 0 0,0 21 15,0-21-15,0 22 0,0 20 0,-1-21 16,-20 0-16,21 22 0,0-22 0,0 21 16,-1-21-16,1 22 0,0-22 15,21 0-15,0 0 0,0 0 0,0 0 16,0 1-16,0-1 0,0 0 15,21-21-15,0 0 0,1 0 16,-1 0-16,0 0 0,0 0 0,0 0 16,0-21-16,1 21 15,-1-21-15,0-1 0,0 1 0,0 0 16,-21-21-16,21 21 0,1-1 0,-1-20 0,-21 21 16,21-21-16,-21-1 0,21 22 15,-21 0-15,21 0 0,-21 0 16,-21 21-1,0 21 1,0 0-16,21 0 0,-21 0 16,21 22-16,-22-22 0,1 0 0,21 0 15,0 21-15,0-20 0,0-1 0,0 0 16,0 0-16,0 0 0,0 0 0,21 1 16,1-1-16,-1-21 15,0 0-15,0 0 0,0 0 16,0 0-16,1 0 0,-1 0 0,0 0 15,21-21-15,-21 21 0,1-22 16,-1 1-16,0 0 0,0-21 0,0 21 16,0-22-16,1 1 0,-1 0 15,0-1-15,0-20 0,0-1 0,0 22 16,1-22-16,-1 22 0,-21-21 0,0 20 16,21 1-16,-21 0 0,0 20 15,0 1-15,0 0 0,0 0 0,-21 21 16,0 0-16,-1 0 0,1 21 15,0 0-15,0 22 0,21-22 0,-21 21 16,0 0-16,-1 1 0,1-1 16,21 22-16,0-22 0,0 21 15,0-20-15,0 20 0,0-20 0,0-1 16,0 0-16,0 1 0,0-1 0,0-21 16,0 21-16,0-20 0,21-1 0,1 0 15,-1 0-15,0-21 0,0 0 16,0 21-16,0-21 0,1 0 0,-1 0 15,0 0-15,0-21 0,0 0 0,22 0 16,-22-22-16</inkml:trace>
  <inkml:trace contextRef="#ctx0" brushRef="#br1" timeOffset="79091.34">27728 2773 0,'0'0'0,"43"-21"0,-22 0 15,0-1-15,21 1 0,-21 21 0,1-21 16,-1 0-16,0 0 0,-21 0 0,0-1 15,0 1 1,-21 21-16,0 0 16,-1 21-16,-20 1 0,21-1 15,0 21-15,-22-21 0,22 22 0,-21-22 16,21 21-16,-22 0 0,22 1 16,0-1-16,0 0 0,0 1 0,21-1 15,0 0-15,0 1 0,0-1 0,0 0 16,0-20-16,21 20 0,0-21 0,21 21 15,-20-20-15,20-1 0,21-21 16,-20 21-16,20-21 0,-20 0 0,20 0 16,1 0-16,-22 0 0,21-21 0,-20 0 15,-1-1-15,0 1 0,1 0 16,-22-21-16,0-1 0,0 22 16,0-21-16,1 0 0,-22-1 0,0 1 15,0-22-15,0 22 0,0-21 0,0 20 16,0-20-16,-22 20 0,22-20 15,-42 21-15,21-1 0,0 1 0,-22 21 16,22 0-16,-21-1 0,0 22 0,-1 0 16,1 0-16,0 22 0,-1-1 15,1 0-15,0 0 0,-1 21 0,22-20 16,-21 20-16,21 0 0,21 1 0,0-1 16,0 0-16,0 1 0,0-1 15,0 0-15,21 22 0,0-22 0,21 0 16,-21 1-16,22-1 0,-1 22 15,-21-22-15,22 0 0,-22 1 0,21-1 16,-21 0-16,22 1 0,-22-1 16,0 0-16,0 1 0,0-22 0,-21 21 15,0-21-15,0 0 0,0 1 0,0-1 16,0 0-16,-21 0 0,0 0 0,0 0 16,0-21-16,-1 22 0,1-22 15,0 0-15,0 0 0,0 21 0,0-21 16,-1 0-16,1 0 0,21-21 15,0-1 1,21 1-16,1 0 16,-1 0-16</inkml:trace>
  <inkml:trace contextRef="#ctx0" brushRef="#br1" timeOffset="80475.73">28744 3048 0,'0'0'15,"0"-21"-15,0 0 0,-21 21 16,0 0 0,0 21-16,0 0 0,21 0 15,-22 0-15,22 1 0,-21-1 16,21 0-16,0 0 0,0 21 0,0-20 16,0-1-16,0 21 0,0-21 15,0 0-15,0 1 0,0-1 16,21 0-16,1-21 0,-1 21 0,0-21 15,0 0-15,0 0 0,0 0 0,1 0 16,-1 0-16,0 0 0,0 0 0,0-21 16,0 0-16,1 0 0,-1-1 15,0 1-15,0 0 0,0 0 0,0-21 16,1 20-16,-1-20 0,0 21 0,0-21 16,0 20-16,-21 1 0,21 21 15,-21-21-15,22 0 0,-44 42 31,1 0-15,0 0-16,21 1 0,0-1 16,0 0-16,0 0 0,-21 0 0,21 0 15,0 1-15,0-1 0,0 0 0,0 0 16,21 0-16,0 0 0,0 1 16,22-22-16,-22 0 0,0 0 15,0 0-15,22 0 0,-22 0 0,21 0 16,-21 0-16,0-22 0,22 1 0,-22 21 15,0-21-15,0 0 16,22-21-16,-22 20 0,0 1 0,0 0 0,0-21 16,-21 21-16,21-22 0,-21 22 0,22 0 15,-22 0-15,0 0 16,0-1-16,0 1 0,-22 21 16,1 0-16,0 0 15,0 0-15,0 21 0,0 1 16,-1-1-16,1 0 0,0 0 15,0 0-15,0 0 0,21 22 0,0-22 16,0 21-16,0-21 0,0 1 0,0 20 16,0-21-16,0 0 0,0 0 15,0 1-15,21-1 0,0-21 16,0 21-16,0-21 0,22 0 0,-22 0 16,0 0-16,0 0 0,22 0 0,-22 0 0,0 0 15,0-21-15,0 21 16,0-21-16,1-1 0,-1 1 0,0-21 15,0 21-15,0-22 0,0 22 0,1 0 16,-1 0-16,0-21 0,-21 20 16,21 1-16,0 0 0,-42 42 47,21 0-47,-21 1 15,21-1-15,0 0 0,0 0 0,0 0 16,0 0-16,0 1 0,0-1 15,0 0-15,0 0 0,0 0 16,21 0-16,0 1 0,0-22 16,1 0-16,-1 0 0,0 0 0,0 0 15,0 0-15,0 0 16,1-22-16,-1 1 0,0 0 0,0 21 16,0-21-16,0 0 0,-21 0 0,22-22 15,-1 22-15,0 0 0,-21 0 16,0 0-16,21-1 0,-21 1 0,21 21 15,-21-21-15,-21 21 47,21 21-47,-21 0 0,21 1 16,0-1-16,0 0 0,0 0 0,0 0 16,0 0-16,0 1 0,0-1 15,0 0-15,0 0 0,0 0 0,0 0 16,21 1-16,0-22 0,0 0 15,1 0-15,20 0 0,-21 0 16,0 0-16,0 0 0,22 0 0,-22-22 16,0 22-16,0-21 0,0 0 0,1 0 15,-1 0-15,0 0 0,0-22 16,0 22-16,-21 0 0,21-21 16,-21 20-16,22-20 0,-22 21 0,0 0 15,0 0-15,0-1 0,0 1 0,-22 21 31,1 0-31,0 0 0,0 21 16,0 1-16,0-1 0,-1 0 0,22 0 16,-21 0-16,21 22 0,-21-22 15,21 0-15,0 21 0,0-21 0,0 22 16,0-22-16,0 0 0,21 0 0,0 0 16,22 1-16,-22-1 0,0 0 15,21-21-15,1 0 0,-22 0 0,21 0 16,-21 0-16,22 0 0,-22 0 15,21 0-15,-21-21 0,1 21 16,-1-21-16,0-1 0,0 22 0,-21-21 16,21 0-16,-21 0 0,21 0 0,-21 0 15</inkml:trace>
  <inkml:trace contextRef="#ctx0" brushRef="#br1" timeOffset="90769.28">20680 5271 0,'0'0'0,"-21"0"0,-1 0 16,1 0-16,0 0 15,0 0-15,0 0 0,0 0 16,-1 0-16,1 0 0,0 0 16,0 0-16,0 0 0,0 0 15,-1 0-15,1 0 0,0 0 16,0 0-16,21 21 15,21 0 1,0-21 0,0 0-16,22 0 0,-1 21 15,22-21-15,-1 0 0,1 0 0,-1 0 16,22 0-16,-22 0 0,22 21 0,0-21 16,-1 0-16,1 0 0,0 0 15,-1 0-15,1 0 0,0 0 16,-1 0-16,-20 0 0,20 0 0,-20 0 15,-1 0-15,1 0 0,-1 0 0,-20 0 16,20 0-16,-20 0 0,-1 0 0,0 0 16,-21 0-16,1 0 0,20-21 0,-21 0 15,0 21-15,-21-21 16,0 0-16,0-1 16,-21 1-16,0 0 0,0 21 15,0 0-15,-22-21 0,22 21 0,0 0 16,-21-21-16,-1 21 0,22 0 15,-21 0-15,21 0 0,-1 0 16,-20 0-16,21 0 0,0 0 16,42 0 15,0 0-31,0 0 0,0 0 16,1 0-16,-1 0 0,0 0 0,0 0 15,0 0-15,0 0 0,1 0 0,20 0 16,-21-21-16,0 21 0,0 0 15,1 0-15,20 0 0,-21 0 16,0 0-16,0 0 0,-21 21 16,0 0-1,0 0-15,0 0 0,0 0 16,-21 1-16,0-1 0,0 0 0,0 21 16,-22-21-16,22 22 0,-21-22 0,21 21 15,0 1-15,-22-22 0,22 21 0,-21 0 16,21 1-16,-1-1 0,1-21 0,0 22 15,0-22-15,0 21 0,0-21 16,-1 0-16,1 1 0,21-1 0,0 0 16,0 0-16,0 0 0,0-42 47,21 0-47,1 0 0,20 0 0</inkml:trace>
  <inkml:trace contextRef="#ctx0" brushRef="#br1" timeOffset="91658.81">23834 4678 0,'0'0'0,"0"-21"0,0 0 0,0-1 16,0 1-1,0 42 16,0 22-31,0-22 16,0 21-16,0 22 0,0-22 0,-22 22 16,22-22-16,-21 21 0,0-20 0,21 20 15,0-20-15,0-1 0,-21 0 16,21 1-16,0-1 0,-21-21 0,21 0 16,0 0-16,0 1 0,0-1 15,0 0-15,0-42 31,0 0-31,0-1 16,0 1-16,0 0 0,0 0 16,0-21-16,0 20 0,21 1 0,0-21 15,0 21-15,0-22 0,1 1 0,-1 0 16,0-1-16,0 1 0,21 21 16,1-21-16,-22 20 0,21 1 0,-21 21 15,22 0-15,-22 0 0,21 0 0,-21 21 16,1 1-16,-1 20 0,0-21 0,-21 21 15,0 1-15,0-1 0,0 0 16,0-20-16,0 20 0,-21 0 0,0-21 16,-1 22-16,1-22 0,0 0 15,0 0-15,21 0 0,0 1 0,-21-1 16,21 0-16,21-21 31,0-21-31</inkml:trace>
  <inkml:trace contextRef="#ctx0" brushRef="#br1" timeOffset="92026.6">24553 5144 0,'0'0'0,"21"0"31,1 0-31,-1 0 0,0 0 16,0 0-16,0-22 0,22 22 0,-22-21 16,0 21-16,-21-21 0,21 0 0,0 0 15,-21 0-15,0-1 16,0 1-16,0 0 0,-21 21 16,0 0-16,0 0 0,0 0 0,-22 0 15,22 0-15,0 21 0,-21 0 16,20 1-16,-20-1 0,21 21 0,0-21 15,0 22-15,-1-22 0,1 21 16,21-21-16,0 0 0,0 22 0,0-22 16,0 0-16,0 0 0,21 0 0,1-21 15,20 22-15,-21-1 0,0-21 0,22 0 16,-1 0-16,0 0 0,1 0 16,-1 0-16,0 0 0,1 0 0,-1-21 15,21-1-15</inkml:trace>
  <inkml:trace contextRef="#ctx0" brushRef="#br1" timeOffset="92278.78">25463 4826 0,'0'-42'0,"0"84"0,0-127 0,0 64 0,0-21 16,0 21-16,0 0 0,0-1 16,-21 22-16,0 0 0,0 0 15,0 22-15,21-1 0,-21 21 0,-1-21 16,1 22-16,0-1 0,21 0 0,-21 1 15,21-1-15,-21 21 0,21-20 16,-21-1-16,21 0 0,0 1 0,0-1 16,0 0-16,0-20 0,0 20 0,0-21 15,0 0-15,0 0 0,0 1 16,21-1-16,0-21 0,0 0 0,0 0 16,0 0-1,1 0-15</inkml:trace>
  <inkml:trace contextRef="#ctx0" brushRef="#br1" timeOffset="92450.68">25294 5144 0,'0'0'0,"-21"-22"0,0 22 0,0 0 16,-1-21-16,44 21 47,-1 0-47,0 0 0,0 0 0,21 0 15,-20 0-15,20 0 0,-21 0 0,21 0 16,-20 0-16,20 0 0</inkml:trace>
  <inkml:trace contextRef="#ctx0" brushRef="#br1" timeOffset="92862.92">25739 5059 0,'21'0'0,"-42"0"0,-1 0 0,1 0 0,21-21 15,-21 21-15,21-21 0,-21-1 16,21 1-16,0 0 16,21 21-16,0 0 0,0 0 15,1 0-15,-1 0 16,0 0-16,0 0 0,-21 21 0,21 0 16,0 1-16,-21-1 0,0 21 0,22-21 15,-22 0-15,0 22 0,21-22 0,-21 0 16,0 0-16,0 22 0,0-22 0,0 0 15,0 0-15,0 0 16,0 0-16,-21-21 0,-1 0 0,22 22 16,-21-22-16,0 0 15,21-22 1,0 1-16,0 0 16,0 0-16,0 0 0,0 0 15,0-1-15,21-20 0,0 21 0,-21 0 16,22-22-16,-1 22 0,-21 0 0,21 0 15,0 0-15,0 0 0,-21-1 0,21 22 16,1 0-16,-1-21 0,0 21 16,0 0-16,0 0 0,0 0 0,1 0 15,-1 0-15,0 0 0,0 0 0</inkml:trace>
  <inkml:trace contextRef="#ctx0" brushRef="#br1" timeOffset="93298.95">26479 5017 0,'0'0'0,"0"-22"16,0 1-16,-21 21 15,0 0-15,0 0 16,0 0 0,0 21-16,-1 1 0,22-1 0,-21 0 15,0 0-15,0 0 0,21 0 0,-21 22 16,0-22-16,21 0 0,0 0 0,0 0 15,0 1-15,0-1 0,0 0 16,0 0-16,0 0 0,21 0 16,0-21-16,0 0 0,0 0 0,0 0 15,1 0-15,-1 0 0,0 0 16,21 0-16,-21 0 0,1-21 0,-1 0 16,0 21-16,0-21 0,-21 0 0,21 0 15,-21-1-15,21 1 0,-21 0 16,22 0-16,-22-21 0,0 20 0,0-20 15,0 21-15,0-21 0,0 20 0,0 1 16,-22 0-16,1 0 0,0 0 0,0 21 16,0 0-16,0 0 15,-1 0-15,1 0 0,0 21 0,-21 0 16,21 0-16,-1-21 0,1 21 16,0 1-16,0-1 0,21 0 0,0 0 15,-21 0-15,21 0 0,0 1 16</inkml:trace>
  <inkml:trace contextRef="#ctx0" brushRef="#br1" timeOffset="94285.61">27114 5101 0,'0'0'16,"22"0"-16,-1 0 0,0 0 0,-21-21 0,21 21 16,0 0-16,0-21 0,-21 0 15,0 0-15,0-1 16,0 1-16,0 0 16,0 0-16,-21 0 0,0 21 15,0 0-15,-21 0 0,20 0 16,-20 0-16,21 0 0,-21 0 0,20 21 15,-20 0-15,0 0 0,-1 22 0,22-22 16,0 0-16,0 0 0,0 21 0,0-20 16,21-1-16,0 21 0,0-21 15,0 0-15,0 1 0,21-22 0,0 21 16,0 0-16,21-21 0,-20 0 0,20 21 16,0-21-16,-21 0 0,22 0 0,-1 0 15,0 0-15,-20-21 0,20 0 16,-21 21-16,0-21 0,22-1 15,-22 1-15,0 0 0,-21 0 16,21-21-16,-21 20 0,0 1 0,0 0 16,0 0-16,0 0 0,0 0 0,0-1 15,0 44 1,-21-1 0,0 0-16,0 0 0,21 21 0,-22-20 15,22 20-15,-21 0 0,21 1 0,0-1 16,-21 0-16,21 22 0,-21-1 15,21-20-15,0 20 0,-21 1 0,21-1 16,0 1-16,0-1 0,0 1 0,0-1 16,-21 1-16,21-22 0,-22 21 15,1 1-15,21-1 0,-21-20 0,0-1 16,0 22-16,21-22 0,-43 0 0,22 1 16,0-22-16,-21 21 0,21-21 0,-22 0 15,1 1-15,21-1 0,-22-21 16,1 0-16,0 21 0,21-21 0,-22 0 15,1 0-15,21 0 0,-22-21 0,22 0 16,-21-1-16,21 1 0,0 0 0,-1 0 16,1-21-16,0-1 0,0 1 0,21 0 15,0-22-15,-21 22 0,21-22 0,0 22 16,0-22-16,0 1 0,21-1 16,0 22-16,21-21 0,1-22 15,-1 21-15,22 1 0,-1 21 0</inkml:trace>
  <inkml:trace contextRef="#ctx0" brushRef="#br1" timeOffset="95035.68">27495 5228 0,'-21'0'16,"21"-21"-16,0 0 15,0 0-15,21 0 16,1-1-1,-1 22-15,0-21 0,21 0 0,-21 0 16,1 0-16,-1 0 0,0-1 0,-21 1 16,0 0-16,-21 21 31,0 0-31,-1 21 0,1 0 16,-21 1-16,21-1 0,0 0 0,21 0 15,-22 0-15,22 0 0,-21 1 0,21-1 16,0 0-16,0 0 0,0 0 15,21 0-15,-21 1 0,22-22 0,20 21 16,-21-21-16,0 0 0,0 0 0,22 0 16,-22 0-16,21 0 0,-21 0 15,22 0-15,-22-21 0,21-1 0,-21 22 16,22-21-16,-22 0 0,0 0 16,0 0-16,0-22 0,1 22 0,-22 0 15,0-21-15,21 21 0,-21-1 0,0 1 16,-21 42 15,-1 1-31,22-1 16,0 0-16,-21 0 0,0 0 0,21 0 15,-21 1-15,21-1 0,0 0 0,0 0 16,0 0-16,0 0 16,-21 1-16,21-1 0,0 0 15,0-42 16,0 0-15,0-1-16,21 1 16,-21 0-16,21 0 0,0-21 0,0 20 15,1 1-15,-1-21 0,21 21 0,-21 0 16,22-22-16,-1 22 0,0 21 16,-21-21-16,22 21 0,-1 0 0,0 0 15,-20 0-15,-1 21 0,0 0 16,0 0-16,0 1 0,-21-1 0,0 0 15,0 0-15,0 0 0,0 0 16,0 1-16,0-1 0,-21 0 0,0 0 16,0 0-16,0 0 0,-1 1 15,44-22 32,-1 0-47,0-22 0</inkml:trace>
  <inkml:trace contextRef="#ctx0" brushRef="#br1" timeOffset="95446.45">28914 4868 0,'0'0'0,"-22"0"16,1 0-16,0 0 0,0 0 0,0 22 15,0-1-15,-1 0 0,-20-21 0,21 21 16,0 0-16,-22 22 0,22-22 15,0 0-15,0 0 0,0 21 0,0-20 16,21-1-16,0 0 0,0 0 0,0 0 16,0 0-16,0 1 0,21-1 0,0 0 15,0-21-15,0 21 0,22-21 16,-22 0-16,0 0 0,0 0 16,21 0-16,-20 0 0,-1 0 0,21 0 15,-21 0-15,0 0 0,1-21 0,-1 0 16,0 0-16,-21-1 0,21-20 0,-21 21 15,21-21-15,-21-1 0,0 1 16,0 21-16,0-22 0,0 1 0,0 21 16,-21 0-16,0 0 0,0 21 0,-22 0 15,22 0-15,0 0 0,0 0 16,-21 0-16,20 21 0,1 0 16,-21 0-16,21 0 0,0 0 0,-1 1 15,1-1-15,21 0 0,0 0 0,0 0 16,0 0-16,0 1 0,0-1 15,0 0-15,21 0 0,1-21 16,20 21-16</inkml:trace>
  <inkml:trace contextRef="#ctx0" brushRef="#br1" timeOffset="95871.72">29210 5122 0,'0'0'0,"0"-42"0,21 21 0,-21 0 16,0 0-16,0-1 0,0 1 0,0 0 15,-21 42 17,21 0-32,-21 1 15,21-1-15,-21 0 0,21 0 16,0 0-16,0 0 0,0 1 0,0-1 16,0 0-16,0 0 0,0 0 15,21 0-15,0 1 0,0-22 0,0 21 16,0 0-16,1-21 0,-1 0 0,0 0 15,0 0-15,0 0 0,0 0 0,1 0 16,-1 0-16,0-21 16,0 0-16,-21-1 0,21 1 15,-21 0-15,21-21 0,-21 21 16,0-1-16,22-20 0,-22 21 0,21-21 16,-21 20-16,0-20 0,0 21 15,0 0-15,0 0 0,0-1 16,-21 22-16,-1 0 15,22 22 1,0-1-16,0 0 0,0 0 16,0 0-16,0 0 0,22 1 15,-1-1-15,0-21 0,0 21 0,0-21 16,0 21-16</inkml:trace>
  <inkml:trace contextRef="#ctx0" brushRef="#br1" timeOffset="96266.83">30099 5059 0,'21'-21'0,"-42"42"0,63-42 16,-21 0-16,1-22 0,-1 22 16,-21 0-16,0 0 0,21 0 0,-21-1 15,0 1-15,-21 21 16,0 0-16,-1 0 0,-20 0 16,21 0-16,-21 0 0,-1 0 0,22 21 15,0 1-15,-21-1 0,20 0 0,1-21 16,0 21-16,21 0 0,0 0 15,0 1-15,0-1 0,0 0 0,0 0 16,21 0-16,0 0 0,22 1 0,-22-1 16,0 0-16,21-21 0,-20 21 0,-1 0 15,0-21-15,21 21 16,-21 1-16,1-22 0,-1 21 0,0 0 16,-21 0-16,0 0 15,0 0-15,-21-21 16,0 22-16,-1-22 0,1 0 15,0 0-15,0 0 0,0 0 0,-22 0 16,22 0-16,0 0 0,0 0 0,0 0 16,0 0-16,-1 0 0,1 0 0,0 0 15,0 0-15,0 0 16,0 0-16,-1 0 16,1 0-16,0 0 0</inkml:trace>
  <inkml:trace contextRef="#ctx0" brushRef="#br1" timeOffset="97135.43">20595 7874 0,'0'0'0,"-21"0"0,0 0 0,-22 0 16,22 0-16,0 0 0,0 0 0,0 0 15,63 0 17,-21 0-17,22 0-15,-1 0 0,21 0 0,1 0 16,-1 0-16,22 0 0,-21 0 0,20 0 15,1 0-15,0 0 0,-1 0 0,1-21 16,0 21-16,-22 0 0,22 0 0,-1-21 16,-20 21-16,-1 0 0,1-21 0,-22 21 15,1 0-15,-22 0 0,0-22 16,0 1-16,-21 0 16,-21 21-16,0-21 0,0 21 15,-1 0-15,-20-21 0,21 21 0,-21-21 16,20 21-16,1 0 0,0 0 15,0 0-15,0 0 0,21-22 16,21 22 0,0 0-16,0 0 15,0 0-15,22 0 0,-22 0 0,0 0 16,0 0-16,0 22 0,1-22 0,20 21 16,-21-21-16,-21 21 0,21 0 0,-21 0 15,21 0-15,-21 1 0,0-1 0,0 0 16,-21 0-16,0 0 0,-21 0 15,-1 22-15,1-22 0,0 0 0,-1 21 16,1-20-16,-21-1 0,20 0 16,1 0-16,0 0 0,-1 0 0,1 1 15,21-22-15,0 21 0,42-21 32,0-21-32</inkml:trace>
  <inkml:trace contextRef="#ctx0" brushRef="#br1" timeOffset="97781.57">23918 6879 0,'-21'0'16,"42"0"-16,-63 0 0,21 0 0,0 0 0,42-21 47,0 21-31,21-21-16,-21 21 0,1-21 0,-1 21 15,0-21-15,0-1 0,0 1 16,0 0-16,-21 0 15,0 0-15,0 0 0,-21 21 16,0 0-16,-21-22 0,-1 22 0,22 0 16,-21 0-16,0 0 0,-1 0 0,1 22 15,-22-1-15,43-21 0,-21 21 16,0 0-16,20 0 0,1 0 0,0 22 16,21-22-16,0 0 0,0 0 0,0 0 15,21 1-15,0 20 0,1-21 0,20 0 16,0 0-16,1 22 0,-1-22 0,21 0 15,-20 21-15,20 1 0,-20-22 16,-1 21-16,0-21 0,1 22 16,-22-22-16,0 21 0,0-21 0,-21 1 15,0-1-15,0 0 0,0 0 0,-21 0 16,-21 0-16,20 1 0,-41-1 0,21-21 16,-1 0-16,-20 21 0,-1-21 15,22 0-15,-22 0 0,22 0 0,0 0 16,-1 0-16,1 0 0,21 0 0,-21-21 15,20 0-15,22-1 0,0 1 16,0 0-16,0-21 0,0 21 0,0-1 16,0-20-16,22 21 0,-1 0 0,0-22 15,0 22-15,0-21 0,0 21 16,22 0-16,-22-1 0,21 22 16,-21-21-16,1 21 0,20 0 0,0-21 15,-21 21-15,22 0 0</inkml:trace>
  <inkml:trace contextRef="#ctx0" brushRef="#br1" timeOffset="97998.71">24363 7112 0,'0'0'0,"21"0"0,0 0 15,-21 21 1,0 0-16,0 1 16,0-1-16,0 0 0,0 0 0,0 0 15,-21 0-15,0 1 0,21-1 16,0 21-16,0-21 0,-21 0 0,21 1 0,-22-1 15,22 0-15,0 0 16,0 0-16,22-21 31,-1-21-15,0 0-16</inkml:trace>
  <inkml:trace contextRef="#ctx0" brushRef="#br1" timeOffset="98175.61">24553 7070 0,'0'0'0,"0"-21"0,-21-43 16,0 43-1,0 21-15,42 0 47,0 0-47,0 0 0,0 0 16,1 0-16,-1 0 0</inkml:trace>
  <inkml:trace contextRef="#ctx0" brushRef="#br1" timeOffset="98894.71">24828 7049 0,'0'0'16,"22"0"0,-1 0-1,0 0-15,0 0 16,0 0-16,0 0 0,1 0 0,-1 0 15,0-22-15,0 22 0,0-21 0,0 21 16,1-21-16,-1 21 0,0-21 0,-21 0 16,0 0-16,-21 42 47,0 0-47,-1 0 0,1 0 0,0 22 15,-21-22-15,21 21 0,-1-21 0,-20 22 16,21-1-16,-21 0 0,20-21 15,-20 22-15,21-22 0,0 21 0,0-21 16,-1 1-16,1 20 0,0-21 16,21 0-16,0 0 0,21-21 31,0 0-31,1-21 16,-1 0-16,0 0 0,0 0 0,0 0 15,0-1-15,1-20 0,-1 21 0,0-21 16,0 20-16,0-20 15,0 21-15,1-21 0,-1 42 0,-21-22 0,0 1 16,0 42 0,0 1-16,0-1 15,0 0-15,0 0 0,0 0 0,0 0 16,0 1-16,0-1 0,0 0 16,21 0-16,-21 0 0,21 0 0,0 1 15,0-22-15,1 21 0,-1 0 0,21-21 16,-21 0-16,22 21 0,-1-21 0,0 0 15,1 0-15,-22 0 0,21 0 0,0 0 16,1 0-16,-22-21 0,0 0 0,21 21 16,-20-21-16,-1-1 0,0-20 15,0 21-15,0-21 0,-21 20 0,0-20 16,21 0-16,-21 21 0,0-22 16,0 22-16,0 0 0,0 0 0,0 0 15,-21 21-15,0 0 16,0 0-16,0 21 0,0 0 0,-1 0 15,1 21-15,0-20 0,0-1 16,21 21-16,0-21 0,0 22 0,0-22 16,0 0-16,0 0 0,0 0 0,0 0 15,21-21-15,0 0 0,0 0 16,22 0-16,-22 0 0,21 0 0,1 0 16,20-21-16,-21 0 0,1 0 0</inkml:trace>
  <inkml:trace contextRef="#ctx0" brushRef="#br1" timeOffset="100130.93">26987 7176 0,'0'0'0,"43"0"16,-1 0-16,-21-22 0,22 1 0,-22 21 16,0-21-16,0 21 0,0-21 15,0 0-15,-21 0 0,0-1 16,-21 1-16,0 0 15,0 0-15,0 21 0,0-21 0,-1 21 16,-20 0-16,21 0 0,0 0 0,0 0 16,-22 0-16,22 0 15,-21 0-15,21 21 0,-1 0 0,-20 0 0,21 22 16,0-22-16,0 21 0,-1 0 16,22 1-16,0-22 0,0 21 0,0 1 15,0-22-15,0 0 0,22 0 0,-1 0 16,0 0-16,0 1 0,21-22 0,-20 0 15,20 0-15,0 0 0,-21 0 16,22-22-16,-1 1 0,0 0 0,1-21 16,-1 21-16,-21-1 0,22-20 0,-22 21 15,21-21-15,-21-1 0,-21 22 0,21-21 16,-21-1-16,22 1 0,-22 21 0,21-21 16,-21-1-16,0 1 0,0 0 15,0-1-15,0 1 0,0 21 0,0-22 16,0 22-16,0 0 0,0 0 15,0 0-15,0 42 16,0 21-16,0-21 16,0 1-16,-21 20 0,-1 0 0,22 1 15,-21-22-15,21 21 0,0 0 0,0 1 16,0-1-16,0 0 0,0-20 0,0 20 16,0 0-16,21 1 0,1-22 0,-1 0 15,-21 0-15,21 0 0,0 0 16,0 1-16,22-22 0,-22 0 0,0 0 15,0 0-15,0 0 0,22 0 0,-22-22 16,0 1-16,0 21 0,0-21 0,0 0 16,1 0-16,-1 0 0,-21-1 15,0 1-15,21 0 0,-21 0 0,0 0 16,0 0-16,0-1 0,0 1 16,0 42 15,-21-21-31,21 22 0,0-1 0,0 0 15,0 0-15,0 0 0,0 0 16,0 1-16,0-1 0,0 0 16,21-21-16,0 21 0,0 0 0,0-21 15,1 0-15,-1 0 0,21 0 0,-21 0 16,0 0-16,1 0 0,-1 0 0,0-21 16,0 0-16,0 0 0,0 21 15,1-21-15,-1-1 0,0 1 0,0 0 16,-21 0-16,0 0 0,21 0 15,-21-1-15,21 1 0,-42 21 32,0 0-32,0 0 15,21 21-15,-21 1 0,0 20 0,-1-21 16,22 21-16,-21-20 0,0 20 16,0 0-16,21 1 0,-21 20 0,0-21 15,21 1-15,-22 20 0,22-20 0,0-1 16,-21 21-16,21-20 0,0-1 0,-21 22 15,21-22-15,0 0 0,0 22 16,0-22-16,0 22 0,0-22 0,0 21 16,0-20-16,0-1 0,0 22 0,0-43 15,-21 21-15,0 0 0,21 1 0,-21-22 16,-1 0-16,1 0 0,-21 0 16,21 1-16,-22-1 0,1 0 0,21-21 15,-21 0-15,-1 21 0,1-21 0,21 0 16,-22 0-16,22 0 0,-21 0 0,21-21 15,-22 0-15,22 0 0,0-1 0,-21 1 16,21-21-16,-1 21 0,1-22 16,21 1-16,-21 0 0,21-22 0,0 22 0,21-22 15,0 1-15,1 21 0,20-22 16,0 1-16,1-1 0,-1 1 0,21-1 16</inkml:trace>
  <inkml:trace contextRef="#ctx0" brushRef="#br1" timeOffset="100574.79">28279 7049 0,'0'0'0,"0"-22"0,0 44 47,0-1-47,0 0 0,-22 0 16,22 0-16,-21 0 0,21 1 0,0-1 15,0 0-15,-21 0 0,21 0 0,0 0 16,0 1-16,0-1 0,0-42 47,0-1-32,0 1-15,0-21 0,0 21 16,0 0-16,21-1 0,0-20 0,-21 21 16,22-21-16,20-1 0,-21 22 15,0-21-15,22 21 0,-22-22 16,21 22-16,-21 0 0,22 21 0,-22 0 15,21 0-15,-21 0 0,0 0 0,1 0 16,-1 21-16,-21 0 0,0 0 0,21 1 16,-21-1-16,0 0 0,0 0 15,0 0-15,0 0 0,-21 1 0,0-1 16,21 0-16,0 0 0,-22 0 0,1 0 16,21 1-16,0-1 0,0 0 15,21-21 16,1-21-31,-1 0 16,0 21-16</inkml:trace>
  <inkml:trace contextRef="#ctx0" brushRef="#br1" timeOffset="102315.07">29295 6837 0,'0'0'0,"0"-21"0,0 0 16,0-1-16,-22 1 0,1 21 15,0 0-15,0 0 0,-21 0 16,20 0-16,1 0 0,-21 0 0,21 21 16,-22-21-16,22 22 0,0-1 15,-21 0-15,21 0 0,-1 0 0,22 0 16,-21 1-16,21-1 0,0 0 16,0 0-16,0 0 0,0 0 0,0 1 15,0-1-15,0 0 0,21-21 0,1 21 16,-1-21-16,0 0 0,0 0 15,0 0-15,0 0 0,1 0 0,-1 0 16,21 0-16,-21-21 0,0 0 0,1 21 16,-1-21-16,0-1 0,-21 1 0,21 0 15,0 0-15,-21-21 0,0 20 0,21 1 16,-21 0-16,22-21 0,-22 21 16,0-1-16,0 1 0,0 0 15,-22 42 1,1-21-16,21 21 15,0 1-15,-21-1 0,21 0 16,-21 0-16,21 0 0,0 0 0,0 1 16,0-1-16,0 0 0,0 0 0,0 0 15,21 0-15,0 1 0,0-22 0,1 21 16,-1-21-16,0 0 0,0 21 0,21-21 16,-20 0-16,-1 0 0,0 0 15,0 0-15,0 0 0,0-21 0,1 0 16,-1-1-16,0 1 15,-21 0-15,0 0 0,21-21 0,-21 20 16,21 1-16,-21 0 0,0 0 16,0 0-16,0 0 0,0 42 31,0 0-15,0 0-16,-21 0 0,21 0 0,-21 1 15,21-1-15,-21 0 0,21 0 16,0 0-16,-21 0 0,21 1 15,0-1-15,0 0 0,21-42 47,-21 0-31,0-1-16,21 1 16,-21 0-16,21 0 0,0 0 0,-21 0 15,0-1-15,21 1 0,1-21 0,-22 21 16,21 0-16,0-1 0,-21 1 15,21 21-15,0 0 0,0 0 16,-21 21-16,0 1 16,0-1-16,0 0 0,0 0 15,0 0-15,0 0 0,0 1 0,0-1 16,0 0-16,22 0 0,-22 0 16,0 0-16,21 1 0,-21-1 15,21-21-15,0 0 16,0 0-16,0 0 15,1 0-15,-1 0 16,-21-21-16,21 21 0,-21-22 16,21 1-16,0 0 0,0 0 0,1 0 15,-22 0-15,21-1 0,0 1 0,0 0 16,0 0-16,0 0 0,-21 0 0,0-1 16,22 22-16,-22 22 15,0-1 1,0 0-16,-22 0 0,1 0 15,21 22-15,0-22 0,0 0 0,0 0 16,0 0-16,0 0 0,0 1 0,0-1 16,0 0-16,0 0 15,0 0-15,21 0 0,1-21 0,-1 22 16,0-22-16,0 0 0,0 0 16,0 0-16,1 0 0,-1 0 0,0 0 15,-21-22-15,21 1 0,0 0 16,-21 0-16,21 0 0,-21 0 15,22-1-15,-1 1 0,-21 0 0,21 0 16,-21 0-16,21 0 0,-21-1 0,0 1 16,21 21-16,-21 21 31,0 1-15,0-1-16,0 0 0,0 0 15,21 0-15,-21 0 0,0 1 16,22-1-16,-22 0 0,21-21 15,-21 21-15,21-21 16,0 0-16,0 0 16,0 0-16,-21-21 15,22 0-15,-1 21 0,-21-21 16,21-1-16,0 1 0,-21 0 0,21 0 16,0-21-16,1 20 0,-1 1 0,21 0 15,-21 0-15,0-21 0,1 42 0,-1-22 16,0 1-16,0 21 0,0 0 15,0 0-15,-21 21 32,0 1-17,0-1-15,0 0 16,0-42 15,0 0-15,0-1-16,0 1 15,22 0-15,-22 0 16,0 0-16,-22 21 31,1 0-31,0 0 0,0 0 16,0 21-16,0 0 0,-1 0 0,1 0 16,0 1-16,0-1 0,0 0 0,0 0 15,-1 0-15,22 22 0,-21-22 16,21 0-16,0 0 0,0 0 0,0 0 15,0 1-15,0-1 0,21 0 0,1-21 16,-1 21-16,0-21 0,0 0 0,0 0 16,0 0-16,1 0 0,20 0 15,-21 0-15,0 0 0,0 0 0,1-21 16,20 21-16,-21-21 0,0 0 0,0 21 16,1-22-16,-1 1 0,0 0 15,-21 0-15,0 0 0,21 0 16,-21-1-16,0 1 0,0 0 0,0 0 15,0 0-15,-21 0 0,21-1 0</inkml:trace>
  <inkml:trace contextRef="#ctx0" brushRef="#br1" timeOffset="102526.33">30565 6392 0,'-22'0'0,"44"0"0,-65 0 0,22-21 15,0 21 1,42 21 31,-21 1-31,0-1-16,0 0 15,-21-21-15</inkml:trace>
  <inkml:trace contextRef="#ctx0" brushRef="#br1" timeOffset="103358.85">20362 9885 0,'0'42'16,"0"-21"-16,21 1 16,1-22-16,-1 0 15,0 21-15,21-21 0,22 0 0,-22 21 16,22-21-16,-1 0 0,22 21 0,-22-21 15,22 0-15,0 0 0,-22 0 0,22 0 16,-1 0-16,1 0 0,0 0 0,-22 0 16,22 0-16,-22 0 0,-20-21 15,-1 21-15,0 0 0,-20-21 16,-1 21-16,0-21 0,-21-1 16,0 1-16,-21 21 0,0-21 15,-1 21-15,-20-21 0,21 21 0,0-21 16,-22 21-16,22 0 0,0-21 0,0 21 15,42 0 17,0 0-32,22 0 0,-22 21 15,0-21-15,21 21 0,-21 0 0,1 0 16,20 22-16,-21-22 0,-21 0 0,21 21 16,-21-21-16,0 1 0,0 20 0,0-21 15,0 0-15,-21 22 16,0-22-16,0 0 0,-22 0 0,22 0 15,-21 0-15,21 1 0,-22-1 0,1 0 16,21-21-16,-21 0 0,20 21 0,1-21 16,21-21-1,0 0-15</inkml:trace>
  <inkml:trace contextRef="#ctx0" brushRef="#br1" timeOffset="104819.92">23114 9250 0,'0'0'0,"0"63"0,-21-20 0,21 20 0,-21-20 15,-1 20-15,1-21 0,0 1 16,0-1-16,0 0 0,0 1 0,21-22 15,-22 0-15,22 0 0,0 0 16,0-42 0,0 0-1,22 0-15,-1-21 0,-21 20 0,21 1 16,0-21-16,0 0 0,-21 20 16,21-20-16,1 21 0,-22-21 15,21 20-15,-21-20 0,0 21 0,0 0 16,21 21-16,-21 21 15,21 0-15,-21 0 16,21 0-16,-21 1 0,0 20 0,21-21 16,1 21-16,-22-20 0,21-1 15,0 21-15,0-21 0,0 0 0,0 1 16,1-1-16,20 0 0,-21 0 0,0-21 16,22 0-16,-1 0 0,-21 0 0,21 0 15,-20 0-15,20-21 0,0 0 0,-21 0 16,22-1-16,-22 1 0,21 0 15,-21-21-15,1 21 0,-22-22 16,21 1-16,-21 0 0,0-1 0,0 22 16,0-42-16,0 20 0,0 1 0,0 0 15,-21-22-15,-1 1 0,-20 20 0,21-20 16,-21 20-16,20-20 0,-20 21 0,0-1 16,-1 22-16,1 0 0,0 0 0,21 21 15,-22 0-15,1 0 0,0 21 16,20 0-16,-20 0 0,21 22 15,-21 20-15,20-21 0,1 22 0,0-22 16,21 22-16,0-22 0,0 22 0,0-22 0,0 21 16,0-20-16,21-1 0,0 0 15,1 1-15,-1-1 0,0 0 16,21-20-16,-21 20 0,22-21 0,-1 0 16,-21-21-16,22 21 0,-1-21 0,0 0 15,1 0-15,-1 0 0,0 0 0,1-21 16,-1 0-16,0 0 0,-21 0 0,22 0 15,-22-1-15,0 1 0,0-21 0,0 21 16,1 0-16,-1-22 0,-21 22 0,0 0 16,0 0-16,0 0 0,0-1 15,0 44 1,0-1-16,0 0 16,0 0-16,-21 0 0,21 0 15,-22 1-15,22 20 0,0-21 0,0 0 16,0 22-16,0-22 0,0 0 0,0 0 15,22 0-15,-22 0 0,21 1 16,0-22-16,0 21 0,0-21 0,0 0 16,1 0-16,-1 0 0,0 0 0,21 0 15,-21 0-15,1-21 0,-1 21 0,0-22 16,0 1-16,0 21 0,0-21 0,1 0 16,-1 0-16,-21-22 0,0 22 0,21 0 15,-21 0-15,21 0 0,-21 0 0,0-1 16,0 44 15,-21-1-15,21 0-16,-21 0 0,21 0 0,-21 0 15,21 1-15,0-1 0,0 0 0,0 0 16,0 0-16,0 0 0,0 1 0,21-1 16,0-21-16,-21 21 0,21-21 0,0 0 15,0 0-15,1 0 0,20 0 0,-21 0 16,0 0-16,0-21 0,22 0 15,-22-1-15,0 22 0,0-21 0,22 0 16,-22 0-16,0-21 0,0 20 0,0 1 16,-21 0-16,21-21 0,1 21 0,-22-1 15,21-20-15,-21 21 0,0 0 16,0 0-16,0-1 0,0 44 31,-21-1-31,21 0 16,-22 0-16,1 21 0,0 1 0,21-1 15,-21 0-15,0 1 0,0 20 0,-1 1 16,1-22-16,21 22 0,-21-1 0,0 1 16,0-1-16,0 1 0,-1-1 0,1 1 15,0-1-15,0 1 0,21-22 0,0 21 16,0-20-16,0-1 0,0 0 16,0-20-16,0 20 0,0-21 0,0 0 15,21-21-15,0 0 16,0 0-16,1-21 0,-1 0 15,0 0-15,0 0 0,0-22 0,0 22 16</inkml:trace>
  <inkml:trace contextRef="#ctx0" brushRef="#br1" timeOffset="105578.86">24871 9589 0,'0'-64'15,"0"128"-15,0-170 0,0 63 0,0 22 16,0-21-16,0 0 0,0 20 0,0 1 15,0 0-15,0 0 0,21 0 0,0 21 16,0-21-16,0 21 0,22 0 0,-1 0 16,-21 0-16,22 0 0,-1 21 0,-21 0 15,21-21-15,-20 21 0,-1 21 16,0-20-16,-21-1 0,0 0 0,0 0 16,0 21-16,0-20 0,-21-1 0,0 0 15,-22-21-15,22 21 0,-21 0 0,-1 0 16,1-21-16,0 22 0,21-22 15,-22 21-15,1-21 0,21 0 0,0 21 0,-1-21 16,1 0-16,21 21 0,0 0 16,21-21-1,1 21-15,-1-21 0,0 0 16,0 0-16,21 0 0,1 0 0,-22 0 16,21 0-16,1 0 0,-1 0 0,-21-21 15,21 0-15,1 0 0,-1 21 0,-21-21 16,22-22-16,-1 22 0,0 0 0,1-21 15,-1 21-15,-21-22 0,21 1 0,-20 0 16,-1-22-16,0 22 0,0-22 0,0 1 16,0-1-16,1 1 0,-22-1 15,21 1-15,0 20 0,-21 1 0,0 0 16,21 21-16,-21-1 0,-21 22 31,0 43-31,0-22 0,-1 21 0,1 1 16,0-1-16,0 0 0,0 1 15,21 20-15,0-21 0,-21 1 0,21 20 16,0-20-16,0-1 0,0 0 0,0 1 16,0-1-16,0-21 0,0 21 0,21-20 15,-21 20-15,21-21 0,0-21 0,0 21 16,-21 0-16,21-21 0,1 0 0,20 0 16,-21 0-16,0 0 0,0-21 0,1 0 15,-1 0-15,21 0 0,-21 0 16,0-1-16,22 1 0,-22 0 15,0-21-15,0 21 0,0-1 0,-21-20 16,22 21-16,-22 0 0,-22 42 31,1 0-31,21 0 16,-21 0-16,0 1 0,21-1 0,-21 0 16,21 0-16,-21 0 15,21 0-15,0 1 0,0-1 16,21-21-1,0-21 1,0 21-16</inkml:trace>
  <inkml:trace contextRef="#ctx0" brushRef="#br1" timeOffset="105775.26">26268 9123 0,'0'0'0,"-21"0"0,-1 0 15,1 0-15,0-21 0,0 21 0,0 0 16,0 0-16,-1 0 16,44 0 15,-1 0-15,0 0-16,0 0 15,0 0-15</inkml:trace>
  <inkml:trace contextRef="#ctx0" brushRef="#br1" timeOffset="107006.79">26712 9081 0,'0'0'0,"0"-22"0,0 1 16,0 0-16,0 0 0,0 0 16,0 0-16,-21 21 15,0 0-15,0 0 16,0 21-16,-1 0 0,1 0 15,21 0-15,-21 0 0,0 22 16,0-22-16,0 0 0,21 0 16,-22 22-16,22-22 0,-21 0 0,21 0 15,0 0-15,0 0 0,0 1 0,0-1 16,21-21-16,1 21 0,-1 0 0,0-21 16,0 0-16,21 21 0,-20-21 0,20 0 15,0 0-15,1 0 0,-1 0 0,21 0 16,-20 0-16,-1 0 0,0 0 0,-20 0 15,20-21-15,0 0 16,-21 21-16,22-21 0,-22 0 0,0-1 0,0 1 16,0 0-16,1-21 0,-22 21 0,0-1 15,21-20-15,-21 21 0,0 0 16,0 0-16,0-1 0,-21 22 16,-1 0-16,1 0 15,0 0-15,-21 0 0,21 22 0,-1-1 16,-20-21-16,21 42 0,0-21 0,-22 0 15,22 1-15,0-1 0,21 0 0,-21 21 16,21-21-16,0 1 0,0-1 0,0 0 16,0 0-16,0 0 0,21-21 15,0 0 1,0 0-16,1 0 0,-1 0 0,0 0 16,0 0-16,0 0 0,0-21 15,1 21-15,-22-21 0,21 0 0,0 0 16,0 21-16,-21-22 0,21 1 0,0 0 15,-21 0-15,22-21 0,-22 20 0,0 1 16,21 0-16,-21 0 0,0 0 16,0 42 15,-21 0-31,-1 0 0,22 0 16,0 22-16,0-22 0,0 0 0,0 0 15,0 0-15,0 1 0,0-1 0,22 0 16,-22 0-16,21 0 15,0-21-15,0 0 0,0 21 0,0-21 16,1 0-16,-1 0 0,0 0 16,0 0-16,0 0 0,0-21 0,1 21 15,-1-21-15,0 0 0,0 0 0,0 0 16,0-1-16,1 1 0,-1-21 0,0 0 16,0-1-16,0 1 0,0 0 15,1-1-15,-22-20 0,21 20 0,0-20 16,-21 21-16,0-22 0,0 22 0,0-1 15,0 1-15,0 0 0,0 21 0,0-1 16,0 1-16,0 0 0,-21 21 16,0 21-1,-1 0-15,22 1 0,-21-1 0,0 21 16,0 0-16,0 1 0,0-1 0,-1 0 16,1 22-16,21-22 0,0 22 0,0-1 15,0-20-15,0-1 0,0 0 0,0 22 16,0-22-16,21-21 0,1 22 0,-1-22 15,0 21-15,0-21 0,0-21 16,0 21-16,22 1 0,-22-22 0,21 0 16,1 0-16,-22 0 0,21 0 0,-21 0 15,22 0-15,-1-22 0,-21 1 16,21 0-16,-20 21 0,20-21 0,-21 0 16,21-22-16,-20 22 0,-1 0 0,21-21 0,-21 21 15,0-22-15,1 22 16,-22 0-16,0 0 0,0 0 0,0-1 15,-22 22 1,1 0-16,0 0 0,0 0 0,21 22 16,-21-1-16,21 0 0,-21 0 0,21 0 15,0 22-15,0-22 0,0 0 0,0 0 16,0 0-16,0 0 0,0 1 16,21-1-16,0-21 0,-21 21 0,21 0 15,0-21-15,0 0 0,1 21 0,-1-21 16,0 0-16,0 0 0,0 0 0,22 0 15,-22 0-15,0 0 0,0 0 16,0 0-16,0-21 0,1 0 0,-1 21 16,0-21-16,0 0 15,0-1-15,0 1 0,-21 0 0,0 0 16,0 0-16,0 0 0,0-1 16</inkml:trace>
  <inkml:trace contextRef="#ctx0" brushRef="#br1" timeOffset="107319.62">27749 8890 0,'-42'0'16,"84"0"-16,-105 0 0,21 0 0,42-21 16,0 0-16,21 21 15,0 0-15,21 0 0,-21 0 16,22 0-16,-1-21 0,0 21 0,1-22 15,20 22-15,-20-21 0,20 21 0,-21-21 16,1 21-16,-1-21 0,0 21 16,1-21-16,-1 0 0,0 21 0,1-22 15,-22 22-15,0-21 0,21 21 0,-20 0 16,-1-21-16,0 21 0,0 0 16,-42 0 15,0 21-31,0 0 15,-22-21-15,1 22 0,0-1 0,-1 0 16</inkml:trace>
  <inkml:trace contextRef="#ctx0" brushRef="#br1" timeOffset="108152.14">20447 11832 0,'0'0'0,"-42"0"0,20 0 0,-20 0 16,21 0-16,0 0 0,21 21 31,21-21-31,21 0 16,-21 22-16,43-22 0,-1 0 0,1 21 15,21-21-15,-1 0 0,22 0 0,0 0 16,0 0-16,21 0 0,-21 0 15,21 0-15,0 0 0,-22 0 0,1 0 16,0 0-16,-21-21 0,-1 21 0,-20 0 16,-22-22-16,1 1 0,-1 21 0,-21-21 15,-21 0-15,0 0 0,0 0 16,-21 21-16,0-22 0,0 22 16,-1-21-16,1 21 0,-21-21 0,21 21 15,0 0-15,-22 0 0,22-21 16,-21 21-16,21-21 0,-1 21 15,44 0 1,20 0 0,-21 0-16,21 0 0,1 0 0,-22 0 15,21 0-15,1 0 0,-1 0 0,-21 0 16,21 0-16,-20 21 0,20 0 0,-21-21 16,-21 21-16,21 0 0,-21 1 15,0-1-15,0 0 0,0 21 0,-21-21 16,0 22-16,0-1 0,0-21 0,-22 22 15,22-22-15,-21 21 0,21 0 0,-22-20 16,1-1-16,21 0 0,-22 21 0,22-21 16,0 1-16,0-22 0,0 21 15,21 0-15,-21-21 0,42 0 32,0 0-32,0-21 0,0 21 0,22-43 15,-22 22-15</inkml:trace>
  <inkml:trace contextRef="#ctx0" brushRef="#br1" timeOffset="108558.91">23537 11240 0,'0'0'0,"-42"-22"0,0 1 0,-1 21 0,22-21 16,0 0-16,0 21 0,21-21 0,-21 21 16,21-21-16,21 21 15,0 0-15,0 21 0,21 0 16,-20 0-16,20 0 0,21 22 0,-20-1 16,-1 0-16,22 1 0,-1 20 0,1 1 15,-1-1-15,-21-21 0,22 22 0,-1-1 16,-20 1-16,-1-1 0,0 1 0,1-22 15,-22 22-15,0-22 0,0 0 16,0 1-16,1-22 0,-22 21 0,21-21 16,-21 1-16,0-1 0,21-21 31,-21-21-31,0-1 16,21 1-16,-21 0 0,0 0 0,0 0 15,0-22-15,0 22 0,0-21 0,21 0 16,-21-1-16,0 1 0,21 0 0,-21-22 15,0 22-15</inkml:trace>
  <inkml:trace contextRef="#ctx0" brushRef="#br1" timeOffset="108862.18">24786 10859 0,'0'0'0,"0"-22"0,-21 1 15,0 21 1,0 21-16,-22 1 0,22-1 15,-21 0-15,-1 21 0,1 1 0,0-1 16,-1 0-16,-20 22 0,-1-1 0,22 1 16,-21-1-16,-22 1 0,21-1 15,1 1-15,-22-1 0,22 1 16,-22-1-16,0 1 0,22-1 0,-22 1 16,22-22-16,-1 22 0,1-1 0,20-21 15,1 22-15,0-22 0,-1 1 0,22-1 16,0-21-16,0 21 0,0-20 0,21-1 15,-21 0-15,21 0 0,21-21 32,0-21-32,0 0 15,21 0-15,-20-22 0,20 22 0</inkml:trace>
  <inkml:trace contextRef="#ctx0" brushRef="#br1" timeOffset="110402.74">25590 11218 0,'-42'-21'0,"84"42"0,-105-42 0,42 0 16,0 0-16,-1 21 0,1-21 0,21 0 15,21 42 32,-21 0-47,0 0 0,0 0 16,0 0-16,22 22 0,-22-22 0,0 0 16,0 21-16,0-20 0,0 20 0,0-21 15,0 21-15,-22-20 0,22-1 0,-21 21 16,21-21-16,0 0 0,0 1 0,0-1 15,0 0-15,21-21 32,1 0-17,-1-21-15,0 0 0,0-1 0,0 1 16,0-21-16,1 21 0,-1-22 0,0 1 16,0 0-16,0-1 0,0 1 0,-21 0 15,22-1-15,-1 22 0,-21-21 16,0 21-16,0 0 0,21-1 0,-21 1 15,21 21-15,-21 21 16,0 1-16,0-1 16,0 0-16,0 21 0,21-21 0,-21 1 15,21-1-15,-21 21 0,0-21 0,0 0 16,22 22-16,-1-22 0,0 0 0,0 0 16,0 0-16,0 1 0,22-22 15,-22 0-15,0 0 0,21 0 0,-20 0 16,-1 0-16,0 0 0,0 0 0,21-22 15,-20 22-15,-22-21 16,21 0-16,0 0 0,0 0 0,0 0 16,-21-22-16,21 22 0,-21-21 0,22-1 15,-22 22-15,21-21 0,-21 0 0,0 20 16,0 1-16,0 0 0,0 0 0,0 0 16,0 42-1,0 0 1,-21 0-16,21 0 0,0 1 15,0-1-15,0 21 0,0-21 16,0 0-16,0 22 0,0-22 0,0 0 16,0 21-16,0-20 0,0-1 0,21 0 15,0 0-15,0-21 0,-21 21 0,21 0 16,0-21-16,1 0 0,20 0 0,-21 0 16,0 0-16,0 0 0,1 0 0,-1 0 15,0-21-15,0 21 0,0-21 16,0 0-16,1 0 0,-1 0 0,-21-22 15,21 22-15,0 0 0,0-21 0,0-1 16,-21 22-16,22-21 0,-22 21 0,21-22 16,-21 22-16,0 0 0,0 0 15,0 42 17,-21 0-32,21 0 0,0 0 15,0 1-15,-22-1 0,22 21 0,0-21 16,0 0-16,0 22 0,0-22 0,0 21 15,0-21-15,0 1 0,0-1 0,22 0 16,-22 0-16,21 0 0,0 0 0,21-21 16,-21 22-16,1-22 0,20 0 0,-21 0 15,21 0-15,-20 0 0,20 0 0,-21 0 16,0-22-16,0 1 0,1 0 16,-1 0-16,0 0 0,0 0 15,0-22-15,0 1 0,1 0 0,-22-1 0,21 1 16,0 0-16,-21-1 0,0-20 0,21 20 15,0 1-15,-21-21 0,21 20 16,-21 1-16,0 21 0,22-22 0,-22 22 16,0 0-16,0 0 0,0 42 31,0 0-31,-22 0 0,1 1 0,21-1 16,-21 21-16,21-21 0,0 22 0,-21-1 15,21 0-15,-21-21 0,21 22 0,0-1 16,0 0-16,0 1 0,0-1 0,0-21 15,0 22-15,0-1 0,0-21 16,0 0-16,0 22 0,21-22 16,0 0-16,0 0 0,22-21 0,-22 21 0,0-21 15,21 0-15,1 0 0,-22 0 16,21 0-16,-21 0 0,22-21 0,-22 0 16,0 0-16,21 0 0,-21-22 0,1 22 15,-1-21-15,0-1 0,0 1 0,0 0 16,0-1-16,1 1 0,-1-21 15,-21 20-15,21-20 0,0-1 0,0 22 16,-21-22-16,0 22 0,21 0 0,-21 21 16,0-1-16,0 1 0,-21 42 31,0 1-31,0 20 0,0 0 0,0 1 16,-1-1-16,1 0 0,0 22 15,21-22-15,0 0 0,-21 22 0,21-22 16,0 1-16,0-1 0,0 0 0,0 1 15,0-1-15,21-21 0,0 0 0,0 0 16,1 1-16,-1-22 0,21 0 0,-21 0 16,22 0-16,-22 0 0,21 0 0,-21-22 15,22 1-15,-22 0 0,0 21 16,21-42-16,-21 21 0,1-1 0,20 1 16,-21-21-16,0 21 0,-21 0 0,21-1 15,1 1-15</inkml:trace>
  <inkml:trace contextRef="#ctx0" brushRef="#br1" timeOffset="119362.86">10562 8954 0,'0'21'15,"0"0"-15,21-21 16,0 0-16,1 0 16,-1 0-16,0 0 15,0 0-15,0-21 16,-21 0-16,21-1 0,1 1 16,-22 0-16,0 0 0,0 0 15,0 0-15,0-22 0,0 22 16,-22 0-16,1 0 0,21 0 15,-21-1-15,0 1 0,0 0 0,0 21 16,-1-21-16,1 0 0,21 0 0,-21 21 16,0 0-16,0-22 0,-22 22 0,22 0 15,0 0-15,0 0 0,0 0 16,-22 22-16,22-1 0,0 0 16,-21 0-16,21 0 0,-22 0 0,22 22 15,0-1-15,0 0 0,0 1 0,-1-1 16,1 0-16,21 1 0,-21-1 15,21 0-15,0 1 0,0-1 0,0 0 16,0 1-16,0-22 0,21 0 0,0 21 16,-21-20-16,22-1 0,-1 0 0,0-21 15,21 21-15,-21-21 0,1 0 16,-1 0-16,21 0 0,-21 0 0,0 0 16,22 0-16,-22-21 0,0 0 0,21 21 15,-20-21-15,-1-1 0,21 1 16,-21 0-16,0 0 0,22-21 0,-22 20 15,0 1-15,0-21 0,0 21 16,1-22-16,-1 22 0,-21-21 0,0 0 16,21 20-16,-21-20 0,0 0 0,0 21 15,0-1-15,0 1 0,0 0 0,0 0 16,-21 21 0,0 0-1,21 21-15,-22 0 0,22 22 0,0-22 16,-21 0-16,21 21 0,0-21 0,0 22 15,0-22-15,0 21 16,0-21-16,0 22 0,0-22 0,0 21 16,0-21-16,21 1 0,1-1 0,-1 0 0,0-21 15,0 21-15,0 0 0,0-21 16,22 0-16,-22 0 0,21 0 0,-21 0 16,1 0-16,20 0 0,-21 0 15,21-21-15,-20 0 0,-1 0 0,0 21 16,21-21-16,-21-1 0,1 1 0,-1 0 15,-21 0-15,21-21 0,0 20 0,-21 1 16,0-21-16,21 21 0,-21-22 16,0 22-16,21 0 0,-21-21 0,0 21 15,0-1-15,0 1 0,0 42 32,-21 1-17,21-1-15,-21 0 0,21 0 16,0 0-16,0 0 0,0 22 0,0-22 15,0 21-15,0-21 0,0 1 0,0-1 16,0 0-16,0 21 0,0-21 16,0 1-16,21-1 0,0-21 15,1 0-15,-22 21 0,21-21 0,0 0 16,0 0-16,0 0 0,0 0 16,1 0-16,-1-21 0,0 21 0,-21-21 15,21-1-15,0 1 0,0 0 0,-21 0 16,22 0-16,-1 0 15,-21-1-15,0 1 0,21-21 0,-21 21 16,21-22-16,-21 22 0,0 0 0,0-21 16,0 21-16,0-1 0,0 1 0,0 0 15,0 0-15,0 42 32,0 0-32,0 0 15,0 1-15,0-1 0,0 0 0,0 0 16,0 21-16,0-20 0,0-1 0,0 0 15,0 21-15,0-21 0,0 1 0,0-1 16,21 0-16,0 0 0,1 0 16,-1-21-16,0 21 15,0-21-15,0 0 0,0 0 16,1 0-16,-1 0 0,0 0 0,0-21 16,0 21-16,0-21 0,1 0 0,20 0 15,-21 0-15,0-1 0,0 1 0,1-21 16,-1 21-16,0-22 0,0 1 15,0 0-15,0-1 0,-21 1 0,22 0 16,-1-1-16,-21 1 0,21 0 0,-21-22 16,21 22-16,-21 0 0,0-1 0,0 1 15,0 21-15,0-22 0,0 22 16,0 0-16,0 0 0,0 0 0,0 42 31,-21 0-31,0 0 16,21 22-16,-21-22 0,21 21 0,0 0 15,0-20-15,-22 20 0,22 0 16,-21 1-16,21-1 0,0 0 0,-21 22 16,21-22-16,0 0 0,0 1 0,0-1 15,0 0-15,0 1 0,0-1 0,0-21 16,0 22-16,0-22 0,0 21 0,0-21 16,0 0-16,21 1 15,0-22-15,1 0 0,-1 0 0,0 0 16,0 0-16,0 0 0,0 0 0,1 0 15,20 0-15,-21-22 0,0 22 16,0-21-16,1 0 0,20 0 0,-21 0 16,0 0-16,0-22 0,1 22 15,-1 0-15,-21-21 0,21 20 0,0-20 16,0 21-16,-21-21 0,0 20 0,0 1 16,0 0-16,21 0 0,-21 0 15,-21 21 1,0 21-1,21 0-15,0 0 0,-21 0 16,0 1-16,0-1 0,21 21 0,0-21 0,0 0 16,-22 22-16,22-22 0,0 0 15,0 0-15,0 0 0,0 1 16,0-1-16,0 0 0,0 0 16,22-21-16,-1 0 0,0 0 0,0 0 15,0 0-15,0 0 0,22 0 0,-22 0 16,0 0-16,0 0 0,22-21 0,-22 0 15,0 21-15,0-21 0,0-1 0,0 1 16,-21 0-16,0 0 0,0-21 16,0 20-16,0-20 0,0 21 0,0-21 15,0 20-15,0-20 0,-21 21 0,0 0 16,0 0-16,0 21 0,0 0 16,-1-22-16,1 22 0,0 0 0,0 0 0,0 0 15,0 0-15,-1 22 16,1-22-16,0 21 0,0-21 15,21 21-15,-21-21 0,21 21 0,-21-21 16,-1 0 15,1 0-31</inkml:trace>
  <inkml:trace contextRef="#ctx0" brushRef="#br1" timeOffset="119586.74">12001 8573 0,'22'0'0,"-44"0"0,1 0 0,0 0 0,21-22 16,21 22-1,0 0 1,1-21-16,20 21 0,0 0 0,1 0 16,-1-21-16,0 21 0,1 0 0,-1 0 15,0-21-15,1 21 0,-22 0 0,21 0 16,0 0-16,-20 0 0,-1-21 15,0 21-15,0 0 0,0 0 16,0 0 0,-21-21-16</inkml:trace>
  <inkml:trace contextRef="#ctx0" brushRef="#br1" timeOffset="120755.23">13398 9144 0,'22'0'0,"-1"0"16,0 0-16,0-21 15,0 21-15,0-21 0,1 0 0,20-1 16,-21 1-16,0 0 0,22-21 15,-22 21-15,0-22 0,21 1 0,1 0 16,-22-1-16,21 1 0,-21 0 0,0-1 16,22 1-16,-43 0 0,21-1 15,-21 1-15,0 21 0,0 0 0,0-1 16,0 1-16,-21 0 0,0 21 0,-1 0 16,1 0-16,-21 0 0,21 0 0,-22 21 15,22 0-15,-21 1 0,0-1 0,20 0 16,1 0-16,0 21 0,0-20 15,21-1-15,0 21 0,0 0 0,0-20 16,0 20-16,0 0 0,21-21 16,0 22-16,22-1 0,-22-21 0,21 0 15,-21 22-15,22-22 0,-1 0 0,-21 0 16,21 0-16,-20 1 0,-1-22 16,0 21-16,0-21 0,0 0 0,-42 0 31,0 0-31,0 0 0,0 0 15,-1-21-15,1 21 0,0-22 0,0 1 16,0 21-16,0-21 0,-1 0 16,1 21-16,0 0 0,21-21 0,0 42 47,0 0-47,21 0 0,0-21 15,1 21-15,-1-21 0,21 22 0,-21-22 16,0 0-16,22 0 0,-22 21 15,21-21-15,-21 0 0,22 0 0,-1 0 16,0 0-16,1 0 0,-22-21 0,21 21 16,1-22-16,-22 1 0,21 21 0,-21-21 15,22 0-15,-22 0 0,0 0 0,0-1 16,0 1-16,-21 0 0,0-21 16,21 21-16,-21-1 0,0 1 0,0-21 15,0 21-15,0 0 0,0-1 0,0 1 16,0 0-16,-21 21 15,0 0 1,21 21-16,-21 0 16,21 1-16,-21-1 0,21 0 0,-21 0 15,-1 0-15,22 0 0,-21 22 0,21-22 16,0 0-16,0 0 0,0 22 0,0-22 16,0 0-16,0 0 0,0 0 0,21-21 15,1 21-15,-1-21 0,0 22 16,0-22-16,21 0 0,-20 0 0,-1 0 15,0 0-15,0 0 0,21-22 16,-20 1-16,-1 21 0,0-21 0,-21 0 0,21 0 16,-21 0-16,21-1 0,-21 1 15,0-21-15,0 21 0,0-22 0,0 22 16,0-21-16,0 21 0,0-22 16,0 22-16,0 0 0,-21 0 0,0 0 15,0 21-15,21-21 0,-21 21 0,-1 0 16,1 0-16,0 0 0,0 0 15,0 21-15,0-21 0,-1 21 0,22 0 16,0 0-16,0 0 16,0 1-16,0-1 0,22 0 15,-1 0-15,0 0 0,0-21 0,0 21 16,0-21-16,1 0 0,-1 22 0</inkml:trace>
  <inkml:trace contextRef="#ctx0" brushRef="#br1" timeOffset="121191.24">14965 8784 0,'0'0'0,"0"-21"0,0 0 0,0 0 15,0 0-15,0-1 16,0 1-16,0 0 0,0 0 16,21 21-16,-21-21 0,21 21 0,0 0 15,-21-21-15,21 21 0,1 0 16,-1 0-16,0 0 0,0 0 15,0 21-15,0-21 0,1 21 16,-1 0-16,0 0 0,-21 0 0,21 1 16,0-1-16,-21 21 0,21-21 0,-21 0 15,0 22-15,0-22 0,0 0 0,0 21 16,0-20-16,0-1 0,0 0 16,-21 0-16,0 0 0,21 0 0,-21 1 15,0-22 1,21-22-1,0 1-15,0 0 16,0 0-16,0 0 0,21 0 16,0-22-16,-21 22 0,21-21 15,0 21-15,-21-22 0,22 22 0,-1-21 16,-21 21-16,21-22 0,0 22 0,-21 0 16,21 0-16,0 0 0,-21-1 0,22 1 15,-1 21-15,-21-21 0,21 21 16,-21-21-16,21 21 0,0-21 0,0 21 15,1 0-15,-22-21 0</inkml:trace>
  <inkml:trace contextRef="#ctx0" brushRef="#br1" timeOffset="121500.07">15896 8319 0,'0'0'16,"0"-22"-16,0 1 15,0 42 1,0 1-16,-21-1 16,21 0-16,-21 0 0,21 21 15,-21-20-15,21 20 0,0 0 0,0-21 16,0 22-16,0-1 0,-22-21 0,22 22 16,0-1-16,0-21 0,0 21 0,0-20 15,0 20-15,0-21 0,0 0 0,0 0 16,0 1-16,0-1 15,22-21 1,-1 0 0,0 0-16,0 0 0,-21-21 15,0-1-15,21 1 0,-21 0 0,21 21 16,-21-42-16,0 21 0</inkml:trace>
  <inkml:trace contextRef="#ctx0" brushRef="#br1" timeOffset="121699.95">15769 8615 0,'0'0'0,"0"21"15,21-21 1,0 0 0,1 0-16,-1 0 0,0 0 15,0 0-15,0 0 0,0 0 0,1 0 16,-1 0-16,0 0 15,0-21-15,0 21 0,0 0 16,1-21-16</inkml:trace>
  <inkml:trace contextRef="#ctx0" brushRef="#br1" timeOffset="122063.22">16129 8721 0,'21'0'0,"-42"0"0,42 0 31,0 0-15,0 0-16,1-21 0,-1-1 15,0 22-15,0-21 0,0 21 16,-21-21-16,21 21 0,1-21 0,-22 0 16,0 0-1,-22 21 16,1 21-31,21 0 0,-21-21 16,0 21-16,0 0 0,21 0 16,-21 1-16,-1-1 0,22 0 0,0 0 15,0 21-15,-21-20 0,21-1 16,0 0-16,0 0 0,0 0 16,0 0-16,21-21 0,1 0 15,-1 0-15,21 0 0,-21 0 16,0 0-16,1 0 0,20 0 0,-21 0 15,21 0-15,-20-21 0</inkml:trace>
  <inkml:trace contextRef="#ctx0" brushRef="#br1" timeOffset="122626.88">16827 8721 0,'0'0'0,"0"-21"16,0-1-16,0 1 0,0 0 15,0 0-15,-21 21 0,0 0 16,0 0-16,0 0 15,0 0-15,-1 0 0,1 0 16,0 0-16,0 21 0,0 0 16,0 0-16,-1-21 0,22 22 0,-21 20 15,0-21-15,0 0 0,21 0 16,0 1-16,0-1 0,0 0 0,-21 0 16,21 0-16,0 0 0,0 1 15,0-1-15,0 0 0,0 0 16,21-21-16,0 0 0,0 0 15,0 0-15,1 0 0,-1 0 0,0 0 16,0-21-16,0 0 0,0 21 0,1-21 16,-1-1-16,0 1 0,-21-21 15,21 21-15,0 0 0,0-22 0,-21 1 16,22 21-16,-1-22 0,-21 1 0,21 0 16,0-1-16,-21 1 0,21 0 0,0-1 15,-21 1-15,22-21 0,-22 41 0,21-20 16,-21 0-16,0 21 0,0-1 15,0 1-15,0 0 0,0 0 16,0 42 0,-21 0-16,-1 0 0,1 22 0,21-1 15,-21-21-15,0 22 0,0 20 0,21-21 16,0 1-16,-21-1 0,-1 0 16,22 1-16,-21 20 0,21-20 0,0-1 15,0 0-15,0 1 0,0-1 0,0 0 16,0 1-16,21-22 0,1 21 0,-1-21 15,0 0-15,0 1 0,0-22 16,22 21-16,-22-21 0,0 0 16,21 0-16,-21 0 0,1 0 0,20-21 15,-21 21-15,21-22 0,-20 1 0,20 0 16,-21-21-16,21 21 0,1-22 0</inkml:trace>
  <inkml:trace contextRef="#ctx0" brushRef="#br1" timeOffset="165899.24">2265 8954 0,'0'0'0,"21"0"0,0-22 16,0 1-16,0 0 0,1 0 15,-1 21 1,-21-21-16,21 0 0,0-1 16,-21 1-16,0 0 15,0 0-15,0 0 16,0 0-16,-21-1 16,0 22-16,0 0 15,-1 0-15,-20 0 0,21 0 0,0 0 16,-22 0-16,22 0 0,0 0 15,-21 22-15,21-1 0,-1 0 16,1 0-16,0 0 0,0 0 0,0 22 16,0-22-16,21 21 0,0-21 15,0 22-15,0-22 0,0 0 0,0 0 16,0 22-16,0-22 0,21 0 16,0 0-16,0 0 0,0 0 0,0 1 15,1-1-15,-1 0 0,21 0 16,-21 0-16,22 0 0,-22 1 0,0-1 15,21 0-15,-21-21 0,1 21 0,-1 0 16,-21 0-16,0 1 0,0-1 16,0 0-16,0 0 0,0 0 0,-21 0 15,-22-21-15,22 22 0,0-1 16,-21-21-16,-1 21 0,22-21 0,-21 0 16,-1 0-16,22 21 0,-21-21 15,0 0-15,20 0 0,1 0 16,0 0-16,-21 0 0,21-21 0,-1 21 15,22-21-15,-21 21 0,0-21 16,0-1-16,21 1 0,0 0 0,0 0 16,-21 0-16,21 0 15,0-1-15,0 1 0,21 21 16,-21-21-16,21 21 0,0 0 0,0-21 16,22 21-16,-22 0 0,0 0 15</inkml:trace>
  <inkml:trace contextRef="#ctx0" brushRef="#br1" timeOffset="167150.7">2963 9271 0,'21'-106'46,"-21"85"-46,-867 233 0,1713-297 0,-846-42 0,-21 106 0,0 21 16,0 0-16,0 0 0,-1 0 0,1 0 16,0 0-16,0 0 15,0 21-15,0 0 0,-1 0 0,1 1 16,-21-1-16,21 0 0,0 0 16,-1 21-16,1-20 0,0-1 0,21 21 15,0-21-15,0 0 0,0 1 0,0-1 16,0 0-16,0 0 0,0 0 15,21-21-15,0 21 0,1-21 0,-1 0 16,0 0-16,0 0 0,0 0 16,0 0-16,22-21 0,-22 0 0,0 21 15,21-21-15,-20 0 0,-1 0 0,0-1 16,0 1-16,0 0 16,0 0-16,-21 0 0,0 0 0,0-1 15,0 1-15,0-21 0,0 21 0,0 0 16,0-1-16,0 1 15,0 42 1,0 1 0,0 20-16,0-21 0,-21 0 15,21 0-15,0 1 0,0-1 0,0 0 16,0 0-16,0 0 0,0 0 16,21 1-16,-21-1 0,0 0 0,22-21 15,-1 21-15,0-21 0,0 0 16,0 0-16,0 0 15,1 0-15,-1 0 0,0-21 16,0 0-16,0 21 0,0-21 0,-21-1 16,22 22-16,-22-21 0,21 0 15,-21 0-15,0 0 0,0 0 0,0-22 16,0 22-16,0 0 0,0 0 0,0 0 16,0-1-16,0 44 31,0-1-31,0 0 15,0 0-15,0 0 16,0 0-16,0 1 0,0-1 0,0 0 16,0 0-16,0 0 0,0 0 0,0 1 15,0-1 1,0 0-16,0 0 16,0-42 15,0 0-16,0 0-15,0-1 16,0 1-16,0 0 0,0 0 0,0 0 16,0 0-16,0-22 0,0 22 0,0 0 15,21-21-15,0 20 0,0 1 16,0 0-16,1 0 0,-1 21 16,0 0-16,0 0 0,0 0 0,0 0 15,-21 21-15,22 0 16,-1 0-16,0 1 0,0-1 0,0 0 15,0 0-15,1 0 0,-1 0 0,-21 1 16,21 20-16,-21-21 0,21 0 16,-21 0-16,0 1 0,0-1 15,0 0-15,0 0 0,-21-21 47,0-21-31,21 0-16,0 0 15,0-1-15,0 1 0,0 0 16,0 0-16,21-21 0,0 20 0,0 1 16,0-21-16,1 21 0,-1-22 15,0 22-15,21 0 0,-21 0 0,1 21 16,20 0-16,-21 0 0,21 0 0,1 0 16,-22 0-16,21 21 0,-21 0 15,1 0-15,-1 1 0,-21 20 0,0-21 16,0 0-16,0 0 0,0 1 0,0-1 15,0 0-15,0 0 16,0 0-16,0 0 0,0 1 0,0-1 0,0 0 16,-21-21-16,21 21 0,0 0 15,0-42 17,21 0-17</inkml:trace>
  <inkml:trace contextRef="#ctx0" brushRef="#br1" timeOffset="167506.5">4424 9335 0,'21'0'0,"0"0"15,0 0-15,0 0 16,1-22-16,-1 1 0,0 21 15,0-21-15,0 21 0,0-21 16,-21 0-16,0 0 0,0-1 16,0 1-16,0 0 15,-21 21-15,0 0 0,0 0 0,0 0 16,0 0-16,-1 21 0,1-21 16,-21 21-16,21 1 0,0-1 0,-1 0 15,1 21-15,0-21 0,0 1 0,0 20 16,21-21-16,-21 0 15,21 0-15,0 1 0,0-1 0,0 0 16,0 0-16,21-21 0,0 21 0,0-21 16,0 0-16,22 0 15,-22 0-15,0 0 0,0 0 0,0 0 16,22 0-16,-22-21 0,21 0 0,-21 0 16</inkml:trace>
  <inkml:trace contextRef="#ctx0" brushRef="#br1" timeOffset="168239.02">5694 8784 0,'0'0'16,"0"-21"-16,21-42 0,-21 41 16,0 1-16,0 0 0,0 0 0,0 0 15,0 0-15,-21-1 16,0 22-16,-1 0 16,1 0-16,0 22 0,0-1 0,0 0 15,0 0-15,-1 0 0,1 22 16,0-1-16,0 0 0,0 22 0,0-22 15,-1 0-15,1 22 0,0-22 16,21 1-16,0 20 0,0-21 0,0 1 16,0-22-16,0 21 0,21-21 0,0 22 15,1-22-15,20 0 0,-21-21 16,21 21-16,1-21 0,-1 0 0,0 0 16,22 0-16,-22 0 0,1 0 0,-1 0 15,0-21-15,1 21 0,-1-21 16,0 0-16,1 0 0,-22-22 0,21 22 15,-21-21-15,-21 21 0,0-22 16,0 1-16,0-22 0,0 22 0,0 0 0,0-22 16,0 22-16,-21-22 15,-21 22-15,21 0 0,-1 21 0,-20-22 16,0 22-16,-1 0 0,1 0 0,0 0 16,21 21-16,-22 0 0,1 0 15,0 0-15,-1 0 0,22 21 0,-21 0 16,21 0-16,-1 0 0,1 0 0,21 1 15,0 20-15,0-21 0,0 21 16,0 1-16,21-22 0,1 21 0,-1-21 16,0 22-16,21-22 0,1 0 0,-1 0 15,0 0-15,1 1 0,-1-1 0</inkml:trace>
  <inkml:trace contextRef="#ctx0" brushRef="#br1" timeOffset="168690.76">6286 9017 0,'0'0'0,"0"-21"0,-21 0 0,0 0 15,21-1-15,0 1 16,0 0-16,21 21 16,0 0-16,1 0 15,20 0-15,-21 21 16,0 0-16,0 1 0,22-1 15,-22 0-15,21 0 0,-21 21 0,1-20 16,20 20-16,-21-21 0,-21 0 16,0 22-16,21-22 0,-21 0 0,0 0 15,0 0-15,0 0 0,0 1 0,0-1 16,-21-21-16,21 21 0,-21-21 0,0 0 16,0 0-1,21-21 1,0 0-16,0-1 15,0 1-15,0 0 0,0 0 0,0-21 16,0 20-16,0 1 16,0-21-16,21 0 0,0 20 0,-21-20 15,21 21-15,-21-21 0,21 20 0,0 1 16,-21 0-16,22 21 16,-22-21-16,21 21 0,0 0 15,0 21-15,0-21 16,-21 21-16,0 0 0,21-21 0,1 22 15,-22-1-15,21-21 0</inkml:trace>
  <inkml:trace contextRef="#ctx0" brushRef="#br1" timeOffset="169282.94">7324 9081 0,'0'-22'0,"0"44"0,0-65 0,0 22 16,0 0-16,0 0 0,0 0 16,-22-1-16,1 22 15,0 0-15,0 0 16,0 0-16,0 0 0,-1 22 0,1-1 16,0-21-16,0 21 0,0 21 15,0-21-15,-1 1 0,1-1 16,0 21-16,0-21 0,0 0 0,21 1 15,-21 20-15,21-21 0,0 0 0,0 0 16,0 1-16,0-1 0,0 0 0,0 0 16,21 0-16,0-21 15,0 0-15,0 0 0,0 0 16,1 0-16,-1 0 0,0 0 0,0 0 16,0-21-16,0 0 0,1 0 15,-1 0-15,0-1 0,-21 1 0,21-21 16,0 0-16,0-1 0,-21 1 0,22 0 15,-22-22-15,21 22 0,-21-22 0,0 1 16,21 20-16,-21 1 0,0 0 16,0-1-16,0 1 0,0 21 0,0 0 15,0 0-15,-21 42 32,21 0-32,-21 0 15,-1 21-15,22 1 0,0-1 0,0 0 16,0 22-16,0-22 0,0 1 0,0 20 15,0-21-15,0 1 0,0-1 16,0-21-16,0 22 0,0-22 0,0 21 16,0-21-16,0 0 0,22 1 0,-1-1 15,-21 0-15,21-21 16,0 0-16,0 0 16,0 0-16,1 0 0,-1-21 15,-21 0-15,21 21 0</inkml:trace>
  <inkml:trace contextRef="#ctx0" brushRef="#br1" timeOffset="169671">7747 9123 0,'21'0'46,"0"0"-30,0 0-16,1-21 0,-1 21 16,0-21-16,0-1 0,-21 1 15,21 21-15,-21-21 0,0 0 16,-21 21 0,0 0-1,0 21-15,0 0 16,-1 0-16,22 1 0,0-1 0,-21 0 15,21 0-15,-21 0 0,21 0 16,0 1-16,0-1 0,0 0 0,0 0 16,0 0-16,0 0 15,21-21-15,0 22 16,1-22-16,-1 0 0,0 0 16,0 0-16,0 0 0,0 0 15,1 0-15,-1 0 0,0-22 16,0 22-16,0-21 0</inkml:trace>
  <inkml:trace contextRef="#ctx0" brushRef="#br1" timeOffset="170123.74">8318 9059 0,'0'-21'16,"-21"21"-1,21-21 1,21 21 15,1 21-15,-22 0-16,21 1 0,-21-1 15,0 0-15,0 0 0,0 0 16,0 0-16,0 1 0,0-1 0,0 0 16,0 0-16,0 0 0,0 0 0,0 1 15,0-1 1,0 0-16,0-42 47,0 0-47,0-1 15,0 1-15,0 0 0,0 0 16,0 0-16,21 0 0,0-22 0,-21 22 16,21-21-16,0 21 0,-21-22 0,22 1 15,-1 21-15,0 0 0,0-1 0,0 1 16,-21 0-16,21 0 0,1 21 15,-1 0-15,-21 21 32,0 0-17,-21 0 1,-1 1-16,1-22 0</inkml:trace>
  <inkml:trace contextRef="#ctx0" brushRef="#br1" timeOffset="173663.97">3069 10605 0,'0'0'0,"0"-22"15,0 1-15,0 0 16,0 0-16,0 0 16,0 0-16,0-1 0,0 1 0,21 0 15,0 0-15,1 0 0,-22 0 0,21-22 16,0 22-16,0 0 0,-21 0 15,0-22-15,0 22 0,0 0 0,0 0 16,0 0-16,-21 21 31,21 21-31,-21-21 16,0 42-16,21-21 0,0 22 16,0-1-16,0 0 0,0 22 0,0-22 15,0 22-15,0-1 0,0-20 0,0 20 16,0-21-16,0 22 0,0-22 15,0 1-15,0-1 0,-22-21 0,22 21 16,0-20-16,0 20 0,-21-21 0,21 0 16,-21 0-16,0 1 15,0-22-15,0 0 0,-1 0 16,1 0 0,0 0-16,0-22 0,0 1 15,0 0-15,21 0 0,-22 0 0,1 0 16,0-1-16,21 1 0,-21 0 15,21 0-15,-21 0 0,21 0 0,-21 21 16,21-22-16,0 44 16,0-1-1,0 0-15,0 0 0,0 0 0,21 0 16,0 1-16,0-1 0,-21 0 16,21 0-16,0 0 0,-21 0 0,22 1 15,-1-1-15,0-21 0,0 21 0,0 0 16,0-21-16,1 0 15,-1 0-15,0 0 0,0 0 0,0 0 16,22-21-16,-22 0 0,21 21 0,0-21 16,-20-1-16,20 1 0,0 0 15,1-21-15,-22 21 0,21-1 0,-21-20 16,0 21-16,1 0 0,-22-22 0,0 22 16,21 0-16,-21 0 0,0 0 15,0 42 1,-21 0-1,21 0-15,-22 0 0,22 1 16,0-1-16,0 0 0,-21 0 0,21 0 16,-21 0-16,21 1 0,0-1 15,0 0-15,0 0 0,-21 0 16,21 0-16,0 1 0,-21-1 16,21-42 15,21-1-16,0 1-15,-21 0 0,21 0 16,0 0-16,1 0 0,-1-1 16,-21-20-16,21 21 0,0-21 0,0 20 15,0 1-15,1-21 0,20 21 0,-21 21 16,0-21-16,0 21 0,1 0 16,-1 0-16,0 0 15,-21 21-15,0 0 0,0 0 16,0 0-16,0 0 0,0 1 15,0 20-15,0-21 0,0 0 0,0 0 16,0 22-16,0-22 0,0 0 0,0 0 16,0 0-16,0 1 0,21-22 15,0 21-15,-21 0 0,21-21 0,1 0 16,-1 0-16,0 0 0,0 0 16,0 0-16,0-21 15,22 0-15,-22 21 0,0-22 0,0 1 16,0 0-16,1 0 0,-1 0 0,0 0 15,0-22-15,0 22 0,0 0 16,1-21-16,-22 20 0,0 1 0,0 0 16,0 0-16,0 0 0,0 0 0,-22 42 31,22 0-15,0 0-16,-21 0 0,21 0 0,0 1 15,0-1-15,0 0 0,0 0 16,0 0-16,21 0 0,1-21 0,-22 22 15,0-1-15,21 0 0,-21 0 0,21-21 16,-21 21-16,0 0 16,0 1-1,-21-22 1,0 0 0,-1 0-16,1 0 15,0-22-15,0 1 0,0 0 16,0 21-16,21 21 47,0 0-32,0 1-15,21-22 0,0 0 16,0 0-16,0 21 0,0-21 16,1 0-16,20 0 15,-21 0-15,0 0 0,22 0 0,-22-21 16,21 21-16,0-22 0,1 22 15,-22-21-15,21 0 0,1 0 0,-22 0 16,21 0-16,-21-1 0,0 1 0,1 0 16,-1 0-16,0-21 0,-21 20 0,0 1 15,0-21-15,0 21 0,0 0 16,0-1-16,0 1 0,-21 21 16,0 0-1,-1 21-15,22 1 16,-21-1-16,0 0 0,21 0 0,0 0 15,0 0-15,0 1 0,0-1 0,0 21 16,0-21-16,0 0 0,0 1 16,0-1-16,0 0 0,0 0 15,21 0-15,0-21 0,1 0 16,-1 0-16,0 0 16,0 0-16,0 0 0,0 0 0,1 0 15,-1-21-15,0 21 0,0-21 0,21 0 16,-20 0-16,-1-1 0,0 1 15,0 0-15,0 0 0,-21 0 0,21 0 16,1-22-16,-22 22 0,21 0 16,-21 0-16,0 42 31,0 0-15,0 0-16,0 0 0,0 1 15,0-1-15,0 0 0,0 0 0,0 0 16,0 0-16,0 1 15,21-1-15,0-21 0,-21 21 0,21 0 16,0-21-16,1 0 0,-1 0 16,0 0-16,0 0 0,0 0 0,0 0 15,1 0-15,-1 0 0,0-21 16,0 0-16,0 21 0,0-21 16,1-1-16,-1-20 0,0 21 0,21-21 15,-21 20-15,1-20 0,-1 0 16,0-1-16,0-20 0,0 21 0,0-22 15,1 1-15,-1 20 0,-21 1 0,0 0 16,0-1-16,21 1 0,-21 21 0,0-22 16,0 22-16,0 0 15,-21 21-15,21-21 0,-21 21 16,-1 0-16,1 21 0,21 0 16,0 0-16,-21 1 0,0 20 0,21 0 15,-21 1-15,21-1 0,0 0 16,0 1-16,0-1 0,-21 0 0,21 1 15,0-1-15,0 0 0,0 1 16,0-1-16,0 0 0,0-21 0,0 22 16,0-22-16,0 0 0,21 0 0,-21 0 15,21 1-15,0-1 0,0-21 0,-21 21 16,21-21-16,1 0 0,-1 0 16,0 0-16,0 0 0,21 0 0,-20 0 15,-1-21-15,0 0 0,0 21 0,21-22 16,-20 1-16,-1 0 0,0 0 0,0 0 15,0 0-15,0-22 0,1 22 16,-22 0-16,0 0 0,21 0 16,-21-1-16,0 1 0,21 21 0,-21-21 15,0 42 1,-21 0 0,21 1-16,-21-1 0,21 0 15,0 0-15,0 0 0,0 0 16,0 1-16,0-1 0,0 0 15,0 0-15,0 0 0,0 0 16,21-21-16,0 0 16,-21 22-16,21-22 0,0 0 0,0 0 15,1 0-15,-1 0 16,0 0-16,0-22 0,0 22 16,0-21-16,1 0 0,-1 0 0,0 0 15,-21 0-15,21-1 0,0 1 0,0 0 16,1 0-16,-1 0 0,-21 0 15,21-1-15,0 1 0,-21 0 0,21 21 16,-21 21 15,0 0-31,0 1 0,0-1 16,-21 0-16,21 0 0,0 0 0,0 0 16,0 1-16,0-1 0,0 0 0,0 0 15,0 0-15,0 0 16,0 1-16,21-22 15,-21 21-15,21-21 0,1 0 0,-1 0 16,0 0-16,0 0 16,0 0-16,0-21 15,-21-1-15,22 1 0,-22 0 16,21 0-16,-21 0 0,0 0 0,0-1 16,0 1-16,0 0 0,0 0 0,0-21 15,-21 20-15,-1 1 0,1 0 16,21 0-16,-21 21 0,0-21 0,0 21 15,0 0-15,-1 0 0,1 0 0,0 0 16,0 0-16,0 0 16,42 0 15,0 0-31,0 0 16,0 0-16,1 0 0,20 0 15,-21-21-15,0-1 0,0 22 0,1 0 16,20-21-16,-21 21 0,0 0 0,0 0 15,1 0-15,-1 0 0,0 0 16,0 0-16,-21 21 16,21 1-16,0-22 0,-21 21 0,0 0 15,22 0-15,-22 0 0,21 0 16,-21 1-16,0-1 0,0 0 16,0 0-16,0 0 0,0 0 15,0 1-15,0-1 0,0 0 0,0 0 16,-21 0-1,-1 0-15,22 1 16,0-44 31,0 1-47,0 0 0,0 0 16,0 0-16,0 0 15,0-1-15,0 1 0,22 0 0,-1-21 16,0 21-16,0-1 0,0-20 15,0 0-15,1 21 0,20-22 0,21-20 16,-20 42-16,-1-1 0,-21 22 16,22 0-16,-22 0 0,0 0 15,0 0-15,0 0 0,-21 22 0,0-1 16,0 21-16,0-21 0,0 22 0,0-22 16,0 21-16,0-21 0,0 22 0,0-22 15,0 21-15,-21-21 0,21 0 16,-21 1-16,0-1 0,21 0 0,0 0 15,0 0-15,-21 0 0,21 1 16,-22-22-16,22 21 16,-21-42 31,21-1-47,-21 1 15,21 0-15,0 0 0,-21 0 0,21 0 16</inkml:trace>
  <inkml:trace contextRef="#ctx0" brushRef="#br1" timeOffset="173934.82">6900 10181 0,'-21'0'0,"42"0"0,-63 0 0,21 0 16,0 0-16,-1 0 31,22-21 1,-21 21-17,0 0 1,0 0-1,0 0-15</inkml:trace>
  <inkml:trace contextRef="#ctx0" brushRef="#br1" timeOffset="174279.8">5673 10499 0,'0'0'16,"-22"21"-16,1-21 0,21 21 15,21-21 1,1 0 0,20 0-16,-21 0 0,0 0 15,0 0-15,22 0 0,-22-21 0,21 21 16,-21 0-16,1 0 0,-1-21 0,0 21 15,0 0-15,0 0 0,-42 0 79</inkml:trace>
  <inkml:trace contextRef="#ctx0" brushRef="#br1" timeOffset="175955.2">2794 13123 0,'0'0'0,"0"-21"0,0 0 15,0 0-15,0 0 16,0 42 15,-21 0-15,21 0-16,0 22 15,-21-22-15,21 0 0,-22 21 0,22-21 16,0 1-16,0 20 0,0-21 16,0 21-16,0-20 0,0-1 0,0 21 15,0-21-15,0 0 0,0 1 0,0-1 16,0 0-16,0 0 0,0 0 16,0-42 30,0 0-46,0 0 16,22 0-16,-1-1 0</inkml:trace>
  <inkml:trace contextRef="#ctx0" brushRef="#br1" timeOffset="176350.98">3027 13145 0,'0'0'16,"0"21"-16,0 0 0,0 0 0,0 0 15,0 0-15,0 1 0,0-1 16,0 21-16,0-21 0,-21 0 0,21 1 16,0 20-16,0-21 0,0 0 0,0 0 15,0 1-15,21-1 0,0 0 16,0-21-16,-21 21 0,21-21 0,0 0 15,1 0-15,-1 0 0,0 0 0,0 0 16,0 0-16,22-21 0,-22 21 16,-21-21-16,21 0 0,0-1 0,-21 1 15,21 0-15,-21 0 0,0 0 0,0 0 16,0-1-16,0-20 0,0 21 16,-21 0-16,0 0 0,21-1 15,-21 1-15,0 0 0,-1 0 0,1 21 16,0 0-16,0 0 0,0 0 15,0 0-15,-1 0 0,1 0 0,0 21 16,0-21-16,0 21 16,0-21-16,21 21 0,0 1 0,-22-22 15</inkml:trace>
  <inkml:trace contextRef="#ctx0" brushRef="#br1" timeOffset="177123.72">2519 14309 0,'0'0'16,"21"-21"-16,-21-1 15,21 22-15,0 0 0,-21-21 16,21 21-16,1-21 16,-1 21-16,0 0 0,0 0 15,0 21 1,0 0-16,-21 1 15,22-1-15,-22 0 0,0 21 0,0 1 16,0-1-16,0-21 0,0 21 16,0 1-16,0-1 0,-22-21 0,1 22 15,0-22-15,0 0 0,-21 0 16,20 0-16,-20 0 0,21 1 0,-21-22 16,20 21-16,1-21 0,0 0 0,0 0 15,0 0-15,21-21 16,0-1-1,0 1-15,0 0 16,0 0-16,0 0 0,0 0 0,21-1 16,0-20-16,-21 21 0,21 0 0,0 0 15,1-1-15,-1 1 0,0 21 16,0 0-16,0 0 0,0 0 16,1 21-16,-22 1 15,21-1-15,-21 0 0,0 21 0,21-21 16,-21 1-16,21-1 0,-21 0 0,0 0 15,21 0-15,-21 0 0,21 1 16,1-1-16,-1 0 16,0-21-16,0 0 0,0 0 15,0 0-15,1 0 0,-1 0 16,0 0-16,21-21 0</inkml:trace>
  <inkml:trace contextRef="#ctx0" brushRef="#br1" timeOffset="177486.51">3302 14372 0,'-42'0'15,"20"0"-15,1 21 0,0 1 16,21-1-16,-21 0 16,0 0-16,0 21 0,21-20 0,-22-1 15,22 21-15,-21-21 0,21 0 0,0 22 16,0-22-16,0 0 0,0 0 15,0 0-15,0 1 0,21-1 16,1-21-16,-1 0 0,0 0 16,0 0-16,0 0 0,0 0 0,1 0 15,20 0-15,-21-21 0,0 21 0,-21-22 16,21 1-16,-21 0 0,0 0 16,0 0-16,0-22 0,0 22 0,0-21 15,0 21-15,-21 0 0,0-22 0,0 22 16,0 21-16,0-21 15,-1 21-15,1 0 0,0 0 0,-21 0 16,21 21-16,-22 0 0,22 0 0,-21 1 16,-1-1-16,22 21 0,-21 0 15,0-20-15,-1 20 0,22 0 0</inkml:trace>
  <inkml:trace contextRef="#ctx0" brushRef="#br1" timeOffset="178139.13">2413 15769 0,'0'-21'16,"0"42"-16,0-63 0,21 42 15,0-21-15,-21 0 0,21 21 0,1-22 16,-1 22-16,0 0 0,0-21 16,0 21-16,0 0 15,1 0-15,-1 0 0,-21 21 16,0 1-16,0-1 15,0 0-15,0 0 0,0 0 0,0 0 16,-21 1-16,-1-1 0,1-21 16,-21 21-16,21 0 0,0 0 15,-1-21-15,1 21 0,0-21 0,21 22 16,-21-22-16,21-22 47,21 22-47,0 0 0,0-21 15,1 21-15,20 0 0,-21 0 0,0 0 16,22 0-16,-22 0 0,0 0 16,21 0-16,-21 0 0,1 21 0,-1-21 15,0 22-15,0-1 0,-21 0 16,0 0-16,0 0 0,0 0 16,0 1-16,0-1 0,-21 0 15,-21 0-15,20-21 0,-20 21 16,21 0-16,-21-21 0,-1 22 0,22-22 15,-21 0-15,21 0 0,-22 21 16,22-21-16,0 0 0,0 0 0,21-21 31,0-1-15,21 1-16,0 21 0,0-21 16,0 0-16,22 0 0</inkml:trace>
  <inkml:trace contextRef="#ctx0" brushRef="#br1" timeOffset="178546.9">3217 15790 0,'0'22'16,"-21"-1"-1,21 0-15,-21 0 0,21 0 16,0 0-16,0 1 0,0-1 0,0 0 15,0 0-15,0 0 0,0 0 16,0 1-16,0-1 0,0 0 0,21 0 16,0-21-16,0 0 15,1 0-15,-1 0 0,0 0 16,21 0-16,-21 0 0,1 0 0,-1 0 16,21-21-16,-21 0 0,0 0 15,1-1-15,-22 1 0,0 0 16,0 0-16,0-21 0,0 20 0,0-20 15,0 21-15,-22 0 0,1-22 0,0 22 16,0 0-16,0 0 0,-22 21 16,22-21-16,0 21 0,0 0 0,0 0 15,0 0-15,-1 0 0,1 0 0,0 0 16,0 0-16,0 21 0,0 0 16,21 0-16,0 0 15</inkml:trace>
  <inkml:trace contextRef="#ctx0" brushRef="#br1" timeOffset="179256.82">5990 13102 0,'0'0'0,"21"-42"16,-21 21 0,21 21-16,-21-21 15,0 42 1,0 0 0,0 0-16,0 0 0,0 22 0,0-22 15,0 21-15,-21 0 0,21 1 16,-21-22-16,21 21 0,0 1 0,-21-1 15,0-21-15,21 21 0,-21-20 0,21-1 16,0 0-16,0 0 0,0 0 16,0 0-16,21-21 31,0-21-31</inkml:trace>
  <inkml:trace contextRef="#ctx0" brushRef="#br1" timeOffset="179650.59">6329 13187 0,'0'21'16,"-21"0"0,21 0-16,-22 1 0,22-1 0,0 0 15,0 0-15,0 0 0,-21 0 16,21 1-16,0-1 0,0 0 15,0 0-15,0 0 0,0 0 0,21 1 16,1-22-16,-1 21 16,0-21-16,0 0 0,21 0 15,-20 0-15,-1-21 0,0 21 16,0-22-16,21 22 0,-20-21 0,-1 0 16,-21 0-16,21 0 0,-21 0 0,0-1 15,0 1-15,0 0 0,0 0 16,0 0-16,0 0 0,-21-1 0,0 1 15,-1 21-15,1 0 0,0-21 0,0 21 16,0 0-16,0 0 16,-1 0-16,1 0 0,0 0 0,0 21 15,0 0-15,0-21 0,21 22 0,-22-1 16,1 0-16,21 0 0,-21 0 16,21 0-16,0 1 0,0-1 15,0 0-15</inkml:trace>
  <inkml:trace contextRef="#ctx0" brushRef="#br1" timeOffset="180204.15">6138 14139 0,'-21'0'0,"21"-21"0,0 0 16,0 0 0,21 21-1,0 0 1,-21 21-16,22 0 16,-1-21-16,-21 21 0,0 1 0,0-1 15,0 0-15,0 0 0,0 0 0,0 0 16,0 1-16,0-1 0,-21 21 15,-1-21-15,1 0 0,0 1 16,0-22-16,0 21 0,-22 0 0,22-21 16,0 0-16,0 21 0,-21-21 0,20 0 15,1 0-15,0 0 0,0-21 16,21 0-16,0 0 16,0-1-16,0 1 0,0 0 0,0 0 15,21-21-15,0 20 0,-21 1 16,21-21-16,1 21 0,-1 0 15,0-1-15,-21 1 0,21 0 0,0 21 0,0 0 16,1 0-16,-1 0 16,-21 21-1,0 0-15,0 1 0,21-1 0,-21 0 16,21 0-16,-21 0 0,21 0 0,-21 1 16,0-1-16,0 0 0,21-21 0,-21 21 15,22 0-15,-22 0 0,21-21 16,-21 22-16,21-22 0,0 0 0,0 0 15,0 0-15,1 0 0,-1 0 16,0 0-16,0 0 0</inkml:trace>
  <inkml:trace contextRef="#ctx0" brushRef="#br1" timeOffset="180598.95">6816 14034 0,'0'-22'0,"0"44"0,-22-44 15,1 22 1,0 0-16,0 0 0,0 22 16,21-1-16,-21 0 0,-1 0 0,22 0 15,0 0-15,-21 1 0,21-1 16,-21 0-16,21 0 0,0 0 0,0 0 16,0 1-16,0-1 0,0 0 0,0 0 15,21 0-15,0-21 16,1 0-16,-1 0 0,0 0 15,0 0-15,0 0 0,0 0 0,1 0 16,-1-21-16,0 0 0,0 0 0,-21 0 16,21-1-16,-21-20 0,0 21 15,0 0-15,0 0 0,0-1 16,0 1-16,0 0 0,-21 0 0,0 0 16,0 0-16,0-1 0,-1 22 0,1 0 15,0 0-15,0 0 0,0 0 16,0 0-16,-1 0 0,-20 22 0,21-1 15,0-21-15,21 21 0,-21 0 0,-1 0 16,1 0-16,0-21 0,21 22 0,-21-1 16,21 0-16,-21 0 15</inkml:trace>
  <inkml:trace contextRef="#ctx0" brushRef="#br1" timeOffset="181331.53">5884 15071 0,'0'0'15,"0"-21"-15,0-1 0,0 1 16,0 0-16,0 0 16,21 21-16,1-21 15,-1 21 1,0 0-16,0 0 0,-21 21 15,21-21-15,0 21 0,-21 0 0,0 0 16,0 1-16,0-1 0,0 21 16,0-21-16,0 0 0,0 1 0,0 20 15,-21-21-15,21 0 0,-21 0 0,0 1 16,-21-1-16,20-21 0,1 21 16,0 0-16,0-21 0,-21 0 0,20 21 15,1-21-15,0 0 0,0 0 16,21-21-1,0 0-15,21 0 16,0 21-16,0-21 16,1 21-16,-1-22 0,0 22 0,0 0 15,0 0-15,22 0 0,-22 0 0,0 0 16,21 0-16,-21 22 0,1-22 16,-1 21-16,0 0 0,0 0 0,0 0 15,0 0-15,-21 1 0,0-1 16,0 0-16,0 0 0,0 0 0,0 0 15,-21 1-15,0-1 0,0 0 16,0-21-16,-22 21 0,22-21 0,0 21 16,-21-21-16,21 0 0,-1 0 15,1 0-15,-21 0 0,21 0 0,0 0 16,-1 0-16,1 0 16,0 0-1,21-21-15,0 0 16,21 21-1,0-21-15,1 0 0,-1 21 16,0 0-16,0-22 0</inkml:trace>
  <inkml:trace contextRef="#ctx0" brushRef="#br1" timeOffset="181814.85">6710 15240 0,'0'0'16,"0"-21"-16,-21 21 31,-1 21-31,1 0 16,0 0-16,21 1 0,-21-1 16,0 0-16,21 0 0,0 21 15,0-20-15,-21-1 0,21 0 0,0 0 16,0 0-16,0 0 0,0 1 0,0-1 15,0 0-15,21 0 0,0-21 16,-21 21-16,21-21 0,21 0 16,-20 0-16,-1 0 0,0 0 15,21 0-15,-21 0 0,1 0 0,-1 0 16,21-21-16,-21 21 0,0-21 16,1 0-16,-1 0 0,0-1 0,-21 1 15,0 0-15,0 0 0,0 0 0,0-22 16,0 22-16,0-21 0,0 21 0,0-22 15,0 22-15,-21 0 0,0 0 16,-1 21-16,1-21 0,0 21 16,0 0-16,0 0 0,0 21 0,-1-21 15,1 21-15,0-21 0,0 21 16,21 0-16,-21-21 0,0 22 0,21-1 16,-22-21-16,22 21 0,0 0 15,0 0-15,22-21 31,-22-21-31</inkml:trace>
  <inkml:trace contextRef="#ctx0" brushRef="#br1" timeOffset="183034.29">11874 11726 0,'0'-21'16,"0"42"31,0 22-47,0-22 0,0 0 0,0 21 15,0 1-15,-21-22 0,21 21 16,-21 1-16,21-1 0,0 0 15,0 1-15,0-22 0,0 21 0,0-21 16,0 0-16,0 22 0,0-22 0,0 0 16,0 0-16,0 0 0,21-21 47,0 0-47,1-21 0,-1 0 15,0 0-15,0 0 0</inkml:trace>
  <inkml:trace contextRef="#ctx0" brushRef="#br1" timeOffset="183423.06">12319 11832 0,'0'0'0,"0"21"32,-21 1-17,0-1-15,-1 21 0,1-21 0,0 22 16,0-22-16,21 21 0,-21-21 0,21 22 15,-21-22-15,21 0 0,0 21 16,0-21-16,0 1 0,0-1 0,21-21 16,0 21-16,0 0 0,0-21 0,0 0 15,1 0-15,20 0 0,-21 0 0,21 0 16,-20 0-16,20 0 0,-21 0 16,21-21-16,-20 21 0,-1-21 15,0 0-15,0-1 0,-21-20 0,0 21 16,21 0-16,-21-22 0,0 1 0,0 21 15,0-21-15,0 20 0,-21-20 0,21 21 16,-21 0-16,0 0 0,0-1 16,-1 22-16,1 0 0,0 0 0,0 0 15,0 0-15,0 0 0,-1 0 0,1 22 16,0-1-16,0 0 0,0 0 0,0 0 16,-1 0-16,22 1 0,-21 20 15,21-21-15,-21 0 0,21 0 16,0 1-16,-21 20 0,21-21 0</inkml:trace>
  <inkml:trace contextRef="#ctx0" brushRef="#br1" timeOffset="184034.72">11853 13039 0,'0'0'0,"-21"-21"0,0-1 0,0 22 16,0-21-16,-1 0 0,22 0 16,0 0-16,0 0 0,0-1 0,0 1 15,0 0-15,0 0 0,0 0 0,22 0 16,-1 21-16,0 0 0,0 0 15,0 21-15,22 0 16,-22 0-16,0 0 0,-21 0 0,21 22 16,0-22-16,-21 21 0,21 1 0,-21-22 15,0 21-15,0-21 16,0 22-16,-21-22 0,0 0 0,0 0 0,0 0 16,0 0-16,-1 1 0,1-1 15,0 0-15,0-21 0,0 0 0,-22 21 16,22-21-16,0 0 0,0 0 15,0 0-15,0 0 16,21-21-16,0 0 0,0 0 16,0-1-16,0 1 0,0 0 0,0 0 15,0 0-15,0 0 0,0-1 16,0 1-16,0 0 0,21 21 16,0 0-16,0 0 15,0 0-15,0 21 0,-21 0 16,22 1-16,-1-1 0,0 0 0,0 0 15,0 0-15,0 0 0,-21 1 16,0-1-16,22 0 0,-22 0 0,21 0 16,-21 0-16,0 1 0,0-1 15,21-21-15,0 0 16,0 0 0,0 0-16,1 0 15,-1-21-15,0 21 0,21-22 0</inkml:trace>
  <inkml:trace contextRef="#ctx0" brushRef="#br1" timeOffset="184402.32">12552 13039 0,'0'0'0,"0"-21"0,21 21 16,-21-22-16,-21 44 16,0-1-1,-1 0-15,1 0 0,21 0 0,0 0 16,-21 1-16,21-1 0,-21 0 0,21 0 15,0 0-15,0 0 0,0 1 16,21-1-16,0-21 16,0 0-16,1 0 0,-1 0 0,21 0 15,0 0-15,-20 0 16,-1 0-16,0-21 0,0-1 16,0 1-16,-21 0 15,0 0-15,0 0 0,0 0 0,0-1 16,0 1-16,-21 0 0,0 0 0,0 0 15,0 0-15,-1 21 0,1-22 0,0 22 16,-21 0-16,21 0 0,-1 0 16,1 0-16,-21 0 0,21 22 0,0-22 15,-1 21-15,1 0 0,0 0 0,0-21 16,0 21-16,0 0 0,-1 1 0,1-1 16,21 0-16,-21-21 0,0 21 0,21 0 15</inkml:trace>
  <inkml:trace contextRef="#ctx0" brushRef="#br1" timeOffset="185010.98">11769 13991 0,'0'0'16,"0"-42"-1,0 21-15,0 0 0,0-1 16,21 22 0,-21-21-16,21 21 0,0 0 0,0-21 15,0 21-15,1 0 0,-1 0 0,0 0 16,0 0-16,0 21 0,0 0 0,-21 1 15,0-1 1,0 0-16,0 0 0,0 0 0,-21-21 0,0 21 16,0 1-16,-21-1 0,20-21 0,-20 21 15,21-21-15,-21 21 0,20-21 0,1 0 16,0 0-16,0 21 0,0-21 16,42 0 15,0 0-31,0 0 15,22 0-15,-22 21 0,0-21 0,21 22 16,1-22-16,-22 21 0,21-21 16,-21 21-16,22-21 0,-1 21 0,-21-21 15,0 21-15,0 0 0,1-21 0,-1 22 16,-21-1-16,0 0 0,0 0 16,-21 0-16,-22-21 15,22 21-15,0-21 0,0 0 16,-22 22-16,22-22 0,-21 0 0,21 0 15,0 0-15,-22 0 0,22 0 0,0 0 16,0 0-16,0 0 16,21-22 15,21 1-31,0 21 0,0-21 0,0 0 16,22 0-16</inkml:trace>
  <inkml:trace contextRef="#ctx0" brushRef="#br1" timeOffset="185386.73">12636 14012 0,'0'22'32,"-21"-1"-32,0-21 0,21 21 0,-21-21 15,0 21-15,21 0 0,-21 0 0,21 1 16,0-1-16,0 0 0,0 0 15,0 0-15,0 0 16,21 1-16,0-22 16,0 0-16,0 0 0,0 0 0,22 0 15,-22 0-15,0 0 0,21-22 0,-20 22 16,-1-21-16,21 21 0,-21-21 16,-21 0-16,21 0 0,-21 0 15,0-1-15,0 1 0,0 0 16,0 0-16,0 0 0,-21 0 0,0-1 15,0 22-15,0-21 0,0 21 0,-1 0 16,1-21-16,0 21 0,0-21 16,0 21-16,0 0 0,-1 0 15,22-21-15,0 0 16,0-1-16,0 1 0,0 0 16,22 0-16</inkml:trace>
  <inkml:trace contextRef="#ctx0" brushRef="#br1" timeOffset="186238.76">14626 11557 0,'21'0'31,"0"-21"-15,-21 0-16,22 21 16,-1-21-16,0 21 0,0 0 15,0 0-15,0 0 16,1 0-16,-22 21 0,21 0 0,0 0 16,-21 21-16,0 1 0,0-22 15,0 21-15,0 1 0,0-1 16,0 0-16,0 1 0,0-1 0,-21 0 0,0 1 15,-1-22-15,1 21 0,-21-21 16,21 0-16,0 22 0,-22-43 0,22 21 16,0 0-16,0-21 0,0 0 15,-1 0-15,1 0 0,0 0 0,0 0 16,21-21 0,0 0-16,0 0 0,0-1 0,0 1 15,0 0-15,0-21 0,0 21 0,21-1 16,0 1-16,-21-21 0,21 21 15,1 0-15,-1-1 0,-21 1 0,21 21 16,0-21-16,0 21 0,0 0 16,1 0-16,-1 21 0,-21 0 15,0 1-15,21-1 0,0 0 16,-21 0-16,0 21 0,0-20 16,21-1-16,-21 0 0,21 0 0,-21 0 15,22 0-15,-1 1 0,-21-1 0,21 0 16,0 0-16,0-21 15,0 0-15,1 0 16,-1 0-16,0 0 16,0 0-16,0-21 0,0 0 0,1 0 15,20 21-15,-21-22 0,21 1 0</inkml:trace>
  <inkml:trace contextRef="#ctx0" brushRef="#br1" timeOffset="186579.25">15473 11811 0,'-127'127'0,"254"-254"0,-127 106 16,0 0-16,21 0 0,-21-1 15,-21 22 1,21 22-16,-21-1 0,-1-21 16,1 21-16,0 0 0,0 0 0,0 0 15,21 1-15,-21-1 0,21 0 16,-22 21-16,22-21 0,-21 1 0,21-1 16,0 0-16,0 0 0,0 0 0,0 0 15,21 1-15,1-1 0,-1-21 0,0 21 16,0-21-16,0 0 0,0 0 15,1 0-15,-1 0 0,0 0 16,0 0-16,0-21 0,0 0 0,-21-1 16,0 1-16,0 0 0,0 0 0,22 0 15,-22-22-15,0 22 0,0-21 0,0 21 16,0 0-16,0-1 0,0 1 16,0 0-16,-22 0 0,1 21 15,0 0-15,0 0 0,0 0 16,0 0-16,-1 21 0,1 0 0,0 0 15,0 1-15,0-1 0,-22 0 0,22 0 16,0 21-16,0-20 0</inkml:trace>
  <inkml:trace contextRef="#ctx0" brushRef="#br1" timeOffset="187050.98">14393 12869 0,'0'-21'0,"0"42"0,-21-42 0,21 0 15,0 0-15,0 0 16,21 21-1,0 0 1,1 0-16,-1 0 0,0 0 16,0 21-16,-21 0 0,0 0 15,0 0-15,0 1 0,0-1 0,0 0 16,0 0-16,0 0 0,0 0 16,0 1-16,0-1 0,0 0 0,0 0 15,0 0-15,0 0 16,0 1-16,0-1 15,0 0 1,0-42 62,0 0-62,21-1-16</inkml:trace>
  <inkml:trace contextRef="#ctx0" brushRef="#br1" timeOffset="187450.75">15028 12742 0,'0'0'15,"21"0"1,1-21-16,-22 42 15,0 1-15,0-1 16,0 0-16,0 0 0,0 0 0,0 0 16,0 1-16,0-1 0,0 0 15,0 0-15,0 0 0,0 0 16,0 1-16,0-1 16,21-21-16,0 0 15,0 0-15,0 0 0,0 0 16,1-21-16,-1-1 15,0 22-15,0-21 0,0 0 0,0 0 16,-21 0-16,0 0 0,0-1 0,0 1 16,0 0-16,0 0 0,0 0 0,-21 0 15,0-1-15,0 1 0,0 21 16,0 0-16,-1 0 0,1 0 0,0 0 16,0 0-16,0 0 0,0 21 15,-1-21-15,1 22 0,0-1 0,21 0 16,-21 21-16,0-21 0,21 1 0,0-1 15,-21 0-15,-1 0 16,1 0-16,21 22 0</inkml:trace>
  <inkml:trace contextRef="#ctx0" brushRef="#br1" timeOffset="187970.57">14690 13928 0,'0'0'0,"0"21"16,21-21-1,0-21 1,0 21-16,0 0 0,0-21 16,1 21-16,-1 0 15,0 0-15,0 0 16,-21 21-1,0 0-15,0 0 16,-21-21-16,21 21 16,-21-21-16,0 0 0,-1 21 0,1-21 15,0 22-15,0-22 16,21 21 0,-21-21-16,21 21 15,21-21 1,0 0-16,-21 21 0,21-21 15,0 0-15,1 21 0,-1-21 0,0 21 16,0-21-16,0 22 0,0-22 16,1 21-16,-1-21 0,-21 21 15,0 0-15,0 0 16,-21-21 0,-1 21-16,1-21 0,0 0 0,0 22 15,0-22-15,0 0 0,-1 0 16,1 0-16,0 0 0,0 0 15,21-22 17,0 1-32,21 21 0,0-21 0</inkml:trace>
  <inkml:trace contextRef="#ctx0" brushRef="#br1" timeOffset="188346.87">15430 13907 0,'-21'0'32,"0"21"-17,0-21-15,21 21 0,-21 0 0,0-21 16,21 21-16,0 0 0,0 1 16,-22-1-16,22 0 0,0 0 15,0 0-15,0 0 0,22 1 16,-1-22-16,0 0 15,0 0-15,0 0 16,0 0-16,1 0 0,-1 0 0,0 0 16,0-22-16,0 22 0,0-21 0,-21 0 15,22 0-15,-22 0 0,0 0 16,0-1-16,0 1 0,0 0 16,0 0-16,0 0 0,0 0 0,-22 21 15,1-22-15,21 1 0,-21 21 16,0 0-16,0 0 0,0 0 0,-1 0 15,1 0-15,0 0 0,0 0 0,0 0 16,0 0-16,-1 0 16,1 0-16,21 21 0</inkml:trace>
  <inkml:trace contextRef="#ctx0" brushRef="#br1" timeOffset="194103.01">16954 12658 0,'0'0'0,"0"-64"16,0 43-16,0 0 0,0 0 15,0 0-15,0-1 0,0 1 16,0 0-16,0 0 16,0 42 46,0 0-62,0 0 16,0 1-16,0-1 0,0 21 0,0-21 15,0 0-15,0 1 0,0 20 16,0-21-16,0 21 0,0 1 16,0-22-16,0 21 0,0 1 0,0-1 15,22 0-15,-22 1 0,0-22 0,21 21 16,-21 0-16,0-20 0,0 20 0,0-21 16,0 0-16,0 22 0,0-22 0,0 0 15,0 0-15,0 0 16,21 0-16,0 1 15,0-22 1,0 0-16,1 0 0,-1 0 16,0-22-16,21 1 15,-21 21-15,1-21 0,20 0 0,0 0 16,1 0-16,-1-22 0,21 22 16,1-21-16,-1-1 0,1 1 0,-1 0 15,22-1-15,21 1 0,-21 0 0,20-22 16,1 22-16,0 21 0,0-22 0,-21 1 15,-1 21-15,1 0 0,-22-22 0,1 22 16,-1 21-16,-20-21 0,-1 0 16,-21 21-16,0-21 0,1 21 0,-22-21 15,0-1 1,0 1 15,0 42 157,-22-21-110,22 22-78,-21-22 15,0 0-15,0 0 16,0 0 0,0 0-16,-1 0 0,1 0 15</inkml:trace>
  <inkml:trace contextRef="#ctx0" brushRef="#br1" timeOffset="199267.57">1905 13737 0,'0'0'0,"0"21"15,0 1-15,0-1 16,0 0 0,21-21 15,0 0-16,22-21-15,-22 21 0,0-21 16,21-1-16,-21 1 16,22 0-16,-1 0 0,22 0 0,-22 0 15,0-22-15,1 22 0,20 0 0,-21-21 16,1 20-16,-1 1 0,0 0 16,1 0-16,-1 0 0,-21 0 0,22-1 15,-22 22-15,0-21 0,0 21 16,-21-21-16,21 21 15,-21 21 32,-21-21-47,21 21 16,-21 1-16,0-22 0,0 21 16,-1 0-16,1 0 0,0 21 0</inkml:trace>
  <inkml:trace contextRef="#ctx0" brushRef="#br1" timeOffset="199807.26">1778 14838 0,'0'0'0,"21"0"31,-21-21-15,21 21-16,0 0 0,1-21 15,-1-1-15,0 22 0,21-21 16,-21 0-16,22 0 0,-1 0 0,-21 0 16,43-1-16,-22 1 0,0 0 0,22 0 15,-22-21-15,22 20 0,-22-20 16,22 21-16,-22 0 0,21 0 0,-20-1 15,-1 1-15,0 0 0,-20 0 16,-1 0-16,21 21 0,-21 0 16,-21-21-16,21 21 0,-21 21 47,0 0-32,0 0-15,-21 0 16,21 0-16,-21-21 0,0 22 15,21-1-15</inkml:trace>
  <inkml:trace contextRef="#ctx0" brushRef="#br1" timeOffset="200719.26">1905 16044 0,'-21'22'0,"0"-22"16,21 21-1,-22-21-15,1 0 16,0 0 15,21 21-31,21-21 78,0-21-78,1 0 16,-1-1-16,21 22 0,-21-21 0,0 0 16,22 0-16,-22 0 0,21 0 15,1-1-15,-1 1 0,0 0 16,1 0-16,20-21 0,-21 20 0,1 1 0,20 0 15,-20 0-15,-1 0 16,21 0-16,-20 21 0,-1-22 0,-21 1 16,22 0-16,-1 21 0,-21-21 0,0 21 15,0 0-15,1 0 0,-22-21 16,21 21 93,-21-21 1,0-1-110</inkml:trace>
  <inkml:trace contextRef="#ctx0" brushRef="#br1" timeOffset="201539.15">7154 13441 0,'0'0'0,"0"21"0,21-21 62,1-21-62,-1 0 0,0 21 0,0-21 16,21-1-16,1 1 0,-22 21 15,21-21-15,22 0 0,-22 0 0,0 0 16,22-22-16,-22 22 0,22 0 0,-22 0 16,22 0-16,-22-1 0,0 1 0,1 0 15,-22 0-15,21 0 0,-21 21 16,0 0-16,1-21 0,-1 21 15,-21 21 64,0 0-79,0 0 15,-21 0-15,21 0 0,-22 1 16</inkml:trace>
  <inkml:trace contextRef="#ctx0" brushRef="#br1" timeOffset="202036.05">7239 14393 0,'0'0'0,"-21"0"16,21-21 15,0 0-15,21 0-16,0 21 0,0-21 15,0 0-15,22 21 0,-1-22 0,-21 1 16,22 0-16,-1 0 0,21 0 0,-20 0 16,20-1-16,-20 1 0,20 0 0,1 0 15,-22 0-15,21 0 0,-20 21 16,-1-22-16,0 1 0,1 21 0,-1-21 16,-21 21-16,0 0 0,22-21 0,-22 21 15,0 0-15,0 0 16,-21-21-16,21 21 0,-21 21 62,0 0-46,0 0 0,0 0-16,0 1 0,-21-22 15,21 21-15,-21 0 0</inkml:trace>
  <inkml:trace contextRef="#ctx0" brushRef="#br1" timeOffset="202662.69">7239 15388 0,'-21'21'0,"42"-42"0,-42 64 0,0-22 15,-1-21 1,44 0 31,-1 0-47,0-21 0,0 21 15,-21-22-15,42 1 0,-20 21 0,-1-21 16,21 0-16,-21 0 0,22 21 0,-22-21 16,21-1-16,0 1 0,1 0 0,-1 0 15,0 0-15,1 0 16,-1-1-16,0 1 0,-20 0 0,20 21 0,-21-21 15,0 0-15,0 21 0,1-21 16,-1 21-16,0 0 0,0-22 0,-21 1 16,0 0-1,-21 21 142,0 0-142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A6C5-183A-4A66-BFCC-A28E4695D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4EEEA-B19D-4BB4-937A-82AFB7B42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05B0-B696-4479-BEBD-BD11C0F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07E4-49FD-4789-8A3B-E3EA40A8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EF23-E63C-4433-96D4-4BAA2D67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6648-FEA3-4273-A795-5327F739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C3EA-E0DA-4746-852E-2CF797EA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1276-54FA-4E2E-A1CE-C2F79683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6F49-D1C4-4704-9F20-59C9473B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0596-988C-4EF6-AE92-16D5D15D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124F-E869-436C-8AA8-8DC5E74E4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C342D-323C-4343-BD3C-6C213477C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7F32-3896-4AFE-8262-C801CDDB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975B-8FAA-426D-84D7-A606441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3C05-B3E8-4DFA-AE44-7DE02508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3D22-0A9A-4C19-9FD2-A254E07D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A79-8043-4869-8D92-5404B736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97A7-8DE4-4B05-AE02-DB487D90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8E38-9FE4-4B73-81E9-2797367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F956-5A81-40F7-9CB4-76AFFCB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1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23B0-6D77-435D-867D-517A3ADF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13FC-8D27-46B6-B081-ED3C0DAC9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099C-B59B-4785-ACBF-E4B0914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1AC8-4E50-4AE1-AC32-C955D535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A8FA-62B3-4A25-B3C6-E6D55F2B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BF8B-E95A-4D01-B05C-D817BD24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8D9B-896E-44BA-B5DD-F3B6DE062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7CEA1-97DE-4649-8C2D-C3F5755D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AABD3-1CAD-46BE-B0B1-E891C9B3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D640A-C09D-408F-8F75-F675F776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BA105-B4BC-4E02-8F33-FB253E98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6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3FE6-87C7-4E4F-9F51-E1548C13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796D-F840-4B19-AF8C-E7BBF06A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40D3D-BECB-4FC8-A340-F287040F6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E345A-AC6C-43DD-92DD-F9FF0C92D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DE6C5-A8FF-4017-AA8D-FCE68B89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919CE-27C5-4AB4-8220-F8C344AB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513DA-6627-4AA5-8036-736268C7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D4B18-CDF9-4CFB-AD8D-F441999C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4FB9-5ABF-4F1B-8A22-2D8BE1D2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F1A33-309E-40B9-A650-208FF8A8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3D777-48AC-4F3E-8A02-C95EFF67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2F7B-7C99-4977-96FE-0DEF850A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9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BFBCC-5135-406F-A119-EADC9839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8E3C7-A09B-4C48-94C4-B1221E4B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EC4F9-53B2-4F94-98D9-FD06DD12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7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B441-1647-4275-854E-78C28FD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7711-7912-4922-A22E-F6569958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65997-466F-470D-B702-E9443872B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F735B-1BD3-4B5E-8619-BAA830FD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58BE3-FE65-4B5D-86EC-2645135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F06D-E378-447C-AE72-211CAB80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BB96-C28E-4390-B205-ED5EF753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7A355-BA37-4B56-AFDB-140A04E47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9CA5-60DE-4BE6-A66C-D9B7979A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4709-9BA8-4B0A-BA3F-3282B642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A2D97-B57D-47F7-A217-6AF4541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D6A2-3424-4882-80A7-EA2F922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74477-AFAF-4C84-9484-79E33657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7A01-9DF2-47EA-B23A-261CBE3D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8529-B041-4B9A-B697-79E3F0493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35DA-A2AB-4297-9EBE-B9656C7BE480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24F4-7DB5-4627-8B66-B68EB37C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AF84-9D77-4154-994F-925B79646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1753-6FE1-4576-8E21-A0FE1A28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A8-8B37-423C-A7E7-C5FB754EC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2CEF-ABF0-42FB-BB0F-76232FD6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A8-8B37-423C-A7E7-C5FB754EC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2CEF-ABF0-42FB-BB0F-76232FD6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592D28-908F-47C9-8C4A-832DEE430101}"/>
                  </a:ext>
                </a:extLst>
              </p14:cNvPr>
              <p14:cNvContentPartPr/>
              <p14:nvPr/>
            </p14:nvContentPartPr>
            <p14:xfrm>
              <a:off x="129600" y="182880"/>
              <a:ext cx="910620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592D28-908F-47C9-8C4A-832DEE430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73520"/>
                <a:ext cx="912492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1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A8-8B37-423C-A7E7-C5FB754EC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2CEF-ABF0-42FB-BB0F-76232FD6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038B81-892C-4221-B175-0671703FB2E2}"/>
                  </a:ext>
                </a:extLst>
              </p14:cNvPr>
              <p14:cNvContentPartPr/>
              <p14:nvPr/>
            </p14:nvContentPartPr>
            <p14:xfrm>
              <a:off x="0" y="388800"/>
              <a:ext cx="1218456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038B81-892C-4221-B175-0671703FB2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9440"/>
                <a:ext cx="1220328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22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A8-8B37-423C-A7E7-C5FB754EC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2CEF-ABF0-42FB-BB0F-76232FD6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F093D7-6B53-476B-BB25-B4E322239210}"/>
                  </a:ext>
                </a:extLst>
              </p14:cNvPr>
              <p14:cNvContentPartPr/>
              <p14:nvPr/>
            </p14:nvContentPartPr>
            <p14:xfrm>
              <a:off x="0" y="396360"/>
              <a:ext cx="11483640" cy="445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F093D7-6B53-476B-BB25-B4E3222392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87000"/>
                <a:ext cx="11502360" cy="44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FAB182-110F-4030-91BA-49A4FCFDF027}"/>
                  </a:ext>
                </a:extLst>
              </p14:cNvPr>
              <p14:cNvContentPartPr/>
              <p14:nvPr/>
            </p14:nvContentPartPr>
            <p14:xfrm>
              <a:off x="373320" y="2811960"/>
              <a:ext cx="4450320" cy="256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FAB182-110F-4030-91BA-49A4FCFDF0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60" y="2802600"/>
                <a:ext cx="446904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11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A8-8B37-423C-A7E7-C5FB754EC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2CEF-ABF0-42FB-BB0F-76232FD6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56012-7DAB-4AF6-989C-69F1BA293D13}"/>
              </a:ext>
            </a:extLst>
          </p:cNvPr>
          <p:cNvSpPr txBox="1"/>
          <p:nvPr/>
        </p:nvSpPr>
        <p:spPr>
          <a:xfrm>
            <a:off x="414670" y="1582341"/>
            <a:ext cx="87319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(20.89);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 count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23A5C4-17A6-4C85-AB25-B88DDB734E39}"/>
                  </a:ext>
                </a:extLst>
              </p14:cNvPr>
              <p14:cNvContentPartPr/>
              <p14:nvPr/>
            </p14:nvContentPartPr>
            <p14:xfrm>
              <a:off x="723960" y="1501200"/>
              <a:ext cx="10607400" cy="470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23A5C4-17A6-4C85-AB25-B88DDB734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491840"/>
                <a:ext cx="1062612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70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A8-8B37-423C-A7E7-C5FB754EC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2CEF-ABF0-42FB-BB0F-76232FD6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A1B739-9B6F-4E0D-B9B1-B0C3E3A2EFE7}"/>
                  </a:ext>
                </a:extLst>
              </p14:cNvPr>
              <p14:cNvContentPartPr/>
              <p14:nvPr/>
            </p14:nvContentPartPr>
            <p14:xfrm>
              <a:off x="342720" y="868680"/>
              <a:ext cx="8161560" cy="40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A1B739-9B6F-4E0D-B9B1-B0C3E3A2E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859320"/>
                <a:ext cx="818028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19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1A8-8B37-423C-A7E7-C5FB754EC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2CEF-ABF0-42FB-BB0F-76232FD60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5E41BA-28E7-4AD0-A934-B75E27D0A477}"/>
                  </a:ext>
                </a:extLst>
              </p14:cNvPr>
              <p14:cNvContentPartPr/>
              <p14:nvPr/>
            </p14:nvContentPartPr>
            <p14:xfrm>
              <a:off x="327600" y="434520"/>
              <a:ext cx="10927440" cy="593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5E41BA-28E7-4AD0-A934-B75E27D0A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425160"/>
                <a:ext cx="10946160" cy="59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54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2020-12-15T02:06:25Z</dcterms:created>
  <dcterms:modified xsi:type="dcterms:W3CDTF">2020-12-15T03:01:36Z</dcterms:modified>
</cp:coreProperties>
</file>