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2:26:34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2371 0,'0'-21'15,"0"42"48,0 0-63,0 0 0,0 0 15,0 0-15,0 1 0,0-1 0,0 21 16,0-21-16,0 22 0,0-22 16,0 21-16,0 0 0,0 1 0,0-1 15,0-21-15,0 22 0,0-1 0,0 21 16,0-20-16,-21-1 0,21 22 15,0-22-15,-21 21 0,21 1 0,0-1 16,0 1-16,-21-1 0,21 22 16,-22-21-16,22-1 0,-21 1 0,21-1 15,0 1-15,0 20 0,-21-20 16,21 20-16,-21 1 0,21-21 16,0 20-16,0 1 0,-21-22 0,21 22 15,-21 0-15,21-1 0,-22 1 0,22 0 16,0-1-16,0 1 0,0 0 15,0-22-15,0 22 0,0 0 0,0-1 16,0 1-16,0 0 0,0-22 16,22 22-16,-22-1 0,21-20 0,0 21 15,-21-1-15,0-20 0,21 20 0,0 1 16,-21-21-16,21 20 0,-21 1 16,0 0-16,22-1 0,-22-20 0,0 20 15,0-20-15,0 21 0,21-1 16,-21 1-16,0 0 0,0-1 15,0-20-15,21 20 0,-21-20 0,0 21 16,0-22-16,0 1 0,0-1 0,0 1 16,0-1-16,0-21 0,0 22 15,0-22-15,0 1 0,0-22 0,0 0 16,0 0-16,0 0 0,0-42 31,0 0-31,0 0 0,0-22 16,0 1-16,0 0 0,0-1 0,0-20 0,0-22 15,0 22-15</inkml:trace>
  <inkml:trace contextRef="#ctx0" brushRef="#br0" timeOffset="2484.28">2688 2371 0,'-21'0'0,"0"0"15,21-21 1,0-1 0,0 1 15,-21 21-15,21-21-1,-22 21-15,22-21 31,22 21 16,-1 0-31,0 0-16,0 0 16,0 0-16,22 0 0,-22 0 0,0 0 15,0 0-15,21 0 0,-20 0 16,20 0-16,0 0 0,-21 0 0,22 0 15,-1-21-15,0 21 0,22 0 16,-22 0-16,22 0 0,-1 0 0,1 0 16,-1 0-16,22 0 0,-22 0 0,22 0 15,-21-21-15,20 21 0,-20 0 16,20 0-16,1 0 0,0 0 0,-1 0 16,22 0-16,-21-22 0,21 22 0,-22 0 15,1 0-15,21 0 0,-21 0 16,-1-21-16,1 21 0,0 0 0,-1 0 15,1 0-15,0-21 0,-1 21 0,-20 0 16,20 0-16,1-21 0,0 21 16,-1 0-16,-20 0 0,21 0 15,-22-21-15,22 21 0,-22 0 0,22 0 16,0 0-16,-22 0 0,22-21 0,-1 21 16,1 0-16,0 0 0,-1 0 15,-20 0-15,21-22 0,-22 22 0,22 0 16,-22 0-16,1 0 0,20 0 0,-20 0 15,-1 0-15,22-21 0,-21 21 0,-1 0 16,1 0-16,20 0 0,-20 0 16,-22 0-16,22 0 0,-1 0 15,-21 0-15,1 0 0,20 0 0,-20-21 16,-1 21-16,0 0 0,1 0 16,-1 0-16,0 0 0,1 0 0,-22 0 15,21 0-15,-21 0 0,0 0 0,1 0 16,-1 0-16,0 0 0,0 0 31,-21 21 0,0 0-15,0 1-16,0-1 0,-21 0 16,21 0-16,0 0 15,0 0-15,-21 1 0,21 20 0,-21-21 16,21 0-16,0 22 0,0-1 0,-22 0 15,22 1-15,0-1 0,0 0 16,0 1-16,0-1 0,0 0 0,0 22 16,0-22-16,0 0 0,0 22 0,0-22 15,0 1-15,0 20 0,0 1 0,0-1 16,0 1-16,0-1 0,0 1 16,0-1-16,-21 1 0,21-1 0,0 1 15,0-1-15,0 1 0,0-1 0,0 22 16,0-22-16,0 22 0,0-22 0,0 22 15,0-21-15,0-1 16,0 22-16,0-22 0,0 1 0,0 20 16,0-20-16,0 21 0,0-22 0,0 22 15,-21-22-15,21 22 0,0-22 0,0 1 16,-21-1-16,21 22 0,0-21 0,0-1 16,0 1-16,0-1 0,-21 1 15,21 20-15,0-20 0,-21-22 0,21 22 16,0-1-16,0 1 0,0-22 0,0 21 15,0-20-15,0 20 0,0 1 0,0-22 16,0 22-16,0-22 0,0 21 0,0-20 16,0 20-16,0-20 0,-22-1 15,22 21-15,0-20 0,0-1 16,-21 0-16,21 1 0,0-22 0,0 21 16,0 1-16,0-1 0,0 0 0,0 1 15,-21-1-15,21-21 0,0 21 16,0 1-16,0-22 0,0 21 0,0-21 15,0 1-15,0-1 0,0 0 0,-21 0 16,21 0-16,0 0 0,0 1 16,-21-22 77,0 0-77,-1 0 0,1 0-1,0 0-15,0 0 0,0 0 16,0 0-16,-1 0 0,1 0 16,0 0-16,-21 0 0,21 0 0,-22 0 15,22 0-15,-21 0 0,-1 0 0,1 0 16,0 0-16,-1 0 0,1 0 15,0 0-15,-1 0 0,1 0 0,0 0 0,-1 0 16,22 0-16,-21 0 16,-22 0-16,22 0 0,0 0 0,-22 0 15,1 0-15,-22 0 0,22 0 0,-22 0 16,0 0-16,-21 0 0,1 0 0,-1 0 16,0 0-16,21 0 0,-21 0 0,22 0 15,-1 0-15,0 0 0,1 0 16,-1 0-16,0 0 0,1 0 0,-1 0 15,0 0-15,1 0 0,-1 0 0,0 0 16,1 21-16,-1-21 0,0 0 0,1 0 16,-22 21-16,21-21 0,-21 21 15,22-21-15,-22 0 0,21 0 0,22 21 16,-22-21-16,22 0 0,-1 0 16,1 21-16,-1-21 0,22 0 0,-22 0 15,1 22-15,20-22 0,-20 0 16,-1 0-16,22 0 0,-21 21 0,-1-21 15,22 0-15,-22 0 0,1 0 0,20 0 16,1 21-16,0-21 0,-1 0 16,1 0-16,21 0 0,0 0 0,0 0 15,-1 0-15,1 0 0,0 0 0,0 0 16,0 0-16,0 0 0,-1 0 0,1 0 16,0 0-16,0 0 0,0 0 15,0 0-15,-1 0 0,1 21 0,0-21 16,0 0-16,0 0 15,0 0 1,-1 0-16,1 0 0,0 0 16,0 0-16,0 0 15,0 0-15,-1 0 16,1 0-16,0 0 0,0 0 16,0 0-16,0 0 0,-1 0 15,1 0-15,21-21 0,-21 21 16,21-21-16</inkml:trace>
  <inkml:trace contextRef="#ctx0" brushRef="#br0" timeOffset="3924.93">4530 550 0,'0'0'16,"0"-42"-16,0 21 15,0 0 1,-22 21 0,1 21 15,21 0-31,-21-21 0,21 21 0,-21 22 15,21-22-15,0 0 0,-21 21 0,0-21 16,21 22-16,0-1 0,-22 0 16,22 1-16,-21-1 0,0 0 0,21 1 15,-21-1-15,0 0 0,21 1 0,-21-1 16,-1 0-16,22 1 0,-21-22 16,21 0-16,0 21 0,-21-20 0,21-1 15,-21 0-15,21 0 0,0 0 16,0 0-16,-21-21 15,21 22 1,0-44 0,0 1-16,0 0 15,0 0-15,21 0 0,-21 0 16,0-22-16,0 22 0,21-21 0,0-1 16,-21-20-16,21 21 0,1-22 0,-22 1 15,21 20-15,0-20 0,0 20 16,0 1-16,0-21 0,1 20 0,-1 22 15,-21-21-15,21 21 0,0-22 16,-21 22-16,0 0 0,21 0 0,-21 0 16,21 21-16,-21-22 0,22 22 0,-1 0 31,0 22-15,0-1-16,-21 0 15,21 21-15,-21-21 0,21 22 16,1-22-16,-22 21 0,21 1 0,-21-1 15,21 0-15,-21 1 0,21-1 0,-21 0 16,0 1-16,0-1 0,0-21 16,0 21-16,0 1 0,0-22 0,0 21 15,0-21-15,0 22 0,0-22 0,0 0 16,0 0-16,0 0 0,0 1 16,0-1-16,0 0 15,0-42 48,0 0-63,-21 21 15,21-22-15,0 1 0</inkml:trace>
  <inkml:trace contextRef="#ctx0" brushRef="#br0" timeOffset="4256.72">4212 1122 0,'0'0'0,"21"0"47,0 0-47,1 0 0,-1-21 0,0 21 15,0 0-15,21 0 0,-20-21 0,20 21 16,-21-22-16,0 22 0,22 0 16,-22 0-16,0 0 0,0 0 0,0 0 15,0-21-15,1 21 0</inkml:trace>
  <inkml:trace contextRef="#ctx0" brushRef="#br0" timeOffset="7995.64">2773 3112 0,'-21'-22'15,"21"1"1,-22 21-16,22-21 0,-21 21 0,21-21 16,-21 21-16,21-21 15,21 21 17,0 0-32,1 0 0,-1 21 15,0 0-15,0 0 0,0 0 16,0 1-16,-21 20 0,22-21 15,-1 21-15,-21-20 0,0 20 0,0-21 16,21 21-16,-21-20 0,21-1 16,-21 0-16,0 0 0,0 0 0,0 0 15,0 1-15,0-1 0,21-21 32,-21-21-17,21 21 1,-21-22-16,0 1 15</inkml:trace>
  <inkml:trace contextRef="#ctx0" brushRef="#br0" timeOffset="8257.49">3090 2963 0,'0'22'31,"-21"-22"-31,21 21 0,-21 0 0,21 0 16,0 0-16,0 22 0,-21-22 16,21 21-16,-21-21 0,21 22 0,-22-22 15,22 0-15,0 21 0,0-21 16,0 1-16,-21-1 0,21 0 16,0 0-16,0 0 0,0 0 0,0 1 15,21-44 16</inkml:trace>
  <inkml:trace contextRef="#ctx0" brushRef="#br0" timeOffset="8724.74">3238 3133 0,'0'0'0,"0"21"32,-21-21-32,21 21 0,0 0 0,-21 0 15,21 1-15,-21-1 0,21 0 16,-21 0-16,21 0 0,0 0 0,0 1 16,0-1-16,0 0 0,-21 0 0,21 0 15,0 0-15,0 1 0,0-1 16,0 0-1,21-21-15,0 0 16,0 0-16,0 0 16,0 0-16,1 0 0,-1-21 0,0 0 15,0 21-15,0-22 0,-21 1 0,21 21 16,1-21-16,-1 0 0,-21 0 16,0-22-16,0 22 0,0 0 0,0 0 15,0 0-15,0-22 0,0 22 0,0 0 16,-21 0-16,-1 21 15,1 0-15,0 0 0,0 0 16,0 0-16,0 0 16,-1 21-16,1-21 0,21 21 0,-21 0 15,21 1-15,0-1 0,0 0 16,0 0 0,0 0-16,21-21 15,0 0-15,1 0 0</inkml:trace>
  <inkml:trace contextRef="#ctx0" brushRef="#br0" timeOffset="8992.6">3641 3260 0,'0'21'16,"0"0"-16,0 0 15,0 0-15,0 1 0,0-1 16,0 0-16,0 0 16,0 0-16,0 0 0,-22 1 15,22-1-15,0 0 16,0-42 31,0 0-32</inkml:trace>
  <inkml:trace contextRef="#ctx0" brushRef="#br0" timeOffset="9192.46">3641 3090 0,'-22'0'31,"1"0"-31,21 22 31,0-1 0,21-21-31,1 21 0,-1-21 16,0 21-16</inkml:trace>
  <inkml:trace contextRef="#ctx0" brushRef="#br0" timeOffset="9809.27">4212 3408 0,'0'0'0,"21"-21"15,-21 0-15,0-1 0,0 1 16,0 0-1,-21 0 1,0 21-16,0 0 0,0 0 16,-1 0-16,1 0 15,0 21-15,0 0 0,21 0 16,-21-21-16,0 22 0,-1-1 0,22 0 16,0 21-16,-21-21 0,21 1 0,0-1 15,0 0-15,0 0 16,0 0-16,0 0 0,21 1 15,1-22 1,-1 0-16,0 0 0,0 0 0,0 0 16,0 0-16,1-22 15,-1 1-15,0 21 0,0-21 0,0 0 16,-21 0-16,21 0 0,1-1 0,-22-20 16,0 21-16,21-21 0,-21-1 15,21 22-15,-21-21 0,0-1 0,21 1 16,-21 21-16,0-21 0,0 20 0,0-20 15,0 21-15,0 0 0,0 0 16,-21-1-16,0 22 16,0 22-1,21-1-15,-22 0 16,22 21-16,0-21 0,0 22 16,0-22-16,0 21 0,0 1 0,0-1 15,0 0-15,0-21 0,0 22 0,0-22 16,0 21-16,22-21 0,-22 1 15,21-1-15,-21 0 0,21 0 16,0-21-16,-21 21 0,21-21 16,0 0-16,1 0 15,-1 0-15,0 0 0,0 0 0,0-21 16</inkml:trace>
  <inkml:trace contextRef="#ctx0" brushRef="#br0" timeOffset="11424.36">5228 3450 0,'0'-21'0,"0"0"16,21 21-16,0-21 0,-21 0 16,0-1-16,22 1 0,-22 0 0,21 0 15,-21 0-15,0 0 0,0-1 16,0 1-16,0 0 0,0 0 16,-21 21-1,-1 0-15,1 21 16,0 0-16,0 0 0,0 1 0,0-1 15,-1 0-15,1 21 0,0-21 16,0 1-16,21 20 0,0-21 0,-21 0 16,21 0-16,0 1 0,0-1 0,0 0 15,0 0-15,21-21 32,0 0-32,0 0 0,0 0 15,1 0-15,-1-21 0,0 21 16,0-21-16,0 21 0,-21-21 15,21-1-15,1 1 0,-1 0 0,0 0 16,-21 0-16,21-22 0,-21 22 0,21 0 16,-21 0-16,0 0 0,0 0 15,0 42 17,0 0-32,0 0 0,0 0 0,0 0 15,0 1-15,0-1 0,0 0 16,0 0-16,0 0 0,0 0 15,0 1-15,0-1 0,21-21 16,1 21-16,-1-21 0,0 0 0,0 0 16,0 0-16,0 0 0,1 0 15,20 0-15,-21 0 0,21 0 0,-20 0 16,20 0-16,-21-21 0,0 0 0,22 21 16,-22-22-16,0 1 0,0 0 15,0 0-15,-21 0 0,0 0 0,21-22 16,-21 22-16,0 0 0,0 0 15,0 0-15,0-1 0,-21 22 16,21-21-16,-21 21 0,0 0 16,0 0-16,0 0 0,-1 21 0,1-21 15,0 22-15,-21-1 0,21 0 0,-1 0 16,22 0-16,-21 0 0,21 1 16,-21-1-16,21 0 0,0 0 0,0 0 15,0 0-15,0 1 0,21-22 16,0 21-16,1-21 15,-1 0-15,0 0 0,0 0 16,0 0-16,0 0 0,1 0 0,-1-21 16,0-1-16,0 22 0,0-21 15,0 0-15,-21 0 0,22 0 0,-1 0 16,0-1-16,-21-20 0,0 0 16,21 21-16,0-22 0,-21 22 0,21-21 15,-21 21-15,0-22 0,0 22 16,0 0-16,0 0 0,0 0 0,-21 42 47,21 0-47,-21 0 0,0 0 15,21 0-15,0 22 0,0-22 0,-21 21 16,21 1-16,0-22 0,0 21 0,0-21 16,0 22-16,0-22 0,0 0 15,0 0-15,0 0 0,21 0 0,0 1 16,0-1-16,0-21 0,1 21 15,-1-21-15,0 0 0,0 0 0,0 0 16,0 0-16,1 0 0,-1 0 16,0 0-16,0 0 0,0 0 0,22-21 15,-22 0-15,0 21 0,0-22 0,0 1 16,0 0-16,1 0 0,-22 0 16,0 0-16,0-22 0,0 22 0,0 0 15,0 0-15,0 0 0,-22 21 31,1 0-31,0 0 0,0 0 0,21 21 16,-21 0-16,0 0 0,-1 0 0,1 0 16,21 1-16,0-1 0,-21-21 15,21 21-15,0 0 0,-21 0 16,21 0-16,0 1 0,21-1 16,0-21-16,0 0 15,1 0-15,-1 0 16,0 0-16,0 0 0,0 0 15,-21-21-15,21 21 0,1-22 0,-1 1 16,-21 0-16,21 0 0,0 0 0,0 0 16,-21-22-16,21 1 0,1 21 15,-22-22-15,21 1 0,-21 0 0,21 21 16,-21-22-16,0 1 0,0 21 0,0-22 16,21 22-16,-21 0 0,0 0 15,-21 42 16,21 0-31,0 0 16,-21 22-16,0-22 0,21 0 16,-22 21-16,22-20 0,0 20 0,0 0 15,0-21-15,0 22 0,0-22 0,0 21 16,0-21-16,0 1 0,0 20 0,0-21 16,0 0-1,0 0-15,0 1 0,22-1 16,-1-21-16,0 0 15,0 0 1,0 0-16,0 0 16,1-21-16,-1-1 0,0 1 15,0 21-15,0-21 0</inkml:trace>
  <inkml:trace contextRef="#ctx0" brushRef="#br0" timeOffset="11731.7">7133 2985 0,'-21'0'16,"21"21"-16,0 0 0,0 0 15,-21 0-15,21 0 0,-21 1 0,21-1 16,-22 21-16,22-21 0,0 0 15,0 22-15,0-22 0,0 0 0,0 0 16,0 0-16,0 1 0,0-1 0,0 0 16,0 0-16,0 0 15,22 0-15,-1-21 16,0 0 0,0 0-16,0 0 0,0 0 15,1 0-15,-1 0 16</inkml:trace>
  <inkml:trace contextRef="#ctx0" brushRef="#br0" timeOffset="12036.52">7599 2963 0,'0'0'0,"21"0"0,0 0 15,0 0 1,-21 22-16,21-22 0,1 21 0,-22 0 16,21 0-16,-21 0 0,21 0 15,-21 1-15,0-1 0,0 0 0,0 0 16,0 0-16,0 0 0,0 22 16,0-22-16,0 0 0,0 0 0,0 0 15,0 1-15,-21-1 0,21 0 0,-21 0 16,21 0-16,-22-21 15,1 21-15,0-21 16,0 22-16,0-1 0,0-21 16,-1 0-16</inkml:trace>
  <inkml:trace contextRef="#ctx0" brushRef="#br0" timeOffset="12705.7">2900 4403 0,'0'-21'16,"0"-1"-16,0 1 15,0 42 17,21 1-32,0-1 0,0 0 15,0 0-15,-21 0 0,22 0 16,-22 22-16,21-22 0,-21 0 0,0 0 15,0 22-15,0-22 0,0 0 0,0 0 16,0 0-16,0 0 16,0 1-16,0-1 15,0-42 17,0-1-32</inkml:trace>
  <inkml:trace contextRef="#ctx0" brushRef="#br0" timeOffset="12968.09">3260 4212 0,'0'0'0,"-22"21"31,1 1-31,0-1 16,21 0-16,-21 21 0,0-21 15,21 1-15,0 20 0,-21-21 0,-1 0 16,22 22-16,-21-22 0,21 0 16,-21 0-16,21 0 0,0 0 0,0 1 15,0-1 1</inkml:trace>
  <inkml:trace contextRef="#ctx0" brushRef="#br0" timeOffset="13391.83">3408 4360 0,'0'22'31,"0"-1"-31,-21 0 16,-1 0-16,22 0 15,0 0-15,0 1 0,0-1 0,0 0 16,0 0-16,0 0 0,0 0 0,0 1 16,0-1-16,0 0 15,22 0-15,-1-21 0,0 0 16,0 0-16,0 0 0,0 0 16,1 0-16,-1 0 15,0 0-15,0 0 0,-21-21 0,21 0 16,0 21-16,1-21 0,-22-1 0,0 1 15,0 0-15,0 0 0,0 0 16,0 0-16,0-1 0,0 1 0,0 0 16,0 0-16,0 0 0,-22 21 0,1 0 15,0 0-15,0 0 0,0 0 16,0 0-16,-1 0 0,1 0 0,0 0 16,0 21-16,0-21 0,0 21 0,21 0 15,-22-21 1,22 21-16,0 1 0,22-1 31,-1-21-31</inkml:trace>
  <inkml:trace contextRef="#ctx0" brushRef="#br0" timeOffset="13631.82">3916 4445 0,'0'0'16,"21"0"-1,-21 21-15,0 0 16,0 1-16,0-1 16,0 0-16,0 0 0,0 0 15,0 0-15,-21-21 0,21 22 0,0-1 16,-21-21-16,21 21 0,0 0 16,0-42 30</inkml:trace>
  <inkml:trace contextRef="#ctx0" brushRef="#br0" timeOffset="13794.7">3895 4318 0,'0'-21'0,"0"42"0,0-63 15,21 63 32,0-21-47,-21 21 16,21-21-16,0 21 15</inkml:trace>
  <inkml:trace contextRef="#ctx0" brushRef="#br0" timeOffset="14356.37">4530 4551 0,'0'-21'0,"0"0"0,-22 21 16,22-22-16,-21 22 0,0-21 16,21 0-16,-21 21 0,0-21 0,0 21 15,-1 0-15,1 0 16,0 0-16,0 21 15,0-21-15,21 21 0,0 0 16,-21 1-16,21-1 0,-22 0 16,22 0-16,-21 21 0,21-20 0,0-1 15,0 0-15,0 0 16,0 0-16,0 0 0,0 1 16,21-22-1,1 0-15,-1 0 16,0-22-16,0 1 0,0 0 15,0 0-15,1 21 0,-1-21 0,0 0 16,0-22-16,0 22 0,0 0 16,1-21-16,-1 20 0,0-20 15,0 0-15,0-1 0,0 1 0,1-21 16,-22 20-16,0 1 0,21 21 0,-21-22 16,0 22-16,0 0 0,-21 42 31,21 0-31,-22 1 15,1 20-15,21-21 0,-21 21 0,21 1 16,0-1-16,-21-21 0,21 22 0,0-1 16,0 0-16,0-21 0,0 22 15,0-22-15,0 0 0,0 0 0,0 0 16,0 1-16,0-1 0,21 0 16,0-21-16,0 0 0,22 0 15,-22 0-15,21 0 16,-21 0-16</inkml:trace>
  <inkml:trace contextRef="#ctx0" brushRef="#br0" timeOffset="14792.12">5609 4276 0,'0'-21'16,"-21"21"-16,0 0 0,0 0 15,-1 0-15,1 0 16,0 0-16,0 0 0,0 21 0,0 0 16,-1-21-16,1 21 0,0 0 0,0 0 15,0 1-15,0-1 0,21 0 16,0 0-16,0 0 16,0 0-16,21-21 0,0 0 15,0 22-15,0-1 0,0-21 0,22 0 16,-22 0-16,0 21 0,21-21 15,-20 0-15,-1 21 0,0-21 0,0 0 16,0 0-16,0 21 0,-21 0 31,-21-21-15,0 0-16,-21 0 0,21 0 16,-1 0-16,1 0 0,0 0 0,-21 0 15,21 0-15,-1 0 0,1 0 16,0 0-16,0 0 0,0 0 15,42 0 17,0 0-17</inkml:trace>
  <inkml:trace contextRef="#ctx0" brushRef="#br0" timeOffset="15241.23">5821 4403 0,'0'0'0,"0"-21"16,0 42 15,0 0-31,0 0 0,0 0 16,-21-21-16,21 21 0,0 1 0,0-1 15,0 0-15,0 0 16,0 0-16,0 0 0,0 1 15,21-22 1,0 0-16,0 0 0,0 0 16,0 0-16,1 0 15,-1 0-15,0 0 0,0-22 0,0 1 16,0 0-16,-21 0 0,22 0 16,-22 0-16,0-1 0,0 1 15,0 0-15,0 0 0,0 0 16,0 0-16,0-1 0,0 44 47,0-1-47,-22-21 0,22 21 0,-21 0 15,21 0-15,0 0 16,0 1-16,0-1 0,0 0 16,0 0-1,21-21 1,1 0-16</inkml:trace>
  <inkml:trace contextRef="#ctx0" brushRef="#br0" timeOffset="15751.93">6350 4022 0,'0'21'31,"0"0"-31,-21 0 0,21 0 0,0 1 16,-21-1-16,21 0 0,0 21 0,0-21 16,0 1-16,0 20 0,0-21 0,0 0 15,0 22-15,0-22 0,0 0 16,0 0-16,0 0 0,0 0 0,0 1 16,0-1-16,0 0 15,0-42 32,0 0-47,0-1 16,0 1-16,0 0 15,21 0-15,0 0 0,-21 0 0,21 21 16,0-22-16,0 1 0,1 0 0,20 21 16,-21 0-16,0-21 0,0 21 0,1 0 15,-1 0-15,0 0 0,0 0 16,0 21-16,0 0 0,-21 0 15,0 1-15,0-1 0,0 0 0,0 0 16,0 0-16,-21 0 0,0 1 16,0-22-16,0 21 0,0 0 15,-1-21-15,1 21 0,0-21 16,0 0-16,21 21 0,-21-21 0,0 0 16,21-21 15,21 0-16,0 0-15</inkml:trace>
  <inkml:trace contextRef="#ctx0" brushRef="#br0" timeOffset="16056.75">7281 4128 0,'0'0'0,"0"-22"0,-21 22 16,0 0 0,0 22-16,0-1 0,-1 0 15,1 0-15,0 0 0,21 0 16,-21 22-16,0-22 0,21 21 0,-21-21 16,21 1-16,0-1 0,0 0 0,0 0 15,0 0-15,0 0 0,0 1 16,0-1-16,21 0 0,0-21 15,0 21-15,0-21 16,0 0-16,1 0 0,-1 0 0,0 0 16,0 0-16,0 0 0,0-21 15,1 21-15,-1-21 16</inkml:trace>
  <inkml:trace contextRef="#ctx0" brushRef="#br0" timeOffset="16304.61">7726 4043 0,'0'21'15,"0"0"1,21-21-16,0 21 0,-21 1 16,21-1-16,-21 0 0,0 21 15,21-21-15,-21 1 0,0-1 0,0 0 16,0 0-16,0 0 0,0 0 0,0 1 15,0-1-15,0 0 0,0 0 0,0 0 16,-21 0-16,0 1 16,0-22-16,21 21 0,-21-21 0,0 0 15,-1 21-15,1-21 0</inkml:trace>
  <inkml:trace contextRef="#ctx0" brushRef="#br0" timeOffset="18177.05">14986 2371 0,'0'0'0,"0"-21"16,-21 21-16,21-22 0,-21 22 0,21-21 15,0 0-15,0 0 16,0 0 0,0 42 46,0 0-46,0 0-16,0 0 0,0 1 15,0-1-15,0 0 0,0 21 0,0-21 16,0 22-16,0-22 0,0 21 0,0-21 16,0 22-16,0-1 0,0 0 0,0-20 15,0 20-15,0 0 0,0 1 16,0-1-16,0 0 0,0 1 0,0-1 15,0 0-15,-22 22 0,1-22 0,21 22 16,0-22-16,-21 21 16,0 1-16,0-22 0,21 22 0,0-1 15,-21-20-15,-1 20 0,1-21 0,21 22 16,-21-22-16,21 22 0,-21-1 0,0-20 16,21 20-16,-21 1 0,-1-1 15,22 1-15,0-1 0,-21-21 0,0 22 16,21-1-16,-21-20 0,21 20 0,0 1 15,-21-1-15,21 1 0,-21-1 0,21 1 16,-22 20-16,22-20 0,0-1 0,0 1 16,-21-1-16,21 1 0,0-1 15,-21 1-15,21-1 0,0 1 0,0-1 16,0 1-16,-21-1 0,21 1 16,0-22-16,0 22 0,0-1 0,-21-20 15,21 20-15,0-21 0,0 22 0,0-1 16,0 1-16,0-1 0,0 1 15,0-1-15,0-20 0,-21 20 0,21 1 16,0-1-16,0-20 0,0 20 0,0-21 16,-22 1-16,22-1 0,0 22 0,0-22 15,0 0-15,0 1 0,0 20 0,0-21 16,-21 1-16,21-22 0,0 21 16,0 1-16,0-22 0,0 21 15,-21-21-15,21 22 0,0-22 0,0 0 16,0 0-16,0 0 0,0 0 0,0 1 15,0-1-15,0 0 0,-21 0 16,21 0-16,0 0 16,-21-21-16,21 22 0,0-1 15,0 0 1,0 0 0,0 0-16,0 0 0,0 1 15,0-1-15,0 0 16,0 0-16,0 0 0,0 0 15,0 1-15,0-1 0,0 0 16,0 0-16,0 21 0,0-20 16,0-1-16,0 0 0,0 0 0,0 21 15,0-20-15,0-1 0,0 0 0,0 21 16,0-21-16,0 1 0,0-1 16,0 0-16,0 0 0,0 0 0,0 0 15,0 1-15,0-1 0,0 0 0,0 0 16,0 0-16,0 0 0,0 1 0,0-1 15,0 0-15,0 0 0,0-42 32,0 0-32,0 0 15,0-22-15,0 22 0</inkml:trace>
  <inkml:trace contextRef="#ctx0" brushRef="#br0" timeOffset="20493.11">14986 2244 0,'0'0'0,"-21"0"16,0 0 0,-1 0 15,22-21-31,0-1 16,0 1-1,22 21-15,-1-21 0,0 21 0,0 0 16,0-21-16,0 21 15,1 0-15,20-21 0,-21 21 0,21 0 16,1-21-16,-1 21 0,0-22 0,1 22 16,-1 0-16,0 0 0,1-21 15,20 21-15,-20 0 0,-1 0 0,0 0 16,22 0-16,-22 0 0,0-21 0,22 21 16,-1 0-16,1 0 0,-1 0 0,1 0 15,-1 0-15,22 0 0,-21 0 16,20 0-16,-20 0 0,-1-21 0,1 21 15,20 0-15,-20 0 0,-1 0 16,1 0-16,-1 0 0,1 0 16,-1 0-16,1 0 0,-1-21 0,1 21 15,21 0-15,-22 0 0,1 0 0,-1 0 16,1-21-16,-1 21 0,1 0 16,-1 0-16,1 0 0,-1 0 0,1-22 15,-22 22-15,21 0 0,1 0 0,-1 0 16,1 0-16,21 0 0,-22 0 15,1 0-15,-1-21 0,1 21 0,-1 0 16,1 0-16,-1 0 0,1 0 0,-1 0 16,1 0-16,-1 0 0,1 0 15,-1 0-15,1 0 0,20 0 0,-20 0 16,20 0-16,1 0 0,0 0 16,-22-21-16,1 21 0,20 0 15,-20 0-15,-1 0 0,1 0 0,-1-21 16,1 21-16,-1-21 0,1 21 0,-1 0 15,-20-21-15,20 21 0,1-22 16,-22 22-16,22-21 0,-22 21 0,0 0 16,1 0-16,-1-21 0,-21 0 15,21 21-15,-20 0 0,-1 0 0,0-21 16,0 21-16,0 0 0,0 0 16,1 0 15,-22 21-31,0 0 15,21 0-15,-21 0 16,0 1-16,0-1 0,0 0 16,0 0-16,0 0 0,0 0 0,0 1 15,0-1-15,-21 0 0,-1 21 16,1-21-16,21 1 0,0 20 0,-21-21 16,0 21-16,0 1 0,21-1 0,0 22 15,-21-22-15,21 21 0,-22 1 16,22-1-16,0 22 0,0-21 0,0-1 15,0 1-15,0-1 0,0 22 16,0-22-16,0 22 0,0-22 16,0 22-16,0 0 0,0-22 0,0 22 15,22-22-15,-22 22 0,21 0 0,-21-1 16,0 1-16,0 0 0,21-1 0,-21 22 16,21-21-16,-21 0 0,0-22 15,0 22-15,21-1 0,0 22 0,-21-21 16,22 0-16,-22-1 0,0 1 0,21 0 15,0-1-15,-21 22 0,0-21 0,0-1 16,21 1-16,-21 21 0,21-21 16,-21-1-16,0 1 0,0 0 0,0-1 15,0 1-15,0 0 0,0 20 16,0-20-16,0 0 0,0-1 0,0 1 16,0 0-16,0-1 0,-21 1 0,21 0 15,-21-1-15,21 1 0,-21 0 16,21-1-16,0 1 0,-21-21 0,21 20 15,-22 1-15,22-22 0,0 22 0,-21 0 16,0-22-16,0 22 0,21-22 0,0 22 16,-21-21-16,0-1 0,-1 1 0,22-1 15,-21 1-15,21-1 0,-21 1 0,21-1 16,-21-21-16,0 22 0,21-22 16,-21 22-16,21-22 0,-22 0 0,1 1 15,21-1-15,-21-21 0,0 22 16,21-22-16,-21 0 0,21 0 0,-21-21 15,-1 21-15,22 0 0,-21-21 16,0 0-16,0 0 0,0 0 16,0 0-16,-1 0 15,1 0-15,0 0 0,0 0 0,0 0 16,0 0-16,-1 0 0,1 0 0,0 0 16,0-21-16,0 21 0,-22 0 0,22 0 15,0 0-15,-21-21 0,21 21 0,-1 0 16,-20 0-16,21 0 0,0 0 0,-22 0 15,22 0-15,-21 0 0,21 0 0,-22 0 16,1 0-16,0 0 0,-22 0 16,22 0-16,-22 0 0,22 0 15,-21 0-15,-22 0 0,21 0 0,-20 0 16,-1 0-16,0 0 0,1 0 0,-1 0 16,-21 0-16,22-21 0,-1 21 0,0 0 15,1 0-15,-1 0 0,0 0 0,1 0 16,-1 0-16,0 0 0,22 0 0,-22 0 15,0 0-15,1 0 0,-22 0 0,21 0 16,1 0-16,-22 0 0,21 0 0,-21 0 16,22 0-16,-22 0 0,21 0 0,-21 0 15,22-21-15,-1 21 16,0 0-16,1 0 0,-1 0 0,0 0 0,22 0 16,-1 0-16,-20 0 0,20 0 15,1 0-15,-1-21 0,22 21 0,-22 0 16,1 0-16,-1 0 0,1 0 0,-22 0 15,22-22-15,-1 22 0,-21 0 0,22 0 16,-1 0-16,1 0 0,-1 0 0,1-21 16,21 21-16,-1 0 0,1 0 0,0 0 15,-1 0-15,1-21 0,0 21 0,-1 0 16,1 0-16,0 0 0,20 0 16,-20 0-16,0 0 0,-1 0 15,1 0-15,21 0 0,-21 0 0,-1 0 16,22 0-16,-21 0 0,21 0 0,-1-21 15,1 21-15,0 0 0,0 0 16,21-21 15,0 0-15,0-1 0,-21 1-16,21 0 0,0 0 15,-21 0-15,21 0 0,0-1 16,0-20-16,0 21 0,0-21 0</inkml:trace>
  <inkml:trace contextRef="#ctx0" brushRef="#br0" timeOffset="21372.42">17145 1270 0,'0'21'47,"0"0"-47,0 1 15,0-1-15,0 0 0,0 0 0,0 0 16,0 0-16,0 1 0,0-1 0,0 0 15,0 0-15,0 0 0,0 0 16,0 1-16,0-1 0,0 0 0,0 0 16,0 0-16,0 0 31,-21-42 0,21 0-31,0 0 0,0 0 16,0 0-16,0-1 0,0 1 15,0 0-15</inkml:trace>
  <inkml:trace contextRef="#ctx0" brushRef="#br0" timeOffset="21996.06">17060 1228 0,'0'0'0,"0"-43"16,0 22-16,0 0 0,0 0 15,0 0 1,21 21-16,1-21 0,-1 21 15,0-22-15,0 22 0,0 0 16,0 0-16,1 0 0,-1 0 16,0 0-16,0 0 0,0 0 0,0 0 15,1 22-15,-22-1 0,21 0 16,-21 0-16,0 0 0,0 0 0,0 1 16,0-1-16,-21 0 0,-1 0 0,1 0 15,0-21-15,0 21 0,-21 1 16,20-1-16,-20-21 0,21 21 0,0 0 15,0-21-15,-1 0 0,1 0 0,0 0 16,21 21-16,-21-21 0,21-21 31,0 0-15,21 21 0,0-21-16,0 21 0,1 0 0,-1-21 15,0 21-15,21 0 0,-21-22 0,1 22 16,20 0-16,-21 0 0,21 0 15,-20 0-15,20 0 0,-21 0 0,21 0 16,-20 0-16,-1 22 0,21-1 0,-42 0 16,21 0-16,0-21 0,-21 21 15,0 0-15,0 1 0,0-1 0,0 0 16,0 0-16,-21 0 0,0 22 0,0-22 16,-21 0-16,20 0 15,-20 0-15,0 0 0,-1 1 0,22-1 16,-21-21-16,0 21 0,20 0 0,-20-21 15,21 0-15,0 21 0,-22-21 16,22 0-16,0 0 0,0 0 0,0 0 16,0 0-16,-1 0 0,1 0 0,0 0 15,0 0-15,0 0 16,21-21-16,-21 21 0,-1 0 31,1 0-15,0 21-1</inkml:trace>
  <inkml:trace contextRef="#ctx0" brushRef="#br0" timeOffset="22873.6">15663 2752 0,'0'0'0,"0"-21"16,0 42 15,0 0-31,0 0 16,21 0-16,-21 0 0,0 1 0,0-1 15,22 21-15,-22-21 0,0 0 0,0 22 16,0-22-16,21 21 0,-21-21 16,0 1-16,21-1 0,-21 0 0,0 21 15,0-21-15,0 1 0,0-1 16,21-21 15,-21-21-31,0-1 16,0 1-16,21 21 0,-21-42 0,21 21 15,-21 0-15,22-1 0,-22 1 16,0-21-16,21 21 0,-21 0 0,21-22 16,0 22-16,-21-21 0,21 21 0,-21-22 15,21 22-15,1 0 0,-22 0 16,0 0-16,21 21 0,0 0 0,0 0 16,-21 21 15,0 0-31,0 0 15,21 0-15</inkml:trace>
  <inkml:trace contextRef="#ctx0" brushRef="#br0" timeOffset="23347.86">16256 2942 0,'-42'-21'15,"20"0"1,1 21-16,0 0 16,0 0-1,0 21-15,21 0 0,-21 0 16,-1-21-16,22 22 0,-21-1 0,21 0 16,0 0-16,0 0 0,0 0 15,0 1-15,0-1 0,0 0 0,0 0 16,0 0-16,0 0 0,0 1 0,0-1 15,21 0-15,1-21 0,-1 21 0,0-21 16,0 0-16,0 0 16,0 0-16,1 0 0,-1 0 0,0 0 15,0-21-15,0 21 0,0-21 0,1 0 16,-22-1-16,21 1 0,-21 0 16,21 0-16,-21 0 0,0 0 15,0-1-15,0-20 0,0 21 0,0-21 16,0 20-16,0 1 0,-21 0 0,21-21 15,-21 42-15,-1-21 0,1-1 16,0 22-16,0 0 0,0 0 0,0 0 16,-1 0-16,1 0 0,0 22 0,0-22 15,0 21-15,0 0 0,-1 0 16,22 0-16,-21 0 0,21 1 16,0-1-16,0 0 0,0 0 15</inkml:trace>
  <inkml:trace contextRef="#ctx0" brushRef="#br0" timeOffset="23608.73">16531 2942 0,'21'-21'15,"-21"42"1,0 0-1,0 1-15,0-1 0,0 0 16,0 0-16,0 0 0,0 0 16,-21 1-16,21-1 15,0 0-15,0 0 0,-21 0 0,21 0 16,-21 1-16,21-1 16,0-42 15</inkml:trace>
  <inkml:trace contextRef="#ctx0" brushRef="#br0" timeOffset="23776.64">16510 2858 0,'0'0'0,"0"-22"0,0 1 16,0 0-16,0 42 78</inkml:trace>
  <inkml:trace contextRef="#ctx0" brushRef="#br0" timeOffset="24389.34">17081 3133 0,'0'-21'0,"0"-1"16,0 1 0,0 0-16,-21 21 15,21-21-15,-21 21 16,0 0-16,0 0 0,0 0 0,-1 0 15,1 0-15,0 0 0,0 0 16,0 21-16,0-21 0,-1 21 0,1-21 0,0 21 16,0 1-16,0-1 15,21 0-15,-21 0 0,21 0 0,0 0 16,0 1-16,0-1 0,0 0 0,0 0 16,0 0-16,21-21 0,0 0 15,0 0-15,0 0 16,0 0-16,1 0 0,-1 0 15,0-21-15,0 21 0,0-21 0,0 0 16,1 21-16,-1-21 0,0-1 16,0 1-16,0-21 0,0 21 0,1 0 15,-22-1-15,21-20 0,0 0 0,-21 21 16,21-22-16,0 1 0,-21 0 16,21-1-16,1 22 0,-22-21 15,0-1-15,0 1 0,0 21 0,0 0 16,0 0-16,0-1 0,0 44 31,0-1-31,-22 0 0,1 21 0,21-21 16,-21 22-16,21-1 0,0-21 0,0 22 15,-21-1-15,21-21 0,0 21 0,0-20 16,-21 20-16,21-21 0,0 21 16,0-20-16,0-1 0,0 0 15,0 0-15,0 0 0,0 0 0,0 1 16,21-22-16,0 0 0,0 0 0,0 0 15,1 0-15,-1 0 16,0 0-16</inkml:trace>
  <inkml:trace contextRef="#ctx0" brushRef="#br0" timeOffset="25140.58">18161 2985 0,'-42'-22'16,"20"22"-16,1 0 16,0 0-16,0 0 15,21 22-15,-21-22 16,21 21-16,0 0 0,0 0 0,0 0 16,0 0-16,0 1 0,0-1 15,0 0-15,0 0 0,0 0 16,0 0-16,-21 1 15,21-1-15,-22-21 16,1 0 0,21-21-1,0-1-15,0 1 16,0 0-16,0 0 16,0 0-16,0 0 0,0-22 15,0 22-15,0 0 0,21 0 0,-21 0 16,22-1-16,-1 1 0,0 0 0,0 0 15,0 0-15,0 21 0,1 0 0,-1-21 16,0 21-16,0 0 0,0 0 16,22 0-16,-43 21 0,21-21 0,0 21 15,0 0-15,0 0 0,-21 0 0,0 1 16,21-1-16,-21 0 0,0 0 16,22 0-16,-22 0 0,0 1 15,0-1-15,0 0 0,0 0 16,0 0-16,-22-21 0,1 0 0,21 21 15,-21-21-15,0 0 16,0 0 0,21-21-16,0 0 15,0 0-15,0 0 16,21 0-16,0-1 0,0 1 16,0 0-16,1 0 0,-1 0 0,0 0 15,0-1-15,21 1 0,-20 0 0,-1 21 16,21-21-16,-21 21 0,0 0 15,22 0-15,-22 0 0,0 0 16,0 21-16,-21 0 0,21-21 16,-21 21-16,0 1 0,0-1 0,0 21 15,0-21-15,0 0 0,0 1 16,0-1-16,0 0 0,0 0 16,0 0-16,0 0 15,-21-21 1,21-21 15</inkml:trace>
  <inkml:trace contextRef="#ctx0" brushRef="#br0" timeOffset="25912.15">18986 2921 0,'0'-21'0,"-21"21"31,0 21-15,21 0-16,0 0 0,0 1 16,-21-1-16,21 0 0,0 0 15,0 0-15,0 0 0,0 1 16,0-1-16,0 0 0,0 0 16,21-21-16,0 0 15,0 0-15,1 0 16,-1 0-1,0 0-15,0 0 0,0-21 16,0 0-16,-21 0 0,22-1 16,-1 22-16,-21-21 0,0 0 15,0 0-15,21-21 0,-21 20 0,21 1 16,-21 0-16,0 0 0,0 0 16,0 42 15,0 0-31,0 0 0,0 0 15,0 1-15,0-1 0,0 0 0,0 0 16,0 0-16,0 0 0,0 1 16,0-1-16,0 0 15,21-21-15,0 0 16,1 0-16,-1 0 0,0 0 16,0 0-16,0 0 15,0 0-15,1 0 0,-1 0 0,0-21 16,0 0-16,0 21 0,-21-22 0,21 1 15,1 0-15,-1 0 0,0 0 16,-21-22-16,0 22 0,21-21 0,0 0 16,-21-1-16,0 1 0,21 0 0,-21-1 15,0 22-15,0-21 0,0-1 16,0 22-16,0 0 0,0 0 16,-21 42-1,21 0 1,-21 0-16,0 1 0,21 20 15,-21 0-15,21-21 0,-21 22 0,-1-1 16,22-21-16,0 22 0,0-1 0,0-21 16,0 21-16,0-20 0,0-1 15,0 0-15,0 0 0,0 0 0,0 0 16,0 1-16,22-1 0,-22 0 0,21-21 16,0 0-16,-21 21 15,21-21-15,0 0 0,0 0 16,1 0-16,-1 0 15,0 0-15,0 0 0,0-21 16,0 0-16,1 21 16,-22-21-16,21 21 0,0-22 0</inkml:trace>
  <inkml:trace contextRef="#ctx0" brushRef="#br0" timeOffset="26191.99">20066 2773 0,'0'0'0,"0"-21"0,-21 21 32,0 0-17,-1 21-15,22 0 16,0 0-16,-21 0 0,21 1 0,-21-1 16,21 0-16,-21 0 0,21 0 0,0 0 15,0 1-15,0-1 0,0 0 16,0 0-16,0 0 0,0 0 15,0 1-15,0-1 16,21-21-16,0 0 16,0 0-1,1 0-15,-1 0 0,0 0 16,0-21-16</inkml:trace>
  <inkml:trace contextRef="#ctx0" brushRef="#br0" timeOffset="26496.54">20362 2625 0,'21'0'32,"-21"21"-32,22 0 0,-1 0 15,0 0 1,-21 1-16,0-1 0,21 0 0,-21 0 15,21 0-15,-21 0 0,21 1 0,-21 20 16,0-21-16,0 0 0,0 0 16,0 1-16,0 20 0,0-21 0,0 0 15,0 0-15,0 1 0,-21-1 0,21 0 16,-21-21-16,0 21 0,21 0 0,-21 0 16,21 1-16,-21-22 15,-1 21-15,1-21 16,0 0-1,21 21-15</inkml:trace>
  <inkml:trace contextRef="#ctx0" brushRef="#br0" timeOffset="27840.8">15176 4424 0,'0'-21'16,"0"0"-16,0-1 15,0 1-15,0 0 16,0 42 15,0 0-15,0 1-16,0-1 0,0 0 0,0 0 15,0 0-15,0 22 0,0-22 16,0 0-16,0 0 0,0 21 16,0-20-16,0-1 0,0 21 0,0-21 15,0 22-15,0-22 0,0 0 0,0 21 16,-21-21-16,21 1 0,0-1 15,0 0-15,0 0 0,0 0 16,0-42 15,0 0-15,0 0-16,0 0 16,0-22-16,0 22 0,0 0 0,0 0 15</inkml:trace>
  <inkml:trace contextRef="#ctx0" brushRef="#br0" timeOffset="28236.12">15007 4424 0,'0'0'0,"0"-42"15,0 20-15,0 1 0,0 0 16,21 0-16,0 0 0,1 21 15,-1-21-15,0 21 16,21-22-16,-21 22 0,22 0 0,-22 0 16,21 0-16,1 0 0,-22 0 0,21 0 15,0 0-15,-20 0 0,-1 22 16,21-1-16,-21 0 0,0 0 0,1 0 16,-22 0-16,0 1 0,0 20 15,0-21-15,-22 0 0,1 0 16,0 1-16,-21-1 0,21 0 0,-22-21 15,22 21-15,-21 0 0,21-21 16,-1 21-16,1-21 0,0 0 0,0 0 16,0 22-16,0-22 0,21-22 62,21 22-62,0-21 16,0 21-16,0-21 0</inkml:trace>
  <inkml:trace contextRef="#ctx0" brushRef="#br0" timeOffset="28763.82">16023 4509 0,'0'-22'0,"21"22"0,-21-21 16,21 21-16,-21-21 0,0 0 15,-21 21 17,0 0-32,0 0 0,0 0 15,0 0-15,-22 0 0,22 21 0,0-21 16,0 21-16,0 0 0,-1-21 16,1 22-16,0-1 0,0 0 0,0-21 15,21 21-15,0 0 0,0 0 16,0 1-16,0-1 15,21 0 1,0-21-16,0 0 16,0 0-16,1 21 0,-1-21 0,0 0 15,0 21-15,0-21 0,22 21 0,-22-21 16,0 22-16,0-22 0,0 21 0,0-21 16,-21 21-16,22-21 0,-22 21 15,21-21-15,-21 21 0,0 0 16,0 1-16,-21-22 0,-1 0 15,1 21-15,-21 0 0,21-21 0,0 0 16,-22 0-16,22 21 0,-21-21 16,21 0-16,-1 0 0,1 0 0,0 0 15,0 0-15,0 0 0,0 0 0,-1 0 16,1 0-16,0 0 16,21-21 15,0 0-31,0 0 15,21 21-15,0 0 16,1-22-16</inkml:trace>
  <inkml:trace contextRef="#ctx0" brushRef="#br0" timeOffset="29120.62">16319 4530 0,'0'0'0,"0"-21"0,0-1 16,0 1-16,22 0 15,-1 21 1,0 0-16,0 0 16,-21 21-16,21 0 0,0 1 15,-21-1-15,0 0 0,22 0 16,-1 0-16,-21 0 0,21 1 0,-21-1 15,0 21-15,0-21 0,21 0 0,-21 1 16,21-1-16,-21 0 16,0 0-16,0 0 0,0 0 15,0 1-15,0-44 63,0 1-63,0 0 0,0 0 15</inkml:trace>
  <inkml:trace contextRef="#ctx0" brushRef="#br0" timeOffset="29443.94">16849 4403 0,'0'0'0,"0"-21"16,-22 21 15,1 21-31,21 0 16,-21 0-16,21 0 0,-21 0 15,21 1-15,0-1 0,-21 0 0,0 0 16,21 0-16,-22 0 0,22 1 0,0-1 16,-21 0-16,21 0 0,-21 21 15,21-20-15,-21-22 0,21 21 16,0 0-16,0 0 0,-21-21 0,21 21 15,-21 0-15,42-42 63,0 0-63,0 21 0</inkml:trace>
  <inkml:trace contextRef="#ctx0" brushRef="#br0" timeOffset="30360.7">17187 4530 0,'0'0'0,"0"21"62,0 0-62,0 0 16,0 0-16,0 1 0,0-1 15,-21 0-15,21 0 16,0 0-16,0 0 0,0 1 0,0-1 16,0 0-16,-21 0 15,21 0-15,-21 0 0,21 1 16,0-44 46,0 1-62,0 0 0,0 0 16,0 0-16,0 0 0,0-1 16,0 1-16,0 0 0,0 0 0,0 0 15,0 0-15,0-1 16,21 1-16,0 0 0,0 0 0,-21 0 15,43 0-15,-22-1 0,0 1 0,0 21 16,0-21-16,0 21 0,1 0 0,20 0 16,-21 0-16,0 0 0,0 0 15,1 0-15,-1 0 0,0 21 0,0 0 16,0 1-16,0-1 0,-21 0 0,0 0 16,0 0-16,0 0 0,0 1 0,0-1 15,0 0-15,0 0 0,0 21 16,0-20-16,0-1 0,0 0 0,0 0 15,0 0-15,0 0 0,0 1 16,0-1 0,0-42 15,0-1-15,0 1-16,0 0 0,0 0 15,0 0-15,0 0 16,0-1-16,22-20 0,-1 21 0,-21 0 15,21 0-15,0-1 0,0 1 0,0-21 16,1 21-16,-1 0 0,21-1 0,-21 1 16,0 0-16,1 0 0,20 21 15,-21 0-15,0-21 0,0 21 0,22 0 16,-22 0-16,0 21 0,0 0 16,0 0-16,1 22 0,-22-22 15,0 0-15,0 0 0,0 21 0,21-20 16,-21-1-16,0 0 0,0 0 15,0 21-15,0-20 0,0-1 0,0 0 16,0 0-16,0 0 0,-21-21 16,21 21-16,-22-21 15,22 22 1,-21-22 0,21-22-16,0 1 15,0 0-15,0 0 16,0 0-16</inkml:trace>
  <inkml:trace contextRef="#ctx0" brushRef="#br0" timeOffset="31276.1">19092 4001 0,'-21'0'0,"0"0"16,0 0-16,0 0 0,-1 0 15,1 0-15,21 21 0,-21-21 0,0 21 16,0-21-16,0 21 0,-1 0 16,1-21-16,0 21 0,0 1 0,0-1 15,0 0-15,-1 0 0,22 0 16,-21 0-16,0 1 16,21-1-16,0 0 15,0 0 1,21-21-16,0 0 0,1 0 15,-1 0-15,21 0 16,-21 0-16,0 0 0,1 0 0,-1 0 16,0 0-16,0 0 0,21 0 0,-20 0 15,-22 21-15,21-21 0,0 0 16,0 0-16,-21 21 0,21 1 16,-21-1-16,21 0 0,-21 0 15,0 0-15,0 0 16,0 1-16,-21-22 15,0 21-15,0-21 0,0 0 16,21 21-16,-21-21 0,-1 0 0,1 21 16,0-21-16,0 21 0,0-21 0,0 0 15,-1 0-15,22 21 0,-21-21 16,0 0-16,0 0 16,21-21 15,21 21 0,-21-21-31,21 21 0,0 0 0,1 0 16,-1 0-1,0 0-15,0 0 0,-21 21 16,0 0-16,0 1 0,0-1 16,0 0-16,0 0 15,0 0-15,0 0 0,0 1 16,-21-1-16,21 0 0,0 21 0,-21-21 15,0 1-15,21-1 0,-22 0 0,22 0 16,0 0-16,0 0 16,0 1-16,0-1 15,22-21 1,-1 0-16,0 0 16,0 0-16,0 0 15,0 0-15,1 0 16,-22-21-1,21-1 1,-21 1-16</inkml:trace>
  <inkml:trace contextRef="#ctx0" brushRef="#br0" timeOffset="32516.8">18711 8361 0,'21'-21'16,"-21"0"-1,22 21-15,-1 0 0,0 0 16,0-22-16,0 22 15,0 0-15,1 0 16,-1 0-16,0 0 0,-21-21 16,21 21-16,0 0 0,0 0 0,1 0 15,-1 0 1,-21 21 0,0 1-16,-21-22 15,-1 21-15,1-21 0,0 21 0,-21-21 16,21 21-16,-1 0 0,1-21 15,0 21-15,-21 1 0,21-22 0,-1 21 16,22 0-16,-21 0 0,0-21 0,21 21 16,-21 0-16,21 1 0,0-1 15,0 0-15,0 0 16,21 0 0,0-21-16,0 0 0,1 0 15,-1 0-15,0 0 0,0 0 0,0 0 16,0 0-16,1 0 0,-1 0 15,0 0-15,0 0 0,0-21 16,0 21-16,1-21 0,-22 0 16,21 21-16,0-21 15,-21 42 17,0 0-17,0 0-15,0 0 0,0 0 16,0 1-16,0-1 0,0 0 15,0 0-15,0 0 0,21 0 16,-21 1-16,0-1 0,0 0 0,0 0 16,0 0-16,0 0 0,0 1 15,0-1-15,-21-21 0,21 21 0,-21-21 16,0 0-16,-1 21 0,1-21 16,0 0-16,0 0 0,0 0 15,0 0 1,-1 0-16,1 0 0,21-21 15,-21 21-15,0-21 0,0 21 16,0-21-16</inkml:trace>
  <inkml:trace contextRef="#ctx0" brushRef="#br0" timeOffset="34380.69">18119 1461 0,'0'0'0,"0"21"15,21-21 48,0 0-48,0 0-15,0 0 0,0-21 16,1 21-16,-1-22 0,0 22 0,0-21 16,0 21-16,0-21 0,1 0 15,-1 21-15,-21-21 0,21 0 16,-21-1-16,0 1 16,0 0-16,0 0 15,-21 21-15,0 0 16,-1 0-16,1 0 0,0 21 15,0 0-15,0 0 0,21 1 0,-21-1 16,21 0-16,-22 0 16,22 21-16,0-20 0,0-1 15,0 0-15,0 0 0,0 0 0,0 0 16,22 1-16,-1-22 0,-21 21 16,21-21-16,0 0 0,0 21 0,0-21 15,1 0-15,-1 0 0,0 0 0,0 0 16,0 0-16,0 0 15,1-21-15,-1 21 0,0-21 0</inkml:trace>
  <inkml:trace contextRef="#ctx0" brushRef="#br0" timeOffset="34924.91">18775 1270 0,'0'-21'15,"21"21"1,0 0 0,0 0-16,0 0 15,-21 21-15,22 0 0,-1 0 16,-21 1-16,0-1 16,0 0-16,0 0 0,0 0 0,0 0 15,0 1-15,-21-1 0,21 0 16,-22 0-16,22 0 0,-21 0 15,21-42 32,21 0-31,-21 0-16,22 0 0,-1 21 0,-21-21 16,21-1-16,0 1 0,-21 0 15,21 0-15,-21-21 0,21 20 0,-21 1 16,0 0-16,0 0 15,0 0-15,0 42 47,0 0-47,-21 0 0,21 0 0,0 1 16,-21-1-16,21 0 0,0 0 16,0 0-16,0 0 0,0 1 0,0-1 15,0 0-15,0 0 16,21 0-1,0-21-15,1 0 16,-1 0-16,0 0 0,0 0 16,0 0-16,0-21 0,1 0 15,-1 0-15,0 0 0</inkml:trace>
  <inkml:trace contextRef="#ctx0" brushRef="#br0" timeOffset="35200.75">19473 953 0,'-21'-22'16,"0"22"-16,0 0 15,21 22-15,-21-1 0,-1 0 16,1 0-16,21 21 0,-21-20 0,21 20 16,0 0-16,0-21 0,0 22 15,0-22-15,0 21 0,0-21 0,0 1 16,0 20-16,0-21 0,0 0 0,0 0 15,0 1-15,0-1 16,0 0-16,21-21 31,0 0-31,-21-21 16,22 21-16,-22-21 16,0-1-16</inkml:trace>
  <inkml:trace contextRef="#ctx0" brushRef="#br0" timeOffset="35392.69">19304 1291 0,'0'0'0,"-21"0"15,21 21 1,21-21 0,0 0-16,0 0 0,0 0 0,1 0 15,-1 0-15,0 0 0,0 0 16,0 0-16,0 0 15,1 0-15,-22-21 0,21 21 16,0 0-16</inkml:trace>
  <inkml:trace contextRef="#ctx0" brushRef="#br0" timeOffset="35800.79">19643 1334 0,'0'0'0,"-22"21"15,1-21-15,21 21 16,21-21 15,1 0-31,-1 0 0,0 0 16,0-21-16,0 21 0,0-21 16,1 21-16,-1 0 0,-21-22 0,21 22 15,-21-21-15,21 21 0,-21-21 0,0 0 16,0 0-1,0 0-15,-21 21 32,0 0-32,0 21 15,-1 0-15,1 0 0,21 0 0,0 0 16,-21 1-16,21-1 0,-21 0 16,21 0-16,-21 0 0,21 0 0,0 1 15,0-1-15,0 0 16,0 0-16,0 0 15,21-21-15,0 0 0,0 0 16,0 0-16,1 0 16,-1 0-16,0 0 0,0 0 0,0-21 15,0 0-15,1 21 0</inkml:trace>
  <inkml:trace contextRef="#ctx0" brushRef="#br0" timeOffset="36308.11">20151 1312 0,'-22'0'16,"1"0"0,0 0-1,0 0-15,0 0 16,21 22-16,0-1 16,0 0-16,0 0 15,0 0-15,0 0 16,0 1-1,0-44 64,0 1-79,21 0 0,0 0 15,0 0-15,0 0 0,1 21 16,-22-22-16,42 1 0,-21 0 15,0 21-15,0-21 0,1 21 0,-1 0 16,0 0-16,0 0 0,21 0 0,-20 0 16,-1 0-16,-21 21 0,21 0 15,0 0-15,-21 1 0,0-1 16,0 0-16,0 0 0,0 0 16,0 0-16,0 1 0,0-1 15,0 0-15,0 0 16,-21-21-16,21 21 0,-21-21 15,21 21 1,21-21 15,0 0-31,0-21 0,0 21 0,1-21 16</inkml:trace>
  <inkml:trace contextRef="#ctx0" brushRef="#br0" timeOffset="36911.76">21040 1355 0,'0'0'0,"0"-21"15,0-1-15,0 1 16,-22 21-16,1 0 0,0-21 16,-21 21-16,21 0 15,-1 0-15,1 0 0,0 0 0,0 0 16,0 0-16,0 0 0,-1 21 0,1 0 15,0 1-15,0-22 0,0 21 16,21 0-16,0 0 0,0 0 16,0 0-16,0 1 0,0-1 15,0 0-15,0 0 0,21-21 16,-21 21-16,21-21 16,0 0-16,0 0 0,1 0 0,-1 0 15,0 0-15,0 0 0,0 0 0,0 0 16,1-21-16,-1 0 0,0 21 15,0-21-15,0 0 0,0-1 16,1 1-16,-1 0 0,-21 0 16,21-21-16,0 20 0,-21-20 0,21 21 15,-21-21-15,0-1 16,21 22-16,-21-21 0,0-1 0,0 22 16,0-21-16,0 21 0,0 0 0,0-1 15,0 44 1,0-1-1,0 0-15,0 0 0,0 0 0,0 22 16,-21-22-16,21 0 0,0 21 16,0-21-16,0 1 0,0 20 0,0-21 15,0 0-15,0 0 0,0 1 0,0-1 16,0 0-16,0 0 16,0 0-16,0 0 15,21-21 16,1 0-15,-1 0 0,0 0-16</inkml:trace>
  <inkml:trace contextRef="#ctx0" brushRef="#br0" timeOffset="37435.98">21505 1249 0,'0'0'0,"21"0"0,-21-21 16,-21 21 15,0 0-15,0 21-16,0-21 15,0 21-15,-1-21 0,22 21 16,-21-21-16,21 21 0,-21 1 15,21-1-15,0 0 16,0 0-16,0 0 16,21-21-1,0 21 1,1-21-16,-1 0 16,0 0-16,0 0 0,-21 22 15,21-22-15,0 0 0,1 21 16,-1-21-16,-21 21 15,-21-21 17,-1 21-32,1-21 0,0 0 15,0 0-15,0 0 0,0 0 16,-1 0-16,1 0 0,0 0 16,0 0-16,0 21 0,0-21 15,-1 0-15,1 0 16,0 0-16,0 0 15,21-21 17,0 0-17,0 0-15,21 21 16,0 0-16</inkml:trace>
  <inkml:trace contextRef="#ctx0" brushRef="#br0" timeOffset="38180.07">22013 1164 0,'0'-21'15,"0"0"-15,0 42 63,0 0-63,-21 0 0,0 22 16,21-22-16,0 0 0,-21 0 15,21 0-15,-21 1 0,-1-1 0,22 0 16,-21 0-16,21 0 0,0 0 0,-21 1 15,21-1-15,0 0 16,0 0-16,-21-21 0,21-21 63,0 0-63,0 0 15,0-1-15,0 1 16,21 0-16,0 0 0,-21 0 15,21 0-15,1-1 0,-22 1 0,21-21 16,0 21-16,0 0 0,-21-22 0,21 22 16,0 0-16,1 0 0,-1 0 15,0-1-15,0 22 0,0-21 16,0 21-16,1 0 0,-1 21 16,0-21-16,-21 22 0,0-1 15,0 0-15,21 0 0,-21 0 0,0 0 16,21 1-16,-21-1 0,0 21 0,0-21 15,0 0-15,0 1 0,0-1 16,0 0-16,0 0 0,0 0 16,0 0-16,0 1 0,0-1 15,0 0-15,0 0 16,0 0 0,-21-21-1,21-21 48,0 0-63,0 0 15</inkml:trace>
  <inkml:trace contextRef="#ctx0" brushRef="#br0" timeOffset="38520.9">21971 1355 0,'0'0'0,"-21"0"15,42 0 17,0 0-32,0 0 0,0-21 0,1 21 15,-1 0-15,0 0 16,0 0-16,0 0 0,0 0 0,1-22 15,-1 22-15,0 0 0,0 0 0,0 0 16,0 0 0,1 0-16,-1 0 31,-42 0 47</inkml:trace>
  <inkml:trace contextRef="#ctx0" brushRef="#br0" timeOffset="41308.65">16171 5588 0,'0'-21'0,"0"0"15,-21 42 32,21 0-31,-21 0-16,21 0 0,-21 1 0,21-1 15,0 0-15,-21 0 0,21 0 0,-22 0 16,22 22-16,-21-22 16,21 0-16,0 0 0,0 0 15,0 1-15,0-1 0,0 0 16,0-42 31,0 0-32,0-1-15,0 1 0,21 0 16</inkml:trace>
  <inkml:trace contextRef="#ctx0" brushRef="#br0" timeOffset="41840.19">16023 5482 0,'0'0'0,"-21"0"0,21-21 16,0 0 0,21 0-16,0 21 15,0 0-15,1 0 0,-1 0 0,21-21 16,-21 21-16,22 0 0,-1 0 0,0 0 16,1 0-16,-22 0 0,21 0 15,-21 21-15,22 0 0,-22 0 0,0 0 16,-21 0-16,0 1 0,0-1 15,-21 0-15,0 0 0,-1-21 16,1 21-16,0-21 0,-21 21 0,21-21 16,-22 0-16,22 0 15,0 22-15,0-22 0,0 0 0,42 0 47,0-22-31,0 22-16,0 0 0,0 0 0,1 0 15,83 0 1,-105 22-16,43-22 0,-43 21 0,21 0 16,0-21-16,-21 21 0,0 0 0,0 0 15,0 1-15,0-1 0,0 0 16,-21 0-16,0 0 0,0-21 16,-1 21-16,-20-21 0,21 0 15,-21 22-15,20-22 0,1 21 0,-21-21 16,21 0-16,-22 0 0,22 0 0,0 0 15,0 0-15,-21 0 0,20 0 16,1 0-16,0-21 0,0-1 0,0 22 16,0 0-16,21-21 0,-22 21 15,22-21-15,0 0 32,22 21-32,-1 0 15,0-21-15</inkml:trace>
  <inkml:trace contextRef="#ctx0" brushRef="#br0" timeOffset="42380.38">16976 5398 0,'21'-22'15,"-21"44"16,0-1-31,0 0 16,0 0-16,0 0 0,0 0 0,0 22 16,0-22-16,0 0 0,0 21 15,0-20-15,0-1 0,0 0 0,0 0 16,0 0-16,0 0 0,0 1 0,0-1 16,0 0-16,0 0 15,0-42 32,0 0-47,0 0 0,21-1 16,0 1-16,-21 0 15,21 0-15,0 0 0,1 21 0,-1-21 16,0-1-16,0 22 0,0 0 0,0-21 16,1 21-16,-1 0 0,0 0 15,0 0-15,0 21 0,-21 1 16,0-1-16,0 0 0,0 0 15,0 0-15,0 0 0,0 1 0,0-1 16,-21 0-16,0 0 0,0-21 16,0 21-16,-1 0 0,1-21 0,0 0 15,0 22-15,0-22 0,0 0 0,-1 0 16,1 0-16,0 0 16,0 0-16,21-22 31,0 1-16,21 0-15,0 21 0,0-21 0</inkml:trace>
  <inkml:trace contextRef="#ctx0" brushRef="#br0" timeOffset="42576.45">17547 5673 0,'0'0'15,"42"0"-15,-20 0 16,-1 0-16,0-21 15,0 21-15,0 0 16,0 0 0,1 0-1</inkml:trace>
  <inkml:trace contextRef="#ctx0" brushRef="#br0" timeOffset="42736.37">17632 5779 0,'-43'21'16,"43"0"-1,22-21 17,-1 0-17,0 0-15,0 0 0,0 0 0,22-21 16,-22 21-16,0 0 0</inkml:trace>
  <inkml:trace contextRef="#ctx0" brushRef="#br0" timeOffset="43232.28">18224 5588 0,'0'0'0,"-21"0"31,0 21-31,21 0 15,-21-21-15,21 22 0,0-1 16,0 0-16,0 0 0,-21 0 16,21 0-16,0 1 0,0-1 15,0 0-15,0 0 0,-21-21 16,21 21-16,0 0 16,-22-21 15,22-21-31,0 0 15,0 0-15,0 0 0,0 0 16,0-1-16,22-20 16,-22 21-16,21 0 0,0 0 0,0-22 15,21 22-15,-20 0 0,-1-21 0,21 20 16,-21 22-16,0-21 0,22 0 16,-22 21-16,0 0 0,0 0 0,0 0 15,1 0-15,-1 21 0,-21 0 0,0 1 16,0-1-16,0 0 0,0 0 0,0 21 15,0-20-15,0-1 0,0 0 0,0 0 16,0 0-16,0 0 0,0 1 16,0-1-16,0 0 0,-21-21 15,-1 21-15,44-21 63,-1 0-63</inkml:trace>
  <inkml:trace contextRef="#ctx0" brushRef="#br0" timeOffset="44112.66">18732 5694 0,'22'0'47,"-1"-21"-47,0 21 15,0-21-15,0 21 0,0-22 16,1 22-16,-1 0 0,-21-21 16,21 0-16,0 0 0,-21 0 15,0 0-15,0-1 16,-21 22 0,0 22-1,0-1-15,-1 0 0,1-21 0,21 21 16,-21 21-16,0-20 0,21-1 0,0 0 15,-21 0-15,21 0 0,-21 0 0,21 1 16,0-1-16,0 0 0,0 0 16,0 0-1,21-21 1,0 0-16,0 0 0,0 0 0,0 0 16,1 0-16,-1 0 0,0 0 0,0 0 15,0-21-15,0 21 0,22-21 0,-22 0 16,0 21-16,0-21 0,0-1 15,1 1-15,-1 0 0,0 0 0,0-21 16,-21 20-16,21 1 0,-21 0 16,0 0-16,21 21 0,-21 21 31,0 0-15,0 0-16,0 1 0,0-1 0,-21 0 15,21 0-15,0 0 0,0 0 0,0 1 16,0-1-16,-21-21 0,21 21 0,0 0 15,0 0-15,0 0 32,21-21-17,0 0-15,-21-21 16,22 21-16,-1-21 0,0 21 0,-21-21 16,21 21-16,0-21 0,-21 0 0,21-1 15,1 1 1,-1 21-16,-21-21 0,0 42 31,0 0-15,21-21-16,-21 22 0,0-1 15,21-21-15,-21 21 16,21-21-16,-21 21 0,21-21 0,1 0 16,-1 0-16,0 0 0,0 0 15,0 0-15,0 0 0,1 0 16,-22-21-16,0 0 0,21 21 15,-21-21-15,21-1 0,-21 1 0,0 0 16,0 0-16,0 0 0,0 0 16,0-1-16,0 1 0,0 0 0,0 0 15,-21 0-15,21 0 16,21 21 31</inkml:trace>
  <inkml:trace contextRef="#ctx0" brushRef="#br0" timeOffset="44880.24">20087 5355 0,'0'0'0,"-21"21"31,21 1-15,0-1-16,-21-21 0,21 21 0,-21 0 15,21 0-15,0 0 0,0 1 0,-22 20 16,22-21-16,-21 0 0,21 0 16,0 1-16,0-1 0,-21 0 15,21 0-15,0 0 0,-21-21 16,21-21 31,0 0-47,21 0 15,0 0-15,0-1 0,-21 1 0,22 0 16,-1 0-16,0 0 0,-21-22 0,21 22 16,0 0-16,0 0 0,1 0 0,-1 0 15,0-1-15,0 1 0,0 21 16,0-21-16,1 21 15,-22 21 1,0 0-16,0 1 16,0-1-16,0 0 15,-22 0-15,1-21 0,21 21 16,-21 0-16,0-21 0,0 22 0,0-22 16,-1 21-16,22 0 15,-21-21-15,42 0 47,1-21-31,-1 21-16,0 0 0,0 0 15,0 0-15,0 0 16,1 0-16,-1 21 0,-21 0 16,21 0-16,-21 0 15,21-21-15,-21 22 0,0-1 0,0 0 16,0 0-16,0 0 0,0 0 0,0 1 15,-21-22-15,0 21 0,21 0 16,-21-21-16,-1 21 0,1-21 0,0 21 16,0-21-16,0 0 0,0 0 15,-1 21-15,1-21 0,0 0 16,0 0-16,21-21 31,0 0-15,0 0-16,21 21 15,0-21-15,0 0 0,1 21 0</inkml:trace>
  <inkml:trace contextRef="#ctx0" brushRef="#br0" timeOffset="45184.1">20722 5398 0,'0'-22'15,"-21"22"1,0 0-16,0 0 16,-1 22-16,1-1 15,21 0-15,-21-21 0,0 21 16,21 0-16,0 0 0,0 22 0,-21-22 16,21 0-16,0 0 0,-21 0 0,21 1 15,0-1-15,0 0 0,0 0 0,0 0 16,0 0-16,0 1 15,0-1-15,21-21 0,0 0 0,-21 21 16,21-21-16,0 0 0,0 0 0,1 0 16,-1 0-16,0 0 0,0 0 15,0-21-15,0 0 0,1 21 16,-1-22-16</inkml:trace>
  <inkml:trace contextRef="#ctx0" brushRef="#br0" timeOffset="45560.44">21103 5334 0,'0'0'0,"21"0"31,-21 21-15,21-21-16,-21 21 15,0 1-15,0-1 0,0 0 16,0 21-16,0-21 0,0 1 0,0 20 16,0-21-16,0 0 0,0 22 0,0-22 15,0 21-15,-21-21 0,21 0 16,0 1-16,-21-1 0,0 0 0,0 0 16,0-21-16,21 21 0,-22 0 0,1-21 15,0 0-15,0 0 0,0 0 16,0 0-16,-1 0 0,1 0 15,0 0 1,21-21 0,21 0-1,0 0-15,1 0 16,-1 0-16</inkml:trace>
  <inkml:trace contextRef="#ctx0" brushRef="#br0" timeOffset="45821.29">21526 5461 0,'0'0'0,"0"-21"16,-21 21 15,21 21 32,0 0-48,0 0 1,-21 1-16</inkml:trace>
  <inkml:trace contextRef="#ctx0" brushRef="#br0" timeOffset="46040.16">21442 5821 0,'0'0'0,"0"42"15,0-21-15,0 1 16,0-1-16,0 0 16,-21 0-16,21 0 15,-22 0-15,22 1 0,-21-22 16,21 21-16,-21-21 0,21 21 15,-21-21-15,0 0 16,21 21-16,-21-21 16,-1 0-16,1 0 0,21 21 15</inkml:trace>
  <inkml:trace contextRef="#ctx0" brushRef="#br0" timeOffset="47304.06">16383 6244 0,'0'0'0,"0"-21"15,-21 21-15,0 0 31,-1 21-15,22 0-16,0 1 16,0 20-16,0-21 0,0 21 0,0-20 15,0 20-15,0-21 0,0 21 0,0-20 16,0 20-16,0-21 0,0 0 0,-21 22 16,21-22-16,0 0 0,0 0 15,0 0-15,0 0 16,-21-21 15,21-21-15,0 0-1,0 0-15,0 0 16,0 0-16,0-1 0,0 1 0,21 0 16,0 0-16,-21 0 0,22 0 0,-1-1 15,0 1-15,0 0 0,0 21 0,22 0 16,-22 0-16,0 0 0,0 0 0,0 0 15,0 0-15,1 21 0,-1 0 16,-21 1-16,21-1 0,-21 0 0,0 0 16,0 0-16,0 0 0,0 1 0,0-1 15,0 0-15,-21 0 0,0 0 16,-1 0-16,-20-21 0,21 22 16,0-22-16,0 0 0,-22 21 0,22-21 15,0 0-15,0 0 0,0 0 16,-1 0-16,1 0 0,0 0 0,0 0 15,0 0-15,0 0 16,21-21 0,0-1-16,0 1 15,21 21-15,0 0 0,0-21 0</inkml:trace>
  <inkml:trace contextRef="#ctx0" brushRef="#br0" timeOffset="47520.99">16870 6689 0,'21'0'15,"-21"21"79</inkml:trace>
  <inkml:trace contextRef="#ctx0" brushRef="#br0" timeOffset="55308.99">17716 6625 0,'22'0'0,"-22"-21"0,21 21 16,-21-21-16,21 21 0,-21-21 15,0 0-15,0-1 0,0 1 16,0 0-16,0 0 16,0 0-16,-21 21 15,0 0 1,-1 0-16,1 0 0,21 21 16,-21 0-16,0-21 0,0 21 0,0 0 15,21 22-15,-22-22 0,1 0 0,21 0 16,-21 0-16,21 1 0,0-1 0,0 0 15,-21 0-15,21 0 0,0 0 16,0 1-16,21-22 31,0 0-31,0 0 0,1 0 16,-1-22-16,0 22 16,0-21-16,0 0 0,0 0 15,1 0-15,-1 0 0,0-1 16,-21 1-16,21 0 0,-21-21 0,21 21 15,-21-1-15,0 1 0,0 42 32,0 1-17,0-1-15,0 0 0,0 0 16,0 0-16,0 0 0,0 1 16,0-1-16,0 0 0,0 0 15,21-21-15,1 21 16,-1-21-16,0 0 0,0 0 15,0 0-15,22 0 0,-22 0 0,0 0 16,0 0-16,0 0 0,22-21 16,-22 21-16,0-21 0,0 0 0,0 21 15,0-21-15,1-1 0,-1 1 0,-21 0 16,0 0-16,0 0 0,0 0 0,0-1 16,0 1-16,-21 0 0,-1 21 0,1 0 15,0-21-15,0 21 0,-21 0 16,-1 21-16,22 0 15,0 0-15,0 1 16,0-1-16,21 0 0,-22 0 0,22 0 0,0 0 16,0 1-16,0-1 0,0 0 15,0 0-15,0 0 16,22-21-16,-1 0 0,0 0 16,0 0-16,0 0 0,0 0 15,1 0-15,-1 0 0,0 0 0,0-21 16,0 0-16,0 21 0,1-21 0,20 0 15,-21-1-15,0 1 0,0 0 16,1-21-16,-1 21 0,0-22 0,-21 22 16,21-21-16,0 21 0,0-22 0,1 22 15,-22 0-15,0 0 0,0 0 16,0 42 15,-22 0-31,22 0 16,0 21-16,-21-20 0,0-1 0,21 21 15,-21 0-15,21-20 0,0-1 0,0 21 16,0-21-16,0 0 0,0 1 0,0-1 16,0 0-16,0 0 0,21 0 15,-21 0-15,21-21 0,0 0 0,1 22 16,-1-22-16,21 0 0,-21 0 0,22 0 16,-22 0-16,21 0 0,-21 0 15,0 0-15,22 0 0,-22-22 0,0 1 16,0 21-16,0-21 0,1 0 15,-1 0-15,-21 0 0,0-1 0,21 1 16,-21 0-16,0 0 0,0 0 16,0 0-16,-21 21 15,0 0-15,-1 0 0,1 0 0,0 0 16,0 0-16,0 0 0,-22 21 16,22-21-16,0 21 0,0 0 0,0 0 15,0 0-15,-1 1 0,1-22 0,21 21 16,0 0-16,0 0 0,0 0 15,0 0-15,21 1 16,1-22-16,-1 0 16,0 0-16,0 0 0,0 0 0,0 0 0,1 0 15,-1 0-15,0 0 0,0-22 16,0 1-16,0 21 0,1-21 0,-1 0 16,0 0-16,-21 0 0,21-1 0,0 1 15,-21-21-15,21 0 0,-21 20 16,0-20-16,22 0 0,-22-1 0,21 22 15,-21-21-15,0 21 0,0 0 0,0-1 16,0 1-16,0 0 0,-21 42 47,21 0-47,-22 1 0,22-1 0,-21 21 16,0-21-16,21 22 0,0-1 0,-21 0 15,0-21-15,21 22 0,-21-1 0,21-21 16,0 0-16,0 22 0,0-22 0,0 0 15,0 0-15,0 0 16,0 1-16,0-1 16,21-21-16,0 0 0,0 0 15,0 0-15,0 0 0,22 0 16</inkml:trace>
  <inkml:trace contextRef="#ctx0" brushRef="#br0" timeOffset="55636.32">19897 6244 0,'-43'0'16,"22"0"-16,0 0 15,0 0-15,0 21 0,-1 1 0,22-1 16,-21 0-16,0 0 0,0 21 0,0-20 15,21 20-15,-21-21 0,21 21 16,-22-20-16,22 20 0,-21-21 16,21 21-16,0-20 0,0-1 0,0 0 15,0 0-15,0 0 0,0 0 0,0 1 16,0-1-16,0 0 16,21-21-1,1 0-15,-1 0 16,0 0-16,0 0 0,0-21 15,0 21-15,1-21 0,-1-1 0,-21 1 16</inkml:trace>
  <inkml:trace contextRef="#ctx0" brushRef="#br0" timeOffset="55896.17">20320 6223 0,'0'0'0,"0"21"15,0 0-15,0 1 16,0-1-16,-21 0 0,21 0 0,-21 21 16,-1-20-16,22 20 0,0-21 15,0 21-15,-21 1 0,21-22 0,-21 21 16,21-21-16,0 1 0,0-1 0,0 0 16,0 0-16,-21 0 0,21 0 15,0 1-15,-21-22 0,21 21 0,-21-21 16,21 21-16,-22-21 15,1 0-15,21 21 16,-21-21-16,0 0 0,0 0 0</inkml:trace>
  <inkml:trace contextRef="#ctx0" brushRef="#br0" timeOffset="56743.91">16192 7176 0,'0'0'0,"0"-22"16,0 44 15,-21-1-15,21 0-16,0 0 0,-21 0 0,21 22 15,0-22-15,0 0 0,0 0 0,0 21 16,0-20-16,-21-1 0,21 0 0,-21 0 16,21 0-16,0 0 0,0 1 0,-21-1 15,-1 0-15,22 0 16,-21-21-16,21 21 0,21-42 62,1 0-62,-1 21 0,0-21 16,-21 0-16,21 21 0,0-22 0,22 1 16,-22 0-16,0 21 0,0-21 15,0 21-15,22 0 0,-22 0 0,0 0 16,0 0-16,0 0 0,0 0 0,1 0 16,-1 21-16,-21 0 0,0 0 15,0 1-15,0-1 0,0 0 16,-21 0-16,-1 0 15,1-21-15,0 0 0,0 0 0,0 21 16,0-21-16,-1 22 0,1-22 0,0 0 16,0 0-16,0 0 15,0 0-15,-1 0 16,1 0 0,0-22 15,21 1-31</inkml:trace>
  <inkml:trace contextRef="#ctx0" brushRef="#br0" timeOffset="56948.8">16933 7557 0,'0'0'0,"-21"0"47,42 0 0</inkml:trace>
  <inkml:trace contextRef="#ctx0" brushRef="#br0" timeOffset="58392.52">17738 7535 0,'0'0'0,"21"0"0,0-21 15,0 0 1,0 21-16,0-21 0,-21 0 0,22 21 15,-22-21-15,21-1 0,-21 1 0,0 0 16,0 0-16,-21 21 16,-1 0-1,-20 0-15,21 0 0,0 0 0,0 0 16,-1 21-16,1 0 16,0 0-16,0 1 0,0-1 0,0-21 15,21 21-15,-22 0 0,22 0 0,0 0 16,0 1-16,0-1 0,22 0 15,-1-21-15,0 21 0,0-21 0,0 0 16,0 21-16,1-21 0,-1 0 0,0 21 16,0-21-16,0 0 0,0 0 15,-21 22-15,22-22 0,-44 0 32,1 0-32,0 0 15,-21 0-15,21 0 0,-1 0 0,1 0 16,0 0-16,0 0 0,0 0 15,0 0-15,-1 0 16,1 0-16,21 21 31,21-21-15,1 0 0,-1 0-16,0 0 0,0 0 15,0 0-15,0 0 0,22 0 0,-22 0 16,0 0-16,0 0 0,0 0 15,1 0-15,-1 0 0,0-21 0,0 21 16,0-22-16,0 22 0,1-21 16,-1 21-16,-21-21 0,21 0 0,0 21 15,-21-21-15,21 0 0,-21-1 0,0 1 16,0 0-16,-21 21 47,21 21-47,0 0 0,0 1 15,0-1-15,-21-21 0,21 21 0,0 0 16,0 0-16,0 0 16,0 1-1,21-22-15,0 0 16,0 0 0,1 0-16,-1 0 0,0 0 15,0-22-15,0 22 0,0-21 16,1 0-16,-1 0 0,-21 0 15,21 0-15,0-1 0,-21 1 16,21 0-16,-42 42 47,21 0-47,-21 1 0,21-1 16,-21 0-16,21 0 0,0 0 15,0 0-15,0 1 16,21-22-16,0 21 15,0-21-15,0 0 0,1 0 16,-1 0-16,0 0 16,0 0-16,0 0 0,0-21 15,1 21-15,-22-22 0,0 1 0,21 21 16,0-21-16,0 0 0,-21 0 0,0 0 16,21-1-16,-21-20 0,21 21 0,-21-21 15,0 20-15,22-20 0,-22 21 16,0 0-16,21 0 0,-21-1 0,0 1 15,0 42 1,-21-21 0,21 22-16,-22-1 0,22 0 0,-21 0 15,21 21-15,0-20 0,0-1 16,0 0-16,-21 0 0,21 0 0,0 0 16,0 1-16,-21-1 0,21 0 0,0 0 15,0 0 1,0-42 46,0 0-62,21 21 0,-21-21 0,21 0 16,0-1-16,1 22 0,-1-21 16,0 0-16,21 21 0,-21-21 0,1 21 15,-1 0-15,0 0 0,0 0 16,0 0-16,-21 21 15,0 0-15,0 0 0,0 1 16,0-1-16,-21 0 16,0-21-16,0 21 0,0-21 15,-1 0-15,1 21 0,0-21 0,0 0 16,0 0-16,0 21 16,-1-21-16,1 0 15,42 0 16,1-21-15,-1 21-16,0 0 0</inkml:trace>
  <inkml:trace contextRef="#ctx0" brushRef="#br0" timeOffset="58704.31">19325 7281 0,'0'0'0,"0"-21"16,-21 21-1,0 0-15,0 0 16,-1 21-16,1 1 16,0-22-16,21 21 0,0 0 0,-21 0 15,0 0-15,21 22 0,-21-22 0,21 0 16,0 0-16,0 0 0,0 0 0,0 1 15,0-1-15,0 0 0,0 0 0,0 0 16,0 0-16,21 1 16,0-22-16,0 0 15,0 0-15,0 0 16,1 0-16,-1 0 0,0 0 16,0-22-16</inkml:trace>
  <inkml:trace contextRef="#ctx0" brushRef="#br0" timeOffset="59021.18">19727 7176 0,'0'0'0,"0"-22"15,21 22-15,1 0 16,-1 0-16,0 0 15,0 0-15,-21 22 16,21-1-16,-21 0 16,0 0-16,0 0 0,0 0 0,0 1 15,0-1-15,0 21 0,0-21 0,-21 22 16,21-22-16,0 0 0,-21 21 0,21-21 16,-21 1-16,0-1 0,21 0 0,0 0 15,-22 0-15,1 0 16,0 1-16,0-22 15,0 0-15,0 0 0,-1 0 16,1 0-16,0 0 0</inkml:trace>
  <inkml:trace contextRef="#ctx0" brushRef="#br0" timeOffset="62992.07">19452 931 0,'0'-21'0,"0"0"16,-21 21-16,21-21 0,0 0 15,-21 0-15,21-1 16,-21 22-16,21-21 15,0 0 1,0 42 31,0 0-47,21 1 16,0-1-16,0-21 0,0 21 15,0 0-15,1 0 0,-1-21 16,21 21-16,-21 1 0,0-1 0,1-21 15,20 21-15,-21 0 0,21 0 16,-20 0-16,-1 1 0,21-1 0,-21 0 16,22 0-16,-1 0 0,-21 22 0,21-22 15,1 0-15,20 21 0,-20-21 0,-1 22 16,21-22-16,1 21 16,-1-21-16,1 22 0,-1-22 0,-20 21 15,20 1-15,1-22 0,-1 21 0,1 0 16,-22-20-16,22 20 0,-1 0 0,-21 1 15,22-1-15,-22-21 0,22 21 16,-1 1-16,1-1 0,-22 0 0,22 1 16,-1-1-16,1-21 0,-1 22 0,-21-1 15,22 0-15,-1 1 0,-20-1 0,-1 0 16,0 1-16,1-1 16,-1-21-16,0 0 0,-20 22 0,-1-22 15,21 0-15,-21 0 0,0 0 0,1 0 16,-1-21-16,0 22 0,0-1 15,0-21-15,-21 21 16,21-21-16,1 0 16,-22-21 31,0 0-47,-22 21 15,1-22-15,0 1 16,0 0-16,0 0 0,0 0 0</inkml:trace>
  <inkml:trace contextRef="#ctx0" brushRef="#br0" timeOffset="63707.66">22183 889 0,'0'0'0,"21"-21"0,0 0 15,-21 0-15,21 21 16,-21-22-16,0 1 15,-21 21 17,0 0-17,0 21-15,-1-21 0,-20 22 0,0-1 16,-1 0-16,1 0 0,0 0 0,-22 0 16,1 1-16,-1 20 0,1-21 15,-1 21-15,1 1 0,-1-22 0,1 21 16,-1-21-16,1 22 0,-1-1 0,-20-21 15,20 0-15,-21 22 0,1-22 16,-1 0-16,0 21 0,1-20 16,-1-1-16,0 0 0,1 0 0,-1 0 15,22 0-15,-22 1 0,0-1 0,22 0 16,-1-21-16,1 21 0,-1 0 0,1-21 16,-1 21-16,22 1 0,-22-22 15,22 21-15,0-21 0,21 0 0,-22 0 16,22 21-16,0-21 0,0 0 15,0 0 1,42 0 47</inkml:trace>
  <inkml:trace contextRef="#ctx0" brushRef="#br0" timeOffset="65904.57">15473 7980 0,'0'0'0,"21"-21"0,-21 0 16,0-1-16,0 1 16,0 42-1,0 1-15,-21-1 16,0 21-16,21-21 0,-22 22 0,1-1 15,0 0-15,-21 1 0,21-1 0,-1 0 16,1-21-16,-21 22 0,21-1 16,0-21-16,-22 0 0,22 22 0,21-22 15,-21 0-15,0 0 0,0 0 16,21-42 15,0 0-31,21 0 16,0 0-16,0 0 0,0-1 0,0 1 15,1-21-15,-1 0 0,0 20 0,0-20 16,0 0-16,0-1 0,22 1 0,-22 0 16,-21-22-16,21 43 0,0-21 15,0-1-15,-21 22 0,0 0 0,22 0 16,-1 21-16,-21 21 16,0 21-16,0-20 15,0 20-15,0 0 0,0 1 16,0-1-16,0 0 0,0 1 0,0-1 15,0-21-15,0 21 0,0 1 0,0-22 16,0 21-16,21-21 0,-21 1 16</inkml:trace>
  <inkml:trace contextRef="#ctx0" brushRef="#br0" timeOffset="65965.55">15473 8530 0,'-21'0'15</inkml:trace>
  <inkml:trace contextRef="#ctx0" brushRef="#br0" timeOffset="66124.31">15198 8297 0,'0'0'0,"-22"-21"15,44 21 17,-1 0-32,0 0 0,0 0 15,21 0-15,-20 21 0,20-21 0,0 0 16,1 0-16,-1 0 0,0 0 0,-21 0 15,22 0-15</inkml:trace>
  <inkml:trace contextRef="#ctx0" brushRef="#br0" timeOffset="66620.02">16446 8255 0,'0'0'0,"0"-21"0,0-21 16,0 20-16,0 1 0,-21 21 15,0-21-15,0 21 16,0 0-16,0 0 0,-1 21 16,1 0-16,0-21 0,-21 22 15,21 20-15,-1-21 0,1 0 0,21 22 16,-21-22-16,0 0 0,21 0 0,-21 21 15,21-20-15,0-1 0,0 0 16,0 0-16,21-21 16,0 0-16,0 0 15,0 0-15,1 0 0,-1-21 16,0 21-16,0-21 0,0 0 16,0-1-16,1 1 0,-1 0 15,0 0-15,0 0 0,0 0 0,0-1 16,-21 1-16,22 0 0,-22 0 0,21 0 15,-21 42 17,0 0-32,0 0 0,0 0 15,0 1-15,0-1 0,0 0 16,0 0-16,0 0 0,0 0 16,21 1-16,0-22 0,0 21 15,0-21-15,1 0 16,-1 0-16,0 0 0,0 0 0,21 0 15</inkml:trace>
  <inkml:trace contextRef="#ctx0" brushRef="#br0" timeOffset="66848.17">17081 8276 0,'0'21'0,"-21"-21"15,0 22-15,21-1 32,21-21-32,0 0 0,1 0 15,-1 0-15,0 0 0,0 0 16,0 0-16,0 0 0,1 0 16</inkml:trace>
  <inkml:trace contextRef="#ctx0" brushRef="#br0" timeOffset="67001.08">17081 8467 0,'0'0'0,"-21"21"16,42-21 15,1 0-15,-1-21-16,0 21 0,21-21 15,-21 21-15</inkml:trace>
  <inkml:trace contextRef="#ctx0" brushRef="#br0" timeOffset="67495.64">17780 8234 0,'0'0'0,"0"-21"0,-21 21 16,0 0-16,-1 21 15,22 0-15,0 0 16,-21 0-16,21 1 0,-21-1 16,21 0-16,-21 0 0,21 0 0,0 0 15,0 1-15,-21-1 0,21 0 16,-21 0-16,21 0 15,-22-21 1,22-21 0,0 0-1,0 0-15,0 0 16,0-1-16,22 1 0,-22 0 0,21 0 16,-21 0-16,21 0 0,0-1 0,0 1 15,0 0-15,1 0 0,-1 21 0,-21-21 16,21 21-16,0 0 0,0 0 15,0 0-15,1 0 0,-1 21 16,-21 0 0,0 0-16,0 0 0,0 1 0,0-1 15,0 0-15,0 0 0,0 0 16,0 0-16,-21 1 16,21-1-1,-22-21-15</inkml:trace>
  <inkml:trace contextRef="#ctx0" brushRef="#br0" timeOffset="68207.97">18034 8297 0,'0'-21'15,"0"0"1,0 0 0,21 21-16,-21-21 15,21 21-15,0 0 0,-21-21 16,-21 42 15,0 0-15,21 0-16,-21 0 0,21 0 15,-21 1-15,21-1 0,0 0 16,-21-21-16,21 21 0,0 0 0,0 0 16,21-21 15,0 0-15,0 0-1,0 0-15,-21-21 0,21 21 0,-21-21 16,22 0-16,-1 21 0,-21-21 0,21 0 15,-21-1-15,21 22 0,0 0 16,-21 22 15,0-1-31,0 0 16,0 0-16,0 0 16,-21 0-16,21 1 15,0-1-15,21-21 31,0 0-31,1 0 0,-1 0 16,0 0-16,0 0 0,0-21 16,0-1-16,1 22 15,-1-21-15,-21 0 0,21 0 0,-21 0 16,21 0-16,0-1 16,-42 22 62</inkml:trace>
  <inkml:trace contextRef="#ctx0" brushRef="#br0" timeOffset="68759.78">19262 8107 0,'0'-21'16,"0"42"-16,0-63 0,0 63 47,-22 0-47,22 0 0,-21 0 0,21 0 15,-21 1-15,0 20 0,21-21 0,-21 0 16,21 0-16,-21 1 0,21-1 0,-22 0 16,22 0-16,-21-21 0,21 21 0,0 0 15,0-42 32,0 0-31,0 0-16,0 0 0,21 0 0,1-1 15,-22 1-15,21 0 0,0-21 0,0 21 16,0-22-16,-21 22 0,21-21 0,1 21 16,-1-1-16,0 1 0,0 0 0,0 0 15,0 21-15,1 0 0,-1 0 0,0 0 16,0 0-16,0 21 15,0 0-15,-21 0 0,0 1 16,0-1-16,0 0 0,0 0 0,0 0 16,0 0-16,0 1 0,0-1 0,0 0 15,0 0-15,0 0 0,0 0 0,0 1 16,-21-1-16,21 0 16,-21 0-16,21 0 15,-21-21 1,0 0-16,0 0 0,-1 0 15,1 0-15</inkml:trace>
  <inkml:trace contextRef="#ctx0" brushRef="#br0" timeOffset="68923.69">19219 8319 0,'21'0'31,"1"-22"-16,-1 22-15,0 0 16,0 0-16,0 0 0,0 0 16,1 0-16,-1-21 0,0 21 0,0 0 15,21 0-15,1 0 0</inkml:trace>
  <inkml:trace contextRef="#ctx0" brushRef="#br0" timeOffset="69208.53">20193 8086 0,'0'0'0,"-21"0"0,0 0 16,-1 0-16,22 21 16,-21-21-16,0 21 0,21 0 15,-21 0-15,21 1 0,0-1 0,-21 0 16,21 21-16,-21-21 0,21 1 0,-22-22 15,22 21-15,0 0 0,0 0 0,0 0 16,0 0-16,0 1 16,0-1-1,22-21 1,-1 0-16,0 0 16,0 0-16,0 0 0</inkml:trace>
  <inkml:trace contextRef="#ctx0" brushRef="#br0" timeOffset="69512.41">20553 8001 0,'0'0'16,"-21"0"-16,-1 0 0,1 0 16,0 0-16,21 21 0,0 0 15,0 1-15,0-1 16,21 0-16,0 0 0,1 0 15,-1 0-15,-21 1 0,21-1 0,-21 0 16,21 0-16,-21 0 0,0 0 0,0 1 16,0-1-16,0 0 0,0 0 0,0 0 15,0 0-15,0 1 0,-21-22 0,0 21 16,21 0-16,-21-21 0,21 21 16,-22-21-16,1 0 0,0 21 15,0-21 1,0 0-16,21-21 15</inkml:trace>
  <inkml:trace contextRef="#ctx0" brushRef="#br0" timeOffset="69704.31">20934 8340 0,'0'-21'16,"0"-1"-16,0 1 31,0 42 0,0 1-15,0-1-16,-21 0 0,-1-21 16,22 21-16,-21-21 0</inkml:trace>
  <inkml:trace contextRef="#ctx0" brushRef="#br0" timeOffset="69896.2">20828 8636 0,'0'21'16,"-21"-21"-16,0 0 16,21 21-16,-22-21 15,22 22-15,-21-22 16,0 0-16,21 21 0,-21-21 0,0 0 15,0 21-15,-1-21 0,1 21 16,0-21-16,21 21 0,-21-21 0</inkml:trace>
  <inkml:trace contextRef="#ctx0" brushRef="#br0" timeOffset="70836.31">14817 10372 0,'0'-21'31,"0"-1"-31,0 1 16,0 0-16,0 0 0,0 0 15,0 0-15,0-1 16,0 1-16,-22 21 15,1 0 1,0 0-16,0 0 16,0 21-16,0 1 0,-1-1 15,1 0-15,21 0 0,-21 0 16,0 0-16,21 22 0,-21-22 0,21 0 16,0 0-16,0 22 0,0-22 0,0 0 15,0 0-15,0 0 0,21-21 16,0 0-16,0 0 15,0 0-15,1 0 0,-1 0 0,0-21 16,0 21-16,0-21 0,0 0 0,-21 0 16,22 21-16,-1-22 0,0 1 0,-21 0 15,21 0-15,-21 0 0,21 0 0,-21-1 16,0 1-16,0 0 0,21 0 16,-21 0-16,0 0 15,0 42 1,0 0-1,0 0-15,0 0 0,0 0 16,0 1-16,0-1 0,0 0 0,0 0 16,0 0-16,0 0 0,22-21 0,-22 22 15,0-1-15,21-21 0,-21 21 16,21-21-16,0 0 0,0 0 16,0 0-16,1 0 15</inkml:trace>
  <inkml:trace contextRef="#ctx0" brushRef="#br0" timeOffset="71017.21">15430 10351 0,'0'0'0,"0"-22"32,22 22-1,-1 0-16,0 0-15,0 0 16,0 0-16,0 0 0</inkml:trace>
  <inkml:trace contextRef="#ctx0" brushRef="#br0" timeOffset="72404.09">16531 10308 0,'0'0'0,"0"-21"0,0-42 16,0 41-1,0 1-15,0 0 16,0 0-16,-21 21 16,0 0-16,0 0 0,-1 0 15,1 21-15,0-21 0,0 21 0,0 0 16,0 1-16,-1-1 0,22 0 0,-21 0 15,0 0-15,21 0 0,-21 1 0,21-1 16,0 0-16,0 0 0,0 0 16,0 0-16,21-21 15,0 0-15,0 0 16,1 0-16,-1 0 0,0-21 0,0 21 16,0-21-16,22 0 15,-22 21-15,0-21 0,0 0 0,0-1 16,22 1-16,-22 0 0,0 0 0,0 0 15,0 0-15,0-1 0,1 1 0,-1 0 16,-21 0-16,0 42 31,0 0-15,-21 0-16,21 1 0,-22-22 16,22 21-16,0 0 0,0 0 0,0 0 15,0 0-15,0 1 0,0-1 16,22 0-16,-1-21 0,0 21 0,0-21 15,21 0-15,-20 0 0,-1 0 16,21 0-16,-21 0 0,0 0 0,22 0 16,-22 0-16,21 0 0,-21-21 15,1 21-15,-1-21 0,0 0 0,0 21 16,0-22-16,0 1 0,-21 0 0,22 0 16,-22 0-16,21 0 0,-21-1 15,0 1-15,0 0 0,-21 21 16,-1 0-1,1 0-15,0 0 0,0 0 0,0 21 16,0 0-16,-1-21 0,1 22 0,21-1 16,0 0-16,-21 0 0,21 0 0,-21-21 15,21 21-15,0 1 0,0-1 0,0 0 16,21-21 0,0 0-1,0 0-15,1 0 0,-1-21 16,0 21-16,0-21 0,0-1 0,0 22 15,1-21-15,-1 0 0,0 0 0,-21 0 16,21 0-16,0-22 0,0 22 0,1 0 16,-1-21-16,-21 20 0,21-20 0,0 21 15,-21-21-15,21 20 0,-21 1 0,0 0 16,0 42 0,-21 0-1,21 1-15,-21-1 16,21 0-16,-21 0 0,0 0 0,21 22 15,-22-22-15,22 0 0,-21 0 0,21 21 16,0-20-16,0-1 0,0 0 0,0 0 16,0 0-16,21 0 0,1 1 0,20-1 15,-21 0-15,21-21 0,-20 0 0,20 21 16,0-21-16,1 0 0,-1 0 0,0 0 16,1 0-16,-22 0 0,21-21 0,0 21 15,-20-21-15,-1 0 0,0 21 0,0-22 16,0 1-16,0 0 0,1 0 15,-22 0-15,0 0 0,0-22 16,0 22-16,0 0 0,0 0 16,-22 21-16,1 0 15,0 0-15,0 0 0,0 0 0,-22 0 16,22 21-16,0 0 0,0 0 0,0 0 16,21 1-16,0-1 0,-21 0 0,21 0 15,0 0-15,0 0 0,0 1 0,0-1 16,0 0-16,21 0 0,0-21 15,0 0-15,0 0 0,0 0 16,1 0-16,-1 0 16,0 0-16,0 0 0,-21-21 0,21 0 15,0 21-15,1-21 0,-1-1 16,0 1-16,0 0 0,0-21 0,-21 21 16,21-1-16,1-20 0,-1 21 0,0-21 15,0-1-15,0 1 0,0 0 0,1-1 16,-1 1-16,-21 0 0,0-1 0,0 1 15,0 21-15,0 0 0,-21 21 16,-1 21 0,1 0-16,21 0 0,-21 21 15,0-20-15,0 20 0,0 0 0,21-21 16,0 22-16,-22-1 0,22-21 0,0 22 16,0-22-16,0 21 0,0-21 0,0 0 15,0 1-15,0-1 0,0 0 16,22 0-16,-22 0 0,21 0 0,0-21 15,0 22-15,0-22 0,0 0 0,1 0 16,-1 0-16,0 0 0,21 0 0,-21 0 16,22 0-16</inkml:trace>
  <inkml:trace contextRef="#ctx0" brushRef="#br0" timeOffset="73181.41">15071 11218 0,'0'-21'31,"0"0"-15,0 0-16,0 0 15,0 0-15,0-1 16,0 1 0,-22 21-16,1 0 15,0 0-15,0 0 16,21 21-16,-21 1 0,0-1 0,-1 0 15,1 0-15,21 0 0,-21 0 0,21 1 16,-21-1-16,21 0 0,-21 21 0,21-21 16,0 1-16,0-1 0,0 0 0,0 0 15,0 0-15,21 0 16,0-21-16,0 0 16,0 0-16,1 0 0,20-21 0,-21 21 15,0-21-15,22 21 0,-22-21 0,0 0 16,21 0-16,-21-1 0,22 1 0,-22-21 15,21 21-15,-21 0 0,1-22 0,20 22 16,-21 0-16,0-21 0,0 42 16,1-22-16,-22 1 0,21 21 15,-21 21 1,0 1-16,0-1 0,0 0 16,0 0-16,0 21 0,0-20 0,0-1 15,0 0-15,0 21 0,0-21 0,0 1 16,0-1-16,0 0 0,21 0 0,0 0 15,0 0-15,0 1 16,1-22-16,-1 0 16,0 0-16,0 0 0,0 0 15,0 0-15,1-22 0,-1 22 0</inkml:trace>
  <inkml:trace contextRef="#ctx0" brushRef="#br0" timeOffset="73356.62">16023 11282 0,'0'-21'78,"21"21"-78</inkml:trace>
  <inkml:trace contextRef="#ctx0" brushRef="#br0" timeOffset="73840.34">17018 11007 0,'0'0'0,"-21"0"16,0 0-16,-1-21 0,1 21 0,0 0 15,-21 0-15,21 0 0,-1 0 0,1 0 16,0 0-16,0 0 0,0 0 0,0 0 16,-1 21-16,1 0 0,21 0 15,0 0-15,0 0 0,0 1 16,0-1-16,0 0 0,0 0 15,21 0-15,1 0 0,-1-21 0,0 22 16,0-22-16,-21 21 0,21 0 0,0-21 16,1 21-16,-1-21 15,0 21-15,-21 0 0,21 1 0,-21-1 16,0 0-16,0 0 16,-21-21-1,0 21-15,0-21 16,-1 0-16,-20 0 0,21 0 15,0 0-15,0 0 0,-1 0 0,1 0 16,0 0-16,0 0 0,0 0 0,0 0 16,-1 0-16,1-21 0,0 21 0,0 0 15,0 0-15,0-21 0,-1 21 16,1-21-16,21 0 31</inkml:trace>
  <inkml:trace contextRef="#ctx0" brushRef="#br0" timeOffset="74795.78">17272 11134 0,'0'21'31,"0"0"-31,-21-21 0,21 21 16,0 0-16,-21 1 15,-1-1-15,22 0 0,-21-21 0,21 21 16,0 0-16,0 0 0,0 1 16,0-1-1,21-21-15,1 0 16,-1 0-16,0 0 0,0 0 0,0 0 15,0-21-15,1-1 16,-1 22-16,0-21 0,0 0 0,0 21 16,0-21-16,1 0 0,-1 0 0,0-1 15,0 1-15,-21 0 0,0 0 16,21 21-16,-21-21 0,21 21 0,-21 21 31,-21 0-15,21 0-16,-21 0 0,21 1 15,0-1-15,0 0 0,0 0 16,0 0-16,0 0 0,21 1 16,0-22-16,1 0 15,-1 0-15,0 0 0,0 0 16,0 0-16,0 0 0,1 0 16,-1 0-16,0-22 0,0 22 15,-21-21-15,21 0 0,-21 0 16,21 0-16,-21 0 0,0-1 0,22 1 15,-1-21-15,-21 21 0,21-22 0,0 22 16,-21 0-16,21-21 0,0 21 0,-21-1 16,0 1-16,22 21 0,-22 21 31,0 1-31,0-1 16,-22 0-16,22 0 0,-21 0 0,21 0 15,0 1-15,-21-1 0,0 0 16,21 0-16,-21 0 0,21 0 0,0 1 15,0-1-15,-21-21 16,21 21-16,-22-21 31,22-21 1,0 0-32,22-1 15,-1 22-15,0-21 0,-21 0 16,21 21-16,0-21 0,0 21 0,1 0 15,-1 0-15,21-21 0,-21 21 0,22 0 16,-22 0-16,21 0 0,-21 0 0,22 0 16,-22 21-16,21-21 0,-21 21 0,0-21 15,1 21-15,-22 0 0,0 1 16,0-1-16,0 0 16,0 0-16,-22-21 0,1 21 0,0-21 15,0 0-15,0 21 0,0-21 0,-1 22 16,1-22-16,-21 0 0,21 0 0,0 0 15,-1 0-15,1 0 0,0 0 0,0 0 16,0 0-16,0 0 0,-1 0 0,1 0 16,21-22-16,0 1 0,-21 21 0,21-21 15</inkml:trace>
  <inkml:trace contextRef="#ctx0" brushRef="#br0" timeOffset="79799.38">21082 8319 0,'0'-22'15,"-21"22"1,0 0-16,-1 0 31,1 0-15,21-21 15,-21 21-15,0 0-1,21-21 1,0 0 62,-21 21-78,21-21 31,0 0-15,21 21-1,-21-22 1,21 22-16,0-21 16,0 21-16,1 0 0,-22-21 15,21 21-15,0 0 16,-21-21-16,21 21 16,0 0-1,-21-21-15,21 21 16,1-21-16,-1 21 15,0 0 1,-21-22-16,21 22 0,0 0 16,0 0-16,1 0 15,-1 0-15,0 0 16,0 0-16,0 0 0,0 0 16,1 0-16,-1 0 0,0 0 15,0 0-15,0 0 0,0 0 16,1 22-16,-1-22 15,0 0-15,0 21 16,0-21-16,0 0 0,1 21 16,-1-21-16,0 0 15,-21 21-15,21-21 16,0 0-16,-21 21 0,21-21 16,1 21-16,-1 1 15,0-1 1,0-21-16,-21 21 15,0 0-15,21-21 16,-21 21-16,21 0 0,-21 1 16,0-1-1,22 0-15,-22 0 16,0 0 0,0 0-16,0 1 15,0-1-15,0 0 16,-22 0-1,1-21-15,21 21 16,0 0-16,-21-21 0,21 22 16,-21-22-16,21 21 15,-21-21-15,0 21 0,-1-21 16,22 21-16,-21-21 16,0 21-16,21 0 0,-21-21 0,0 22 15,0-1 1,-1 0-16,1-21 0,21 21 15,-21 0-15,0-21 0,0 21 16,0 1-16,-1-22 0,22 21 16,-21-21-16,0 0 0,21 21 15,-21-21-15,0 21 0,0-21 0,-1 21 16,1 0-16,0-21 0,21 22 16,-21-22-16,0 21 0,0-21 15,21 21-15,-22-21 0,1 21 0,0 0 16,0-21-16,21 21 0,-21-21 0,0 22 15,-1-1-15,1-21 0,0 21 16,0 0-16,0-21 16,21 21-16,-21 0 0,-1-21 15,1 22-15,21-1 0,-21-21 16,0 21-16,0 0 16,0-21-16,-1 21 0,22 0 15,-21-21-15,0 22 0,0-22 0,21 21 16,-21-21-16,21 21 0,-21-21 15,-1 21-15,22 0 16,-21-21-16,21 21 0,-21-21 0,21 22 16,-21-22-16,21 21 0,-21-21 0,21 21 15,-21 0-15,21 0 16,-22 0-16,22 1 0,0-1 16,0 0-16,-21-21 0,21 21 15,0 0-15,-21 0 0,21 1 16,0-1-16,0 0 15,0 0-15,0 0 16,0 0-16,0 1 16,0-1-16,0 0 0,0 0 15,0 0-15,0 0 16,0 1-16,0-1 16,0 0-16,21 0 15,0-21-15,-21 21 0,22-21 16,-22 21-16,21-21 0,0 22 15,0-22-15,-21 21 0,21-21 16,0 0-16,1 21 0,-1-21 16,0 21-16,0-21 0,0 0 0,0 0 15,1 21-15,-1-21 0,0 0 16,0 0-16,0 21 0,0-21 0,1 0 16,-1 0-16,0 0 0,0 0 0,0 22 15,0-22-15,1 0 0,-1 0 0,0 0 16,0 0-16,0 0 0,0 0 15,1 0-15,-1 0 0,0 0 0,0 0 16,0 0-16,0 0 0,1 0 0,-1 0 16,0 0-16,0 0 15,0-22-15,0 22 16,1-21-16,-1 21 16,-21-21-1,0 0 16,-21 21-15,-1 0 0,1 0-16,0 0 15,0 0-15,0 21 16,0-21-16,21 21 16,-22-21-16,1 0 0,0 21 15,0 1-15,0-22 16,0 21-16,21 0 0,-22-21 15,1 0-15,21 21 0,-21-21 0,21 21 16,-21 0-16,0 1 16,0-22-16,21 21 0,0 0 0,-22 0 15,1 0-15,21 0 16,-21-21-16,21 22 0,-21-1 16,21 0-16,0 0 0,-21-21 15,0 21-15,21 0 0,-22-21 0,22 22 16,-21-1-16,0-21 0,0 21 0,21 0 15,-21-21-15,0 21 0,21 0 0,-22 1 16,1-1-16,0 0 0,21 0 16,0 0-16,0 0 15,0 1-15,0-1 0,0 0 16,0 0 0,0 0-16,0 0 0,21-21 15,0 22-15,1-1 0,-1 0 16,0 0-16,0 0 0,0-21 15,0 21-15,1 1 0,-1-22 16,-21 21-16,21-21 0,-21 21 0,21-21 16,0 0-16,-21 21 0,21-21 15,-21 21-15,22-21 0,-22 21 16,21-21-16,-21 22 0,21-22 16,-21 21-16,21-21 15,-21 21 1,0 0-16,21-21 15,-21 21-15,0 0 16,0 1 0,0-1-16,0 0 15,0 0 1,-21 0-16,0-21 16,21 21-16,-21-21 15,21 22-15,-21-22 16,-1 0-16,1 0 0,0 0 15,0 21-15,0-21 0,0 0 0,-1 0 16,1 0-16,0 0 0,0 21 16,0-21-16,0 0 0,-1 0 15,1 21-15,0-21 0,0 0 0,-21 0 16,20 0-16,1 21 0,0-21 0,-21 0 16,21 0-16,-22 0 0,22 0 0,-21 21 15,21-21-15,-1 0 0,-20 0 0,21 0 16,0 22-16,-22-22 0,22 0 0,0 0 15,-21 0-15,21 0 0,-1 0 0,1 0 16,-21 0-16,21 0 0,0 0 0,-22 0 16,22 0-16,-21 0 0,21 0 0,-22 0 15,22 0-15,0 0 0,0 0 0,-22 0 16,22 0-16,0 0 0,0 0 0,0 0 16,0 0-16,-1 0 15,1 0-15,0 0 16,0 0-16,0 0 15,21-22 1,0 1 0,21 0-16,0 21 0,0-21 0,22 21 15,-22-21-15</inkml:trace>
  <inkml:trace contextRef="#ctx0" brushRef="#br0" timeOffset="80695.87">22479 10393 0,'0'-21'0,"0"0"16,0-1-16,0 1 31,0 42 0,0 1-31,0-1 0,-21-21 0,21 21 16,-21 21-16,-1-21 0,1 1 0,0-1 16,0 21-16,21-21 0,-21 0 0,0 22 15,-1-22-15,1 0 0,0 0 0,0 0 16,21 22-16,-21-22 0,0 0 0,21 0 16,-22-21-16,22 21 0,0 1 0,0-1 15,0 0-15,0 0 16,22-21-1,-1 0 1,0 0-16,0 0 0,21 0 0,-20 0 16,20 0-16,0 0 0,1 0 0,-1 0 15,0-21-15,22 21 0,-22-21 0,22 0 16,-1 21-16,1-22 0,-1 22 0,1-21 16,-1 21-16,-21-21 0,22 21 0,-1-21 15,-20 21-15,-1 0 0,22-21 0,-22 21 16,0 0-16,1 0 0,-22 0 15,21 0-15,0-21 0,-20 21 0,20 0 16,-21 0-16,0 0 0,0-22 16,1 22-16,20 0 0,-21 0 15,0 0-15,0-21 0,1 21 0,-1 0 16,0 0 0,-21 21 46,-21 1-46,0-22-1,-1 0-15,1 0 16,0 0-16,0 0 16</inkml:trace>
  <inkml:trace contextRef="#ctx0" brushRef="#br0" timeOffset="82272.91">18478 1969 0,'0'0'0,"-21"0"0,0 0 15,0 21-15,0-21 0,0 0 16,-1 0-16,1 0 16,0 0-16,0 0 0,0 0 15,0 0-15,-1 0 16,1 0 0,21 21-16,0 0 31,21 0-16,22-21-15,-22 21 16,21-21-16,1 0 0,20 0 0,-21 22 16,43-22-16,-21 0 0,20 0 15,1 21-15,0-21 0,20 0 0,1 21 16,0-21-16,21 21 0,0-21 0,0 0 16,0 0-16,-21 21 0,21-21 0,-21 0 15,21 0-15,-21 21 0,-1-21 16,22 0-16,-21 0 0,-21 22 0,0-22 15,-1 0-15,1 0 0,-22 0 0,-20 0 16,20 0-16,-20 21 0,-1-21 16,-21 21-16,21-21 0,-20 0 0,-1 0 15,0 0 1,-42 0 15,0 0-31,-1 0 16,-20 0-16,21 0 0,-21 0 15,-1 0-15,1 0 0,-22 0 16,1 0-16,-1 0 0,1 0 0</inkml:trace>
  <inkml:trace contextRef="#ctx0" brushRef="#br0" timeOffset="82656.46">18838 2307 0,'0'0'0,"-42"0"16,21 21-16,0-21 0,-1 0 0,44 0 31,20 0-31,0 0 0,1 0 16,20 0-16,1 0 0,20 0 0,22 0 15,0 0-15,0 0 0,21 0 0,0 0 16,0 0-16,-21 0 0,21 0 15,0 0-15,0 0 0,-22 0 0,1 0 16,0 0-16,0 0 0,-21 0 0,-1 0 16,-20 0-16,-1 22 15,-20-22-15,-1 0 0,0 0 0,-21 0 16,22 0-16,-22 0 0,0 0 0,0 0 16,0 0-1,-21 21 1,0 0-16,0 0 15,0 0-15,-21 22 16,0-22-16,0 0 0,0 0 0,-22 0 16,1 0-16</inkml:trace>
  <inkml:trace contextRef="#ctx0" brushRef="#br0" timeOffset="84252.15">15303 6011 0,'0'0'0,"22"-21"0,-1 21 15,0 0-15,0-21 0,0 21 16,0 0-16,1-21 15,-1 21-15,0 0 0,-21-21 16,-21 21 15,0 0-31,-22 0 16,22 0-16,0 0 0,-21 0 0,-1 0 16,1 0-16,0 0 0,-1 21 0,1-21 15,21 21-15,-22-21 0,22 21 16,-21-21-16,21 21 0,0 1 0,-1-22 15,1 21-15,0-21 0,21 21 0,0 0 16,0 0-16,0 0 16,21-21-16,0 22 15,1-22-15,-1 0 16,0 0-16,0 21 0,0-21 16,22 0-16,-22 0 0,0 21 0,0 0 15,21-21-15,-20 21 0,-1-21 0,0 0 16,-21 21-16,21 1 0,0-22 15,-21 21-15,21 0 0,-21 0 16,0 0-16,0 0 0,0 1 0,0-1 16,0 0-16,-21 0 0,0 0 15,0 0-15,0-21 0,0 22 16,-1-1-16,1-21 0,21 21 0,-21-21 16,0 0-16,0 0 0,21 21 0,-21-21 15,-1 0 1,22-21 15,22 0-15,-1 21-16,0 0 15,0 0-15,0 0 16,0 0-16,1 0 0,-1 21 16,0 0-1,-21 0-15,0 0 0,21 1 16,-21-1-16,0 0 0,0 0 0,0 0 15,0 0-15,-21 22 0,21-22 16,-21 0-16,0 0 0,-1 0 0,1 22 0,0-22 16,0 0-16,0 0 0,0 0 15,-1 1-15,1 20 0,0-21 16,21 0-16,-21 0 0,21 1 0,0-1 16,0 21-16,0-21 0,0 0 0,0 1 15,0-1-15,0 0 0,0 0 16,21 0-16,0-21 0,0 0 15,1 21-15,-1-21 0,21 0 0,-21 0 16,22 0-16,-1 0 0,-21 0 0,21 0 16,1 0-16,-22 0 0,21 0 15,-21 0-15,22 0 0,-22 0 16,0 0-16,-21-21 0,21 21 16,-42 0-1,0 0 1,0 0-16,0 0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2:33:22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7429 2985 0,'22'0'0,"-22"-22"0,21 22 16,-21-21-16,0 0 15,0 0 1,-21 21 0,-1 0-1,1 0-15,0 0 16,0 0-16,21 21 0,-21-21 0,0 21 15,-1 0-15,1 1 0,0-1 0,0 0 16,0 21-16,0-21 0,-1 22 16,1-1-16,0 0 0,0 1 0,0-1 15,0 0-15,21 1 0,0-1 0,-22 0 16,22 1-16,0-1 0,0 0 16,0 1-16,0-22 0,0 21 15,0 1-15,0-22 0,0 0 0,22 21 16,-1-21-16,0 1 0,0-1 0,0 0 15,0 0-15,1 0 0,-1 0 16,21-21-16,-21 22 0,0-22 0,1 0 16,20 0-16,-21 0 0,21 0 0,-20 0 15,-1 0-15,21-22 0,-21 1 16,22 21-16,-22-21 0,21 0 0,-21 0 16,22 0-16,-22-1 0,0-20 0,0 21 15,0-21-15,0 20 0,1-20 0,-1 0 16,-21-1-16,0 1 15,0-21-15,0 20 0,0-20 0,0 20 16,0 1-16,0-21 0,0 20 0,0 1 16,-21 21-16,-1-22 0,1 22 15,0 0-15,0 0 0,0 0 0,0 0 16,-22 21-16,22 0 0,0 0 0,0 0 16,-22 0-16,22 0 0,0 0 15,-21 0-15,21 0 0,-1 21 0,-20-21 16,21 21-16,0 0 0,0 0 15,-1 0-15,22 1 0,-21-22 16,21 21-16,0 0 0,0 0 0,0 0 16,0 0-16,0 1 15,21-22-15,1 21 0,-1-21 16,0 21-16</inkml:trace>
  <inkml:trace contextRef="#ctx0" brushRef="#br0" timeOffset="631.63">8170 3154 0,'0'0'0,"21"0"0,-21-21 0,0 0 16,22-1-16,-22 44 47,-22-1-32,22 0-15,-21 0 0,21 21 0,0-20 16,-21 20-16,21 0 0,-21-21 0,0 22 16,21-1-16,0 0 0,-21 1 0,-1-22 15,22 21-15,-21 1 0,21-22 16,0 21-16,-21-21 0,0 22 0,0-22 15,21 0-15,0 0 0,-21 0 16,-1 0-16,22 1 0,-21-1 16,21 0-16,0 0 0,-21-21 15,0 0 1,21-21-16,0 0 16,0 0-16,0-1 15,0 1-15,0 0 0,0 0 0,21 0 16,0 0-16,-21-1 0,0 1 0,21 0 15,-21 0-15,22 21 0,-1 0 16,0 0-16,0 0 16,0 0-16,-21 21 15,21 0-15,1 0 16,-1-21-16,-21 22 0,0-1 16,21-21-16,0 21 0,0-21 0,-21 21 15,21-21-15,1 0 0,-1 0 0,0 21 16,0-21-16,0 0 15,0 0 1,1 0-16,-1 0 31,-21-21-31,21 0 16,-21 0-16,21 0 0,0-1 0</inkml:trace>
  <inkml:trace contextRef="#ctx0" brushRef="#br0" timeOffset="1354.67">8890 3090 0,'-42'-21'15,"20"21"1,22 21-1,-21-21-15,21 22 0,-21-1 0,21 0 16,-21 0-16,21 21 0,-21-20 16,21 20-16,-21-21 0,21 21 0,-22 1 15,1-22-15,21 21 0,-21 1 16,0-22-16,0 21 0,21-21 0,0 22 16,-21-22-16,-1 0 0,22 0 0,0 0 15,0 0-15,0 1 0,0-1 16,-21-21-16,21 21 0,0 0 15,0-42 32,0 0-47,0 0 0,0-1 16,0 1-16,21 0 0,-21 0 0,0-21 16,22 20-16,-1-20 0,-21 0 15,21-1-15,0 22 0,0-21 0,-21 0 16,21-1-16,1 1 0,-1 0 0,21-1 15,-21 22-15,0 0 0,1-21 16,-1 20-16,21 22 0,-21-21 0,0 0 16,1 0-16,20 21 0,-21 0 0,0 0 15,0 0-15,1 0 0,-1 0 0,0 21 16,-21 0-16,21 0 0,0 1 16,-21-1-16,21 21 0,-21-21 0,0 22 15,0-22-15,0 21 0,0 0 16,0-20-16,0 20 0,0 0 15,0-21-15,0 22 0,0-22 0,0 21 16,0-21-16,0 1 0,0-1 0,0 0 16,0 0-16,0 0 0,0 0 0,0 1 15,0-1-15,0 0 16,0 0-16,0 0 16,-21-21-16,0 0 15,0 0 32,21-21-31,0 0-16,0 0 0,-21 0 15</inkml:trace>
  <inkml:trace contextRef="#ctx0" brushRef="#br0" timeOffset="1727.83">8615 3556 0,'-21'0'16,"42"0"15,0-21-31,0 21 0,0 0 0,0 0 15,22 0-15,-22 0 0,0-21 0,21 21 16,-20 0-16,20 0 0,-21 0 16,0 0-16,22 0 0,-22 0 0,0 0 15,0 0-15,0 0 0,-21-21 94,0-1-78</inkml:trace>
  <inkml:trace contextRef="#ctx0" brushRef="#br0" timeOffset="5935.74">10308 3493 0,'0'-22'16,"-21"22"46,0 0-62,0 0 0,-1 0 16,1 0-16,0 0 16,0 0-16,0 0 0,0 0 15,-1 0-15,1 0 16,0 0-16,0 0 15,0 0 17,42 0 15,0 0-47,0 0 0,0 0 15,1 0-15,-1 0 0,21 0 16,0 0-16,-20 0 0,20 0 0,0 0 15,22 0-15,-22 0 0,0 0 0,22 0 16,-1 0-16,1 0 0,-1 0 16,1 0-16,21 0 0,-22 0 0,22 0 15,-22 22-15,22-22 0,0 0 0,-22 0 16,1 0-16,20 0 0,-20 0 0,-1 21 16,22-21-16,-22 0 0,1 0 15,-1 0-15,1 0 0,-1 0 0,1 0 16,-22 0-16,22 0 0,-22 0 0,0 0 15,-20 0-15,20 0 16,-21 0-16,0 0 0,0 0 0,1 0 16,-1 0-16,0 0 0,0 0 15,-42 0 32,-21 0-47,20 0 0,-20 0 0,21 0 16,-21 0-16,-22 0 0,22 0 15,-22 0-15</inkml:trace>
  <inkml:trace contextRef="#ctx0" brushRef="#br0" timeOffset="6478.27">10393 3556 0,'-21'0'16,"-1"0"-1,44 0 1,-1 0-16,0 0 16,0 0-16,0 0 0,0 0 0,1 0 15,20 0-15,0 0 0,-21 0 16,22 0-16,20 0 0,-20 0 0,20 0 16,1 0-16,-1 0 0,1 0 0,-1 0 15,22 0-15,-22 0 0,1 0 16,20 0-16,-20 0 0,-1 0 15,1 0-15,-1 0 0,22 0 0,-21 0 16,-1 0-16,1 0 0,-1 0 0,-21 0 16,22 0-16,-22 21 0,22-21 15,-22 0-15,0 0 0,1 0 0,-22 0 16,21 0-16,-21 0 0,1 0 0,-1 0 16,0 0-16,0 0 0,0 0 15,0 0-15,-21-21 31,-21 21-15,21-21-16,-21 21 16,21-21-1</inkml:trace>
  <inkml:trace contextRef="#ctx0" brushRef="#br0" timeOffset="7019.96">12340 3217 0,'-21'-21'15,"0"21"-15,0-21 16,21 42 15,0 0-15,21-21-16,-21 22 0,21-22 15,0 21-15,0 0 0,0-21 16,1 21-16,-1 0 0,0-21 0,0 21 16,0-21-16,0 22 0,1-22 0,-1 21 15,0-21-15,0 21 0,0-21 16,0 0-16,1 0 0,-1 0 0,0 21 16,0-21-16,0 0 0,0 0 15,-21 21 32,-21-21-31,21 21-16,-21-21 0,0 22 15,0-22-15,0 21 0,-1 0 0,1-21 16,0 21-16,-21 0 0,21 0 0,-22 1 16,22-1-16,-21 0 0,21 0 0,-22 0 15,22 0-15,0 1 0,-21-1 16,20 0-16,1 0 0,0 0 0,0-21 15,0 21-15,0 1 0,21-1 16,-22-21-16,1 21 16,42-21 31,1-21-47</inkml:trace>
  <inkml:trace contextRef="#ctx0" brushRef="#br0" timeOffset="7812.39">13885 2963 0,'21'-42'16,"-21"21"-16,0 0 15,0 0-15,0-1 16,0 1-16,0 0 16,-21 21-1,0 0-15,0 0 0,0 0 16,0 0-16,-1 0 0,-20 0 15,21 0-15,0 0 0,0 0 0,-1 21 16,1-21-16,0 21 0,0 1 16,0-1-16,0 0 0,-1 0 0,-20 0 15,42 0-15,-42 1 0,42 20 0,-21-21 16,-1 21-16,1-20 0,0 20 16,0 0-16,21 1 0,0-1 15,0-21-15,-21 21 0,21 1 0,0-22 16,0 21-16,0-21 0,0 1 0,21 20 15,0-21-15,-21 0 0,21 0 16,0-21-16,22 22 0,-22-1 0,0-21 16,0 21-16,22-21 0,-22 0 0,0 0 15,21 21-15,-21-21 0,1 0 0,20 0 16,-21 0-16,0 0 0,0 0 16,1 0-16,20 0 0,-21 0 0,0-21 15,0 21-15,1 0 0,-1-21 0,0 0 16,0 21-16,0-22 0,0 22 0,1-21 15</inkml:trace>
  <inkml:trace contextRef="#ctx0" brushRef="#br0" timeOffset="8403.04">14309 3260 0,'0'0'0,"-22"0"0,22-21 0,-21-1 0,0 1 15,0 0-15,0 21 16,0-21-16,-1 21 0,1 0 16,0 0-16,0 0 15,0 0-15,0 21 0,-1-21 16,1 21-16,0 0 0,0 1 16,21 20-16,-21-21 0,0 0 0,-1 22 15,1-22-15,0 0 0,21 0 0,0 21 16,-21-20-16,21-1 0,0 0 15,0 0-15,0 0 0,0 0 16,0 1-16,21-1 0,0-21 16,0 0-16,1 0 0,-1 0 15,0 0-15,0 0 0,0 0 16,0 0-16,1 0 0,20 0 16,-21-21-16,0 21 0,0-22 0,1 1 15,-1 0-15,0 0 0,-21-21 0,21 20 16,0 1-16,0-21 0,-21 21 15,0 0-15,22-1 0,-22 1 0,0 0 16,0 0-16,21 0 0,-21 42 47,-21 0-47,21 0 0,-22 0 0,22 1 16,0-1-16,0 0 0,0 0 15,0 0-15,0 0 0,0 1 0,0-1 16,0 0-16,0 0 0,0 0 15,0 0-15,0 1 0,0-1 16,22 0 0,-1-21-16,0 0 15,0 0-15,0 0 0,0 0 16,1 0-16,-1 0 16,-21-21-1,21 0-15</inkml:trace>
  <inkml:trace contextRef="#ctx0" brushRef="#br0" timeOffset="9016.04">14605 3281 0,'0'0'0,"0"-21"0,0 0 16,0-1-16,0 1 15,21 0 1,0 21-16,0 0 16,1 0-16,-1 0 15,0 0-15,0 0 16,0 0-16,-21 21 0,0 0 16,21 1-16,-21-1 0,22 0 15,-22 0-15,0 0 0,21 0 16,-21 1-16,0-1 0,0 0 0,0 0 15,0 0-15,0 0 0,0 1 0,0-1 16,0 0-16,0 0 0,0 0 16,0 0-16,0 1 0,0-1 15,0 0 1,-21-21 15,21-21 0,0 0-31,0-1 16,0 1-16,0 0 0,0 0 0,21 0 16,-21-22-16,21 22 0,-21 0 15,21-21-15,0 21 0,0-22 0,1 22 16,-22 0-16,21-21 0,0 20 0,0 1 16,0 0-16,0 0 0,1 21 15,-1-21-15,0 21 0,0-21 16,0 21-16,0 0 0,1 0 15,-22 21 48,0 0-63,-22 0 16</inkml:trace>
  <inkml:trace contextRef="#ctx0" brushRef="#br0" timeOffset="10460.25">16573 3387 0,'-21'0'0,"0"0"0,0 0 0,0 0 15,0 0-15,-1 0 0,1 0 16,0 0-1,0 0-15,0 0 0,0 0 0,-1 0 16,44-21 15,20 21-15,-21 0-16,21 0 0,1 0 0,-1 0 16,22-22-16,-1 22 0,-21 0 0,22 0 15,-1 0-15,22 0 0,-21-21 16,20 21-16,1 0 0,0 0 0,-1 0 15,1 0-15,-22 0 0,22 0 16,-21 0-16,-1 0 0,-21 0 16,22 0-16,-22 0 0,1 0 0,-1 0 15,-21 0-15,21 0 0,-20 0 0,-1 0 16,0 0 0,-42 0-1,0 0 1,-1 0-16,1 0 0,0 0 0,-21 0 15,21 0-15,-22 0 0,1 0 16,0 0-16,-1 0 0,1 0 0</inkml:trace>
  <inkml:trace contextRef="#ctx0" brushRef="#br0" timeOffset="10807.35">16489 3366 0,'0'0'0,"-64"0"16,-63 21-1,85-21-15,21 0 0,-22 0 0,22 0 16,21 21-16,-21-21 0,42 0 16,22 0-1,-1 0-15,0 0 16,1 21-16,20-21 0,1 0 0,-1 0 16,22 0-16,-22 0 0,1 0 15,20 0-15,-20 0 0,21 0 0,-1 0 16,-20 0-16,20 0 0,-20 0 15,21 0-15,-22-21 0,-21 21 0,22 0 16,-22 0-16,1 0 0,-22 0 0,21 0 16,-21 0-16,0 0 0,-21-21 15,22 21-15,-22-21 16,0-1 0,-22 22-1,22-21-15,0 0 16,-21 21-16,0-21 0,0 21 0,0-21 15</inkml:trace>
  <inkml:trace contextRef="#ctx0" brushRef="#br0" timeOffset="11271.09">17547 2963 0,'0'0'0,"0"-21"0,0 0 15,0 42 16,0 0-31,21-21 16,0 22-16,1-22 0,-1 21 16,0 0-16,21-21 0,-21 21 15,22-21-15,-1 21 0,0-21 0,-20 0 16,20 21-16,0-21 0,1 0 0,-1 22 16,0-22-16,1 0 0,-1 0 15,0 0-15,-21 21 0,22-21 0,-22 0 16,0 0-16,0 0 0,0 0 0,-21 21 15,-21 0 1,0-21 0,0 21-16,-21 0 0,20-21 0,-20 22 15,21-1-15,-21 0 0,20 0 0,-20 21 16,0-20-16,21-1 0,-22 21 16,1-21-16,0 22 0,-1-22 15,22 21-15,-21-21 0,-1 0 0,1 22 16,21-22-16,0 0 0,0 0 0,-1 0 15,1-21-15,0 22 0,21-1 16,-21-21-16,21 21 0,0 0 16,21-21 15,0-21-15,0 0-16,1 0 0,-1-1 0</inkml:trace>
  <inkml:trace contextRef="#ctx0" brushRef="#br0" timeOffset="11778.87">19494 2752 0,'0'0'0,"0"-21"16,0-1-16,0-62 15,0 63-15,0-1 0,0 1 16,0 0-16,0 0 0,0 42 47,0 0-47,0 0 0,-21 22 15,21-22-15,-21 21 0,21 1 0,-21-1 16,0 0-16,0 1 0,-1 20 16,1-21-16,-21 22 0,21-22 0,-22 22 15,22-1-15,0-20 0,0 20 0,0-21 16,0 1-16,21-22 0,0 21 16,0 1-16,0-22 0,0 0 15,0 0-15,21 0 0,0-21 0,0 21 16,0-21-16,0 0 0,22 0 15,-22 0-15,0 0 0,21 0 0,-20 0 16,20 0-16,0 0 0,-21-21 0,1 21 16,20-21-16,-21 21 0,0-21 0,0 0 15,1 0-15,-22-1 0,0 1 16,0 0-16,0 0 0,0 0 16,0 0-16,-22-1 0,22 1 0,-42 0 15,21 21-15</inkml:trace>
  <inkml:trace contextRef="#ctx0" brushRef="#br0" timeOffset="11967.71">19219 3260 0,'0'0'0,"-42"0"16,-22 0-16,43 0 15,0 0-15,0 0 0,21-21 32,21 21-17,0-22-15,0 22 0,1 0 16,20 0-16,-21 0 0,21 0 0,1-21 15,-22 21-15,21 0 16,1 0-16,-22 0 0,21 0 0,-21-21 16,22 21-16,-22 0 0</inkml:trace>
  <inkml:trace contextRef="#ctx0" brushRef="#br0" timeOffset="12451.43">19939 3217 0,'0'-21'15,"0"0"-15,0 0 0,0 0 16,0 0-16,21-1 16,0 22-1,0 0-15,1 0 16,-1 0-16,0 0 0,0 0 15,0 0-15,0 0 0,1 22 0,-1-1 16,0 0-16,0 0 0,-21 0 16,21 22-16,-21-22 0,21 0 0,-21 21 15,0-21-15,0 1 0,0-1 0,0 0 16,0 0-16,0 0 0,0 0 16,0 1-16,0-1 15,-21-21 1,21-21-1,0-1 1,0 1-16,0 0 16,0 0-16,0 0 0,21 0 15,-21-1-15,0 1 0,0 0 0,22-21 16,-22 21-16,21-1 0,-21 1 16,0 0-16,21 0 0,0 0 15,0 21-15,-21-21 0,21 21 16,1 0-1</inkml:trace>
  <inkml:trace contextRef="#ctx0" brushRef="#br0" timeOffset="12763.07">20680 3069 0,'0'21'47,"0"1"-47,-21-1 0,21 0 0,0 0 16,-22 0-16,22 0 0,0 22 16,0-22-16,0 0 0,0 0 0,0 22 15,0-22-15,0 0 0,0 0 16,0 0-16,0 0 15,0 1-15,22-22 16,-1 0 0,0 0-16,0 0 15,0-22 1,-21 1-16,21 0 0,1 0 16,-22 0-16</inkml:trace>
  <inkml:trace contextRef="#ctx0" brushRef="#br0" timeOffset="13111.87">20807 2836 0,'42'22'15,"-21"-22"-15,0 0 16,1 0-16,-1 0 16,-21-22-16,21 1 15,-21 0-15,0 0 16,-21 0 0,0 21-16,-1-21 0,1 21 0,0 0 15,0 0-15,0 0 16,0 0-16,21 21 0,0 0 15,-22-21-15,22 21 0,0 0 16,0 0-16,0 1 0,0-1 16,0 0-16,22 0 15,-1-21-15,0 0 0</inkml:trace>
  <inkml:trace contextRef="#ctx0" brushRef="#br0" timeOffset="13627.53">21251 3069 0,'-21'21'16,"21"1"-16,0-1 15,0 21-15,-21-21 0,21 0 16,0 22-16,0-1 0,0 0 0,0-20 15,0 41-15,0-21 0,0 1 16,0-1-16,0 0 0,0 1 16,0-1-16,0 0 0,0 1 0,-21-22 15,21 21-15,-21 1 0,21-1 0,-22 0 16,22 1-16,0-1 0,0 0 16,0-21-16,0 22 0,0-22 0,0 21 15,0-21-15,0 1 0,0-1 0,0 0 16,0 0-16,0 0 15,22-21 1,-1 0-16,-21-21 16,0 0-1,21 21-15,-21-21 0,0 0 0,0-1 16,21 1-16,-21 0 0</inkml:trace>
  <inkml:trace contextRef="#ctx0" brushRef="#br0" timeOffset="14123.2">21103 3133 0,'0'-21'16,"0"-1"0,0 1-16,21 21 15,0-21-15,1 21 16,-1 0-16,0 0 0,0 0 0,0 0 16,0 0-16,22 0 0,-22 0 15,21 0-15,-21 0 0,22 0 0,-22 0 16,21 0-16,-21 0 0,22 21 0,-22-21 15,0 21-15,0 1 0,0-22 0,1 21 16,-1 0-16,-21 21 0,0-21 16,21 1-16,-21-1 0,0 0 0,0 21 15,0-21-15,0 1 0,0-1 16,0 0-16,0 0 0,-21 0 16,0 0-16,-22 1 0,22-22 0,-21 21 15,21 0-15,-22-21 0,1 0 0,21 21 16,0-21-16,-22 0 0,22 0 15,0 0-15,0 0 0,21 21 16,-21-21-16</inkml:trace>
  <inkml:trace contextRef="#ctx0" brushRef="#br0" timeOffset="15634.77">20002 3725 0,'22'0'78,"-22"-21"-62,21 21 15,-21-21 125</inkml:trace>
  <inkml:trace contextRef="#ctx0" brushRef="#br0" timeOffset="18919.43">19621 4085 0,'0'-21'0,"0"0"0,0 0 16,22 21-16,-22-21 16,0 42 15,-22-21-31,1 21 0,21 0 15,-21 0-15,0 0 0,0 1 0,0 20 16,-1-21-16,1 0 0,0 0 0,-21 22 16,21-22-16,-1 0 0,-20 21 15,0-20-15,21-1 0,-22 21 0,1-21 16,0 22-16,-1-22 0,-20 0 0,20 21 16,-20 1-16,-1-22 0,1 21 15,-1 0-15,1-20 0,-1 20 16,-20 0-16,20 1 0,1-1 0,-1-21 15,22 21-15,-22 1 0,1-22 0,21 21 16,-22-21-16,1 22 0,-1-22 0,1 0 16,-1 0-16,1 22 0,-22-22 15,21 0-15,1 0 0,-22 0 0,22-21 16,-22 21-16,22 1 0,-22-22 0,0 21 16,1 0-16,20-21 0,-21 21 0,1-21 15,-1 21-15,0-21 0,1 21 0,-1 1 16,22-22-16,-22 21 0,21 0 15,-20-21-15,20 21 0,1-21 16,-22 21-16,22 0 0,-1-21 0,-21 22 16,22-22-16,-22 21 0,22-21 0,-22 0 15,22 0-15,-22 21 0,21-21 0,1 0 16,-22 0-16,22 21 0,-1-21 0,-20 0 16,20 0-16,1 0 0,-1 0 15,1 0-15,-1 0 0,1 0 0,-1 0 16,1 0-16,-22 0 0,21 0 0,1 0 15,-1 0-15,1 0 0,-1 0 0,1 0 16,-1 0-16,-20 0 0,20 0 16,-20 0-16,20 0 0,-21 0 0,1 0 15,-1 0-15,0 0 0,1-21 16,-1 21-16,22-21 0,-22 21 0,21 0 16,1-21-16,-1 21 0,1-22 0,-1 22 15,1-21-15,-1 21 0,22-21 0,-21 21 16,-1 0-16,1-21 0,-1 21 0,1 0 15,20 0-15,-20-21 0,-1 0 16,22 21-16,-22 0 0,1 0 0,21-22 16,-22 22-16,22 0 0,-22-21 0,1 21 15,20 0-15,-20-21 0,21 21 0,-1 0 16,-20-21-16,20 21 0,1-21 0,-21 21 16,20 0-16,1-21 0,-22 21 15,22 0-15,0 0 0,-1-22 16,-20 22-16,21 0 0,-1 0 0,1-21 15,21 21-15,-22-21 0,1 21 0,21 0 16,-21 0-16,-1-21 0,22 21 0,-21 0 16,-1-21-16,1 21 0,21 0 0,-21-21 15,-1-1-15,22 22 0,-21-21 16,-1 21-16,1-21 0,21 21 0,-21-21 16,-1 21-16,1-21 0,0 21 0,-1-21 15,1 21-15,0-22 0,-1 22 0,22 0 16,-21-21-16,21 21 0,-22-21 15,22 21-15,0-21 0,-21 21 0,20-21 16,1 21-16,0-21 0,0 21 16,0-22-16,0 1 0,-1 21 0,1-21 15,0 21-15,0-21 0,0 21 16,0-21-16,-1 21 0,1-21 0,0 21 16,0 0-16,0-22 0,0 1 0,-1 21 15,1 0-15,0-21 0,0 21 0,0-21 16,0 21-16,-1-21 15,1 0-15,0 21 16,0-22 0,0 22 15,21-21-31,0 0 31,0 42 47,0 0-62,0 1-16,0-1 0,0 0 16,0 0-16,0 0 0,0 0 0,0 1 15,21-1-15,-21 0 16,0 0-16,0 0 0,0 0 0,0 1 15,0-1-15,0 0 0,0 0 0,0 0 16,0 0-16,0 1 0,0-1 16,0 0-1,0 0 1,0-42 46,0 0-62,0 0 16,0-1-16,0 1 16,0 0-16,0 0 0,0 0 15,0 0-15,0-1 0,0 1 0,-21-21 16,21 21-16,0-22 0,-21 22 0,21 0 16,0-21-16,0 21 0,-22-1 0,22 1 15,0 0-15,-21 0 0,21 0 16,0 0-16,0-1 0,0 1 15,0 0 1,0 0 0,21 21-1,1-21 1,-1 21-16,0 0 16,0 0-16,0 0 0,0 0 15,1 0-15,-1 0 0,21 0 16,-21 0-16,0 0 0,1 0 0,20 0 15,-21 0-15,21 0 0,-20 0 0,20 0 16,-21 0-16,0 0 0,0 0 16,22 0-16,-22 0 0,0 0 15,0 0-15,0 0 16,-42 0 62,0 0-62,0 0-16,0 0 0,0 0 15,-1 0-15,1 0 0,0 0 16,0 0-16,-21 0 0,20 0 16,1 0-16,0 0 0,0 0 0,0 0 15,0 0-15,-1 0 0,1 0 0,0 0 16,0 0-16,0 0 0,0 0 15,-1 0-15,1 21 16,0-21-16,0 0 16,0 0-16,0 0 47,-1 0-47,1 0 15,0 0 1,0 0-16</inkml:trace>
  <inkml:trace contextRef="#ctx0" brushRef="#br0" timeOffset="44540.05">14436 6519 0,'21'-21'0,"-21"0"16,21 0-16,-21 0 16,0 0-16,0-1 15,21 1-15,-21 0 0,21 0 0,-21 0 16,21 0-16,-21-1 0,0 1 0,22 0 16,-22 0-16,21 0 0,-21 0 15,21-1-15,-21 1 0,0 0 0,0 0 16,0 0-16,21 21 15,-21-21-15,0 42 47,0 0-47,-21 0 0,21 0 0,-21 0 16,21 1-16,0 20 0,-21-21 0,-1 0 16,22 22-16,-21-1 15,21 0-15,0-21 0,-21 22 0,21-1 16,-21 0-16,21-20 0,0 20 0,0-21 15,0 21-15,0-20 0,0-1 0,0 0 16,0 0-16,0 0 0,21-21 0,0 21 16,0 1-16,1-22 0,-1 0 15,0 0-15,0 0 0,0 0 16,0-22-16,-21 1 0,22 0 16,-1 21-16,0-21 0,0 0 0,0-22 15,0 22-15,1 0 0,-1-21 0,-21 21 16,21-22-16,0 1 0,-21 0 0,0-1 15,21 1-15,-21 21 0,21-22 16,-21 22-16,22-21 0,-22 21 0,0 0 16,0-1-16,21 1 0,-21 0 0,0 0 15,21 21 1,-21 21 15,0 0-31,0 0 0,0 22 16,-21-22-16,21 0 0,-21 21 0,21-20 15,-22 20-15,22 0 0,-21 1 0,21-22 16,0 21-16,0 0 0,0-20 16,0 20-16,0-21 0,0 0 0,0 22 15,0-22-15,0 0 0,21 0 16,-21 0-16,22-21 0,-1 0 16,0 0-16,0 0 0,0 0 0,0 0 15,22 0-15,-22 0 0,0-21 0,0 0 16,22 21-16,-22-21 0,0-22 0,0 22 15,0 0-15,0-21 0,1-1 16,-1 1-16,0 0 0,0-1 0,-21 1 16,21 0-16,0-1 0,-21 1 0,22 21 15,-22-21-15,21 20 0,-21-20 0,0 21 16,0 0-16,0 0 0,0-1 16,0 1-16,0 42 31,0 1-31,-21-1 15,-1 21-15,1-21 0,21 0 0,-21 22 16,21-22-16,-21 21 0,21 1 0,0-1 16,-21 0-16,21-21 0,0 22 0,0-1 15,0 0-15,0-20 0,0-1 0,0 21 16,0-21-16,0 0 0,0 1 16,21-1-16,0 0 0,0-21 15,0 0-15,1 0 0,-1 0 16,0 0-16,0 0 0,0 0 15,0-21-15,1 0 0,-1-1 0,0 1 16,0 0-16,0 0 0,0 0 0,-21-22 16,22 22-16,-1-21 0,-21 21 0,21-22 15,-21 22-15,0 0 0,0 0 0,0 42 47,0 0-47,0 0 0,0 1 0,0-1 16,0 0-16,0 0 0,0 0 0,0 0 15,0 1-15,0-1 0,0 0 0,0 0 16,0 0-16,0 0 16,0-42 31,0 0-32,0 0-15,21 0 0,-21 0 0,0-22 16</inkml:trace>
  <inkml:trace contextRef="#ctx0" brushRef="#br0" timeOffset="44710.85">15833 6181 0,'0'0'0,"0"-21"15,0-1 1,-22 22 62,1 0-78</inkml:trace>
  <inkml:trace contextRef="#ctx0" brushRef="#br0" timeOffset="44896.27">15282 6265 0,'0'0'0,"-21"0"16,42 0 0,0 0-1,1 0-15,-1 0 0,0 0 16,21 0-16,-21 0 0,1 0 0,-1 0 16,21 0-16,-21 0 0,0 0 0</inkml:trace>
  <inkml:trace contextRef="#ctx0" brushRef="#br0" timeOffset="45555.9">15833 6689 0,'0'0'15,"0"21"1,21-21-16,0 0 0,0 0 15,-21-21-15,21 21 0,0-21 0,-21-1 16,22 1-16,-1 21 0,0-42 0,0 21 16,0 0-16,0-22 0,1 22 15,-1-21-15,0-1 0,-21 1 0,21 0 16,0 21-16,0-22 0,-21 1 0,0 0 16,22-1-16,-22 22 0,0-21 15,21 21-15,-21-1 0,0 1 0,0 0 16,0 0-16,0 0 0,-21 21 31,21 21-31,-22 0 0,22 0 16,0 0-16,0 1 0,-21 20 0,21-21 15,-21 21-15,21-20 0,-21 20 0,21 0 16,0 1-16,0-1 0,0 0 0,0 1 16,-21-1-16,21-21 0,0 21 0,0-20 15,0 20-15,0-21 0,0 0 0,0 0 16,0 1-16,21-1 15,0-21-15,0 0 0,0 0 16,1 0-16,-1 0 0,0 0 16,0-21-16,0 21 0,0-22 0,1 1 15,-22 0-15,21 0 0,0 0 0,0 0 16,0-22-16,-21 22 0,0-21 0,21 21 16,-21-1-16,22 1 0,-22 0 0,0 0 15,0 42 16,0 0-31,0 0 0,-22 1 0,22-1 16,-21 0-16,21 0 0,0 0 0,0 0 16,0 1-16,-21-1 0,21 0 15,0 0-15,0 0 0,0 0 16,0-42 31,0 0-47,21 21 0,-21-21 0,0 0 15</inkml:trace>
  <inkml:trace contextRef="#ctx0" brushRef="#br0" timeOffset="45746.79">16468 6223 0,'0'0'0,"-22"-21"16,1 21-16,0 0 15,42 0 32,0 0-47,1 0 0,-1 0 16</inkml:trace>
  <inkml:trace contextRef="#ctx0" brushRef="#br0" timeOffset="46375.96">16764 6392 0,'21'0'16,"-21"-21"0,21 21-16,0 0 0,-21-21 0,22 21 15,-1 0-15,0 0 0,0 0 16,0 0-16,0 0 0,1 21 15,-22 0-15,0 1 16,0-1-16,0 0 0,0 0 16,-22 0-16,1 0 15,0 1-15,0-1 0,0-21 0,0 21 16,-1 0-16,1 0 0,-21-21 0,21 21 16,0-21-16,-1 22 0,1-22 0,0 0 15,0 0-15,0 0 0,42 0 47,0 0-31,0 0-16,0 0 0,1 0 0,-1 0 15,0 0-15,0 0 0,0 0 0,0 0 16,1 21-16,-1 0 0,0-21 0,0 21 16,0 0-16,0 0 0,1-21 15,-1 22-15,0-1 0,0 0 0,0 0 16,-21 0-16,0 0 0,0 1 15,0-1-15,0 21 0,0-21 0,0 0 16,-21 1-16,0-1 0,0 21 0,0-21 16,-22 0-16,22 1 0,-21-1 0,-1 0 15,22 0-15,-21 0 0,21 0 0,-22 1 16,1-22-16,21 21 0,-21-21 0,20 0 16,-20 0-16,21 0 0,-21 0 0,20 0 15,1 0-15,-21 0 0,21 0 0,0 0 16,-1-21-16,1 21 0,0-22 0,21 1 15,-21 21-15,21-21 0,-21 0 16,21 0-16,0 0 0,0-1 16,0 1-16,0 0 15,21 0-15,0 21 0,0-21 0,-21 0 16,43-1-16,-22 1 0</inkml:trace>
  <inkml:trace contextRef="#ctx0" brushRef="#br0" timeOffset="48288.21">17208 6519 0,'0'0'0,"22"-21"0,-22 0 16,21 0-16,0 0 0,-21 0 0,0-1 16,21 1-16,0 0 0,-21 0 0,21 0 15,-21 0-15,0-1 0,0 1 16,0 0-1,0 0-15,-21 21 16,0 0-16,0 0 0,0 0 16,0 21-16,-1 0 0,1 0 0,0 1 15,0-1-15,0 0 0,0 21 0,-1-21 16,1 1-16,21 20 0,-21-21 0,21 0 16,-21 0-16,21 1 0,0-1 15,0 0-15,0 0 0,0 0 16,21-21-1,0 0-15,0 0 16,1 0-16,-1 0 0,-21-21 0,21 0 16,0 0-16,0 0 0,0-1 0,-21 1 15,22 0-15,-1-21 0,-21 21 0,0-1 16,21-20-16,0 21 0,-21 0 0,0 0 16,0-1-16,0 44 31,0-1-16,0 0-15,0 21 16,0-21-16,0 1 0,0-1 0,0 21 16,0-21-16,0 0 0,0 1 0,0-1 15,0 0-15,0 0 0,21 0 16,0-21-16,1 21 16,-1-21-16,0 0 0,0 0 15,0 0-15,0 0 0,1-21 0,-1 21 16,0-21-16,0 0 0,0 0 0,0 0 15,1-1-15,-1 1 0,0-21 0,0 21 16,-21-22-16,21 1 0,0 0 0,1 21 16,-22-22-16,0 1 0,21 0 15,-21 20-15,21-20 0,-21 21 16,0-21-16,0 20 0,0 1 0,0 0 16,0 0-16,-21 21 15,0 0 1,-1 21-16,22 0 0,0 0 0,-21 1 15,21-1-15,-21 21 0,21-21 16,-21 22-16,21-22 0,0 21 0,0 0 16,0-20-16,0 20 0,0-21 0,0 21 15,0-20-15,0 20 0,0-21 0,0 0 16,21 0-16,-21 1 0,21-1 0,0-21 16,1 21-16,-1-21 0,0 0 15,0 0-15,0 0 16,0 0-16,1-21 0,-1 0 15,-21-1-15,21 22 0,0-21 0,0 0 16,-21-21-16,21 21 0,-21-1 0,22 1 16,-22-21-16,0 21 0,21 21 0,-21-21 15,0-1-15,21 22 0,-21 22 32,0-1-32,0 0 0,0 0 15,0 0-15,0 0 0,0 1 16,0-1-16,0 0 0,0 0 0,0 0 15,0 0-15,0 1 0,0-1 16,21 0 0,0-21-16,0 0 0,1 0 15,-1 0-15,0 0 0,0 0 16,0-21-16,0 0 0,-21-1 16,22 22-16,-1-21 0,0 0 0,-21 0 15,21 0-15,0-22 0,-21 22 16,0 0-16,21 0 0,1 0 15,-22 0-15,0 42 32,0 0-32,0 0 0,0 0 15,0 0-15,-22 1 0,22-1 16,-21 0-16,21 0 0,0 0 16,0 0-16,0 1 0,0-1 0,0 0 15,0 0-15,0 0 0,21-21 16,1 0-16,-1 0 15,0 0-15,0 0 0,0 0 16,0 0-16,1 0 0,-1-21 0,0 0 16,0 0-16,0 0 0,0-1 15,-21 1-15,0 0 0,22-21 16,-22 21-16,21-1 0,-21-20 16,0 21-16,0 0 0,0 0 0,0-1 15,-21 22-15,-1-21 0,1 21 16,0 0-16,0 0 0,0 0 15,0 0-15,21 21 32,21-21-17,0 0-15,0 0 16,0 0-16,0 0 0,1 0 16,-1 0-16,21 0 0,-21 0 0,0 0 15,1 0-15,-1 0 0,0 0 0,0 0 16,0 0-16,0 0 0,1 0 15,-1 0-15,0 0 16,0 0-16,0 0 0,-21 22 16,21-22-16,-21 21 0,0 0 15,22-21-15,-22 21 0,0 0 0,0 0 16,0 1-16,0-1 0,0 0 0,0 0 16,0 0-16,0 0 0,0 1 15,0-1-15,0 0 16,0 0-1,-22-21-15,22-21 32,0 0-17,0 0-15,0-1 16,0 1-16,0 0 0,0 0 0,22 0 16,-22 0-16,21-1 0,0 1 15,0-21-15,0 21 0,0 0 0,1-1 16,20 1-16,-21 0 0,21 0 0,-20 21 15,20 0-15,-21-21 0,21 21 0,-20 0 16,-1 0-16,0 0 0,0 21 0,0 0 16,0 0-16,-21 0 0,22 1 0,-22-1 15,0 21-15,0-21 0,0 0 16,0 22-16,0-22 0,0 0 0,0 21 16,21-20-16,-21-1 0,21 0 15,-21 0-15,0 0 16,21-21-16,0 0 0,0 0 15,1 0-15,-1 0 16,0 0-16,0 0 16,0 0-16,0-21 0,1 0 15,-22 0-15,21 21 0,0-21 16,-21-1-16,0 1 0,0 0 0,21-21 16,-21 21-16,0-1 0,0 1 0,0-21 15,0 21-15,0 0 0,-21-1 16</inkml:trace>
  <inkml:trace contextRef="#ctx0" brushRef="#br0" timeOffset="48556.05">19156 5821 0,'0'0'15,"-21"0"-15,-22-21 16,22 0-16,0 21 78,0 0-78,0 0 0,-1 0 16,1 0-16,0 0 0,0 21 15</inkml:trace>
  <inkml:trace contextRef="#ctx0" brushRef="#br0" timeOffset="48811.42">17843 6054 0,'22'0'15,"-1"0"-15,0 0 0,0 0 16,0 0-16,0 0 0,1 0 0,-1 0 16,21 0-16,-21-21 0,0 21 15,22 0-15,-22-22 0,21 22 0,-21-21 16,1 21-16,20 0 0,-21 0 0,0-21 16,0 21-16,-21-21 15</inkml:trace>
  <inkml:trace contextRef="#ctx0" brushRef="#br0" timeOffset="52951.56">4000 10054 0,'0'0'0,"0"-21"16,0 0-16,0 0 15,0 0-15,22 21 0,-22-22 16,21 1-16,-21 0 0,0 0 16,0 0-16,0 0 0,21-1 0,-21 1 15,0 0-15,0 0 16,-21 21-1,0 0 1,-1 21-16,1 0 0,0 0 16,21 1-16,-21-1 0,0 21 15,0-21-15,21 22 0,-22-1 0,1-21 16,21 21-16,-21 1 0,0 20 0,0-20 16,21-1-16,-21 21 0,-1-20 15,1 20-15,0-20 0,0 20 0,21-21 16,0 1-16,0-1 0,0 0 0,0 1 15,0-1-15,0-21 0,0 0 0,21 1 16,0-1-16,0 0 0,1 0 16,-1-21-16,0 0 0,0 21 0,0-21 15,22 0-15,-22 0 0,0 0 16,21 0-16,-21 0 0,1-21 0,20 0 16,-21 21-16,21-21 0,-20 0 15,20-22-15,-21 22 0,21 0 0,-20-21 16,20 20-16,-21-20 0,21-21 0,-20 20 15,-1 1-15,0-22 0,0 22 16,0-21-16,0 20 0,-21-20 0,0 20 16,0 1-16,22 0 0,-22-22 0,0 22 15,0 0-15,0-1 0,-22 1 0,22 0 16,-42 20-16,21-20 0,0 0 16,-22 21-16,1-1 0,21 1 0,-21 0 15,-1 21-15,1 0 0,0 0 16,-1 0-16,1 0 0,0 21 15,-1 0-15,22 1 0,-21 20 0,21 0 16,-1 1-16,1-1 0,0 0 0,0 1 16,21 20-16,0-21 0,0 1 15,0 20-15,0-20 0,0-1 0,0 21 16,0-20-16,0-1 0,21 0 0,-21 1 16,21-1-16,0 0 0,1-20 15,-1 20-15,0-21 0,0 0 16,0 0-16,0-21 0,1 22 0,-1-22 0,0 0 15,0 0-15,0 0 0,22 0 0,-22 0 16,0 0-16,0-22 16,21 1-16,-20 0 0,-1 0 0,21 0 15,-21 0-15,22-1 0,-22-20 0,0 21 16,21-21-16,-21 20 0,1-20 0,20 21 16,-21 0-16,0 0 0,0-22 15,1 43-15,-22-21 0,21 0 0,0 0 16,-21 0-16,21 21 15,-21 21 17,0 0-32,0 0 0,0 0 0,-21 0 15,21 22-15,-21-22 0,21 0 16,0 21-16,0-20 0,-21 20 0,21-21 16,0 0-16,0 0 0,0 1 15,0-1-15,0 0 0,0 0 0,0 0 16,0 0-16,21-21 15,0 0-15,0 0 16,0 0-16,0 0 0,1-21 0,-1 21 16,0-21-16,0 0 0,0 0 0,0 0 15,1-1-15,-1 1 0,0 0 0,-21-21 16,21 21-16,0-1 0,-21 1 16,0 0-16,21 0 0,1 0 0,-22 0 15,0-1 1,0 44-1,0-1 1,0 0-16,0 0 0,0 0 0,0 0 16,0 22-16,0-22 0,0 0 0,0 0 15,0 0-15,0 1 0,21-1 0,0 0 16,0 0-16,0-21 16,0 21-16,1-21 0,-1 0 15,0 0-15,0 0 0,0 0 16,0 0-16,1-21 0,-1 0 15,0 21-15,-21-21 16,0 0-16,21-1 0,-21 1 0,21 0 16,-21-21-16,0 21 0,0-1 0,0-20 15,0 21-15,0-21 0,-21 20 0,0 1 16,0 0-16,0 0 0,-1 0 16,1 21-16,0 0 0,0 0 15,21-21-15,0-1 31,21 22-15,0 0-16,0 0 0,1 0 0,-1-21 16,21 21-16,-21 0 0,22 0 0,-22 0 15,21 0-15,-21 0 0,22 0 16,-1 0-16,0 0 0,-21 0 0,22 0 16,-22 0-16,0 21 0,0 1 15,0-22-15,-21 21 0,0 0 0,22-21 16,-22 21-16,0 0 0,0 0 0,0 1 15,0-1-15,0 0 0,0 0 0,0 0 16,0 0-16,-22 1 0,22-1 16,0 0-16,0 0 0,-21 0 0,21 0 15,-21 1-15,21-1 0,-21-21 0,21 21 16,0 0-16,0-42 62,0 0-62,0 0 0,0-1 0,0 1 16,0-21-16,21 21 0,0-22 16,-21 1-16,21 21 0,1-21 0,-1-1 15,0 22-15,0-21 0,0 21 0,22-1 16,-22 1-16,0 0 0,0 21 0,21 0 16,-20-21-16,-1 21 0,0 0 0,0 0 15,0 21-15,0 0 0,1-21 16,-1 21-16,0 1 0,-21 20 0,0-21 15,21 0-15,-21 22 0,0-22 0,0 21 16,0-21-16,0 22 0,0-22 16,0 0-16,0 0 0,0 0 15,0 0-15,0 1 0,-21-1 0,21 0 16,0 0-16,-21-21 0,21 21 0,-21-21 16,-1 21-16,22-42 46,0 0-30</inkml:trace>
  <inkml:trace contextRef="#ctx0" brushRef="#br0" timeOffset="53698.69">4149 8107 0,'0'0'0,"-22"0"16,1 21-1,21 0-15,0 0 0,0 22 0,0-1 16,-21 0-16,21 1 0,0 20 15,-21-20-15,21 20 0,0-21 0,0 22 16,0-22-16,-21 22 0,21-22 0,-21 22 16,21-22-16,-22 0 0,22 1 0,0-22 15,0 21-15,0-21 0,0 0 16,0 1-16,0-1 0,0-42 31,0-1-15,22 1-16,-22 0 0,0 0 15,0 0-15,0-22 0,0 1 0,0 0 16,0-1-16</inkml:trace>
  <inkml:trace contextRef="#ctx0" brushRef="#br0" timeOffset="53891.58">4000 8340 0,'0'-21'0,"0"42"0,0-64 16,0 22-16,0 0 0,0 0 0,22 0 15,-1 21-15,0 0 16,0-21-16,0 21 0,0 0 0,22 0 15,-1-22-15,0 22 0,1 0 0,-1 0 16,22 0-16,-22 0 0,0 0 16,1 0-16,-1 0 0,-21 0 15,21 0-15,-20 0 0,-22 22 0,0-1 16,-22 0-16,1 0 16,0-21-16,-21 21 0</inkml:trace>
  <inkml:trace contextRef="#ctx0" brushRef="#br0" timeOffset="54059.48">4043 8594 0,'0'0'0,"42"0"16,-21 0-16,0 0 16,1 0-16,-1 0 0,21 0 15,-21 0-15,22 0 0,-1 0 0,-21-21 16,21 21-16,1 0 0,-1 0 0,-21-22 15,22 22-15</inkml:trace>
  <inkml:trace contextRef="#ctx0" brushRef="#br0" timeOffset="54640.15">4889 8784 0,'0'0'0,"22"-21"16,-1 0-16,-21 0 16,0 0-16,0-1 15,0 1-15,0 0 0,0 0 16,0 0-16,-21 0 0,-1-1 16,1 22-16,0 0 0,0 0 0,-21 0 15,20 0-15,1 0 0,0 0 16,-21 0-16,21 22 0,-1-1 15,1 0-15,0 0 0,0 21 0,0-20 0,0 20 16,21-21-16,0 21 0,0 1 16,0-22-16,0 21 0,0-21 15,0 1-15,0 20 0,21-21 0,0-21 16,0 21-16,0-21 0,0 0 0,1 0 16,-1 0-16,0 0 0,0 0 0,21 0 15,-20-21-15,-1 0 0,0 0 16,21 0-16,-21-1 0,1 1 0,-1 0 15,0-21-15,0 21 0,0-22 0,-21 1 16,0 21-16,21-22 0,-21 22 0,0-21 16,0 21-16,0 0 0,0-1 15,0 1-15,-21 42 32,21 1-32,0-1 15,0 0-15,0 21 0,0-21 0,0 22 16,0-22-16,0 21 0,0-21 15,0 22-15,0-22 0,0 0 0,0 0 16,0 0-16,0 1 0,21-1 0,1 0 16,-1-21-16,0 0 15,0 0-15,0 0 0,0 0 16,-21-21-16,22 0 0,-1-1 0,21 1 16,-21 0-16</inkml:trace>
  <inkml:trace contextRef="#ctx0" brushRef="#br0" timeOffset="54902">5609 8107 0,'0'0'0,"0"-21"0,0 0 15,0-1-15,-21 22 0,0 0 16,0 22-16,-1-1 0,22 0 0,-21 21 16,0 1-16,0-1 0,0 0 15,21 1-15,-21-1 0,21 0 0,-22 1 16,22-1-16,-21 0 0,21 1 0,0-1 15,0 0-15,0-21 0,0 22 16,0-1-16,0-21 0,0 22 0,0-22 16,0 0-16,0 0 0,0 0 15,0 0-15,21-42 16,1 0 0,-1 0-16,0 0 0,0 0 0,0-1 15</inkml:trace>
  <inkml:trace contextRef="#ctx0" brushRef="#br0" timeOffset="55362.73">5778 8170 0,'0'0'0,"0"-21"0,0 0 15,0 42 1,-21 0-16,21 1 16,0-1-16,0 21 0,-21-21 0,21 22 15,-21-1-15,21 0 0,-21 1 0,21-1 16,-21 0-16,21 1 0,0-1 0,0-21 15,0 21-15,0 1 0,-22-22 16,22 0-16,0 21 0,0-20 0,0-1 16,0 0-16,0 0 0,0-42 31,0 0-15,0 0-16,0-1 0,0 1 15,0 0-15,22 0 0,-1-21 0,-21 20 16,21 1-16,0-21 0,0 21 0,0 0 15,1-1-15,-1 1 0,0 0 16,0 0-16,0 21 0,0 0 16,1 0-16,-22 21 0,21 0 15,-21 0-15,21 1 0,-21-1 0,0 0 16,0 0-16,0 0 0,0 22 0,0-22 16,0 0-16,0 0 0,0 0 15,0 0-15,0 1 0,0-1 0,-21 0 16,21 0-16,0 0 15,0-42 17,0 0-32,21 21 15,-21-21-15,0 0 0,21-1 0</inkml:trace>
  <inkml:trace contextRef="#ctx0" brushRef="#br0" timeOffset="55719.53">6075 8594 0,'0'21'0,"21"-21"0,0 0 15,0 0-15,0 0 16,1 0-16,-1-21 0,0 21 16,0-21-16,0-1 15,-21 1-15,0 0 16,0 0-16,-21 21 31,0 0-31,0 0 0,21 21 16,-21 0-16,-1 0 0,22 1 0,0-1 15,-21 0-15,21 0 0,-21 0 0,21 0 16,0 1-16,0-1 0,0 0 0,0 0 16,0 0-16,0 0 0,21 1 15,0-22-15,1 0 16,-1 0-16,0 0 15,0 0-15,0 0 16,0-22-16,1 1 0,-1 0 16,0 0-16</inkml:trace>
  <inkml:trace contextRef="#ctx0" brushRef="#br0" timeOffset="56091.28">6477 8467 0,'21'0'16,"-21"21"-16,0 0 0,0 0 16,0 0-16,21 1 0,-21-1 0,21 0 15,-21 0-15,0 0 0,0 0 0,22 1 16,-22-1-16,0 0 0,0 0 0,0 0 16,0 0-16,0 1 0,0-1 15,0 0-15,0 0 16,-22-21-1,22-21 1,0 0-16,0 0 0,0-22 16,0 22-16,0 0 0,0 0 15,0-22-15,22 22 0,-1-21 16,-21 21-16,21-22 0,21 1 0,-21 21 16,1-21-16,-1 20 0,21 1 0,-21 0 15,22 0-15,-22 0 0,0 21 0,21 0 16,-21-21-16,1 21 0,-1 0 15,-21 21 1,-21 0 0</inkml:trace>
  <inkml:trace contextRef="#ctx0" brushRef="#br0" timeOffset="56319.66">5143 8551 0,'0'0'15,"-21"0"1,21-21-16,21 21 0,1-21 0,-1 21 16,0 0-16,21-21 0,1 21 0,-1-21 15,0 21-15,1-21 0,-1 21 0,0-22 16,22 22-16,-22-21 0,0 21 0,-20-21 15,20 21-15,0-21 0,1 21 0</inkml:trace>
  <inkml:trace contextRef="#ctx0" brushRef="#br0" timeOffset="56719.08">7451 8467 0,'0'0'0,"0"-21"16,0-22-1,0 1-15,0 21 0,0 0 0,-22-1 16,22 1-16,-21 21 0,0-21 0,21 0 15,-21 21-15,0 0 0,0 0 16,-1 0-16,1 21 0,21 0 16,-21 0-16,0 1 0,0-1 0,21 21 15,-21 0-15,-1-20 0,1 20 0,21 0 16,0 1-16,0-1 0,-21 0 0,21-21 16,0 22-16,0-1 0,0-21 15,0 22-15,0-22 0,21 0 16,-21 0-16,21 0 0,1-21 0,-1 0 15,0 21-15,0-21 0,0 0 0,0 0 16,1 0-16,20-21 0,-21 21 0,0-21 16,22 0-16,-22 21 0</inkml:trace>
  <inkml:trace contextRef="#ctx0" brushRef="#br0" timeOffset="57172.05">7832 8509 0,'0'0'0,"-22"0"0,1-21 0,0 21 16,0 0-16,0 0 16,0 21-16,-1 0 0,1 0 15,0 1-15,0-1 0,0 0 0,0 0 16,-1 0-16,1 0 0,21 1 0,0 20 16,0-21-16,-21 0 0,21 0 0,0 1 15,0-1-15,0 0 0,0 0 16,21-21-16,0 0 15,1 0-15,-1 0 0,0 0 16,0 0-16,0 0 0,0-21 0,-21 0 16,22 21-16,-1-21 0,0-1 15,-21 1-15,0 0 0,21 0 16,-21 0-16,21 0 0,-21-1 0,0 1 16,21 0-16,-21 0 0,0 0 0,0 0 15,0 42 16,0 0-31,0 0 16,0 0-16,0 0 0,0 1 0,0-1 16,0 0-16,0 0 0,0 0 0,0 0 15,0 1-15,0-1 0,22-21 16,-1 21-16,0-21 16,0 0-16,0 0 15,0 0-15,1 0 16,-1 0-16,-21-21 0</inkml:trace>
  <inkml:trace contextRef="#ctx0" brushRef="#br0" timeOffset="57582.81">8107 8594 0,'0'0'0,"0"-21"16,0-1-16,0 1 0,0 0 16,21 21-1,0 0-15,0 0 0,0 0 16,1 0-16,-1 0 15,0 0-15,0 0 0,0 21 16,-21 0-16,21-21 0,1 22 0,-1-1 16,-21 0-16,0 0 0,0 0 0,21 0 15,-21 1-15,0-1 0,0 0 0,0 0 16,0 0-16,0 0 0,0 1 16,-21-1-16,21 0 0,-21-21 15,-1 21-15,22-42 31,0 0-31,0 0 16,0-1-16,0 1 0,22 0 16,-1-21-16,-21 21 0,21-22 0,0 22 15,0-21-15,0-1 0,1 22 16,-1-21-16,0 21 0,0 0 0,0-1 16,-21 1-16,21 21 0,1 0 0,-22-21 15,21 21 1,0 21-16,-21 0 15,0 1 1,0-1-16</inkml:trace>
  <inkml:trace contextRef="#ctx0" brushRef="#br0" timeOffset="64227.55">9250 10245 0,'0'0'0,"21"0"0,0 0 15,0 0-15,0 0 0,1 0 16,-1 0-16,-21-21 47,-21 21-47,-1 0 15,1 0 17,42 0-1,22 0-15,-22 0-16,42 0 0,-20 0 0,20 0 15,1 0-15,20 0 0,22 21 0,-21-21 16,21 0-16,0 0 0,21 0 15,-22 0-15,1 21 0,0-21 0,0 0 16,0 0-16,0 21 0,-1 0 0,1-21 16,-21 0-16,0 0 0,-22 21 0,1-21 15,105 0 1,-148 0-16,0 22 0,0-22 0,1 0 16,-44 0 15,1 0-31,0 0 15,0 0-15,-21 0 0,20 0 0,-20 0 16,0 0-16,-1 0 0,-20 0 0,21 0 16,-1 0-16,-20 0 0,-1 0 0,22 0 15</inkml:trace>
  <inkml:trace contextRef="#ctx0" brushRef="#br0" timeOffset="64867.45">9461 10414 0,'0'0'0,"-42"0"0,21 0 16,-21 0-16,20 0 0,1 0 0,0 0 15,63 0 1,-20 0 0,20 0-16,0 0 0,22 0 0,-1 21 15,1-21-15,20 0 0,1 0 16,21 0-16,0 0 0,-22 0 0,22 21 15,0-21-15,0 0 0,-21 0 0,20 0 16,-20 0-16,21 0 0,-21 0 0,-1 0 16,-20 0-16,-1 0 0,1 0 0,-1 0 15,-20 0-15,-22 0 0,21 0 16,-21-21-16,0 21 0,-21-21 16,22 0-16,-22 0 15,0 0-15,0-1 0,0 1 16,0 0-16,-22 0 0,1 0 15,0 0-15,0-1 0,0 1 16,0 0-16,-1 0 0,1 21 16,-21 0-16,21-21 0,0 21 15,-1 0-15,1 0 0,0 0 0,0 0 16,0 0-16,0 0 0,21 21 47,21-21-47,0 0 0,0 0 0,21 0 15,1 0-15,-22 0 0,21 0 16,1 0-16,-1 0 0,0 21 0,1-21 16,-22 0-16,21 0 0,0 0 0,-20 21 15,-1 0-15,21-21 0,-42 22 0,21-22 16,-21 21-16,21 0 0,-21 0 16,0 0-16,0 22 0,-21-22 0,0 0 15,-21 21-15,21-21 0,-22 1 16,1 20-16,21-21 0,-22 21 15,1-20-15,0 20 0,-1-21 0,22 0 0,-21 0 16,21 1-16,0-1 0,-1 0 16,1 0-16,0 0 0</inkml:trace>
  <inkml:trace contextRef="#ctx0" brushRef="#br0" timeOffset="65859.75">13250 9991 0,'0'0'0,"21"-21"0,22-1 0,-22 1 0,21 0 16,64-64-1,-64 64-15,-20 0 0,-1-21 0,21 21 0,-42-1 16,21-20-16,-21 21 0,0 0 0,0-22 16,0 22-16,0 0 0,-21 0 0,0 0 15,0 0-15,0 21 0,-22-22 16,22 1-16,-21 21 0,-1 0 0,1 0 16,0 0-16,-22 0 0,22 0 0,0 0 15,-1 21-15,1 22 0,0-1 0,-1 0 16,1 1-16,0-1 0,20 22 15,1-1-15,0-21 0,0 22 0,0-22 16,21 22-16,-21-22 0,21 22 0,0-22 16,0 0-16,0 1 0,0-22 15,0 21-15,21-21 0,0 22 0,21-22 16,-21 0-16,1 0 0,20 0 0,0 0 16,-21-21-16,22 0 0,-1 0 0,0 0 15,22 0-15,-22 0 0,1 0 0,20 0 16,-21-21-16,22 0 0,-1 0 0,-20 0 15,20 0-15,-20-1 0,20 1 16,-21 0-16,22-21 0,-22 21 0,1-22 0,-1 22 16,-21 0-16,0-21 0,0 20 0,-21-20 15,0 21-15,0 0 16,0-22-16,0 22 0,-21 0 0,0 0 16,0 0-16,0 21 0,0 0 0,-1 0 15,1 0-15,0 0 0,-21 0 0,21 21 16,-1-21-16,-20 21 0,21 0 0,0 0 15,0 22-15,-1-22 0,1 0 0,0 21 16,0-20-16,0-1 0,21 21 0,0-21 16,0 0-16,0 1 0,0-1 0,0 0 15,0 0-15,21 0 0,0-21 16,0 21-16,0-21 0,1 0 0,-1 0 16,21 0-16,-21 0 0,0 0 0,22-21 15,-22 0-15,0 21 0,0-21 0,0 0 16,1 0-16,-1-1 0,0 1 15,0 0-15,-21 0 0,0 0 0,0 0 16,21-1-16,-21 1 0,0 0 0,0 0 16,21 21-16,-21 21 31,0 0-31,0 0 16,0 1-16,0-1 0,0 0 15,0 0-15,0 0 0,0 0 16,0 1-16,0-1 0,0 0 0,0 0 15,22-21-15,-1 21 0,0 0 0,0-21 16,0 0-16,0 22 0,1-22 0,-1 0 16,21 0-16,-21 0 0,0 0 0,1 0 15,-1-22-15,0 1 0</inkml:trace>
  <inkml:trace contextRef="#ctx0" brushRef="#br0" timeOffset="66227.72">14414 10012 0,'0'0'0,"0"-21"0,0 0 0,22-1 15,-22 1-15,21 0 0,-21 0 0,21 0 16,0 21-16,0 0 0,0 0 16,1 0-16,-1 0 0,0 0 0,0 21 15,0 0-15,0 0 0,22 0 16,-22 1-16,0-1 0,0 0 16,0 21-16,1-21 0,-1 1 0,-21 20 15,0-21-15,0 0 0,0 0 0,0 1 16,0-1-16,0 0 0,0 0 0,-21 0 15,-1-21-15,22 21 16,-21-21-16,0 0 0,21-21 16,0 0-1,0 0-15,0 0 0,0 0 0,0-1 16,21 1-16,0 0 0,-21 0 0,22-21 16,-1 20-16,0-20 0,0 21 0,0-21 15,0 20-15,1 1 16,-22 0-16,42 0 0,-21 0 0,0 21 15,0-21-15,1 21 0,-1 0 0,21 0 16,-21 0-16,22 0 0,-22-22 0,21 22 16,0 0-16,1 0 0,-22 0 0,21 0 15</inkml:trace>
  <inkml:trace contextRef="#ctx0" brushRef="#br0" timeOffset="67095.25">15875 10054 0,'0'0'15,"-21"0"-15,21 21 16,21-21-16,21 0 16,-21 0-16,22 0 0,-1 0 0,0 0 15,22 0-15,-1 0 0,1 0 0,-1 0 16,1 0-16,21 0 0,-22 0 0,1 0 15,20 0-15,-20 0 0,-1 0 0,-20 0 16,20 0-16,-21 0 0,22 0 0,-22 0 16,-21 0-16,22 0 0,-22 0 0,0 0 15,0 0-15,-21-21 16,-21 21 0,0 0-16,0 0 0,-22 0 15,1 0-15,0 0 0,-1 0 0,1 0 16,-21 0-16,-1 0 0,1 0 0,-22 0 15,21 0-15,-20 0 0,20 0 0,-20 0 16,20 0-16,1 0 0,-1 0 0,22 0 16,-1 0-16,22 21 0,-21-21 0,21 0 15,0 22-15,21-1 16,21-21 0,21 0-16,-21 0 15,22 0-15,20 0 0,-21 0 16,22 0-16,-1 0 0,22 0 0,-21 0 15,-1 0-15,22 0 0,-22 0 0,1 0 16,-1 0-16,1 0 0,-1-21 0,-20 21 16,-1-22-16,0 22 0,1-21 0,-1 21 15,0-21-15,-21 21 0,1-21 0,20 0 16,-21 21-16,0-21 0,-21-1 16,0 1-16,0 0 0,0 0 0,0 0 15,0 0-15,-21-1 16,21 1-16,-21 21 0,0-21 0,0 21 0,-1 0 15,1 0-15,0 0 0,0 0 16,0 0-16,0 0 0,-1 0 0,1 0 16,0 0-16,21 21 0,0 0 15,0 1 1,21-22-16,0 0 16,1 0-16,20 0 0,-21 0 15,0 0-15,0 0 0,22 21 0,-22-21 16,0 0-16,0 0 0,22 0 0,-22 0 15,0 0-15,0 21 0,-21 0 16,0 0-16,0 0 16,-21 1-16,21-1 15,-42 0-15,20 0 0,1 0 16,0 0-16,0 1 0,-21-1 0,20 0 16,1 0-16,0 0 0,0 0 0,0 1 15,0-1-15,21 21 0,-22-42 0,1 21 16,21 0-16,-21 1 0,21-1 0,0 0 15,21-21 1,22 0-16,-22 0 16,21 0-16,0-21 0</inkml:trace>
  <inkml:trace contextRef="#ctx0" brushRef="#br0" timeOffset="67436.07">18605 9398 0,'0'0'0,"0"-21"0,0 0 16,-21 0-16,0 21 15,0 0-15,0 0 0,0 21 16,-1 0-16,1 0 0,21 21 16,-21-20-16,21 20 0,-21 0 0,21 22 15,-21-22-15,21 0 0,-21 22 0,21-22 16,0 1-16,0-1 0,0 0 15,0 1-15,0-1 0,0 0 0,0-21 16,0 22-16,0-22 0,0 0 0,0 0 16,0 0-16,21 1 0,0-1 15,0-21-15,0 0 16,0 0-16,1 0 0,-1 0 0,0 0 16,0 0-16,0-21 0,0 21 0,1-22 15,-1 1-15,0 21 0,0-21 0,0 0 16,-21 0-16,21 0 0,-21-1 0,22 1 15,-22 0-15</inkml:trace>
  <inkml:trace contextRef="#ctx0" brushRef="#br0" timeOffset="67630.96">18351 9927 0,'0'0'0,"-21"0"0,0 0 15,0 0 1,42 0-1,0 0 1,0 0-16,1-21 0,-1 21 16,0 0-16,21 0 0,-21 0 0,22 0 15,-22-21-15,21 21 0,1 0 0,-22 0 16,21-21-16,0 21 0,1 0 0</inkml:trace>
  <inkml:trace contextRef="#ctx0" brushRef="#br0" timeOffset="68074.97">19092 9800 0,'0'0'16,"0"-42"-16,0 21 16,0 0-1,21 21 1,1 0-16,-1 0 15,0 0-15,0 21 16,-21 0-16,21-21 0,-21 21 0,21 0 16,1 0-16,-22 1 0,21-1 0,-21 0 15,21 0-15,-21 0 0,0 22 0,0-22 16,0 0-16,0 0 0,0 0 16,0 0-16,0 1 15,0-44 32,0 1-47,0 0 0,0 0 16,0 0-16,0 0 15,0-1-15,21 1 0,0 0 0,-21 0 16,21-21-16,1 20 0,-22 1 0,21 0 16,0 21-16,-21-21 0,21 0 0,0 21 15,0 0-15,-21-21 16,22 21-16,-1 0 0,0 0 15,0 0-15,0 0 0,0 0 16</inkml:trace>
  <inkml:trace contextRef="#ctx0" brushRef="#br0" timeOffset="68380.17">19960 9694 0,'0'0'0,"21"0"15,-21-21-15,21 21 16,-21 21 0,0 1-1,0-1-15,0 0 0,0 0 16,0 0-16,0 0 0,0 1 16,0-1-16,0 0 0,0 0 0,0 0 15,0 0-15,0 1 0,0-1 16,0 0-16,0 0 15,22-21-15,-1 0 16,0 0-16,0 0 16,0 0-16,0-21 15,1 21-15,-22-21 0,0 0 16,21 21-16,0-22 0</inkml:trace>
  <inkml:trace contextRef="#ctx0" brushRef="#br0" timeOffset="68720.03">20235 9377 0,'0'0'0,"-21"0"0,0 0 15,0 0-15,0 0 0,-1 0 0,1 0 16,0 0-16,0 0 0,21 21 16,0 0-16,21-21 31,0 0-31,0 0 0,1 0 15,-1 0-15,0 0 0,0 0 0,0 0 16,0 0-16,1-21 0,-22 0 16,0 0-16,0 0 15,0-1-15,0 1 16,0 0-16,-22 21 31,1 0-15,21 21-16,0 0 0,-21 1 15,21-1-15,0 0 16,-21 0-16,21 0 0,0 0 16,0 1-16,0-1 0</inkml:trace>
  <inkml:trace contextRef="#ctx0" brushRef="#br0" timeOffset="69100.83">20510 9694 0,'0'0'0,"0"-21"0,22 21 0,-22-21 16,21 21-16,0 0 16,-21 21-1,0 0-15,0 1 16,0-1-16,0 21 0,0-21 0,0 22 16,0-1-16,0 0 0,-21 1 0,21-1 15,0 0-15,0 1 0,-21-1 16,21 0-16,-22 1 0,22-1 0,0 0 15,0 1-15,-21-1 0,21 0 0,-21 1 16,21-1-16,-21 0 0,21 1 0,0-1 16,-21-21-16,0 21 0,-1 1 0,22-22 15,0 21-15,-21-21 0,21 1 16,-21-1-16,21 0 0,0 0 0,0 0 16,0 0-16,21-21 31,0-21-16,1 21-15,-22-21 0,21 0 16,-21 0-16,21 0 0,-21-1 16,21 1-16,0 0 0,-21 0 0</inkml:trace>
  <inkml:trace contextRef="#ctx0" brushRef="#br0" timeOffset="69436.09">20595 9970 0,'0'0'0,"-21"-22"16,0-62 0,0 63-16,21-1 0,-22 1 0,22 0 0,0 0 15,0 0-15,22 21 16,-1-21-16,0 21 16,0 0-16,21-22 0,-20 22 0,-1 0 15,0 0-15,21 0 0,-21 0 0,1 0 16,20 0-16,-21 22 0,0-1 15,0-21-15,1 21 0,-1 0 0,0 0 16,-21 0-16,0 1 0,0-1 16,0 0-16,0 0 0,0 0 0,0 0 15,0 1-15,-21-1 0,0 0 16,-1-21-16,1 21 0,0 0 0,0-21 16,0 21-16,0-21 15,-1 0-15,1 22 0,0-22 16,0 0-16,0 0 0,0 0 15,-1 0-15</inkml:trace>
  <inkml:trace contextRef="#ctx0" brushRef="#br0" timeOffset="74855.14">1545 2540 0,'21'-21'0,"-21"0"15,21 0-15,-21-1 0,0 1 16,0 0-16,0 0 0,0 0 0,0 0 16,0-1-1,0 44 1,0-1-16,0 21 15,0 0-15,0 1 0,0-1 16,0 0-16,-21 22 0,21-22 0,-21 22 16,21-22-16,0 22 0,-21-22 15,21 21-15,-21-20 0,21-1 0,-21 0 16,21 1-16,0-1 0,0 0 0,0 1 16,0-1-16,0-21 0,0 0 15,0 1-15,0-1 0,0 0 0,0 0 16,21-21 15,-21-21-31,21 21 16,-21-21-16,21 0 0,0-22 15,0 22-15</inkml:trace>
  <inkml:trace contextRef="#ctx0" brushRef="#br0" timeOffset="75570.94">2286 2963 0,'0'0'0,"0"22"0,-21-22 0,-22 63 16,43-42 0,0 0-16,0 1 15,22-22 1,-1 0-1,0 0-15,0 0 0,0 0 0,0-22 16,1 1-16,-22 0 0,0 0 0,0 0 16,0 0-16,0-1 15,-22 1-15,1 0 0,0 0 0,0 0 16,0 21-16,0 0 0,-1-21 0,1 21 16,-21 0-16,21 0 15,0 0-15,21 21 0,-22-21 0,1 21 16,21 0-16,-21-21 0,21 21 0,0 0 15,0 1-15,0-1 16,21 0 0,0-21-16,1 0 0,-1 0 15,0 0-15,0 0 16,-21-21 0,0 0-1,0-1-15,0 1 16,-21 21-1,0 0-15,0 0 16,21 21 15,0 1-31,0-1 16,0 0 0,21-21-16,0 0 15,0 0-15,0 0 16,-21-21 15,0 0-15,0-1-1,-21 22 1,21 22 0,0-1-1,0 0-15,0 0 16,21-21-16,0 0 0,1 0 15,20 0-15,-21 0 0,21 0 16</inkml:trace>
  <inkml:trace contextRef="#ctx0" brushRef="#br0" timeOffset="79595.59">1185 8594 0,'-21'0'16,"0"0"-16,21-21 15,-21 21-15,21-22 16,0 1-16,0 0 15,0 0-15,0 0 16,21 21-16,0-21 0,0-1 0,0 22 16,1-21-16,-1 0 0,0 21 15,21-21-15,-21 21 0,1 0 0,-1-21 16,0 21-16,0 0 0,0 0 16,0 0-16,1 21 15,-22 0-15,21 0 0,-21 0 0,0 22 16,0-22-16,0 21 0,0 1 15,0-1-15,0 0 0,0 1 0,-21 20 16,-1 1-16,-20-22 0,21 21 16,-21 1-16,20-22 0,-20 22 0,0-22 15,-1 22-15,1-22 0,0-21 16,-1 21-16,1 1 0,0-22 0,-1 0 16,22 21-16,-21-20 0,0-1 0,20-21 15,-20 21-15,21-21 0,-21 0 16,20 0-16,1 0 0,0 0 15,0 0-15,0 0 0,0 0 16,-1-21-16,1 0 0,0-1 0,21-20 16,0 21-16,0 0 0,0-22 0,0 1 15,0 21-15,0-21 0,0-1 16,0 1-16,21 21 0,0-22 0,1 22 16,-1 0-16,0 0 0,0 21 15,0 0-15,0 0 0,1 0 16,20 0-16,-21 0 0,0 21 15,0 0-15,1 0 0,-1 22 0,0-22 16,0 0-16,-21 0 0,21 22 16,0-22-16,1 0 0,-1 0 0,-21 0 15,21 0-15,-21 1 0,21-1 16,-21 0-16,0 0 0,21-21 16,-21 21-16,21-21 0,1 0 15,-22 21-15,21-21 16,0 0-16,0 0 15,0 0-15,-21-21 16,21 21-16,1-21 0,-1 0 16,0 21-16,0-21 0</inkml:trace>
  <inkml:trace contextRef="#ctx0" brushRef="#br0" timeOffset="80171.3">1820 9123 0,'0'21'31,"-21"0"-15,21 0-1,21-21 16,0 0-31,1 0 32,-1 0-32,-21-21 0,0 0 15,21 21-15,-21-21 0,0 0 16,0 0-16,0-1 0,0 1 16,0 0-16,0 0 0,-21 21 31,0 0-31,-1 0 0,1 21 15,0 0-15,21 0 0,0 1 16,-21-1-16,21 0 0,-21 0 16,21 0-16,0 0 15,0 1-15,0-1 16,21-21 0,0 0-1,0 0-15,0-21 0,1-1 16,-22 1-16,21 0 15,-21 0-15,21 0 0,-21 0 0,0-1 16,0 1-16,0 0 16,0 0-16,-21 21 15,0 0-15,-1 0 0,1 21 16,21 0-16,-21-21 16,21 21-16,0 1 0,0-1 15</inkml:trace>
  <inkml:trace contextRef="#ctx0" brushRef="#br0" timeOffset="102126.82">7747 13018 0,'0'0'0,"0"-22"15,0 1-15,-21 21 0,0 0 0,21-21 16,-22 21-16,1 21 16,21 0-16,0 1 15,0-1-15,0 0 0,0 0 16,0 0-16,21 0 0,1 1 15,20-22-15,-21 0 16,0 21-16,22-21 0,-22 0 0,21 0 16,0 0-16,1 0 0,-1-21 15,0 21-15,1-22 0,-1 1 0,0 0 16,1 0-16,-22 0 0,0 0 0,21-22 16,-42 22-16,22-21 0,-1-1 0,-21 22 15,0-21-15,0 21 0,0-22 16,0 22-16,0 0 0,0 0 15,-21 21 1,21 21-16,-22 0 0,22 22 16,0-22-16,-21 21 0,21 0 0,-21 1 15,0-1-15,21 0 0,0 1 16,-21-1-16,21 0 0,-21 22 16,21-22-16,-22 1 0,22-1 0,0 21 15,0-20-15,-21-1 0,21 22 0,-21-22 16,21 0-16,0 1 0,-21-1 0,21 0 15,0-21-15,0 1 0,-21-1 16,21 0-16,-21 0 0,21 0 0,-22-21 16,1 0-16,0 0 0,0 0 15,0 0-15,0 0 0,-1-21 16,1 0-16,0 0 0,-21 0 0,21-22 16,-1 22-16,1 0 15,-21-21-15,21 20 0,0 1 0,-1 0 16,1 21-16,0-21 0,0 21 15,0 0-15,0 0 0,21 21 16,0 0-16,0 0 0,0 1 16,0-1-16,0 0 0,0 0 15,21 21-15,0-20 0,0-1 0,0 0 16,22 0-16,-22-21 0,21 21 0,0 0 16,1-21-16,-1 0 0,22 0 0,-22 0 15,0 0-15,22 0 0,-22 0 0,0 0 16,1-21-16,-1 0 0,0 0 15,-20 0-15,-1 0 0,21-1 16,-21 1-16,0-21 0,-21 21 0,22-22 16,-22 22-16,21-21 0,-21 21 0,0-22 15,0 22-15,0 0 0,0 0 0,0 0 16,0 42 0,0 0-1,0 0-15,0 0 0,0 1 0,0-1 16,-21 0-16,21 0 0,0 21 0,-22-20 15,22-1-15,0 0 0,0 0 0,0 0 16,0 0-16,0 1 0,0-1 0,-21-21 16,21 21-16,0-42 31,21 0-15,-21-1-16,0 1 0,22 0 0,-1 0 15,0-21-15,-21 20 0,21 1 0,0 0 16,-21-21-16,21 21 0,1 21 0,-22-22 15,0 1-15,21 21 0,0 0 16,-21 21 0,0 1-16,0-1 15,0 0-15,0 0 0,0 0 0,0 22 16,0-22-16,0 0 0,0 0 0,0 0 16,0 0-16,21-21 0,-21 22 0,21-1 15,0-21-15,1 21 16,-1-21-16,0 0 0,0 0 15,0 0-15,0 0 0,22-21 0,-22 0 16,0 21-16,21-22 0,-20 1 0,20-21 16,-21 21-16,0-22 0,0 22 0,22-21 15,-22 0-15,0-22 0,-21 22 0,21-1 16,0 1-16,-21-21 0,22 20 16,-22 1-16,0 21 0,0-22 0,0 22 15,0 0-15,0 0 0,-22 42 16,1-21-1,0 21-15,21 22 0,-21-22 16,0 21-16,21-21 0,-21 22 16,21-1-16,-22 0 0,1 1 0,21-22 15,0 21-15,0 0 0,-21 1 0,21-1 16,0 0-16,-21-20 0,21 20 0,0-21 16,0 0-16,0 0 0,0 1 0,0-1 15,21-42 16,0-1-31,0 1 0,-21 0 0,22 0 16,-1 0-16,0 0 0,-21-1 0,21 1 16,0 0-16,-21 0 0,0 0 0,21 0 15,-21-1-15,22 22 16,-22 22 0,0-1-1,0 0-15,0 0 0,0 0 16,0 0-16,0 1 0,0-1 0,0 0 15,21 0-15,-21 0 0,21 0 0,0 1 16,0-22-16,0 0 16,1 21-16,-1-21 0,0 0 0,0 0 15,0 0-15,0 0 0,1 0 16,-1-21-16,21 21 0,-21-22 0,0 1 16,1 0-16,-1 0 0,-21 0 0,21 0 0,0-22 15,-21 22-15,21 0 0,-21 0 16,21 0-16,-21-1 0,22 1 0,-22 0 15,21 0-15,-21 0 16,-21 21-16,-1 0 16,1 0-16,21 21 15,-21 0-15,0 0 0,21 0 16,-21 1-16,21-1 0,0 21 0,0-21 16,0 0-16,0 1 0,0-1 0,0 0 15,0 0-15,0 0 0,0 0 16,0 1-16,21-22 15,0 0-15,0 0 0,0 0 16,1 0-16,-1 0 0,0 0 16,-21-22-16,42 1 0,-21 0 15,1 0-15,-1 0 0,0 0 0,-21-1 16,0 1-16,0 0 0,0-21 0,21 21 16,-21-1-16,21 22 0,-21-21 0,0 0 15,0 42 16,0 0-31,0 1 16,0-1-16,0 0 0,0 0 16,0 0-16,0 0 0,0 1 15,0-1-15,0 0 0,0 0 16,21 0-16,-21 0 16,0 1-1,22-22-15,-1 0 0,0 0 16,0 0-16,0 0 15,0 0-15,1-22 0,-22 1 0,84-42 16,-63 42 0,-21-1-16,22 1 0,-1 0 15,-21 0-15,0 0 0,21 0 0,-21-1 16,21 22-16,-21 22 47,-21-1-47,21 0 15,0 0-15,0 0 0,-21 0 16,21 1-16,0-1 0,0 0 16,0 0-16,0 0 15,21-21-15,0 0 0,0 21 16,0-21-16,1 0 0,20 0 0,-21 0 16,0 0-16,0 0 0,1-21 0,-1 21 15,0-21-15,0 21 0,0-21 16,0 0-16,1 0 0,-1-22 0,-21 22 15,21-21-15,0-1 0,0 22 16,0-21-16,1 0 0,-1-22 0,0 22 16,-21-1-16,21-20 0,0 21 0,-21-1 15,0 1-15,0 0 0,0-1 0,0 22 16,0 0-16,0 0 0,0 0 16,-21 21-1,0 21-15,0 0 0,21 0 16,-21 0-16,-1 22 0,22-22 0,-21 21 15,21 0-15,0 1 0,-21-1 0,21 0 16,-21 1-16,21-1 0,0-21 0,0 22 16,0-1-16,0 0 0,0 1 15,0-1-15,0-21 0,0 21 16,0-20-16,0-1 0,21 0 0,0 0 16,-21 0-16,21-21 0,1 0 0,20 21 15,-21-21-15,0 0 0,0 0 0,1 0 16,20 0-16,-21-21 0,0 0 0,0 21 15,22-21-15,-22 0 0,0 0 16,0-1-16,0 1 0,-21-21 0,22 21 16,-1 0-16,-21-1 0,21 1 0,-21 0 15,0 0-15,0 0 16,-21 21 0,0 21-16,21 0 15,-22-21-15,22 21 0,-21 0 16,0 1-16,21-1 0,0 0 0,0 0 15,0 0-15,0 0 0,-21 1 0,21-1 16,0 0-16,0 0 0,0 0 16,21-21-16,-21 21 0,21-21 15,0 0-15,1 0 16,-1 0-16,0 0 0,0 0 16,0-21-16,0 0 0,1 21 0,-1-21 15,0 0-15,0 0 0,0-1 16,0 22-16,1-21 0,-1 0 0,-21 0 0,21 21 15,0-21-15,0 0 16,-21 42 15,0 0-15,0 0-16,0 0 16,0 0-16,0 1 0,0-1 15,0 0-15,21-21 16,1 0-16,-1 0 15,0 0-15,0 0 16,0 0-16,0-21 0,1 0 16,-1 21-16,0-22 0,0 1 0,0 0 15,0 0-15,-21 0 0,22 0 16,-1-1-16,0 22 0,-21-21 0,21 21 16,-21 21 30,0 1-46,0-1 16,0 0-16,0 0 0,0 0 16,0 0-16,0 1 0,21-22 15,-21 21-15,21-21 16,1 21-16,-1-21 0,0 0 0,0 21 0,21-21 16,-20 0-16,-1 0 0,21 0 15,-21 0-15,22 0 0,-22 0 16,0 0-16,0 0 0,21 0 0,-20 0 15,-1-21-15,0 0 0,0 21 0,0-21 16,0-1-16,1 1 0,-1 0 0,0 0 16,0 0-16,0 0 0,0-1 15,-21 1-15,22 0 0,-22 0 0,21-21 16,-21 20-16,0 1 0,0 0 16,0 0-16,-21 21 15,-1 0-15,1 0 0,0 0 16,0 0-16,0 0 0,0 21 0,-1 0 15,1-21-15,0 21 0,0 1 16,0-1-16,0 0 0,-1 0 16,1 0-16,21 0 0,-21 1 0,21 20 15,-21-21-15,21 0 0,-21 0 0,21 1 16,0-1-16,0 0 0,0 0 0,0 0 16,0 0-16,0 1 0,0-1 0,0 0 15,0 0-15,21 0 0,-21 0 0,0 1 16,21-1-16,-21 0 0,0 0 0,0 0 15,0 0-15,0 1 0,0-1 16,0 0-16,0 21 0,0 1 0,0-22 16,0 0-16,0 0 0,0 64 15,0-64-15,0 42 0,-21-41 16,-21 41-16,20-21 0,22-20 16,-21 20-16,0-21 0,0 21 0,21-20 15,-21-1-15,21 0 0,-21 0 0,21 0 16,-22-21-16,1 0 15,21-21 1,0 0-16,0 0 16,0 0-16,0-1 0,0-20 15,21 21-15,1-21 0,-1-1 16,0 1-16,0 0 0</inkml:trace>
  <inkml:trace contextRef="#ctx0" brushRef="#br0" timeOffset="102359.2">12107 13166 0,'0'0'0,"-63"-64"16,42 64-16,21-21 0,-22 0 16,22 0-16,-21 21 0,21-21 15,-21 21 48,0 0-48,0 0-15,0 0 0</inkml:trace>
  <inkml:trace contextRef="#ctx0" brushRef="#br0" timeOffset="102587.06">10901 13102 0,'0'0'0,"21"0"16,0 0-1,21 0-15,-20 0 0,20 0 0,0 0 16,1 0-16,20 0 0,-21 0 0,1 0 16,-1 0-16,0-21 0,-20 21 15,-1 0-15,21-21 0,-42 0 0,21 21 16,-21-21-16,0-1 15,-21 22-15,0 0 16,0-21-16,0 21 0,-22 0 0,22 0 16</inkml:trace>
  <inkml:trace contextRef="#ctx0" brushRef="#br0" timeOffset="102867.22">10414 12933 0,'0'0'0,"0"21"32,0-42-1,0 0-31,0 0 16,0-1-16,0 1 15,0 0 63,0 0-78,0 0 16</inkml:trace>
  <inkml:trace contextRef="#ctx0" brushRef="#br0" timeOffset="104047.24">6667 11028 0,'0'0'0,"-21"0"0,0 0 16,0 0-1,0 0-15,0 0 16,21 21-16,0 0 15,0 0-15,-22-21 0,22 22 16,0 20-16,0-21 0,0 0 0,0 0 16,22 22-16,-1-22 0,0 21 0,0-21 15,0 1-15,22-1 0,-1 21 16,0-21-16,1 0 0,-1-21 0,21 22 16,-20-1-16,20-21 0,-20 21 0,20-21 15,-21 0-15,22 0 0,-1 0 0,1 0 16,21 0-16,-22 0 0,22 0 0,-1 0 15,1-21-15,21 0 0,-21 21 16,20-22-16,-20 1 0,21 0 0,-21 0 16,20-21-16,1 20 0,21-20 0,-21 21 15,0 0-15,21-22 0,-21 22 0,0-21 16,21 21-16,-22 0 0,1-1 16,0 1-16,0 21 0,0-21 0,-22 21 15,22-21-15,-21 21 0,0 0 0,-1 0 16,1 0-16,0 0 0,-1 0 15,1 0-15,0 0 0,-1 21 0,1-21 16,0 21-16,-22-21 0,22 21 0,-22 1 16,1-1-16,-1 0 0,1-21 0,-22 21 15,22 0-15,-22 0 0,0 1 0,1-1 16,-1 0-16,0 0 0,-21 0 0,22-21 16,-22 21-16,0 1 0,21-22 0,-20 0 15,-1 21-15,0-21 0,0 0 16,0 0-1,0 0 1,1 0-16,-1 0 0,-21-21 16,21-1-16,0 22 0,0-21 0,0 0 15,22 21-15,-22-21 0,21 0 0,1 0 16,-1-1-16,21 1 0,-20 0 0,20 0 16,1 0-16,-1 0 0,1-1 0,-1 1 15,1 21-15,20 0 0,-20-21 0,21 21 16,-22 0-16,22 0 0,-1 0 15,-20 0-15,21 21 0,-1-21 16,-20 21-16,-1 1 0,1-22 0,-1 21 0,1 0 16,-1 0-16,1 0 0,-1 0 15,1 1-15,-1-1 0,1 0 0,-1 0 16,1 0-16,-1 0 0,1 1 0,-1-1 16,1-21-16,-22 21 0,22 0 0,-1-21 15,-21 21-15,22-21 0,-1 0 0,-20 0 16,20 0-16,-20 0 0,20 0 0,1 0 15,-22 0-15,0-21 0,22 0 16,-22 0-16,0 0 0,22-1 0,-22 1 16,1 0-16,-1-21 0,0 21 15,-21-22-15,22 22 0,-22-21 0,21 21 0,-21-1 16,1-20-16,-1 21 0,0 0 16,0 0-16,0-1 0,0 1 0,1 0 15,-22 0-15,0 0 0,21 21 16,-21-21-16</inkml:trace>
  <inkml:trace contextRef="#ctx0" brushRef="#br0" timeOffset="107654.52">4127 677 0,'-21'22'0,"0"20"0,21-21 15,-21 21-15,21 1 0,0-1 0,-21 0 16,0 1-16,-1 20 0,22-20 15,-21-1-15,0 0 0,0 1 16,0-1-16,0 0 0,-1 1 0,1-1 0,0 0 16,21-21-16,0 22 0,-21-22 15,21 0-15,0 0 0,0 0 16,21-42 0,0 0-1,-21 0-15,21 0 0,1 0 0,-1-22 16,0 1-16,0 21 0,0-22 0,0-20 15,1 21-15,-1-1 0,0-20 0,0-1 16,0 1-16,0-1 0,1 22 0,-1-22 16,0 1-16,0 21 0,0-1 15,0 1-15,-21 21 0,0 0 16,22 21-16,-1 0 16,-21 42-16,0-21 0,0 21 0,21 1 15,-21-1-15,21 22 0,-21-1 0,0 1 16,0-1-16,21-21 0,0 22 15,-21-22-15,22 22 0,-1-22 0,-21 0 16,21 1-16,0-1 0,0-21 0,0 22 16,-21-22-16,0 21 0,0-21 0,22 0 15,-22 1-15,0-1 0,-22-42 32,1-1-17,0 22-15,0-21 0</inkml:trace>
  <inkml:trace contextRef="#ctx0" brushRef="#br0" timeOffset="107815.43">3916 1270 0,'0'0'0,"-21"0"0,21-21 31,21 21-31,0 0 0,0 0 16,0 0-16,0-21 0,22 21 0,-22 0 15,21 0-15,1 0 0,-22-21 0,21 21 16,0 0-16,-20 0 0,20-22 0,21 1 15,-20 21-15,-22 0 0</inkml:trace>
  <inkml:trace contextRef="#ctx0" brushRef="#br0" timeOffset="108354.73">5715 1376 0,'0'0'0,"21"0"16,21 0-16,-20 0 16,-22-21-16,0 0 0,0-1 0,21 22 15,-21-21-15,0 0 0,0 0 0,0 0 16,0 0-16,0-1 0,0 1 16,0-21-16,0 21 0,-21 0 0,-1-1 15,22 1-15,-21 0 0,0 21 0,0 0 16,0 0-16,0 0 0,-1 0 0,1 21 15,0 0-15,0 1 0,0 20 0,-22-21 16,22 21-16,0-20 0,21 20 0,-21 0 16,0-21-16,21 22 0,-21-22 0,21 21 15,0-21-15,0 1 0,0-1 0,0 0 16,0 0-16,0 0 0,21-21 16,0 0-16,0 0 0,0 0 15,0 0-15,1 0 0,-1 0 0,0 0 0,0-21 16,0 21-16,0-21 0,1 0 15,-1 0-15,0-1 0,-21 1 0,21 0 16,0 0-16,0 0 0,-21 0 0,0-1 16,0 1-16,22 0 0,-22 0 0,0 0 15,0 0-15,0 42 32,0 0-32,0 0 0,21 0 0,-21 0 15,0 1-15,21-1 0,0 0 16,-21 0-16,21 0 0,0-21 15,1 21-15,-1 1 0,0-22 0,21 0 16,-21 21-16,1-21 0,20 0 0,-21 0 16,21 0-16,-20 0 0,-1 0 0,21-21 15,-21-1-15</inkml:trace>
  <inkml:trace contextRef="#ctx0" brushRef="#br0" timeOffset="108542.62">6562 1207 0,'21'0'32,"-21"21"-32,21-21 0,0 0 0,0 0 15,0 0-15,1 21 0,-1-21 16,0 0-16,21 0 0,-21 0 0,1 0 16,-1 0-16,0 21 0,0-21 15</inkml:trace>
  <inkml:trace contextRef="#ctx0" brushRef="#br0" timeOffset="108687.54">6540 1439 0,'0'0'0,"0"22"16,22-22 0,-1 0-16,0 0 0,0 0 0,0 0 15,22 0-15,-1 0 0,0 0 16,1-22-16,-1 22 0,0-21 0,1 21 15,-1-21-15,0 21 0</inkml:trace>
  <inkml:trace contextRef="#ctx0" brushRef="#br0" timeOffset="109123.29">7599 1080 0,'0'-22'0,"-21"22"15,21 22-15,-22-22 0,1 21 16,21 0-16,-21 0 0,21 0 0,0 0 15,-21 1-15,21-1 0,-21 0 0,21 0 16,0 0-16,0 0 0,0 1 16,0-1-16,0 0 0,0 0 15,0 0-15,0 0 16,-21-42 15,21 0-31,0 0 16,0 0-16,0 0 0,0-1 0,0 1 15,0 0-15,21 0 0,-21 0 0,21-22 16,0 1-16,0 21 0,0-21 0,1-1 16,-1 22-16,21 0 0,-21-21 0,0 42 15,1-22-15,-1 22 0,0 0 0,0 0 16,0 22-16,-21-1 0,0 0 16,21 0-16,1 21 0,-22-20 0,0 20 15,21-21-15,-21 21 0,0-20 16,0-1-16,0 21 0,0-21 0,0 0 15,0 1-15,0-1 0,0 0 0,0 0 16,0 0-16,21-21 31,0 0-31,0 0 0,0 0 0,1-21 16,-22 0-16</inkml:trace>
  <inkml:trace contextRef="#ctx0" brushRef="#br0" timeOffset="109935.38">8086 1207 0,'21'0'32,"-21"-22"-17,21 22-15,0-21 16,0 21-16,-21-21 0,21 21 0,1-21 16,-1 21-16,0-21 0,-21 0 0,21-1 15,0 1-15,-21 0 16,-21 21 15,0 21-31,0 0 0,0 1 0,-1-1 16,1 0-16,21 0 0,-21 0 0,21 22 15,-21-22-15,21 0 0,-21 0 0,21 0 16,0 0-16,0 1 0,0-1 16,0 0-16,21-21 15,0 0-15,0 0 0,0 0 16,1 0-16,-1 0 0,0 0 0,0-21 15,0 21-15,0-21 0,1-1 0,-1 22 16,21-21-16,-21 0 0,0 0 0,1 0 16,-22 0-16,21-22 0,0 22 0,-21 0 15,0 0-15,21 0 0,-21-1 16,0 44 0,0-1-16,0 0 15,0 0-15,0 0 0,-21 0 0,21 1 16,0-1-16,0 0 0,0 0 0,0 0 15,0 0-15,0 1 0,0-1 16,21 0-16,0-21 0,0 0 16,1 0-16,-1 0 0,0 0 15,0 0-15,0 0 0,0 0 16,1 0-16,-1 0 0,0 0 0,-21-21 16,21 21-16,0-21 0,-21-1 15,21 22-15,1-21 0,-22 0 16,21 21-16,0-21 0,-21 42 31,0 0-15,0 0-16,0 1 15,0-1 1,21-21 0,0 0-16,0 0 0,1 0 15,-1 0-15,0 0 0,0 0 0,0 0 16,0-21-16,1-1 0,-1 22 15,-21-21-15,0 0 0,0 0 16,0 0-16,0 0 0,0-1 16,0 1-16,0 0 0,0 0 0,0-21 15,0 20-15,0 1 0,0 0 16,0 0 0,21 21-1,0 0-15,0 0 0,0 0 16,1 0-16,-1 0 0,0-21 0,0 21 15</inkml:trace>
  <inkml:trace contextRef="#ctx0" brushRef="#br0" timeOffset="110411.1">9779 677 0,'0'0'0,"-21"-21"0,0 21 0,-1 0 16,1 0-16,0 0 15,0 0-15,0 21 0,21 1 16,-21-1-16,-1 0 0,22 0 0,0 21 16,0 1-16,-21-22 0,21 21 0,-21 1 15,21-22-15,0 21 0,-21 0 0,21-20 16,0 20-16,0-21 0,0 0 16,-21 0-16,21 1 0,0-1 0,-21 0 15,21 0-15,0 0 0,0-42 31,0 0-15,0 0-16,0 0 0,21-1 0,-21 1 16,21 0-16,0-21 0,0-1 0,0 22 15,1-21-15,-1 0 0,0-1 0,0 1 16,0 0-16,0-1 0,1 22 0,-1 0 16,-21 0-16,0 0 0,21 21 0,0 0 15,-21 21 1,0 0-16,0 0 0,0 21 15,0 1-15,0-22 0,0 21 0,0 1 16,0-22-16,0 21 0,0 0 0,0-20 0,0 20 16,0-21-16,0 0 0,0 0 15,0 1-15,0-1 0,0 0 0,0 0 16,-21-21 15</inkml:trace>
  <inkml:trace contextRef="#ctx0" brushRef="#br0" timeOffset="110571.01">9525 1101 0,'21'0'32,"0"0"-32,0-21 15,1 21-15,-1 0 0,0 0 0,0-22 16,21 22-16,-20 0 0,-1 0 0,21-21 15,-21 0-15,0 21 0,22 0 0,-1-21 16</inkml:trace>
  <inkml:trace contextRef="#ctx0" brushRef="#br0" timeOffset="110819.39">10477 699 0,'-21'0'16,"0"0"-16,0 21 0,21 0 16,-21 0-16,0 21 0,21 1 15,-22-1-15,22-21 0,-21 22 0,21-22 16,0 0-16,0 0 0,0 21 0,0-20 16,0-1-16,0 0 0,0 0 0,21 0 15,1 0-15,-1 1 0,0-22 16,0 0-16,0 0 0,0 0 0,1 0 15,-1 0-15,0 0 0,21 0 0</inkml:trace>
  <inkml:trace contextRef="#ctx0" brushRef="#br0" timeOffset="111059.25">10880 720 0,'0'-21'15,"0"42"-15,0-64 0,-22 43 16,22 22-1,0-1-15,0 0 0,0 0 16,0 21-16,0-20 0,0 20 0,-21 0 16,21-21-16,0 22 0,-21-1 15,21-21-15,0 22 0,-21-22 0,21 21 0,0-21 16,0 0-16,0 1 0,-21 20 16,21-21-16,-21 0 0,21 0 15</inkml:trace>
  <inkml:trace contextRef="#ctx0" brushRef="#br0" timeOffset="111255.13">11197 974 0,'0'-21'16,"21"21"-1,0 0 1,-21 21-16,0 0 16,22 0-16,-22 0 15,21 0-15,-21 1 16,0-1-16</inkml:trace>
  <inkml:trace contextRef="#ctx0" brushRef="#br0" timeOffset="111448.03">11345 1397 0,'0'0'0,"0"21"0,0 0 16,-21-21-16,21 22 15,0-1-15,0 0 16,-21-21-16,21 21 0,-21 0 16,21 0-16,0 1 15,-21-22-15,21 21 0,-22-21 16,22 21-16,-21 0 0,0-21 0,0 21 15,0-21-15,0 21 0,-1-21 0,-20 22 16</inkml:trace>
  <inkml:trace contextRef="#ctx0" brushRef="#br0" timeOffset="112171.13">4657 1693 0,'0'0'0,"-22"22"16,22-1-16,-21-21 0,21 21 15,21-21 1,1 21-16,-1-21 16,0 0-16,21 0 0,-21 21 0,22-21 15,-1 0-15,22 0 0,-1 21 0,1-21 16,20 0-16,1 0 0,0 0 0,20 0 15,1 0-15,21 0 0,0 0 0,0 0 16,21 0-16,-21 0 0,43 0 0,-22 0 16,21 0-16,1 0 0,-1 0 0,0 0 15,1 0-15,-1 0 0,0 0 16,1 0-16,-1 0 0,-42 0 0,21 0 16,-21 0-16,0 0 0,0 0 0,-21 0 15,0 0-15,0 0 0,-22 0 0,1 0 16,0 0-16,-22 0 0,-21 0 0,22 0 15,-22 0-15,1 0 0,-22 0 0,21 0 16,-21-21-16,0 21 0,1 0 0,-1 0 16,0 0-16</inkml:trace>
  <inkml:trace contextRef="#ctx0" brushRef="#br0" timeOffset="113923.77">9948 2011 0,'21'0'0,"-21"-21"47,-21 21-31,21-21-16,-21 21 15,21-22-15,-21 22 16,21-21-16,0 42 31,0 1-15,21-1-16,0 0 0,22 0 15,-22 0-15,0 22 0,21-22 0,1 21 16,-1-21-16,0 22 0,1-22 0,-1 21 16,0 0-16,22 1 0,-22-22 0,0 42 15,1-20-15,-1-1 0,0 0 16,22-20-16,21 41 0,-43-21 0,0-20 15,1-1-15,-22 21 0,21-21 0,-21 0 16,22 1-16,-22-1 0,0-21 16,0 21-16,0 0 0,0-21 0,1 21 15,-1-21-15,-42 0 47,-1-21-47,1 21 0,0-21 0,0 21 16,21-21-16,-21 21 0</inkml:trace>
  <inkml:trace contextRef="#ctx0" brushRef="#br0" timeOffset="114331.58">9927 2117 0,'0'0'0,"0"-21"0,-21-22 16,0 22 0,0 21-1,21 21 1,0 0-16,21 1 0,0-1 16,-21 0-16,21 0 0,21 0 0,1 22 15,-1-22-15,0 0 0,22 21 16,-1 1-16,1-22 0,-1 21 0,1 0 15,-1 1-15,1-1 0,-1 0 0,1 1 16,-1-1-16,-20-21 0,20 22 0,-20-22 16,-1 21-16,0-21 0,-21 0 0,22 1 15,-1 20-15,-21-21 0,0 0 0,1-21 16,-22 21-16,0 1 0,21-22 0,0 21 16,-42-21 30,0 0-46,-1-21 0,-20-1 0,21 1 0,0 0 16,0 0-16,-22 0 0</inkml:trace>
  <inkml:trace contextRef="#ctx0" brushRef="#br0" timeOffset="115003.2">10202 1757 0,'21'0'16,"-42"0"31,0-21-47,-21 42 15,21-21-15,-1 0 16,-20 0-16,21 0 0,-21 0 16,20 0-16,-20 0 0,0 0 0,-1 0 15,22 0-15,-21 0 0,0 0 0,20 0 16,-20 0-16,21 0 0,-21 0 15,20-21-15,-20 21 0,21 0 0,0 0 16,0 0-16,21-21 16,-22 21-16,65 0 31,-22 21-31,0-21 0,0 42 16,0-21-16,1 22 0,-1-1 15,0 0-15,0 1 0,21 20 0,-20-21 16,20 1-16,0-1 0,-21 0 0,1-20 15,20 20-15,-21 0 0,-21-21 0,21 22 16,-21-22-16,0 21 0,21-21 16,-21 1-16,0-1 15,0 0-15</inkml:trace>
  <inkml:trace contextRef="#ctx0" brushRef="#br0" timeOffset="128534.94">5821 2392 0,'21'0'0,"0"0"16,0-21-16,0 0 0,-21-1 16,22 1-16,-1 0 15,-21 0-15,0 0 16,0 0-16,0-1 0,0 1 15,0 0-15,-21 21 0,-1-21 0,1 21 16,0 0-16,0 0 0,0 0 0,0 0 16,-1 0-16,1 21 0,0-21 15,0 21-15,-21 22 0,20-22 0,1 0 16,0 21-16,0-21 0,0 22 0,21-1 16,0-21-16,-21 22 0,21-22 0,0 21 15,0-21-15,0 0 0,0 1 16,0-1-16,0 0 15,21-21-15,0 0 0,0 0 16,0-21-16,0 0 0,1 21 16,-1-22-16,0 1 0,0 0 0,0-21 15,22 21-15,-43-1 0,21-20 16,0 21-16,0 0 0,-21-22 0,0 22 16,21 0-16,-21 0 0,21 0 0,-21 0 15,0 42 1,0 0-1,0 0-15,0 0 0,0 0 0,0 1 16,0 20-16,0-21 0,0 0 0,0 22 16,0-22-16,0 0 0,0 0 15,0 0-15,0 0 0,0 1 16,22-22-16,-1 0 0,0 0 16,0 0-16,0 0 0,0 0 15,1 0-15,-1-22 0,0 1 0</inkml:trace>
  <inkml:trace contextRef="#ctx0" brushRef="#br0" timeOffset="128722.84">6562 2350 0,'-22'0'0,"1"-22"16,0 1-16,21 42 15,0 1 1,0-1 15,21-21-31,0 0 0,1 21 16,-1-21-16,0 0 0</inkml:trace>
  <inkml:trace contextRef="#ctx0" brushRef="#br0" timeOffset="130047.01">7112 2392 0,'0'0'0,"0"-42"16,0 20-16,0 1 15,-21 21-15,21-21 0,-21 21 0,21-21 16,-22 21-16,1 0 16,0-21-16,0 21 0,0 0 15,0 0-15,21 21 0,-22 0 16,1-21-16,0 21 0,0 0 0,21 1 15,0-1-15,-21 0 0,0 0 0,21 0 16,-22 0-16,22 1 0,0-1 0,0 0 16,0 0-16,0 0 0,0 0 15,22-21 1,-1 0-16,0 0 16,0 0-16,0-21 0,0 0 15,1 21-15,-1-21 0,-21 0 0,21 0 16,0 21-16,0-22 0,-21 1 15,21 0-15,-21 0 0,22 21 0,-22-21 16,21 21-16,-21-21 0,21 21 16,-21 21-1,21-21-15,-21 21 16,0 0-16,21 0 16,-21 0-16,21 1 0,1-1 15,-1-21-15,0 0 16,0 0-16,0 0 0,0 0 0,1 0 15,20 0-15,-21 0 0,21 0 0,1 0 16,-22 0-16,21-21 0,-21-1 16,22 22-16,-22-21 0,0 21 0,0-21 15,0 0-15,1 21 0,-22-21 0,0 0 16,0-1-16,0 1 0,0 0 16,0 0-16,0 0 0,0 0 15,0-1-15,-22 44 0,-41-22 16,42 0-16,-22 0 0,22 0 15,0 0-15,0 21 0,0 0 0,21 0 16,0 0-16,-21 0 16,21 1-16,0-1 0,0 0 0,0 0 15,0 0-15,21 0 0,0-21 16,0 0-16,0 0 0,0 0 16,1 0-16,-1 0 0,0-21 15,0 21-15,0-21 0,0 21 0,1-21 16,-1 0-16,0 0 0,0-1 0,0 1 15,0 0-15,1 0 0,-22 0 0,21 0 16,0-1-16,-21 1 0,0-21 16,0 21-16,21 0 0,-21-1 0,0 1 15,21 0-15,-21 0 0,0 42 32,0 0-17,0 0-15,-21 1 0,21-1 16,0 21-16,-21-21 0,21 0 0,0 1 15,0 20-15,0-21 0,0 0 0,0 0 16,0 1-16,21-1 0,0-21 0,-21 21 16,21 0-16,1-21 0,-1 0 0,21 21 15,-21-21-15,0 0 0,1 0 16,20 0-16,-21 0 0,21-21 0,-20 21 16,-1-42-16,0 42 0,42-21 0,-41-1 15,-1 1-15,-21 0 16,0 0-16,0 0 0,0 0 0,0-1 15,-21 1-15,21 0 0,0 0 0,0 0 16,-22 21 0,1 0-16,0 0 15,-21 0-15,21 21 0,-1 0 0,1 0 16,0 0-16,0 1 0,21-1 0,0 0 16,-21 0-16,21 0 15,0 0-15,0 1 0,0-1 16,21-21-16,0 0 0,0 0 15,0 0-15,1 0 0,-1 0 16,0 0-16,0 0 0,0 0 0,0-21 16,1 21-16,-1-22 0,0 1 15,0 0-15,0 0 0,-21 0 16,21 0-16,-21-22 0,22 22 0,-22 0 16,0 0-16,21-22 0,-21 22 0,21-21 15,-21 21-15,0 0 0,21 21 16,0 0-16,-21-22 0,0 44 15,0-1 1,0 0-16,0 0 0,0 0 0,0 0 16,0 1-16,-21-1 15,21 0-15,0 0 0,0 0 0,0 0 16,-21 1-16,21-1 0,0 0 16,0 0-16,0 0 0,0 0 15,0 1-15,0-1 0,21 0 16,-21 0-16,21-21 0</inkml:trace>
  <inkml:trace contextRef="#ctx0" brushRef="#br0" timeOffset="132032.19">19643 5821 0,'0'-64'16,"0"43"-1,0 0-15,0 0 0,0 0 16,0 0-16,-22-1 0,1 1 0,0 0 16,21 0-16,-21 21 0,0-21 0,0 0 15,-22-1-15,22 1 0,0 0 0,-21 21 16,20-21-16,-20 0 0,0 0 15,-1-1-15,1 1 0,0 0 0,-1 21 16,1-21-16,-21 0 0,20 0 0,-20-22 16,-1 22-16,1 0 0,-1 0 0,-20 0 15,20-1-15,1 1 0,-22 0 16,21 0-16,1 0 0,-1 0 16,1-1-16,-1 1 0,22 21 0,-21-21 15,-1 0-15,1 21 0,-22-21 0,21 21 16,1-21-16,-1 21 0,-20 0 15,20-22-15,1 22 0,-22-21 0,22 21 16,-1 0-16,-21 0 0,22 0 0,-22 0 16,22 0-16,-22 0 0,22 0 15,-22 0-15,0 0 0,22 0 0,-22 0 16,22 0-16,-22 0 0,21 0 0,1 21 16,-22-21-16,22 0 0,-22 22 15,22-1-15,-22-21 0,0 21 16,1-21-16,-1 21 0,0 0 0,1-21 15,-1 21-15,21 1 0,-20-1 0,20 0 16,1 0-16,-1 0 0,22 0 0,-22 1 16,22-1-16,-21 21 0,20-21 15,1 0-15,0 22 0,-22-22 0,22 21 16,-1-21-16,1 22 0,0-1 0,-1-21 16,-20 22-16,21-1 0,-1 0 0,22 1 15,-21-1-15,-1 0 0,22 1 0,0-1 16,0 0-16,0 1 0,21-1 15,-21 0-15,21-21 0,0 22 0,0-1 16,0-21-16,0 22 0,21-22 0,0 21 16,0 0-16,0 1 0,0-1 15,1 0-15,-1 1 0,0-1 0,0 0 16,0 1-16,0-1 0,22 0 0,-22 1 16,0-1-16,0 0 0,22 1 0,-22-1 15,0-21-15,21 22 0,-21-22 0,22 0 16,-22 0-16,21 21 0,-21-20 0,22-1 15,-1 0-15,-21 0 0,22 0 16,-1 0-16,0 1 0,1-1 0,-1 0 16,0 0-16,1 0 0,20 0 15,-21 1-15,22-1 0,-22 0 0,22-21 0,-1 21 16,1 0-16,-1 0 0,1 1 0,20-1 16,-20 0-16,-1 0 0,22 0 15,-21-21-15,20 0 0,1 21 0,0-21 16,-22 22-16,1-1 0,20-21 0,-20 0 15,-1 0-15,-20 0 0,20 0 0,1 0 16,-1 0-16,1 0 0,-1 0 0,1 0 16,-1 0-16,1 0 0,-1 0 0,22-21 15,-1-1-15,-20 22 0,-1-21 0,1 21 16,-1 0-16,1 0 0,-1 0 0,1-21 16,-1 21-16,-20 0 0,20 0 15,-20 0-15,20 0 0,-21-21 0,1 21 16,-1 0-16,0 0 0,22-21 0,-22 0 15,1 21-15,-1-22 0,0 22 0,1-21 16,-1 21-16,21-21 0,-20 0 0,20 21 16,-20-21-16,20 0 0,-21-1 0,22 22 15,-1-21-15,-20 0 0,20 0 16,-20 0-16,-1 0 0,21 21 0,-20-22 16,-1 1-16,22 0 0,-22 0 0,0 21 15,22-21-15,-22 0 0,22-1 0,-22 1 16,0 0-16,22 0 0,-22 0 0,0 0 15,1-22-15,20 22 0,-20-21 16,-1 21-16,0-22 0,1 1 0,-22 0 16,21-1-16,-21 1 0,22 0 15,-43-22-15,21 22 0,0-1 0,0 1 16,-21 0-16,21-1 0,-21 1 0,0 0 16,21-1-16,-21 22 0,22-21 0,-22 0 15,0 20-15,0-20 0,0 21 0,0-21 16,0 20-16,0 1 0,0-21 15,0 21-15,0 0 0,-22-22 0,1 22 16,0 0-16,-21-21 0,21 20 0,-22 1 16,22 0-16,-21 0 0,21 0 0,-1 21 15,-20 0-15,21-21 0,0 21 16,-22 0-16,22 0 0,0 0 16,0 0-16,-21 21 0,20 0 0,1 0 15,-21 0-15,21 0 0</inkml:trace>
  <inkml:trace contextRef="#ctx0" brushRef="#br0" timeOffset="153780.9">10943 11811 0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2:36:04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868 0,'0'-21'16,"0"0"-16,-21 21 16,0-22-16,0 22 15,21-21-15,-21 21 16,21-21-16,-22 21 0,22-21 16,0 0-1,0 0-15,0-1 0,0 1 16,0 0-1,0 0-15,0 0 16,0 0 0,0 42 15,0 0-15,0 0-16,0 0 0,0 22 0,22-22 15,-22 21-15,0 0 16,0 1-16,0 20 0,0-20 0,0-1 15,21 21-15,-21-20 0,0-1 0,21 0 16,-21 1-16,0-1 0,21 0 16,-21 1-16,0-1 0,0-21 0,0 22 15,0-22-15,0 21 0,0-21 16,0 0-16,0 1 0,0-1 0,0 0 16,0 0-16,0 0 15,0-42 16,0 0-31,0 0 0,0 0 0,-21-1 16,21 1-16,-21-21 0,21 21 16</inkml:trace>
  <inkml:trace contextRef="#ctx0" brushRef="#br0" timeOffset="663.99">1609 995 0,'0'0'15,"-22"0"-15,1-21 0,0 0 0,0 21 16,21-22-16,-21-20 0,21 21 0,-21 0 16,21 0-16,0-22 15,0 22-15,0 0 0,0-21 0,0 20 16,21 1-16,21-21 0,-21 21 0,0-22 16,22 22-16,-22 0 0,21 0 15,1 0-15,-1 21 0,0 0 0,1 0 16,-1 0-16,0 0 0,1 21 15,-1 0-15,0 21 0,1 1 0,-1-1 16,-21 0-16,21 1 0,-20 20 16,-1 1-16,0-1 0,-21 1 0,0-22 15,0 22-15,0-1 0,0-21 0,0 1 16,0 20-16,0-20 16,0-1-16,0 0 0,-21-21 0,21 22 0,-21-22 15,21 21-15,0-21 0,-22 1 16,22-1-16,0-42 31,0-1-31,22-20 16,-1 21-16,-21-21 0,21 20 0,0-20 15,-21 0-15,21-22 0,0 22 0,1-22 16,-1 1-16,0-1 0,0 1 16,0-1-16,0 1 0,1 21 0,20-22 15,-21 22-15,0-22 0,0 22 16,1 21-16,-1-22 0,21 22 0,-21 21 15,0 0-15,1 0 0,-1 0 0,0 0 16,0 21-16,0 1 16,0 20-16,-21 0 0,22 1 0,-22 20 15,21 1-15,-21-1 0,0 1 0,0-1 16,0 1-16,0-1 0,0-21 16,0 22-16,0-22 0,0 1 0,-21-1 15,21 0-15,0 1 0,-22-1 0,22-21 16,0 0-16,0 22 0,0-22 15,0 0-15,0 0 0,22-42 47,-22 0-47,21 0 0,0-1 16,-21 1-16,0-21 0</inkml:trace>
  <inkml:trace contextRef="#ctx0" brushRef="#br0" timeOffset="1064.77">3154 1397 0,'0'21'15,"0"0"-15,21-21 32,0 0-32,0 0 15,22-21-15,-22 0 0,21 21 16,-21-21-16,22 0 0,-22 0 0,21-1 15,-21 1-15,0 0 0,22 0 0,-43 0 16,21 0-16,-21-22 0,0 22 16,0 0-16,0 0 0,0 0 0,0-1 15,-21 22-15,0 0 16,-1 0-16,1 0 0,0 0 0,0 22 16,0-1-16,0 0 0,-1 21 0,1-21 15,0 22-15,21-1 0,0-21 16,-21 22-16,21-22 0,0 21 0,0-21 15,0 0-15,0 22 0,0-22 16,0 0-16,0 21 0,0-20 0,21-1 16,0 0-16,0-21 0,1 21 15,-1 0-15,0-21 0,21 0 0,-21 0 16,22 0-16,-1 0 0,-21 0 0,22-21 16,-1 0-16,0 0 0,1-22 15</inkml:trace>
  <inkml:trace contextRef="#ctx0" brushRef="#br0" timeOffset="1360.56">4254 677 0,'0'0'0,"0"-21"0,-21-42 16,21 42-16,-21-1 16,0 22-16,0 0 15,21 22 1,-21 20-16,21-21 0,0 21 0,-22 1 15,22-1-15,0 22 0,0-1 16,0-21-16,-21 22 0,0-1 0,21-20 16,-21 20-16,0-20 0,21-1 0,-21 21 15,-1-20-15,1-1 0,21-21 0,0 22 16,-21-1-16,21-21 0,0 0 16,0 0-16,0 1 0,0-1 0,21-21 31,-21-21-16,21-1-15,1-20 0,-1 21 0,0-21 16</inkml:trace>
  <inkml:trace contextRef="#ctx0" brushRef="#br0" timeOffset="1844.3">4381 635 0,'0'0'0,"0"-21"15,0 0-15,-21 21 16,0 0-16,21 21 0,0 0 15,-21 0-15,21 22 0,-21-22 0,21 42 16,-21-20-16,21-1 16,0 21-16,-22 1 0,22-22 0,-21 22 15,0-22-15,21 22 0,0-22 0,-21 0 16,0 1-16,21-22 0,-21 21 0,21-21 16,0 22-16,0-22 0,0 0 15,-22-21-15,22 21 0,0 0 0,0-42 47,0 0-47,0 0 0,0 0 16,0-1-16,0 1 0,22-21 0,-1 21 0,0 0 15,-21-22-15,21 1 16,0 21-16,-21 0 0,21-22 0,1 22 16,-1 0-16,0 0 0,0 21 0,0 0 15,0 0-15,1 0 16,-1 0-16,0 21 0,-21 0 0,21 0 15,-21 0-15,21 1 0,-21 20 0,0-21 16,0 0-16,0 22 0,0-22 0,0 0 16,0 21-16,0-21 0,0 1 15,0-1-15,0 0 0,-21 0 0,21 0 16,-21 0-16,21 1 0,0-44 47,21 22-47,0-21 0,22 0 15</inkml:trace>
  <inkml:trace contextRef="#ctx0" brushRef="#br0" timeOffset="2264.46">4974 1143 0,'0'0'0,"0"-21"0,-21 21 31,0 0-31,0 21 15,-1-21-15,1 21 0,0 0 0,0 1 16,0-1-16,21 0 0,-21 21 16,21-21-16,-22 1 0,22 20 15,-21-21-15,21 0 0,0 0 0,0 1 16,0-1-16,0 0 0,0 0 0,0 0 16,21-21-16,1 21 0,-1-21 0,0 0 15,0 0-15,0 0 16,0 0-16,22 0 0,-22 0 0,0-21 15,0 0-15,0 0 0,1 0 0,-1 0 16,-21-1-16,21 1 0,-21-21 16,21 21-16,-21 0 0,0-22 15,0 22-15,0 0 0,0-21 0,0 20 0,0 1 16,-21 21-16,0 0 16,0 0-16,-1 0 0,1 0 15,0 0-15,-21 0 0,21 0 0,-1 21 16,1-21-16,0 22 0,0-1 0,21 0 15,0 0 1,0 0-16,21-21 16,21 0-16</inkml:trace>
  <inkml:trace contextRef="#ctx0" brushRef="#br0" timeOffset="2856.64">5440 1228 0,'0'0'0,"0"-21"0,0-1 16,-21 22 0,-1 0-1,1 0-15,0 0 0,0 22 16,21-1-16,-21 0 0,0 0 0,-1 0 16,1 0-16,0 1 0,0-1 0,0 21 15,0-21-15,21 0 0,0 1 16,0-1-16,0 0 0,0 0 0,0 0 15,0 0-15,0 1 0,0-1 16,21-21-16,-21 21 16,21-21-16,0 0 0,0 0 0,0 0 15,1 0-15,-1-21 0,21 0 0,-21-1 16,0 1-16,1 0 0,-1-21 0,21-1 16,-21 22-16,0-21 0,1-22 15,-1 22-15,21-21 0,-21-1 0,0 1 16,1-1-16,-1 1 0,0-1 0,0 1 15,-21 20-15,0 1 0,0 0 16,0-1-16,0 22 0,0 0 0,0 0 16,0 0-16,-21 42 31,0 0-31,0 21 0,21-21 0,-22 22 16,1-1-16,21 0 0,-21 22 0,21-22 15,-21 22-15,21-22 0,0 22 16,0-22-16,0 21 0,0-20 0,0-1 15,0 0-15,21 1 0,0-1 0,0-21 16,1 22-16,-1-22 0,0 0 0,21 0 16,-21 0-16,1-21 0,-1 21 15,21-21-15,-21 0 0,0 0 0,1 0 16,20 0-16,-21 0 0,0-21 0,0 21 16,1-21-16,-1 0 0,-21 0 0,21 0 15,-21-1-15,21 1 16,-21 0-16,0-21 0,0 21 0,0-22 15,0 1-15,0 21 0,0-22 0</inkml:trace>
  <inkml:trace contextRef="#ctx0" brushRef="#br0" timeOffset="3131.51">3746 1016 0,'0'0'0,"-42"0"0,-43 0 16,107 0 0,20 0-1,0 0-15,1 0 0,20-21 0,1 21 16,20-21-16,-20 21 0,-1-21 0,22 21 16,-22 0-16,1-22 0,-1 1 15,-20 21-15,-1 0 0,0 0 0,-20-21 16,-1 21-16,-42 0 31,-1 0-31,1 0 0</inkml:trace>
  <inkml:trace contextRef="#ctx0" brushRef="#br0" timeOffset="3932.04">7662 847 0,'0'0'0,"21"-43"0,1 22 16,-22 0-16,0-21 0,0 21 16,0-22-16,0 22 0,0-21 0,0 21 15,0-1-15,0 1 0,-22 0 0,1 0 16,0 0-16,0 21 0,0 0 16,0 0-16,-22 0 0,22 0 0,-21 0 15,21 0-15,-1 21 0,-20 0 0,21 21 16,-21-20-16,20 20 0,1 21 15,0 1-15,-21-22 0,42 43 0,-21-22 16,21 1-16,-22-1 0,22 1 0,0-1 16,0 1-16,0-1 0,0-20 15,0-1-15,22 22 0,-1-22 16,0-21-16,0 21 0,0 1 0,0-22 16,22 0-16,-1-21 0,0 0 0,1 0 15,-1 0-15,22 0 0,-1 0 16,-21-21-16,22 0 0,21 0 0,-22-22 15,1 22-15,-1-21 0,1-1 0,-1 1 16,1 0-16,-22-22 0,0 22 0,-21-22 16,1 1-16,-22 21 0,0-43 15,0 21-15,0 1 0,-22-1 0,-20 22 16,21-21-16,-43 20 0,22-20 0,-21 20 16,-1 22-16,1 0 0,-1 0 15,1 0-15,-1 21 0,1 0 0,-1 0 16,1 0-16,20 21 0,1 0 15,0 0-15,-1 22 0,22-22 16,0 21-16,0 0 0,21 1 0,0-1 16,0 22-16,0-22 0,0 0 0,42 22 15,-21-22-15,0 0 0,22 1 0,-1-1 16,0 0-16,22-20 0,-22-1 16,22 0-16,-22 0 0</inkml:trace>
  <inkml:trace contextRef="#ctx0" brushRef="#br0" timeOffset="7464.24">8382 1207 0,'0'0'0,"0"-22"16,0 1-16,0 0 16,21 42 15,0-21-31,0 21 15,1 1-15,-22-1 0,21 21 16,0-21-16,0 0 0,-21 1 0,0 20 16,0-21-16,21 0 0,-21 0 0,0 22 15,0-22-15,0 0 0,0 0 16,0 0-16,0 1 0,0-1 16,0 0-16,21-21 31,-21-21-31,22 0 0,-1-1 15,-21 1-15,21 0 0,0 0 16,-21-21-16,21 20 0,0-20 0,1 21 16,-1-21-16,-21-1 0,21 1 0,0 21 15,-21-22-15,0 22 0,0 0 0,21 0 16,-21 0-16,0 42 31,0 0-31,0 0 0,0 0 16,-21 22-16,0-22 15,21 0-15,0 21 0,0-20 0,-21 20 16,21-21-16,0 21 0,0-20 0,0-1 16,0 21-16,0-21 0,0 0 0,0 1 15,0-1-15,21 0 0,0 0 16,0 0-16,0-21 0,1 0 0,20 0 16,-21 0-16,0 0 0,22 0 0,-1 0 15,-21-21-15,21 0 0,1 0 0,-22 0 16,21-1-16,-21 1 0,1 0 15,20-21-15,-21 21 0,0-1 0,-21-20 16,0 21-16,21-21 0,-21 20 0,0 1 16,0-21-16,0 21 0,0 0 15,0-1-15,-21 22 16,0 0 0,0 22-16,0-1 0,0 0 15,-1 0-15,22 21 0,-21-20 0,21-1 16,-21 0-16,21 0 0,-21 21 15,21-20-15,0-1 0,0 0 0,0 0 16,0 0-16,0 22 0,0-22 0,21 0 16,0 0-16,0-21 0,-21 21 0,22-21 15,-1 0-15,0 21 16,21-21-16,-21 0 0,1 0 0,-1 0 16,0 0-16,0-21 0,0 0 0,22 21 15,-22-21-15,0 0 0,0 0 0,0-22 16,0 22-16,1 0 0,-1-21 15,0 20-15,-21-20 0,21 21 0,-21 0 16,0 0-16,0-22 0,0 22 16,0 0-16,-21 21 15,0 0 1,0 0-16,-1 21 0,1-21 16,21 21-16,0 0 0,0 1 15,0-1-15,0 0 16,0 0-1,21-21-15,1 0 0,-1 0 0,0 0 16,0 0-16,0 0 0,0 0 0,1-21 16,-1 21-16,0-21 0,21 0 0,-21 21 15,1-22-15,-1 1 0,0 21 16,0-21-16,0 0 0,0 0 0,-21 0 16,22 21-16,-22 21 31,-22 0-16,1 0-15,21 0 0,-21 0 0,21 1 16,-21-1-16,21 0 0,0 0 16,-21 21-16,21-20 0,-21-1 15,21 0-15,0 21 0,0-21 0,0 1 16,0-1-16,0 21 0,0-21 0,21 0 16,-21 1-16,21-22 0,0 0 15,0 0-15,0 0 0,1 0 16,20 0-16,-21 0 0,0 0 0,0-22 15,22 22-15,-22-21 0,0 0 0,21-21 16,-20 21-16,-1-1 0,0-20 0,21 21 16,-21-21-16,-21 20 0,22-20 15,-22 0-15,21 21 0,-21-22 16,0 22-16,0 0 0,0 0 0,0 0 16,0-1-16,-21 22 0,-1 0 15,1 0-15,0 0 0,0 22 16,0-22-16,0 21 0,-1 0 15,22 0-15,0 0 0,0 0 0,0 1 16,0-1-16,0 0 0,0 0 16,22-21-16,-1 0 15,0 0-15,0 0 0,0 0 16,0 0-16,1 0 0,-1 0 0,0 0 16,0 0-16,0-21 0,-21 0 0,21 21 15,1-21-15,-1-1 0,0 1 16,-21 0-16,21 21 0,-21-21 15,21 0-15,-21 0 16,0 42 0,0 0-1,0 0-15,-21-21 0,21 21 0,-21 0 16,21 1-16,0 20 0,0-21 0,0 0 16,-21 0-16,21 1 0,0-1 0,0 0 15,0 21-15,0-21 0,0 1 16,0-1-16,0 0 0,0 0 0,21-21 15,0 21-15,0-21 0,0 0 16,1 0-16,-1 0 0,0 0 0,0 0 16,0 0-16,0 0 15,1-21-15,-1 0 0,21 0 0,-21 0 16,0-1-16,1 1 0,-1-21 0,0 21 16,0 0-16,0-22 0,-21 22 0,21 0 15,-21 0-15,22 0 0,-22-1 16,0 1-16,0 0 15,0 42 1,0 0-16,0 1 16,0-1-16,-22 0 0,1 0 15,21 0-15,0 0 0,0 1 16,0 20-16,0-21 0,0 0 0,0 0 16,0 1-16,0-1 0,0 0 0,21 0 15,1 0-15,-1 0 0,0-21 0,0 22 16,21-22-16,-20 0 0,-1 0 15,21 0-15,-21 0 0,22 0 0,-1 0 16,-21-22-16,21 1 0,-20 0 0,20 0 16,-21 0-16,0 0 0,22-1 0,-22 1 15,0 0-15,-21-21 0,21 21 16,-21-1-16,0-20 0,21 21 0,-21 0 16,0 0-16,0-1 0,-21 22 15,0 0-15,0 0 0,0 0 16,-1 0-1,-20 0-15,21 0 0,0 22 0,0-1 16,-1-21-16,1 21 0,0 0 0,0 0 16,0 0-16,0 1 0,21-1 0,0 21 15,-22-21-15,22 0 0,0 1 16,0-1-16,0 0 0,0 0 0,0 0 16,0 0-16,22-21 0,-1 0 15,0 0-15,0 0 0,0 0 16,0 0-16,1 0 15,-1-21-15,0 0 0,0 0 0,0 0 16,0 0-16,-21-22 0,22 22 0,-1-21 16,0 21-16,0-22 0,0 1 15,0 0-15,1-22 0,-1 22 0,0-1 16,-21 1-16,21-21 0,-21 20 16,21 1-16,-21 21 0,0-22 0,0 22 15,0 0-15,0 0 0,-21 42 31,21 0-31,-21 22 16,0-22-16,0 21 0,-1 0 0,1 1 16,21-1-16,-21 0 0,21 1 15,-21 20-15,21-20 0,0-1 16,0 0-16,0 1 0,0-22 0,0 21 16,0 0-16,0-20 0,0-1 0,21 21 15,0-21-15,0 0 0,1-21 0,-22 22 16,21-22-16,0 0 0,0 0 15,0 0-15,22 0 0,-22 0 0,0 0 16,0-22-16,21 22 0,-20-21 0,-1 0 16,21 0-16,-21-21 0,0 20 0,1 1 15,-1 0-15,0 0 0,0-21 0,0 20 16,-21 1-16,0 0 16,-21 42 15,21 0-16,-21 1-15,21-1 0,0 0 16,-21 0-16,21 0 0,0 0 0,0 1 16,0-1-16,0 0 0,0 0 0,0 0 15,21 0-15,0-21 0,0 0 16,0 0-16,1 0 0,-1 0 16,0 0-16,0 0 0,0 0 0,0 0 15,22-21-15,-22 0 0,0 0 0,21 0 16,-20 0-16,-1-1 0,0 1 0,0 0 15,0-21-15,0 21 0,1-1 0,-1 1 16,-21 0-16,0 0 0,0 0 16,0 0-16,0 42 31,-21 0-31,-1 0 0,22 0 16,0 0-16,-21 1 0,0-1 15,21 0-15,-21 21 0,21-21 0,0 1 16,0-1-16,-21 0 0,21 0 0,0 0 15,-21 0-15,21 1 16,0-44 15,21 1-15,0 0-16,-21 0 0,21 0 0,0 0 16,0-1-16,1-20 0,-22 21 0,21 0 15,0 0-15,0-22 0,0 22 16,-21 0-16,21 21 0,-21-21 0,22 21 15,-22-21-15,0 42 16,0 0-16,0 0 16,0 0-16,21 0 0,-21 1 15,0-1-15,21 0 0,-21 0 0,0 0 16,21 0-16,0 1 0,-21-1 0,21 0 16,1 0-16,-1 0 0,0-21 0,0 21 15,21 1-15,-20-22 0,20 0 16,0 0-16,1 0 0,-22 0 15,21 0-15,0 0 0,1 0 0,-1-22 16,0 22-16,1-21 0,-1 0 0,-21 0 16,22-21-16,-22 20 0,0-20 0,0 21 15,21-21-15,-42 20 0,22-20 16,-1 21-16,0-21 0,-21 20 0,21 1 16,-21 0-16,0 0 0,0 0 0,0 0 15,-42 21-15,21 0 0,-1 0 16,-20 0-16,21 21 0,-21 0 15,20-21-15,-20 21 0,0 21 16,21-20-16,-22-1 0,22 0 0,0 0 16,0 21-16,0-20 0,21-1 0,-22 0 15,22 0-15,0 0 0,0 0 0,0 1 16,0-1-16,0 0 0,22-21 16,-1 21-16,0-21 0,0 0 15,0 0-15,0 0 0,1 0 0,-1-21 16,21 0-16,-21 21 0,0-21 0,1-1 15,-1 1-15,0 0 0,0 0 16,21-21-16,-42 20 0,22 1 0,-1 0 16,0-21-16,-21 21 0,0-1 0,0 1 15,21 0-15,-42 42 32,0 0-17,0 22-15,-1-22 0,1 0 16,0 21-16,21-20 0,-21 20 0,0 0 15,0 1-15,-1-1 0,1 0 16,0 1-16,21-1 0,-21 21 0,0-20 16,21 20-16,0-20 0,-21-1 0,-1 21 15,1-20-15,21 20 0,-21-20 0,21 20 16,0 1-16,0-1 0,0-21 0,-21 22 16,21-22-16,0 22 0,0-22 0,0 0 15,0 1-15,0-1 16,0 0-16,0-20 0,0-1 0,0 21 15,0-21-15,0 0 0,-21-21 16,0 0-16,-1 0 16,1 0-16,0 0 0,0-21 15,0 0-15,0 21 0,-1-21 16,22 0-16,-21 21 0,0-21 0,0-1 16,21 1-16,0 0 0,0 0 0,-21 0 15,21 0-15,0-1 0,0 1 16,0-21-16,0 21 0</inkml:trace>
  <inkml:trace contextRef="#ctx0" brushRef="#br0" timeOffset="7748.08">12531 1164 0,'0'0'0,"-22"0"0,22-21 0,-21 21 0,21-21 16,0 0 0,-21 21 15,0 0-16,0 0-15,0 0 16,-1 0-16,1 0 0</inkml:trace>
  <inkml:trace contextRef="#ctx0" brushRef="#br0" timeOffset="8032.13">10562 826 0,'-42'0'15,"21"0"1,-1-22-16,1 22 31,0 0-15,0 0-1,0 0-15,0 22 0,-1-22 16</inkml:trace>
  <inkml:trace contextRef="#ctx0" brushRef="#br0" timeOffset="8927.73">3133 1990 0,'0'0'0,"-43"0"0,-105 0 16,106 0-16,-1 0 0,-20 0 15,21 21-15,-1-21 0,-20 0 16,20 0-16,1 21 0,0-21 0,-1 0 16,1 0-16,21 21 0,-21-21 15,20 0-15,1 0 0,0 21 0,42-21 16,22 0-1,-1 0-15,0 0 0,22 0 16,20 0-16,1 0 0,21 0 0,-21-21 16,20 21-16,22 0 0,-21 0 0,42 0 15,-21 0-15,0 0 0,0-21 16,22 21-16,-22 0 0,21 0 0,-21 0 16,0 0-16,21 0 0,-21 0 15,-21-21-15,0 21 0,-1 0 0,-20 0 16,0 0-16,-22 0 0,1-21 15,-22 21-15,0 0 0,1 0 0,-22 0 16,0 0-16,0 0 0,-21-21 16,21-1 15,1 22-15,-1-21-16</inkml:trace>
  <inkml:trace contextRef="#ctx0" brushRef="#br0" timeOffset="9744.21">8890 2074 0,'0'0'0,"-64"0"0,-105 0 16,106 0-16,-1-21 15,22 21-15,-1 0 0,-20 0 16,21 0-16,-1-21 0,1 21 0,0 0 15,-1 0-15,22 0 0,-21 0 0,21 0 16,-1 0-16,1 0 0,42 0 47,1 0-47,20 0 0,0 0 0,1 0 16,-1 0-16,0 0 0,22 0 0,-1 0 15,1 0-15,-1 21 0,22-21 16,0 0-16,20 0 0,-20 0 0,21 21 15,0-21-15,21 0 0,-21 0 0,21 0 16,0 22-16,21-22 0,0 0 16,0 0-16,0 0 0,0 0 15,22 0-15,-22 0 0,21 0 0,1 0 16,-22 0-16,21 0 0,-21 0 0,22 0 16,-22 0-16,0 0 0,0 0 0,-21 0 15,0 0-15,0 0 0,0 0 16,-21 0-16,0 0 0,-22 0 0,22 0 15,-21 0-15,0 0 0,-1 0 0,-20 0 16,-1 0-16,1 0 0,-22 0 0,22 0 16,-43 0-16,21 0 0,-21 0 15,0 0-15,1 0 0,-1 0 16,0 0-16,-42 0 62,0 0-46,-1 0-16,1 0 0</inkml:trace>
  <inkml:trace contextRef="#ctx0" brushRef="#br0" timeOffset="123303.32">2159 3598 0,'0'0'0,"0"-21"15,0 0 1,0 0 0,-21 21-16,21 21 31,0 0-15,0 0-16,0 1 0,0 20 15,0-21-15,0 21 0,0-20 0,0 20 16,21 0-16,-21 22 0,0-22 0,0 22 15,0-1-15,0 1 0,0-1 16,0 1-16,0-1 0,0 1 16,0 20-16,0-20 0,0 20 0,0 1 15,0 0-15,0-1 0,0 22 16,0-21-16,0 0 0,0 20 0,0-20 16,0 0-16,0 21 0,0-1 0,0-20 15,0 0-15,0 21 0,0-22 16,0 22-16,0-21 0,0 21 0,0-1 15,21-20-15,-21 21 0,21 0 0,-21 0 16,0-22-16,0 22 0,21 21 16,1-21-16,-22 0 0,21 0 0,-21-1 15,0 22-15,0-21 0,21 0 0,0 0 16,-21 0-16,21 0 0,-21-1 16,0-20-16,21 0 0,-21-1 15,22 1-15,-22 0 0,21-1 0,-21-20 16,21-1-16,0 1 0,-21-1 0,0-20 15,0-1-15,0-21 0,21 0 0,-21 1 16,0-1-16,0-42 16,0-22-16,0 22 15,0-21-15,0-1 0,0-20 0,0-1 16,0-20-16,0-1 0,0 0 16,0-20-16</inkml:trace>
  <inkml:trace contextRef="#ctx0" brushRef="#br0" timeOffset="125235.32">2286 3641 0,'-21'0'16,"0"0"0,21 21 46,21-21-46,0 0-1,0 0-15,21 0 0,1 0 16,-22 0-16,42 0 0,-20 0 0,-1-21 16,22 21-16,-1 0 0,1 0 15,-22 0-15,21 0 0,-20 0 0,20 0 16,1 0-16,-22 0 0,22 0 0,-22-21 16,21 21-16,1 0 0,-1 0 15,-20 0-15,20 0 0,22 0 0,-22 0 16,1 0-16,-1 0 0,1 0 0,-1 0 15,1-22-15,-1 22 0,1 0 0,-1 0 16,1 0-16,21 0 0,-22 0 16,22 0-16,-22 0 0,22 0 15,0 0-15,-22 0 0,22 0 0,-22 0 16,1 0-16,20 0 0,-20 0 0,-1 0 16,1 0-16,-1 0 0,22 0 15,-21 0-15,20 0 0,1 0 0,0 0 16,-1 0-16,1 0 0,21 0 0,-22 0 15,22 0-15,0 0 0,0 0 0,21 0 16,0 0-16,21 0 0,-21 0 16,21 0-16,22 0 0,-1 0 0,0 0 15,1 0-15,20 0 0,-21 0 16,22 0-16,-1 0 0,1 0 0,-1 0 16,1 22-16,-1-22 0,1 0 0,-1 0 15,1 0-15,-1 21 0,1-21 16,-22 0-16,22 0 0,-22 0 0,0 0 15,-20 0-15,-1 0 0,0 0 0,0 0 16,-21 0-16,21 0 0,-21 0 0,-21 0 16,21 0-16,-21 0 0,0 0 0,0 0 15,-22 0-15,1-21 0,-22 21 16,22 0-16,-21-22 0,-22 22 0,0 0 16,1 0-16,-22 0 0,-21-21 15,-21 21 32,-1 0-47,1 0 0,21 21 16,-21 1-16,21-1 15,-21 0-15,21 0 16,0 0-16,0 0 0,-21 1 0,21-1 16,-21 21-16,21-21 0,0 22 15,0-22-15,-22 21 0,1 22 0,21-22 16,-21 0-16,0 22 0,21-1 0,-21-20 15,0 20-15,21 1 0,-22-1 0,1 1 16,0 20-16,0-20 0,21 20 16,-21 1-16,0 0 0,-1-1 0,1 1 15,0 0-15,0-1 0,0 1 16,0 21-16,-1-21 0,22 20 0,-21-20 16,0 21-16,21-21 0,0-1 0,-21 22 15,0 0-15,21 0 0,-21-22 0,21 22 16,0 0-16,-22 0 0,1 0 0,21-22 15,-21 22-15,21 0 0,0 0 0,-21 0 16,0-22-16,21 22 0,-21-21 0,21 0 16,0 20-16,0-20 0,-22 0 15,22-1-15,-21 1 0,21 0 16,-21-22-16,21 22 0,-21-22 0,21 1 0,0-1 16,0-20-16,-21 20 0,21 1 15,-21-22-15,21 0 0,-22 1 0,1-1 16,21 0-16,0 1 0,-21-22 0,21 0 15,-21 0-15,0 0 0,21 1 16,-21-22-16,-1 0 0,1 0 16,0 0-16,0 0 0,0 0 15,0 0-15,-1 0 0,1-22 16,0 22-16,0 0 0,0-21 0,0 0 16,-22 21-16,22-21 0,-21 21 15,-1-21-15,1 21 0,0-21 16,-22 21-16,22-22 0,-22 22 0,1 0 15,-1-21-15,-20 21 0,-1 0 0,0 0 16,-20-21-16,-1 21 0,0 0 0,0 0 16,-21 0-16,0 0 0,-21 0 0,21 0 15,-21 0-15,0 0 0,-1 0 0,1 0 16,-21 0-16,0 0 0,-1 0 0,1 0 16,-22 0-16,1 0 0,21 21 15,-22-21-15,1 0 0,-22 0 0,21 21 16,-20-21-16,20 0 0,-20 22 0,20-22 15,-21 21-15,22-21 0,-22 0 16,22 0-16,-1 21 0,22 0 0,-22-21 16,1 0-16,21 21 0,-1-21 15,22 0-15,0 21 0,0-21 0,21 0 16,0 0-16,0 0 0,0 0 0,21 0 16,21 0-16,1 0 0,-1 0 0,21 0 15,22 0-15,0 0 0,21 0 16,-1 0-16,1 0 0,0 0 15,21 22 1,0-1 31,-21-21-16,21-21-15,-21 21-16,21-22 0,0 1 15,0 0-15,0 0 0,0 0 0,0-22 16</inkml:trace>
  <inkml:trace contextRef="#ctx0" brushRef="#br0" timeOffset="126088.2">5334 4106 0,'0'0'0,"0"-42"0,0-43 16,0 64-16,0 0 15,0-21-15,0 21 0,0-1 0,0 1 16,0 0-16,0 0 16,21 0-16,-21 0 15,21 21 1,-21 21-16,0 0 16,0 0-16,0 0 0,0 0 0,0 22 15,0-1-15,0 0 0,0 1 0,0 20 16,0 1-16,0-1 0,-21 22 15,21-22-15,-21 1 0,21 21 16,0-1-16,-21 1 0,0 21 0,-1-22 16,22 22-16,-21 0 0,0 0 0,0 0 15,0 0-15,0 21 0,-1-22 0,1 22 16,0-21-16,0 21 0,0-21 16,0 21-16,-1 0 0,-20 0 0,21 0 15,0 0-15,0 21 0,21-21 0,-22 21 16,1-21-16,0 0 0,21 0 0,0 22 15,0-22-15,0 0 0,0 0 16,0 0-16,0-22 0,0 1 0,0 0 16,0 0-16,0 0 0,0-22 15,0 1-15,0 0 0,0-22 0,21 1 16,-21-22-16,21 22 0,-21-43 16,0 21-16,0-21 0,22-21 15,-1 0-15,-21-21 0,21 0 16,-21 0-16,21-22 0</inkml:trace>
  <inkml:trace contextRef="#ctx0" brushRef="#br0" timeOffset="126928.17">8742 4064 0,'0'0'0,"42"-85"15,-42 64 1,0 0-16,0 0 0,21 0 0,-21-22 0,21 22 15,-21 0-15,0 0 0,0 0 0,0 0 16,0-1-16,0 1 16,0 0-16,0 0 0,0 0 15,0 42 17,0 0-32,0 21 15,0-20-15,0 20 0,0 0 16,0 1-16,0 20 0,0 1 0,0-1 15,0 1-15,-21-1 0,21 22 0,-21-22 16,0 22-16,0-22 0,0 22 0,-1 0 16,1 21-16,0-22 0,0 22 15,-21-21-15,20 21 0,-20-1 0,21 1 16,-21 0-16,20 0 0,1 0 0,0 0 16,0 21-16,0-22 0,-22 1 0,22 21 15,0 0-15,0 0 0,0 0 16,0 0-16,-1 0 0,1 0 0,0 0 15,21-21-15,0 21 0,-21 0 0,21-21 16,0 0-16,0 0 0,0-1 16,0-20-16,0 0 0,21-1 0,-21 1 15,0-43-15,0 22 0,21-22 0,-21 1 16,0-22-16,0 0 0,-21-21 16</inkml:trace>
  <inkml:trace contextRef="#ctx0" brushRef="#br0" timeOffset="128016.61">2180 5398 0,'0'0'0,"-21"0"16,42 0 31,0 0-47,22 0 0,-22 0 15,21 0-15,0 0 0,1 0 16,20 0-16,1 0 0,-1 0 16,22 0-16,-22 0 0,22 0 0,21 0 15,-21 0-15,20 0 0,22 0 0,0 0 16,0 0-16,0 0 0,0-22 15,22 22-15,-22 0 0,42 0 0,-21 0 16,21 0-16,1 0 0,20-21 0,1 21 16,20 0-16,1 0 0,0 0 15,21-21-15,-1 21 0,22 0 0,-21 0 16,21 0-16,0 0 0,21 0 0,-21 0 16,22 0-16,-1 0 0,0 0 0,0 0 15,0 0-15,22 0 0,-22 0 16,0 21-16,-21-21 0,0 21 15,0-21-15,0 22 0,-21-22 0,-22 21 16,1-21-16,0 21 0,-22-21 0,-20 0 16,-1 21-16,-21-21 0,-21 0 0,-21 0 15,-21 0-15,-1 0 0,-20 0 0,-22 0 16,-21 0-16,0 0 0,1 0 0,-22-21 16,0 0-16,-22 21 15,1-21-15,0 21 0,0 0 16,21-22-16,-21 22 0,0 0 0,-1 0 15,1 0-15,0-21 0,0 21 0,0 0 16,0 0-16,-1 0 0,1 0 16,0 0-16,-21 0 0,21 0 0,-22 0 15</inkml:trace>
  <inkml:trace contextRef="#ctx0" brushRef="#br0" timeOffset="129307.83">2582 4466 0,'0'0'0,"21"0"0,1-21 0,-1 21 0,0-21 16,0 21-16,0-21 0,0 0 0,1 21 16,-22-22-16,21 1 15,-21 0-15,0 0 0,0 0 16,0 0-16,0-1 0,-21 22 15,-1 0-15,-20 0 0,21 0 16,0 0-16,-22 0 0,22 0 0,-21 0 16,0 22-16,-1-1 0,22 21 0,-21-21 15,-1 22-15,1-1 0,21-21 16,0 21-16,0 1 0,-1-1 0,22 0 16,0 1-16,0-1 0,0-21 15,0 22-15,0-1 0,0-21 0,0 0 16,22 22-16,-1-22 0,0-21 15,0 21-15,0 0 0,22-21 16,-22 0-16,21 0 0,-21 0 0,22 0 16,-22 0-16,0-21 0,21 0 0,-21 21 15,22-21-15,-22-1 0,0 1 16,21 0-16,-20 0 0,-1-21 0,0 20 16,0 1-16,0 0 0,0 0 0,-21 0 15,0 0-15,0-1 0,0 1 16,0 0-16,0 0 0,-21 21 31,0 0-31,0 0 0,0 21 0,0 0 16,-1-21-16,1 21 0,0 22 15,21-22-15,-21 0 0,0 0 0,0 0 16,-1 22-16,1-22 0,21 0 16,0 0-16,0 0 0,0 1 0,0-1 15,0 0-15,21-21 31,1-21-31,-1 21 0,0-21 0,0-1 16,0 1-16,0 0 0,-21 0 0,22 0 16,-1 0-16,-21-1 0,21 1 15,-21 0-15,0 0 0,0 0 16,0 0-16,0 42 31,0 0-15,0 0-16,0 0 0,0 0 15,0 1-15,0-1 0,0 21 16,0-21-16,0 0 0,0 1 16,0-1-16,0 0 0,21-21 15,0 0-15,0 0 16,1 0-16,-1-21 0,0 21 16,0-21-16,0-1 0</inkml:trace>
  <inkml:trace contextRef="#ctx0" brushRef="#br0" timeOffset="129559.79">3133 4339 0,'0'0'0,"0"-63"15,0 42-15,-22 21 16,1 21 0,21 0-16,-21 0 0,21 0 15,0 22-15,-21-22 0,0 21 0,0 0 16,21-20-16,-22 20 0,22 0 0,0 1 15,-21-1-15,21-21 0,0 21 16,0 1-16,0-22 0,0 21 16,0-21-16,0 1 0,0-1 0,0 0 15,0 0-15,21-21 16,1 0-16,-22-21 16,21 21-16,0-21 0,0-22 0</inkml:trace>
  <inkml:trace contextRef="#ctx0" brushRef="#br0" timeOffset="129824.64">3429 4149 0,'-21'21'0,"0"0"16,-1 0-16,22 0 0,-21 22 0,0-1 15,21 0-15,-21 1 0,21-1 16,0 0-16,-21 1 0,0-1 0,21 22 15,-22-22-15,22 0 0,0 1 0,0-1 16,0 0-16,-21 1 0,21-1 16,0-21-16,0 21 0,0-20 0,0-1 15,0 0-15,0 0 0,21-42 32,1 0-32,-1 0 15,-21-1-15,21 1 0</inkml:trace>
  <inkml:trace contextRef="#ctx0" brushRef="#br0" timeOffset="130268.05">3683 4657 0,'0'0'16,"21"0"-16,-21-21 0,0-1 0,21 1 15,-21 0-15,0 0 16,-21 21 15,0 0-31,0 0 16,0 21-16,-1-21 0,1 21 15,0 0-15,0 1 0,21-1 0,-21 0 16,0 0-16,21 0 0,-22 0 16,22 1-16,0-1 0,0 0 15,0 0-15,22-21 16,-1 0-16,0 21 0,0-21 0,0 0 15,0 0-15,1 0 0,20 0 0,-21 0 16,0 0-16,0 0 0,1 0 16,-1 0-1,0 0-15,-21 21 16,0 1 0,0-1-16,-21-21 15,0 21-15,-1-21 0,1 21 0,0-21 16,0 21-16,0-21 0,-22 21 0,22-21 15,0 0-15,0 22 0,-21-22 16,20 0-16,1 0 0,0 0 0,0 0 16,0 0-16</inkml:trace>
  <inkml:trace contextRef="#ctx0" brushRef="#br0" timeOffset="131087.56">5927 4614 0,'0'0'0,"21"0"16,0 0-16,0 0 15,0 0-15,0 0 0,1 0 16,20-21-16,-21 0 0,0 21 0,22-21 15,-22 0-15,0 21 0,21-21 0,-21 21 16,1-22-16,-22 1 0,0 0 16,0 0-16,0 0 15,-22 21-15,1 0 0,0 0 16,-21 0-16,21 0 0,-22 0 0,22 0 16,-21 0-16,-1 21 0,22-21 15,-21 21-15,21 0 0,0 0 16,-1 1-16,22-1 0,0 0 0,0 0 15,0 0-15,0 0 0,22 1 0,-1-1 16,21 0-16,-21 0 0,22 0 16,-22 0-16,21 1 0,-21-1 0,22 0 15,-22 0-15,0 0 0,0 0 0,0 1 16,0-1-16,-21 0 0,0 0 0,0 0 16,0 0-16,0 1 15,-21-22-15,0 21 0,-21-21 0,21 21 16,-22-21-16,22 0 0,-21 0 0,-1 0 15,22 0-15,-21 0 0,21 0 0,-22 0 16,22 0-16,0-21 16,0 21-16,0-21 0,0 21 0,21-22 15,0 1-15,-22 21 0,22-21 0,-21 0 16,21 0-16,0 0 0,0-1 16,0 1-16,0 0 0,0 0 0,0 0 15,21-22-15,1 22 0,-1 0 0,21 0 16,-21-21-16,22 20 0</inkml:trace>
  <inkml:trace contextRef="#ctx0" brushRef="#br0" timeOffset="131332.42">6435 4339 0,'0'0'16,"0"21"15,0 1-31,0-1 16,-22 0-16,22 0 0,0 0 0,0 22 15,-21-22-15,21 21 0,0-21 0,0 22 16,0-22-16,0 21 0,0-21 0,-21 22 16,21-1-16,0-21 0,-21 21 15,21-20-15,0-1 0,0 21 0,0-21 16,0 0-16,0 1 0,0-1 16,21-21-1,0 0-15,-21-21 16</inkml:trace>
  <inkml:trace contextRef="#ctx0" brushRef="#br0" timeOffset="131487.32">6329 4784 0,'0'0'0,"-21"0"0,-1-21 15,1 21 1,21-22-16,21 22 31,1 0-31,-1 0 16,21 0-16,-21 0 0,0 0 15,1 0-15,-1-21 0,21 21 0,-21-21 16</inkml:trace>
  <inkml:trace contextRef="#ctx0" brushRef="#br0" timeOffset="131983.19">7112 4636 0,'0'0'0,"-21"-22"0,0 22 16,-1-21-16,1 21 0,0-21 16,0 21-16,0 0 15,0 0-15,-1 0 0,1 0 0,0 0 16,0 0-16,0 21 16,0 0-16,-1-21 0,1 22 0,0 20 15,21-21-15,-21 0 0,21 0 0,-21 22 16,21-22-16,-21 0 0,21 0 15,0 22-15,0-22 0,0 0 16,0 0-16,0 0 0,21-21 16,0 0-16,0 0 0,0 0 15,0 0-15,1 0 0,-1 0 16,0-21-16,0 0 0,0 0 0,0 0 16,1-1-16,-1 1 0,0 0 0,0 0 15,-21-21-15,0 20 0,21 1 16,-21 0-16,21 0 0,-21 0 15,0 0-15,0-1 0,0 1 0,0 42 32,0 1-17,0-1-15,0 0 0,0 0 16,0 0-16,0 0 0,0 1 0,0 20 16,0-21-16,0 0 0,0 0 0,0 1 15,0-1-15,22 0 0,-1-21 16,0 0-16,0 0 15,0 0-15,0 0 0,1 0 0</inkml:trace>
  <inkml:trace contextRef="#ctx0" brushRef="#br0" timeOffset="132875.69">7408 4530 0,'0'0'0,"0"-43"0,0 1 15,0 21-15,0-21 0,0 20 0,0 1 16,0 0-16,-21 21 15,0 0 1,21 21-16,0 0 0,0 1 0,0 20 16,0-21-16,-21 21 0,21-20 15,0 20-15,0-21 0,0 21 0,0 1 16,0-22-16,0 21 0,0-21 0,0 22 16,0-22-16,0 21 0,0-21 15,0 1-15,0-1 0,21-21 16,0 0-1,0 0-15,0-21 16,1-1-16,-1 1 0,-21 0 16,21 0-16,-21 0 0,0 0 0,21-1 15,0 1-15,-21 0 0,21 0 0,-21 0 16,0 0 0,0 42 15,0 0-31,0 0 0,0 0 15,0 0-15,0 1 0,0-1 16,0 0-16,0 0 0,0 0 0,0 0 16,0 1-16,0-1 0,0 0 0,0 0 15,22-21 17,-1 0-32,0 0 0,0-21 15,0 21-15,-21-21 0,21 0 0,1-1 16,-1 1-16,-21 0 0,21 0 15,0 0-15,-21 0 0,0-1 16,0 1-16,21 0 0,-21 0 0,0 0 16,0 42 15,0 0-31,0 0 0,-21-21 16,21 21-16,0 1 0,0-1 0,-21 0 15,21 0-15,0 0 0,0 0 0,0 1 16,0-1-16,0 0 0,21-21 15,0 21 1,0-21-16,1 0 0,-1 0 16,0-21-16,0 21 0,0-21 0,0 0 15,1 21-15,-1-22 0,21 1 16,-21 0-16,0 0 0,1 0 0,-1 0 16,0-1-16,0 1 0,-21 0 15,0 0-15,0 0 0,0 0 0,-21 21 31,0 0-15,21 21-16,-21 0 0,21 0 16,-22 0-16,22 0 0,0 1 0,0-1 15,0 0-15,0 0 0,0 0 0,0 0 16,0 1-16,0-1 0,0 0 16,0 0-16,0-42 62,0 0-62,-21 0 0,0 21 0,0-22 16</inkml:trace>
  <inkml:trace contextRef="#ctx0" brushRef="#br0" timeOffset="133063.57">7197 4530 0,'0'0'0,"21"0"47,0 0-47,0 0 0,0 0 0,0 0 15,22-21-15,-22 21 0,0 0 16,21 0-16,-20 0 0,20-22 0,0 22 16,1 0-16,-1-21 0,0 21 0,22-21 15</inkml:trace>
  <inkml:trace contextRef="#ctx0" brushRef="#br0" timeOffset="133483.84">9292 4509 0,'0'-64'15,"0"43"-15,0 0 16,0 0-16,-21-1 0,21 1 0,0 0 16,0 0-16,0 0 0,-21 21 0,0 0 15,-1 0-15,1 0 16,0 42-16,0-21 0,21 0 15,-21 22-15,21-1 0,-21 0 16,21-20-16,0 20 0,0 0 0,0 1 16,0-22-16,0 21 0,0 0 15,0-20-15,21-1 0,0 21 0,-21-21 16,21-21-16,0 21 0,0 1 0,1-22 16,-1 0-16,0 0 0,0 0 0,0 0 15,22-22-15,-22 1 0,0 21 16,0-21-16,21 0 0,-20 0 0,-1 0 15,21-1-15,-21-20 0,22 21 16</inkml:trace>
  <inkml:trace contextRef="#ctx0" brushRef="#br0" timeOffset="133899.6">9842 4255 0,'0'0'0,"0"-85"16,0 64-16,-21 21 15,0 0-15,0 21 0,21 0 16,-21 21-16,0-20 0,-1 20 0,22 0 15,-21 1-15,0-1 0,21 0 16,-21 1-16,21-22 0,0 21 0,0 0 16,0 1-16,-21-22 0,21 0 0,0 21 15,0-20-15,0-1 0,0 0 16,0 0-16,0-42 31,0 0-31,0 0 16,0-1-16,21 1 0,-21 0 15,0 0-15,21-21 0,0 20 0,0-20 16,1 21-16,-1 0 0,0-22 0,0 22 16,0 0-16,0 0 0,1 21 15,-1 0-15,0 0 0,0 0 0,0 0 16,-21 21-16,21 0 0,-21 0 16,0 1-16,0 20 0,0-21 0,0 0 15,0 0-15,0 22 0,0-22 16,0 0-16,0 0 0,0 0 15,0 1-15,0-1 0,0 0 16,0 0-16,22-21 16,-1 0-16,0 0 15,0 0-15,0-21 0</inkml:trace>
  <inkml:trace contextRef="#ctx0" brushRef="#br0" timeOffset="134344.22">10562 4466 0,'0'0'15,"0"-21"-15,0-21 16,0 21-16,-21 21 16,0 0-16,0 0 0,-1 21 15,-20 0-15,21 0 0,-21 0 0,20 0 16,-20 1-16,21-1 0,-21 21 0,20-21 16,1 0-16,0 1 0,0 20 0,21-21 15,0 0-15,0 0 0,0 1 16,0-1-16,0 0 0,0 0 15,21-21-15,0 0 0,0 0 16,1 0-16,-1 0 0,0-21 0,21 21 16,-21-21-16,1 0 0,-1-1 15,0 1-15,0 0 0,0 0 0,0 0 16,1-22-16,-1 22 0,-21 0 16,21-21-16,-21 21 0,21-22 0,-21 22 15,0 0-15,21 0 0,-21 42 31,-21 0-31,0 0 16,21 0-16,0 1 0,-21 20 0,0-21 16,21 0-16,-22 0 0,22 1 0,-21-1 15,21 0-15,0 0 0,0 0 0,0 0 16,0 1-16,0-1 16,21-21-16,1 0 0,-1 0 15,0 0-15,0-21 16,0 21-16,0-22 0,1 1 15</inkml:trace>
  <inkml:trace contextRef="#ctx0" brushRef="#br0" timeOffset="134600.07">11007 4170 0,'0'0'0,"21"-42"16,-21 20-16,0 1 0,0 0 15,-21 21-15,-1 21 16,22 0-16,-21 1 0,0-1 0,21 21 15,-21 0-15,0-20 0,0 20 16,21 0-16,-22 1 0,1-1 0,21 0 16,0-21-16,-21 22 0,0-22 15,21 21-15,-21-21 0,21 1 0,0-1 16,0 0-16,-21 0 0,21 0 0,0 0 16,0 1-16,0-1 15,0 0-15,21-21 16,0 0-16,0 0 15,0-21-15</inkml:trace>
  <inkml:trace contextRef="#ctx0" brushRef="#br0" timeOffset="134999.85">11536 4509 0,'0'0'0,"21"-22"0,0 1 15,-21 0 1,-21 21-16,0 0 0,0 0 0,-1 0 15,1 0-15,0 0 0,-21 0 0,21 21 16,-22 0-16,22-21 0,0 22 16,-21-1-16,20 0 0,22 0 15,0 0-15,0 0 0,0 1 16,22-1-16,-1 0 16,0-21-16,0 0 0,0 21 15,0-21-15,1 0 0,-1 21 0,0-21 16,0 0-16,-21 21 0,0 1 15,21-22-15,-21 21 0,21-21 16,-21 21-16,0 0 16,-21-21-16,0 21 15,0-21-15,0 0 16,0 0-16,-1 21 0,1-21 0,0 0 16,0 0-16,0 0 0,0 0 0,-1 0 15,1 0-15,0 0 16,0 0-16,21-21 15,0 0-15,-21 0 16,21 0-16,0 0 16</inkml:trace>
  <inkml:trace contextRef="#ctx0" brushRef="#br0" timeOffset="135288.25">10880 4318 0,'0'0'0,"0"-21"16,21 21-16,21 0 0,-21-21 15,22 21-15,-1 0 0,0 0 16,22-21-16,-22 21 0,22-22 16,-22 22-16,0 0 0,1 0 0,-1-21 15,0 21-15,1 0 0,-22 0 0,21 0 16,-21 0-16,0 0 0,1-21 0,-1 21 15,0 0-15,0 0 16,-42 0 31</inkml:trace>
  <inkml:trace contextRef="#ctx0" brushRef="#br0" timeOffset="136395.64">1376 2836 0,'0'0'0,"0"-21"16,0 0-16,-21 21 0,-1 0 15,1 0-15,0 0 16,0 0-16,0 21 0,0 0 16,21 1-16,-22-1 0,1 21 15,21-21-15,-21 22 0,21-22 0,0 21 16,0-21-16,0 22 0,0-22 15,0 21-15,0-21 0,0 0 16,0 1-16,0-1 0,0 0 0,0 0 0,21-21 31,0 0-31,1-21 16,-1 0-16,0 0 0,0-1 16,0 1-16,0-21 0,1 21 0,-1 0 15,0-1-15,0 1 0,0 0 0,0 0 16,-21 0-16,0 0 0,22 21 15,-1 0-15,0 0 32,0 21-32,0 0 0,-21 0 0,21 0 15,1 0-15,-22 1 0,21-1 16,0 0-16,0 0 0,-21 0 16,21 0-16,0-21 0,1 22 0,-1-22 15,0 0-15,0 0 16,0-22-16,0 22 0,1-21 15,-1 0-15,0 0 0,0 0 0,-21 0 16,21-22-16,-21 22 0,0 0 16,0-21-16,0 20 0,0 1 0,0-21 15,0 0-15,0 20 0,-21-20 0,-21 0 16,21 21-16,-1-22 0,1 22 16,0 0-16,0 0 0,0 0 0,0 21 15,-1 0-15,1 0 16,0 21-16,21 0 0,-21 0 0,21 0 15,-21 0-15,21 22 0,0-22 0,0 21 16,0-21-16,0 22 0,0-22 16,21 0-16,0 0 0,0-21 0,0 21 15,1-21-15</inkml:trace>
  <inkml:trace contextRef="#ctx0" brushRef="#br0" timeOffset="137228.25">2307 2646 0,'0'0'0,"0"-21"0,0-22 16,0 22-16,0 0 16,0 0-16,-21 21 0,0 21 15,0 0-15,21 0 16,0 1-16,-22 20 0,22 0 0,-21-21 16,21 22-16,-21-1 0,21 0 0,0 1 15,0-1-15,-21-21 0,21 22 16,-21-22-16,21 21 0,0-21 0,0 0 15,0 1-15,-21-1 0,21 0 16,0 0-16,0-42 31,0 0-31,0 0 16,21-1-16,-21 1 0,0 0 0,21-21 16,0 21-16,-21-1 0,21 1 15,-21 0-15,0 0 0,21 0 16,1 21-16,-1 0 15,-21 21 1,21 0-16,-21 0 0,0 0 16,21 1-16,-21-1 0,21 0 0,0 0 15,-21 0-15,22 0 0,-1 1 16,0-1-16,0 0 0,0-21 16,0 0-16,1 0 0,-1 0 0,21 0 15,-21 0-15,0 0 0,22 0 16,-22-21-16,0 21 0,0-21 0,0-1 15,1 1-15,-1 0 0,0 0 16,-21 0-16,21 0 0,-21-22 0,0 22 16,0 0-16,0-21 0,0 20 15,0 1-15,-21 0 0,0 0 0,21 0 16,-21 21-16,-1 0 0,1 0 16,0 21-16,21 0 0,-21 0 15,0 0-15,21 1 0,-21-1 0,21 0 16,0 21-16,0-21 0,0 1 0,0-1 15,0 0-15,0 0 16,0 0-16,0 0 0,21-21 16,0 0-16,0 0 15,0 0 1,-21-21-16,21 21 0,1-21 0,-1 0 16,-21 0-16,21 0 0,-21-1 0,0 1 15,21 0-15,0 0 0,-21-21 16,21 42-16,-21-22 0,0 1 0,22 21 31,-22 21-15,0 1-16,0-1 0,0 0 0,0 0 0,0 0 15,0 22-15,0-22 0,0 0 16,0 0-16,0 0 0,0 0 16,0 1-16,0-1 0,21 0 0,-21 0 15,21-21-15,0 0 0,0 0 16,0 0-16,1-21 0,-1 21 0,0-21 15,0 0-15</inkml:trace>
  <inkml:trace contextRef="#ctx0" brushRef="#br0" timeOffset="137476.12">3260 2646 0,'0'0'0,"0"-127"16,0 85-16,0 20 0,0 1 0,0 0 15,0 0-15,0 42 16,0 0-1,-22 0-15,22 1 0,0-1 0,0 21 16,-21 0-16,21 1 0,-21-1 0,21 0 16,-21 1-16,21-1 0,0 0 15,0-20-15,0 20 0,0-21 0,0 21 16,0-20-16,0-1 0,0 0 0,0 0 16,0 0-16,0 0 0,21-21 31,0 0-31,0-21 15,1 0-15</inkml:trace>
  <inkml:trace contextRef="#ctx0" brushRef="#br0" timeOffset="137815.92">3556 2815 0,'0'0'0,"21"-21"0,0 0 16,-21 0-16,0 0 0,21-1 16,-42 22 15,21 22-31,-21-1 0,-21-21 0,21 21 15,-1 0-15,1 0 0,0 0 0,0 1 16,0-1-16,0 0 16,21 0-16,0 0 0,21 0 15,0 1-15,0-22 0,0 0 0,0 21 16,1-21-16,20 0 16,-21 21-16,0-21 0,22 0 0,-43 21 15,21-21-15,0 0 0,0 0 0,-21 21 16,0 0-1,-21-21 1,0 0-16,0 0 0,-22 0 0,22 22 16,0-22-16,-21 0 0,20 0 0,-20 0 15,21 0-15,0 0 0,-22 0 0,22 0 16,0-22-16,0 22 0,0-21 16,0 0-16,21 0 0,-22 0 0,1 0 15</inkml:trace>
  <inkml:trace contextRef="#ctx0" brushRef="#br0" timeOffset="138015.57">3027 2582 0,'0'0'0,"0"-21"0,21 21 31,0 0-31,0 0 0,0 0 0,1 0 16,20 0-16,-21 0 0,21 0 0,-20-21 15,20 21-15,0 0 0,-21 0 16,1-21-16,-1 21 0,0 0 0,0 0 15,0-21-15,0 21 0,1-21 32,-1 21-32,0 0 0</inkml:trace>
  <inkml:trace contextRef="#ctx0" brushRef="#br0" timeOffset="138980.13">4064 2985 0,'0'-22'16,"0"1"-1,0 0-15,0 0 16,0 0-16,0 0 15,0-1 1,0 1 250,0 0-235,0 0-15,0 0-1,0 0 16,0-1-15,0 1-16,0 0 31,0 42 1,0 0-32,-21 1 15,21-1-15,0 0 0,0 21 0,-21-21 16,21 1-16,0-1 0,0 0 0,0 21 15,0-21-15,0 1 0,0-1 16,0 0-16,0 0 0,0 0 16,0 0-16,21-21 0,0 22 15,0-22-15,0 0 0,0 0 16,1 0-16,-1 0 16,0 0-16,0-22 0,0 1 0,0 21 15,1-21-15,-22 0 0,21 0 16,0 0-16,0-1 0,-21 1 0,0 0 15,0 0-15,21 0 0,-21 0 0,0-1 16,0-20-16,0 21 0,0 0 16,0 0-16,-21 21 47,21 21-47,0 0 15,0 0-15,0 0 16,21-21-16,0 0 0,1 0 15,-1 0-15,0 0 0</inkml:trace>
  <inkml:trace contextRef="#ctx0" brushRef="#br0" timeOffset="139531.81">4657 2773 0,'0'0'0,"0"-21"0,0 0 0,0-1 16,0 1-16,0 0 15,-22 21-15,1 0 16,0 21-16,0 0 15,21 22-15,0-22 0,0 0 16,-21 21-16,21 1 0,0-22 16,-21 21-16,21 1 0,0-1 15,-22 0-15,22 1 0,0-1 0,0 0 16,0 1-16,0 20 0,0-21 0,0 1 16,-21-1-16,21 0 0,0-20 15,0 20-15,-21-21 0,21 21 0,0-20 16,0-1-16,0 0 0,0 0 15,0-42 1,21 0 0,0 0-16,1-1 0,-22 1 15,21 0-15,0-21 0,-21 21 0,21-22 16,0 1-16,0 0 0,-21-22 0,22 22 16,-22-1-16,21 1 0,-21-21 0,0 20 15,0 1-15,0 0 16,0-1-16,0 1 0,0 21 0,0-22 15,21 22-15,0 0 0,0 0 0,0-21 16,1 42-16,-1-22 0,0 1 0,0 21 16,21 0-16,-20 0 0,20 0 15,-21 0-15,0 0 0,0 0 0,1 21 16,-22 1-16,0-1 0,0 0 0,0 0 16,0 0-16,-22 0 0,1 1 15,0-1-15,0-21 0,-21 21 0,-1 0 16,1 0-16,21 0 0,-22-21 0,1 22 15,21-22-15,-21 21 0,20-21 16,22 21-16,-21-21 0,0 0 16,42 0-1,0 0 1</inkml:trace>
  <inkml:trace contextRef="#ctx0" brushRef="#br0" timeOffset="148107.74">7218 4022 0,'0'21'16,"0"0"-1,-21-21-15,21 21 16,-22-21-16,22 21 31,22-21 32,-1-21-48,0 0-15,0 21 0,-21-21 16,21 21-16,0-21 0,1 0 16,-1-1-16,0 1 0,0 21 15,-21-21-15,21 0 0,0 21 16,1-21-16,-1 0 0,0 21 0,0-22 15,0 1-15,22 0 0,-22 0 0,21 21 16,0-21-16,-20 0 0,20-1 16,0 1-16,1 0 0,-1 21 15,0-21-15,1 0 0,-1 0 0,0 21 0,1-22 16,-22 1-16,21 0 0,0 21 16,1-21-16,-22 0 0,21 21 15,1-21-15,-22 21 0,21-22 0,0 1 16,1 21-16,-1-21 0,22 0 0,-22 21 15,21-21-15,-20 0 0,20 21 16,1-22-16,-1 1 0,1 21 0,-1-21 16,1 0-16,-1 21 0,-20-21 0,20 0 15,1 21-15,-1-22 0,-21 22 16,22 0-16,-1-21 0,1 21 0,-1 0 16,22-21-16,-21 0 0,-1 21 0,1 0 15,20-21-15,-20 21 0,20 0 0,-20-21 16,-1 21-16,1 0 15,-1-22-15,1 22 0,-1 0 0,1 0 16,-1-21-16,1 21 0,-1-21 0,1 21 16,-1 0-16,1 0 0,21 0 0,-22 0 15,1-21-15,-1 21 0,22 0 16,-22 0-16,1 0 0,-1 0 0,22 0 16,0 0-16,-22 0 0,22 0 0,21 0 15,-22 0-15,1 0 0,0 0 0,20 0 16,-20 0-16,0 21 0,-1-21 15,1 0-15,0 21 0,-1-21 0,1 0 16,0 0-16,-22 21 0,22-21 0,0 0 16,-1 22-16,-20-22 0,20 0 15,1 0-15,-21 0 0,20 0 16,-20 0-16,20 21 0,-20-21 0,21 0 16,-1 0-16,1 0 0,0 0 0,-22 0 15,22 21-15,-22-21 0,1 0 0,-1 0 16,1 0-16,-22 0 0,0 0 15,1 0-15,-1 0 0,0 0 0,-20 0 16,-1 0-16,0-21 0,0 21 0,0 0 16,0 0-16,-21-21 0,22 21 0,-1 0 15,-21-22 1,21 22-16,-21-21 16,0 0-1,0 0-15,-21 0 16,0 21-16,-1 0 0,1 0 15,0-21-15,0 21 0,0 0 0,0-22 16,-1 22-16,1 0 0,0 0 0,21-21 16,-21 21-16,0 0 0,0 0 15,21-21 1,21 21 31,0 0-32,0 0-15,0 0 16,0 0-16,1 0 0,-1 0 16,0 0-16,0 0 0,-21 21 15,21-21-15,0 0 0,1 0 0,-1 0 16,0 0-16,0 0 16,0 0-16,-21 21 31,0 1-16,-42-22-15,42 21 0,-42 0 0,42 0 16,-43 0-16,22 0 0,0 1 16,0 20-16,0-21 0,-1 21 15,1-20-15,0 20 0,0-21 0,-21 0 16,20 22-16,1-22 0,0 0 0,0 0 16,-21 0-16,20 0 0,1 1 0,0-1 15,-21 0-15,21-21 0,-1 21 16,1-21-16,0 0 0,0 0 0,0 0 15,0 0-15</inkml:trace>
  <inkml:trace contextRef="#ctx0" brushRef="#br0" timeOffset="148808.5">16214 2328 0,'0'0'16,"-22"-42"-16,1 42 15,21-21-15,-21 21 16,21 21 0,0 0-16,0 0 0,0 22 0,-21-1 15,21 0-15,0 1 0,0-1 16,0 22-16,0-22 0,0 0 16,-21 1-16,21-1 0,-21 0 0,21 1 15,-22-1-15,22-21 0,0 21 0,-21-20 16,21-1-16,-21 0 0,21 0 0,-21 0 15,21 0-15,0 1 0,0-1 16,0-42 15,21-1-15,-21 1-16,0 0 0,0 0 16,0 0-16,0 0 0</inkml:trace>
  <inkml:trace contextRef="#ctx0" brushRef="#br0" timeOffset="149424.5">15854 2561 0,'0'0'0,"0"-21"0,-21-21 15,21 21-15,0-22 0,0 22 0,0 0 16,0 0-16,0 0 0,0-22 0,0 22 16,21 0-16,0 0 0,-21 0 15,21-1-15,0 22 0,0-21 16,1 21-16,-1 0 0,21 0 0,-21 0 15,22 0-15,-22 0 0,21 0 16,0 0-16,-20 0 0,20 21 0,0 1 16,1-1-16,-22 21 0,21-21 15,-21 22-15,0-1 0,1 0 0,-1 22 16,0-22-16,0 0 0,-21 1 0,0-1 16,0 0-16,0 1 0,0-1 0,0 0 15,0-20-15,0-1 0,0 0 16,0 0-16,0 0 0,0 0 0,-21-21 15,0 22-15,0-22 0,21-22 16,-22 1 0,22 0-16,0 0 15,0-21-15,0 20 0,0-20 16,22 21-16,-22-21 0,21-1 0,-21-20 16,21 20-16,0 1 0,0-21 0,0 20 15,1-20-15,20 20 0,-21 1 16,21 0-16,-20-1 0,-1 1 0,21 21 15,-21 0-15,0 0 0,22-1 0,-22 22 16,21 0-16,-21 0 0,1 22 16,-1-1-16,0 0 0,0 21 0,0-21 15,0 22-15,-21-1 0,0 22 0,0-22 16,0 21-16,0-20 0,0 20 0,0 1 16,0-22-16,0 22 0,0-22 15,-21 0-15,21 1 0,0-22 16,0 21-16,-21-21 0,21 22 0,-21-22 15,21 0-15,0 0 0,0 0 16,0-42 15,0 0-15,0 0-16,0 0 0,21-22 16</inkml:trace>
  <inkml:trace contextRef="#ctx0" brushRef="#br0" timeOffset="149788.31">17272 2773 0,'0'0'0,"0"21"15,21-21 17,0 0-32,0 0 0,1 0 0,-1 0 15,0 0-15,21-21 0,-21 0 0,1 21 16,20-21-16,-21 21 0,0-22 15,0 1-15,1 21 0,-1-21 0,0 0 16,-21 0-16,0 0 0,0-1 0,0 1 16,0 0-16,-21 21 15,0 0-15,-1 0 0,-20 0 16,21 21-16,0 0 0,0 1 16,-22-1-16,22 21 0,0-21 0,0 22 15,0-22-15,21 21 0,-22-21 0,22 0 16,-21 1-16,21-1 0,0 0 15,0 0-15,0 0 0,0 0 0,21 1 16,1-22-16,-1 0 16,21 0-16,-21 0 0,0 0 0,1 0 15,20-22-15,-21 22 0,21-21 16,-20 21-16</inkml:trace>
  <inkml:trace contextRef="#ctx0" brushRef="#br0" timeOffset="150212.59">18119 2540 0,'0'0'0,"0"-21"15,0 0-15,-22 21 0,1-21 0,0 21 16,0 0-16,0 0 0,0 0 0,-1 0 16,-20 21-16,21 0 0,0 0 15,0-21-15,-1 21 0,1 0 0,0 1 16,21-1-16,0 0 0,-21 0 0,21 0 15,0 0-15,0 1 0,0-1 0,0 0 16,21 0 0,0 0-16,0-21 0,22 0 15,-22 0-15,0 21 0,0-21 0,0 0 16,22 0-16,-22 22 0,0-22 0,0 21 16,0-21-16,-21 21 15,0 0-15,0 0 16,-21 0-1,0 1-15,0-22 0,0 0 0,0 0 16,-1 21-16,1-21 0,0 0 16,0 0-16,0 0 0,0 0 0,-1 0 15,1 0 1,0 0-16,21-21 16,0-1-1,21 1 1,0 21-16,1-21 0</inkml:trace>
  <inkml:trace contextRef="#ctx0" brushRef="#br0" timeOffset="150688.18">18754 2582 0,'0'0'16,"21"-21"-16,-21 0 0,0 0 15,0 0-15,0 0 0,-21-1 16,-1 22-16,1 0 0,0 0 16,0-21-16,0 21 0,0 0 0,-1 0 15,-20 21-15,21-21 0,-21 22 0,20-1 16,-20 0-16,21 0 0,-21 0 16,20 22-16,1-22 0,0 0 0,0 0 15,21 0-15,-21 0 0,21 1 0,0-1 16,0 0-16,21 0 0,0 0 15,0-21-15,0 21 0,1-21 0,20 0 16,0 22-16,-21-22 0,22 0 0,-22 21 16,21-21-16,-21 21 0,1-21 15,-1 0-15,0 21 0,0 0 16,0-21-16,-21 21 16,0 1-16,-21-22 15,0 21-15,-21-21 0,20 0 0,1 0 16,-21 0-16,21 21 0,-22-21 15,1 0-15,21 0 0,-21 0 0,20 0 16,1 0-16,0 0 0,0 0 0,0 0 16,0 0-16,-1 0 0,22-21 31,0 0-31,0-1 16,22 1-16,-1 0 0,0 21 15</inkml:trace>
  <inkml:trace contextRef="#ctx0" brushRef="#br0" timeOffset="151956.24">19219 2688 0,'0'0'0,"0"-21"0,0 0 0,0 0 0,0 0 16,0-1-16,0 1 15,-21 21-15,0 0 16,0 0-16,0 0 0,-1 21 16,1 1-16,0-1 0,0 0 0,0 0 15,0 0-15,-1 0 0,1 22 16,0-22-16,21 0 0,-21 0 0,0 22 16,21-22-16,-21 0 0,21 0 0,0 0 15,0 0-15,0 1 16,0-1-16,21-21 15,0 0 1,0 0-16,0 0 0,0 0 0,1-21 16,-1-1-16,0 22 0,-21-21 15,21 0-15,0 21 0,0-21 16,-21 0-16,22 0 0,-1-1 0,0 1 16,-21-21-16,0 21 0,0 0 0,21-1 15,-21 1-15,0 0 0,0 0 16,0 0-16,0 42 15,0 0-15,0 0 16,-21 22-16,21-22 16,0 0-16,0 0 0,0 0 0,0 22 15,0-22-15,0 0 0,0 0 16,0 0-16,0 0 0,21 1 0,0-22 16,0 21-16,1 0 0,-1-21 15,0 21-15,21-21 0,-21 0 0,22 0 16,-1 0-16,0 0 0,1 0 0,-1 0 15,0 0-15,22 0 0,-22 0 0,1-21 16,-1 0-16,21 21 0,-41-21 16,20-1-16,0 1 0,-21 0 0,22-21 15,-22 21-15,0-1 0,0-20 0,-21 21 16,0-21-16,0 20 0,0 1 0,0 0 16,0 0-16,0 0 0,-21 21 15,0 0-15,0 0 16,0 0-16,-1 21 0,1-21 0,0 21 15,0 0-15,0 0 0,0 1 16,-1-1-16,1 21 0,0-21 0,21 0 16,0 1-16,0-1 0,0 0 0,0 0 15,0 0-15,0 0 0,21-21 16,0 22-16,1-22 16,-1 0-16,0 0 0,21 0 0,-21 0 15,1 0-15,-1 0 0,0 0 0,0 0 16,0-22-16,0 1 0,1 0 15,-1 21-15,-21-21 0,0 0 16,21 21-16,-21-21 0,21-1 16,-21 1-16,21 21 15,-21 21 17,-21 1-32,21-1 0,-21 0 0,21 0 15,-21 21-15,21-20 0,-21 20 0,21-21 16,0 21-16,0 1 0,-22-1 0,22 22 15,-21-22-15,21 0 0,-21 22 16,21-22-16,0 22 0,-21-22 0,0 21 16,0 1-16,21-22 0,-22 22 0,1-1 15,21 1-15,0 20 0,-21-20 0,21 21 16,-21-22-16,21 22 0,0-22 16,0 1-16,0-1 0,0-20 0,0 20 15,0-21-15,0 1 0,-21-1 0,21 0 16,-21-20-16,-1-1 0,1 0 15,21 0-15,-21 0 0,0-21 0,0 0 16,0 0-16,-1 0 0,1-21 0,0 0 16,0 0-16,0 0 0,0-1 0,-1-20 15,1 0-15,0-1 0,0 1 0,0 0 16,21-22-16,0-20 0,-21 20 0,21-21 16,0 1-16,0-1 0,0 0 0,0 1 15,21-1-15,0 0 0,0 1 16,0 20-16,22-20 0,-22 20 15,0-21-15,21 22 0,1 21 0,-22-22 16,21 22-16,-21-1 0,22 1 0,-22 0 16,21-1-16,-21 22 0,22-21 15,-22 21-15,0 0 0,0-1 0,0-20 16,0 42-16,1-21 0,-1 0 0,-21 0 16,21-1-16,-21 1 0,0 0 15,0 0 1</inkml:trace>
  <inkml:trace contextRef="#ctx0" brushRef="#br0" timeOffset="152395">20383 2709 0,'0'0'0,"22"0"0,-1 0 16,0 0-1,0 0-15,0 0 0,0 0 0,1 0 16,-1 0-16,0 0 0,21 0 0,-21 0 16,1 0-16,20 0 15,-21-21-15,0 21 0,0-21 0,1 21 16,-1-21-16,-21 0 0,0 0 0,0-1 16,0 1-1,-21 21-15,-1 0 16,-20 0-16,21 0 0,0 0 15,0 0-15,-22 21 0,22 1 0,0-1 16,0 0-16,0 21 0,-1-21 16,1 22-16,21-22 0,-21 21 0,21-21 15,0 1-15,0 20 0,0-21 0,0 0 16,0 0-16,21 1 0,0-1 16,1 0-16,-1 0 0,0-21 0,0 21 15,0 0-15,22-21 0,-22 0 0,21 0 16,-21 0-16,22 22 0,-22-22 0,0 0 15,0 0-15,0 0 0,0 0 16,1 0-16,-1-22 0,-21 1 16,21 21-16,0 0 0,-21-21 0</inkml:trace>
  <inkml:trace contextRef="#ctx0" brushRef="#br0" timeOffset="184651.31">2942 12404 0,'0'0'0,"-21"-21"16,0-1-16,0 1 15,-1 0-15,22 0 0,-21 0 0,21 0 16,0-1-16,-21 1 0,21 0 16,0 0-16,0-21 0,-21 20 0,21 1 15,0 0-15,0 0 0,0 0 0,0 0 16,0-1-16,0 1 16,0 0-16,0 0 0,0 0 0,0 0 15,0-1 1,0 44 15,0-1-31,0 0 16,0 0-16,0 21 0,0-20 15,0 20-15,0 0 0,0 1 0,0-1 16,0 0-16,0 1 0,0 20 0,21-21 16,-21 1-16,21 20 0,0-20 15,-21 20-15,22-21 0,-1 22 16,-21-1-16,21 22 0,0-21 0,-21-1 15,21 22-15,0-22 0,-21 22 16,0-22-16,22 22 0,-22 0 0,0-1 16,21 1-16,-21 0 0,0-1 0,0 1 15,0 0-15,0-1 0,0 22 0,0-21 16,0 0-16,0 20 0,0-20 16,0 0-16,0 21 0,0-22 0,0 22 15,0 0-15,0-21 0,0 20 0,0 1 16,0 0-16,0-21 0,0 21 15,0-1-15,0 1 0,0-21 0,0 21 16,-21 0-16,21-22 0,0 22 16,0 0-16,0-21 0,0-1 0,0 22 15,0-21-15,0-1 0,0 1 16,0 0-16,0-1 0,0-20 0,0 21 16,0-22-16,0-21 0,0 22 0,0-22 15,0 1-15,0-22 0,0 0 0,0 0 16,0 0-16,0-42 15,0-21-15,0 21 16,0-22-16,0-20 0,0-1 0,0 1 16,0-22-16,0-21 0,0 0 15,0-21-15,0 22 0</inkml:trace>
  <inkml:trace contextRef="#ctx0" brushRef="#br0" timeOffset="186719.87">2752 12107 0,'0'0'16,"-22"-63"0,22 21-16,-21 20 0,21 1 0,-21 0 15,21 0-15,0 0 16,21 0 0,0 21-1,1 0-15,-1 0 0,0 0 16,0 0-16,21 0 0,1-22 0,-22 22 15,21 0-15,1-21 0,20 21 0,-21 0 16,22 0-16,21-21 0,-22 21 16,22 0-16,-22 0 0,22 0 0,0 0 15,-22-21-15,22 21 0,-22 0 16,22 0-16,-22 0 0,22 0 0,0 0 16,-1 0-16,-20 0 0,21 0 15,20 0-15,-20 0 0,0 0 0,-1 0 16,22-21-16,0 21 0,0 0 0,21-21 15,0 21-15,0 0 0,21-22 0,-21 22 16,21 0-16,0-21 0,1 0 16,-1 21-16,0 0 0,0-21 0,0 21 15,0 0-15,-21-21 0,22 21 0,-1 0 16,-21-21-16,0-1 0,21 22 0,-21 0 16,-21-21-16,21 21 0,-21 0 15,-1-21-15,22 21 0,-21-21 16,0 21-16,0-21 0,0 21 0,-22-21 15,22 21-15,-21-22 0,-22 22 0,22 0 16,0-21-16,-22 21 0,22 0 16,-22-21-16,1 21 0,-1 0 0,1-21 15,-1 21-15,1-21 0,-22 21 0,1 0 16,20-21-16,-21 21 0,1 0 0,-22 0 16,21-22-16,1 22 0,-22 0 15,21 0-15,-21-21 0,0 21 0,22-21 16,-22 21-16,0 0 0,21 0 0,-20 0 15,-1 0-15,0 0 0,0 0 16,0 0-16,0 0 0,1 0 0,20 0 16,-21 0-16,0 0 0,0 0 15,1 0-15,20 0 0,-21 0 0,0 0 16,22 0-16,-22 0 0,0 0 0,21 0 16,-21 0-16,1 0 0,20 0 0,0 21 15,-21-21-15,22 0 0,-22 0 0,21 0 16,1 0-16,-22 0 0,21 0 15,-21 21-15,22-21 0,-22 0 0,21 0 16,-21 0-16,0 0 0,1 0 0,-1 0 16,0 0-16,21 0 0,-21 0 0,1 0 15,-1 0-15,0 0 0,0 0 16,0 0-16,0 0 0,1 0 16,-1 0-16,0 0 0,0 0 15,0 0-15,0 0 0,1 0 0,-1 0 16,0 0-16,0 22 15,-21-1 1,0 0-16,0 0 16,0 0-16,0 0 0,0 1 15,0-1-15,0 0 0,0 21 0,0-21 16,0 1-16,0 20 0,0-21 0,0 21 16,0 1-16,0-22 0,0 21 0,0 1 15,0 20-15,0-21 0,0 1 0,-21 20 16,21-20-16,0 20 0,0-21 15,-21 22-15,21-22 0,-21 22 16,21-1-16,-22 1 0,22-1 0,0 1 16,0-1-16,-21 1 0,21 20 0,0-20 15,-21 21-15,21-22 0,0 22 0,0-22 16,0 22-16,0 0 0,0-1 0,0 1 16,0 0-16,0-22 0,0 22 15,0-1-15,0 1 0,0 0 0,21-1 16,0 22-16,-21-21 0,0 0 0,0 20 15,22-20-15,-22 0 0,21-1 16,-21 1-16,21 21 0,-21-21 0,0-1 16,0 1-16,21 21 0,-21-22 0,21 1 15,-21 0-15,0-1 0,0 1 16,0 0-16,21-1 0,-21-20 0,0 21 16,0-1-16,0 1 0,0-22 0,0 1 15,0 21-15,0-22 0,0 1 0,0-1 16,0 22-16,0-22 0,0 1 15,0-22-15,0 22 0,0-22 0,-21 21 16,21-20-16,0-1 0,0 0 0,-21 1 16,21-22-16,-21 21 0,21-21 0,0 1 15,0 20-15,-21-21 0,0-21 16,21 21-16,-22 0 0,1-21 16,0 22-16,0-22 15,0 0-15,0 0 0,-1 0 16,1 0-16,0 0 0,-21 0 0,21 0 15,-22 0-15,1 0 0,0 0 0,-1 0 16,1 0-16,-22 0 0,22-22 0,-21 22 16,-1 0-16,1 0 0,-1 0 15,1-21-15,-22 21 0,21 0 0,1 0 16,-22 0-16,1 0 0,-1 0 0,0 0 16,1 0-16,-22 0 0,21 0 0,-21 0 15,0 0-15,1 0 16,-1 0-16,0 21 0,0-21 0,-21 0 0,21 0 15,-21 22-15,21-22 0,-21 0 16,0 0-16,0 21 0,0-21 0,0 0 16,-21 0-16,21 0 0,0 0 15,-21 21-15,21-21 0,0 0 0,0 0 16,21 0-16,-21 0 0,0 0 0,0 0 16,21 0-16,-21 0 0,22 0 15,-22 0-15,21 21 0,0-21 0,0 0 16,0 0-16,0 0 0,1 0 0,-22 21 15,21-21-15,0 0 0,0 0 0,0 21 16,0-21-16,1 0 16,-1 0-16,0 22 0,21-22 0,-21 21 15,22-21-15,-1 0 0,0 0 0,1 21 16,20-21-16,1 0 0,-1 0 16,1 21-16,20-21 0,-20 0 0,21 0 15,-22 21-15,22-21 0,-1 0 0,1 0 16,-21 21-16,20-21 0,1 22 15,0-22-15,-22 21 0,22-21 0,-1 21 16,1-21-16,0 0 0,-1 21 16,22-21-16,-21 0 0,21 21 0,0-21 15,-1 0-15,1 21 0,0-21 0,0 22 16,0-22-16,0 0 16,21-22-1,0 1 1,0 0-16,0 0 0,21-21 15</inkml:trace>
  <inkml:trace contextRef="#ctx0" brushRef="#br0" timeOffset="187647.95">2646 13801 0,'21'0'0,"0"-21"16,0 21-16,0 0 15,1 0-15,-1 0 0,0 0 16,0 0-16,0 0 0,0 0 0,1 0 16,-1 0-16,0 0 0,21 0 15,1 0-15,-1 0 0,0-22 0,1 22 16,20 0-16,1 0 0,20 0 0,1-21 16,0 21-16,-1-21 0,1 21 0,0 0 15,20 0-15,-20 0 16,21 0-16,0-21 0,21 21 0,-21 0 15,21 0-15,21 0 0,-21-21 0,21 21 16,0 0-16,0 0 0,22-21 0,-1 21 16,0 0-16,1 0 0,20-22 0,-21 22 15,22 0-15,-1 0 0,1-21 16,-22 21-16,22 0 0,-1 0 0,-20 0 16,20-21-16,-21 21 0,1 0 0,20 0 15,-20 0-15,20 0 0,-21 0 0,1-21 16,-1 21-16,0 0 0,1 0 0,-1 0 15,-21 0-15,22-21 0,-22 21 16,0 0-16,0 0 0,0 0 16,0 0-16,-21 0 0,0-21 0,0 21 15,0 0-15,-21 0 0,0-22 0,0 22 16,-21 0-16,-1 0 0,1 0 0,-22-21 16,1 21-16,-1 0 0,-41 0 0,20 0 15,-21 0-15,0 0 0,-21-21 16,0 0 15,0 0-15,0 0-16,0-1 15,0 1-15,43 0 0</inkml:trace>
  <inkml:trace contextRef="#ctx0" brushRef="#br0" timeOffset="192475.49">4297 12637 0,'0'0'15,"21"-22"-15,-21 1 0,0 0 0,0 0 16,0 0-16,0 0 0,-21 21 15,0 0-15,-1 0 16,1 21-16,0-21 16,0 21-16,0 0 0,0 0 0,21 0 15,-22 1-15,1-1 0,21 21 0,0-21 16,0 0-16,0 22 0,0-22 0,0 0 16,0 0-16,0 0 0,0 1 15,0-1-15,0 0 16,21-21-1,1 0 1,-1-21-16,0 0 0,0-1 16,0 1-16,0 0 0,1-21 15,-22 21-15,0-1 0,0 1 16,0 0-16,0 0 16,-22 21 15,1 0-31,0 0 0</inkml:trace>
  <inkml:trace contextRef="#ctx0" brushRef="#br0" timeOffset="192868.26">3725 12467 0,'0'0'15,"0"-63"-15,0 42 16,0-1-16,0 1 0,0 0 16,-21 21-16,21-21 15,-21 21-15,0 0 0,0 0 0,-1 21 16,1 0-16,0 0 0,-21 1 0,21 20 15,-1-21-15,-20 21 0,21 1 16,-21-1-16,20 0 0,1 1 0,0-1 16,0 0-16,21 22 0,0-22 15,0 1-15,0-1 0,0 0 0,0-21 16,0 22-16,21-22 0,0 0 0,0 0 16,1 0-16,-1 1 0,21-1 15,-21-21-15,22 0 0,-22 0 0,21 0 16,0 0-16,1 0 0,-1-21 15,-21 21-15,22-22 0,-1 1 16,0-21-16,1 21 0</inkml:trace>
  <inkml:trace contextRef="#ctx0" brushRef="#br0" timeOffset="193617.02">4381 12510 0,'0'0'15,"22"-22"-15,-22 1 0,0 0 0,0 0 16,-22 21-1,1 0-15,0 0 0,0 21 16,0-21-16,0 21 0,-1 0 0,1 1 16,0-1-16,0 0 0,0 0 15,0 21-15,-1-20 0,1 20 16,0-21-16,21 21 0,0-20 0,-21 20 16,21-21-16,0 21 0,-21-20 0,21-1 15,0 0-15,0 0 0,0 0 16,21-21-16,0 0 15,0 0-15,0 0 0,1 0 16,-1-21-16,0 0 0,0 0 16,0 0-16,0-1 0,1-20 0,20 21 15,-21-21-15,0-1 0,0 22 0,1 0 16,-22-21-16,0 20 0,0 1 16,21 0-16,-21 0 0,0 0 15,-21 21 1,21 21-1,-22 0-15,22 0 0,-21 22 16,21-22-16,0 0 0,-21 21 0,21-21 16,0 22-16,0-22 0,0 0 0,0 21 15,0-20-15,0-1 0,0 0 16,0 0-16,21 0 0,0-21 16,1 0-16,-1 0 0,0 0 15,0 0-15,0 0 16,0-21-16,1 0 0,-1 0 0,21-22 15,-21 22-15,0-21 0,1 21 16,-1-22-16,0 1 0,21 0 0,-21-1 16,1-20-16,-1 21 0,0-22 15,0 22-15,0-1 0,0-20 0,-21 21 16,22-1-16,-22 1 0,0 0 0,0 20 16,0 1-16,0 42 31,0 1-31,0-1 0,-22 21 0,1-21 15,21 22-15,-21-1 0,0 0 0,21 1 16,-21 20-16,0-21 16,21 1-16,-22-1 0,1 0 0,21 1 15,-21-1-15,0-21 0,0 22 0,21-1 16,0-21-16,0 21 0,-21-20 16,21-1-16,0 0 0,21-21 15,0 0-15,0-21 16,0 0-16,0-1 0,1 1 0,20-21 15,-21 21-15,0-22 0,0 1 16,1 0-16</inkml:trace>
  <inkml:trace contextRef="#ctx0" brushRef="#br0" timeOffset="193847.88">5080 12065 0,'0'0'16,"0"-42"-1,0 63-15,0 0 16,0 21-16,0 1 0,0-1 15,0 0-15,0 1 0,0-1 0,-21 0 16,21 1-16,0 20 0,0-20 0,0-1 16,0 0-16,0 1 0,0 20 0,0-21 15,-21-20-15,21 20 0,0 0 16,0-21-16,0 22 0,0-22 0,0 0 16,0 0-16,0 0 0,0 1 0,21-22 31,0 0-31,0-22 15,0 1-15</inkml:trace>
  <inkml:trace contextRef="#ctx0" brushRef="#br0" timeOffset="194223.67">5461 12531 0,'0'0'0,"42"-43"16,-42 22-16,21 21 0,-42 0 31,0 0-31,0 0 15,0 0-15,0 21 0,-1-21 16,1 22-16,0-1 0,0-21 16,21 21-16,-21 0 0,21 0 0,-21-21 15,21 21-15,0 1 0,0-1 16,0 0-16,21-21 16,0 0-16,0 0 0,0 21 0,22-21 15,-22 0-15,21 0 0,-21 21 0,22-21 16,-22 0-16,21 0 0,-21 21 0,0-21 15,1 0-15,-22 22 0,0-1 16,0 0-16,-22 0 16,1-21-16,0 21 0,-21 0 0,21-21 15,-22 22-15,22-22 0,-21 21 16,21-21-16,-22 0 0,22 21 16,0-21-16,-21 0 0,20 0 15,1 0-15,0-21 16,21 0-16,0-1 0,0 1 15,21 0-15</inkml:trace>
  <inkml:trace contextRef="#ctx0" brushRef="#br0" timeOffset="194696.4">6456 11705 0,'-21'0'16,"-1"0"-16,1 21 16,21 22-16,0-22 0,0 21 15,0 22-15,0-1 0,0 1 16,0-1-16,0 22 0,0 0 0,0-22 15,0 22-15,0 21 0,0-22 0,0 22 16,0 0-16,0 0 0,0 0 16,0-1-16,0 22 0,0-21 0,0 21 15,0 0-15,0-21 0,0 21 0,0 0 16,0 0-16,0 0 0,0 0 16,0 0-16,0 0 0,0-21 0,0 21 15,0 0-15,0 0 0,0-21 0,0 21 16,0-21-16,0-22 0,0 22 0,0-21 15,0-1-15,0 1 0,0-21 0,0-1 16,0 1-16,21-22 0,1 0 0,-22-21 16,21 1-16,-21-1 0,0 0 15,21-21-15,0 0 16,0-21-16,-21-22 0,0 22 16,21-42-16,1 20 0,-1-20 0,0-22 15,0 1-15,0-1 0</inkml:trace>
  <inkml:trace contextRef="#ctx0" brushRef="#br0" timeOffset="195132.81">7451 12573 0,'0'0'0,"-22"0"0,22-21 15,-21 0-15,0 21 0,0 0 0,0-21 16,0 21-16,-1 0 0,1 0 16,0 0-16,0 0 0,0 0 15,-22 0-15,22 0 0,0 0 0,0 0 16,0 21-16,0-21 0,21 21 0,0 0 16,0 0-16,0 0 0,0 1 15,0-1-15,21-21 16,-21 21-16,21-21 0,21 21 0,-21-21 15,1 21-15,-1-21 0,0 0 0,0 21 16,21 1-16,-20-22 16,-22 21-16,21-21 0,-21 21 0,0 0 15,-21 0 1,-1 0-16,-20-21 0,21 22 0,-21-22 16,-1 21-16,22-21 0,-21 0 0,-1 21 15,1-21-15,21 0 0,0 0 0,0 0 16,-1 21-16,1-21 15,21-21 1,0 0-16,21 0 0,1-1 0,-1 1 16,0 0-16</inkml:trace>
  <inkml:trace contextRef="#ctx0" brushRef="#br0" timeOffset="195355.68">7556 12277 0,'0'0'0,"22"0"15,-22 21-15,0 0 16,0 0-16,0 0 0,0 1 16,0 20-16,0-21 0,0 21 0,-22-20 15,22 20-15,0 0 0,-21-21 0,21 22 16,-21-22-16,21 21 0,0-21 0,0 1 16,0-1-16,0 0 0,0 0 0,0 0 15,21-21 16</inkml:trace>
  <inkml:trace contextRef="#ctx0" brushRef="#br0" timeOffset="195514.59">7387 12721 0,'0'-21'15,"21"21"1,0-21-16,1 21 0,-1 0 0,0 0 15,21-21-15,-21 21 0,22-21 0,-22 21 16,21-22-16,1 1 16,-1 21-16,0-21 0,-21 0 0</inkml:trace>
  <inkml:trace contextRef="#ctx0" brushRef="#br0" timeOffset="196875.5">8107 12404 0,'0'0'0,"-21"0"15,-1 0-15,1 21 16,21 0-16,-21-21 0,0 21 0,0 0 16,21 1-16,-21-1 0,-1 0 0,1 0 15,21 0-15,-21 0 0,0 22 0,21-22 16,-21 0-16,21 0 0,0 22 0,0-22 16,0 0-16,0 0 15,0 0-15,0 0 16,21-21-16,0 0 15,0 0-15,0 0 0,1-21 16,-22 0-16,21 21 0,0-21 0,0 0 16,-21 0-16,0-22 0,21 22 15,-21 0-15,21 0 0,-21 0 0,0-22 16,0 22-16,0 0 0,0 0 0,0 0 16,0 42 15,0 0-31,0 0 15,0 0-15,0 0 0,0 1 16,0-1-16,0 0 0,0 0 0,0 0 16,0 0-16,22 1 0,-22-1 0,0 0 15,0 0-15,21-21 0,0 21 16,0-21-16,0 0 16,0 0-16,1 0 0,-1-21 15,0 0-15,0 0 0,-21 0 16,21-1-16,-21 1 0,21 0 0,-21 0 15,0 0-15,0 0 0,0-1 16,22 1-16,-22-21 0,0 21 16,0 0-16,0-1 0,0 1 0,0 0 15,0 0-15,0 0 0,0 0 0,0-1 16,0 1 0,0 0 46,0 0-62,0 0 16,0 0-1,0-1-15,0 1 0,0 0 0,0 0 16,0 0-16,0 0 0,-22 42 31,22 0-15,-21 0-16,21 0 0,0 22 15,0-1-15,-21-21 0,21 21 0,-21 1 16,21-1-16,0 0 0,0 1 0,-21-22 16,21 21-16,0 1 0,0-1 0,0-21 15,0 0-15,0 22 0,21-22 0,-21 0 16,21 0-16,0-21 0,-21 21 16,21-21-16,1 0 0,-1 0 15,0 0-15,0 0 0,0-21 0,0 21 16,1-21-16,-1 0 0,0 0 0,0-1 15,-21 1-15,21 0 0,-21 0 16,21 0-16,-21-22 0,22 43 16,-22-21-16,0 0 0,0 42 31,0 0-31,0 1 16,0-1-16,0 0 0,0 0 0,0 0 15,0 0-15,0 1 0,0-1 16,0 0-16,0 0 15,21-21-15,0 0 0,0 0 16,0 0-16,0 0 16,1 0-16,-1 0 15,-21-21-15,0 0 0,21 21 0,0-21 16,-21-1-16,0 1 0,21 0 16,-21 0-16,21 0 0,-21-22 0,22 22 15,-22 0-15,0 0 0,21 0 16,0 21-1,-21 21-15,0 0 16,0 0-16,0 0 0,0 1 16,0-1-16,0 0 0,0 0 0,0 0 15,0 0-15,0 1 0,0-1 16,21 0-16,0 0 0,0-21 16,1 21-16,-1-21 15,0 0-15,0 0 16,0 0-16,-21-21 0,21 21 15,1-21-15,-22 0 0,21 21 0,-21-21 16,0-1-16,21 1 0,0 0 0,-21 0 16,0 0-16,21 21 0,-21-21 15,0 42 1,0 0 0,0 0-16,0 0 0,0 0 15,-21-21-15,21 22 16,0-1-16,0 0 15,-21-21 1,0 0 0</inkml:trace>
  <inkml:trace contextRef="#ctx0" brushRef="#br0" timeOffset="197088.42">8086 12531 0,'0'0'0,"-22"0"0,1-21 32,21-1-32,21 22 15,1-21-15,-1 21 0,0-21 0,21 21 16,-21-21-16,22 0 0,-1 21 0,0-21 16,1-1-16,-1 1 0,22 21 15,-1-21-15,1-21 0,-1 21 0,1-1 16,-1-20-16,1 21 0</inkml:trace>
  <inkml:trace contextRef="#ctx0" brushRef="#br0" timeOffset="197463.71">9419 11642 0,'-21'0'0,"0"0"15,21 21-15,0 0 0,0 0 16,0 0-16,-21 22 0,21-1 15,0 0-15,0 22 0,0 21 0,-22-22 16,22 22-16,0 21 0,0-22 0,-21 22 16,21 0-16,-21 0 0,0 0 0,0 21 15,21-22-15,-21 1 0,-1 21 0,1 0 16,21 0-16,0 0 0,0 0 16,0 21-16,0-21 0,0 22 0,0-22 15,0 21-15,0 0 0,0 0 0,0-21 16,0 21-16,0 0 0,0-21 15,0 0-15,0 0 0,0-21 0,0 21 16,0-42-16,0 21 0,0-22 0,0-20 16,-21-1-16,21 1 0,0-43 0,-21 21 15,21-20-15,0-44 16,0 1 0,0-21-16,0 0 0,0-1 0,0 1 15,0-22-15,0 1 0,0-22 0,0 1 16,21-1-16,-21 0 0</inkml:trace>
  <inkml:trace contextRef="#ctx0" brushRef="#br0" timeOffset="197800.52">9779 12594 0,'0'0'15,"0"-42"-15,0 0 0,0 20 0,0 1 0,0 0 16,0 0-16,-21 21 0,0 0 16,-1 0-16,1 0 0,0 0 15,21 21-15,-21 0 0,0 0 16,0 22-16,21-22 0,0 21 0,0-21 16,-22 22-16,22-1 0,0-21 0,-21 22 15,21-1-15,0-21 0,0 0 16,0 22-16,0-22 0,0 0 0,21-21 15,1 21-15,-1-21 0,0 0 0,0 0 16,0 0-16,0 0 0,22 0 0,-22 0 16,21 0-16,1-21 0,-22 0 0,21 0 15,-21-22-15,22 22 0,-1-21 16,-21-1-16,0 22 0,0-21 0,22 0 16</inkml:trace>
  <inkml:trace contextRef="#ctx0" brushRef="#br0" timeOffset="198935.15">10181 12488 0,'21'-105'0,"-63"253"0,63-191 0,0-84 16,-21 106-16,0 0 0,0 42 31,-21 0-31,21 22 0,-21-22 0,21 0 16,0 21-16,0-20 0,-21 20 0,21-21 15,-21 21-15,21 1 0,0-22 0,0 21 16,0-21-16,0 1 0,0 20 16,0-21-16,0 0 0,0 0 15,21-21 1,0-21-1,0 0-15,0 0 16,-21 0-16,21 0 16,-21-1-16,22 1 0,-22 0 0,0 0 15,21 21-15,0 0 0,0 0 16,0 21 0,0 0-16,-21 0 15,0 1-15,0-1 0,22 0 16,-22 0-16,21-21 0,-21 21 0,0 0 15,21-21-15,0 0 0,-21 22 0,21-22 16,0 0-16,1 0 0,-1 0 16,0-22-16,0 1 0,0 21 0,0-21 15,1 0-15,-1 0 0,-21 0 16,21-1-16,0-20 0,-21 21 16,0 0-16,0-22 0,0 22 0,0 0 15,0 0-15,0 0 0,0 0 0,-21 21 31,0 0-31,21 21 0,-21-21 0,21 21 16,0 0-16,-22 0 0,22 0 16,-21 22-16,21-22 0,0 0 0,0 0 15,0 0-15,0 1 0,0-1 0,0 0 16,0 0-16,0 0 16,21-21-16,1 0 0,-1 0 15,-21-21-15,21 0 16,0 21-16,0-21 0,-21 0 0,21-1 15,1 1-15,-22 0 0,21 0 16,-21-21-16,0 20 0,21 1 0,-21 0 16,21 0-16,-21 0 0,21 21 0,-21-21 15,0 42 17,0 0-32,0 0 15,0 0-15,0 0 0,0 1 16,0-1-16,0 0 0,21-21 0,-21 21 15,22-21-15,-22 21 0,21-21 16,0 0-16,0 0 16,0 0-16,0 0 0,1 0 15,-22-21-15,21 0 0,0 21 0,0-21 16,0 0-16,0-1 0,1 1 0,-22 0 16,21-21-16,-21 21 0,21-22 0,-21 22 15,0-21-15,21-1 0,-21 1 0,21 0 16,-21-1-16,0 1 0,0 0 15,0 21-15,0-1 0,0 1 0,0 42 16,0 1 0,0-1-16,0 0 0,0 21 0,-21-21 15,0 22-15,0-1 0,21-21 0,0 22 16,-21-1-16,21-21 16,0 21-16,0-20 0,0-1 0,0 21 15,0-21-15,0 0 0,0 1 16,21-1-16,-21 0 0,21-21 0,0 0 15,0 0-15,0 0 0,1 0 16,-1 0-16,0-21 0,0 21 0,-21-21 16,21-1-16,0 1 0,1 21 15,-1-21-15,-21 0 0,21-21 0,0 20 16,0 1-16,0 0 0,-21 0 0,0 0 16,22 21-16,-22 21 31,0 0-31,0 0 15,-22 0-15,22 1 0,-21-1 16,21 0-16,0 0 0,0 0 16,-21 0-16,21 1 0,0-1 15,-21-21-15,21 21 0,-21-21 32,0 0-32</inkml:trace>
  <inkml:trace contextRef="#ctx0" brushRef="#br0" timeOffset="199124.04">11007 12404 0,'0'0'15,"-43"-43"-15,43 22 16,-21 21-16,21-21 0,0 0 16,21 21-16,0-21 15,1 21-15,-1 0 0,0-21 0,0 21 16,21-22-16,-20 22 0,-1-21 0,21 0 15,-21 21-15,0-21 0,22 0 16,-22 0-16,0-1 0,0 1 0</inkml:trace>
  <inkml:trace contextRef="#ctx0" brushRef="#br0" timeOffset="199919.61">8128 12361 0,'0'0'0,"-21"0"0,0-21 0,21 0 16,-22 21-16,22-21 0,-21 0 0,21 0 16,0-1-16,0 1 0,0 0 0,0 0 15,0-21-15,0 20 0,21-20 0,1 0 16,-1 21-16,0-22 0,21 1 15,-21 0-15,22-1 0,-1-20 0,22 20 16,-1-20-16,1 21 0,20-43 0,22 21 16,0-20-16,21 20 0,0-20 0,21-1 15,21 21-15,22-20 16,21 20-16,-1-20 0,22 20 0,21 1 16,0-1-16,21 1 0,0 20 0,22-20 15,-22 20-15,21 1 0,22 0 0,-22-1 16,-21 22-16,22-21 0,-22 21 0,-21 0 15,-21 21-15,-1-22 0,-20 22 0,-21 0 16,-1 0-16,-21 0 0,-20 0 16,-22 22-16,0-22 0,-22 21 0,-20-21 15,-21 0-15,-1 21 0,-21-21 0,1 21 16,-1-21-16,-21 0 0,22 0 0,-22 0 16,0 0-16,-21-21 31,-21 0-16,0 0-15,-22-1 0,22 22 16,0-21-16,-21 0 0,20 21 16,-20-21-16,0 21 0,-1-21 0,1 0 15,0-1-15,21 22 0,-22-21 0,22 0 16,0 21-16,0-21 0</inkml:trace>
  <inkml:trace contextRef="#ctx0" brushRef="#br0" timeOffset="200160.47">15473 9970 0,'21'0'15,"0"0"-15,0 0 16,0 0-16,22 0 0,-22 0 16,0 0-16,21 0 0,-20 0 0,20 0 15,-21 0-15,21 21 0,-20-21 0,-1 0 16,0 21-16,0-21 0,0 21 16,0 0-16,-21 0 0,0 1 15,0-1-15,0 0 0,-21 0 16,0 0-16,0 0 0,0 1 0,-22-1 15,22 21-15,-21-21 0,0 0 0,-22 22 16,22-22-16,-22 0 0,22 21 0,-22-20 16,1 20-16,21-21 0,-22 0 0,22 0 15,-1 1-15,1-1 0,-21 0 16</inkml:trace>
  <inkml:trace contextRef="#ctx0" brushRef="#br0" timeOffset="201340.21">16976 9970 0,'0'0'0,"0"-22"16,0 44 15,0-1-31,0 0 16,0 0-16,0 0 0,0 0 0,0 1 15,0-1-15,0 21 16,0-21-16,-22 0 0,22 1 0,-21 20 15,21-21-15,-21 0 0,21 0 0,0 1 16,0-1-16,0 0 0,0-42 47,0 0-47,0-1 16,0 1-16,0 0 0,0 0 0,0-21 15,0 20-15,0 1 0,0-21 0,21 0 16,0 20-16,-21-20 0,22 21 0,-1-21 15,0 20-15,0-20 0,0 21 16,22 0-16,-22 21 0,21 0 16,-21 0-16,22 0 0,-1 0 0,-21 0 15,21 21-15,-20 0 0,20 0 0,-21 0 16,0 22-16,-21-22 0,0 0 0,0 0 16,21 0-16,-21 22 0,0-22 0,0 0 15,0 0-15,0 0 16,0 1-16,0-1 0,-21-21 0,21 21 15,-21-21-15,21-21 32,0 0-32,0-1 15,0 1-15,0 0 0,21 0 0,0 0 16,1-22-16,-1 22 16,0-21-16,21 21 0,-21-22 0,22 22 15,-22-21-15,0 21 0,21 0 0,-20 21 16,20 0-16,-21 0 0,0 0 0,0 21 15,1 0-15,-22 0 0,0 21 0,21-20 16,-21 20-16,0-21 0,0 0 0,0 22 16,0-22-16,0 0 0,0 21 15,-21-21-15,21 1 0,-22-1 0,22 0 16,0 0 0,0-42-1,0 0 1,0 0-16,22-1 0</inkml:trace>
  <inkml:trace contextRef="#ctx0" brushRef="#br0" timeOffset="201733.06">18224 9843 0,'0'21'0,"22"-21"15,-1 0-15,0 0 16,0 0-16,0 0 0,0-21 16,1-1-16,-1 22 0,21-21 0,-21 0 15,0 21-15,1-21 0,-22 0 0,21 0 16,-21-1-16,0 1 16,0 0-16,0 0 0,0 0 15,-21 21-15,-1 0 0,1 0 16,0 21-16,0 0 0,0 0 0,0 0 15,-1 22-15,1-22 0,21 21 16,-21 1-16,21-22 0,-21 21 0,21-21 16,0 22-16,0-22 0,0 0 0,0 0 15,0 21-15,0-20 0,0-1 16,0 0-16,21 0 16,0-21-16,0 0 0,1 0 15,-1 0-15,21 0 0,-21 0 0,22 0 16,-1 0-16,0-21 0,1 21 15,-1-21-15,-21 0 0,21-1 0</inkml:trace>
  <inkml:trace contextRef="#ctx0" brushRef="#br0" timeOffset="202100.86">19135 9716 0,'0'0'16,"0"-22"-16,0 1 16,0 0-16,-22 21 15,1 0-15,0 0 0,0 0 0,0 0 16,0 21-16,-1-21 0,1 21 0,0 1 15,0-22-15,0 21 0,0 0 16,21 0-16,-22-21 0,22 21 16,0 0-16,0 1 0,0-1 15,22 0-15,-1-21 0,0 0 16,0 21-16,0-21 0,0 0 0,1 21 16,-1-21-16,0 21 0,0-21 0,0 0 15,0 22-15,-42-1 31,0-21-15,0 0-16,-21 0 0,20 0 16,-20 0-16,21 0 0,-21 0 0,20 0 15,-20 0-15,21 0 0,0 0 0,0 0 16,42 0 15,0-21-15,0 21-16,0-22 0,0 1 0,22 0 15,-22 21-15</inkml:trace>
  <inkml:trace contextRef="#ctx0" brushRef="#br0" timeOffset="202459.65">19558 9652 0,'0'0'0,"21"-21"16,43-21-1,-64 20-15,21 1 0,-21 0 0,0 0 16,-21 21-16,-1-21 0,1 21 15,-21 0-15,21 0 0,-22 0 0,22 0 16,-21 0-16,0 21 0,20-21 16,1 21-16,0 0 0,0 0 0,21 1 15,0-1-15,0 0 0,0 0 16,21-21-16,0 21 0,22 0 0,-22 1 16,21-22-16,-21 21 0,22 0 0,-22 0 15,21-21-15,-21 21 16,22 0-16,-22 1 0,0-1 0,0-21 15,0 21-15,-21 0 0,0 0 0,0 0 16,-42 1-16,21-22 16,-22 0-16,22 21 0,-21 0 0,0-21 15,-1 0-15,1 0 0,0 0 0,20 0 16,-20 0-16,21 0 0,0 0 16,0 0-16,42 0 15,0 0-15,0-21 16,0 21-16</inkml:trace>
  <inkml:trace contextRef="#ctx0" brushRef="#br0" timeOffset="203220.22">20129 9673 0,'0'0'0,"22"-21"0,-22 0 0,21 0 16,-21 0-16,0-1 15,-21 22 1,-1 0-16,1 0 0,-21 0 15,21 22-15,-22-1 0,22 0 0,0 0 16,-21 0-16,21 0 0,-1 22 0,1-22 16,0 0-16,0 0 0,21 0 15,0 1-15,0-1 0,0 0 16,0 0-16,21-21 0,0 0 16,0 0-16,22 0 0,-22 0 15,0 0-15,0 0 0,22 0 0,-22-21 16,0 21-16,21-21 0,1 0 0,-22-1 15,21 22-15,0-21 0,-20 0 16,20-21-16,-21 21 0,0-1 0,0 1 16,1 0-16,-1 0 0,-21 0 15,0 42 1,-21 0-16,-1 0 0,22 0 16,-21 22-16,21-22 0,0 0 15,0 0-15,0 22 0,0-22 16,0 0-16,0 0 0,0 0 0,21 0 15,1-21-15,-1 22 0,0-22 0,21 0 16,1 21-16,-22-21 0,42 0 0,-20 0 16,-1 0-16,0 0 0,22-21 0,-22 21 15,0-22-15,1 1 0,-1 21 16,0-21-16,1 0 0,-1 0 0,-21-22 16,0 22-16,1-21 0,-1 0 0,-21-1 15,0 22-15,0-21 0,0-1 0,0 1 16,0 0-16,-21 21 0,-1-1 0,1 1 15,-21 0-15,21 21 0,0 0 16,-22 0-16,22 0 0,-21 21 16,-1 0-16,22-21 0,0 22 0,0 20 15,0-21-15,0 0 0,21 22 0,-22-1 16,22-21-16,0 21 0,0 1 0,0-1 16,0 0-16,-21 1 0,21-1 0,-21 22 15,21-22-15,-21 0 0,0 22 16,0-22-16,-1 22 0,22-1 0,-21-21 15,0 22-15,0-1 0,0-20 0,0 20 16,21-20-16,0-1 0,0 0 0,0 1 16,0-22-16,0 21 0,0-21 0,0 0 15,0 1-15,0-1 0,21-21 16,0 0 0,0 0-16,0 0 0,0 0 15,22-21-15,-22-1 0,21 1 16,-21 0-16,22-21 0,-1 21 0,0-22 15</inkml:trace>
  <inkml:trace contextRef="#ctx0" brushRef="#br0" timeOffset="203576.01">21548 9906 0,'0'0'0,"21"0"0,0-21 0,0 21 15,0 0-15,0-21 0,1 0 16,-1 21-16,0-22 0,0 1 15,0 21-15,-21-21 0,21 0 0,-21 0 16,22 0-16,-22-1 0,0 1 0,0 0 16,0 0-16,-22 0 0,1 0 15,0 21-15,0 0 0,-21 0 0,-1 21 16,22 0-16,-21 0 0,-1 21 0,1 1 16,21-1-16,0 0 0,0-20 0,-1 20 15,22 0-15,0 1 0,0-22 0,0 21 16,0-21-16,0 0 0,0 22 0,22-22 15,-1-21-15,21 21 0,-21 0 16,22-21-16,-22 0 0,21 21 0,-21-21 16,22 0-16,-22 0 0,21 0 15,-21 0-15,0 0 0,1 0 0,-22-21 16,-22 21 0,1-21-16,-21 21 15,0 0-15,-1 0 0,1 0 0</inkml:trace>
  <inkml:trace contextRef="#ctx0" brushRef="#br0" timeOffset="204051.5">17526 11536 0,'0'0'0,"0"-21"16,0 0-16,0-1 0,0 1 15,0 42 1,0 1-16,-21 20 16,21-21-16,0 21 0,0 1 0,0 20 15,-21 1-15,21-22 0,0 43 0,0-22 16,0 1-16,0-1 0,-22 1 0,22-1 16,0 1-16,-21-22 0,21 22 15,0-22-15,0 0 0,0 1 0,0-22 16,0 21-16,0-21 0,0 0 0,0 1 15,0-1-15,0 0 0,-21-21 16,21 21-16,-21-21 16,21-21-1,0 0-15,-21 0 0,21-1 0,0 1 16,-21-21-16,21 21 0,-22-22 16,22 1-16</inkml:trace>
  <inkml:trace contextRef="#ctx0" brushRef="#br0" timeOffset="204315.56">17230 11748 0,'0'0'0,"0"-43"0,0-20 0,0 42 16,0-22-16,0 1 0,0 21 0,21-22 16,0 22-16,0 0 0,21 0 15,1 0-15,-1 21 0,0 0 0,1 0 16,20 0-16,-20 0 0,20 0 16,-21 21-16,1 0 0,-1 0 0,0 0 15,-20 22-15,-1-22 0,-21 21 0,0-21 16,0 22-16,0-22 0,0 21 0,-21-21 15,-1 22-15,1-22 0,-21 21 16,21-21-16,-22 1 0,22-1 0,-21 21 16,21-42-16,0 21 0,-1 0 0,1 1 15,0-22-15,21-22 16,0 1 0,21 0-16,0 0 0,1 0 0,-1 0 15</inkml:trace>
  <inkml:trace contextRef="#ctx0" brushRef="#br0" timeOffset="205079.56">18013 11261 0,'0'0'0,"63"-85"16,-42 64-16,-21 42 15,0 0 1,0 0-16,0 22 0,0-22 16,0 21-16,0 1 0,0-1 0,0 0 15,0 1-15,0-1 0,0 0 0,0 1 16,0-1-16,-21 0 0,21-21 0,0 22 15,-21-22-15,21 21 0,0-21 0,-21 1 16,21-1-16,0 0 0,0 0 16,0 0-16,0-42 31,21 0-31,0 21 0,0-21 16,1 0-16,-1-1 0,0-20 0,0 21 15,0 0-15,0-22 0,1 22 0,-1 0 16,0 0-16,-21 0 0,21 21 0,0 0 15,-21 21 1,21-21-16,-21 21 0,0 0 16,0 0-16,22 1 0,-22 20 0,0-21 15,0 0-15,0 0 0,0 1 0,0-1 16,21 0-16,-21 0 0,21-21 16,-21 21-16,0 0 0,21-21 0,0 0 15,0 0-15,1 0 0,-1 0 16,0 0-16,0 0 0,0-21 15,22 21-15,-22-21 0,0 0 0,21 0 16,-21 0-16,1-1 0,20 1 0,-21 0 16,0 0-16,0 0 0,1-22 0,-22 22 15,21 0-15,0 0 0,-21 42 32,0 0-17,-21 0-15,21 1 16,0-1-16,0 0 15,0 0-15,0 0 0,0 0 16,0 1-16,21-22 16,0 0-16,0 0 15,0 0-15,1 0 0,-1 0 16,0-22-16,0 22 0,0-21 16,-21 0-16,21 0 0,1 0 15,-22 0-15,0-1 0,21 1 0,-21-21 16,0 21-16,0-22 0,0 22 0,0-21 15,0 21-15,0 0 0,-21 21 0,-1-22 16,1 22-16,0 0 0,0 0 16,0 0-16,0 22 0,-1-1 15,1 0-15,0 0 0,0 0 16,21 0 0,21-21-1,0 0-15,0 0 0,1 0 16</inkml:trace>
  <inkml:trace contextRef="#ctx0" brushRef="#br0" timeOffset="205379.38">19875 10837 0,'0'-21'0,"0"42"0,-21-21 31,0 22-31,0 20 0,0-21 15,0 21-15,-1 1 0,1-1 0,0 22 16,21-22-16,-21 21 0,0 1 0,21-22 16,0 22-16,-21-22 0,21 0 0,-22 1 15,22-1-15,0 0 0,0-20 0,0-1 16,0 0-16,0 0 0,0 0 16,0 0-16,22-21 0,-1 22 15,0-22-15,0 0 0,0 0 16,0 0-16,1 0 0,-1-22 15,0 1-15,0 21 0,0-21 0,0 0 16,1 0-16,-1 0 0,0-22 0,0 22 16,0 0-16</inkml:trace>
  <inkml:trace contextRef="#ctx0" brushRef="#br0" timeOffset="205659.27">20066 11430 0,'0'0'15,"-21"42"-15,-22 43 16,22-64-16,0 22 0,21-22 0,0 0 0,0 0 15,0 0-15,0 0 0,0 1 16,21-1 0,0-21-16,1 0 0,-1 0 15,0 0-15,0 0 0,0 0 0,0-21 16,1 21-16,-1-22 0,0 22 0,0-21 16,0 0-16,-21 0 0,0 0 0,21 21 15,-21-21-15,0-22 0,0 22 0,0 0 16,0 0-16,0 0 0,0-1 15,0 1-15,-21 21 0,21-21 0,-21 21 16,0 0-16,0-21 0,0 21 16,-1 0-16,1-21 0,0 21 0,-21-21 15,21 21-15,-1-22 0,1 22 0,0-21 16</inkml:trace>
  <inkml:trace contextRef="#ctx0" brushRef="#br0" timeOffset="205848.16">19452 11176 0,'0'0'0,"0"-21"16,21 21-16,0-21 0,22 21 15,-1 0-15,0 0 0,1-21 16,20 21-16,1 0 0,-22-22 0,22 22 16,-1-21-16,-21 21 0,22 0 0,-1 0 15,-20 0-15,-1-21 0,0 21 0,1 0 16,-1 0-16,-21 0 0,22 0 15,-22 0-15</inkml:trace>
  <inkml:trace contextRef="#ctx0" brushRef="#br0" timeOffset="206348.29">18119 13504 0,'0'0'0,"0"-21"15,-64-106-15,43 85 16,21 0-16,0-1 0,0 1 0,0 0 0,0-1 16,0 22-16,0-21 0,21 42 15,0 0-15,0 0 0,1 0 16,-1 0-16,21 42 0,-21-21 0,22 22 15,-22-1-15,21 0 0,-21 1 0,0 20 16,1-21-16,-1 22 0,0-22 0,-21 22 16,21-22-16,-21 22 0,0-22 0,0 0 15,0 1-15,0-1 0,0-21 16,0 21-16,0-20 0,0-1 0,0 21 16,0-21-16,0 0 0,0-42 31,0 0-16,21 0-15</inkml:trace>
  <inkml:trace contextRef="#ctx0" brushRef="#br0" timeOffset="206637.13">18859 12912 0,'0'0'0,"0"-21"0,0 42 16,-21 21-1,0-21-15,0 22 0,0-1 0,0 0 16,-1 22-16,1-22 0,0 0 16,-21 22-16,21-1 0,-1-20 15,-20 20-15,21 1 0,0-1 0,0-20 16,-22 20-16,22-21 0,0 1 0,21-1 16,-21-21-16,0 22 0,21-22 0,-22 0 15,22 0-15,-21 0 0,21 0 16,21-21-1,1-21 1,-1 0-16,0 0 0,0 0 0,0 0 16,0-22-16,1 22 0</inkml:trace>
  <inkml:trace contextRef="#ctx0" brushRef="#br0" timeOffset="206849">18838 13399 0,'0'0'0,"21"0"16,1 21-16,-22 0 0,0 0 15,0 21-15,0-20 0,0-1 16,0 21-16,0-21 0,0 0 0,0 22 16,-22-22-16,22 0 0,-21 0 0,21 0 15,0 1-15,-21-1 0,21 0 16,0-42 31,0 0-47,0-1 0,0 1 15,0 0-15</inkml:trace>
  <inkml:trace contextRef="#ctx0" brushRef="#br0" timeOffset="206983.93">18881 13208 0,'0'0'0,"0"-42"0,0 21 0,0-1 0,0 1 16,0 42-1,0 1 1,0-1-16,0 0 0,21 0 0,-21 0 15,0 0-15,21 1 16</inkml:trace>
  <inkml:trace contextRef="#ctx0" brushRef="#br0" timeOffset="207567.93">19537 13483 0,'0'0'0,"0"-21"0,21-42 16,-21 41-16,0 1 0,0 0 16,0 0-16,0 0 15,-21 21-15,0 0 16,-1 21-16,1 0 0,0-21 16,0 21-16,-21 22 0,42-22 0,-22 0 15,1 21-15,0-21 0,0 22 0,21-22 16,-21 21-16,21-21 0,0 1 0,0 20 15,0-21-15,0 0 0,0 0 16,0 1-16,0-1 0,0 0 0,0 0 16,21-21-16,0 0 15,0 0-15,0 0 0,1-21 16,-1 21-16,0-21 0,0 0 0,0-22 16,22 22-16,-22-21 0,0 21 15,0-22-15,0-20 0,0 20 0,22 1 16,-22-21-16,0-1 0,0 22 15,0-22-15,-21 1 0,22-1 0,-1-20 16,-21 20-16,0 22 0,0-22 0,0 22 16,0 0-16,0 20 0,0 1 15,0 0-15,0 42 16,0 0-16,0 1 0,-21 20 0,21 0 16,-22 22-16,1-22 0,21 22 0,0-1 15,0-21-15,0 22 0,0-1 16,0-20-16,0 20 0,0-20 0,0-1 15,0 0-15,0 1 0,0-1 0,0 0 16,0-21-16,0 22 0,0-22 16,0 0-16,0 0 0,0 0 0,21 1 15,1-22 1,-1 0-16,0-22 16,0 1-16,0 0 0,0 0 0,1 0 15,-1 0-15</inkml:trace>
  <inkml:trace contextRef="#ctx0" brushRef="#br0" timeOffset="207924.24">20087 13441 0,'-21'21'15,"21"0"-15,0 0 16,21-21 0,0 0-1,0 0-15,1 0 0,-1-21 16,0 21-16,0-21 0,0 21 15,0-21-15,1 0 0,-1 0 0,0-1 16,0 1-16,-21 0 0,21 0 16,-21 0-16,0 0 0,0-1 15,-21 22 1,0 22-16,0-22 0,0 21 16,-1 0-16,1 0 0,0 21 0,0-20 15,0-1-15,0 21 0,21-21 0,0 22 16,-22-22-16,22 0 0,0 0 15,0 0-15,0 0 0,0 1 0,22-1 16,-1-21-16,0 0 16,0 0-16,0 0 0,0 0 15,1 0-15,-1 0 0,0 0 0,21-21 16,-21 21-16,1-22 0,-1 1 0,21 21 16</inkml:trace>
  <inkml:trace contextRef="#ctx0" brushRef="#br0" timeOffset="208324.51">20849 13250 0,'0'-21'0,"0"42"16,21-63-16,-21 63 31,-21-21-31,0 21 16,0 1-16,0-1 0,-1 21 0,22-21 15,-21 0-15,0 1 0,21 20 16,-21-21-16,21 0 0,0 22 0,0-22 15,0 0-15,0 0 0,0 0 0,0 0 16,0 1-16,21-22 0,-21 21 16,21-21-16,0 0 0,1 0 0,-1 0 15,0 0-15,0-21 0,0-1 16,0 22-16,1-21 0,-1 0 16,0 0-16,0 0 0,0 0 0,0-1 15,-21 1-15,22-21 0,-22 21 0,21 0 16,-21-22-16,0 1 0,0 21 0,0-22 15,0 22-15,0 0 0,0-21 16,0 21-16,0-1 0,-21 22 16,-1 0-16,1 0 15,0 0-15,0 0 0,0 0 16,0 0-16,21 22 0,-22-22 16,1 0-16,0 0 0,0 0 15</inkml:trace>
  <inkml:trace contextRef="#ctx0" brushRef="#br0" timeOffset="210036.29">1778 3598 0,'0'0'0,"-42"0"0,-149 43 15,128-43-15,-1 21 0,1-21 16,20 21-16,-20 0 0,20-21 0,-20 21 16,42-21-16,-22 0 0,22 22 15,0-22-15,0 0 0,0 0 0,21 21 16,21-21 0,0 0-16,21 0 0,1 0 15,20 0-15,1 0 0,20 0 16,1 0-16,21-21 0,0 21 15,21-22-15,0 1 0,0 0 0,21 0 16,0 21-16,21-21 0,-20 0 0,20-1 16,-21 1-16,0 0 0,22 0 15,-22 0-15,0 0 0,0-1 0,0 1 16,-21 0-16,0 21 0,0-21 0,0 0 16,-21 21-16,0-21 0,0 21 15,-22 0-15,-20 0 0,-1-22 0,1 22 16,-43 0-16,21 0 0,-20 0 0,-1 0 15,-42 0 1,-1 0-16,-20 0 0,0-21 16,-1 21-16,-20 0 0,-22 0 15,22 0-15,-22 0 0,0 0 0,1 0 16,-22 21-16</inkml:trace>
  <inkml:trace contextRef="#ctx0" brushRef="#br0" timeOffset="210451.49">1418 4022 0,'0'0'0,"-85"21"0,64 0 16,0-21-16,0 0 0,42 0 15,21 0-15,1 0 16,-1-21-16,22 0 0,20 0 15,1-1-15,0 1 0,20 0 0,22 0 16,0 0-16,22 0 0,20-1 16,-21 1-16,21 0 0,1-21 0,20 21 15,-20-1-15,20 1 0,-21 0 0,1 0 16,-1 0-16,0 0 0,1-1 16,-1 1-16,-21 0 0,0 21 0,-21-21 15,0 0-15,-42 21 0,21-21 16,-21 21-16,-22 0 0,1-22 0,-1 1 15,-21 21-15,1 0 0,-22 0 16,0 0-16,0-21 0,0 21 16,-42 21 31,0 0-47,0-21 15,21 22-15,-21-1 0,0 0 0</inkml:trace>
  <inkml:trace contextRef="#ctx0" brushRef="#br0" timeOffset="211575.96">7451 13716 0,'0'0'0,"-22"0"0,-20 0 16,21 0-16,0 0 0,0 0 15,-1 21-15,1-21 16,0 0-16,0 0 0,0 21 0,0-21 16,-1 0-1,44 0 1,-1 0-1,0 0-15,42 0 0,-20 0 16,20-21-16,22 21 0,21-21 0,0 21 16,-1-21-16,22 21 0,-21-21 15,21 0-15,0 21 0,0-22 0,0 22 16,0-21-16,0 21 0,0 0 0,-21-21 16,0 21-16,0 0 0,-22-21 15,-20 21-15,-1 0 0,1 0 0,-22 0 16,-21-21-16,1 21 0,-1 0 0,0 0 15,0 0-15,-42 0 32,0 0-17,0-21-15,-1 21 0,1 0 0,0 0 16,0 0-16,0 0 0,-22 0 16,1 0-16,0 21 0,-1-21 0,-20 0 15,-1 21-15,1-21 0,-1 21 0</inkml:trace>
  <inkml:trace contextRef="#ctx0" brushRef="#br0" timeOffset="212019.71">6900 14224 0,'0'0'0,"-84"21"15,-86 22-15,128-43 16,0 0-16,20 0 0,22 21 15,22-21-15,20 0 16,21 0-16,1 0 0,-1 0 0,22-21 16,21 21-16,0-22 0,0 22 15,21-21-15,0 21 0,0-21 0,21 21 16,0-21-16,-21 21 0,21-21 0,-21 0 16,21 21-16,-21-22 0,21 22 15,-21-21-15,0 21 0,-21 0 0,0-21 16,-21 21-16,-1-21 0,1 21 15,-43 0-15,22-21 0,-22 21 0,1 0 16,-22-21-16,0 21 0,0-22 0,0 22 16,0 0-1,1-21-15,-22 0 16,21 21-16,0 0 16,0 0 15,-21-21 16,-21 0-47,0 0 15,0 21-15</inkml:trace>
  <inkml:trace contextRef="#ctx0" brushRef="#br0" timeOffset="213987.86">17081 4212 0,'-21'0'15,"21"-21"-15,-21 21 16,21-21-16,-21 0 0,21 0 16,0-1-16,-21 22 0,21-21 15,-21 0-15,21 0 16,-22 21-16,22-21 15,-21 21 1,21 21 0,0 0-1,0 0-15,0 0 16,0 1-16,0-1 0,0 0 0,0 0 16,0 0-16,21 0 0,-21 1 15,22-1-15,-22 0 0,0 0 0,21 0 16,0 0-16,-21 1 0,0-1 0,21 0 15,-21 21-15,21-21 0,0 1 0,-21 20 16,0-21-16,0 21 0,22 1 0,-22-1 16,21 0-16,0 1 0,-21-1 15,0 0-15,21 22 0,0-22 0,-21 22 16,21-22-16,-21 0 0,0 22 0,22-22 16,-22 22-16,0-22 0,0 22 15,0-1-15,0-21 0,0 22 16,0-1-16,0 1 0,0-1 0,0 1 15,0-1-15,0 1 0,0-1 0,-22 1 16,1-1-16,0 22 0,0 0 0,21-1 16,-21 22-16,0-21 0,-1 0 0,1 20 15,-21 1-15,21-21 0,0 21 0,-1 0 16,1 21-16,0-22 0,0 1 0,0 0 16,21 0-16,-21 0 0,-1 0 0,22 21 15,0-22-15,0-20 0,-21 21 16,21 0-16,0 0 0,0-22 0,0 22 15,0-21-15,0-1 0,0 1 16,0-21-16,0-1 0,0 1 0,0-1 16,21-21-16,-21 1 0,22-1 0,-1-21 15,-21 0-15,0 1 0,0-1 0,21-21 16,0 0 0,-21-21-16,0-1 0,0 1 15,0 0-15,0 0 0,0 0 0,0 0 16,0-1-16,-21 1 0,0-21 0,21 21 15,-21-22-15,-1 22 16,1-21-16</inkml:trace>
  <inkml:trace contextRef="#ctx0" brushRef="#br0" timeOffset="214348.66">16341 8636 0,'0'0'0,"-22"0"0,-20 0 15,21 0-15,0 0 16,0 0-16,21 21 31,21 0-15,0 1-16,0-1 0,0 0 16,0 0-16,1 0 0,-1 0 0,0 1 0,21-1 15,-21 0-15,1 0 0,-1 0 16,21 22-16,-21-22 0,0 0 0,1 0 15,-1 0-15,0 0 0,0 1 16,0-1-16,0 0 0,1 0 0,-1 0 16,0 0-16,-21 1 0,21-1 0,0 0 15,-21 0-15,0 0 16,0 0-16,21-21 16,-21-21 15,22 21-31,-22-21 0,0 0 0,0 0 15,21 0-15</inkml:trace>
  <inkml:trace contextRef="#ctx0" brushRef="#br0" timeOffset="214695.46">17568 8446 0,'0'0'0,"0"-22"0,0 1 15,0 0-15,0 0 0,0 0 16,-21 21 0,0 0-16,0 0 0,0 21 15,-1 0-15,1 0 0,-21 0 0,21 1 16,0-1-16,-1 21 0,1-21 0,21 22 16,-21-1-16,0 0 0,0-21 0,21 22 15,0-1-15,-21 0 0,-1 1 16,1-1-16,21 0 0,0 1 0,-21-22 15,0 21-15,0-21 0,21 22 0,-21-22 16,-1 21-16,1-21 0,21 1 0,-21-1 16,0 0-16,0 0 0,21 0 0,-21 0 15,21 1-15,-22-22 0,22 21 0</inkml:trace>
  <inkml:trace contextRef="#ctx0" brushRef="#br0" timeOffset="-210253.49">17230 10689 0,'-22'0'0,"22"21"16,-21-21-16,21 22 15,-21-22-15,0 0 16,21 21 0,-21-21-16,0 0 0,-1 0 15,1 0-15,0 0 16,0 0-16,0 0 15,0 0-15,-1 0 16,1 0 0,0 0-16,0 0 15,42 0 63,0 0-78,0 0 0,1 0 0,-1 0 16,0 0-16,0 0 0,21 0 0,-20 0 16,20 0-16,-21 0 0,21 0 0,1 0 15,-1 0-15,22 0 0,-22 0 0,0 0 16,22 0-16,-22 0 0,0 0 0,22 0 16,-22 0-16,22 0 0,-1 0 15,1-21-15,-1-1 0,1 22 0,20-21 16,-20 21-16,21 0 0,-1-21 0,1 21 15,0 0-15,-1 0 0,1-21 0,0 21 16,-1 0-16,-20 0 0,20 0 16,1 0-16,-21 0 0,20 0 0,-20 0 15,20 0-15,1 0 0,-21 0 0,20 0 16,1 0-16,-22 0 0,22-21 16,-21 21-16,-1 0 0,1 0 0,-1 0 15,1-21-15,-1 21 0,-21-22 0,22 22 16,-22-21-16,1 21 0,20 0 0,-21-21 15,-20 21-15,20-21 0,0 21 0,-21 0 16,1 0-16,-1-21 0,0 21 16,-21 21 77,0 0-93,0 0 0,0 0 16,-21-21-16,0 22 0</inkml:trace>
  <inkml:trace contextRef="#ctx0" brushRef="#br0" timeOffset="-209345.01">17505 12637 0,'0'0'0,"-21"0"16,-22 0-16,22 0 16,0 0-16,0 0 15,0 0-15,-1 0 0,22-22 63,22 22-63,-1 0 0,0 0 0,21-21 15,-21 21-15,22 0 0,-1 0 0,22 0 16,-1-21-16,-21 21 0,22 0 0,-1 0 16,22 0-16,-21 0 0,20 0 0,1-21 15,0 21-15,-1 0 0,22 0 0,0 0 16,0-21-16,0 21 0,-1 0 15,-20-21-15,21 21 0,0-22 0,-22 1 16,22 21-16,-21-21 0,0 21 0,-1-21 16,1 21-16,0-21 0,-22 21 15,1-21-15,-1 21 0,1-22 0,-22 22 16,0 0-16,1-21 0,-22 21 0,21 0 16,-21 0-16,22-21 0,-22 21 0,0 0 15,0 0-15,0 0 16,0 0-16,-21-21 0,0 42 47,0 0-47,-21-21 0,0 21 15,0 1-15,0 20 0</inkml:trace>
  <inkml:trace contextRef="#ctx0" brushRef="#br0" timeOffset="-207996.53">17441 14901 0,'0'0'0,"-42"0"16,21 0 15,21-21 16,21 0-32,0 0-15,0 21 16,0-21-16,1 21 16,-1 0-16,-21-21 15,21 21-15,0 0 0,0 0 16,0 0-16,1 0 16,-1 0-16,0 0 0,0-22 15,0 22-15,0 0 0,1 0 16,-1 0-16,0 0 0,21 0 0,1 0 15,-1 0-15,21 0 0,-20 0 0,20 22 16,1-22-16,-1 0 0,22 21 0,-22-21 16,22 0-16,-21 21 0,20-21 0,-20 0 15,20 0-15,-20 0 0,-1 0 16,1 0-16,-1 0 0,-20 0 0,-1 0 16,0-21-16,1 21 0,-1 0 0,0 0 15,-20-21-15,20 21 0,-21 0 0,0 0 16,0 0-16,1-22 0,-1 22 0,0 0 15,0 0-15,0 0 16,0 0 0,-21 22 156,0-1-126,0 0-30,-21-21 125,0 0-126,0 0 1,0 0-16,0 0 0,-1 0 16,1 0-16,0 0 0,0 0 15,0 0-15,0 0 16,-1 0-16,1 0 15,0 0 1,21-21-16,-21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2:40:11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2117 0,'0'0'0,"0"-21"0,0-1 16,0 1-16,0 0 15,0 0-15,0 0 16,0 0-16,0-1 0,0 1 16,0 0-16,21 0 0,-21 0 15,0 0-15,0-1 0,0 1 0,21 0 16,-21 0-16,0-21 0,0 20 0,0 1 15,0 0-15,0 0 0,0-21 16,0 20-16,0 1 0,0 0 16,0 0-16,0 0 0,0 0 15,-21 21-15,21-22 16,-21 22 0,21 22 15,0-1-31,-22 0 15,22 21-15,0-21 0,0 22 16,0-22-16,0 21 0,0 22 0,0-22 16,0 0-16,0 22 0,0-22 0,0 22 15,0-1-15,0 1 0,0-22 16,0 22-16,0 20 0,22-20 0,-22-1 16,0 22-16,0-22 0,0 1 0,0 21 15,0-22-15,0 1 0,0 20 16,0-20-16,0 20 0,0 1 0,0-21 15,0 20-15,0 1 0,0 0 0,0-22 16,0 22-16,0-1 0,0-20 16,0 21-16,0-1 0,0 1 15,0 0-15,0-1 0,0 1 0,0-22 16,0 22-16,-22-21 0,22-1 0,0 1 16,0 20-16,0-20 0,0-1 15,0 1-15,0-1 0,0-20 0,0 20 16,0-21-16,0 22 0,0-22 0,0-21 15,22 22-15,-22-22 0,0 0 16,21-21-16,0 0 16,-21-21-16,21 0 15,-21-22-15,21 1 0,-21 0 0,21-1 16,-21-20-16,22-22 0,-22 22 16,21-22-16,-21 22 0,0-22 15</inkml:trace>
  <inkml:trace contextRef="#ctx0" brushRef="#br0" timeOffset="1512.14">3746 1757 0,'0'0'0,"0"-21"15,-21 0-15,21-1 16,-21 1-16,21 0 16,0 0-16,0 0 0,0 0 15,0-1-15,0 1 16,0 0-1,21 21 1,0 0 0,1 0-16,-1 0 0,21 0 15,-21 0-15,22 21 0,-22-21 16,21 0-16,22 0 0,-22 0 0,21 0 16,22 0-16,-21 0 0,41 0 15,-20 0-15,21 0 0,-21 0 0,20 0 16,1 0-16,0 0 0,0-21 15,0 21-15,21 0 0,-21 0 0,-1-21 16,22 21-16,-21 0 0,0 0 0,0-21 16,0 21-16,21 0 0,-21 0 15,21 0-15,0-21 0,-22 21 0,22 0 16,-21 0-16,0 0 0,0 0 0,0 0 16,0 0-16,-1-22 0,-20 22 15,21 0-15,-21 0 0,-1 0 16,1 0-16,0 0 0,-22 0 0,-21 0 15,22 0-15,-22 0 0,1 0 16,-22 0-16,21 0 0,-21 0 0,0 0 16,1 0-16,-1 0 0,0 0 31,-21 22-31,0-1 0,0 0 16,0 0-16,0 0 15,0 22-15,0-22 0,0 0 16,0 21-16,0 1 0,0-1 0,-21 0 15,21 1-15,0-1 0,0 0 0,0 22 16,0-22-16,0 22 0,0-1 16,0 1-16,0-1 0,0 1 15,0-1-15,21 22 0,-21-22 0,0 1 16,21 20-16,-21-20 0,21-1 0,-21 1 16,21 21-16,-21-22 0,22 1 15,-22 20-15,0 1 0,0-22 0,0 22 16,0 0-16,0-22 0,0 1 0,0 20 15,0-20-15,0 21 0,0-22 0,0 22 16,0-22-16,0 22 0,0-22 16,-22 1-16,22 21 0,-21-22 0,21 1 15,0-22-15,-21 21 0,21 1 0,0-1 16,0 1-16,0-22 0,-21 22 16,21-22-16,0 0 0,-21 1 15,21-1-15,0-21 0,0 22 0,0-22 16,0 0-16,-21 0 0,21 0 15,-22-21 1,1 0-16,21-21 16,-21 21-16,21-21 15,-21 21-15,0-21 0,21 0 0,-21 21 16,-1-22-16,1 1 0,-21 21 0,21-21 16,-22 0-16,22 21 0,-21-21 0,0 0 15,-1-1-15,-20 22 16,20-21-16,-20 21 0,21 0 0,-22-21 15,22 21-15,-22 0 0,1 0 0,20 0 16,-20 0-16,-1 0 0,1 0 0,-1 0 16,1 0-16,-22 0 0,1 0 0,-1 0 15,0 0-15,-21 21 0,22-21 16,-1 0-16,-21 0 0,22 0 0,-22 21 16,21-21-16,0 0 0,-20 0 0,20 0 15,0 0-15,1 0 0,-1 0 16,0 0-16,1 0 0,-1 0 0,0 0 15,1 0-15,-1 0 0,0 0 0,-21 0 16,22 0-16,-22 0 0,21 0 16,-21 0-16,22 0 0,-1 0 15,22 0-15,-1 0 0,-21 0 0,43 0 16,-21 0-16,-1-21 0,22 21 0,-1 0 16,1 0-16,0 0 0,-1 0 15,1 0-15,21 0 0,-21 0 0,20 0 16,-20 0-16,21 0 0,0 0 0,-22 0 15,22 0-15,0 0 0,0 0 0,0 0 16,0 0-16,-1 0 16,1 0-1,0 0 1,0 0 0,0 0-16,0-21 15,21 0-15,0 0 0,0 0 0</inkml:trace>
  <inkml:trace contextRef="#ctx0" brushRef="#br0" timeOffset="6783.86">4466 741 0,'0'0'0,"0"-21"0,0 0 0,0-1 16,21 1-16,0 21 0,22-21 16,-22 21-16,21-21 0,1 21 15,-1-21-15,0 21 0,1 0 16,-1 0-16,0 0 0,1 0 0,-22 0 0,21 0 15,-21 0-15,22 21 16,-22-21-16,-21 21 0,21 0 0,-21 0 16,0 1-16,0-1 0,0 21 0,0-21 15,0 0-15,-21 1 0,0-1 16,21 0-16,-22 0 0,1 0 0,-21-21 16,21 21-16,0-21 0,-1 0 0,1 22 15,0-22-15,0 0 16,0 0-16</inkml:trace>
  <inkml:trace contextRef="#ctx0" brushRef="#br0" timeOffset="7183.47">4466 593 0,'0'-21'0,"0"42"15,0 21 1,0-21-16,0 22 15,0-1-15,0 0 0,0 1 0,0-1 16,0 0-16,0 22 0,0-22 16,0 0-16,0 1 0,0-1 0,0 0 15,0 1-15,-21-22 0,21 21 0,0-21 16,-21 1-16,21-1 0,0 0 16,0 0-16,0-42 31,0 0-16,0 0-15,0-1 16,0 1-16,0-21 0,21 21 0</inkml:trace>
  <inkml:trace contextRef="#ctx0" brushRef="#br0" timeOffset="7480.11">4614 466 0,'0'0'15,"21"-21"-15,85-1 16,-63 22-16,-1 0 0,-21 0 16,21 0-16,1 22 0,-1-1 0,-21 0 15,22 0-15,-22 0 0,0 22 0,0-22 16,0 21-16,-21-21 0,0 22 16,0-22-16,0 21 0,0-21 0,-21 22 15,0-22-15,0 0 0,0 0 0,-22 0 16,22 0-16,-21 1 0,-1-1 15,22-21-15,-21 21 0,0-21 0,20 0 16,-20 0-16,21 0 0,0 0 0,0 0 16,-1 0-16,1 0 0,21-21 31,0 0-31</inkml:trace>
  <inkml:trace contextRef="#ctx0" brushRef="#br0" timeOffset="8015.8">5165 360 0,'0'0'16,"0"21"0,0 21-1,0-20-15,0-1 0,0 21 16,0 0-16,0-20 15,0 20-15,0 0 0,0 1 0,0-1 16,0 0-16,0 22 0,0-22 0,0 0 16,0 1-16,0-1 0,0-21 15,-22 22-15,22-22 0,0 0 0,0 21 16,0-21-16,-21 1 0,21-1 16,-21-21-1,21-21 1,0-1-16,0 1 15,0-21-15,0 21 0,0-22 16,21 1-16,-21 0 0,21-1 0,1 1 16,-1 0-16,-21-1 0,21 22 15,0-21-15,21 21 0,-20 0 0,-1-1 16,0 22-16,21 0 0,-21 0 16,1 0-16,-1 0 0,0 22 0,0-1 15,0 0-15,-21 0 0,0 21 0,0-20 16,0 20-16,0-21 0,0 0 15,0 22-15,0-22 0,0 21 0,0-21 16,-21 0-16,0 1 0,21-1 0,-21 0 16,0 0-16,-1-21 15,22 21-15,22-42 32,-1 21-17,0-21-15,-21 0 0,21 0 0,21 21 16</inkml:trace>
  <inkml:trace contextRef="#ctx0" brushRef="#br0" timeOffset="8435.57">5927 762 0,'0'-21'16,"-22"21"0,1 0-1,0 21-15,0 0 0,0 0 16,0 1-16,21-1 0,-22 0 15,1 0-15,0 21 0,21-20 16,0-1-16,0 0 0,0 21 0,0-21 16,0 1-16,0-1 0,0 0 15,0 0-15,21-21 0,0 21 16,1-21-16,-1 0 0,21 0 0,-21 0 16,0 0-16,22 0 0,-22 0 0,0-21 15,0 21-15,0-21 0,1 0 16,-1 0-16,0-1 0,0 1 0,0 0 15,-21 0-15,0-21 0,0 20 16,0-20-16,0 21 0,0-21 16,0 20-16,0 1 0,0 0 0,-21 0 0,0 0 15,0 0-15,0 21 16,-1 0-16,1 0 0,0 0 0,0 0 16,0 21-16,21 0 0,-21 0 15,-1 0-15,22 0 0,-21-21 0,21 22 16,0-1-16,0 0 0,0 0 15,21 0-15,1-21 0,-1 0 0,0 21 16,0-21-16,21 0 0,-20 0 0</inkml:trace>
  <inkml:trace contextRef="#ctx0" brushRef="#br0" timeOffset="8947.71">6456 720 0,'-21'0'16,"21"21"-16,-22-21 16,22 21-16,-21 21 0,0-20 0,21-1 15,0 0-15,0 21 0,-21-21 16,21 22-16,0-22 0,0 0 0,0 0 16,0 22-16,0-22 0,0 0 0,0 0 15,0 0-15,0 0 16,0-42 31,0 0-47,0 0 0,0 0 15,0 0-15,0-1 0,0 1 0,0-21 16,0 0-16,21 20 0,0-20 16,0 0-16,1-1 0,-1 22 0,0-21 15,0 21-15,21 0 0,-20 21 0,-1-22 16,21 22-16,-21 0 0,22 0 15,-22 0-15,21 22 0,-21-1 0,0 0 16,-21 0-16,0 0 0,22 22 0,-22-22 16,0 21-16,0-21 0,0 22 15,0-22-15,0 21 0,0-21 16,0 0-16,0 22 0,0-22 0,-22-21 16,22 21-16,0 0 0,0 0 0,0-42 62,0 0-62,22 0 16,-1 0-16,0 0 0</inkml:trace>
  <inkml:trace contextRef="#ctx0" brushRef="#br0" timeOffset="9379.45">7048 868 0,'0'0'0,"0"21"0,0 0 16,22-21 15,-1 0-31,0 0 16,0 0-16,0 0 0,0 0 16,1 0-16,-1-21 0,0 0 15,0 0-15,0 21 16,-21-21-16,21-1 0,-21 1 0,0 0 15,0 0-15,0 0 0,0 0 16,0-1-16,-21 22 31,0 0-31,0 0 0,0 22 16,0-1-16,-1 0 0,1 21 0,0-21 16,21 22-16,-21-1 0,21-21 15,-21 22-15,21-22 0,0 21 0,0-21 16,0 0-16,0 1 0,21-1 0,0 0 15,0 0-15,0 0 0,1-21 16,-1 0-16,0 21 0,0-21 16,0 0-16,22 0 0,-22 0 0,0 0 15,0 0-15,0 0 0,0 0 0,1 0 16,-1-21-16,-21 0 0,0 0 16,0 0-16,0 0 15</inkml:trace>
  <inkml:trace contextRef="#ctx0" brushRef="#br0" timeOffset="10367.93">4127 2117 0,'0'0'0,"22"-21"0,-22-1 16,0 1-16,21 0 0,-21 0 15,0 0-15,0-22 0,0 22 16,0 0-16,0 0 0,0 0 0,0 0 15,0-1-15,0 1 0,0 0 0,-21 21 16,-1-21-16,1 21 16,0 0-16,0 0 0,0 0 0,0 21 15,-1 0-15,1 0 0,0 22 0,0-22 16,0 21-16,0 1 16,-1-1-16,1 0 0,0 1 0,21 20 15,-21-21-15,0 1 0,21 20 0,0-20 16,0 20-16,0-21 0,0 1 15,0-1-15,0 22 0,0-43 0,21 21 16,0 0-16,0-20 0,0-1 0,1 21 16,-1-21-16,21-21 0,-21 21 15,22 1-15,-22-22 0,21 0 0,0 0 16,1 0-16,-1 0 0,0 0 0,22 0 16,-22-22-16,22 1 0,-1 0 15,-20 0-15,20 0 0,1 0 16,-1-22-16,-21 1 0,22 0 0,-22-1 15,-21 1-15,22 0 0,-22-1 0,0-20 16,0 20-16,-21 1 0,0 0 16,0-22-16,0 22 0,-21 0 0,0-1 15,-21 1-15,20 0 0,-20-1 0,0 1 16,-1 21-16,-20 0 0,21-1 16,-22 1-16,1 0 0,20 21 0,-20 0 15,20 0-15,-20 0 0,21 0 0,-1 21 16,22 0-16,-21 1 0,21-1 15,-22 0-15,22 0 0,21 0 0,-21-21 16,21 21-16,-21 1 0,21-1 0,0 0 16,0 0-16,0 0 15,0 0-15,0 1 0,0-1 16,21-21 0</inkml:trace>
  <inkml:trace contextRef="#ctx0" brushRef="#br0" timeOffset="13620.59">3916 2117 0,'-21'0'16,"21"-21"-16,21-1 16,0 22-1,0-21-15,21 21 0,-20-21 0,20 21 16,-21-21-16,21 21 0,1-21 0,-1 0 15,0 21-15,1-22 0,-1 22 16,0 0-16,1-21 0,-22 21 0,21 0 16,-21 0-16,1 0 0,-44 0 31,1 0-31,-21 0 0,0 21 0,-1 1 16,-20-22-16,20 21 0,1 0 15,-21 0-15,20 0 0,1 0 0,0-21 16,20 22-16,-20-1 0,21 0 15,0-21-15,0 21 0,21 0 16,21-21 0,0 0-16,0 0 15,0 0-15,22 0 0,-22-21 0,0 21 16,21-21-16,1 21 0,-22-21 0,21 21 16,0-21-16,1-1 0,-1 22 15,0-21-15,1 21 0,-22 0 0,21-21 16,-21 21-16,1 0 0,-1 0 0,0 0 15,-42 0 1,0 0-16,-1 0 0,-20 0 16,0 21-16,-1-21 0,-20 21 15,21-21-15,-22 22 0,22-1 16,-1-21-16,1 21 0,0 0 0,-1-21 16,22 21-16,-21 0 0,21-21 0,21 22 15,-21-22-15,42 0 31,0 0-31,21 0 0,1 0 0,-1 0 16,0 0-16,1 0 0,20-22 16,-21 1-16,22 21 0,-1-21 0,1 21 15,-1 0-15,22-21 0,-21 21 16,-22-21-16,21 21 0,-20 0 0,-1 0 16,-21 0-16,0 0 0,-63 0 31,0 0-31,-1 21 0,-20-21 0,21 21 15,-22 0-15,1-21 0,-22 21 16,21 1-16,1-22 0,-1 21 0,1 0 16,21-21-16,-22 21 0,22 0 0,-1-21 15,22 0-15,0 21 0,0-21 0,63 0 32,-21 0-32,1 0 0,20 0 0,0 0 15,22-21-15,-22 0 0,22 21 16,-1-21-16,1 21 0,20-21 15,-20 21-15,-1 0 0,1-21 0,-22 21 16,22 0-16,-43 0 0,21 0 0,-21 0 16,0 0-16,-42 0 15,0 0-15,-21 0 0,-1 0 16,-20 0-16,21 21 0,-22 0 0,-21-21 16,22 21-16,-1 0 0,1-21 0,-1 21 15,22 1-15,-21-1 0,20-21 16,22 21-16,-21 0 0,21-21 0,-1 21 15,44-21 1,-1 0-16,0 0 0,21 0 16,1 0-16,-1 0 0,21 0 15,1-21-15,-1 21 0,1-21 0,21 0 16,-22 21-16,1 0 0,-1-21 0,1 21 16,-22 0-16,-21 0 0,21 0 15,-63 0 1,-21 0-16,0 0 0,-1 0 15,-20 21-15,-1-21 0,1 21 16,-22 0-16,22 0 0,-1 0 0,1-21 16,-1 22-16,22-1 0,-22 0 0,43 0 15,-21-21-15,21 21 0,-1 0 16,22 1-16,22-22 16,-1 0-1,0 0-15,21 0 0,-21 0 0,22 0 16,-1 0-16,0 0 0,22-22 15,-22 22-15,22-21 0,-22 21 0,22 0 16,-22-21-16,0 21 0,-21 0 0,1 0 16,-1 0-16,-42 0 15,-22 0 1,1 0-16,0 0 0,-1 21 0,-20-21 16,-1 21-16,1 1 0,20-22 0,-20 21 15,-1 0-15,22-21 16,-21 21-16,20 0 0,22-21 0,-21 21 15,21-21-15,21 22 16,21-22 0,0 0-16,0 0 0,21 0 0,1 0 15,-1 0-15,0-22 0,1 22 0,-1-21 16,22 0-16,-1 21 0,-21-21 0,22 0 16,-1 0-16,-20 21 0,-1-22 15,0 22-15,-20 0 0,-1 0 0,0-21 16,-42 21-1,0 0-15,-22 0 0,22 0 16,-21 0-16,-1 0 0,1 21 16,0-21-16,-1 22 0,1-22 0,0 21 15,-1-21-15,22 21 0,-21-21 0,21 21 16,0 0 0,21 0-16,21-21 15,0 0-15,0 0 0,21 0 16,1 0-16,-1 0 0,0-21 15,1 0-15,20 21 0,-20-21 0,20 0 16,-21 0-16,22 21 0,-22-22 0,1 1 16,-1 0-16,0 0 0,1 0 0,-22 0 15,0-1-15,-21 1 16,0 0-16,0 0 0,-21 21 0,-22-21 16,22 21-16,-21 0 0,0 0 15,-1 0-15,-20 0 0,-1 0 0,1 0 16,-1 21-16,1-21 0,-1 21 15,22-21-15,-22 21 0,22 0 0,0 1 16,-1-22-16,22 21 0,0 0 0,0-21 16,21 21-16,21-21 15,21 0 1,-20 0-16,20 0 0,0-21 0,1 0 16,-1 0-16,0-1 0,22 1 15,-22 0-15,0 0 0,22 0 16,-22 0-16,1-1 0,-22 1 0,21 0 15,-21-21-15,-21 21 0,0-1 0,0 1 16,0 0-16,-21 0 0,0 0 16,-21 0-16,-1 21 0,1 0 0,-22 0 15,22 0-15,-21 0 0,-1 0 0,1 21 16,-1-21-16,22 21 0,-22 0 16,1 0-16,20 0 0,1 1 0,0 20 15,21-21-15,-1 0 0,22 0 16,0 1-16,0-1 0,0 21 0,22-21 15,-1 0-15,0 1 0,0-22 16,0 0-16,22 0 0,-22 0 0,21 0 16,-21 0-16,22 0 0,-22-22 0,21 1 15,0 21-15,1-21 16,-22 0-16,21 0 0,1 0 0,-1-1 16,-21 1-16,21 0 0,-20 0 0,-1 0 15,0-22-15,0 22 0,-21 0 0,0 0 16,0-21-16,0 20 0,-21 1 15,0 0-15,-22 0 0,1 0 0,0 21 16,-1 0-16,-20 0 0,21 0 0,-22 0 16,22 21-16,-22 0 0,1 0 15,20 0-15,-20 22 0,21-22 0,-1 21 16,1 1-16,21-22 0,0 21 16,-1 22-16,1-22 0,21 0 15,0 1-15,0 20 0,0-21 0,21-20 16,1 20-16,-1 0 0,0-21 0,21 1 15,-21-1-15,22-21 0,-1 0 16,-21 0-16,22 0 0,-1 0 0,0 0 16,1 0-16,-1-21 0,0-1 0,1 1 15,-1 0-15,0-21 0,1 21 0,-1-22 16,0 1-16,1 0 0,-1-1 16,0 1-16,-21-22 0,1 22 15,-1 0-15,-21-1 0,0-20 0,0 21 16,-21-1-16,-1-20 0,-20 42 15,0-22-15,-1 1 0,-20 21 0,21 21 16,-22 0-16,1 0 0,20 0 0,-20 21 16,20 0-16,1 0 0,-21 22 15,41-1-15,-20 0 0,0 1 0,21-1 16,-1 0-16,1 22 0,21-22 16,0 22-16,0-22 0,0 21 0,0-20 0,0-1 15,21 0-15,1 1 0,-1-1 16,0-21-16,21 0 0,-21 22 0,22-43 15,-22 21-15,21-21 0,1 0 0,-1 0 16,0 0-16,1 0 0,-1-21 16,0 0-16,1-1 0,-1 1 15,0 0-15,1-21 0,-1-1 0,-21 1 16,21 0-16,-20-1 0,-22 1 0,0 0 16,21-22-16,-21 22 0,0 0 15,-21-22-15,-1 22 0,-20-1 0,21 1 16,-43 21-16,22-21 0,-21 20 0,20 22 15,-20 0-15,20 0 0,1 0 16,-21 22-16,20-1 0,1 21 0,0-21 16,20 22-16,-20-1 0,42 0 15,-21 1-15,21 20 0,0-21 0,0 1 16,0 20-16,0-20 0,0-1 16,21 0-16,0 1 0,0-1 0,1-21 15,-1 21-15,21-20 0,-21-22 0,22 21 16,-1-21-16,-21 0 0,21 0 15,1 0-15,20-21 0,-20-1 0,-1 1 16,0-21-16,1 21 0,-22-22 16,21 1-16,0 0 0,1-1 0,-22 1 15,0 0-15,0-22 0,0 22 0,-21 0 16,0-22-16,0 22 0,-21-22 0,0 22 16,0 0-16,-21-1 0,-22 1 0,22 21 15,-22 0-15,1 21 16,20 0-16,-20 0 0,-1 21 0,22 0 15,-21 21-15,20-21 0,22 22 0,-21-1 16,21 22-16,-1-22 0,1 0 16,21 22-16,-21-22 0,21 22 0,0-22 15,0 21-15,0-20 0,21-1 0,0 0 16,1-20-16,-1 20 0,0-21 0,0 0 16,21 0-16,-20 1 15,-1-22-15,21 0 0,0 0 0,1 0 0,-1 0 16,0-22-16,1 1 0,-1 0 0,0-21 15,-20 21-15,20-22 0,0 1 16,-21 0-16,1-1 0,-1 1 0,-21 0 16,0-22-16,0 22 0,-21-1 0,-1 1 15,-20 0-15,0-1 0,-22 22 16,1-21-16,-1 21 0,1 21 16,-22 0-16,22 0 0,-1 0 0,1 21 15,-1 0-15,1 21 0,-1-20 0,22 20 16,21 0-16,-1 1 0,1-1 15,21 0-15,0 1 0,0-1 0,21 0 16,1 1-16,-1-1 0,21 0 0,0-21 16,1 22-16,-1-22 0,43 0 15,-22-21-15,-20 0 0,20 0 16,1 0-16,-22 0 0,21-21 0,-20 21 16,-1-21-16,22-22 0,-43 22 0,21 0 15,-21-21-15,0-1 16,-21 22-16,0-21 0,0 0 0,-21 20 15,-21-20-15,0 21 0,-1 0 0,1 0 16,0 21-16,-22 0 0,1 0 0,-1 0 16,22 0-16,-22 21 0,1 0 15,20 0-15,1 0 0,0 0 16,21 22-16,-1-22 0,22 21 0,0-21 16,0 1-16,22-22 0</inkml:trace>
  <inkml:trace contextRef="#ctx0" brushRef="#br0" timeOffset="14379.62">10541 1524 0,'0'0'0,"0"-21"0,0-21 16,-21 42-16,21-22 0,-21 22 0,-1 0 16,-20 0-16,21 0 0,-21 0 0,20 0 15,-20 0-15,0 22 0,-1-1 16,22 0-16,-21 21 0,0 1 0,20-1 16,-20 21-16,21-20 0,0 20 0,21-20 15,0 20-15,-21-21 0,21 22 16,0-22-16,0 1 0,0-1 0,0 0 15,21-21-15,0 22 0,0-22 16,0 0-16,0 0 0,22 0 0,-22 1 16,21-1-16,1-21 0,-1 0 15,-21 0-15,21 0 0,1 0 0,-1 0 16,0 0-16,1 0 0,20-21 0,-20 21 16,-1-22-16,0 1 0,1 0 15,-22 0-15</inkml:trace>
  <inkml:trace contextRef="#ctx0" brushRef="#br0" timeOffset="15420.72">10985 1905 0,'0'0'0,"-21"-21"0,21 0 16,-42 0-16,21 21 0,0 0 0,-1 0 15,-20 0-15,21 0 0,-21 0 0,20 0 16,-20 21-16,21 0 0,0 0 16,-22 21-16,22-20 0,21-1 15,-21 21-15,21-21 0,0 0 0,-21 22 16,21-22-16,0 0 0,0 0 0,0 0 15,21 1-15,0-1 0,0-21 16,1 0-16,-1 21 0,0-21 16,0 0-16,0 0 0,22 0 0,-22 0 15,0-21-15,0 21 0,0-21 0,0-1 16,1 1-16,-1 21 0,0-21 0,0 0 16,0-21-16,-21 20 15,0 1-15,0 0 0,0 0 0,0 0 16,0 0-16,0-1 0,-21 22 31,21 22-31,0-1 0,0 0 16,0 0-16,0 0 0,0 0 0,0 22 15,0-22-15,0 0 0,21 0 0,-21 0 16,21 1-16,1-22 0,-1 21 16,0 0-16,0-21 0,0 0 0,0 0 15,1 0-15,-1 0 0,0 0 0,21 0 16,-21 0-16,1-21 0,-1 21 0,0-21 15,0-1-15,0 1 0,0 0 16,1 0-16,-1 0 0,0 0 0,-21-1 16,0-20-16,21 21 0,-21 0 15,0-22-15,21 22 0,-21 0 0,0 0 16,0 0-16,0 42 31,0 0-31,0 21 0,0-20 16,0-1-16,0 21 0,0-21 0,0 0 15,0 22-15,0-22 0,0 0 0,0 0 16,0 0-16,0 1 0,0-1 16,0 0-16,0 0 15,0-42 17,0 0-32,21 0 15,1-1-15,-22 1 0,0 0 16,0 0-16,21 0 0,0-22 0,-21 22 15,0 0-15,0 0 0,21 0 0,-21 0 16,21-1-16,-21 1 0,21 21 16,1 0-1,-1 0-15,-21 21 0,0 1 16,0-1-16,0 0 0,0 0 0,21 0 16,-21 0-16,0 1 0,0-1 15,0 0-15,21-21 0,-21 21 0,0 0 16,0 0-16,0 1 0,21-22 47,0 0-47,1-22 0,-1 1 15,0 0-15,0 0 0,0 0 0,-21 0 16,43-22-16,-22 22 0,0-21 0,0 21 16,0-22-16,-21 22 0,21 0 15,1 0-15,-1 0 0,-21-1 0,21 22 16,0 0-16,0 22 15,-21-1-15,0 0 0,0 21 16,0-21-16,0 1 0,0 20 16,0-21-16,0 21 0,0-20 0,0-1 15,0 0-15,0 21 0,0-21 16,0 1-16,0-1 0,0 0 0,0 0 16,0 0-1,21-21 16,-21-21-31,22 21 0,-1-21 0</inkml:trace>
  <inkml:trace contextRef="#ctx0" brushRef="#br0" timeOffset="15783.51">12298 2053 0,'21'0'31,"0"0"-31,0 0 16,0 0-16,1-21 0,-1 21 16,21 0-16,-21-21 0,0 21 0,-21-21 15,22 21-15,-1-21 0,0-1 16,-21 1-16,0 0 16,-21 21-1,0 0-15,-1 0 0,1 0 0,0 0 16,0 21-16,0 0 0,-22-21 15,43 22-15,-21-1 0,0 0 0,0 21 16,21-21-16,0 1 0,0-1 16,0 0-16,0 0 0,0 0 15,0 0-15,0 1 0,21-22 0,0 21 16,0-21-16,22 0 0,-22 0 0,0 0 16,0 0-16,22 0 0,-22 0 15,21 0-15,-21 0 0,22 0 0,-22-21 16,0 21-16,21-22 0,-21 1 0,1 21 15</inkml:trace>
  <inkml:trace contextRef="#ctx0" brushRef="#br0" timeOffset="16153.3">12848 1905 0,'0'0'0,"0"-21"16,0 0-16,21 21 15,0 0 1,1 0-16,-1 0 0,-21 21 15,21 0-15,0-21 0,0 21 0,0 0 16,-21 1-16,22-1 0,-1 0 0,-21 0 16,0 0-16,0 0 0,0 1 0,0-1 15,0 0-15,0 0 16,0 0-16,0 0 16,-21-21-16,-1 0 15,22-21 16,0 0-31,0 0 0,0 0 16,22-22-16,-1 22 0,-21 0 0,21-21 16,0 21-16,0-22 0,-21 22 0,21-21 15,1 21-15,-1-1 0,-21 1 16,21 0-16,0 0 0,0 0 0,0 21 16,1 0-16,-1 0 15,0 0-15,0 0 0,0 21 16</inkml:trace>
  <inkml:trace contextRef="#ctx0" brushRef="#br0" timeOffset="16691.47">13547 2138 0,'0'0'15,"21"0"-15,0 0 0,0-21 16,0 0-16,0-1 15,1 1-15,-1 0 0,0 0 16,-21-21-16,0 20 0,0 1 0,0 0 16,21-21-16,-21 21 0,0-1 15,0 1-15,0 0 0,0 0 16,-21 0-16,0 21 0,0 0 16,-1 0-16,1 21 0,0 0 0,0 0 15,0 0-15,0 1 0,-1 20 0,22-21 16,-21 21-16,0-20 0,21 20 15,-21-21-15,21 0 0,-21 22 0,21-22 16,0 0-16,0 0 0,0 0 0,0 0 16,0 1-16,21-22 15,0 0-15,0 0 0,0 0 16,1 0-16,-1 0 16,0-22-16,0 1 0,0 0 15,0-21-15,1 21 0,-22-1 16,21 1-16,-21-21 0,0 21 0,21-22 15,-21 22-15,21-21 0,-21 21 16,0 0-16,0-1 0,0 44 16,0-1-1,0 0-15,0 21 0,0-21 16,0 1-16,0-1 0,0 0 16,0 21-16,0-21 0,0 1 0,0-1 15,0 0-15,0 0 0,21 0 16,0 0-16,1 1 15,-1-22-15,0 0 0,0 21 16,0-21-16,0 21 0,1-21 0,-1 0 16,0 0-16</inkml:trace>
  <inkml:trace contextRef="#ctx0" brushRef="#br0" timeOffset="17239.15">13208 3831 0,'0'0'0,"-42"0"0,-85 0 16,105 0-16,1 0 15,0 0-15,0 0 0,0 0 16,42 0-1,0 0-15,21 0 0,1 0 16,-1 21-16,22-21 0,-1 0 0,1 0 16,20 0-16,1 0 0,0 0 0,-1 0 15,22 0-15,0 0 0,0 0 0,0 0 16,-1 0-16,1 0 0,-21 0 16,21 0-16,-22 0 0,1 0 0,0 0 15,-1 0-15,-20 0 0,-1 0 0,1 0 16,-22 0-16,1 0 0,-22 0 15,0 0-15,0 0 0,-21-21 16,-21 21 0,-21 0-16,20 0 0,-20-21 0,0 21 15,-22 0-15,22 0 0,-22 0 16,1 0-16,-1-21 0,-20 21 0,-1 0 16,-21 0-16</inkml:trace>
  <inkml:trace contextRef="#ctx0" brushRef="#br0" timeOffset="17523.99">13144 3895 0,'0'0'0,"-84"21"0,-86 21 16,107-42-16,42 0 16,-22 21-16,22-21 15,64 0 1,-1 0-16,0 0 0,1 0 16,41 0-16,-20 0 0,20 0 0,1 0 15,0-21-15,-1 21 0,1 0 0,21 0 16,-21-21-16,20 21 0,1-21 15,0 21-15,-21 0 0,21 0 0,-22 0 16,1-21-16,0 21 0,-1 0 0,-20 0 16,-1 0-16,-20 0 0,-1-21 0,0 21 15,1 0-15,-22 0 0,0 0 16,0 0-16,0 0 0,-21-22 0,0 1 31,0 0-31,-21 0 16,0 21-16,21-21 0</inkml:trace>
  <inkml:trace contextRef="#ctx0" brushRef="#br0" timeOffset="17923.75">14795 3471 0,'0'0'0,"-42"0"16,42 22-16,0-1 15,0 0 1,21-21-16,0 21 0,1-21 0,-1 21 16,21-21-16,-21 21 0,22-21 0,-1 0 15,0 22-15,1-22 0,-1 0 0,0 0 16,-21 21-16,22-21 0,-1 0 0,0 0 16,-20 0-16,-1 0 0,0 21 15,0-21-15,0 0 0,-21 21 16,0 0-16,-21-21 15,0 21-15,-21-21 0,-1 22 0,22-1 16,-21 0-16,-1 0 0,1 0 0,0 22 16,-1-22-16,1 21 0,0 0 0,-1 1 15,1-1-15,0 0 16,-1 1-16,1-1 0,21-21 0,-21 22 16,20-1-16,-20 0 0,21-21 0,0 1 15,0-1-15,-1 0 0,22 0 0,0 0 16,22-21-1,-1 0-15,0-21 0,0 0 16</inkml:trace>
  <inkml:trace contextRef="#ctx0" brushRef="#br0" timeOffset="18847.43">16764 2900 0,'0'0'0,"21"-42"0,64-64 15,-64 85-15,0-22 0,-21 1 16,0 0-16,0-22 0,0 22 16,0-1-16,0 1 0,0 0 15,0 21-15,0-22 0,-21 22 0,21 0 16,-21 0-16,0 0 0,-1-1 0,1 22 16,0 0-16,0 0 0,21 22 15,-21 20-15,0-21 0,-1 43 16,22-1-16,0 1 0,-21-1 0,21 22 15,-21-1-15,21 1 0,-21-21 0,21 20 16,0 1-16,-21 0 0,0-1 0,21 1 16,-22 0-16,22-22 0,0 1 15,0 20-15,-21-20 0,21-22 16,-21 22-16,21-22 0,0 21 0,0-20 0,0-1 16,0 0-16,0-20 0,0 20 15,0-21-15,0 0 0,0 0 0,-21-21 31,21-21-15,0 0-16,0-21 0,0 21 0,0-1 16,0-20-16,0 21 0,0-21 0,0-1 15,21 22-15,0-21 0,0-1 0,1 1 16,-1 0-16,0-1 0,0 22 16,0-21-16,0 21 0,22-22 0,-22 22 15,21 21-15,-21-21 0,22 21 0,-22 0 16,21 0-16,-21 0 0,1 21 0,20 0 15,-21 1-15,0-1 16,0 0-16,1 21 0,-1-21 0,-21 1 16,0 20-16,0-21 0,0 21 0,0-20 15,-21-1-15,-1 0 0,1 0 0,-21 21 16,21-20-16,-22-1 0,22-21 0,-21 21 16,0 0-16,20-21 0,-20 21 0,21-21 15,-21 21-15,20-21 0,1 0 16,0 0-16,0 0 0,0 0 0,0-21 15,21 0 1,0 0-16,0 0 16,0 0-16,0-1 15,21 1-15,0 0 0,0 21 16,0-21-16</inkml:trace>
  <inkml:trace contextRef="#ctx0" brushRef="#br0" timeOffset="19404.12">17801 3535 0,'0'0'16,"0"-21"-16,0 0 0,0-1 0,0 1 16,-21 0-16,0 0 15,0 0-15,-1 21 0,1-21 0,0 21 16,0 0-16,-21 0 0,20 0 0,1 0 15,0 21-15,0 0 0,0 0 0,0 0 16,-1 22-16,1-22 0,0 21 16,0 0-16,21-20 0,0 20 0,0-21 15,-21 21-15,21-20 0,0-1 0,0 21 16,0-21-16,0 0 0,0 1 0,21-22 16,0 21-16,0 0 0,0-21 0,1 0 15,-1 0-15,0 0 0,0 0 16,0 0-16,22 0 0,-22 0 15,0-21-15,0 21 0,0-21 0,22-1 16,-22 22-16,0-21 0,0 0 0,0 0 16,0 0-16,1-22 0,-1 22 0,0 0 15,0-21-15,-21 21 0,0-22 16,0 22-16,0 0 0,0 0 0,0 0 16,0-1-16,0 1 0,0 42 31,-21 1-31,21-1 0,0 0 15,-21 0-15,21 21 0,0-20 0,0-1 16,0 0-16,0 21 0,0-21 0,0 1 16,0-1-16,0 0 0,21 0 15,0 0-15,0 0 0,0-21 16,1 0-16,-22 22 0,42-22 0,-21 0 16,0 0-16,0 0 0,22 0 15,-22 0-15,0 0 0,21-22 0,-20 22 16,20-21-16,-21 0 0,0 0 0</inkml:trace>
  <inkml:trace contextRef="#ctx0" brushRef="#br0" timeOffset="19683.75">18627 3323 0,'0'0'0,"-22"0"16,1 0-1,0 21-15,0 1 0,0-1 0,0 0 16,-1 0-16,1 21 0,0-20 15,0 20-15,-21-21 0,42 0 0,-22 22 16,1-22-16,21 21 0,-21-21 0,21 0 16,0 1-16,0-1 0,0 21 0,21-21 15,0 0-15,1 1 0,-1-22 16,0 0-16,0 21 0,0-21 16,22 0-16,-22 0 0,21 0 0,0 0 15,-20 0-15,20-21 0,0-1 0,-21 1 16,22 21-16,-22-21 0,21-21 15,-21 21-15,1-1 0,-1-20 0,21 0 16,-42-1-16,21-20 0</inkml:trace>
  <inkml:trace contextRef="#ctx0" brushRef="#br0" timeOffset="20283.73">19071 3175 0,'0'0'0,"21"-63"0,0-64 16,-21 84-16,0 22 16,0 0-16,0 0 0,0 42 15,0 0-15,0 0 16,0 0-16,-21 22 0,0-22 0,21 21 15,-21 1-15,21-1 16,-21 0-16,21 22 0,-21-22 0,-1 0 0,22 1 16,0-1-16,-21 0 0,21 1 0,-21-1 15,21 0-15,0-20 0,0 20 16,0-21-16,0 0 0,-21 0 16,21 1-16,0-1 0,0-42 46,21-1-46,-21 1 0,21 0 16,0-21-16,1 21 0,-1-1 16,0-20-16,0 21 0,0-21 15,22 20-15,-22 1 0,0 0 0,0 0 16,0 0-16,0 0 0,1 21 0,-1 0 0,0 0 16,0 21-1,-21 0-15,0 0 16,0 0-16,0 0 0,-21-21 0,0 22 15,0-1-15,-1 0 0,1-21 0,0 21 16,0-21-16,-21 21 0,20-21 16,1 0-16,0 0 0,0 0 0,0 0 15,0 0 1,-1 0-16,22-21 16,0 42 15,0 0-16,0 1-15,0-1 16,0 0-16,22 0 0,-22 0 0,21-21 16,0 21-16,-21 1 0,21-1 15,0 0-15,22 0 0,-22-21 16,0 0-16,21 21 0,-21-21 0,22 0 16,-1 0-16,0 0 0,1 0 0,-22 0 15,21 0-15,1 0 0,-22-21 0,0 0 16,0 21-16,21-21 0,-20 0 15</inkml:trace>
  <inkml:trace contextRef="#ctx0" brushRef="#br0" timeOffset="20623.4">20235 2815 0,'0'0'0,"21"-21"0,-21-42 16,0 41-16,0 1 15,-21 21-15,0 0 16,0 0-16,-21 21 0,20 22 16,1-22-16,-21 21 0,21 1 0,-22-1 15,22 0-15,0 1 16,-21 20-16,21-21 0,-1 22 0,1-1 16,0 1-16,0-22 0,21 22 0,-21-22 15,21 0-15,0 1 0,0-1 0,0 0 16,0-20-16,0 20 0,21-21 0,0 0 15,0 0-15,0 1 0,1-1 16,20-21-16,-21 21 0,0-21 0,22 0 16,-1 0-16,-21 0 0,21 0 0,1 0 15,-1 0-15,-21-21 0,22 0 0,-1-1 16,0 1-16,1 0 0,-1 0 0,0 0 16,-21-22-16,22 22 0</inkml:trace>
  <inkml:trace contextRef="#ctx0" brushRef="#br0" timeOffset="21723.77">20659 3281 0,'0'0'0,"0"-21"0,0 0 0,0-1 0,0 1 16,-22 0-16,1 21 0,0 0 16,-21 0-16,21 0 0,-22 0 0,22 21 15,-21 0-15,21 1 0,-22-1 0,1 21 16,21-21-16,-22 22 0,22-1 0,0-21 16,0 21-16,0-20 0,0 20 15,-1-21-15,22 21 0,0-20 0,0-1 16,0 0-16,0 0 0,0 0 0,0 0 15,0 1-15,22-22 0,-1 0 0,0 0 16,0 0-16,0 0 0,0 0 16,22 0-16,-22 0 0,0-22 15,21 22-15,-20-21 0,20 0 0,-21 0 16,0 0-16,0 0 0,22-22 0,-22 1 16,0 21-16,-21-22 0,21 1 0,0 0 15,-21 21-15,0-1 0,0-20 16,0 21-16,-21 42 31,21 0-31,-21 22 0,0-22 16,21 0-16,0 0 0,0 21 15,0-20-15,0-1 0,0 0 0,0 21 16,0-21-16,0 1 0,0-1 16,21 0-16,0 0 0,0-21 15,1 0-15,-1 21 0,0-21 0,0 0 16,0 0-16,22 0 0,-22 0 15,0-21-15,0 21 0,0-21 0,0 0 16,22 21-16,-22-21 0,-21-1 0,21-20 16,0 21-16,0 0 0,-21-22 0,0 22 15,0-21-15,22 21 0,-22 0 16,0-1-16,0 1 0,0 42 31,0 1-31,0-1 0,0 0 16,-22 0-16,22 0 0,0 0 15,0 1-15,-21 20 0,21-21 16,-21 0-16,21 0 0,0 1 0,0-1 16,0 0-16,0 0 15,0-42 32,0 0-47,0 0 0,0-1 16,0 1-16,21 0 0,0 0 0,-21 0 15,22-22-15,-1 22 0,0 0 0,0-21 16,0 21-16,0-1 0,1 1 16,-1 21-16,0-21 0,0 21 15,0 0-15,0 0 0,1 0 16,-1 21-16,0 0 0,-21 1 16,21-1-16,-21 0 0,0 0 15,0 0-15,0 22 0,0-22 0,0 0 16,0 0-16,0 0 0,0 0 0,0 1 15,0-1-15,-21 0 0,0 0 16,0-21 15,21-21-15,0 0-16,0 0 0,0-1 16,0-20-16,0 21 0,0 0 15,21 0-15,0-22 0,0 1 16,0 21-16,0-22 0,1 22 0,20-21 15,-21 21-15,21-22 0,-20 22 0,20 21 16,-21-21-16,21 21 0,-20 0 0,20 0 16,-21 0-16,0 21 0,0 0 0,1 1 15,-22-1-15,0 0 0,21 21 16,-21-21-16,0 22 0,0-22 0,0 21 16,0-21-16,0 1 0,0 20 0,0-21 15,0 0-15,0 0 0,-21 1 16,21-1-16,0 0 15,-22-21 1,22-21 0,0 0-1,22 21-15,-22-22 0,21 1 16,0 0-16</inkml:trace>
  <inkml:trace contextRef="#ctx0" brushRef="#br0" timeOffset="22100.57">21971 3387 0,'21'0'32,"0"0"-17,0 0-15,1 0 16,-1 0-16,0 0 0,-21-21 16,21 21-16,0-22 0,-21 1 15,21 21-15,-21-21 0,22 21 16,-22-21-16,0 0 0,0 0 15,-22 21-15,1 0 16,0 0-16,0 0 0,0 21 16,0 0-16,-1 0 0,1 0 15,0 0-15,21 1 0,-21-1 16,0 0-16,21 21 0,-21-21 0,21 1 0,0-1 16,0 0-16,0 0 0,0 0 15,0 0-15,0 1 16,21-22-16,0 0 0,0 0 15,0 0-15,0 0 0,1 0 16,-1 0-16,0 0 0,0 0 16,0 0-16,-21-22 0,21 22 15,1-21-15,-22 0 0,0 0 16,21 0-16</inkml:trace>
  <inkml:trace contextRef="#ctx0" brushRef="#br0" timeOffset="22463.35">22288 3281 0,'22'-21'0,"-1"21"16,0 0 0,-21 21-16,21-21 0,-21 21 0,21-21 15,-21 21-15,21 0 0,-21 1 0,22-1 16,-22 0-16,0 0 0,0 0 16,0 0-16,0 1 0,0-1 15,0 0-15,0 0 0,0 0 0,0 0 16,-22-21-16,22 22 0,-21-22 15,0 0-15,21-22 47,0 1-47,0 0 0,21 0 16,-21 0-16,21 0 0,1-1 16,-1-20-16,0 21 0,0 0 15,21-22-15,-20 22 0,-1 0 0,0-21 16,21 21-16,-21-1 0,1 1 0,-1 21 15,0-21-15,0 21 0,0 0 0,0 0 16,1 0-16,-1 0 0,0 0 16,0 0-1,0 0-15</inkml:trace>
  <inkml:trace contextRef="#ctx0" brushRef="#br0" timeOffset="23011.1">23156 3260 0,'0'0'0,"0"-21"16,0-1-16,-21 22 31,0 22-31,0-22 0,0 21 0,-1 0 16,-20 0-16,21 21 0,0-20 0,0-1 15,-1 21-15,1-21 0,0 0 0,0 1 16,0 20-16,21-21 0,0 0 16,0 0-16,0 1 0,0-1 15,21-21 1,0 0-16,0 0 0,0 0 15,22-21-15,-22-1 0,0 22 16,0-21-16,0 0 0,1 21 0,-1-21 16,0 0-16,0 0 0,0-1 15,-21 1-15,0 0 0,21 0 0,-21 0 16,22 0-16,-22 42 31,0 0-31,0 0 16,0 0-16,-22 0 0,22 1 0,0-1 15,0 0-15,0 0 0,0 0 16,0 0-16,22 1 0,-1-1 0,0 0 16,21-21-16,-21 0 0,1 0 15,-1 0-15,21 0 0,-21 0 0,0 0 16,1 0-16,-1 0 0,0 0 16,0-21-16,-21 0 15,0-1-15,0 1 0</inkml:trace>
  <inkml:trace contextRef="#ctx0" brushRef="#br0" timeOffset="25111.26">3831 9165 0,'0'-21'16,"0"0"-16,0 0 0,0 0 15,0-1-15,0 1 16,-21 0-16,21 0 16,-21 21-16,0 0 15,21 21-15,-22 0 16,1 22-16,21-22 0,-21 21 0,0 22 16,21-22-16,-21 21 0,21 22 0,0 0 15,-21-1-15,21 1 0,-22 0 16,22 21-16,0-22 0,0 22 0,-21 0 15,21 0-15,-21 0 0,0-1 0,21 22 16,0-21-16,-21 21 0,0 0 16,21-21-16,0 21 0,0 0 0,0-21 15,0 21-15,0-21 0,0 0 16,0-1-16,0 1 0,0 0 0,0 0 16,0-21-16,0-1 0,0 1 0,0 0 15,0-1-15,-22-20 0,22-1 16,-21 1-16,21-1 0,-21-20 0,21-1 15,0-21-15,0 0 0,0 0 0,-21 1 16,21-44 0,0 1-16,0-21 0,0 0 15,0-1-15,0-20 0,0 20 0,0-20 16,0-22-16,0 22 0,0-22 0,0 0 16</inkml:trace>
  <inkml:trace contextRef="#ctx0" brushRef="#br0" timeOffset="26312.69">3810 9250 0,'0'0'0,"-21"-21"16,0 21-1,42 0 32,0 0-47,0 0 0,0-21 16,0 21-16,22 0 0,-22 0 0,21-22 15,1 22-15,20-21 0,1 21 16,-1 0-16,22-21 0,21 21 0,-1 0 16,1-21-16,21 21 0,-21-21 15,21 21-15,21-21 0,0 21 0,1-22 16,20 1-16,-21 21 0,21-21 16,1 0-16,20 21 0,-20-21 0,20 21 15,-21-21-15,1 21 0,-1 0 16,0 0-16,-20 0 0,-1 0 0,0 0 15,-21 0-15,-21 0 0,0 0 0,-1 0 16,-20 0-16,-21 0 0,20 0 16,-20 0-16,-22 0 0,0 0 0,1 0 15,-1 0-15,0 0 0,-20 0 0,-1 0 16,0 0-16,-21 21 0,21 0 16,-21 0-16,0 0 0,0 0 15,0 22-15,21-1 0,-21-21 0,0 22 16,0 20-16,21-21 0,-21 1 15,0 20-15,0-20 0,0 20 0,0 1 16,0-1-16,0 1 0,0-1 16,0 1-16,0 20 0,0-20 0,0 20 15,0-20-15,0 21 0,0-1 0,0 1 16,0 0-16,0-1 0,0 1 0,0 0 16,0-1-16,0 1 0,0 21 0,0-22 15,0 22-15,0-21 0,0 0 0,0-1 16,0 1-16,0 0 0,0-1 15,22 1-15,-22 0 0,0-1 0,0-20 16,0 20-16,21-20 0,-21 21 0,0-22 16,0 1-16,0-1 0,0-21 15,0 22-15,0-22 0,0 22 0,0-22 16,0 0-16,-21 1 0,-1-1 0,1-21 16,0 22-16,0-22 0,0 21 0,0-21 15,-1 0-15,1 1 0,0-1 0,0 0 16,0-21-16,21 21 0,-21 0 0,-1-21 15,1 0-15,21 21 0,-21-21 16,0 0-16,0 0 0,0 0 16,-1 0-16,1 0 0,0 0 15,0 0-15,0 0 16,0 0-16,-1 0 0,1 0 0,0 0 16,-21 0-16,21 0 0,-22 0 0,22 0 15,-21 0-15,-1 0 0,1 0 0,0 0 16,-1 0-16,1 0 0,-21 0 0,20 0 15,-20 0-15,20-21 0,-20 21 0,-1 0 16,1 0-16,-22 0 0,1 0 0,20 0 16,-42-21-16,22 21 0,-22-21 15,21 21-15,-21 0 0,0 0 0,1-21 16,20 21-16,-21 0 0,0 0 0,0-21 16,22 21-16,-22 0 0,0 0 0,0-22 15,0 22-15,-21 0 0,22 0 0,-1 0 16,0-21-16,-21 21 0,21 0 0,0 0 15,-21 0-15,21 0 0,22 0 16,-22 0-16,21 0 0,1 0 16,20-21-16,1 21 0,-1 0 0,1 0 15,20-21-15,1 21 0,0 0 0,-1 0 16,22 0-16,0 0 0,0 0 0,0 0 16,-1 0-16,1 0 0,21-21 15,0 0 16,21-1-31,1 22 0,-1-21 16,0 0-16,0 0 0,0 0 0</inkml:trace>
  <inkml:trace contextRef="#ctx0" brushRef="#br0" timeOffset="30079.07">5546 7662 0,'0'0'16,"-22"-21"-16,1 0 0,21 0 0,-21 0 15,21 0-15,-21-1 0,21 1 0,-21 21 16,21-21-16,0 0 0,0 0 0,-21 21 16,21-21-16,-22 21 15,22 21-15,0 0 16,0 0-16,0 0 0,0 22 0,0-1 15,0-21-15,0 43 0,0-22 16,0 0-16,0 22 0,0-22 0,0 22 16,0-1-16,0-21 0,0 22 0,0-1 15,0-20-15,0-1 0,-21 22 16,21-22-16,-21 0 0,21 1 16,0-1-16,0-21 0,0 0 0,0 22 15,0-22-15,0 0 0,0 0 16,-21-21 15,21-21-31,0 0 0,-21 0 16,0-1-16,21 1 0,-22 0 0,1 0 15</inkml:trace>
  <inkml:trace contextRef="#ctx0" brushRef="#br0" timeOffset="30383.88">5059 8128 0,'0'0'0,"-21"-42"15,-43-85-15,43 63 0,21 22 16,0 0-16,0 20 15,0-20-15,0 0 0,21-1 0,21 22 16,-20-21-16,20 21 0,0 0 0,1-22 16,-1 22-16,21 21 0,1-21 15,-1 21-15,1 0 0,21 0 0,-22 0 16,1 0-16,-1 21 0,1 0 0,-22 22 16,0-22-16,1 21 0,-22-21 0,0 22 15,0-1-15,-21-21 0,0 21 16,0 1-16,-21-22 0,0 21 0,0 1 15,-22-22-15,1 21 0,0-21 0,-1 0 16,1 22-16,0-22 0,-1 0 16,22 0-16,-21 0 0,-1-21 15,22 22-15,0-22 0,0 0 0,0 0 16,21-22 0,0 1-16,21 0 15,21 0-15,-21-21 0</inkml:trace>
  <inkml:trace contextRef="#ctx0" brushRef="#br0" timeOffset="30887.59">6138 7578 0,'0'0'0,"0"21"0,0 85 15,0-64-15,-21-21 0,21 22 16,-21-1-16,21 0 0,0 1 0,0 20 16,-21-21-16,21 1 0,-21-1 15,21 0-15,0 1 0,0-1 0,0-21 16,0 22-16,0-22 0,0 0 0,0 0 16,-22 0-16,22 0 0,0 1 15,-21-22 16,21-22-31,0 1 16,0 0-16,0 0 0,0 0 0,21-22 16,1 22-16,-22-21 0,21 0 15,0-1-15,0 1 0,0 21 0,0-22 16,1 1-16,-1 21 0,0 0 0,0 0 16,0-1-16,0 22 0,1 0 0,-1 0 15,0 0-15,0 0 0,0 22 16,0-1-16,1 0 0,-22 0 0,21 0 15,-21 22-15,21-22 0,-21 0 0,0 21 16,0-21-16,0 1 0,0 20 16,0-21-16,0 0 0,0 0 0,-21 1 15,21-1-15,-21-21 0,21 21 16,0 0 0,0-42-1,21 0-15,0 21 0</inkml:trace>
  <inkml:trace contextRef="#ctx0" brushRef="#br0" timeOffset="31695.35">6837 7853 0,'0'0'0,"-21"0"31,-1 21-31,1 0 0,21 0 16,-21 1-16,0 20 0,21-21 0,-21 21 15,21-20-15,-21 20 0,21-21 0,-22 21 16,22-20-16,0 20 0,0-21 16,0 0-16,0 0 0,22 1 0,-1-1 15,0-21-15,0 21 0,0-21 0,0 0 16,1 0-16,20 0 0,-21 0 0,21 0 16,-20-21-16,-1 0 0,21 21 15,-21-22-15,0 1 0,-21 0 16,0 0-16,0 0 0,0-22 0,0 22 0,0-21 15,0 21-15,0 0 0,-21-22 16,0 22-16,0 0 0,0 0 0,0 0 16,-1-1-16,1 22 0,0-21 15,0 21-15,21-21 0,-21 21 0,21-21 16,21 0 0,0 21-16,0-21 15,0 21-15,22 0 0,-22 0 16,21-22-16,-21 22 0,22 0 0,-22 0 15,0 0-15,21 0 0,-20 0 0,-1 22 16,21-1-16,-21-21 0,0 21 0,1 0 16,-22 0-16,21 22 15,0-22-15,-21 0 0,21 0 0,-21 21 16,0-20-16,0-1 0,0 0 0,0 0 16,0 0-16,0 22 0,0-22 15,0 0-15,0 0 0,0 0 16,0 0-16,0 1 15,0-44 17,0 1-17,0 0-15,0-21 16,0 21-16,21-1 0,0-20 16,1 21-16,-1-21 0,0-1 0,0 22 15,0-21-15,22 21 0,-22-1 0,0 1 16,0 0-16,21 21 0,-20 0 15,-1 0-15,0 0 0,0 0 0,0 21 16,0 0-16,1 1 0,-1-1 0,-21 0 16,0 21-16,21-21 0,-21 1 0,0 20 15,0-21-15,0 0 0,0 0 16,0 1-16,0-1 0,0 0 0,0 0 16,0 0-16,0 0 0,0 1 15,0-1 1,0-42 15,0-1-15,0 1-16,21 0 0</inkml:trace>
  <inkml:trace contextRef="#ctx0" brushRef="#br0" timeOffset="32119.11">8107 8107 0,'-21'0'15,"21"21"1,21-21 0,0 0-1,0 0-15,0 0 0,0 0 16,1-21-16,-1 21 0,0 0 0,0-21 16,0 0-16,0 21 0,1-22 0,-1 1 15,0 21-15,0-21 0,-21 0 0,0 0 16,21 0-16,-21-1 0,0 1 0,21 0 15,-21 0-15,0 0 0,0 0 16,-21 21 0,0 0-16,0 21 0,0 0 15,0 0-15,-1 0 0,1 22 16,0-22-16,21 21 0,-21 0 16,21-20-16,-21 20 0,21 0 0,0-21 15,0 22-15,0-22 0,0 21 0,0-21 16,21 1-16,0-22 0,0 21 0,0 0 15,1-21-15,-1 0 0,0 21 0,21-21 16,-21 0-16,1 0 0,20 0 16,-21 0-16,21 0 0,-20 0 0,20 0 15,-21 0-15,21 0 0,-20 0 0,-1-21 16,0 21-16,0-21 0,0 21 0,0-21 16</inkml:trace>
  <inkml:trace contextRef="#ctx0" brushRef="#br0" timeOffset="33095.1">3958 9525 0,'0'0'0,"0"-42"15,0 21-15,0-1 16,0 1-16,-21 21 16,0 0-16,0 0 0,-1 0 15,1 0-15,0 0 0,0 0 16,0 0-16,0 21 0,-1 1 0,1 20 16,0-21-16,-21 21 0,21 1 0,-1-1 15,1 0-15,0 1 0,0 20 16,21-20-16,-21 20 0,21-21 0,-21 1 15,21-1-15,0 0 0,0 1 0,0-22 16,0 21-16,0-21 0,0 22 16,0-22-16,0 0 0,21 0 15,0 0-15,0 1 0,21-22 0,-20 0 16,-1 0-16,21 0 0,0 0 16,-20 0-16,20 0 0,0-22 0,1 22 15,-1-21-15,-21 0 0,21 0 0,1-21 16,-22 20-16,21 1 0,-21-21 0,1 0 15,-1 20-15,0-20 0,0 0 16,-21-1-16,0-20 0,0 21 0,0-1 16,0 1-16,-21-22 0,0 22 0,-22 0 15,22 21-15,0-22 0,-21 22 16,-1 0-16,1 0 0,0 21 16,-1 0-16,1 0 0,0 0 0,-1 0 15,1 0-15,0 0 0,-1 0 16,22 21-16,-21-21 0,21 21 0,0 0 15,21 0-15,0 1 0,0-1 16,0 0-16,0 0 0,0 0 16,21 0-16,0-21 0,0 22 15,0-22-15,0 0 0,1 21 16</inkml:trace>
  <inkml:trace contextRef="#ctx0" brushRef="#br0" timeOffset="34003.69">3598 9758 0,'0'0'0,"-21"0"16,21-21-16,0 0 15,0-1-15,21 1 16,0 0-16,1 21 0,20-21 0,-21 0 16,21 0-16,1-1 0,-1 1 15,0 0-15,1 0 0,-1 21 0,0-21 16,1 21-16,-22 0 0,0 0 0,0 0 15,-21 21 1,-21-21-16,0 21 16,-21 0-16,-1 22 0,1-22 0,0 0 15,-1 0-15,1 21 0,-22-20 16,22 20-16,-21-21 0,20 0 16,1 0-16,21 1 0,-22-1 0,22 0 15,0 0-15,0 0 0,0-21 16,21 21-16,21-21 15,21 0-15,-21 0 0,22 0 16,-1-21-16,22 21 0,-22-21 16,0 0-16,22 21 0,-22-21 0,22 0 15,-22 21-15,0-22 0,1 22 16,-1 0-16,-21-21 0,0 21 0,0 0 16,-42 0-1,-21 0-15,21 21 0,-22-21 16,1 22-16,0-22 0,-22 21 0,1 0 15,20 0-15,-20 0 0,-1 0 16,1-21-16,21 22 0,-1-1 0,1-21 16,0 21-16,20 0 0,1-21 0,42 0 31,1 0-31,20 0 0,0 0 16,1 0-16,-1 0 0,21-21 0,1 21 15,-1-21-15,-20 21 16,20-21-16,-20 21 0,20 0 0,-42 0 15,22-22-15,-22 22 0,0 0 0,-42 0 32,0 0-32,-1 22 0,1-22 15,-21 21-15,21-21 0,-22 21 0,22 0 16,-21-21-16,21 21 0,0-21 0,-1 21 16,1-21-16,0 0 0,21 22 15,21-22 1,0 0-16,1 0 0,-1 0 15,21 0-15,-21 0 0,0 0 16,22 0-16,-1 0 0,-21-22 0,22 22 16,-1-21-16,0 21 0,1-21 0,-22 0 15,21 21-15,0-21 0,-20 21 16,-1 0-16,0 0 0,-21-21 16,-42 21-1,20 0-15,1 0 0,0 21 0,-21-21 16,21 21-16,-22 0 0,22-21 0,-21 21 15,21 0-15,-22 1 0,22-22 16,21 21-16,0 0 0,-21-21 0,21 21 16,0 0-1,21-21 1,0 0-16,0 0 0,1 0 0,-1 0 16,21 0-16,-21-21 0,22 0 0,-1 0 15,21 0-15</inkml:trace>
  <inkml:trace contextRef="#ctx0" brushRef="#br0" timeOffset="35431.91">8086 8678 0,'0'0'0,"21"-21"0,0-21 15,0 42-15,-42 0 31,0 0-31,0 21 0,-1 0 0,-20 0 16,21 1-16,-21 20 0,20-21 0,-20 21 16,21 1-16,0-22 0,0 21 0,-1 1 15,22-1-15,0-21 16,0 21-16,0-20 0,0 20 0,22-21 16,-1 0-16,21 0 0,0 1 0,1-1 15,-1-21-15,0 0 0,1 0 0,20 0 16,-20 0-16,-1 0 0,0 0 15,-21 0-15,22-21 0,-1 21 0,-21-22 16,0 1-16,1 0 0,-1-21 0,0 21 16,-21-22-16,21 22 0,-21-21 0,0-1 15,0 1-15,0 0 0,-21-1 16,0 1-16,-22 21 0,22-21 0,-21 20 16,0 22-16,-1 0 0,-20 0 0,-1 0 15,1 0-15,-1 0 0,1 0 16,20 22-16,-20-1 0,21 0 0,-1 0 15,1 0-15,21 0 0,0 1 16,21-1-16,0 0 0,0 0 0,0 0 16,21-21-16,21 21 0,-21-21 0,22 0 15,-1 0-15,21 0 0,-20 0 0,20 0 16,-20 0-16,-1 0 0,0-21 16,1 21-16,-22-21 0,21 21 0,-21-21 15,0 0-15,-21 0 0,0-1 16,0 1-16,0 0 15,-21 21-15,0 0 0,0 0 0,0 0 16,-22 0-16,1 0 0,0 0 16,-1 21-16,1 0 0,0-21 0,-1 22 15,1-1-15,21-21 0,0 21 16,0-21-16,21 21 0,0 0 16,21-21-16,0 21 15,0-21-15,0 0 0,22 0 0,-22 0 16,21 0-16,0 0 0,1 0 15,-22 0-15,21 0 0,1 0 0,-22 0 16,0 0-16,0 0 0,-42 0 31,-21 0-31,20 22 0,-20-1 16,0-21-16,-1 21 0,-20 0 16,21 0-16,-1-21 0,1 21 0,0 1 15,-1-1-15,22-21 0,0 21 0,0 0 16,21 0-16,21-21 15,0 0-15,0 0 0,22 21 16,-1-21-16,0 0 0,22 0 0,-22 0 16,22 0-16,-22 0 0,0 0 0,1-21 15,-22 21-15,21-21 0,-21 21 16,0 0-16,1-21 0,-22 0 16,-22 0-1,-20 21-15,21 0 0,0 0 16,-22 0-16,1 21 0,21-21 15,-21 21-15,-1-21 0,22 21 16,-21 0-16,21-21 0,-1 21 0,1 1 16,0-22-16,21 21 0,0 0 15,21-21-15,0 0 0,1 21 16,20-21-16,-21 0 0,21 0 16,1 0-16,-22 0 0,21 0 0,1 0 15,-22-21-15,21 21 0,-21-21 0,22 21 16,-22-21-16,0 21 0,0-22 0,0 1 15,0 21-15,1-21 0,-22 0 16,21 21-16,-21-21 0,0 0 0,0-1 16,-21 22-16,-1 0 15,1 0-15,0 0 0,-21 0 0,21 0 16,-22 22-16,22-22 0,-21 21 0,-1 0 16,22-21-16,0 21 0,0 0 15,0 0-15,0 1 0,21-1 16,0 0-16,21 0 15,0-21-15,0 0 0,0 0 16,22 0-16,-22 0 0</inkml:trace>
  <inkml:trace contextRef="#ctx0" brushRef="#br0" timeOffset="36075.87">9356 7684 0,'0'0'16,"21"-22"-16,63-41 0,-62 42 15,-1 0-15,0-1 0,0 1 16,-21 0-16,0 0 0,0 0 15,-21 21-15,0 0 16,0 0-16,-22 21 0,22 0 0,-21 0 16,-1 0-16,-20 22 0,21-1 15,-1 0-15,1 1 0,0-1 0,20 0 16,-20 22-16,21-22 0,0 22 16,0-22-16,21 22 0,0-22 0,0 0 15,0 1-15,0-1 0,0 0 16,21-21-16,0 1 0,21-1 0,-21 0 15,22 0-15,-1-21 0,22 0 0,-22 0 16,0 0-16,22 0 0,-1-21 0,1 0 16,-1 0-16,1-1 0,20 1 0</inkml:trace>
  <inkml:trace contextRef="#ctx0" brushRef="#br0" timeOffset="37111.74">10287 7916 0,'0'0'0,"0"-42"0,0 21 0,0 0 16,0 0-16,-21-1 0,0 1 0,-1 21 15,-20 0-15,21-21 0,-21 21 16,-1 0-16,1 0 0,0 0 16,-1 21-16,1 0 0,0 1 0,-1-1 15,1 0-15,21 0 0,-22 21 0,22-20 16,0 20-16,0 0 0,0-21 0,21 22 16,-21-22-16,21 21 0,0-21 15,0 1-15,0-1 0,21 0 0,0 0 16,0-21-16,0 0 0,22 0 0,-22 0 15,21 0-15,-21 0 0,22 0 0,-1 0 16,0-21-16,1 0 0,-1 0 16,-21-1-16,21-20 0,1 21 0,-22-21 15,21 20-15,-21-20 0,1 0 16,-1 21-16,-21-22 0,0 22 0,0-21 16,0 21-16,0-1 0,0 1 0,-21 21 31,-1 21-31,1 1 0,0-1 15,21 0-15,0 21 0,-21-21 16,21 22-16,0-22 0,0 0 0,0 21 16,0-20-16,0-1 0,21 0 0,0 0 15,0 0-15,1 0 0,-1-21 16,21 0-16,-21 0 0,22 0 0,-1 0 16,0 0-16,1 0 0,-1 0 15,0 0-15,1-21 0,-1 0 0,0 0 16,-21 0-16,22-22 0,-1 22 0,-21 0 15,0-21-15,1 21 0,-1-22 0,-21 22 16,0-21-16,0 21 0,0-1 0,0 1 16,0 0-16,-21 21 15,-1 0 1,22 21-16,0 0 0,-21 1 0,21-1 16,-21 0-16,21 21 0,-21-21 0,21 22 15,0-22-15,0 21 0,0-21 0,0 1 16,0 20-16,0-21 0,0 0 15,0 0-15,0 1 0,0-1 16,0-42 15,0-1-31,0 1 0,0 0 16,0 0-16,0 0 0,21-22 0,-21 22 16,21-21-16,0 21 0,1-22 0,-1 1 15,0 21-15,0-21 0,21 20 0,-20 1 16,-1 0-16,0 0 0,0 0 15,0 21-15,0 0 0,1 0 0,-1 0 16,0 21-16,0 0 0,0 0 0,-21 0 16,0 1-16,21-1 0,-21 0 15,0 0-15,0 21 0,0-20 0,0-1 16,0 21-16,0-21 0,0 0 0,0 1 16,0-1-16,-21-21 0,21 21 15,-21-21-15,21-21 31,0 0-31,21-1 0,-21 1 16,21 0-16,1 0 0,20-21 0,-21 20 16,0-20-16,0 21 0,22 0 0,-22-22 15,0 22-15,0 0 16,0 0-16,22 0 0,-22 0 0,0 21 16,0 0-16,0 0 0,1 21 15,-22 0-15,0 0 16,0 0-16,0 0 0,0 1 0,0 20 15,0-21-15,0 0 0,0 0 0,0 22 16,-22-22-16,22 0 0,0 0 0,0 0 16,-21 1-16,21-1 0,0 0 15,0 0-15,0-42 32</inkml:trace>
  <inkml:trace contextRef="#ctx0" brushRef="#br0" timeOffset="37427.56">11896 7832 0,'0'0'16,"21"-21"-16,-21-1 0,21 1 0,0 21 0,-21-21 15,0 0-15,21 21 0,-21-21 16,21 0-16,1-1 0,-22 1 16,-22 21-1,1 0-15,0 0 0,0 21 16,-21 1-16,20-22 0,1 21 0,0 0 15,0 0-15,21 0 0,-21 0 0,21 1 16,-21-1-16,21 21 16,0-21-16,0 0 0,0 1 0,0-1 15,0 0-15,0 0 0,0 0 0,21 0 16,0 1-16,0-1 0,0-21 16,0 0-16,1 0 0,-1 0 15,0 0-15,0 0 0,0 0 16,0-21-16,1 21 0,-1-22 15,0 1-15,0 0 0,0 0 0,0 0 16,1 0-16</inkml:trace>
  <inkml:trace contextRef="#ctx0" brushRef="#br0" timeOffset="37800.35">12319 7747 0,'0'-21'15,"0"0"1,21 21-16,0 0 15,0 0-15,1 0 16,-1 0-16,0 0 0,0 21 16,0 0-16,0 0 0,1 0 15,-1 1-15,-21-1 0,0 0 0,21 21 16,-21-21-16,0 1 0,0-1 0,0 0 16,0 0-16,0 0 0,0 0 0,0 1 15,-21-22-15,21 21 16,-21-21-16,21-21 15,0-1 1,0 1-16,0 0 0,0 0 0,0 0 16,0 0-16,21-1 0,-21 1 0,21-21 15,0 21-15,0-22 0,0 22 0,1-21 16,-22 21-16,21-22 0,0 22 0,0 0 16,0 0-16,-21 0 0,0 0 15,21 21-15,1 0 0,-1 0 16,-21 21-16,0 0 15,0 0-15,21 0 0,-21 22 16</inkml:trace>
  <inkml:trace contextRef="#ctx0" brushRef="#br0" timeOffset="38252.08">13102 7980 0,'0'0'0,"21"-21"0,0 0 16,-21-1-16,0 1 15,22 21-15,-1-21 0,-21 0 0,0-21 16,0 20-16,0 1 0,0 0 0,0 0 16,0 0-16,0 0 15,-21 21-15,21 21 16,-22 0-16,1-21 0,0 21 16,0 0-16,21 0 0,-21 22 15,0-22-15,21 0 0,-22 0 0,22 22 16,0-22-16,0 0 0,0 0 0,0 0 15,0 0-15,0 1 0,0-1 16,22-21-16,-1 0 16,0 0-16,0-21 0,0 21 15,0-22-15,1 1 0,-1 21 16,0-21-16,0 0 0,0 0 0,0-22 16,1 22-16,-1 0 0,0 0 0,0 0 15,0 0-15,0-1 0,-21 1 0,0 0 16,22 21-16,-22 21 31,0 0-31,0 1 16,0-1-16,0 21 0,21-21 0,-21 0 15,21 1-15,0 20 0,0-21 0,0 0 16,-21 0-16,22 22 0,-1-22 0,0 0 16,-21 0-16,0 0 0,21 1 15</inkml:trace>
  <inkml:trace contextRef="#ctx0" brushRef="#br0" timeOffset="39075.04">11853 11070 0,'0'0'16,"-21"0"-16,-21 0 0,21-21 0,-1 21 0,1 0 16,0 0-16,0-21 0,42 21 31,0 0-31,22 0 15,-1 0-15,0 0 0,43 0 16,-22 0-16,22 0 0,0 0 0,-1 0 16,1 0-16,21 0 0,0 0 0,0 0 15,21 0-15,0 0 0,0 0 0,0 0 16,0 0-16,0 0 0,-22 0 0,22 0 16,-21 0-16,-21 0 0,21 0 0,-22 0 15,-20 0-15,21 0 0,-22 0 16,-21 0-16,22 0 0,-43 0 0,21-21 15,-20 0-15,-1 21 0,-21-22 0,0 1 16,-21 0-16,-1 21 16,1-21-16,-21 0 0,21 21 15,-22 0-15,1-21 0,0 21 0,-1 0 16,1-22-16,0 22 0,21 0 0,-1 0 16,1 0-16,21-21 0,21 21 31,1 0-31,-1 0 0,0 0 0,21 0 15,1 0-15,-22 0 0,21 0 0,0 0 16,1 0-16,-1 21 0,-21 1 0,22-1 16,-22-21-16,0 42 0,0-21 0,0 0 15,-21 1-15,0 20 0,0-21 0,0 21 16,0 1-16,-21-22 0,0 21 16,0-21-16,0 22 0,-22-1 15,1-21-15,0 22 0,-1-1 0,1-21 16,21 21-16,-22-20 0,1 20 0,0-21 15,21 0-15,-22 0 0,22-21 0,0 22 16,21-44 0,21 22-16</inkml:trace>
  <inkml:trace contextRef="#ctx0" brushRef="#br0" timeOffset="39584.33">16362 9292 0,'0'0'0,"0"-21"0,21 0 16,0-43-1,-21 43-15,0 42 16,0 1-16,0-1 0,0 21 16,0-21-16,0 22 0,0 20 15,0-21-15,-21 1 0,21 20 16,-21-20-16,21-1 0,0 21 0,0-20 16,-21-1-16,-1 0 0,22 1 0,-21-1 15,21-21-15,0 22 0,-21-22 0,21 0 16,0 0-16,-21 0 0,21 0 0,0 1 15,0-1-15,0-42 32,0-1-32,0 1 15,0 0-15</inkml:trace>
  <inkml:trace contextRef="#ctx0" brushRef="#br0" timeOffset="40072.06">15981 9631 0,'-21'-42'0,"-22"-85"16,43 63-1,0 22-15,0 21 0,43-1 16,-22-20-16,0 21 0,21 0 0,1 21 16,-1-21-16,21 21 0,-20 0 0,20 0 15,1 0-15,-1 21 0,1 0 0,-1 0 16,-20 21-16,-1-20 0,0-1 0,1 21 16,-22 0-16,-21-20 0,0 20 15,0 0-15,0-21 0,0 22 0,-21-22 16,-1 21-16,-20-21 0,0 1 0,-1-1 15,1 21-15,0-42 0,-1 21 0,1 0 16,0 1-16,-1-22 0,1 0 0,21 21 16,0-21-16,0 0 0,-1 0 15,22-21-15,0-1 16,22 22-16,-1-21 0,21 0 16,-21 0-16,22 0 0,20 0 0,-21-1 15,1 1-15,-1 21 0,22 0 0,-22 0 16,0 0-16,1 0 0,20 0 0,-21 21 15,1 1-15,-22-1 0,21 21 0,1-21 16,-22 0-16,0 22 0,0-22 0,-21 0 16,0 21-16,0-20 0,0-1 15,-21 0-15,0 21 0,-22-21 16,1 1-16,0-1 0,-1 0 0,1-21 16,-21 21-16,20 0 0,-20-21 0,20 0 15,-20 21-15,21-21 0,-1 0 0,22 0 16,-21 0-16,21 0 0,21-21 15,0 0 1,0 0-16,21 21 0,0-21 0,0 0 16,21-1-16,-20 1 0</inkml:trace>
  <inkml:trace contextRef="#ctx0" brushRef="#br0" timeOffset="40551.99">17653 9673 0,'0'0'0,"21"-42"16,-21 21-16,0 0 0,-21 21 0,0 0 0,0 0 15,-1 0-15,1 0 0,-21 0 0,21 21 16,0 0-16,-1 0 0,1 21 16,0-20-16,0 20 0,0-21 0,0 21 15,-1-20-15,22 20 0,-21-21 0,21 21 16,0-20-16,0-1 0,0 0 0,0 0 15,0 0-15,0 0 0,0 1 0,21-22 16,1 21-16,-1-21 0,0 0 16,0 0-16,0 0 0,0 0 15,1 0-15,-1 0 0,0-21 16,0-1-16,0 22 0,0-21 0,1 0 16,-1 0-16,0 0 0,0 0 0,-21-22 15,21 22-15,-21-21 0,21 21 0,-21-22 16,22 22-16,-22 0 0,0 0 0,0 0 15,0-1-15,0 44 16,0-1-16,0 0 16,0 0-16,0 0 0,0 0 15,0 22-15,21-22 0,-21 0 0,0 0 16,0 0-16,0 1 0,21-1 0,-21 0 16,21-21-16,-21 21 0,0 0 15,21-21-15,0 0 0,1 21 0,-1-21 16,0 0-16,0 0 0,21 0 15,-20 0-15,-1 0 0,21-21 0,-21 21 16,22-21-16</inkml:trace>
  <inkml:trace contextRef="#ctx0" brushRef="#br0" timeOffset="41316.55">18457 9716 0,'21'-127'16,"-42"254"-16,42-276 0,-21 107 15,0 21-15,0 0 0,-21 21 16,0 0-16,0 0 0,0 0 15,0 21-15,-22 21 0,22-21 16,0 1-16,21 20 0,-21 0 16,0 1-16,-1-22 0,22 21 0,0 0 15,0-20-15,0 20 0,0-21 0,0 21 16,0-20-16,0-1 0,0 0 0,22 0 16,-1 0-16,0-21 0,0 21 0,0-21 15,0 0-15,22 0 0,-22 0 0,21 0 16,1 0-16,-1 0 0,-21 0 0,21 0 15,1-21-15,-1 21 0,0-21 16,1 0-16,-22-21 0,0 20 0,21 1 16,-20-21-16,-1 0 0,0-22 0,0 22 15,-21-22-15,21 22 0,-21-22 16,21 22-16,-21-21 0,22 20 0,-22 1 16,0 21-16,0-22 0,0 22 0,0 42 31,0 1-31,0-1 15,-22 21-15,22-21 0,-21 22 0,21-1 16,-21 0-16,0 22 0,21-22 0,-21 0 16,21 1-16,0-1 0,-21 0 0,21 1 15,-22-1-15,22-21 0,0 22 16,0-22-16,0 0 0,0 0 0,0 0 16,22-21 15,-1 0-31,0-21 0,-21 0 0,21 0 15,0 21-15,0-21 0,1-1 0,20 1 16,-21 0-16,0-21 0,22 21 0,-22-1 16,0 1-16,21 0 0,-21 0 0,1 21 15,-1-21-15,0 21 0,-42 0 32,0 0-17,-1 21-15,-20-21 0,21 21 0,-21-21 16,20 21-16,-20-21 0,21 21 15,0-21-15,0 22 0,-1-1 0,1-21 16,0 21-16,21 0 0,0 0 16,0 0-16,0 1 0,0-1 15,0 0-15,21-21 0,0 21 16,1 0-16,-1-21 0,0 21 0,0-21 16,0 0-16,0 22 0,1-22 0,-1 0 15,0 21-15,0-21 0,0 0 0,0 0 16,1 0-16,-22 21 0,21-21 15,-21 21 1,0 0-16</inkml:trace>
  <inkml:trace contextRef="#ctx0" brushRef="#br0" timeOffset="44479.56">15684 11536 0,'0'0'0,"22"-42"0,-22 20 0,21 1 15,-21-21-15,21 21 0,-21 0 0,0-1 16,0 44 15,0-1-31,0 0 0,0 21 0,0-21 16,0 22-16,0-1 0,0 0 0,0 1 16,0-1-16,0 0 0,0 1 0,0 20 15,0-20-15,0-1 0,0 0 0,0 22 16,0-22-16,0 0 0,0 1 15,0-1-15,0-21 0,0 22 0,-21-22 16,21 0-16,0 0 0,0 0 0,-21 0 16,21 1-16,0-44 78,0 1 219,21 21-63,0 0-218,0 0-16,0-21 0,0 21 15,-21-21-15,22 21 16,-1-21-16,0 0 0,0 21 0,0-22 16,22 1-16,-22 0 0,0 0 0,0-21 15,0 20-15,0 1 0,1 0 0,-1-21 16,0 21-16,0-22 0,-21 1 0,0 21 15,0-22-15,0 22 0,0-21 0,0 21 16,0 0-16,0-22 0,0 22 16,0 0-16,0-21 0,0 20 0,0 1 15,-21 0-15,0 0 0,21 0 0,-21 0 16,21-1-16,-22 22 0,1 0 16,0 0-16,21 22 15,0-1-15,-21 0 0,21 0 16,-21 0-16,21 0 0,0 1 0,0 20 15,0-21-15,-21 21 0,21 1 16,-22-22-16,1 21 0,21 1 0,-21-1 16,21 0-16,-21 22 0,0-22 0,21 22 15,-21-22-15,-1 21 0,22-20 0,-21 20 16,0 1-16,21-1 0,-21 1 0,0-1 16,21 1-16,-21 20 0,21-20 15,-22 21-15,22-1 0,0-20 0,-21-1 16,21 22-16,-21-22 0,21 1 0,0 21 15,-21-22-15,21 1 0,0-1 0,0 1 16,0-22-16,0 21 0,0-20 16,0-1-16,0 0 0,0-20 0,21 20 15,0-21-15,0 0 0,1 0 0,-1-21 16,21 0-16,0 0 16,-20-21-16,-1 21 0,21-21 0,-21-21 15,22 21-15,-22-22 0,0 22 16,21-21-16,-21-1 0,22 1 0,-22 0 15,0-22-15,-21 22 0,0 0 0,0-22 16,0 22-16,0-22 0,0 22 0,0 0 16,-21-1-16,0 1 0,0 0 0,-22-1 15,22 22-15,-21 0 0,-1 0 16,1 0-16,21-1 0,-21 22 0,20 0 16,-20-21-16,21 21 0,0-21 0,0 21 15,21-21 1,0 0-16,0 0 15,0-1-15,21 1 0,0 0 16,0 21-16,0-42 0,22 21 0,-22-1 16,21 1-16,0-21 0,1 21 0,-1-22 15,22 22-15,-22-21 0,21 0 0,1-1 16,-1 1-16,1 0 0,-1-1 0,1-20 16,-22 20-16,1 1 15,-22 21-15,0-21 0,0 20 0,-21 1 0,0 0 16,0 0-16,0 0 0,-21 21 15,0 0-15,0 0 16,-1 0-16,1 0 0,0 0 0,21 21 16,-21 0-16,21 0 15,0 0-15,0 1 16,21-1-16,-21 0 0,21-21 16,0 21-16,1-21 0,-1 21 0,0-21 15,0 21-15,0-21 0,0 22 16,1-22-16,-22 21 0,21-21 15,0 0-15,-21 21 16,21-21 0,0 0-1,0 0 1,1 0-16,-1 0 16,0 0-16,0-21 0,0 21 0,0-21 15,22 21-15,-22-22 0,21 22 0,1-21 16,-22 0-16,21 0 0,0 0 0,-20 0 15,20-1-15,-21 1 0,0 0 16,0 21-16,1-21 0,-22 0 0,0 0 16,0 42 15,0 0-15,-22 0-16,1-21 0,21 21 0,0 0 15,0 1-15,0-1 0,0 0 16,0 0-16,0 0 0,0 0 0,0 1 15,0-1-15,21 0 16,1-21-16,-1 0 0,0 0 16,0 0-16,21 0 0,-20 0 0,-1 0 15,0 0-15,0 0 0,0 0 0,0-21 16,1 21-16,-1-21 0,0-1 16,-21 1-16,0 0 0,0 0 15,0 0-15,0 0 0,0-22 0,0 22 16,0 0-16,-21 0 0,0 0 15,-1-1-15,1 22 0,0-21 0,0 21 16,0 0-16,21-21 0,-21 21 0,-1 0 16,22-21 15,22 21-31,-1 0 16,0 0-16,0-21 0,0 21 0,0-21 15,22 21-15,-22 0 0,0 0 0,0 0 16,0 0-16,22 0 0,-22 0 0,0 0 15,0 0-15,0 0 0,1 21 16,-1-21-16,0 21 0,0 0 0,0 0 16,-21 0-16,0 1 0,21-1 15,-21 0-15,0 0 0,22 0 0,-22 0 16,0 22-16,0-22 0,0 0 0,0 0 16,0 0-16,0 1 0,0-1 15,0 0 1,0-42 15,0 0-15,0-1-16,0 1 0,0 0 15,0 0-15,0-21 0,0 20 0,21-20 16,0 0-16,0-1 0,0 22 0,22-21 16,-22 0-16,21 20 0,-21-20 15,22 21-15,-1 0 0,-21 0 16,21 21-16,-20 0 0,20 0 0,-21 0 15,0 0-15,0 21 0,1-21 0,-1 21 16,0 0-16,-21 0 0,0 22 0,21-22 16,-21 0-16,0 21 0,0-21 0,21 22 15,-21-22-15,0 0 0,0 0 0,0 0 16,21 1-16,-21-1 0,22 0 0,-1 0 16,0 0-16,0-21 15,0 0-15,0 0 0,1 0 0,-1 0 16,0 0-16,0 0 0,21 0 0,-20 0 15,-1-21-15,0 0 0,0 21 16,21-21-16,-20 0 0,-1-1 0,0-20 16,0 21-16,0-21 0,0-1 0,-21 1 15,22 0-15,-1-1 0,-21 1 0,0 0 16,0-1-16,21 1 0,-21-22 16,0 43-16,0-21 0,0 0 0,0 20 15,0 1-15,0 0 0,0 42 16,0 0-1,0 22-15,-21-22 0,0 21 16,21-21-16,-22 22 0,1-1 0,21-21 16,-21 22-16,21-1 0,0 0 15,-21-21-15,21 22 0,-21-1 16,21-21-16,0 22 0,0-22 0,0 21 16,0-21-16,0 0 0,0 1 0,0-1 15,0 0-15,0 0 0,0 0 0,0 0 16,21-21-16,0 0 0,0 22 0,0-22 15,1 0-15,-1 0 0,0 0 16,0 0-16,0 0 16,0 0-16,-21-22 0,0 1 0,22 0 15,-22 0-15,0 0 16,0-22-16,0 22 0,0 0 0</inkml:trace>
  <inkml:trace contextRef="#ctx0" brushRef="#br0" timeOffset="44739.96">18923 11832 0,'0'0'0,"-21"0"0,42-21 31,21 21-31,-21 0 0,22-21 16,-22 21-16,21-21 0,1 21 0,-1 0 15,0-21-15,1-1 0,-1 22 16,0 0-16,1-21 0,-1 21 0,0 0 15,1 0-15,-1-21 0,-21 21 16,21 0-16,-20 0 0,-1-21 0,0 21 16,0 0-16,0 0 0,0-21 0,-21 0 31,0-1-31,0 1 16</inkml:trace>
  <inkml:trace contextRef="#ctx0" brushRef="#br0" timeOffset="53771.77">10033 8678 0,'0'0'0,"-21"0"0,0 0 16,-1 0-1,1 0-15,0 0 0,0 0 16,0 0-16,0 0 0,-1 0 16,1 0-16,0 0 0,0 0 15,0 0-15,0 0 31,42-21 16,0 21-47,0 0 0,0 0 16,0-21-16,22 21 16,-1 0-16,0 0 0,1-21 0,-1 21 15,22-21-15,-1 21 0,1 0 0,-1-21 16,1 21-16,-1 0 0,22-22 0,-22 1 15,22 21-15,0 0 0,20 0 0,-20-21 16,21 21-16,-21 0 0,20-21 0,1 21 16,0 0-16,0 0 0,21-21 0,-21 21 15,0 0-15,21 0 0,-22 0 16,1 0-16,0 0 0,-21 0 0,21 0 16,-22 0-16,1 0 0,-22 0 0,1 0 15,-1 0-15,-20 0 0,-1 0 0,-21 0 16,22 0-16,-22 0 0,0 0 0,0 0 15,-21-21-15,21 21 16,-21-22 0,-21 22-1,0 0 1,-21 0-16,20 0 0,1 0 16,0 0-16,-21 0 0,21 0 0,-22 0 15,22 0-15,-21 0 0,-1 0 0,1 0 16,21 0-16</inkml:trace>
  <inkml:trace contextRef="#ctx0" brushRef="#br0" timeOffset="54447.78">10287 8784 0,'0'0'0,"-42"21"16,20-21-16,22 22 15,-21-22 1,42 0 31,1 0-47,-1 0 16,0 0-16,0 0 15,0 0-15,0 0 0,1 0 0,-1-22 16,0 22-16,0-21 0,21 21 0,1 0 15,-1-21-15,0 21 0,1-21 16,20 21-16,1 0 0,20-21 0,1 21 16,0-21-16,-1 21 0,22 0 0,-21-22 15,21 22-15,0 0 0,-1 0 16,1-21-16,-21 21 0,21 0 0,0 0 16,-1 0-16,-20 0 0,21-21 0,-21 21 15,-1 0-15,-20 0 0,20 0 0,-20 0 16,-1-21-16,1 21 0,-1 0 0,1 0 15,-22-21-15,1 21 0,-1 0 0,-21 0 16,21-21-16,-20 21 0,-1 0 0,0 0 16,-21-22 15,-21 22 16,0 0-32</inkml:trace>
  <inkml:trace contextRef="#ctx0" brushRef="#br0" timeOffset="55431.82">10414 2900 0,'0'0'16,"-21"21"-16,0-21 0,-22 0 0,22 0 0,0 0 15,0 0-15,0 0 0,-1 0 16,44 0 31,-1 0-47,0 0 15,0 0-15,0 0 0,22-21 16,-1 21-16,0 0 0,1 0 0,20-21 16,1 21-16,-1 0 0,22 0 0,-1-21 15,1 21-15,21 0 0,-21 0 0,20-22 16,1 22-16,-21-21 0,21 21 16,21 0-16,-21-21 0,21 21 0,0 0 15,-22 0-15,1-21 0,21 21 0,-21 0 16,0 0-16,0 0 0,0-21 0,-1 21 15,1 0-15,-21 0 0,0 0 16,-1 0-16,-20 0 0,-1 0 0,-20 0 16,-1 0-16,0 0 0,-21 0 15,1 0-15,-1 0 0,0 0 0,-42 0 47,0 0-47,-1 0 16,1 0-16,-21 0 0,21 0 15,-22 0-15,1 0 0,0 0 0,-22 0 16,22 21-16,-22-21 0</inkml:trace>
  <inkml:trace contextRef="#ctx0" brushRef="#br0" timeOffset="55671.68">10202 3344 0,'0'0'16,"-21"0"-16,42 0 16,22 0-16,-22 0 0,21 0 15,0 0-15,1-21 0,-1 21 16,0 0-16,1 0 0,-1 0 0,0 0 15,-20 0-15,-1 0 0,0 0 16</inkml:trace>
  <inkml:trace contextRef="#ctx0" brushRef="#br0" timeOffset="60043.16">10499 3366 0,'-22'0'15,"22"-22"1,0 1-1,-21 21-15,0 0 32,21-21-32,21 21 62,0 0-46,1 0-16,-1 0 0,21 0 0,0 0 15,1 0-15,-1 0 0,22-21 16,20 21-16,-20 0 0,20 0 16,22 0-16,-21 0 0,0-21 0,20 21 15,-20 0-15,21 0 0,0 0 0,0 0 16,-1 0-16,1 0 0,0-21 16,0 21-16,0 0 0,-22 0 0,1 0 15,21 0-15,-21 0 0,-22 0 0,22 0 16,-1 0-16,-20 0 0,-1 0 15,1 0-15,-22 0 0,1 0 0,-1 0 16,0 0-16,1 0 0,-22 0 0,0 0 16,0 0-16,0 0 0,-42 0 93</inkml:trace>
  <inkml:trace contextRef="#ctx0" brushRef="#br0" timeOffset="61212.07">19008 4191 0,'0'0'0,"0"-21"0,0 0 31,-22 21 0,1 0-15,21 21-16,0 0 0,0 0 15,0 0-15,0 1 0,-21-1 16,21 0-16,0 21 0,-21-21 0,21 22 16,0-1-16,0 0 0,0 1 0,0-1 15,0 0-15,-21 22 0,21-1 16,0-20-16,0 20 0,0 1 0,0-1 15,-21 1-15,21-1 0,0-20 0,0 20 16,0 1-16,0-22 0,0 21 0,0 1 16,0-1-16,0 1 0,0-1 15,0 1-15,0-1 0,0 1 0,-22-1 16,22 1-16,-21-1 0,21-20 0,-21 20 16,21 1-16,0-1 0,-21 22 15,0-22-15,21 1 0,-21-1 0,-1 1 16,1-1-16,0 1 0,21-1 0,-21 1 15,0-1-15,0 1 0,-1-1 16,1 22-16,0-21 0,21-1 0,-21 1 16,0-1-16,0 1 0,21-1 0,0 1 15,-22-1-15,22 1 0,-21-1 0,21 1 16,0-22-16,0 21 0,0 1 0,0-22 16,0 1-16,0-1 0,0 0 0,0 1 15,0-22-15,0 0 0,0 0 0,21-21 16,1 0-1,-22-21-15,21 0 16,0 0-16,-21-1 0,21 1 16,-21 0-16,0-21 0,21-1 0,0 1 15,-21 0-15,22-1 0</inkml:trace>
  <inkml:trace contextRef="#ctx0" brushRef="#br0" timeOffset="62175.89">18775 4255 0,'0'0'16,"0"-43"0,0 22-16,0 0 0,0 0 15,0 0-15,0-1 0,0 1 16,0 0-16,0 42 47,0 0-47,0 1 15,-21 20-15,21-21 0,-22 0 16,22 0-16,0 22 0,-21-22 0,0 21 16,0-21-16,21 22 0,-21-1 0,21 0 15,0 1-15,-21-1 0,21 22 16,-22-1-16,22 1 0,0-1 0,0 1 16,-21 20-16,21 1 0,-21-22 0,21 22 15,0-21-15,0 20 0,0-20 0,0 20 16,0-20-16,0 21 0,0-22 15,0 22-15,0-22 0,0 1 16,0-1-16,0 1 0,0 20 0,0-20 0,0-1 16,-21 22-16,0-21 0,21-1 15,-21 22-15,-1-22 0,1 22 0,0-22 16,0 1-16,0-1 0,0 1 16,-1 21-16,1-22 0,0 1 0,0 20 15,0-20-15,0-1 0,21 1 0,-22-1 16,1 1-16,21-1 0,-21-20 0,21 20 15,-21 1-15,21-22 0,0 21 0,0-20 16,0 20-16,0-20 0,0-1 0,0 0 16,0 1-16,0-1 0,0 0 0,0 1 15,0-22-15,0 21 0,0-21 0,0 0 16,21-21-16,-21 22 0,0-1 16,21-21-16,0 0 31,1 0-16,-22-21-15,0-1 0,0 1 16,21 21 0,-21-21-1,-21 21 48,-1-21-48,1 21-15,0-21 16</inkml:trace>
  <inkml:trace contextRef="#ctx0" brushRef="#br0" timeOffset="62687.6">17674 8001 0,'0'0'15,"0"-21"-15,-42-64 16,21 64-16,-1 21 0,22-21 16,-21 0-16,21 0 0,0-1 0,-21 1 15,21 42 32,21 1-47,0-22 16,-21 21-16,22 0 0,-1 0 0,0 0 15,0 0-15,-21 1 0,21 20 0,0-21 16,1 0-16,-1 22 0,0-1 0,0-21 16,0 21-16,0-20 0,1 20 0,-1 0 15,0-21-15,0 22 0,0-1 0,0-21 16,1 22-16,-22-1 0,21-21 0,0 0 16,0 22-16,0-22 0,0 21 15,1-21-15,-22 0 0,21 1 0,0 20 16,0-21-16,0 0 0,0 0 15,1 1-15,-22-1 0,21-21 16,-21 21-16,21-21 0,0 0 16,-21-21 15,0 0-31,0-1 16,0 1-16,0 0 0,0 0 15,21 0-15,-21 0 0,0-1 16,21 1-16,-21 0 0,22 0 0,-22-21 15,21 20-15,0-20 0,0 21 16,-21-21-16,21 20 0,22-20 0,-22 0 16</inkml:trace>
  <inkml:trace contextRef="#ctx0" brushRef="#br0" timeOffset="63039.39">19050 7768 0,'0'0'0,"42"-21"0,43-42 15,-64 41-15,0 1 0,22 21 16,-22-21-16,0 21 0,-21-21 16,21 21-16,-21 21 31,-21 0-31,0 0 0,0 1 0,-1-1 16,-20 0-16,21 21 0,0-21 0,0 22 15,-22-1-15,22 0 0,-21 1 0,21-1 16,-22 0-16,1 1 0,0-1 0,-1 0 15,1 1-15,0-1 0,-1 0 0,1 1 16,0-1-16,-1 0 0,1-20 0,21 20 16,-22-21-16,22 21 0,0-20 0,0-1 15,0 0-15,21 0 0,0 0 0,-21-21 16,21 21-16,0-42 47,0-21-47,0 21 0,0-22 0,0 22 15,0-42-15,0 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2:41:50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1355 0,'0'-21'31,"0"-1"-15,0 1-1,-21 21 48,0 0-48</inkml:trace>
  <inkml:trace contextRef="#ctx0" brushRef="#br0" timeOffset="224.35">2476 1249 0,'-21'0'79,"0"0"-64</inkml:trace>
  <inkml:trace contextRef="#ctx0" brushRef="#br0" timeOffset="5332.56">2603 1461 0,'0'0'0,"0"-22"0,0 1 0,0 0 16,0 0-16,0 0 0,0 0 16,0-1-16,0 1 15,0 0-15,0 42 47,0 0-47,0 1 0,0-1 16,22 0-16,-22 0 0,0 21 0,21 1 15,-21-1-15,0 22 0,0-22 16,0 21-16,0 22 0,0-21 0,21-1 16,-21 22-16,0-22 0,0 22 0,0 0 15,0-1-15,0 1 0,0 0 16,-21 20-16,21-20 0,-21 0 0,-1 21 16,1-22-16,21 1 0,-21 21 0,0 0 15,0-1-15,21-20 16,0 21-16,-21 0 0,21 0 0,-22-1 0,22 1 15,0 0-15,-21 0 0,21 0 0,-21 21 16,21 0-16,0-21 16,-21 21-16,21 0 0,0 0 0,0 0 15,0 0-15,-21 0 0,21 0 0,0 0 16,-21 0-16,21 0 0,0-22 16,0 22-16,0-21 0,0 21 0,0-21 15,0 0-15,0 0 0,0 0 0,0-1 16,0 1-16,-22-21 0,22 0 0,0-1 15,0 1-15,0-22 0,0 1 16,0-1-16,0-20 0,0-1 0,0-21 16,0 0-16,0-42 15,22 0 1,-22-21-16,0-1 0,0-20 0,0-1 16,0 1-16,21-22 0,-21 1 0,21-22 15,-21 0-15</inkml:trace>
  <inkml:trace contextRef="#ctx0" brushRef="#br0" timeOffset="6440.01">2455 1249 0,'21'0'16,"1"0"0,-1 0-16,0 0 0,0 0 15,0 0-15,0 0 0,1 0 16,-1 0-16,0 0 0,0 21 16,0-21-16,22 0 0,-22 0 0,21 21 15,0-21-15,1 0 0,-1 21 16,0-21-16,1 22 0,-1-22 0,22 21 15,-1-21-15,1 21 0,20-21 0,1 21 16,0-21-16,20 21 0,1-21 16,0 21-16,0-21 0,21 0 0,0 22 15,0-22-15,42 0 0,-21 21 0,22 0 16,-1-21-16,0 0 0,22 21 0,-1-21 16,22 0-16,-21 21 0,20-21 15,1 21-15,0-21 0,-1 22 16,1-1-16,0-21 0,-1 21 0,22 0 15,-21-21-15,21 21 0,-1 0 0,-20 1 16,21-22-16,-21 21 0,-1 0 16,22 0-16,-21-21 0,-22 21 0,1 0 15,-1-21-15,-20 22 0,-1-1 0,-21-21 16,0 21-16,0-21 0,-21 0 16,-21 21-16,0 0 0,0-21 0,-21 0 15,-1 0-15,1 0 0,-22 21 0,-20-21 16,-1 0-16,-21 0 0,0 0 0,1 0 15,-44 0 17,1 0-32,0 0 15,0 0-15,0 22 0,21-1 16,-21-21-16,21 21 0,-22 0 0,1 0 16,0 0-16,21 1 0,-21 20 15,0-21-15,0 21 0,21-20 0,-22 20 16,1 0-16,21 1 0,-21 20 0,0-21 15,0 22-15,21-1 0,-21-20 0,-1 20 16,1 1-16,21-1 0,-21 22 16,21-22-16,-21 22 0,21 0 15,0-1-15,-21 1 0,21 0 0,-21 21 16,21-22-16,0 22 0,0 0 0,-22 0 16,22 0-16,-21-1 0,0 1 0,21 21 15,0-21-15,-21 0 0,0 21 16,0-21-16,21 21 0,-22-21 0,22 21 15,-21-22-15,0 1 0,21 21 0,0-21 16,-21 0-16,0 0 0,0 0 0,21-1 16,-22-20-16,1 21 0,21 0 0,-21-22 15,0 1-15,0 0 0,0-1 0,21 1 16,-22 0-16,1-22 16</inkml:trace>
  <inkml:trace contextRef="#ctx0" brushRef="#br0" timeOffset="6864.76">10816 7345 0,'0'42'0,"0"-21"16,-21 1-16,21-1 0,-21 0 0,0-21 15,21 21-15,0 0 0,-22 0 0,1-21 16,0 0-16,0 0 0,0 0 16,0 0-16,-1 0 0,1 0 0,0 0 15,0 0-15,-21 0 0,20 0 0,-20-21 16,21 21-16,-21-21 0,-1 21 0,1 0 16,-22-21-16,22 21 0,-21-21 15,-1 0-15,-21 21 0,22-22 0,-22 22 16,22-21-16,-22 21 0,-21 0 15,22-21-15,-22 21 0,-21 0 0,21 0 16,-21 0-16,0 0 0,-21 0 0,0 0 16,-1 0-16,1 0 0,0 0 0,-21 0 15,-1 0-15,22 0 0,-21 0 16,0 21-16,-1-21 0,1 21 0,-22-21 16,22 22-16,-21-1 0,-1-21 0,-21 21 15,22-21-15,-22 21 0,1 0 0,-1 0 16,0-21-16,-21 22 0,22-1 0,20-21 15,-20 21-15,20 0 0,1-21 16,20 0-16,1 0 0,21 0 0,21 0 16,0 0-16,21 0 0,0 0 15,21 0-15,1 0 0,20-21 16,22 0-16,0 21 0,-1-21 0,22 21 16,0-22-16,21 1 0,0 0 15,0 0-15,0 0 0,0 0 16,0-1-16,42 1 0,-21-21 0,1 0 15,20-1-15</inkml:trace>
  <inkml:trace contextRef="#ctx0" brushRef="#br0" timeOffset="7576.33">3154 3344 0,'0'0'0,"0"-21"0,0 0 0,0 0 15,0-21-15,0 20 0,0 1 16,0-21-16,0 21 0,0 0 16,0-1-16,0 1 15,0 42 1,0 1 0,0-1-16,0 21 0,0-21 0,0 22 15,0-1-15,0 21 0,0-20 0,0-1 16,0 0-16,-21 22 0,21-22 15,0 1-15,0-22 0,0 21 0,0 0 16,0-20-16,0-1 0,21 0 0,0 0 16,0-21-16,0 0 0,0 0 15,1 0-15,-1 0 0,0 0 0,0-21 16,0 0-16,0 0 0,22-1 0,-22 1 16,0 0-16,0-21 0,0-1 15,-21 1-15,22 0 0,-22-1 16,21 1-16,-21 0 0,0-1 0,0 1 15,0 0-15,0 21 0,0-1 0,0 1 16,0 0-16,0 42 31,0 0-15,0 1-16,0-1 16,0 0-16,21 0 0,0-21 0</inkml:trace>
  <inkml:trace contextRef="#ctx0" brushRef="#br0" timeOffset="7908.31">3958 3217 0,'-21'0'16,"0"0"-16,0 0 0,21 22 15,-22-1-15,22 21 0,-21-21 16,21 22-16,0-1 0,0 0 15,0 1-15,0-1 0,0 21 0,0-20 16,0-1-16,0 22 0,-21-22 16,21 21-16,0-20 0,-21 20 0,21 1 0,-21-1 15,21-20-15,0 20 16,-21-21-16,-1 22 0,22-22 0,-21 1 16,21-22-16,0 21 0,0-21 0,-21 22 15,21-22-15,-21 0 0,21 0 16,0-42 15,0 0-31,0 0 0,21-1 0,-21-20 16,21 0-16,-21-1 0,0 1 0,0 0 15</inkml:trace>
  <inkml:trace contextRef="#ctx0" brushRef="#br0" timeOffset="8213.12">3683 3493 0,'0'0'0,"-21"-22"0,21-20 15,-21-21 1,21 41-16,0-20 0,0 21 0,0 0 16,0 0-16,21-1 0,0 1 0,0 21 15,21-21-15,-20 0 0,20 21 0,-21 0 16,21 0-16,-20 0 0,20 0 16,-21 21-16,21 0 0,-20 0 0,-1 1 15,0-1-15,-21 0 0,0 0 16,0 0-16,0 22 0,0-22 0,-21 0 0,0 0 15,-1 0-15,1 0 0,0-21 16,-21 22-16,21-1 0,-1-21 16,-20 0-16,21 21 0,0-21 0,0 0 15,-1 0 1,44 0 0,-1-21-16,0 21 15,0-21-15,0 21 0</inkml:trace>
  <inkml:trace contextRef="#ctx0" brushRef="#br0" timeOffset="8800.79">4593 3302 0,'0'0'0,"0"-42"15,0 21 1,0-1-16,0 1 0,-21 0 15,0 0-15,0 0 0,-1 21 16,22-21-16,-21 21 0,0 0 0,-21 0 16,21 0-16,-1 0 0,1 0 0,0 0 15,0 0-15,0 0 0,0 21 0,-1 0 16,1 0-16,0 0 16,21 0-16,-21 22 0,0-1 0,21-21 15,-21 22-15,21-22 0,0 21 0,0-21 16,0 22-16,0-22 0,0 0 0,0 0 15,0 0-15,21-21 0,0 21 16,0-21-16,0 0 0,0 0 0,22 0 16,-22 0-16,21 0 0,-21-21 0,22 21 15,-22-21-15,0 0 0,21 0 16,-20-22-16,-1 22 0,21-21 0,-21 21 16,0-22-16,1 1 0,-1-21 0,-21 20 15,0 1-15,21-22 0,-21 22 0,0 0 16,0-1-16,0 1 15,0 0-15,0 21 0,0-1 0,0 1 16,-21 21-16,0 0 16,-1 21-16,1 1 0,21-1 0,0 0 15,-21 0-15,21 21 0,-21-20 16,21 20-16,0-21 0,0 21 0,0 1 16,0-1-16,0 0 0,0-20 0,0 20 15,0 0-15,0-21 0,0 22 16,0-22-16,21 0 0,0 0 0,-21 0 15,21-21-15,1 22 0,-22-1 0,21-21 16,0 0-16,0 0 0,0 0 16,0 0-16,1 0 0,-1 0 15,0 0-15,0 0 16,0 0-16</inkml:trace>
  <inkml:trace contextRef="#ctx0" brushRef="#br0" timeOffset="9332.01">5313 3133 0,'0'0'0,"-43"-21"16,22 21 0,0 0-16,0 0 15,0 0-15,0 0 0,-1 0 0,1 0 16,21 21-16,-21 0 0,0-21 0,0 21 15,21 0-15,-21 22 0,21-22 0,-22 0 16,22 0-16,-21 21 0,21-20 16,0-1-16,0 0 0,0 0 0,0 0 15,0 0-15,0 1 0,0-1 0,0 0 16,21-21-16,1 21 0,-1-21 16,0 0-16,0 0 15,0 0-15,0-21 0,1 21 0,-1-21 16,0 0-16,-21-1 0,21 1 15,0 0-15,-21 0 0,21-21 0,-21 20 16,22-20-16,-22 0 0,21-1 0,-21 22 16,0-21-16,0 21 0,0 0 15,0-1-15,0 1 0,0 42 32,0 1-32,0 20 15,0-21-15,-21 0 0,21 22 16,0-1-16,0-21 0,0 21 0,0-20 15,0 20-15,0-21 0,0 0 0,0 0 16,0 1-16,21-1 0,-21 0 16,21 0-16,0-21 0,0 21 15,0-21-15,1 0 0,-1 0 16,0 0-16,0 0 0,0-21 0,0 0 16,1 21-16,-1-21 0,0 0 0,0-22 15,0 22-15</inkml:trace>
  <inkml:trace contextRef="#ctx0" brushRef="#br0" timeOffset="9623.84">5884 2646 0,'0'0'0,"0"-21"16,-21 21 15,21 21-31,-21 0 0,21 0 0,-21 0 16,21 22-16,0-1 0,0-21 15,-21 22-15,21-1 0,-22 0 0,22 1 16,-21-1-16,21 0 0,0 1 0,0-1 16,-21 85-1,21-85-15,0 1 0,0-22 0,0 21 16,0-21-16,0 0 0,0 1 0,0-1 16,21-21-1,0-21 16,-21-1-31,22 22 0,-1-21 0,-21 0 16</inkml:trace>
  <inkml:trace contextRef="#ctx0" brushRef="#br0" timeOffset="10076.58">5927 3260 0,'0'0'0,"0"21"15,0 0-15,21-21 0,0 0 16,0 0-16,0 0 16,22 0-16,-22 0 0,0 0 15,0 0-15,0 0 0,0-21 0,1 0 16,-1 21-16,0-21 0,0-1 0,0 22 16,-21-21-16,0 0 0,0 0 15,0 0-15,0 0 0,0-1 16,0 1-16,0 0 0,-21 21 15,0 0-15,0 0 16,0 0-16,-1 0 16,1 21-16,0 0 0,21 1 0,0-1 15,-21 0-15,0 0 0,21 21 0,0-20 16,0 20-16,-21-21 0,21 21 0,0-20 16,0 20-16,0-21 15,0 0-15,0 0 0,0 1 0,0-1 16,21 0-16,0 0 0,0-21 0,0 21 15,0-21-15,1 0 0,-1 0 0,0 0 16,0 0-16,0 0 0,0 0 16,22 0-16,-22 0 0,0 0 0,0-21 15,0 21-15,1-21 0,-1 0 0,0 0 16,0-1-16,-21 1 0,0 0 0,0 0 16,0 0-16,0 0 0,0-22 15</inkml:trace>
  <inkml:trace contextRef="#ctx0" brushRef="#br0" timeOffset="10292.45">5842 2900 0,'21'-21'31,"0"21"-31,0 0 0,1 0 0,20 0 15,-21-21-15,21 21 0,1 0 16,-1 0-16,0-22 0,-20 1 0,20 21 16,0 0-16,1-21 0,-1 21 0,0-21 15,1 21-15,-22 0 0</inkml:trace>
  <inkml:trace contextRef="#ctx0" brushRef="#br0" timeOffset="11564.13">7281 2540 0,'0'0'0,"-42"-21"0,21 21 0,-22 0 15,1-21-15,0 0 0,-1 21 16,-20 0-16,-1-22 0,1 22 0,-1-21 16,-20 21-16,20-21 0,-20 21 0,-1 0 15,0-21-15,1 21 0,-1 0 16,0-21-16,1 21 0,-22-21 0,21 21 16,-21 0-16,22 0 0,-22 0 15,21 0-15,-21 0 0,0 0 0,1 0 0,-1 0 16,0 0-16,0 0 15,-21 0-15,21 0 0,0 21 0,1-21 16,-1 21-16,21-21 0,-21 21 0,22-21 16,-1 21-16,0-21 0,22 0 15,-22 21-15,22-21 0,20 0 0,-20 0 16,20 22-16,-20-22 0,21 0 0,-1 0 16,22 0-16,-21 0 0,-1 0 15,22 21-15,0-21 0,-21 0 0,21 0 16,-1 0-16,1 0 0,0 0 0,0 0 15,0 0-15,0 0 0,-1 0 16,22 21-16,-21-21 0,0 0 16,0 21-16,0-21 15,0 21-15,-1 0 16,1-21-16,0 22 0,0-1 16,0 0-16,0-21 0,21 21 15,-22 0-15,1 0 0,21 1 16,0 20-16,-21-21 0,21 21 0,0-20 15,0 20-15,0 0 0,0 1 0,0-1 16,0 21-16,0-20 0,0 20 16,0 1-16,21-1 0,-21 1 0,0-1 15,0 1-15,21-1 0,-21 1 16,22-1-16,-22-20 0,0 20 0,21 1 16,0-1-16,0-21 0,-21 22 15,0-22-15,21 22 0,0-22 0,-21 0 16,22 1-16,-22-22 0,0 21 15,0-21-15,21 1 0,-21 20 0,21-42 16,-21 21-16,21 0 0,-21 0 0,21-21 16,0 22-16,1-22 15,-1 0-15,0 0 0,0 0 16,0 0-16,22 0 0,-22 0 16,21 0-16,0 0 0,1 0 15,-1 0-15,22 0 0,-1 0 0,22 0 16,-22-22-16,22 22 0,21 0 0,-22 0 15,22-21-15,0 21 0,0 0 16,21 0-16,-21 0 0,21 0 0,0-21 16,-21 21-16,21 0 0,-22 0 15,22 0-15,-21 0 0,0 0 0,0 0 16,0 0-16,0 0 0,-1 0 0,-20 0 16,21 0-16,-21 0 0,-1 0 0,1 0 15,0 0-15,-22 0 0,1 0 0,-1 0 16,1 0-16,-22 0 0,21 0 15,-20 0-15,-1 0 0,-21 0 0,22 0 16,-1 0-16,-21 0 0,0 0 0,0-21 16,1 21-16,-1 0 0,0 0 0,0-21 15,-21 0-15,21-1 16,0 1-16,1 0 16,-22 0-16,21 0 0,-21 0 0,0-1 15,21-20-15,-21 21 0,21-21 0,-21 20 16,0-20-16,0 0 0,21-22 0,0 22 15,-21 0-15,0-22 0,22 22 0,-1-22 16,-21 1-16,0-1 0,0 1 16,0-22-16,0 22 0,0-1 0,0 1 15,0 20-15,0-20 0,0 20 0,0 1 16,0 0-16,0-1 0,0 22 0,0-21 16,0 21-16,0 0 15,0-1-15,0 1 0,0 0 0,0 0 16,0 0-16,0 42 62,-21-21-62,-1 21 16,1-21-16,0 21 0,-21-21 16</inkml:trace>
  <inkml:trace contextRef="#ctx0" brushRef="#br0" timeOffset="23732.25">4868 12065 0,'0'0'0,"0"-42"0,0 21 0,0-22 16,0 22-16,0-21 0,0 21 0,0-22 16,0 22-16,0 0 0,0 0 0,0 0 15,0-1-15,-21 1 0,21 0 16,0 42 15,0 22-31,0-22 16,0 21-16,-21 0 0,21 1 0,0 20 15,0 1-15,0-1 0,-21 1 0,0 20 16,21-20-16,-22 21 0,1-1 16,21 22-16,-21-21 0,0 21 0,0-1 15,0 1-15,-1 0 0,1 21 0,0-21 16,0 21-16,0-21 0,21 21 0,0-21 16,0-1-16,-21 22 15,21-21-15,0 0 0,0 21 0,0-21 0,0 0 16,21-22-16,-21 22 0,21-21 15,0 0-15,0-1 0,0 1 0,-21 0 16,22-22-16,-1 1 0,-21-1 16,0-21-16,21 22 0,-21-22 0,0-21 15,21 22-15,-21-22 0,0 0 0,0 0 16,0-42 0,0-21-16,0 21 15,0-22-15,0-20 0,0 20 0,-21-41 16,21 20-16,0-20 0,0 20 0</inkml:trace>
  <inkml:trace contextRef="#ctx0" brushRef="#br0" timeOffset="24944.29">5059 11980 0,'0'0'0,"0"-42"16,-21 21 0,-1 21-16,1 0 15,0-21 1,42 21 31,0 0-32,22 0-15,-22 0 0,21 0 0,1-21 16,20 21-16,1-22 0,20 22 16,1 0-16,21-21 0,0 0 0,-1 21 15,1 0-15,0-21 0,21 21 16,21-21-16,-21 21 0,21 0 15,1-21-15,20 21 0,-21 0 0,0 0 16,0-22-16,22 22 0,-1 0 0,0 0 16,-20-21-16,20 21 0,-21-21 0,21 21 15,1 0-15,-1-21 0,0 21 16,-20 0-16,20 0 0,0-21 0,-21 21 16,22 0-16,-22 0 0,0 0 0,0 0 15,0 0-15,-21 0 0,0 0 16,0 0-16,0 0 0,-21 0 0,0 0 15,0 0-15,-21 0 0,-1 0 0,-20 0 16,-1 21-16,1-21 0,-1 0 0,-20 21 16,-1-21-16,0 0 0,1 21 0,-22-21 15,0 0-15,0 21 16,0 1-16,-21-1 0,0 0 16,0 0-16,0 0 0,0 0 0,0 1 15,0 20-15,0-21 0,0 21 0,0 1 16,0-1-16,0 22 0,0-22 15,0 21-15,0-20 0,0 20 0,0-20 16,0 20-16,21 1 0,-21-1 0,22 22 16,-1-22-16,-21 22 0,0-22 0,21 22 15,0 0-15,-21-22 0,0 22 0,0 0 16,0-1-16,0 1 0,0 0 16,0-1-16,0 22 0,0-21 15,0-1-15,0 1 0,0 21 0,0-21 16,0 20-16,-21-20 0,21 0 0,-21 21 15,0-22-15,-1 1 0,1-22 16,21 22-16,-21 0 0,0-22 0,0 22 16,0-22-16,21 22 0,-22-21 0,1-1 15,21-21-15,-21 22 0,0-22 0,21 1 16,-21-1-16,0 0 0,-1 1 16,22-22-16,-21 0 0,0 21 0,0-42 15,-21 21-15,20 1 0,1-22 16,-21 0-16,0 0 0,-1 0 0,1 0 15,0 0-15,-1 0 0,1 0 0,0 0 16,-1 0-16,-20 0 0,20-22 16,-20 22-16,21 0 0,-22 0 0,1-21 15,-1 21-15,1 0 0,-1 0 0,1 0 16,-22-21-16,0 21 0,1 0 0,-22 0 16,-21 0-16,0 0 0,0 0 15,-21 0-15,-1 0 0,-20 0 0,0 0 16,-1 21-16,1-21 0,0 0 0,-1 21 15,1-21-15,0 0 0,21 0 0,-22 22 16,1-22-16,21 0 0,-22 21 0,1-21 16,21 0-16,-21 0 15,20 0-15,-20 21 0,21-21 0,-21 0 16,-1 0-16,1 0 0,21 0 0,-22 0 16,22 0-16,0 21 0,0-21 0,0 0 15,21 0-15,0 0 0,21 0 16,0 0-16,0 0 0,22 0 0,-1-21 15,21 21-15,1 0 0,-1-21 0,22 0 16,0 21-16,21-22 0,-22 22 16,22 0-16,21-21 0,-21 0 15,21 0-15,0 0 0,0 0 16,0-1-16,0 1 16,0-21-16</inkml:trace>
  <inkml:trace contextRef="#ctx0" brushRef="#br0" timeOffset="25603.91">3641 10753 0,'0'0'0,"0"-21"0,0-1 15,0 1-15,0 0 0,0 0 0,0 0 16,0 0-16,-22 21 0,1-22 16,0 1-16,0 21 0,0 0 0,0 0 15,-1 0-15,-20 0 0,21 21 16,0 1-16,-22 20 0,22-21 16,-21 21-16,21 1 0,0-1 0,-1 0 15,1 1-15,21-1 0,0 0 16,-21 22-16,21-22 0,-21 22 0,21-1 15,0-20-15,0 20 0,0-21 0,0 1 16,21-1-16,0-21 0,0 22 16,1-22-16,-1 0 0,0 0 0,21 0 15,-21-21-15,22 0 0,-1 0 0,0 0 16,1 0-16,-1 0 0,-21-21 16,22 0-16,-1 0 0,0 0 0,1-22 15,-1 22-15,-21-21 0,21-1 16,1 1-16,-22 0 0,0-22 0</inkml:trace>
  <inkml:trace contextRef="#ctx0" brushRef="#br0" timeOffset="26056.4">4085 10562 0,'0'-21'0,"0"42"0,0-21 16,0 21-1,0 22-15,0-22 0,0 21 16,0 1-16,0-1 0,0 0 0,0 1 15,0-1-15,0 0 0,0 1 0,0-1 16,0 0-16,0 1 0,0-1 16,0 0-16,-21-21 0,21 22 15,0-22-15,-21 0 0,21 0 0,0 0 16,0 1-16,0-44 31,0 1-31,0 0 16,0 0-16,0 0 0,0-22 0,0 1 15,0 21-15,0-21 0,21 20 16,0-20-16,-21 21 0,21 0 0,0-22 16,1 43-16,-1-21 0,0 0 0,0 21 15,0 0-15,22 0 0,-22 0 0,0 21 16,0-21-16,0 21 0,0 1 16,-21-1-16,0 0 0,22 0 15,-22 0-15,0 22 0,0-22 0,0 0 16,0 0-16,0 0 0,0 0 15,0 1-15,0-1 0,0 0 16,0 0-16,21-21 16,0 0-16,0-21 15,0 21-15,0-21 16,1 0-16,-1-1 0</inkml:trace>
  <inkml:trace contextRef="#ctx0" brushRef="#br0" timeOffset="26420.19">4635 10880 0,'0'0'0,"-21"-43"16,21 22-1,21 21 1,1 0-16,-1 0 16,0 0-16,21 0 0,-21 21 0,1 1 15,-1-22-15,0 21 0,0 0 16,0 0-16,0 21 0,-21-20 0,22-1 15,-22 0-15,0 0 0,0 0 0,0 0 16,0 1-16,0-1 0,0 0 0,-22 0 16,22 0-16,-21-21 15,21-21 17,0 0-32,0 0 0,0 0 15,0-22-15,0 22 0,0 0 16,0 0-16,21 0 0,-21-1 0,0 1 15,22-21-15,-22 21 0,0 0 0,0-1 16,21 1-16,0 0 16,-21 0-16,21 21 15,0 0-15</inkml:trace>
  <inkml:trace contextRef="#ctx0" brushRef="#br0" timeOffset="26847.95">5270 10795 0,'0'0'0,"-21"0"16,21 21-16,-21-21 16,0 21-16,21 1 0,-21-22 0,21 21 15,-21 0-15,-1 0 0,22 0 16,0 0-16,-21 1 0,21-1 15,0 0-15,-21 0 0,21 0 16,0 0-16,0 1 0,0-1 0,0 0 16,21 0-16,0-21 0,1 0 15,-1 0-15,0 0 0,0 0 0,0 0 16,22 0-16,-22 0 0,0-21 16,0 0-16,21 21 0,-20-21 0,-1-1 15,0 1-15,-21 0 0,0 0 0,0 0 16,0 0-16,0-1 0,0 1 0,0 0 15,0 0-15,0 0 0,-21 0 16,0-1-16,-1 1 0,1 21 16,0 0-16,0 0 0,0 0 15,0 0-15,-1 0 0,1 0 0,21 21 16,-21 1-16,21-1 16,0 0-16,0 0 15,21-21-15,0 0 16</inkml:trace>
  <inkml:trace contextRef="#ctx0" brushRef="#br0" timeOffset="27564.54">5673 10859 0,'21'0'0,"0"0"15,-21 21 1,0 0-16,0 0 15,0 0-15,0 0 0,0 1 16,0-1-16,0 0 0,0 0 16,0 0-16,0 0 0,0 1 15,0-1-15,0 0 0,0 0 16,0-42 31,0 0-47,-21 21 0,21-21 15,-21-1-15,21 1 0,0 0 0,0 0 16,0 0-16,0 0 0,0-1 16,0-20-16,0 21 0,0 0 0,21 0 15,0-1-15,0 1 0,0 0 0,0 21 16,1 0-16,-1 0 0,21 0 16,-21 0-16,0 0 0,1 0 0,-1 21 15,0 0-15,0-21 0,0 22 0,-21-1 16,21 0-16,-21 0 0,22 0 0,-22 0 15,0 1-15,0-1 0,0 0 16,0 0-16,0 0 0,0 0 16,0 1-16,0-1 15,-22-21 1,22-21 15,0-1-31,0 1 0,0 0 16,0 0-16,22 0 0,-22 0 0,21-22 15,0 22-15,0 0 0,0 0 0,0-22 16,1 22-16,-1 21 0,0-21 16,0 0-16,0 21 0,0 0 0,1 0 15,-1 0-15,0 0 0,0 21 16,0 0-16,-21 0 0,0 1 0,21-22 16,-21 21-16,0 0 15,0 0-15,0 0 0,0 0 0,0 1 16,0-1-16,0 0 0,0 0 15,-21 0 1,42-21 15,1 0-15,-22-21-16,0 0 0,21 21 16</inkml:trace>
  <inkml:trace contextRef="#ctx0" brushRef="#br0" timeOffset="27970.31">6583 10880 0,'0'21'47,"21"-21"-47,0 0 0,0 0 0,0 0 15,1 0-15,-1 0 0,0 0 16,0 0-16,0-21 0,0 0 0,1 21 15,-1-22-15,0 22 0,-21-21 16,21 0-16,-21 0 0,0 0 16,0 0-16,0-1 15,-21 22-15,0 0 16,0 0-16,-1 0 16,1 0-16,0 22 0,0-1 0,0 0 15,0 0-15,-1 0 0,1 22 0,0-22 16,21 0-16,0 0 0,0 0 0,0 0 15,0 1-15,0-1 0,0 0 16,0 0-16,0 0 0,21-21 16,0 0-16,1 0 0,-1 0 15,0 0-15,0 0 0,0 0 0,0 0 16,1 0-16,-1 0 0,0 0 16,0-21-16,-21 0 0,21 21 15,-21-21-15</inkml:trace>
  <inkml:trace contextRef="#ctx0" brushRef="#br0" timeOffset="28584.28">6075 12234 0,'0'22'16,"0"-1"-1,0 0-15,0 0 0,0 21 0,0-20 16,0 20-16,0-21 0,0 21 16,0-20-16,0 20 0,0 0 15,0 1-15,0-1 0,0 0 0,0 1 16,0-22-16,-21 21 0,21 0 0,0-20 15,0 20-15,0-21 0,-22 0 16,22 0-16,0 1 0,0-1 0,-21 0 16,21-42 15,0 0-15,0-22-16,21 22 0,-21 0 0,22-21 15,-22-1-15</inkml:trace>
  <inkml:trace contextRef="#ctx0" brushRef="#br0" timeOffset="29527.58">5990 12361 0,'0'0'0,"-21"-42"16,42 42 15,0 0-15,0 0-16,1-21 0,-1 21 0,0 0 15,21 0-15,-21 0 0,22 0 16,-1 0-16,0-21 0,22 21 0,-1 0 16,22 0-16,0-21 0,-1 21 15,1 0-15,21-22 0,-21 22 0,20 0 16,-20-21-16,21 21 0,21 0 16,-21-21-16,21 21 0,0-21 0,0 21 15,0 0-15,-21-21 0,21 21 0,0 0 16,0-21-16,0 21 0,0 0 15,0 0-15,0 0 0,-22 0 0,1 0 16,0-22-16,0 22 0,0 0 0,-22 0 16,22 0-16,-21 0 0,21 0 0,-22 0 15,1 0-15,-21 0 0,20 0 16,-20 0-16,-22 0 0,22-21 0,-22 21 16,0 0-16,1 0 0,-1 0 15,-21 0-15,21 0 0,-20 0 0,20-21 16,-21 21-16,0 0 0,0 0 0,1 0 15,-1 0-15,0 0 16,0 0-16,-21 21 16,21 0-16,-21 1 0,21-1 15,-21 0-15,0 0 0,0 0 16,0 22-16,0-22 0,22 0 16,-22 0-16,0 21 0,0-20 15,0-1-15,0 21 0,0-21 0,0 0 0,0 1 16,0 20-16,0-21 0,0 0 0,0 22 15,0-22-15,0 21 0,0-21 16,0 0-16,0 22 0,0-22 16,0 0-16,0 21 0,0-20 0,0-1 15,0 0-15,0 0 0,0 0 0,-22-21 16,1 21-16,21 1 0,-21-1 0,-21-21 16,21 21-16,-1-21 0,-20 0 0,21 21 15,-21-21-15,-1 0 0,1 21 16,0-21-16,-1 0 0,1 0 0,-22 21 15,22-21-15,-21 0 0,-22 0 0,21 0 16,-20 0-16,-1 0 0,0 0 0,1 0 16,-1 0-16,0 0 0,1 0 15,-22 0-15,21 0 0,1 0 16,-22 0-16,0 0 0,21 22 0,-21-22 16,1 0-16,20 0 0,-21 21 0,21-21 15,-20 0-15,-1 0 0,0 21 0,0-21 16,-21 0-16,21 21 0,-21-21 15,21 21-15,-21-21 0,22 0 0,-1 0 16,0 0-16,0 0 0,21 21 0,-20-21 16,20 0-16,0 0 0,1 0 0,20 0 15,1 0-15,-22 0 0,21 0 16,22 0-16,-21 0 0,-1 0 0,22 0 16,-22 0-16,22 0 0,0 0 0,-1 0 15,1 0-15,21 0 0,-22 22 16,22-22-16,42-22 31,1 22-31,-1-21 0,21 0 16,0 21-16,22-21 0,-1 0 0</inkml:trace>
  <inkml:trace contextRef="#ctx0" brushRef="#br0" timeOffset="30284">10139 12510 0,'0'-22'15,"0"1"1,0 0-1,-21 21 1,-1 0-16,1-21 16,0 21-16,0 0 0,0 0 0,0 0 15,-22 0-15,22 0 0,-21 21 0,21-21 16,-22 21-16,22-21 0,-21 21 16,21 1-16,-22-1 0,22 0 0,0 0 15,0 0-15,0 0 0,-1 1 16,22-1-16,0 0 0,0 0 0,0 0 15,0 22-15,0-22 0,0 0 0,22 0 16,-1 0-16,0 0 0,0-21 16,21 22-16,1-1 0,-22-21 0,21 0 15,1 21-15,-1-21 0,0 0 0,-21 0 16,22 0-16,-1 0 0,-21-21 0,22 21 16,-22-21-16,0-1 0,0 1 15,0 0-15,0 0 0,1 0 16,-22-22-16,21 22 0,-21-21 0,0 21 0,0-22 15,0 1-15,0 21 0,0-21 16,-21 20-16,-1-20 0,1 21 0,0 0 16,-21 0-16,-1-1 0,22 1 15,-21 21-15,0 0 0,-1-21 0,1 21 16,0 0-16,-1 0 0,1 0 0,0 0 16,20 0-16,1 21 0,-21-21 0,21 21 15,0-21-15,21 22 0,-22-22 16,22 21-16,0 0 15,22-21-15,-1 21 16,0-21-16,0 0 0,0 0 16,22 0-16,-22 0 0,0 0 0,21 0 0,-21 0 15</inkml:trace>
  <inkml:trace contextRef="#ctx0" brushRef="#br0" timeOffset="30610.42">10054 12446 0,'21'0'47,"0"0"-47,1-21 0,-1 0 0,0 21 15,0-21-15,21 21 0,1-22 0,-1 1 16,0 0-16,1 0 0,-1 0 16,22 0-16,-22-1 0,21-20 15,-20 21-15,-1-21 0,22 20 0,-22-20 16,0 21-16,1 0 0,-1-22 0,-21 22 15,21 0-15,-20 0 0,-1 0 0,0 21 16,-21-21-16,21 21 16,-21-22-1,0 44 17,-21-1-32,21 0 15,0 0-15,-21 0 0,0 0 16,-1 1-16,-20-1 0,21 0 15</inkml:trace>
  <inkml:trace contextRef="#ctx0" brushRef="#br0" timeOffset="33959.99">1016 13314 0,'0'21'0,"0"0"0,0 0 0,0 1 15,0 20-15,0-21 0,0 21 16,0 1-16,0-1 0,0 0 0,0 1 15,-21-1-15,0 0 0,21 1 16,-22-1-16,22 0 0,0-20 0,-21 20 16,21-21-16,-21 0 0,21 0 15,0 1-15,0-1 0,0-42 47</inkml:trace>
  <inkml:trace contextRef="#ctx0" brushRef="#br0" timeOffset="34615.87">974 13335 0,'0'0'16,"0"-21"-16,21 21 15,0 0 1,0 0-16,21 0 15,1 0-15,-1 0 0,22 0 0,-1 0 16,1 0-16,20 0 0,1 0 0,0 0 16,-1 0-16,22 0 0,0 0 15,0 0-15,21 0 0,21 0 0,-21 0 16,21-21-16,-21 21 0,0 0 16,21 0-16,-21-21 0,0 21 0,21 0 15,-21 0-15,-21 0 0,0 0 0,0 0 16,-21 0-16,-1 0 0,-20 0 15,-22 0-15,0 0 0,1 0 0,-22 21 16,21-21-16,-42 21 0,21-21 0,-21 21 16,0 0-16,0 0 0,0 1 15,0-1-15,0 21 16,0-21-16,0 0 0,0 22 0,0-22 16,0 21-16,0-21 0,0 22 0,-21-1 15,21-21-15,0 22 0,0-1 16,0 0-16,0 1 0,0-22 0,0 21 15,-21 0-15,21-20 0,0 20 0,-21-21 16,21 0-16,0 0 0,-21 1 0,21-1 16,0 0-16,-21 0 0,-1-21 15,22 21-15,-21 0 0,0-21 0,0 22 16,-21-22-16,-1 0 0,1 21 16,0-21-16,-43 0 0,21 21 15,-41-21-15,-1 0 0,0 0 0,-21 0 16,0 0-16,-21 0 0,-22 0 0,1 0 15,21 0-15,-21 0 0,20 0 16,1 0-16,0 0 0,0 0 0,21 0 16,-21-21-16,42 21 0,-21 0 15,42 0-15,-21 0 0,43-21 0,-22 21 16,43 0-16,-22 0 0,43 0 16,-21 0-16,21 0 0,42 0 31,0 0-31,0 0 15,0 0-15,1 0 0</inkml:trace>
  <inkml:trace contextRef="#ctx0" brushRef="#br0" timeOffset="35031.64">1482 13822 0,'0'0'0,"0"-21"0,0 0 16,0-1-16,-22 22 16,1 22-1,0-1-15,21 0 16,0 0-16,-21 0 0,0 0 0,21 1 16,0-1-16,0 0 0,0 0 0,0 0 15,0 0-15,0 1 0,0-1 16,21 0-16,0-21 0,0 0 15,0 0-15,1 0 0,-1 0 16,0 0-16,0 0 0,0 0 0,0 0 16,1-21-16,-1 0 0,0-1 15,0 22-15,0-21 0,0 0 0,1 0 16,-22 0-16,21 0 0,-21-1 16,0 1-16,0 0 0,0 0 15,0 0-15,0 0 0,0-1 16,21 22 31</inkml:trace>
  <inkml:trace contextRef="#ctx0" brushRef="#br0" timeOffset="35315.47">2011 13758 0,'0'0'0,"0"22"16,0-1-16,0 0 0,0 0 16,0 0-16,-21 0 0,21 22 15,0-22-15,0 21 0,-22-21 0,22 22 16,-21-22-16,21 21 0,0 1 16,0-1-16,-21 21 0,21-20 0,-21 20 15,21-20-15,-21 20 0,21-21 0,0 1 16,-21-1-16,21 0 0,-22 1 15,22-1-15,-21-21 0,21 0 0,0 1 16,0-1-16,0-42 31,0-1-15,0-20-16,0 21 0,0-21 16,0-1-16</inkml:trace>
  <inkml:trace contextRef="#ctx0" brushRef="#br0" timeOffset="35575.69">1820 13970 0,'0'0'0,"0"-21"0,0 0 0,0 0 16,0-1-16,0 1 0,21 0 15,1 0-15,-1 21 0,0-21 0,0 0 16,0 21-16,0 0 0,1-22 0,-1 22 16,21 0-16,-21 0 15,0 22-15,1-22 0,-22 21 0,0 0 16,0 0-16,0 0 0,0 0 15,0 1-15,0-1 0,-22 0 0,22 0 16,-21 0-16,0 0 0,0 1 0,0-1 16,0-21-16,-1 21 0,1-21 15,21 21-15,0-42 32</inkml:trace>
  <inkml:trace contextRef="#ctx0" brushRef="#br0" timeOffset="36087.96">2286 13864 0,'0'0'0,"-21"0"0,0 21 0,-1 1 0,22-1 0,-21 0 16,21 0-16,-21 0 0,21 0 16,0 1-1,0-1-15,21-21 16,0 0-16,1 0 0,-1 0 16,0 0-16,0 0 0,0 0 15,0-21-15,1-1 0,-1 1 16,0 21-16,0-21 0,0 0 15,0-21-15,1 20 0,-1 1 0,0 0 16,-21-21-16,0 21 0,21-22 0,-21 1 16,0 21-16,21 0 0,-21-1 15,0 1-15,0 0 0,-21 42 32,21 0-17,-21 1-15,21 20 0,-21-21 0,21 0 16,0 22-16,0-22 0,0 0 15,0 21-15,0-21 0,0 1 0,0-1 16,0 0-16,0 0 0,21 0 0,0-21 16,-21 21-16,21 1 0,0-22 15,1 21-15,-1-21 0,0 0 16,0 0-16,0 0 0,0 0 0,1 0 16,-1 0-16,0-21 0,0-1 15,0 22-15,0-21 0</inkml:trace>
  <inkml:trace contextRef="#ctx0" brushRef="#br0" timeOffset="36531.87">2963 13864 0,'0'0'0,"21"0"0,-21-42 16,0 21-16,-21 21 15,0 0 1,0 0-16,0 0 0,0 21 16,-1 0-16,1 0 15,21 0-15,0 1 16,-21-1-16,21 0 0,0 0 15,0 0-15,0 0 16,21-21 0,0 0-16,1 0 15,-1 0-15,0 0 0,0-21 16,-21 0 0,21 21-16,-21-21 0,0 0 0,0 0 15,0-1-15,0 1 0,0 0 16,0 0-16,0 0 0,0 0 15,0 42 17,0 0-32,0 0 15,0 0-15,0 0 0,0 1 16,0-1-16,0 0 0,21-21 0,1 21 16,-1 0-1,0-21-15,0 0 0,0 0 16,0 0-16,1 0 15,-1 0-15,0 0 16,0-21-16,-21 0 0,21 21 0,0-21 16,1 0-16,-22-1 0,21-20 0,0 21 15</inkml:trace>
  <inkml:trace contextRef="#ctx0" brushRef="#br0" timeOffset="36751.74">3365 13568 0,'0'21'16,"0"21"-1,-21-20-15,21-1 0,-21 0 16,21 21-16,0-21 0,0 1 16,0 20-16,0-21 0,0 0 0,0 0 15,0 1-15,0-1 0,0 0 16,0 0-16,0 0 16,21-21-16,0 0 0,1 0 15,-1 0-15,0 0 16,0 0-16,0-21 15,-21 0-15,21 21 16</inkml:trace>
  <inkml:trace contextRef="#ctx0" brushRef="#br0" timeOffset="37064.56">3577 13822 0,'0'0'0,"21"0"0,0 0 15,1-21-15,-1 21 16,0-21-16,0 21 15,-21-22-15,21 22 0,0-21 16,-21 0 0,-21 21-1,0 0 1,0 21-16,0-21 0,0 21 16,21 1-16,-22-1 15,22 0-15,0 0 0,0 0 16,0 0-16,0 1 15,22-22-15,-1 0 16,0 0-16,0 0 0,0 0 16,0 0-16,1 0 15,-1-22-15,0 1 16,-21 0-16,0 0 0,0 0 16</inkml:trace>
  <inkml:trace contextRef="#ctx0" brushRef="#br0" timeOffset="37227.82">3323 13610 0,'0'0'0,"-21"0"0,0 0 15,42 0 17,0 0-32,0 0 0,22-21 0,-1 21 15,-21-21-15,21 0 0,1 21 16,-22-21-16,21-1 0</inkml:trace>
  <inkml:trace contextRef="#ctx0" brushRef="#br0" timeOffset="38025.25">15748 11536 0,'21'0'15,"-21"21"1,0 0 0,0 22-16,0-22 0,-21 21 15,21 0-15,-21 1 0,21-1 0,0 22 16,-21-1-16,-1 1 0,1 20 0,0-20 16,0 20-16,0 1 0,0 0 15,-1-1-15,-20 1 0,21 21 0,-21-21 16,20 20-16,-20-20 0,21 21 0,0 0 15,0-22-15,-1 22 0,1 0 0,0 0 16,21 0-16,-21 0 0,21-1 0,0 1 16,-21-21-16,0 21 0,21 21 0,-22-21 15,22-22-15,-21 22 0,21 0 16,-21-21-16,21 20 0,-21-20 0,21 0 16,0-1-16,0-20 0,0 21 0,0-22 15,0-21-15,0 1 0,0-1 16,0-21-16,0 22 0,21-43 0,0 0 15,0 0-15,-21-22 16,0 1-16,22 0 0,-22-21 16,21-1-16,-21-20 0</inkml:trace>
  <inkml:trace contextRef="#ctx0" brushRef="#br0" timeOffset="39112.1">15642 11938 0,'0'0'16,"0"-21"-16,-21-21 15,21 20-15,0 1 0,21 0 16,0 0-16,0 21 16,22 0-16,-1-21 0,0 21 15,22-21-15,-1 21 0,22-22 0,0 22 16,21-21-16,-1 21 0,1-21 0,21 21 16,0-21-16,0 21 0,21-21 0,1 21 15,20 0-15,-21-21 0,21-1 16,1 22-16,20 0 0,1 0 0,-1 0 15,-20-21-15,20 21 0,22 0 0,-22 0 16,1 0-16,-1 0 0,1 0 0,20 0 16,-20-21-16,-1 21 0,-20 0 15,20 0-15,-20 0 0,-22 0 0,21-21 16,-21 21-16,0 0 0,1 0 0,-22 0 16,0 0-16,-22 0 0,22 0 15,-21 0-15,106 0 16,-127 0-16,20 0 0,-20 0 0,-21 0 15,20 0-15,-20 0 0,-22 0 0,22 0 16,-22 21-16,-21-21 0,21 21 0,-20 0 16,-22 1-16,0-1 15,0 21-15,0-21 0,0 22 0,0-22 16,0 21-16,-22 22 0,22-22 0,-21 21 16,0 1-16,21-1 0,-21 1 0,21 21 15,-21-22-15,21 22 0,-21-22 16,21 22-16,0 0 0,0-1 0,0 22 15,0-21-15,0 21 0,0-22 16,0 1-16,0 21 0,0 0 0,0-22 16,0 22-16,0 0 0,0-21 0,0-1 15,0 22-15,0-21 0,0 21 16,0-22-16,0 22 0,0-21 0,0-1 16,-22 1-16,1-21 0,0 20 0,21-20 15,-21-1-15,0 1 0,21-1 0,-21 1 16,-1-1-16,1-20 0,21 20 15,-21-21-15,0 1 0,0-1 0,21-21 16,-21 22-16,-1-22 0,1 0 0,0 0 16,0 0-16,0-21 0,0 21 15,-22-21-15,22 0 0,-21 0 16,21 0-16,-22 0 0,1 0 0,0 0 16,-22 0-16,22 0 0,-22 0 0,1 0 15,-1 0-15,-20 0 0,20 0 0,-21-21 16,-20 21-16,20 0 0,0 0 15,-21 0-15,22-21 0,-22 21 0,-21 0 16,21 0-16,-21 0 0,0 0 0,0 0 16,-21 0-16,0 0 0,0 0 0,-1 0 15,-41 0-15,21 0 0,-1 0 16,-20 0-16,-1 0 0,1 0 0,-1 21 16,1-21-16,-1 0 0,1 0 15,-1 21-15,1-21 0,-1 0 0,22 0 16,-22 0-16,22 22 0,0-22 0,-1 0 15,1 0-15,21 0 0,0 0 16,0 0-16,-1 0 0,22 0 0,0 0 16,0 0-16,0 0 0,22 0 0,20 0 15,0 0-15,1 0 0,41-22 0,1 22 16,0-21-16,20 21 0,22-21 16,0 0-16,0 0 15,22 0-15,-1-1 0,0 1 0,0 21 16,0-42-16,22 21 0,-22 0 15,21-1-15</inkml:trace>
  <inkml:trace contextRef="#ctx0" brushRef="#br0" timeOffset="39859.76">15811 10647 0,'0'0'0,"0"-21"0,22 0 0,-22-1 15,0-20-15,0 21 0,0 0 0,0 0 16,0-1-16,0 1 0,-22 0 16,1 0-16,0 21 0,0 0 0,0 0 15,-22 0-15,22 0 0,-21 0 0,21 21 16,-22 0-16,1 0 0,0 1 0,21 20 15,-22-21-15,22 21 0,-21 1 0,21-1 16,-1 0-16,1-20 0,21 20 16,0 0-16,0 1 0,0-1 15,0 0-15,0-21 0,0 22 0,0-1 16,0-21-16,21 22 0,1-22 0,-1 0 16,21 0-16,-21-21 0,0 0 0,22 0 15,-1 0-15,0 0 0,-20 0 0,20-21 16,0 21-16,1-21 0,-22 0 0,21-1 15</inkml:trace>
  <inkml:trace contextRef="#ctx0" brushRef="#br0" timeOffset="40345.01">16341 10372 0,'0'0'0,"0"-21"15,0-1-15,0 44 16,-22-1-1,1 0-15,21 21 0,-21-21 16,0 22-16,21-1 0,-21 0 0,21 1 16,-21-1-16,21 0 0,0 1 0,-22-1 15,1 0-15,21-20 0,-21 20 0,21-21 16,0 21-16,0-20 0,0-1 0,0 0 16,-21 0-16,21 0 0,0 0 0,0 1 15,-21-22-15,21-22 47,0 1-47,0 0 0,0 0 16,0 0-16,0 0 0,0-1 0,0 1 15,0 0-15,21 0 0,0-21 0,0 20 16,0 22-16,1-21 0,-1 0 0,0 21 16,0 0-16,0 0 0,0 0 15,1 0-15,-1 0 0,0 21 0,0-21 16,0 21-16,0 1 0,-21-1 0,0 0 15,22 0-15,-22 0 0,0 0 0,0 1 16,0-1-16,0 0 0,0 0 16,0 0-16,0 0 15,0 1-15,-22-22 0,22-22 47,0 1-31</inkml:trace>
  <inkml:trace contextRef="#ctx0" brushRef="#br0" timeOffset="40748.36">16531 10837 0,'0'-42'16,"-21"42"-16,21-21 15,0 0-15,21 21 16,0 0-16,0 0 0,1 0 15,-1 0-15,21 0 0,-21 0 0,0 21 16,1-21-16,-1 21 0,0 0 0,0 0 16,0 1-16,0-1 0,1 0 0,-22 0 15,21 0-15,-21 0 0,0 1 16,0-1-16,0 0 0,0 0 16,0 0-16,-21-21 15,-1 0-15,1 0 16,0 0-1,21-21 1,0 0-16,0 0 0,0 0 16,0-1-16,0 1 0,0 0 0,0 0 15,0 0-15,0 0 0,0-1 0,21 1 16,-21 0-16,21 0 0,-21 0 16,0 0-16,22 21 0,-1-22 0,0 22 15,-21-21-15,21 21 16,0 0-16,0 0 0,1 0 15</inkml:trace>
  <inkml:trace contextRef="#ctx0" brushRef="#br0" timeOffset="41196.11">17208 10816 0,'22'0'0,"-44"0"47,22 21-47,-21 1 15,0-22-15,21 21 16,-21 0-16,21 0 0,0 0 16,0 0-16,-21-21 0,21 22 0,0-1 15,0 0-15,0 0 16,21 0-16,0-21 15,0 0-15,22 0 0,-22 0 16,0 0-16,0 0 0,0 0 0,0 0 16,1-21-16,-1 21 0,0-21 0,0 0 15,0 21-15,0-21 0,1-1 16,-22 1-16,21 0 0,-21-21 16,0 21-16,0-1 0,0 1 0,0 0 15,0 0-15,0 0 0,-21 0 0,-1-1 16,1 1-16,0 21 0,0 0 15,0 0-15,0 0 0,-1 0 0,1 0 0,0 0 16,0 21 0,0 1-16,21-1 15,0 0-15,0 0 0,21-21 16,0 21-16,0-21 0,0 0 16,1 21-16,20-21 0</inkml:trace>
  <inkml:trace contextRef="#ctx0" brushRef="#br0" timeOffset="41895.69">17695 10795 0,'0'21'47,"0"0"-47,0 1 15,0-1-15,0 0 16,0 0-16,0 0 0,0 0 15,0 1-15,0-1 0,0 0 16,0 0 0,0-42 31,0 0-47,0 0 15,0-1-15,0 1 0,0 0 16,0 0-16,0 0 0,0 0 15,21-1-15,1 1 0,-22-21 0,21 21 16,0 0-16,-21-1 0,21 22 0,0-21 16,0 0-16,1 21 0,-1 0 15,0 0-15,0 21 0,0 0 16,-21 1-16,21-1 0,-21 0 16,22 0-16,-22 0 0,0 22 0,0-22 15,0 0-15,0 0 0,0 0 0,0 0 16,0 1-16,0-1 15,0 0-15,-22 0 16,1-21 0,21-21-1,0 0-15,0 0 16,0-1-16,21 1 16,1 0-16,-22 0 0,21 0 15,0-22-15,0 22 0,0 0 0,0-21 16,1 21-16,-1-1 0,0 1 0,0 0 15,0 21-15,0 0 0,1 0 0,-1 0 16,0 0-16,0 0 0,0 0 0,-21 21 16,0 0-16,0 1 0,0-1 15,0 0-15,0 0 0,0 0 16,0 0-16,0 1 0,0-1 0,-21 0 16,0 21-1,21-21-15,-21-21 0,21 22 0,0-1 16,21-21 15,0-21-31,0-1 16</inkml:trace>
  <inkml:trace contextRef="#ctx0" brushRef="#br0" timeOffset="42259.59">18500 10880 0,'21'0'31,"0"0"-15,0 0-16,0 0 0,0 0 15,1 0-15,-1 0 0,0-21 0,0-1 16,0 22-16,0-21 0,1 21 16,-1-21-16,0 0 0,-21 0 15,0 0-15,0-1 16,0 1-16,-21 21 15,0 0-15,-1 0 0,1 0 0,0 0 16,-21 0-16,21 21 0,-1-21 0,1 22 16,0-1-16,-21 0 0,42 0 15,-21 0-15,21 22 0,0-22 0,-22 0 16,22 0-16,0 0 0,0 0 0,0 1 16,0-1-16,22-21 0,-1 21 0,-21 0 15,21-21-15,0 0 0,0 21 0,0-21 16,1 0-16,-1 0 0,0 0 15,0 0-15,0 0 16,0-21-16</inkml:trace>
  <inkml:trace contextRef="#ctx0" brushRef="#br0" timeOffset="57540.68">17208 12129 0,'0'0'0,"0"-22"0,-21 22 0,21-21 16,0 0-16,-21 21 0,0 0 47,42 0-1,0 0-30,0 0-16,-21-21 0,22 21 16,-22-21-16,0 0 15,0-1-15,0 1 16,0 0 0,0 42 15,-22 0-31,22 1 0,0-1 15,0 21-15,-21-21 0,21 22 16,0-1-16,0 0 0,0 1 0,0-1 16,0 0-16,0 1 0,0-1 0,0 0 15,0 1-15,0-22 0,0 21 0,0-21 16,21 22-16,-21-22 0,0 0 16,0 0-16,22 0 0,-22 0 0,21 1 15,-21-1-15,0 0 16,21-21-1,0-21 1,-21 0-16,0-1 0,0 1 0,0 0 16,0 0-16,21-21 0,-21-1 0,0 22 15,0-21-15</inkml:trace>
  <inkml:trace contextRef="#ctx0" brushRef="#br0" timeOffset="58373.52">17314 12086 0,'0'0'0,"-21"-42"0,0 21 16,21 0-16,0-1 15,21 22 17,0 0-32,22 0 0,-1 0 15,0 0-15,1 0 0,20 0 0,1 0 16,20 0-16,-20 0 0,20 0 16,1 0-16,0 0 0,21 0 0,-1-21 15,1 21-15,0 0 0,0 0 0,21 0 16,-21 0-16,0-21 0,21 21 0,0-21 15,0 21-15,-22-21 0,22 21 16,0-21-16,0-1 0,-21 22 0,21-21 16,0 21-16,0-21 0,0 21 15,-21 0-15,21-21 0,-21 21 0,0 0 16,-22 0-16,1-21 0,0 21 0,-1-21 16,-20 21-16,21 0 0,-22 0 0,1 0 15,-22-22-15,21 22 0,1 0 16,-22 0-16,1 0 0,-1 0 0,0-21 15,1 21-15,-22 0 0,21 0 0,-21 0 16,0 0-16,1 0 0,-1 0 0,-21 21 16,0 1-1,0-1 1,-21 0-16,21 0 0,-22 0 16,1 22-16,21-22 0,-21 21 0,21-21 15,-21 22-15,21-1 0,0 0 0,0 1 16,0-1-16,0 0 0,0 1 15,-21-22-15,21 21 0,0 0 0,0-20 16,0 20-16,0-21 0,0 21 0,0-20 16,-21-1-16,21 0 0,0 0 0,-22 0 15,22 0-15,0 1 0,-21-22 16,21 21-16,-21-21 0,0 0 16,0 21-16,0-21 15,-1 0-15,1 0 16,0 0-16,0 0 0,0 0 15,0 0-15,-1 0 0,1 0 0,-21 0 16,0 0-16,-1 0 0,1-21 0,0 21 16,-22 0-16,22 0 0,-43 0 15,22 0-15,-22-21 0,0 21 0,1 0 16,-1 0-16,-21-22 0,0 22 0,0 0 16,-21 0-16,0 0 0,0 0 0,0-21 15,-21 21-15,0 0 0,21 0 0,-21 0 16,0 0-16,0 0 0,-1 0 0,1 0 15,0 21-15,21-21 0,0 22 0,0-22 16,21 21-16,0 0 0,1-21 16,20 21-16,0 0 0,1-21 15,20 21-15,1 1 0,20-22 0,1 21 16,0-21-16,-1 0 0,22 0 0,0 21 16,0-21-16,0 0 0,42 0 31,0 0-31,0-21 0,21 21 0,1-21 15,-1-1-15,0 1 0,22 0 0</inkml:trace>
  <inkml:trace contextRef="#ctx0" brushRef="#br0" timeOffset="58952.45">21272 12044 0,'-21'0'16,"0"0"-16,0 0 0,0 0 16,0 0-16,-22 21 0,22 0 0,-21 0 15,21 1-15,-22-1 0,22 0 0,-21 21 16,21-21-16,-1 1 0,1 20 16,0-21-16,21 0 0,0 22 0,0-22 15,0 0-15,0 0 0,21 0 0,0 0 16,1 1-16,-1-22 0,21 21 0,-21-21 15,22 0-15,-1 21 0,-21-21 0,21 0 16,1 0-16,-22 0 0,21 0 0,1 0 16,-22 0-16,0-21 15,21 21-15,-21-21 0,1-1 0,-1 1 16,0 0-16,-21 0 0,21 0 0,0-22 16,-21 22-16,0-21 0,0 21 0,0-22 15,0 1-15,0 21 0,0 0 0,0 0 16,0-1-16,0 1 0,-21 0 15,0 0-15,0 21 0,0 0 0,-22 0 16,22 0-16,0 0 0,0 0 0,0 0 16,-1 0-16,1 0 0,0 0 0,0 21 15,21 0 1,0 0 0,21-21-1</inkml:trace>
  <inkml:trace contextRef="#ctx0" brushRef="#br0" timeOffset="59332.24">21272 12150 0,'0'-21'31,"22"21"-31,-1-22 0,21 22 16,-21-21-16,22 0 0,-22 21 0,21-21 15,0 0-15,1 21 0,-1-21 16,0-1-16,22 1 0,-22 0 16,22 0-16,-22 0 0,22 0 0,-22-1 15,21 1-15,-20 0 0,-1 0 0,22 0 16,-22 0-16,0 21 0,1-22 0,-1 1 16,0 0-16,-21 0 0,22 21 0,-1-21 15,-21 0-15,0 21 0,22 0 16,-22 0-16,0-22 0,21 22 0,-20 0 15,20 0-15,-21 0 0,0 0 16,22-21-16,-22 21 0,0 0 0,0 0 16,-42 0 15,0 0-31,0 0 16,-1 0-16,1 0 0,-21 0 0,21 0 15,-22 0-15</inkml:trace>
  <inkml:trace contextRef="#ctx0" brushRef="#br0" timeOffset="60663.98">15727 14034 0,'0'-22'31,"0"1"-15,0 0-1,21 21-15,-21-21 0,21 21 16,0-21-16,0 0 16,1 21-16,-1-22 15,0 22 1,0 0-16,0 0 0,0 0 16,1 22-16,-1-1 15,0 0-15,-21 0 0,0 0 16,21 0-16,-21 1 0,21-1 0,-21 0 15,0 0-15,0 21 0,0-20 0,0-1 16,0 0-16,0 0 0,-21 21 0,0-20 16,21-1-16,0 0 15,-21 0-15,21 0 0,-21 0 0,-1 1 16,22-1-16,0 0 0,-21-21 16,0 0 15,21-21-16,0 0-15,0-1 0,0 1 0,0 0 16,0 0-16,0 0 0,0 0 16,0-22-16,0 22 0,21 0 0,0-21 15,1 20-15,-22 1 0,21-21 0,0 21 16,0 0-16,0-1 0,0 1 0,1 21 16,20-21-16,-21 0 0,0 21 15,0 0-15,1 0 0,-1 0 16,0 0-16,0 0 0,0 0 0,0 21 15,1 0-15,-22 0 0,21-21 0,0 22 16,0 20-16,-21-21 0,0 0 0,0 0 16,0 1-16,21-1 0,-21 0 15,0 0-15,0 21 0,0-20 0,0-1 16,0 0-16,0 0 0,0 0 0,0 0 16,0 1-16,0-1 0,0 0 15,0-42 32,0 0-31,21-1-16,-21 1 15,0 0-15,0 0 0</inkml:trace>
  <inkml:trace contextRef="#ctx0" brushRef="#br0" timeOffset="61672.4">16658 14266 0,'21'0'0,"0"0"15,1 0-15,-1 0 16,0 0-16,0 0 0,0-21 16,0 21-16,-21-21 0,22 21 15,-22-21-15,21 0 0,-21 0 16,21-1-16,-21 1 0,0 0 0,0 0 15,0 0-15,0 0 0,0-1 16,0 1 0,-21 21-16,0 0 0,-1 0 15,1 0-15,0 21 0,0 1 16,0-1-16,0 0 16,21 0-16,-22 0 0,1 0 0,21 1 15,-21-1-15,21 21 0,0-21 16,0 0-16,0 1 0,-21 20 0,21-21 15,0 0-15,0 0 0,0 1 0,0-1 16,0 0-16,21-21 0,-21 21 0,21-21 16,0 0-16,1 0 15,-1 0-15,0 0 0,0 0 16,0-21-16,0 21 0,1-21 0,-1 0 16,0-1-16,0 1 0,0 0 0,0 0 15,1 0-15,-1 0 0,0-1 16,0 1-16,0 0 0,0 0 15,1 21-15,-1-21 0,-21 42 47,0 0-47,0 0 16,0 0-16,0 1 0,0-1 0,0 0 16,0 0-16,0 0 0,0 0 0,0 1 15,0-1-15,0 0 0,0 0 0,0 0 16,0 0-16,21-21 0,0 0 15,0 22-15,0-22 0,1 0 16,-1 0-16,0 0 0,0-22 16,0 1-16,0 21 15,1-21-15,-22 0 0,21 0 0,0 0 16,0-1-16,-21 1 0,0 0 16,21 0-16,0 0 0,-21 0 0,0-1 15,0 1-15,22 0 0,-22 0 16,21 21-16,-21-21 0,0 42 31,0 0-15,0 0-16,0 0 15,0 1-15,21-1 16,0-21-16,0 0 0,-21 21 16,21-21-16,1 0 15,-1 0-15,0 0 16,0 0-16,0 0 15,0-21-15,-21 0 0,0-1 16,22 1-16,-22 0 16,0 0-16,0 0 0,0 0 15,0-1-15,0 1 16,-22 21-16,22-21 16,0 0-16,22 21 31,-1 0-16,0 0-15,0 0 16,0 0-16,0 0 0,1 0 0,-1 0 16,0 0-16,0-21 0,0 21 0,0 0 15,1-21-15,-1 21 0,0 0 16</inkml:trace>
  <inkml:trace contextRef="#ctx0" brushRef="#br0" timeOffset="62600.86">18394 14182 0,'0'0'0,"21"0"0,0 0 16,0 0-16,0 0 15,1 0-15,-1 0 0,21-21 0,-21-1 16,0 22-16,22-21 0,-22 0 15,0 0-15,21 0 0,-20 0 0,-1-1 16,0 1-16,0-21 0,0 21 0,0-22 16,-21 22-16,0-21 0,0 0 0,0 20 15,0-20-15,0 21 0,0 0 16,0-22-16,-21 43 0,0-21 16,21 0-16,-21 21 0,0 0 0,0 0 15,-1 0-15,1 0 0,0 21 0,0 0 16,0 22-16,0-22 0,-1 21 0,1 1 15,0-1-15,21 0 0,-21 1 16,0 20-16,21-21 0,-21 1 0,-1 20 16,1 1-16,21-1 0,-21 1 0,0-1 15,0 22-15,21-22 0,-21 1 0,-1-1 16,22 1-16,-21-1 0,0 1 0,0-1 16,0 1-16,21-1 0,-21 1 15,-1-1-15,1-20 0,0 20 0,21-20 16,0-1-16,0-21 0,0 21 0,0-20 15,0-1-15,0 0 0,0 0 16,21-21-16,0 0 16,1 0-16,-1 0 0,21-21 0,-21 0 15,0 0-15,22-1 0,-22 1 16,21 0-16,-21 0 0,22-21 0,-22 20 16,0-20-16,0 0 0,0-1 0,1 1 15,-1-21-15,0 20 0,-21 1 0,0 0 16,0-22-16,0 22 0,0-1 0,0 1 15,-21 0-15,0-1 0,-1 1 0,-20 21 16,21-21-16,0 20 16,-22 1-16,22 0 0,0 0 0,0 21 0,0-21 15,0 21-15,-1 0 0,22-21 16,22 21 0,-1-22-16,0 1 0,21 21 15,-21 0-15,22-21 0,-1 21 16,0-21-16,1 0 0,-1 21 0,0-21 15,1-1-15,-1 22 0,0-21 0,1 0 16,-22 21-16,21-21 0,-21 0 0,1 0 16,20-1-16,-21 22 0,-21-21 15,21 0-15,-21 0 0,0 0 0,0 0 16,0-1-16,-21 1 16,0 21-16,0 0 15,0 0-15,-1 0 0,1 21 16,0 1-16,21-1 0,-21 0 15,21 0-15,0 0 16,0 0-16,0 1 0,0-1 0,0 0 16,21 0-16,0 0 0,0-21 0,-21 21 15,22 1-15,-1-1 0,0-21 0,21 21 16,-21 0-16,1-21 0,20 0 0,-21 21 16,21-21-16,-20 0 0,20 0 0,-21 0 15,21 0-15,-20 0 0,20 0 16,-21-21-16</inkml:trace>
  <inkml:trace contextRef="#ctx0" brushRef="#br0" timeOffset="64002.46">19685 14076 0,'0'0'0,"0"-64"16,-21 43 0,0 21-16,-1 0 0,1 0 0,0 0 15,0 0-15,0 21 0,0-21 16,-1 22-16,1-1 0,0 0 0,0 0 15,0 0-15,21 0 16,-21 1-16,21-1 0,0 0 0,0 0 16,0 0-16,0 0 15,0 1-15,0-1 16,21-21-16,0 0 0,0 0 16,0 0-16,0 0 0,1 0 15,-1-21-15,0-1 0,0 22 16,0-21-16,-21 0 0,21 21 0,1-21 15,-22 0-15,21 0 0,-21-1 0,0 1 16,0 0-16,0 0 0,21 21 0,-21-21 16,0 42 15,0 0-15,0 0-16,-21 0 0,21 1 15,0-1-15,0 0 0,0 0 16,0 0-16,21 0 0,0 1 0,0-1 15,0 0-15,1-21 16,-1 21-16,0-21 0,0 0 16,0 0-16,0 0 0,1 0 15,-1-21-15,0 21 0,0-21 0,0 0 16,0 21-16,-21-22 0,22 1 0,-1-21 16,-21 21-16,21 0 0,-21-22 15,0 22-15,0-21 0,0-1 0,21 22 16,-21-21-16,0 0 0,0-1 0,0 22 15,0-21-15,0 21 0,0-1 0,0 1 16,-21 42 15,21 1-31,-21-1 0,21 0 16,0 21-16,0-21 0,-21 22 0,21-1 16,0-21-16,-22 22 0,22-22 0,0 21 15,0-21-15,0 22 0,0-22 0,0 21 16,0-21-16,0 0 0,22 1 0,-22-1 15,0 0-15,21 0 0,0-21 16,-21 21-16,21-21 0,0 0 16,0 0-16,1 0 0,-1 0 15,-21-21-15,21 21 0,0-21 16,-21 0-16,21 0 0,-21-1 0,21 1 16,1 0-16,-22 0 0,0 0 0,0 0 15,21-1-15,-21 1 0,21 0 16,-21 0-16,0 42 31,-21 0-15,21 0-16,-21 1 0,21-1 15,0 0-15,0 0 0,0 0 0,0 0 16,0 1-16,0-1 16,0 0-16,21 0 15,0-21-15,0 0 0,-21 21 16,21-21-16,0 0 0,1 0 15,-1 0-15,-21-21 0,21 21 0,-21-21 16,21 0-16,0 21 0,-21-21 16,21-1-16,1 1 0,-22 0 0,21 0 15,-21 0-15,21 0 0,-21-1 16,21 22-16,-21 22 31,0-1-31,0 0 16,0 0-16,0 0 15,0 0-15,0 1 0,0-1 16,21-21-16,-21 21 0,0 0 0,21 0 16,1-21-16,-1 0 15,0 0-15,0 0 16,0-21-16,0 0 16,1 0-16,-1 0 15,0-1-15,0 1 0,-21 0 0,21 21 16,0-21-16,1 0 0,-1 0 0,0-1 15,0 1-15,0 21 0,0 0 16,1 0-16,-1 0 16,-21 21-1,0 1-15,0-1 0,0 0 16,0 0-16,0 0 0,0 0 0,0 1 16,0-1-16,0 0 0,0 0 15,0 0-15,0 0 16,0-42 15,0 0-31,0 0 16,0 0-16,0 0 15,21 21-15,-21-22 0,0 1 0,21 0 0,-21 0 16,0 0-16,21 0 16,-21-1-16,0 1 0,21 0 0,-21 0 15,0 0-15,22 21 16,-1 0-16,0 0 31</inkml:trace>
  <inkml:trace contextRef="#ctx0" brushRef="#br0" timeOffset="64644.08">21336 14161 0,'0'0'0,"21"-22"0,0 1 16,-21 0-16,21 0 0,1 0 15,-1 0-15,-42 42 47,21 0-31,-22-21-16,1 21 0,21 0 0,0 0 15,0 1-15,-21-22 0,21 21 0,0 0 16,0 0-16,0 0 0,0 0 16,0 1-16,0-1 15,21-21 1,0 0-16,1 0 16,-1 0-16,0 0 15,0 0-15,0-21 0,0-1 0,1 22 16,-1-21-16,0 21 0,0-21 15,0 0-15,0 21 0,22-21 0,-22 0 16,0-1-16,-21 1 0,21 21 0,0-21 16,1 0-16,-22 0 0,0 0 0,0-1 15,-22 22 17,1 0-32,0 22 15,21-1-15,0 0 16,0 0-16,0 0 0,0 0 15,0 1-15,0-1 0,0 0 16,0 0-16,0 0 16,0 0-16,0 1 15,0-1-15,0 0 16,-21-21 0,21 21-16,-21-21 0,0 0 15,-1 0 1,1 0-16,0 0 0,0 0 15,0-21-15,0 0 16,-1 21-16,1-21 0,-21-1 0,21 1 16,0 0-16</inkml:trace>
  <inkml:trace contextRef="#ctx0" brushRef="#br0" timeOffset="65047.85">19346 13843 0,'0'0'0,"-21"0"0,42 0 31,22 0-31,-22 0 0,21-21 15,0 21-15,22-21 0,-22 21 0,22 0 16,-1-21-16,1 21 0,-22-22 0,22 22 16,-1 0-16,-21-21 0,22 21 0,-22 0 15,1 0-15,-1-21 0,-21 21 0,0 0 16,0 0-16,1 0 16,-1 0-16,-21-21 15,21 21 48,0 0-63</inkml:trace>
  <inkml:trace contextRef="#ctx0" brushRef="#br0" timeOffset="70536.78">10435 11621 0,'-21'0'16,"21"-22"109,0 1-125,0 0 16,0 0-16,0 0 0,0 0 15,0-1-15,0 1 16,0 0-16,0 0 16,0 0-16,0 0 0,0-1 0,21 1 15,-21 0-15,21-21 0,-21 21 0,21-22 16,-21 22-16,0-21 0,22 21 0,-22-22 15,21 22-15,0-21 0,-21 21 16,21-1-16,0-20 0,0 21 0,1-21 16,-1 20-16,0-20 0,0 21 0,0 0 15,0-22-15,1 22 0,-1-21 0,0 21 16,0-22-16,0 1 0,0 21 0,1-21 16,-1 20-16,0-20 0,0 0 15,0-1-15,22 22 0,-22-21 0,0 21 16,0-22-16,21 22 0,-20-21 0,-1 21 15,0-22-15,0 22 0,0 0 16,0 0-16,1-21 0,-1 20 0,0 1 16,0 0-16,21 0 0,-20 0 15,-1-22-15,21 22 0,-21 0 0,22 0 16,-22 0-16,21 0 0,-21-1 0,0 1 16,22 0-16,-22 0 0,21 0 0,1 0 15,-1-1-15,0 1 0,-21 21 16,22-21-16,-1 0 0,0 0 0,-20 21 15,20-21-15,0 21 0,1-22 0,-22 1 16,21 21-16,0-21 0,-20 21 0,20-21 16,0 21-16,1-21 0,-22 21 15,21 0-15,0-21 0,1 21 0,-1 0 16,0 0-16,-20-22 0,20 22 16,0 0-16,1 0 0,-1 0 0,0 0 15,1 0-15,20 0 0,-21 0 0,22 0 16,-1 0-16,-20 0 0,20 0 0,1 0 15,-1 0-15,-20 0 0,20 0 16,1 0-16,-22 0 0,0 0 0,22 0 16,-22 0-16,0 0 0,1 22 0,-22-22 15,21 21-15,-21 0 0,22 0 0,-22-21 16,0 21-16,0 0 0,0 1 16,1 20-16,-1-21 0,0 0 0,21 22 15,-21-22-15,1 21 0,-1-21 16,0 0-16,0 22 0,0-22 0,0 21 15,22-21-15,-22 22 0,0-22 0,21 21 16,-20-21-16,-1 22 0,0-22 0,0 0 16,0 21-16,0-20 0,1 20 0,-1-21 15,-21 0-15,21 22 0,0-1 16,-21-21-16,21 21 0,0 1 0,-21-1 16,22-21-16,-22 22 0,0-1 0,21 0 15,0 1-15,-21-22 0,0 21 0,0 0 16,21-20-16,-21 20 0,21 0 15,-21-21-15,21 22 0,-21-22 0,0 21 16,22-21-16,-1 22 0,-21-22 0,21 21 16,-21-21-16,21 22 0,0-22 15,-21 21-15,0-21 0,21 22 0,1-22 16,-22 0-16,21 21 0,-21-20 0,0-1 16,21 0-16,-21 0 0,21 0 0,-21 0 15,0 1-15,0-1 0,21 0 0,-21 0 16,21 0-16,-21 0 0,0 1 15,22-22-15,-22 21 0,0 0 16,21 0 0,0 0-1,-21 0 17,21-21-32,0 0 31,0 0 16,-21-21 46,-21 0-77,0 21 0,0-21-16</inkml:trace>
  <inkml:trace contextRef="#ctx0" brushRef="#br0" timeOffset="71036.25">14732 11536 0,'0'0'0,"-21"-21"0,21 0 16,-21 21-16,-1 0 31,44 0 0,-1 0-31,-21 21 0,21-21 0,0 21 16,0 0-16,0-21 0,1 21 16,-1 0-16,0 1 0,0-22 15,0 21-15,0 0 0,1 0 0,-1 0 16,0-21-16,0 21 0,0 1 16,0-1-16,1 0 0,-1-21 0,0 21 15,0 0-15,0-21 0,-21 21 0,21-21 16,-21 22-16,22-22 0,-22 21 0,21-21 15,0 21-15,0 0 32,0-21-17,-21-21 32,21 21-31,-21-21-16,0 0 15,0-1-15,0 1 16,0 0-16,0 0 16,0 0-16,0 0 15</inkml:trace>
  <inkml:trace contextRef="#ctx0" brushRef="#br0" timeOffset="71639.42">15515 11430 0,'0'0'0,"0"-21"0,0 0 0,0 0 16,0-1-16,0 1 15,0 0 1,0 42 15,-21 0-31,0 1 16,21-1-16,-21 0 0,-1 21 0,1-21 15,0 22-15,0-22 0,-21 21 0,20-21 16,1 22-16,0-22 0,0 21 0,21 1 16,-21-22-16,0 21 0,21-21 15,-22 22-15,22-22 0,0 0 0,-21 21 16,21-21-16,-21 1 0,21-1 16,0 0-16,0 0 0,0 0 0,0 0 15,0 1-15,21-22 78,0 0-78,-21-22 32,22 22-32,-22-21 156,0 0-141,0 0-15,-22 0 16,1 0-16,0 21 0,0-22 16</inkml:trace>
  <inkml:trace contextRef="#ctx0" brushRef="#br0" timeOffset="73287.91">3514 11642 0,'0'0'0,"-22"0"0,-62 0 16,63 0-16,-1-21 0,1 21 16,0 0-16,0 0 0,0 0 15,-22 0-15,22 0 0,0 0 0,0 0 16,0 0-16,0 0 0,-1 0 0,1 0 16,0 0-16,0 0 0,0 0 15,0 0-15,-1 0 16,22 21 46,22-21-30,-1 0-32,0 0 0,0 0 15,0 0-15,22 0 0,-22 0 16,21 0-16,0 0 0,22 0 0,-1 0 15,1 0-15,-1 0 0,22 0 0,0 0 16,-1 0-16,1 0 0,0 0 16,21 0-16,-1 0 0,22 0 0,0 0 15,0 0-15,22 0 0,-22 0 16,21 0-16,0 0 0,0 0 0,21 0 16,-20 0-16,-1 0 0,0 0 15,0 0-15,-21 0 0,21 0 0,-21 0 16,0 0-16,0 0 0,-21 0 0,-21 0 15,21 0-15,-43 21 0,22-21 0,-22 0 16,-20 0-16,-1 0 0,0 0 0,-21 0 16,1 0-16,-1 0 0,0 0 15,-21 21 142,-21-21-17,21-21-124,-21 21-16,-1 0 15,1-21-15,0 21 16,0 0-16,0 0 16,0 0-16,-1 0 0,22 21 15</inkml:trace>
  <inkml:trace contextRef="#ctx0" brushRef="#br0" timeOffset="74200.02">5165 13377 0,'0'0'0,"-22"0"15,22 22 1,-21-22-1,0 0-15,0 21 16,0-21-16,0 0 0,-1 21 16,1-21-1,0 0 1,42 0 15,0 0-15,1 0-16,20 0 0,0 0 0,1 0 15,20 0-15,1 0 0,20 0 0,1 0 16,21 0-16,0 0 0,-1-21 0,1 21 16,21 0-16,-21-21 0,21 21 0,0-22 15,0 22-15,-21-21 0,21 21 16,-21-21-16,-22 21 0,22-21 0,-42 21 16,20 0-16,-20-21 0,-22 21 0,22-21 15,-43 21-15,21 0 0,-21 0 0,1 0 16,-1-22-16,0 22 0,0 0 31,0 0-15,-21-21-1,21 21-15,1 0 0,-1-21 16,0 0-16,21 21 0,-21-21 0,22 0 16,-1-1-16,0 1 0,22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2:43:17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3196 0,'0'-21'15,"0"0"1,0 0-16,0 0 15,0-1 1,0 44 47,0-1-48,0 0-15,0 0 16</inkml:trace>
  <inkml:trace contextRef="#ctx0" brushRef="#br0" timeOffset="895.75">952 1270 0,'0'0'0,"0"-21"0,0 0 0,0-22 0,0 22 15,0-21-15,-21 21 0,21-22 0,-21 22 16,21-21-16,0 21 16,0-22-16,-21 22 0,21 0 0,-21 21 15,21-21-15,0 42 16,0 0-16,0 22 15,0-22-15,0 21 0,0 22 0,0-22 16,0 21-16,21-20 0,-21 20 16,0-20-16,0 20 0,0-21 0,0 22 15,0-1-15,0-20 0,0 20 16,0-20-16,0 20 0,0-21 0,0 1 16,0-22-16,0 21 0,0-21 15,0 1-15,0-1 0,0 0 0,-21-21 16,0 0-16,-1 0 15,22-21-15,-21 0 0,21-1 16,-21 1-16</inkml:trace>
  <inkml:trace contextRef="#ctx0" brushRef="#br0" timeOffset="1443.45">593 1016 0,'0'0'16,"-22"-42"-16,-41-64 15,42 85-15,0-22 0,21 22 0,0 0 16,0 0-16,0 0 0,0 0 16,0-1-16,21 22 15,0 0-15,21 0 0,1 22 16,-1 20-16,0 0 0,1 1 16,-1-1-16,0 21 0,1 1 0,-1-1 15,0 1-15,1-1 0,-22-20 16,21 20-16,-21 1 0,0-1 0,1-20 15,-22 20-15,0-21 0,0 1 16,0-1-16,0 0 0,0-20 0,0-1 16,0 0-16,-22-21 15,1 0-15,0-21 0,21 0 16,0-1-16,0-20 0,0 0 16,0-1-16,0 1 0,0 0 0,0-1 15,0-20-15,21-1 0,0 1 16,1-22-16,-1 1 0,-21-1 15,21 21-15,21-20 0,-21 20 0,1 1 16,-1 20-16,0 1 0,0 21 16,21 0-16,-20 21 0,-1 0 0,21 21 15,-21 0-15,0 21 0,1 22 16,-1-22-16,0 43 0,-21-22 0,0 1 16,0-1-16,0 22 0,0-21 0,0-1 15,0-21-15,0 22 0,0-22 16,0 22-16,0-22 0,0 0 0,-21-20 15,21 20-15,0-21 16,0 0-16,0 0 0,0-42 31,0 0-31,0 0 0,0 0 16,21 0-16,-21-1 0</inkml:trace>
  <inkml:trace contextRef="#ctx0" brushRef="#br0" timeOffset="1800.26">1672 1376 0,'21'21'16,"-42"-42"-16,42 63 0,-21-21 16,21 1-16,1-22 0,-1 21 15,0-21-15,0 0 16,0 0-16,0 0 0,1 0 0,-1 0 16,0-21-16,0-1 0,0 1 0,0 21 15,1-21-15,-1 0 0,-21 0 16,0 0-16,0-1 0,0 1 0,0-21 15,0 21-15,0 0 0,-21 21 16,-1-22-16,1 22 0,0 0 0,0 0 16,0 22-16,0-22 0,-1 21 0,1 21 15,-21-21-15,21 22 0,0-22 16,-1 21-16,1-21 0,21 22 16,0-1-16,-21-21 0,21 21 15,0-20-15,0 20 0,0-21 0,0 0 16,21-21-16,0 21 0,1-21 0,-1 0 15,0 0-15,21 0 0,-21 0 16,22 0-16,-1-21 0,0 0 0,1 0 16,-1-21-16,0 20 0,22 1 15,-22-21-15</inkml:trace>
  <inkml:trace contextRef="#ctx0" brushRef="#br0" timeOffset="2084.09">2603 635 0,'0'0'0,"0"-21"0,-21 0 0,0 21 16,0 0-16,0 0 0,0 21 16,-1 21-16,1-21 0,0 22 15,0 20-15,21-20 0,-21 20 0,0 1 16,-1 20-16,1-20 0,21-1 16,-21 1-16,0-1 0,21 1 0,-21-1 15,0 1-15,-1-1 0,22-20 0,-21 20 16,21-21-16,-21 22 0,21-43 15,-21 21-15,21-20 0,0-1 0,0 0 16,0 0-16,21-21 16,0-21-16,0 0 15,1 0-15,-1-1 0,0-20 0,0 0 16,21-1-16,-20 1 0,20-21 16,-21-1-16,21 22 0</inkml:trace>
  <inkml:trace contextRef="#ctx0" brushRef="#br0" timeOffset="2823.9">2773 804 0,'0'0'0,"21"-42"0,-21 21 0,0 0 16,0 42-16,0 0 16,0 0-16,0 22 0,0-1 15,-21 21-15,0-20 0,-1 20 0,1 1 16,21-1-16,-21 1 0,0-1 0,0-20 16,21 20-16,-21 1 15,21-22-15,-22 21 0,22-20 0,-21-1 16,21 0-16,0 1 0,0-22 0,0 0 15,0 0-15,0 0 0,21-42 32,1-21-17,-22 21-15,21-22 0,0 22 0,0-21 16,0 21-16,-21-22 0,21 22 0,1 0 16,-22 0-16,0 0 0,21 21 15,0 0-15,-21 21 16,0 0-16,0 0 15,0 0-15,21 1 0,-21-1 16,0 0-16,21 21 0,-21-21 16,0 1-16,0-1 0,21 0 0,1 0 15,-1 0-15,0 0 0,0 1 0,0-1 16,0-21-16,1 0 16,-1 0-16,0 0 0,0 0 0,0 0 15,0-21-15,1-1 0,-1 1 0,0-21 16,0 21-16,0 0 15,-21-22-15,0 22 0,0 0 0,0 0 16,21 0-16,-21-1 0,0 1 0,0 42 47,0 1-47,0-1 0,0 0 16,0 0-16,0 0 0,0 0 15,0 1-15,22-1 0,-1 0 0,0 0 16,0-21-16,0 0 0,0 0 15,1 0-15,-1 0 0,0 0 0,0 0 16,0 0-16,0 0 0,1-21 16,-1 0-16,0 0 0,0-1 0,0 1 15,-21 0-15,0 0 0,0-21 0,0 20 16,0 1-16,0-21 16,0 21-16,0-22 0,-21 22 0,21 0 15,-42 0-15,21 21 0,-1-21 0,1 21 16,-21 0-16,21 0 0,-22 0 15,22 0-15,-21 21 0,21-21 0,0 21 16,-1 0-16,1 0 0,21 1 0,-21-1 16,21 0-16,0 0 0,0 0 15,21 0-15,0 1 0,22-1 16,-22-21-16,21 0 0,-21 21 0</inkml:trace>
  <inkml:trace contextRef="#ctx0" brushRef="#br0" timeOffset="3399.77">4276 1376 0,'0'0'0,"0"-42"15,-22 42 1,1 0-16,0 0 0,0 0 0,0 0 16,0 0-16,-1 0 0,1 21 0,0 0 15,0 0-15,0 0 0,0 0 0,-1 22 16,1-22-16,0 0 0,0 21 15,0 1-15,21-22 0,0 21 0,0 1 16,0-22-16,0 21 0,0-21 0,0 0 16,21 22-16,0-22 0,0 0 15,0 0-15,1-21 0,-1 21 16,21-21-16,-21 0 0,0 0 0,22 0 16,-22 0-16,21-21 0,-21 0 0,22 0 15,-22 0-15,21-22 0,-21 1 16,1 0-16,20-1 0,-21-20 0,0 21 15,22-22-15,-22 1 0,0-1 0,21 1 16,-21-22-16,1 21 0,-1-20 16,0-1-16,-21 22 0,0-1 0,21 1 15,-21 20-15,0 1 0,21 0 0,-21 20 16,0 44 0,-21-1-16,0 0 15,21 42-15,-21-20 0,0 20 0,21 1 16,-22-1-16,1 1 0,21-1 15,0 1-15,-21-1 0,21 1 0,-21 20 16,21-20-16,0-22 0,0 22 0,0-1 16,0-20-16,0-1 0,21 0 15,-21-21-15,21 1 0,0-1 0,1 0 16,-1 0-16,0-21 0,0 0 0,0 0 16,22 0-16,-22 0 0,0-21 0,21 0 15,-21 21-15,1-21 0,-1-22 16,0 22-16,0 0 0,0-21 0,-21 20 15,0-20-15,0 0 0,0-1 16,0 1-16,0 0 0,0 21 0</inkml:trace>
  <inkml:trace contextRef="#ctx0" brushRef="#br0" timeOffset="3616.65">2688 1207 0,'-42'0'16,"84"0"-16,-127 0 0,64 21 0,0-21 0,42 0 16,22 0-1,-1-21-15,0 21 0,22-22 16,-1 22-16,1-21 0,-1 0 0,1 0 16,-1 21-16,1-21 0,-1 21 15,-20-21-15,-1-1 0,0 22 0,1-21 16,-1 21-16,-21-21 0</inkml:trace>
  <inkml:trace contextRef="#ctx0" brushRef="#br0" timeOffset="4339.68">6413 762 0,'0'0'0,"0"-42"0,0 21 0,0-22 15,-84 1 1,63 42-16,-22 0 0,22 0 0,-21 21 15,21 0-15,-22 0 0,1 22 0,21-1 16,-22 22-16,22-1 0,0 22 0,0-22 16,0 22-16,0 0 0,21-22 15,0 22-15,0-1 0,0-20 16,0 21-16,0-22 0,0 1 0,0-1 16,21-21-16,0 1 0,0-1 0,0 0 15,22-20-15,-22-1 0,21 0 16,-21-21-16,22 0 0,-22 0 0,21 0 15,0 0-15,1-21 0,-22 0 0,21-22 16,1 22-16,-1-21 0,0-1 0,1 1 16,-1-21-16,0 20 0,1-20 15,-1-1-15,0 1 0,1-1 16,-22 1-16,0-1 0,0-20 0,-21 20 16,0-21-16,0 22 0,-21-1 15,0 1-15,-22 21 0,1-1 0,0 22 16,-22 21-16,22 0 0,-22 0 0,1 0 15,21 21-15,-22 0 0,22 1 16,-1 20-16,22 0 0,0 1 0,0-1 16,0 21-16,21-20 0,0-1 0,0 0 15,0 1-15,0-22 0,0 21 0,21-21 16,-21 22-16,21-22 0,0 0 16,0 0-16,22 0 0,-22-21 0</inkml:trace>
  <inkml:trace contextRef="#ctx0" brushRef="#br0" timeOffset="6755.44">6816 1482 0,'0'21'16,"21"0"-16,-21 0 16,21 0-16,-21 1 15,0-1-15,21 0 0,0 0 16,-21 21-16,0-20 0,0-1 0,21 0 15,1 0-15,-22 0 0,0 0 0,0 1 16,21-1-16,-21 0 0,21-21 16,-21 21-16,21-42 31,0 0-31,-21 0 16,0-1-16,0 1 0,21-21 15,1 21-15,-22-22 0,21 22 0,-21-21 16,21 0-16,0-1 0,-21 22 0,21-21 15,0 21-15,-21-22 0,0 22 16,22 0-16,-1 21 16,-21 21-1,0 0-15,0 0 0,0 1 0,0-1 16,0 0-16,0 21 16,0 1-16,0-22 0,0 21 0,0-21 15,0 22-15,0-22 0,0 21 0,0-21 16,0 0-16,21 1 0,-21-1 0,21-21 15,0 21-15,0-21 0,1 0 16,-1 0-16,0 0 0,21 0 0,-21 0 16,1-21-16,20 21 0,-21-21 0,21-1 15,-20 1-15,20 0 0,-21-21 0,0 21 16,22-22-16,-22 22 0,0-21 16,0 21-16,-21-22 0,0 22 0,0-21 15,0 21-15,0-1 0,0-20 0,0 21 16,-21 21-1,0 0-15,0 0 16,21 21-16,-22-21 0,1 21 0,0 0 16,21 1-16,-21-1 0,21 0 0,-21 21 15,21-21-15,-21 1 0,21 20 16,0-21-16,0 0 0,0 22 0,0-22 16,21 0-16,0 0 0,0 0 0,0-21 15,0 21-15,1-21 0,20 0 0,-21 0 16,0 0-16,22 0 0,-22 0 15,0 0-15,21 0 0,-21-21 0,22 21 16,-22-21-16,0 0 0,0 0 0,0-22 16,1 22-16,-1 0 0,0-21 15,0 21-15,0-22 0,0 22 16,-21-21-16,0 21 0,0-1 0,0 1 16,0 0-16,0 0 0,-21 21 15,0 0-15,0 0 16,21 21-1,0 0-15,0 0 0,21 1 16,0-1-16,-21 0 0,21 0 0,1 0 16,-1 0-16,0 1 0,0-1 15,0 0-15,0 0 0,-21 0 0,0 0 16,22 1-16,-22-1 0,0 0 16,0 0-16,0 0 15,0 0 1,21-21-1,0 0 1,0-21-16,0 21 0,0-21 0,22 0 16,-22 0-16,0 0 0,0-1 15,0 1-15,22 0 0,-22-21 0,0 21 16,0-1-16,0-20 0,1 21 0,-1-21 16,-21 20-16,0 1 0,21 0 0,-21 0 15,0 0-15,-21 21 31,0 0-31,21 21 0,0 0 16,-22 0-16,22 0 0,-21 1 0,21-1 16,-21 0-16,21 0 0,0 0 0,0 0 15,0 1-15,0-1 0,0 0 16,0 0-16,21 0 0,0 0 0,1 1 16,-22-1-16,21 0 0,0-21 0,0 21 15,0-21-15,22 21 0,-22-21 16,0 0-16,0 0 0,21 0 0,-20 0 15,-1 0-15,21 0 0,-21 0 0,0 0 16,22-21-16,-22 0 0,21 0 0,-21 0 16,1-1-16,-1 1 0,21 0 15,-21-21-15,0 21 0,1-22 16,-1 22-16,-21-21 0,21 21 0,-21-22 16,21 22-16,-21 0 0,0 0 0,0 0 15,0-1-15,-21 22 16,0 0-16,0 0 15,-1 0-15,22 22 0,-21-1 0,0 0 16,-21 0-16,21 0 0,-1 0 0,22 22 16,-21-22-16,0 0 0,21 0 0,-21 0 15,21 1-15,0 20 0,0-21 16,0 0-16,0 0 0,0 1 16,21-22-16,0 0 15,0 0-15,1 0 0,-1 0 16,0-22-16,0 22 15,0-21-15,-21 0 0,21-21 0,1 21 16,-22-1-16,21-20 0,-21 0 0,0 21 16,21-22-16,-21-20 0,21 20 0,-21-20 15,0-1-15,0 1 0,21-1 16,-21 1-16,0-1 0,0 22 0,0-21 16,0 20-16,0 1 0,0 21 0,0 0 15,0-1-15,0 1 0,0 42 16,-21 22-1,21-22-15,-21 21 0,21 22 16,0-22-16,-21 22 0,21-1 16,-21-21-16,21 22 0,0-1 0,0-20 15,0 20-15,0-20 0,0 20 0,0-21 16,0 1-16,0-1 0,21 0 0,0-20 16,0 20-16,0-21 0,-21 0 15,21 0-15,1 1 0,-1-1 0,21-21 16,-21 0-16,0 0 0,1 0 0,-1 0 15,21-21-15,-21-1 0,0 22 0,1-21 16,-1 0-16,0 0 16,0 0-16,0 0 0,0-1 0,1 1 0,-1 0 15,-21 0-15,21 0 0,0 21 16,-21 21 15,0 0-31,0 0 16,0 0-16,0 1 0,0-1 0,0 0 15,0 0-15,0 0 0,0 0 16,21-21-16,-21 22 0,21-22 16,1 0-1,-1 0-15,0-22 0,0 22 16,0-21-16,-21 0 0,21 21 0,1-21 16,-1 0-16,-21 0 0,21-1 0,0 1 15,-21 0-15,21 0 16,0 21-16,-21-21 0,22 21 15,-1 21 1,-21 0 0,0 0-16,0 0 0,0 1 15,21-1-15,-21 0 0,21 0 16,-21 0-16,21 0 0,0 1 0,-21-1 16,22 0-16,-1-21 0,0 21 0,0-21 15,0 0-15,0 21 0,22-21 16,-22 0-16,0 0 0,21 0 15,-20 0-15,20 0 0,0 0 0,-21 0 0,22-21 16,-22 0-16,0 0 0,21 0 16,-20-1-16,-1 1 0,0-21 0,0 21 15,0-22-15,-21 22 0,21-21 16,-21 0-16,0 20 0,0-20 0,0 21 16,0 0-16,0 0 0,0-1 0,-21 1 15,0 21-15,0 0 0,0 0 0,0 0 16,-1 0-16,-20 21 0,21 1 15,0-22-15,0 42 0,-1-21 0,1 0 16,0 0-16,0 1 0,21 20 16,-21-21-16,21 0 0,0 22 0,0-22 15,0 0-15,0 21 0,0-21 0,0 22 16,0-22-16,0 0 0,0 21 16,0 1-16,0-22 0,-21 21 0,21 1 15,0-1-15,-22 21 0,22-20 0,0 20 16,0 1-16,-21-1 0,21 1 0,-21-1 15,0 1-15,21-1 0,0 1 16,0-22-16,0 0 0,0 1 0,0-1 16,0 0-16,0-20 0,0-1 0,0 0 15,-21 0-15,0-42 47,21 0-47,0 0 0,0-1 0,0 1 16,0-21-16,0 21 0,0-22 15,0 1-15,0 0 0</inkml:trace>
  <inkml:trace contextRef="#ctx0" brushRef="#br0" timeOffset="6975.31">10350 1122 0,'0'0'0,"-21"-21"0,-42-43 15,42 64-15,-1 0 16,22-21-16,-21 21 16,0 0-1,0 0 17,0 0-32,0 0 15,-1 0-15,1 0 0</inkml:trace>
  <inkml:trace contextRef="#ctx0" brushRef="#br0" timeOffset="7151.21">8678 995 0,'0'0'0,"-42"0"0,0 0 0,20 0 0,-20 0 15,21 0-15,0 0 0,0 0 16,21 21-1,-22-21 1,1 21-16</inkml:trace>
  <inkml:trace contextRef="#ctx0" brushRef="#br0" timeOffset="7771.85">1355 2350 0,'0'0'0,"-43"0"16,-63-22-16,64 1 15,0 21-15,-1-21 0,22 21 0,-21 0 16,21 0-16,0 0 0,-1 0 0,44 0 31,-1 0-31,21 0 0,22 0 0,-1 0 16,22 0-16,21 0 0,21 0 15,-22 0-15,22 0 0,22 0 0,-1 0 16,0 0-16,21 0 0,-21 0 0,1 0 16,-1 0-16,0 0 0,-21 0 15,0 0-15,-21 0 0,-22 0 0,1 0 16,0 0-16,-43 0 0,0 0 0,1 0 16,-22 0-16,0 0 0,-21-21 31,21 21-16,0 0-15,-21-21 0,22 21 0,20-21 16,-21 21-16</inkml:trace>
  <inkml:trace contextRef="#ctx0" brushRef="#br0" timeOffset="8260.57">5673 2096 0,'0'0'15,"-64"0"-15,1 0 0,20 0 0,-20 0 0,20 0 16,1 0-16,0 0 0,21 0 0,-1 0 15,22 21-15,22-21 16,-1 0-16,21 21 0,0-21 16,43 0-16,-21 0 0,41 0 0,1 21 15,0-21-15,21 0 0,21 0 16,0 21-16,22-21 0,-1 0 16,22 0-16,-1 21 0,1-21 0,20 22 15,1-22-15,0 0 0,-1 0 0,1 21 16,21-21-16,-22 0 0,1 0 0,-21 0 15,20 0-15,-20 21 0,-1-21 0,-20 0 16,-1 0-16,-21 0 0,-21 0 16,0 0-16,0 0 0,-21 0 0,-21 0 15,-1 0-15,-20 0 0,-1 21 0,-20-21 16,-1 0-16,0 0 0,-21 0 0,1 0 16,-22 21-16,-22-21 15,1 0-15,-21 21 16,21-21-16,-22 0 0,-20 0 0,21 22 15,-22-22-15,1 21 0,-1-21 0</inkml:trace>
  <inkml:trace contextRef="#ctx0" brushRef="#br0" timeOffset="9343.33">1079 3217 0,'-21'0'16,"42"0"78,1 0-79,-22-21-15,0 0 16,0 0 0,-22 21 15,1 21-31,21 0 15,0 0-15,0 1 0,-21-1 0,21 0 16,0 0-16,0 21 0,0-20 16,0-1-16,0 0 0,0 0 0,0 0 15,0 0-15,0 1 16,21-22-16,0 0 16,1 0-16,-1 0 0,0 0 15</inkml:trace>
  <inkml:trace contextRef="#ctx0" brushRef="#br0" timeOffset="9664.37">1482 3260 0,'-43'0'16,"22"0"-16,21-21 15,-21 21-15,21-22 31,21 22-31,-21-21 16,21 21-16,-42 21 63,21 1-63,-21-1 0,0-21 15,21 21-15,0 0 0,-21 0 16,-1 0-16,1 1 0,21-1 0,0 0 15,0 0-15,0 0 16,0 0-16,0 1 16,21-22-16,1 0 0</inkml:trace>
  <inkml:trace contextRef="#ctx0" brushRef="#br0" timeOffset="10475.11">2328 3027 0,'0'0'16,"-21"-21"-16,0 21 0,-21-21 15,20 21-15,22 21 16,-21 0-16,21 21 15,-21 1-15,0-1 0,0 0 0,21 1 16,-21 20-16,-22 1 0,22-1 16,0 1-16,0-22 0,-22 21 0,22 1 15,-21-1-15,0 1 0,20-1 0,-20 1 16,21-22-16,0 22 0,-22-1 16,22-20-16,0-1 0,21-21 0,0 0 15,-21 0-15,21 1 0,0-44 16,0-20-1,0 21-15,21-21 0,-21-1 16,21 1-16,0 0 0,-21-1 16,22 1-16,-22-22 0,21 22 15,0 0-15,-21-1 0,0 1 16,0 21-16,21 0 0,-21 0 0,0-1 16,21 22-16,-21 22 15,0-1-15,21 0 16,-21 0-16,0 21 0,0-20 0,22 20 15,-22-21-15,0 21 0,0 1 0,21-1 16,0 0-16,0-20 0,-21 20 16,21-21-16,0 21 0,1-20 0,20-1 15,-21 0-15,21-21 0,-20 0 16,20 0-16,0 0 0,1 0 0,-1-21 16,0 0-16,22-1 0,-22 1 15,0-21-15,1 0 0,-1 20 16,0-20-16,1 0 0,-1-1 0,-21-20 15,0 21-15,22-22 0,-22 1 0,-21-1 16,0-21-16,0 22 0,0-22 16,0 22-16,-21-1 0,0 22 0,-1-22 15,-20 22-15,0 21 0,-1-21 0,1 42 16,0 0-16,-1 0 0,1 0 16,-21 0-16,20 21 0,1 0 0,0 0 15,20 21-15,-20 22 0,21-22 16,0 1-16,0 20 0,21-21 15,0 22-15,0-22 0,0 1 0,0-1 16,0 0-16,0-21 0,21 22 16,21-22-16,-21 0 0,0 0 0,22 0 15,-22-21-15,21 0 0,-21 0 0,22 0 16,-22 0-16,21 0 0,1 0 16,-22 0-16,0-21 0,21 21 0,-21-21 15,1 0-15,-1 21 0</inkml:trace>
  <inkml:trace contextRef="#ctx0" brushRef="#br0" timeOffset="12075.69">2836 3852 0,'0'0'0,"21"22"0,1-1 0,-1-21 16,0 0-16,0 0 0,0 0 15,0 0-15,1-21 16,-1-1-16,0 22 0,0-21 0,0 0 15,0 0-15,1 0 0,-22 0 0,0-1 16,21 1-16,-21 0 0,0 0 16,0 0-16,0 0 0,0-1 0,0 1 15,-21 21-15,-1 0 0,1 0 16,0 21-16,0 1 16,0-22-16,0 42 0,-1-21 15,1 0-15,21 0 0,0 22 0,-21-22 16,21 21-16,0-21 0,0 22 15,0-22-15,0 0 0,0 21 0,21-20 16,-21-1-16,21-21 0,1 21 0,-1-21 16,21 0-16,-21 0 0,0 0 0,22 0 15,-22 0-15,21-21 0,-21 0 16,22-1-16,-22 1 0,21 0 0,-21 0 16,22 0-16,-22 0 0,21-1 0,-21 1 15,1-21-15,-1 21 0,0 0 16,-21-1-16,21 1 0,-21 0 0,21 0 15,-21 42 17,0 0-17,0 0-15,-21 1 0,21-1 0,-21 21 16,21-21-16,-21 0 0,21 1 0,0-1 16,0 21-16,0-21 0,0 0 15,0 1-15,0-1 0,21-21 16,0 0-16,0 0 0,0 0 15,1 0-15,-1-21 0,0-1 16,0 1-16,0 0 0,0 0 0,1 21 16,-1-42-16,0 20 0,0 1 0,0 0 15,0 0-15,1 0 0,-22 0 16,21-22-16,-21 22 0,21 21 16,-21-21-16,21 0 0,-21 42 31,0 0-31,0 0 15,-21 0-15,21 22 0,-21-22 16,21 0-16,-21 0 0,21 0 0,0 22 16,0-22-16,0 0 0,0 0 0,0 0 15,0 22 1,21-22-16,0 0 0,0-21 0,0 0 0,0 0 16,1 0-16,-1 0 0,0 0 15,0-21-15,0 0 0,0 0 0,1-1 16,20 1-16,-21 0 0,0 0 15,0 0-15,1 0 0,-1-22 0,0 22 16,0 0-16,-21 0 0,0-22 0,21 22 16,-21 0-16,0 0 0,0 0 0,0 0 15,-21 21 1,0 21 0,0 0-16,21 0 0,-21 0 0,-1 0 15,1 1-15,21-1 0,0 0 0,-21 21 16,21-21-16,-21 1 0,21-1 15,0 21-15,0-21 0,0 0 16,0 1-16,0-1 0,21 0 16,0-21-16,0 0 0,1 0 0,20 0 15,-21 0-15,21 0 0,1 0 16,-22-21-16,21 0 0,1-1 0,-1 1 16,-21-21-16,21 21 0,-20-22 0,20 22 15,-21-21-15,21 0 0,-20-1 16,20 1-16,-21-22 0,0 1 0,0 21 15,1-22-15,20 1 0,-21-1 0,-21 22 16,21-22-16,0 22 0,-21-22 16,0 22-16,0 0 0,0 21 0,0-22 0,0 22 15,0 0-15,-21 21 16,0 0 0,21 21-16,-21 0 0,0 22 0,21-1 15,-21 0-15,-1 1 0,1-1 16,21 21-16,-21 1 0,21-1 0,-21 1 15,21-22-15,-21 22 0,0-1 0,21-20 16,0 20-16,0-21 0,0 1 0,0-22 16,0 21-16,0 22 15,21-43-15,0 0 0,21-21 0,-21 0 16,1 0-16,-1 0 0,0 0 0,0 0 16,21 0-16,-20-21 0,-1 0 0,0 0 15,21-1-15,-21 1 0,1 0 16,-1 0-16,0 0 0,0-22 15,-21 22-15,21 0 0,0 0 0,-21 0 16,0 0-16,0 42 31,0 0-15,0 0-16,0 0 0,0 22 0,0-22 16,0 0-16,0 0 0,0 0 0,0 22 15,0-22-15,0 0 0,0 0 0,0 0 16,0 0-16,22 1 0,-1-22 0,0 0 15,0 0-15,0 0 16,0 0-16,1 0 0,-1 0 0,0 0 16,0-22-16,0 1 0,0 0 0,1 0 15,-1 0-15,0 0 0,-21-22 0,0 22 16,21-21-16,-21-1 0,0 22 16,0-21-16,0 21 0,0-22 0,0 22 15,-21 0-15,0 0 0,0 0 0,-1 21 16,1 0-16,0 0 0,-21 0 0,21 0 15,-1 0-15,-20 0 0,21 21 16,0 0-16,0 0 0,-1 0 0,22 1 16,0-1-16,0 0 0,0 0 0,0 0 15,0 0-15,0 1 16,43-1-16,-22-21 0,0 0 0,21 21 16</inkml:trace>
  <inkml:trace contextRef="#ctx0" brushRef="#br0" timeOffset="12455.48">6286 3090 0,'0'0'0,"0"-21"0,0-21 16,0 21-16,0 0 0,-21 21 0,0 0 15,0 0-15,0 0 16,0 21-16,-1 0 0,22 21 0,-21 1 15,0-1-15,0 21 0,0 1 16,0-1-16,-1 22 0,1-21 0,0 20 16,0 1-16,0 0 0,0-1 0,-1 1 15,-20 21-15,21-22 0,0 22 0,0-21 16,-22 21-16,22 0 0,0-1 16,0 1-16,0-21 0,21 21 0,-22 0 15,1-22-15,0 1 0,21 0 16,-21-22-16,21 1 0,0-1 0,0-21 0,0 1 15,0-22-15,0 21 0,21-42 32,0-21-32,-21 0 0,21 0 15,1 0-15,-1-22 0,-21 1 0,21 0 16,0-1-16,-21-20 0,21-1 0,-21 1 16,0-22-16</inkml:trace>
  <inkml:trace contextRef="#ctx0" brushRef="#br0" timeOffset="13839.16">5800 3937 0,'0'0'0,"0"-127"16,21 85-16,-21 21 15,21 21-15,0-22 0,0 1 0,0 21 16,1 0-16,-1 0 0,21 0 0,-21 0 16,22 0-16,-22 0 0,0 21 0,21 1 15,-21-1-15,1 0 0,-1 0 0,-21 21 16,0-20-16,0-1 0,0 0 15,0 0-15,0 21 0,0-20 0,0-1 16,-21-21-16,-1 21 0,1 0 0,0-21 16,0 0-16,-21 0 0,20 0 0,1 0 15,0 0-15,-21 0 0,21 0 16,-1-21-16,1 21 0,0 0 16,21-21-16,21 21 31,0 0-16,1 21-15,-1-21 0,21 0 16,-21 0-16,0 21 0,22-21 0,-22 0 16,0 0-16,21 0 0,1 0 0,-22 0 15,21 0-15,1 0 0,-1-21 0,-21 0 16,21 21-16,1-21 0,-22-1 16,0 1-16,21 0 0,-20 0 0,-1 0 15,-21 0-15,0-1 0,21 1 0,-21 0 16,0 0-16,0 0 0,0 0 15,0-1-15,-21 22 16,0 0-16,-1 0 16,1 0-16,21 22 15,0-1-15,0 0 0,0 0 0,0 0 16,0 0-16,0 1 0,0-1 0,0 0 16,0 0-16,21-21 0,1 21 15,-1 0-15,0 1 0,0-1 0,0-21 16,0 0-16,1 0 0,20 0 0,-21 0 15,0 0-15,0 0 0,22 0 16,-22-21-16,0 21 0,0-22 0,0 1 16,1 0-16,-1 0 0,0 21 15,-21-21-15,0 0 0,0-1 0,0 1 16,0 0-16,0 42 47,0 0-47,-21-21 0,21 22 0,-21-1 15,21 0-15,0 0 0,0 0 16,0 0-16,0 1 16,21-22 15,0-22-31,-21 1 16,21 0-16,0 0 15,0 0-15,-21 0 0,22-1 16,-1 22-16,-21-21 15,21 21 1,-21 21 0,21 1-16,-21-1 0,0 0 15,0 0-15,0 0 0,0 0 16,21 1-16,0-1 0,-21 0 0,22 0 16,-1 0-16,0-21 0,0 21 15,0-21-15,0 0 0,1 0 0,-1 0 16,21 0-16,-21 0 0,22 0 0,-22-21 15,21 0-15,-21 21 0,22-21 16,-22 0-16,21 0 0,-21-1 0,0 1 16,1-21-16,-1 21 0,0 0 15,-21-22-15,0 22 0,0-21 0,0 21 16,0-1-16,0 1 0,0 0 0,0 0 16,0 0-16,-21 21 0,0 0 0,-1 0 15,-20 0-15,21 0 0,0 0 16,0 21-16,-22 0 0,22 0 0,0 0 15,0 1-15,0-1 0,-1 0 0,22 0 16,0 0-16,-21 0 0,21 1 0,0-1 16,0 0-16,0 0 0,0 0 15,0 0-15,21-21 16,1 22-16,-1-22 0,0 0 16,0 0-16,0 0 0,0 0 0,-21-22 15,22 22-15,-1 0 0,0-21 0,-21 0 16,21 21-16,0 0 15,-21 21 1,0 0-16,0 1 0,0 20 16,0 0-16,0 1 0,0-1 0,0 21 15,-21-20-15,0 20 0,21 1 0,-21-1 16,0 1-16,-1 20 0,1-20 0,21 21 16,-21-1-16,0-20 0,0 20 15,21-20-15,-21 21 0,-1-22 0,22 1 16,0-1-16,-21 1 0,21-22 15,-21 21-15,21-20 0,-21-1 0,21 0 16,0-20-16,0 20 0,0-21 0,-21 0 16,21-42 15,0 0-31,0-21 0,0 20 16,0-20-16,0 21 0,0-21 0</inkml:trace>
  <inkml:trace contextRef="#ctx0" brushRef="#br0" timeOffset="14044.4">6837 3471 0,'0'0'0,"-21"-21"0,-1 0 15,1 0-15,0 0 0,21 0 16,-21 21-16,42 0 62</inkml:trace>
  <inkml:trace contextRef="#ctx0" brushRef="#br0" timeOffset="14855.78">9377 3789 0,'0'0'15,"42"0"1,-42-21 0,0 0-16,0-1 15,0 1-15,0 0 16,0 0-16,0 0 16,0 0-16,0-1 0,-21 1 15,0 0-15,0 0 0,-22 21 16,22 0-16,-21 0 0,-1 0 0,22 0 15,-21 0-15,0 0 0,-1 21 0,22-21 16,-21 21-16,-1 22 0,22-22 16,0 0-16,-21 21 0,21-21 0,-1 1 15,1 20-15,21-21 0,0 21 16,0-20-16,0 20 0,0-21 0,0 21 16,0-20-16,0-1 0,0 0 0,21-21 15,1 21-15,-1-21 0,0 0 16,0 0-16,0 0 0,0-21 0,1 0 15,20 0-15,-21-1 0,0 1 0,22 0 16,-22-21-16,21 21 0,-21-1 0,0-20 16,1 21-16,-1 0 0,0-22 15,0 22-15,-21 0 0,21-21 0,-21 21 16,0-1-16,0 44 31,0-1-31,0 0 0,0 0 16,0 0-16,0 0 0,0 1 15,0 20-15,0-21 0,0 0 0,0 22 16,0-22-16,0 0 0,0 0 0,0 0 16,0 0-16,21 1 0,1-1 0,-1 0 15,0-21-15,0 0 0,0 0 16,22 0-16,-22 0 16,21 0-16,-21-21 0,22 21 0,-1-21 15,0-1-15,1 1 0,-1 0 0</inkml:trace>
  <inkml:trace contextRef="#ctx0" brushRef="#br0" timeOffset="16819.4">10647 3514 0,'-43'0'16,"43"-21"-16,-21 21 15,0 21-15,0 0 0,21 0 16,0 0-16,0 0 0,-21 1 0,21 20 16,-21-21-16,21 0 0,-22 22 0,22-22 15,0 21-15,0-21 0,0 22 16,0-22-16,0 21 0,0-21 0,0 0 16,0 1-16,0-1 0,0 0 15,0-42 16,0 0-31,0-22 0,0 22 16,0 0-16,0 0 0,22-22 0,-22 22 16,21-21-16,-21 0 0,0 20 15,0-20-15,21 0 0,0 21 0,-21-22 16,21 22-16,-21 0 0,21 21 16,1 0-1,-1 21-15,-21 0 16,0 22-16,0-22 0,21 0 15,-21 21-15,0-21 0,21 1 0,-21 20 16,0-21-16,0 0 0,21 22 0,-21-22 16,21 0-16,-21 0 0,22-21 0,-1 21 15,0-21-15,0 0 0,0 0 16,0 0-16,1 0 16,-1-21-16,0 21 0,0-21 0,0 0 15,0 0-15,1-1 0,-1 1 0,0 0 16,0 0-16,0-21 0,0 20 0,1 1 15,-22-21-15,21 21 0,0 0 16,-21-1-16,0 1 0,0 0 16,0 42-1,0 0 1,0 1-16,0-1 0,0 0 0,0 0 16,-21 21-16,21-20 0,0-1 0,0 0 15,0 21-15,0-21 0,0 1 16,21-1-16,0 0 0,0 0 0,0 0 15,1 0-15,-1 1 0,21-22 16,-21 0-16,22 0 0,-1 0 0,-21 0 0,21 0 16,-20 0-16,20 0 0,-21-22 0,21 22 15,1-21-15,-22 0 0,0 0 16,0 0-16,22 0 0,-22-1 16,-21-20-16,21 21 0,0 0 0,-21-22 15,21 22-15,-21-21 0,0 21 0,0 0 16,0-1-16,0 1 0,0 0 0,-21 21 15,0 0-15,0 0 0,0 0 0,-1 0 16,1 0-16,0 21 0,0 0 16,0 1-16,0-1 0,-1 0 0,22 0 15,0 21-15,0-20 0,0-1 0,0 0 16,0 0-16,0 0 0,22 0 0,-1 1 16,0-1-16,0-21 0,21 21 0,-20-21 15,20 21-15,-21-21 0,0 0 16,22 0-16,-22 0 0,21 0 15,-21-21-15,22 21 0,-22-21 0,21 0 16,-21-1-16,22 1 0,-22 0 0,0-21 16,21-1-16,-21 22 0,22-42 0,-22 20 15,0-20-15,0 21 0,0-43 0,1 21 16,-1 1-16,21-1 0,-42-20 16,21 20-16,0 1 0,1-1 0,-22 1 15,0 20-15,0 1 0,0 21 0,0-21 16,0 20-16,-22 22 15,1 0-15,0 22 0,0-1 16,0 21-16,0-21 0,-1 22 16,1-1-16,0 21 0,0-20 0,0 20 15,0 1-15,21-1 0,0 1 0,0-1 16,0 1-16,0-1 0,0-20 0,0 20 16,0-21-16,21 1 0,21-1 15,-21 0-15,0-20 0,22 20 0,-22-21 16,21-21-16,-21 21 0,22-21 0,-1 0 15,0 0-15,1 0 0,-22 0 0,21-21 16,1 21-16,-1-21 0,0-21 0,1 20 16,-1-20-16,0 21 0,-21-21 0,1-22 15,20 22-15,-21-22 16,0 1-16,0-1 0,1 1 0,-1-1 16,-21 22-16,0-22 0,0 22 0,21 0 15,-21-1-15,0 22 0,0 0 0,0 0 16,-21 21-16,0 0 15,-1 21-15,22 0 0,-21 0 0,0 22 16,0-22-16,0 21 0,0 1 0,-1 20 16,1-21-16,0 22 0,0-1 0,0-20 15,0 20-15,-1-20 0,22 20 16,0-21-16,-21 1 0,21-1 0,0-21 0,0 22 16,0-22-16,0 0 0,0 0 15,0 0-15,21-21 31,1-21-31,-1 21 0,0-21 16,-21 0-16,21 0 0,0-1 0,0 1 16,1-21-16,-1 21 0,0 0 0,0-1 15,0 1-15,0 0 0,-21 0 16,22 21-16,-22-21 0,0 42 31,0 0-31,0 0 0,0 0 16,0 1-16,0-1 0,0 0 0,0 0 15,0 0-15,0 0 0,21 1 16,0-1-16,-21 0 0,21-21 16,0 21-16,0-21 0,1 0 0,-1 21 15,0-21-15,0 0 0,21 0 0,-20 0 16,-1 0-16,0 0 0,0-21 0,0 0 16,22 21-16,-22-21 0,0 0 0,0-1 15,-21 1-15,21 0 0,0 0 16,1-21-16,-22 20 0,0 1 15,0 0-15,0 0 0,0 42 32,-22 0-17,22 0-15,-21 1 0,21-1 16,0 0-16,0 0 0,0 0 16,0 0-16,0 1 0,0-1 0,0 0 15,0 0-15,21 0 0,1-21 0,-1 21 16,0-21-16,0 0 0,0 0 0,0 0 15,1 0-15,-1 0 0,0 0 0,0 0 16,0 0-16,0 0 0,1-21 0,-1 0 16,0 0-16,0 0 0,0 0 15,0-1-15,-21 1 0,0 0 0,22 0 16,-22-21-16,0 20 0,0 1 0,0-21 16,0 21-16,-22 0 0,22-1 15,-21 1-15,0 21 0,0 0 16,0 0-16,0 0 0,-22 0 15,22 0-15,0 0 0,0 0 0,0 0 16,-1 21-16,1 1 0,0-22 0,21 21 16,0 0-16,-21-21 0,21 21 0,0 0 15,0 0-15,0 1 16,21-22-16</inkml:trace>
  <inkml:trace contextRef="#ctx0" brushRef="#br0" timeOffset="17407.59">14584 3408 0,'0'0'0,"-21"0"0,-1 0 0,-62 0 15,41 21-15,22-21 16,-21 21-16,0 0 0,20 1 15,-20-1-15,21 0 0,-21 21 0,20-21 16,1 1-16,0-1 0,0 21 0,21-21 16,0 0-16,0 1 0,0-1 15,0 0-15,0 0 0,21 0 0,0-21 16,0 21-16,1-21 0,-1 0 0,0 0 16,21 0-16,-21 0 0,1 0 15,20 0-15,-21 0 0,0-21 0,0 0 16,22 21-16,-22-21 0,0-21 0,0 20 15,0 1-15,1-21 0,-1 0 0,-21-1 16,21 1-16,0 0 0,0-22 0,-21 22 16,21-22-16,1 1 0,-1 20 15,-21-20-15,0 21 0,21-1 0,-21 1 16,0 21-16,0-22 0,0 22 0,0 0 16,-21 21-1,0 0-15,21 21 0,-22 0 16,1 22-16,0-22 0,0 21 15,0 22-15,-22-22 0,43 22 0,-21-22 16,0 21-16,0 1 0,0-22 0,21 22 16,0-22-16,0 0 0,0 1 0,0-1 15,0 0-15,0-20 0,0-1 0,0 21 16,21-21-16,0-21 0,-21 21 0,21-21 16,0 0-16,1 0 0,-1 0 15,0 0-15,0 0 0,0 0 0,0 0 16,1 0-16,-1-21 0,0 0 0,-21 0 15,21 0-15,-21 0 16,0-1-16,0-20 0,0 21 0,0-21 16,-21 20-16</inkml:trace>
  <inkml:trace contextRef="#ctx0" brushRef="#br0" timeOffset="17619.47">12552 3239 0,'0'0'0,"-64"21"0,22-21 0,0 21 0,-1-21 0,22 0 15,21 21-15,21-21 16,22 0 0,-22 0-16,21 0 0,0 0 15,22 0-15,-22-21 0,1 21 0,20-21 16,1 0-16,-22 21 0,21-22 0</inkml:trace>
  <inkml:trace contextRef="#ctx0" brushRef="#br0" timeOffset="19483.46">16468 3366 0,'0'0'15,"0"-22"-15,21-62 16,-21 63-16,0-1 0,0 1 0,0 0 15,-21 21 1,-1 21-16,22 0 16,-21 1-16,0 20 0,0-21 0,21 21 15,-21 1-15,0-1 0,-1 0 0,22 1 16,-21-22-16,21 21 0,-21 1 0,21-22 16,0 0-16,0 21 0,0-21 15,0 1-15,0-1 0,21-21 31,0-21-15,-21-1-16,22 1 0,-1 0 0,-21 0 16,21 0-16,0 0 0,-21-1 15,21-20-15,-21 21 0,21 0 0,1 0 16,-22-1-16,0 1 0,0 0 0,21 21 16,-21 21 15,0 0-31,0 1 0,0-1 15,0 0-15,0 0 0,21 0 0,-21 0 16,0 1-16,21-1 0,0 0 0,0 0 16,1 0-16,-1 0 0,0-21 15,0 22-15,0-22 16,0 0-16,1 0 0,-1 0 0,0 0 16,0-22-16,21 1 0,-20 21 0,-1-21 15,0 0-15,0 0 0,0 0 0,0-22 16,1 22-16,-1-21 0,0 21 0,0-22 15,-21 1-15,21 0 16,-21-1-16,0 22 0,0-21 0,0 21 16,0-1-16,0 1 0,0 0 0,-21 21 15,0 21 1,0-21-16,21 43 16,0-22-16,0 0 0,0 0 0,-21 21 15,21-20-15,0 20 0,0-21 0,0 0 16,0 22-16,21-22 0,0 0 0,-21 0 15,21 0-15,0 0 0,0 1 0,1-22 16,-1 21-16,0-21 16,0 0-16,21 0 0,-20 0 0,-1 0 0,0 0 15,21 0-15,-21 0 0,1-21 16,-1 21-16,0-22 0,21 1 0,-21 0 16,-21 0-16,22-21 0,-1 20 15,0 1-15,-21-21 0,0 21 0,0-22 16,0 22-16,0 0 0,0 0 0,0 0 15,0 42 17,-21 0-32,21 0 0,-21 0 15,21 22-15,0-22 0,0 0 0,0 0 16,0 22-16,0-22 0,0 0 0,0 0 16,0 0-16,21 0 0,0 1 0,0-1 15,0-21-15,0 0 16,1 21-16,-1-21 0,0 0 0,21 0 15,-21 0-15,1 0 0,20 0 0,-21-21 16,0 0-16,22-1 0,-22 1 0,0 0 16,21 0-16,-21-21 0,1-1 15,-1 1-15,0 0 0,0-1 0,0-20 16,0 20-16,1-20 0,-22-1 0,21 22 16,0-21-16,-21-1 0,0 1 0,0 20 15,0 1-15,0-22 0,0 43 16,0-21-16,0 21 0,0 0 0,-21 21 15,0 0 1,-1 21-16,22 0 0,-21 21 0,0 1 16,0-1-16,0 0 0,0 1 15,21-1-15,-22 21 0,22-20 0,-21 20 16,21 1-16,0-22 0,0 22 0,0-1 16,0-21-16,0 22 0,21-22 0,1 1 15,-1-1-15,21-21 0,-21 0 16,22 22-16,-1-43 0,-21 21 0,21 0 15,1-21-15,-1 0 0,0 0 0,1 0 16,-1 0-16,0-21 0,1 0 16,-22-1-16,21 1 0,-21-21 0,22 21 15,-22-22-15,0 1 0,0 0 0,0-1 16,1-20-16,-22-1 0,0 22 16,21-21-16,-21-1 0,21 1 0,-21-1 15,0 22-15,0-22 0,0 22 0,0 21 16,0 0-16,0-1 0,-21 44 15,0-1 1,-1 0-16,22 21 0,-21 1 0,0-1 16,0 0-16,0 1 0,21 20 0,-21-21 15,-1 22-15,22-22 0,0 22 16,-21-22-16,21 22 0,-21-22 16,21 0-16,0-21 0,0 22 0,0-22 15,0 0-15,0 0 0,0 0 0,0-42 47,0 0-47,21 0 0,0 0 16,-21-22-16,22 22 0,-1-21 0,-21 21 15,21-22-15,0 1 0,0 21 16,-21-21-16,21 20 0,1 1 0,-22 0 16,21 0-16,-21 42 15,21 0-15,-21 0 0,0 22 16,0-22-16,0 21 0,0-21 15,0 22-15,0-22 0,0 21 0,0-21 16,0 22-16,0-22 0,0 0 16,0 21-16,0-20 0,0-1 15,0 0-15,0 0 0,0 0 16,-21-21-16,0 0 16,-1 0-1,1-21-15,-21 0 0,21 0 0,-22 0 16</inkml:trace>
  <inkml:trace contextRef="#ctx0" brushRef="#br0" timeOffset="19696.34">17611 3090 0,'21'0'15,"0"0"-15,0 0 16,0 0-16,22 0 0,-22 0 0,21 0 15,-21 0-15,22 0 0,-1-21 0,0 21 16,1 0-16,-1 0 0,0-21 0,-21 21 16,1 0-16,-1-21 0,0 21 15,-21-21-15,0 0 0,-21 21 16,0-22-16,-22 1 0</inkml:trace>
  <inkml:trace contextRef="#ctx0" brushRef="#br0" timeOffset="19863.24">17145 2773 0,'0'0'0,"-21"0"0,-22 0 15,22 0-15,42 0 32,1 0-32,-1 0 15,21 0-15,-21 0 0,22 0 0,-1 0 16,0 0-16</inkml:trace>
  <inkml:trace contextRef="#ctx0" brushRef="#br0" timeOffset="21935.61">19685 3556 0,'42'0'15,"-21"0"-15,1 0 0,-1 0 0,0-21 0,0 0 16,0 21-16,0-21 0,22-1 0,-22-20 16,0 21-16,21 0 0,-20-22 15,20 1-15,0 0 0,1-1 0,-22 1 16,21 0-16,0-22 0,1 22 0,-1-22 16,0 1-16,1-1 0,-22 22 0,21-21 15,-42-1-15,21 22 16,-21-1-16,0 1 0,0 21 0,0 0 15,-21 0-15,0 21 0,0 0 0,0 0 16,-22 21-16,22 21 0,-21-21 0,0 22 16,20-1-16,1 0 0,0 1 15,0-1-15,21 21 0,0-20 0,0-1 16,0 22-16,21-22 0,0 0 0,22 1 16,-22 20-16,21-21 0,0 1 0,22-1 15,-22 0-15,1 1 0,-1-1 16,0-21-16,-21 22 0,1-22 0,-1 0 15,-21 0-15,0 0 0,0 0 16,-21-21-16,-1 0 0,1 0 16,-21 0-16,0 0 0,-1 0 15,22-21-15,-21 21 0,-1-21 0,1 0 16,0 0-16,-1 0 0,1-1 0,21 1 16,-21 0-16,20 21 0,1-21 0,0 0 15,0 21-15,21-21 16,0 42-1,0 0-15,0 0 16,42 0-16,-21 0 16,1 1-16,20-1 0,0-21 0,1 21 0,-1-21 15,21 21-15,-20-21 0,20 0 16,1 0-16,-1 0 0,1 0 16,-22 0-16,22 0 0,-1 0 0,-21-21 15,1 21-15,20-21 0,-42 0 0,22-1 16,-1 1-16,-21 0 0,22-21 15,-22 21-15,-21-22 0,0 1 0,21 21 16,-21-22-16,0 1 0,0 21 0,0-21 16,0-1-16,-21 22 0,0 0 0,-1 0 15,1 0-15,0 21 0,0 0 0,0 0 16,0 0-16,-22 0 16,22 0-16,-21 21 0,21 0 0,-22 0 0,22 21 15,0-20-15,0 20 0,0 0 16,21-21-16,0 22 0,0-1 0,0-21 15,0 22-15,0-22 0,21 21 16,0-21-16,0 0 0,0 1 0,0-22 16,22 21-16,-22-21 0,21 0 0,-21 0 15,22 0-15,-22 0 0,0-21 0,21-1 16,-20 22-16,-1-21 0,0 0 16,0 0-16,-21-21 0,0 20 0,21-20 15,-21 21-15,0-21 0,0 20 0,0-20 16,0 21-16,0 0 0,0 0 15,0-1-15,-21 22 16,0 0 0,21 22-16,-21-22 0,21 42 15,-21-21-15,21 0 0,0 0 0,0 22 16,0-22-16,0 21 0,0-21 0,21 1 16,0-1-16,-21 0 0,21 0 0,0 0 15,0 0-15,1-21 0,20 0 16,-21 22-16,0-22 0,22 0 0,-22 0 15,0 0-15,21 0 0,-21-22 0,1 1 16,20 21-16,-21-21 0,0 0 0,0 0 16,1 0-16,-1-22 15,0 22-15,-21-21 0,21 21 0,-21-22 16,21 22-16,-21 0 0,0 0 0,0 0 16,0-1-16,-21 44 31,0-22-31,21 21 0,-21 0 15,21 21-15,-21-21 0,21 1 0,0-1 16,-22 21-16,22-21 0,0 0 0,-21 22 16,21-22-16,0 0 0,0 0 0,0 0 15,0 1-15,0-1 16,21-21-16,1 0 16,-1 0-16,0-21 15,-21-1-15,21 1 0,0 0 16,-21 0-16,21 0 0,1 0 15,-1-1-15,-21-20 0,21 21 0,0-21 16,-21 20-16,0 1 0,21-21 0,-21 21 16,21 0-16,-21-1 0,0 44 31,0-1-15,0 0-16,0 0 0,0 0 15,0 22-15,0-22 0,0 0 0,0 0 16,22 0-16,-22 0 0,21 1 0,-21-1 15,21 0-15,-21 0 0,21 0 16,0-21-16,0 21 16,1-21-16,-1 0 0,0 0 15,0 0-15,0-21 0,0 21 0,1-21 16,-1 0-16,0 0 0,0 0 0,0-1 16,0 1-16,1 0 0,-1-21 15,0 21-15,-21-1 0,21-20 0,0 21 16,-21 0-16,0 0 0,21-1 0,-21 1 15,22 21-15,-22-21 16,0 42 0,0 0-16,-22 1 15,22-1-15,-21 0 0,21 21 16,0-21-16,0 1 0,0 20 0,0-21 16,0 0-16,0 22 0,0-22 0,0 0 15,43 0-15,-22 0 0,0 0 0,0 1 16,21-22-16,-20 0 0,20 21 15,0-21-15,-21 0 0,22 0 0,-1 0 16,-21 0-16,22 0 0,-22-21 0,21-1 16,0 22-16,-20-21 0,20 0 0,-21 0 15,0-21-15,22 20 0,-22-20 16,0 21-16,0-21 0,0-1 0,-21 22 16,0-21-16,21 21 0,-21-1 0,0 1 15,0 0-15,0 0 0,-21 21 31,0 0-31,0 0 0,0 21 16,21 0-16,-21 0 0,-1 1 0,1 20 16,21-21-16,0 21 0,0-20 0,0 20 15,0-21-15,0 21 0,0-20 0,21-1 16,1 21-16,-1-21 0,0-21 16,0 21-16,0 1 0,0-22 0,1 0 15,-1 0-15,21 0 0,-21 0 0,0 0 16,22 0-16,-22 0 0,0 0 0,0 0 15,0-22-15,1 1 0,-1 21 0,0-21 16,-21 0-16,0 0 16,0 0-16,0-1 0,0 1 15,0 0-15,-42 21 16</inkml:trace>
  <inkml:trace contextRef="#ctx0" brushRef="#br0" timeOffset="24403.75">1143 5038 0,'0'0'0,"-21"-21"0,0-1 15,-1 1-15,1 0 16,0 21-16,0 0 16,21 21-16,0 0 15,0 1-15,0 20 0,0 0 16,0 1-16,0-22 0,0 21 0,0 0 16,0 1-16,0-1 0,0 0 15,0 1-15,-21-1 0,0 0 0,21-20 16,-22 20-16,22-21 0,0 0 15,-21 0-15,21 1 0,0-1 16,0-42 15,0-1-31,0 1 0,0 0 0,21 0 16,1 0-16,-22-22 0,21 22 16,-21-21-16,21 0 0,0 20 0,0-20 15,-21 0-15,21 21 0,1-1 0,-1 1 16,0 0-16,-21 0 0,21 21 15,0 0-15,0 0 0,-21 21 16,22 0-16,-22 0 16,21 22-16,0-22 0,-21 0 0,21 21 15,-21-20-15,21-1 0,-21 21 16,21-21-16,1 0 0,-1 1 16,0-1-16,0 0 0,0 0 0,0 0 15,22-21-15,-22 0 0,21 0 16,-21 0-16,22 0 0,-1 0 0,-21 0 15,22 0-15,-1-21 0,-21 0 0,21 0 16,1 21-16,-22-21 0,0-1 16,0 1-16,0-21 0,1 21 0,-1 0 15,-21-1-15,21-20 0,-21 21 16,0-21-16,0 20 0,0-20 16,0 21-16,0 0 0,0-22 0,-21 43 15,0-21-15,-1 21 0,1 0 16,0 0-16,0 21 0,0 1 15,0-1-15,-1 0 0,1 0 0,0 21 16,0-20-16,0 20 0,0-21 16,21 21-16,-22-20 0,22-1 0,0 21 15,0-21-15,0 0 0,0 1 16,0-1-16,0 0 0,22-21 16,-1 0-16,0 0 0,0 0 15,0 0-15,0-21 16,1 0-16,-1 21 0,-21-22 0,21 1 15,0 21-15,-21-21 0,0 0 0,21 0 16,0 0-16,-21-1 16,0 1-16,0 0 0,0 0 0,0 0 15,0 42 17,0 0-32,0 0 0,0 0 15,0 1-15,0-1 0,0 21 16,0-21-16,22 0 0,-1 1 0,-21-1 15,21 0-15,0 0 0,0-21 0,0 21 16,1-21-16,20 0 16,-21 0-16,21 0 0,-20 0 0,20 0 0,-21 0 15,21-21-15,-20 21 0,20-21 16,-21 0-16,21 0 0,-20-1 16,-1 1-16,21 0 0,-21 0 0,0 0 15,1 0-15,-22-22 0,0 22 0,21 0 16,-21 0-16,0 0 0,0-1 15,0 1-15,0 0 0,0 0 0,-21 21 32,21 21-32,0 0 0,-22 0 15,22 1-15,-21 20 0,0-21 0,21 0 16,0 22-16,-21-22 0,21 0 0,-21 0 16,21 0-16,0 0 0,0 1 15,0-1-15,0 0 0,0 0 16,0-42 15,0 0-15,0 0-16,21-1 0,0 1 0,-21 0 15,0 0-15,21-21 0,0 20 16,-21 1-16,22-21 0,-22 21 0,0 0 16,0-22-16,21 22 0,0 0 15,0 21 1,-21 21-16,0 0 0,21 0 15,-21 1-15,21-1 0,-21 0 16,22 0-16,-22 21 0,0-20 0,21-1 16,0 0-16,-21 0 0,21 0 15,0 0-15,0 1 0,-21-1 0,22-21 16,-1 21-16,0-21 0,0 0 0,0 0 16,0 0-16,1 0 0,-1 0 15,0-21-15,0 0 0,0 21 16,0-22-16,1 1 0,-1 0 0,-21 0 15,21 0-15,0 0 16,0-22-16,0 22 0,1 0 0,-22-21 0,21 20 16,0-20-16,-21 21 0,21 0 0,-21 0 15,0-1-15,0 1 0,21 21 16,-21 21 0,0 1-16,0-1 0,0 0 15,0 0-15,0 0 0,0 22 0,0-22 16,0 0-16,0 0 0,0 0 15,0 22-15,0-22 0,0 0 0,0 0 16,21 0-16,1-21 0,-1 21 0,0 1 16,0-22-16,0 0 0,22 21 0,-1-21 15,-21 0-15,21 0 0,-20 0 16,20 0-16,0 0 0,-21 0 0,1-21 16,20-1-16,-21 22 0,0-21 0,0 0 15,1 0-15,-22 0 0,0 0 16,21-22-16,-21 22 0,0 0 15,0 0-15,0-22 0,0 22 0,0 0 16,0 0-16,-21 42 16,21 0-1,0 0-15,-22 1 0,22-1 16,-21 0-16,21 21 0,0-21 0,0 1 16,0 20-16,0-21 0,0 0 0,0 0 15,0 1-15,21-1 0,1 0 0,-1 0 16,0 0-16,0-21 0,0 0 15,22 0-15,-22 0 0,21 0 0,-21 0 16,22 0-16,-1 0 0,0-21 16</inkml:trace>
  <inkml:trace contextRef="#ctx0" brushRef="#br0" timeOffset="25860.49">5694 5398 0,'0'-22'31,"0"1"-31,0 0 16,0 0-16,0 0 0,0 0 0,0-1 15,0 1-15,0 0 0,0 0 0,0-21 16,0 20-16,0 1 0,0 0 15,-21 0-15,21 0 0,-22 0 0,1-1 16,0 22-16,0 0 0,-21 0 0,20 0 16,-20 0-16,0 22 0,-22-1 0,22 0 15,0 21-15,-1-21 0,1 22 16,0-1-16,-1 0 0,22-20 0,0 20 16,0 0-16,21 1 0,0-22 0,0 21 15,0-21-15,0 0 0,0 22 16,21-22-16,0-21 0,0 21 0,0-21 15,1 0-15,20 0 0,-21 0 16,21 0-16,-20 0 0,20-21 0,0 0 16,-21 21-16,22-21 0,-22-1 0,21-20 15,-21 21-15,1 0 0,20 0 0,-21-22 16,-21 22-16,21-21 0,-21-1 16,21 22-16,-21-21 0,0 21 0,0-22 15,0 22-15,0 0 0,-21 21 16,0 0-16,0 21 15,21 0-15,-21 1 16,21 20-16,0-21 0,-21 21 16,21-20-16,0 20 0,0-21 0,0 21 15,0-20-15,0-1 0,21 21 0,0-21 16,0 0-16,0 1 0,0-22 0,22 21 16,-22-21-16,0 0 0,21 0 15,-20 0-15,20 0 0,-21 0 0,0-21 16,22-1-16,-22 1 0,0 21 0,21-21 15,-21-21-15,1 21 0,-1-1 0,0 1 16,0-21-16,0 21 0,-21-22 16,21 22-16,1-21 0,-22 21 15,21 0-15,-21-1 0,0 1 0,0 42 32,0 1-32,0 20 15,0-21-15,-21 0 0,21 22 0,0-22 16,0 0-16,-22 21 0,22-21 15,-21 1-15,21 20 0,-21-21 0,21 0 16,0 0-16,0 1 0,21-22 31,0-22-15,-21 1-16,22 0 16,-1 21-16,0-21 0,0 0 0,-21-22 15,21 22-15,0 0 0,1 0 0,-22-21 16,21 20-16,0 1 0,0 0 0,-21 0 15,21 0-15,0 21 16,-21 21 0,0 0-16,22 0 15,-22 0-15,0 1 0,21-1 0,-21 0 16,0 0-16,21 21 0,0-20 0,-21-1 16,21 0-16,0 0 0,1 0 0,-1 0 15,0 1-15,21-22 0,-21 21 16,1-21-16,20 0 0,0 0 15,-21 0-15,22 0 0,-22 0 0,21-21 16,1 21-16,-22-22 0,0 1 0,21 0 16,-21 0-16,1 0 0,-1 0 0,0-1 15,-21-20-15,21 21 0,-21 0 16,21-22-16,-21 22 0,21-21 0,-21 21 16,0 0-16,0-1 0,0 1 0,-21 21 15,0 0-15,0 0 16,0 0-16,0 21 0,-22 1 0,22-1 15,0 0-15,0 21 0,0-21 16,-1 1-16,1 20 0,0-21 16,0 0-16,21 0 0,0 22 0,0-22 15,0 0-15,0 0 0,0 0 16,21 1-16,0-22 16,0 0-16,1 0 0,-1 0 15,0-22-15,21 22 0,-21-21 16,1 0-16,-1 0 0,0 0 0,0-22 15,0 22-15,0-21 0,1 0 0,-1-1 16,0 1-16,0 0 0,0-22 0,0 1 16,-21-1-16,22 1 0,-1-1 0,0 1 15,-21-1-15,21 1 0,-21 20 16,21 1-16,-21 0 0,0 20 0,0 1 16,0 42-1,-21 1-15,0 20 0,0 0 16,21 1-16,-21 20 0,-1 1 0,22-1 15,-21 1-15,21-1 0,-21 1 16,21-1-16,-21 1 0,21-22 0,0 21 16,0-20-16,0-1 0,0 0 0,0 1 15,0-22-15,21 0 0,0 21 0,0-42 16,1 22-16,-1-1 0,0-21 0,0 0 16,0 0-16,22 0 0,-22 0 15,21-21-15,0-1 0,1 1 0,20 0 16</inkml:trace>
  <inkml:trace contextRef="#ctx0" brushRef="#br0" timeOffset="29615.34">9017 4953 0,'0'0'0,"21"-21"0,21 0 16,1 21-16,-1-21 0,0-22 0,-20 22 15,20 0-15,0 0 0,1-22 0,-22 22 16,21-21-16,-21 21 0,0-22 16,22 22-16,-43-21 0,0 0 15,0 20-15,0-20 0,0 21 0,0-21 16,-43 20-16,22 1 0,0 21 0,-21 0 15,-1 0-15,-20 0 0,21 0 16,-22 21-16,22 22 0,-22-22 0,1 21 16,20 1-16,1-1 0,21 0 0,-21 1 15,20 20-15,22-21 0,0 22 0,0-22 16,0 22-16,0-22 0,22 22 16,20-22-16,-21 0 0,0 1 0,22 20 15,-1-21-15,0-20 0,1 20 0,-1 0 16,-21 1-16,21-22 0,-20 21 15,20 0-15,-21-20 0,-21-1 0,0 21 16,0-21-16,0 0 0,0 1 16,-21-22-16,0 21 0,0-21 0,-22 0 15,22 0-15,-21 0 0,-1 0 0,1 0 16,0 0-16,-22-21 0,22-1 0,0-20 16,20 21-16,-20 0 0,0 0 0,21-22 15,-22 1-15,22 21 0,0-22 16,0 1-16,0 0 0,-1-1 0,1 22 15,21 0-15,0-21 0,0 21 16,0 42 0,21 0-16,1 0 15,-22 21-15,21-20 0,0 20 16,-21-21-16,21 21 0,0-20 0,-21-1 16,21 21-16,1-21 0,-1 22 0,0-22 15,0 0-15,0 0 0,0 0 0,1 0 16,20-21-16,-21 0 0,21 22 0,-20-22 15,20 0-15,-21 0 0,21 0 16,1-22-16,-1 1 0,-21 21 0,22-21 16,-1 0-16,0-21 0,-21 20 0,22 1 15,-1 0-15,-21-21 0,0 21 0,22-22 16,-22 22-16,0 0 0,-21-21 0,0 20 16,0 1-16,0 0 15,-21 21 1,0 21-1,0-21-15,21 21 0,-22 1 0,22-1 16,0 0-16,-21 0 0,21 0 0,0 22 16,0-22-16,0 0 0,0 0 15,21 0-15,-21 0 0,43 1 0,-22-22 16,21 21-16,-21 0 0,22-21 0,20 0 16,-20 0-16,-1 0 0,21 0 0,-20 0 15,20 0-15,-20 0 0,20 0 0,-21-21 16,1 0-16,-1-1 0,0 1 0,-20 0 15,20 0-15,-21 0 0,21 0 16,-42-22-16,22 22 0,-22-21 16,21 21-16,-21-22 0,0 22 0,0-21 15,0 21-15,0-22 0,-21 22 0,-1 0 16,1 21-16,0 0 0,-21 0 16,21 0-16,-1 0 0,1 0 15,-21 21-15,21 0 0,0 0 0,-22 1 16,22 20-16,0-21 0,21 0 15,-21 22-15,21-22 0,0 0 0,0 21 0,0-21 16,0 1-16,0-1 0,0 0 16,21 0-16,0-21 0,0 21 0,0-21 15,1 0-15,20 0 0,-21 0 16,0 0-16,0 0 0,22 0 0,-22-21 16,0 0-16,0 21 0,0-21 0,1 0 15,-1-1-15,0 1 0,0 21 0,0-21 16,-21 0-16,0 0 0,21 0 0,1-1 15,-22 1-15,0 42 32,0 1-17,0-1-15,0 0 0,0 0 0,0 21 16,0-20-16,0 20 0,0 0 0,0 22 16,0-22-16,0 22 0,0-1 0,0 1 15,0-1-15,0 1 0,-22 20 16,1 1-16,21 0 0,-21-22 0,21 22 15,-21 21-15,0-22 0,0 1 16,21 0-16,0-1 0,-22-20 0,22 20 16,-21 1-16,21-21 0,-21-1 0,21 1 15,0-1-15,0 1 0,0-22 0,0 0 16,-21 1-16,0-22 0,21 21 0,-21-21 16,-1-21-16,-20 21 0,21 1 0,-21-22 15,20 0-15,-20 0 0,21 0 0,-21-22 16,-1 1-16,22 0 0,-21 0 15,21 0-15,-22-22 0,22 1 0,0 0 0,0-1 16,21-20-16,0 21 0,0-22 16,0 1-16,0-22 0,0 21 0,21-20 15,0-1-15,0-21 0,22 22 0,-1-22 16,0 21-16,1-21 0,20 0 0,1 1 16,-22-1-16,21 0 0,1 21 15,-1-21-15,-20 22 0,20 20 0,-20 1 16,20-1-16,-21 1 0,1-1 0,-1 22 15,-21 21-15,22-22 0,-22 22 0,0 0 16,-21 42 0,0 0-1,0 1-15,0-1 0,0 21 16,0-21-16,0 22 0,0-22 0,0 0 16,0 21-16,-21-21 0,21 1 0,0-1 15,0 21-15,0-21 0,0 0 16,0 1-16,21-22 31,0-22-15,0 1-16,0 0 0,-21-21 0,22 21 15,-1-1-15,0-20 0,0 21 0,-21-21 16,21 20-16,0-20 0,-21 21 0,0 0 16,22 0-16,-22-1 0,21 1 15,-21 42 1,0 1-1,0-1-15,0 21 0,0-21 16,0 0-16,0 1 0,0 20 0,0-21 16,0 0-16,0 22 0,21-22 0,0 0 15,-21 0-15,42 0 0,-20 0 0,-1 1 16,0-1-16,21-21 0,1 21 16,-22-21-16,21 0 0,0 0 0,-20 0 15,20 0-15,-21 0 0,21-21 0,-20 21 16,20-21-16,-21-1 0,0 1 0,0 0 15,-21 0-15,0 0 0,22 0 16,-22-22-16,0 22 0,0-21 0,0 21 16,0-22-16,0 22 0,-22 0 15,22 0-15,-21 0 0,0-1 0,0 1 16,0 21-16,0 0 0,-1 0 16,1 0-16,0 21 0,0 1 0,21-1 15,-21 0-15,0 0 0,21 0 0,0 22 16,0-22-16,0 0 0,-22 0 15,22 21-15,0-20 0,0-1 0,0 0 16,0 0-16,22 0 16,-1-21-16,0 0 0,0 0 15,0 0-15,0 0 0,1 0 16,-1 0-16,0-21 0,0 0 16,-21 0-16,0 0 0,0-1 0,21 1 15,-21 0-15,0 0 0,0 0 16,0 0-16,0-22 0,0 22 0,0 0 15,0 0-15,-21 21 32,21 21-32,0 0 0,0 0 15,0 0-15,0 1 0,0-1 16,0 0-16,0 0 0,0 0 0,0 0 16,0 1-16,0-1 0,0 0 0,21 0 15,0 0-15,1-21 16,-1 21-16,0-21 0,0 0 15,0 0-15,0 0 0,1 0 0,-1-21 16,0 21-16,0-21 0,0 0 0,0 0 16,22 0-16,-22-22 15,0 22-15,0-21 0,0 21 0,1-22 16,-1-20-16,0 20 0,0-20 0,-21 21 16,21-22-16,0 1 0,1 20 0,-22-20 15,0 20-15,0-20 0,0 42 0,0 0 16,0-1-16,-22 44 15,22-1 1,-21 0-16,0 21 0,0 1 16,21-1-16,-21 21 0,0-20 0,21 20 15,-22 1-15,22-22 0,0 22 0,0-22 16,0 0-16,0 1 0,0-1 16,0 0-16,0 1 0,0-22 0,0 21 15,22-21-15,-1 0 0,0 1 0,0-22 16,0 0-16,22 0 0,-22 0 0,0 0 15,0 0-15,21 0 0,-20-22 16,-1 1-16,0 0 0,0 0 0,0 0 0,0 0 16,1-1-16,-1-20 0,0 21 15,-21 0-15,0-22 0,0 22 16,0 0-16,0 0 0,0 0 0,0 0 16,0-1-16,0 44 15,0-1 1,-21-21-16,21 21 0,0 0 0,0 0 15,0 0-15,0 1 0,0-1 0,0 0 16,0 0-16,0 0 0,21 0 16,-21 1-16,21-22 0,0 21 0,-21 0 15,21-21-15,1 0 0,-1 0 0,0 0 16,0 0-16,0 0 0,0 0 16,1 0-16,-1-21 0,0 21 0,0-21 15,0-1-15,-21 1 0,21 0 16,1 0-16,-22 0 0,0-22 0,0 22 15,21 0-15,-21 0 0,0 0 0,0 0 16,0-1-16,0 44 31,0-1-31,0 0 0,0 0 16,0 0-16,0 0 0,0 22 0,0-22 16,0 0-16,0 0 0,0 0 0,0 1 15,0-1-15,21 0 0,-21 0 0,21-21 16,-21 21-16,21-21 0,0 0 0,1 0 15,-1 0-15,0 0 16,0 0-16,0 0 16,-21-21-16,21 21 0,1-21 0,-1 0 15,0 0-15,0-1 0,0 1 16,0 0-16,1 0 0,-22 0 0,21 0 0,0-1 16,0 1-16,0 0 0,0 21 15,-21-21-15,22 21 0,-1 0 0,0 0 16,-21 21-1,0 0-15,21 0 0,-21 1 0,0-1 16,0 0-16,0 0 0,0 21 0,0-20 16,0-1-16,0 0 0,0 0 15,-21 0-15,21 0 0,0 1 0,0-1 16,0 0-16,21-42 47,-21 0-47,0-1 0,21 1 0,0 0 15,1 0-15,-1 0 0,-21-22 0,21 22 16,-21 0-16,21-21 0,-21 21 0,21-22 16,0 22-16,-21-21 0,0 21 0,0-1 15,22 1-15,-22 0 0,21 0 0,-21 0 16,0 42 15,0 0-31,0 0 0,0 0 16,0 1-16,0-1 0,0 0 0,0 0 15,0 0-15,-21 0 0,21 22 0,0-22 16,0 0-16,0 0 0,0 0 0,0 1 16,0-1-16,21-21 0,0 21 15,0-21 1,0 0-16,0 0 0,1 0 16,-1-21-16,-21 0 0,21 21 0,0-22 15,0 1-15,0 0 0,1 0 0,-22 0 16,21-22-16,-21 22 0,21 0 15,-21 0-15,0-21 0,0 20 0,0 1 16,0 0-16,0 0 0,-21 21 16,0 0-1,-1 21-15,1 0 0,0 0 16,21 22-16,0-22 0,-21 0 0,21 21 16,-21-20-16,21 20 0,0-21 0,0 0 15,0 22-15,0-22 0,0 0 0,0 0 16,0 0-16,21 0 0,0 1 0,0-22 15,0 21-15,1-21 0,-1 0 16,0 0-16,0 0 0,0 0 16,0 0-16,1-21 0,-1 21 15,0-22-15,0 1 0,0 21 0,0-21 16,1 0-16,-1 0 0,0 0 0,-21-1 16,0 1-16,21-21 0,-21 21 0,0 0 15,0-1-15,0 1 0,0-21 0,0 21 16,-21 0-16,21-22 0</inkml:trace>
  <inkml:trace contextRef="#ctx0" brushRef="#br0" timeOffset="29879.2">12277 4826 0,'0'0'0,"21"0"16,21 0-16,0 0 0,1 0 16,20-21-16,1 21 0,-22-21 0,22 21 15,20-21-15,-20 21 0,-1-22 0,1 22 16,-1-21-16,1 21 0,-22 0 0,0-21 16,1 0-16,-22 21 0,0 0 15,-21-21-15,0 0 16,-21 21-16,0-22 0,-22 22 15,22 0-15,-21-21 0</inkml:trace>
  <inkml:trace contextRef="#ctx0" brushRef="#br0" timeOffset="30076.09">11261 4678 0,'0'0'0,"-22"0"0,-41 21 16,42-21-16,42 0 47,0 0-47,0-21 0,0 0 16</inkml:trace>
  <inkml:trace contextRef="#ctx0" brushRef="#br0" timeOffset="31476.97">15282 5165 0,'21'0'16,"1"0"-16,-1 0 0,0-21 15,0 21-15,-21-22 16,21 1-16,0 21 0,-21-21 0,0 0 15,0 0-15,22 0 0,-22-1 0,0 1 16,0 0-16,0-21 0,0 21 16,0-22-16,0 22 0,0 0 0,-22 0 15,22 0-15,-21-1 0,0 22 0,0 0 16,0 0-16,0 0 0,-1 0 0,1 0 16,-21 0-16,21 43 0,0-22 0,-22 21 15,22-21-15,0 22 0,-21-1 16,20 0-16,1 1 0,0-1 15,0 0-15,0 1 0,21-1 0,0 0 0,0-20 16,0-1-16,0 21 0,0-21 16,0 0-16,21 1 0,0-22 15,0 0-15,0 0 0,1 0 0,20 0 16,-21 0-16,21-22 0,1 1 16,-22 0-16,21 21 0,-21-21 0,22-21 15,-22 20-15,21 1 0,-21 0 0,1-21 16,-1 21-16,0-22 0,-21 22 0,21-21 15,-21-1-15,0 22 0,0-21 0,0 21 16,0-22-16,0 22 0,0 0 16,0 0-16,0 42 15,-21 0 1,21 0-16,0 22 0,0-22 16,-21 21-16,21-21 0,-21 22 0,21-1 15,0-21-15,0 22 0,0-1 16,0-21-16,0 21 0,0-20 0,0-1 15,0 0-15,0 0 0,0 0 0,21 0 16,0-21-16,0 22 0,0-22 0,22 0 16,-22 0-16,21 0 0,-21 0 0,22 0 15,-1 0-15,0 0 0,-21-22 0,22 1 16,20 21-16,-20-21 0,-1 0 16,0 0-16,1 0 0,-1-22 15,0 22-15,1 0 0,-22-21 0,0 20 16,21 1-16,-42-21 0,0 21 0,0 0 15,0-1-15,0 1 0,0 0 0,-21 21 16,0 0-16,0 0 16,0 0-16,-22 21 0,22 0 0,0 1 15,0-1-15,21 0 0,0 21 0,0-21 16,0 1-16,0-1 0,0 0 0,0 0 16,21 0-16,0 0 0,0 1 0,0-1 15,1 0-15,-22 0 0,21-21 16,0 21-16,0-21 0,-21 21 15,-21-21 1,0 0-16,0 0 16,-1 0-16,1 0 0,0 0 15,0 0-15,21-21 16,0 0-16,0 0 16,21 0-16,0 0 15,22 21-15,-22-22 0</inkml:trace>
  <inkml:trace contextRef="#ctx0" brushRef="#br0" timeOffset="32287.64">17293 5271 0,'0'0'0,"0"-22"31,21 1-16,0 21-15,-21-21 0,22 0 0,-1 0 16,0-22-16,0 22 0,0-21 0,0 21 16,1-22-16,-1 1 0,0 0 0,0-1 15,0 1-15,0 21 0,1-21 16,-22 20-16,21 1 0,-21 0 0,0 0 16,0 0-16,-21 42 15,-1 0 1,1 0-16,21 0 0,-21 22 0,0-22 15,0 21-15,21 1 0,0-22 16,-21 21-16,21 0 0,0 1 0,0-22 16,0 21-16,0-21 0,0 1 0,0 20 15,21-21-15,0 0 0,0-21 0,21 21 16,-20-21-16,-1 0 0,21 0 0,-21 0 16,0 0-16,22 0 0,-22 0 15,21 0-15,-21 0 0,1-21 0,20 0 16,-21 0-16,0 0 0,0 0 0,1-22 15,-1 22-15,0-21 0,-21-1 0,0 22 16,21-21-16,-21 0 0,21 20 16,-21-20-16,0 21 0,0 0 15,0 0-15,0 42 16,-21 0 0,21 0-16,-21 0 0,21 0 0,0 1 15,-21 20-15,21-21 0,-21 0 0,21 22 16,-22-22-16,22 21 0,0-21 0,0 0 15,0 1-15,0-1 0,0 0 16,0 0-16,0 0 0,-21-21 16,21 21-16,0-42 31,0 0-31,0 0 0,0 0 16,0 0-16,0-1 0,0-20 0,21 21 15,1-21-15,-1 20 0,0-20 16,0 0-16,0-1 0,22 1 0,-22 21 15,21-21-15,-21 20 0,0 1 0,22 21 16,-22 0-16,0 0 0,0 0 0,0 0 16,1 21-16,-1 1 0,-21-1 0,0 21 15,0-21-15,21 22 0,-21-22 16,0 21-16,0-21 0,0 22 0,0-22 16,0 21-16,0-21 0,0 0 15,-21 1-15,21-1 0,-21 0 0,21 0 16,0 0-16,-22-21 15,1 0 1,0-21 0,21 0-16,-21 21 0</inkml:trace>
  <inkml:trace contextRef="#ctx0" brushRef="#br0" timeOffset="32451.55">17674 4382 0,'0'0'0,"-42"0"16,-1-22-16,22 22 15,21-21-15</inkml:trace>
  <inkml:trace contextRef="#ctx0" brushRef="#br0" timeOffset="33935.41">20235 4593 0,'0'0'0,"21"-21"0,22 0 16,-22 0-16,21 0 0,1-22 0,-1 22 15,0-21-15,1-1 0,-1 1 16,0 0-16,1-1 0,-1 1 0,-21 0 16,21-1-16,-42 1 0,0 0 0,0-1 15,0 22-15,0 0 0,-42 0 0,21 0 16,-21 0-16,-22 21 0,22 0 16,-22 0-16,1 0 0,-1 21 0,1 21 15,20 0-15,1 1 0,-21 20 0,41 1 16,-20-22-16,21 22 0,0-1 15,21 1-15,0-22 0,0 21 16,0-20-16,0 20 0,21-20 0,0 20 16,0-21-16,0 1 0,22-1 0,-22 22 15,21-22-15,-21 0 0,22 1 0,-22-1 16,0-21-16,0 21 0,0-20 0,-21 20 16,0-21-16,0 0 0,0 0 15,0 1-15,-21-22 0,0 0 0,-21 0 16,21 0-16,-22 0 0,22 0 0,-21 0 15,-1 0-15,22-22 0,-21 1 0,0 0 16,20 0-16,-20-21 0,21 20 0,0-20 16,-22 0-16,22-1 0,0 1 15,0 0-15,0-1 0,21-20 16,-21 21-16,-1 20 0,22-20 0,-21 21 16,21 0-16,0 0 0,0 42 15,21 0 1,1 0-16,-22 21 0,21 1 0,0-1 15,0 0-15,-21 1 0,21-1 16,0 0-16,1 1 0,-22-1 0,21 0 16,0-20-16,0-1 0,0 21 0,0-21 15,1 0-15,-1 1 0,0-22 0,0 0 16,0 21-16,22-21 0,-22 0 0,21 0 16,0 0-16,-20-21 0,20-1 15,0 1-15,1 21 0,-1-42 16,0 21-16,1 0 0,-1-1 0,0-20 15,-21 0-15,22 21 0,-22-22 0,0 1 16,0 0-16,0 20 0,1-20 0,-22 21 16,0 0-16,0 0 0,-22 42 31,1-21-31,0 42 0,0-21 16,21 0-16,0 1 0,-21 20 0,21-21 15,-21 0-15,21 22 0,0-22 0,0 0 16,0 0-16,0 0 0,0 0 0,21 1 15,0-1-15,0 0 0,0-21 16,22 0-16,-22 21 0,0-21 16,21 0-16,-21 0 0,22 0 0,-22 0 15,0-21-15,21 21 0,-20-21 0,-1 0 16,0-1-16,0 1 0,0 0 0,0 0 16,1-21-16,-22 20 0,21-20 15,-21 21-15,21-21 0,-21 20 0,0-20 16,0 21-16,0 0 0,0 42 31,0 0-31,-21 0 16,21 0-16,0 1 0,0-1 0,0 21 15,0-21-15,0 0 0,0 1 16,0 20-16,0-21 0,21 0 0,-21 0 16,21 1-16,0-22 0,0 21 0,1 0 15,-1-21-15,0 0 0,0 0 0,0 0 16,22 0-16,-22 0 0,0 0 0,0 0 15,0-21-15,0 21 0,1-21 16,-1-1-16,0 1 0,0 0 0,0 0 16,-21-21-16,0 20 0,21-20 0,-21 21 15,22-21-15,-22 20 0,0-20 0,0 21 16,0 0-16,0 42 31,-22 0-31,22 21 16,-21-20-16,0 20 0,21 0 0,0 1 15,-21-1-15,21 21 0,-21-20 0,0 20 16,21-20-16,0 20 0,-22 1 0,1 20 16,21-20-16,0 20 0,-21-20 0,0 21 15,0-1-15,0-20 0,-1-1 0,1 22 16,0-22-16,-21 1 0,21-1 0,-1-20 16,1 20-16,0-20 0,0-1 15,0 0-15,21-21 0,0 22 0,-21-43 16,21 21-16,0-42 31,0 0-31,0-1 0,21 1 0,-21 0 16,21-21-16,0-1 0,-21 1 0,21 0 15,-21-1-15,21 1 0,-21 0 0,22-22 16</inkml:trace>
  <inkml:trace contextRef="#ctx0" brushRef="#br0" timeOffset="34211.26">21526 4932 0,'0'0'0,"22"-42"0,41-85 16,-42 105-16,22 1 0,-22 0 16,0 21-16,21 0 15,-21 0-15,22 0 0,-22 0 0,0 21 16,0 0-16,0 22 0,-21-22 0,0 21 16,0-21-16,0 22 0,0-1 0,0-21 15,0 0-15,-21 22 0,0-22 0,0 0 16,0 0-16,-22 0 0,22 1 15,0-22-15,0 21 0,0-21 0,0 0 16,-1 21-16,1-21 0,42 0 31,1-21-31,-22 0 16,21 21-16,0-22 0,0 1 16,0 0-16,0 21 0</inkml:trace>
  <inkml:trace contextRef="#ctx0" brushRef="#br0" timeOffset="34524.08">22056 4911 0,'0'0'0,"42"-43"15,-21 22-15,-21 0 16,21 0-16,-21 0 0,0 0 0,0-1 16,0 1-16,0 0 0,0 0 0,0 0 15,0 0-15,0-1 0,-21 22 16,0 0-16,0 0 15,0 0-15,-1 22 0,22-1 16,0 0-16,-21 0 0,0 0 16,21 22-16,0-22 0,0 21 0,0-21 15,0 0-15,0 1 0,0 20 0,0-21 16,0 0-16,0 0 0,0 1 16,21-1-16,0-21 0,1 0 15,-1 0-15,0 0 16,0 0-16,0 0 0,0 0 15,-21-21-15,0-1 0,0 1 0,22 21 16,-22-21-16,21 0 0</inkml:trace>
  <inkml:trace contextRef="#ctx0" brushRef="#br0" timeOffset="34854.89">22310 4657 0,'21'-21'15,"0"21"1,0 0-16,-21 21 0,21-21 15,0 21-15,-21 0 0,22-21 16,-1 21-16,-21 0 0,21 1 0,-21 20 16,21-21-16,0 0 0,-21 0 0,0 1 15,21-1-15,-21 0 0,0 0 0,0 0 16,0 0-16,0 1 0,0-1 0,0 0 16,-21-21 15,21-21-31,0 0 15,0-1-15,0 1 0,0 0 16,0 0-16,0-21 0,0 20 0,21-20 16,1 0-16,-1-1 0,-21 22 0,21-21 15,0 0-15,0 20 0,-21 1 16,21-21-16,1 21 0,-1 21 0,-21-21 16,21 21-16,0-22 0,0 22 15,0 0-15</inkml:trace>
  <inkml:trace contextRef="#ctx0" brushRef="#br0" timeOffset="35183.69">23262 4551 0,'0'0'0,"0"-21"0,0 0 0,0-43 16,0 43-1,-21 0-15,0 0 16,0 21-16,-1 0 16,1 0-16,0 21 0,0 0 0,0 0 15,0 0-15,-1 22 0,22-22 16,-21 21-16,0-21 0,21 22 16,0-1-16,0 0 0,-21 1 0,21-22 15,0 21-15,0 0 0,0-20 0,0-1 16,21 21-16,-21-21 0,21 0 0,0-21 15,1 22-15,-1-22 0,0 0 16,0 0-16,0 0 0,0 0 16,22 0-16,-22-22 0,0 1 0,0 0 15,0 0-15,1 0 0,-1 0 16</inkml:trace>
  <inkml:trace contextRef="#ctx0" brushRef="#br0" timeOffset="35435.67">23601 4170 0,'0'0'0,"0"-42"0,21-43 16,-21 106 0,-21 0-16,0 22 15,21-22-15,-22 21 0,1 0 16,21 1-16,-21-1 0,0 0 0,0 1 16,21-1-16,-21 0 0,21 1 0,-22-1 15,22 0-15,0 1 0,-21-1 0,21 0 16,0-20-16,-21 20 0,21-21 15,0 21-15,0-20 0,0-1 0,0 0 16,0 0-16,21-21 31,0 0-31,1 0 0,-1 0 0,0-21 16</inkml:trace>
  <inkml:trace contextRef="#ctx0" brushRef="#br0" timeOffset="36431.1">23897 4699 0,'0'0'0,"0"-42"16,0 21-16,0-1 0,0 1 16,0 0-16,0 0 0,-21 21 15,0 0 1,0 0-16,-1 0 0,1 0 16,0 21-16,0 0 0,0 0 0,0 22 15,-1-22-15,1 0 0,0 21 0,0-20 16,0 20-16,21 0 0,0-21 0,0 1 15,0 20-15,0-21 0,0 0 16,0 0-16,0 1 0,21-1 16,0-21-16,0 0 0,0 0 15,1 0-15,-1 0 0,0 0 0,-21-21 16,21-1-16,0 1 0,0 0 0,1 0 16,-1 0-16,0 0 15,0-1-15,-21-20 0,21 21 0,-21 0 0,21-22 16,-21 22-16,0 0 0,0 0 15,0 0-15,0 42 32,-21 0-32,0 0 15,21 0-15,-21 1 0,21 20 0,-21-21 16,21 0-16,0 0 0,0 1 0,0-1 16,0 0-16,0 0 0,21 0 15,0-21-15,0 0 0,0 21 16,1-21-16,-1 0 0,0 0 15,0 0-15,0-21 0,0 0 16,1 21-16,-1-21 0,0 0 16,0 0-16,0-1 0,0 1 0,1-21 15,-1 21-15,0 0 0,-21-1 0,21 1 16,-21 0-16,21 0 0,-21 0 16,0 42-1,0 0 1,0 0-16,0 0 0,0 1 0,0-1 15,0 0-15,0 21 0,0-21 0,0 1 16,0-1-16,0 0 0,0 0 0,0 0 16,0 0-16,0 1 15,0-1 1,-21-21 0,0 0-1,0-21-15,0 21 16,-1 0-16,22-22 15,-21 22-15,42 0 32,1 0-17,-1 0-15,0 0 0,0 0 0,0 0 16,0 0-16,1 0 0,-1 0 16,0 0-16,0 0 0,0 0 15,22-21-15,-22 21 0,0-21 16,0 0-16,0 21 0,0-21 0,1 0 15,-22-1-15,0 1 0,0 0 0,0 0 16,0 0-16,0 0 0,0-1 0,0 1 16,0 0-1,0 42 1,0 0-16,0 1 0,-22-1 16,22 0-16,-21 0 0,21 0 0,0 0 15,0 22-15,0-22 0,0 0 16,0 0-16,0 0 0,-21 1 15,21-1-15,-21 0 16,21 0-16,-21 0 16,0-21-16,-1 0 0,1 21 15,0 1-15,0-22 0,0 0 0</inkml:trace>
  <inkml:trace contextRef="#ctx0" brushRef="#br0" timeOffset="38428.79">1587 6541 0,'0'-22'0,"0"1"15,0 0-15,0 0 16,-21 21-16,21-21 0,-21 0 16,21-1-16,-21 1 15,0 21 1,21 21-16,0 1 0,0-1 16,0 21-16,0 0 0,0-20 15,0 20-15,0 0 0,0 1 16,21-1-16,-21 0 0,0 1 0,0-1 15,0 0-15,0 1 0,0-1 16,0-21-16,0 21 0,0 1 0,0-22 16,0 0-16,0 21 0,0-20 15,-21-1-15,21 0 0,-21-21 16,-1 0 0,22-21-16,0 0 15,0-1-15,0 1 0,0 0 0,22 0 16,-1 0-16,0 0 0,21-1 15,-21 1-15,22 0 16,-1 0-16,0 0 0,1 0 0,-22 21 16,21 0-16,1-22 0,-1 22 0,-21 0 15,0 0-15,22 0 0,-22 22 16,0-22-16,-21 21 0,0 0 0,21 0 16,-21 0-16,0 0 0,0 22 0,0-22 15,0 0-15,-21 21 0,21-20 16,-21-1-16,0 21 0,-1-21 0,1-21 15,0 21-15,21 1 0,-21-22 0,0 0 16,0 21-16,-1-21 0,1 0 16,0 0-16,0 0 0,0 0 15,21-21-15,-21 21 0,-1 0 0,1-22 16,0 22-16,21-21 16,0 42 15,21 1-31,0-22 15,1 21-15,-1-21 0,0 21 0,0-21 16,0 0-16,0 21 0,1-21 0,20 0 16,-21 0-16,0 0 0,0 0 15,1 0-15,20 0 0,-21 0 0,21-21 16,-20 21-16,-1-21 0,21 0 16,-21-1-16,22 1 0,-22-21 0,21 21 15,-21 0-15,0-1 0,1 1 16,-1-21-16,0 21 0,-21 0 0,21-1 15,0 1-15,-21-21 0,0 21 16,21 0-16,-21 42 31,-21 0-15,21 0-16,0 0 0,0 0 16,0 1-16,0-1 0,0 0 15,0 0-15,0 0 0,0 0 0,0 1 16,0-1-1,21-21 1,1 0-16,-1 0 16,-21-21-16,21 21 0,-21-22 15,21 1-15,0 0 0,-21 0 16,0 0-16,21 0 0,1-1 0,-22 1 16,21 0-16,-21 0 0,0 0 0,0 0 15,0-1-15,21 1 0,-21 0 16,0 42 15,21-21-31,-21 21 0,0 1 16,0-1-16,0 0 0,0 0 15,21 0-15,-21 0 0,0 1 0,0-1 16,21 0-16,1 0 0,-1 0 0,0 0 16,0 1-16,0-22 15,0 21-15,1-21 0,-1 0 0,0 0 16,0 0-16,0-21 0,0 21 0,1-22 15,-1 1-15,0 0 0,0 0 0,0 0 16,0 0-16,-21-1 0,22 1 16,-1 0-16,-21-21 0,0 21 0,21-22 15,0 1-15,-21 0 0,21-1 0,-21 1 16,21 0-16,1-1 0,-22 1 16,21 21-16,0-22 0,-21 22 15,0 0-15,0 0 0,0 0 0,21 21 16,-21 21-16,0 0 15,0 21-15,0-20 16,0-1-16,0 21 0,0 0 0,0-20 16,0 20-16,-21-21 0,21 21 0,0-20 15,0 20-15,0-21 0,0 21 0,0-20 16,0-1-16,-21 21 0,21-21 16,0 0-16,0 1 0,0-1 15,0 0-15,0 0 16,21-21 15,-21-21-31,0 0 16,0 0-16,0-1 0,0 1 15,0 0-15,0 0 0</inkml:trace>
  <inkml:trace contextRef="#ctx0" brushRef="#br0" timeOffset="38627.68">3217 6773 0,'0'0'0,"-42"-21"16,63 0 15,0 21-31,22 0 16,-22 0-16,21 0 0,-21 0 0,22-21 15,-1 0-15,0 21 16,1 0-16,-1 0 0,0-21 0,1 21 16,-22 0-16,21-22 0,-21 22 0,0 0 15,1 0-15,-1-21 0,0 21 0,0 0 16,0-21-16,-21 0 0,21 21 15</inkml:trace>
  <inkml:trace contextRef="#ctx0" brushRef="#br0" timeOffset="39600.12">5884 6816 0,'0'0'0,"0"-21"16,21 21-16,-21-22 0,22 1 16,-22 0-16,0 0 0,0 0 0,0 0 15,0-1-15,0-20 0,-22 21 0,1 0 16,0-22-16,0 22 0,0 0 0,-22 0 15,22 0-15,0 0 16,-21-1-16,21 22 0,-22 0 0,22 0 0,0 22 16,0-1-16,-22 0 0,22 21 15,0 1-15,0-1 0,0 0 0,0 1 16,21 20-16,-22-21 0,22 1 16,0-1-16,0 0 0,0 1 0,0-1 15,0-21-15,0 0 0,22 22 0,-1-22 16,0-21-16,0 21 0,0-21 0,22 0 15,-22 0-15,21 0 0,-21 0 16,22-21-16,-22 0 0,0 21 0,21-21 16,-21-22-16,1 22 0,-1 0 0,21-21 15,-21 20-15,-21-20 0,21 0 0,1-1 16,-1 1-16,-21-21 0,0 20 16,0-20-16,0 20 0,0-20 15,0 21-15,0-22 0,0 22 0,0-1 16,0 1-16,0 21 0,0-21 0,0 20 15,-21 44 1,21-1-16,-22 0 16,22 21-16,-21 1 0,21-1 0,0 0 15,0 1-15,-21 20 0,21 1 0,0-22 16,0 0-16,0 22 0,0-22 16,0 0-16,0 1 0,0-1 0,21-21 15,0 22-15,1-22 0,-22 0 0,63 0 16,-42-21-1,0 0-15,1 0 0,-1 0 0,0 0 16,0 0-16,0-21 0,0 0 16,1 0-16,-1-1 0,0-20 15,-21 21-15,0 0 0,21 0 0,-21-1 16,21-20-16,-21 21 0,0 0 0,0 0 16,0-1-16,0 44 31,0-1-31,0 0 0,0 0 15,0 21-15,-21-20 0,21-1 0,0 0 16,-21 0-16,21 0 0,0 0 0,0 1 16,0-1-16,0 0 15,21-21 1,0 0 0,-21-21-16,21 0 0,1-1 15,-22 1-15</inkml:trace>
  <inkml:trace contextRef="#ctx0" brushRef="#br0" timeOffset="39767.97">6329 6498 0,'0'0'15,"-21"-21"-15,-22-21 16,22 42-16,0-21 16,21 42 15,21-21-16,0 0-15,-21 21 0,21 0 16,1-21-16</inkml:trace>
  <inkml:trace contextRef="#ctx0" brushRef="#br0" timeOffset="42168.29">6667 6858 0,'0'0'0,"22"0"0,62 0 16,-63 0-16,22 0 0,-22 0 15,21-21-15,1 0 0,-22 0 16,21-1-16,0 1 0,1 0 0,-1 0 16,0-21-16,1 20 0,-22-20 15,21 0-15,-21-1 0,1 1 0,-1 21 16,0-21-16,-21-1 0,0 1 0,0 0 16,0-1-16,0 22 0,0 0 0,0 0 15,0 0-15,-21 21 16,0 0-16,-1 21 0,1 0 15,0 0-15,21 0 0,-21 22 16,0 20-16,0-21 0,-1 22 0,1-1 16,0 1-16,0-1 0,0 1 0,0-1 0,-1 22 15,1 0-15,0-1 16,0 1-16,0 21 0,0-21 0,-1 20 16,1-20-16,21 21 0,-21 0 0,0-22 15,21 22-15,-21-21 0,21 0 0,0-1 16,0-20-16,0-1 0,0 1 0,0-22 15,0 0-15,0-20 0,21-1 0,0 0 16,0-21-16,0 0 0,1 0 0,-1 0 16,0-21-16,0 0 0,0-1 15,0-20-15,1 0 0,-1 21 0,0-43 16,0 22-16,0-1 0,0-20 0,-21-1 16,0 1-16,22 21 0,-22-22 0,0 1 15,0-22-15,0 21 0,0 1 16,0-22-16,0 22 0,-22-1 0,1 1 15,0 20-15,-21-20 0,21 42 0,-1-22 16,1 22-16,0 0 0,0 0 16,0 0-16,21 0 15,21-1-15,0 22 0,0-21 16,22 21-16,-1-21 0,0 0 0,22 0 16,-22 0-16,22-1 0,-1 1 0,1 0 15,-1-21-15,1-1 0,20 1 16,-20 0-16,-1-1 0,-20-20 0,-1 21 15,21-22-15,-41 22 0,20-22 16,-21 22-16,0 0 0,0-1 0,1 1 16,-22 0-16,0 20 0,0-20 0,0 21 15,0 0-15,-22 21 16,1 0-16,0 0 16,0 21-16,0 0 0,21 21 0,-21-20 15,-1 20-15,1 21 0,0-20 0,21 20 16,-21 22-16,0-22 0,21 22 15,-21-21-15,21 20 0,-22 1 0,1 0 16,21-1-16,-21 22 0,0 0 16,0-21-16,0 20 0,-1 1 0,1-21 15,0 21-15,-21 0 0,21-22 0,-22 1 16,22 0-16,0-1 0,-21-20 0,20-1 16,1 1-16,0-22 0,0 22 0,21-22 15,-21-21-15,21 21 0,0-20 0,0-1 16,0 0-16,21-21 15,0-21 1,0 21-16,0-21 0,1-22 0,-1 22 16,21 0-16,-21-21 0,0-1 0,1 1 15,20 0-15,-21-1 0,0-20 0,0 20 16,1-20-16,-1-1 0,0-20 0,-21 20 16,0 1-16,21-22 0,-21 22 15,0-22-15,0 0 0,0 22 0,0-1 16,-21 1-16,0 20 0,0 1 0,21 0 15,-22 21-15,1-1 0,0 1 16,21 0-16,0 0 0,0 0 16,21 21-1,0-21-15,22 21 0,-22-22 16,0 22-16,21-21 0,-20 0 0,20 0 16,0 0-16,1 0 0,-22-1 15,21 1-15,-21 0 0,22 0 0,-22 0 16,0-22-16,-21 22 0,0 0 15,0 0-15,0 0 0,0 0 16,0-1-16,0 1 0,-21 0 16,0 21-16,-1 0 15,22 21 1,0 0 0,22 1-16,-1-1 0,0 0 15,0 0-15,0 0 0,0-21 0,-21 21 16,22 1-16,-1-1 0,-21 0 15,0 0-15,21 0 0,-21 0 16,21 1-16,0-1 16,0-21-1,1 0 1,-1 0-16,0 0 0,0-21 16,-21-1-16,21 1 0,0 0 15,1 0-15,-1 0 0,0 0 0,0-1 16,0 1-16,0 0 0,-21-21 0,22 21 15,-22-1-15,21 22 0,-21-21 0,0 0 16,0 42 15,0 0-31,0 1 16,0-1-16,0 0 0,0 0 16,0 0-16,0 0 0,0 1 0,0-1 0,21 0 15,-21 0-15,21-21 0,-21 21 0,0 0 16,21 1-16,0-22 0,1 21 15,-1-21-15,0 0 0,0 0 16,0 0-16,0 0 0,1 0 16,-1 0-16,0 0 0,0 0 0,0-21 15,0-1-15,1 22 0,-1-21 0,0 0 16,0 0-16,0 0 0,0-22 0,-21 22 16,0-21-16,22 21 0,-22 0 0,0-22 15,0 22-15,0 0 0,0 0 0,0 0 16,-22 21-1,1 0-15,0 0 0,0 21 16,0-21-16,21 21 0,-21 0 0,-1 21 16,1-20-16,21-1 0,0 0 0,0 21 15,0-21-15,0 1 0,0-1 0,0 0 16,0 0-16,0 0 0,21 0 0,1 1 16,-1-22-16,0 21 0,21-21 0,-21 0 15,22 0-15,-22 0 0,0 0 16,21 0-16,-20 0 0,20 0 0,-21 0 15,21-21-15,-20 21 0,-1-22 0,0 1 16,0 21-16,0-21 0,0 0 0,1 0 16,-1 0-16,-21-1 0,0 1 15,21 0-15,0 0 0,-21 42 32,0 0-17,0 0-15,-21 1 0,21-1 16,0 0-16,0 0 0,0 0 0,-21 0 15,21 1-15,0-1 0,0 0 16,0 0-16,21-21 31,0 0-31,0 0 0,-21-21 0,21 21 16,1-21-16,-22 0 0,21 21 0,0-22 16,-21 1-16,21 0 0,0 0 0,0 0 15,1 0-15,-22-1 16,21 1-16,0 0 0,-21 0 0,21 0 15,0 21 1,-21 21 0,0 0-16,0 0 0,0 0 15,0 1-15,0-1 0,0 0 0,21 0 16,-21 0-16,22-21 0,-1 21 0,-21 1 16,21-22-16,0 21 0,0-21 15,0 0-15,1 0 0,20 0 16,-21 0-16,0 0 0,0 0 0,22 0 15,-22-21-15,0-1 0,0 1 16,0 21-16,22-21 0,-22-21 0,0 21 16,0-1-16,0-20 0,1 21 0,-1-21 15,0-1-15,0 1 0,0 0 0,0-22 16,-21 22-16,22-1 0,-1 1 0,0-21 16,-21 20-16,0 1 0,0 21 15,0-22-15,0 22 0,0 0 16,0 42-1,-21 0-15,0 1 0,21 20 0,-22 0 16,22 1-16,-21-1 0,0 0 0,21 1 16,0 20-16,0-21 0,-21 1 15,21-1-15,0 0 0,0 1 16,0-1-16,0-21 0,0 22 0,0-22 16,21 0-16,-21 0 0,0 0 0,21-21 15,0 0-15,1 0 0,-1 0 16,0 0-16,0 0 0,0 0 15,0-21-15,1 0 0,-22 0 16,21 0-16,-21-1 0,0 1 0,0-21 16,0 21-16,0 0 0,0-22 0</inkml:trace>
  <inkml:trace contextRef="#ctx0" brushRef="#br0" timeOffset="42403.23">10160 6392 0,'0'0'15,"-21"0"-15,0 22 16,42-22 0,21 0-16,-21 0 0,22 0 0,-1 0 15,0 0-15,1 0 0,-1 0 0,0 0 16,1 0-16,-1 0 0,0 0 0,1-22 16,-22 22-16,21 0 0,-21 0 0,0 0 15,1 0-15,-1 0 0,0 0 0</inkml:trace>
  <inkml:trace contextRef="#ctx0" brushRef="#br0" timeOffset="43703.86">12531 6922 0,'-22'0'125,"22"-22"-109,0 1 327,-21 21-327,21 21 0,0 1-16,0-1 15,-21 0-15,21 0 32,0-42-17,0 0-15,0 0 16,21-1-16,-21 1 15,21 0-15,-21 0 0,0 0 16,0 0-16,0-1 0,22-20 0,-22 21 0,0 0 16,0 0-16,0-22 0,0 22 15,0-21-15,0 21 0,0-1 0,0 1 16,0 42 0,-22 1-1,22-1-15,0 0 0,0 21 16,-21-21-16,21 22 0,0-22 0,-21 21 15,21-21-15,0 22 0,0-22 0,0 0 16,0 0-16,0 0 0,0 1 0,0-1 16,21-21-1,0 0-15,1-21 16,-1-1-16,-21 1 16</inkml:trace>
  <inkml:trace contextRef="#ctx0" brushRef="#br0" timeOffset="44002.77">12636 6265 0,'0'0'15,"-21"0"-15,0-21 16,0 21-16,21-21 16,21 21-1,0 0-15,-21-21 16,21 21-16,1 0 0,-22-21 15,0 0-15,-22 21 32,1 0-32,0 0 15,0 0-15,0 0 0,21 21 16,-21 0-16,21 0 16,0 0-16,0 0 15,0 1-15,21-22 16,-21 21-16,21 0 0,0-21 15,0 21-15</inkml:trace>
  <inkml:trace contextRef="#ctx0" brushRef="#br0" timeOffset="44739.91">13081 6604 0,'21'0'15,"-21"-21"-15,0 0 0,0 0 16,0-1-16,0 1 16,0 42 15,0 1-31,0-1 16,0 0-16,0 0 0,0 0 0,0 0 15,0 1-15,0 20 0,0-21 16,0 0-16,-21 0 0,21 1 0,0-1 15,0 0-15,0 0 16,-21-21-16,21-21 47,0 0-47,0 0 0,0-1 16,0 1-16,0 0 0,0 0 0,21 0 15,0-22-15,-21 22 0,21-21 16,0 21-16,-21-22 0,22 22 0,-1 0 15,-21 0-15,21 0 0,0 21 16,0 0-16,0 21 16,1 0-16,-22 0 0,0 0 15,21 1-15,-21-1 0,21 0 0,-21 21 16,0-21-16,0 1 0,0-1 16,21 0-16,-21 0 0,0 0 0,0 0 15,21 1-15,-21-1 0,0 0 16,0-42 15,0 0-31,21-1 0,1 1 16,-22 0-16,21 0 15,0 0-15,0-22 0,-21 22 0,21 0 16,0-21-16,1 21 0,-1-22 0,0 1 16,0 21-16,0 0 0,-21-1 0,0 1 15,21 21-15,-21 21 16,0 1-16,0 20 15,0-21-15,0 21 0,0-20 0,0 20 16,0 0-16,0-21 0,0 22 16,0-1-16,0-21 0,0 22 0,0-22 15,0 0-15,0 21 0,0-21 0,0 1 16,0-1-16,0 0 0,22 0 16,-1-21-16,0 0 15,0 0-15,0 0 16,0 0-16,1 0 0</inkml:trace>
  <inkml:trace contextRef="#ctx0" brushRef="#br0" timeOffset="45076.58">14076 6498 0,'0'0'16,"0"-21"-16,0-21 0,0 21 0,0-1 0,0 1 15,-21 21-15,-1 21 16,22 1-16,0-1 0,0 0 15,0 21-15,-21 1 0,21-1 16,0 0-16,0 22 0,0-22 0,0 22 16,0-1-16,0 1 0,0-1 15,0 1-15,0-1 0,0 22 0,0-1 16,0-20-16,0 21 0,0-1 0,0-20 16,-21 20-16,0-20 0,21-1 0,-21 22 15,0-21-15,-1-22 0,1 21 0,0-20 16,21 20-16,0-20 0,-21-22 0,21 21 15,-21-21-15,21 0 0,0 1 16,0-44 0,0 1-1,21 0-15,0-21 0,-21 21 0,21-22 16,0 1-16,1 0 0,-1-22 0,0 22 16</inkml:trace>
  <inkml:trace contextRef="#ctx0" brushRef="#br0" timeOffset="45370.92">14055 6752 0,'0'0'0,"0"-42"0,-64-106 16,43 127-16,21-22 15,0 1-15,0 21 0,0 0 0,0-22 16,0 22-16,0 0 0,21 0 16,0 21-16,0 0 0,1 0 15,-1 0-15,0 0 0,21 21 0,-21 0 16,-21 0-16,22 22 0,-22-1 15,21-21-15,-21 21 0,0 1 0,0-1 16,0 0-16,0-20 0,-21 20 0,-1-21 16,22 0-16,-21 0 0,0 1 0,0-1 15,0 0-15,21 0 0,-21-21 0,-1 21 16,1 0-16,0-21 0,0 0 16,21 22-16,-21-22 0,0 0 0,-1 0 15,1 0-15,0 0 16</inkml:trace>
  <inkml:trace contextRef="#ctx0" brushRef="#br0" timeOffset="50198.89">14266 6710 0,'0'21'0,"-21"-21"15,21 21 1,21-21 31,-21-21-47,21 21 0,-21-21 16,22 0-16,-1 0 0,-21-1 15,21 1-15,0 0 0,-21-21 16,21-1-16,0 22 0,1-21 0,-22 0 15,21-1-15,0 1 0,0 0 0,-21-1 16,0 1-16,21 0 0,-21-1 0,21 1 16,-21 0-16,0-1 0,0 1 0,0 0 15,0 20-15,0-20 0,0 21 16,-21 21 0,0 0-16,21 21 0,-21 0 0,0 22 15,21-1-15,-21-21 0,-1 21 0,22 1 16,-21-1-16,21 22 0,0-22 0,0 0 15,0 22-15,0-22 16,0 22-16,0-22 0,0 0 0,0 22 16,21-22-16,1-21 0,-22 22 0,21-1 15,0-21-15,0 0 0,0 0 0,0 1 16,1-22-16,-22 21 0,21-21 0,0 0 16,0 0-16,0 0 0,0 0 0,1 0 15,-1-21-15,0 21 0,0-22 0,0 1 16,0 0-16,1 0 0,-1 0 15,0 0-15,-21-22 0,21 22 0,-21-21 16,21 21-16,-21-22 0,0 22 0,0-21 16,0 21-16,0-1 0,0 1 0,0 0 15,0 42 1,-21 0 0,21 1-16,-21-1 0,21 0 0,0 0 15,0 0-15,0 22 0,0-22 16,0 0-16,0 0 0,0 0 0,0 22 15,0-22-15,0 0 0,21 0 16,0-21-16,0 0 0,1 21 0,-1-21 16,0 0-16,0 0 0,0 0 0,0 0 15,1 0-15,-1-21 0,0 21 0,0-21 16,0 0-16,0 21 0,1-21 0,-22-1 16,21 1-16,0 0 0,-21 0 15,0 0-15,0 0 0,21-1 16,-21 1-16,21 0 0,-21 0 15,0 42 1,0 0 0,0 0-16,-21 1 0,0-1 0,21 0 15,0 0-15,0 0 0,-21 22 0,21-22 16,0 0-16,0 0 0,0 0 16,0 0-16,0 1 15,0-44 16,21 1-15,-21 0-16,21 0 0,-21 0 16,21 21-16,0-21 0,-21-1 0,22 1 15,-1 0-15,-21 0 0,21 0 0,0 0 16,0 21 0,0 0-1,-21 21-15,0 0 16,0 0-16,0 0 0,22 0 0,-22 1 15,21-22-15,-21 21 0,0 0 0,21 0 16,0 0-16,0-21 0,0 0 16,1 21-16,-1-21 0,0 0 15,0 0-15,0 0 16,0-21-16,1 21 0,-1-21 16,0 21-16,-21-21 0,21 21 0,0-21 15,0 0-15,-21-1 0,22 22 0,-1-21 16,-21 0-16,21 0 0,0 0 0,-21 0 15,21-1-15,0 22 16,-21 22 0,0-1-1,0 0-15,0 0 0,0 0 0,0 0 16,0 1-16,0-1 0,0 0 0,0 0 16,0 0-16,22 0 15,-22 1-15,21-22 0,0 0 16,-21 21-16,21-21 0,0 0 0,0 0 15,22 0-15,-22 0 0,0 0 0,0 0 16,0 0-16,22-21 0,-22 21 0,0-22 16,0 1-16,0 21 0,1-21 0,-1 0 15,0 0-15,0 0 0,0-1 0,-21 1 16,21 0-16,1 0 0,-22-21 0,21 20 16,-21 1-16,0 0 0,0 0 0,0 0 15,-21 21 1,-1 0-16,1 0 15,0 21-15,21 0 0,0 0 0,-21 0 16,21 1-16,0-1 0,0 0 16,0 0-16,0 0 0,0 22 0,0-22 15,0 0-15,21 0 0,0 0 16,0-21-16,1 0 0,-1 21 0,0-21 16,0 0-16,21 0 0,-20 0 0,-1 0 15,0 0-15,21 0 0,-21-21 16,1 0-16,-1 21 0,0-21 0,0 0 15,0 21-15,-21-21 0,21-1 0,1 1 16,-1 21-16,-21-21 0,21 0 0,0 0 16,-21 0-16,0-1 15,0 44 1,0-1 0,0 0-16,0 0 0,0 0 0,-21 0 15,21 1-15,-21-1 0,21 0 16,0 0-16,0 0 0,0 0 15,21-21 17,0-21-32,-21 0 0,21 0 15,0 0-15,-21 0 0,22-1 16,-1 22-16,-21-21 0,21-21 0,0 21 16,0 0-16,0-1 0,-21 1 0,22 0 15,-22 0-15,21 21 0,-21-21 16,21 21-16,-21-21 0,0 42 15,0 0 1,0 0-16,0 0 0,0 0 16,0 1-16,0-1 0,0 0 0,0 0 15,21 0-15,-21 0 0,21 1 0,-21-1 16,21 0-16,1-21 0,-1 21 16,0-21-16,0 0 0,0 0 0,0 0 15,1 0-15,-1 0 0,0 0 0,0 0 16,0-21-16,-21 0 0,21 21 15,1-21-15,-1-1 0,-21-20 0,21 21 16,0 0-16,-21-22 0,21 1 16,0 0-16,1-1 0,-1 1 0,0 0 15,0-1-15,-21 1 0,0 0 0,21-1 16,-21 1-16,0 0 0,21-1 0,-21 22 16,0 0-16,0 0 0,0 0 0,-21 21 31,0 21-31,21 0 0,-21 21 0,0-20 15,0-1-15,21 21 0,-22 0 0,22 1 16,-21-1-16,21 0 0,0 1 0,0-1 16,0 0-16,0 22 0,0-22 15,0 1-15,0-1 0,21 0 0,1 1 16,-1-22-16,0 21 0,0-21 0,0 0 16,0 1-16,1-22 0,-1 21 0,0-21 15,0 0-15,0 0 0,0 0 16,22 0-16,-22 0 0,0 0 0,0-21 15,0-1-15,1 22 0,-1-21 0,0-21 16,-21 21-16,21 0 0,0-22 0,0 22 16,-21-21-16,0-1 0,22 22 0,-22-21 15,0 21-15,0 0 0,0-1 0,0 1 16,0 0-16,-22 21 16,1 0-16,21 21 0,-21 0 15,0 1-15,21-1 0,-21 0 0,21 0 16,-21 0-16,21 0 0,-22 1 15,22-1-15,0 0 0,0 0 0,0 0 16,0 0-16,0 1 0,0-1 16,22-21-1,-1 0-15,0 0 0,0 0 16,0 0-16,-21-21 0,21-1 16,1 22-16,-22-21 0,21 0 0,0 0 15,-21 0-15,21 0 0,0-1 0,-21 1 16,0 0-16,21-21 0,1 42 15,-22-21-15,21-1 0,-21 44 32,0-1-32,0 0 0,0 0 15,0 0-15,0 0 0,0 22 0,0-22 16,0 0-16,21 0 0,0 0 0,-21 22 16,21-43-16,-21 21 0,21 0 0,1 0 15,-1-21-15,0 0 0,0 0 16,0 0-16,0 0 0,1 0 0,-1 0 15,-21-21-15,21 21 0,0-21 16,21 0-16,-20 0 0,-1-1 0,0 1 16,0-21-16,0 21 0,0-22 15,22 1-15,-22 0 0,0-1 0,0 1 16,0 0-16,1-1 0,-22 1 0,21-21 16,0 20-16,-21 1 0,21 0 0,-21-1 15,0 22-15,0 0 0,0 0 0,0 0 16,-21 42-1,0 0-15,0 0 0,-1 0 16,1 22-16,0-22 0,0 21 0,0 0 16,21 1-16,-21-1 0,21-21 0,-22 22 15,22-1-15,0 0 0,0 1 0,0-1 16,0-21-16,0 0 0,22 22 16,-1-22-16,-21 0 0,21-21 0,0 21 15,0-21-15,0 21 0,1-21 16,-1 0-16,0 0 0,0 0 0,-21-21 15,21 0-15,0 21 0,1-21 0,-1 0 16,0-1-16,0 1 0,0 0 16,0 0-16,1 0 0,-1-22 0,-21 22 15,21 0-15,0 0 0,0 0 0,-21 42 32,0 0-32,0 0 15,0 22-15,0-22 0,0 0 0,0 0 16,0 0-16,0 0 15,0 22-15,0-22 0,0 0 0,0 0 16,0 0-16,21-21 16,1 22-16,-1-22 0,0 0 15,0 0-15,0 0 0,0 0 16,1-22-16,-1 22 0,0-21 0,0 21 16,0-21-16,0 0 0,1 0 0,-1 0 15,0-1-15,0 1 0,0 21 0,0-21 16,-21 0-16,22 21 15,-22 21 1,0 0 0,-22 0-16,1 1 0,21-1 15,-21 0-15,21 0 0,0 0 0,0 0 16,0 1-16,0-1 0,0 0 16,21-21-1,0 0-15,1 0 16,-1 0-16,0 0 15,0 0-15,-21-21 0,21 21 16,-21-21-16,21-1 0,-21 1 16,0 0-16,0 0 0,0 0 0,0 0 15,0-1-15,0 1 0,-21 0 0,21 0 16,-21 0-16,21 0 0,-21-1 0,0 1 16,0 21-16,21-21 31,21 21 0,0-21-31,0 21 0,0 0 0,0-21 16,1 21-16,-1 0 0,0 0 0,0 0 15,0 0-15,0 0 0,1 0 0,-1 0 16,0 21-16,-21 0 0,21 0 16,-21 0-16,0 1 0,0-1 15,0 0-15,0 0 0,0 0 0,0 0 16,0 1-16,0-1 0,0 0 15,0 0-15,21 0 0,-21 0 16,0 1-16,0-1 0,0 0 16,0 0-16,0 0 15,-21-21 1,0 0-16,21-21 16,0 0-1,0 0-15,0 0 0,21-1 16,0 1-16,0-21 0,1 0 15,-1 20-15,0-20 0,21 0 16,-21-1-16,22 1 0,-1 0 0,-21 21 16,22-22-16,-22 22 0,21 0 0,-21 21 15,0 0-15,-21 21 16,0 0-16,0 0 0,0 22 0,0-22 16,0 21-16,0 1 0,0-22 0,0 21 15,0 0-15,-21-20 0,21-1 0,-21 21 16,0-21-16,21 0 0,0 1 15,0-1-15,-21-21 0,21 21 0,-21-21 16,21 21-16,-22-21 16,22-21-1,0 0-15,0 0 16,0-1-16,0 1 0</inkml:trace>
  <inkml:trace contextRef="#ctx0" brushRef="#br0" timeOffset="50388.24">20151 5927 0,'-43'0'16,"22"0"0,0 0-16,0 0 0,0 0 31,-1 0-16,1 0 1</inkml:trace>
  <inkml:trace contextRef="#ctx0" brushRef="#br0" timeOffset="50615.1">19135 6075 0,'0'0'0,"-22"0"0,44 0 31,-1 0-15,0 0-16,0-21 0,0 21 0,22-21 16,-22 21-16,21 0 0,-21-22 15,22 1-15,-22 21 0,0 0 16,21 0-16,-21-21 0,1 21 0,-1 0 16,-21-21-16,0 0 15,-21 0 1,-1 21-16</inkml:trace>
  <inkml:trace contextRef="#ctx0" brushRef="#br0" timeOffset="50816.01">17970 6033 0,'0'0'0,"-63"21"0,-22-21 15,43 0-15,-22 0 0,43 0 0,0 0 16,0 0-16,42 0 15,0 0-15,0 0 0,1 0 16,20 0-16,0 0 0,1 0 0,-1-21 16,-21 21-16,21-22 0,1 22 0,-1 0 15,0-21-15,-20 21 0,20-21 16,0 21-16</inkml:trace>
  <inkml:trace contextRef="#ctx0" brushRef="#br0" timeOffset="51439.65">22183 6160 0,'0'0'0,"-22"21"0,22 0 0,0 0 15,0 0-15,0 0 0,-21 1 0,21 20 16,0-21-16,-21 0 0,21 0 16,0 22-16,0-22 0,0 0 0,0 0 15,0 0-15,0 1 16,-21-22 15,21-22-15,0 1-16,0 0 15,0 0-15,0 0 0,0 0 16</inkml:trace>
  <inkml:trace contextRef="#ctx0" brushRef="#br0" timeOffset="51627.71">22077 6075 0,'0'0'0,"0"-21"0,-21 21 16,21-21-16,-22 21 16,1 0-1,21 21 17,0 0-17,0 0-15,21-21 0,1 0 16,-22 21-16,21-21 0,0 0 0,0 0 15,0 21-15</inkml:trace>
  <inkml:trace contextRef="#ctx0" brushRef="#br0" timeOffset="52099.46">22648 6181 0,'21'0'15,"-21"21"-15,0 0 16,22-21-16,-22 21 15,0 0-15,0 1 0,0-1 16,0 0-16,0 0 16,0 0-16,0 0 0,0 1 0,0-1 15,0 0-15,0 0 0,0 0 16,0 0-16,-22-21 16,1 0-16,0 0 15,0 0-15,0 0 16,21-21-1,0 0-15,0 0 16,0 0-16,21 0 0,0-1 0,0-20 16,0 21-16,1-21 0,20-1 0,-21 22 15,21-21-15,1-1 0,-22 22 0,21 0 16,1 0-16,-22 0 0,21 21 16,-21 0-16,0 0 0,1 0 0,-1 21 15,0-21-15,-21 21 0,0 0 0,21 0 16,-21 1-16,0 20 0,0-21 0,0 0 15,0 0-15,0 1 0,0 20 0,0-21 16,0 0-16,0 0 0,0 1 16,0-1-16,-21-21 0,0 0 62,0 0-62</inkml:trace>
  <inkml:trace contextRef="#ctx0" brushRef="#br0" timeOffset="53283.82">1990 8213 0,'0'0'0,"0"-43"0,0 22 0,0-21 16,-22 21-16,22 0 0,-21-22 0,21 22 15,-21 0-15,0 21 0,0 0 16,21 21-16,0 21 15,0 1-15,0-1 0,0 22 0,0-1 16,0 1-16,0 20 0,0-20 16,0 20-16,0-20 0,0 21 0,0-22 15,0 1-15,0-1 0,0 1 0,0-1 16,0-21-16,0 1 0,0-1 16,0-21-16,0 22 0,0-22 0,0 0 15,-21-42 16,-1 0-31,1-1 16,21 1-16,-21 0 0,-21 0 0,21-21 16</inkml:trace>
  <inkml:trace contextRef="#ctx0" brushRef="#br0" timeOffset="54076.33">1249 8742 0,'0'0'0,"-43"-21"0,-20-43 15,63 43 1,21 21-16,0 0 15,22 0-15,-1-21 0,0 21 0,22-21 16,-1 0-16,1 21 0,20-22 16,-20 1-16,21 0 0,-22 0 0,22 0 15,-1-22-15,1 22 0,0-21 0,-22 0 16,22-1-16,-22 1 0,1 0 16,-22-1-16,22 1 0,-43 0 0,21-1 15,-21 1-15,-21 0 0,0 20 0,0-20 16,0 21-16,0 0 0,0 0 15,-21 21-15,0 0 0,0 0 0,0 21 16,0 21-16,-1 0 0,22 1 16,-21 20-16,0-20 15,21 20-15,-21 1 0,0-1 0,0 1 16,-1-1-16,22-21 0,-21 22 0,0-1 16,0-20-16,21-1 0,-21 22 15,21-22-15,0 0 0,0-21 0,0 22 16,0-22-16,0 0 0,0 0 15,0 0-15,0 1 0,0-44 32,0 1-17,0 0-15,0 0 0,0 0 0,0-22 16,0 22-16,0-21 0,0 21 0,0 0 16,0-1-16,0 1 0,21 21 31,0 0-31,0 21 15,0 1-15,1-1 0,-1 0 16,-21 0-16,21 21 0,0-20 0,0-1 16,0 0-16,1 0 0,-1 0 0,0 0 15,0 1-15,21-22 0,-20 21 16,-1-21-16,0 0 0,21 0 0,-21 0 16,1 0-16,-1 0 0,0-21 0,21 21 15,-21-22-15,1 1 0,-1 0 0,0 0 16,-21 0-16,21 0 0,0-22 15,0 22-15,-21 0 0,0-21 0,0 20 16,0-20-16,0 21 0,0-21 16,0 20-16,0 1 0,0 0 0,0 0 15,-21 21 1,21 21-16,0 0 16,0 22-16,-21-22 0,21 0 15,0 0-15,0 0 0,0 0 16,0 22-16,0-22 0,0 0 0,0 0 15,21 0-15,0 1 0,-21-1 16,22-21-16,-1 0 0,0 0 16,0 0-16,0 0 15,0 0-15,1 0 0,-1 0 0,0 0 16,0-21-16,0 21 0,22-22 0,-22 1 16</inkml:trace>
  <inkml:trace contextRef="#ctx0" brushRef="#br0" timeOffset="55679.71">4212 8784 0,'0'0'0,"-21"21"0,0-21 15,0 0 1,-1 0-16,22-21 16,0 0-16,0 0 15,22 0-15,-1 0 0,0-1 0,0-20 16,0 21-16,0 0 0,1-22 16,-1 22-16,0-21 0,0 0 0,0-1 15,0 1-15,-21 0 0,22-22 0,-22 22 16,21-1-16,-21 1 0,0 0 15,0 21-15,0-22 0,0 22 16,-21 21-16,-1 0 0,1 21 16,0 0-16,0 1 0,0 20 15,21 0-15,0 1 0,0-1 16,0 0-16,0 1 0,0-1 0,0 0 16,0 1-16,0-1 0,0-21 0,21 21 15,-21 1-15,21-22 0,0 21 0,0-21 16,1 22-16,-22-22 0,21 0 15,0 0-15,0 0 0,0 1 0,-21-1 16,0 0-16,0 0 16,-21-21-1,0-21-15,0 0 16,0 21-16,-1-21 0,1-1 16,0 1-16,0 0 0,0 0 0,0 0 15,-1 0-15,1-1 0,0-20 0,0 42 16,21-21-16,0 0 0,-21 21 15,21 21 17,0 0-32,21-21 0,0 21 0,-21 0 15,21 1-15,0-1 0,1-21 16,-1 21-16,0 0 0,0 0 16,0-21-16,22 0 0,-22 21 0,0-21 15,0 0-15,21 0 0,-20 0 0,-1 0 0,21 0 16,-21 0-16,0-21 15,1 0-15,-1 21 0,0-21 0,21 0 16,-21 0-16,1 21 0,-22-22 0,21 1 16,0 0-16,-21 0 0,21-21 0,-21 20 15,0 1-15,0 0 0,0-21 0,0 21 16,0-1-16,0 1 0,0 0 16,0 42-1,0 0 1,0 1-16,0-1 0,0 21 0,-21-21 15,21 0-15,0 1 16,-21 20-16,21-21 0,0 0 0,0 0 16,0 22-16,0-22 0,0 0 0,21 0 15,0-21-15,0 21 0,0-21 16,1 0-16,-1 0 0,0 0 16,0 0-16,0 0 0,0 0 0,1 0 15,-1-21-15,0 21 0,0-21 0,0 0 16,0 0-16,1 0 0,-22-1 0,21 22 15,-21-42-15,0 21 0,21 0 0,0 0 16,0-22-16,-21 22 0,0 0 16,0-21-16,21 20 0,-21 1 0,0 0 15,22 21-15,-22 21 16,0 0 0,0 1-16,0-1 0,-22 0 15,22 0-15,-21 21 0,21-20 16,0-1-16,0 0 0,0 0 0,0 0 15,0 0-15,0 1 0,21-1 16,1 0-16,-1-21 0,0 0 0,0 0 16,0 0-16,22 0 0,-22 0 15,21 0-15,-21 0 0,0-21 0,22 0 16,-22 21-16,0-22 0,21 1 0,-20 0 16,-1 0-16,0 0 0,0 0 0,0-22 15,0 22-15,1-21 0,-1 21 16,-21-22-16,0 1 0,21-22 0,0 22 15,-21 0-15,21-22 0,0 1 16,-21 20-16,22 1 0,-22 0 0,0 21 16,0-1-16,0 1 0,0 42 15,0 1-15,0 20 16,0 0-16,0-21 0,0 22 16,-22-1-16,22 22 0,-21-22 0,0 0 15,21 1-15,-21-1 0,0 0 0,21 1 16,-21-1-16,-1 0 0,22-21 15,-21 22-15,0-22 0,21 21 0,0-21 0,-21 1 16,0-1-16,0 0 16,21-42 15,0 0-31,0-1 16,21 1-16,0 0 0,0 0 0,0 0 15,0 0-15,22-1 0,-22 1 16,21 0-16,-21 0 0,22 21 15,-22 0-15,21 0 0,-21 0 0,1 0 0,-1 0 16,0 0-16,0 0 0,0 21 0,0-21 16,-21 21-16,22 0 0,-22 1 15,0-1-15,0 0 0,0 0 16,-22 0-16,1 0 16,0-21-16,0 22 0,0-1 0,0-21 15,-1 0-15,1 0 0,21 21 0,-21-21 16,0 0-16,0 0 0,0 0 0,-1 0 15,1 0-15,0 0 0,0 0 16,21-21-16,-21 21 16,21-21-16,0-1 15,0 1-15</inkml:trace>
  <inkml:trace contextRef="#ctx0" brushRef="#br0" timeOffset="58327.27">7302 8742 0,'22'0'31,"-22"21"-16,0 0 1,0 0 0,0 1-1,0-1 1,21-21 31,-21-21-32,0-1-15,0 1 16,0 0-16,0 0 0,0-21 0,0 20 16,21 1-16,-21-21 0,21 21 0,-21-22 15,0 1-15,21 21 0,0-21 0,-21 20 16,22-20-16,-1 21 0,-21 0 16,21 21-16,0-21 0,0 21 0,0 0 15,1 0-15,-1 0 0,0 21 16,-21 0-16,21 0 0,-21 0 15,0 0-15,0 1 0,0-1 16,0 0 0,0 0-16,0-42 62,-21 21-62,21-21 16,0 0-16,-21 21 0,0 0 0,-1-22 15,1 22-15,0 0 16,0 0-16,0 22 16,21-1-1,-21 0-15,21 0 0,0 0 0,0 0 16,-22 1-16,22-1 0,0 21 0,-21-21 16,21 0-16,0 22 0,0-22 0,0 0 15,0 21-15,0-20 0,0-1 0,21 0 16,1 0-16,-22 0 0,21-21 15,0 21-15,0-21 0,0 0 0,0 0 16,1 0-16,20 0 0,-21 0 0,0 0 16,22 0-16,-22 0 0,0 0 0,21-21 15,-21 0-15,1 0 0,20 0 0,-21 0 16,21-1-16,-20-20 0,-1 21 16,0 0-16,21-22 0,-21 1 15,1 21-15,-1-21 0,0-1 0,21-20 16,-21 20-16,1 1 0,-1-21 0,-21 20 15,21 1-15,0-22 0,0 22 0,-21 0 16,21-1-16,-21 1 0,0 21 16,0-21-16,0 20 0,0 44 15,0-1 1,0 0-16,0 21 0,0-21 0,0 22 16,0-1-16,-21 22 0,21-22 0,0 0 15,-21 1-15,21-1 0,-21 0 16,21 1-16,0-1 0,0 0 0,0 1 15,0-1-15,0-21 0,0 21 16,0-20-16,0 20 0,0-21 0,21 0 16,0 0-16,0 1 0,-21-1 0,43 0 15,-22-21-15,0 0 0,0 0 16,0 0-16,1 0 0,20 0 0,-21 0 16,21 0-16,-20 0 0,20-21 0,-21 0 15,21-1-15,1 22 0,-22-21 0,21 0 16,-21 0-16,1 0 0,-1-22 0,21 22 15,-21 0-15,-21 0 0,21-21 0,1 20 16,-22-20-16,0 21 0,0-21 16,0 20-16,0 1 0,0-21 0,0 21 15,-22 0-15,1-1 16,0 22-16,0 0 0,0 0 0,0 0 16,-1 22-16,1-1 0,-21 0 0,21 0 15,0 21-15,-1-20 0,1-1 0,0 21 16,0-21-16,0 0 0,21 22 15,-21-22-15,21 0 0,0 0 0,0 22 16,0-22-16,0 0 0,0 0 16,0 0-16,21-21 0,0 0 0,0 21 15,0-21-15,0 0 0,1 0 16,-1 0-16,0-21 16,0 0-16,0 21 0,0-21 0,1 0 15,-1 0-15,0 21 0,0-22 16,0 1-16,-21-21 0,21 21 0,1 0 15,-1-1-15,-21 1 0,21-21 0,-21 21 16,21 0-16,-21-1 0,0 1 0,21 21 16,-21-21-16,0 42 15,0 0 1,0 1-16,0-1 0,-21 0 16,21 0-16,0 0 0,-21 0 0,21 1 15,0-1-15,0 0 0,0 0 0,0 0 16,0 0-16,0 1 0,0-1 0,21 0 15,0 0-15,0-21 16,1 0-16,-1 21 0,0-21 16,0 0-16,0 0 0,0 0 0,1 0 15,-1 0-15,0 0 0,0-21 0,0 0 16,0 21-16,1-21 0,-1 21 0,0-21 16,0-1-16,-21 1 0,21 0 0,0 0 15,1 0-15,-1 0 0,0-1 0,0 1 16,0 0-16,0 0 0,1 0 15,-22 0-15,21 21 0,-21 21 32,0 0-32,0 0 0,0 0 15,0 0-15,0 1 0,0-1 0,0 0 16,0 0-16,0 0 0,0 0 16,0 1-16,0-1 15,0 0-15,0 0 0,0 0 16,0 0-16,0 1 0,-21-22 47,21-22-32,0 1-15,-22 0 16,1 0 0,21 0-16,0 0 0,-21 21 15,0-22-15,0 22 16,0 0-1,-1 22-15,22-1 16,0 0-16,0 0 16,0 0-16,0 0 0,0 1 15,22-22-15,-1 21 0,0-21 16,0 21-16,0-21 0,0 0 16,1 0-16,-1 0 0,0 0 0,0 0 15,21 0-15,-20 0 0,-1 0 0,21 0 16,-21 0-16,22-21 0,-22 21 15,21-21-15,-21-1 0,22 22 0,-22-21 16,21 0-16,-21 0 0,0 0 0,22 0 16,-22-1-16,0 1 0,0 0 0,0 0 15,-21 0-15,22-22 0,-1 22 16,0 0-16,-21 0 0,0 0 0,0 0 16,21 21-16,-21-22 0,0 44 31,-21-1-31,0 0 0,0 0 0,-1 0 15,22 0-15,0 22 0,-21-22 0,21 0 16,0 0-16,0 22 0,0-22 16,0 0-16,21 0 0,-21 0 0,22 0 15,-1 1-15,0-1 0,0-21 16,0 21-16,0-21 16,1 0-16,-1 0 15,-42 0 16,-1 0-15,1 0-16,0 0 0,0 0 16,0 0-16,0 0 15,-1 0-15,1 0 16,0 0 0,21 21-1,-21-21-15,0 0 16,0 0-1,-1 0 1,1 0-16,0 0 0,0 0 16,0 0-16,0 0 15,21-21-15,0 0 16,0 0-16,21-1 0,0 1 16</inkml:trace>
  <inkml:trace contextRef="#ctx0" brushRef="#br0" timeOffset="59098.98">11155 7789 0,'0'-21'0,"0"0"31,21 21-15,-21 21 0,0 0-1,0 1-15,0-1 0,0 0 16,0 0-16,0 0 15,-21-21 1,21 21-16,-21-21 16,42 0 46</inkml:trace>
  <inkml:trace contextRef="#ctx0" brushRef="#br0" timeOffset="59271.18">11324 7789 0,'0'0'16,"21"0"-16,0-21 16,1 21-16,-1 0 15,-21 21 32,0 1-16,-21-22-15</inkml:trace>
  <inkml:trace contextRef="#ctx0" brushRef="#br0" timeOffset="67183.19">3238 10160 0,'0'-21'16,"0"0"-1,0 0-15,0-1 16,0 1 0,0 42 15,0 1-15,0-1-16,0 21 0,0-21 15,0 0-15,-21 22 0,0-1 16,0 22-16,21-22 0,-21 21 0,21-20 15,0 20-15,-21 1 0,21-1 0,-22-20 16,22 20-16,-21 1 0,21-1 16,0 1-16,-21-1 0,0 1 15,21-1-15,-21 1 0,21-1 0,-21 1 16,-1-1-16,22 1 0,0-22 16,-21 0-16,0 1 0,21-1 0,-21 0 15,21-21-15,0 22 0,0-22 0,-21 0 16,21 0-16,-21 0 0,21 1 0,0-44 31,0 1-15,0 0-16,0-21 0,21 21 0,-21-22 15,21 22-15,-21-21 0</inkml:trace>
  <inkml:trace contextRef="#ctx0" brushRef="#br0" timeOffset="68519.57">3217 10160 0,'0'0'15,"-21"0"-15,21-21 16,0 0-16,0 0 15,21-1 17,0 22-17,1 0-15,-1 0 0,0 0 16,0 0-16,21 0 0,-20 0 0,20 0 16,0 0-16,1 0 0,-1 0 0,0 0 15,22 0-15,-1 0 0,-20 0 16,20 0-16,1 0 0,-1 0 0,1 0 15,20 0-15,1 0 0,0 0 0,20 0 16,1 0-16,0 0 0,0 0 16,0 0-16,0 0 0,-1 0 0,1 0 15,0 22-15,21-22 0,-21 21 0,21-21 16,0 0-16,-21 21 16,21-21-16,-21 21 0,21-21 0,-22 0 15,22 21-15,0-21 0,0 21 0,-21-21 16,21 0-16,-21 22 0,21-22 0,-42 0 15,21 0-15,-1 0 0,1 0 16,-21 0-16,21 0 0,-22 0 0,22 0 16,-21 0-16,-22 0 0,22 0 0,-21 0 15,-1 0-15,1 0 0,-22 0 16,21 0-16,-20 0 0,-1 0 0,0 0 16,-20 0-16,20 0 0,-21 0 0,21 0 15,-20 0-15,-1 0 0,0 0 0,0 0 16,-21 21-16,0 0 15,0 0-15,0 0 16,0 0-16,0 1 0,0-1 0,0 0 16,0 21-16,0-21 0,-21 22 0,21-22 15,-21 21-15,0 1 0,21-1 16,-22 0-16,1 1 0,21-1 0,0-21 16,-21 21-16,0 1 0,0-1 15,21 0-15,0 1 0,-21 20 0,-1-20 0,22-1 16,0 0-16,0 22 0,-21-22 0,21 0 15,-21 1-15,21-1 16,0 0-16,-21 1 0,21-1 0,0-21 16,0 22-16,0-22 0,0 21 0,0-21 15,0 0-15,0 1 0,-21 20 0,21-21 16,0 0-16,0 0 0,-21 1 0,21-1 16,0 0-16,-22 0 15,22 0-15,-21-21 0,0 21 0,0-21 16,0 22-16,0-22 15,-1 0-15,1 21 0,0-21 0,-21 0 16,21 0-16,-1 0 0,-20 0 0,0 0 16,21 0-16,-43 0 15,22 0-15,-1 0 0,-20 0 0,-1 0 0,1-21 16,-1 21-16,1 0 0,-22 0 16,22 0-16,-1 0 0,-20-22 0,-1 22 15,21 0-15,-20 0 0,-1 0 0,0 0 16,-20-21-16,20 21 0,0 0 15,-21 0-15,22 0 0,-22 0 0,0 0 16,0 0-16,0 0 0,-21 0 0,22 0 16,-1 0-16,21 0 0,-21 0 0,22 0 15,-1 0-15,0 0 0,1 0 16,-1 0-16,0 0 0,1 0 0,-1-21 16,0 21-16,1 0 0,-1 0 0,21 0 15,-20 0-15,20 0 0,-20 0 16,20 0-16,1 0 0,-1 0 15,-21 0-15,22 0 0,-1 0 0,1 0 16,-22 0-16,22 0 0,-1 0 0,-20 0 16,20 0-16,1 0 0,20 0 0,-20 0 15,20 0-15,1 0 0,21 0 16,-21 0-16,20-21 0,1 21 0,0 0 16,0 0-16,0 0 0,0-21 15,-1 21-15,1 0 16,0 0-1,0 0-15,0-21 0,0 21 16,-1 0 0,1 0-1,0-22 17,42 22 14,0 0-30</inkml:trace>
  <inkml:trace contextRef="#ctx0" brushRef="#br0" timeOffset="69356.13">3133 15198 0,'0'0'0,"-22"-43"15,22 22-15,0 0 0,-21 21 16,0 0 0,0 21-1,21 22-15,-21-22 0,21 21 16,-21-21-16,21 22 0,0-1 0,-22 21 15,1-20-15,0-1 0,21 22 16,0-22-16,-21 21 0,21-20 0,-21 20 16,21 1-16,-21-1 0,21-20 0,0 20 15,0 1-15,0-1 0,-22 1 16,22-1-16,-21 1 0,21-22 0,-21 21 16,21 1-16,-21-1 0,0 1 15,0-1-15,-1 1 0,1-1 16,0 1-16,0-1 0,0-20 0,0-1 15,-1 22-15,22-43 0,-21 21 0,21-21 16,-21 0-16,21 1 0,-21-1 16,21-42-1,0-1-15,0 1 16,0 0-16,0-21 16,0 21-16,0-22 0,0 22 0,0-21 15,21-22-15,0 22 0,-21 0 0</inkml:trace>
  <inkml:trace contextRef="#ctx0" brushRef="#br0" timeOffset="70524.46">2921 15346 0,'0'0'0,"0"-21"0,21-43 16,-21 43-16,0 0 15,0 0 1,21 21 0,0 0-16,1 0 0,-1 0 15,0-21-15,0 21 16,21 0-16,1 0 0,20 0 0,1 0 16,-1 0-16,1 0 0,20 0 0,22 0 15,-21 0-15,21 0 0,-22 0 16,22 0-16,0 0 0,0 0 0,21 0 15,0 0-15,0 0 0,0-22 0,21 22 16,-21 0-16,0-21 0,21 0 16,0 21-16,1 0 0,-1-21 0,-21 21 15,0 0-15,0 0 0,0-21 0,0 21 16,0 0-16,0 0 0,-21 0 16,21-21-16,-22 21 0,1 0 15,0-22-15,-21 22 0,-1 0 0,1 0 16,0 0-16,-1 0 0,-20 0 0,-1 0 15,1 0-15,-1 0 0,1 0 16,-22 0-16,1 0 0,-1 0 0,0 0 16,-21 0-16,22 0 0,-22 0 0,0 0 15,0 0-15,0 22 0,1-22 16,-22 21 0,0 0-16,21-21 0,-21 21 0,0 0 15,0 0-15,21 1 0,-21-1 16,0 0-16,0 0 0,0 0 0,0 0 0,0 22 15,0-22-15,0 21 16,0-21-16,0 22 0,0-1 0,21-21 16,-21 22-16,0-1 0,21 0 0,-21 1 15,0-22-15,0 42 0,21-20 0,-21-1 16,0 0-16,0 22 0,0-22 16,0 22-16,0-22 0,0 21 0,22-20 15,-22-1-15,0 22 0,0-22 0,0 0 16,0 1-16,0-1 0,0 0 0,0 1 15,0-1-15,0 0 0,0 1 16,0-1-16,0 0 0,-22-21 0,22 22 16,0-22-16,-21 21 0,0-21 0,21 1 15,-21-1-15,0-21 16,0 21-16,-1 0 0,1-21 0,0 0 16,0 21-16,0-21 0,0 0 0,-22 0 15,22 0-15,-21 0 0,-1 0 0,1 0 16,0 0-16,-1 0 0,1 0 15,-21 0-15,20 0 0,-20 0 0,-1 0 16,22 0-16,-22 0 0,1 0 0,-1 0 16,1 0-16,-22 0 0,22 0 0,-1 0 15,-20-21-15,-1 21 0,0 0 16,1 0-16,-1 0 0,0 0 0,-21 0 16,1 0-16,-1-21 0,0 21 0,-21 0 15,0-21-15,21 21 0,-21 0 16,21 0-16,-21 0 0,21 0 15,1-21-15,-1 21 0,0 0 0,-21 0 16,21-22-16,0 22 0,0-21 0,1 21 16,-1-21-16,0 0 0,0 21 15,0-21-15,0 21 0,-21-21 0,22-1 16,20 22-16,-21-21 0,21 21 0,1-21 16,-1 21-16,0 0 0,22-21 15,-22 21-15,22-21 0,-1 21 16,1-21-16,-1 21 0,22-22 0,0 22 0,-1 0 15,1-21-15,0 21 0,20 0 16,1 0-16,0 0 0,0-21 16,0 21-16,0 0 15,-1 0 1,1 0-16,0 0 16,0 0-16,21-21 15,-21 21-15,0 0 0,-1-21 16,22 0-1,0-1-15,0 1 0,0 0 16,0 0-16,0 0 0</inkml:trace>
  <inkml:trace contextRef="#ctx0" brushRef="#br0" timeOffset="71299.48">5503 12467 0,'0'0'15,"0"-63"-15,-21 63 32,0 0-32,0 21 15,21 0-15,0 0 0,-21 22 0,21-1 16,-22 0-16,22 22 0,-21-1 16,21 1-16,0-1 0,0 1 15,0 20-15,0-20 0,-21 169 16,0-170-16,21 22 0,0 0 15,-21 20-15,21-20 0,-21 0 0,-1-1 16,22 1-16,-21 0 0,0 21 16,21-22-16,-21 1 0,21-22 0,0 22 15,-21 0-15,21-22 0,-21 1 0,21-22 16,0 22-16,0-22 0,-22 0 0,22 1 16,0-1-16,0-21 0,0 0 0,0 0 15,0 1-15,0-1 0,0 0 16,0-42 15,0 0-31,0-1 0,0 1 0,-21-21 16,21 21-16,0-22 0,0 1 0,0 0 15,0-22-15</inkml:trace>
  <inkml:trace contextRef="#ctx0" brushRef="#br0" timeOffset="72039.86">5355 12531 0,'-21'0'32,"21"21"-17,-21 0-15,21 0 0,-21 0 0,21 1 16,-22 20-16,22-21 0,-21 21 0,21 1 15,-21-22-15,0 21 0,0 1 0,21-22 16,-21 21-16,-1-21 0,1 22 16,0-22-16,0 0 0,21 0 0,-21 0 15,21 0-15,-21 1 0,21-1 16,0-42 31,0-1-47,0 1 0,0 0 15,0 0-15,0-21 0,21 20 16,0 1-16,-21-21 0,21 0 0,0-1 16,0 1-16,-21 0 0,22-1 0,-1 22 15,0-21-15,0-1 0,0 22 0,0 0 16,1 0-16,-1 0 0,-21 0 16,21 21-16,0 0 0,0 0 15,0 0-15,1 0 16,-1 21-16,0-21 15,-21 21-15,21 0 0,0 0 16,0 0-16,1 1 0,-1 20 0,0-21 16,-21 21-16,21-20 0,0 20 0,0 0 15,-21-21-15,22 22 0,-22-22 0,21 21 16,-21-21-16,0 1 0,21-1 16,-21 0-16,0 0 0,21 0 0,-21 0 15,0 1-15,0-1 16,-21-21 15,0 0-31,0-21 16,-1-1-16,22 1 0</inkml:trace>
  <inkml:trace contextRef="#ctx0" brushRef="#br0" timeOffset="74124.52">4297 10541 0,'0'-21'16,"0"0"-16,0 0 16,0-1-16,0 1 15,0 0 1,0 0-16,0 0 0,0 0 15,0-1-15,0 1 16,0 0-16,-21 21 16,-1 0-16,1 0 15,0 0-15,0 0 0,0 21 16,0-21-16,-1 21 0,-20 1 0,21-1 16,0 0-16,-22 21 0,22-21 15,0 22-15,0-22 0,0 21 0,0 1 16,-1-22-16,1 21 0,21-21 0,0 22 15,-21-22-15,21 21 0,0-21 16,-21 0-16,21 22 0,0-22 16,0 0-16,0 0 0,0 0 0,0 1 0,21-1 15,0 0-15,-21 0 0,21 0 0,1-21 16,-1 21-16,0-21 16,0 0-16,0 0 0,0 0 15,1 0-15,-1 0 0,0-21 0,0 0 16,0 0-16,22 21 0,-22-21 0,0 0 15</inkml:trace>
  <inkml:trace contextRef="#ctx0" brushRef="#br0" timeOffset="74659.2">4551 10520 0,'0'0'0,"21"-21"0,-21 0 0,0-1 0,21 1 15,-21 0-15,21 0 0,-21 0 16,0 42 15,0 0-31,0 0 0,0 22 16,-21-22-16,21 0 0,-21 21 0,21-21 15,0 22-15,0-22 0,-21 21 16,21-21-16,-21 22 0,-1-22 0,22 0 16,0 0-16,0 0 0,-21 1 0,21-1 15,-21 0-15,21 0 0,0 0 0,0 0 16,0-42 31,0 0-32,0 0-15,0 0 0,0 0 16,0-1-16,21 1 0,0 21 16,1-21-16,-22 0 0,21 0 0,0 0 15,0 21-15,0-22 0,0 22 0,1 0 16,-1 0-16,0 0 15,0 0-15,0 0 0,-21 22 0,21-22 16,-21 21-16,22 0 0,-22 0 16,0 0-16,0 0 0,0 1 15,0-1-15,0 0 0,0 0 16,0 0-16,0 0 16,0 1-16,-22-22 0,22 21 15,22-21 32,-1-21-47,0-1 0,0 1 16</inkml:trace>
  <inkml:trace contextRef="#ctx0" brushRef="#br0" timeOffset="75074.78">5016 10668 0,'0'-21'15,"0"0"-15,22 21 16,-1 0 0,0 0-16,0 21 15,-21 0-15,21 0 16,0 0-16,-21 1 0,0-1 16,0 0-16,22 0 0,-22 0 15,0 0-15,0 1 0,0-1 0,0 0 16,0 0-16,0 0 0,0 0 15,-22-21-15,1 0 16,21 22-16,0-44 31,0 1-15,0 0-16,0 0 16,0 0-16,0 0 0,21-1 15,-21 1-15,0 0 0,22 0 0,-1 0 16,-21 0-16,0-1 0,21 1 0,-21 0 15,21 0-15,0 21 0,-21-21 16,21 21-16,1 0 16,-1 0-1,-21 21-15,0 0 16</inkml:trace>
  <inkml:trace contextRef="#ctx0" brushRef="#br0" timeOffset="75524.61">5524 10689 0,'0'0'0,"0"-21"15,-21 21-15,0 0 16,0 21-1,21 0-15,-21-21 0,0 22 16,21-1-16,0 0 0,-22-21 0,1 21 16,21 0-16,0 0 0,-21 1 0,0-1 15,21 0-15,0 0 0,0 0 16,0 0-16,0 1 0,21-22 16,0 0-16,0 0 15,1 0-15,-1 0 0,0 0 0,0 0 16,0 0-16,0 0 0,1-22 0,-1 1 15,0 21-15,0-21 0,0 0 16,0 0-16,-21 0 0,0-1 0,22 1 16,-22 0-16,21 0 0,-21 0 15,0 0-15,0-1 0,0 1 0,0 0 16,0 0-16,0 0 0,-21 0 16,-1 21-16,1 0 15,0 0-15,0 0 0,21 21 0,-21-21 16,0 21-16,-1 0 15,22 0-15,0 0 16</inkml:trace>
  <inkml:trace contextRef="#ctx0" brushRef="#br0" timeOffset="76335.34">6075 10668 0,'0'0'0,"-21"0"16,-1 0-16,1 0 16,0 0-1,0 21-15,21 0 0,0 1 0,-21-1 16,21 0-1,0 0-15,0 0 0,0 0 0,-21 1 16,21-1-16,-22 0 0,22 0 0,0 0 16,-21 0-16,21 1 0,-21-22 15,21 21-15,-21-21 16,21 21-16,-21-21 16,21-21-1,0 0 1,0-1-16,0 1 15,0 0-15,0 0 0,21 21 0,0-21 16,-21 0-16,21-1 0,-21 1 16,21 0-16,1 0 0,-1 0 15,0 0-15,0 21 16,0 0-16,0 0 0,-21 21 16,0 0-16,22-21 15,-22 21-15,21 0 0,-21 0 16,0 1-16,0-1 0,0 0 15,0 0-15,21 0 0,-21 0 16,0 1 0,-21-22 15,21-22-15,0 1-1,0 0-15,0 0 0,21 0 16,0 21-16,-21-21 0,21-1 15,0 1-15,1 0 0,-1 0 0,0 0 16,0 0-16,0-1 0,0 1 0,1 21 16,-1 0-16,0 0 0,0 0 15,0 0-15,0 21 0,-21 1 16,0-1-16,0 0 16,0 0-16,0 0 0,0 0 15,0 1-15,0-1 0,0 0 16,0 0-16,0 0 0,0 0 15,-21-21-15,21 22 0,-21-22 0,21 21 16,-21-21 0,21-21 31,21 21-47,0-22 0</inkml:trace>
  <inkml:trace contextRef="#ctx0" brushRef="#br0" timeOffset="76753.48">6562 10837 0,'0'22'16,"21"-22"15,0 0-31,0 0 0,0 0 15,0 0-15,1 0 0,-1-22 16,0 1-16,0 0 16,0 21-16,-21-21 0,0 0 15,21 21-15,-21-21 0,0-1 16,0 1-16,-21 21 31,0 0-31,0 21 0,0 1 16,0-1-16,-1 0 0,1 0 15,0 0-15,0 0 0,21 1 0,-21-1 16,0 0-16,21 0 0,0 0 16,0 0-16,0 1 0,0-1 15,0 0 1,21 0 0,0-21-16,0 0 15,0 0-15,0 0 16,1 0-1,-1-21-15</inkml:trace>
  <inkml:trace contextRef="#ctx0" brushRef="#br0" timeOffset="77511.8">6604 11367 0,'0'-22'0,"-21"1"16,0 21-1,-1 0-15,1 0 16,0 0-16,0 0 16,0 0-16,0 0 0,21 21 0,-22-21 15,1 22-15,0-1 16,21 0-16,0 0 0,0 0 15,-21-21-15,21 21 16,0 1-16,0-1 16,0 0-16,21 0 15,0 0-15,0-21 0,1 21 16,-1 1-16,0-22 16,-21 21-16,21-21 0,-21 21 15,0 0 1,0 0-16,-21-21 15,0 0-15,0 0 0,-1 0 16,1 0-16,-21 0 0,21 0 0,0 0 16,-1 0-16,1 0 0,0 0 15,0 0-15,0 0 16,0 0-16,21-21 16,0 0 15,21 21-31,0 0 15,0 0-15,-21-21 16</inkml:trace>
  <inkml:trace contextRef="#ctx0" brushRef="#br0" timeOffset="77871.59">6773 11642 0,'0'0'0,"0"-21"0,21 21 0,1 0 16,-1-22-16,0 1 0,0 0 16,0 21-16,-21-21 0,0 0 15,0 0 1,0-1-16,-21 22 31,0 0-31,0 0 16,0 22-16,21-1 0,-22 0 0,1 0 15,21 0-15,-21 0 16,21 1-16,-21-1 0,21 0 0,0 0 16,0 0-16,0 0 0,0 1 15,0-1-15,21-21 16,0 0 0,0 0-16,1 0 0,-1 0 15,0 0-15,0 0 16,0 0-16,0-21 0,1 21 15</inkml:trace>
  <inkml:trace contextRef="#ctx0" brushRef="#br0" timeOffset="78347.32">7175 11515 0,'0'-21'16,"0"-1"-16,-21 22 15,0 0 1,0 0-1,0 22-15,0-1 0,21 0 16,-22 0-16,22 0 16,-21 0-16,21 1 0,0-1 0,0 0 15,0 0-15,0 0 16,0 0 0,21-21-1,1 0-15,-1 0 16,0 0-1,0-21-15,-21 0 0,21 0 16,0 0-16,-21 0 16,0-1-16,22 1 0,-22 0 15,21 0-15,-21 0 16,0 42 15,0 0-15,0 0-16,0 0 15,0 1-15,0-1 16,0 0-16,0 0 16,0 0-16,21-21 15,0 0 17,0-21-17</inkml:trace>
  <inkml:trace contextRef="#ctx0" brushRef="#br0" timeOffset="78715.11">7387 11472 0,'0'0'0,"0"22"47,0-1-47,0 0 0,21-21 16,-21 21-16,0 0 0,0 0 15,21 1-15,-21-1 16,0 0-16,0 0 0,0 0 16,0 0-1,0-42 48,0 0-63,0 0 15,0 0-15,0 0 0,0-1 16,0 1-16,22 0 0,-22 0 16,0 0-16,21 0 15,0 21-15,-21-22 16,21 22-16,0 0 16</inkml:trace>
  <inkml:trace contextRef="#ctx0" brushRef="#br0" timeOffset="79042.92">7810 11430 0,'-21'0'16,"0"0"-16,0 0 15,21 21 1,-21-21-16,0 21 0,21 1 16,-22-22-16,22 21 0,-21 0 0,21 0 15,-21-21-15,21 21 0,0 0 0,0 1 16,0-1-16,0 0 0,0 0 16,0 0-1,21-21 1,0 0-16,1 0 15,-1 0-15,0 0 16,0 0-16,0 0 0,-21-21 16,21 21-16,-21-21 0,22 21 0</inkml:trace>
  <inkml:trace contextRef="#ctx0" brushRef="#br0" timeOffset="79298.91">8043 11430 0,'-21'0'47,"0"21"-47,21 0 0,-21-21 15,21 22-15,-21-1 0,21 0 16,0 0-16,0 0 0,0 0 16,0 1-16,0-1 15,0 0 1,0 0-1</inkml:trace>
  <inkml:trace contextRef="#ctx0" brushRef="#br0" timeOffset="80195.39">7937 11472 0,'22'0'46,"-1"0"-30,0 0 0,0 22-16,-21-1 15,0 0-15,0 0 16,0 0-16,0 0 16,0 1-16,-21-1 0,0 0 15,21 0 1,-21 0-16,-1-21 15,1 21-15,0-21 32,21-21-1,21 0-31,-21 0 16,21 0-16,1 0 15,-22-1-15,0 1 0,21 0 16,0 21-16,-21-21 0,21 0 0,-21 0 15,0-1-15,0 1 0,0 0 16,21 21 0,-21 21-1,0 0 1,0 1-16,0-1 0,0 0 16,0 0-16,0 0 0,0 0 0,0 1 15,0-1-15,0 0 0,0 0 16,0 0-16,0 0 15,0 1-15,-21-22 0,0 21 16,0 0 0,0-21-16,-1 0 15</inkml:trace>
  <inkml:trace contextRef="#ctx0" brushRef="#br0" timeOffset="85586.86">7726 11345 0,'0'0'0,"0"-21"16,0 0-16,0 0 0,0 0 15,0 0-15,0-1 0,0 1 16,0 0-16,0 0 16,0 0-16,0 0 0,0-1 15,0 44 32,-21-1-47,21 0 16,0 0-16,0 0 0,0 0 15,0 22-15,0-22 0,0 0 0,0 0 16,0 22-16,0-22 0,0 21 0,0-21 16,0 0-16,0 22 0,0-22 15,0 0-15,0 0 0,0 0 0,0 1 16,0-1-16,0 0 0,0 0 0,0 0 16,0 0-16,0 1 31,0-44 16,0 1-32,0 0-15,0 0 16,21 0-16,-21 0 16,21-1-16,0 22 15,0-21-15,-21 0 0,21 21 16,1 0-16,-1 0 15,-21-21-15,21 21 16,0 0-16,0 0 0,0 0 16,1 21-16,-1-21 0,-21 21 15,21 0-15,-21 1 0,21-22 16,-21 21-16,0 0 0,0 0 16,0 0-16,0 0 15,0 1-15,0-1 16,0 0-1,0 0 17</inkml:trace>
  <inkml:trace contextRef="#ctx0" brushRef="#br0" timeOffset="105819.57">3704 15558 0,'0'-22'16,"0"1"-16,0 0 15,0 0-15,0 0 16,0 0 0,0-1-16,0 1 15,0 0 1,-21 21-16,0 0 15,0 0-15,-1 0 0,1 0 16,0 21-16,0 0 0,0 1 16,0-1-16,-1 21 0,1-21 15,0 0-15,21 1 0,-21-1 16,0 21-16,21-21 0,-21 0 0,21 1 0,0-1 16,0 0-16,0 0 0,0 0 15,0 0-15,0 1 0,0-1 16,0 0-16,0 0 0,21-21 15,-21 21-15,21-21 0,0 0 0,0 0 16,0 0-16,1 0 16,-1 0-16,0 0 0,0 0 0,0 0 15,22-21-15,-22 0 0,0 0 0,0 0 16,0-1-16</inkml:trace>
  <inkml:trace contextRef="#ctx0" brushRef="#br0" timeOffset="106315.28">3916 15431 0,'0'0'0,"0"-22"0,0 1 0,0 0 16,0 0-16,21 42 47,-21 0-47,0 0 15,0 1-15,0-1 0,0 21 16,0-21-16,0 0 0,0 1 0,0 20 15,0-21-15,0 0 0,-21 0 0,21 1 16,-21-1-16,21 0 0,0 0 0,0 0 16,0 0-16,0 1 15,-22-22-15,22 21 16,0-42 15,0-1-31,0 1 16,0 0-16,0 0 0,22 0 15,-22 0-15,0-1 0,0 1 0,21 0 16,0 21-16,0-21 0,-21 0 16,21 21-16,0 0 15,1 0-15,-22 21 16,21 0-16,-21 0 0,21-21 0,-21 21 16,0 1-16,0-1 0,0 0 15,0 0-15,0 0 0,0 0 16,21-21-16,-21 22 0,21-22 15,-21 21 1,21-21 0,1 0-16,-22-21 15,0-1-15,21 22 16,-21-21-16</inkml:trace>
  <inkml:trace contextRef="#ctx0" brushRef="#br0" timeOffset="106728.05">4233 15536 0,'0'0'0,"-21"-21"16,21 0 0,21 21 15,0 0-31,1 0 16,-1 0-16,-21 21 0,21-21 0,0 21 15,-21 1-15,21-22 0,0 21 0,-21 0 16,0 0-16,0 0 0,22 0 15,-22 1-15,0-1 0,0 0 16,0 0-16,0 0 0,0 0 16,0-42 46,0 0-62,0 0 0,0 0 16,0 0-16,21-1 0,-21 1 15,21 0-15,-21 0 0,21-21 0,-21 20 16,21 1-16,0 0 0,-21 0 16,22 0-16,-1 21 0,0 0 15,-21 21 1,21 0 0,-21 0-16,0 0 15,0 1-15</inkml:trace>
  <inkml:trace contextRef="#ctx0" brushRef="#br0" timeOffset="107191.8">4805 15579 0,'0'-21'15,"0"-1"-15,0 1 16,-21 21-16,-1 0 15,1 0 1,0 21 0,0 1-16,21-1 0,0 0 15,0 0-15,-21 0 0,21 0 0,0 1 16,0-1-16,0 0 16,0 0-16,0 0 0,0 0 15,21-21-15,-21 22 0,21-22 0,0 0 16,0 0-16,1 0 0,-1 0 15,0 0-15,0 0 0,0-22 16,0 1-16,-21 0 16,0 0-16,0 0 0,0 0 15,0-1-15,0 1 0,0 0 16,0 0-16,0 0 0,0 0 16,-21-1-16,0 1 0,21 0 0,-21 0 15,0 0-15,0 21 16,-1 0-16,22 21 15,-21-21-15,21 21 16,-21 0-16,21 0 0,0 1 16,0-1-16,21-21 15,0 21 1,1-21-16</inkml:trace>
  <inkml:trace contextRef="#ctx0" brushRef="#br0" timeOffset="107884.06">5059 15558 0,'0'0'0,"0"21"31,0 0-31,0 0 16,0 0-1,0 0-15,0 1 0,-21-1 16,21 0-16,0 0 15,0 0-15,0 0 16,-22-21 0,22-21 31,0 0-47,0 0 15,0 0-15,0 0 0,0-1 16,0 1-16,22 0 0,-22 0 0,0 0 15,21 0-15,0 21 16,0 0 0,0 21-1,0-21-15,-21 21 0,0 0 0,0 0 16,0 0-16,0 1 16,0-1-16,22 0 0,-22 0 15,0 0-15,0 0 16,0 1-1,0-44 17,0 1-32,0 0 15,0 0-15,0 0 0,21 0 16,-21-1-16,0 1 0,21 0 0,-21 0 16,21 0-16,0 0 0,0-1 0,1 22 15,-1 0-15,0-21 0,0 21 16,0 0-16,0 21 15,1 1-15,-22-1 0,0 0 16,0 0-16,0 0 0,0 0 0,0 1 16,0-1-16,0 0 0,0 0 15,0 0-15,-22-21 0,22 21 16,0 1-16,-21-1 0,42-21 47,1-21-47,-1-1 0,0 1 15</inkml:trace>
  <inkml:trace contextRef="#ctx0" brushRef="#br0" timeOffset="108247.89">5588 15642 0,'21'0'31,"0"0"-16,0 0-15,1 0 16,-1 0-16,0 0 16,0-21-16,0 0 15,0 0-15,-21 0 16,0-1-16,0 1 0,0 0 16,-21 21-1,0 0 1,0 0-16,0 21 0,0-21 0,-1 21 15,1 1-15,0-1 0,0 0 0,0-21 16,0 21-16,21 0 0,0 0 0,-22 1 16,22-1-16,0 0 15,0 0-15,22-21 16,-22 21-16,21-21 0,0 0 16,0 0-16,0 0 15,0 0-15,1 0 16,-1 0-16,-21-21 0,21 21 0</inkml:trace>
  <inkml:trace contextRef="#ctx0" brushRef="#br0" timeOffset="109027.2">5694 16298 0,'21'0'0,"0"0"16,0 0-16,0 0 15,1 0-15,-22-21 0,21 21 16,0-21-16,0 0 16,-21 0-16,0 0 0,-21-1 31,-21 22-31,20 0 0,1 0 0,-21 0 16,0 0-16,20 22 15,-20-1-15,0-21 0,21 21 0,-22 0 16,22 0-16,0-21 0,21 21 0,0 1 15,0-1-15,0 0 0,0 0 16,21-21-16,-21 21 0,21 0 16,0-21-16,1 22 0,-1-22 0,0 21 15,21 0-15,-21-21 0,1 21 0,-1-21 16,0 21-16,0-21 0,-21 21 16,0 1-1,0-1-15,-21-21 0,-21 0 16,20 21-16,1-21 0,-21 0 15,0 0-15,20 0 16,-20 0-16,21 0 0,-21 0 0,20-21 16,1 0-16,0 21 0,0-22 0,0 22 15,0-21-15,-1 0 0,22 0 16,0 0 0,22 21 15,-1 0-31,0 0 0,0 0 0,0 0 15,0 0-15,1 0 0,-1 0 16,21 0-16,-21 0 0,22 0 0</inkml:trace>
  <inkml:trace contextRef="#ctx0" brushRef="#br0" timeOffset="109386.99">6096 16510 0,'0'0'15,"21"0"1,-21-21-16,0 0 0,0 0 16,0-1-1,0 1-15,0 0 0,0 0 16,-21 21 15,0 0-31,0 0 0,21 21 16,-22-21-16,22 21 0,-21 0 0,0-21 15,21 22-15,0-1 0,0 0 16,-21-21-16,21 21 0,0 0 0,0 0 16,0 1-16,0-1 15,0 0-15,21-21 0,0 0 16,0 0-16,1 0 16,-1 0-16,0 0 0,0 0 15,0 0-15,0 0 16,-21-21-16,22 21 0,-1-21 0,0 21 15,0-22 1</inkml:trace>
  <inkml:trace contextRef="#ctx0" brushRef="#br0" timeOffset="109879.22">6540 16362 0,'0'0'15,"22"0"-15,-22-21 0,0 0 0,0-1 16,-22 22-1,1 0 1,0 0-16,0 0 0,21 22 16,-21-22-16,0 21 0,21 0 0,-22 0 15,1 0-15,21 0 16,-21-21-16,21 22 0,0-1 0,0 0 16,0 0-16,0 0 15,21 0 1,0-21-16,1 0 15,-1 0-15,0 0 0,0 0 16,-21-21-16,21 21 16,0-21-16,-21 0 0,0 0 15,22 0-15,-22-1 0,0 1 16,0 0-16,0 0 16,0 0-16,0 42 46,0 0-46,0 0 0,0 0 16,0 1-16,21-22 0,-21 21 0,0 0 16,0 0-16,21-21 15,-21 21-15,21-21 0,-21 21 16,21 1-16,0-22 16,1 0-16,-1 0 31,0-22-16,-21 1-15</inkml:trace>
  <inkml:trace contextRef="#ctx0" brushRef="#br0" timeOffset="110306.98">6773 16341 0,'0'-21'15,"21"21"16,1 0-31,-1 0 16,0 0-16,0 0 0,0 21 16,0-21-16,1 21 0,-1 0 15,0-21-15,0 21 0,-21 0 0,21 1 16,-21-1-16,0 0 16,0 0-16,0 0 0,0 0 15,-21 1 1,0-22-1,0 0-15,21-22 32,0 1-32,0 0 15,0 0-15,0 0 0,0 0 16,0-1-16,0 1 0,21 0 0,-21 0 0,21 21 16,-21-21-16,0 0 15,0-1-15,21 22 0,0-21 16,1 21-1,-22 21 1,0 1 0,21-22-16,0 21 15</inkml:trace>
  <inkml:trace contextRef="#ctx0" brushRef="#br0" timeOffset="110635.79">7302 16320 0,'0'-22'15,"0"1"-15,0 0 0,-21 21 32,21 21-17,-21 0-15,0 1 0,21-1 16,0 0-16,0 0 0,0 0 15,0 0-15,0 1 16,0-1-16,0 0 0,0 0 16,0 0-16,21-21 15,0 0 1,0 0-16,1 0 16,-1 0-16,0 0 15,-21-21-15,21 21 0,0-21 16,0 21-16,-21-21 0,22 0 0,-1 21 15,-21-22-15,21 1 0,0 0 0</inkml:trace>
  <inkml:trace contextRef="#ctx0" brushRef="#br0" timeOffset="111123.52">7662 15981 0,'0'0'0,"0"21"31,0 0-31,-21 0 0,21 1 16,0-1-16,0 0 0,0 0 0,0 0 15,0 22-15,-21-22 0,21 0 0,0 0 16,0 21-16,-21-20 0,21-1 16,0 0-16,0 0 0,0 21 0,0-20 15,0-1-15,0 0 0,0 0 16,0 0-16,0 0 0,-21-21 15,21 22-15,0-44 47,0 1-31,0 0-16,0 0 0,21 0 16,0 0-16,0-1 0,0 1 0,0 0 15,1 0-15,20 0 0,-21 21 16,21-21-16,-20 21 0,20 0 0,-21 0 15,0 0-15,0 0 0,1 0 0,-22 21 16,0 0-16,21-21 0,-21 21 0,0 0 16,0 0-16,0 1 0,0-1 0,0 0 15,-21 0-15,-1-21 0,22 21 16,-21 0-16,21 1 0,-21-22 16,21 21-16,-21-21 0,21 21 15</inkml:trace>
  <inkml:trace contextRef="#ctx0" brushRef="#br0" timeOffset="117094.77">6456 12065 0,'0'0'0,"-43"0"0,22 0 0,0 21 0,-21-21 16,21 0-16,-1 21 0,1-21 16,0 0-16,0 0 0,0 22 0,0-22 15,-1 0-15,22 21 16,22-21 15,-1 21-31,21-21 0,0 0 16,1 0-16,20 0 0,22 0 0,0 0 15,-1 0-15,22 0 0,0 0 16,0 0-16,0 0 0,-1 0 16,1 0-16,21 0 0,-21 0 0,21 0 15,-21 0-15,0 0 0,-22 0 0,22 0 16,-42 0-16,20 0 0,-20 0 16,-22 0-16,22 0 0,-22 0 0,-21 0 15,22-21-15,-22 21 0,0 0 0,-21-21 31,0-1 1,0 44 15,-21-1-47,21 0 15</inkml:trace>
  <inkml:trace contextRef="#ctx0" brushRef="#br0" timeOffset="118579.92">5905 17103 0,'0'0'16,"-63"0"-16,42 0 16,0 0-16,-22 0 0,22 0 15,0 0-15,0 0 0,0 0 0,-1 21 16,1-21-16,0 0 0,0 0 0,0 0 16,0 0-16,-1 0 0,1 0 15,0 21-15,42-21 31,0 0-15,22 0-16,-1 0 0,22 0 0,-1 0 16,1 0-16,20 0 0,-20 0 15,20 0-15,1 0 0,0 0 0,21 0 16,-1 0-16,22 0 0,-21 0 0,21-21 16,-21 21-16,0 0 0,0 0 15,21 0-15,-21 0 0,-1 0 0,1 0 16,0 0-16,0-21 0,-21 21 15,-1 0-15,1 0 0,-22 0 0,1 0 16,-22 0-16,1-21 0,-1 21 0,0 0 16,-21 0-16,1 0 0,-1-22 15,0 22 1,-21-21-16,21 21 0,-21-21 16,0 0-1,0 0 1,0 0 31,21 21 203,-21-22-141,-21 22-93,0-21-16,21 0 15,0 0-15,0 0 16,-21 0-16,21-22 0,-21 22 0,21-21 16,-22-1-16</inkml:trace>
  <inkml:trace contextRef="#ctx0" brushRef="#br0" timeOffset="119543.25">11642 10033 0,'0'0'0,"21"0"0,-21-21 0,0 0 16,0 0-16,0 42 31,0 0-31,0 0 0,0 21 16,0-20-16,0 20 0,0 0 15,0 22-15,0-22 0,0 22 0,0-1 0,0-21 16,0 22-16,0-1 0,0 1 16,0-1-16,-21 1 0,21-1 15,0 1-15,-22-1 0,1 1 0,21 21 16,-21-22-16,0 1 0,21-1 0,0-21 16,-21 22-16,21-22 0,-21 1 0,21-1 15,0-21-15,-22 0 0,22 0 0,0-42 31,0 0-31,0 0 16,0-21-16,0-1 0,22 1 0,-22 0 16,0-22-16,0 1 0,0 20 15</inkml:trace>
  <inkml:trace contextRef="#ctx0" brushRef="#br0" timeOffset="119824.09">11388 10372 0,'0'0'0,"-22"-191"15,22 170-15,0-21 0,0-1 0,22 22 16,-1 0-16,0-21 0,21 21 0,-21 21 16,22 0-16,-1 0 0,0 0 15,1 0-15,-1 21 0,0 0 0,-20 0 16,20 21-16,-21-20 0,0 20 0,-21 0 16,0-21-16,0 22 0,0-1 15,0 0-15,-21 1 0,0-1 0,-21-21 16,20 22-16,1-1 0,-21-21 15,21 0-15,0 0 0,-1 1 0,1-1 16,21 0-16,-21-21 16,21-21-1,21 0-15,0-1 0,1 1 16,-22 0-16,21 0 0,0-21 0</inkml:trace>
  <inkml:trace contextRef="#ctx0" brushRef="#br0" timeOffset="120235.36">11938 10118 0,'0'0'0,"21"0"16,-21 21-1,0 0 1,0 0-16,0 0 0,0 22 16,0-22-16,0 0 0,0 21 0,0-20 15,0 20-15,0-21 0,0 21 0,0-20 16,0 20-16,0-21 0,0 0 15,0 0-15,0 1 0,0-1 0,0 0 16,21-21 0,0 0-16,1 0 0,-1 0 0,0-21 15,0 0-15,0-1 0,0 1 16,1 0-16,-1 0 0,0-21 16,0 20-16,0-20 0,0 0 0,1 21 15,-22-22-15,21 22 0,-21 0 0,0 0 16,0 0-16,21-1 0,-21 44 31,0-1-15,0 0-16,0 21 0,0-21 0,0 1 15,0-1-15,0 0 0,0 21 0,0-21 16,0 1-16,0-1 0,21 0 16,0 0-16,0-21 0,1 0 15,-1 0-15,0 0 0,0 0 16</inkml:trace>
  <inkml:trace contextRef="#ctx0" brushRef="#br0" timeOffset="121687.41">12742 9885 0,'0'0'16,"21"-85"-16,-21 106 31,0 1-16,0 20-15,-21-21 0,21 21 0,-21-20 16,0 20-16,21 0 0,0-21 0,0 22 16,-21-1-16,21 0 0,-21 1 15,21-1-15,-22 0 0,22-20 0,0 20 16,0 0-16,-21-21 0,21 1 0,-21-1 16,21 0-16,0 0 0,-21-21 15,21-21 1,0 0-1,0-22-15,0 22 0,21 0 16,0 0-16,-21-21 0,21 20 0,1 1 16,-1 0-16,0 0 0,0 0 15,0 21-15,0 0 0,22 0 0,-22 0 16,0 0-16,21 0 0,-20 0 0,-1 0 16,21 0-16,-21 21 0,0 0 0,-21 0 15,22 0-15,-22 1 0,0-1 0,21 0 16,-21 0-16,0 0 0,0 0 15,0 1-15,-21-1 0,-1 0 0,1-21 16,0 21-16,0 0 0,0-21 0,0 0 16,-1 0-16,1 0 0,0 0 0,0 0 15,0 0-15,21-21 0,-21 21 0,-1-21 16,1 0-16,21 0 0,0-1 0,-21 22 16,21-21-16,0 0 15,-21 21-15,21-21 0,21 42 31,0-21-31,-21 21 16,21-21-16,1 21 0,-1 1 0,0-22 16,0 21-16,0 0 0,0-21 0,1 21 15,-1-21-15,0 0 0,0 0 16,21 0-16,-20 0 0,-1 0 0,21 0 16,-21 0-16,22 0 0,-22 0 0,0-21 15,21 0-15,-21 0 0,1-1 0,-1 1 16,0-21-16,0 21 0,0-22 0,0 22 15,1-21-15,-1 0 0,-21-1 16,0 22-16,21-21 0,0-1 16,-21 1-16,0 0 0,0-1 0,0 1 15,21 21-15,-21-21 0,0 20 0,0 1 16,0 0-16,-21 42 16,21 0-16,-21 1 15,21 20-15,0-21 0,0 21 0,0 1 16,-21-22-16,21 21 0,0 1 15,0-1-15,-21 0 0,21 1 0,0-1 16,0 21-16,0-20 0,0-1 0,0-21 16,21 22-16,0-1 0,-21-21 0,21 0 15,0 0-15,0 1 0,1-22 16,-1 0-16,0 0 0,0 0 0,0 0 16,0 0-16,1-22 0,-1 1 0,0 0 15,0 0-15,21-21 16,-20-1-16,-22 22 0,21-21 0,-21 21 15,21-22-15,-21 22 0,0 0 0,0-21 16,21 42-16,-21-22 0,0 1 0,21 21 16,-21 21-1,0 1-15,0-1 0,0 0 16,0 0-16,0 0 0,0 22 0,0-22 16,0 0-16,21 21 0,-21-21 15,22 1-15,-22-1 0,0 0 16,21 0-16,0 0 0,0 0 15,0-21-15,0 0 0,1 0 0,-1 0 16,0 0-16,21 0 0,-21 0 0,1-21 16,-1 0-16,0 21 0,0-21 0,0 0 15,0 0-15,1-22 0,-1 22 16,0 0-16,0-21 0,0 20 0,0 1 16,-21-21-16,22 21 0,-1 0 0,-21-1 15,0 1-15,21 21 0,0 0 16,-21-21-16,21 21 15,-21 21 17,0 0-17,21-21 17,-21-21-32,0 0 15,0 0 1,-21 21 15,0 0-31,21 21 0,-21 0 16,21 0-16,-21 1 0,21-1 15,0 21-15,0-21 16,0 0-16,0 1 0,0-1 16,0 0-16,0 0 0,0 0 0,0 0 15,0 1-15,0-1 0,0 0 0,21-21 16,0 21-16,0-21 0,0 0 0,1 21 15,-1-21-15,0 0 0,0 0 0,0 0 16,0 0-16,1 0 0,-22-21 16,21 21-16,-21-21 15,0 0-15,21 0 0,-21-1 0,0-20 16</inkml:trace>
  <inkml:trace contextRef="#ctx0" brushRef="#br0" timeOffset="121851.32">14414 9885 0,'0'0'0,"-42"0"15,21 0 1,42 0 15</inkml:trace>
  <inkml:trace contextRef="#ctx0" brushRef="#br0" timeOffset="122259.61">15557 9927 0,'22'0'31,"-22"21"-31,21 1 0,-21-1 0,21 0 16,-21 0-16,21 0 0,0 0 0,0 1 16,1 20-16,-1-21 0,0 0 15,-21 0-15,21 22 0,-21-22 16,21 21-16,-21-21 0,0 1 0,0-1 16,0 21-16,0-21 0,0 0 15,0 1-15,0-44 31,0 1-31,0 0 16,21 0-16,-21-21 0,22 20 16,-1 1-16,-21-21 0,21 21 0,0-22 15,-21 22-15,21-21 0,0 21 0,-21-22 16,22 22-16,-22 0 0,21 0 0,0 0 16,-21 0-16,0-1 0,21 22 0,0 0 15,0 0 1,1 0-16,-22 22 0,21-1 15,0-21-15,-21 21 0</inkml:trace>
  <inkml:trace contextRef="#ctx0" brushRef="#br0" timeOffset="122703.78">16383 10118 0,'0'0'0,"21"0"0,-21-21 15,0-1 1,0 1-16,-21 21 15,0 0-15,0 0 0,-1 0 16,1 0-16,0 21 0,0-21 16,0 22-16,0-1 0,21 0 0,0 0 15,-22 0-15,22 0 0,0 1 0,0-1 16,0 0-16,0 0 0,0 0 0,22 0 16,-1 1-16,0-1 0,0 0 15,21-21-15,-20 0 0,-1 0 16,0 0-16,0 0 0,0 0 0,0 0 15,22 0-15,-43-21 0,21 0 0,0 21 16,0-22-16,-21 1 0,21 0 0,-21 0 16,0 0-16,0-22 0,0 22 0,0 0 15,0-21-15,0 21 0,-21-22 16,0 22-16,0 0 0,0 0 16,0 0-16,-1-1 0,1 22 0,0 0 15,0 0-15,0 0 0,0 0 0,-22 22 16,22-1-16,0-21 0,21 21 0,0 0 15,-21 21-15,21-20 0,0-1 0,0 0 16,0 0-16,0 0 0,21 0 16,0 1-16,0-22 0,-21 21 15,21-21-15,1 0 0,20 0 16,-21 0-16,0 0 0,0 0 0,1 0 0,-1 0 16</inkml:trace>
  <inkml:trace contextRef="#ctx0" brushRef="#br0" timeOffset="122906.66">16785 10075 0,'0'0'0,"0"-21"0,21 21 32,-21 21-32,0 1 0,0-1 15,0 0-15,0 0 0,0 0 16,0 0-16,0 1 0,0-1 16,-21 0-16,21 0 0,0 0 0,0 0 15,0 1-15,0-1 0,0-42 47,0-1-31,0 1-16</inkml:trace>
  <inkml:trace contextRef="#ctx0" brushRef="#br0" timeOffset="123047.59">16806 9948 0,'0'0'0,"0"-21"15,0-21 1,0 63 15,0 0-31,21 0 16,-21 1-16,22-1 0,-1 0 15</inkml:trace>
  <inkml:trace contextRef="#ctx0" brushRef="#br0" timeOffset="123559.99">17314 10160 0,'0'-21'16,"0"0"0,0 0-1,-21 21-15,0 0 0,0 0 16,0 0-16,-1 0 0,1 0 16,0 21-16,0 0 0,21 0 15,-21 0-15,0 0 0,21 1 0,0-1 16,0 0-16,0 0 0,-22 21 0,22-20 15,0-1-15,0 0 0,0 0 0,0 0 16,0 0-16,22-21 0,-22 22 16,21-22-16,0 0 0,0 0 0,0 0 15,0 0-15,1 0 0,-1 0 0,0-22 16,0 1-16,0 0 0,0 0 0,1 0 16,-1 0-16,0-22 0,0 22 0,0-21 15,0 21-15,1-22 0,-1 1 0,0 0 16,0-22-16,0 22 0,0-22 15,-21 22-15,22-22 0,-1 1 0,-21-1 16,0 22-16,0 0 0,0-1 16,0 22-16,0 0 0,0 42 15,-21 0-15,-1 22 16,1-1-16,0 0 0,0 22 0,0-22 16,21 22-16,-21-22 0,-1 22 0,22-22 15,-21 0-15,21 1 0,0-1 16,0 0-16,0 1 0,0-1 0,0 0 15,0 1-15,0-22 0,21 21 0,1-21 16,-1 0-16,0 1 0,0-1 0,0-21 16,22 21-16,-1-21 0,0 0 0,1 0 15,-1 0-15,0 0 0,1 0 16</inkml:trace>
  <inkml:trace contextRef="#ctx0" brushRef="#br0" timeOffset="124078.81">18605 10287 0,'0'0'0,"22"-21"0,-1-21 16,-21 20-16,0 1 0,0 0 0,0 0 15,0 0-15,0 0 0,-21 21 16,-1 0-16,1 0 0,0 0 0,0 0 16,0 0-16,0 0 0,-1 0 0,1 21 15,0 0-15,0 0 16,0 0-16,0 0 0,-1 1 0,22 20 15,0-21-15,-21 0 0,21 22 0,0-22 16,0 0-16,0 0 0,0 0 0,0 0 16,21 1-16,1-22 0,-1 0 15,0 0-15,0 0 0,0 0 16,0 0-16,1-22 0,20 1 16,-21 0-16,0 0 0,0 0 0,1-22 15,-1 22-15,-21-21 0,21 0 0,0-1 16,0 1-16,0-22 0,1 22 15,-1-21-15,-21 20 0,21-20 0,0-1 16,-21 22-16,21 0 0,-21-1 0,0 22 16,0 0-16,0 0 0,-21 21 15,0 21-15,0 0 16,0 21-16,-1 1 0,1-1 0,0 0 16,21 22-16,-21-22 0,0 1 0,0 20 15,21-21-15,0 1 0,0-1 0,0 0 16,0 1-16,0-1 0,0-21 0,0 22 15,0-22-15,0 0 0,0 21 16,0-21-16,21-21 0,-21 22 0,21-22 16,0 0-16,0 0 0,0 0 0,1 0 15,-1 0-15,0-22 16,0 1-16,0 0 0,0 0 0,1 0 16,-22 0-16</inkml:trace>
  <inkml:trace contextRef="#ctx0" brushRef="#br0" timeOffset="125278.83">18923 10202 0,'0'0'0,"21"0"32,0 0-32,0 0 0,1 0 15,-1 0-15,-21-21 0,21 21 16,0-21-16,0 21 0,0-21 0,1 21 16,-22-21-16,21 21 0,-21-21 15,0-1-15,0 1 16,-21 21-1,-1 0-15,1 21 0,0-21 16,0 22-16,21-1 0,-21 0 0,0-21 16,21 21-16,-22 0 0,22 0 0,0 1 15,0-1-15,0 0 0,0 0 0,0 0 16,0 0-16,22 1 0,-1-22 16,0 21-16,0-21 0,0 0 0,22 0 15,-22 0-15,0 0 0,21 0 16,-21 0-16,22 0 0,-22-21 0,0 21 15,21-22-15,-20 1 0,-1 0 0,0 21 16,21-21-16,-42 0 0,21 0 16,1-1-16,-1 1 0,-21 0 0,21 0 15,-21 0-15,-21 42 32,0 0-32,-1 0 15,22 0-15,-21 1 0,21-1 16,-21 0-16,21 0 0,-21 0 0,21 0 15,0 1-15,0-1 0,0 0 16,0 0-16,0-42 31,0 0-15,21 0-16,0-1 16,-21 1-16,21 0 0,1 0 0,-1 0 15,0 0-15,0-1 0,0 1 0,0 0 16,1 0-16,-1 0 0,0 0 0,0 21 15,0 0-15,-21-22 0,21 22 0,1 0 16,-1 0-16,-21 22 0,0-1 16,0 0-16,0 0 0,0 0 15,0 0-15,0 1 16,0-1-16,0 0 0,0 0 16,0 0-16,0 0 0,21 1 15,0-22 16,0-22-31,0 22 0,-21-21 16,22 0-16,-1 21 0,0-21 0,-21 0 16,21 0-16,0-1 0,0 1 15,-21 0-15,22 0 0,-1 0 0,-21 0 16,21 21-16,0 0 16,-21 21-1,0 0-15,0 0 16,0 0-16,0 0 15,0 1-15,0-1 0,0 0 0,0 0 16,21 0-16,-21 0 0,21-21 16,1 22-16,-1-22 15,0 0-15,0 0 0,0 0 16,0 0-16,1-22 0,-1 1 16,0 21-16,-21-21 0,21 0 0,0 0 15,-21 0-15,21-1 0,-21 1 0,0 0 16,22 0-16,-1 21 0,-21-21 0,0 0 15,0 42 17,0 0-32,0 0 15,0 0-15,0 0 0,0 1 16,0-1-16,0 0 0,0 0 16,0 0-16,21 0 0,0 1 15,0-22-15,0 0 0,1 21 0,-1-21 16,0 21-16,21-21 0,-21 0 15,22 0-15,-22 0 0,0 0 0,0-21 16,0 0-16,1 21 0,-1-22 0,0 1 16,-21 0-16,21 0 0,-21 0 0,0-22 15,0 22-15,0 0 0,0 0 0,-21 0 16,0-22-16,0 22 0,-1 21 16,1-21-16,0 0 0,0 21 0,0 0 15,-22 0-15,22 0 0,0 0 16,0 0-16,0 0 0,0 21 0,-1-21 15,22 21-15,-21-21 0,21 21 0,21 1 16,1-22 0</inkml:trace>
  <inkml:trace contextRef="#ctx0" brushRef="#br0" timeOffset="125567.66">21611 9271 0,'0'0'0,"-21"0"0,-106 42 16,85-20-16,-1-1 0,1 21 16,0 0-16,-1 22 0,1-1 15,0 1-15,-1-1 0,1 1 0,-22 21 16,22-22-16,0 1 0,-1 20 0,22-20 15,0-1-15,0 1 0,21 20 0,0-20 16,0-1-16,21-20 0,21 20 0,-20 1 16,20-22-16,0 0 0,1 1 0,20-22 15,-21 21-15,22-21 16,-22 1-16</inkml:trace>
  <inkml:trace contextRef="#ctx0" brushRef="#br0" timeOffset="125596.64">21802 10837 0,'21'0'0,"63"-42"15</inkml:trace>
  <inkml:trace contextRef="#ctx0" brushRef="#br0" timeOffset="126099.52">21315 9991 0,'0'0'0,"0"21"31,0 0-31,0 0 16,0 0-16,21 1 0,-21-1 0,0 0 15,0 0-15,0 0 0,0 0 0,0 1 16,0-1-16,0 0 0,0 0 16,-21-21-16,21 21 15,0-42 17,0 0-32,0 0 15,0 0-15,0-1 0</inkml:trace>
  <inkml:trace contextRef="#ctx0" brushRef="#br0" timeOffset="126248.44">21421 9885 0,'0'0'16,"21"-21"-16,-21 0 0,0-1 0,0 44 62,21-22-46,0 21-16,0-21 15</inkml:trace>
  <inkml:trace contextRef="#ctx0" brushRef="#br0" timeOffset="126903.06">21696 9991 0,'0'21'0,"0"-42"0,0 63 0,0-21 15,0 0-15,0 1 0,0-1 16,-21 0-16,21 0 0,0 0 0,0 0 15,0 1-15,0-1 16,0 0-16,0 0 0,0 0 16,21-21-1,0-21 1,-21 0-16,0 0 16,21 21-16,-21-21 0,0-1 0,0 1 15,21 0-15,0 0 0,-21 0 16,0-22-16,22 22 0,-22 0 0,21 0 15,-21 0-15,0 0 0,0-1 0,21 22 16,0 0-16,-21 22 16,0-1-1,21 0-15,0 0 16,-21 0-16,0 0 0,22 22 0,-1-22 0,-21 0 16,21 0-16,0 0 0,-21 1 15,21-22-15,0 21 0,1 0 0,-1 0 16,0-21-16,0 0 0,0 0 15,0 0-15,1 0 0,-1 0 16,0 0-16,0-21 0,0 0 0,0 0 16,1-1-16,-1 1 0,0 0 0,0 0 15,-21 0-15,21-22 0,0 1 0,1 0 16,-22-1-16,21 1 0,0 0 0,0-22 16,-21 22-16,0 0 0,21-1 15,-21 1-15,0 0 0,21 20 16,-21 1-16,-21 42 15,0 1-15,21 20 16,-21-21-16,0 21 0,0 1 0,21-1 16,-22 22-16,22-22 0,-21 0 0,21 1 15,-21-1-15,21 0 0,0-21 16,0 22-16,0-22 0,0 21 0,0-21 16,0 1-16,21-1 0,0 0 0,1 0 15,-1 0-15,0-21 0,0 0 16,0 0-16,0 0 0,1 0 0,-22-21 15,21 0-15,-21 0 16,0 0-16,0-1 16</inkml:trace>
  <inkml:trace contextRef="#ctx0" brushRef="#br0" timeOffset="127031.99">22394 9970 0,'-21'0'15,"42"0"1,0 0-16,1 0 0,20 0 15,-21 0-15,21 0 0,1-22 16,-1 22-16,22 0 0,-22 0 0,21 0 16</inkml:trace>
  <inkml:trace contextRef="#ctx0" brushRef="#br0" timeOffset="127487.59">23749 9906 0,'0'0'0,"0"-21"0,0-21 16,-21 20-16,0 22 0,-1 0 15,1 0-15,0 0 0,0 0 0,0 0 16,0 22-16,-22-1 0,22-21 0,0 21 16,0 0-16,0 0 0,-1 0 15,1 1-15,21-1 0,0 0 16,-21 0-16,21 0 0,0 0 0,0 1 15,0-1-15,0 0 0,21-21 16,0 0 0,1 0-16,-1 0 0,0 0 0,0 0 15,0-21-15,-21 0 0,21-1 16,1 22-16,-1-21 0,0-21 0,0 21 16,0 0-16,0-1 0,-21 1 0,22 0 15,-1 0-15,-21 0 0,0 42 31,0 0-31,0 0 0,0 0 16,0 1-16,0-1 0,0 0 16,0 0-16,0 0 0,21 0 0,-21 1 15,21-1-15,-21 0 0,21 0 0,0 0 16,1-21-16,-22 21 0,21-21 0,0 0 16,0 0-16,0 0 0,0 0 0,1 0 15,-1 0-15,0 0 0,0 0 16,0 0-16</inkml:trace>
  <inkml:trace contextRef="#ctx0" brushRef="#br0" timeOffset="127783.42">24342 9440 0,'21'0'0,"-42"0"0,42-21 0,0 21 15,0-21-15,0 21 16,0 0-16,1 21 0,-1 0 0,0 22 15,0-22-15,0 21 0,0 22 0,1-22 16,20 22-16,-21-22 0,0 21 0,0 1 16,1-1-16,-1 1 0,-21-22 0,0 22 15,0-1-15,0 1 0,-21-1 16,-1-20-16,1 20 0,0-21 0,-21 1 16,21-1-16,-1-21 0,-20 22 15,21-22-15,-21 0 0,20 21 0,1-42 0,-21 21 16,21 1-16,0-22 0,-1 21 15,1-21-15,0 0 0,0 0 0,0 0 16,0 0-16,-1 0 0,1 0 0,0 0 16,0 0-16</inkml:trace>
  <inkml:trace contextRef="#ctx0" brushRef="#br0" timeOffset="128331.62">21145 10943 0,'0'0'0,"-21"0"0,-21 0 15,21-21 1,0 21-16,42 0 31,0 0-31,0 0 16,21 0-16,22 0 0,-22 0 0,43 0 15,-22 0-15,43 0 0,-21 0 16,21 21-16,21-21 0,0 21 0,0-21 16,21 22-16,0-22 0,0 21 0,0 0 15,1-21-15,-1 21 0,0-21 0,-21 21 16,0-21-16,0 0 0,-21 21 16,0-21-16,-1 0 0,-20 0 0,-21 0 15,-1 0-15,1 0 0,-22 0 16,0 0-16,1 0 0,-22 0 0,0 0 15,0 0-15,0 0 0,0 0 16,-21-21 0,-21 0-16,0 21 15,0-21-15,0 21 0,-22 0 0,1-21 16,21 21-16,-43 0 0,22 0 0,0-21 16,-22 21-16</inkml:trace>
  <inkml:trace contextRef="#ctx0" brushRef="#br0" timeOffset="128883.76">20955 11070 0,'0'0'0,"-64"0"0,22 0 16,0 21-16,-1-21 0,1 0 0,0 0 15,-1 0-15,1 0 0,21 22 16,0-22-16,0 0 0,-1 0 0,1 21 16,21 0-1,21-21-15,22 0 16,-1 21-16,0-21 0,22 0 15,21 0-15,-1 0 0,1 0 0,21 0 16,21 21-16,0-21 0,21 0 0,0 0 16,0 21-16,22-21 0,-1 22 0,0-22 15,1 0-15,-1 21 0,-21-21 0,21 21 16,-42-21-16,22 0 0,-22 0 0,-22 0 16,1 0-16,0 0 15,-21 0-15,-1 0 0,-20 0 0,-1 0 16,1 0-16,-22 0 0,22-21 0,-43 21 15,21 0-15,1-21 0,-22 21 0,0 0 16,0-22-16,0 22 0,0-21 0,1 21 16,-1-21-16,0 21 15,-21-21 1,21 21-16,0 0 31,-21-21-15</inkml:trace>
  <inkml:trace contextRef="#ctx0" brushRef="#br0" timeOffset="129658.87">21040 11959 0,'0'0'0,"0"-21"16,21 21-16,0-21 15,0 21-15,-21-21 0,21 21 0,0-21 16,1 21-16,-1-22 0,0 22 0,0 0 16,-21-21-16,0 0 15,0 0-15,-21 21 16,-21 0-16,20 0 0,-20 0 15,21 0-15,-21 0 0,-22 0 16,22 0-16,-1 0 0,1 0 0,0 21 16,-1-21-16,22 21 0,-21 0 0,21 1 15,21-1-15,0 0 0,0 0 0,0 0 16,0 0-16,0 1 0,21-1 16,0 0-16,21 0 0,-20 0 0,-1 0 15,21 1-15,0-1 0,-20 0 0,-1 0 16,21 0-16,-21-21 0,0 21 0,-21 1 15,0-1-15,0 0 16,0 0-16,-21-21 0,0 0 16,0 21-16,0-21 0,-22 0 0,22 0 0,-21 0 15,0 0-15,-1 0 0,22 0 16,-21 0-16,21 0 0,-22-21 0,22 0 16,0 21-16,0-21 0,0 0 15,21-1-15,0 1 0,0 0 16,0 0-16,0 0 0,21 0 0,0-1 15,0 1-15,21 0 0,-20 0 0,-1 0 16,21 21-16,-21 0 0,22 0 16,-22 0-16</inkml:trace>
  <inkml:trace contextRef="#ctx0" brushRef="#br0" timeOffset="129847.78">21209 12086 0,'21'21'0,"-42"-42"15,63 42-15,-42 1 0,0-1 16,0 0-16,0 0 0,0 0 15,0 0-15,-21 1 0,0-1 16,0-21-16,0 21 0,-1-21 16,22 21-16,-21-21 15,21-21 17,0 0-17</inkml:trace>
  <inkml:trace contextRef="#ctx0" brushRef="#br0" timeOffset="129999.7">21230 12002 0,'0'0'0,"0"-64"15,0 22-15,0 21 16,0 42 15,0 0-31,21 0 16,0-21-16,1 21 0</inkml:trace>
  <inkml:trace contextRef="#ctx0" brushRef="#br0" timeOffset="130619.34">21611 12213 0,'0'0'0,"21"0"0,0 0 0,43 0 15,-43 0 1,-21-21-16,21 21 0,0-21 0,-21 0 15,0 0-15,0-1 16,0 1-16,0 0 0,0 0 0,0 0 16,-21 0-16,0-1 0,0 22 15,-21 0-15,20 0 0,-20 0 0,21 0 16,-21 0-16,20 0 16,-20 22-16,21-22 0,0 21 0,0 0 15,-1 0-15,1 0 0,21 0 16,0 1-16,21-1 15,1-21-15,-1 0 0,0 0 16,0 0-16,0 0 0,0 0 16,1 0-16,-1 0 0,0 0 0,0-21 15,0 21-15,0 0 0,-21-22 16,22 22-16,-22 22 31,0-1-31,0 21 0,0-21 16,0 0-16,0 22 0,0-22 0,-22 21 15,22 1-15,0-1 0,0 0 0,0 22 16,0-22-16,0 22 0,0-1 16,0 1-16,0-1 0,0 22 15,0-22-15,0 1 0,0-1 0,-21 1 16,0-1-16,0-20 0,0 20 0,0-21 16,-1 1-16,-20-1 0,21 0 0,-21 1 15,-22-22-15,22 0 0,-1 21 0,-20-20 16,21-22-16,-22 21 0,22-21 15,-22 0-15,22 0 0,0-21 0,-22 21 16,22-43-16,21 22 0,-22-21 0,22 21 16,0-22-16,0 1 0,0 0 0,21-22 15,0 22-15,0-22 0,0 1 0,0-1 16,21 1-16,0-1 0,0 1 16,0-1-16,22 22 0,-1-22 15,0 22-15,1 0 0,20-1 0,-21 1 16,22 0-16,-1-1 0,1 22 0</inkml:trace>
  <inkml:trace contextRef="#ctx0" brushRef="#br0" timeOffset="132387.54">21907 12086 0,'0'0'16,"0"-21"-16,22 21 16,-22 21-1,0 0-15,0 1 16,0-1-16,0 0 15,0 0-15,0 0 16,0 0 0,0 1-16,-22-22 15,22-22 17,0 1-32,0 0 15,0 0-15,0 0 0,0 0 0,0-1 16,0-20-16,0 21 0,0 0 15,0 0-15,22-1 0,-1 1 0,-21 0 16,0 0-16,21 21 0,0 0 16,0 21-16,-21 0 15,21 0-15,-21 1 0,0 20 0,0-21 16,0 21-16,0-20 0,0-1 0,0 21 16,0-21-16,0 0 0,0 1 0,0-1 15,22 0-15,-1 0 16,0-21-16,0 0 0,0 0 15,0 0-15,1 0 0,-1 0 16,0 0-16,0-21 0,0 21 0,22-21 16,-22 0-16,0-1 0,0 1 15,0 0-15,-21 0 0,21 0 0,-21 0 16,22-1-16,-22 1 0,0 0 16,0 0-16,0 0 0,0 0 0,0-1 15,-22 22-15,1 0 0,0 0 16,0 0-16,0 0 0,0 0 15,-1 22-15,1-1 0,0 0 0,0 0 16,21 0-16,-21 0 0,21 1 0,-21-1 16,21 0-16,0 0 0,0 0 0,0 0 15,0 1-15,0-1 16,21-21 0,0 0-16,0 0 0,0 0 15,0 0-15,1 0 0,-1 0 16,-21-21-16,21-1 0,0 22 0,0-21 15,-21 0-15,0 0 0,21 0 16,-21 0-16,0-1 0,22 1 0,-22 0 16,0 0-16,0 0 15,0 42 1,-22 0 0,22 0-16,0 0 0,-21 1 0,21-1 15,0 0-15,0 0 0,0 0 0,0 0 16,0 1-16,21-1 0,1 0 15,-1 0-15,0-21 0,0 21 0,0 0 0,22-21 16,-22 0-16,21 0 16,-21 0-16,0 0 0,22 0 0,-22 0 15,0 0-15,21-21 0,-20 0 0,-1 21 16,0-21-16,0 0 0,0-22 0,0 22 16,1 0-16,-1-21 0,-21-1 15,21 1-15,0 0 0,-21-22 0,0 22 16,21 0-16,-21-1 0,0 1 0,21 21 15,-21-22-15,0 22 0,0 0 0,0 0 16,-21 21 0,0 21-1,21 0-15,-21 0 0,0 1 0,21 20 16,-21-21-16,-1 21 0,22 1 0,-21-1 16,21-21-16,-21 22 0,21-1 0,0 0 15,0 1-15,0-22 0,0 21 0,0-21 16,0 22-16,21-22 0,0 0 15,-21 0-15,22-21 0,-1 21 0,0-21 16,0 0-16,0 0 0,0 0 0,1 0 16,-1 0-16,0 0 0,0-21 15,0 0-15,0 0 0,-21 0 0,22-1 16,-1 1-16,-21 0 0,21-21 16,-21 21-16,0-1 0,0 1 15,0 0-15,0 42 31,0 0-15,-21 1-16,21-1 0,0 0 0,0 0 16,0 0-16,0 0 0,0 1 0,0-1 15,0 0-15,0 0 0,0 0 16,0 0-16,21-21 0,0 0 16,0 0-16,0 0 0,1 0 15,-1 0-15,0 0 0,-21-21 16,21 21-16,0-21 0,0 0 0,-21 0 15,22 21-15,-1-21 0,-21-22 0,0 22 16,21 21-16,0-21 0,-21 0 16,0 0-16,0 42 31,0 0-15,0 0-16,0 0 0,0 0 0,0 1 15,0-1-15,0 0 0,0 0 16,0 0-16,0 0 15,0 1-15,21-22 16,0 0 0,1 0-1,-1-22-15,0 1 0,-21 0 16,21 0-16,0 21 16,-21-21-16,21 0 0,1-1 0,-1-20 15,0 21-15,0 0 0,0 0 16,0-1-16,1 22 0,-1 0 0,0 0 15,0 0-15,0 22 16,-21-1-16,0 0 16,0 0-16,0 0 0,0 0 0,0 1 15,0-1-15,0 0 0,0 0 16,0-42 31,21 0-32,1 0-15,-22-1 0,0 1 16,0 0-16,0 0 0,0 0 0,21 0 16,-21-1-16,21 1 0,-21 0 15,0 0-15,21 0 0,0 21 32,0 0-32,1 21 15,-1-21-15,-21 21 16,0 0-16,21 0 15,0 1-15,-21-1 16</inkml:trace>
  <inkml:trace contextRef="#ctx0" brushRef="#br0" timeOffset="132732.34">24215 12234 0,'21'0'16,"0"0"-16,0 0 16,0-21-1,-21 0-15,21 21 0,-21-21 16,22 0-16,-22 0 0,21-1 15,-21 1-15,0 0 0,0 0 16,-21 21 0,-1 0-1,1 21-15,0 0 0,0 0 0,0 1 16,21-1-16,-21 0 0,21 0 16,-22 0-16,22 0 0,0 1 0,0-1 15,0 0-15,0 0 0,0 0 16,0 0-16,22-21 0,-1 0 15,0 0-15,0 22 0,0-22 0,0 0 16,1 0-16,-1 0 0,21 0 0,-21 0 16,0-22-16,1 22 0,-1-21 0,0 21 15,0-21-15,0 0 0,0 21 16,-21-21-16,0 0 0,0-1 0,0 1 16,0 0-16,0 0 0,0 0 15,0 0-15,0-1 0,-21 1 0,21 0 16</inkml:trace>
  <inkml:trace contextRef="#ctx0" brushRef="#br0" timeOffset="133035.07">22966 11980 0,'0'0'0,"-21"0"0,21-21 16,0 0-1,21 21-15,0-21 0,0 0 0,21 21 16,1-21-16,-22-1 16,21 22-16,1-21 0,-1 0 0,-21 21 15,21-21-15,1 21 0,-22 0 0,21-21 16,-21 21-16,1 0 0,-22-21 0,0-1 16,0 1-1,-22 21 16,1 0-31,21-21 0,-21 21 16,0 0-16,0-21 0,0 21 0,-1-21 16,1 0-16</inkml:trace>
  <inkml:trace contextRef="#ctx0" brushRef="#br0" timeOffset="138364.44">5503 17124 0,'0'0'0,"-21"0"0,0 0 16,0 0-16,0 0 0,-22 0 15,22 0-15,0 0 0,0 0 0,0 0 16,-1 0-16,1 0 0,0 0 16,63 0 31,-20 0-32,20 0-15,0 0 0,1 0 0,20 0 16,22 0-16,-1 0 0,1 21 0,0-21 15,-1 0-15,1 0 0,21 0 16,-21 0-16,20 0 0,1 0 0,0 0 16,0 0-16,-21 0 0,20 0 0,-20 0 15,0 0-15,-1 0 0,1 0 16,-21-21-16,-1 21 0,1 0 0,-22 0 16,0 0-16,1 0 0,-1 0 15,-21 0-15,0 0 0,0 0 16,1 0-16,-44 0 47,1 0-47,0 0 15,0 0-15,-21 0 0,20 0 0,1 0 16,0 0-16,-21 0 0,21 0 16,-1 0-16,-20 0 0,21 0 0,-21 0 15,20 0-15,-20 0 0,0 21 0,21-21 16,-22 0-16</inkml:trace>
  <inkml:trace contextRef="#ctx0" brushRef="#br0" timeOffset="138752.21">5778 17420 0,'0'0'0,"-21"0"0,0 0 16,0 0-16,0 0 0,0 21 0,21 1 31,21-22-15,0 0-16,21 0 0,1 21 15,20-21-15,-21 0 0,22 0 0,21 0 16,-22 21-16,22-21 0,-1 0 16,1 0-16,21 0 0,-21 0 0,20 0 15,-20 0-15,21 0 0,-21 0 16,-22 0-16,22 0 0,-22 0 0,1 0 15,-22 0-15,22 0 0,-22-21 16,0 21-16,1 0 0,-22 0 0,21-21 16,-21 21-16,0 0 15,-21-22-15,0 1 32,-21 21-17,0 0-15,0 0 0,0 0 0,0 0 16,-22 0-16,22 0 0,-21-21 15,-1 21-15</inkml:trace>
  <inkml:trace contextRef="#ctx0" brushRef="#br0" timeOffset="144790.98">9165 11070 0,'21'-21'0,"-21"0"0,0 0 15,21 21-15,-21-21 32,0 42-1,0 0-31,0 0 0,0 0 15,0 0-15,0 1 0,0-1 0,0 21 16,0-21-16,0 22 0,0-22 16,0 21-16,-21 0 0,21-20 15,0 20-15,0-21 0,0 21 0,0-20 16,0-1-16,0 0 0,0 0 0,0 0 16,0 0-16,0 1 0,0-1 15,-21-21 63,21-21-62,0 42 62,0 0-62,0 0-1,0 0 17,0-42 124,0 0-141,0 0-15,0 0 16,0-1 0,21 22-16,-21-21 0,0 0 15,21 0-15,1 21 16,-22-21-16,21 21 0,-21-21 16,21 21-16,0 0 0,-21-22 15,21 22-15,0 0 16,1 0-16,-1 0 0,0 0 15,-21 22-15,21-22 0,-21 21 16,0 0-16,0 0 0,0 0 16,0 0-16,0 1 0,0-1 15,-21 0-15,21 0 0,-21-21 0,0 21 16,21 0-16,-22-21 0,22 22 0,-21-22 16,0 0-1,21 21-15,-21-21 0,21-21 47,0-1-31,0 1-16,21 21 0</inkml:trace>
  <inkml:trace contextRef="#ctx0" brushRef="#br0" timeOffset="145247.24">9906 11409 0,'0'0'0,"0"-21"15,-21 21 1,0 0 0,21 21-16,-22-21 0,1 21 0,0 0 15,0-21-15,0 21 0,21 1 0,-21-1 16,-1 0-16,1 0 0,0 0 15,21 0-15,-21 1 0,0-1 16,21 0-16,0 0 0,0 0 16,21-21 15,0 0-31,0-21 16,0 0-16,1 21 15,-22-21-15,21 0 0,0-1 0,0 1 16,-21 0-16,21 0 0,-21 0 0,21 21 15,-21-21-15,22-1 0,-1 22 32,-21 22-17,0-1-15,0 0 0,0 0 16,0 0-16,0 0 16,0 1-1,21-22 1,0 0-16,0 0 15</inkml:trace>
  <inkml:trace contextRef="#ctx0" brushRef="#br0" timeOffset="145929.85">10160 11367 0,'0'21'15,"0"0"1,0 0-16,-21-21 15,21 21-15,0 0 0,0 1 0,-21-1 16,21 0-16,0 0 0,-22 0 16,22 0-16,0 1 0,0-1 15,0 0-15,22-21 16,-1 0-16,0 0 16,0 0-16,0 0 0,0 0 15,1-21-15,-1 0 0,0 21 16,0-22-16,0 1 0,0 0 0,1 0 15,-22 0-15,21 0 0,0-1 0,-21 1 16,21-21-16,-21 21 0,0 0 0,0-22 16,0 22-16,0 0 0,21 0 15,-21-22-15,0 22 0,0 42 32,0 1-32,0-1 15,0 0-15,0 0 0,0 0 0,0 22 16,0-22-16,0 0 0,0 0 0,0 0 15,-21 0-15,21 1 0,0-1 0,-21 0 16,21 0-16,0 0 0,0 0 16,0 1-1,-21-22-15,21-22 32,0 1-17,21 0-15,-21 0 16,21 0-16,0 0 0,0-1 15,-21 1-15,0 0 16,0 42 15,-21 0-31,21 1 0,-21-1 16,0 0-16,21 0 0,-21 0 16,21 0-16,0 1 0,-21-22 0,21 21 15,0 0-15,0 0 0,0 0 16,21-21-16,0 0 0,0 21 15,0-21-15,0 0 0,1 0 16,-1 0-16,0 0 0,21 0 0,-21 0 16,1 0-16,-1 0 0,0 0 15</inkml:trace>
  <inkml:trace contextRef="#ctx0" brushRef="#br0" timeOffset="146867.74">8445 14838 0,'22'0'0,"-22"21"31,0 0-31,0 0 16,0 22-16,0-22 0,0 21 0,0-21 16,0 22-16,0-1 0,0 0 0,0 1 15,0-1-15,0 0 0,0-20 0,0 20 16,0 0-16,0-21 16,0 1-16,0-1 0,-22 0 0,22 0 15,0 0-15,0 0 0,-21-21 31,21-21-15,0 0 0,0 0-16,0 0 0,0 0 0,0-1 15,0 1-15,21-21 0,1 21 16,-1 0-16,0-1 0,0-20 16,0 21-16,22 0 0,-22 21 0,21 0 0,-21 0 15,22 0-15,-22 0 0,0 0 16,21 0-16,-21 21 0,1 0 15,-22 0-15,0 0 0,0 1 0,0-1 16,0 0-16,0 21 0,0-21 0,-22 1 16,1-1-16,0 0 0,0 0 15,-21 0-15,20-21 0,1 21 0,-21 1 16,21-1-16,0-21 0,-1 21 16,22-42 15</inkml:trace>
  <inkml:trace contextRef="#ctx0" brushRef="#br0" timeOffset="147295.71">9504 14774 0,'-21'0'15,"-1"22"-15,22-1 16,-21 0-16,21 0 0,-21 0 0,21 22 15,-21-1-15,0 0 0,0 1 0,-1 20 16,22 1-16,-21-22 0,0 21 0,-21-20 16,21 20-16,-1-20 0,1 20 15,-21-21-15,21 1 0,0 20 0,-22-20 16,22-1-16,0 0 0,0 1 0,0-1 16,-22-21-16,43 21 0,-21-20 0,0 20 15,21-21-15,-21 0 16,21 0-16,0 1 0,0-44 31,0 1-31,21 21 16,0-42-16,0 21 0,0 0 15</inkml:trace>
  <inkml:trace contextRef="#ctx0" brushRef="#br0" timeOffset="147739.45">9694 15219 0,'21'0'16,"-21"21"0,0 0-16,0 0 15,0 1-15,0 20 0,0-21 16,0 21-16,0-20 0,0 20 16,0-21-16,0 21 0,-21-20 0,21 20 15,0-21-15,-21 0 0,21 22 0,0-22 16,0 0-16,-21 0 0,21 0 0,0 0 15,-21 1-15,21 20 0,0-21 16,-21 0-16,21 0 0,0 1 16,0-1-16,0-42 47,0-1-47,0 1 15,0 0-15,0 0 0,0 0 0,21-22 16,-21 22-16</inkml:trace>
  <inkml:trace contextRef="#ctx0" brushRef="#br0" timeOffset="148023.29">9673 15388 0,'0'0'0,"0"-21"15,0 0-15,0 0 16,21 0-1,0 21-15,1 0 0,-1 0 16,0-22-16,21 22 0,-21 0 0,1 0 16,-1 0-16,0 0 0,21 0 15,-21 0-15,1 0 0,-1 0 16,0 0-16,0 0 0,-21 22 16,21-1-1,-21 0 1,0 0-1,-21-21-15,0 0 16,0 21-16</inkml:trace>
  <inkml:trace contextRef="#ctx0" brushRef="#br0" timeOffset="148255.16">9715 15621 0,'0'21'15,"22"-21"1,-1 0-16,0 0 0,0 0 16,0 0-16,0-21 0,1 21 15,-1 0-15,0 0 0,0-21 0,0 21 16,0 0-16,1 0 0,-22-21 16,-22 21 30,1 0-46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2:53:09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5948 656 0,'-21'0'15,"-1"0"1,22 21 0,0 1-1,0-1-15,0 0 16,0 0-16,0 0 16,0 0-16,0 1 0,0-1 15,0 0 1,22-21-16,-1 0 0,-21 21 15,21-21-15,0 0 0,0 0 0,0 0 16,1 0-16,-1 0 0,0 0 16,0-21-16,21 0 0,-20 21 0,-1-21 15,21-1-15,-21 1 0,0 0 0,22 21 16,-22-21-16,0 0 0,0 0 16,-21-1-16,0 1 0,0 0 0,0 0 15,0 0-15,0-22 0,0 22 0,0 0 16,-21 0-16,21 0 0,-21 0 15,0 21-15,0-22 0,-1 1 16,1 21-16,-21 0 0,21 0 0,0 0 16,-1 0-16,-20 0 0,21 0 0,0 21 15,-22-21-15,22 22 0,-21-1 16,21 0-16,-22 0 0,22 0 0,0 0 16,-21 1-16,21-1 0,-1 21 0,1-21 15,-21 22-15,21-1 0,0-21 16,21 21-16,-22 1 0,1-1 0,-508 805 312,529-847-312,-21 0 16,0 21 0,0-21-16,21 21 15</inkml:trace>
  <inkml:trace contextRef="#ctx0" brushRef="#br0" timeOffset="2404.54">6075 741 0,'0'0'0,"0"21"16,0 0-16,0 0 16,21-21-1,-21 22 1,21-22-16,0 0 15,0 0-15,1 0 0,-1-22 16,0 1-16,0 21 16,0-21-16,0 0 0,1 0 15,-1 0-15,0-1 0,-21 1 0,0 0 16,0 0-16,0 0 0,0 0 16,0-1-16,0 1 15,0 0-15,0 0 0,0 0 0,-21 0 16,0 21-16,-1-22 0,1 22 0,0 0 15,0 0-15,-21 0 0,20 0 16,-20 0-16,21 0 0,-21 0 0,20 0 16,-20 0-16,21 22 0,-21-1 0,20-21 15,1 21-15,-21 0 0,21 0 16,0 0-16,-1 1 0,1 20 0,-21-21 16,21 0-16,0 22 0,-1-1 0,22-21 15,-21 21-15,0 1 0,21-22 16,0 21-16,0-21 0,0 22 0,0-22 15,0 0-15,0 21 0,0-20 0,0-1 16,0 0-16,0 0 16,0 0-16,21-21 0,0 21 15,1-21-15,-1 22 0,0-1 16,0-21-16,0 0 0,0 0 0,1 21 16,-1-21-16,0 0 0,0 0 15,0 21-15,0-21 0,1 0 0,-1 0 16,0 21-16,0-21 0,0 0 0,0 0 15,1 21-15,-1-21 0,0 22 16,0-22-16,-21 21 0,21-21 0,0 21 16,-21 0-16,22-21 0,-1 21 15,-21 0-15,21 1 16,-21-1-16,0 0 0,0 0 16,0 0-16,-21 0 0,0-21 15,-22 22-15,22-1 0,0 0 0,-21 0 16,-1-21-16,1 21 0,0 0 0,-22-21 15,22 22-15,-1-22 0,-20 0 0,21 21 16,-1-21-16,1 0 0,0 0 16,-1 0-16,1 0 0,21 0 0,-22 0 15,22-21-15,-21 21 0,21-22 0,0 22 16,-1-21-16,1 0 16,0 21-16,21-21 15,-21 21-15,42 0 47,0 0-47</inkml:trace>
  <inkml:trace contextRef="#ctx0" brushRef="#br0" timeOffset="3004.23">6604 1270 0,'0'0'0,"0"-21"0,-21 0 0,21 0 15,-21-1 1,21 1 0,-22 42 15,22 1-15,0-1-16,-21 0 0,21 0 0,0 0 15,0 0-15,0 22 0,0-22 0,0 21 16,0-21-16,0 1 0,0 20 15,0-21-15,0 0 0,0 22 0,0-22 16,0 0-16,21 0 0,1 0 0,-1 0 16,0-21-16,0 22 0,0-1 0,0-21 15,1 0-15,-1 0 0,0 0 16,21 0-16,-21 0 0,1-21 16,20-1-16,-21 1 0,21 21 0,-20-42 0,-1 21 15,21 0-15,-21-1 0,0 1 16,1-21-16,-1 21 0,-21-22 15,0 22-15,21 0 0,-21-21 0,0 21 16,0-1-16,0 1 0,0 0 0,0 0 16,0 0-16,-21 21 15,0 0 1,21 21 0,0 0 15</inkml:trace>
  <inkml:trace contextRef="#ctx0" brushRef="#br0" timeOffset="3387.52">7387 1143 0,'0'-21'16,"0"0"-16,-21 21 15,0 21-15,21 0 16,0 0-16,0 0 0,0 1 16,0 20-16,0-21 0,0 21 15,0 1-15,0-1 0,0 0 0,0 22 16,0-1-16,0 1 0,0-1 0,0 1 16,0 21-16,0-1 0,-21-20 15,21 20-15,-22 1 0,22 21 0,-21-21 16,0-1-16,21 22 0,-21-21 0,0-1 15,21 1-15,-21-21 0,21-1 0,-22 1 16,22-1-16,0-21 0,0 1 0,0-1 16,0-21-16,0 0 0,0 1 0,0-1 15,0-42 1,0-1-16,0 1 16,0 0-16,0-21 0,0 21 15,22-22-15,-22 1 0,21 0 0,-21-22 16,0 1-16,0-1 0,21 1 0,-21-22 15,21 0-15,-21 1 0</inkml:trace>
  <inkml:trace contextRef="#ctx0" brushRef="#br0" timeOffset="3700.34">7281 1609 0,'0'0'0,"-21"-64"0,0-63 16,21 85-16,-21 0 16,21-1-16,0 22 0,0-21 0,0 21 15,0-1-15,0-20 0,0 21 16,21 0-16,0 0 0,0 21 0,22-22 15,-22 22-15,21 0 0,0 0 16,1 0-16,-22 22 0,21-1 16,1 0-16,-1 0 0,-21 21 0,0-20 15,0-1-15,-21 21 0,0-21 0,0 22 16,0-22-16,-21 0 0,0 21 0,-21-21 16,21 1-16,-22-1 0,1 0 15,21 0-15,-22 0 0,22-21 0,0 21 16,-21 1-16,21-22 0,-1 0 0,1 0 15,21 21-15,0-42 32,21-1-17,1 1-15,-1 0 16,0 0-16</inkml:trace>
  <inkml:trace contextRef="#ctx0" brushRef="#br0" timeOffset="4028.16">7705 1376 0,'0'0'0,"21"0"16,0 0-16,0 0 0,-21-21 0,21 21 15,0-21-15,1 21 16,-22-22-16,21 1 0,0 21 0,0-21 0,0 0 16,0 0-16,-21 0 0,0-1 15,0 1-15,0 0 16,-21 21-1,0 0-15,0 0 16,-21 21-16,20 0 0,1 1 0,0-1 16,0 0-16,21 0 0,-21 21 0,21-20 15,-21-1-15,21 0 0,0 21 16,0-21-16,0 1 0,0-1 0,0 0 16,0 0-16,0 0 0,21-21 0,-21 21 15,21 1-15,0-22 0,0 0 0,0 21 16,1-21-16,20 0 15,-21 0-15,0 0 0,0 0 0,1-21 0,-1-1 16,21 22-16</inkml:trace>
  <inkml:trace contextRef="#ctx0" brushRef="#br0" timeOffset="4403.95">8128 1376 0,'0'0'0,"0"-21"16,0 0-16,0-1 0,0 1 15,0 0-15,0 0 16,21 21-16,0 0 0,0 0 15,1 0-15,-1 0 16,0 0-16,0 21 0,0 0 16,0 0-16,1-21 0,-1 22 0,-21-1 15,21 0-15,0 21 0,-21-21 0,0 1 16,21-1-16,-21 0 16,0 21-16,0-21 0,0 1 0,0-1 15,0 0-15,0 0 0,0 0 0,0 0 16,-21-21-16,21-21 31,0 0-15,0 0-16,0 0 0,0 0 0,0-1 15,0-20-15,0 21 0,0-21 0,0-1 16,21 22-16,-21-21 0,21-1 16,1 22-16,-22 0 0,0-21 15,0 21-15,21-1 0,0 1 0,-21 0 16,21 21-16,0 0 15,-21-21-15,21 21 0,1 0 0,-1 0 16,0 0-16</inkml:trace>
  <inkml:trace contextRef="#ctx0" brushRef="#br0" timeOffset="5324.34">10499 868 0,'0'0'0,"0"-148"0,0 105 15,0 1-15,0 21 0,0-21 0,0 20 16,0-20-16,-22 42 0,22-21 16,-21 0-16,0 21 0,21 21 15,0 0 1,0 21-16,0-20 0,0 20 0,0 21 16,0-20-16,0 20 15,0 1-15,0-1 0,0 22 0,0-22 16,0 22-16,0-21 0,0-1 0,0 1 15,0-1-15,0-21 0,0 1 16,0 20-16,0-20 0,0-22 0,-21 21 16,21-21-16,0 0 0,0 1 0,-21-22 15,21 21-15,0-42 16,0-1 0,0-20-16,0 21 15,0 0-15,0-22 0,0 1 0,0 0 0,0 21 16,21-22-16,-21-20 0,0 20 0,21 1 15,0 0-15,0-1 0,1 1 16,-1 21-16,0-21 0,21 20 16,-21 1-16,22 21 0,-1 0 0,0 0 15,1 0-15,-22 0 0,21 21 0,-21 1 16,1-1-16,-1 0 0,-21 0 16,0 0-16,0 22 0,0-22 0,-21 0 15,-22 0-15,22 0 0,-21 0 0,-1 1 16,22-22-16,-21 21 0,0-21 0,20 21 15,-20-21-15,21 0 0,-21 0 16,20 0-16,1 0 0,0 0 0,21-21 16,-21 21-16,0 0 15,42 0 17,0 21-32,0 0 0,0-21 15,1 21-15,-1 0 0,0 1 0,21-1 16,-21 0-16,1-21 0,20 21 0,-21 0 15,0 0-15,22 1 0,-22-22 16,0 21-16,0-21 0,0 0 0,0 21 16,1-21-16,-1 0 0,0 0 0,0 0 15,0 0-15,0-21 16</inkml:trace>
  <inkml:trace contextRef="#ctx0" brushRef="#br0" timeOffset="5699.56">11112 1418 0,'0'0'0,"22"21"0,-1-21 15,-21 22-15,21-22 16,0 0-16,0 0 16,0 0-16,1 0 0,-1 0 15,0 0-15,0-22 0,0 22 0,0-21 16,22 21-16,-22-21 0,0 21 15,0-21-15,-21 0 0,21 0 16,-21-1-16,0 1 16,-21 21-16,0 0 15,0 0-15,-21 0 0,20 0 0,1 0 16,-21 21-16,21-21 0,-22 22 0,22-1 16,0 0-16,0 0 0,0 21 15,0-20-15,21-1 0,0 0 0,0 0 16,0 0-16,0 0 0,0 1 0,0-1 15,21 0-15,0-21 0,0 21 0,0-21 16,0 0-16,1 21 0,-1-21 16,0 0-16,0 0 0,0 0 15,22 0-15,-22 0 0,0-21 0,0 21 16,0-21-16,22 21 0</inkml:trace>
  <inkml:trace contextRef="#ctx0" brushRef="#br0" timeOffset="6300">12001 1270 0,'0'0'0,"-21"0"16,0 0-1,21 21-15,-21-21 0,0 21 0,0 1 16,21-1-16,-22 0 16,22 0-16,-21 0 0,21 0 0,0 1 15,0-1-15,0 0 0,0 0 0,0 0 16,0 0-16,0 1 0,21-1 15,1-21-15,-22 21 0,21-21 0,0 21 16,0-21-16,0 0 0,0 0 16,22 0-16,-22 0 0,0 0 0,0-21 15,0 0-15,22 0 0,-22 21 0,0-22 16,0 1-16,0 0 0,1 0 0,-1 0 16,0 0-16,-21-22 0,0 22 15,21 0-15,-21 0 0,21 0 0,-21-1 16,0 1-16,0 0 0,0 42 47,0 0-47,0 22 0,0-22 15,0 0-15,0 21 0,0 1 0,0-1 16,0 0-16,0 1 0,0 20 0,0-20 16,0 20-16,0 1 0,0-1 0,0 1 15,0 20-15,0-20 0,0 20 16,0 1-16,0 0 0,0-22 0,0 22 15,-21 0-15,0-1 0,21 1 0,-21 0 16,21-22-16,-21 22 0,-1-22 0,22 1 16,0-1-16,-21 1 0,0-1 0,0-20 15,0-1-15,0 0 0,-22-21 16,22 22-16,0-22 0,-21-21 0,20 21 16,-20-21-16,21 0 0,-21 0 0,-1 0 15,22-21-15,-21 0 0,-1 0 0,22-1 16,-21 1-16,21-21 0,0 21 15,-1 0-15,1-1 0,0-20 0,0 21 16,21-21-16,-21 20 0,21-20 0,0 21 16,0-21-16,0 20 0,0-20 0</inkml:trace>
  <inkml:trace contextRef="#ctx0" brushRef="#br0" timeOffset="12504.35">12912 1249 0,'0'0'0,"-22"0"16,1-21-16,21 0 0,0-1 16,-21 22-16,21-21 0,-21 21 15,21-21-15,0 42 32,0 0-17,0 1-15,0-1 0,0 0 0,0 21 16,0-21-16,0 22 0,0-22 0,0 0 15,0 21-15,0-20 16,0 20-16,0-21 0,0 0 0,0 0 16,0 22-16,0-22 0,0 0 0,0 0 15,0 0-15,0 1 0,0-1 16,21-42 15,-21-1-31,21 22 0,0-21 16,-21 0-16,0 0 0,22 0 0,-1 0 15,-21-1-15,21-20 0,-21 21 16,0 0-16,21 0 0,-21-1 0,21 1 16,-21 0-16,21 21 15,1 0-15,-1 21 32,-21 0-32,21 1 0,0-1 15,-21 0-15,0 0 0,21 0 0,0 0 16,-21 1-16,22-1 0,-1 0 0,0 0 15,-21 0-15,21 0 0,0-21 0,0 0 16,1 22-16,-1-22 0,0 0 16,0 0-16,0 0 0,0 0 0,1 0 15,-1-22-15,0 22 0,0-21 0,0 0 16,-21 0-16,0 0 0,21 0 0,-21-1 16,0 1-16,0-21 15,0 21-15,0-22 0,0 22 0,0-21 16,0 21-16,0-22 0,-21 22 0,0-21 15,21 21-15,-21 0 0,0-1 0,0 1 16,-1 21-16,1 0 16,0 0-16,0 21 15,0-21-15,21 22 0,-21-1 0,21 0 16,0 0-16,0 0 16,0 0-16,0 1 0,21-1 0,0-21 15,0 21-15,0 0 0,0-21 0,1 0 16,-1 21-16,0-21 0,0 0 15</inkml:trace>
  <inkml:trace contextRef="#ctx0" brushRef="#br0" timeOffset="12948.42">13822 1334 0,'0'0'0,"21"-22"0,-21 1 16,0 0-16,0 0 15,-21 21 16,21 21-31,-21 0 0,21 0 0,-22 1 16,22-1-16,-21 0 0,21 21 16,0-21-16,0 1 0,0 20 0,0-21 15,0 21-15,0-20 0,0-1 16,0 21-16,0-21 0,0 0 0,0 1 16,21-1-16,1-21 0,-1 21 0,0 0 15,0-21-15,0 0 0,0 0 16,1 0-16,-1 0 0,0 0 0,0 0 15,0-21-15,0 0 0,1 21 0,-1-21 16,0-1-16,0 1 0,0 0 0,0-21 16,1 21-16,-22-1 0,0-20 15,0 21-15,0-21 0,0-1 0,0 22 16,0 0-16,-22-21 0,1 20 0,0 1 16,0 0-16,21 0 0,-21 21 15,0 0-15,-1-21 0,1 21 16,0 0-16,0 0 0,0 0 15,21 21-15,-21-21 0,21 21 0,0 0 16,0 0-16,0 1 16,0-1-16,0 0 0,21 0 15,0-21-15,-21 21 0,21-21 16,0 0-16</inkml:trace>
  <inkml:trace contextRef="#ctx0" brushRef="#br0" timeOffset="13400.16">14478 1376 0,'0'0'0,"0"-21"15,0 0-15,21 21 16,-21-22-16,21 22 16,0 0-16,1 0 15,-1 22-15,-21-1 0,21-21 0,0 21 16,0 0-16,0 0 0,-21 0 15,22 1-15,-1 20 0,0-21 0,-21 0 16,21 22-16,-21-22 0,21 0 0,-21 21 16,0-21-16,0 1 0,0 20 0,0-21 15,0 0-15,0 0 16,0 1-16,0-1 16,0-42 15,0-1-31,0 1 0,0-21 15,21 21-15,-21 0 0,0-1 16,22-20-16,-1 21 0,0-21 0,0 20 16,0-20-16,0 0 0,1 21 0,-1-1 15,0-20-15,0 21 0,0 0 0,22 0 16,-22 21-16,0-22 16,0 22-16,0 0 0,0 0 0,1 0 0,-1 0 15,0 0-15,0 0 0,0 0 16,0 22-16,1-1 0,-1-21 0,0 21 15,0 0-15,0 0 16,0 0-16</inkml:trace>
  <inkml:trace contextRef="#ctx0" brushRef="#br0" timeOffset="14096.77">15896 1630 0,'21'-21'0,"-42"42"0,42-63 16,0 20-16,-21 1 0,0 0 0,0 0 15,0 0-15,0 0 0,0-1 0,0 1 16,0 0-16,-21 21 16,0-21-16,0 21 0,0 0 15,0 0-15,-22 0 0,22 0 0,-21 21 16,-1 0-16,1-21 0,0 21 0,21 1 15,-22 20-15,1-21 0,21 0 0,-22 22 16,22-1-16,0-21 16,0 21-16,21-20 0,0 20 0,0-21 0,0 0 15,0 0-15,0 1 0,0-1 0,21 0 16,-21 0-16,21-21 0,0 0 16,1 21-16,20-21 0,-21 0 0,0 0 15,22 0-15,-22 0 0,0-21 16,0 21-16,21-21 0,-20 0 0,-1 0 15,21-1-15,-21 1 0,0-21 0,1 21 16,-1-22-16,0 1 0,0 0 0,0-1 16,0 1-16,1-21 0,-1 20 15,0-20-15,-21 20 0,21-20 0,0-1 16,-21 1-16,21 21 0,-21-22 16,0 22-16,0-1 0,0 1 0,0 21 15,0 0-15,0 0 0,0-1 16,0 1-16,-21 42 15,21 1-15,-21-1 0,0 0 16,21 21-16,-21 1 0,0-1 0,21 0 16,0 22-16,0-22 0,-22 22 15,22-22-15,0 21 0,0-20 0,0 20 16,0-20-16,0-1 0,0 0 0,0 1 16,22-1-16,-1 0 0,0 1 0,21-22 15,-21 0-15,22 21 0,-1-42 16,0 21-16,1 1 0,-1-22 15,0 0-15,1 0 0,-1 0 0,0 0 16,1 0-16,-1 0 0,0 0 0,-20-22 16,20 22-16,-21-21 0,21 0 0,-20 0 15,-1 0-15,0 21 0,0-21 16,0-1-16,-21 1 0,0 0 16,0 0-16</inkml:trace>
  <inkml:trace contextRef="#ctx0" brushRef="#br0" timeOffset="14844.4">6752 2519 0,'0'0'0,"-42"-21"0,-22 0 16,22 21-16,21-22 0,-22 1 0,22 21 15,-21-21-15,21 21 0,-22-21 0,22 0 16,0 21-16,0 0 0,0 0 0,0-21 16,-1 21-16,1 0 0,0-22 15,0 22-15,0 0 16,42 0-1,0 0 1,0 0-16,22 0 0,20 0 0,-21 0 16,22 0-16,21 0 0,-1 0 0,1 0 15,0 0-15,20 0 0,-20 0 16,21 0-16,0-21 0,0 21 0,-1-21 16,22 21-16,-21-21 0,21 21 15,-21-21-15,0 21 0,-21-21 0,-1 21 16,-20-22-16,-1 22 0,-20-21 0,-22 21 15,21 0-15,-21 0 0,-21-21 16,-21 21 15,42 0-15,0 0 0,1 0-16,-1-21 0</inkml:trace>
  <inkml:trace contextRef="#ctx0" brushRef="#br0" timeOffset="15460.42">11451 2244 0,'0'0'16,"-42"0"-16,-22 0 0,22 0 0,0 0 0,20 0 16,-20-21-16,0 21 0,-1 0 0,22 0 15,-21 0-15,21 0 0,0 0 0,-22 0 16,22 0-16,0 0 15,0 0-15,21-22 16,21 22 0,0 0-16,21 0 0,1 0 15,-1 0-15,0 0 0,22 0 0,-1 0 16,22 0-16,-21 0 0,20 0 16,1 0-16,21 0 0,0 0 0,-1 0 15,22 0-15,0-21 0,-21 21 0,42 0 16,-21 0-16,0 0 0,43 0 0,-22-21 15,0 21-15,21 0 0,-20 0 16,20 0-16,-21 0 0,21 0 0,1 0 16,-22 0-16,21 0 0,-21 0 0,1 0 15,-1 0-15,-21 0 0,21 0 0,-21 21 16,-21-21-16,21 0 0,-43 0 0,1 0 16,0 0-16,-22 0 15,1 0-15,-1 0 0,-20 0 0,-1 0 16,0 0-16,1 0 0,-22 0 0,0 0 15,0 0-15,0 0 0,0 0 0,1 0 32,-1 0-32,-21 21 15,-21 1 1,-1-22-16,1 0 16</inkml:trace>
  <inkml:trace contextRef="#ctx0" brushRef="#br0" timeOffset="19587.79">974 3196 0,'0'0'0,"0"-21"0,-22 21 16,1 0-16,21-21 0,-21 21 31,21 21-31,0 0 15,0 0-15,0 22 0,0-22 16,0 0-16,0 21 16,0-20-16,21-1 0,-21 21 0,21-21 15,-21 0-15,22 1 0,-1-1 0,-21 0 16,21-21-16,0 21 0,0-21 16,22 0-16,-22 0 0,0 0 0,21 0 15,-21 0-15,1 0 0,20-21 16,0 0-16,-21 0 0,22-1 0,-22 1 15,21-21-15,-21 21 0,22 0 16,-22-22-16,0 22 0,0-21 0,-21 21 16,0-1-16,0 1 0,0-21 0,0 21 15,0 0-15,0-1 16,0 1-16,-21 21 16,21 21-1,-21 1-15,21-1 16,-21 21-16,21-21 0,0 22 0,0-1 15,0 0-15,0 1 0,0-1 16,0 0-16,0 1 0,0 20 0,0-21 16,0 1-16,0-1 0,0 0 0,0 1 15,0-22-15,0 21 0,0 1 16,0-22-16,0 21 0,0-21 0,0 22 16,0-22-16,0 0 0,-21 0 15,-1 0-15,1 0 16,0-21-16,0 0 0,0 0 15,0 0-15,-1 0 0,1-21 16,0 0-16,0 0 0,0 0 0,0 0 16,-1-1-16,-20 1 0,21-21 0,0 21 15,0 0-15,-1-1 0,1 1 16,0 0-16,21 0 16,-21 21-16,21 21 15,0 0-15,0 0 16,0 1-16,21-1 15,0 21-15,0-21 0,1 0 16,-22 1-16,42-1 0,-21 0 0,0 21 16,0-21-16,22-21 0,-22 22 0,0-1 15,21-21-15,1 0 0,-22 0 16,21 0-16,1 0 0,-22 0 0,21 0 16,0 0-16,1-21 0,-22-1 0,21 1 15,-21 0-15,22 0 0,-22 0 16,0 0-16,0-1 0,0-20 0,1 21 15,-22-21-15,0 20 0,0 1 0,21 0 16,-21-21-16,0 21 0,0-1 16,0 1-16,0 0 0,0 0 15,0 42 17,0 0-32,0 0 0,0 1 15,0-1-15,0 0 0,0 0 0,0 0 16,0 0-16,0 1 0,0 20 15,0-21-15,0 0 0,0 0 0,0 1 16,0-1-16,-21 0 0,21 0 0,0 0 16,0 0-1,0-42 17,0 0-32,0 0 15,0-21-15,0 20 0,0 1 0,0 0 16,21-21-16,0 21 0,0-22 0,0 22 15,0-21-15,1-1 0,20 22 16,-21-21-16,21 21 0,1 0 0,-22-1 16,21 22-16,1 0 0,-22 0 0,21 0 15,-21 0-15,22 22 0,-22-1 16,0 0-16,0 0 0,0 21 0,-21-20 16,0-1-16,21 0 0,-21 21 0,0-21 15,0 22-15,0-22 0,0 0 0,0 0 16,-21 22-16,0-22 15,21 0-15,0 0 0,-21 0 16,0-21-16,21 21 0,0-42 47,0 0-47,0 0 0,0 0 16,0-22-16</inkml:trace>
  <inkml:trace contextRef="#ctx0" brushRef="#br0" timeOffset="20125.08">3831 3090 0,'0'0'0,"21"-21"0,-21 0 0,0 0 15,21 21-15,-21-21 16,0 42 0,22-21-16,-22 21 0,0 21 0,0-20 15,0 20-15,0 0 0,0 22 0,0-22 16,0 0-16,0 22 0,0-22 15,0 22-15,0-22 0,0 0 0,0 1 16,0-1-16,0 0 0,0-20 16,0 20-16,-22-21 0,22 21 0,-21-20 15,21-1-15,-21 0 0,21 0 16,0 0-16,0 0 0,-21-21 31,21-21-31,-21 21 0,0-21 0,-1 0 16,1 21-16,0-21 0</inkml:trace>
  <inkml:trace contextRef="#ctx0" brushRef="#br0" timeOffset="20915.56">3344 3704 0,'0'0'0,"-42"0"0,0-21 15,63 0 17,0 21-32,21 0 0,1 0 15,20 0-15,-21-21 0,22 21 0,-1-21 16,1-1-16,-1 22 0,1-21 15,-1 0-15,1 0 0,-1 21 0,1-21 16,-1-22-16,-20 22 0,20 0 0,-20 0 16,-1-21-16,-21 20 0,21-20 0,-20 0 15,-1 21-15,-21-22 0,0 1 0,0 21 16,0-22-16,0 22 0,0 0 16,0 0-16,-21 0 0,-1 21 0,1 0 15,0 0-15,0 0 0,0 0 16,0 21-16,-1 0 0,22 21 0,0 1 15,-21-22-15,21 42 0,-21-20 16,21-1-16,0 22 0,0-22 0,-21 0 16,21 22-16,0-22 0,-21 0 0,21 1 15,0-1-15,0-21 0,0 22 0,0-22 16,0 21-16,0-21 0,0 0 0,0 1 16,0-1-16,0-42 46,0-1-46,0 1 0,21 0 0,-21 0 16,21 0-16,-21 0 0,21-1 16,0-20-16,-21 21 0,22-21 15,-1 20-15,0 1 0,-21 0 0,21 21 16,0-21-16,0 21 0,1 0 16,-1 0-16,-21 21 0,0 0 0,21 0 15,-21 1-15,0 20 0,21-21 16,-21 0-16,0 0 0,0 1 15,0-1-15,21 0 0,0 0 0,-21 0 16,22 0-16,-1-21 0,0 22 0,0-22 16,0 0-16,0 21 0,1-21 0,20 0 15,-21 0-15,21 0 0,1 0 16,-22-21-16,21 21 0,-21-22 16,85-20-16,-85 21 15,1 0-15,-1-22 0,0 22 0,-21 0 16,0-21-16,21 21 0,-21-1 0,0-20 15,0 21-15,0 0 0,-21 0 16,0 21-16,0 0 16,-1 0-16,1 21 0,0 0 0,0 0 15,0 0-15,0 0 0,-1 1 0,22-1 16,0 21-16,0-21 0,0 0 16,0 1-16,0-1 0,0 0 0,0 0 15,22 0-15,-1 0 0,0 1 16,21-22-16,-21 21 0,22-21 0,-22 0 15,21 0-15,-21 0 0,22 0 0,-1 0 16,-21 0-16,22 0 0,-22-21 0,21-1 16,-21 22-16</inkml:trace>
  <inkml:trace contextRef="#ctx0" brushRef="#br0" timeOffset="21184.41">6879 3450 0,'-42'0'16,"84"0"-16,-105 0 0,84-21 31</inkml:trace>
  <inkml:trace contextRef="#ctx0" brushRef="#br0" timeOffset="21472.25">7197 3175 0,'0'0'0,"21"-42"0,21 21 0,0-22 16,-20 22-16,-1-21 0,0 21 0,-21-22 15,0 22-15,0-21 0,0 21 0,0-1 16,-21-20-16,0 42 0,-1-21 0,1 21 16,0 0-16,-21 0 0,-1 0 0,1 0 15,0 21-15,-1 0 0,1 22 16,21-22-16,-21 21 0,-1 0 16,22 22-16,0-1 0,0 1 0,0-22 0,-1 43 15,22-22-15,-21-20 0,21 20 16,0 1-16,0-22 0,0 0 15,0 1-15,0-1 0,21 0 0,-21-20 16,22-1-16,-1 21 0,0-42 0,21 21 16,-21 0-16,1-21 0,-1 0 0,21 0 15,-21 0-15,22 0 0,-22 0 0,21 0 16,-21 0-16,22 0 0,-22-21 16,21 0-16,0 0 0,-20 0 0</inkml:trace>
  <inkml:trace contextRef="#ctx0" brushRef="#br0" timeOffset="22572.19">7620 3493 0,'0'0'0,"21"-22"0,0-20 16,-21-43-16,0 64 16,0 0-16,-21 21 15,21-21-15,-21 21 0,0 0 0,-22 0 16,22 21-16,0 0 0,-21 0 0,21 1 16,-1-1-16,-20 21 0,21-21 0,0 22 15,0-1-15,-1-21 0,1 21 0,21 1 16,0-22-16,-21 21 0,21-21 15,0 1-15,0-1 0,0 0 0,0 0 16,0 0-16,0 0 0,21-21 16,-21 22-16,21-22 0,1 0 15,-1 0-15,0 0 0,0 0 0,0-22 16,0 1-16,1 21 0,-1-21 0,0 0 16,0 0-16,0 0 0,0-22 15,1 22-15,-1 0 0,0-21 0,-21-1 16,0 22-16,21-21 0,-21-1 0,21 22 15,-21-21-15,0 21 0,0 0 0,0-1 16,0 44 15,0-1-31,0 0 0,0 0 0,0 21 16,0-20-16,0 20 0,0-21 0,0 0 16,0 22-16,0-22 0,0 0 15,0 0-15,0 0 0,21 0 0,1 1 16,-22-1-16,21-21 0,0 0 0,0 21 15,0-21-15,0 0 0,1 0 16,-1 0-16,0 0 0,21 0 0,-21-21 16,1 0-16,20-1 0,-21 22 0,0-21 15,0 0-15,22 0 0,-22 0 0,0 0 16,0-22-16,0 22 0,1 0 0,-22 0 16,0 0-16,21-1 0,-21 1 15,0 0-15,21 21 0,-21 21 31,0 0-31,-21-21 16,21 22-16,0-1 0,0 0 0,0 0 16,0 0-16,0 0 0,0 1 15,21-1-15,0 0 0,-21 0 0,21-21 16,0 21-16,1 0 0,-1 1 16,0-22-16,-21-22 62,0 1-62,-21 21 0,21-21 0,-21 0 16,-1 21-16,1 0 15,0 0 1,0 0-16,0 0 16,21 21-16,0 0 15,0 0-15,0 1 16,21-1-16,0-21 15,0 0-15,0 21 0,1-21 16,20 0-16,-21 0 0,21 0 0,-20 0 16,20 0-16,0 0 0,1 0 0,-1 0 15,-21 0-15,21-21 0,1 0 0,-1-1 16,0 22-16,-20-21 0,20 0 16,0-21-16,-21 21 0,22-1 0,-22-20 15,21 21-15,-21-21 0,1 20 16,-1-20-16,-21 21 0,0 0 0,21 0 15,-21-1-15,0 1 0,0 0 0,-21 21 16,0 0 0,-1 0-16,1 0 0,0 21 15,0 0-15,0 1 0,0-1 0,-1 21 16,22-21-16,0 0 0,0 22 0,0-22 16,0 0-16,0 0 0,0 0 0,0 1 15,0-1-15,0 0 0,0 0 0,22-21 16,-1 21-16,0-21 0,-21 21 15,21-21-15,0 0 0,0 0 16,1 0 0,-1 0-1,-21-21-15,21 0 0,0 0 16</inkml:trace>
  <inkml:trace contextRef="#ctx0" brushRef="#br0" timeOffset="23716.35">10626 3704 0,'0'0'0,"21"-21"0,42-21 16,-42 21-16,1-22 0,-1 22 0,21 0 15,-21-21-15,22 20 0,-22-20 0,0 21 16,21-21-16,-21-1 0,22 1 16,-22 0-16,0 20 0,0-20 0,-21 0 15,0 21-15,21-1 0,-21 1 0,0 0 16,0 0-16,0 42 16,-21 0-1,0 0-15,0 1 16,21 20-16,-21-21 0,0 21 0,-1 1 0,1-1 15,21 0-15,0 1 0,-21-1 16,21-21-16,0 22 0,0-22 0,0 21 16,0-21-16,0 0 0,21 1 0,22-22 15,-22 21-15,0-21 16,0 0-16,21 0 0,1 0 0,-22-21 16,21-1-16,-21 22 0,22-21 0,-1 0 15,-21 0-15,0 0 0,1-22 0,-1 22 16,0-21-16,-21 21 0,0-22 0,0 22 15,0-21-15,-21 0 0,0 20 0,-1-20 16,1 21-16,-21 0 0,0 0 16,-1-1-16,1 22 0,21 0 15,-22 0-15,1 0 0,21 0 0,-21 0 16,20 22-16,1-1 0,21 0 16,0 0-16,0 0 0,0 0 15,43 1-15,-22-22 0,21 21 0,0-21 16,1 0-16,-1 0 0,0 0 15,22 0-15,-22 0 0,22 0 0,-22-21 16,22 21-16,-22-22 0,21 1 0,-20 0 16,-1 0-16,22 0 0,-22 0 0,0-1 15,-21 1-15,1 0 0,20 0 16,-42 0-16,21 0 0,-21-1 0,0 1 16,0 0-16,0 0 0,0 0 15,0 0-15,0-1 0,-21 22 16,0 0-16,0 0 15,-1 22-15,1-22 0,0 21 0,0 21 16,0-21-16,0 0 0,-1 22 0,1-1 16,0 0-16,0 22 0,0-1 15,0-20-15,21 20 0,0 1 0,0-1 16,-22 1-16,22-1 0,0 1 0,0-1 16,-21 22-16,21-22 0,0 22 0,0 0 15,0-1-15,0 1 0,0-21 0,0 20 16,0 1-16,0 0 0,0-1 0,0 1 15,0 0-15,0-22 0,0 22 16,0-22-16,0 1 0,0-1 0,0-20 16,0 20-16,0-21 0,0 1 0,0-22 15,0 21-15,0-21 0,0 1 0,-21-1 16,21 0-16,-21-21 0,0 0 16,-22 21-16,22-21 0,-21 0 0,21 0 15,-22 0-15,1-21 0,0 0 16,-22 0-16,22-1 0,-22 1 0,1-21 0,-1 0 15,22-1-15,-21 1 0,-1 0 0,22-1 16,-1 1-16,1-22 0,0 22 0,-1 0 16,22 21-16,0-22 0,0 1 0,0 21 15,21-22-15,0 22 0,0 0 16,0 0-16,0-21 0,0 20 0,21-20 16,0 21-16,21-21 0</inkml:trace>
  <inkml:trace contextRef="#ctx0" brushRef="#br0" timeOffset="24600.5">14224 2985 0,'0'0'0,"0"-22"0,-21 22 16,0 0-16,-1 0 15,1 0-15,0 22 0,0-1 0,0 0 16,21 0-16,-21 0 0,-1 22 0,22-22 16,-21 0-16,21 21 0,0-21 0,0 22 15,-21-22-15,21 21 0,0-21 16,-21 1-16,21-1 0,0 0 0,0 0 15,-21-21 1,0 0 0,21-21-16,-22 0 0,22-22 15,0 22-15,0 0 16,0-21-16,-21-1 0,21 22 0,0-21 16,0 0-16,0-1 0,0 1 0,21 0 15,1-1-15,-1 1 0,0 0 0,21 20 16,1 1-16,-1 0 0,0 0 0,1 21 15,20 0-15,-21 0 0,22 21 16,-22 0-16,1 0 0,-1 1 0,0 20 16,1 0-16,-1-21 0,-21 22 0,21-1 15,-42 0-15,22 1 0,-22-1 0,0 0 16,0-20-16,0 20 0,0-21 0,0 21 16,0-20-16,-22-22 15,22 21-15,-21 0 0,0-21 0,0 0 16,0 0-16,21-21 15,-21 0-15,21-1 0,0 1 16,0 0-16,0 0 0,0-21 0,0-1 16,21 22-16,0-21 0,0-1 0,0 1 15,0 0-15,1-1 0,-1 1 16,0 0-16,21 21 0,1-1 0,-22 1 16,21 0-16,0 21 0,1 0 0,-22 0 15,21 21-15,1 0 0,-1 1 0,-21-1 16,0 21-16,0-21 0,1 22 0,-1-22 15,-21 21-15,0 0 0,0-20 16,0 20-16,0 0 0,-21-21 16,-1 22-16,22-22 0,-21 0 0,21 0 15,-21 0-15,21 1 0,0-1 0,0 0 16,21-21 0,0-21-16,1 21 15</inkml:trace>
  <inkml:trace contextRef="#ctx0" brushRef="#br0" timeOffset="24967.69">15557 3175 0,'43'0'16,"-22"0"-16,0 0 0,-21-21 15,21 21-15,0 0 0,1-21 0,-1 0 16,21 21-16,-21-22 0,0 22 0,1-21 15,-1 0-15,0 21 0,0-21 16,-21 0-16,0 0 0,21-1 0,-21 1 16,0 0-16,0 0 0,0 0 15,-21 21-15,0 0 16,0 0-16,0 0 0,-1 0 0,1 21 16,0 0-16,0 0 0,0 22 15,0-22-15,-1 0 0,1 21 16,0 1-16,21-22 0,-21 21 0,21-21 15,0 22-15,0-1 0,0-21 0,0 0 16,0 0-16,0 1 0,21-1 0,0 0 16,0 0-16,1-21 0,-1 0 0,0 0 15,21 0-15,-21 0 0,1 0 0,20 0 16,0-21-16,1 21 0,-1-21 16,0 0-16,1-1 0</inkml:trace>
  <inkml:trace contextRef="#ctx0" brushRef="#br0" timeOffset="25240.51">16806 2582 0,'0'0'15,"0"-21"-15,-63 0 16,42 42-16,-1 0 16,1 1-16,0-1 0,0 21 0,0 0 15,0 1-15,21-1 0,-22 0 0,1 22 16,0-22-16,21 1 0,0 20 0,-21-21 15,0 1-15,21-1 0,-21 0 0,21 1 16,0-1-16,-22-21 0,22 22 16,-21-22-16,21 0 0,0 0 15,0 0-15,0 0 0,21-21 32,1-21-32,-1 0 15,0 0-15,0-21 0,0 20 0,22-20 16</inkml:trace>
  <inkml:trace contextRef="#ctx0" brushRef="#br0" timeOffset="26015.95">16912 2667 0,'0'0'0,"21"-42"0,22-22 15,-43 85 1,0 22-16,0-22 16,0 21-16,0 1 0,0-1 15,0 0-15,-22 1 0,22-1 16,0 0-16,-21 22 0,21-22 0,-21 0 15,21 1-15,0 20 0,-21-20 0,0-22 16,21 21-16,-21 0 0,21-20 0,0-1 16,0 0-16,0 0 0,0 0 0,0 0 15,0-42 17,21 0-32,0 0 0,-21 0 15,21 0-15,0-22 0,0 22 0,-21-21 16,22 21-16,-1-22 0,-21 22 0,21 0 15,0 0-15,-21 0 0,0-1 16,21 22-16,0 0 16,-21 22-16,0-1 15,0 0-15,0 0 0,0 0 16,0 0-16,0 1 0,0 20 0,0-21 16,0 0-16,0 0 0,0 1 0,0-1 15,0 0-15,22 0 0,-1-21 16,0 0-16,-21 21 0,21-21 0,0 0 15,0 0-15,1 0 0,-1 0 0,0 0 16,0-21-16,0 21 0,22-21 0,-43 0 16,42 21-16,-42-21 0,21-1 15,0 1-15,0 0 0,-21 0 0,0 0 16,22 0-16,-22-1 0,21 22 16,-21-21-16,0 42 31,-21 1-31,21-1 0,-22 0 15,22 0-15,0 0 0,0 0 16,0 1-16,0-1 0,0 0 16,0 0-16,22 0 0,-1-21 15,0 0-15,0 0 0,0 0 0,0 0 16,1 0-16,-1 0 0,0 0 16,0 0-16,0 0 0,0 0 0,22-21 0,-43 0 15,21 21-15,0-21 16,0 0-16,0-1 0,-21-20 0,0 21 15,22 0-15,-22-22 0,0 22 0,0-21 16,0 21-16,0 0 0,0-1 0,0 1 16,-22 0-16,1 21 0,0 0 0,0-21 15,0 21-15,-22 0 0,22 0 0,-21 0 16,21 0-16,-22 21 0,22-21 16,-21 21-16,21 0 0,0 1 0,-1-22 15,22 21-15,0 0 0,0 0 0,0 0 16,0 0-16,43 1 15,-22-22-15,0 0 0</inkml:trace>
  <inkml:trace contextRef="#ctx0" brushRef="#br0" timeOffset="26619.76">18584 3006 0,'0'0'0,"-21"-21"0,-64 21 16,64 0-16,0 0 16,-21 0-16,21 0 0,-22 0 0,22 0 15,-21 21-15,21 0 0,-22 0 16,22 0-16,0 0 0,0 1 0,-22 20 16,22-21-16,21 0 0,0 22 0,-21-22 15,21 0-15,0 21 0,0-21 0,0 1 16,0-1-16,0 0 0,0 0 15,21 0-15,0-21 0,1 21 16,-1-21-16,0 0 0,21 0 0,-21 0 16,1 0-16,20-21 0,-21 21 0,21-21 15,-20 0-15,-1 0 0,21-22 0,-21 22 16,22-21-16,-22 0 0,0-1 16,21-20-16,-21 20 0,22-20 15,-22-1-15,0 1 0,0-1 0,0-20 16,22 20-16,-43-20 0,21 20 0,0 1 15,-21 20-15,21-20 0,-21 42 0,0-22 16,0 22-16,0 0 0,-21 21 16,0 42-1,0-21-15,0 22 0,-1-1 0,1 0 16,0 22-16,0-1 0,0 1 0,21-1 16,-21 1-16,-1-1 0,22 22 0,0-21 15,0-1-15,0 1 0,0-22 16,0 21-16,0-20 0,0 20 15,0-20-15,22-22 0,-22 21 0,21-21 16,0 0-16,0 1 0,0-1 0,22-21 16,-22 0-16,0 0 0,0 0 0,21 0 15,-20 0-15,-1 0 0,0 0 0,21-21 16,-21 21-16,1-22 0,-1 1 16,0 0-16,0 0 0,0-21 0,0 20 15,-21-20-15,22 21 0,-22-21 0,0-1 16,0 1-16</inkml:trace>
  <inkml:trace contextRef="#ctx0" brushRef="#br0" timeOffset="26904.27">16065 2815 0,'0'0'0,"-63"0"0,42 0 0,0 0 0,-1 0 16,44 0 0,20 0-16,0 0 0,1 0 15,20 0-15,1 0 0,-1 0 0,22-21 16,-22 21-16,1-21 0,20 21 0,-20 0 16,-1-21-16,-20 21 0,20 0 0,-20 0 15,-1-21-15,-21 21 0,21 0 16,-20 0-16,-1 0 0,-21-22 15,21 22-15,0-21 16,0 0-16</inkml:trace>
  <inkml:trace contextRef="#ctx0" brushRef="#br0" timeOffset="30872.12">21611 2371 0,'0'0'0,"-21"0"16,21-21 31,0-1 62,0 1-93,21 21-1,-21-21 1,21 0-16</inkml:trace>
  <inkml:trace contextRef="#ctx0" brushRef="#br0" timeOffset="34348.51">21653 2244 0,'22'-21'0,"-44"42"0,65-42 0,-43-1 0,21 22 16,0-21-16,0 0 0,-21 0 0,21 0 16,1 0-16,-22-1 0,0 1 15,0 0-15,0 0 0,0 0 16,0 0-16,0-1 0,0 1 16,-22 21-16,1 0 0,0 0 0,0 0 15,0 0-15,-22 0 0,1 0 16,21 21-16,-21 1 0,-1-1 0,1 0 15,0 0-15,-1 0 0,22 22 16,-21-1-16,-1 0 0,1 1 0,21-1 16,-21 21-16,20-20 0,1 20 0,0 1 15,0-22-15,21 22 0,0-1 16,0-21-16,0 22 0,0-22 0,0 1 16,0-1-16,21 0 0,0-21 0,0 22 15,1-22-15,-1 0 0,0 0 0,21 0 16,-21-21-16,22 22 0,-22-22 0,21 0 15,1 0-15,-22 0 0,21 0 16,0 0-16,1-22 0,-1 22 16,0-21-16,1 0 0,-1 0 0,0 0 0,-20 0 15,20-22-15,0 22 0,-21 0 16,22-21-16,-22 20 0,0-20 0,0 0 16,0-1-16,-21 1 0,0 0 0,0-1 15,0 1-15,0 0 0,0-1 16,0 1-16,0 0 0,0-1 0,-21 1 15,0 0-15,0-1 0,0 22 0,0-21 16,-1 21-16,-20 0 0,21-1 0,-21 22 16,20 0-16,-20 0 0,0 0 15,-22 0-15,22 22 0,0-1 0,-22 21 16,22-21-16,-22 22 0,22-1 16,0 0-16,-1 22 0,1-22 0,21 22 0,0-1 15,-1 1-15,22-1 16,0-21-16,0 22 0,0-22 0,0 1 15,0-1-15,22 0 0,-1-21 0,0 1 16,0-1-16,21 0 0,1 0 0,-22-21 16,21 0-16,1 0 0,-1 0 0,0 0 15,1 0-15,-1-21 0,0 0 0,22 0 16,-22-1-16,0 1 0,1 0 16,-1 0-16,0 0 0,-20-22 0,20 22 15,-21 0-15,0-21 0,0 21 0,1-1 16,-1 22-16,-21-21 0,21 0 0,-21 42 31,0 0-31,0 1 16,0-1-16,0 0 0,0 0 0,0 21 15,0-20-15,0 20 0,0-21 0,0 21 16,0-20-16,0-1 0,0 0 0,0 0 16,0 0-16,0 0 0,21 1 0,0-1 15,-21 0-15,21-21 0,1 0 0,-1 0 16,0 0-16,0 0 0,0 0 15,22 0-15,-22 0 0,0-21 0,0 0 16,21 21-16,-20-22 0,-1 1 16,0 0-16,0 0 0,0-21 0,-21 20 0,21 1 15,-21-21-15,22 21 0,-22-22 0,0 22 16,0 0-16,21-21 0,-21 21 16,0-1-16,21 22 0,-21-21 15,0 42 16,0 1-31,0-1 0,0 0 0,0 21 16,0-21-16,0 1 0,0-1 0,0 0 16,0 21-16,-21-21 0,21 1 15,0-1-15,0 0 0,0 0 0,0 0 16,0 0-16,21 1 0,0-22 16,0 21-16,0-21 15,1 0-15,20 0 0,-21 0 0,0-21 16,0 21-16,22-22 0,-22 1 15,21 0-15,-21 0 0,1 0 16,-1 0-16,21-1 0,-21 1 0,0 0 16,-21-21-16,22 21 0,-22-22 0,21 22 15,-21 0-15,0-21 0,0 20 0,0 1 16,0 0-16,-21 21 16,-1 0-1,1 21-15,0 0 0,21 1 16,-21-1-16,0 0 0,21 0 0,-21 21 15,-1-20-15,22 20 0,-21-21 0,21 0 16,0 0-16,0 1 0,0 20 16,0-21-16,0 0 0,0 0 15,0 1-15,21-22 16,-21 21-16,22-21 0,-1 0 0,0 0 16,0 0-16,21 0 0,-20 0 0,-1 0 15,21-21-15,-21-1 0,22 22 0,-22-21 16,21 0-16,-21 0 0,0 0 0,22-22 15,-22 22-15,0 0 0,0-21 16,-21 21-16,0-1 0,0-20 16,0 21-16,0 0 0,0 0 0,0-1 15,0 1-15,-21 21 16,21 21 0,0 1-1,0-1-15,21 0 0,0 0 16,1 0-16,-1 0 0,0 1 15,0-1-15,-21 0 0,21 0 0,0 0 16,-21 0-16,0 1 0,0-1 0,0 0 16,22 0-16,-22 0 0,0 0 15,0 1-15,0-1 0,21-21 32,-21 21-32,21-21 0,0 0 15,0 0-15,0 0 0,1 0 0,-1-21 16,0 0-16,0 21 0,21-22 0,-20 1 15,-1 21-15,21-21 0,-21 0 0,0-21 16,1 20-16,-1 1 0,0 0 0,0-21 16,-21 21-16,0-1 0,0 1 15,0 0-15,0 0 0,0 0 16,-21 21-16,0 0 0,0 0 16,-1 0-16,1 0 0,0 21 15,0 0-15,0-21 0,21 21 0,0 0 16,0 1-16,0-1 15,0 0-15,0 0 0,0 0 16,0 0-16,21-21 0,0 22 0,-21-1 16,21-21-16,0 21 0,1-21 0,-1 21 15,0-21-15,0 21 16,0-21-16,-21 21 0,21-21 16,1 0-16,-1 0 0,0 0 15,0 0-15,0 0 16,0 0-16,1 0 15,-1 0-15,0 0 0,0 0 16,0 0-16,0-21 0,1 21 16,-1-21-16,0 0 0,0 0 0,0 21 15,0-21-15,-21-1 0,22 1 0,-1 0 16,0 0-16,0 0 0,-21 0 16,21-1-16,0 22 0,-21-21 15,0 42 16,0 1-15,0-1-16,0 0 0,0 0 16,0 0-16,0 0 15,0 1-15,0-1 0,0 0 0,0 0 16,0 0-16,22 0 16,-1 1-16,0-22 0,21 21 0,-21-21 15,22 0-15,-22 0 0,21 0 16,1 0-16,-1 0 0,0 0 0,1 0 15,-1 0-15,0 0 0,1 0 0,-1-21 16,-21-1-16,0 22 0,22-21 16,-22 0-16,0 0 0,0 0 0,0 0 15,-21-1-15,0 1 0,0 0 0,0 0 16,0 0-16,0 0 0,0-1 0,0 1 16,0 0-16,-21 21 0,0-21 15,0 21-15,0 0 0,-1 0 16,1 0-16,0 21 0,0 0 15,0 0-15,0-21 0,-1 22 0,22-1 16,-21 0-16,21 0 0,-21 0 16,21 0-16,0 1 0,0-1 0,0 0 15,0 0-15,0 0 0,0 0 16,0 1-16,21-22 16,0 0-16,1 0 15,-1 0-15,0 0 0,0 0 0,0-22 16,0 22-16,1-21 0,-1 0 0,0 0 15,0 0-15,-21 0 0,21-22 0,0 22 16,1-21-16,-1-1 0,0 1 16,0 0-16,-21-22 0,21 22 0,0-22 15,1 1-15,-22-1 0,0 1 16,0 21-16,0-1 0,0 1 0,0 0 16,0-1-16,0 22 0,0 0 0,-22 21 31,22 21-31,-21 0 0,21 0 15,-21 1-15,0 20 0,21 0 0,0 1 16,-21 20-16,21-21 0,0 1 0,-21 20 16,21-20-16,0 20 0,0-21 0,0 1 15,0-1-15,0 0 0,0 1 0,0-22 16,0 21-16,21-21 0,0 1 16,0-1-16,-21 0 0,21 0 15,0 0-15,1-21 0,-1 0 16,0 0-16,0 0 0,0 0 0,0 0 15,1-21-15,20 21 0,-21-21 0,0 0 16,0 21-16,1-21 0,-1-1 0,0 1 16,0 0-16,0-21 0,-21 21 15,21-1-15,-21 1 0,22 21 0,-22-21 16,21 21-16,-21-21 0,21 21 16,-21 21-1,0 0-15,0 0 16,0 1-16,0-1 15,0 0-15,0 0 0,0 0 16,0 0-16,0 1 0,0-1 16,21-21-1,0 0-15,0 0 0,1 0 16,-1 0-16,0 0 0,0 0 16,0-21-16,0 21 0,-21-22 15,22 1-15,-1 0 0,0 21 0,0-21 16,0 0-16,-21 0 0,21-1 0,1 22 15,-22-21-15,21 0 0,-21 42 63,0 0-63,0 1 0,0-1 16,0 0-16,0 0 0,0 0 15,0 0-15,0 1 16,21-1-16,0-21 0,0 0 15,22 21-15,-22-21 0,21 0 16,-21 0-16,22 0 0,-1 0 0,-21 0 16,21 0-16,-20 0 0,20 0 0,-21 0 15,0-21-15,0 0 0,1 21 0,-1-22 16,0 1-16,0 0 0,-21 0 0,0 0 16,21 0-16,-21-1 0,21-20 0,-21 21 15,0 0-15,0 0 16,0-1-16,0 1 0,-21 0 15,0 21-15,0 0 0,0 0 0,0 0 16,-1 0-16,1 0 0,0 21 0,0 0 16,21 1-16,-21-1 0,0 0 0,-1 0 15,22 0-15,0 0 0,0 1 16,-21-1-16,21 0 0,-21 0 0,21 0 16,0 0-16,0 1 0,0-1 15,21-21 1,0 0-16,1 0 15,-1 0-15,0 0 16,0 0-16,-21-21 0,21 21 16,0-22-16,1 22 0,-22-21 0,0 0 15,21 21-15,-21-21 0,0 42 32,-21 0-32,-1 0 15,1 1-15,0-1 0,0 21 0,0 0 16,0 1-16,21 20 0,0 1 15,-22-1-15,22 1 0,-21-1 0,21 1 16,0-1-16,-21 1 0,21-1 0,-21 22 16,21-22-16,-21 1 0,21-1 15,0 22-15,0-21 0,0-1 0,-21-21 16,21 22-16,0-22 0,-22 1 0,22-1 16,0 0-16,0-21 0,0 1 0,0-1 15,0 0-15,-21-21 0,21 21 0,-21-21 16,0 0-1,0 0 1,21-21-16,-21 0 0,21 0 16,0-1-16,0 1 0,0 0 15,0 0-15,0-21 0,0 20 0,0-20 16,0 0-16,0 21 0,0-43 16,0 22-16,0-22 0,0 22 15</inkml:trace>
  <inkml:trace contextRef="#ctx0" brushRef="#br0" timeOffset="34588.05">26437 2709 0,'0'0'0,"0"-21"16,-21 21-16,21-21 0,-21 21 0,21-21 15,-21 21-15,-1 0 16,1 0 15,0 0-15,0 0-1,0 0-15,0 21 0,-22-21 16,22 0-16,-21 0 0,-1 0 16,1 0-16</inkml:trace>
  <inkml:trace contextRef="#ctx0" brushRef="#br0" timeOffset="34768.3">24701 2667 0,'0'0'0,"-21"0"0,0 0 0,0 0 16,0 0-16,0 0 0,-1 0 0,1 0 16,0 0-16,0 0 0,0 0 0,0 0 15,-1 0-15,1 0 0,21-21 31,21 21-31,1-21 0,20 21 0</inkml:trace>
  <inkml:trace contextRef="#ctx0" brushRef="#br0" timeOffset="62927.55">28554 2921 0,'0'21'0,"-21"-21"16,-1 0 0,22-21 93,0 0-109,0 0 16,0 0-16,22 21 0,-22-22 15,0 1-15,0-21 0,0 21 16,21 0-16,-21-22 0,0 22 0,21-21 15,-21-1-15,0 1 0,0 0 0,0-1 16,0 1-16,0 0 0,0 21 16,0-22-16,0 1 0,0 21 0,0-22 15,0 22-15,0 0 0,0 0 0,0 0 16,0 0-16,0-1 16,0 44-1,0-1 1,0 21-16,0-21 0,0 22 15,0-1-15,0 0 0,0 1 0,0 20 16,0-21-16,0 22 0,0-22 0,0 22 16,0-22-16,0 0 0,0 1 0,0-1 15,0-21-15,0 22 0,0-22 16,0 21-16,21-21 0,0 0 0,0 1 16,1-1-16,-1 0 0,0-21 0,0 21 15,0-21-15,22 0 0,-22 0 16,21 0-16,-21 0 0,22 0 15,-22 0-15,21 0 0,0-21 0,-20 21 16,20-21-16,-21 0 0,21-1 0,-20 1 16,-1 0-16,0 0 0,0 0 15,0-22-15,0 22 0,1 0 0,-22 0 16,21 0-16,-21 0 0,0-1 16,0 44 15,-21-1-31,-1 0 0,1 0 15,0 0-15,21 0 0,0 1 0,0-1 16,0 0-16,0 0 0,0 0 16,0 0-16,0 1 0,0-1 15,21 0-15,0-21 0,1 0 16,-1 0-16,0 0 0,21 0 0,-21 0 16,1 0-16,-1 0 0,21 0 15,-21 0-15,0-21 0,1 0 0,-1 21 16,0-22-16,0 1 0,0-21 0,0 21 15,1-22-15,-22 22 0,0-21 0,0 0 16,0 20-16,0-20 0,0 21 16,0 0-16,0 0 0,0-1 15,-22 22-15,1 0 0,0 0 16,0 0-16,0 22 0,0-1 16,-1-21-16,1 21 0,0 0 15,0 0-15,0 0 0,0-21 0,-1 22 16,1-1-16,0-21 0,21 21 0,0 0 15,-21-21-15,0 21 16,0-21 0,-1 0-16,1 0 15</inkml:trace>
  <inkml:trace contextRef="#ctx0" brushRef="#br0" timeOffset="63179.42">28554 2646 0,'0'0'15,"-21"0"-15,-1 0 0,1 0 16,21-21-16,21 0 16,1 21-16,-1 0 15,21 0-15,0-22 0,1 22 0,-1-21 16,22 21-16,-22 0 0,21-21 16,-20 0-16,20 21 0,-20-21 0,-1 21 15,0 0-15,-21-21 0,22 21 0,-22 0 16,-21-22-16,-21 22 31,0 0-31,-1 0 16,-20 0-16,0 0 0,-22 0 0,22 22 15</inkml:trace>
  <inkml:trace contextRef="#ctx0" brushRef="#br0" timeOffset="64484.08">931 5122 0,'0'0'0,"0"-21"15,0 0-15,0 0 0,0 0 0,0 0 16,0-1-16,0 44 31,0-1-31,0 0 0,0 0 16,21 21-16,-21 1 0,22-1 0,-22 0 15,0 1-15,21-1 0,-21 0 16,21 22-16,-21-22 0,0 1 0,0 20 16,0-21-16,0 22 0,0-22 15,0 22-15,0-22 0,0 0 16,0 1-16,0-1 0,0-21 0,-21 0 16,21 1-16,-21-1 0,21 0 15,-22-21 1,22-21-16,-21 0 0,21-1 15,0 1-15,0-21 0,0 21 16,0-22-16,0 1 0,0-21 0,0 20 16,0 1-16,21-22 0,1 22 15,-1 0-15,0-1 0,0 22 0,21 0 16,1 0-16,-1 0 0,0 21 16,1 0-16,20 0 0,-20 0 0,-1 21 15,-21 0-15,21 0 0,-20 0 16,20 22-16,-21-22 0,-21 21 15,0-21-15,21 22 0,-21-22 0,0 21 16,0 1-16,0-22 0,0 0 16,0 21-16,-21-21 0,0 1 0,21-1 15,0 0-15,-21-21 0,21 21 0,-21-21 16,21-21 15,0 0-31,21 0 0</inkml:trace>
  <inkml:trace contextRef="#ctx0" brushRef="#br0" timeOffset="65392.52">2117 5525 0,'0'-22'0,"0"1"15,0 0 1,0 0-16,-22 21 0,1-21 15,0 0-15,0 21 0,0-22 16,0 22-16,-1 0 0,1 0 0,0-21 16,0 21-16,0 0 15,0 0-15,-1 0 0,22 21 0,-21 1 16,0-1-16,21 21 0,0-21 16,0 22-16,0-1 0,-21-21 0,21 21 15,0 1-15,0-1 0,0 0 0,0-20 16,0 20-16,0-21 0,21 0 15,-21 0-15,21-21 0,0 22 0,1-22 16,-1 0-16,0 0 16,0 0-16,0-22 0,0 22 15,-21-21-15,22 0 0,-1 0 0,-21-21 16,21 20-16,-21 1 0,21-21 16,-21 21-16,0-22 0,0 1 15,0 21-15,0-21 0,0 20 0,0-20 16,0 21-16,0 0 0,0 0 15,0 42 1,0 0-16,0 0 16,0 0-16,21 22 0,-21-22 15,0 21-15,21 0 0,-21-20 0,0 20 16,0 0-16,22-21 0,-1 22 0,0-22 16,-21 0-16,21 0 0,0 0 15,-21 1-15,21-1 0,1-21 0,-1 0 16,0 0-16,0 0 15,0 0-15,0-21 0,1 21 16,-1-22-16,0 1 0,-21 0 0,21-21 16,0 21-16,0-22 0,-21 1 0,22 21 15,-22-22-15,21 1 0,-21 0 16,21-1-16,-21 22 0,0-21 0,0 21 16,0 0-16,21-1 0,0 22 15,0 22 1,-21-1-16,22 0 0,-22 21 15,0-21-15,0 1 0,21 20 0,-21 0 16,21-21-16,-21 22 0,21-22 16,-21 0-16,0 21 0,21-20 15,0-1-15,1 0 0,-22 0 0,21 0 16,0-21-16,0 0 16,0 0-16,0 0 0,1 0 15,-22-21-15,21 21 0,0-21 0,0-21 16,-21 20-16,0 1 0,21-21 15,0 0-15,-21-1 0,0 1 0,0 0 16,0-1-16,22 22 0,-22-21 0,0 21 16,21-1-16,-21 1 0,0 0 0,0 0 15,21 42 32,0-21-31,-21 21-16,21-21 0,0 0 15,-21 21-15,22-21 0,-1 22 0</inkml:trace>
  <inkml:trace contextRef="#ctx0" brushRef="#br0" timeOffset="65772.82">3323 5609 0,'0'0'0,"0"21"0,21-21 0,0 0 16,1 0-1,-1 0-15,0-21 0,0 21 16,0-21-16,0 0 0,1 0 0,20 21 16,-21-21-16,0-1 0,22 1 0,-22 0 15,0-21-15,0 21 0,0-1 16,0 1-16,1 0 0,-22-21 0,0 21 16,0-1-16,0 1 0,0 0 0,-43 21 15,22 0-15,0 0 16,0 0-16,-22 21 0,1 0 15,0 1-15,-1-1 0,22 21 0,-21-21 16,0 22-16,20-1 0,1-21 0,0 21 16,0-20-16,21 20 15,0-21-15,0 21 0,0-20 0,0-1 16,21 0-16,21 0 0,-20-21 0,-1 21 16,21-21-16,0 0 0,-20 0 0,20 0 15,0 0-15,1 0 0,-1 0 16,-21 0-16,21 0 0,-20-21 0,20 0 15,-21 0-15,0 0 0,0-1 0,1 1 16</inkml:trace>
  <inkml:trace contextRef="#ctx0" brushRef="#br0" timeOffset="67287.89">4932 5757 0,'0'0'0,"-21"0"0,-43 22 15,43-1-15,0-21 16,21-21 0,0-1-16,21 1 15,0 0-15,0 0 0,22 0 0,-22-22 16,21 22-16,-21 0 0,22-21 15,-22-1-15,21 22 0,-21-21 16,22 0-16,-22-1 0,0 1 0,0 0 16,0-1-16,0 1 0,-21 0 0,22-1 15,-22 1-15,0 21 0,0 0 16,0-1-16,0 1 0,-22 21 16,1 0-16,0 0 0,0 21 0,0 1 15,0-1-15,-1 21 0,1-21 0,0 22 16,21-1-16,-21 0 0,21 1 15,0-22-15,0 21 0,0 0 0,0-20 16,21-1-16,0 21 0,0-21 0,1 0 16,-1 1-16,0 20 0,0-42 15,0 21-15,22 0 0,-22 0 0,0-21 16,0 22-16,0-22 16,-42 0 15,0-22-31,0 1 0,0 21 15,-1-21-15,1 21 0,-21-21 16,21 21-16,0-21 16,21 42-1,0 0 1,0 0-16,0 0 16,0 1-16,21-22 0,0 21 15,0-21-15,0 21 0,0-21 0,22 0 16,-22 0-16,21 0 0,1 0 0,-22 0 15,21 0-15,0 0 0,1 0 0,-1 0 16,0-21-16,1 0 0,-1-1 16,0 1-16,-20 0 0,20 0 0,-21-21 15,0 20-15,0 1 0,1-21 0,-1 21 16,0-22-16,-21 1 0,21 21 0,-21 0 16,0-22-16,0 22 0,0 0 15,0 0-15,0 42 31,0 0-31,0 0 16,0 1-16,0 20 0,0-21 0,0 0 16,0 22-16,0-22 0,0 0 15,0 21-15,0-21 0,0 1 0,0-1 16,21 0-16,0 0 0,1 0 0,-1-21 16,0 21-16,0-21 0,0 0 0,0 0 15,1 0-15,-1 0 0,0 0 16,0-21-16,0 21 0,0-21 0,1 0 15,-1 0-15,0 0 0,-21-1 0,21-20 16,-21 21-16,21 0 0,-21-22 0,0 1 16,0 21-16,0-21 0,0-1 0,21 22 15,-21 0-15,0 0 16,0 0-16,0-1 0,0 44 31,-21-1-31,21 0 0,0 0 0,0 0 16,-21 22-16,21-22 0,0 0 15,0 21-15,0-21 0,0 1 0,0-1 16,0 0-16,21 0 0,-21 0 0,21 0 16,1 1-16,-1-1 0,0-21 0,21 0 15,-21 0-15,1 0 0,20 0 16,-21 0-16,0 0 0,22-21 0,-22 21 16,21-22-16,-21 1 0,0 0 0,1 0 15,-1-21-15,0 20 0,0-20 16,0 21-16,0-21 0,-21-22 0,0 22 15,22-22-15,-22 1 0,0 20 16,0-20-16,0-1 0,0 22 0,0 0 16,0-1-16,0 22 0,0 0 0,-22 21 31,22 21-31,0 22 0,0-1 0,-21-21 16,21 21-16,-21 22 0,21-22 15,0 1-15,0-1 0,0 0 0,0 1 16,-21 20-16,21-42 0,0 22 15,0-1-15,0 0 0,0-21 0,0 1 0,0 20 16,0-21-16,0 0 16,0 0-16,21-21 0,0 0 15,0 0 1,-21-21-16,22 21 0,-22-21 0,21 0 16,0 0-16,0 0 0,-21-1 0,21-20 15,0 21-15,1 0 0,-1-22 16,0 22-16,0 0 0,0 0 0,0 0 15,1 0-15,-1 21 0,0 0 0,0 0 16,0 0-16,0 0 0,22 21 0,-22-21 16,0 21-16,0 21 0,0-21 0,1 1 15,-1-1-15,-21 0 0,0 0 16,0 21-16,0-20 0,0-1 16,0 0-16,-21 0 0,-1 0 0,1 0 15,-21 1-15,21-22 0,0 21 0,-1 0 16,1-21-16,0 0 0,0 21 0,0-21 15,0 0-15,-1 0 16,1-21-16,21 0 0,0 0 16</inkml:trace>
  <inkml:trace contextRef="#ctx0" brushRef="#br0" timeOffset="69487.42">8657 5482 0,'0'0'0,"-21"21"0,21 1 16,-21-22-1,21 21 1,-21-21-16,-1 0 0,1 0 15,0 0-15,0 0 16,0-21-16,21-1 0,0 1 16,0 0-16,-21-21 0,21 21 15,0-1-15,0-20 16,0 0-16,0-1 0,0 1 0,0 0 16,0-1-16,21 1 0,0 0 0,0-1 15,0 1-15,0 21 0,1 0 0,20 0 16,0-1-16,-21 22 0,22 0 0,-1 0 15,-21 22-15,22-1 0,-22-21 16,0 21-16,21 0 0,-21 21 0,1-20 16,-22-1-16,21 0 0,-21 0 0,21 0 15,-21 0-15,0 1 0,0-1 16,21-21-16,-21-21 31,0-1-15,0 1-16,0 0 0,0 0 15,0 0-15,-21 0 0,21-22 0,-21 22 16,0-21-16,-1 21 0,1-1 16,21-20-16,-21 21 0,0 0 0,0 0 15,0 21-15,-1 0 0,1 0 16,0 0-16,0 21 0,21 21 16,-21-21-16,21 22 0,-21-1 0,-1 0 15,1 1-15,21 20 0,-21-21 16,0 1-16,21-1 0,0 22 0,0-22 15,-21 0-15,21 1 0,0-22 16,0 21-16,0 0 0,21-20 0,0 20 16,0-21-16,0 0 0,22-21 0,-22 21 15,21-21-15,1 0 0,-1 0 0,0 0 16,1 0-16,-1-21 0,0 21 16,1-21-16,-1 0 0,0 0 0,1-22 15,-22 22-15,21-21 0,0 0 0,-20 20 16,20-41-16,-21 21 0,21-1 0,1-20 15,-22-1-15,21 1 0,1-1 0,-22 1 16,0-1-16,0 1 0,0-1 16,0 22-16,1 0 0,-22-1 0,0 1 15,0 21-15,0 0 0,0-1 16,-22 22 0,1 0-16,21 22 0,-21-1 15,0 21-15,21-21 0,-21 22 0,0-1 16,-1 0-16,1 22 0,21-22 15,-21 22-15,0-1 0,21-21 0,-21 22 16,21-22-16,0 22 0,0-22 0,0 22 16,0-22-16,0 0 0,0-21 0,0 22 15,21-1-15,0-21 0,0 0 0,22 1 16,-22-1-16,21 0 0,0 0 16,1-21-16,20 0 0,-20 0 15,-1 0-15,0 0 0,22-21 0,-22 0 0,0 21 16,1-21-16,-1-1 0,0 1 15,-20 0-15,20 0 0,-21-21 0,0 20 16,22-20-16,-22 21 0,0-21 0,-21-1 16,21 22-16,-21-21 0,0-1 0,0 22 15,0-21-15,0 21 0,0 0 0,0-1 16,-21 22-16,0 0 16,-22 0-16,22 22 0,0-1 15,0 0-15,-21 0 0,20 21 0,-20-20 16,21 20-16,-21 0 0,20-21 15,1 22-15,0-1 0,21-21 0,0 22 16,0-22-16,0 0 0,0 0 0,0 0 16,0 0-16,0 1 0,0-1 0,21-21 15,0 0-15,1 0 0,-1 0 16,0 0-16,0 0 0,0 0 0,0 0 16,1-21-16,-1 21 0,0-22 0,0 1 15,0 0-15,0 0 0,1-21 0,-1 20 16,-21-20-16,21 21 0,-21-21 0,21-1 15,-21 22-15,0-21 0,21-1 0,-21 22 16,0 0-16,0 0 0,0 0 16,0 42 15,0 0-31,0 0 0,0 22 16,0-22-16,0 0 0,0 21 0,0-21 15,0 1-15,0 20 0,0-21 0,0 0 16,0 0-16,21 1 0,1-1 0,-22 0 15,21 0-15,0-21 0,0 21 16,0-21-16,0 0 0,1 0 16,20 0-16,-21 0 0,0 0 0,0 0 15,1-21-15,20 0 0,-21 0 0,0 0 16,22-1-16,-22 1 0,21-21 0,-21 21 16,22-22-16,-22 22 0,21-21 15,-21 21-15,0-22 0,1 22 0,-1 0 16,0 0-16,-21 0 0,0 0 0,-21 21 31,0 21-31,-1 0 16,22 0-16,0 0 0,-21 0 0,21 1 15,0 20-15,0-21 0,0 0 0,0 0 16,0 1-16,0-1 0,21 0 0,1 0 16,-22 0-16,21 0 0,0-21 15,0 22-15,0-22 0,-21 21 16,21-21-16,-21-21 31,0-1-15,-21 1-16,0 21 15,0 0-15,0-21 0,0 21 0,-1 0 16,1 0-16,0 0 0,0 0 16,0 0-1,21 21-15,0 0 16,0 1-16,21-22 0,0 0 15,0 21-15,0-21 0,1 0 0,-1 0 16,21 0-16,-21 0 0,22 0 0,-22 0 16,21 0-16,-21 0 0,22 0 15,-22 0-15,21 0 0,-21-21 0,0 21 16,22-22-16,-22 22 0,0-21 16,21 0-16,-20 0 0,-1 0 0,0 0 15,0-1-15,0 1 0,-21-21 0,21 21 16,1 0-16,-1-22 0,-21 22 0,0 0 15,0 0-15,0 0 0,0-1 0,-21 22 32,-1 22-32,1-1 15,21 0-15,0 21 0,-21-21 16,21 1-16,0-1 0,0 21 0,0-21 16,0 0-16,21 1 0,-21-1 15,21 0-15,1 0 0,-1 0 0,-21 0 16,21-21-16,0 22 0,0-1 0,0-21 15,-21 21-15,22-21 0,-22 21 32,-22-21-32,1 0 0,0 0 15,0 0-15,0 0 0,0 0 0,-1 0 16,1 0-16,0 0 0,0 0 16,21-21-16,-21 21 0,21-21 0,0 0 15,0-1-15,0 1 0,0 0 0</inkml:trace>
  <inkml:trace contextRef="#ctx0" brushRef="#br0" timeOffset="70052.2">13483 4911 0,'0'0'0,"0"-43"16,0 22-16,0 0 15,21 42 1,-21 0 0,0 1-16,0-1 0,0 21 0,0-21 15,0 22-15,0-22 0,0 21 16,0-21-16,0 22 0,-21-22 0,21 0 16,-21 0-16,21 0 0,0 0 0,0 1 15,-21-1-15,0-21 16,21-21 31,-22-1-47,22 1 15</inkml:trace>
  <inkml:trace contextRef="#ctx0" brushRef="#br0" timeOffset="70240.09">13462 4636 0,'0'0'15,"0"-22"-15,0 1 16,-21 21 0,0 0-1,21 21 1,0 1 0,21-22-16,0 21 0,0 0 15,0-21-15,-21 21 0,21-21 16</inkml:trace>
  <inkml:trace contextRef="#ctx0" brushRef="#br0" timeOffset="70960.1">13885 4805 0,'0'21'16,"0"0"-16,0 0 15,0 1-15,0-1 16,0 0-16,0 0 0,0 21 15,0-20-15,0-1 0,0 0 16,0 0-16,0 0 0,0 0 0,0 1 16,0-1-16,0 0 0,0 0 0,0 0 15,0 0-15,21-21 0,-21-21 47,0 0-47,0 0 0,0 0 16,0 0-16,0-1 0,0 1 0,0-21 15,0 21-15,0-22 0,22 1 16,-22 0-16,21 21 0,-21-22 0,21 1 16,0 21-16,-21 0 0,21-1 0,0 1 15,1 21-15,-1 0 0,0 0 16,0 0-16,0 0 0,0 0 0,1 21 16,-1 1-16,0-1 0,0 21 0,0-21 15,0 22-15,1-22 0,-22 21 0,0 0 16,0-20-16,21 20 0,-21-21 0,0 21 15,0-20-15,0 20 0,0-21 0,0 0 16,0 0-16,0 1 0,0-1 16,0-42 15,0-1-31,0 1 16,0 0-16,0 0 0,0-21 0,0 20 15,21-20-15,-21 21 0,0-21 0,21-1 16,-21 1-16,21 0 0,0-1 15,-21 22-15,22-21 0,-1 21 0,0-1 16,0 1-16,0 21 0,0 0 0,1 0 16,-1 0-16,0 21 0,0 1 15,-21-1-15,21 21 0,0-21 0,-21 22 16,22-22-16,-22 21 0,0-21 0,0 22 16,0-22-16,21 0 0,-21 21 15,0-21-15,0 1 0,0-1 16,0 0-16,0 0 0,0 0 15,0 0-15,21-42 47,-21 0-47,21 0 0,0 0 16,-21-22-16,21 22 0,1 0 16</inkml:trace>
  <inkml:trace contextRef="#ctx0" brushRef="#br0" timeOffset="71295.91">15155 4614 0,'0'0'0,"0"-21"0,21 0 16,-42 21 15,21 21-31,0 0 0,0 1 0,0 20 16,0-21-16,0 21 0,0 1 0,0-1 15,0 0-15,0 22 0,0-22 0,0 22 16,0-22-16,0 22 0,0-1 0,0 1 15,0-1-15,0 1 0,0 20 0,0-20 16,-21 20-16,0-20 0,21 21 0,-21-22 16,0 22-16,-1-22 0,1 1 0,21 20 15,-21-20-15,21-22 0,-21 22 0,21-1 16,-21-20-16,21-1 0,0 0 16,0 1-16,0-1 0,0-21 15,0 0-15,0 0 0,0-42 31,0 0-31,21-21 0,0 21 0,0-22 16,-21 1-16,21 0 0,1-22 0,-22 1 16,21-1-16,0 1 0</inkml:trace>
  <inkml:trace contextRef="#ctx0" brushRef="#br0" timeOffset="75195.59">15282 4847 0,'0'0'0,"0"-63"0,0 20 0,0 22 0,0-21 15,0 21-15,0 0 0,0-1 0,0 1 16,21 0-16,1 21 0,-1 0 16,0 0-16,0 0 0,0 0 0,0 21 15,1-21-15,-1 21 0,21 22 16,-42-22-16,21 0 0,0 21 0,1-20 16,-22 20-16,0 0 0,0-21 0,0 22 15,0-22-15,0 21 0,-22-21 16,1 1-16,0-1 0,0 0 0,-21 0 0,20 0 15,-20-21-15,21 0 0,-21 0 16,-1 0-16,22 0 0,-21 0 16,21 0-16,-1 0 0,1 0 0,0 0 15,21-21-15,0 0 16,21 21 0,22 0-1,-22 0-15,0 0 0,0 0 0,21 0 16,-20 0-16,20 0 0,-21-21 15,21 0-15,1 21 0,-1-22 0,-21 22 16,22-21-16,-1 0 0,-21 21 0,21-21 16,-20 0-16,-1-22 0,21 22 15,-21-21-15,0 21 0,1-22 0,-22 1 16,21 0-16,-21-22 0,21 22 0,-21 0 16,21-22-16,-21 1 0,0 20 15,0 1-15,0-22 0,0 22 0,0 21 16,0-21-16,0 20 0,0 1 0,0 42 31,0 1-31,0-1 0,0 0 16,0 21-16,0 1 0,0-1 15,0 0-15,0-21 0,-21 22 0,21-1 16,0 0-16,-21 1 0,21-1 0,0 0 16,0 1-16,0-22 0,0 21 15,0 1-15,0-22 0,0 21 0,0-21 16,21 0-16,0 1 0,0-1 0,0-21 15,22 0-15,-22 0 0,21 0 16,-21 0-16,22 0 0,-1 0 0,-21 0 16,22-21-16,-1-1 0,-21-20 0,21 21 15,-20 0-15,-1-22 0,0 22 0,0 0 16,-21-21-16,0 21 0,0-1 0,0 1 16,0 0-16,0 0 0,-21 21 31,0 0-31,0 0 0,-1 21 15,22 0-15,-21 0 0,21 1 16,-21-1-16,21 21 0,0-21 0,0 0 16,0 1-16,0-1 0,0 0 0,0 0 15,0 0-15,21 0 0,0 1 16,1-22-16,-22 21 0,21-21 0,0 0 16,0 0-16,0 0 0,0 0 0,22 0 15,-22 0-15,0-21 0,0-1 0,0 1 16,1 0-16,-1 0 0,0 0 0,0 0 15,0-1-15,0-20 0,-21 21 0,0 0 16,22 0-16,-22-1 0,21 1 16,-21 0-16,0 42 31,0 0-31,0 1 16,0-1-16,0 0 0,0 21 0,0-21 15,0 1-15,0 20 0,0-21 0,0 0 16,0 22-16,0-22 0,0 0 0,0 0 15,0 0-15,21 0 16,0-21 0,-21-21-1,21 0-15,-21 0 0,21 0 0,-21 0 16,0-1-16,0-20 0,22 21 0,-22-21 16,0 20-16,21-20 0,-21 21 0,0-21 15,0 20-15,0-20 0,21 21 16,-21 0-16,21 21 15,-21-21-15,21 21 16,-21 21-16,0 0 0,0 0 0,0 0 16,0 0-16,0 1 0,21-1 0,-21 21 15,0-21-15,0 0 0,0 22 0,0-22 16,22 0-16,-22 0 0,21 0 16,-21 1-16,21-1 0,-21 0 15,21-21-15,0 0 0,0 0 16,1 0-16,-1-21 0,0 21 15,0-21-15,0-1 0,0 1 0,1 0 16,-22 0-16,21 0 0,0-22 16,-21 22-16,0-21 0,21 21 0,0-22 15,-21 22-15,21 0 0,-21 0 16,22 0-16,-22 0 0,0-1 0,0 44 31,0-1-15,0 0-16,-22 0 0,22 0 0,0 0 15,0 22-15,0-22 0,0 0 0,0 0 16,0 0-16,0 22 0,0-22 16,0 0-16,22 0 0,-1 0 15,0 1-15,0-22 0,21 0 0,-20 0 16,-1 0-16,21 0 0,-21 0 16,22 0-16,-22 0 0,0-22 0,21 22 15,-21-21-15,1 0 0,-1 0 0,0-21 16,0 20-16,0 1 0,-21-21 15,0 21-15,21 0 0,-21-22 0,0 22 16,0 0-16,0 0 0,0 0 0,0-1 16,-21 22-1,0 22-15,21-1 16,-21 0-16,21 21 16,0-21-16,0 1 0,0-1 15,0 0-15,0 21 0,0-21 0,0 1 16,0-1-16,0 0 0,21 0 0,-21 0 15,21 0-15,0 1 0,1-22 0,-1 0 16,0 0-16,0 0 0,0 0 0,0 0 16,1 0-16,-1 0 0,21-22 0,-21 22 15,0-21-15,1 0 0,-1 0 0,0 0 16,-21 0-16,21-1 0,0-20 16,-21 21-16,0 0 0,21 0 0,-21-1 15,22 1-15,-22 0 0,0 42 31,0 0-15,0 22-16,-22-22 0,22 0 16,-21 0-16,21 0 0,0 1 0,0-1 15,0 0-15,0 0 0,0 0 16,0 0-16,0 1 0,0-44 31,21 1-15,1 21-16,-22-21 0,21 0 0,-21 0 15,21 0-15,-21-1 0,0 1 0,21-21 16,-21 21-16,21 0 0,-21-1 0,21 1 16,-21 0-1,0 0-15,0 42 16,0 0-16,0 0 16,0 1-16,0-1 0,0 21 15,0-21-15,0 0 0,0 1 0,0 20 16,0-21-16,22 0 0,-22 0 0,21 1 15,0-1-15,-21 0 0,21 0 16,0-21-16,0 0 0,1 21 0,-1-21 16,0 0-16,21 0 0,-21 0 0,1-21 15,20 0-15,-21 21 0,21-21 0,-20 0 16,-1-22-16,0 22 0,21-21 0,-21 21 16,1-22-16,-1 1 0,0 0 15,-21-22-15,21 22 0,0-22 0,0 1 16,1-1-16,-1 1 0,0-22 15,-21 22-15,0-1 0,0 22 0,0-1 16,0 1-16,0 21 0,0 0 0,0 0 16,-21 21-16,0 21 15,-1 0-15,1 0 0,21 21 0,-21 1 16,0-1-16,21 0 0,0 22 16,-21-22-16,21 22 0,-21-22 0,21 0 15,-22 22-15,22-22 0,0 1 16,0-1-16,0 0 0,0 1 0,0-1 15,0 0-15,0-21 0,22 22 0,-1-22 16,0 0-16,-21 0 0,21 0 0,21-21 16,-20 0-16,-1 0 0,0 0 15,21 0-15,1 0 0,-22-21 0,21 21 16,-21-21-16,22 0 0,-1-21 0,-21 20 16,0 1-16,22-21 0,-22 21 0,0-22 15,0 22-15,-21-21 0,0 21 0,21 0 16,-21-1-16,0 1 0,0 0 0,-21 21 15,0 0 1,0 0-16,-22 21 0,22 0 16,0 1-16,0-1 0,0 0 15,0 0-15,-1 0 0,1 0 0,0 1 16,21-1-16,-21 21 0,21-21 0,0 0 16,0 1-16,0-1 0,0 0 15,0 0-15,21-21 16,0 0-16,0 0 0,1 0 15,-1 0-15,0-21 0,0 21 16,0-21-16,-21 0 0,21-22 0,1 22 16,-1 0-16,0 0 0,-21 0 0,0-22 15,21 22-15,-21 0 0,21 21 0,-21-21 16,0 0-16,0 42 31,0 0-31,0 0 16,0 0-16,0 0 0,0 1 15,0-1-15,0 0 0,0 0 0,0 0 16,0 0-16,21-21 0,-21 22 0,22-1 16,-1 0-16,0-21 0,0 21 0,0-21 15,0 0-15,1 0 0,-1 0 0,0 0 16,0 0-16,0 0 0,0 0 0,1-21 16,-1 0-16,0 0 0,0-1 15,0 1-15,0 0 0,1-21 0,-22-1 16,21 22-16,0-42 0,-21 20 0,21 1 15,0-21-15,-21-1 0,0 1 16,21 20-16,1-20 0,-22-1 0,0 22 16,0 21-16,21-22 0,-21 22 0,0 0 15,-21 42 17,21 22-32,-22-22 0,22 21 0,-21 0 15,0 1-15,21-1 0,0 0 0,-21 1 16,0-1-16,21 0 0,0 1 0,0-1 15,0-21-15,-21 22 0,21-22 0,0 21 16,0-21-16,0 0 0,0 1 0,0-1 16,21 0-16,0 0 15,0-21 1,0 0-16,0 0 0,1 0 16,-1-21-16,0 0 0,0 0 0,0 21 15,0-22-15,1 1 0,-22 0 0,21 0 16,0 0-16,-21 0 0,21-1 0,-21 1 15,0 0-15,21 21 16,-21 21 0,0 0-16,0 1 15,0 20-15,0-21 0,0 0 0,0 0 16,0 1-16,0-1 0,0 0 0,0 0 16,21 0-16,-21 0 0,22 1 0,-22-1 15,21-21-15,0 21 0,0-21 16,0 0-16,0 0 0,1 0 15,-1 0-15,0 0 0,0 0 0,0-21 16,22 0-16,-22-1 0,0 1 0,0 0 16,0 0-16,0 0 0,1 0 15,-1-1-15,-21 1 0,21-21 0,-21 21 16,21 21-16,-21-21 0,0-1 0,0 44 31,0-1-15,-21 0-16,0 0 0,21 0 15,0 0-15,0 1 0,0-1 0,0 0 0,0 0 16,0 0-16,0 0 0,0 1 16,0-1-16,21 0 0,0 0 15,0-21-15,0 0 16,1 0-16,-1 0 0,0 0 16,0 0-16,-21-21 0,21 0 15,-21 0-15,0-1 0,21 1 16,-21 0-16,0 0 0,0-21 0,0 20 15,0 1-15,0 0 0,0 0 0,-21 0 16,0 0-16,0-1 16,0 22-16,0 0 15,-1 0-15,22-21 0,22 21 47,-1 0-47,0 0 16,0-21-16,0 21 0,0 0 15,22-21-15,-22 21 0,0 0 0,0 0 16,0-21-16,1 21 0,-1 0 0,0 0 16,0 0-16,0 0 0,0 21 15,-21 0-15,22 0 16,-22 0-16,0 1 0,21-1 16,-21 0-16,0 0 0,0 0 0,0 0 15,0 1-15,0-1 0,0 0 16,0 0-16,0 0 0,0 0 0,0 1 15,0-1-15,0 0 0,0 0 16,-21-21 0,-1 0-1,22-21 1,0 0-16,0 0 0,0-1 0,0 1 16,0 0-16,0 0 0,22 0 0,-1 0 15,0-22-15,0 22 0,0-21 16,0-1-16,1 1 0,20 21 15,-21-21-15,21-1 0,-20 22 0,20 0 16,-21 0-16,21 0 0,-20 21 0,-1 0 16,0 0-16,0 21 0,0 0 0,-21 0 15,0 0-15,0 22 0,0-22 16,0 21-16,0-21 0,0 22 0,0-22 16,0 0-16,-21 21 0,21-21 0,0 1 15,0-1-15,-21 0 0,21 0 0,-21 0 16,21 0-16,-21-21 0,21 22 0,0-1 15,0-42 17,0-1-17,-22 1-15,22 0 0,0 0 16,-21-21-16</inkml:trace>
  <inkml:trace contextRef="#ctx0" brushRef="#br0" timeOffset="75415.97">21336 3937 0,'0'0'15,"-21"0"-15,0 0 0,-1-21 0,1 21 16,21-21-16,-21 21 78,0 21-62,0-21-16</inkml:trace>
  <inkml:trace contextRef="#ctx0" brushRef="#br0" timeOffset="75647.84">20108 4191 0,'0'0'0,"-42"0"0,42 21 16,21-21 0,0 0-1,0 0-15,22-21 0,-22 21 0,21 0 16,-21-21-16,22 21 0,-22 0 0,0 0 16,21-21-16,-20 21 0,-1 0 0,0 0 15,-21-21 1,-21 21-1,0 0-15,-22 0 0,22-22 0,-21 22 16</inkml:trace>
  <inkml:trace contextRef="#ctx0" brushRef="#br0" timeOffset="75864.72">18881 4297 0,'0'0'15,"0"21"-15,0 0 0,21-21 16,0 0 0,0 0-16,0 0 0,0 0 0,22 0 15,-22 0-15,21-21 0,-21 21 16,1 0-16,-1 0 0,0-21 0,0 0 16,0 21-16,-21-21 15,21 21-15,1-22 0,-1 22 0,0-21 16</inkml:trace>
  <inkml:trace contextRef="#ctx0" brushRef="#br0" timeOffset="78521.28">24003 4530 0,'-21'21'15,"21"0"1,21-42 46,-21 0-62,21 0 16,-21-1-16,0 1 0,0 0 16,0-21-16,0 21 0,0-1 15,0 1-15,0-21 0,-21 21 16,0 0-16,0-22 0,21 22 16,-22 0-16,1 0 0,0 0 0,0 21 0,0 0 15,-22 0-15,22 0 0,0 0 0,0 0 16,-21 21-16,20 0 0,-20 21 0,21-21 15,0 22-15,-22-1 16,22-21-16,0 22 0,0-1 0,0 0 16,0 1-16,21-1 0,0-21 0,0 21 15,0 1-15,0-22 0,0 0 0,0 21 16,0-20-16,0-1 0,0 0 16,21-21-16,0 0 0,0 0 0,0 0 15,22 0-15,-22 0 16,0-21-16,0 21 0,0-21 0,0-1 15,1 1-15,-1 0 0,0 0 0,0-21 16,0 20-16,0-20 0,1 21 0,-1-21 16,0 20-16,-21-20 0,0 0 15,21 21-15,-21-22 0,21 22 16,-21 0-16,0 0 0,0 0 0,0-1 16,0 44-1,0-1-15,0 0 16,0 0-16,0 0 0,-21 0 0,21 22 15,0-22-15,0 21 0,0-21 16,0 22-16,21-22 0,0 0 0,-21 21 16,22-20-16,-1-1 0,0 0 0,0 0 15,0-21-15,0 21 0,1-21 0,20 21 16,-21-21-16,0 0 0,22 0 0,-22 0 16,21-21-16,-21 0 0,22 21 15,-1-21-15,0 0 0,22 0 16,-22-22-16,0 22 0,1-21 0,-22 21 15,21-22-15,-21 1 0,22-22 0,-22 22 16,0-21-16,0 20 0,-21-20 0,0-1 16,21 22-16,-21 0 0,22-1 0,-22 1 15,0 0-15,0 20 0,0 1 16,0 0-16,-22 21 16,1 21-16,0 0 15,21 1-15,-21 20 0,0 0 0,21 1 16,0-1-16,-21 0 0,-1 22 0,22-22 15,-21 22-15,21-22 0,0 0 16,0 1-16,0-1 0,0 0 0,0 1 16,0-1-16,0-21 0,21 0 0,-21 0 15,22 1-15,-1-1 0,21 0 0,-21-21 16,0 0-16,22 0 0,-22 0 0,21 0 16,-21 0-16,22 0 0,-22 0 15,21-21-15,-21 0 0,22-1 0,-22 1 16,0 0-16,21-21 0,-20 21 0,-22-22 15,21 22-15,0-21 0,-21-1 0,0 22 16,0-21-16,0 21 0,0 0 0,0-1 16,0 1-16,0 42 31,0 1-31,0-1 0,0 21 16,0-21-16,-21 0 0,21 22 0,0-22 15,0 21-15,0-21 0,0 22 0,0-22 16,21 0-16,0 0 0,0 0 0,0 1 15,1-1-15,-1 0 0,0-21 16,0 21-16,0-21 0,22 0 0,-22 0 16,0 0-16,21 0 0,-21 0 0,1 0 15,-1 0-15,0-21 0,0 0 0,0 0 16,-21-1-16,0 1 0,0 0 0,0 0 16,0-21-16,0 20 0,-21-20 15,0 21-15,21 0 0,-42-22 0,20 22 16,1 0-16,0 0 0,0 21 15,0-21-15,0 21 0,-1 0 0,1 0 16,0 0-16,0 0 0,42 0 47,0 0-47,0 0 0,22 0 16,-22 0-16,0 0 0,21 0 0,-20-21 15,20 21-15,-21-22 0,21 22 16,-20 0-16,-1 0 0,21 0 0,-21 0 0,0 0 15,1 0-15,-1 0 0,0 22 16,0-1-16,0-21 0,-21 21 16,21 0-16,-21 0 0,22 0 0,-22 1 15,0-1-15,0 0 0,21 21 0,-21-21 16,0 1-16,0-1 0,0 0 0,0 0 16,0 0-16,0 0 0,0 1 15,0-44 32,0 1-47,0 0 16,21-21-16,-21 21 0,21-1 15,0-20-15,0 21 0,-21-21 16,22-1-16,-1 22 0,0-21 16,0 21-16,0-22 0,-21 22 0,21 0 15,1 21-15,-1-21 0,0 21 16,0 21-16,-21 0 15,0 0-15,0 0 0,0 1 0,21 20 16,-21-21-16,0 0 0,0 22 16,0-22-16,21 0 0,-21 0 0,0 21 15,22-20-15,-1-1 0,0 0 0,0 0 16,0 0-16,0 0 0,22-21 16,-22 22-16,21-22 0,1 0 0,-22 0 15,21 21-15,0-21 0,1 0 0,-1 0 16,0 0-16,1-21 0,-22 21 15,21-22-15,1 1 0,-22 0 0,0 0 16,0 0-16,0 0 0,0-22 0,1 22 16,-22-21-16,0 21 0,21-1 0,-21-20 15,0 21-15,0 0 0,0 0 0,-21-1 16,-1 22 0,1 0-16,0 0 0,0 22 0,-21-22 15,20 21-15,1 0 0,0 0 0,0 0 16,0 0-16,0 1 0,-1-1 0,22 0 15,-21 0-15,21 0 0,0 0 16,0 1-16,0-1 0,0 0 16,0 0-16,21-21 15,1 21-15,-1-21 0,0 0 0,0 0 16,21 0-16,-20 0 16,-1-21-16,0 0 0,0 21 0,0-21 15,0 0-15,1-1 0,-22 1 0,21 21 16,-21-21-16,21 0 0,-21 0 15,0 0-15,0-1 0,0 1 0,21 21 16,-21-21-16,0 42 31,0 0-31,-21 1 16,21-1-16,0 21 0,0-21 16,-21 22-16,21-1 0,-21 0 0,21 1 15,-22 20-15,22-21 0,0 22 0,0-1 16,0 22-16,0-21 0,0-1 0,0 1 15,0 20-15,0-20 0,0-1 0,0 22 16,-21-22-16,21 22 0,-21-21 0,21-1 16,0 22-16,0-22 0,-21-20 0,0 20 15,21 1-15,-21-22 0,21 21 16,-22-20-16,1-1 0,21 0 0,-21-20 16,0 20-16,0-21 0,0 21 0,-1-20 15,1-1-15,0-21 0,0 21 16,0-21-16,0 0 0,-1 0 0,1 0 15,0-21-15,0 21 0,0-21 0,0-1 16,-1-20-16,1 0 0,21-1 0,-21 1 16,0 0-16,0-22 0,0 1 0,21-22 15,0 22-15,0-22 0,0 0 0,0 1 16,21-1-16,0 0 0,0-21 0,0 22 16,0-1-16,1 0 0,20 1 0,-21-1 15,0 22-15,0-1 0,22 1 16,-22-1-16,21 22 0,-21-1 15,22 1-15,-1 0 0,22-1 0,-22 22 16</inkml:trace>
  <inkml:trace contextRef="#ctx0" brushRef="#br0" timeOffset="80383.6">28173 4043 0,'0'0'0,"21"-21"0,21-64 15,-42 64 1,0 0-16,0 42 31,0 21-31,-21-21 16,21 22-16,-21-1 0,21 0 0,-21 1 15,21-1-15,-21 0 0,21 1 0,0-1 16,0 0-16,0 1 0,0-1 16,-22-21-16,22 22 0,0-22 0,0 0 15,0 0-15,0 0 0,0 0 16,22-21-16,-1-21 16,0 0-1,-21 0-15,0 0 16,21 0-16,0-22 0,0 22 0,-21-21 15,22 21-15,-1-22 0,-21 1 0,0 21 0,21 0 16,0-1-16,-21 1 0,0 0 16,21 21-16,0 0 15,-21 21 1,0 0-16,22 1 0,-22-1 16,0 21-16,21-21 0,-21 0 0,0 1 15,0-1-15,21 0 0,0 0 0,-21 0 16,21 0-16,0 1 0,-21-1 15,22-21-15,-1 21 0,21 0 0,-21-21 16,0 0-16,1 0 0,20 0 0,-21 0 16,0 0-16,0 0 0,1-21 0,-1 21 15,0-21-15,21 0 0,-21-1 0,1 1 16,-1-21-16,0 21 0,0-22 16,0 22-16,0-21 0,1 0 15,-1 20-15,-21-20 0,0 21 0,0 0 16,0 0-16,0-1 0,21 22 0,-21-21 15,0 42 1,0 1 0,0-1-16,-21 0 0,21 21 0,0-21 15,0 1-15,0 20 0,0-21 0,0 21 16,0-20-16,0-1 0,0 0 16,0 21-16,0-21 0,0 1 0,0-1 15,21-21-15,0 21 0,0 0 16,0-21-16,1 0 0,-1 0 0,0 0 15,0 0-15,0 0 0,0 0 0,1 0 16,-1-21-16,0 21 0,21-21 0,-21 0 16,1-1-16,-1 1 0,0 0 15,0 0-15,-21-21 0,21 20 0,0 1 16,-21-21-16,0 21 0,0 0 0,22-1 16,-22 1-16,0 0 0,0 42 31,-22-21-16,22 21-15,0 1 0,-21-1 0,0 0 16,21 0-16,-21 0 0,21 22 0,0-22 16,0 0-16,0 0 0,0 0 0,0 0 15,0 1-15,21-1 0,0-21 0,0 21 16,-21 0-16,22-21 0,-1 0 16,21 21-16,-21-21 0,0 0 0,1 0 15,20 0-15,-21 0 0,21 0 0,-20-21 16,20 0-16,-21 21 0,21-21 0,-20 0 15,20-1-15,0-20 0,-21 21 16,22-21-16,-22-1 0,0 22 0,21-21 16,-20-22-16,-1 22 0,0-22 15,0 22-15,-21-21 0,0 20 0,21 1 16,-21 0-16,0-1 0,0 22 16,0-21-16,0 21 0,0-1 15,-21 22 1,0 22-16,0-1 0,21 0 0,-21 0 15,-1 0-15,1 22 0,21-1 16,0 0-16,-21 1 0,21-1 0,0 21 16,0-20-16,0-1 0,0 0 0,0 1 15,21-1-15,-21 0 0,21 1 0,22-22 16,-22 21-16,0-21 0,21 1 16,-20-22-16,20 21 0,-21-21 15,21 0-15,1 0 0,-22 0 0,21 0 16,-21 0-16,22-21 0,-1-1 0,-21 1 15,0 0-15,22 0 0,-22-21 16,0 20-16,0-20 0,0-21 0,1 20 16,-1-20-16,0 20 0,0-20 0,0 21 15,-21-1-15,0 1 0,21 0 0,-21-1 16,0 22-16,0 0 0,-21 21 31,0 0-31,0 21 0,21 21 0,-21-20 16,0 20-16,-1-21 15,1 21-15,21 1 0,-21-1 0,21 0 16,-21 22-16,21-22 0,-21 1 0,21-1 16,0 0-16,0 1 0,0-22 0,0 21 15,0-21-15,0 0 0,0 1 16,0-1-16,0 0 0,21-21 16,0 0-1,0-21-15,0 0 16,1-1-16,-1 1 0,-21 0 15,21 0-15,0 0 0,0 0 0,0-1 16,-21 1-16,22-21 0,-1 21 0,0 0 16,-21-1-16,21 22 15,-21 22 1,0-1 0,0 0-16,0 0 0,21 0 0,-21 0 15,0 1-15,0-1 0,21 21 0,1-21 16,-22 0-16,21 1 0,0-1 15,21-21-15,-21 21 0,1 0 0,20-21 16,-21 0-16,21 0 0,-20 0 0,20 0 16,-21 0-16,0 0 0,22 0 0,-22 0 15,0 0-15,0-21 0,0 0 16,-21 0-16,21-1 0,-21 1 0,22 0 16,-22-21-16,0 21 0,0-1 15,0 1-15,21-21 0,-21 21 0,21 0 16,-21-1-16,0 1 15</inkml:trace>
  <inkml:trace contextRef="#ctx0" brushRef="#br0" timeOffset="80659.55">30395 4212 0,'0'0'0,"0"-21"16,0 0 0,21 0-16,1 0 0,20 21 15,-21-22-15,0 1 0,22 21 16,-22-21-16,21 0 0,-21 21 0,22-21 16,-22 21-16,0 0 0,21 0 0,-42-21 15,21 21-15,1 0 0,-22-22 16,-22 22 15,1 0-31,0 0 0,-21 0 0</inkml:trace>
  <inkml:trace contextRef="#ctx0" brushRef="#br0" timeOffset="80892.42">29295 4001 0,'0'0'16,"-22"-22"-16,1 22 0,0-21 0,0 21 0,0 0 15,0-21-15,-1 21 0,1 0 0,21-21 16,0 42 46</inkml:trace>
  <inkml:trace contextRef="#ctx0" brushRef="#br0" timeOffset="87700.02">1905 7112 0,'21'0'47,"-21"-21"187,21 0-202,-21 0-17,21-1 1,1 1 0,-22 0-1,0 0-15,0 0 16,0 0-1,0-1-15,0 1 16,0 0-16,0 0 16,0 0-1,0 0 1,0-1 156,-22 22-172,1 0 31,21-21-31,-21 21 16,21-21-16,-21 21 0,0 0 15,0 0 1,-1 21-16,1 0 0,0 1 16,0-1-16,21 0 0,0 0 15,-21 21-15,0-20 0,21 20 16,-22-21-16,22 21 0,-21 22 15,21-22-15,0 1 0,0 20 0,0-21 16,0 22-16,-21-22 0,21 22 16,0-22-16,0 0 0,0 1 0,0-22 15,21 21-15,-21-21 0,21 1 0,1-1 16,-1 0-16,0 0 16,0-21-16,21 0 0,-20 0 0,-1 0 15,0 0-15,21 0 0,-21-21 16,1 21-16,20-21 0,-21 0 15,21-1-15,1 1 0,-1 0 0,0-21 16,1 21-16,-1-22 0,-21 1 0,22 0 16,-1-1-16,0-20 0,1 20 15,-22-20-15,0 21 0,21-1 0,-42 1 16,21-22-16,-21 22 0,0 0 0,0-1 16,0 1-16,0 0 0,-21-1 15,21 22-15,-21-21 0,0 21 0,-21-22 16,20 22-16,-20 0 0,0 21 15,-1 0-15,1 0 0,0 0 0,-1 0 16,1 0-16,0 21 0,-1 0 0,1 1 16,0 20-16,21-21 0,-22 21 15,22 1-15,0-1 0,0 0 16,0 1-16,21 20 0,0-20 16,0 20-16,0-21 0,0 22 0,0-22 15,0 1-15,0-1 0,0 0 0,21 1 16,0-22-16,0 21 0,0-21 15,0 0-15,1-21 0,-1 22 0,0-22 16,0 0-16,0 0 0,22 0 0,-22 0 16,21-22-16,-21 22 0,22-21 15,-1 0-15,0 0 0,-21-21 0,22 20 16,-1-20-16,0 21 0,1-21 0,-1-1 16,0 22-16,-20-21 0,20 21 15,0-22-15,-21 22 0,1 0 16,-1 0-16,0 21 0,0-21 0,0 21 15,0 0 1,1 21-16,-22 0 16,0 0-16,0 0 0,0 0 0,0 22 15,0-22-15,0 0 0,0 21 16,0-20-16,0-1 0,0 0 0,0 21 16,0-21-16,0 1 0,21-1 0,-21 0 15,21 0-15,0-21 31,0 0-31,0 0 0,1 0 16,-1 0-16,-21-21 0,21 0 0,0 0 16,0-1-16,0 1 0,1 0 15,-1 0-15,0-21 0,0 20 0,0-20 16,0 0-16,22 21 0,-22-22 0,0 22 16,0 0-16,0 0 0,1 0 15,-1-1-15,-21 1 0,0 0 0,21 21 16,0 0-16,-21 21 31,0 0-15,0 1-16,-21-1 0,21 0 0,-21 0 15,21 0-15,0 0 0,0 1 16,0-1-16,0 21 0,0-21 16,0 0-16,0 1 0,0-1 0,0 0 15,0 0-15,0 0 0,0 0 16,21 1-16,0-22 0,0 0 0,-21 21 15,21-21-15,1 0 0,-1 0 16,0 0-16,0 0 0,0 0 16,0 0-16,1 0 0,-1 0 0,0-21 15,0-1-15,0 22 0,0-21 16,1 0-16,-1 0 0,0 0 16,0 21-16,0-21 0,0-1 0,1-20 15,-22 21-15,21 0 0,-21 0 0,21-1 16,-21 1-16,0 0 0,0 0 15,0 0-15,0 0 0,0-1 16,0 1 0,-21 21 15,0 0-31,-1 21 0,1 1 16,21-1-16,0 0 15,-21 0-15,21 0 0,0 0 0,0 1 16,0-1-16,-21 0 15,21 0-15,0 0 0,0 0 0,0 1 16,0-1-16,0 0 0,0 0 16,21 0-16,0-21 15,-21 21-15,21-21 0,1 0 16,-1 0-16,0 0 0,0 0 16,0 0-16,0-21 15,1 21-15,-1-21 0,-21 0 16,21 21-16,0-21 0,0 0 0,-21-1 15,21 1-15,1-21 0,-1 21 0,-21 0 16,0-1-16,21 1 0,0 0 0,-21 0 16,0 0-16,0 0 0,0-1 15,0 1-15,-21 21 32,0 0-32,21 21 15,-21-21-15,21 22 0,0-1 16,0 0-16,0 0 15,21-21-15,0 0 16,0 21-16,0-21 0,0 0 16,1 0-16,-1 21 15,0-21-15,0 22 16,-21-1-16,0 0 0,0 0 16,0 0-16,0 0 15,0 1-15,0-1 16,-21 0-16,21 0 15,0 0-15,0 0 0,0 1 16,21-1 0,0-21-16,0 0 15,1 0-15,-1 0 16,0-21-16,0 21 0,0-22 0,0 22 16,22-21-16,-22 0 0,0 0 0,0 0 15,0 0-15,1-1 0,-1 1 0,0 0 16,0 0-16,0-21 15,0 20-15,-21 1 0,22 0 0,-22 0 16,21 21-16,-21-21 0,0 0 0,0-1 16,-21 22-1,-1 0-15,1 0 16,0 0-16,0 0 16,42 0 15,0 22-16,0-22-15,1 0 0,-1 21 16,0-21-16,0 21 0,0 0 16,0 0-16,-21 0 15,0 1-15,0-1 16,0 0-16,0 0 16,0 0-16,0 0 0,0 1 15,0-1-15,0 0 16,22 0-16,-1-21 15,0 0-15,-21 21 16,21-21-16,0 0 0,0 0 0,1 0 16,-1-21-16,0 21 0,-21-21 15,21 21-15,0-21 0,0 0 0,1-1 16,-1 1-16,-21 0 0,21 0 0,0 0 16,0 0-16,0-1 0,-21 1 15,22 0-15,-1 0 0,0 0 16,-21 0-16,0-1 0,21 22 15,0 0-15,-21 22 32,0-1-17,0 0-15,0 0 0,-21 0 0,21 0 16,0 1-16,0-1 0,0 0 0,0 0 16,0 0-16,0 0 0,0 1 0,21-1 15,0 0-15,1-21 0,-1 21 16,0-21-16,0 0 0,0 0 0,22 0 15,-22 0-15,21 0 0,0 0 16,-20 0-16,20 0 0,-21-21 0,21 21 16,1-21-16,-22 0 0,0-1 0,21 1 15,-20 0-15,-1 0 0,0 0 0,0 0 16,-21-1-16,21 1 0,-21 0 16,21-21-16,-21 21 0,0-1 0,0 1 15,0 0-15,0 0 0,-21 0 16,0 21-16,0 0 0,0 0 0,0 0 15,-1 0-15,-20 0 0,21 21 0,-21-21 16,20 21-16,-20 0 0,21 0 16,-21 1-16,20 20 0,22-21 0,-21 0 15,21 0-15,0 1 0,0 20 16,0-21-16,0 0 0,0 0 16,21 1-16,1-22 0,-1 0 15,0 0-15,0 0 0,21 0 16,-20 0-16,-1 0 0,0-22 0,0 1 15,21 21-15,-20-21 0,-1-21 0,0 21 16,0-1-16,21 1 0,-20-21 0,-22 21 16,21-22-16,0 1 0,0 0 15,0-1-15,-21 1 0,21 0 0,1-22 16,-22 22-16,0-22 0,21 22 0,-21 0 16,21-1-16,-21 1 0,0 0 15,0 21-15,0-1 0,-21 44 31,0-1-31,21 0 0,0 21 0,-22 1 16,1-1-16,21 0 0,-21 1 0,21-1 16,-21 0-16,21 1 0,0-1 0,0 0 15,0 1-15,0-1 0,0 0 0,0-21 16,0 22-16,0-1 0,21-21 16,0 0-16,0 22 0,1-22 0,-1-21 15,0 21-15,0 0 0,0-21 0,22 0 16,-22 0-16,0 0 0,21 0 0,-21 0 15,22-21-15,-22 0 0,21 0 16,1 0-16,-22-1 0,21 1 16,-21 0-16,0 0 0,22 0 0,-22 0 15,0-1-15,0 1 0,0 0 0,-21-21 16,0 21-16,0-1 0,0 1 16,-21 21-1,0 0 1,0 0-16,0 21 0,0 1 0,21-1 15,-22 0-15,22 0 0,-21 0 0,21 0 16,0 1-16,0-1 0,0 0 0,0 0 16,0 0-16,0 0 0,21 1 0,1-1 15,-22 0-15,21-21 0,0 0 16,21 21-16,-21-21 0,1 0 16,20 0-16,0 0 0,1 0 0,-1 0 15,-21-21-15,21 21 0,1-21 0,-22 0 16,0-1-16,21 1 0,-20 0 0,-1 0 15,0 0-15,0 0 0,0-1 0,0 1 16,1 0-16,-1-21 0,-21 21 0,0-1 16,21 22-16,-21-21 0,0 42 31,0 1-15,0-1-16,-21 0 0,21 0 0,0 0 15,0 0-15,-21 1 0,21-1 16,-22 21-16,22-21 0,-21 0 15,21 1-15,0-1 0,0 0 0,-21-21 16,21 21-16,0 0 0,-21-21 16,21-21 15,0 0-31,0 0 0,0 0 16,21-1-16,0 1 0,0 0 15,1-21-15,-1 21 0,0-22 16,21 22-16,-21-21 0,22 21 0,-1-22 0,0 22 15,1 0-15,-1 0 0,-21 0 16,22-1-16,-22 22 0,0 0 0,0 0 16,0 22-16,0-1 0,1-21 0,-22 42 15,0-21-15,0 0 0,0 1 16,0-1-16,0 21 0,0-21 0,0 0 16,-22 22-16,1-22 0,21 0 0,0 0 15,0 22-15,-21-22 0,0 0 16,21 0-16,-21-21 0,21 21 15,-21-21 17,-1 0-32,22-21 0,-21 21 0,0-21 15,21 0-15,-42 21 0,21-21 0,-1-22 16,-20 22-16</inkml:trace>
  <inkml:trace contextRef="#ctx0" brushRef="#br0" timeOffset="87859.93">6286 6689 0,'0'0'16,"-42"21"-16,0-21 0,-1 0 0,1 0 0,0 0 15,21 0-15,-1 0 0,1 0 0,0 0 16,21-21 0,0 0-1,0-1-15</inkml:trace>
  <inkml:trace contextRef="#ctx0" brushRef="#br0" timeOffset="88331.38">9483 6646 0,'0'0'0,"21"-21"0,0 21 15,-21 21 1,0 1-16,0-1 0,0 0 16,-21 21-16,21-21 0,0 1 0,-21 20 15,-1-21-15,22 0 0,-21 0 16,21 1-16,0-1 0,0 0 0,0 0 15,0 0-15,0-42 47,0 0-47,0 0 16,0 0-16,0-1 0,0 1 0</inkml:trace>
  <inkml:trace contextRef="#ctx0" brushRef="#br0" timeOffset="88488.29">9377 6477 0,'0'0'0,"0"-21"0,0 0 16,0 0-16,0 42 31,0 0-15,0 0-16,21 0 16,0-21-16,0 21 15,0-21-15,22 22 0,-22-22 0</inkml:trace>
  <inkml:trace contextRef="#ctx0" brushRef="#br0" timeOffset="92615.94">10033 6646 0,'21'0'0,"-21"22"0,0-1 31,0 0-31,0 0 0,21 0 15,-21 0-15,0 1 0,21-1 16,-21 0-16,0 0 16,0 0-16,22 0 0,-22 1 15,21-1-15,-21 0 16,0 0-16,0-42 47,0 0-47,0 0 0,0-1 15,0 1-15,0 0 0,0-21 16,0 21-16,21-1 0,0-20 0,-21 21 16,21-21-16,0 20 0,1 1 0,-1 0 15,0 0-15,0 0 0,0 21 0,0 0 16,22 0-16,-22 0 0,0 0 0,0 21 16,0 0-16,1 0 15,-1 22-15,-21-22 0,21 0 16,-21 0-16,0 0 0,0 22 0,0-22 15,0 0-15,0 0 0,0 0 0,0 0 16,0 1-16,0-1 0,0 0 16,21-42 15,-21 0-31,21-1 0,0 22 16,-21-21-16,22 0 0,-1-21 15,0 21-15,0-1 0,-21-20 0,21 21 16,0-21-16,22 20 0,-22 1 15,0-21-15,0 21 0,0 21 0,1-21 0,-1 21 16,0 0 0,-21 21-16,0 0 0,0 0 0,0 0 15,0 0-15,0 22 0,0-22 16,0 21-16,0-21 0,0 22 0,0-22 16,0 21-16,0-21 0,0 1 0,0-1 15,21 0-15,0 0 0,0 0 0,1 0 16,-1-21-16,0 0 0,21 0 0,-21 0 15,22 0-15,-22 0 0,21 0 0,-21 0 16,22 0-16,-1-21 0,-21 0 0,22 0 16,-22 21-16,21-21 0,-21-22 15,22 22-15,-22 0 0,0-21 16,0 21-16,0-22 0,0 1 0,1 21 16,-22-22-16,21 1 0,-21 21 0,21 0 15,-21 0-15,0-1 0,0 44 31,0-1-31,0 0 0,0 21 0,0-21 16,0 22-16,-21-1 0,21 0 16,-21 1-16,21-1 0,0 0 0,-22 22 15,22-1-15,-21 1 0,0 21 0,0-22 16,21 22-16,-21-1 0,0 1 0,-1 0 16,1-1-16,0 1 0,0 0 15,0-1-15,21 1 0,-21 21 0,21-43 16,-22 22-16,22 0 0,-21-22 0,21-20 15,0 20-15,0-21 0,0 1 0,0-22 16,0 21-16,0-21 0,0-42 31,0 0-31,21 0 0,1 0 0,-22-22 16,21 1-16,0 0 0,-21-22 0,0 1 16,21-22-16,0 22 0,0-22 0,-21-21 15,22 21-15,-22-20 0,21-1 0,-21-21 16,0 21-16,21 0 0,0 0 15,-21 0-15,21 1 0,0 20 0,1 0 16,-1 1-16,0 20 0,0 1 16,0-1-16,0 22 0,1-1 0,20 22 15,-21 0-15,0 21 0,0 0 0,22 0 16,-22 0-16,21 42 0,-21-20 0,1-1 16,20 21-16,-21 0 0,0 1 0,0-1 15,1 0-15,-22-20 0,0 20 0,0 0 16,0-21-16,0 22 0,0-22 15,0 0-15,0 0 0,-22 0 0,1-21 16,0 22-16,0-22 0,0 0 0,-22 0 16,22 0-16,0 0 0,0 0 15,-21-22-15,20 22 0,1-21 0,-21 0 16,21 0-16,0 0 0,-1 0 0,1-1 16,0 1-16,21 0 0,-21 21 15,21-21-15,-21 21 16,21 21-1,0 0-15,21 0 16,0 1-16,0-1 0,22-21 0,-22 21 16,0 0-16,21-21 0,1 21 0,-1-21 15,0 0-15,22 0 0,-22 0 0,0 0 16,22 0-16,-22 0 0,1 0 0,-1 0 16,21 0-16,-20-21 0,-22 0 15,21 0-15,1 0 0,-1-1 0,-21 1 16,21-21-16,-20 0 0,-1-1 15,0 1-15,0-22 0,0 1 0,0 21 16,1-22-16,-22 1 0,0 20 0,0 1 16,0 0-16,0-1 0,0 22 0,0 0 15,0 0-15,0 0 0,0-1 0,-22 22 16,1 0-16,0 22 16,0-22-16,0 21 0,21 21 15,-21-21-15,-1 22 0,22-1 0,0 0 16,-21 1-16,21-1 0,0 0 0,-21 1 15,21 20-15,0-21 0,0 1 16,0-1-16,0 0 0,21-20 0,0 20 16,-21 0-16,22-21 0,20 1 0,-21-1 15,0 0-15,22 0 0,-1-21 0,0 0 16,1 0-16,-1 0 0,0 0 0,1 0 16,-1 0-16,-21-21 0,21 0 15,1 0-15,-1-1 0,-21 1 0,0 0 16,1-21-16,-1 21 0,-21-22 0,0 22 15,0-21-15,0-1 0,0 22 0,0 0 16,0 0-16,0 0 0,-21 21 16,-1 0-16,1 0 0,0 0 15,0 21-15,21 0 0,0 0 16,-21 0-16,21 1 0,0 20 16,0-21-16,0 0 0,0 0 0,0 22 15,21-22-15,0 0 0,-21 0 0,21 0 16,0 1-16,22-22 0,-22 21 0,0 0 15,0-21-15,0 0 0,22 0 0,-22 0 16,21 0-16,-21 0 0,1-21 0,20 0 16,-21-1-16,0 1 0,0 0 0,1 0 15,-1 0-15,0-22 0,0 22 0,-21-21 16,0 21-16,21-22 0,-21 22 16,21 0-16,-21 0 0,0 0 0,-21 42 46,21 0-46,0 0 0,-21 0 0,21 22 16,0-22-16,0 0 0,0 21 0,0-20 16,0-1-16,0 21 0,0-21 0,0 0 15,0 1-15,0-1 0,0 0 0,0 0 16,21-21 15,-21-21-31,21 0 0,-21 0 16,22-1-16,-22 1 0,21-21 15,0 21-15,-21 0 0,0-22 0,21 1 16,-21 21-16,21-22 0,0 1 0,-21 21 16,22 0-16,-22 0 0,0-1 0,21 1 15,0 21 1,-21 21-16,21-21 0,-21 22 0,0-1 16,0 0-16,21 21 0,-21-21 0,21 1 15,-21 20-15,0-21 0,22 0 16,-1 22-16,0-22 0,-21 0 0,21 0 15,0 0-15,0 0 0,1-21 0,-22 22 16,21-22-16,0 0 0,0 0 0,0 0 16,0 0-16,1 0 0,-1 0 0,0 0 15,0 0-15,0-22 0,0 1 0,1 0 16,-1 0-16,0 0 0,0-22 16,-21 22-16,21-21 0,0 0 0,-21 20 15,22-20-15,-1 0 0,-21-1 0,0 22 16,0-21-16,21 21 0,-21 0 15,0 42 1,-21 0 0,0 0-16,21 21 0,0-20 0,-22 20 15,22-21-15,-21 21 0,21-20 0,0 20 16,0-21-16,0 0 0,0 22 0,0-22 16,21 0-16,1 0 0,-1 0 0,0 0 15,0 1-15,0-22 0,0 21 16,1-21-16,-1 0 0,0 0 15,21 0-15,-21 0 0,1 0 0,20 0 16,-21 0-16,21-21 0,-20-1 0,20 1 16,-21 0-16,0 0 0,22 0 0,-22 0 15,0-22-15,0 22 0,-21-21 0,0-1 16,0 22-16,0-21 0,0 21 0,0-22 16,0 22-16,0 0 0,-21 0 0,0 0 15,0 21-15,-1 0 0,1 0 16,0 21-16,21 0 15,-21 0-15,21 0 0,0 1 0,0-1 16,0 21-16,0-21 0,0 0 16,0 22-16,0-22 0,21 0 0,0 0 15,-21 0-15,21 1 0,1-1 0,-1 0 16,0 0-16,21-21 0,-21 21 0,1-21 16,-1 0-16,21 0 0,-21 0 0,22 0 15,-22 0-15,0 0 0,21-21 0,-21 21 16,22-21-16,-22 0 0,0 0 0,21-1 15,-20 1-15,-1-21 0,0 21 0,0 0 16,0-1-16,-21 1 0,0 0 16,0 0-16,0 0 15,-21 42 1,0 0 0,21 0-16,-21 0 0,21 1 0,0-1 15,-21 0-15,21 0 0,0 0 0,0 0 16,-22 1-16,22-1 0,0 0 15,0 0-15,22-21 32,-1 0-17,-21-21-15,21 0 0,0 0 16,-21-1-16,21 1 0,0 0 0,-21 0 16,22 0-16,-1 0 0,-21-1 15,0 1-15,0 0 0,21 0 0,0 21 16,-21 21-1,0 0-15,0 0 16,0 1-16,0-1 0,0 0 0,0 0 16,0 0-16,0 0 0,0 1 0,21-1 15,-21 0-15,21 0 0,1-21 0,-22 21 16,21-21-16,0 21 0,0-21 16,0 22-16,0-22 0,1 0 0,-1 0 15,21 0-15,-21 0 0,0 0 0,1 0 16,-1-22-16,0 1 0,0 0 0,0 0 15,0 0-15,1 0 0,-1-1 16,0-20-16,-21 0 0,0-1 0,21 1 16,0-21-16,-21 20 0,0-20 0,21-1 15,-21 22-15,22-22 0,-22 22 0,0-21 16,21 20-16,0 1 0,-21 21 16,21-22-16,-21 22 0,0 0 0,0 0 15,0 0-15,0 42 16,0 0-16,0 0 0,-21 0 15,0 22-15,21-22 0,-21 21 0,-1-21 16,1 22-16,21-1 0,0 0 0,-21 1 16,21-1-16,0 0 0,0 1 15,0 20-15,0-20 0,0-22 16,0 21-16,0 0 0,0-20 0,21 20 16,0-21-16,1 0 0,-22 0 0,42 1 15,-21-1-15,0-21 0,22 0 0,-22 21 16,21-21-16,0 0 0,1 0 0,-22 0 15,21-21-15,1 0 0,-22-1 0,21 1 16,0-21-16,-20 21 0,-1-22 0,21 1 16,-21 0-16,0-1 0,1 1 15,-22 0-15,0 21 0,21-22 0,-21 22 16,0 0-16,0 0 0,0 0 16,-21 21-16,-1 0 0,1 0 15,0 0-15,-21 0 0,21 21 16,-1 0-16,1 0 0,0 0 0,0 0 15,0 1-15,0 20 0,21-21 16,-22 0-16,22 22 0,0-22 0,0 21 0,0-21 16,0 0-16,0 1 0,0-1 15,0 0-15,0 0 0,0 0 0,22-21 16,-1 0-16,0 0 0,0 0 16,0 0-16,0-21 0,1 21 15,-1-21-15,0 0 0,0-22 16,0 22-16,0 0 0,1-42 0,-1 20 15,0 22-15,-21 0 0,0 0 16,0 0-16,21-1 0,-21 44 31,0-1-31,0 0 16,0 0-16,0 0 0,0 0 0,0 1 16,0 20-16,0-21 0,0 0 0,0 22 15,0-22-15,21 0 0,-21 0 0,0 0 16,21 0-16,1 1 0,-1-1 0,0-21 15,0 21-15,0-21 0,0 0 0,22 0 16,-22 0-16,0 0 0,0 0 0,0 0 16,1 0-16,-1-21 0,0 21 0,0-43 15,0 22-15,0 0 16,1-21-16,-1-1 0,-21 1 0,21-21 16,0 20-16,0-20 0,-21 20 15,21-20-15,1-1 0,-1 22 0,-21 0 16,21-22-16,-21 22 0,21 0 0,-21 20 15,0-20-15,0 21 0,0 0 0,0 0 0,-21 21 32,0 21-32,21 0 15,-21 21-15,-1-21 0,22 22 0,-21-22 16,21 21-16,0 1 0,0-1 0,-21 0 16,21 1-16,0-1 0,0 0 0,0 22 15,0-22-15,0 0 0,0 1 16,0-22-16,0 21 0,21-21 15,-21 1-15,21-1 0,-21 0 0,22 0 16,-1-21-16,0 0 0,0 0 16,0 0-16,0-21 0,1 21 0,-1-21 15,21 0-15,-21-1 0,0 1 0,1-21 16,-1 21-16,0-22 0,0 22 0,0 0 16,-21-21-16,21 21 0,1-1 0,-22 1 15,0 0 1,21 21-16,-21 21 15,0 0-15,0 1 16,0-1-16,0 21 0,0-21 0,-21 22 16,21-22-16,0 21 0,0-21 0,0 22 15,0-22-15,0 0 0,0 0 0,0 21 16,0-20-16,0-1 0,0 0 16,0 0-16,21-21 0,0 21 15,0-21-15,0 0 0</inkml:trace>
  <inkml:trace contextRef="#ctx0" brushRef="#br0" timeOffset="93463.58">18203 6816 0,'21'-21'15,"-42"42"-15,42-64 0,1 22 16,-22 0-16,0-21 0,21 21 16,-21-1-16,21-20 0,-21 21 15,0 0-15,0 0 0,0-1 0,0 44 47,0-1-47,0 0 0,0 0 0,0 0 16,0 0-16,0 1 0,21-1 0,-21 21 15,21-21-15,-21 0 0,21 1 16,1-1-16,-22 0 0,21-21 16,0 21-16,0-21 15,0 0-15,0 0 0,1 0 16,-22-21-16,21 0 0,-21 0 16,21-1-16,-21 1 0,0 0 15,0 0-15,0 0 0,0 0 0,0-1 16,0 1-16,0 0 0,-21 0 15,21 0-15,-21 0 0,21-1 16,-22 22-16,22-21 0,-21 21 16,42 0 15,1 0-31,-1 0 16,0 0-16,0 0 0,0 0 0,0 0 15,22-21-15,-22 21 0,0 0 0,21 0 16,-20-21-16,-1 21 0,0 0 15,0 0-15,0 0 0,0 0 16,1 0-16,-1 0 0,-21 21 16,0 0-16,0 0 0,21 1 15,-21-1-15,0 0 0,0 0 0,0 0 16,0 0-16,0 1 0,0-1 0,0 0 16,0 21-16,0-21 0,0 1 0,0-1 15,0 0-15,0 0 0,0 0 16,0 0-16,-21-21 31,21-21-15,0 0-1,0 0-15,0 0 0,0 0 16,0-1-16,21 1 0,0 0 0,0 0 16,-21 0-16,21 0 0,1-22 0,-1 22 15,0 0-15,0-21 0,0 20 16,0 1-16,1 0 0,-1 0 0,0 21 15,0-21-15,0 21 0,0 0 0,1 0 16,-1 0-16,-21 21 0,21 0 16,-21 0-16,21 0 0,-21 1 15,0-1-15,0 21 0,0-21 16,0 0-16,0 1 0,0-1 0,0 0 16,0 0-16,0 0 0,-21 0 15,21 1-15,-21-1 0,0 0 16,21 0-16,-22-21 15,22-21 17,-21 0-17,21 0-15,0-1 16,0 1-16,0-21 0,0 21 0,-21-22 16,0 1-16</inkml:trace>
  <inkml:trace contextRef="#ctx0" brushRef="#br0" timeOffset="93675.46">19092 6096 0,'0'0'0,"-21"0"0,-21-21 15,21 21 17,-1 0 30,1 0-46,0 0-16,0 0 0</inkml:trace>
  <inkml:trace contextRef="#ctx0" brushRef="#br0" timeOffset="93912.22">17843 6160 0,'0'0'0,"-63"21"16,63 0-16,21-21 16,0 0-16,0 0 15,1 0-15,20 0 0,-21 0 0,0 0 16,22 0-16,-22 0 0,0 0 0,21 0 16,-21 0-16,1 0 0,20 0 15,-21 0-15,0 0 0,0-21 16,1 21-16,-1 0 15,-42 0 17</inkml:trace>
  <inkml:trace contextRef="#ctx0" brushRef="#br0" timeOffset="94248.24">15536 6244 0,'0'0'0,"-42"0"0,-22 0 16,64-21-16,0 0 15,22 21-15,-1 0 16,0 0-16,0 0 0,0-21 15,22 21-15,-22 0 0,21-21 0,0 21 16,-20 0-16,20 0 0,-21 0 0,21 0 16,-20 0-16,20-22 0,-21 22 0,0 0 15,0 0-15,22 0 0,-22 0 16,0 0-16,0 0 0,0 0 16,1 0-16,-1 0 15,-21-21-15</inkml:trace>
  <inkml:trace contextRef="#ctx0" brushRef="#br0" timeOffset="97039.91">21526 5821 0,'0'0'15,"0"-21"-15,0 0 0,22 21 0,-1-22 0,-21 1 16,21 0-16,0 0 0,0 0 0,0 0 16,-21-1-16,22 1 0,-1 0 0,0 0 15,0 21-15,0-21 0,0 0 16,-42 42 15,-21 0-31,0 0 0,-1 21 16,1 1-16,0-1 0,-1 0 0,-20 22 15,20-22-15,1 22 0,-21-1 16,20 1-16,1-22 0,21 22 0,-22-1 16,22 22-16,0-22 0,0 1 0,0-1 15,21 1-15,-21-1 0,21 1 0,0-22 16,0 0-16,21 1 0,0-1 0,21 0 16,-21-20-16,22-1 0,-1 0 0,0 0 15,1 0-15,20-21 0,-20 0 0,-1 0 16,21 0-16,-20 0 0,20 0 15,-20 0-15,20-21 0,-21 0 16,1 0-16,-1 0 0,0-22 0,1 22 16,-22-21-16</inkml:trace>
  <inkml:trace contextRef="#ctx0" brushRef="#br0" timeOffset="98323.67">22648 6011 0,'0'0'0,"21"-21"0,1 0 0,-1 0 15,0 0-15,-21 0 0,21 21 0,-21-22 16,0 1-16,0 0 0,0 0 16,-21 0-1,0 21-15,0 0 0,-1 0 0,-20 0 16,21 0-16,-21 21 0,-1 0 16,22 0-16,-21 0 0,-1 22 0,1-22 15,21 21-15,-21-21 0,20 22 0,1-22 16,-21 21-16,42-21 0,-21 22 0,21-22 15,0 21-15,0-21 0,0 1 0,0-1 16,0 0-16,21 0 0,0-21 16,0 21-16,0 0 0,1-21 0,20 22 15,-21-1-15,21-21 0,-20 21 0,20 0 16,0-21-16,-21 21 0,1-21 0,-1 21 16,0-21-16,0 22 0,-21-1 15,-21 0 1,-21-21-16,20 0 0,1 0 15,-21 0-15,0 0 0,20 0 16,-20 0-16,0-21 0,21 0 0,-22 21 16,22-22-16,0 1 0,-21 0 0,20 0 15,1 21-15,0-21 0,0 0 0,0-1 16,21 44 15,0-1-15,0 0-16,0 0 0,21 0 0,-21 0 0,21 1 15,0-1-15,0 0 0,-21 0 16,43-21-16,-22 21 0,0 0 0,0-21 16,22 22-16,-1-22 0,-21 0 0,21 0 15,1 0-15,-1 0 0,0 0 0,1 0 16,-1 0-16,-21 0 0,22-22 0,-1 1 16,-21 0-16,0 21 0,22-21 15,-22-21-15,0 20 0,0 1 0,-21-21 16,21 21-16,-21 0 0,21-22 0,-21 22 15,22-21-15,-22 21 0,0-1 0,0 1 16,0 0-16,0 0 16,0 42-1,0 0 1,-22 0-16,22 1 0,-21-1 0,21 0 16,0 21-16,0-21 0,0 1 0,0 20 15,0-21-15,0 0 0,0 0 0,0 1 16,21-1-16,-21 0 0,22 0 0,-1 0 15,0-21-15,0 21 0,0-21 16,0 0-16,1 0 0,-1 0 0,0 0 16,0-21-16,0 0 0,0 21 15,1-21-15,-1 0 0,0 0 0,0-1 16,0 1-16,-21 0 0,21-21 0,1 21 16,-22-1-16,0 1 0,0 0 0,21 0 15,-21 0-15,0 0 16,0 42-1,-21 0 1,21 0-16,0 0 0,0 0 16,0 1-16,0-1 0,0 0 15,0 0-15,0 0 0,0 0 0,21 1 16,0-22-16,0 21 0,0-21 0,22 21 16,-22-21-16,0 0 0,0 0 15,0 0-15,22 0 0,-22 0 0,0 0 16,21-21-16,-21 21 0,22-21 15,-22-1-15,21 1 0,-21 21 16,1-21-16,20 0 0,-21-21 0,0 20 16,0 1-16,1 0 0,-1 0 0,-21 0 15,21 0-15,-21-1 0,21 1 0,-21 0 16,0 42 15,0 0-31,0 1 0,0-1 0,0 0 16,0 21-16,0-21 0,0 22 15,0-1-15,0 0 0,-21 1 0,0 20 16,0-20-16,-1 20 0,22 1 0,-21-22 16,0 21-16,0 1 0,0-1 15,0 22-15,-1-21 0,1-1 0,0 22 16,0-22-16,0 1 0,21-1 0,0 1 16,-21-22-16,21 22 0,-22-22 0,22 0 15,0-21-15,0 22 0,0-22 0,0 0 16,0-42 15,22 0-31,-22 0 0,0-1 16,21-20-16,0 21 0,0-21 0,-21 20 15,0-41-15,21 21 0,0-1 0,-21-20 16,22-1-16</inkml:trace>
  <inkml:trace contextRef="#ctx0" brushRef="#br0" timeOffset="98592.52">23939 6477 0,'0'0'0,"22"-42"0,-22-1 16,21 1-16,-21 21 0,0 0 0,0 0 16,21-1-16,0 1 0,0 0 0,0 21 15,1 0-15,-1 0 0,0 0 16,0 0-16,0 21 0,22 0 0,-43 1 16,21-1-16,-21 0 0,21 21 0,-21-21 15,0 22-15,0-22 0,0 21 0,-21-21 16,0 1-16,-1-1 0,1 0 15,0 21-15,0-42 0,-21 21 16,20 1-16,1-1 0,0-21 0,0 21 16,0-21-16,0 0 0,-1 0 15,44 0 1,-1-21-16,0 0 16,21-1-16,-21 1 0</inkml:trace>
  <inkml:trace contextRef="#ctx0" brushRef="#br0" timeOffset="98911.33">24596 6456 0,'42'-21'15,"-42"0"1,21 21-16,0-22 0,-21 1 0,21 21 16,1-21-16,-22 0 0,0 0 0,21 0 15,-21-1-15,0 1 0,21 0 16,-21 0-16,0 0 0,0 0 15,-21-1-15,0 22 0,-1 0 16,1 0-16,0 22 0,21-1 0,-21 0 16,0 0-16,21 0 0,-21 22 0,21-22 15,0 21-15,0 0 0,0-20 0,0 20 16,0-21-16,0 21 0,21-20 0,0-1 16,-21 0-16,21 0 0,0-21 15,0 21-15,1-21 0,20 0 16,-21 0-16,0 0 0,22 0 0,-22 0 15,21 0-15,0-21 0,-20 0 0,20 21 16,-21-21-16,21 0 0,-20-1 0,-1 1 16</inkml:trace>
  <inkml:trace contextRef="#ctx0" brushRef="#br0" timeOffset="99284.14">25252 6244 0,'21'0'47,"0"0"-31,0 0-16,0 21 0,1-21 0,20 22 15,-21-1-15,0 0 0,0 0 0,1 0 16,-1 0-16,-21 1 0,0 20 0,0-21 16,0 0-16,0 64 15,0-64-15,-21-21 0,21 21 16,-22-21-16,1 21 0,0-21 15,21-21 17,0 0-32,0 0 0,0 0 15,0 0-15,21-1 0,-21 1 16,21 0-16,1 0 0,-22-21 0,21 20 16,0-20-16,-21 21 0,21-21 0,0 20 15,0-20-15,-21 21 0,22 0 0,-1 0 16,0-1-16,-21 1 0,21 0 0,0 21 15,0-21-15,22 21 16,-22-21-16,0 21 0,21 0 0</inkml:trace>
  <inkml:trace contextRef="#ctx0" brushRef="#br0" timeOffset="100891.97">27072 6011 0,'0'0'0,"21"-21"0,-21 0 16,0 0-16,0 0 0,0 0 15,0-22-15,0 22 0,0 0 16,0 0-16,-21 21 0,0 0 16,0 0-16,0 0 0,-1 21 15,1 0-15,0 21 0,0-20 0,0 20 16,21 0-16,0 1 0,0-22 15,0 21-15,0 0 0,0 1 16,0-1-16,0-21 0,21 22 0,21-22 16,-21 21-16,22-21 0,-1 22 0,-21-22 15,22 0-15,-1-21 0,0 21 0,1-21 16,-1 0-16,-21 0 0,21 0 0,1 0 16,-1 0-16,0 0 0,1-21 15,-22 0-15,21 0 0,1-1 0,-1-20 16,-21 21-16,21-21 0,1-1 0,-22 1 15,21 0-15,-21-1 0,22-20 0,-22 20 16,21-20-16,-21-1 0,1 1 0,-1 21 16,0-22-16,-21 22 0,0-1 15,21 22-15,-21 0 0,0 0 16,0 0-16,-21 21 16,0 0-16,0 21 0,-1 21 15,1-21-15,21 22 0,-21-1 0,0 0 16,21 1-16,-21-1 0,21 0 15,0 1-15,0-1 0,0 0 0,0 1 16,0-22-16,0 21 0,21 1 0,0-22 16,0 0-16,0 21 0,1-21 0,-1 1 15,21-1-15,-21-21 0,0 21 0,22-21 16,-1 0-16,-21 0 16,22 0-16,-1 0 0,0 0 0,-21 0 15,22-21-15,-22 0 0,21 21 0,-21-22 16,1 1-16,-1-21 0,0 21 0,0 0 15,0-1-15,-21-20 0,0 21 0,0 0 16,0 0-16,0-1 0,0 1 0,-21 21 16,0 0-16,0 0 15,0 0-15,-1 0 0,1 21 0,-21-21 16,21 22-16,0-1 0,-22 0 0,22 0 16,0 21-16,21-20 0,0-1 0,-21 0 15,21 0-15,0 0 0,0 0 0,0 1 16,0-1-16,0 0 15,21-21-15,0 21 16,0-21-16,0 0 0,1 0 0,-1 0 16,0 0-16,0 0 0,0-21 0,0 21 15,1-21-15,-1 0 0,0-1 0,0 1 16,0 0-16,-21 0 0,21 0 0,1 0 16,-22-22-16,21 22 0,-21 0 15,0 0-15,0 42 31,-21 0-31,21 0 16,-22 0-16,22 1 0,0-1 16,0 0-16,0 0 0,0 0 15,0 0-15,22 1 16,-1-22-16,0 21 0,0-21 16,21 21-16,-20-21 0,-1 0 0,0 0 15,21 0-15,-21 0 0,22 0 0,-1 0 16,-21 0-16,22-21 0,-1 0 0,0 21 15,-21-22-15,22 1 0,-22 0 0,0 0 16,21 0-16,-20 0 0,-22-1 16,21 1-16,-21 0 0,0 0 0,0 0 15,-21 42 17,21 0-32,0 0 0,0 0 15,0 1-15,0-1 16,0 0-16,0 0 0,0 0 0,0 0 15,0 1-15,0-1 0,0 0 0,21-21 16,-21 21-16,0 0 0,0 0 16,-21-21 15,-1 0-15,1-21-16,0 0 0,0 21 0,0 0 15,21-21-15,-21 21 0,-1 0 0,1 0 16,0 0-16,21-21 0,21 21 47,0 21-47,1-21 0,-1 0 15,21 0-15,-21 21 0,22-21 0,-22 0 16,21 0-16,0 0 0,-20 0 0,20 0 16,0 0-16,-21 0 0,1 0 15,20 0-15,-21-21 0,0 21 0,22-21 16,-22 0-16,0 21 0,0-22 0,21 1 15,-20 0-15,-1 0 0,0-21 0,0 20 16,-21 1-16,21 0 0,-21 0 16,0 0-16,0 0 0,0-1 0,-21 22 15,0 0 1,0 0-16,21 22 0,0-1 16,-21 0-16,21 0 0,0 0 0,0 22 15,0-22-15,0 0 0,0 0 0,21 0 16,-21 22-16,0-22 0,21 0 15,0 0-15,-21 0 0,0 0 16,0 1-16,0-1 0,0 0 16,-21-21-1,0 0-15,0 0 0,-1 0 16,1 0 0,0 0-1,21-21 1,0 0-1,0-1-15,0 1 0,0 0 0</inkml:trace>
  <inkml:trace contextRef="#ctx0" brushRef="#br0" timeOffset="101392.31">29972 4974 0,'0'0'0,"0"-21"0,0 0 16,21 21-16,21 0 15,-20 0-15,-1 0 0,21 0 0,0 21 16,1-21-16,-1 21 0,0 0 15,1 1-15,20-1 0,-20 0 0,-1 0 16,0 0-16,1 0 0,-22 22 0,21-22 16,-21 21-16,22-21 0,-22 22 15,0-1-15,-21-21 0,0 22 16,0 20-16,0-21 0,0 22 0,0-1 16,0 1-16,-21-1 0,0 1 0,-22-1 15,1 1-15,0-1 0,-22 1 16,1-1-16,-1 1 0,1-1 0,-22 1 15,21-1-15,1 1 0,-1-22 0,1 1 16,21-1-16,-22 0 0,22-21 0,-1 1 16,22 20-16,-21-21 0,21-21 0,-22 21 15,22 0-15,0-21 0,0 22 16,0-22-16,0 0 0,21 21 16,-22-21-16,1 0 0,0 0 0,0 0 15,0 0 1,-22 0-16,22 0 0,0 0 0,-21-21 15,-1 21-15,1-22 0,0 1 0</inkml:trace>
  <inkml:trace contextRef="#ctx0" brushRef="#br0" timeOffset="109271.56">2667 9208 0,'0'0'0,"0"-22"0,0 1 15,0 0-15,0 0 16,0 0-16,0 0 15,0-1-15,-21 22 32,0 0-32,21 22 15,0-1-15,-22 0 0,1 0 16,0 21-16,21 1 0,-21-1 0,21 0 16,-21 22-16,21-1 0,0 1 15,-21-1-15,-1 22 0,22-21 0,-21 20 16,21-20-16,0-1 0,-21 22 0,0-22 15,0 1-15,21-1 0,-21 1 16,-1-1-16,22-20 0,0 20 0,-21-20 16,0-1-16,21 0 0,-21 1 15,21-1-15,0-21 0,0 0 0,0 0 16,0 1 0,0-44-1,0 1-15,21-21 0,0 21 0,0-22 16,-21 1-16,22 0 0,-1-22 15,-21 22-15,21-22 0,-21 1 0,21-1 16</inkml:trace>
  <inkml:trace contextRef="#ctx0" brushRef="#br0" timeOffset="110168.83">2540 9250 0,'0'0'0,"0"-21"0,0 0 0,0-1 0,0 1 16,0 0-16,0 0 31,21 21-31,0 0 0,0 0 16,22 0-16,-22 0 0,21 0 0,22-21 15,-22 21-15,22 0 0,-1 0 16,22-21-16,-1 21 0,1 0 0,42-22 16,-21 1-16,21 21 0,0-21 15,0 21-15,21-21 0,-21 21 0,21-21 16,0 21-16,1-21 0,-1-1 15,0 1-15,0 0 0,0 21 0,0-21 16,1 0-16,-1 0 0,-21-1 16,0 22-16,0-21 0,-21 0 0,-1 21 15,-20-21-15,21 21 0,-21 0 0,-1-21 16,-20 21-16,-1 0 0,1 0 0,-1 0 16,-20 0-16,-1 0 0,0 0 15,1 0-15,-22 0 0,0 21 0,0 0 16,-21 0-16,0 22 0,21-22 0,-21 21 15,0 0-15,0 1 0,21-1 16,-21 22-16,0-22 0,0 0 0,0 22 16,0-22-16,0 22 0,22-22 0,-22 21 15,21 1-15,-21-22 0,21 22 16,-21-1-16,0-20 0,0 20 0,0-21 16,21 22-16,-21-22 0,0 1 15,21-1-15,-21 0 0,0 1 0,0-1 16,0-21-16,0 21 0,0 1 0,0-22 15,0 21-15,0-21 0,0 22 0,-21-22 16,0 0-16,0 0 0,21 0 0,-21 1 16,-1-1-16,1 0 0,0 0 15,0-21-15,0 21 0,0-21 0,-22 21 16,22-21-16,-21 0 0,21 22 0,-22-1 16,1-21-16,0 0 0,-1 0 0,1 21 15,0-21-15,-1 0 0,-20 0 0,20 21 16,1-21-16,-21 0 15,-1 0-15,1 21 0,-1-21 0,-21 0 16,22 0-16,-22 21 0,-21-21 0,22 22 16,-22-22-16,0 21 0,0-21 0,0 0 15,-21 21-15,0-21 0,0 21 0,0-21 16,0 0-16,0 21 0,22 0 16,-22-21-16,21 0 0,0 0 0,0 22 15,21-22-15,-20 0 0,20 0 0,0 0 16,1 0-16,20 0 0,-21 0 0,22 0 15,-1 0-15,1 0 16,-1 21-16,-20-21 0,20 0 0,1 0 16,-1 0-16,1 0 0,-1 0 0,1 0 15,20 0-15,1 0 0,0 0 0,-1 0 16,22 0-16,-21 0 0,21 0 16,0 0-16,-1 0 0,1 0 0,21-21 46,21-1-46,1 1 16,20 0-16,-21 0 0,21 0 0,1 0 16,-1-1-16</inkml:trace>
  <inkml:trace contextRef="#ctx0" brushRef="#br0" timeOffset="113568.96">3535 9737 0,'0'0'0,"0"-21"15,21 21-15,-21-22 0,21 1 0,-21 0 16,0 0-16,0 0 16,0 0-16,0-1 0,0 1 15,-21 21-15,0 0 0,0 0 16,-1 0-16,1 21 0,0 1 15,0-1-15,0 21 0,0-21 16,-1 22-16,1-22 0,0 21 0,21 0 16,0-20-16,0 20 0,0 0 15,-21-21-15,21 22 0,0-22 0,0 0 16,0 21-16,0-20 0,0-1 0,21-21 16,0 21-16,0 0 0,1-21 0,20 0 15,-21 21-15,21-21 0,-20 0 16,20 0-16,0 0 0,1 0 0,-1 0 15,-21-21-15,21 21 0,1-21 0,-1 0 16,-21 21-16,22-21 0,-22-1 0,21 1 16,-21 0-16,0-21 0,1 21 15,-1-1-15,0 1 0,0 0 16,-21-21-16,0 21 0,0-1 0,0 1 16,0 0-16,0 0 0,0 0 0,-21 0 15,0 21 1,0 0-16,-1 21 0,1-21 15,0 21-15,0 0 0,0 0 0,0 0 16,-1 1-16,22-1 0,0 0 0,-21 0 16,21 21-16,0-20 0,0-1 15,0 0-15,0 0 0,0 0 16,0 0-16,21-21 16,1 0-16,-1 0 0,0 0 0,0 0 15,0 0-15,0-21 16,1 21-16,-1-21 0,-21 0 15,21 0-15,-21 0 0,21-1 16,-21 1-16,0 0 0,0 0 16,0 0-16,0 0 15,0 42 1,0 0 0,0 0-16,0 0 0,0 0 15,0 1-15,0-1 16,0 0-16,0 0 0,21-21 15,0 0-15,1 21 16,-1-21-16,0 0 0,0 0 16,0-21-16,0 0 15,1 0-15,-1 0 16,-21-1-16,0 1 0,21 0 0,-21 0 16,0 0-16,0 0 0,0-1 0,21 1 15,-21 0-15,0 0 16,0 42-1,0 0 1,0 0-16,0 1 0,0-1 16,0 0-16,0 0 0,0 0 15,0 0-15,0 1 0,0-1 16,0 0-16,0-42 47,0 0-32,0-1-15,21 1 16,-21 0-16,0 0 0,21 0 0,-21 0 16,0-1-16,0 1 0,0 0 15,0 0-15,22 21 0,-1 0 16,-21 21 0,0 0-16,0 0 0,21-21 15,-21 22-15,0-1 16,21 0-16,-21 0 0,0 0 15,21 0-15,0 1 0,1-1 16,-1-21-16,0 0 0,0 0 16,0 0-16,0 0 15,1 0-15,-1-21 0,0 21 16,0-22-16,-21 1 0,21 0 0,0 0 16,-21 0-16,0 0 0,0-1 0,22 1 15,-22 0-15,21 0 0,-21 0 16,0 0-16,0-1 0,0 44 47,0-1-47,0 0 0,0 0 15,0 0-15,21 0 0,-21 1 16,21-1-16,-21 0 0,0 0 16,21-21-16,0 21 0,1-21 15,-1 0-15,0 0 0,0 0 16,0 0-16,0 0 0,1 0 0,-1 0 15,0 0-15,0-21 0,0 21 16,-21-21-16,21 0 0,-21 0 0,0-1 16,0 1-16,0 0 0,0 0 0,0 0 15,0 0-15,0-1 16,0 1-16,0 0 16,0 42-1,0 0-15,0 1 0,0-1 16,-21-21-16,21 21 0,0 0 15,0 0-15,0 0 0,0 1 0,0-1 16,0 0-16,21 0 0,1-21 16,-22 21-16,21-21 0,0 0 15,0 0-15,0 0 0,0 0 16,1 0-16,-1 0 0,-21-21 16,21 21-16,0-21 0,0 0 15,-21 0-15,21-1 0,-21 1 16,22 0-16,-22 0 0,0 0 15,0 0-15,0 42 32,0 0-17,0 0-15,0 0 0,0 0 16,0 1-16,0-1 0,21-21 16,-21 21-16,21-21 15,0 0-15,0 0 16,0 0-16,1 0 15,-1-21-15,0 21 0,-21-21 16,21-1-16,0 1 0,0 0 16,-21 0-16,0 0 15,22 21-15,-22-21 0,21-1 0,-21 1 16,0 42 15,0 1-15,21-22-16,-21 21 0,21 0 15,-21 0-15,21-21 16,0 0-16,1 0 0,-1 0 16,0 0-16,0 0 15,0 0-15,0-21 16,1 0-16,-22 0 16,21-1-16,-21 1 0,0 0 15,0 0-15,0 0 16,0 0-16,0-1 0,-21 1 15,-1 0-15,1 21 16,0 0-16,0 0 0,21 21 16,-21 0-16,0-21 0,21 22 0,-22-1 15,22 0-15,0 0 0,0 21 0,0-20 16,0-1-16,0 0 16,0 0-16,0 0 0,22-21 15,-1 0-15,0 0 16,0 0-16,0-21 15,0 21-15,-21-21 16,0 0-16,22 0 0,-22-1 16,0 1-16,21 0 0,-21 0 15,0 0-15,0 0 0,21 21 0,-21-22 16,21 22 0,-21 22-16,0-1 15,0 0-15,0 0 0,0 0 16,0 0-16,21 1 0,-21-1 15,21 0-15,-21 0 0,22 0 0,-1 0 0,0 1 16,0-1 0,-21 0-16,21-21 0,-21 21 15</inkml:trace>
  <inkml:trace contextRef="#ctx0" brushRef="#br0" timeOffset="114020.29">3979 10329 0,'0'0'0,"0"-21"0,0 0 0,0 0 16,0 0-16,0 0 0,0-1 0,-21 1 15,0 21-15,0 0 16,0 0-16,-1 0 0,1 0 0,0 21 15,21 1-15,-21-1 0,0 21 16,21-21-16,-21 22 0,21-1 0,0 0 16,0-21-16,0 22 0,0-1 0,0 0 15,0 1-15,0-22 0,0 21 0,21-21 16,0 1-16,0-1 0,0 0 16,0 0-16,1 0 0,-1-21 0,0 0 15,0 0-15,0 0 0,0 0 0,1 0 16,-1 0-16,0 0 0,0-21 0,0 0 15,0 0-15,1 21 16</inkml:trace>
  <inkml:trace contextRef="#ctx0" brushRef="#br0" timeOffset="114276.14">4487 10287 0,'0'-21'15,"0"42"16,0 0-31,0 0 0,0 1 0,0-1 16,0 0-16,0 21 0,0-21 0,0 22 16,0-22-16,0 21 0,0-21 0,0 1 15,-21 20-15,21-21 0,0 0 16,0 0-16,0 1 16,0-1-16,21-21 31,-21-21-31,0-1 15,0 1-15,0 0 16,0 0-16</inkml:trace>
  <inkml:trace contextRef="#ctx0" brushRef="#br0" timeOffset="114468.54">4445 10393 0,'0'0'0,"0"-21"16,0 0-1,21-1-15,0 22 16,0 0-16,1 0 0,-22-21 0,21 21 15,0 0-15,21 0 0,-21 0 0,1 0 16,-1 0-16,0 0 0,0 0 16,-42 0 15,-21 21-31,20-21 0,1 0 16,0 22-16,0-1 0</inkml:trace>
  <inkml:trace contextRef="#ctx0" brushRef="#br0" timeOffset="114636.45">4403 10562 0,'0'0'0,"0"21"0,0 1 16,21-22-1,0 0-15,0 0 16,0 0-16,0 0 16,1 0-16,-1 0 0,0 0 0,21 0 15,-21 0-15,1-22 0,-1 1 0,0 21 16,0-21-16,0 21 0,0-21 0,1 0 15</inkml:trace>
  <inkml:trace contextRef="#ctx0" brushRef="#br0" timeOffset="114940.27">5186 10329 0,'21'0'15,"-21"-21"-15,0 0 16,-21 21-1,0 0-15,-1 0 0,1 0 16,0 0-16,0 0 16,0 21-16,0 0 0,-1 1 15,22-1-15,0 0 0,-21 0 0,21 0 16,-21 0-16,21 1 0,0-1 0,0 21 16,0-21-16,0 0 0,0 1 15,0-1-15,0 0 0,0 0 16,21-21-16,0 21 0,1-21 0,-1 0 15,0 21-15,0-21 0,0 0 0,0 0 16,1 0-16,-1 0 0,0 0 0,21-21 16,-21 21-16,1-21 0,-1 0 0,0 21 15,0-21-15,21 0 0</inkml:trace>
  <inkml:trace contextRef="#ctx0" brushRef="#br0" timeOffset="115188.09">5757 10075 0,'0'0'0,"21"0"16,1 0-16,-1 0 15,0 0-15,0 22 16,0-22-16,0 21 0,1 0 0,-1 0 16,0 0-16,-21 0 0,21 22 0,0-22 15,0 21-15,-21-21 0,0 1 0,22 20 16,-22-21-16,0 21 0,0-20 0,0-1 15,0 0-15,-22 0 0,22 0 0,-21 0 16,0 1-16,21-1 0,-21 0 16,0-21-16,0 21 0,-1-21 0,1 21 15,0 0-15</inkml:trace>
  <inkml:trace contextRef="#ctx0" brushRef="#br0" timeOffset="115852.83">2900 13970 0,'0'0'0,"-21"-21"0,-1 0 16,22 0-16,-21-1 0,0 1 15,0 0-15,0 0 0,0 21 16,-1 0-16,1 0 0,0 0 15,0 21-15,21 0 16,-21 0-16,21 22 0,0-1 16,0 0-16,0 1 0,0 20 0,0 1 0,0-1 15,0 1-15,0 20 0,0 1 16,0-21-16,0 20 0,0 1 16,0 0-16,0-22 0,0 22 0,21-1 15,-21 1-15,0 0 0,0-22 16,0 1-16,0-1 0,21 1 0,-21-1 15,0-20-15,0 20 0,0-42 0,0 22 16,0-22-16,0 21 0,0-21 0,0 0 16,0-42-1,0 0 1,21-21-16,-21 21 0,0-22 16,0 1-16,0 0 0,0-1 0,0-20 15</inkml:trace>
  <inkml:trace contextRef="#ctx0" brushRef="#br0" timeOffset="116695.34">2688 14266 0,'0'0'0,"0"-42"0,-21-43 16,21 43-16,0 21 0,0 0 0,0 0 16,21-1-16,0 22 15,0 0-15,22-21 0,-1 21 0,22 0 16,-1-21-16,1 21 0,20-21 15,1 21-15,0 0 0,42-21 0,-22 21 16,22 0-16,0-21 0,0 21 16,0-22-16,0 22 0,0-21 0,22 0 15,-1 21-15,-21-21 0,0 0 0,21 21 16,-21-21-16,21-1 0,-21 1 16,21 21-16,0-21 0,-21 0 0,0 0 15,0 21-15,0-21 0,-21-1 0,21 22 16,-21 0-16,0-21 0,0 21 0,-22 0 15,1-21-15,0 21 0,-22 0 16,1 0-16,-22 0 0,0 0 0,1 0 16,-22 0-16,0 0 0,0 0 15,0 21-15,1 0 0,-1 1 0,-21-1 16,0 0-16,0 21 0,21 1 16,-21-1-16,0 0 0,0 1 0,21-1 15,-21 0-15,0 1 0,0 20 0,0-21 16,21 22-16,-21-1 0,21 1 0,-21 21 15,0-22-15,0 22 0,22-22 0,-22 1 16,21 20-16,-21-20 0,0 21 16,0-22-16,0 22 0,0-1 0,0-20 15,0 21-15,0-1 0,0-20 0,0-1 16,0 22-16,0-22 0,0 1 0,0-1 16,0 1-16,-21-22 0,-1 22 15,1-22-15,0 22 0,0-22 0,0 0 16,0-21-16,-1 22 0,-20-22 15,21 21-15,0-21 0,0-21 0,-1 22 16,-20-1-16,21-21 0,0 0 0,0 21 16,-1-21-16,1 0 0,-21 0 0,21 0 15,-22 0-15,1 0 0,21 0 0,-43 0 16,22 0-16,-21 0 0,-1-21 16,1 21-16,-1-21 0,-21 21 0,1-22 15,-22 1-15,0 21 0,0-21 0,-21 21 16,0-21-16,-21 21 0,21 0 0,-21 0 15,0-21-15,0 21 0,-1 0 16,1 0-16,0 0 0,0 0 16,0 0-16,21 0 0,-21 0 0,21 0 15,0 0-15,0 0 0,21 0 0,0 0 16,21 0-16,1 0 0,20 0 16,-21 0-16,22 0 0,21 0 0,-22 0 15,22 0-15,-22-21 0,22 21 0,0 0 16,20 0-16,-20-22 0,21 1 15,0 21-15,0 0 0,-1 0 0,22-21 16,-21 21-16,21-21 0,0 0 16,21 0-16,1-1 15,-1 1-15,0 0 0,0 0 16,0-21-16</inkml:trace>
  <inkml:trace contextRef="#ctx0" brushRef="#br0" timeOffset="118620.95">3810 14372 0,'0'0'0,"0"-21"0,0 0 0,0 0 15,0 0-15,0-1 0,0 1 0,0 0 16,-21 21-16,0-21 16,-1 21-16,1 0 0,0 0 0,0 0 15,-21 21-15,20-21 0,-20 21 0,21 22 16,0-1-16,0-21 0,-1 43 16,22-22-16,0 0 0,0 1 0,0-1 15,0 21-15,0-20 0,0-1 0,22-21 16,-1 22-16,0-1 0,0-21 15,0 0-15,22 0 0,-1 1 16,-21-1-16,21-21 0,1 0 0,-1 0 16,0 0-16,1 0 0,-1 0 0,0-21 15,-20 21-15,20-22 0,0 1 16,-21 0-16,22 0 0,-22 0 0,0 0 16,-21-1-16,0-20 0,0 21 0,0 0 15,0 0-15,0-1 0,0 1 0,0 0 16,-21 21-1,0 0-15,0 0 0,-1 0 0,1 0 16,0 21-16,0-21 0,0 21 16,0 1-16,21-1 0,-22 0 15,22 0-15,-21 0 0,21 0 16,0 1-16,0-1 0,0 0 0,0 0 16,0 0-16,21-21 15,1 0 1,-1 0-16,0 0 0,0 0 15,-21-21-15,21 0 0,0 0 0,-21 0 16,0-1-16,22 1 0,-1 0 0,-21 0 16,0 0-16,0 0 0,0-1 15,0 1-15,0 0 0,0 0 0,0 42 32,0 0-17,0 0-15,0 1 16,0-1-16,0 0 0,0 0 0,0 0 15,0 0-15,0 1 0,21-22 0,0 21 16,0 0-16,0-21 0,1 0 16,-1 0-16,0 0 0,0 0 15,0 0-15,0 0 0,1 0 0,-1-21 16,0 0-16,0 21 0,0-22 0,-21 1 16,0 0-16,21 0 0,-21 0 0,0 0 15,0-22-15,0 22 0,0 0 16,0 0-16,0 0 0,0-1 0,0 1 15,0 42 17,0 1-32,0-1 15,0 0-15,0 0 0,0 0 0,0 0 16,0 1-16,0-1 0,0 0 16,0 0-16,0 0 0,0 0 15,0 1 1,0-44-1,0 1 1,0 0-16,0 0 16,0 0-16,0 0 0,22-1 15,-22 1-15,0 0 0,0 0 0,21 0 16,0 0-16,-21-1 0,21 1 0,0 21 31,-21 21-31,21 1 16,-21-1-16,22 0 0,-22 0 15,21 0-15,-21 0 0,21 1 0,0-1 16,-21 0-16,21 0 0,0 0 16,1 0-16,-1-21 0,0 0 15,0 0-15,0 0 0,0 0 16,1-21-16,-1 0 16,-21 0-1,21 0-15,-21 0 0,0-1 0,21 1 16,-21 0-16,21 0 0,-21-21 0,21 20 15,-21 1-15,0 0 0,0-21 0,22 21 16,-22-1-16,21 1 16,-21 42-1,0 1-15,0-1 16,0 0-16,0 0 0,0 0 0,21 0 16,-21 1-16,21-1 0,-21 0 15,0 21-15,21-21 0,0 1 16,-21-1-16,22 0 0,-1-21 0,0 21 15,0-21-15,0 0 0,0 0 16,1 0-16,-1 0 0,0 0 16,0 0-16,0 0 0,0 0 0,1-21 15,-1 0-15,0 21 0,0-21 0,0-1 16,0 1-16,-21 0 0,0 0 0,0-21 16,0 20-16,0 1 0,0 0 0,0-21 15,0 21-15,0-1 0,0 1 16,-21 21-16,0 0 15,0 0-15,21 21 16,-21 1-16,21-1 0,-21 0 0,21 0 16,0 0-16,0 22 0,0-22 15,0 0-15,0 0 0,0 0 16,0 0-16,21 1 0,0-1 0,0 0 16,0 0-16,0-21 0,1 21 0,-1-21 15,0 0-15,0 0 0,0 0 0,0 0 16,1 0-16,-1 0 0,0 0 15,0-21-15,0 0 0,0 21 0,1-21 16,-22 0-16,21-22 0,0 22 0,-21 0 16,0-21-16,0 20 0,0-20 0,0 0 15,0 21-15,0-22 0,0 22 16,0 0-16,0 0 0,-21 21 16,0 0-1,21 21-15,-22 0 16,22 0-16,0 0 0,0 1 15,0-1-15,0 0 0,0 0 0,22 0 16,-1 0-16,0 1 0,0-22 16,0 0-16,0 0 0,22 0 0,-22 0 15,0 0-15,0 0 0,0 0 0,1 0 16,-1 0-16,-21-22 0,21 1 16,0 21-16,-21-21 0,21 0 0,-21 0 15,0 0-15,0-1 0,0 1 0,21 21 16,-21-21-16,0 42 31,0 0-15,0 1-16,0-1 0,0 0 15,0 0-15,0 0 0,0 22 0,0-22 16,0 0-16,0 0 0,0 0 0,0 0 16,0 1-16,0-1 0,0 0 15,-21 0-15,0-21 0,0 21 0,0 0 16,0 1-16</inkml:trace>
  <inkml:trace contextRef="#ctx0" brushRef="#br0" timeOffset="119000.02">3958 15663 0,'-21'-84'15,"42"168"-15,-63-189 0,42 62 16,-21 22-16,-1 0 0,1 0 0,0 0 16,0-1-16,0 1 0,-22 21 0,22 0 15,0 0-15,0 0 0,-21 21 16,20 1-16,1-1 0,0 0 15,0 0-15,21 21 0,0-20 0,-21 20 16,21-21-16,0 21 0,0 1 0,0-1 16,0-21-16,0 22 0,0-1 15,21 0-15,-21 1 0,21-22 0,0 0 16,0 21-16,1-21 0,-1-21 0,21 22 16,-21-22-16,22 0 0,-22 0 0,0 0 15,21-22-15,-21 22 0,22-21 16,-22 0-16,0 0 0</inkml:trace>
  <inkml:trace contextRef="#ctx0" brushRef="#br0" timeOffset="119581.98">4106 15558 0,'0'0'0,"0"-22"0,0-20 16,-21 42-16,0 0 16,21 21-16,-21-21 15,21 21-15,-21 1 0,21-1 16,0 21-16,0-21 0,-22 0 0,22 1 15,0-1-15,0 0 0,0 0 0,0 0 16,0 0-16,0 1 0,0-1 16,0-42 15,0-1-15,0 1-16,0 0 0,0 0 15,0 0-15,0 0 0,0-1 16,0 1-16,0 0 0,0-21 0,0 21 15,22-1-15,-1 1 0,0 0 0,0 0 16,0 21-16,0 0 16,1 0-16,-22 21 15,0 0-15,0 0 0,0 1 16,0-1-16,0 0 0,0 0 16,0 0-16,-22 0 0,22 1 15,-21-1-15,0 0 0,21 0 16,21-42 15,0 21-31,1-21 16,-1 21-16,0-21 0,0 21 0,0 0 15,0 0-15,1-22 0,-1 22 0,0 0 16,0 0-16,0 22 16,-21-1-1,0 0-15,-21-21 0,0 21 16,0-21-16,0 21 0,-1-21 15,1 21-15,0-21 0,0 22 0,0-22 16,0 0-16,-1 0 0,22 21 16,-21-21-16,0 0 15,21-21 1</inkml:trace>
  <inkml:trace contextRef="#ctx0" brushRef="#br0" timeOffset="120116.48">4741 15515 0,'0'0'0,"43"-21"0,-22 21 0,21-21 0,-21 21 0,-21-21 15,-21 21 1,0 0-16,0 0 16,-22 0-16,22 21 0,-21-21 15,21 21-15,-22-21 0,22 21 0,-21 0 16,21-21-16,0 22 0,21-1 15,0 0 1,21-21-16,0 0 0,21 0 16,-21 0-16,1 0 0,20 0 0,-21 0 15,0 0-15,0 0 0,22 0 0,-22 0 16,0 0-16,-21 21 31,-21 0-31,0-21 16,0 21-16,-1 1 0,-20-1 0,21-21 15,0 21-15,0-21 0,-1 21 0,1 0 16,42-21 15,1 0-31,-1 0 0,21 0 0,-21 0 16,0 0-16,22-21 0,-22 21 0,0 0 16,0 0-16,0 0 0,1 0 15,-1 0-15,0 0 16,-21 21-16,0 0 0,0 1 15,0-1-15,0 21 0,-21-21 16,0 0-16,-1 1 0,1-1 0,0 21 16,0-21-16,21 0 0,-21 1 15,21-1-15,-21 0 0,21 0 0,0 0 16,0 0-16,21-21 16,0 0-16,0-21 15,0 0-15,0 21 0,1-21 16</inkml:trace>
  <inkml:trace contextRef="#ctx0" brushRef="#br0" timeOffset="120355.33">5249 15621 0,'0'0'0,"43"-85"15,-43 64-15,21 21 16,-21 21 0,0 1-1,-21-1-15,21 0 0,-22 0 0,22 21 16,-21-20-16,21-1 0,0 21 0,0-21 15,0 0-15,-21 22 0,21-22 16,0 0-16,0 21 0,-21-20 0,21-1 16,0 0-16,0 0 0,0 0 15,0-42 1,21 0 0,-21 0-16,21 0 0,-21-1 15,21 1-15</inkml:trace>
  <inkml:trace contextRef="#ctx0" brushRef="#br0" timeOffset="120552.22">5270 15515 0,'0'0'0,"0"-21"0,0 0 16,0-21-1,22 20-15,-1 22 0,0-21 16,0 21-16,0 0 0,0 0 0,1 0 16,20 0-16,-21 0 0,0 0 0,0 0 15,22 0-15,-22 0 0,0 0 0,0 0 16,0 0-16,-21 21 31,-21-21-15,0 0-16,0 22 0,0-1 0,-22-21 15</inkml:trace>
  <inkml:trace contextRef="#ctx0" brushRef="#br0" timeOffset="120720.12">5313 15642 0,'-21'43'16,"21"-22"-1,21-21 1,0 0-16,0 0 0,0 0 16,0 0-16,1 0 0,-1-21 15,0 21-15,0 0 0,0 0 16,0-22-16,1 22 0,-1-21 16,0 21-16,21-21 0,-21 21 0</inkml:trace>
  <inkml:trace contextRef="#ctx0" brushRef="#br0" timeOffset="121019.95">6329 15409 0,'0'0'16,"0"-21"-16,-21 21 16,-1 0-16,1 0 0,0 0 15,-21 0-15,21 21 16,-1 1-16,-20-1 0,21-21 0,-21 42 15,20-21-15,1 0 0,0 1 0,0 20 16,0-21-16,21 21 0,-21-20 0,21 20 16,0-21-16,0 0 0,0 22 0,0-22 15,21 21-15,0-21 0,0 0 16,0 1-16,0-22 0,1 21 0,20 0 16,-21-21-16,21 0 0,-20 0 0,20 0 15,-21 0-15,0-21 0,22 0 0,-22 21 16,0-22-16,0 1 0,21 0 15,-20 0-15,-1 0 0,0-22 0,0 22 0</inkml:trace>
  <inkml:trace contextRef="#ctx0" brushRef="#br0" timeOffset="121781.39">4826 11303 0,'0'0'16,"0"-42"-16,0 21 0,-21-1 0,21-20 0,0 21 16,0 0-16,-21-22 0,21 22 0,-22 0 15,22 0-15,0 0 0,0 0 0,-21-1 16,21 1-16,-21 21 15,0 0 1,21 21 0,0 22-16,-21-1 0,21 0 15,0 22-15,0-1 0,0 22 16,0 0-16,0-22 0,0 22 0,0 0 16,0-1-16,0 1 0,0 0 0,0-1 15,0 1-15,0 0 0,0-1 0,0 1 16,0 21-16,0-22 0,0 1 0,0 21 15,0-21-15,0-1 0,0 22 16,-21-21-16,21-22 0,0 22 0,-22-22 16,22 1-16,-21-1 0,21 1 0,0-22 15,0 1-15,0-1 0,0-21 16,0 21-16,0-20 0,0-1 0,0 0 16,0-42 15,0 0-31,0-1 15,0 1-15,0 0 0,0-21 16,0 21-16,0-1 0</inkml:trace>
  <inkml:trace contextRef="#ctx0" brushRef="#br0" timeOffset="122575.38">4720 11007 0,'21'-21'16,"-42"21"-1,0 0 1,-21 0-16,20 21 0,-20 0 0,-21 21 16,20-21-16,1 22 0,0-1 0,-1 0 15,22 22-15,-21-22 0,21 1 16,-22-1-16,22 0 0,0 1 0,21-22 15,-21 21-15,21-21 0,-21 22 0,21-22 16,-22 0-16,22 0 0,22-21 31,-1-21-15,0 0-16,0 0 0,0-1 0,0-20 16,22 21-16,-22-21 0,0-1 15,21 1-15,-20-22 0,20 22 16,-21 0-16,21-22 0,-20 22 0,20 0 15,-21-1-15,0 1 0,0 21 0,1 0 16,-1-1-16,0 22 0,0 0 16,-21 22-16,21-1 0,0 21 15,1 0-15,-1 22 0,0-22 0,0 22 16,0-1-16,0-20 0,1 20 0,-1 1 16,-21-22-16,21 0 0,0 1 0,0-1 15,0 0-15,-21-21 0,22 22 0,-1-22 16,0 0-16,-21 21 0,0-20 15,21-1-15,0 0 0,-21 0 16,0 0-16,21-21 0,-21 21 16,22-21-16,-22 22 15</inkml:trace>
  <inkml:trace contextRef="#ctx0" brushRef="#br0" timeOffset="123888.03">8149 14923 0,'21'0'110,"0"21"-95,-21 0-15,0 0 16,0 0-16,0 0 0,0 1 16,22-1-16,-22 0 0,0 21 15,0-21-15,0 1 0,21-1 0,-21 0 16,0 0-16,0 0 0,0 0 0,0 1 15,0-1-15,21-21 16,-21 21-16,21-21 0,0 0 16,0 0-16,1 0 0,20-21 15,0 21-15,1-21 0,20-1 16,1 1-16,20-21 0,-20 21 0,42-22 16,-22 22-16,1-21 0,0 21 0,20-22 15,-20 22-15,0 0 0,-1-21 16,-20 21-16,21-1 0,-22 1 0,1 0 15,-1 21-15,-21-21 0,1 0 0,-1 21 16,-21 0-16,0-21 0,1 21 0,-1 0 16,-21-22-1,0 1 32,0 0-16</inkml:trace>
  <inkml:trace contextRef="#ctx0" brushRef="#br0" timeOffset="134407.57">8213 13293 0,'0'21'15,"21"-21"-15,0 21 16,0-21 0,0 0-16,0 0 0,-21 21 15,22-21-15,-1 0 0,0 0 0,0 0 16,0 0-16,22 0 0,-22 0 15,0 0-15,0 0 0,0 0 0,0 0 16,1 0-16,-1 0 0,21 0 0,-21 0 16,0 0-16,1 0 0,20 0 0,-21 0 15,21-21-15,-20 21 0,20-21 16,-21 21-16,21-21 0,1 21 0,-22-21 16,21 21-16,1-22 0,-1 1 0,-21 21 15,21-21-15,1 0 0,-1 0 0,-21 21 16,22-21-16,-22-1 0,21 1 15,-21 0-15,22 0 0,-22 0 0,0 0 0,21-1 16,-21 1-16,1 0 0,20 0 16,-21 0-16,0 0 0,22-22 0,-22 22 15,0 0-15,21 0 0,-21-22 0,1 22 16,-1 0-16,0-21 0,0 21 0,0-1 16,0 1-16,1-21 0,-1 21 15,0 0-15,0-1 0,0 1 0,0-21 16,-21 21-16,22 0 0,-1-1 0,0 1 15,-21-21-15,21 21 0,0 0 0,-21-22 16,21 22-16,1 0 0,-22-21 0,0 20 16,21-20-16,0 21 0,-21-21 0,21 20 15,-21-20-15,0 21 0,0 0 0,21-22 16,-21 22-16,0 0 0,21 0 16,-21 0-16,0-22 0,0 22 0,22 0 15,-22 0-15,21 0 0,-21-22 0,0 22 16,0 0-16,0-21 0,21 21 0,-21-1 15,0-20-15,21 0 0,-21 21 16,0-22-16,0 1 0,0 0 0,21 20 16,-21-20-16,21 0 0,-21-1 0,0 1 15,0 0-15,0 21 0,0-22 0,0 1 16,0 0-16,0-1 0,0 22 16,0-21-16,0-1 0,-21 1 0,0 0 0,21-1 15,-21 1-15,0 0 0,21-1 0,-21 1 16,-1 0-16,22-1 0,0 22 15,-21-21-15,0 21 0,0-22 0,21 22 16,-21-21-16,0 21 0,21 0 16,-22-22-16,1 22 0,0 0 0,0-21 15,0 20-15,-22 1 0,22 0 0,0 0 16,0 0-16,0 0 0,-22-1 0,22 1 16,0 0-16,0 0 0,0 0 0,0 0 15,-22-1-15,22 1 0,0 21 16,0-21-16,0 0 0,-1 0 15,-20 0-15,21 21 0,0-22 0,0 1 16,-1 21-16,-20-21 0,21 21 0,0-21 16,-22 21-16,22-21 0,0 21 0,-21-21 15,-1 21-15,1 0 0,0 0 0,21-22 16,-22 22-16,1 0 0,0 0 16,20 0-16,-20 0 0,0-21 0,21 21 15,-22 0-15,1 0 0,0 0 0,-1 0 16,1 0-16,-22 0 0,22 0 0,-21 0 15,20 0-15,-20 0 0,-1 0 16,1 0-16,20 21 0,-20-21 0,-1 0 16,1 0-16,-1 22 0,22-22 15,0 0-15,-22 0 0,22 0 0,0 0 16,20 0-16,-20 0 0,21 0 0,0 21 16,0-21-16,-1 0 0,1 0 15,0 0-15,0 0 16,0 21-16,42-21 203,0-21-203,0 21 16,-21-21-16,21 21 0,1 0 0,-1-22 15,0 22-15,0-21 0,0 21 16,0-21-16,1 21 0,-1-21 15,21 0-15,-21 21 0,22-21 0,-22 21 16,0-22-16,21 1 0,-21 21 0,22-21 16,-22 0-16,21 0 0,-21 0 15,22 21-15,-22-22 0,21 1 0,-21 0 16,1 21-16,-1-21 0,21 0 0,-21 21 16,0-21-16,1-1 0,-1 22 0,0-21 15,0 21 1,-21-21-1,0 42 32,-21-21-31,0 21-16,0-21 0,-1 22 0,1-22 16,-21 21-16,21 0 0,0-21 0,-22 21 15,22 0-15,0-21 0,-21 21 16,20 1-16,-20-22 0,21 21 0,0 0 15,-22-21-15,22 21 0,-21-21 0,21 21 16,-22 0-16,22-21 0,-21 22 0,0-22 16,-1 21-16,1 0 0,0-21 15,20 21-15,-20-21 0,0 21 16,21-21-16,-22 0 0,22 21 0,0-21 16,0 0-16,0 0 0,-1 22 0,1-22 31,42-22 63,1 22-94,-1 0 15,0 0 1,0 0-16,0 0 15,0 0-15,1 0 16,-1 0-16,0 0 16,0 22-16,0-22 0,0 21 15,1-21-15,-1 21 0,0-21 16,0 21-16,0-21 0,0 21 0,1-21 16,-1 21-16,0-21 0,0 0 0,0 22 15,0-22-15,1 0 0,-1 21 0,0-21 16,0 0-16,-21 21 15,21-21-15,-21 21 0,21-21 16,-21 21 0,22-21 140,-22 21-109,0 1-32,0-1 1</inkml:trace>
  <inkml:trace contextRef="#ctx0" brushRef="#br0" timeOffset="136312.09">14563 10541 0,'0'0'0,"21"-21"16,0-21-16,0 42 16,0-22-16,-21 1 0,21 0 0,1 0 15,-1 0-15,0 0 0,0 21 16,-21-22-16,21 1 0,0 0 0,-21 0 16,22 0-16,-22 0 0,0-1 15,-22 1-15,-20 21 16,21 0-16,0 0 0,0 0 0,-22 0 15,1 0-15,0 0 0,-1 0 16,1 0-16,0 21 0,-1-21 0,-20 22 16,20-1-16,1-21 0,-21 21 0,20 0 15,1-21-15,0 21 0,-1 0 0,1 22 16,0-22-16,20 0 0,1 21 16,0-20-16,0 20 0,21-21 0,-21 21 15,21-20-15,0 20 0,0-21 0,0 0 16,21 22-16,0-22 0,0 21 0,0-21 15,1 0-15,20 22 0,-21-22 0,21 0 16,-20 21-16,20-20 0,-21 20 0,21-21 16,-20 21-16,20 1 0,-21-22 0,0 21 15,0-21-15,1 22 0,-22-22 16,21 21-16,-21-21 0,0 1 16,0-1-16,-21 0 0,-1 0 0,1 0 15,0 0-15,0 1 0,-21-22 0,-1 21 16,1-21-16,21 0 0,-22 0 0,1 0 15,0 0-15,-1 0 0,1 0 0,0 0 16,21 0-16,-22-21 0,22-1 0,-21 1 16,21 0-16,-22-21 0,22 21 0,0-22 15,0 1-15,0 21 0,-1-22 0,1 1 16,21 0-16,-21-1 0,21 1 16,-21 21-16,21-21 0,-21 20 0,21 1 15,0 0-15,0 0 0,0 0 0,21 21 31,0 0-31,0 21 0,-21 0 0,21 0 16,1 0-16,-1 1 0,0-1 0,0 21 16,-21-21-16,21 22 0,0-1 0,1-21 15,-22 21-15,21 1 0,0-22 0,-21 21 16,21 1-16,0-22 0,0 0 0,-21 0 16,22 0-16,-1 0 0,0 1 0,0-1 15,0-21-15,22 0 0,-22 0 0,0 0 16,21 0-16,-21 0 0,22 0 0,-22 0 15,21 0-15,1-21 0,-22-1 16,21 1-16,0 0 0,-20 0 16,20 0-16,0-22 0,-21 22 0,22 0 15,-22-21-15,0 21 0,0-22 0,0 22 16,-21-21-16,22 21 0,-22-1 0,21 1 16,-21 0-16,0 0 0,0 0 15,21 21-15,-21 21 31,0 0-31,0 0 0,0 0 0,-21 1 16,21-1-16,0 0 0,0 0 0,-21 0 16,21 22-16,-22-22 0,22 0 0,0 0 15,0 0-15,0 0 16,0 1-16,0-1 0,0 0 0,0 0 16,22-21-16,-1 21 0,0-21 15,0 0-15,0 0 0,0 0 0,1 0 16,-1 0-16,21 0 0,-21 0 0,0-21 15,1 21-15,-1-21 0,0 0 0,21 21 16,-21-21-16,1-1 0,-22 1 0,21 0 16,0 0-16,-21 0 0,21 0 0,-21-1 15,0 1-15,0 0 0,0 0 0,0 0 16,-21 42 15,21 0-15,-21-21-16,21 21 0,-21 0 0,21 1 15,-22-1-15,22 0 0,0 0 0,0 0 16,0 0-16,0 1 0,0-1 0,0 0 16,0 0-16,22-21 0,-1 0 15,0 21-15,0-21 0,0 0 0,0 0 16,1 0-16,-1 0 0,0 0 0,0 0 16,21-21-16,-20 21 0,-1-21 0,0 0 15,21 0-15,-21-1 0,1 1 16,-1 0-16,0 0 0,0 0 0,-21 0 15,21-1-15,0 1 0,-21 0 0,0 0 16,22 0-16,-1 0 0,-21-1 16,0 1-16,0 0 0,21 21 0,-21-21 15,-21 21 17,21 21-32,-21 0 0,-1 0 15,1 22-15,0-22 0,21 21 0,-21 1 16,0-1-16,0 21 0,21-20 0,0-1 15,-22 22-15,1-22 0,21 21 0,0 1 16,0-22-16,-21 22 0,21-1 16,0 1-16,-21-1 0,21 1 0,0-1 15,0 1-15,-21-22 0,21 22 16,-21-1-16,21-21 0,0 22 0,0-22 16,-22 22-16,22-22 0,-21 0 0,21 1 15,-21-22-15,21 21 0,0-21 0,0 1 16,0-44 15,0 1-31,0 0 0,0 0 0,21 0 16,-21-22-16,21 22 0,-21-21 0,0 21 15,0-22-15,22 1 0</inkml:trace>
  <inkml:trace contextRef="#ctx0" brushRef="#br0" timeOffset="136695.87">15282 11240 0,'0'0'0,"0"-22"0,-21-62 16,21 63-16,0-1 0,0 1 16,21 0-16,0 0 0,-21 0 15,22 21-15,-1 0 0,0-21 0,0 21 16,0 0-16,0 0 0,22 0 0,-22 0 15,0 0-15,0 0 0,0 21 0,-21 0 16,0 0-16,22 0 0,-22 0 16,0 1-16,0-1 0,0 0 0,0 0 15,-22 21-15,1-20 0,0-1 16,0 21-16,0-21 0,0 0 0,-1 22 16,1-22-16,-21 0 0,21 0 0,0-21 15,-1 21-15,22 1 0,-21-22 0,21 21 16,-21-21-16,42 0 47,0-21-32,-21-1-15,22 1 0,-1 0 0,0 21 16</inkml:trace>
  <inkml:trace contextRef="#ctx0" brushRef="#br0" timeOffset="137111.41">15896 11091 0,'0'0'0,"0"-21"16,21 21-16,-21-21 16,21 21-16,1-21 0,-22 0 15,21 21-15,-21-21 0,21 21 16,0-22-16,-21 1 0,21 21 0,-21-21 15,0 0-15,0 0 0,0 0 16,-21 21 15,0 0-31,0 21 0,0 0 0,21 0 16,-22 0-16,1 0 0,0 1 0,0-1 16,21 21-16,-21-21 0,21 22 0,-21-1 15,21-21-15,0 21 0,0 1 0,0-22 16,0 0-16,0 21 0,0-20 15,0-1-15,0 0 0,21 0 0,0-21 16,-21 21-16,21-21 0,0 0 0,0 21 16,1-21-16,-1 0 0,0 0 0,0 0 15,0 0-15,0 0 0,1 0 16,-1-21-16,0 21 0,0-21 0,0 0 16,0 0-16,1 0 0,-1-1 0,-21 1 15,21 0-15,0 0 0,-21-21 0</inkml:trace>
  <inkml:trace contextRef="#ctx0" brushRef="#br0" timeOffset="137580.14">16383 10901 0,'21'0'0,"0"0"15,0-21-15,1 21 16,-1 0-16,0 0 0,0-21 15,0 21-15,0 0 0,1 0 0,-1 0 16,0 0-16,0 0 0,-21 21 0,21 0 16,0 0-16,1 0 0,-22 0 15,0 1-15,0 20 0,21 0 0,-21-21 16,0 22-16,0-1 0,0-21 0,0 22 16,0-22-16,0 21 0,-21-21 0,-1 0 15,22 1-15,-21-1 0,0 0 16,0-21-16,0 0 0,21 21 0,-21-21 15,-1 0-15,22-21 16,0 0-16,0 0 0,0-1 16,0 1-16,0-85 15,22 85-15,-1-21 0,0 0 0,0-1 16,-21 22-16,21-21 0,0-1 0,1 1 16,-1 0-16,0-1 0,0 22 15,0-21-15,0 21 0,1 0 0,-1-1 16,0 1-16,0 21 0,0-21 15,0 21-15,1 0 0,-1 0 16,0 21 0,-21 0-1,0 1-15,-21-1 0,0-21 16,-1 21-16,1 0 0,0-21 0</inkml:trace>
  <inkml:trace contextRef="#ctx0" brushRef="#br0" timeOffset="138095.84">13779 11853 0,'0'0'0,"-21"0"0,0 0 15,42 0 1,0 0 0,1 0-16,20 0 0,0 0 15,1 0-15,20 0 0,1 0 0,20 0 16,-20 0-16,20 0 0,22 0 0,-21 0 15,21 0-15,21 0 0,-21 0 0,21 0 16,21 0-16,-21 0 0,0 0 0,21 0 16,-21 0-16,21 0 0,-21 0 0,0 0 15,21 0-15,-21 0 0,-21 0 0,0 0 16,0 0-16,0 0 0,-22 0 0,-20 0 16,20 0-16,-20 0 0,-22 0 0,22 0 15,-22 0-15,0 22 0,-20-22 0,-1 0 16,0 0-16,0 0 0,-42 0 47,0 0-47,0 0 0,-1 0 0,1 0 15,-21 0-15,21 0 0,-22 0 0,1 0 16,0 0-16,-1 0 0,1 0 0,0 0 16,-22 0-16,1 0 0,20 21 0</inkml:trace>
  <inkml:trace contextRef="#ctx0" brushRef="#br0" timeOffset="138475.63">14012 12298 0,'0'0'0,"-42"0"0,-22 21 15,1-21-15,21 0 0,-1 0 0,1 0 16,21 0-16,0 0 0,-1 0 15,44 0 1,-1 0-16,21 0 0,0 0 16,22 0-16,-1 0 0,22 0 0,0 0 15,-1 0-15,22-21 0,21 21 0,-21 0 16,21-21-16,0 21 0,21-21 0,0 21 16,-21-22-16,22 22 0,-22-21 15,21 21-15,-21 0 0,0-21 0,-21 21 16,21-21-16,-43 21 0,22 0 0,-21 0 15,-22 0-15,1 0 0,-1 0 0,-20-21 16,-22 21-16,21 0 0,-21 0 0,0 0 16,-21-21-1,0-1 1,-21 22-16,0-21 0,0 0 16,-21 21-16,20-21 0,-20 21 0,0-21 15</inkml:trace>
  <inkml:trace contextRef="#ctx0" brushRef="#br0" timeOffset="139144.24">14838 10414 0,'0'0'0,"21"0"0,42-21 15,-63 0-15,0 0 16,-21 21 0,0 21-1,-21 0-15,-1-21 0,1 21 0,0 21 16,-22-20-16,1-1 0,-1 21 0,-20 0 16,-1 1-16,-21-1 0,21 0 0,-20 1 15,-1 20-15,21 1 0,-21-1 0,-21 22 16,21-22-16,1 22 0,-22 0 0,21-22 15,-21 22-15,21-22 16,0 22-16,0-21 0,22-1 0,-22 1 16,21-1-16,0 1 0,22-1 0,-22-21 15,22 22-15,20-22 0,-20 1 0,21-1 16,20-21-16,-20 21 0,21-20 0,0-1 16,0 0-16,-1 0 0,1 0 0,0-21 15,21 21-15,-21-21 0,0 0 16,0 0-16,-1 0 0,1 0 15,21-21-15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5T03:01:31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2561 0,'42'0'0,"0"0"0,22 0 0,-1-21 16,1 21-16,21 0 0,-1 0 15,1-21-15,0 0 0,-1 21 0,1 0 16,0 0-16,20-21 0,-20 21 0,0 0 15,-22 0-15,1-22 0,-1 22 16,1 0-16,-22 0 0,0 0 0,-20 0 16,20 0-16,-21 0 0,0 0 15,0 0 1,-21-21 0,0 0 15,-21 21-16,0 0-15,0 0 0,0 0 16,0 0-16,-1 0 16,1 0-16</inkml:trace>
  <inkml:trace contextRef="#ctx0" brushRef="#br0" timeOffset="603.65">2921 2117 0,'0'0'0,"-21"0"0,0-21 0,-1 21 16,1 0-16,0 0 0,21-22 16,-21 22-16,0 0 15,21 22 1,0-1-16,0 0 0,21-21 0,0 21 15,21 0-15,-20 0 0,20 1 0,0-1 16,1 0-16,20-21 0,-21 21 16,22 0-16,-22-21 0,22 0 0,-1 21 15,-20-21-15,20 0 0,1 0 0,-22 0 16,0 0-16,1 0 0,-22 0 0,0 0 16,0 0-16,0 0 15,-21 22-15,-21-22 16,0 21-16,0-21 0,-22 21 15,1 0-15,0 0 0,-1 0 16,-20 1-16,-1 20 0,22-21 0,-21 21 16,-1 1-16,1-1 0,-1-21 0,1 22 15,20-1-15,1 0 0,0-21 16,-1 22-16,1-22 0,21 21 0,0-21 16,-1 1-16,1-1 0,0 0 0,21 0 15,0 0-15,0 0 0,0 1 16,21-22-1,0 0-15,1 0 16,-1 0-16,21-22 0</inkml:trace>
  <inkml:trace contextRef="#ctx0" brushRef="#br0" timeOffset="1520.12">5630 402 0,'0'0'0,"0"-21"16,-42-21-16,21 42 15,0 0-15,-1 0 0,1 0 0,0 0 16,0 0-16,0 21 0,0 0 16,-1 0-16,1 22 0,-21-1 0,21 0 15,0 1-15,-1-1 0,-20 21 0,21 1 16,0-1-16,-22 1 0,22-1 16,0 1-16,-21-1 0,21-20 0,-1 20 15,1-20-15,0-1 0,0-21 0,0 21 16,21-20-16,0-1 0,0 0 15,0 0-15,21-21 32,-21-21-17,21 0-15,21-22 0,-20 1 0,-1 0 16,0-1-16,21 1 0,-21-21 0,1-22 16,20 21-16,-21 1 0,21-22 15,-20 22-15,-1-1 0,21-20 0,-21 20 16,0 1-16,-21 20 0,0 1 0,0 0 15,0 20-15,0 1 0,0 0 16,0 42-16,0 0 16,0 22-16,0-1 0,0 0 0,0 22 15,0-22-15,0 22 0,0-1 16,0 1-16,0 20 0,0-20 16,0-1-16,0 1 0,0-22 0,0 22 15,0-22-15,0 0 0,22 1 16,-22-22-16,0 21 0,21-21 0,-21 1 15,0-1-15,0 0 0,0-42 32,0 0-17,0-1-15,-21 1 0,-1 0 0,1 0 16</inkml:trace>
  <inkml:trace contextRef="#ctx0" brushRef="#br0" timeOffset="1691.4">4974 1058 0,'21'0'32,"0"0"-32,1-21 0,-1 21 15,21 0-15,-21-21 0,0 21 0,22-21 16,-22 21-16,21-21 0,-21 21 0,1-21 16,20-1-16,-21 22 0,0-21 15,0 0-15,22 0 0,-22 21 0,0-21 16</inkml:trace>
  <inkml:trace contextRef="#ctx0" brushRef="#br0" timeOffset="2168.02">6075 783 0,'0'0'0,"0"-21"15,21 0-15,0 0 16,-21 0-16,-21 21 31,-21 0-31,20 0 0,1 0 16,-21 21-16,21-21 0,-22 21 0,1 0 15,21 0-15,-21 0 0,20 1 0,-20-1 16,21 0-16,21 0 16,-21 0-16,21 0 0,0 1 0,0-1 15,0 0-15,0 0 0,21 0 16,0 0-16,0-21 0,0 22 15,22-22-15,-22 21 0,21-21 0,-21 0 16,22 21-16,-22-21 0,21 21 0,1-21 16,-22 21-16,0-21 0,0 0 15,0 21-15,0-21 0,-21 22 0,0-1 16,0 0 0,-21-21-16,-21 21 0,21-21 15,-22 0-15,1 21 0,21-21 0,-21 0 16,-1 0-16,1 0 0,0 0 15,-1 0-15,22 0 0,-21 0 0,21 0 16,-22 0-16,22 0 0,0 0 16,0 0-16,21-21 15,21 0 1,21 21-16,-21-21 16,1 21-16,20-21 0</inkml:trace>
  <inkml:trace contextRef="#ctx0" brushRef="#br0" timeOffset="2631.79">6921 868 0,'22'-21'0,"-44"42"0,65-63 0,-43 20 0,0 1 16,0 0-16,0 0 0,-21 21 15,-1-21-15,-20 21 16,21 0-16,-21 0 0,-1 0 0,1 0 15,0 0-15,-1 21 0,1-21 0,0 21 16,20 0-16,-20 0 0,21 1 16,0-22-16,21 21 0,0 0 0,0 0 15,0 0-15,0 0 0,0 1 16,21-1-16,0 0 0,0-21 16,22 21-16,-22-21 0,21 21 15,0 0-15,1-21 0,-22 22 0,21-22 16,-21 21-16,1 0 0,20-21 0,-21 21 15,0 0-15,-21 0 16,0 1-16,-21-22 16,0 21-16,0-21 0,-22 0 15,22 21-15,-21-21 0,0 0 16,-1 0-16,1 21 0,0-21 0,-1 0 16,1 0-16,21 0 0,0 0 0,-22 0 15,22 0-15,0 0 16,0 0-16,0 0 15,21-21 1,0 0-16,21 0 16,0 21-16,0-22 0,21 1 15,-20 21-15</inkml:trace>
  <inkml:trace contextRef="#ctx0" brushRef="#br0" timeOffset="2879.65">7175 847 0,'0'0'0,"0"-21"0,0 42 47,0 0-47,0 0 0,-21 0 0,21 0 16,-21 1-16,21-1 0,-21 0 0,21 21 16,0-21-16,0 1 0,0-1 15,0 0-15,-21 0 0,21 0 16,0 0-16,0 1 15,21-22 1,0-22 0,0 22-16,0-21 0,1 0 15</inkml:trace>
  <inkml:trace contextRef="#ctx0" brushRef="#br0" timeOffset="3071.99">7366 614 0,'0'0'0,"0"-21"0,-21 0 15,0-1-15,-1 1 0,1 21 16,0 0 0,0 0-16,21 21 31,0 1-15,21-1-16,0 0 15,0 0-15,1 0 0,-1 0 16,0-21-16</inkml:trace>
  <inkml:trace contextRef="#ctx0" brushRef="#br0" timeOffset="5607.27">7874 953 0,'21'0'0,"0"0"16,0 0-16,-21-22 15,22 22-15,-22-21 0,0 0 16,21 0-16,-21 0 0,21 0 0,-21-1 15,0 1-15,0 0 0,0 0 0,0 0 16,-21 21-16,0 0 16,-1-21-16,1 21 0,0 0 0,0 0 15,-21 21-15,20-21 0,1 42 0,-21-21 16,0 0-16,20 22 0,1-22 16,0 21-16,0 1 0,0-1 0,0-21 15,21 21-15,0-20 0,0 20 0,0-21 16,0 0-16,0 0 0,21 1 15,0-22-15,0 0 0,0 0 16,0 0-16,22 0 0,-22 0 0,21-22 16,-21 22-16,1-21 0,20 0 0,-21 0 15,0 0-15,22 0 0,-22-1 16,-21 1-16,21-21 0,0 21 0,-21 0 16,0-1-16,0 1 0,0 0 15,0 0-15,0 0 0,0 42 31,0 0-31,0 21 0,0-20 16,0-1-16,0 21 0,-21 0 16,21 1-16,0-1 0,0 0 0,0 1 15,0 20-15,0 1 0,0-22 0,0 22 16,0 20-16,0-20 0,0-1 0,0 22 16,21-22-16,-21 1 0,0 21 15,0-22-15,0 1 0,0-1 0,0-21 16,0 22-16,0-22 0,0 1 0,0-1 15,-21 0-15,0-21 0,0 1 16,-1-1-16,1 0 0,0 0 0,0-21 16,0 0-16,0 0 0,-1 0 15,1-21-15,0 0 0,0 0 0,21-22 16,-21 22-16,21-21 0,-21-1 0,21-20 16,0-1-16,0 1 0,0-22 0,21 22 15,0-43-15,0 21 0,21-21 0,-20 22 16,20-22-16,0 21 0,1 1 15,-22-1-15,21 0 0,0 22 0,-20-1 16,20 1-16,-21 20 0,21 1 16,-20 0-16,-1 21 0,0-1 15,0 1-15,0 21 0,0 0 16,1 0-16,-22 21 0,21 1 0,0 20 16,-21-21-16,0 21 0,0 1 15,21-1-15,-21 0 0,0 1 0,0-1 16,0 0-16,0 1 0,0-22 0,0 21 15,0-21-15,0 1 0,0-1 0,0 0 16,0 0-16,0-42 31,0 0-15,21 0-16,-21-22 0,21 22 0,-21-21 16,0-1-16,22 1 15,-1 0-15,0-1 0,-21 1 0,21-21 16,0 41-16,0-20 0,-21 21 0,22 0 15,-22 0-15,21-1 0,0 22 16,0 22-16,-21-1 16,21 0-16,-21 21 0,0-21 0,0 22 15,21-22-15,-21 21 0,22-21 0,-22 22 16,0-22-16,21 21 0,0-21 16,0 1-16,0-1 0,0 0 0,1 0 15,-1 0-15,0 0 0,21-21 0,-21 0 16,22 22-16,-22-22 0,21 0 15,-21 0-15,22 0 0,-22 0 16,0-22-16,21 1 0,-20 0 0,-1 0 16,0 0-16,0 0 0,-21-22 0,21 22 15,-21-21-15,0-1 0,21 22 16,-21-21-16,0 21 0,0 0 0,0-1 16,0 1-16,-21 21 31,0 21-31,21 1 0,-21 20 15,21-21-15,0 0 0,-21 0 0,21 22 16,-21-22-16,21 0 0,0 0 16,0 22-16,-22-22 0,22 0 15,0 0-15,0 0 0,-21 0 0,21 1 16,0-1-16,0 0 16,0-42 15,21 0-31,1-1 0,-22 1 15,21 0-15,0-21 0,0 21 0,-21-22 16,21 22-16,0-21 0,-21-1 0,0 22 16,22 0-16,-22-21 0,21 21 15,-21-1-15,21 22 0,0 22 16,-21-1 0,0 0-16,0 0 15,21 0-15,-21 0 0,21 1 0,-21 20 16,0-21-16,22 0 0,-1 0 0,-21 1 15,21-1-15,-21 0 0,21 0 0,-21 0 16,21-21-16,-21 21 0,21-21 16,1 0-16,-1 0 15,0 0-15,0 0 0,0-21 16,0 0-16,-21 0 0,22 0 0,-1 0 16,-21-1-16,0-20 0,21 21 15,-21-21-15,21 20 0,-21-20 0,21 21 16,-21-21-16,0 20 0,21 1 15,1 21-15,-1 0 32,-21 21-32,21 1 0,-21-1 0,0 0 15,0 0-15,21 21 0,-21-20 0,21-1 16,-21 21-16,0-21 0,21 0 16,1 1-16,-1-1 0,0 0 0,-21 0 15,21 0-15,0-21 0,0 21 0,1 1 16,-1-22-16,21 0 0,-21 0 0,0 0 15,1 0-15,-1 0 0,21 0 16,-21 0-16,0 0 0,1 0 0,-1-22 16,21 1-16,-21 0 0,0 0 15,1 0-15,-22-22 0,21 22 0,0-21 16,-21 0-16,0 20 0,0-20 16,0 0-16,0 21 0,0-1 0,0 1 15,0 0-15,-21 21 16,0 0-16,21 21 0,-22 0 15,1 22-15,21-22 0,0 0 16,-21 21-16,21-20 0,0 20 0,0-21 16,0 0-16,0 22 0,0-22 0,0 0 15,0 0-15,0 0 0,21 0 16,0-21-16,1 22 0,-1-22 16,0 0-16,0 21 0,0-21 0,0 0 15,22 0-15,-22 0 0,0-21 16,0 21-16,0-22 0,1 1 0,-1 21 15,0-21-15,0-21 0,-21 21 16,21-1-16,-21 1 0,21 0 0,-21 0 16,0 0-16,0 0 0,0 42 31,0 0-15,0 0-16,0 0 0,0 0 15,-21 1-15,21-1 0,0 0 16,0 0-16,0 0 0,0 0 0,0 1 15,21-44 32,-21 1-47,22 21 0,-1-21 16,-21 0-16,21 0 0,-21 0 0,21-22 16,-21 22-16,21 0 0,-21 0 15,0 0-15,21-1 0,-21 1 0,22 0 16,-22 42-1,0 0 1,21 1-16,-21-1 16,0 0-16,21 0 0,-21 0 0,0 22 15,0-22-15,21-21 0,0 21 0,0 0 16,1 0-16,-22 0 0,21-21 16,0 0-16,0 22 0,0-22 0,0 0 15,1 0-15,-1 0 0,0 0 0,0 0 16,0-22-16,0 1 0,1 21 0,-1-21 15,0 0-15,0 0 0,0-22 16,0 22-16,1-21 0,-1 0 0,-21-1 16,21 1-16,0 0 0,-21-22 0,0 22 15,21-1-15,-21 1 0,0 21 0,21-21 16,-21 20-16,0 1 0,0 42 31,0 1-31,-21-1 16,0 21-16,0-21 0,0 22 0,21-1 15,0 0-15,-21 1 0,21-1 16,-22 0-16,22 1 0,0-1 0,0-21 16,0 21-16,0-20 0,0-1 0,22 21 15,-1-21-15,-21 0 0,21-21 0,0 22 16,-21-1-16,21-21 0,0 0 16,1 0-16,-1 0 0,0 0 15,0 0-15,0 0 0,0 0 0,1-21 16,-1-1-16,0 22 0,0-21 15,-21 0-15,21-21 0,-21 21 0,21-1 16,-21-20-16,0 21 0</inkml:trace>
  <inkml:trace contextRef="#ctx0" brushRef="#br0" timeOffset="5871.12">11324 889 0,'0'0'16,"-42"0"-16,-43 42 15,64-42-15,21 22 16,21-22 0,0 0-16,0 0 0,1 0 0,20 0 15,0 0-15,-21 0 0,22 0 0,-22 0 16,21 0-16,-21 0 0,1 0 0,-1-22 16,21 22-16,-21 0 0,0 0 15,1 0-15,-1-21 16,-42 21 15,-22 0-15,22 0-16,-21 0 0</inkml:trace>
  <inkml:trace contextRef="#ctx0" brushRef="#br0" timeOffset="6579.24">4762 1990 0,'0'0'0,"-21"0"0,-21 0 15,21 0-15,0 0 0,21-21 32,21 21-32,0 0 0,21 0 15,-21 0-15,22-22 0,-1 22 16,0 0-16,1 0 0,20-21 0,1 21 16,-1-21-16,1 21 0,-1 0 0,22-21 15,0 21-15,20 0 0,-20 0 0,127-21 16,-106 21-16,-1 0 15,22 0-15,0-21 0,22 21 0,-1 0 16,0 0-16,21 0 0,1 0 0,-22 0 16,42 0-16,-20 0 0,-1 0 15,0 0-15,1 0 0,-1 0 0,-21 0 16,21 0-16,1 0 0,-22 0 16,0 0-16,0 0 0,0-22 0,1 22 15,-22 0-15,21 0 0,-21 0 16,0 0-16,0-21 0,-21 21 0,-1 0 15,1 0-15,-21 0 0,0 0 0,-22 0 16,1 0-16,-1 0 0,-21 0 0,1 0 16,-22-21-16,0 21 0,0 0 15,0 0-15,-21-21 16,-21 21-16,0 0 0,-21-21 16,-1 21-16,1 0 0,0-21 0,-22 21 15,-20-22-15,20 22 0,-21-21 0,-20 21 16,-1 0-16,-21 0 15</inkml:trace>
  <inkml:trace contextRef="#ctx0" brushRef="#br0" timeOffset="7118.36">5609 1990 0,'0'0'16,"-42"0"-16,-85 21 16,106-21-16,-1 0 0,1 0 0,0 21 15,0-21-15,42 0 32,0 0-17,0 0-15,22 0 0,-1 0 0,0 0 16,1 0-16,20 0 0,1 0 15,20 0-15,-20 0 0,21-21 0,-1 21 16,22 0-16,-21 0 0,21-21 0,21 21 16,0 0-16,0 0 0,0 0 0,21-21 15,0 21-15,0-22 0,21 22 16,-20 0-16,20 0 0,0-21 16,22 21-16,-22 0 0,0 0 0,22-21 15,-22 21-15,1 0 0,-1 0 0,0 0 16,-21 0-16,1-21 0,-1 21 15,0 0-15,-42 0 0,21 0 0,-21 0 16,-22 0-16,1 0 0,-22 0 0,1 0 16,-22 0-16,1 0 0,-1 0 0,0 0 15,-21 0-15,1 0 0,-1 0 16,-21-21 31,-21 21-47,-1 0 15,22-21-15,0-1 16,22 22-16,20-21 0,0 21 16,1-21-16</inkml:trace>
  <inkml:trace contextRef="#ctx0" brushRef="#br0" timeOffset="11387.78">3704 4001 0,'0'0'0,"0"-22"0,0 1 0,0 0 16,0 0-16,0 0 0,0 0 0,0-1 15,0 1-15,0 0 0,0 0 16,0 0-16,0 0 0,-21-1 16,21 1-1,-21 42 16,21 1-15,0-1-16,0 0 0,0 0 0,0 21 16,0 1-16,0 20 0,0 1 15,0-1-15,0 1 0,0-1 0,0 1 16,-21 20-16,21-20 0,0 21 0,0-1 16,-22 1-16,22 0 0,-21-1 15,21 1-15,0 0 0,-21 20 0,21-20 16,-21 0-16,21 21 0,-21-22 0,21 22 15,0-21-15,0 21 0,-21-22 0,21 22 16,-22-21-16,22-1 0,0 1 16,0 0-16,0-1 0,0-20 0,0 21 15,0-22-15,0 1 0,0-1 16,0-21-16,0 22 0,0-22 0,22 1 16,-22-1-16,0 0 0,0-21 0,0 22 15,0-22-15,0 0 0,0 0 16,21-21-1,-21-42-15,0 21 16,0 0-16,21-22 0,-21 1 0,0 0 16,0-22-16,0 1 0,0-1 15,0-21-15,0 1 0</inkml:trace>
  <inkml:trace contextRef="#ctx0" brushRef="#br0" timeOffset="12536.41">3831 3683 0,'0'0'0,"0"-21"15,0 0 1,21 21 47,0 0-63,1 0 0,-1 0 15,0 0-15,0 0 0,21 0 0,1 0 16,-1 0-16,0-21 0,1 21 15,20 0-15,1 0 0,20-22 16,1 22-16,0 0 0,21 0 0,-1-21 16,1 21-16,0 0 0,0-21 0,21 0 15,0 21-15,21 0 0,0-21 16,0 21-16,1 0 0,20-21 0,0 21 16,1 0-16,20 0 0,-21-22 0,1 22 15,-1 0-15,22 0 0,-22 0 16,0 0-16,1 0 0,-1 0 0,-21 0 15,0 0-15,0 0 0,1 0 0,-1 0 16,-21 0-16,0 0 0,-21 0 16,-22 0-16,22 0 0,-21 0 0,-22 0 15,1 0-15,-1 0 0,1 0 0,-22 0 16,0 0-16,1 22 0,-22-22 0,21 0 16,-21 0-16,1 21 15,-1 0-15,-21 0 0,21 0 16,-21 0-16,0 1 0,0-1 0,0 0 15,0 21-15,0 1 0,0-1 0,0 0 16,0 1-16,0 20 0,0 1 16,0-1-16,0 1 0,0 20 0,0-20 15,0 20-15,0-20 0,0 21 0,0-22 16,0 22-16,0-1 0,21 1 0,0 0 16,0-1-16,-21 1 0,22 0 15,-22-1-15,21 1 0,-21 0 0,0-1 16,0 1-16,0 0 0,0-1 0,21 1 15,-21 0-15,0-1 0,0 1 16,0-21-16,0 20 0,0 1 0,0 0 16,21-22-16,-21 22 0,0-22 0,0 1 15,0-1-15,0 1 0,0-22 0,0 0 16,0 22-16,0-22 0,0 1 0,0-22 16,0 21-16,0-21 0,-21 22 15,0-22-15,0 0 0,-1 0 0,-20-21 16,21 21-16,0-21 0,-22 0 0,22 0 15,-21 0-15,0 0 0,20 0 0,-20 0 16,0 0-16,-1 0 0,1 0 16,0 0-16,-1-21 0,1 21 0,0-21 15,-22 0-15,22 21 0,-22-21 0,1 21 16,-1-22-16,1 1 0,-22 21 0,1-21 16,-1 21-16,0-21 0,-21 0 0,1 21 15,-1-21-15,-21 21 0,-21 0 16,21-22-16,0 22 0,-22-21 0,1 21 15,0 0-15,0 0 0,0 0 0,0 0 16,-1 0-16,1 0 0,-21 0 0,21 0 16,-22 0-16,22 21 0,-21-21 0,21 22 15,-22-22-15,1 21 0,0-21 0,21 21 16,-22-21-16,1 21 0,21-21 16,0 21-16,-1-21 0,1 21 15,0-21-15,21 0 0,21 22 0,-21-22 16,43 0-16,-1 0 0,0 0 0,22 0 15,20 0-15,-20 0 0,42 0 0,-22 0 16,1 0-16,21 0 0,0 0 16,0 0-16,-1 0 0,22-22 15,0 1-15,0 0 16,0 0-16,0-21 0,22 20 0,20-20 16</inkml:trace>
  <inkml:trace contextRef="#ctx0" brushRef="#br0" timeOffset="13291.79">4699 2836 0,'0'0'0,"21"-21"0,-21 0 0,0 0 15,0 0-15,0 0 0,-21-1 16,0 1-16,0 0 0,-1 0 0,1 21 16,0 0-16,-21 0 0,-1 0 0,22 0 15,-21 0-15,0 21 0,-1 0 16,1 22-16,0-22 0,-1 21 0,1 0 16,21 1-16,0-1 0,-1 0 0,1 22 15,0-22-15,0 1 0,21 20 16,0-21-16,0 22 0,0-22 0,0 1 15,0-1-15,0-21 0,0 21 0,0-20 16,21-1-16,0 0 0,0 0 16,1-21-16,-1 0 0,0 0 15,0 0-15,0 0 0,22 0 0,-22 0 16,21-21-16,0 21 0,1-21 0,-22-22 16,21 22-16,1-21 0</inkml:trace>
  <inkml:trace contextRef="#ctx0" brushRef="#br0" timeOffset="13787.52">5080 2667 0,'0'0'15,"0"-21"-15,0 0 0,0 42 16,0 0 0,0 21-16,-21-20 15,21 20-15,-21-21 0,21 21 16,0 1-16,-22-1 0,22 0 0,-21 1 15,21-22-15,-21 21 0,21 1 0,0-1 16,0 0-16,-21-21 0,21 22 16,-21-22-16,21 21 0,-21-21 0,21 1 15,0-1-15,0 0 0,0 0 16,0-42 15,0 0-31,0 0 0,0-22 16,0 22-16,21 0 0,0-21 15,0-1-15,0 22 0,-21-21 0,21 21 16,1-22-16,-1 22 0,21 0 16,-21 0-16,0 0 0,1 21 15,-1 0-15,0 0 0,0 0 0,-21 21 16,21 0-16,-21 0 16,21 0-16,-21 0 0,0 1 0,0 20 15,0-21-15,0 0 0,0 22 0,0-22 16,0 0-16,0 21 0,0-21 0,0 1 15,-21-1-15,21 0 16,0 0 0,21-42-1,-21 0 1,22 0-16,-1-1 16,0 1-16</inkml:trace>
  <inkml:trace contextRef="#ctx0" brushRef="#br0" timeOffset="14143.33">5503 2985 0,'0'-22'15,"21"22"1,1 0 0,-1 0-16,0 22 15,0-1-15,-21 0 0,21-21 16,-21 21-16,21 0 0,1 0 0,-22 1 15,0-1-15,0 0 0,0 0 0,0 0 16,0 0-16,0 1 0,0-1 16,0 0-16,0 0 15,0-42 17,0 0-32,0 0 0,0-1 15,0 1-15,0 0 0,0 0 0,0 0 16,0-22-16,0 22 0,21-21 15,0 21-15,0 0 0,0-22 0,0 22 16,1 0-16,-1 0 0,0 0 16,0 21-16,0-22 0,0 22 0,1 0 15,-1 0-15,0 0 0,0 0 16</inkml:trace>
  <inkml:trace contextRef="#ctx0" brushRef="#br0" timeOffset="14615.23">6329 2921 0,'0'0'0,"0"-21"0,-21 0 16,-1 21-16,1 0 15,0 0-15,0 0 16,0 21-16,0 0 0,-1 0 15,1 0-15,0 1 0,21-1 0,-21 0 16,21 21-16,-21-21 0,21 1 16,0 20-16,0-21 0,0 0 0,0 22 15,0-22-15,0 0 0,21 0 16,0 0-16,0-21 0,0 0 16,1 0-16,-1 0 0,0 0 15,0 0-15,21 0 0,-20 0 0,-1-21 16,0 0-16,21 21 0,-21-21 0,1 0 15,-1-1-15,0 1 0,0 0 0,-21-21 16,0 21-16,0-1 0,0 1 16,0 0-16,0-21 0,0 21 0,0-1 15,0 1-15,-21 0 0,0 0 0,0 21 16,-1 0-16,1-21 0,0 21 16,0 0-16,0 0 0,0 0 0,-1 21 15,1-21-15,21 21 0,-21-21 16,21 21-16,0 0 0,0 1 15,0-1-15,21-21 16,0 0-16,1 0 16,-1 21-16</inkml:trace>
  <inkml:trace contextRef="#ctx0" brushRef="#br0" timeOffset="15327.82">6964 2921 0,'-21'21'32,"21"0"-17,-22-21-15,22 22 0,0-1 16,0 0-16,0 0 0,0 0 0,0 0 16,0 1-16,0-1 0,-21 0 15,21 0-15,0 0 0,0 0 0,-21 1 16,21-1-16,-21-21 15,0 0 1,21-21 0,-21 21-16,21-22 0,0 1 15,0 0-15,0 0 0,0-21 16,0 20-16,0 1 0,0 0 16,21 0-16,0-21 0,0 20 15,0 1-15,22 0 0,-22-21 0,0 21 16,21-1-16,-21 22 0,22-21 15,-1 21-15,-21 0 0,0 0 0,22 0 16,-22 21-16,0-21 0,0 22 0,0-1 16,1 0-16,-22 0 0,0 21 0,21-20 15,-21-1-15,0 0 0,0 0 0,0 0 16,0 0-16,0 1 0,0-1 16,0 0-16,0 0 0,-21 0 15,-1-21-15,22 21 16,-21-21-16,21-21 31,0 0-31,0 0 16,0 0-16,21 0 0,1-1 0,-1 1 15,0 0-15,0 0 0,0-21 0,22 20 16,-22-20-16,21 21 0,-21 0 0,22-22 16,-1 22-16,-21 21 0,0-21 15,22 21-15,-22 0 0,0 0 16,-21 21-16,21 0 0,-21 1 0,21-1 15,-21 0-15,0 21 0,0-21 0,0 1 16,0-1-16,0 21 0,0-21 16,0 0-16,0 1 0,0-1 0,0 0 15,0 0-15,0 0 16,0 0-16,-21-21 0,21 22 16,0-44 15,21 22-31,0-21 0</inkml:trace>
  <inkml:trace contextRef="#ctx0" brushRef="#br0" timeOffset="15739.59">8086 2921 0,'0'0'0,"21"21"15,0-21-15,0 0 16,0 0-16,0 0 0,1 0 0,-1 0 16,0 0-16,0 0 0,0 0 0,0 0 15,1 0-15,-1-21 0,0 21 16,0-21-16,-21 0 0,21 21 0,0-21 16,-21-1-16,22 22 0,-22-21 0,0 0 15,0 0-15,0 0 0,-22 21 16,1 0-1,0 0-15,0 0 0,0 21 16,0 0-16,-22 0 0,22 0 0,0 1 16,0 20-16,-22-21 0,22 21 0,21-20 15,-21-1-15,21 21 0,0-21 0,0 0 16,0 1-16,0-1 0,0 0 16,0 0-16,21 0 0,-21 0 0,21-21 15,1 22-15,-1-22 0,0 21 0,0-21 16,21 0-16,-20 0 0,-1 0 0,0 0 15,0 0-15,0 0 0,22 0 0,-22-21 16,0-1-16,0 1 16,21 21-16</inkml:trace>
  <inkml:trace contextRef="#ctx0" brushRef="#br0" timeOffset="16375.95">5080 4106 0,'0'0'0,"-21"0"15,21 22 1,0-1-16,0 0 0,0 0 16,0 0-16,0 22 0,0-22 15,0 21-15,0 0 0,-21-20 0,21 20 16,0 0-16,0-21 0,0 22 0,0-1 16,0-21-16,0 22 0,0-22 0,0 21 15,0-21-15,0 0 0,0 1 16,0-1-16,0 0 0,21 0 15,0-21 1,0 0-16,-21-21 16,0 0-16,0 0 0,0-1 0</inkml:trace>
  <inkml:trace contextRef="#ctx0" brushRef="#br0" timeOffset="17152.03">5080 4191 0,'0'0'0,"21"0"31,21 0-15,-20 0-16,-1 0 16,21 0-16,0 0 0,22 0 15,-22 0-15,22 0 0,20 0 0,1-21 16,0 21-16,-1 0 0,1 0 0,21 0 0,-21 0 15,20 0-15,-20-21 16,21 21-16,0-21 0,0 21 0,-1 0 16,-20-22-16,21 22 0,-21 0 0,20 0 15,-20-21-15,0 21 0,-22 0 0,22 0 16,-22 0-16,1-21 0,-1 21 0,1 0 16,-1 0-16,-20 0 0,-1 0 15,0 0-15,-20 0 0,20 0 0,-21 0 16,0 0-16,0 0 15,-21 21-15,0 0 0,0 1 16,0-1 0,0 0-16,0 0 0,0 0 15,0 0-15,0 1 0,0-1 0,0 0 16,0 21-16,-21-21 0,21 1 0,-21-1 16,21 0-16,-21 0 0,21 0 0,0 0 15,0 1-15,0-1 0,0 0 16,-21-21-16,21 21 0,0 0 0,-21-21 15,21 21-15,0 1 0,0-1 16,-22 0-16,22 0 16,-21-21-16,21 21 0,-21-21 15,0 21-15,0-21 16,0 0-16,-1 22 16,1-22-16,0 0 0,0 0 15,0 21-15,0-21 0,-22 0 0,22 0 16,-21 0-16,-1 0 0,1 0 0,-21 21 15,-1-21-15,1 0 0,-22 0 0,0 21 16,1-21-16,-22 0 0,0 21 0,0-21 16,-21 21-16,21-21 0,-21 0 15,21 22-15,-21-22 0,22 0 0,-1 21 16,0-21-16,0 21 0,0-21 0,22 0 16,-1 0-16,0 21 0,1-21 0,20 0 15,1 0-15,20 0 0,-20 0 16,42 21-16,-22-21 0,22 0 15,0 0-15,0 0 0,0 0 16,21-21 0,0 0-1,21 0-15,0 0 16</inkml:trace>
  <inkml:trace contextRef="#ctx0" brushRef="#br0" timeOffset="18271.88">3725 9821 0,'0'-21'15,"0"0"-15,0 0 16,0 42 31,0 0-47,0 0 0,0 22 0,-21-22 16,21 21-16,0 1 0,0-1 15,0 21-15,0-20 0,0 20 0,0 1 16,0-1-16,0 1 0,0-1 0,0 22 15,0 0-15,0-22 0,0 22 16,0-1-16,0-20 0,0 21 0,0-1 16,0 22-16,-21-21 0,0-1 15,0 22-15,-1-21 0,1 21 0,0-22 16,0 22-16,0-21 0,0 21 0,-1-22 16,1 22-16,0-21 0,21 0 0,0-1 15,-21-20-15,0 20 0,21 1 16,-21-21-16,21 20 0,0-20 0,0-1 15,-22-20-15,22 20 0,-21-21 0,21 1 16,0-22-16,0 0 0,0 0 16,-21-21-16,0 0 0,0-21 15,21-21-15,0 21 16,0-22-16</inkml:trace>
  <inkml:trace contextRef="#ctx0" brushRef="#br0" timeOffset="19255.83">3662 10139 0,'0'0'0,"-21"-21"0,21 0 0,-22 21 16,1-22-16,0 22 15,21-21-15,-21 21 0,42 0 32,0 0-32,22 0 15,-1 0-15,0 0 0,1 0 16,20 0-16,1 0 0,20 0 0,1 0 16,21 0-16,21-21 0,0 21 0,21 0 15,0 0-15,21-21 0,1 0 0,-1 21 16,22 0-16,-1 0 15,1-21-15,-1 21 0,1 0 0,20 0 16,-20 0-16,-1-22 0,1 22 0,-1 0 16,1 0-16,-1 0 0,-20-21 0,-1 21 15,-21 0-15,21 0 0,-42-21 16,22 21-16,-22-21 0,0 21 0,-22 0 16,1-21-16,0 21 0,0 0 0,-43 0 15,22-21-15,-21 21 0,-1 0 0,1 0 16,-1 0-16,-21 0 0,1 0 0,-1 0 15,0 0-15,-20 0 0,-1 0 16,0 0-16,0 0 0,0 0 0,-21 21 16,0 0-16,0 0 15,0 0-15,0 0 0,0 1 0,0-1 16,0 21-16,0-21 0,0 22 0,0-1 16,0 0-16,0 1 0,0 20 15,0-21-15,0 22 0,-21-1 0,21 1 16,0-1-16,0 1 0,0 21 0,0-22 15,0 1-15,0-1 0,0 22 0,0-1 16,0-20-16,21 21 0,-21-1 0,21-20 16,-21 20-16,0-20 0,0 21 0,22-22 15,-22 22-15,21-22 0,-21 22 0,0-22 16,21 1-16,-21 21 0,21-22 16,-21 1-16,21-1 0,-21-21 15,0 22-15,0-22 0,0 22 0,0-22 16,0 0-16,0 1 0,0-1 0,0-21 15,0 22-15,-21-22 0,0 0 0,0 0 16,0 0-16,-1-21 0,-20 21 0,21-21 16,-21 0-16,-1 0 0,1 0 0,0 22 15,-22-22-15,22 0 0,-22 0 0,1 0 16,-22 0-16,22 0 0,-22 0 0,0 0 16,-21 0-16,1 0 0,-1 0 15,0 0-15,-21 21 0,0-21 0,0 0 16,-21 21-16,21-21 0,-43 21 0,22 0 15,-21-21-15,0 21 0,-1 1 16,-20-1-16,20 0 0,1 0 0,-21 0 16,-1 22-16,22-43 0,-22 21 0,22 0 15,0-21-15,20 0 0,-20 0 0,0 0 16,21 0-16,-22 0 0,22 0 16,0 0-16,0 0 0,0 0 0,21-21 15,0 21-15,0-21 0,21 21 0,0-22 16,21 1-16,22 21 0,-1-21 0,1 0 15,20 0-15,1 0 0,21-22 16,0 22-16,21-21 0,0-1 16,0 1-16,0 0 0,0-1 0,0 1 15,0-21-15</inkml:trace>
  <inkml:trace contextRef="#ctx0" brushRef="#br0" timeOffset="19804.03">4381 8911 0,'0'0'0,"22"-21"0,-22-21 16,0 21 0,-22-1-16,1 22 0,-21 0 0,21 0 15,0 0-15,-1 0 0,-20 22 0,21-1 16,0 21-16,-22-21 0,22 22 16,0 20-16,0-21 0,-21 1 0,20 20 15,1-20-15,21-1 0,-21 21 0,21-20 16,0-1-16,0 0 0,0 1 0,0-1 15,0 0-15,0-20 0,0 20 16,21-21-16,0 0 0,1-21 0,-1 21 16,21-21-16,-21 0 0,22 0 15,-1 0-15,0 0 0,1-21 0,20 0 16,-21 0-16,1 0 0,20 0 16,-20-1-16,20-20 0,-21 21 0,22-21 15,-22-1-15</inkml:trace>
  <inkml:trace contextRef="#ctx0" brushRef="#br0" timeOffset="21375.38">4953 8763 0,'0'0'0,"0"-21"0,0 0 0,-21 21 0,0 0 15,-1 0-15,1 42 16,21-21-16,0 22 0,0-1 16,0 0-16,-21 1 0,21 20 15,0-21-15,-21 1 0,21-1 0,-21 22 16,21-22-16,0 0 0,-21-21 0,21 22 15,-22-22-15,22 21 0,0-21 16,0 1-16,0-1 0,0 0 0,-21 0 16,21-42-1,21 0 1,-21 0-16,22-1 16,-1 1-16,-21 0 0,21 0 0,0 0 15,0-22-15,0 22 0,1 0 0,-1 0 16,0 0-16,0 21 0,0 0 15,0 0-15,1 0 16,-1 21-16,-21 0 16,0 0-16,0 0 0,0 22 0,0-22 15,0 0-15,0 0 0,0 22 0,0-22 16,0 0-16,0 0 0,0 0 16,0 0-16,21 1 0,-21-1 0,21-21 15,0 21-15,0-21 0,1 0 16,-1 0-16,0 0 0,0 0 0,21-21 15,-20 0-15,20-1 0,-21 1 0,21 0 16,-20 0-16,20 0 16,-21 0-16,0-22 0,22 22 0,-22-21 15,0 21-15,0-22 0,-21 22 0,0 0 16,0 0-16,0 0 0,-21 21 16,0 0-16,0 0 15,-1 21-15,1-21 0,0 21 16,0-21-16,21 21 0,0 0 0,0 0 15,0 1-15,0-1 0,0 0 16,21 0-16,0-21 0,0 21 16,1 0-16,-1-21 0,0 22 15,0-22-15,0 21 0,0-21 16,1 0-16,-1 21 0,0-21 0,0 21 16,0-21-16,0 0 15,1 0-15,-1 0 0,0 0 16,0-21-16,0 0 15,0 0-15,1-1 0,-1 1 16,0 21-16,0-42 0,0 21 0,0 0 16,1-1-16,-1 1 0,0 0 0,0 0 15,-21 0-15,0 0 0,0 42 32,0 0-17,0 0-15,0 0 0,0 0 16,0 1-16,-21-1 0,21 0 0,0 0 15,0 0-15,0 0 16,0 1-16,0-1 0,21-21 16,0 0-16,0 0 15,1 0-15,-1 0 0,0 0 16,0 0-16,0 0 0,0-21 0,1 21 16,-1-22-16,0 1 0,-21 0 15,21 0-15,-21 0 0,0 0 0,0-1 16,0 1-16,0 0 0,-21 0 15,0 0-15,21 0 0,-21-1 16,-1 1-16,22 0 0,0 0 0,-21 21 16,21-21-16,-21 21 0,21-21 15,21 21 1,0 0-16,1 0 16,-1 0-16,0 0 0,0 0 0,0 21 15,0-21-15,1 21 0,-1-21 0,21 21 16,-21 0-16,0 0 0,1 1 15,-1-1-15,0 0 0,-21 0 0,0 0 16,0 0-16,0 1 16,0-1-16,0 0 0,0 0 15,0 0-15,-21-21 16,21 21-16,-21-21 0,21-21 47,0 0-47,0 0 15,0 0-15,0 0 0,21-1 16,0 1-16,0-21 0,0 21 0,0 0 16,1-1-16,-1 1 0,0 0 0,0 0 15,21 0-15,-20 0 0,-1 21 16,21 0-16,-21 0 0,0 0 0,1 0 16,-1 21-16,0 0 0,0-21 0,-21 21 15,21 0-15,0 0 0,-21 22 0,0-22 16,0 0-16,0 0 0,0 0 0,0 1 15,0-1-15,0 0 16,0 0-16,0 0 16,-21-21 15,21-21-31,0 0 0,0 0 16,21 0-16,-21-1 0,22 1 15,-1 0-15,0 0 0,-21 0 16,21-22-16,0 22 0,0-21 0,22 21 15,-22 0-15,0-1 0,0 1 0,0 0 16,1 21-16,-1 0 16,-21 21-16,0 0 15,0 1-15,0-1 0,0 21 0,0-21 16,0 0-16,0 1 0,0 20 16,0-21-16,-21 0 0,21 0 0,0 1 15,0-1-15,0 0 0,0 0 16,21-21 31,0-21-47,0 0 0</inkml:trace>
  <inkml:trace contextRef="#ctx0" brushRef="#br0" timeOffset="21768.22">7556 9123 0,'0'0'0,"-21"21"0,0 0 16,21 0-16,0 1 16,21-1-1,0-21-15,1 0 0,-1 0 16,0 0-16,21 0 0,-21 0 0,1 0 16,20 0-16,-21 0 0,21-21 0,-20 21 15,20-22-15,-21 1 0,0 21 0,0-21 16,1 0-16,-1 0 0,-21 0 15,0-1-15,0 1 0,0 0 16,0 0-16,0 0 16,-21 21-16,-22 0 0,22 21 15,0 0-15,-21 0 0,20 0 0,-20 1 16,21-1-16,-21 21 0,20-21 0,-20 0 16,21 22-16,21-22 0,0 0 15,-21 0-15,21 22 0,0-22 0,0 0 16,0 0-16,21 0 0,0-21 15,0 0-15,0 21 0,1-21 0,20 0 16,-21 0-16,0 0 0,22 0 16,-22 0-16,21 0 0,-21 0 0,22-21 15,-22 21-15,21-21 0,-21 0 0,22 21 16</inkml:trace>
  <inkml:trace contextRef="#ctx0" brushRef="#br0" timeOffset="22264.94">8488 9059 0,'0'-21'32,"0"0"-32,21 0 15,0 0-15,-21 0 0,21 21 16,-21-22-16,21 22 0,-21-21 15,22 21 1,-22 21 0,0 43-1,0-43-15,0 21 0,0-20 0,0 20 0,0-21 16,0 0-16,0 22 0,0-22 0,0 0 16,0 0-16,-22 0 0,22 0 15,0 1-15,0-1 0,0 0 0,0 0 16,0 0-1,-21-21-15,0 0 16,0 0-16,0 0 16,0 0-16,-1 21 0,1-21 15,0 0-15,0 0 0,0 0 0,0 0 16,42 0 31,0 0-47,0 0 0,0 0 0,0 0 15,1 0-15,-1 0 0,21 0 0,-21 0 16,0 0-16,22 0 0,-22 0 16,0 0-16,0 0 0,0 0 0,1 0 15,-22 22-15</inkml:trace>
  <inkml:trace contextRef="#ctx0" brushRef="#br0" timeOffset="22780.03">5334 10710 0,'0'0'0,"0"-21"0,0 0 16,-21 21 0,0 0-16,-1 0 0,1 21 15,0 0-15,21 22 0,-21-1 16,21-21-16,0 22 0,0-1 0,0 0 16,0 1-16,-21 20 0,21-21 0,0 1 15,-21 20-15,21-20 0,0-1 16,0 0-16,0-21 0,0 22 0,0-22 15,0 21-15,0-21 0,0 1 0,0-1 16,21-21 15,-21-21-31,0-1 16,21 1-16,-21 0 0,0 0 0</inkml:trace>
  <inkml:trace contextRef="#ctx0" brushRef="#br0" timeOffset="23427.94">5165 10859 0,'0'-22'16,"21"22"-16,0 0 15,0-21-15,21 21 0,1 0 0,-1-21 16,0 21-16,22 0 0,-1 0 0,1-21 16,21 21-16,-1 0 0,22 0 15,-21-21-15,21 21 0,-1 0 0,1-21 16,0 21-16,0 0 0,21-22 15,-21 22-15,0 0 0,-1-21 0,-20 21 16,21 0-16,-21 0 0,-22-21 0,22 21 16,-22-21-16,1 21 0,-1 0 0,-20 0 15,20 0-15,-42 0 0,22 0 16,-22 0-16,0 0 0,0 0 0,0 0 16,-21 21-1,0 0-15,0 0 0,0 1 16,0 20-16,-21-21 0,21 0 15,-21 0-15,21 22 0,0-22 16,0 21-16,0-21 0,0 22 16,0-1-16,0-21 0,0 22 0,0-1 15,21 0-15,0-21 0,-21 22 0,21-1 16,1-21-16,-1 22 0,0-22 0,-21 21 16,21-21-16,-21 0 0,21 1 0,-21-1 15,0 0-15,0 0 0,0 0 16,0 0-1,-21-21-15,0 0 0,0 0 0,-22 0 16,1 0-16,0 0 0,-1 0 0,-20 0 16,-1 0-16,-20 0 0,-1 0 15,0 0-15,-20 0 0,-1 0 0,-21 0 16,0 0-16,0-21 0,0 21 0,-21-21 16,21 21-16,0 0 0,0 0 0,21 0 15,0 0-15,0 0 0,21 0 16,22-21-16,-1 21 0,1 0 0,21 0 15,-1 0-15,22 0 0,0 0 0,0 0 16,42 0 31,0 0-47,0 0 0,0 0 16,1 0-16,-22-21 0,21 21 15,0-21-15</inkml:trace>
  <inkml:trace contextRef="#ctx0" brushRef="#br0" timeOffset="24191.4">7747 7387 0,'0'0'0,"0"-21"15,0 42 16,0 0-31,0 22 16,0-22-16,0 21 0,0 1 0,0-1 16,0 21-16,0-20 0,0 20 0,0 22 15,0-22-15,0 22 0,0-21 16,21 20-16,-21 1 0,21 0 0,-21-1 16,21 1-16,-21 0 0,0-1 0,0 1 15,22 0-15,-22 20 0,0-20 16,0 0-16,21-22 0,-21 22 0,0 0 15,0-22-15,0 1 0,0-1 0,0 1 16,21-1-16,-21-21 0,21 1 16,-21-1-16,0 0 0,0-20 0,0-1 15,0 0-15,0 0 0,0-42 32,0 0-32,0 0 0,0-1 0,0 1 15,0-21-15,0 0 0,0-1 0,0 1 16</inkml:trace>
  <inkml:trace contextRef="#ctx0" brushRef="#br0" timeOffset="24720.61">7874 7387 0,'0'0'0,"-21"-21"0,0-42 16,21 41-1,-22 22-15,1-21 0,0 21 0,0 0 16,0 0-16,0 0 16,-1 21-16,1 1 0,-21-1 15,21 0-15,0 0 0,-1 0 0,1 22 16,0-22-16,0 0 0,-21 21 0,20-21 15,1 22-15,0-22 0,0 0 16,0 21-16,21-20 0,-21-1 0,-1 0 16,22 0-16,-21-21 0,21 21 0,0-42 62,21 0-62,1 0 0,-22 0 0,21-1 16,0-20-16,0 21 0,-21-21 0,21 20 15,0-20-15,1 0 0,-1-1 16,0 22-16,0-21 0,0 21 16,0 0-16,1-1 0,-1 1 0,0 21 15,0 0-15,0 21 16,0 22-16,-21-22 0,22 21 0,-1 1 16,-21-1-16,0-21 0,21 21 15,-21 1-15,21-1 0,-21-21 0,21 22 16,-21-22-16,0 21 0,21-21 0,1 0 15,-1 1-15,0-1 0,0 0 0</inkml:trace>
  <inkml:trace contextRef="#ctx0" brushRef="#br0" timeOffset="29184.92">12785 3387 0,'0'-21'0,"0"-1"16,0 1-16,0 0 16,0 0-16,0 0 15,0 0-15,0-1 16,0 1 0,0 0-16,0 0 15,21 21-15,-21 21 31,0 0-15,0 0-16,0 22 0,0-22 16,0 21-16,0-21 0,0 22 0,0-1 15,0 0-15,0 1 0,0-1 16,0 0-16,0 1 0,0 20 0,0-20 16,0 20-16,0-21 0,0 22 15,0 21-15,0-22 0,0 1 0,0 20 16,0-20-16,0-1 0,0 22 0,0-22 15,-21 22-15,-1 0 0,1-1 16,21 1-16,-21 0 0,0-1 0,21 1 16,0 0-16,-21 21 0,21-22 0,-21 1 15,21 0-15,-22-1 0,1 22 0,21-21 16,0-1-16,0-20 0,-21 21 0,21-1 16,0 1-16,0-22 0,0 22 15,0-21-15,0 20 0,0-20 0,0-1 16,0 1-16,0-22 0,0 0 0,0 1 15,0-1-15,0-21 0,21 22 16,-21-22-16,0 0 0,0-42 31,0 0-15,0-1-16,0 1 0,0 0 16,0-21-16,0 21 0,0-22 15,0-20-15,0 20 0</inkml:trace>
  <inkml:trace contextRef="#ctx0" brushRef="#br0" timeOffset="30711.7">12700 3133 0,'0'0'0,"0"21"62,21-21-15,0 0-47,0 0 0,1 0 16,20 0-16,0 0 0,22 0 0,-1 0 15,22 0-15,0 0 0,-22 0 16,22 0-16,-1-21 0,22 21 0,-21 0 16,21 0-16,0 0 0,-1 0 0,22 0 15,-21-21-15,21 21 0,-21 0 0,0 0 16,21 0-16,-21-22 0,42 22 15,-21 0-15,0 0 0,21-21 0,-21 21 16,21-21-16,0 21 0,-21 0 0,22 0 16,-1-21-16,0 21 0,0 0 15,-21 0-15,0 0 0,0 0 0,0 0 16,0 0-16,-21 0 0,21 0 16,-21-21-16,0 21 0,-1 0 0,-20 0 0,0 0 15,-1 0-15,1 0 16,0 0-16,-22 0 0,22 0 0,0 0 15,-22-21-15,1 21 0,-1 0 0,1 0 16,-1 0-16,-21 0 0,1 0 16,-1 0-16,0 0 0,1 0 0,-22 0 15,0 0-15,0 0 16,0 0-16,-21 21 0,22-21 16,-22 21-16,0 0 0,0 0 15,0 0-15,0 1 16,0-1-16,0 0 0,0 21 15,0-21-15,0 22 0,-22-1 16,22 0-16,-21 1 0,0-1 0,0 0 16,0 22-16,21-22 0,-21 22 0,-1-22 15,1 22-15,0-1 0,0 22 16,21-1-16,0-20 0,0 42 0,-21-22 16,21 1-16,0 0 0,0-1 0,0 1 15,0 21-15,0-21 0,0 20 0,0-20 16,0 0-16,0-1 0,21 1 15,-21 0-15,0-1 0,21 1 0,0 0 16,-21-22-16,0 22 0,21-22 0,-21 1 16,22-1-16,-22 1 0,0-22 15,21 22-15,-21-22 0,0 0 0,0 1 16,0-22-16,0 21 0,0 1 0,0-22 16,0 21-16,0-21 0,0 0 15,0 1-15,0-1 0,-21 0 0,21 0 16,-22 0-16,1-21 0,0 0 15,0 21-15,0-21 16,0 0-16,-1 0 0,1 0 0,0 22 16,0-22-16,0 0 0,0 0 15,-22 0-15,22 0 0,0 21 0,-21-21 16,-1 0-16,1 0 0,0 0 0,-1 0 16,1 21-16,-22-21 0,1 0 15,-1 0-15,1 0 0,-22 21 0,22-21 16,-22 0-16,0 21 0,-20-21 0,20 21 15,0-21-15,-21 22 0,22-22 0,-22 21 16,0 0-16,-21-21 0,21 21 0,-21 0 16,0-21-16,-21 21 0,21-21 0,0 0 15,-21 22-15,0-22 0,21 0 16,-21 21-16,-1-21 0,1 0 0,21 21 16,-21-21-16,0 21 0,-21-21 0,20 21 15,1-21-15,0 21 0,-21-21 0,21 22 16,-1-1-16,22-21 0,-21 21 15,21 0-15,0-21 0,21 21 0,1-21 16,-1 21-16,21-21 0,22 0 0,-22 0 16,43 0-16,-22 0 0,22 0 0,-1 0 15,1 0-15,21 0 0,-21 0 0,20 0 16,1 0-16,0 0 0,0 0 0,0 0 16,0 0-16,-1-21 15,1 21-15,21-21 0,0 0 16,0 0-16,0 0 15,0-1-15</inkml:trace>
  <inkml:trace contextRef="#ctx0" brushRef="#br0" timeOffset="31691.44">13674 2074 0,'0'0'0,"0"-21"0,0 0 0,0 0 16,-22 0 0,1 21-1,21 21 1,0 0-16,0 0 0,0 22 16,0-22-16,0 21 0,0 0 0,0 22 15,0-22-15,0 22 0,0-22 16,0 0-16,0 22 0,0-22 0,0 1 15,0-1-15,0 0 0,0-21 16,0 22-16,0-22 0,0 0 0,0 0 16,0 0-16,0-42 47,0 0-32,0 0-15,0 0 0,0 0 0,0-1 16</inkml:trace>
  <inkml:trace contextRef="#ctx0" brushRef="#br0" timeOffset="31955.28">13568 2117 0,'0'0'0,"-21"0"15,21-21 1,0-1-1,21 22-15,0 0 0,-21-21 16,21 0-16,21 21 0,-20-21 0,20 21 16,-21 0-16,21-21 0,1 21 15,-22 0-15,21 0 0,1-21 0,-22 21 16,21 0-16,-21 0 0,0 0 16,-21 21-1,-21 0 1,0-21-16,0 21 0,-21-21 15</inkml:trace>
  <inkml:trace contextRef="#ctx0" brushRef="#br0" timeOffset="32131.68">13483 2540 0,'0'0'0,"21"0"16,0 0-16,1 0 0,-1 0 0,0 0 15,0 0-15,0 0 16,0-21-16,1 21 0,-1-21 0,0 0 16,0-1-16,0 22 15,-21-21-15</inkml:trace>
  <inkml:trace contextRef="#ctx0" brushRef="#br0" timeOffset="32731.65">14224 2561 0,'0'0'0,"21"0"15,-21-21-15,0 0 0,0 0 16,0 0-16,0-1 0,0 1 15,0 0-15,0 0 0,0 0 16,-21 21-16,0 0 0,0-21 16,-1 21-16,1 0 0,-21 0 15,21 21-15,0 0 0,-1 0 16,1 0-16,0 0 0,0 1 0,21 20 16,0-21-16,-21 21 0,21 1 15,0-22-15,0 21 0,0-21 0,0 1 16,0 20-16,0-21 0,0 0 15,21 0-15,-21 1 0,21-22 16,0 0-16,0 0 0,1 0 16,-1 0-16,0 0 0,-21-22 15,21 22-15,0-21 0,0 0 0,1 0 16,-22 0-16,21 0 0,0-1 16,0 1-16,-21-21 0,21 21 0,0-22 15,1 22-15,-22 0 0,21-21 16,-21 21-16,21-1 0,0 1 0,-21 42 31,0 1-15,0-1-16,0 0 0,0 0 0,0 0 15,0 0-15,0 1 0,0-1 0,0 0 16,0 0-16,21 0 0,-21 0 16,21-21-16,-21 22 0,22-22 15,-22 21-15,21-21 0,0 0 0,0 0 16,0 0-16,0 0 0,1 0 15,-1 0-15,0-21 16,0-1-16,0 22 0,0-21 0</inkml:trace>
  <inkml:trace contextRef="#ctx0" brushRef="#br0" timeOffset="32997.49">14817 2350 0,'0'0'0,"0"-22"0,0 1 15,-22 21 1,1 21-16,0 1 0,21-1 0,-21 0 15,0 0-15,0 21 0,21-20 16,0 20-16,-22-21 0,1 21 0,21-20 16,0-1-16,0 21 0,0-21 0,0 0 15,0 1-15,0-1 0,0 0 16,0 0-16,21 0 16,1-21-16,-1 0 0,0 0 0,0 0 15,0 0-15,22 0 0,-22 0 16,0 0-16,21 0 0,1-21 0,-22 0 15,0 0-15,21 0 0,-21-1 16,1 1-16,20-21 0,-21 21 0,0-22 16,-21 1-16,21-21 0</inkml:trace>
  <inkml:trace contextRef="#ctx0" brushRef="#br0" timeOffset="33739.43">15219 2180 0,'0'0'0,"0"-21"0,0 0 16,0 0-16,0 0 0,-21 42 31,21 0-31,-22 0 15,22 0-15,-21 0 0,21 1 16,0-1-16,0 21 0,0-21 0,0 22 16,0-22-16,-21 21 0,21-21 0,0 22 15,0-22-15,0 21 0,0-21 16,0 0-16,0 22 0,0-22 0,0 0 16,0 0-16,0 0 0,0 1 15,0-1-15,-21-21 125,21-21-15,0-1-79,0 1-16,-21 0-15,21 0 16,0 0-16,0 0 16,0-1-16,0 1 15,0 0-15,0 0 16,0 0-16,0 0 0,21 21 0,-21-22 16,21 1-16,0 21 0,0-21 0,1 0 15,-1 21 1,0 0-16,0 0 0,0 0 0,0 0 15,1 21-15,-1-21 0,-21 21 16,0 0-16,21 1 0,-21-1 16,0 0-16,0 0 0,0 0 0,0 0 15,-21 1-15,0-1 0,-1 0 0,1 0 16,-21-21-16,21 21 0,-22 0 0,1-21 16,0 22-16,21-22 0,-22 0 15,22 0-15,0 21 0,0-21 0,0 0 16,-1 0-16,22-21 31,0-1-15</inkml:trace>
  <inkml:trace contextRef="#ctx0" brushRef="#br0" timeOffset="34227.68">15642 2286 0,'21'-21'15,"-42"21"17,21 21-17,-21 0-15,0 0 0,0 1 16,-1-1-16,1 0 0,0 0 0,21 21 16,-21-20-16,0-1 0,21 0 0,-21 21 15,21-21-15,0 1 0,0-1 16,0 0-16,0 0 0,0 0 0,0 0 15,0 1 1,0-44 47,0 1-48,0 0-15,0 0 16,21 0-1,-21 0-15,21-1 16</inkml:trace>
  <inkml:trace contextRef="#ctx0" brushRef="#br0" timeOffset="34407.94">15642 2117 0,'0'21'47</inkml:trace>
  <inkml:trace contextRef="#ctx0" brushRef="#br0" timeOffset="35499.87">15303 2350 0,'0'-22'31,"0"1"-31,0 0 16,0 0-16,22 0 15,-22 0-15,21 21 0,0-22 16,0 22-16,-21-21 0,21 21 16,0 0-16,-21-21 0,22 21 0,-1-21 15,0 21-15,0 0 16,-21 21 31,-21-21 156,0-21-188,21 0 1,-21 21-16,-1 0 0,22-21 16,-21-1-1,21 1-15,-21 21 0,0 0 16,21-21-16,0 0 31,-21 21-31,21 21 31,0 0-15,0 0 0,0 1-16,21-1 0</inkml:trace>
  <inkml:trace contextRef="#ctx0" brushRef="#br0" timeOffset="36843.62">15684 2307 0,'0'-21'0,"-21"21"47,0 0-47,0 21 15,21 0-15,-21 1 0,21-1 0,0 0 16,0 0-16,-21 0 0,21 22 15,0-22-15,0 0 0,-22 0 0,22 0 16,0 0-16,0 1 0,0-1 0,0 0 16,0 0-16,0 0 15,22-21-15,-22 21 16,21-21-16,0 0 16,0 0-16,0 0 15,-21-21-15,21 21 16,-21-21-16,22 0 0,-1 0 15,-21 0-15,0-1 0,0 1 0,0 0 16,0 0-16,0-21 0,0 20 0,0 1 16,0 0-16,-21 0 0,21 0 15,-22 21-15,22-21 0,-21 21 0,21-22 32,21 22-17,1 0-15,-1 0 0,0 0 16,0 0-16,21 0 0,-20 0 0,-1 0 15,21 0-15,-21 0 0,0 0 0,1 0 16,20 0-16,-21 0 0,0 0 0,-21 22 16,0-1-1,0 0-15,0 0 0,0 0 0,0 0 16,0 1-16,-21-1 0,0 0 0,21 0 16,-21 0-16,21 0 0,-21 1 15,-1-1-15,22 0 0,0 0 16,0 0-1,22-21-15,-1 0 16,0 0-16,0 0 0,0 0 0,0 0 16,1 0-16,-1 0 0,0 0 0,0 0 15,0 0-15,0-21 0,-21 0 16,0 0-16,0 0 0,0-1 16,0 1-16,0 0 0,0 0 0,-21-21 15,0 20-15,0-20 0,0 21 0,0 0 16,-1 0-16,1-1 0,0 1 15,0 21-15,21-21 0,21 21 47,0 0-47,22 0 0,-22 0 16,21 0-16,0 0 0,1-21 0,-1 21 16,0 0-16,1-21 0,-1 21 0,0-21 15,1-1-15,-1 22 0,0-21 0,1 0 16,-1 0-16,-21 0 0,0 0 15,1-1-15,-1 1 0,-21-21 0,0 21 16,0 0-16,0-1 0,0 1 0,0 0 16,-21 21-1,-1 42 1,1-20-16,21-1 0,-21 21 16,21-21-16,0 22 0,0-1 15,0-21-15,-21 21 0,21 1 16,-21-1-16,21 0 0,0 1 0,0-22 15,-21 21-15,21 1 0,-22-22 0,22 21 16,-21-21-16,21 0 0,0 1 16,0-1-16,0 0 0,0 0 0,0-42 47,21 0-32,-21 0-15,22-1 0,-1 1 0,0-21 0,0 21 16,0-22-16,0 22 0,1 0 0,-1-21 15,0 21-15,0-1 16,0 22-16,0-21 0,1 21 0,-1 0 16,0 0-16,0 0 0,0 0 15,-21 21 1,-21 1 0,0-1-16,0-21 0,-22 21 15,22-21-15,0 21 0,-21-21 0,21 21 16,-1-21-16,1 0 0,0 21 0,0-21 15,0 0-15,21 22 16,0-1-16,0 0 16,0 0-16,21 0 15,0 0-15,0-21 16,22 22-16,-22-22 0,0 21 0,0-21 16,21 21-16,-20 0 0,20-21 0,0 21 15,-21 0-15,1-21 0,20 22 0,-21-1 16,0-21-16,0 21 0,-21 0 15,0 0-15,0 0 0</inkml:trace>
  <inkml:trace contextRef="#ctx0" brushRef="#br0" timeOffset="37376.16">14287 4318 0,'0'0'0,"-21"-21"0,21 0 0,0 0 16,-21 21-16,21-22 0,-21 22 15,21 22 1,0-1-16,0 0 0,0 0 0,0 21 16,0 1-16,0-22 0,0 21 15,0 1-15,0-1 0,0 0 0,-21 1 16,21-1-16,0 0 0,-21 1 16,21-1-16,-22 0 0,22-21 0,0 22 15,0-22-15,0 0 0,0 0 0,0 0 16,0 1-16,0-44 31,0 1-15,0 0-16,22-21 0,-22 21 15</inkml:trace>
  <inkml:trace contextRef="#ctx0" brushRef="#br0" timeOffset="38012.69">14245 4255 0,'0'0'0,"-21"-22"0,21 1 15,0 0-15,-21 0 0,21 0 16,21 21 0,0 0-16,0-21 0,22 21 0,-1 0 15,0 0-15,1 0 0,20 0 0,1 0 16,-1 0-16,22-22 0,-22 22 0,22 0 16,21 0-16,-22-21 0,22 21 15,0 0-15,-21-21 0,21 21 0,-22 0 16,1-21-16,-22 21 0,22 0 15,-21 0-15,-1 0 0,1 0 0,-22 0 16,21 0-16,-20 0 0,-1 0 16,0 0-16,1 0 0,-22 0 0,21 0 15,-21 0-15,1 0 0,-1 0 0,0 0 16,0 0-16,-21 21 0,0 0 16,21 0-16,-21 1 15,0-1-15,21 0 0,-21 0 0,0 0 16,0 0-16,22 22 0,-1-22 15,-21 0-15,21 21 0,-21-20 0,0 20 16,21-21-16,-21 21 0,0-20 0,0-1 16,0 21-16,0-21 0,0 0 15,0 22-15,0-22 0,0 0 0,-21 0 16,0 0-16,0 22 0,-1-22 16,-20 0-16,21 0 0,-21-21 0,-1 21 15,1 1-15,-22-1 0,1-21 0,-1 21 16,1-21-16,-1 0 0,-20 0 0,-22 0 15,21 0-15,-42 0 0,21 0 16,-21 0-16,-21 0 0,21 0 0,-21-21 16,0 21-16,0-21 0,0 21 0,21-22 15,-22 1-15,44 21 0,-1-21 0,0 21 16,21-21-16,22 21 0,-1 0 16,1-21-16,20 21 0,1 0 15,0 0-15,21 0 0,-1 0 0,22-21 16,-21 21-16,21 21 47,0 0-47,0 0 15,21-21-15,-21 21 0</inkml:trace>
  <inkml:trace contextRef="#ctx0" brushRef="#br0" timeOffset="38875.42">13166 9737 0,'0'0'0,"-22"-21"15,1-64-15,21 64 16,0 0-16,0-1 0,-21 1 0,21 0 15,-21 0-15,0 21 32,0 21-32,-1 0 0,22 22 15,-21-1-15,21 0 0,0 22 0,-21-22 16,21 22-16,-21-1 0,21 1 0,0-1 16,0 1-16,0 20 0,-21-20 15,21 20-15,-21 1 0,21 0 0,-22-22 16,22 22-16,0 0 0,0-22 0,0 22 15,0-1-15,0 1 0,0 0 0,0-1 16,0 1-16,0 0 0,0-1 16,0 1-16,0 0 0,0-22 0,0 22 15,-21 0-15,0-22 0,21 1 0,-21-1 16,21 1-16,0-22 0,0 21 0,-21-20 16,21-1-16,-21-21 0,21 22 0,-22-22 15,22 0-15,0 0 0,-21-21 16,21-21-1,0 0-15,0 0 0,0-1 0,0-20 16,0 0-16,0-1 0,0 1 16,0-21-16,21-1 0,-21-21 0</inkml:trace>
  <inkml:trace contextRef="#ctx0" brushRef="#br0" timeOffset="39735.49">12912 10075 0,'0'0'0,"-22"-21"0,22-21 16,-21 21-16,0 0 0,0 21 0,21-22 15,0 1-15,21 21 32,0 0-32,22 0 0,-1 0 0,21-21 15,22 21-15,0 0 0,21 0 16,-1-21-16,22 21 0,0 0 15,22-21-15,-1 0 0,21 21 0,0-22 16,1 22-16,-1-21 0,22 21 0,-22-21 16,21 21-16,1-21 0,-22 0 0,22 21 15,-1-21-15,-20-1 0,-1 22 16,0-21-16,-21 0 0,1 21 0,-1-21 16,-21 0-16,0 0 0,0 21 0,0-22 15,-21 1-15,-1 21 0,1-21 0,-21 21 16,0 0-16,-22-21 0,22 21 0,-22 0 15,1-21-15,-22 21 0,22 0 0,-22 0 16,0 0-16,1 0 0,-22 0 16,0 0-16,21 0 0,-21 0 0,1 21 15,-1 0 1,-21 0-16,0 0 0,0 22 0,0-22 16,0 21-16,0 1 0,0-1 0,0 21 15,0-20-15,0 20 0,0-20 0,0 20 16,0 1-16,0 20 0,0-20 15,21-1-15,-21 22 0,21 0 0,0-22 16,-21 22-16,21-22 0,-21 1 0,22 20 16,-1-20-16,-21 21 0,0-22 0,21 1 15,0 20-15,-21-20 0,21-1 0,-21 22 16,0-43-16,21 22 0,-21-1 0,22-20 16,-22 20-16,0-21 0,0 1 0,0-1 15,0 0-15,21 1 0,-21-1 16,0 0-16,0-20 0,0 20 0,0-21 15,0 0-15,0 0 0,0 1 0,-21-1 16,-1 0-16,1 0 0,0-21 16,0 0-16,0 21 0,0-21 0,-22 0 15,1 0-15,21 0 0,-22 0 16,-20 0-16,21 0 0,-22 0 0,22 0 16,-22 0-16,-20 0 0,20 0 0,-21 0 15,1 0-15,-22 0 0,0 0 0,0 0 16,-21 0-16,0 0 0,0 0 0,0 0 15,-21 0-15,-21 0 0,-1 0 16,1 0-16,-21 21 0,-1-21 0,1 22 16,-1-22-16,-21 21 0,22 0 0,-22-21 15,22 21-15,-1 0 0,1 0 0,20 1 16,22-1-16,-21 0 0,42 0 0,0 0 16,21 0-16,0-21 0,22 22 0,-1-22 15,21 0-15,22 0 0,0 0 0,-1 0 16,22 0-16,0 0 0,0-22 0,21 1 15,0 0-15,0 0 0,0-21 0,0-1 16,21 1-16,0-22 0,22 22 16</inkml:trace>
  <inkml:trace contextRef="#ctx0" brushRef="#br0" timeOffset="40287.66">13843 8573 0,'0'0'0,"-21"-22"0,-22-105 15,22 106-15,21 0 16,-21 21-16,21-21 0,0 42 16,0 0-16,0 0 15,0 22-15,0-1 0,0 0 0,0 1 16,0-1-16,0 0 0,0 1 0,0 20 16,0-20-16,0 20 0,0-21 0,0 1 15,0-1-15,0 22 0,0-22 0,0 0 16,0-21-16,-21 22 0,21-22 0,0 21 15,0-21-15,0 1 0,0-1 16,0 0-16,0-42 31,0 0-31,0-1 16,0 1-16,0-21 0,0 21 0,0-22 16,0 1-16</inkml:trace>
  <inkml:trace contextRef="#ctx0" brushRef="#br0" timeOffset="40516.06">13652 8446 0,'0'0'16,"0"-22"-16,0 1 0,0 0 15,0 0-15,22 21 0,-1 0 16,0-21-16,0 0 0,0 21 16,0 0-16,1-22 0,-1 22 0,21 0 0,-21 0 15,22-21-15,-22 21 0,0 0 16,21 0-16,-21 0 0,1 0 0,-1 0 15,-21 21-15,21-21 16,-21 22-16,0-1 0,0 0 16,0 0-16,0 0 0,-21-21 15,0 21-15,-1 1 0,22-1 0</inkml:trace>
  <inkml:trace contextRef="#ctx0" brushRef="#br0" timeOffset="40715.83">13674 8996 0,'0'0'0,"0"21"0,0 0 0,21-21 31,0 0-31,0 0 0,0 0 0,0 0 16,1 0-16,-1 0 0,0 0 0,0 0 16,21 0-16,-20 0 0,20-21 15,-21 21-15,0 0 0,22 0 0,-1-21 16,-21 21-16,21-21 0,-20 21 0,-1 0 15,21 0-15,-21 0 0</inkml:trace>
  <inkml:trace contextRef="#ctx0" brushRef="#br0" timeOffset="41243.06">14690 9123 0,'0'0'0,"21"0"16,0 0-16,-21-21 15,0 0-15,0-1 16,0 1-16,0 0 16,0 0-16,0 0 15,0 0-15,-21-1 0,0 22 16,-1 0-16,1 0 16,0 0-16,0 0 0,21 22 15,-21-1-15,0 0 0,-1 0 16,22 0-16,0 0 0,-21 1 0,0-1 15,21 0-15,-21 0 0,21 0 0,0 22 16,0-22-16,0 0 0,0 0 16,0 0-16,0 0 15,21-21 1,0-21 0,0 21-16,-21-21 0,22 0 15,-1 0-15,-21 0 0,21 21 16,0-43-16,-21 22 0,0 0 0,0 0 0,21 0 15,-21-1-15,21 1 0,-21 0 16,0 0-16,0 0 16,0 42-1,0 0-15,22 0 16,-22 0-16,0 1 0,0-1 0,21 0 16,-21 0-16,0 0 0,0 0 15,21 1-15,0-1 0,-21 0 16,21 0-16,0-21 0,1 0 15,-1 21-15,0-21 0,0 0 16,0 0-16,0 0 0,1 0 16,-1 0-16</inkml:trace>
  <inkml:trace contextRef="#ctx0" brushRef="#br0" timeOffset="42586.96">15346 8911 0,'0'0'0,"0"-21"0,0-21 15,-21 42 1,-1 0-16,1 0 0,0 21 16,0 0-16,21 0 0,-21 0 0,0 1 15,21-1-15,-22 0 0,22 0 0,-21 21 16,21-20-16,0-1 0,0 21 0,0-21 16,0 0-16,0 1 0,0-1 15,0 0-15,0 0 0,0 0 0,21 0 16,1-21-16,-1 22 0,0-22 0,0 0 15,0 21-15,22-21 0,-22 0 16,0 0-16,0 0 0,0 0 0,0 0 16,22 0-16,-22-21 0,0 21 0,0-22 15,0 1-15,1 0 0,-1 0 0,-21 0 16,21 0-16,0-22 0,0 22 0,-21-21 16,21-1-16,-21 1 0,22 0 15,-22-22-15,0 22 0,0-22 0,21 22 16,-21 0-16,0-1 0,0 22 0,0 0 0,0 0 15,0 0-15,0 42 32,0 0-32,0 0 15,0 0-15,0 1 0,0 20 0,0-21 16,0 21-16,0-20 0,0 20 0,0-21 16,0 21-16,0 1 0,-21-22 0,21 0 15,0 21-15,0-20 0,0-1 0,0 0 16,0 0-16,0 0 0,0 0 0,0 1 15,0-1-15,0 0 16,0-42 62,0 0-78,21 21 16,0-22-1,-21 1 17,21 21-17,0 0 1,-21 21-16,0 1 31,0-1-15,-21-21 15,0 0-15,0 21-1,0-21 1,-1 0 31,1 0-32,21-21 1,0 0 187,0-1-156,0 1-16,21 21-31,1-21 16,-22 0 15</inkml:trace>
  <inkml:trace contextRef="#ctx0" brushRef="#br0" timeOffset="43267.83">15727 9123 0,'0'-21'0,"-21"21"0,21-21 16,-22-1-1,22 1-15,0 0 16,0 0-16,0 0 15,0 0-15,0-1 0,0 1 0,0 0 16,0 0-16,0 0 0,0 0 16,0-1-16,0 1 15,0 0 1,0 42 0,0 0-1,0 1-15,0-1 0,0 0 16,0 21-16,0-21 0,0 22 0,0-22 15,-21 21-15,21 1 0,0-22 16,0 21-16,0-21 0,0 22 0,0-22 16,0 0-16,0 0 0,0 0 0,0 0 15,0 1-15,0-1 0,0 0 16,0-42 46,0 0-46,0-1-16,0 1 16,0 0-16,21 21 15,-21-21-15,0 0 16</inkml:trace>
  <inkml:trace contextRef="#ctx0" brushRef="#br0" timeOffset="44547.85">15727 8932 0,'0'-21'16,"0"0"0,0 0-16,0 0 15,0 0-15,0-1 16,0 1-16,0 0 15,0 0-15,0 0 16,0 0-16,0-1 16,-21 22-16,21-21 0,0 0 15,0 0 1,0 0 0,0 0 140,0-1-141,0 1 17,21 21-32,-21 21 31,0 1-31,0 20 16,0-21-16,0 21 0,0-20 15,0 20-15,0 0 0,0 1 0,0-1 16,0 0-16,0 1 0,0-1 0,-21 0 15,21-21-15,0 22 0,-22-22 0,22 21 16,0-21-16,0 1 0,0-1 0,0 0 16,0 0-16,0-42 78,0 0-78,0 0 15,0-1-15,0 1 16,0 0-16,0 0 16,0 0-16,0 0 15,0-1 1,0 1 0,22 21-16,-22-21 0,0 0 15,21 21-15,-21-21 16,0 0-16,0-1 15,21 1 1,0 21 15,0-21-15,0 21 15,1 0-31,-1 0 0,0 0 16,0 0-16,0 0 15,0 0-15,1 0 16,-1 0-16,0 0 16,0 0-16,-21 21 0,0 0 15,0 1-15,0-1 0,0 0 16,0 0-16,0 0 0,0 22 0,0-22 16,-21 0-16,0 21 0,0-21 15,-1 1-15,1 20 0,0-21 0,0 0 16,0 0-16,0 1 0,-1-22 0,1 21 15,0 0-15,0-21 0,0 0 0,0 21 16,-1-21-16,22-21 31,22 0-31,-1 0 16,0 21-16,-21-22 0,21 1 16,0 0-16,0 21 0,1-21 15</inkml:trace>
  <inkml:trace contextRef="#ctx0" brushRef="#br0" timeOffset="45183.49">16298 8932 0,'0'0'0,"21"0"0,1 0 15,-1 22-15,-21-1 0,0 0 16,0 0-16,0 0 0,0 0 0,0 1 16,-21-1-16,-1 0 0,1 0 15,21 0-15,-21 0 0,21 1 0,-21-1 16,21 0-16,0 0 0,0 0 15,0 0-15,0 1 16,21-22-16,0 0 0,0 0 16,1 0-16,-1 0 0,0 0 15,0 0-15,0 0 0,0 0 16,-21-22-16,22 22 0,-22-21 0,21 21 16,-21-21-16,0 0 0,0 0 15,0 0-15,0-1 0,0 1 0,0 0 16,0-21-16,0 21 0,0-1 0,-21 1 15,21 0-15,0 0 0,0 0 0,0 0 16,0-1-16,21 22 16,0 0-16,0 0 0,0 0 15,0 0-15,1 0 0,20 22 0,-21-22 16,0 21-16,0 0 0,22 0 16,-22 0-16,0 0 0,0 1 0,-21-1 15,21 0-15,-21 0 0,22 0 16,-22 0-16,0 1 0,0-1 15,0 0 1,21-21 31,0 0-47,0-21 0,-21 0 16,0-1-16,0 1 15,0 0-15,0 0 0,0 0 16,0 0-16,0-1 0,-21 1 0,0-21 15,0 21-15,-1 0 0,1-1 0,0 1 16,0 21-16,0-21 0,0 21 16,-1 0-16,1 0 0,0-21 0,0 21 15,42 0 1,21 0 0,-20-21-16,20 21 0,-21-21 15,21 21-15,1 0 0</inkml:trace>
  <inkml:trace contextRef="#ctx0" brushRef="#br0" timeOffset="45703.19">17399 8551 0,'0'0'0,"21"-42"0,-21 21 0,0 0 0,0 0 15,0-1-15,0 1 16,-21 21-16,0 21 16,21 1-16,-21-1 0,-1 0 15,22 0-15,0 21 0,-21 1 0,0-1 16,21 0-16,-21 1 0,21-1 0,0 22 15,0-22-15,-21 0 0,21 1 0,0-1 16,-21 0-16,21 1 0,0-1 0,0-21 16,0 0-16,0 0 0,0 1 0,0-1 15,0 0-15,0 0 16,21-21 0,0-21-1,-21 0-15,0 0 16,0-1-16,21 1 0,0 0 0,-21-21 15,21 21-15,1-1 0,-1-20 0,0 21 16,0 0-16,0 0 0,0-1 0,1 1 16,20 0-16,-21 21 0,0 0 0,0-21 15,1 21-15,-22 21 16,-22-21 0,-20 21-16,21 0 0,-21-21 15,-1 22-15,22-1 0,-21 0 0,-1 0 16,22-21-16,-21 21 0,42 0 15,0 1-15,-21-22 0,21 21 0,0 0 16,0 0-16,21-21 0,0 0 16,0 0-16,22 21 0,-22-21 0,21 0 15,0 21-15,1-21 0,-1 22 0,-21-22 16,22 0-16,-22 0 0,21 21 16,-21-21-16,0 0 0,1 21 0,-1-21 15,-21 21-15,0 0 0,0 0 16,0 1-16</inkml:trace>
  <inkml:trace contextRef="#ctx0" brushRef="#br0" timeOffset="46280">14372 10435 0,'0'0'0,"0"-21"0,0-21 15,0 21-15,0-1 0,0 44 16,0-1 0,0 0-16,0 21 0,0 1 0,0-1 15,0 0-15,-21 22 0,21-22 0,-21 0 16,21 22-16,-21-22 0,21 1 0,0-1 16,0 0-16,-22 1 0,22-22 0,0 21 15,-21 0-15,21-20 0,0-1 16,0 0-16,0 0 0,0 0 0,0 0 15,0 1-15,0-1 16,0-42 15,0-1-31,0 1 0,0 0 16,0 0-16,0 0 0,0 0 0</inkml:trace>
  <inkml:trace contextRef="#ctx0" brushRef="#br0" timeOffset="46975.62">14309 10562 0,'0'-21'16,"21"21"31,0 0-47,0 0 0,21 0 15,-20 0-15,20 0 0,0 0 0,22 0 16,-1 0-16,1 0 0,-1 0 0,22 0 15,21 0-15,-22 0 0,22 0 0,0 0 16,0 0-16,0 0 0,0 0 16,-1 0-16,-20-21 0,21 21 0,0-21 15,-22 21-15,22 0 0,-21 0 0,0-21 16,-1 21-16,1 0 0,-22 0 0,1-22 16,-1 22-16,1 0 0,-22 0 15,22 0-15,-22 0 0,0 0 16,-20 0-16,20 0 0,-21 0 0,0 0 0,0 0 15,1 0-15,-1 0 0,0 22 16,-21-1-16,21-21 0,-21 21 16,21 0-16,-21 0 0,0 0 15,0 1-15,0-1 0,0 0 0,0 21 16,0-21-16,0 1 0,0 20 16,21-21-16,-21 0 0,0 22 0,22-22 15,-22 21-15,0-21 0,0 22 0,21-22 16,-21 21-16,21-21 0,-21 0 0,0 22 15,0-22-15,0 21 0,0-21 0,0 1 16,0-1-16,0 0 0,0 0 0,0 0 16,0 0-16,-21 1 0,0-1 0,21 0 15,-22 0-15,1 0 0,-21-21 16,21 21-16,-22-21 0,1 22 16,0-22-16,-22 0 0,22 0 0,-43 0 15,22 21-15,-22-21 0,0 0 0,1 0 16,-22 0-16,0 0 0,0 0 0,0-21 15,1 21-15,-22 0 0,0-22 0,0 22 16,0 0-16,0 0 0,0 0 0,0-21 16,21 21-16,0 0 0,21 0 0,1 0 15,20 0-15,1 0 0,-1 0 0,22 0 16,-1 0-16,22 0 0,-21 0 16,21 0-16,0 0 0,-1 0 0,1 0 15,0 0-15,0-21 0,21 0 16,0 0-16,0 0 15,0-1-15,0 1 0,0 0 0,21-21 16,0 21-16</inkml:trace>
  <inkml:trace contextRef="#ctx0" brushRef="#br0" timeOffset="47607.62">17632 7070 0,'0'0'0,"0"42"0,21 22 0,0-1 16,0 22-16,-21-22 0,21 1 0,1 20 15,-22-20-15,21 21 0,-21-22 0,0 22 16,21-1-16,-21 1 0,0 0 0,21-1 16,-21 1-16,0-21 0,0 20 0,0 1 15,0 0-15,0-22 0,0 22 0,0-22 16,0 1-16,0-1 0,0 1 0,0-22 16,0 0-16,0 1 0,0-1 0,0 0 15,0-20-15,21-1 0,-21 0 16,0 0-16,0-42 31,0 0-31,0 0 0</inkml:trace>
  <inkml:trace contextRef="#ctx0" brushRef="#br0" timeOffset="48139.83">17695 7176 0,'0'0'0,"-42"21"16,21 0-16,21 0 0,-21 21 15,-1-20-15,1 20 0,0 0 16,0 1-16,0-1 0,0 0 0,-1 1 15,1-22-15,0 21 0,0 0 0,0-20 16,0-1-16,21 0 0,0 0 0,0 0 16,-22-21-16,22 21 0,0-42 31,22 0-15,-1 0-16,0 0 15,0 0-15,-21-22 0,21 22 0,0 0 16,-21-21-16,22-1 0,-1 1 0,-21 0 15,21-1-15,0 1 0,0 0 0,0-1 16,1-20-16,-1 20 0,-21 22 0,21-21 16,0 21-16,0 0 0,0-1 15,-21 1-15,22 21 0,-1 0 16,-21 21-16,21 1 0,-21-1 0,0 21 16,21 0-16,0 1 0,-21-1 0,0 22 15,21-22-15,1 0 0,-22 1 16,0-1-16,0 0 0,21 1 0,-21-22 0,21 0 15,0 0-15,-21 0 0,0 0 16,0 1-16,21-1 0,0 0 16,-21 0-1</inkml:trace>
  <inkml:trace contextRef="#ctx0" brushRef="#br0" timeOffset="48899.82">19113 9694 0,'0'0'16,"-21"0"-16,-42 22 15,42-22-15,-1 21 0,1-21 0,0 0 0,21 21 16,0 0-16,21-21 15,22 0 1,-1 0-16,0 0 0,22 0 16,-1 0-16,1 0 0,20 0 0,1 0 0,0 0 15,-1 0-15,-20 0 0,21 0 16,-22 0-16,1 0 0,-1 0 0,1 0 16,-22 0-16,0-21 0,1 21 0,-1 0 15,-21 0-15,0 0 0,0 0 0,1 0 16,-22-21-1,-22 21 1,1 0-16,-21 0 16,21 0-16,0 0 0,-1 0 0,-20 0 15,21 0-15,-21 0 0,-1 0 0,1 0 16,0 0-16</inkml:trace>
  <inkml:trace contextRef="#ctx0" brushRef="#br0" timeOffset="49123.69">19050 9927 0,'0'0'0,"-21"21"0,-22-21 16,65 0-1,-1 0 1,0 0-16,21 0 0,1 0 0,-1 0 16,0 0-16,1 0 0,20 0 0,-21 0 15,22 0-15,-1 0 0,1 0 16,-22-21-16,22 21 0,-22 0 0,0 0 15,1 0-15,-22-21 0,21 21 0,-21-21 16,1 21-16,-1 0 0,0-21 0,0 0 16,-21-1-16,21 1 0</inkml:trace>
  <inkml:trace contextRef="#ctx0" brushRef="#br0" timeOffset="49575.47">20151 9419 0,'0'0'0,"-22"0"0,-20-21 15,21 21-15,42 0 32,0 21-17,0-21-15,22 0 0,-1 0 0,0 21 16,1-21-16,-1 0 0,22 22 0,-22-22 15,21 0-15,-20 0 0,-1 0 16,22 21-16,-22-21 0,0 0 0,-21 0 16,1 0-16,20 0 0,-21 0 15,-21 21-15,21-21 0,-21 21 16,0 0-16,0 0 0,-21 1 16,0-1-16,0 0 15,-22 0-15,22 0 0,0 0 16,-21 1-16,21-1 0,-22 21 0,1-21 15,0 0-15,20 22 0,-20-22 0,21 0 16,-21 21-16,20-20 0,-20-1 0,21 0 16,0 0-16,0 0 0,-1 0 0,22 1 15,-21-1-15,0 0 16,0-21-16,21 21 16,0-42 15</inkml:trace>
  <inkml:trace contextRef="#ctx0" brushRef="#br0" timeOffset="54843.09">21484 9758 0,'21'-21'16,"0"21"-16,1 0 16,-1-21-16,0 21 0,0-22 15,0 22-15,0-21 0,1 0 0,-1 21 16,0-21-16,0 0 0,0 21 16,-21-21-16,21-1 0,1 1 15,-22 0-15,0 0 0,0 0 16,-22 21-16,1 0 0,-21-21 15,21 21-15,0 0 0,-22 0 16,22 0-16,-21 0 0,21 0 0,-1 0 16,-20 0-16,21 21 0,0 0 15,0-21-15,21 21 0,0 0 0,-22 0 16,22 1-16,0-1 0,0 0 0,0 0 16,0 0-16,0 0 0,0 1 0,0-1 15,22-21-15,-22 21 0,21 0 0,0 0 16,0 0-16,0 1 0,0-22 15,1 21-15,-1 0 0,0 0 0,0 0 16,0-21-16,0 21 0,1 1 0,-1-1 16,0 0-16,0-21 0,-21 21 0,21 0 15,-21 0-15,0 1 16,0-1-16,-21-21 16,0 21-16,0-21 0,0 0 15,-22 0-15,22 0 0,0 0 0,-21 0 16,20 0-16,1 0 0,-21 0 0,21 0 15,0 0-15,-1-21 0,1 21 0,-21-21 16,21-1-16,0 1 0,-1 21 16,1-21-16,21 0 0,0 0 0,-21 21 15,21-21-15,-21 21 0,21-22 16,0 44 15,0-1-15,21 0-16,0 0 0,0 0 15,1 0-15,-22 1 0,21-22 16,0 21-16,0-21 0,0 21 0,0-21 16,1 0-16,20 21 0,-21-21 15,0 0-15,0 0 0,22 0 0,-22 0 16,21 0-16,-21 0 0,1 0 0,20 0 16,-21 0-16,0 0 0,0-21 0,1 0 15,-1 21-15,0-21 0,0-1 0,0 1 16,0 0-16,1 0 0,-1 0 15,-21 0-15,0-22 0,21 43 16,-21-21-16,21 0 0,-21 0 16,0 0-16,0 42 31,0 0-15,0 0-16,0 0 15,0 0-15,0 1 0,0-1 0,0 0 16,0 0-16,0 0 15,0 0-15,0 1 0,0-1 16,21-21 0,0 0-16,1 0 0,-1 0 15,0 0-15,0 0 0,0 0 16,0-21-16,1-1 0,-1 1 16,-21 0-16,21 0 0,0 0 15,-21 0-15,21-1 16,-21 1-16,21 0 0,-21 0 0,0 0 15,0 42 17,0 0-17,0 0-15,0 0 0,0 1 16,0-1 0,0 0-16,0 0 0,0 0 15,0 0-15,22-21 16,-1 0-16,0 22 0,0-22 0,0 0 15,0 0-15,1 0 0,-1 0 16,0 0-16,0 0 0,0-22 0,0 22 16,1-21-16,-1 0 0,0 21 15,0-21-15,-21 0 0,21 0 0,0-1 16,-21 1-16,22 0 0,-22 0 0,0 0 16,0 0-16,0-1 0,21 1 15,-21 42 16,0 1-15,0-1-16,0 0 0,-21 0 16,21 21-16,-22-20 0,22-1 0,0 21 15,0-21-15,0 22 0,0-1 0,0 0 16,0 1-16,-21-1 0,21 21 0,0-20 16,-21 20-16,21 1 0,0-1 0,0-20 15,-21 20-15,0-21 0,21 1 0,-21 20 16,21-20-16,0-22 0,0 21 15,-22 0-15,22-20 0,0-1 0,-21 0 16,21 0-16,0 0 0,0 0 0,0-42 47,0 0-31,0 0-16,0 0 15,0 0-15,0-1 0,0-20 16,21 21-16,-21 0 0,22 0 0,-22-22 15,21 22-15,-21-21 0,0-1 0</inkml:trace>
  <inkml:trace contextRef="#ctx0" brushRef="#br0" timeOffset="55171.75">22648 9970 0,'0'0'0,"0"-43"15,0 22-15,0 0 16,0 0-16,0 0 0,0-1 15,0 1-15,21 0 0,1 21 0,-1 0 16,-21-21-16,21 21 0,0 0 0,0 0 16,0 0-16,1 0 0,-1 0 0,0 21 15,0 0-15,0-21 0,-21 21 16,21 1-16,-21-1 0,0 0 0,0 21 16,0-21-16,0 1 0,-21-1 0,0 0 15,0-21-15,0 21 0,0 0 0,-1 0 16,1-21-16,0 22 0,0-22 15,0 0-15,0 21 0,-1-21 0,1 0 16,0 0-16,0 0 16,21 21-16,0-42 31,21 0-15,0 21-16,0-22 0,22 1 0</inkml:trace>
  <inkml:trace contextRef="#ctx0" brushRef="#br0" timeOffset="55600.51">23135 9864 0,'0'0'0,"21"0"16,0-21-1,1 21 1,-1-22-16,0 22 0,-21-21 0,21 21 15,0-21-15,-21 0 0,21 0 16,-21 0-16,0-1 16,-21 22 15,21 22-31,-21-1 16,0-21-16,0 21 0,21 0 0,0 0 15,-21 0-15,-1 1 0,22-1 16,-21 0-16,21 0 0,0 0 0,0 0 15,0 1-15,0-1 0,0 0 16,0 0-16,0 0 16,21-21-16,1 0 0,-1 0 15,0 0-15,0 0 16,0 0-16,0 0 0,1 0 16,-1 0-16,0 0 15,0-21-15,0 21 0,-21-21 16,21 21-16,1-21 0,-1 0 15,0 21-15,-21-22 0,21 1 16</inkml:trace>
  <inkml:trace contextRef="#ctx0" brushRef="#br0" timeOffset="56079.79">23580 9779 0,'0'0'0,"0"-21"16,0 0-1,0 0-15,21 21 0,0 0 16,-21-22-16,21 22 0,0 0 15,0 0-15,1 0 16,-1 0 0,-21 22-16,21-1 0,-21 0 15,0 0-15,0 0 0,0 0 0,21 22 16,-21-22-16,0 0 0,0 0 16,0 0-16,0 1 0,0-1 0,0 0 15,0 0-15,0 0 0,0 0 16,0 1-16,-21-1 31,0-21-15,21-21-1,0-1-15,0 1 16,0 0-16,0 0 0,0 0 16,0 0-16,0-1 0,0-20 15,21 21-15,0 0 0,0-22 0,-21 22 16,21 0-16,1-21 0,-1 21 15,-21-1-15,21 1 0,0 0 0,-21 0 16,21 21-16,0 0 0,-21-21 16,22 21-16,-1 0 15,0 0 1,-21 21 15,0 0-31,0 0 16,-21-21-16,0 21 15</inkml:trace>
  <inkml:trace contextRef="#ctx0" brushRef="#br0" timeOffset="58827.11">3852 14203 0,'-21'0'0,"0"0"16,0 0-16,0 0 0,21 21 16,-22-21-1,22 21-15,-21 0 0,21 1 0,0-1 16,0 0-16,0 0 0,0 0 0,0 22 16,0-22-16,0 0 0,0 21 15,0-21-15,0 1 0,0-1 0,0 0 16,0 0-16,0 0 0,0 0 0,0 1 15,0-1-15,-21-21 32,0 0-32,21-21 15,0-1-15,0 1 16,0 0-16,0-21 0,0 21 16,0-22-16,0 22 0,0-21 0,0 21 15,0-22-15,21 22 0,-21 0 0,21-21 16,0 20-16,1 22 0,-1-21 15,0 21-15,0 0 0,0 0 0,0 0 16,1 0-16,-1 0 0,0 0 0,0 21 16,0 22-16,-21-22 0,21 0 15,1 21-15,-1-20 0,-21 20 0,0-21 16,21 21-16,-21-20 0,21-1 0,-21 21 16,0-21-16,0 0 0,0 1 15,0-1-15,0 0 16,0-42-1,0 0 1,0-1-16,0 1 16,0 0-16,0-21 0,0 21 0,0-22 15,0 22-15,0-21 0,0-1 0,21 1 16,0 21-16,-21-21 0,22-1 16,-1 22-16,0 0 0,0 0 0,0 0 15,22-1-15,-22 22 0,0 0 0,0 0 16,0 0-16,0 0 0,-21 22 15,22-1-15,-22 0 0,0 0 16,0 0-16,0 22 0,0-22 0,0 0 16,0 21-16,-22-21 0,22 1 15,0 20-15,-21-21 0,21 0 16,-21 0-16,21 1 0,0-1 0,0 0 16,21-21-1,0 0-15,1-21 16,-1 0-16</inkml:trace>
  <inkml:trace contextRef="#ctx0" brushRef="#br0" timeOffset="59191.78">4635 14245 0,'22'0'31,"-1"0"-31,0 0 16,0 0-16,0 0 0,0 0 15,1 0-15,-1-21 0,0 21 0,0 0 16,0-21-16,22 21 0,-22-21 0,0 21 16,0-21-16,0-1 0,-21 1 15,0 0-15,0 0 16,-42 21 0,21 0-16,0 0 0,-22 0 0,1 0 15,21 21-15,-22 0 0,1-21 16,21 21-16,-21 1 0,20-1 15,1 0-15,0 21 0,21-21 0,0 1 16,0 20-16,0-21 0,0 0 0,0 0 16,0 22-16,21-22 0,0-21 15,1 21-15,-1 0 0,0-21 0,21 0 16,-21 21-16,22-21 0,-22 0 0,0 0 16,21 0-16,-20 0 0,-1 0 0,21-21 15,-21 21-15,0-21 0,22 0 16</inkml:trace>
  <inkml:trace contextRef="#ctx0" brushRef="#br0" timeOffset="59455.59">5376 13822 0,'0'0'0,"-63"0"15,42 21-15,-1-21 0,1 21 0,0 22 16,21-22-16,0 21 0,-21-21 0,21 22 15,-21-1-15,21-21 0,0 21 16,0 1-16,0-22 0,0 21 0,0 1 16,0-22-16,0 21 0,0-21 0,0 22 15,0-22-15,0 0 0,0 0 0,0 0 16,21-21 0,0 0-16,0 0 15,0-21-15,1 0 16,-1 0-16,0-22 0,0 22 0,0-21 15</inkml:trace>
  <inkml:trace contextRef="#ctx0" brushRef="#br0" timeOffset="60244">5609 13864 0,'0'0'0,"0"-21"0,0 0 16,21 0-16,-21 42 16,0 0-1,0 21-15,0-20 0,0-1 16,-21 21-16,21-21 0,0 22 0,0-1 15,0-21-15,-21 21 0,21 1 0,0-22 16,0 21-16,0 1 0,0-22 16,-21 0-16,21 21 0,0-21 0,0 1 15,0-1-15,0 0 0,0 0 16,21-42 15,0 21-31,-21-21 0,21 0 0,-21-1 16,0 1-16,21-21 0,1 21 0,-22 0 15,21-1-15,-21 1 0,0 0 16,21 0-16,-21 0 0,21 21 0,0 0 31,-21 21-15,0 0-16,0 0 0,0 0 0,21 1 16,-21-1-16,0 0 0,0 0 15,0 0-15,22 0 0,-1 1 0,-21-1 16,21 0-16,0 0 0,0 0 15,0-21-15,1 0 0,-1 0 0,0 0 16,0 0-16,0 0 0,0 0 16,1 0-16,-1-21 0,0 21 0,0-21 15,0 0-15,0 0 0,-21-1 0,22 1 16,-1 0-16,-21 0 0,0 0 0,0 0 16,21-1-16,-21 1 15,0 0 1,0 42-1,-21-21-15,21 21 16,0 1-16,0-1 0,0 0 16,0 0-16,0 0 0,0 0 15,0 1-15,0-1 0,0 0 16,21-21-16,0 0 0,-21 21 16,21-21-16,0 0 0,1 0 15,-1 0-15,0 0 0,0-21 16,0 21-16,-21-21 0,0 0 15,21-1-15,-21 1 16,0-21-16,0 21 0,0 0 0,0-1 16,0 1-16,0 0 0,-21 0 0,0 0 15,0 0-15,0 21 0,0-22 0,-1 22 16,1 0-16,0 0 16,0 0-16,0 0 0,0 0 0,-1 22 15,22-1-15,0 0 0,0 0 16,0 0-16,0 0 15,22 1-15,-1-22 0,0 21 16,0-21-16,0 0 0,0 0 16,22 0-16</inkml:trace>
  <inkml:trace contextRef="#ctx0" brushRef="#br0" timeOffset="60791.69">7006 14118 0,'-21'0'16,"0"0"-16,0 0 0,-1 0 16,-20 0-16,21 0 0,0 21 0,-22 1 15,22-22-15,0 21 0,0 0 0,0 0 16,-22 64 0,43-64-16,0 0 0,0 21 15,0-20-15,0-1 0,0 0 0,0 0 16,22 0-16,-1 0 0,0 1 15,0-22-15,0 0 0,0 0 0,1 0 16,-1 0-16,0 0 0,0 0 0,0 0 16,0-22-16,1 1 0,-1 21 15,0-21-15,0-21 0,-21 21 0,21-1 16,-21-20-16,21 0 0,-21 21 0,0-22 16,22 1-16,-1 0 0,-21-22 0,21 22 15,-21-1-15,0-20 0,21 21 0,-21-22 16,21 22-16,-21-1 15,0 22-15,0-21 0,0 21 0,0 0 16,-21 21-16,0 21 16,0 0-16,0 21 0,21-21 15,-22 22-15,22-1 0,-21 0 16,0 1-16,21-1 0,0 0 0,0 1 16,0-1-16,0 0 0,0 1 0,0-1 15,0 0-15,0 1 0,0-22 0,0 21 16,21-21-16,0 1 0,1 20 0,-1-21 15,0 0-15,0-21 16,0 0-16,0 0 0,1 0 16,-1 0-16,0 0 0,-21-21 0,21 21 15,-21-21-15,21 0 0,-21 0 16,0-1-16,0-20 0,0 21 0,0 0 16,0-22-16,-21 22 0</inkml:trace>
  <inkml:trace contextRef="#ctx0" brushRef="#br0" timeOffset="61011.89">5165 14055 0,'0'0'16,"-43"21"-16,1-21 0,21 0 0,0 0 15,-1 0-15,44 0 31,20 0-31,-21 0 0,21 0 0,-20 0 16,41 0-16,-21 0 0,1-21 0,20 21 16,1-21-16,-22 21 0,22-22 15,-1 22-15,-21-21 0</inkml:trace>
  <inkml:trace contextRef="#ctx0" brushRef="#br0" timeOffset="64452.34">8424 13716 0,'0'0'0,"21"-21"0,-21-85 15,0 85 1,-21 0-16,0 0 0,0 21 16,0 0-16,0 0 0,-1 0 0,1 0 15,-21 21-15,21 0 0,-22 0 0,22 21 16,-21-20-16,21 20 0,-22 21 0,22-20 16,-21-1-16,21 22 0,-22-1 15,22-21-15,0 22 0,-21-1 16,21 1-16,21-1 0,0 1 0,-22-1 15,22-20-15,0 20 0,0-20 0,22-1 16,-22 0-16,21-21 0,21 22 16,-21-22-16,0 0 0,22-21 0,-22 0 15,21 0-15,1 0 0,-1 0 0,0 0 16,-21-21-16,22 0 0,-1 0 0,0-1 16,-20-20-16,20 0 0,0-1 15,1 1-15,-1 0 0,0-1 16,1-20-16,-1 21 0,-21-1 0,21-20 15,-20 20-15,-1-20 0,0 21 0,-21-22 16,0 1-16,0 20 0,-21-20 16,-22 20-16,1 1 0,0 0 0,-1-1 15,1 22-15,0 0 0,-1 0 0,1 21 16,-21 0-16,20 0 0,1 21 0,0 0 16,-22 0-16,22 1 0,-1 20 15,22 0-15,-21 1 0,21-1 0,0 21 16,-1-20-16,22-1 0,-21 22 0,21-22 15,0 0-15,0 1 0,0 20 0,21-21 16,1 1-16,-22-1 0,21 0 16,21-20-16,-21 20 0,0-21 15,22 0-15,-22 0 0,21-21 0,1 0 16,-22 0-16,21 0 0,0 0 0,1 0 16,-22 0-16,21-21 0,1 21 0,-1-21 15,-21 0-15,21 0 0,-20-22 16,20 22-16,-21 0 0,0 0 0,0 0 15,1 0-15,-1-1 0,0 1 0,-21 0 16,0 42 15,0 0-31,0 1 0,0-1 16,0 0-16,0 0 16,0 0-16,0 0 0,0 1 0,0-1 15,0 0-15,21 0 16,0 0-16,0-21 15,1 0-15,-1 0 0,0 0 16,0 0-16,0 0 0,0-21 0,1 21 16,-1-21-16,0 0 0,0 0 0,0-1 15,0 1-15,1 0 0,-22 0 16,21 0-16,0-22 0,-21 22 0,0 0 16,21 21-16,-21-21 0,21 0 0,-42 42 46,0 0-30,21 0-16,0 0 0,0 1 0,0-1 16,0 0-16,0 0 0,0 0 0,0 0 15,0 1-15,0-1 0,0 0 0,0 0 16,0 0-16,21 0 0,0 1 16,0-22-16,1 0 0,-1 0 15,0 0-15,0 0 0,0 0 0,0 0 16,1 0-16,-1-22 0,0 1 0,0 21 15,-21-21-15,21 0 0,0 0 0,1 0 16,-1-1-16,-21 1 0,0 0 16,0-21-16,21 21 0,-21-1 0,0 1 15,0-21-15,0 21 0,0 0 16,0-1-16,-21 22 0,0 0 16,-1 0-16,1 0 0,0 0 15,0 0-15,21 22 16,-21-1-16,0-21 0,21 21 15,0 0-15,0 0 0,0 0 0,0 1 16,0-1-16,0 0 0,0 0 0,0 0 16,0 0-16,0 1 0,0-1 15,21 0-15,0-21 0,0 21 16,0-21-16,0 0 0,1 0 16,-1 0-16,0 0 0,0 0 0,0 0 15,0 0-15,1 0 0,-1 0 16,21-21-16,-21 0 0,0 0 0,1-1 15,20 1-15,-21 0 0,0 0 16,0 0-16,1 0 0,-1-1 0,-21-20 16,21 21-16,-21 0 0,21 0 0,-21-1 15,0 1-15,0 0 0,0 0 0,-21 21 32,0 0-32,0 0 0,-1 0 15,1 0-15,0 21 0,21 0 16,0 0-16,0 1 15,21-1-15,0 0 0,1-21 16,-22 21-16,21-21 0,0 21 0,0 0 16,0-21-16,0 22 0,1-1 15,-1 0-15,0-21 16,-21 21-16,0 0 16,21-21 30,0 0-30,0 0-16,1 0 0,-1 0 16,0-21-16,0 21 0,-21-21 15,21 0-15,0 21 16,1-21-16,-1 21 0,0-22 0,-21 1 16,21 0-16,0 0 0,0 0 15,-21 0-15,22-1 0,-22 1 16,0 42 31,0 1-47,0-1 0,0 0 15,0 0-15,0 0 16,0 0-16,0 1 16,0-1-16,0 0 0,21 0 31,0-21-31,0 0 15,0 0 1,0-21-16,-21 0 0,22 21 16,-22-21-16,21-1 0,0 1 15,0 21-15,-21-21 16,21 21-16,-21-21 0,21 21 16,1 0-16,-1 0 15,0 0-15,-21 21 16,0 0-16,21 0 15,0 1-15,-21-1 16,21-21-16,1 21 16,-1-21-16,0 0 15,0 0-15,-21 21 0,21-21 0,0 0 16,1 0-16,-1 0 0,0 0 0,0 0 16,0-21-16,0 21 0,1 0 0,-1-21 15,0 0-15,0 21 0,0-22 0,-21 1 16,21 0-16,-21 0 15,0 0-15,0 0 0,0-1 0,0 1 16,0 0-16,0 0 16,-21 21-16,0-21 0,0 21 15,0 0-15,0 0 0,-1 0 0,1 0 16,0 21-16,0-21 0,0 21 16,0 0-16,-1-21 0,22 21 0,0 1 15,-21-1-15,21 0 0,-21 0 0,21 0 16,0 0-16,0 1 0,0-1 0,0 0 15,0 0-15,21-21 0,0 21 0,1-21 16,-1 21-16,0-21 0,0 0 16,0 0-16,0 0 0,1 0 15,-1 0-15,0-21 0,-21 0 16,21 21-16,0-21 0,0 0 16,-21 0-16,22-1 0,-1 1 0,-21-21 15,21 21-15,0 0 0,-21-22 0,21 1 16,0 0-16,-21-1 0,22 1 15,-1 0-15,-21-22 0,0 22 0,0-1 16,0 1-16,0 0 0,0-1 0,0 22 16,0 0-16,0 0 0,-21 21 15,-1 21 1,1 0-16,0 22 16,21-22-16,-21 21 0,0 0 0,21 1 15,0-1-15,-21-21 0,-1 22 0,22-1 0,0 0 16,-21-21-16,21 22 0,0-22 15,0 21-15,0-21 0,0 1 0,21-1 16,1 0-16,-22 0 0,21 0 16,0 0-16,-21 1 0,21-22 0,0 0 15,0 21-15,1-21 0,-1 0 0,0 0 16,0 0-16,0 0 0,0-21 16,1 21-16,-1-22 0,0 1 15,0 0-15,0 21 0,0-21 16,1 0-16,-1 21 15,-21-21-15,0-1 0,21 22 16,0 0 0,-21 22-16,0-1 15,0 0-15,0 0 16,21-21-16,-21 21 0,21 0 16,1-21-16,-22 22 0,0-1 0,21-21 15,0 21-15,0-21 0,0 0 16,-21 21-16,21-21 0,1 0 0,-1 0 15,0 0-15,0 0 0,0-21 16,0 21-16,1-21 0,-1 0 16,0 21-16,0-22 15,0 22-15,0 0 16,1 0 0,-1 0 15,-21 22-31,21-22 0,-21 21 15,21 0 1,0-21-16,0 0 0,1 0 16,-22 21-16,21-21 0,0 0 0,0 0 15,0 0-15,0 0 0,1 0 16,-1-21-16,0 21 0,0-21 0,0 21 16,0-21-16,-21-1 0,22 22 0,-22-21 15,21 0-15,-21 0 0,0 0 16,0-22-16,0 22 0,0 0 15,0 0-15,0 0 0,0 0 0,0-1 16,-21 22 0,-1 0-16,1 0 0,0 0 0,0 0 15,0 22-15,0-22 0,-1 21 0,1 0 16,21 0-16,-21 0 0,0 0 16,21 1-16,-21-22 0,21 21 0,0 0 15,0 0-15,0 0 0,0 0 0,0 1 16,0 20-16,0-21 0,0 0 0,0 0 15,0 1-15,0 20 0,0-21 0,0 0 16,0 22-16,0-22 0,21 21 16,-21-21-16,0 22 0,0-22 15,0 21-15,0-21 0,0 22 0,0-22 16,-21 21-16,21-21 0,0 22 0,0-22 16,-21 0-16,21 21 0,-22-21 0,22 1 15,-21-1-15,21 21 0,0-21 0,0 0 16,0 1-16,0-1 0,0 0 0,0 0 15,0 0-15,-21 0 0,0-21 16,21 22-16,-21-22 16,21-22 15,0 1-15,0 0-16,0 0 0,0 0 15,0 0-15,0-22 0,0 22 0,0 0 16,0-21-16,0-1 0,0 22 0</inkml:trace>
  <inkml:trace contextRef="#ctx0" brushRef="#br0" timeOffset="64687.41">11853 13843 0,'-21'0'0,"42"0"0,-84 0 16,42 0-16,-1 0 0,1 0 0,0 0 15,0 0-15,0 0 32,0 0-1,-1 0-15,1 0-1,0 0-15</inkml:trace>
  <inkml:trace contextRef="#ctx0" brushRef="#br0" timeOffset="64943.31">9948 13737 0,'0'0'0,"-42"0"0,21 0 16,0 0-16,-1 0 16,1 0-16,21 21 15,21-21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969C-8C45-4A8B-91FB-F4D90E122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28264-683B-4300-9DF6-65C71711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E5F3-6831-45D3-AD73-BF67D55A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9A8C-B258-4F73-AC49-A84BC606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6FBC-72A2-4405-9136-C7BD8EBE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4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4E52-79B1-4641-BD81-A5E45990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84EE-30CB-4DEE-9A08-971624267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8A880-6039-4609-AB1E-6A863B8C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CA66-E169-4007-957C-00F22BEA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0741-AAC5-4D6E-94E8-7AAB3213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3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69195-616D-4623-B346-76DF814A0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01198-6B40-4634-A2BD-104E2BAD7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52F7-0654-4AB3-981F-E64536E9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BD7-BDE0-4CB8-A092-32FC4B0B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4CA3-4EF3-4E1B-9EF0-7F5F8BDA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8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67F5-BD65-47DE-8692-A3DCC10C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EF31-EFEF-4E1B-BB4E-EC349278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3C85-AE26-414B-9EE1-AFEB8350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C7C2-D721-4801-8AB3-CAB77DA3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A891-6713-46A7-8537-D3815CE6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48BF-F4A8-4DC7-884B-0DEEF1FD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2B69-40D0-439E-BA50-20D98524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FE96-BDB4-4F04-8DED-35577108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411F3-D4E5-4485-94B9-76766607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1C10-91ED-41FA-A019-41C2BC58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EAC7-6E48-4C31-8AED-8F4E3CFF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F6DA-E242-471A-8ED8-10624FE69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4CEE6-8D21-463B-9330-9F0729ED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B864-3F8B-410A-A996-46394C65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7929-4BA7-4425-9B76-CF9CAA9E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68B5F-E429-4499-8CBF-4A7FE0B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414A-CAC3-47D6-A78F-8D1E3881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046C-48FE-435A-BAB6-C5C73FC2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B6D5-9402-4EAD-9E01-C5ED49AD3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9861D-A295-469B-B608-C68B491F2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FBE8E-D0A8-4D62-8166-D9D4A46C5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F01AF-CCCC-4B1D-959A-C9E6B148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D7E76-F216-4A2A-B28C-30B3E7B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99764-9A88-4B75-89E3-7C5084AB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9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411-3548-4D95-9C9E-8489CAC4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6A155-FE29-4525-AE84-9017B449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375B-03C7-4EF0-95AF-6499E0F0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8353B-060D-4BA5-8789-8A095F6D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51DC1-A5B7-47CB-BD40-6447F85E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2AF2D-E744-40D5-8572-18EDD53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0EC09-4D97-4754-9BF7-984D85B4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3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98E9-4E1C-4A86-BAF1-8D2993FC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823A-C11F-48EE-B140-537EB391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67BF0-0D44-466E-9D14-53946A489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E43-7213-48E2-9BEB-54A14F20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5E13E-52F9-4269-94D1-44C45754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682B-A3EA-400B-9E66-23C98D77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0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2E36-E2E1-480D-8B2F-8A590D3A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B55AA-27D0-41D5-8616-313CC0819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21BC-E66F-40AA-BF4C-E6461C888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2287C-99CC-41A9-8EC1-366577BC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4DED-BAC8-477E-B8B0-959CF85A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E4F5-E7B4-4406-8528-5560C9AA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0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68F0C-A564-4009-97EC-5AA98CE5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70B30-0406-47D1-BEBE-7109907C2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43F8-C5E9-4D5E-B569-25EBE15A7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F651-5B5F-4C2B-8123-334B62EB9D76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4740-FA92-4347-B3EE-DD2F9ED75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DB3C-E364-49BB-99AA-7ADD91D11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BB07-20E0-45F3-8E31-A2D5178CF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7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1B2-8B30-40EF-B6D6-E03239DD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69A0-E79E-49B2-9630-CCF4495EA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2A754C-4282-4784-8E01-3D3AE36E054F}"/>
                  </a:ext>
                </a:extLst>
              </p14:cNvPr>
              <p14:cNvContentPartPr/>
              <p14:nvPr/>
            </p14:nvContentPartPr>
            <p14:xfrm>
              <a:off x="799920" y="152280"/>
              <a:ext cx="7795800" cy="403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2A754C-4282-4784-8E01-3D3AE36E0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142920"/>
                <a:ext cx="7814520" cy="40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39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1B2-8B30-40EF-B6D6-E03239DD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69A0-E79E-49B2-9630-CCF4495EA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51A079-2FB5-473A-B579-414A50098CA8}"/>
                  </a:ext>
                </a:extLst>
              </p14:cNvPr>
              <p14:cNvContentPartPr/>
              <p14:nvPr/>
            </p14:nvContentPartPr>
            <p14:xfrm>
              <a:off x="190440" y="205920"/>
              <a:ext cx="7628040" cy="510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51A079-2FB5-473A-B579-414A50098C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96560"/>
                <a:ext cx="764676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15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1B2-8B30-40EF-B6D6-E03239DD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69A0-E79E-49B2-9630-CCF4495EA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28667D-1A41-4F35-A2AF-E929AC5F8FCF}"/>
                  </a:ext>
                </a:extLst>
              </p14:cNvPr>
              <p14:cNvContentPartPr/>
              <p14:nvPr/>
            </p14:nvContentPartPr>
            <p14:xfrm>
              <a:off x="358200" y="167760"/>
              <a:ext cx="7490880" cy="62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28667D-1A41-4F35-A2AF-E929AC5F8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58400"/>
                <a:ext cx="750960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77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1B2-8B30-40EF-B6D6-E03239DD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69A0-E79E-49B2-9630-CCF4495EA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5021CD-683D-4D33-BB26-2F0E8C38FE2A}"/>
                  </a:ext>
                </a:extLst>
              </p14:cNvPr>
              <p14:cNvContentPartPr/>
              <p14:nvPr/>
            </p14:nvContentPartPr>
            <p14:xfrm>
              <a:off x="1173600" y="129600"/>
              <a:ext cx="7292520" cy="49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5021CD-683D-4D33-BB26-2F0E8C38F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120240"/>
                <a:ext cx="731124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75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1B2-8B30-40EF-B6D6-E03239DD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69A0-E79E-49B2-9630-CCF4495EA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9937BE-711E-4A7C-A8B3-807B1548711C}"/>
                  </a:ext>
                </a:extLst>
              </p14:cNvPr>
              <p14:cNvContentPartPr/>
              <p14:nvPr/>
            </p14:nvContentPartPr>
            <p14:xfrm>
              <a:off x="266760" y="449640"/>
              <a:ext cx="803952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9937BE-711E-4A7C-A8B3-807B15487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40280"/>
                <a:ext cx="805824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23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1B2-8B30-40EF-B6D6-E03239DD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69A0-E79E-49B2-9630-CCF4495EA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EE975F-665A-4799-89D3-7479AC97B593}"/>
                  </a:ext>
                </a:extLst>
              </p14:cNvPr>
              <p14:cNvContentPartPr/>
              <p14:nvPr/>
            </p14:nvContentPartPr>
            <p14:xfrm>
              <a:off x="0" y="213480"/>
              <a:ext cx="890820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EE975F-665A-4799-89D3-7479AC97B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4120"/>
                <a:ext cx="892692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22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1B2-8B30-40EF-B6D6-E03239DD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69A0-E79E-49B2-9630-CCF4495EA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142E5E-538A-4BDF-A0B5-B2EF89E31BFC}"/>
                  </a:ext>
                </a:extLst>
              </p14:cNvPr>
              <p14:cNvContentPartPr/>
              <p14:nvPr/>
            </p14:nvContentPartPr>
            <p14:xfrm>
              <a:off x="327600" y="144720"/>
              <a:ext cx="1105704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142E5E-538A-4BDF-A0B5-B2EF89E31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35360"/>
                <a:ext cx="1107576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0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1B2-8B30-40EF-B6D6-E03239DD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69A0-E79E-49B2-9630-CCF4495EA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A06345-786C-444F-91F8-E2B72F3A545B}"/>
                  </a:ext>
                </a:extLst>
              </p14:cNvPr>
              <p14:cNvContentPartPr/>
              <p14:nvPr/>
            </p14:nvContentPartPr>
            <p14:xfrm>
              <a:off x="541080" y="91440"/>
              <a:ext cx="810036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A06345-786C-444F-91F8-E2B72F3A5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82080"/>
                <a:ext cx="811908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42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2020-12-05T02:25:11Z</dcterms:created>
  <dcterms:modified xsi:type="dcterms:W3CDTF">2020-12-05T03:03:21Z</dcterms:modified>
</cp:coreProperties>
</file>