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04:46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889 0,'0'0'0,"-21"0"0,21-21 0,0 0 16,0 0-16,0-1 0,0 1 16,0 0-16,0 0 15,-21 21-15,21-21 16,0 42 31,-21 0-47,21 0 15,0 22-15,0-1 0,-21 0 16,-1 1-16,22 20 0,-21-21 0,0 1 16,21 20-16,-21-20 0,0-1 15,21 21-15,0-20 0,-21-1 16,21 0-16,-22 1 0,1-1 0,21 0 15,0 1-15,0-1 0,-21 0 16,21-20-16,-21 20 0,21-21 0,0 0 16,-21 0-16,21 1 0,0-44 47,0 1-47,0 0 0,0-21 15,21 21-15,0-22 0,0 1 0,0 0 16</inkml:trace>
  <inkml:trace contextRef="#ctx0" brushRef="#br0" timeOffset="628.94">3217 1037 0,'0'0'0,"-21"-21"0,21 0 0,0 0 15,0 0-15,0-1 0,0 1 16,0 0-16,0 0 0,0-21 0,0 20 15,21 1-15,0 0 0,1 0 16,20 0-16,-21 21 0,21-21 0,1 21 16,-1 0-16,0 0 15,1 0-15,20 0 0,-20 0 0,-1 0 0,0 0 16,1 21-16,-1 0 0,-21 0 16,0 21-16,0 1 0,-21-1 15,0 0-15,0 1 0,-21-1 0,-21 0 16,21 1-16,-43-1 0,22 0 15,0 1-15,-22-22 0,22 0 0,-22 21 16,22-42-16,0 22 0,20-1 0,-20-21 16,21 0-16,0 0 0,0 0 15,21-21-15,0-1 16,0 1-16,21 21 16,0-21-16,21 0 0,-21 0 0,1 21 15,20-21-15,-21 21 0,21 0 16,1 0-16,-1 0 0,0 0 15,22 0-15,-22 0 0,1 0 0,20 21 16,-21-21-16,1 42 0,-1-21 16,0 0-16,1 22 0,-22-22 0,0 21 15,0 1-15,-21-1 0,0 0 0,0 1 16,0-1-16,-21 0 0,0 1 16,0-1-16,-22 0 0,1-21 0,0 22 15,-1-22-15,1 0 0,-21 0 0,20 0 16,-20-21-16,20 0 15,-20 0-15,21 0 0,-22 0 0,22 0 16,-22-21-16,22 0 0,0 0 0,-1 0 16,1 0-16,0-1 0,20-20 15,1 21-15,0 0 0,0 0 0,21-1 16,0 1-16,0 0 0,0 0 16,0 0-16,0 0 0,21 21 15,0-22-15,22 1 0,-22 21 0,21-21 16,0 0-16</inkml:trace>
  <inkml:trace contextRef="#ctx0" brushRef="#br0" timeOffset="1064.86">4508 847 0,'0'0'15,"0"-21"-15,22-1 0,-22 1 0,21-21 0,-21 21 16,0 0-16,21-1 16,-21 1-16,0 0 0,0 0 0,0 42 31,0 0-31,0 0 15,0 22-15,0-1 0,0 0 0,-21 22 16,0-1-16,-1 1 0,22 21 16,-21-22-16,0 1 0,0 20 0,0-20 15,0-1-15,-22 22 0,22-22 0,0 1 16,0-22-16,0 1 0,-1-1 16,22 0-16,0 1 0,0-1 15,0-21-15,0-42 31,22 0-15,-22 0-16,21-1 0,0 1 0,-21 0 16,21 0-16,0 0 0,0 0 15,1-22-15</inkml:trace>
  <inkml:trace contextRef="#ctx0" brushRef="#br0" timeOffset="1481.54">4911 1291 0,'0'0'15,"21"0"-15,-42 0 16,-1 21 0,1-21-16,0 22 0,0-1 0,-21 21 15,20-21-15,1 0 16,0 22-16,-21-1 0,21-21 0,-1 22 16,1-1-16,0 0 0,21-21 0,0 1 15,0 20-15,0-21 0,0 0 16,0 0-16,21-21 0,0 22 0,22-22 15,-22 0-15,0 0 0,21 0 16,1 0-16,-1 0 0,-21 0 0,22-22 16,-1 1-16,-21 0 0,21 0 0,-20 0 15,-1-22-15,0 1 0,0 21 16,-21-21-16,0-1 0,0 1 0,0 0 16,0-1-16,0 1 0,0 0 0,0 20 15,-21-20-15,0 21 16,0 0-16,-22 21 0,22-21 0,0 21 15,0 0-15,-22 0 0,22 0 0,0 21 16,0 0-16,0-21 0,0 21 16,-1 0-16,1 0 0,21 1 0,-21-1 15,21 0-15,0 0 0,0 0 0,0 0 16,0 1-16,21-22 16,0 0-16,22 0 0,-22 0 15</inkml:trace>
  <inkml:trace contextRef="#ctx0" brushRef="#br0" timeOffset="1808.47">5630 1228 0,'0'0'0,"0"-21"0,0-1 16,-21 1-1,0 21-15,0 0 16,0 0-16,-1 0 0,1 21 0,0 1 15,0-1-15,0 0 0,0 0 0,-1 21 16,1-20-16,0 20 0,0-21 16,0 21-16,0 1 0,21-22 0,0 21 15,0 1-15,0-22 0,0 21 16,0-21-16,0 0 0,0 1 16,0-1-16,21 0 0,0 0 0,0-21 15,0 0-15,0 21 0,1-21 0,20 0 16,-21 0-16,0 0 0,22 0 15,-22 0-15,21-21 0,-21 0 0,0 21 16,22-21-16,-22 0 0,0-22 16,21 22-16,-20 0 0,-1-21 0</inkml:trace>
  <inkml:trace contextRef="#ctx0" brushRef="#br0" timeOffset="2512.34">6202 614 0,'0'0'0,"0"-21"16,-21 0-16,21 42 16,0 0-1,0 0-15,0 21 0,-22 1 16,22-1-16,0 0 0,0 22 0,0-22 16,-21 22-16,21-1 0,0-20 0,-21 20 15,0 1-15,0-1 16,21-21-16,-21 22 0,-1-22 0,1 22 15,21-22-15,0 22 0,-21-22 0,21-21 16,-21 21-16,21 1 0,0-22 16,0 0-16,0 0 0,0 0 15,0-42 17,0 0-32,0 0 0,0 0 0,0 0 15,0-22-15,0 1 0,0 21 0,0-22 16,0 1-16,0 0 0,0 21 15,21-22-15,0 22 0,0-21 0,1 21 16,-1-1-16,0 1 0,21 0 16,-21 0-16,1 0 0,-1 21 0,0 0 15,0 0-15,0 0 0,0 0 16,1 0-16,-1 0 0,-21 21 16,0 0-16,0 0 0,0 0 0,0 1 15,0-1-15,-21 0 0,-1 0 0,1-21 16,0 21-16,0 0 0,-21 1 15,20-22-15,-20 21 0,0 0 0,21-21 16,-22 0-16,22 0 0,0 0 0,0 0 16,0 0-16,-1 0 0,22-21 15,0 0 1,22 21 0,-1 0-1,0 0-15,0 21 16,0 0-16,-21 0 0,21 0 0,1 22 15,-1-22-15,0 0 0,0 21 0,-21-21 16,21 1-16,0-1 0,-21 0 16,0 0-16,22 0 0,-1 0 15,-21 1-15,21-22 16,0 0-16,0 0 16,0-22-16,1 1 15,-1 21-15,-21-21 0,21 0 0,0 21 16,0-21-16,0 0 15</inkml:trace>
  <inkml:trace contextRef="#ctx0" brushRef="#br0" timeOffset="3012.28">7006 1439 0,'0'0'15,"0"-21"-15,21 0 0,-21 0 0,21 0 16,-21 0-16,22 21 15,-22-22-15,-22 22 16,1 0 0,0 0-16,-21 0 0,21 22 15,-1-22-15,1 21 0,-21 0 0,21 0 16,0-21-16,21 21 0,-22 0 16,1 1-16,0-1 15,21 0-15,0 0 16,21-21-1,0 0-15,1 21 0,-1-21 16,0 0-16,0 21 0,0-21 16,0 0-16,22 22 0,-22-22 15,0 21-15,0-21 0,0 21 0,1 0 16,-1-21-16,0 21 0,-21 0 0,0 1 16,0-1-16,0 0 15,-21 0-15,0-21 16,-22 21-16,22-21 0,-21 0 0,21 0 15,-22 21-15,1-21 0,0 0 0,-1 0 16,1 0-16,21 0 0,0 0 16,-22 0-16,22 0 0,0 0 0,0 0 15,0 0-15</inkml:trace>
  <inkml:trace contextRef="#ctx0" brushRef="#br0" timeOffset="3577.76">3323 2032 0,'0'0'16,"-21"0"0,0 0-16,21 21 15,21-21 1,21 0-16,-21 0 16,22 0-16,-1 0 0,22 0 0,-1 0 15,1 0-15,20 0 0,1 0 16,0 0-16,20 0 0,1 0 15,21 0-15,0 0 0,21 0 0,1 0 16,-1 0-16,21 0 0,-21 0 0,22 0 16,-22 0-16,21 0 0,-21 0 15,0 21-15,1-21 0,-22 0 0,21 0 16,-21 0-16,-21 0 0,-1 0 0,1 0 16,-21 0-16,0 22 0,-22-22 0,-21 0 15,1 0-15,-22 0 0,21 0 16,-21 0-16,-42 0 47,-21 0-47,21 0 0,-22 0 0,1 0 15,0 0-15,-22 0 0,1 0 0,20 0 16</inkml:trace>
  <inkml:trace contextRef="#ctx0" brushRef="#br0" timeOffset="4116.39">3238 2074 0,'0'0'0,"22"0"47,-1 0-47,0 0 0,0 0 16,21 0-16,-20 0 0,41 0 0,-21 0 15,22 0-15,21 0 0,-22 0 16,22 0-16,21 0 0,-22 0 0,43 0 16,-21 0-16,21 0 0,21 0 0,0 0 15,1 0-15,20 0 0,-21 0 16,21 0-16,1 0 0,-22 0 0,21 0 16,-42 22-16,21-22 0,1 0 0,-22 0 15,0 0-15,-22 21 0,1-21 16,0 0-16,-21 0 0,-22 0 15,1 0-15,-22 0 0,0 0 0,-20 0 16,-1 0-16,0 0 0,0 0 16</inkml:trace>
  <inkml:trace contextRef="#ctx0" brushRef="#br0" timeOffset="4283.85">7345 2201 0,'0'0'0,"0"22"31,-21-22 31,-1 0-62,22-22 16</inkml:trace>
  <inkml:trace contextRef="#ctx0" brushRef="#br0" timeOffset="16525.11">1482 2815 0,'0'0'0,"-22"0"16,1-21-16,0 21 0,0 0 15,0 0-15,0 0 16,-1 0-16,1 21 0,21 0 16,-21 1-16,21-1 15,0 0-15,-21 0 0,21 0 16,0 0-16,0 1 16,21-22-16,0 0 15,0 0-15,1 0 16,-1 0-16,21 0 0,-21-22 0,0 1 15,22 21-15,-1-21 0,-21 0 16,22 0-16,-1-22 0,-21 22 0,0-21 16,22 21-16,-22-22 0,0 22 15,0-21-15,-21 21 0,0 0 0,0-1 16,0 1-16,0 0 16,-21 21-1,0 21-15,21 0 0,-21 1 16,-1 20-16,1-21 0,21 21 0,-21 1 15,21-1-15,-21 0 0,0 1 16,21-1-16,0 22 0,0-22 0,-21 21 16,21-20-16,-22 20 0,22-20 15,0 20-15,0-21 0,0 1 0,0-1 16,0 0-16,0-20 0,0 20 16,0-21-16,0 0 0,-21 0 15,21 1-15,-21-22 0,0 0 16,0 0-16,0 0 15,-1 0-15,-41 0 16,-22-43-16,64 22 16,-21 0-16,21 0 0,-22 0 15,22-1-15,0-20 0,0 42 0,0-21 16,-1 0-16,1 21 16,21 21-1,0 0 1,0 0-16,21 0 15,1 1-15,-1-1 0,0 0 16,0 0-16,0-21 0,0 21 0,22-21 16,-22 0-16,21 0 0,1 0 15,-22 0-15,21 0 0,0 0 0,1 0 16,-1-21-16,-21 0 0,22 0 0,-1 0 16,0-1-16,-21 1 0,22 0 15,-22-21-15,0 21 0,0-1 0,0 1 16,1 0-16,-1 0 0,-21 0 15,0 42 17,0 0-32,0 0 0,0 22 15,0-22-15,0 0 16,0 21-16,0-21 0,0 1 0,-21-1 16,21 21-16,0-21 0,-22-21 15,22 21-15,0 1 0,-21-22 0,21-22 47,0 1-47,0 0 0,0 0 16,0 0-16,0-22 0,21 22 15,1-21-15,-1 0 0,-21-1 0,21 22 16,0-21-16,0-1 0,0 22 16,22 0-16,-22 0 0,21 21 15,-21 0-15,22 0 0,-22 0 16,21 0-16,1 0 0,-22 21 0,21 0 15,-21 22-15,0-22 0,1 21 0,-1 0 16,-21 1-16,0-22 0,0 21 16,0 1-16,0 20 0,-21-21 15,-1-20-15,1-1 0,21 0 16,0 0-16,-21 0 0,21 0 16,0-42 15,0 0-31,21-21 15,0 21-15,1-22 0</inkml:trace>
  <inkml:trace contextRef="#ctx0" brushRef="#br0" timeOffset="17160.75">3895 3598 0,'0'0'0,"-22"0"0,1 0 0,0 0 16,21-21 15,0 0-31,21 0 16,-21 0-16,21-22 0,1 22 0,20 0 15,-21-21-15,0 21 0,0-22 16,1 1-16,-1 0 0,-21 20 0,21-20 16,0 21-16,-21 0 0,0 0 15,0-1-15,0 1 0,0 42 31,0 1-31,0-1 0,0 21 0,-21 0 16,21 22-16,-21-22 0,21 22 16,0-1-16,-21-20 0,21 20 0,-22 1 15,22-1-15,-21 1 0,21-1 0,0 1 16,0-1-16,0 22 0,-21-22 16,21 22-16,-21-22 0,21 1 0,0-1 15,0 1-15,0-1 0,0-20 0,-21-1 16,21-21-16,0 22 0,0-22 15,-21-21-15,21 21 0,-22-21 16,22 21-16,-21-21 0,0 0 0,0 0 16,0 0-16,0 0 0,-1-21 0,1 21 15,-21 0-15,21-21 0,0 0 16,-1 21-16,1 0 0,0-22 0,0 22 16,0 0-16,0-21 0,-1 0 0,22 0 15,0 0-15,0 0 16,0-1-16,0-20 0,22 21 15,-22-21-15,21-1 0,21 1 16,-21-22-16</inkml:trace>
  <inkml:trace contextRef="#ctx0" brushRef="#br0" timeOffset="17372.66">4000 2900 0,'0'-21'16,"-21"21"-1,21-21-15,-21 21 0,42 0 63</inkml:trace>
  <inkml:trace contextRef="#ctx0" brushRef="#br0" timeOffset="18752.34">4593 3323 0,'0'0'0,"42"0"16,-20-21-1,-1 0-15,0 0 16,0 0-16,-21-1 0,21 1 0,-21-21 16,21 21-16,-21 0 0,0-1 15,0 1-15,0 0 0,-21 0 0,0 21 16,0 0-16,0 0 0,0 0 0,-22 0 16,1 0-16,21 21 0,-22 21 15,22-20-15,-21 20 0,21-21 0,-22 21 16,22 1-16,0-1 0,0 0 0,21 1 15,0-1-15,0-21 0,0 22 16,0-22-16,0 0 0,0 0 0,21 0 16,0-21-1,0 0-15,1 0 0,20 0 0,-21 0 16,21-21-16,1 21 0,-22-21 0,21 0 16,1 0-16,-22-1 0,21-20 15,-21 21-15,0-21 0,1 20 0,-1-20 16,0 0-16,0-1 0,-21 22 0,0-21 15,0 21-15,0 0 0,0-1 16,0 44 0,0-1-1,0 0-15,-21 21 0,21-21 16,-21 22-16,21-1 0,-21 0 0,21 1 16,0-22-16,0 21 0,0-21 0,0 22 15,0-22-15,0 0 16,21 0-16,0 0 0,0-21 15,0 0-15,0 0 0,1 0 0,20 0 16,-21 0-16,0-21 0,0 0 16,1 0-16,20 0 0,-21 0 0,0-1 15,0-20-15,-21 21 0,22-21 0,-1 20 16,-21-20-16,0 0 0,0 21 16,0-22-16,21 22 0,-21 0 0,0 0 15,0 0-15,0 42 31,0 0-31,0 0 0,0 0 16,0 22-16,0-22 0,0 21 0,0-21 16,0 22-16,0-22 0,0 21 15,0-21-15,0 0 0,0 1 0,21-1 16,-21 0-16,0 0 0,21-21 0,0 0 16,1 0-16,-1 0 0,0 0 15,0 0-15,0 0 0,0 0 0,1 0 16,-1-21-16,0 0 0,0 0 0,0-1 15,0 1-15,1 0 0,-1-21 16,-21 21-16,0-22 0,0 22 0,21-21 16,-21 21-16,0-1 0,0 1 0,0 0 15,0 0-15,-21 21 32,0 0-32,42 0 31,0 0-16,0 0-15,21 0 0,1 0 0,-1 0 16,0 0-16,22 0 0,-22-21 16,22 21-16,-1 0 0,-20 0 0,20 0 15,-21 0-15,1-21 0,-1 21 0,0 0 16,-20 0-16,-1 0 0,0-22 16,-21 1-16,-21 21 31,0 0-31,-1 0 0,1 0 15,0 0-15,-21 0 0,21 21 0,-1 1 16,-20-1-16,21 0 0,0 21 0,-22-21 16,22 22-16,0-22 0,-21 21 15,21 1-15,-1-22 0,1 21 0,0-21 16,21 0-16,0 1 0,0-1 0,0 0 16,0 0-16,0 0 0,21-21 15,0 0-15,1 0 16,20 0-16,-21 0 0,0 0 15,0 0-15,1-21 0,-1 0 16,0 21-16,0-21 0,0 0 0,0-22 16,1 22-16,-1-21 0,0-1 0,0 22 15,-21-21-15,21 0 0,0-1 16,-21 1-16,0 21 0,0 0 0,0-1 16,0 1-16,0 42 15,0 1 1,0-1-16,0 21 0,0 0 0,-21 1 15,21-1-15,-21 0 0,21 1 0,0-22 16,0 21-16,0 1 0,0-22 16,0 21-16,21-21 0,0 0 15,1 1-15,-1-22 0,0 21 0,0-21 16,0 0-16,0 0 16,1 0-16,-1 0 0,-21-21 0,21 21 15,0-22-15,-21-20 0,21 21 0,0-21 16,1-1-16</inkml:trace>
  <inkml:trace contextRef="#ctx0" brushRef="#br0" timeOffset="19839.02">7959 3217 0,'21'-21'0,"-42"42"0,63-84 0,-42 42 16,21-22-16,-21 22 0,0 0 16,0 0-16,0 0 0,0 0 15,-21 21 1,21 21-16,-21 0 15,21 0-15,0 0 0,0 22 16,-21-22-16,21 21 0,-22 0 0,22 1 16,-21-1-16,21 0 0,0 1 0,0-1 15,0-21-15,-21 22 0,21-22 16,0 0-16,0 0 0,0 0 16,0 0-16,21-21 15,-21-21 1,21 0-16,1 0 0,-22 0 15,21 0-15,0-22 0,0 22 0,0 0 16,-21-21-16,21 20 0,1 1 0,-22 0 16,0 0-16,0 0 0,21 21 15,0 0-15,-21 21 0,0 0 16,21 0-16,-21 0 0,21 1 16,-21 20-16,0-21 15,0 0-15,21 0 0,1 1 0,-1-1 16,0 0-16,0-21 0,0 0 15,0 0-15,1 0 0,-1 0 16,21 0-16,-21 0 0,22-21 0,-22 21 16,21-21-16,-21-1 0,22 1 15,-22 0-15,0 0 0,0-21 0,0 20 16,0-20-16,-21 21 0,22-21 0,-22 20 16,0-20-16,0 21 0,0 0 0,0 0 15,-22 21 1,22 21-1,-21 21-15,21-21 0,-21 22 16,21-1-16,-21-21 0,21 21 0,0 1 16,0-1-16,0-21 0,0 0 15,0 22-15,0-22 0,0 0 0,0 0 16,21 0-16,0-21 0,0 0 16,1 0-16,-1 0 0,0 0 15,21 0-15,1 0 0,-22-21 0,21 0 16,-21 0-16,22 0 0,-1 0 0,-21-1 15,21-20-15,-20 21 0,-1-21 0,0 20 16,0-20-16,-21 0 0,0 21 16,0-22-16,0 22 0,0 0 0,0 0 15,-21 21-15,0 0 16,0 0-16,-1 0 16,1 42-16,21-21 0,-21 22 0,0-22 15,0 21-15,21 0 0,0 1 0,0-22 16,0 21-16,0-21 0,0 22 15,0-22-15,0 0 0,21 0 16,0 0-16,0-21 0,0 0 0,1 0 16,-1 0-16,0 0 0,0 0 0,0 0 15,22 0-15,-22-21 0,21 0 16,-21 0-16,22 0 0</inkml:trace>
  <inkml:trace contextRef="#ctx0" brushRef="#br0" timeOffset="20404.93">11112 2667 0,'0'-21'15,"0"42"-15,0-63 0,0-1 0,0 22 16,-21-21-16,21 21 0,-21-22 0,0 22 0,21-21 15,-21 21-15,21 0 16,-21 21-16,-1 0 0,1 0 16,0 0-16,0 42 0,0-21 0,0 43 15,-1-22-15,1 21 0,0 1 16,0 21-16,21-22 0,-21 1 0,0-1 16,-1 1-16,22-1 0,-21 1 0,0-1 15,0-21-15,0 22 0,0-22 16,-1 1-16,22-1 0,-21 0 0,0-21 15,21 1-15,0-1 0,-21 0 0,21 0 16,-21-21-16,0 0 0,21-21 31,0 0-31,0 0 0,0-22 16,0 22-16,0-21 0,0-1 0,21 1 16,0 0-16,0-1 0,0 1 15,0 0-15,1 21 0,20-1 0,-21 1 16,0 0-16,22 21 0,-22 0 0,0 0 15,21 0-15,-21 21 0,1 22 0,-1-22 16,0 0-16,0 21 0,-21 1 16,21-22-16,0 21 0,-21-21 0,22 22 15,-22-22-15,0 0 0,0 0 0,0 0 16,21 0-16,-21 1 0,0-1 16,21-21-16,0 0 15,0 0-15,0 0 16,1 0-16,-1-21 0,0-1 15,21 1-15,-21 0 0,22 0 16</inkml:trace>
  <inkml:trace contextRef="#ctx0" brushRef="#br0" timeOffset="21423.82">11599 3260 0,'0'-21'16,"0"42"-16,0-64 0,21 22 15,-21 0-15,0 0 0,0 0 0,0 0 0,0-1 16,0 1-16,0 0 0,-21 0 15,0 21 1,0 0-16,0 0 0,0 0 0,-1 21 16,1 0-16,0 0 0,0 1 0,0 20 15,0-21-15,-1 21 0,1-20 16,21 20-16,0 0 0,0-21 0,0 22 16,0-22-16,0 0 0,0 0 0,0 0 15,0 1-15,0-1 0,21-21 16,1 0-16,-1 0 15,0 0-15,0 0 0,0-21 16,0 21-16,-21-22 0,22 1 0,-1 0 16,-21 0-16,21 0 0,-21 0 15,0-22-15,21 1 0,-21 21 16,21 0-16,-21-22 0,0 22 16,0 42-1,0 22 1,0-22-16,0 0 0,0 21 0,0-21 15,0 1-15,0 20 0,0-21 0,0 0 16,0 0-16,0 1 0,0-1 0,0 0 16,21 0-16,1-21 15,-1 0-15,0 0 0,0 0 16,0 0-16,0-21 0,1 0 16,-1 21-16,0-21 0,-21-22 15,21 22-15,0 0 0,0-21 16,1 20-16,-22-20 0,21 0 0,0 21 15,-21-1-15,0-20 0,21 21 0,0 0 16,-21 42 15,0 0-31,0 0 0,0 0 0,0 1 16,0 20-16,0-21 0,0 21 16,0-20-16,0 20 0,0-21 0,0 0 15,0 22-15,0-22 0,0 0 0,0 0 16,0 0-16,21-21 31,1 0-31,-1 0 16,0 0-16,0-21 0,0 0 0,0 21 15,1-21-15,-22 0 0,21-1 0,-21 1 16,21-21-16,-21 21 0,0 0 16,0-1-16,0 1 0,0 0 0,0 0 15,0 42 16,21-21-15,0 0-16,0 21 0,1-21 0,-1 0 16,0 0-16,21 0 0,-21 0 15,22 0-15,-1 0 0,0 0 16,1 0-16,-1 0 0,0-21 0,1 21 16,-1-21-16,0 0 0,-20 0 0,-1-1 15,0 1-15,-21 0 0,0 0 16,0 0-16,0 0 0,0-1 0,-21 22 15,0 0-15,-1 0 0,1 0 0,-21 0 16,21 0-16,0 0 0,-22 43 16,22-22-16,0 21 0,21-21 0,0 22 15,-21-1-15,21 0 0,0-20 16,0 20-16,0 0 0,0-21 0,21 1 0,0-1 16,0 0-16,0 0 15,-21 0-15,22-21 0,-1 0 0,0 0 16,0 0-16,0 0 0,22 0 0,-22 0 15,21 0-15,-21 0 0,22-21 0,-1 0 16,0 0-16,22 0 0,-22-1 16,22-20-16</inkml:trace>
  <inkml:trace contextRef="#ctx0" brushRef="#br0" timeOffset="21931.85">14668 3048 0,'0'0'0,"-21"0"16,0-21-16,0 0 0,0 0 0,21-1 15,-21 1-15,21 0 0,-22 0 16,22-21-16,0 20 0,0 1 0,0-21 16,22 21-16,-1 21 0,-21-21 0,21 21 15,0 0-15,0 0 0,0 0 16,1 0-16,-1 21 0,0 0 0,0 21 15,0 1-15,0-1 0,-21 0 0,0 1 16,0-1-16,0 0 0,0 22 16,0-22-16,-21 22 0,0-22 0,0 0 15,-21 1-15,-1-1 0,1-21 16,-22 0-16,22 0 0,-21 1 0,-1-1 16,22-21-16,-1 0 0,-20 0 15,21 0-15,-1 0 0,22 0 0,0 0 16,-21-21-16,42-1 0,0 1 0,0 0 15,0 0-15,0 0 0,0 0 16,0-22-16,21 22 0,0 0 0,0 0 16,0 0-16,0 21 0,1 0 0,-1 0 15,0 21-15,0-21 0,0 42 16,0-21-16,1 0 0,-1 22 0,21-22 16,-21 0-16,0 21 0,22-20 0,-22-1 15,21 0-15,-21 0 0,1 0 16,20 0-16,-21-21 0,0 0 15,0 0-15,1 0 0,-1 0 0,0 0 16,0-21-16,0 0 0,0 0 16,1-21-16,-1 20 0</inkml:trace>
  <inkml:trace contextRef="#ctx0" brushRef="#br0" timeOffset="22963.68">15875 2413 0,'0'-21'16,"0"42"-16,0-84 0,0 20 0,0 1 15,0 21-15,0-22 0,0 22 0,0 0 16,0 0-16,0 0 0,0 0 0,-21 21 31,21 21-31,0 21 0,-21-21 16,21 22-16,-22 20 0,1 1 15,0-1-15,0 22 0,0-22 0,0 1 16,-1 20-16,1-20 0,0-22 0,0 22 16,0-22-16,21 22 0,0-22 0,0 0 15,0 1-15,0-22 16,0 21-16,0-21 0,0 22 0,0-22 15,0 0-15,21-21 0,0 0 16,0 0-16,0 0 0,1 0 16,-1 0-16,0-21 0,0 0 0,0-1 15,0 1-15,1 0 0,-1 0 0,0 0 16,-21 0-16,21-1 0,0 1 16,0 0-16,-21 0 0,0 42 31,0 0-16,0 0-15,0 1 16,0-1-16,0 0 0,0 0 0,0 0 16,0 0-16,0 1 0,0-1 0,0 0 15,22-21-15,-1 0 16,0 0-16,0 0 0,0 0 0,0 0 16,22 0-16,-22 0 0,21-21 0,-21 21 15,22-21-15,-22-1 0,0 1 16,21 0-16,-20-21 0,-1 21 0,-21-1 15,21-20-15,0 21 0,-21 0 0,21 0 16,-21-1-16,0 1 16,-21 42-1,0 1-15,21-1 16,-21 0-16,21 0 16,-21 21-16,-1 1 0,22-22 0,0 42 15,-21-20-15,0-1 0,21 22 0,-21-22 16,21 21-16,0 1 0,-21-22 15,0 22-15,-1-22 0,22 22 0,0-22 16,0 0-16,-21 1 0,21-1 0,-21 0 16,21-21-16,-21 22 0,21-22 15,0 0-15,0 0 0,-21 0 16,0-21-16,-1 0 0,1 0 0,0 0 16,-21 0-16,21-21 15,-1 0-15,1 0 0,0 0 0,-21 0 16,21-1-16,-1 1 0,1 21 15,0-21-15,0 0 0,21 0 16,-21 0-16,21-1 0,0 1 16,21 0-1,0 0-15,0 21 0,0-21 16,22 0-16,-22-1 0</inkml:trace>
  <inkml:trace contextRef="#ctx0" brushRef="#br0" timeOffset="23282.6">16827 2985 0,'0'0'0,"0"-22"0,0 1 15,0 42 17,-21 1-32,0-1 0,21 0 0,-21 21 15,21 1-15,0 20 0,-21 1 0,21-1 16,-21 1-16,-1-1 0,22 1 15,-21-1-15,0 1 0,0-1 0,0-21 16,0 22-16,-1-1 0,1 1 0,-21-1 16,21-20-16,0 20 0,-1 1 15,-20-22-15,21 0 0,0 1 16,0-22-16,21 21 0,0-21 0,-22-21 16,22 22-16,0-1 0,0-42 31,22-1-31,-22 1 0,21 0 0,0 0 15,0-21-15,0-1 0,0 1 16,1-22-16</inkml:trace>
  <inkml:trace contextRef="#ctx0" brushRef="#br0" timeOffset="23564.08">16722 3239 0,'0'0'0,"0"-149"15,0 107-15,0 0 16,0 21-16,0-22 0,21 22 0,0 0 15,0 0-15,0 21 0,0 0 16,1 0-16,-1 0 0,0 0 0,0 21 16,0 0-16,0 0 0,1 0 0,-22 22 15,0-22-15,0 21 0,0 1 16,0-1-16,-22 0 0,1-21 0,-21 22 16,21-22-16,0 0 0,-22 0 0,22 0 15,0 1-15,0-22 0,0 21 16,-1-21-16,1 0 0,0 0 15,42 0 17,0-21-32,1-1 0,-1 22 15,21-21-15</inkml:trace>
  <inkml:trace contextRef="#ctx0" brushRef="#br0" timeOffset="24087.57">17124 3196 0,'0'0'0,"21"0"0,-21-21 15,21 21-15,0-21 0,0 0 16,1 0-16,-1-1 16,0 22-16,0-21 0,0 0 0,0 0 15,1 0-15,-1 0 0,0-1 0,0 1 16,-21 0-16,0 0 16,-21 21-1,0 21-15,0 0 16,-1 22-16,-20-22 0,21 21 15,0-21-15,0 22 0,-1-1 0,1 0 16,21-21-16,0 22 0,0-22 0,0 21 16,0-21-16,0 1 0,21-1 15,1-21-15,-1 0 0,0 0 16,21 0-16,-21 0 0,22 0 16,-1-21-16,0-1 0,1 1 15,-1 0-15,0 0 0,1 0 0,-1-22 16,0 22-16,-20-21 0,20 0 0,-21-1 15,0 1-15,0 0 0,1 20 16,-22 1-16,0 0 0,0 0 0,0 0 16,-22 21-16,22 21 15,-21 0-15,0 0 0,0 0 16,21 1-16,0 20 0,0-21 0,0 0 16,0 22-16,0-22 0,0 21 0,0-21 15,0 0-15,0 22 0,0-22 16,0 0-16,21 0 0,-21 0 15,0 1-15,-21-22 16,0 0 0,0 0-16,-1-22 15,1 1-15,21 0 16,-21 0-16,0 0 0,0 0 0</inkml:trace>
  <inkml:trace contextRef="#ctx0" brushRef="#br0" timeOffset="24306.56">15409 2667 0,'0'0'0,"0"-21"0,0 0 0,21 21 15,22-21 1,-1 21-16,0 0 0,-20 0 0,20 0 15,0 0-15,1 0 0,-22 0 0,21 0 16,-21 0-16,0-22 0,1 22 16,-1 0-16,0 0 0</inkml:trace>
  <inkml:trace contextRef="#ctx0" brushRef="#br0" timeOffset="25209.46">19643 2794 0,'0'0'0,"-22"-21"0,1 0 16,-21 0-16,0 21 0,-1 0 0,22 0 16,-21 0-16,-22 21 0,22-21 15,0 42-15,-1-21 0,22 22 0,-21-1 16,-1 0-16,22 1 0,0-1 0,0 0 15,0 1-15,21-1 0,0-21 16,0 21-16,0-20 0,0-1 0,21 0 16,0 0-16,0 0 0,22-21 15,-1 0-15,0 0 0,1 0 0,-1-21 16,21 0-16,-20 0 0,-1 0 16,-21-22-16,22 22 0,-22-21 15,-21-1-15,0 1 0,0 0 0,0-22 16,-21 22-16,-1-22 0,1 22 0,0 0 15,-21-1-15,21 1 0,-22 0 16,22 21-16,0-1 0,0 1 0,21 0 16,0 0-1,21 21-15,21 0 0,1-21 16,20 21-16,-21-21 0,43 21 0,-21-22 16,-1 1-16,22 0 0,-1 0 15,1 0-15,0 0 0,-1-22 0,-20 22 16,21 0-16,-43-21 0,0 20 15,1-20-15,-22 21 0,-21-21 0,0 20 16,-43-20-16,1 21 0,0 0 0,-1 0 16,1-1-16,0 22 0,-22 0 15,22 0-15,0 0 0,-1 0 0,1 0 16,-22 22-16,22-1 0,0 21 16,-22 0-16,22 22 0,0-1 0,-22 22 15,22 21-15,21 0 0,-22 0 16,1 21-16,21 0 0,0-22 15,-1 22-15,1 0 0,21-21 0,0 21 16,0-42-16,0 21 0,0 0 0,0-1 16,0 1-16,0-21 0,0 0 0,0-1 15,-21-20-15,21-1 0,-21 1 16,0-22-16,0 0 0,21 1 0,-43-22 16,22 0-16,0 0 0,0 0 0,0-21 15,-1 0-15,1 0 0,0-21 16,0 0-16,0 0 0,0 0 0,-1-22 15,22 1-15,0 0 0,-21-22 0,21 22 16,0-22-16,0 1 0,0-1 0,0 1 16,21 21-16,1-22 0,-1 1 15,21-1-15,0 1 0,22-1 16,-1-21-16,1 22 0</inkml:trace>
  <inkml:trace contextRef="#ctx0" brushRef="#br0" timeOffset="25492.42">21082 2159 0,'0'-21'16,"0"42"-16,0-84 0,0 41 0,-21 22 16,0 22-1,21-1-15,-22 21 0,1 0 16,0 22-16,21 21 0,-21-22 0,0 22 15,0-1-15,21-20 0,-22 21 16,1-22-16,21 1 0,-21-22 0,21 21 16,-21-20-16,0-22 0,21 21 0,0-21 15,0 1-15,0-1 0,0-42 32,0-1-17,0 1-15,0-21 0</inkml:trace>
  <inkml:trace contextRef="#ctx0" brushRef="#br0" timeOffset="25937.36">20870 2371 0,'21'-21'15,"-42"42"-15,42-64 0,-21 22 0,22 0 16,-1 21-16,0-21 0,0 0 0,0 21 16,0-21-16,1 21 0,20 0 0,-21 0 15,21-22-15,1 22 0,-1 0 16,22 0-16,-22 0 0,-21 22 0,21-1 15,-20 0-15,-1 21 0,-21-21 0,0 22 16,-43-1-16,1 0 0,0 1 16,-22-1-16,22 0 0,-22 1 0,1-1 15,-1-21-15,22 0 0,0 1 16,21-22-16,-1 0 0,44 0 31,-1-22-31,0 1 0,21 21 16,1-21-16,-1 0 0,0 0 0,1 21 15,20 0-15,-21 0 0,22 0 0,-22 0 16,1 21-16,-1 0 0,0 0 16,-21 0-16,1 22 0,-22-22 0,0 21 15,0 1-15,-22-22 0,1 21 16,-21 0-16,0-20 0,-22-1 16,1 0-16,20 0 0,-20 0 0,-1 0 15,1 1-15,20-22 0,-20 0 0,21 0 16,-1 0-16,1 0 0,21 0 15,0 0-15,-1 0 0,22-22 16,0 1-16,22-21 0,-1 21 16,21 0-16,-21-22 0,22 22 15</inkml:trace>
  <inkml:trace contextRef="#ctx0" brushRef="#br0" timeOffset="26196.33">22098 2053 0,'0'0'0,"-21"21"32,0 1-32,-1 20 0,1-21 15,0 21-15,0 22 0,-21-22 0,20 22 16,1-1-16,0 1 0,-21-1 16,21 1-16,-1-1 0,-20-20 0,21 20 15,0 1-15,0-22 0,-1 0 0,1 1 16,0-1-16,0-21 0,21 0 15,-21 22-15,21-22 0,0 0 16,0 0-16,21-21 16,0 0-16,0 0 0,0-21 15,1 0-15,20 0 0,-21-1 0</inkml:trace>
  <inkml:trace contextRef="#ctx0" brushRef="#br0" timeOffset="26525.3">22225 2667 0,'0'0'0,"0"-21"0,-21 42 15,0-21 1,-1 21-16,1 0 0,-21 22 0,21-22 16,-22 0-16,22 21 0,0-20 0,-21-1 15,42 0-15,-21 21 16,21-21-16,-22 1 0,22-1 0,0 0 16,0 0-16,22-21 0,-1 0 15,21 0-15,-21 0 0,0 0 16,1 0-16,20 0 0,-21 0 15,0-21-15,22 0 0,-22 0 0,0-1 16,0 1-16,0-21 0,-21 21 0,0-22 16,0 1-16,0 21 0,0 0 15,-21 0-15,-21-1 0,21 22 0,-22 0 16,22 0-16,-21 0 0,21 0 16,-22 22-16,22-1 0,0 0 0,0 0 15,0 0-15,21 0 0,0 1 16,21-22-16,0 0 15,0 0-15,0 0 0</inkml:trace>
  <inkml:trace contextRef="#ctx0" brushRef="#br0" timeOffset="26765.26">22860 2667 0,'-21'0'16,"0"0"-16,-1 0 0,-20 0 0,21 0 0,-21 0 15,-1 21-15,1 0 0,0 1 16,20 20-16,-20-21 0,21 0 0,0 0 16,0 22-16,-1-22 0,22 0 15,0 0-15,0 0 0,0 1 16,0-1-16,0 0 0,0 0 0,0 0 16,22-21-16,-1 21 0,21-21 0,-21 0 15,0 0-15,22 0 0,-1 0 16,0 0-16,1-21 0,-1 21 0,0-21 15</inkml:trace>
  <inkml:trace contextRef="#ctx0" brushRef="#br0" timeOffset="27541.14">23368 2350 0,'0'-64'0,"0"128"0,0-170 0,0 63 0,0 22 16,0-21-16,0 21 15,-21 42 1,21 0-16,0 21 15,-21-20-15,-1 41 0,22-21 0,-21 22 16,0-22-16,0 22 0,0-1 0,0 1 16,-1-1-16,1 1 0,0-22 15,21 0-15,-21 1 0,0-1 0,0 0 16,-1 1-16,22-22 0,0 0 0,0 0 16,-21 0-16,21-42 31,0 0-31,21-21 15,1 21 1,-1-1-16,0 1 0,0 0 0,0-21 16,0 21-16,22-1 0,-22 1 0,21 21 15,-21-21-15,22 0 0,-22 21 16,21 0-16,-21 0 0,1 0 0,-1 0 16,-21 21-16,0 0 15,-21-21-15,-1 21 0,-20-21 16,21 22-16,-21-22 0,20 0 0,-20 21 15,0-21-15,-1 0 0,22 0 0,-21 0 16,21 21-16,0-21 0,-1 0 16,22 21-1,0 0 1,22 0 0,-1-21-16,0 22 0,0-22 15,0 0-15,0 21 0,22-21 0,-22 0 16,0 0-16,0 0 0,0 0 15,22 0-15,-22 0 0,21 0 0,1 0 16,-22 0-16,21 0 0,-21-21 0,22-1 16,-22 1-16,21 0 0,-21 0 15,0 0-15,22-22 0,-22 22 16,-21 0-16,0 0 0,21 0 16,-21 0-16,0-1 0,-21 22 15,21 22 1,-21-1-16,0 0 15,21 0-15,0 0 0,0 0 0,0 1 16,21-1-16,0 0 0,0 0 0,-21 0 16,21-21-16,0 21 0,1 1 15,-1-22-15,-21 21 0,-21-21 32,-1 0-32,1 0 0,-21 0 15,21 0-15,-22 0 0,22 0 0,-21 0 16,21 0-16,0 0 0,-1 0 15,22-21-15,-21 21 0,21-22 16,-21 22-16,21-21 0</inkml:trace>
  <inkml:trace contextRef="#ctx0" brushRef="#br0" timeOffset="36365.22">2328 5525 0,'0'-22'15,"0"1"1,-21 0-16,21 0 16,0 0-16,-21 0 0,21-1 15,0 1-15,0 0 0,0 0 16,0 0-16,0 0 0,0-1 16,0 1-16,0 0 15,0 42 32,0 0-47,0 1 16,0 20-16,0-21 15,0 0-15,0 0 0,0 22 16,0-22-16,0 21 0,0 1 16,0-22-16,0 21 0,0 0 0,0-20 15,0 20-15,0-21 0,0 0 0,0 22 16,0-22-16,0 0 0,0 0 15,0 0-15,0 0 0,0 1 32,0-44-17,21 1 1,0 21-16,0-21 16,1 0-16,-1 0 0,0 0 0,21-1 15,-21 1-15,1 0 0</inkml:trace>
  <inkml:trace contextRef="#ctx0" brushRef="#br0" timeOffset="36651.64">2773 5609 0,'0'21'0,"21"-21"16,-21 22-16,21-22 16,0 0-1,0 0-15,1 0 16,-22-22-16,0 1 15,21 21-15,-21-21 0,0 0 16,0 0 0,-21 21-1,-1 0-15,1 0 16,0 21-16,0 0 16,21 0-1,0 0-15</inkml:trace>
  <inkml:trace contextRef="#ctx0" brushRef="#br0" timeOffset="37257.07">4403 5038 0,'0'0'0,"-22"0"0,1 0 16,21-21-1,0-1-15,21 22 0,1-21 16,-1 21-16,0-21 0,0 0 15,0 0-15,22 21 0,-22-21 0,0-1 16,0 1-16,0 0 0,-21 0 16,0 0-16,-21 21 15,0 0-15,-21 0 0,-1 0 16,1 0-16,0 21 0,-22 0 16,22 0-16,-1 0 0,1 22 0,0-22 15,-1 21-15,22-21 0,0 22 16,0-22-16,21 21 0,0-21 0,0 1 15,0-1-15,0 0 0,21 0 16,0 0-16,0 0 0,22 1 0,-22-1 16,21 0-16,1 0 0,-1 0 0,0 0 15,-21 1-15,22 20 0,-1-21 16,-21 0-16,0 0 0,-21 1 0,0-1 16,0 0-16,0 0 0,0 0 0,-21 0 15,0 1-15,0-22 0,-21 21 16,-1-21-16,1 0 0,0 0 0,-1 0 15,1 0-15,0 0 0,-1 0 0,1 0 16,21-21-16,-22-1 0,22 22 16,0-21-16,0 0 0,0 21 0,21-21 15,0 0-15,0 0 0,0-1 16,21 22 0,0-21-16,0 21 0,22-21 15,-22 21-15,0-21 0,0 21 16,21-21-16,-20 21 0</inkml:trace>
  <inkml:trace contextRef="#ctx0" brushRef="#br0" timeOffset="37573.05">5122 4741 0,'0'0'15,"-21"22"1,0-1-16,21 21 16,-21-21-16,21 22 0,0 20 0,-21-21 15,21 22-15,-22-22 0,22 22 16,-21-22-16,21 0 0,0 22 0,0-22 16,0 1-16,-21-1 0,21 0 0,0 1 15,0-22-15,0 21 0,0-21 16,0 0-16,0 1 0,0-1 15,21-21 1,0-21 0,1 21-16,-22-22 15,0 1-15,0 0 0,0 0 0</inkml:trace>
  <inkml:trace contextRef="#ctx0" brushRef="#br0" timeOffset="37768.01">4847 5355 0,'21'0'16,"0"0"-16,1 0 15,-1 0-15,0 0 0,0 0 0,0 0 16,0 0-16,1 0 0,-1-21 16,0 21-16,0 0 0,0 0 15,0-21-15,1 21 0,-1 0 0,-21-21 16</inkml:trace>
  <inkml:trace contextRef="#ctx0" brushRef="#br0" timeOffset="39415.98">5821 5525 0,'0'0'0,"0"-22"0,0 1 16,21 0-16,0 21 0,-21-21 15,0 0-15,21 0 0,-21-22 16,0 22-16,21 0 0,-21 0 0,0 0 16,0-1-16,0 1 0,0 0 15,-21 21-15,0-21 16,0 21-16,0 0 0,0 0 0,-1 0 16,1 0-16,0 21 0,0-21 0,0 21 15,0 0-15,-1 1 0,-20-1 16,21 0-16,0 21 0,0-21 15,-22 22-15,22-22 0,0 21 0,0 1 0,21-22 16,0 21-16,0-21 0,0 22 0,0-22 16,0 0-16,21 0 0,0-21 15,0 21-15,0-21 0,1 0 16,20 0-16,-21 0 0,21 0 0,-20-21 16,20 21-16,-21-21 0,21 0 15,-20 0-15,-1-1 0,21 1 0,-21 0 16,0-21-16,-21 21 0,22-22 0,-1 22 15,-21-21-15,0 21 0,0-1 0,0-20 16,0 21-16,0 0 0,0 0 16,0-1-16,0 44 31,0-1-31,0 0 0,0 0 16,0 0-16,0 22 0,-21-22 15,21 21-15,0-21 0,-22 0 0,22 22 16,0-22-16,0 0 0,0 0 0,0 0 15,0 1-15,0-1 0,22 0 16,-1-21-16,0 0 0,0 0 16,0 0-16,0 0 0,1 0 0,-1-21 15,0 0-15,0-1 0,0 1 0,22 0 16,-22 0-16,0-21 0,0 20 16,0-20-16,0 0 0,22-1 0,-22 1 15,0-21-15,0 20 0,0-20 16,-21 20-16,22-20 0,-22-1 0,21 1 15,-21 21-15,0-1 0,21 1 16,-21 0-16,0 20 0,0 1 0,0 0 16,0 0-16,0 42 31,0 0-31,0 22 0,0-1 0,-21 0 16,21 1-16,-21-1 0,21 21 0,-22-20 15,22 20-15,-21-20 0,21 20 16,0-21-16,0 22 0,-21-22 0,21 1 15,0-1-15,0 0 0,0-21 0,0 22 16,0-22-16,0 21 0,0-21 0,0 1 16,21-1-16,0-21 0,1 21 15,-1-21-15,0 0 0,0 0 16,0 0-16,22-21 0,-22 21 16,0-21-16,0-1 0,0 1 0,0 0 15,1 0-15,-1 0 0,0 0 16,-21-1-16,21-20 0,0 21 0,-21 0 15,0 0-15,0-1 0,21 1 0,-21 0 16,22 21-16,-22 21 31,0 0-31,0 1 0,0-1 16,0 0-16,0 21 0,0-21 16,0 1-16,0-1 0,0 0 0,0 0 15,0 0-15,0 0 0,21 1 16,0-1-16,0-21 0,0 21 15,0-21-15,1 0 0,-1 0 0,0 0 16,0 0-16,0-21 0,0 0 0,1 21 16,-1-22-16,0 1 0,0 0 15,-21 0-15,21 0 0,0-22 0,1 22 16,-22-21-16,21 21 0,0-22 0,-21 22 16,21-21-16,0 21 0,-21 0 0,21-1 15,1 1-15,-22 0 0,21 21 16,0-21-16,0 21 15,0 0 1,-21 21-16,0 0 0,0 0 16,0 1-1,0-44 32,0 1-31,0 0-1,0 0 1,-21 21-16,0 0 16,0 0-16,21 21 15,-21-21 1,21 21-16,-22 0 0,22 1 16,0-1-16,0 0 0,-21 0 0,21 0 15,0 0-15,0 1 0,0-1 16,0 0-16,-21 0 0,21 21 15,0-20-15,0-1 0,0 0 0,0 0 16,0 0-16,21 0 16,0-21-16,1 0 15,-1 22-15,0-22 16,0 0-16,0 0 0,0-22 16,1 22-16,-1-21 0,0 0 15,0 0-15,-21 0 0,21 0 16,-21-1-16,0 1 15,0 0-15,0 0 0,0 0 16,-21 0-16,0-1 0</inkml:trace>
  <inkml:trace contextRef="#ctx0" brushRef="#br0" timeOffset="39659.93">7260 4995 0,'0'-21'16,"-21"21"-1,21-21-15,-21 21 78,0 0-78,-1 0 0,1 21 16,0-21-16</inkml:trace>
  <inkml:trace contextRef="#ctx0" brushRef="#br0" timeOffset="39864.91">6265 5228 0,'0'0'0,"21"0"31,1 0-31,-1 0 0,0 0 16,0 0-16,0 0 0,0 0 15,22 0-15,-22 0 0,0-21 0,21 21 16,-20 0-16,-1 0 0,0-21 0,0 21 16,-21-21-16,0 0 15,21 21-15,-21-22 0</inkml:trace>
  <inkml:trace contextRef="#ctx0" brushRef="#br0" timeOffset="40385.9">9038 5165 0,'0'0'0,"0"-43"16,0 22-16,0 42 31,0 1-31,0-1 0,0 0 15,0 0-15,0 0 0,-21 22 16,21-22-16,-21 0 0,21 21 0,0-21 16,0 1-16,-21-1 0,21 0 0,0 0 15,0 0-15,-22-21 0,22 21 0,0 1 16,-21-22-16,21-22 47,-21 1-47,21 0 0,0 0 0</inkml:trace>
  <inkml:trace contextRef="#ctx0" brushRef="#br0" timeOffset="40708.87">8996 4826 0,'-21'0'16,"-1"0"-1,22 21-15,0 0 0,-21-21 16,21 22-16,0-1 0,21 0 31,1-21-31,-1 0 0,0 0 0,0 0 16,0 0-16,0 0 0,1-21 0,-22 0 15,0-1-15,0 1 16,0 0-16,0 0 0,-22 0 16,1 0-16,0 21 0,0-22 0,-21 22 15,20 0-15,1 0 0,0 0 0,0 0 16,0 0-16,21 22 15,-21-1-15,21 0 0,0 0 0,0 0 16,0 22-16,0-22 0,0 0 0,0 0 16,21 0-16,0 22 15,0-43-15,0 21 0,0 0 0,22 0 16,-22-21-16,21 0 0</inkml:trace>
  <inkml:trace contextRef="#ctx0" brushRef="#br0" timeOffset="41179.54">9356 5101 0,'0'21'31,"0"1"-31,0-1 16,0 0-16,0 0 0,0 0 0,0 0 16,0 1-16,0-1 15,0 21-15,-22-21 0,22 0 0,0 1 16,0-1-16,0 0 0,0 0 15,0 0-15,-21-21 32,21-21-17,0 0-15,0 0 0,0 0 16,0-1-16,0 1 0,0 0 0,0 0 16,0-21-16,0 20 0,0-20 0,21 21 15,1-21-15,-1 20 0,0 1 16,0-21-16,0 21 0,0 21 15,22-21-15,-22 21 0,21 0 0,-21 0 16,1 0-16,-1 0 0,0 21 0,0 0 16,0 0-16,0 21 0,-21-20 0,0 20 15,0-21-15,0 0 0,0 22 16,0-22-16,0 0 0,0 21 0,-21-21 16,0 1-16,21-1 0,-21-21 0,0 21 15,21 0-15,-21 0 16,21-42 31,21 0-47,0 0 0,0 21 0</inkml:trace>
  <inkml:trace contextRef="#ctx0" brushRef="#br0" timeOffset="41430.48">10202 4995 0,'0'0'0,"0"22"16,0-1-16,0 0 16,-21 0-16,0 0 0,21 22 0,0-22 15,0 0-15,-21 0 0,21 21 0,-21-20 16,21-1-16,0 0 16,0 0-16,0 0 0,0 0 0,0 1 15,-22-1-15,22 0 0,0 0 0,-21-21 16,21 21-16,0 0 15,0-42 1,21 21 0,-21-21-16,22 0 0</inkml:trace>
  <inkml:trace contextRef="#ctx0" brushRef="#br0" timeOffset="41752.01">10160 4826 0,'0'0'0,"0"-21"0,-21 0 15,0 21-15,-1 0 0,1 0 0,0 0 16,21 21-16,-21 0 16,21 0-16,0 0 0,0 1 15,21-1 1,0-21-16,0 0 0,1 0 16,-1 0-16,0 0 0,0 0 0,0 0 15,0-21-15,1-1 0,-1 22 0,-21-21 16,0 0-16,0 0 0,0 0 15,0 0-15,0-1 0,-21 1 0,-1 21 16,1-21-16,-21 21 0,21 0 16,0 0-16,-1 0 0,1 0 0,0 0 0,0 0 15,0 21-15,0 0 16,-1 1-16,22-1 0,-21 0 0,21 21 16,0-21-16,0 1 0,0-1 0,21 0 15,1-21-15,-1 21 0,0-21 0,21 0 16,-21 0-16</inkml:trace>
  <inkml:trace contextRef="#ctx0" brushRef="#br0" timeOffset="42092.34">10880 4657 0,'0'0'0,"0"-21"0,0-1 0,0 1 16,-22 21-1,1 21 1,0 1-16,21-1 0,0 0 16,0 21-16,-21 1 0,21-22 15,-21 21-15,21 0 0,-21 22 0,-22 126 32,22-147-32,0-1 0,21 0 0,-21-20 0,21 20 15,0-21-15,-21 21 0,21-20 16,0-1-16,0 0 0,0 0 15,0 0-15,21-21 16,0 0 0,0 0-16,0 0 0,0-21 15,1 21-15,-1-21 0,-21 0 0,21 21 16,0-21-16,0-1 0,-21 1 16</inkml:trace>
  <inkml:trace contextRef="#ctx0" brushRef="#br0" timeOffset="42337.2">10604 5122 0,'-21'0'16,"42"0"0,1 0-16,-1 0 0,0 0 0,0 0 15,0 0-15,22 0 0,-22 0 16,0 0-16,0 0 0,0 0 0,0 0 15,1 0-15,-1 0 0,0 0 16,-42-21 15,0 21-31</inkml:trace>
  <inkml:trace contextRef="#ctx0" brushRef="#br0" timeOffset="42969.61">11430 5249 0,'0'0'0,"0"-21"16,0 0-16,0 0 0,0 0 0,0 0 16,0-1-16,0 1 0,0-21 0,0 21 15,0 0-15,0-1 0,0-20 0,0 21 16,0 0-16,0 0 16,-21 21-16,0 0 0,-1 0 15,1 0-15,-21 21 0,21 0 0,-22 0 16,22 0-16,-21 22 0,0-22 0,20 21 15,-20-21-15,21 22 0,-21-22 16,20 21-16,1-21 0,0 22 16,0-22-16,21 0 0,0 0 0,0 0 15,0 0-15,0 1 0,21-22 16,0 21-16,0-21 16,1 0-16,-1 0 0,0 0 0,21-21 15,-21 21-15,1-22 0,-1 1 0,0 0 16,0 0-16,0 0 0,22 0 0,-22-1 15,0 1-15,0-21 0,-21 21 0,21 0 16,0-22-16,-21 22 0,22 0 16,-22 0-16,0 42 15,0 0 1,0 0-16,0 22 0,0-22 16,0 0-16,-22 21 15,22-21-15,0 1 0,0 20 0,0-21 16,0 0-16,0 0 0,0 1 0,0-1 15,0 0-15,22-21 16,-22 21-16,21-21 0,0 0 0,0 0 16,0 0-16,0-21 15,1 21-15,-22-21 0,21 0 16,0-1-16,0 1 0,-21 0 0,21 0 16</inkml:trace>
  <inkml:trace contextRef="#ctx0" brushRef="#br0" timeOffset="43752.28">11959 4509 0,'0'21'46,"21"-21"95,-21 21-63,0 0-62,0 0-16,0 22 0,0-22 0,-21 21 15,21 0-15,0 1 0,-21-1 16,0 0-16,0 22 0,21-22 0,0 1 16,-22-1-16,1 0 0,21 1 0,0-22 15,0 21-15,0-21 0,0 22 0,0-22 16,0 0-16,0 0 0,0 0 16,0 0-16,21-21 15,1 0-15,-1 0 16,0 0-16,0 0 0,0 0 15,0-21-15,1 0 0,-1 21 16,0-21-16,0 0 0,0 0 16,0-1-16,-21 1 0,22 0 15,-22 0-15,0 0 0,0 0 0,0-1 16,0 1-16,0 0 0,0 0 16,0 42 15,0 0-31,-22 0 0,22 1 0,0-1 15,0 0-15,0 0 0,-21 0 0,21 0 16,0 1-16,-21-1 0,21 0 16,0 0-16,0 0 15,0 0 1,0-42 15,0 0-31,0 0 0,0 0 16,21 0-16</inkml:trace>
  <inkml:trace contextRef="#ctx0" brushRef="#br0" timeOffset="43924.18">12213 4932 0,'0'0'0,"0"-21"16,0 0-16,0 42 78,21-21-78,0 0 0,1 0 16,-1 0-16</inkml:trace>
  <inkml:trace contextRef="#ctx0" brushRef="#br0" timeOffset="44490.37">12594 5017 0,'21'0'16,"0"0"0,-21-22-16,22 22 15,-1 0-15,0 0 16,-21 22-16,21-1 16,-21 0-16,0 0 0,0 0 15,0 0-15,-21 1 0,0-1 0,0 0 16,-22 0-16,22 21 0,-21-20 0,-1-1 15,1-21-15,0 21 0,-1 0 16,1-21-16,0 21 0,21-21 0,-1 21 16,1-21-16,42 0 31,1 0-31,20 0 0,-21 0 16,0 0-16,22 0 0,-22 0 15,0 0-15,21 0 0,-21 0 0,1 0 16,20 0-16,-21 0 0,0 0 0,22 22 15,-22-1-15,0 0 0,0 0 0,21 0 16,-42 0-16,22 1 0,-22 20 0,21-21 16,-21 21-16,0-20 0,0 20 0,0-21 15,0 21-15,-21 1 0,-1-22 16,1 21-16,-21 1 0,21-22 16,-22 21-16,1-21 0,0 0 0,-22 1 0,22-1 15,-22 0-15,22-21 0,-21 21 16,20-21-16,1 0 0,0 0 0,-1 0 15,1 0-15,0 0 0,20 0 0,1 0 16,0-21-16,0 0 0,0 0 16,21-1-16,0 1 0,0 0 15,0 0-15,21 0 16,0 0-16,0-1 0,22 22 0,-22-21 16,21 0-16,-21 0 0,22-21 0,20 20 15,-21 1-15</inkml:trace>
  <inkml:trace contextRef="#ctx0" brushRef="#br0" timeOffset="46163.85">13314 5271 0,'21'-43'0,"-42"86"0,42-107 0,0 43 16,-21 0-16,0-22 0,0 22 0,0-21 15,0 21-15,-21 0 0,0 21 16,0-22-16,-1 22 0,-20 0 0,21 0 15,-21 0-15,20 22 0,-20-22 0,0 21 16,21 0-16,-22 21 0,22-21 0,0 22 16,-21-22-16,20 21 0,1-21 15,21 1-15,0-1 0,-21 21 16,21-21-16,0 0 0,0 1 16,0-1-16,21-21 0,0 0 15,1 0-15,-1 0 0,0 0 16,21 0-16,-21 0 0,1-21 15,-1 21-15,0-22 0,21 1 0,-21 0 16,1 0-16,-1 0 0,0-22 0,0 22 16,0-21-16,0 21 0,1-22 15,-1 22-15,-21 0 0,0 0 0,0 0 0,0 42 32,0 0-17,0 21-15,0-20 0,0-1 16,-21 21-16,21-21 0,0 22 0,-22-22 15,22 0-15,0 21 0,0-21 16,0 1-16,0-1 0,22-21 0,-1 21 16,-21 0-16,21-21 0,0 0 0,0 0 15,0 0-15,1 0 0,20 0 0,-21 0 16,0-21-16,0 21 0,22-21 0,-22 0 16,0-1-16,0 1 0,0 0 15,1-21-15,-1-1 0,0 1 0,0 0 16,0-1-16,-21-20 0,21 21 15,-21-22-15,22 22 0,-22-1 0,0 1 16,0 21-16,0 0 0,0 0 0,0-1 16,0 44-1,0-1-15,0 0 0,-22 0 16,22 21-16,-21 1 0,0-1 0,21 0 16,0 1-16,0-1 0,-21 0 0,21-20 15,-21 20-15,21 0 0,0 1 16,0-22-16,0 21 0,0-21 0,0 0 15,0 1-15,0-1 0,0 0 0,0 0 16,0 0-16,21-21 16,0 0-16,0 0 0,0 0 0,1 0 0,20 0 15,-21 0-15,0 0 0,0-21 0,22 21 16,-22-21-16,21 0 16,-21 0-16,1-1 0,20 1 0,-21 0 15,0 0-15,0 0 0,-21 0 0,0-1 16,22 22-16,-22-21 0,0 42 31,-22-21-31,1 22 16,21-1-16,-21 0 0,21 0 15,-21 0-15,21 0 0,0 1 0,0-1 16,0 0-16,0 0 16,0 0-16,0 0 15,21-21-15,0 0 0,0 0 16,1 0-16,-1 0 0,21 0 0,-21 0 15,0-21-15,22 21 0,-22-21 0,21 0 16,-21 21-16,22-21 0,-22 0 0,0-1 16,0-20-16,0 21 0,1 0 0,-1 0 15,0-1-15,0 1 16,-21 42 0,-21-21-16,21 22 15,-21-1-15,0 0 0,21 0 0,-22 0 16,22 0-16,-21 1 0,21-1 15,0 0 1,21-21 0,1 0-16,-1 0 15,0 0-15,0 0 0,0 0 0,0 0 16,1 0-16,-1 0 0,0-21 0,0 21 16,-21-21-16,0-1 0,0 1 15,0-21-15,0 21 0,0 0 0,0-1 16,0 1-16,0 0 0,-21 0 0,0 0 15,-22 21-15,22 0 0,0 0 0,0 0 16,0 0-16,0 0 0,21 21 31,21-21-15,21 0-16,-21 0 0,0 0 16,22 0-16,-22 0 0,21 0 0,1 0 15,-22 0-15,21 0 0,0 0 16,-20 0-16,20 0 0,-21 0 0,21 0 15,-20 0-15,-1 0 0,0 0 0,-21 21 16,0 0 0,0 0-16,0 1 0,0-1 0,-21 0 15,0 0-15,-1 0 16,1 0-16,21 1 0,0-1 0,-21 0 16,0 0-16,21 0 0,0 0 15,0 1-15,0-1 16,0-42 15,0-1-31,0 1 16,0 0-16,0 0 0,21 0 0,0-22 15,0 22-15,1-21 0,-1 21 0,0-22 16,21 22-16,1-21 0,-22 21 16,21 0-16,0-1 0,1 1 0,-22 0 15,21 0-15,1 21 0,-1 0 0,-21 0 16,21 0-16,-20 21 0,20 0 0,-21 0 15,0 1-15,-21-1 0,0 0 0,0 0 16,0 0-16,0 22 16,0-22-16,0 0 0,0 0 0,0 0 15,0 0-15,-21 1 0,0-22 0,21 21 16,0 0-16,-21-21 0,0 21 16,-1-21-16,1 0 15,0 0 1,0-21-1,21 0-15,-21 21 0,21-21 16,0-1-16,0 1 0</inkml:trace>
  <inkml:trace contextRef="#ctx0" brushRef="#br0" timeOffset="46379.73">15071 4657 0,'0'0'0,"0"-21"0,-22-1 15,1 22-15,21-21 16,-21 21-16</inkml:trace>
  <inkml:trace contextRef="#ctx0" brushRef="#br0" timeOffset="46657.09">13801 4784 0,'0'0'0,"-43"0"0,22 21 15,0-21-15,0 0 0,42 0 47,0 0-47,0 0 0,0 0 0,22 0 16,-22 0-16,0 0 0,0 0 15,0 0-15,1 0 0,-1 0 0,0 0 16,0 0-16,0 0 0,0 0 0,1 0 16,-1-21-16,0 21 15,-21-21 16,-21 21-31,0 0 0,-22 0 16</inkml:trace>
  <inkml:trace contextRef="#ctx0" brushRef="#br0" timeOffset="47935.82">2244 6858 0,'0'0'0,"-22"0"16,1 0-16,0 0 16,0 0-16,21-21 15,0 0-15,0 0 16,0-1-16,0 1 16,0 0-16,21 0 0,0 21 0,0-21 15,1 0-15,-1 21 0,0 0 16,0 0-16,0 0 0,0 0 15,1 0-15,-1 0 0,0 21 0,0 0 16,0 0-16,-21 21 16,0-20-16,21 20 0,-21-21 0,0 21 15,0 1-15,0-1 0,0 22 0,-21-22 16,0 0-16,0 1 0,0 20 16,-22-21-16,1 1 0,21-1 0,-21 0 15,-1-20-15,1 20 0,0-21 0,20 0 16,-20 0-16,0 1 0,21-1 15,-22-21-15,22 0 0,0 0 0,-21 0 16,20 0-16,1 0 0,0-21 0,21-1 16,-21 1-16,21 0 15,0 0-15,0-21 0,0-1 0,0 1 0,0 0 16,0-1-16,0 1 0,21 21 16,0-22-16,-21 22 0,21 0 15,1 0-15,-1 0 0,0 0 0,0 21 16,0 0-16,0 0 0,1 0 15,-1 0-15,0 0 0,0 21 0,0-21 16,0 21-16,1 21 0,-1-21 0,0 1 16,-21 20-16,0-21 0,0 21 15,0-20-15,21 20 0,-21-21 0,0 21 16,0-20-16,0-1 0,0 0 16,0 0-16,0 0 0,0 0 15,0 1-15,0-1 16,21-21 15,-21-21-31,0-1 16,21 1-16,1 0 0,-22 0 0,21 0 15</inkml:trace>
  <inkml:trace contextRef="#ctx0" brushRef="#br0" timeOffset="48188.68">2857 7154 0,'0'0'0,"22"0"0,-1 0 0,-21-21 16,21 21-16,0 0 15,-21-21 1</inkml:trace>
  <inkml:trace contextRef="#ctx0" brushRef="#br0" timeOffset="50377.08">4191 6879 0,'0'-21'32,"-21"21"-17,0 0 1,21-21 0,0 0-1,0 0 1,21-1-16,0 1 15,0 0-15,0 0 0,22 0 16,-22-22-16,0 22 0,0 0 0,0-21 16,0 21-16,1-1 0,-1-20 0,-21 21 15,0 0-15,21 0 0,-21-1 16,0 1 0,0 42-16,0 1 15,0-1-15,0 0 0,-21 21 16,21 1-16,0-1 0,-21 21 0,21-20 15,-22 20-15,22-20 0,0 20 16,-21-21-16,21 22 0,0-22 0,0 1 16,0 20-16,-21-21 0,21 1 15,0-1-15,0 0 0,-21 1 0,21-22 16,0 21-16,0-21 0,0 1 16,-21-1-16,21 0 0,-21-21 0,-1 0 0,1 0 15,0 0-15,0 0 16,0 0-16,21-21 0,-21 21 0,-1-21 15,1-1-15,0 1 0,0-21 0,21 21 16,-21 0-16,21-22 0,-21 22 16,21 0-16,-22-21 0,22 20 0,0 1 15,0 0-15,0 42 16,0 0 0,0 1-16,22-1 0,-1 0 15,0 0-15,0 21 0,0-20 0,22-1 16,-22 21-16,0-21 0,21-21 0,-21 21 15,22 1-15,-22-1 0,21-21 16,1 0-16,-22 0 0,21 0 0,0 0 16,-20 0-16,20 0 0,-21-21 0,0-1 15,0 1-15,1 21 0,-1-21 0,-21-21 16,21 21-16,-21-1 0,0-20 16,0 21-16,0-21 0,0 20 15,0-20-15,0 21 0,0 0 0,0 0 16,0-1-16,21 22 0,-21 22 31,0-1-31,0 21 0,0-21 16,0 0-16,0 22 0,0-22 0,0 21 15,0-21-15,0 1 0,0-1 0,0 21 16,0-21-16,-21 0 0,21 1 16,0-44 15,0 1-31,0 0 15,0 0-15,0 0 0,0 0 0,0-1 16,21-20-16,-21 21 16,21-21-16,0 20 0,1-20 0,-1 21 15,0-21-15,21-1 0,-21 22 0,22 0 16,-22 0-16,21 0 0,-21 21 0,22 0 16,-22 0-16,0 0 0,0 21 15,0 0-15,1 0 0,-1 21 16,-21-20-16,21 20 0,-21 0 0,0 1 0,0-1 15,0 0-15,0-21 0,-21 22 0,21-22 16,-21 21-16,21-21 0,-22 1 16,22-1-16,0 0 15,22-21 1,-1 0-16,0 0 0,21 0 16,-21-21-16,106-43 15,-105 43-15,-1 0 16,0-21-16,21 20 0,-21-20 15,1 21-15,-22-21 0,21 20 0,-21-20 0,21 21 16,-21 0-16,0 0 0,-21 21 31,0 0-31,21 21 0,-22 0 0,1 0 16,21 0-16,-21 0 0,21 1 16,0 20-16,0-21 0,0 0 0,0 0 15,0 1-15,0 20 0,0-21 0,21 0 16,-21 0-16,21 1 0,1-22 15,-1 21-15,0 0 0,0 0 0,0 0 16,-42-21 15,0 0-31,0 0 16,0-21-16,-1 21 0,1-21 16,0 21-16,0 0 0,0 0 15,21 21 1,0 0-1,21 0 1,0-21-16,0 0 0,0 22 16,1-22-16,-1 21 0,21-21 0,-21 0 15,22 0-15,-1 0 0,0 0 0,-21 0 16,22 0-16,-1 0 0,0-21 0,22-22 16,-43 43-16,0-21 15,22 0-15,-22-21 0,0 20 0,0-20 16,-21 0-16,21 21 0,22-85 15,-22 63-15,-21 1 0,0 0 0,0 21 16,21-22-16,-21 1 0,0 21 16,0 0-16,0-1 0,21 22 15,-21 22 1,-21 20 0,21-21-16,-21 0 0,0 22 0,21-1 15,0 0-15,0-21 0,-22 22 16,22-1-16,0 0 0,-21 1 0,21-22 15,0 21-15,0-21 0,0 1 0,0 20 16,0-21-16,0 0 0,0 0 16,0 1-16,21-22 47,1-22-47,-1 1 0,-21 0 15,21 0-15,-21-21 0,21 20 16,-21 1-16</inkml:trace>
  <inkml:trace contextRef="#ctx0" brushRef="#br0" timeOffset="50591.98">6138 7091 0,'0'0'15,"-21"0"-15,0 0 0,63 0 32,-21 0-17,1 0-15,-1 0 0,21 0 16,0 0-16,-20 0 0,20 0 0,0 0 15,1 0-15,-1 0 0,0 0 0,-21 0 16,1 0-16,-1 0 0,0 0 16</inkml:trace>
  <inkml:trace contextRef="#ctx0" brushRef="#br0" timeOffset="52195.78">6731 7366 0,'0'0'0,"-21"0"16,21-21-1,21 0-15,0 0 16,0 21-16,-21-22 0,21 1 0,1 0 16,20 0-16,-21 0 0,0 0 0,-21-1 15,21 1-15,-21 0 0,0 0 0,0 0 16,0-22-16,0 22 0,0 0 16,0 0-16,-21 0 0,0 0 15,0 21-15,0 0 0,0 0 0,-22 0 16,22 0-16,-21 21 0,21 0 0,-22 21 15,22-21-15,-21 22 0,21-1 16,-22 0-16,22 1 0,0-1 0,0 0 16,0 1-16,21-22 0,0 21 0,0-21 15,0 22-15,0-22 0,0 0 0,21 0 16,0-21-16,0 21 0,0-21 0,0 0 16,1 0-16,-1 0 0,0 0 15,21 0-15,-21-21 0,1 0 0,20 21 16,-21-21-16,21 0 0,-20 0 15,-1-22-15,0 22 0,21-64 16,-21 43-16,-21 0 0,0 21 0,22-22 0,-22 22 16,21-21-16,-21 21 15,0-1-15,0 44 16,0-1 0,-21 21-16,21-21 0,-22 0 15,22 22-15,-21-1 0,21-21 16,0 22-16,0-22 0,0 0 0,0 0 15,0 21-15,21-20 0,1-22 0,-1 21 16,0 0-16,0-21 0,0 0 0,0 0 16,1 0-16,20 0 0,-21 0 15,0 0-15,0 0 0,1-21 16,-1 0-16,0-1 0,0 1 0,0 0 16,0 0-16,-21-21 0,0 20 0,0-20 15,0 0-15,0-22 0,0 43 16,0 0-16,0 42 31,0 0-31,0 22 16,0-22-16,0 21 0,0-21 0,-21 0 15,21 22-15,0-22 0,-21 0 16,21 0-16,0 0 0,0 1 0,0-1 16,21-42 30,-21-1-46,21 1 0,-21 0 0,22 0 16,-1 0-16,0-22 0,0 1 16,0 21-16,-21-21 0,21-1 0,1 22 15,-1 0-15,0 0 0,0 0 0,0 21 16,0 0-16,1 0 0,-1 0 16,0 21-16,-21 0 0,0 21 15,21-21-15,0 1 0,-21 20 16,0-21-16,0 0 0,21 22 15,-21-22-15,22 0 0,-22 0 0,0 0 0,0 0 16,21-21-16,-21 22 0,21-22 16,0 0-16,0 0 15,0 0-15,1 0 16,-22-22-16,21 1 0,0 0 0,-21 0 16,21 0-16,0 0 0,0-1 0,22-41 15,-22 21-15,0-1 0,0 22 16,0 0-16,-21 0 0,22 0 0,-1-1 15,0 22-15,0 0 16,0 0 0,-21 22-16,0-1 15,0 0-15,0 0 0,0 0 16,0 0-16,0 1 16,0-44 30,0 1-46,0 0 16,0 0-16,0 0 16,0 0-16,0-1 0,0 1 0,0 0 15,-21 21 1,0 0 0,0 0-16,0 21 0,-1 0 15,1 1-15,0-1 0,21 0 16,-21 0-16,0 21 0,21-20 0,-21 20 15,21-21-15,0 0 0,0 22 0,0-22 16,0 0-16,0 0 0,0 0 0,0 0 16,0 1-16,21-1 0,0-21 0,0 21 15,0-21-15,0 0 0,22 0 16,-22 0-16,21 0 0,-21 0 0,22 0 16,-22 0-16,21-21 0,-21 21 0,1-21 15,-1-1-15,21 1 0,-42 0 0,21 0 16,0 0-16,1-22 0,-1 22 15,-21-21-15,0 0 0,0 20 16,0 1-16,0 0 0,0 0 0,0 0 16,-21 21-16,-1 0 15,22 21-15,-21-21 0,0 21 0,21 21 16,0-20-16,-21-1 0,21 21 0,0-21 16,0 22-16,0-22 0,0 0 15,0 21-15,0-21 0,21 1 0,0-1 16,0-21-16,1 21 0,-1 0 15,0-21-15,0 0 0,0 0 0,0 0 0,1 0 16,-1 0-16,0 0 0,-21-21 0,21 0 16,0 21-16,-21-21 15,0-1-15,21 1 0,1 0 0</inkml:trace>
  <inkml:trace contextRef="#ctx0" brushRef="#br0" timeOffset="52715.48">9673 7091 0,'0'0'0,"0"-21"0,0 0 16,21-1-16,-21 1 0,21 0 16,-21 0-1,0 42 1,0 0 0,0 22-16,0-22 0,0 0 0,0 21 15,0-21-15,0 22 0,0-22 0,0 0 16,0 21-16,0-20 0,0-1 0,-21 0 15,21 0-15,-21 0 0,0-21 32,21-21-17,0 0 1,0 0-16,0-22 0,0 22 16</inkml:trace>
  <inkml:trace contextRef="#ctx0" brushRef="#br0" timeOffset="53008.32">9737 6795 0,'21'0'63,"0"0"-63,0 0 15,-21-22-15,21 1 16,-21 0-16,0 0 15,0 0 1,-21 21 0,0 0-1,21 21-15,0 0 16,-21 0-16,21 0 0,0 1 0,0-1 16,0 0-16,0 0 0,0 0 0,0 0 15,0 1-15,21-1 16,0-21-16,0 21 0</inkml:trace>
  <inkml:trace contextRef="#ctx0" brushRef="#br0" timeOffset="53965.14">10202 6985 0,'-21'0'0,"0"0"15,0 0-15,21 21 16,-21-21-16,21 21 0,0 1 15,0-1-15,-22 0 0,22 0 0,0 0 16,0 0-16,0 1 0,0-1 0,0 0 16,0 0-16,0 0 15,-21-21-15,21 21 0,0 1 0,0-1 0,0 0 16,-21-21 0,0 0-1,21-21-15,0 0 0,0-1 16,0 1-16,0 0 0,21-21 15,0 21-15,-21-1 0,21-20 16,1 21-16,-1 0 0,21-22 0,-21 22 16,0-21-16,22 21 0,-22 0 15,21 21-15,-21-22 0,22 22 0,-22 0 16,0 0-16,0 0 0,0 22 0,1-22 0,-22 21 16,0 0-16,0 21 0,0-21 15,0 1-15,0 20 0,0-21 16,0 0-16,0 22 0,0-22 0,0 0 15,0 0-15,0 0 0,-22 0 0,22 1 16,0-1-16,0 0 16,22-21-16,-1 0 0,21 0 15,-21 0-15,0-21 0,1 0 16,20 21-16,-21-22 0,0 1 0,0 0 16,1 0-16,-1 0 0,21 0 0,-21-22 15,0 22-15,1 0 0,-22-21 16,21 20-16,0 1 0,-21 0 0,0 0 15,0 0-15,0 42 32,-21 0-32,0 0 15,-1 0-15,1 22 0,21-22 0,-21 21 16,21-21-16,-21 1 0,21 20 0,0-21 16,-21 0-16,21 0 0,0 1 15,0-1-15,0 0 0,0 0 0,21 0 16,0-21-16,0 0 0,0 0 0,1 21 15,-1-21-15,0 0 0,21 0 0,-21 0 16,22-21-16,-22 0 0,0 21 0,21-21 16,-20 0-16,20 0 0,-21-22 15,0 22-15,22-21 0,-22-1 0,21 22 16,-21-21-16,22-22 0,-22 22 16,0 0-16,21-22 0,-21 22 0,1 0 15,-1-1-15,-21-20 0,0 42 0,21-22 16,-21 1-16,0 21 0,0 0 15,-21 42 1,0 0-16,21 0 0,-22 21 16,1 1-16,0-1 0,21 0 0,-21 1 15,0-1-15,21 0 0,-21 1 16,21-1-16,0 0 0,-22 1 0,22-1 16,0 0-16,-21-20 0,21 20 0,0-21 15,0 21-15,0-20 0,0-1 0,0 0 16,0 0-16,21 0 0,1-21 0,-1 21 15,0-21-15,0 0 16,0 0-16,0 0 0,1 0 0,-1 0 16,0 0-16,0-21 0,0 0 0,0 21 15,1-21-15,-22 0 0,21 0 0,0-1 16,-21-20-16,0 21 0,0 0 0</inkml:trace>
  <inkml:trace contextRef="#ctx0" brushRef="#br0" timeOffset="54156.14">11451 6922 0,'21'0'31,"0"0"-31,1 0 0,20 0 16,-21 0-16,0 0 0,0 0 16,22 0-16,-22-22 0,21 22 0,-21 0 15,1 0-15,-1 0 0,-21-21 16,-21 21-1,-1-21-15,1 0 0,0 21 16</inkml:trace>
  <inkml:trace contextRef="#ctx0" brushRef="#br0" timeOffset="54355.92">10858 6731 0,'0'0'0,"-21"0"16,0 0-1,42 0 32,0 0-47,1 0 32,-1 0-32,0 0 0,0 0 15</inkml:trace>
  <inkml:trace contextRef="#ctx0" brushRef="#br0" timeOffset="54937.11">12128 7154 0,'0'0'0,"22"0"16,-22-21-1,0 0-15,21 21 0,-21-21 16,21 0-16,-21 0 0,21 21 0,-21-22 16,0 1-16,21 0 0,-21 0 0,0 0 15,21-22-15,-21 22 0,0 0 16,0 0-16,-42 21 16,21 0-16,0 21 15,0-21-15,-22 21 0,22 22 0,-21-22 16,21 0-16,-22 21 0,22 1 0,-21-22 15,21 21-15,-1 0 0,1-20 16,21 20-16,0-21 0,0 21 0,0-20 16,0-1-16,0 0 0,0 0 15,21-21-15,1 0 16,20 0-16,-21 0 0,0-21 0,0 21 16,1-21-16,-1 0 0,0-1 0,0 1 15,0 0-15,0 0 0,1 0 0,-1-22 16,0 22-16,0-21 0,-21 0 0,21 20 15,0-20-15,-21 21 0,0 0 16,22 0-16,-22-1 0,0 1 0,0 42 31,0 1-31,0-1 0,0 0 0,0 21 16,-22-21-16,22 22 0,0-22 16,0 21-16,0-21 0,0 22 0,0-22 15,0 0-15,0 0 0,0 0 0,0 1 16,0-1-16,22 0 0,-1 0 0,0-21 15,0 0-15,0 0 16,0 0-16,1 0 0,-1 0 16,0-21-16,0 21 0,0-21 0,-21 0 15</inkml:trace>
  <inkml:trace contextRef="#ctx0" brushRef="#br0" timeOffset="55404.84">12890 6498 0,'0'0'0,"0"-21"0,0 0 0,0 0 16,0 0-16,-21 21 16,0 0-16,0 21 15,21 0-15,-21 0 0,0 21 0,-1 1 16,22-1-16,0 0 0,-21 1 16,0 20-16,21-20 0,0-1 0,0 0 15,0 22-15,-21-22 0,21 0 0,0 1 16,0-22-16,0 21 0,0 1 0,0-1 15,0-21-15,0 0 0,21 0 16,0 1-16,0-22 0,1 0 16,-1 0-16,0 0 0,0 0 15,0-22-15,0 22 0,1-21 16,-1 0-16,0 0 0,0-21 16,-21 20-16,21 1 0,0-21 0,1 21 15,-22 0-15,21-22 0,-21 22 0,21 21 16,-21-21-16,0 42 15,0 0 1,-21 0-16,0 1 0,21 20 0,0-21 16,-22 0-16,1 0 0,21 1 0,-21-1 15,21 0-15,0 0 0,-21 0 16,21 0-16,0 1 0,21-44 62,-21 1-62,0 0 0,21 0 0,0 0 16</inkml:trace>
  <inkml:trace contextRef="#ctx0" brushRef="#br0" timeOffset="55597.9">13187 6816 0,'-43'-21'16,"22"21"-1,0 0 1,0 0-1,42 0 48,0 0-63,0 0 0,1 0 16,-1 0-16</inkml:trace>
  <inkml:trace contextRef="#ctx0" brushRef="#br0" timeOffset="56181.78">13441 6964 0,'21'0'0,"0"0"15,0 0 1,0 0-16,1 0 16,-1 0-16,0 0 15,-21 21-15,21-21 16,-21 21-16,0 0 0,0 1 15,0-1-15,-21 0 0,0 0 16,0 0-16,-1 0 0,-20 1 0,0-1 16,-1 0-16,22 0 0,-21 0 0,0 0 15,20-21-15,1 22 0,-21-22 16,21 0-16,21 21 0,-21-21 16,42 0 15,0 0-31,0 0 15,0 0-15,0 0 0,1 0 16,-1 0-16,0 0 0,0 21 0,0-21 16,0 21-16,1-21 0,-1 21 15,-21 0-15,21 1 0,-21-1 16,21 0-16,-21 0 0,0 0 16,0 0-16,0 1 0,0 20 0,0-21 15,0 0-15,-21 22 0,0-22 0,0 0 16,-1 21-16,1-21 0,0 22 15,-21-22-15,21 0 0,-22 21 0,1-20 0,0-1 16,-1-21-16,1 21 0,0 0 16,-1-21-16,1 0 0,21 0 0,-22 0 15,22 0-15,-21 0 0,21 0 0,0 0 16,-1-21-16,1 21 0,21-21 0,-21 0 16,0-1-16,21 1 15,0 0 1,0 0-16,0 0 15,21 21-15,0-21 0,0 21 16,1-22-16,-1 1 0,21 0 0,0 0 16,1 0-16,-1-22 0</inkml:trace>
  <inkml:trace contextRef="#ctx0" brushRef="#br0" timeOffset="56661.52">14012 7070 0,'0'0'0,"21"-21"0,1-85 16,-22 85 0,0-1-16,0 1 0,0 0 0,0 0 15,0 0-15,-22 21 16,1 21-16,0 0 16,0 0-16,-21 0 0,20 1 15,1-1-15,-21 0 0,21 0 16,0 21-16,-1-20 0,1-1 0,21 0 15,0 0-15,-21 0 0,21 0 0,0 1 16,0-1-16,21-21 16,0 0-16,1 0 0,-1 0 15,0-21-15,0-1 0,0 22 16,0-21-16,1 0 0,-1 0 0,0 0 16,0 0-16,0-1 15,0 1-15,-21-21 0,22 21 0,-22 0 0,0-1 16,0 44-1,0-1-15,0 0 16,0 0-16,0 0 0,0 22 16,-22-22-16,22 21 0,0-21 0,0 0 15,-21 22-15,21-22 0,0 0 16,0 0-16,0 0 0,0 1 0,0-1 16,21-21-16,1 0 15,-1 0-15,0 0 16,0 0-16,0-21 0,0-1 15,1 1-15,-1 0 0,0-21 0,0 21 16</inkml:trace>
  <inkml:trace contextRef="#ctx0" brushRef="#br0" timeOffset="57940.06">14563 6392 0,'0'0'0,"0"-21"0,0 0 15,0 0-15,0 0 0,0 0 0,-22 21 31,22 21-31,0 0 16,0 0-16,-21 0 0,21 22 0,-21-1 16,21 0-16,-21 1 0,21 20 15,-21-21-15,0 22 0,-1-22 0,1 1 16,0 20-16,0-21 0,21 1 16,-21-1-16,21 0 0,-21 1 0,21-1 15,0 0-15,0-20 0,0-1 0,0 21 16,0-21-16,21-21 0,0 21 0,0 1 15,0-22-15,0 0 0,1 0 16,-1 0-16,0 0 0,0-22 0,0 1 16,22 0-16,-22 0 0,0 0 0,0 0 15,21-1-15,-20-20 0,-1 21 0,0-21 16,0 20-16,0-20 0,0 21 0,-21 0 16,0 0-16,22 21 0,-22-22 0,0 44 31,-22-1-16,22 0-15,-21 0 0,0 0 0,21 0 16,0 1-16,0-1 0,-21 0 16,21 0-16,-21 0 0,21 0 0,0 1 15,0-1-15,0 0 0,0 0 0,0 0 16,21-21-16,0 0 0,0 0 16,0 0-16,1 0 0,-1 0 0,0 0 15,0 0-15,0-21 0,0 0 16,1 0-16,-1 0 0,0-1 0,0 1 15,0 0-15,0 0 0,1-21 0,-1 20 16,0 1-16,0 21 0,-21-21 0,0 0 16,21 21-16,-21 21 31,0 0-31,-21 0 0,0-21 0,21 22 16,-21-1-16,0 0 0,21 0 0,0 0 15,0 22-15,0-22 0,-22-21 16,22 21-16,0 0 0,0 0 0,0 0 15,0 1-15,22-1 0,-1-21 16,0 0-16,0 0 0,0 0 16,0 0-16,1 0 0,-1-21 15,0 21-15,0-22 0,-21 1 16,0 0-16,21-21 0,-21 21 0,0-1 0,0-20 16,0 21-16,0 0 15,0-22-15,0 22 0,-21 0 0,0 0 16,0 0-16,0 21 0,21-21 15,-22 21-15,44 0 32,-1 0-17,0 0-15,0 0 0,0 0 16,0 0-16,22 0 0,-22 0 0,21 0 16,-21 0-16,1 0 0,20 0 0,-21 0 15,0 0-15,0 0 0,1 0 0,-1 0 16,-21 21-16,0 0 15,0 0-15,0 0 0,0 0 16,0 1-16,0-1 16,0 0-16,-21 0 0,21 0 15,-22 0-15,22 1 0,0-1 0,0 0 16,-21 0-16,0 0 0,21 0 16,-21-21-16,21 22 0,0-44 46,0 1-46,0 0 16,0 0-16,21 0 0,0 0 16,0-22-16,1 22 0,-1 0 0,0 0 15,0 0-15,21-22 0,-20 22 0,20 0 16,-21 21-16,21-21 0,-20 0 16,-1 21-16,21 0 0,-21-22 0,0 22 15,1 0-15,20 0 0,-21 0 0,0 0 16,-21 22-16,0-1 15,0 0-15,0 0 0,0 0 16,0 0-16,0 1 0,-21-1 0,0 0 16,21 21-16,-21-21 0,0 43 15,-1-43-15,22 0 0,-21 0 0,0 1 16,21-1-16,0 0 0,0 0 0,-21-21 16,21 21-16,-21-21 15,21-21 16,0 0-15,0 0-16,21 0 0,0-1 16,-21 1-16,0 0 0,0 0 0,21-21 15,-21 20-15</inkml:trace>
  <inkml:trace contextRef="#ctx0" brushRef="#br0" timeOffset="58183.93">15684 6646 0,'0'0'0,"0"-21"0,-21 21 0,21-21 15,-21 21-15,0 0 110,0 0-95</inkml:trace>
  <inkml:trace contextRef="#ctx0" brushRef="#br0" timeOffset="58447.28">14499 6668 0,'0'0'0,"-21"0"0,0 0 0,21 21 16,21-21 15,0 0-31,0 0 16,0 0-16,1 0 0,-1 0 15,0 0-15,0 0 16,0 0-1,0 0 1,1 0 15</inkml:trace>
  <inkml:trace contextRef="#ctx0" brushRef="#br0" timeOffset="61337.63">18267 4106 0,'0'0'0,"21"-21"0,21 21 0,1-21 15,-22 21-15,21-21 0,0 0 0,1 0 16,-22-1-16,21 22 0,-21-21 16,22 21-16,-22-21 0,0 0 15,-21 0-15,0 0 16,0-1-16,-21 22 16,0-21-1,0 21-15,-1 0 0,1 0 16,0 0-16,-21 21 0,21 1 15,-1-1-15,-20 0 0,0 21 0,21 22 16,-22-22-16,1 22 0,0-1 16,20 1-16,-20-22 0,21 21 0,-21 22 0,20-21 15,1-1-15,-21 1 16,42-1-16,0 22 0,0-22 0,0 1 16,0-1-16,0 1 0,0-22 0,0 0 15,21 1-15,0-1 0,0-21 0,22 0 16,-22 1-16,0-1 0,0-21 15,0 21-15,1-21 0,-1 0 16,0 0-16,0 0 0,0 0 16,-21-21-16,21 21 0,1-21 0,-1-1 0,21 1 15,-21-21-15,0 21 0,1-22 16,20 22-16,-21-21 0</inkml:trace>
  <inkml:trace contextRef="#ctx0" brushRef="#br0" timeOffset="61847.36">19177 4614 0,'0'0'0,"21"-21"0,0 21 0,-21-21 0,21 21 15,1-21-15,-1 0 0,0 0 16,-21-1 0,0 1-16,-21 21 15,0 0-15,-1 0 16,1 0-16,0 0 15,-21 0-15,21 21 0,-22 1 0,1-1 0,21-21 16,-22 21-16,22 0 0,0 0 16,0 0-16,0 1 0,21-1 15,0 0 1,0 0-16,21-21 0,0 0 16,0 0-16,22 0 0,-22 21 0,21-21 15,0 0-15,1 21 0,-1-21 16,0 22-16,22-22 0,-22 21 0,1 0 15,-1 0-15,0 0 0,-21 0 16,1 1-16,-22-1 0,0 0 0,0 0 16,-22 0-16,-20-21 0,21 21 0,-43 1 15,22-1-15,0-21 0,-22 21 16,22-21-16,-22 0 0,22 21 0,0-21 16,-1 0-16,1 0 0,0 0 15,-1 0-15,22 0 0,0 0 0,0 0 16,0-21-16,0 21 0,-1 0 15,22-21-15,0 0 32,22 21-32,-1 0 15,0 0-15,0-22 0,21 22 0,-20-21 0,20 21 16,0-21-16,1 21 0,-1-21 16,0 0-16</inkml:trace>
  <inkml:trace contextRef="#ctx0" brushRef="#br0" timeOffset="62120.72">20278 4530 0,'0'0'0,"0"-21"0,-22 21 31,22 21-15,-21 0-16,21 0 0,-21 0 15,0 0-15,21 1 0,-21 20 16,21-21-16,0 21 0,-21 1 0,-1-22 15,22 21-15,-21 1 0,21-22 16,0 21-16,-21-21 0,21 0 0,-21 22 16,21-22-16,-21 0 0,21 0 0,0 0 15,0 1-15,-21-22 0,21 21 16,-22-21 0,1 0-1,0 0-15,0 0 0</inkml:trace>
  <inkml:trace contextRef="#ctx0" brushRef="#br0" timeOffset="62328.6">19833 5165 0,'-21'0'0,"21"21"15,0 0 17,21-21-32,0 0 15,0 0-15,1 0 0,-1 0 0,21 0 16,-21 0-16,0 0 0,1 0 0,-1 0 15,0 0-15,0 0 0,0 0 0,0 0 16,1-21-16,-1 0 0,-21 0 16,21-1-16,-21 1 15,21 0-15,-21 0 0,0 0 0,0-22 16</inkml:trace>
  <inkml:trace contextRef="#ctx0" brushRef="#br0" timeOffset="62532.48">20066 4593 0,'-21'-42'16,"21"21"-16,0 0 16,21 21-1,0-22-15,0 22 16,0 0-16,1 0 0,20 0 0,-21 0 16,0 0-16,22 0 0,-22 0 15,21 0-15,-21 0 0,22 0 0,-22 0 16,0 0-16,0 0 0,0 0 0,0 0 15,1 0 1</inkml:trace>
  <inkml:trace contextRef="#ctx0" brushRef="#br0" timeOffset="63290.15">20849 4530 0,'0'21'0,"0"0"16,0 0-1,0 0-15,-21 1 0,0-1 0,0 0 16,-1 0-16,22 21 0,-21-20 0,-63 126 31,84-106-31,0 0 0,-22-20 16,22 20-16,0-21 0,0 0 0,0 0 16,0 1-16,0-1 0,0 0 15,0-42 16,0 0-31,0-1 16,0 1-16,0-21 0,0 21 16,0-22-16,0 22 0,0-21 0,22 0 15,-1-1-15,0 1 0,0 0 0,0-1 16,0 1-16,1 0 0,-1 20 16,21-20-16,-21 21 0,22 0 15,-22 0-15,0-1 0,21 22 0,-21 0 16,22 0-16,-22 0 0,0 0 15,0 0-15,0 22 0,1-1 0,-22 0 16,0 0-16,0 0 0,0 0 0,0 1 16,-43 41-16,22-42 0,-21 0 15,-1 1-15,22-1 0,-21 0 16,0 0-16,-1 0 0,1-21 0,0 21 16,20-21-16,1 0 0,0 0 0,0 0 15,21-21 1,21 21-16,0-21 15,0 21-15,1-21 0,-1 21 0,21 0 16,-21 0-16,22-21 0,-22 21 16,21 0-16,-21 0 0,22 0 15,-22 0-15,0 21 0,0-21 0,0 21 16,0 0-16,-21 0 0,22 22 0,-22-22 16,0 0-16,0 0 0,0 22 15,0-22-15,-22 0 0,1 21 0,0-21 16,0 1-16,0-1 0,0 0 15,-22-21-15,22 21 0,-21 0 0,21-21 16,-22 0-16,1 21 0,21-21 0,0 0 16,-22 0-16,22 0 0,0 0 0,0 0 15,0 0-15,-1 0 0,1 0 16,0 0-16,0-21 16,0 21-16,21-21 15,0 0-15,0 0 16,0 0-16,21-1 15,0 1-15,0 0 0,22 0 16,-22 0-16,21 0 0</inkml:trace>
  <inkml:trace contextRef="#ctx0" brushRef="#br0" timeOffset="63667.65">21738 4043 0,'0'0'0,"21"-21"0,0 0 16,-21-1-16,22 1 0,-1 21 0,0 0 16,0 0-16,0 0 15,22 0-15,-22 0 0,21 21 0,-21 1 16,22-1-16,-1 21 0,-21-21 0,0 22 16,0-1-16,1 21 0,-1-20 15,-21-1-15,0 0 0,0 22 0,0-22 16,0 1-16,0 20 0,-21 1 0,-1-1 15,1-21-15,-21 22 16,21-1-16,-22 1 0,1-1 0,0-20 16,-1 20-16,1-20 0,0-1 0,-1 0 15,22 1-15,-21-22 0,0 0 0,20 21 16,1-21-16,-21 1 0,21-22 16,0 21-16,-1 0 0,1-21 15,0 0-15,0 21 0,0-21 0,0 0 16,-1 0-16,1 0 0,0 0 15,0 0-15,-21 0 16,20 0-16,1 0 0,-21 0 0</inkml:trace>
  <inkml:trace contextRef="#ctx0" brushRef="#br0" timeOffset="64341.43">17801 6075 0,'0'0'0,"21"-21"0,0 21 0,22 0 15,-22 0-15,0-21 0,0-1 16,0 22-16,1 0 0,-22-21 16,-22 21-1,1 0-15,0 0 16,0 21-16,0 1 0,-22-1 0,1 21 15,0-21-15,-1 22 0,1-1 16,0 21-16,-1-20 0,1 20 0,0 1 16,-1-1-16,1 1 0,0-1 0,-1-20 15,22 20-15,0 1 0,21-22 16,0 0-16,0 22 0,0-22 0,0 0 16,21 1-16,0-22 0,1 21 15,-1-21-15,21 22 0,-21-22 0,22 0 16,-22-21-16,21 21 0,-21 0 0,22-21 15,-22 0-15,21 0 0,-21 0 0,0 0 16,1 0-16,-1 0 0,-21-21 0,21 0 16,0 0-16,-21 0 0,21 0 0,0-1 15,1 1-15,-1 0 16,0 0-16,0-21 0,0 20 0,0-20 16</inkml:trace>
  <inkml:trace contextRef="#ctx0" brushRef="#br0" timeOffset="64640.84">18648 6371 0,'0'-21'0,"0"42"0,21-63 0,-21 21 15,-21 21 17,0 21-32,-1 0 0,22 21 15,0-20-15,-21 20 0,0-21 16,0 21-16,21 1 0,-21-1 0,21 0 15,0-20-15,-21 20 0,21-21 0,-22 21 16,22-20-16,0-1 0,-21 0 16,21 0-16,-21 0 0,21 0 0,-21-21 15,21 22-15,-21-1 16,0-21 0,-1 0-1,1 0 1,21-21-16,-21 21 15</inkml:trace>
  <inkml:trace contextRef="#ctx0" brushRef="#br0" timeOffset="64879.7">18140 6943 0,'-21'0'0,"42"0"0,-42 21 0,-1-21 16,22 21-1,0 0 1,22-21-16,-1 0 15,0 0-15,21 21 0,-21-21 0,1 0 16,-1 0-16,21 0 0,-21 0 0,0 0 16,22 0-16,-22 0 0,0 0 0,0 0 15,0 0-15,1-21 0,-1 21 16,0 0-16,-21-21 0,21 0 16,-21 0-16,0 0 15,0-1-15,0 1 0,-21 0 16,21 0-16</inkml:trace>
  <inkml:trace contextRef="#ctx0" brushRef="#br0" timeOffset="65072.59">18330 6392 0,'0'0'16,"0"-21"-16,0-21 16,0 21-1,21 21-15,1 0 0,-1-21 16,0 21-16,0 0 0,0 0 0,0 0 15,1 0-15,-1 0 16,0 0-16,0 0 0,0 0 0,0 0 16,1 0-16,-1 0 15,0 0-15,0 0 0</inkml:trace>
  <inkml:trace contextRef="#ctx0" brushRef="#br0" timeOffset="65327.62">19431 6329 0,'0'0'0,"0"-21"0,-21 42 31,0 0-31,-1 0 16,22 22-16,-21-22 0,21 21 15,-21 0-15,21 1 0,0-1 0,0-21 16,0 22-16,-21-1 0,21 0 0,0-21 15,-21 1-15,21 20 0,0-21 0,0 0 16,0 0-16,0 1 0,0-1 16,0 0-16,-21-21 15,-1 0-15,1 0 16</inkml:trace>
  <inkml:trace contextRef="#ctx0" brushRef="#br0" timeOffset="65548.47">18838 7049 0,'0'0'0,"0"21"16,21 0 0,1-21-16,-1 0 15,0 0-15,0 0 16,0 0-16,0 0 0,1 0 0,20 0 16,-21 0-16,0 0 0,22 0 0,-22 0 15,0 0-15,21 0 0,-21 0 0,1 0 16,-1-21-16,0 21 0,0 0 0,0-21 15,-21-1-15,21 1 16,-21 0-16,0 0 16,0 0-16</inkml:trace>
  <inkml:trace contextRef="#ctx0" brushRef="#br0" timeOffset="65760.35">19177 6477 0,'-21'-21'0,"42"42"0,-42-63 15,21 21-15,0-1 0,-21 22 16,21-21-16,0 0 0,0 0 16,21 21-16,0-21 15,0 21-15,0 0 0,0 0 16,22 0-16,-22 0 0,21 0 0,-21 0 16,22 0-16,-22 0 0,21 0 0,1 0 15,-22 0-15,21 0 0,-21 0 16,0 0-16,22 0 0,-1 0 0</inkml:trace>
  <inkml:trace contextRef="#ctx0" brushRef="#br0" timeOffset="66483.75">20362 6350 0,'0'0'0,"0"21"31,0 0-31,0 1 15,-21-1-15,21 0 0,0 0 0,-21 21 16,21-20-16,-21 20 0,21 0 16,-21-21-16,21 22 0,0-1 0,0-21 15,-22 22-15,22-22 0,-21 0 0,21 0 16,0 21-16,-21-20 0,21-1 16,0 0-16,-21-21 15,21-21 16,0 0-31,0-1 16,0 1-16,21 0 0,0-21 16,0 21-16,-21-22 0,22 22 15,-1-21-15,0-1 0,21 1 0,-21 0 16,22-1-16,-22 1 0,21 0 0,1-1 16,-22 22-16,21 0 0,0 0 0,-20 0 15,20 21-15,-21 0 0,0 0 16,0 0-16,1 0 0,-1 21 0,-21 0 15,0 21-15,0-20 0,-21-1 0,-1 0 16,-20 0-16,21 21 0,-21-20 0,-22-1 16,22 0-16,-1 0 0,1-21 15,0 21-15,-1-21 0,22 0 16,0 21-16,0-21 0,42 0 31,0 0-31,0-21 0,22 21 16,-22 0-16,21 0 0,1 0 0,-1 0 15,-21 0-15,21 0 0,1 0 0,-22 0 16,0 21-16,21-21 0,-42 22 0,22-1 16,-22 0-16,0 0 0,0 0 15,0 0-15,0 22 0,0-22 0,-22 0 16,1 0-16,0 0 0,-21 1 16,-1-1-16,1 0 0,0-21 0,-1 21 15,1 0-15,0-21 0,-1 21 0,22-21 16,-21 0-16,21 0 0,0 22 15,-1-22-15,1 0 0,0 0 16,21-22 15,0 1-15,0 0-16,0 0 16,21 21-16,0-21 0,1 0 0,-1-1 15</inkml:trace>
  <inkml:trace contextRef="#ctx0" brushRef="#br0" timeOffset="66925.52">21294 5906 0,'0'0'0,"21"0"0,-21-22 15,0 1 1,21 21-1,0 21 1,0 1-16,-21-1 0,21 0 16,1 0-16,-1 0 0,0 0 15,0 22-15,0-22 0,0 21 16,1-21-16,-22 22 0,21-1 0,0 0 16,0 22-16,-21-22 0,0 22 0,0-1 15,0-20-15,0 20 0,0-21 0,0 1 16,-21-1-16,0 0 0,0 1 15,-22-1-15,22-21 0,0 0 0,-21 22 16,-1-22-16,22 0 0,-21 0 16,-1 0-16,1-21 0,21 22 0,-21-1 0,-1-21 15,22 21-15,-21 0 0,21-21 16,-1 21-16,1-21 0,0 0 0,21 21 16,-21-21-16,0 0 15,0 0 16,-1-21-31,1 0 0,0 21 16,21-21-16,-21 0 0,0 21 0,0-21 16,-1-1-16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38:47.7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487 0,'0'-21'93,"0"0"-77,0-1-16,0 1 16,0 0-16,0 0 15,0 0-15,0 0 16,0-1-16,0 1 16,0 0-1,0 42 32,0 0-47,0 1 0,0-1 0,0 0 0,0 21 16,0-21-16,0 22 15,0-1-15,0-21 0,0 22 0,0-1 16,0 0-16,0 1 0,0-1 16,0 0-16,-21 1 0,21-1 0,0 0 15,0-21-15,0 22 16,0-22-16,0 21 0,0-21 0,0 1 0,0-1 15,0 0-15,0 0 16,0 0 0,0-42-1,0 0 1,0 0-16,0 0 16,0-1-16,0 1 0,21-21 0,0 21 15</inkml:trace>
  <inkml:trace contextRef="#ctx0" brushRef="#br0" timeOffset="342.79">1503 318 0,'0'0'0,"0"-22"15,21 22-15,-21-21 16,0 42-1,0 1 1,21-1-16,-21 0 0,0 0 16,0 0-16,0 22 0,0-1 0,0-21 15,0 21-15,21 1 0,-21-1 16,0 0-16,0 1 0,0-1 0,0 0 16,0-20-16,0 20 0,-21 0 15,21-21-15,0 1 0,0 20 0,-21-21 16,0 0-16,21 0 0,0 1 15,-21-22 17,21-22-17,0 1-15,0 0 0,-22 0 16</inkml:trace>
  <inkml:trace contextRef="#ctx0" brushRef="#br0" timeOffset="622.64">1143 847 0,'0'0'0,"0"21"15,21-21 17,0 0-17,0 0-15,22 0 0,-22-21 16,0 0-16,21 21 0,-20 0 0,-1 0 15,0-22-15,0 22 0,0 0 16,0 0-16,1 0 16,-1 0 31</inkml:trace>
  <inkml:trace contextRef="#ctx0" brushRef="#br0" timeOffset="1052.39">1736 868 0,'21'0'16,"-21"21"-1,21-21-15,0 0 16,0 0-16,0 0 15,1-21-15,-1 0 0,0 0 16,0-1-16,0 22 16,0-21-16,-21 0 0,0 0 15,22 0-15,-22 0 16,0-1-16,0 1 16,-22 21-16,1 0 15,0 0-15,0 0 16,0 0-16,0 0 15,21 21-15,0 1 0,-22-1 0,1 0 16,21 21-16,-21-21 0,21 1 16,-21 20-16,21-21 0,0 21 0,0-20 15,0-1-15,0 0 0,0 0 0,0 0 16,0 0-16,0 1 0,0-1 16,21-21-1,0 0-15,0 0 0,1 0 16,-1 0-16,0 0 15,0-21-15,0-1 0,0 1 16,1 0-16</inkml:trace>
  <inkml:trace contextRef="#ctx0" brushRef="#br0" timeOffset="1379.21">2265 296 0,'0'0'0,"0"-42"16,0 21 0,0 42-1,0 0-15,0 0 16,0 1-16,0-1 0,0 21 0,0 0 16,-21 1-16,21-1 0,-22 0 15,22-20-15,-21 20 0,21 0 0,0 1 16,-21-1-16,21 0 0,-21 1 15,21-1-15,-21-21 0,21 0 0,0 22 16,0-22-16,0 0 0,0 0 16,-21-21-16,42-21 47,0 0-47,-21 0 0,21-1 15,0 1-15</inkml:trace>
  <inkml:trace contextRef="#ctx0" brushRef="#br0" timeOffset="1727.01">2667 191 0,'0'0'0,"-21"0"16,0 21-16,21 0 15,-22-21-15,22 21 0,0 21 0,0-20 16,-21-1-16,21 21 0,-21-21 16,21 22-16,0-1 0,-21 0 0,21 1 15,-21-22-15,0 21 0,21 0 0,0 1 16,-22-22-16,1 21 0,21-21 16,-21 22-16,21-22 0,0 0 0,0 0 15,-21 0-15,21 1 0,-21-1 16,21 0-16,-21-21 15,21-21 17,0 0-17,21-1-15,0 1 16,0 0-16,-21 0 0</inkml:trace>
  <inkml:trace contextRef="#ctx0" brushRef="#br0" timeOffset="2167.76">2625 783 0,'0'21'15,"0"1"-15,0-1 16,0 0-16,0 0 0,0 0 16,0 0-16,0 1 0,0-1 15,0 0-15,0 0 16,0 0-1,21-21 1,0 0-16,0 0 16,0 0-16,-21-21 0,21 21 0,1-21 15,-1 0-15,0 0 16,0-1-16,-21 1 0,21 0 16,-21 0-16,0 0 0,0 0 15,0-1-15,0-20 0,0 21 16,0 0-16,0 0 0,0-1 15,-21 22 1,0 0-16,0 0 0,0 0 16,-1 22-16,1-1 15,0-21-15,0 21 0,0 0 16,0 0-16,21 0 0,-22-21 16,22 22-16,-21-22 15</inkml:trace>
  <inkml:trace contextRef="#ctx0" brushRef="#br0" timeOffset="2859.36">3746 1143 0,'22'0'31,"-22"-21"-31,21 21 0,0-21 16,-21 0-16,21 21 0,0-22 16,0 1-16,-21 0 0,22 0 0,-1 0 15,-21 0-15,0-1 0,21-20 16,0 21-16,-21 0 0,0 0 0,0-1 16,21 22-16,-21-21 0,0 0 15,21 21-15,-21-21 0,0 42 47,0 0-31,0 0-16,0 1 0,0 20 15,0-21-15,0 0 0,0 22 0,0-1 16,-21 0-16,21-21 0,0 22 0,0-1 16,-21 0-16,21 1 0,0-22 15,0 21-15,0 1 0,0-1 0,0-21 16,0 21-16,0 1 0,0-1 15,0 0-15,0 1 0,0-1 0,0 0 16,0 1-16,21-1 0,-21-21 16,0 22-16,21-1 0,-21-21 0,0 0 15,0 22-15,0-22 0,0 0 0,0 0 16,0 0-16,-21-21 16,0 21-16,0-21 15,0 0-15,0 0 0,-1 0 16,1 0-16,0-21 0,21 0 15,-21 21-15,0-21 16,0 21-16,21-21 0,-22 0 16,22-1-16,-21 22 15,21-21-15,0 0 0,0 0 16,0-21-16,0 20 0,0 1 16</inkml:trace>
  <inkml:trace contextRef="#ctx0" brushRef="#br0" timeOffset="3184.18">4106 508 0,'0'0'0,"0"-21"16,0 0 0,-21 21-1,0 0 32,21 21-31,0 0-16,0 0 15,0 0 1,0 1-16,0-1 0</inkml:trace>
  <inkml:trace contextRef="#ctx0" brushRef="#br0" timeOffset="3768.36">4635 974 0,'0'0'0,"0"-21"15,0-1-15,0 1 16,0 0-16,0 0 0,0 0 0,0 0 16,0-1-16,0 1 0,-21 0 15,0 21-15,0-21 0,21 0 0,-21 21 16,0 0-16,-1 0 0,1 0 15,0 0-15,0 0 16,0 0-16,0 21 0,-1-21 0,-20 21 0,21 0 16,0 22-16,0-22 0,-1 21 15,1-21-15,0 22 0,0-1 16,21-21-16,0 21 0,0-20 0,-21 20 16,21-21-16,0 0 0,0 0 15,0 1-15,21-1 0,0-21 16,0 0-16,0 0 0,1 0 0,-1 0 15,21 0-15,-21 0 0,0-21 16,1-1-16,20 1 0,-21 0 0,0 0 16,0 0-16,1 0 0,-1-1 0,-21 1 15,0-21-15,21 21 0,-21-22 16,0 22-16,21-21 0,-21 21 0,0 0 16,0-1-16,0 1 0,0 42 31,0 1-16,0-1-15,0 0 0,0 0 0,0 21 16,0-20-16,0-1 0,0 0 0,0 0 16,0 21-16,0-20 0,0-1 15,0 0-15,21 0 0,-21 0 16,21 0-16,1-21 16,-1 0-1,0 0-15,0-21 16</inkml:trace>
  <inkml:trace contextRef="#ctx0" brushRef="#br0" timeOffset="4039.2">4889 741 0,'0'0'0,"0"-21"0,0 0 16,0 42-1,0 0 1,0 0-16,0 0 15,0 0-15,0 1 0,0-1 0,0 21 16,0-21-16,0 0 0,0 1 0,0-1 16,0 0-16,0 0 0,0 21 15,0-20-15,0-1 16,0 0-16,0 0 0,22 0 16,-22 0-16,0 1 15,21-22 1,0-22-1,0 1-15,-21 0 0</inkml:trace>
  <inkml:trace contextRef="#ctx0" brushRef="#br0" timeOffset="4303.05">5165 741 0,'0'0'0,"0"-21"16,0 0-16,-22 42 46,1 0-30,21 0-16,0 0 0,-21 0 0,0 1 16,0 20-16,0-21 0,21 21 0,-22-20 15,1 20-15,0-21 0,0 0 16,21 0-16,-21 1 0,0-1 0,21 0 16,-22 0-16,22 0 0,0 0 15,0 1-15,22-22 31,-1-22-15,0 1-16</inkml:trace>
  <inkml:trace contextRef="#ctx0" brushRef="#br0" timeOffset="4839.25">5503 889 0,'0'-42'16,"0"21"-16,0-1 16,0 1-16,0 0 15,0 0 1,-21 21-16,0 0 0,0 0 16,0 0-16,-1 0 0,22 21 15,-21-21-15,0 21 0,0 0 16,0 22-16,0-22 0,21 0 0,-22 21 15,22-20-15,-21-1 0,21 21 0,-21-21 16,21 0-16,0 1 0,0-1 16,0 0-16,0 0 0,0 0 15,21-21-15,0 0 16,1 0-16,-1 0 16,0 0-16,0 0 0,0-21 15,0 21-15,-21-21 0,22 0 0,-1 0 0,-21-1 16,21 1-16,-21 0 15,0 0-15,0 0 0,0 0 0,0-22 16,0 22-16,0 0 0,0 0 0,0 0 16,0 42-1,0 0 1,0 0-16,0 0 0,0 0 0,0 1 16,0 20-16,0-21 0,0 0 15,0 0-15,0 1 0,0-1 0,0 0 16,0 0-16,0 0 0,21 0 0,-21 1 15,21-22-15,0 0 32,1 0-32,-1 0 15,0-22-15,-21 1 0,21 0 0</inkml:trace>
  <inkml:trace contextRef="#ctx0" brushRef="#br0" timeOffset="5331.42">6667 826 0,'-21'0'16,"0"0"-16,0 0 16,0 0-16,42 0 46,21 0-30,-21 0-16,22 0 0,-22 0 16,21 0-16,1 0 0,20 0 0,-21 0 15,1 0-15,-1 0 0,0 0 0,1 0 16,-22 0-16,21 0 0,-21 0 16,1 0-16,-1 0 0,0 0 0,0 0 15,0 21-15,-42-21 63,0 0-63,0 0 15</inkml:trace>
  <inkml:trace contextRef="#ctx0" brushRef="#br0" timeOffset="5647.24">6583 974 0,'0'0'0,"-21"21"0,-1-21 0,-20 21 16,21-21-16,21 21 15,21-21 17,0 0-32,0 0 0,22 0 0,-22 0 15,21 0-15,1 0 0,-1 0 16,0 0-16,1 0 0,-1 0 0,0 0 15,1 0-15,-1 0 0,-21 0 0,21 0 16,-20 0-16,20 0 0,-21 0 16,0 0-16,0 0 15,-21-21 17,0 0-17,0 0-15,22 0 16,-22-1-16</inkml:trace>
  <inkml:trace contextRef="#ctx0" brushRef="#br0" timeOffset="6119.97">7260 445 0,'0'0'0,"-21"0"0,0 0 16,0 0-16,21-22 0,-22 22 31,22 22-31,0-1 0,0 0 16,22 0-1,-1 0-15,0 0 0,0 1 0,0-22 16,0 21-16,1 0 0,20-21 0,-21 21 16,21-21-16,-20 0 0,20 0 15,-21 21-15,0-21 0,22 0 16,-22 0-16,0 0 0,21 0 0,-21 0 0,1 0 15,-1 0-15,-21 21 32,-21 1-32,-1-1 15,1 0-15,0 0 16,0 0-16,0 0 0,0 1 16,-1-1-16,1 21 0,0-21 0,-21 22 15,21-22-15,-1 21 0,1-21 0,0 0 16,0 22-16,0-22 0,0 0 15,-1 0-15,22 0 0,-21 1 16,21-1-16,-21-21 0,21 21 16,0-42 15,21 0-15,0-1-16,-21 1 0</inkml:trace>
  <inkml:trace contextRef="#ctx0" brushRef="#br0" timeOffset="6596.21">8636 889 0,'-21'-42'15,"21"21"1,0-1 0,21 22-1,0 0-15,21 0 16,-20 0-16,-1 0 0,0 0 0,21 0 16,-21 0-16,22 0 0,-22 0 0,0 0 15,21 0-15,-20 0 0,-1 0 16,0 0-16,0 0 0,0 0 0,0 0 15,1 0-15,-44 0 32,1 0-32,0 0 15,0 0-15,0 0 0,-22 0 0,22 0 16</inkml:trace>
  <inkml:trace contextRef="#ctx0" brushRef="#br0" timeOffset="7062.94">8699 826 0,'0'0'0,"-21"0"0,0 21 0,21 0 16,-21-21-16,0 21 0,0 0 0,-1-21 0,22 21 16,-21 1-16,0-1 0,0-21 15,21 21-15,0 0 0,-21 0 0,0-21 16,21 21-16,0 1 0,0-1 16,21-21 15,0 0-31,0-21 15,0 21-15,0-22 16,1 22-16,-1 0 16,0 0-16,0-21 0,0 21 15,0 0-15,22 0 0,-22 0 0,0 21 16,0-21-16,0 22 0,1-22 16,20 21-16,-21 0 0,0 0 0,0 0 15,1 0-15,-22 1 0,21-1 16,-21 0-16,0 0 0,0 0 0,0 0 15,0 1-15,-21-1 16,-1-21-16,1 21 0,-21-21 16,21 21-16,0-21 0,-22 0 0,22 21 15,-21-21-15,21 0 0,-1 0 0,-20 0 16,21 21-16,0-21 0,0 0 16,-1 0-16,1 0 15,21-21 1,0 0-1,0 0 1,21 0-16,1 21 0,-1-21 16</inkml:trace>
  <inkml:trace contextRef="#ctx0" brushRef="#br0" timeOffset="7791.27">9610 614 0,'0'0'0,"0"-21"0,0 0 0,21 21 0,-21-22 16,0 1-16,21 0 0,-21 0 15,0 0-15,0 42 47,0 0-47,0 21 0,-21-20 16,21 20-16,0-21 15,-21 21-15,-1 1 0,22-1 0,-21 0 16,21 1-16,-21-1 0,21 0 0,-21 1 16,21-1-16,-21-21 0,21 22 0,0-22 15,0 0-15,0 0 0,0 0 16,0 0-16,21-21 0,0 22 0,0-22 15,0 0-15,1 0 0,-1 0 16,0 0-16,0 0 0,0 0 16,-21-22-16,21 1 0,1 0 0,-1 21 15,0-21-15,0-21 0,0 20 0,0 1 16,1 0-16,-1-21 0,-21 21 0,0-22 16,21 22-16,-21 0 15,0 0-15,0 0 0,21-1 0,-21 44 31,0-1-31,0 0 0,-21 0 16,0 0-16,21 22 0,-21-22 0,21 0 16,0 0-16,0 0 0,-22 0 0,22 1 15,0-1-15,-21 0 0,21 0 0,0 0 16,21-21 15,-21-21-15,22 0-16,-1 0 0,0 0 15,0-1-15</inkml:trace>
  <inkml:trace contextRef="#ctx0" brushRef="#br0" timeOffset="8000.75">10118 572 0,'0'0'0,"0"-22"0,0 1 31,-22 21-31,22 21 79,-21-21-79,0 22 15</inkml:trace>
  <inkml:trace contextRef="#ctx0" brushRef="#br0" timeOffset="8205.11">9504 762 0,'0'21'16,"21"-21"31,0 0-47,0 0 0,0 0 0,-21-21 15,22 21-15,-1 0 0,0 0 0,0 0 16,0-21-16,0 21 0,22 0 0,-22 0 16,0 0-16,0 0 0,0 0 15</inkml:trace>
  <inkml:trace contextRef="#ctx0" brushRef="#br0" timeOffset="9020.23">10160 953 0,'0'-22'0,"0"1"16,0 0-1,0 42 17,0 0-32,0 1 15,0-1-15,0 0 0,0 0 16,0 0-16,0 0 0,0 1 16,0-1-16,0 0 0,0 0 0,0 0 15,0 0-15,-21 1 16,21-44 31,0 1-47,0 0 0,21 0 15,-21 0-15,21 0 0,0-1 16,-21 1-16,21-21 0,1 21 0,-1-22 16,0 22-16,0 0 0,0 0 0,0-21 15,1 42-15,-1-22 16,0 1-16,0 21 0,0 0 0,0 0 15,1 0-15,-1 0 0,0 21 0,0 1 16,0-1-16,-21 0 0,0 21 16,0-21-16,0 1 0,0 20 0,0-21 15,0 21-15,0-20 0,0-1 0,0 0 16,0 0-16,0 0 0,0 0 0,0 1 16,0-1-1,0-42 16,0-1-31,0 1 16,0 0-16,21 0 16,1-21-16,-1 20 0,0 1 0,0-21 15,0 21-15,0-22 0,22 22 0,-22 0 16,0-21-16,21 21 0,-20 21 16,-1-22-16,0 22 0,0 0 0,0 0 15,-21 22-15,0-1 0,0 0 0,0 0 16,0 0-16,0 22 0,0-22 15,0 21-15,0-21 0,0 0 16,0 22-16,-21-22 0,21 0 0,-21 0 0,21 0 16,-21 1-16,21-1 0,0 0 15,0 0 1,-21-21-16,21-21 31,21 0-31,0 21 16,0-21-16</inkml:trace>
  <inkml:trace contextRef="#ctx0" brushRef="#br0" timeOffset="9774.76">11239 1080 0,'22'0'46,"-1"0"-46,0 0 0,0 0 16,0-22-16,0 1 16,1 0-16,-1 0 15,-21 0-15,21 21 0,-21-21 0,0-1 16,21 1-16,-21 0 0,0 0 16,0 0-16,-21 21 15,0 21 1,0 0-16,-1 0 15,1 0-15,0 1 0,0-1 16,0 21-16,0-21 0,-1 0 0,1 1 16,21-1-16,0 0 0,-21 0 15,21 0-15,0 0 0,0 1 16,0-1-16,21-21 16,0 21-16,1-21 0,-1 0 0,0 0 15,21 0-15,-21 0 0,1 0 16,20 0-16,-21 0 0,21 0 0,-20-21 15,20 21-15,-21-21 0,21-1 0,-20 1 16,20 0-16,-21 0 0,0 0 16,22 0-16,-22-1 0,0-20 15,0 21-15,0 0 0,0 0 0,1-1 16,-22 1-16,21 0 0,-21 0 0,0 0 16,-21 0-1,-1 21-15,1 0 0,0 0 0,0 0 16,0 21-16,0 0 0,-1 0 0,22 0 15,0 0-15,-21 1 0,21-1 16,0 0-16,0 0 0,0 0 16,0 0-16,0 1 0,21-1 15,1 0-15,-1 0 16,0-21-16,0 21 0,0 0 16,0-21-16,1 22 0,-1-1 15,-21 0 1,0 0-1,-21-21 1,-1 0 0,1 0-16,0 21 15,0-21 1,0 0-16,0 0 16,-1 21-1,22 1 1,0-1-16</inkml:trace>
  <inkml:trace contextRef="#ctx0" brushRef="#br0" timeOffset="18311.08">931 3344 0,'-21'0'0,"21"22"0,-21-22 15,0 0-15,21 21 16,21-21 15,0 0-31,0 0 16,0-21-16,1 21 0,-1-22 16,21 1-16,-21 0 0,22 0 0,-1 0 15,0 0-15,-21-1 0,22 1 0,-22 0 16,21-21-16,-21 21 0,1-1 15,-1-20-15,0 21 0,-21 0 0,21-22 16,-21 22-16,0-21 0,0 21 16,0-22-16,0 22 0,-21-21 15,0 21-15,0 0 0,21-1 0,0 1 16,-22 0-16,22 0 0,-21 21 16,0 21 15,21 0-31,0 0 15,-21 22-15,21-22 0,0 21 0,0 1 16,0-22-16,0 21 0,0 0 0,-21 22 16,21-22-16,0 1 0,-21 20 15,21-21-15,0 22 0,0-1 16,0-20-16,-22 20 0,22 1 0,-21-22 16,21 0-16,0 22 0,0-22 15,0 1-15,0 20 0,-21-21 0,21 1 16,0 20-16,0 1 0,0-22 15,0 22-15,0-1 0,0 1 0,0-1 16,0 1-16,0-1 0,0 1 16,0-22-16,0 21 0,21-20 0,-21-1 15,21-21-15,1 22 0,-22-22 0,21-21 16,0 0-16,0 0 0,0 0 16,0 0-16,1-21 0,20-1 15,-21 1-15,0 0 0,22 0 0,-22-21 16,0-1-16,0 22 0,0-21 15,0-1-15,1 1 0,-22-21 0,21 20 16,-21-20-16,0 20 0,0-20 16,0-1-16,0 1 0,0 21 0,-21-22 15,-1 22-15,1-22 0,-21 22 0,21 0 16,0-22-16,-22 43 0,22-21 16,-21 20-16,-1 1 0,22 0 0,-21 0 15,0 21-15,20 0 0,1 0 16,-21 0-16,21 0 0,0 0 0,21 21 31,21-21-15,21 0-16,-21 0 15,22 0-15,-22-21 0,21 21 16,0-21-16,1 0 0,-1-1 0,0 1 16,22 0-16,-22-21 0,1 21 15,-1-1-15,0-20 0,1 21 16,-1-21-16,0 20 0,-21-20 0,1 21 0,-1 0 15,0 0-15,0-1 0,-21 1 16,0 0-16,-21 21 47,0 21-47,0 0 0,21 22 16,0-22-16,0 0 15,-22 0-15,22 22 0,0-22 0,0 21 16,-21-21-16,21 22 0,0-22 15,0 21-15,0-21 0,0 0 0,0 22 16,0-22-16,21 0 0,1 0 16,-1 0-16,0-21 15,0 22-15,0-22 0,0 0 0,1 0 16,-1 0-16,21-22 16,-21 1-16,0 21 15,1-21-15,20 0 0,-42 0 0,21 0 16,0-1-16,0 1 0,-21-21 0,22 21 15,-22-22-15,0 22 0,0-21 16,0 21-16,0-22 0,0 22 0,0-21 16,-22 21-16,1 0 0,21-1 15,-21 1-15,0 0 0,0 0 0,0 21 16,-1 0-16,1 0 0,0 0 0,0 0 16,0 0-16,0 0 0,-1 0 15,22 21-15,-21 0 0,0 0 0,0 1 16,0-1-16,21 0 0,0 0 0,-21 0 15,21 22-15,0-22 0,-22 0 16,22 0-16,0 0 0,0 0 0,0 1 16,0-1-16,22-21 15,-1 21-15,0-21 0,0 21 0,0-21 16,22 0-16,-22 0 0,0 0 0,21 0 16,-21 0-16,22-21 0,-1 0 15,-21 21-15,22-21 0,-1-1 0,-21 22 16,21-21-16,-20 0 0,-1 0 0,0 0 15,0 21-15,0-21 0,0-1 16,1 1-16,-1 0 0,0 0 0,0 21 16,-21-21-16,0 0 31,-21 21-15,21 21-1,-21-21-15,0 21 0,21 0 16,-22-21-16,22 21 15,0 0 1,22-21 0,-1 0-16,0 0 0,0-21 15,0 21-15,0 0 0,1-21 0,-1 21 16,0-21-16,0 21 16,0 0-1,-21 21 1,0 0-1,0 0-15,0 1 0,-21 20 16,21-21-16,-21 0 0,21 22 0,0-22 16,0 0-16,0 0 0,-21 21 15,21-20-15,0-1 0,0 0 0,0 0 16,0 0-16,0 0 16,0 1-16,21-22 15,0 0 1,0-22-1,-21 1-15,21 0 16,1 0-16,-1 0 0</inkml:trace>
  <inkml:trace contextRef="#ctx0" brushRef="#br0" timeOffset="18779.82">3810 2498 0,'0'0'0,"0"-21"0,0-43 16,0 43-16,0 0 0,-21 21 47,0 21-47,-1-21 0,22 42 15,-21-21-15,0 1 0,0 20 16,0 0-16,0 1 0,-1 20 0,1-21 16,0 22-16,0-22 0,0 22 0,0-22 15,-1 22-15,22-1 0,-21-21 16,21 22-16,-21-1 0,21-20 15,0 20-15,0-20 0,0-1 0,21 0 16,0 1-16,1-1 0,-1-21 0,21 21 16,-21-20-16,22-1 0,-22-21 15,21 21-15,0 0 0,1-21 0,-1 0 16,-21 0-16,0 0 0,22 0 0,-22 0 16,0 0-16,0 0 15,-21-21-15,0 0 16,0 0-16,21-1 0</inkml:trace>
  <inkml:trace contextRef="#ctx0" brushRef="#br0" timeOffset="19302.52">4593 2900 0,'0'-21'16,"0"42"-1,0 0 1,0 0-16,0 0 0,0 1 16,0-1-16,-21 0 0,21 0 0,0 21 15,-21-20-15,21-1 0,0 0 16,0 0-16,0 0 0,0 0 0,0 1 16,0-1-16,0 0 0,0 0 15,0-42 16,0 0-15,0 0-16</inkml:trace>
  <inkml:trace contextRef="#ctx0" brushRef="#br0" timeOffset="19695.29">4593 2646 0,'-21'0'0,"0"0"16,21 21-16,-21-21 15,-1 21-15,22 0 0,0 1 16,0-1-16,0 0 0,0 0 16,22-21-1,-1 0-15,0 0 16,0 0-16,0 0 0,0 0 15,1-21-15,-1 0 0,0 0 16,-21-1-16,21 22 0,-21-21 0,0 0 16,0 0-16,0 0 15,-21 21-15,0 0 0,0 0 0,-1 0 16,1 0-16,0 0 16,0 0-16,0 0 0,21 21 0,-21 0 15,21 0-15,-22-21 0,22 21 16,0 1-16,0-1 15,0 0-15,0 0 0,22-21 16,-1 21-16,0-21 0,0 0 16,21 0-16</inkml:trace>
  <inkml:trace contextRef="#ctx0" brushRef="#br0" timeOffset="20271.57">5101 2858 0,'0'0'0,"-21"0"31,0 0-31,0 21 16,-1 0-1,22 0-15,-21 0 0,21 0 0,0 1 16,0-1-16,0 0 0,0 0 15,0 0-15,0 0 0,0 1 0,-21-1 16,21 0-16,0 0 0,0 0 0,0 0 16,0 1-16,0-1 15,-21-21-15,21-21 47,0-1-47,0 1 0,0 0 16,0 0-16,0 0 0,0 0 15,21-22-15,0 22 0,0 0 0,-21-21 16,22 20-16,-1 1 0,0-21 0,0 21 16,21 0-16,-20-1 0,-1 1 0,21 0 15,-21 0-15,0 21 0,22-21 16,-22 21-16,21 0 0,-21 0 0,22 0 16,-22 21-16,0 0 0,0-21 15,0 42-15,-21-20 0,22-1 0,-22 21 16,0-21-16,0 0 0,0 22 15,0-22-15,-22 21 0,1-21 0,0 22 16,0-22-16,21 0 0,-21 0 0,21 0 16,-21 1-16,-1-1 0,22 0 15,0-42 17,0 0-17,22 21-15,-22-22 0,21 1 0,0 0 16,-21 0-16</inkml:trace>
  <inkml:trace contextRef="#ctx0" brushRef="#br0" timeOffset="20639.64">5905 2392 0,'0'-42'16,"0"63"31,0 0-47,0 0 0,0 0 15,0 0-15,0 1 0,0 20 0,0 0 16,0-21-16,0 22 0,0-1 0,-21 0 16,21 1-16,-21-22 0,21 21 15,-21 1-15,21-1 0,-21-21 0,21 21 16,-21 1-16,21-22 0,0 0 0,-22 21 15,22-20-15,0-1 0,-21 0 0,21 0 16,0 0-16,0 0 0,0 1 16,0-1-16,21-21 15,1 0 1,-1 0-16,0-21 0,0-1 16,0 1-16,0 0 0,1 0 15,-1 21-15,-21-21 16</inkml:trace>
  <inkml:trace contextRef="#ctx0" brushRef="#br0" timeOffset="20930.47">5715 2815 0,'0'0'0,"42"0"31,-21 0-31,1 0 0,-1 0 16,0 0-16,21 0 0,-21 0 16,1 0-16,20 0 0,-21 0 0,0-21 15,0 21-15,1 0 0,-1 0 16,0 0-16,0-21 0,0 21 0,0 0 31</inkml:trace>
  <inkml:trace contextRef="#ctx0" brushRef="#br0" timeOffset="21451.68">7324 2773 0,'0'0'15,"0"-21"-15,21 21 0,-21-21 0,0-1 0,21 1 16,0 0-16,-21 0 16,0 42 30,0 0-46,0 0 0,-21 1 0,21-1 16,-21 0-16,0 21 0,21-21 16,0 1-16,0 20 0,-22-21 15,22 0-15,-21 22 0,21-22 0,0 0 16,0 0-16,0 21 0,0-20 0,0-1 16,21-21-16,-21 21 0,22 0 0,-1 0 15,0-21-15,0 0 0,0 21 0,0-21 16,1 0-16,-1 0 15,0 0-15,0 0 0,0 0 0,-21-21 0,21 0 16,1 21-16,-1-21 0,-21 0 16,21 21-16,0-21 0,0-1 0,-21 1 0</inkml:trace>
  <inkml:trace contextRef="#ctx0" brushRef="#br0" timeOffset="21843.46">7493 2307 0,'-42'0'16,"20"21"-1,22 1-15,0-1 16,0 0-1,22-21 1,-1 0 0,0 0-16,0 0 0,0-21 15,0 21-15,-21-21 0,0-1 16,0 1-16,0 0 16,-21 21-1,0 0-15,21-21 0,-21 21 0,0 0 16,0 0-16,-1 0 0,1 0 15,0 21-15,21 0 0,0 0 16,0 1 0,21-1-1,0-21-15,1 0 0,20 21 0,-21-21 16</inkml:trace>
  <inkml:trace contextRef="#ctx0" brushRef="#br0" timeOffset="22256.22">8001 2688 0,'0'0'16,"-21"0"-16,0 0 15,42 0 17,0 0-32,0 0 15,0 0-15,0 0 0,1 0 16,-1 0-16,0 0 15,0 0-15,0 0 0,0 0 16,1 0-16,-22 21 78</inkml:trace>
  <inkml:trace contextRef="#ctx0" brushRef="#br0" timeOffset="22503.6">7980 2900 0,'0'0'0,"-21"21"0,21 0 31,21-21-15,0 0-1,0 0-15,0 0 0,0 0 16,1 0-16,-1 0 16,0 0-1,0-21 1,0 21 0,0-21-1</inkml:trace>
  <inkml:trace contextRef="#ctx0" brushRef="#br0" timeOffset="23295.66">8869 2752 0,'0'-21'0,"0"-1"16,21 1 0,0 0-16,-21 0 15,0 0-15,21 0 0,-21-1 16,21 1-16,-21-21 0,22 21 0,-22 0 16,0-1-16,0 1 0,21-21 0,-21 21 15,21 0-15,-21-1 16,0 44 15,0-1-31,-21 0 0,21 0 16,-21 0-16,21 0 15,0 1-15,0-1 0,0 0 0,0 0 16,0 21-16,0-20 0,0-1 0,0 0 16,0 0-16,0 0 0,0 0 0,0 1 15,0-1-15,0 0 0,0 0 16,0 0-16,0 0 0,0 1 15,0-1-15,0 0 0,-22 0 0,22 0 0,0 0 16,0 1-16,-21-22 0,21 21 0,0 0 16,0 0-16,0 0 15,-21-21 32,0 0-31,0 0-16,0 0 0,-1 0 0,1 0 15,0 0-15,0 0 0,0 0 16,0 0-16,-1 0 16,1 0-1,42 0 17,1 0-17,-1 0-15,0 0 16,0 0-16,0 0 0,0 0 0,1 0 15,20 0-15,-21 0 0,0 0 0,0 0 16,1 0-16,-1 0 0,0 0 16,0 0-16,0 0 15,0 0-15,1 0 16,-22-21 31,0 0-32</inkml:trace>
  <inkml:trace contextRef="#ctx0" brushRef="#br0" timeOffset="23900.32">10372 2582 0,'-22'0'0,"1"0"16,21 22 15,0-1-31,21-21 31,1 0-31,-1 0 0,0 0 16,0-21-16,0 21 16,-21-22-16,0 1 15,-21 0 1,0 21-16,0 0 15,0 0-15,-1 0 16,22 21 0,-21-21-16,21 21 15,0 1 1,0-1 0,21-21-16,1 0 15,-1 0-15,0 0 16,0 21-16</inkml:trace>
  <inkml:trace contextRef="#ctx0" brushRef="#br0" timeOffset="24379.04">10393 3006 0,'-21'0'16,"-1"0"0,44 0 15,-1 0-15,0 0-16,-21 21 15,0 0-15,0 0 16,0 0-1,0-42 32,0 0-31,0 0-16,0 0 16,21 21-1,-21 21 16,0 0-15,0 0-16,0 0 0,0 1 0,0-1 16,0 0-16,-21 21 0,0-21 0,0 1 0,-1 20 15,1-21-15,-21 21 0,21-20 16,-22-1-16,1 0 0,0 0 0,-1 0 16,1 0-16,21-21 0,-21 22 15,-1-1-15</inkml:trace>
  <inkml:trace contextRef="#ctx0" brushRef="#br0" timeOffset="25188.08">11515 2477 0,'0'-22'16,"0"44"15,0-1-31,-22 0 16,22 0-16,0 0 0,-21 0 0,21 1 15,-21 20-15,0-21 0,21 0 0,-21 0 16,21 1-16,0 20 0,-21-21 15,21 0-15,0 0 0,-22 1 0,22-1 16,0 0-16,0 0 0,0 0 16,22-21-1,-22 21-15,21-21 0,0 0 16,0 0-16,0 0 0,0 0 16,-21-21-1,22 21-15,-1 0 0,-21-21 0,21 21 16,-21-21-16,0 0 0,21 21 15,-21-21-15,21 21 0,-21-22 0,21 1 16,1 0-16,-22 0 16</inkml:trace>
  <inkml:trace contextRef="#ctx0" brushRef="#br0" timeOffset="25622.83">11451 2096 0,'-21'0'16,"0"0"-16,21 21 15,0 0 1,21-21 15,0 0-15,0 0-16,0 0 16,-21-21-16,0 0 15,0-1-15,0 1 16,-21 21 15,21 21-15,-21 1-16,21-1 15,0 0 1,21-21 0,0 0-16,1 0 0</inkml:trace>
  <inkml:trace contextRef="#ctx0" brushRef="#br0" timeOffset="26447.36">12721 2413 0,'0'0'0,"21"-42"16,0 42-16,-21-21 0,0-1 16,0 1-1,-21 42 32,0 1-47,0-1 16,21 0-16,-21 0 0,0 0 0,-1-21 15,1 21-15,0 1 0,0 20 0,0-21 16,0 0-16,-1 0 0,1 1 16,0-1-16,0 0 0,0 0 0,0 0 15,-1-21-15,1 21 0,0 1 0,0-22 16,0 21-16,0-21 0,-1 0 15,1 0-15,0 21 0,42-21 63,0 0-47,1 0-16,-1 0 0,0 0 15,0 0-15,0 21 16,22-21-16,-22 0 0,0 0 0,21 21 15,-21-21-15,22 0 0,-22 0 0,0 21 16,21-21-16,-20 0 0,-1 0 0,0 22 16,0-22-16,0 21 0,0-21 15,-21 21 1,0-42 78,22 0-94</inkml:trace>
  <inkml:trace contextRef="#ctx0" brushRef="#br0" timeOffset="26967.06">13271 2434 0,'22'0'62,"-1"0"-62,0 0 0,0 0 16,21 0-16,-20 0 16,-1 0-16,0 0 0,21 0 15,-21 0-15,1-21 0,-1 21 0,21 0 16,-21 0-16,0 0 0,1 0 16,-1 0-16,-42 0 93,-1 0-77</inkml:trace>
  <inkml:trace contextRef="#ctx0" brushRef="#br0" timeOffset="27318.86">13314 2667 0,'0'0'16,"21"0"30,0 0-46,0 0 16,0 0-16,1 0 0,-1 0 0,0 0 16,0 0-16,0 0 0,0 0 0,1 0 15,-1 0-15,0 0 0,0 0 16,0 0-16,0 0 0,1 0 0,-1 0 16,0 0-1,-21-21 48,21 21-63,0-21 0</inkml:trace>
  <inkml:trace contextRef="#ctx0" brushRef="#br0" timeOffset="27751.61">14393 2244 0,'0'-21'15,"21"21"17,1 0-17,-1 0-15,0 0 0,0 0 16,0 0-16,0 0 0,1 0 0,-1 0 16,0 0-16,0 0 0,21 0 0,-20 0 15,-1 0-15,0 0 0,0 0 16,0 0-16,0 0 15,-42 0 32,0 0-47,0 0 16,0 0-16,0 0 0,-1 0 16,1 0-16,0-22 0,0 22 0,0 0 15</inkml:trace>
  <inkml:trace contextRef="#ctx0" brushRef="#br0" timeOffset="28355.15">14393 2223 0,'0'0'0,"-21"0"0,0 0 0,0 21 15,0 0-15,-1-21 0,1 21 16,21 0-16,-21-21 0,0 21 16,21 1-16,-21-1 0,21 0 15,0 0-15,-21 0 0,21 0 16,-22 1-16,1-1 0,21 0 15,-21-21-15,21 21 0,0 0 16,21-21 47,0 0-63,1 0 0,-1 0 15,0 0-15,0-21 0,0 21 0,0 0 16,22 0-16,-22 0 0,0 0 15,0-21-15,0 21 0,22 0 0,-22 0 16,0 0-16,0 0 0,0 0 0,1 0 16,-1 21-16,0-21 0,0 0 0,-21 21 15,21-21-15,-21 21 0,21-21 16,-21 22-16,22-1 0,-22 0 16,0 0-16,0 0 15,0 0-15,-22 1 0,1-1 16,0 0-16,0-21 15,0 21-15,-22-21 0,22 21 16,0-21-16,-21 21 0,21-21 0,-22 0 16,22 22-16,0-22 0,-21 0 15,20 0-15,1 21 0,0-21 0,0 0 16,0 0-16,0 0 0,-1 0 16,1 0-16,0 0 15,0 0 16,21-21 1,21-1-17,0 22 1,0-21-16,1 21 0</inkml:trace>
  <inkml:trace contextRef="#ctx0" brushRef="#br0" timeOffset="28751.93">15494 2350 0,'0'0'0,"-21"0"16,21-22-16,0 1 62,21 21-46,-21-21-1,0 42 48,0 0-47,0 1-16,0-1 15</inkml:trace>
  <inkml:trace contextRef="#ctx0" brushRef="#br0" timeOffset="29002.78">15430 2773 0,'0'0'0,"0"21"15,0 0 1,0 0-1,22-21-15,-22 22 0,21-22 0,-21 21 16,0 0-16,0 0 0,0 0 16,0 0-16,-21 1 0,-1-1 0,1-21 15,0 21-15,-21 0 0,-1 0 16,22 0-16,-21 1 0,0-1 0,-1 0 16,1-21-16,0 21 0,-1-21 0,22 0 15,0 0-15</inkml:trace>
  <inkml:trace contextRef="#ctx0" brushRef="#br0" timeOffset="29759.35">17018 2371 0,'0'-21'15,"0"42"32,0 0-31,0 0-16,0 0 16,-21 0-16,21 1 0,-21 20 0,21-21 15,0 0-15,0 22 0,-22-22 0,22 0 16,-21 21-16,21-21 0,-21 1 15,21-1-15,0 0 0,0 0 0,0 0 16,0 0-16,0 1 0,0-1 16,21 0-16,0-21 15,-21 21-15,22-21 0,-1 0 0,0 0 16,0 0-16,0 0 16,0 0-16,1 0 0,-1-21 0,0 21 15,0-21-15,0 0 0</inkml:trace>
  <inkml:trace contextRef="#ctx0" brushRef="#br0" timeOffset="30165.5">17145 2117 0,'-21'0'16,"0"0"-16,42 0 47,0 0-47,0 0 0,0 0 15,0 0 1,-21-21-16,0-1 16,-21 22-1,0 0 1,0 0-16,0 0 16,21 22-16,0-1 15,0 0-15,21 0 31,0-21-31,0 21 0</inkml:trace>
  <inkml:trace contextRef="#ctx0" brushRef="#br0" timeOffset="30543.19">17970 2223 0,'0'0'0,"0"-22"16,-21 22 15,0 22-15,21-1-16,-21 0 0,21 0 15,0 21-15,0-20 0,0-1 16,0 21-16,0-21 0,0 22 0,0-22 16,0 21-16,0-21 0,0 22 0,-21-22 15,21 0-15,0 0 0,0 0 16,0 0-16,0 1 0,0-1 0,0 0 16,0 0-16,21-21 31,-21-21-16</inkml:trace>
  <inkml:trace contextRef="#ctx0" brushRef="#br0" timeOffset="30848.02">17716 2582 0,'22'0'31,"-1"0"-15,0 0-16,0-21 0,0 21 0,0 0 15,1 0-15,-1 0 0,0 0 16,0 0-16,0 0 0,0 0 16,1 0-16,-1 0 15,0 0-15,0 0 0,0 0 16,0 0-1,1 0 1,-1 0 0,0 0-1,0 0 1</inkml:trace>
  <inkml:trace contextRef="#ctx0" brushRef="#br0" timeOffset="31251.8">18796 2244 0,'0'-21'15,"-21"42"48,21 0-63,0 0 15,-21-21-15,21 21 0,0 22 0,0-22 16,0 0-16,-22 0 0,22 21 0,-21-20 16,21-1-16,0 0 0,0 21 0,-21-21 15,21 1-15,-21-1 16,21 0-16,0 0 0,0 0 0,0 0 15,0 1-15,0-1 0,0 0 16,0-42 47,0 0-63</inkml:trace>
  <inkml:trace contextRef="#ctx0" brushRef="#br0" timeOffset="31519.63">18521 2519 0,'21'0'16,"0"0"-1,0 0-15,0 0 0,1 0 16,-1 0-16,0 0 0,0 0 0,0 0 16,0 0-16,1 0 0,-1 0 15,0 0-15,0 0 0,-21-21 16,21 21-16,0 0 16,-21-21-1,22-1-15,-1 22 16</inkml:trace>
  <inkml:trace contextRef="#ctx0" brushRef="#br0" timeOffset="32095.3">19304 1651 0,'0'-21'15,"21"21"1,0 0-16,0 0 15,1 0-15,-1 0 0,0 0 0,0 0 16,0 21-16,0-21 0,1 21 16,-1 0-16,21 1 0,-21-1 15,0 0-15,1 21 0,-1-21 0,0 22 16,0-22-16,-21 21 0,0-21 0,21 22 16,-21-22-16,21 21 0,-21-21 15,0 22-15,0-1 0,0-21 0,0 22 16,0-22-16,0 21 0,0 0 0,0 1 15,0-22-15,0 21 0,-21 1 0,0-1 16,0-21-16,0 21 16,0 1-16,-1-22 0,-20 21 0,21-21 15,-21 1-15,20 20 0,-20-21 0,0 0 16,-1 0-16,22 1 0,-21-1 0,21-21 16,0 21-16,-1 0 0,1-21 15,0 0-15,0 21 0,0-21 31,21-21 16,-21 21-31</inkml:trace>
  <inkml:trace contextRef="#ctx0" brushRef="#br0" timeOffset="33736.08">4868 3852 0,'0'0'0,"21"0"16,1 0-1,-22-21-15,0 0 16,0 0-1,0 0 1,-22 21 0,1 0-16,0 0 15,-21 0-15,21 0 0,-22 21 16,1-21-16,21 21 0,-22-21 0,1 21 16,21-21-16,-21 21 0,20 1 15,1-1-15,0-21 0,0 21 0,0 0 16,0 0-16,21 0 0,0 1 15,0-1-15,0 0 16,0 0-16,21-21 0,0 0 16,0 21-16,21-21 0,-20 0 0,-1 0 15,0 21-15,0-21 0,21 0 0,-20 0 16,-1 22-16,0-22 0,0 0 16,-21 21-16,21-21 0,-21 21 15,21-21-15,-21 21 0,0 0 0,0 0 16,-21 1-16,0-1 0,0 0 15,0 0-15,-22 0 0,22 0 16,-21 1-16,21-22 0,-22 21 0,22 0 16,0-21-16,0 21 0,0-21 15,42 0 32,0 0-47,0 0 0,0 0 16,1 0-16,-1 0 15,0 0 1,-21 21-16,0 0 16,0 1-16,0-1 0,0 0 0,0 0 15,0 0-15,0 0 16,0 1-16,-21-1 0,0 21 0,21 0 16,-22-20-16,22 20 0,-21-21 0,21 21 15,-21 1-15,21-22 0,0 21 16,0-21-16,0 1 0,0 20 0,0-21 15,0 0-15,0 0 0,0 1 0,21-22 16,0 21-16,1-21 0,-1 0 16,0 0-16,0 0 0,0 0 0,0 0 15,1 0-15,-1 0 0,0-21 0,0 21 16,21-22-16,-20 22 0,-1-21 16,0 0-16,0 0 0,0 21 15,-21-21-15,21 21 0,-21-21 0,-21 21 63,21 21-32</inkml:trace>
  <inkml:trace contextRef="#ctx0" brushRef="#br0" timeOffset="34743.5">4381 6181 0,'22'0'15,"-22"-21"1,21 21-16,0 0 0,-21-22 15,21 22-15,0-21 16,0 21-16,1-21 16,-22 0-16,21 21 0,-21-21 15,21 21-15,-21-21 0,-21 21 32,0 0-32,-1 0 15,1 0-15,0 0 0,0 21 0,0-21 16,0 21-16,-1 0 0,1-21 15,0 21-15,0 0 0,0 1 0,21-1 16,-21 0-16,21 0 0,-22-21 16,22 21-16,0 0 0,0 1 15,0-1-15,22-21 16,-1 21-16,0-21 16,0 0-16,0 0 0,0 21 0,1-21 15,20 0-15,-21 0 0,21 21 16,-20-21-16,-1 21 0,21-21 0,-21 22 15,0-22-15,1 21 0,-1 0 0,0-21 16,-21 21-16,0 0 0,0 0 16,0 1-16,0-1 0,-21 0 15,-22 0-15,22 0 0,0-21 0,-21 21 16,21 1-16,-22-1 0,22-21 16,-21 21-16,-1-21 0,22 0 0,-21 21 15,21-21-15,0 0 0,-22 0 16,22 0-16,0 0 0,0 0 0,0 0 15,21-21-15,-22 0 0,1 21 16,0-21-16,21-1 0,-21 22 16,21-21-16,-21 21 0,21-21 15,0 0-15,0 0 16,21 0 0,0 21-16,0-22 0</inkml:trace>
  <inkml:trace contextRef="#ctx0" brushRef="#br0" timeOffset="35295.19">5207 6138 0,'0'0'0,"0"-21"16,-21 21-16,0 0 15,-1 0 1,1 0-16,21 21 16,-21 1-16,0-22 0,21 21 15,-21 0-15,21 0 0,0 0 0,-21 22 16,21-22-16,-22 21 0,22-21 0,0 22 15,-21-22-15,21 21 0,0-21 16,0 0-16,0 22 0,0-22 0,0 0 16,21-21-16,1 21 0,-1 0 0,0-21 15,0 0-15,0 0 0,0 0 0,1 0 16,20 0-16,-21 0 0,0-21 16,22 0-16,-22 0 0,0 0 15,21 0-15,-21-1 0,1 1 0,-1 0 16,-21 0-16,0-21 0,0 20 0,0 1 15,0-21-15,0 21 0,0-22 16,0 22-16,-21 0 0,-1-21 0,-20 21 16,21-1-16,0 22 0,0-21 0,-1 0 15,-20 21-15,21 0 0,0 0 16,0 0-16,-1 0 0,1 21 16,0 0-16,0 1 0,21-1 15,0 0-15,0 0 0,0 0 16,0 0-1,21-21 1</inkml:trace>
  <inkml:trace contextRef="#ctx0" brushRef="#br0" timeOffset="35672.14">5948 6011 0,'0'-21'0,"0"42"0,0-63 15,0 21 1,0 0-16,0 42 31,0 0-15,0 0-16,0 0 0,0 1 0,-21-1 15,21 21-15,0 0 0,0-20 0,0 20 16,0 0-16,0 1 0,0-1 0,0 0 16,0 1-16,-22-1 0,22-21 15,0 21-15,0-20 0,0 20 0,-21-21 16,21 0-16,0 0 0,0 1 0,0-1 16,0 0-16,0-42 31,0 0-31,0-1 15,0 1-15,0 0 0,0 0 16</inkml:trace>
  <inkml:trace contextRef="#ctx0" brushRef="#br0" timeOffset="35985.48">5905 6096 0,'0'0'0,"0"-21"0,0 0 0,0 0 0,0-1 15,0 1-15,0 0 0,0 0 16,22 0-16,-22 0 0,21-1 15,0 22-15,0-21 0,0 21 0,0-21 16,22 21-16,-22 0 0,21-21 0,-21 21 16,22 0-16,-22 0 0,21 0 15,-21 21-15,1-21 0,-1 21 0,0 0 16,0 1-16,-21 20 0,21-21 0,-21 0 16,0 22-16,0-22 0,0 0 15,-21 21-15,0-21 0,-21 1 0,20-1 16,1 0-16,-21 0 0,21 0 15,-22 0-15,22 1 0,0-22 0,0 21 0,0-21 16,0 0-16,-1 0 16,22-21-1,0-1 1,0 1-16,22 0 16</inkml:trace>
  <inkml:trace contextRef="#ctx0" brushRef="#br0" timeOffset="36550.67">8297 5228 0,'0'0'0,"0"-21"0,21 0 0,-21 0 0,22 0 16,-22-1 0,0 1-16,-22 21 31,1 0-31,0 0 0,0 0 0,0 0 16,0 21-16,-1 1 0,-20 20 15,21-21-15,-21 21 0,-1 1 0,22-1 16,-21 0-16,-1 22 0,1-22 0,0 22 15,-1-1-15,1 22 0,0-22 16,21 1-16,-22-1 0,22 1 0,0-1 16,0-20-16,0 20 0,21 1 0,-22-22 15,22 22-15,0-1 0,0-21 16,0 1-16,0-1 0,0 0 0,22 1 16,-1-22-16,0 21 0,0-21 15,21-21-15,-20 22 0,20-22 0,0 0 16,-21 0-16,22 0 0,-1 0 0,0 0 15,-20-22-15,20 1 0,0 0 0,-21 0 16,22 0-16</inkml:trace>
  <inkml:trace contextRef="#ctx0" brushRef="#br0" timeOffset="36920.46">8424 5525 0,'0'0'0,"0"21"31,-21 0-15,21 0-16,-21-21 0,21 21 15,0 0-15,-21-21 0,21 22 16,0-1-16,0 0 16,0 0-1</inkml:trace>
  <inkml:trace contextRef="#ctx0" brushRef="#br0" timeOffset="37103.36">8594 5503 0,'0'22'16,"-22"-1"-1,22 0-15,-21-21 0,21 21 0,-21 0 16,21 0-16,0 1 16,0-1-16,0 0 15,-21 0 1</inkml:trace>
  <inkml:trace contextRef="#ctx0" brushRef="#br0" timeOffset="38126.98">9969 5376 0,'0'0'0,"0"-21"16,-21 42 31,0 1-47,21-1 0,-21 21 15,0 0-15,21 1 0,-21-1 0,-1 0 16,1 22-16,21-22 0,-21 1 0,0-1 15,21 0-15,-21 1 0,0-1 0,21-21 16,-22 21-16,22-20 0,0-1 16,0 0-16,0 0 0,0 0 0,0 0 15,0-42 17,0 0-32,0 0 15</inkml:trace>
  <inkml:trace contextRef="#ctx0" brushRef="#br0" timeOffset="38411.82">10393 5292 0,'0'0'0,"21"-21"0,-21-1 0,0 1 16,0 42-1,0 1-15,0-1 0,0 0 16,0 21-16,0 1 15,0-1-15,0 0 0,0 1 0,-21-1 16,21 0-16,-21 22 0,21-22 0,0 0 16,-22 22-16,1-22 0,21 1 0,-21-1 15,21-21-15,0 21 0,-21-20 16,21-1-16,-21 0 0,21 0 0,-21 0 16,21 0-16,-22-21 31,1 0-16,0-21-15</inkml:trace>
  <inkml:trace contextRef="#ctx0" brushRef="#br0" timeOffset="38615.69">9758 5884 0,'0'0'0,"-21"0"31,42 0-15,0 0-16,0 0 0,0 0 0,22 0 15,-1 0-15,0 0 0,1 0 16,-1 0-16,0 0 0,1-21 0,-1 21 16,0 0-16,1 0 0,-22-21 0,21 21 15,-21 0-15,0 0 0,1-21 0,-1 21 16,0-21-16,0 0 16</inkml:trace>
  <inkml:trace contextRef="#ctx0" brushRef="#br0" timeOffset="38987.66">10626 5800 0,'0'0'15,"21"0"1,0 0-16,0 0 0,0 0 0,0 0 16,22 0-16,-22 0 0,0-21 15,21 21-15,-20-22 0,20 1 16,-21 0-16,21 21 0,-20-21 15,-1 0-15,0 0 0,0 21 0,-21-22 16,0 1-16,0 0 0,0 0 16,0 0-16,-21 0 15,0 21-15,0 0 0,-1 0 16,-20 0-16,21 0 0,0 21 0,-22 0 16,22 0-16,0 21 0,-21 1 0,21-22 15,-1 21-15,1 1 0,0-1 0,21 0 16,0 1-16,0-1 0,0-21 15,0 0-15,0 22 0,0-22 0,0 0 16,21 0-16,0-21 0,1 0 16,-1 0-16,0 0 0,21 0 0,-21 0 15,22 0-15,-22 0 0,21 0 16,-21-21-16,22 0 0,-22 21 16,0-21-16</inkml:trace>
  <inkml:trace contextRef="#ctx0" brushRef="#br0" timeOffset="39287">11684 5101 0,'0'0'16,"0"-21"-16,0-21 16,-21 63-1,21 21 1,-21-21-16,-1 22 0,22-1 0,-21 0 15,0 1-15,21 20 0,0-20 16,-21 20-16,21-21 0,-21 1 0,21 20 0,0-20 16,-21-1-16,-1 0 0,22 1 15,-21-22-15,21 21 0,-21-21 0,21 0 16,0 1-16,0-1 0,0 0 0,0 0 16,0 0-16,0-42 31,0 0-31,21 0 15</inkml:trace>
  <inkml:trace contextRef="#ctx0" brushRef="#br0" timeOffset="39586.9">11896 5080 0,'0'0'0,"0"-21"15,0 42 1,0 0-16,0 0 0,0 22 16,0-22-16,0 21 0,0 1 0,0-1 15,0 0-15,-22 1 0,1-1 16,0 0-16,21 22 0,0-22 0,-21 0 16,0 1-16,21-1 0,-21-21 15,21 22-15,0-22 0,0 0 0,0 0 16,0 0-16,0 0 0,0 1 0,0-1 15,0-42 32,0-1-47,21 1 0</inkml:trace>
  <inkml:trace contextRef="#ctx0" brushRef="#br0" timeOffset="39958.96">12086 5567 0,'-21'21'0,"21"0"16,-21 0-16,0 1 0,21-1 15,0 0-15,0 0 0,0 0 0,-22 0 16,22 1-16,0-1 0,0 0 16,0 0-16,0 0 15,22-21-15,-22 21 0,21-21 0,0 0 16,0 0-16,0 0 0,0 0 15,1 0-15,-1 0 0,0-21 16,0 0-16,-21 0 0,21 21 16,0-21-16,1 0 0,-1-1 0,-21 1 15,0-21-15,0 21 0,0 0 0,0-22 16,0 22-16,0 0 0,0-21 0,0 20 16,0 1-16,-21 21 0,-1-21 0,1 21 15,0 0-15,0 0 0,0 0 16,0 0-16,-22 0 0,22 0 0,0 21 15,0-21-15,0 21 0,-1-21 0,22 22 16,-21-1-16,21 0 0,-21-21 16,21 21-1</inkml:trace>
  <inkml:trace contextRef="#ctx0" brushRef="#br0" timeOffset="40503.25">13166 5715 0,'0'-21'15,"0"0"1,0 0-16,0-1 0,21 1 16,0 0-16,0 0 0,0 0 0,-21 0 15,21-1-15,1 1 0,-1-21 16,-21 21-16,0 42 31,0 0-15,0 0-16,0 0 0,0 22 15,0-22-15,0 21 0,-21 1 0,21-1 16,0 0-16,-22-21 0,22 22 0,0-1 16,0 0-16,0-20 0,0 20 15,0 0-15,0-21 0,0 22 0,0-22 16,-21 21-16,21-21 0,0 22 0,0-22 16,-21 0-16,21 0 0,-21 0 0,21 1 15,0-1-15,-21 0 0,0-21 16,21 21-16,-22-21 0,1 0 0,0 0 15,0 0-15,0 0 0,0 0 0,-1 0 16,1 0-16,21-21 0,-21 21 0,0-21 16,0 21-16,21-21 0,0-1 15,0 1-15,0 0 0,0 0 16,0 0-16,0 0 16,0-1-16,21 1 0,0 0 15,0 0-15</inkml:trace>
  <inkml:trace contextRef="#ctx0" brushRef="#br0" timeOffset="40727.64">13504 5101 0,'0'0'0,"0"-21"15,-21 21 1,21 21 46,21-21-62,0 21 0,1 1 16</inkml:trace>
  <inkml:trace contextRef="#ctx0" brushRef="#br0" timeOffset="41232.14">14055 5440 0,'0'0'0,"0"-21"0,0 0 16,0-1-16,-22 1 0,1 0 15,0 21-15,0-21 0,21 0 0,-21 21 16,0 0-16,-1 0 0,1 0 0,-21 0 15,21 0-15,0 0 0,-1 21 16,-20-21-16,21 21 0,0 21 16,0-20-16,-1-1 0,1 0 0,0 21 0,21-21 15,0 1-15,0 41 16,0-42-16,0 0 16,21 1-16,0-22 0,1 0 0,-1 0 15,0 0-15,0 0 0,21 0 0,-20 0 16,-1 0-16,0 0 0,0-22 0,21 22 15,-20-21-15,-1 0 0,0 0 16,0 0-16,0 0 0,0-1 0,-21 1 16,0 0-16,22 0 0,-22 0 0,0 0 15,21-1-15,-21 1 0,0 0 16,0 42 15,0 0-31,0 1 0,0-1 0,0 0 16,0 0-16,0 0 0,0 22 0,0-22 15,0 0-15,0 0 0,0 0 0,0 0 16,0 1-16,21-1 16,0-21-16,0 21 0,0-21 15,1 0-15,-1 0 16,0-21-16,0 21 0</inkml:trace>
  <inkml:trace contextRef="#ctx0" brushRef="#br0" timeOffset="41598.62">14436 5355 0,'21'-21'16,"-42"42"-16,42-63 0,-21 21 0,0 0 16,0 42-1,0 0 1,0 0-16,0 0 0,0 22 16,0-22-16,0 0 0,0 0 0,0 0 15,0 0-15,0 1 0,0 20 16,0-21-16,0 0 0,0 0 15,21-21-15,-21 22 0,21-22 16,0 0 0,0 0-1,-21-22-15,22 1 0,-1 21 16,-21-21-16,21 0 0,0-21 0,0 20 16,0 1-16,-21-21 0,22 21 0,-1-22 15,0 22-15,-21-21 0,21 21 0,-21 0 16,21-1-16,-21 1 0,21 21 15,-21-21-15,22 42 32,-22 0-17,0 1-15</inkml:trace>
  <inkml:trace contextRef="#ctx0" brushRef="#br0" timeOffset="42099.67">15367 5271 0,'0'0'0,"0"-43"16,0 22-16,0 0 0,0 0 0,-21 21 15,0 0-15,-1 0 16,1 0-16,0 0 0,0 21 15,-21 0-15,20 0 0,-20 0 16,21 1-16,-21 20 0,20-21 0,-20 21 16,21-20-16,21-1 0,-21 21 0,21-21 15,0 0-15,0 1 0,0-1 0,0 0 16,0 0-16,21-21 16,0 0-16,0 0 0,0 0 15,1 0-15,-1 0 0,0 0 0,0 0 16,0-21-16,0 0 0,1 0 0,-1 21 15,0-22-15,21-20 0,-42 21 16,21 0-16,1-22 0,-22 22 16,0 0-16,21 0 0,-21 0 0,21 0 15,-21 42 17,0 0-32,0 0 15,0 0-15,0 0 0,0 1 0,0-1 16,0 0-16,0 0 0,0 0 0,0 0 15,0 1-15,21-1 0,0-21 16,0 0-16,1 0 16,-1 0-16,0 0 0,0 0 0,0 0 15,0 0-15,1-21 0,-1-1 0,0 1 16,21 0-16</inkml:trace>
  <inkml:trace contextRef="#ctx0" brushRef="#br0" timeOffset="42542.93">16087 4741 0,'0'-21'16,"-22"21"-1,22 21 1,0 1 0,-21-1-1,21 0-15,0 0 32,-21-21-17,21-21 1,0 0-1,0 0-15,0-1 16,0 1-16,0 0 16,0 42 15,0 0-15,0 1-16,0-1 15,-21 0-15,21 0 0,-21 0 0,0 0 16,21 1-16,0-1 0,0 0 15,0 0-15</inkml:trace>
  <inkml:trace contextRef="#ctx0" brushRef="#br0" timeOffset="42955.7">16277 4763 0,'21'0'125,"-21"-22"-125,21 22 15,-21-21 1,22 21 0,-22 21-1,0 1-15,0-1 16,0 0-16,0 0 15,-22 0-15,22 0 0,-21-21 16,21 22-16,0-1 0,0 0 16</inkml:trace>
  <inkml:trace contextRef="#ctx0" brushRef="#br0" timeOffset="43455.41">16616 4487 0,'0'0'15,"0"-21"-15,21 21 31,0 0-15,0 21-16,0 1 0,1-22 16,-22 21-16,21 0 0,0 0 0,-21 0 15,0 0-15,0 1 0,21 20 16,-21-21-16,0 21 0,0 1 0,0-1 16,0 0-16,0 1 0,0-1 0,0 22 15,0-22-15,0 0 0,0 1 16,0-1-16,0 21 0,0-20 15,0-1-15,0-21 0,0 22 0,-21-1 16,21 0-16,-21-21 0,0 22 0,-1-22 16,1 0-16,0 21 0,21-20 0,-42-1 15,21 0-15,-1 0 0,1-21 16,0 21-16,0 0 0,0-21 0,-22 0 16,22 22-16,0-22 0,0 0 0,0 0 15,0 0 1,21-22 15,0 1-31,21 21 16,0-21-16,0 0 0,0 0 15</inkml:trace>
  <inkml:trace contextRef="#ctx0" brushRef="#br0" timeOffset="43731.33">17251 5249 0,'0'0'0,"0"-21"16,0 0-1,0 42 48,0 0-48,0 1-15,0-1 16</inkml:trace>
  <inkml:trace contextRef="#ctx0" brushRef="#br0" timeOffset="43951.26">17166 5630 0,'0'0'0,"0"22"0,0 20 16,0-21-16,0 0 16,0 0-16,0 1 0,-21-1 15,21 0-15,-21 0 0,21 0 16,-21 0-16,-1-21 0,1 22 15,0-1-15,0-21 0,0 21 16,0-21-16,-1 0 0,1 0 16,-21 21-16,21-21 0,-22 0 0</inkml:trace>
  <inkml:trace contextRef="#ctx0" brushRef="#br0" timeOffset="45283.5">4297 7811 0,'0'21'15,"-21"-21"1,-1 0-16,22-21 16,0-1-16,0 1 15,0 0-15,22 0 0,-1 21 16,0-21-16,0 0 0,21 21 0,1-22 16,-1 1-16,-21 21 0,22 0 15,-1-21-15,-21 21 0,21 0 16,-20 0-16,-1 0 0,0 0 0,-21 21 15,0 0 1,0 1-16,-21-22 0,-22 21 16,22 0-16,-21 0 0,21 0 0,-22 22 15,1-22-15,0 21 0,-1-21 16,22 22-16,0-22 0,0 21 0,0-21 16,21 0-16,0 22 0,0-22 0,0 0 15,0 0-15,21 0 0,0-21 0,0 22 16,0-22-16,1 0 0,-1 0 15,0 21-15,0-21 0,0 0 0,0 0 16,1 0-16,-1 0 0,-21 21 16,0 0-1,-21 0-15,-1 0 16,1-21-16,0 22 0,21-1 0,-21 0 16,0 0-16,0-21 0,-1 21 0,22 0 15,0 1-15,0-1 0,0 0 16,0 0-16,0 0 0,0 0 0,0 22 15,0-22-15,22 0 0,-1 0 0,0 0 16,0 1-16,0 20 0,22-21 0,-22 0 16,-21 0-16,21 22 0,-21-22 15,0 21-15,0-21 0,0 1 0,0 20 16,-21-21-16,0 0 0,-22 0 0,22 22 16,-21-22-16,21 0 0,-22-21 0,22 21 15,0 0-15,0-21 16,0 0-16,-1 22 0,1-22 15,0 0-15,21-22 110,-21 1-95</inkml:trace>
  <inkml:trace contextRef="#ctx0" brushRef="#br1" timeOffset="52019.14">1884 11007 0,'0'0'0,"21"-21"0,-21-1 16,0 1-16,21 21 16,-21-21-16,0 42 78,0 0-78,-21 1 0,21-1 15,-21 0-15,21 0 0,-21 0 16,21 0-16,0 22 0,0-22 0,0 21 16,-22-21-16,22 1 0,0 20 15,0-21-15,0 21 0,0-20 0,0-1 16,0 0-16,0 0 0,0 0 15,0 0-15,22 1 0,-22-1 0,21-21 16,-21 21-16,21-21 0,0 0 16,-21 21-16,21-21 0,0 0 15,1 0 1,-1-21-16,-21 0 16,21 0-16,-21-1 0,21 1 15,-21 0-15,21 0 0,-21-21 0,0-1 16,21 22-16</inkml:trace>
  <inkml:trace contextRef="#ctx0" brushRef="#br1" timeOffset="52386.93">2053 10456 0,'0'0'0,"-42"22"16,42-1-16,-21 0 16,21 0-16,0 0 31,21-21-15,0 0-16,0 0 15,0-21-15,-21 0 16,0 0 15,-21 21-15,0 0-16,21 21 15,0 0-15,-21-21 0,21 21 16,0 0-16,0 1 0,0-1 16,0 0-16,21-21 15,0 0-15</inkml:trace>
  <inkml:trace contextRef="#ctx0" brushRef="#br1" timeOffset="52771.71">2794 11028 0,'0'0'0,"-21"0"0,21 21 16,21-21 15,0 0-31,0 0 16,0 0-16,1 0 0,-1 0 15,0 0-15,0 0 16,0 0-16,0 0 16,1 0-16,-1 0 15</inkml:trace>
  <inkml:trace contextRef="#ctx0" brushRef="#br1" timeOffset="52995.58">2921 11176 0,'0'0'16,"-21"21"-16,0-21 16,42 0 15,0 0-16,0 0-15,0 0 0,0 0 16,1 0 0,-1 0-16,0-21 31,0 0-15,-21 0-16,21 21 0</inkml:trace>
  <inkml:trace contextRef="#ctx0" brushRef="#br1" timeOffset="53755.15">3937 10922 0,'0'-21'16,"0"0"-1,0 0-15,0-1 16,0 1-16,0 0 0,0 0 16,0 0-16,0 0 0,21-1 15,-21 1-15,0 0 16,0 42 15,0 0-31,0 1 16,0-1-16,0 0 0,0 0 15,0 0-15,0 0 0,-21 1 0,21-1 16,0 0-16,0 0 0,0 21 16,0-20-16,0-1 0,0 0 0,0 0 15,0 0-15,0 0 0,0 1 0,0-1 16,0 0-16,0 0 0,-21 0 16,21 0-16,-21 1 0,21-1 0,0 0 15,0 0-15,-22 0 0,1 0 16,0 1-16,21-1 15,-21-21-15,0 21 16,0-21-16,-1 0 16,1 0-16,0 0 15,0 0-15,0 0 0,0 0 0,-1 0 16,1 0-16,0 0 0,0 0 16,0 0-16,0 0 15,-1 0-15,44 0 47,-1 0-47,0 0 0,0 0 16,21 0-16,-20 0 0,20 0 0,0 0 15,1 0-15,-22 0 0,21 0 16,0 0-16,1 0 0,-1 0 0,-21 0 16,22 0-16,-22 0 0,0 0 0,21 0 15,-21 0-15,1 0 0,-1 0 16,0 0 15,-21-21 32,-21 21-63,21-21 15,0-1-15</inkml:trace>
  <inkml:trace contextRef="#ctx0" brushRef="#br1" timeOffset="56112.49">3852 10795 0,'0'21'0,"-21"-21"16,21 21-16,-21 1 31,21-44 16,0 1-47,21 21 0,-21-21 16,21 21-16,-21-21 0,21 0 0,1 21 15,-22-21-15,21-1 0,0 1 16,0 0-16,-21 0 0,21 0 16,0 21-1,-21 21 16,0 0-31,0 0 0,0 0 16,0 1-16,0-1 0,0 0 16,0 0-16,0 0 0,0 0 15,-21-21-15</inkml:trace>
  <inkml:trace contextRef="#ctx0" brushRef="#br1" timeOffset="58406.7">7048 10541 0,'0'0'0,"22"0"16,-22-21-16,21 0 0,-21 0 15,0-1-15,0 1 16,0 42 15,0 1-31,0-1 16,0 0-16,0 0 0,0 0 16,0 22-16,0-22 0,-21 21 0,21 0 15,-22-20-15,22-1 0,0 42 16,0-42-16,-21 22 0,21-22 0,0 0 15,0 0-15,0 0 16,0 1-16,0-1 0,0 0 16,21 0-16,1 0 0,-1-21 15,-21 21 1,21-21-16,0 0 16,-21-21-1,21 0-15,-21 0 16,0 0-16,21 0 0,-21-1 0,0 1 15</inkml:trace>
  <inkml:trace contextRef="#ctx0" brushRef="#br1" timeOffset="58767.5">7133 10139 0,'0'0'0,"-42"21"16,21 0-16,-1-21 16,22 21-16,0 1 15,0-1-15,22-21 16,-1 0 0,0 0-16,0 0 0,0 0 15,-21-21-15,21 21 16,-21-22-16,0 1 15,0 0 1,-21 21-16,0 0 16,0 0-1,21 21 1,0 0 0,0 1-16,0-1 15,21-21 1</inkml:trace>
  <inkml:trace contextRef="#ctx0" brushRef="#br1" timeOffset="59380.15">8255 10435 0,'0'0'0,"21"-84"16,-21 62-1,0 44 16,0-1-31,0 0 0,-21 0 16,21 21-16,-21-20 0,21-1 0,-21 21 16,-1 0-16,1-20 0,0 20 15,-21-21-15,21 21 0,-1-20 0,-20 20 16,21-21-16,-21 0 0,20 22 0,1-43 16,-21 21-16,21 0 0,0 0 15,-1-21 1,44 0 31,-1 0-47,0 0 0,0 0 15,0 0-15,0 0 0,1 0 0,20 0 16,-21 0-16,21 0 0,-20 21 0,20-21 16,-21 0-16,21 0 0,-20 21 15,-1-21-15,0 0 0,0 0 0,0 22 16,0-22-16,1 0 0,-22 21 15,21-21 1,0 0 31,-21-21-31,21-1-1,0 22-15</inkml:trace>
  <inkml:trace contextRef="#ctx0" brushRef="#br1" timeOffset="59712.11">9144 10499 0,'21'-21'31,"0"21"-15,0 0-16,1 0 0,-1 0 15,0 0-15,0 0 0,0 0 0,0 0 16,1 0-16,-1 0 0,0 0 16,0 0-16,0 0 0,0 0 15,-42 0 63</inkml:trace>
  <inkml:trace contextRef="#ctx0" brushRef="#br1" timeOffset="60000.94">9165 10668 0,'0'0'0,"-21"0"0,21 21 16,0 0-16,-21-21 16,21 22-1,21-22 1,0 0-16,0 0 16,0 0-16,1 0 0,-1 0 0,0 0 15,0 0-15,0 0 0,0 0 16,1 0-16,-1 0 0,0 0 15,0 0-15,0 0 16,0 0 0,1-22-1,-1 22-15,0-21 16,-21 0 0,21 0-16,-21 0 0,21 21 15</inkml:trace>
  <inkml:trace contextRef="#ctx0" brushRef="#br1" timeOffset="60350.56">10266 10245 0,'0'0'0,"0"-21"16,21 21 15,0 0-31,0 0 0,0 0 0,1 0 16,-1 0-16,0 0 0,0 0 15,0 0-15,0 0 0,1 0 0,-1 0 16,0 0-16,0 0 0,0 0 15,-42 0 48,0 0-63</inkml:trace>
  <inkml:trace contextRef="#ctx0" brushRef="#br1" timeOffset="61007.19">10287 10245 0,'-21'0'0,"42"0"0,-42 21 0,0-21 16,-1 0-16,1 21 0,0 0 15,0 0-15,0 1 16,0-1-16,21 0 0,-22 0 16,22 0-16,-21-21 0,21 21 0,0 1 15,0-1-15,0 0 0,0 0 16,0 0-16,0 0 15,0 1 1,21-22 0,1 0-16,-1 0 15,0 0-15,0 0 16,0 0-16,0 0 0,1-22 16,-1 22-16,0-21 0,0 21 0,0 0 15,0 0-15,-21-21 0,22 21 16,-1 0-16,0 0 0,0 0 15,0 0-15,0 0 16,1 0-16,-1 0 0,0 0 16,0 0-16,0 21 15,0-21-15,1 21 0,-1 1 16,0-1-16,-21 0 16,0 0-16,0 0 0,0 0 15,-21-21-15,0 22 0,-1-1 16,1 0-16,0 0 0,0-21 15,0 21-15,-22 0 0,22 1 0,0-22 16,-21 21-16,21 0 0,-1 0 0,1-21 16,0 21-16,0-21 0,0 0 0,0 0 15,-1 21-15,1-21 16,0 22-16,0-22 31,0 0 0,21-22 32,0 1-47,0 0-1</inkml:trace>
  <inkml:trace contextRef="#ctx0" brushRef="#br1" timeOffset="63315.06">7154 12150 0,'0'-21'31,"0"-1"-15,21 22-16,-21-21 0,22 0 15,-1 0-15,0 0 0,-21 0 0,21-1 16,0 22-16,-21-21 0,21 0 15,-21 0-15,22 0 0,-22 0 16,0-1-16,0 1 0,0 0 16,0 0-16,0 0 15,0 42 32,0 0-47,0 0 16,0 0-16,0 1 0,0 20 0,0-21 15,0 21-15,0 1 0,0-22 16,0 21-16,21 1 0,-21-22 0,0 21 16,0-21-16,0 22 0,0-22 0,0 0 15,0 0-15,0 21 0,0-20 16,0-1-16,0 0 0,0 0 16,0 0-16,0 0 15,-21-21-15,-1 22 16,1-22-16,0 21 0,0-21 15,0 0-15,0 21 0,-1-21 16,1 0-16,0 0 0,0 0 16,0 0-16,0 0 15,-1 0-15,1 0 16,0 0-16,0 0 31,42 0 0,0 0-15,0 0-16,1 0 0,-1 0 0,0 0 16,21 0-16,-21 0 0,1 0 0,-1 0 15,21 0-15,-21 0 0,0-21 0,22 21 16,-22 0-16,0 0 0,21 0 16,-20 0-16,-1 0 0,0 0 0,0 0 15,0 0-15,-21-21 16,21-1 15,1 1-15</inkml:trace>
  <inkml:trace contextRef="#ctx0" brushRef="#br1" timeOffset="63943.71">8784 11811 0,'0'0'0,"0"-21"16,-21 42 31,21 0-47,0 0 0,-21 1 16,0-1-16,-1 21 0,22-21 0,-21 22 15,-21-1-15,21 0 0,0-21 16,-22 22-16,22-1 0,-21-21 0,21 22 15,-1-22-15,-20 0 0,21 0 16,0 0-16,21 0 0,-21-21 16,-1 0-16,22-21 31,0 0-31,0 0 16,0 0-16,22 21 15,-1 0-15,0 0 16,0 0-1,0 21-15,-21 0 0,21-21 16,1 21-16,-1-21 0,-21 21 0,21-21 16,0 22-16,0-1 0,0-21 15,1 21-15,-1-21 0,-21 21 0,21-21 16,0 0-16,0 21 0,0-21 0,1 0 16,-1 21-16,0-21 15,0 0-15,0-21 47,-21 0-31</inkml:trace>
  <inkml:trace contextRef="#ctx0" brushRef="#br1" timeOffset="64307">9419 11896 0,'-21'0'0,"42"0"47,0 0-47,0 0 0,1 0 16,-1 0-16,0 0 0,0 0 0,0 0 15,22 0-15,-22 0 0,0 0 0,0 0 16,0 0-16,0 0 16,-21 21 30,-21-21-30,0 0-16,21 21 0</inkml:trace>
  <inkml:trace contextRef="#ctx0" brushRef="#br1" timeOffset="64586.84">9398 12171 0,'0'0'15,"-21"21"1,21 0 0,21-21-1,0 0-15,0 0 16,0 0-16,1 0 16,-1 0-16,0 0 0,0 0 15,0 0 1,0 0-1,1 0 1,-1 0 0,0 0-16,-21-21 15</inkml:trace>
  <inkml:trace contextRef="#ctx0" brushRef="#br1" timeOffset="65555.75">10202 11748 0,'0'0'0,"21"0"16,1 0-16,-1-22 15,0 22-15,0 0 16,0 0-16,0 0 16,1 0-16,-1 0 0,0 0 0,0 0 15,0 0-15,0 0 0,1 0 16,-1 0 0,0 0-16,0 0 15,-42 0 48,0 0-63,0 0 0,-1 0 15,1 0-15,0 0 16,0 0 0,0 0-16,0 0 0,-1 0 15,1 0 1,0 22-16,21-1 0,-21-21 15,0 21-15,0 0 0,-1 0 16,1-21-16,21 21 0,-21 1 0,0-1 16,0 0-16,21 0 0,-21-21 0,21 21 15,-22 0-15,22 1 0,0-1 16,0 0-16,-21-21 0,21 21 16,21-21 30,1 0-46,-1 0 0,0 0 16,0-21-16,0 21 16,0 0-16,1 0 0,-22-21 15,21 21-15,0 0 0,0 0 0,0 0 16,0 0-16,1 0 16,-1 0-16,0 0 15,0 21-15,0-21 16,-21 21-16,21-21 15,1 0-15,-22 21 0,0 0 16,21-21-16,-21 22 0,21-1 16,-21 0-16,0 0 15,0 0-15,0 0 0,0 1 16,-21-1-16,0-21 0,21 21 16,-22 0-16,1-21 0,21 21 15,-21-21-15,0 0 0,0 21 0,0-21 16,-1 0-16,1 0 0,-21 22 0,21-22 15,0 0-15,-1 0 0,1 0 16,0 0-16,0 0 0,0 0 0,0 0 16,-1 0-16,1 0 15,21-22 63,0 1-78,0 0 16</inkml:trace>
  <inkml:trace contextRef="#ctx0" brushRef="#br1" timeOffset="67167.83">10160 10308 0,'0'0'0,"0"-21"16,0 0 0,0 42 46,0 0-46,0 0-16,0 1 15,0-1-15,0 0 0,0 0 0,0 0 16,0 0-16,0 1 0,0-1 0,0 0 16,0 0-16,0 0 0,0 0 15,-21 1-15,21-1 0,0 0 16,0-42 46,0 0-62,-21-1 0,21 1 16,0 0-16,0 0 0,0 0 0,0 0 16,0-1-16,0 1 0,0 0 15,0 0-15,0-21 0,0 20 0,0 1 16,0 0-16,0 0 0,21 0 16,-21 0-1,21 21-15,0 0 78,0 0-62,0 0-16,1 0 16,-1 0-16,0 0 15,0 0-15,0 0 0,0 0 16,1 0-16,-1 0 0,0 0 15,0 0-15,0 0 0,0 0 0,1 0 16,-1 0-16,0 0 16,0 0-16,0 0 0,0 0 15,-42 0 32,0 0-31,0 0-16,0 0 0,0 0 15,-1 0-15,1 0 16,0 0 0,0 0-16,0 0 0,0 0 15,-1 0 1,1 0-16,0 21 16,0-21-1,21 21-15,-21-21 0,21 21 16,-21-21-16,-1 21 15,22 0 1,-21-21 0,21 22-16,-21-1 15,21 0-15,0 0 16,-21-21 0,21 21-16</inkml:trace>
  <inkml:trace contextRef="#ctx0" brushRef="#br1" timeOffset="76640.92">11472 12171 0,'0'-21'16,"0"0"-1,-21 21-15,21-22 16,0 1-1,0 0 1,0 0 0,-21 21 109,21-21 156,0 0-234,0-1-16,0 1 0,0 0 1,0 0-1,0 0 0,0 42 47,0 0-62,0 0-16,-21-21 15,21 21-15,0 1 0,0-1 16,0 0-16,0 0 16,-21 0-16,21 0 0,0 1 15,0-1-15,0 0 0,0 0 16,0-42 46,0 0-62,0 0 0,0-1 16,0 1-16,0 0 16,0 0-16,0 0 15,0 0-15,0-1 16,0 1-16,0 0 16,0 0-16,0 0 15,0 42 48,0 0-63,0 0 15,0 0-15,0 1 16,0-1-16,0 0 0,0 0 16,0 0-16,0 0 15,0 1-15,0-1 0,0 0 16,0-42 46,0 0-46,0-1-16,0 1 0,0 0 16,0 0-16,0 0 15,0 0 1,0-1-1,0 44 32,0-1-31,-22 0-16,22 0 0,0 0 16,0 0-16,0 1 15,0-1-15,0 0 31,0-42 1,-21 0-17,21-1-15,0 1 16,-21 0-16,21 0 0,0 0 16,0 0-16,0-1 0,0 1 15,0 42 48,0 1-63,0-1 15,0 0-15,0 0 0,0 0 16,0 0-16,0 1 16,0-1-1,0-42 32,0-1-31,0 1-16,0 0 0,0 0 15,0 0-15,0 0 16,0-1-16,0 1 16,0 0-16,0 0 0,0 0 15,0 42 48,0 0-48,0 0-15,0 0 0,0 1 16,0-1-16,0 0 0,0 0 16,0 0-16,0 0 0,0 1 15,0-1-15,0 0 0,0 0 16,0 0-1,0-42 32,0 0-47,0 0 0,0 0 16,0-1-16,0 1 0,0 0 16,0 0-16,0 0 0,0 0 15,0-1-15,0 1 16,0 42 31,0 1-32,0-1-15,0 0 0,0 0 16,0 0-16,0 0 0,0 1 16,0-1-16,0 0 15,0 0-15,0 0 16,0-42 31,0 0-32,0 0-15,0 0 0,0-1 0,0 1 16,0 0-16,0 0 0,0 0 0,0 0 16,0-1-16,0 1 0,0 0 0,0 0 15,0 42 32,0 0-31,0 0-16,0 1 0,0-1 0,0 0 15,0 0-15,0 0 16,0 0-16,0 1 0,0-1 0,0 0 16,0 0-16,0 0 0,0 0 15,0 1-15,0-1 16,0 0-16,0 0 15,0 0 1,0 0 0,0 1-16,21-22 62,0 0-46,1 0-1,-1 0-15,0 0 16,0 0-16,0-22 0,0 1 0,22 21 16,-22-21-16,21 0 0,-21 0 0,22 0 15,-1-1-15,22 1 16,-22 0-16,0 0 0,22 0 0,-22 0 0,22-22 16,-1 22-16,-21 0 0,22 0 0,-22-22 15,22 22-15,-22 0 0,0 0 16,1 21-16,-1-21 0,-21 0 0,22 21 15,-22 0-15,0-22 0,0 22 0,0 0 16,0 0-16,1-21 16,-22 42 46,-22 1-62,1-22 16,0 0-16,21 21 0,-21-21 15,0 21-15,0-21 0,-22 21 0,22 0 16,-21-21-16,21 21 0,-22-21 16,1 22-16,0-1 0,-1-21 0,1 21 15,0 0-15,-1-21 0,1 21 0,-22 0 16,22-21-16,0 22 0,-22-1 0,22-21 16,0 21-16,-1 0 0,1 0 15,0-21-15,20 21 0,-20-21 0,0 22 16,21-22-16,-1 0 0,1 21 0,0-21 15,0 0-15,0 21 16,0-21 0,-1 0-1,22-21 157,-21 21-172,21-21 78,0-1-62,0 1-16,0 0 16,0 0-16,0 0 0,0 0 15,0-1-15,0 1 16,0 0-16,0 0 0,0 0 15,21 0-15,-21-1 16,0 44 15,0-1-15,0 0-16,0 0 0,0 0 0,22 0 16,-22 1-16,0-1 15,0 0-15,0 0 0,0 0 0,0 0 16,0 1-16,0-1 15,0 0 1,21-21 15,-21-21-31,0 0 16,21-1-16,-21 1 16,0 42 46,0 1-62,0-1 16,0 0-1,0 0 1,0 0 15,0 0-15,0 1 31,21-22 125,-21-22-110,21 22-46,-21-21 140,0 0-140,0 0-1,0 0-15,0 0 16</inkml:trace>
  <inkml:trace contextRef="#ctx0" brushRef="#br1" timeOffset="78079.1">9440 4043 0,'0'0'0,"0"-21"15,0 0-15,21-1 16,-21 1-16,0 0 15,0 0-15,0 0 0,0 42 63,0 0-47,0 0-16,0 0 0,0 1 0,0-1 15,-21 21-15,21-21 0,0 22 0,0-1 16,0-21-16,0 21 0,-21 1 0,21-22 15,0 21-15,-21 1 0,21-22 16,0 0-16,0 21 0,0-21 0,0 1 16,0-1-16,0 0 0,0 0 15,0 0-15,0 0 0,-21 1 0,21-1 16,0 0-16,-21 0 0,21 0 16,0 0-1,0-42 32,0 0-47,0 0 16,0 0-16,21 21 0,0-21 0,-21-1 15</inkml:trace>
  <inkml:trace contextRef="#ctx0" brushRef="#br1" timeOffset="78538.84">9694 3916 0,'0'-21'0,"0"42"62,0 0-62,-21-21 0,21 21 0,0 0 16,-21 1-16,21 20 0,0-21 0,0 21 15,-21-20-15,21 20 0,-21-21 16,21 21-16,0-20 0,0 20 0,0-21 16,-22 0-16,22 22 0,0-22 0,0 0 15,-21 0-15,21 0 0,0 0 16,0 1-16,0-1 0,0 0 0,0 0 15,0 0-15,-21 0 0,21 1 16,0-1-16,-21 0 0,21 0 16,0 0 15,0-42 31</inkml:trace>
  <inkml:trace contextRef="#ctx0" brushRef="#br1" timeOffset="79044.06">9207 4530 0,'0'0'0,"0"-21"31,22 42 16,-22 0-47,21-21 0,-21 21 15,21-21-15,-21 21 0,0 0 16,21-21-16,-21 22 0,21-1 0,-21 0 16,21 0-16,-21 0 0,22 0 15,-1 1-15,-21-1 16,0 0-16,21 0 0,-21 0 16,0 0-16,21-21 0,-21 22 15,0-1 1,0 0-1,0 0 1,0-42 47,0 0-48,0 0-15,21-1 16,-21 1-16,21 21 0,-21-21 15,0 0-15,22 0 0</inkml:trace>
  <inkml:trace contextRef="#ctx0" brushRef="#br1" timeOffset="79602.96">9927 4487 0,'-21'22'63,"0"-22"-63,21 21 16,-21-21-16,-1 21 0,1 0 0,0-21 15,0 21-15,0 0 0,0 1 16,-1-22-16,1 21 0,-21 0 0,21 0 15,0 0-15,-1 0 0,1 1 16,0-1-16,0 0 0,0-21 0,21 21 16,0 0-16,-21 0 0,-1 1 15,22-1-15,-21-21 16,21 21-16,-21-21 16,21 21-1,0-42 48,0 0-48,21 21 1,-21-21 0,21-1-16,1 22 15,-1 0 1</inkml:trace>
  <inkml:trace contextRef="#ctx0" brushRef="#br1" timeOffset="82214.88">16319 10605 0,'0'0'0,"0"-22"16,0 1-1,0 0-15,0 0 16,0 0 15,0 42-15,0 0-16,0 21 15,0-20-15,0-1 0,0 0 16,0 21-16,0-21 16,0 1-16,0 20 0,0-21 0,0 21 0,0-20 15,0 20-15,0-21 0,0 21 0,0-20 16,0 20-16,-21-21 0,0 43 16,0-22-16,21 0 15,0-21-15,-21 1 0,21-1 16,0 0-16,-21 0 0,21 0 15,0-42 1,0 0 0,0 0-16,0 0 15,0-1-15,0 1 0,0 0 0</inkml:trace>
  <inkml:trace contextRef="#ctx0" brushRef="#br1" timeOffset="82547.69">16616 10499 0,'0'0'0,"0"21"31,0 0-31,0 0 0,0 22 16,0-22-16,0 0 0,0 21 0,0 1 15,0-22-15,0 21 0,0-21 0,0 22 16,0-1-16,0-21 0,-21 21 0,21-20 16,-22-1-16,22 21 0,0-21 15,0 0-15,-21 1 0,21-1 16,0 0-16,-21 0 0,21 0 16,0 0-16,0-42 46,-21 0-46,21 0 0</inkml:trace>
  <inkml:trace contextRef="#ctx0" brushRef="#br1" timeOffset="82776.03">16214 11028 0,'21'0'15,"0"0"1,0 0-16,21 0 16,-20 0-16,-1 0 0,0 0 0,21 0 15,-21 0-15,1 0 0,-1 0 0,0 0 16,0 0-16,0 0 16,0-21-16,1 0 31</inkml:trace>
  <inkml:trace contextRef="#ctx0" brushRef="#br1" timeOffset="83198.78">16827 11007 0,'22'0'0,"-1"0"31,0 0-31,0 0 0,-21-21 16,21 21-16,0 0 0,1-22 15,-22 1-15,21 21 0,0-21 16,0 21-16,0-21 0,-21 0 16,21 21-16,-21-21 0,0-1 0,0 1 15,0 0 1,-21 21-16,0 0 15,0 0-15,0 0 16,0 21-16,21 0 0,-22-21 0,1 22 16,21-1-16,0 0 0,-21 0 0,0 0 15,21 0-15,-21 1 0,21-1 0,0 85 32,0-85-32,0 0 0,0 0 15,0 0-15,0 0 16,21-21-16,0 0 0,0 0 15,0 0-15,1 0 0,-1 0 16,0 0-16,0 0 0,-21-21 16,21 0-16,0 21 0</inkml:trace>
  <inkml:trace contextRef="#ctx0" brushRef="#br1" timeOffset="83534.44">17441 10435 0,'0'0'0,"0"-21"15,-21-21 1,0 42-16,21 21 16,0 0-16,-21 0 15,21 0-15,0 22 0,0-1 0,0-21 16,0 22-16,0-1 0,0 0 0,0 1 15,-21-1-15,21 0 0,0-21 16,0 22-16,0-22 0,-22 0 0,22 21 16,-21-20-16,21-1 0,0 0 0,0 0 15,0 0-15,0 0 0,-21-21 16,21 22-16,0-44 47,0 1-47,21 0 0,-21 0 0,21 0 15,1 0-15</inkml:trace>
  <inkml:trace contextRef="#ctx0" brushRef="#br1" timeOffset="83824.28">17674 10372 0,'0'0'0,"0"-21"16,0 42-1,-21 0-15,21 0 16,0 21-16,-21-20 0,21 20 0,0 0 16,0 1-16,0-22 0,0 21 15,-21 0-15,21 1 0,-22-22 0,22 21 16,0-21-16,0 22 0,-21-22 0,21 0 16,0 0-16,-21 0 0,21 1 0,0-1 15,0 0 1,0-42 15,0 0-15,21-1-16</inkml:trace>
  <inkml:trace contextRef="#ctx0" brushRef="#br1" timeOffset="84231.99">17780 10795 0,'0'21'16,"0"0"0,-21-21-16,21 22 0,0-1 15,0 0-15,-21 0 16,21 0-16,0 0 16,0 1-16,0-1 15,0 0-15,0 0 0,0 0 16,21-21-16,0 0 15,0 0-15,0 0 0,0 0 16,1 0-16,-1 0 0,0 0 0,0-21 16,0 21-16,0-21 0,1 0 15,-1 0-15,-21-1 16,21 1-16,-21 0 0,0 0 16,0 0-16,0 0 0,0-1 0,0 1 15,0 0-15,0 0 0,0 0 0,-21 21 0,0-21 16,-1 21-16,1 0 15,0 0-15,0 0 16,0 21-16,0 0 0,21 0 16,-22-21-16,22 21 0,-21-21 15,0 21-15</inkml:trace>
  <inkml:trace contextRef="#ctx0" brushRef="#br1" timeOffset="84782.67">18500 10964 0,'0'0'0,"21"-21"15,0 21-15,0-21 0,-21 0 0,21 21 16,0-21-16,1 0 0,-1 21 0,-21-22 16,21 1-16,0 0 0,-21 0 0,0 0 15,21 0 1,-21 42 15,0 0-15,0 0-16,0 0 0,0 0 0,-21 1 15,21-1-15,0 21 0,0-21 16,-21 0-16,21 22 0,-21-1 0,21-21 16,0 22-16,0-1 0,0 0 0,0 1 15,0-1-15,0 0 0,0 1 0,0-1 16,0 0-16,0 1 0,0-1 0,0 0 16,0-21-16,0 22 0,-21-1 15,21-21-15,0 22 0,-22-22 16,22 0-16,0 0 0,0 21 0,-21-20 15,0-1-15,0 0 0,0 0 16,0 0-16,-1-21 0,1 0 0,0 21 16,0-21-16,0 0 0,0 0 15,-1 0-15,22-21 16,-21 21-16,21-21 0,0 0 16,0 0-16,0 0 15,0-1-15,0 1 0,0 0 16,0 0-16,21-21 15,-21 20-15</inkml:trace>
  <inkml:trace contextRef="#ctx0" brushRef="#br1" timeOffset="85051.52">18902 10435 0,'0'0'0,"0"-21"0,-21 21 0,21-21 15,-22 21-15,1-21 16,21 42 46,0 0-62,0 0 16,21-21-16</inkml:trace>
  <inkml:trace contextRef="#ctx0" brushRef="#br1" timeOffset="85610.84">19346 10859 0,'21'-22'16,"1"1"-16,-22 0 0,0 0 15,0 0-15,0 0 0,0-1 16,0 1-16,-22 21 0,1-21 0,21 0 16,-21 21-16,0 0 0,0 0 15,0 0-15,-1 0 0,1 0 0,0 21 16,0 0-16,0 0 0,0 1 0,-1-1 15,1 21-15,0-21 0,0 43 16,21-43-16,-21 0 0,21 0 16,-21 0-16,21 1 0,0-1 15,0 0-15,0 0 0,21-21 16,0 0-16,0 0 16,0 0-16,0 0 0,1 0 0,-1 0 15,0 0-15,21 0 0,-21-21 0,1 0 16,-1 21-16,0-21 0,0-1 15,0 1-15,-21 0 0,21 0 0,1 0 16,-22 0-16,0-1 0,0 1 0,21 0 16,-21 0-16,0 0 0,0 42 31,0 0-15,0 0-16,0 0 15,0 1-15,0-1 0,0 0 0,0 0 16,0 0-16,0 0 0,0 1 15,0-1-15,21-21 0,-21 21 16,21 0-16,0-21 16,0 0-1,1 0 1,-1 0-16,-21-21 0,21 0 0,0 21 16</inkml:trace>
  <inkml:trace contextRef="#ctx0" brushRef="#br1" timeOffset="86011.12">19748 10668 0,'0'0'0,"0"-21"0,0 0 15,0 42 1,0 0 0,0 0-16,0 0 0,0 1 15,0-1-15,0 0 16,0 0-16,0 0 0,0 0 0,0 1 0,0-1 15,0 0-15,0 0 0,0 0 16,0 0-16,22-21 0,-22 22 16,21-22-1,0 0 1,0-22 0,-21 1-16,21 21 0,-21-21 15,0 0-15,21 0 0,1 0 0,-22-1 16,21 1-16,-21 0 0,21 0 0,-21 0 15,21 0-15,-21-1 0,21 1 16,-21 0-16,0 0 16,0 42 31,0 0-32</inkml:trace>
  <inkml:trace contextRef="#ctx0" brushRef="#br1" timeOffset="86614.77">20426 10710 0,'0'0'0,"21"-63"15,-21 42 1,0 0-16,0-1 0,0 1 16,-21 21-16,0-21 0,-1 21 15,1 0 1,0 0-16,0 21 0,0 0 16,0-21-16,21 22 0,-22-1 0,1 0 15,0 0-15,0 0 0,21 22 0,-21-22 16,0 0-16,-1 0 0,22 0 15,0 0-15,-21 1 0,21-1 16,0 0-16,0 0 0,0 0 16,0 0-16,0 1 0,21-22 15,1 0-15,-22 21 0,21-21 16,0 0-16,0 0 0,0 0 0,0 0 16,1 0-16,-1 0 0,-21-21 0,21-1 15,0 22-15,0-21 0,0 21 16,1-21-16,-22 0 0,21 0 0,0 0 15,-21-1-15,21 1 0,-21 0 0,21 0 16,0 0-16,-21 0 0,0-1 0,0 1 16,0 0-16,0 42 47,0 0-47,0 1 0,-21-1 15,21 0-15,0 0 0,0 0 0,0 0 16,0 1-16,0-1 0,0 0 15,0 0-15,0 0 0,21 0 16,1-21-16,-1 22 0,0-22 16,0 0-16,0 0 0,0 0 0,1 0 15,-1 0-15,0 0 0,0 0 16,0 0-16,0 0 0,1-22 16,-1 22-16</inkml:trace>
  <inkml:trace contextRef="#ctx0" brushRef="#br1" timeOffset="90936.49">13843 6181 0,'0'-21'62,"21"21"-62,-21 21 78,0 0-62,0 0-16,0 0 16,0 0-1,0 1 1,0-1-16,21 0 15,-21 0-15,0 0 16,21 0-16,1 1 0,-22-1 16,21 0-16,-21 0 0,21 0 15,0 0-15,-21 1 0,21-1 16,0 0-16,1-21 0,-22 21 0,21 0 16,-21 0-16,21-21 0,-21 22 15,21-1-15,0 0 0,0 0 16,-21 0-16,22 0 15,-1 1-15,0-22 0,-21 21 0,21 0 16,0-21-16,0 21 0,-21 0 0,22-21 16,-1 21-16,0 1 0,-21-1 0,21-21 15,0 21-15,0 0 0,1 0 16,-1-21-16,0 21 0,0-21 0,-21 22 16,21-22-16,0 21 0,1 0 0,-1-21 15,0 21-15,0-21 0,0 21 16,0-21-16,1 21 0,-1-21 0,0 22 15,0-22-15,0 21 0,0-21 16,22 21-16,-22-21 0,0 21 0,0-21 16,0 21-16,1-21 0,-1 0 0,0 21 15,0-21-15,0 0 0,-21 22 0,21-22 16,1 0-16,-1 21 0,0-21 0,0 0 16,0 0-16,0 21 0,1-21 0,20 0 15,-21 0-15,0 21 0,0-21 0,1 0 16,-1 0-16,0 21 0,0-21 0,0 21 15,0-21-15,1 0 0,-1 22 16,0-22-16,0 0 0,0 0 0,0 21 16,1-21-16,-1 0 0,0 0 15,0 21 1,0-21-16,0 0 0,1 21 16,-1-21-16,0 0 0,0 21 15,0-21-15,0 0 0,1 0 0,-1 21 16,0-21-16,0 0 0,0 0 0,0 22 15,1-22-15,-1 0 0,0 0 16,0 0-16,-21 21 0,21-21 16,0 0-16,1 0 0,-1 0 15,0 0-15,0 0 16,0 0-16,0 0 0,1 0 0,-1 0 16,0 0-16,0 21 0,21-21 15,-20 0-15,-1 0 0,0 0 0,0 0 16,0 0-16,0 0 0,1 0 15,-1 0-15,0 0 16,0 0-16,0 0 16,0-21-16,1 21 15,-1-21-15,0 21 0,0 0 16,0-22-16,0 22 0,1 0 16,-1 0-16,0 0 0,0 0 15,0 0-15,0-21 0,1 21 16,-1 0-16,0 0 0,0 0 0,0 0 15,0-21-15,1 21 0,-1 0 16,0-21-16,0 0 16,0 21-16,0 0 0,-21-21 15,22 21-15,-1-22 0,0 1 16,0 21-16,-21-21 0,21 21 16,0 0-16,-21-21 0,22 21 0,-1 0 15,-21-21-15,21 21 0,0-21 0,0 21 16,-21-22-16,21 22 0,1 0 0,-22-21 15,21 21-15,-21-21 0,21 21 16,0 0-16,-21-21 0,21 21 0,0 0 16,-21-21-16,22 21 0,-22-21 0,21 21 15,0 0-15,-21-22 0,21 22 16,0 0-16,0-21 0,-21 0 16,22 21-16,-1 0 0,0-21 15,0 0-15,0 21 16,-21-21-16,21 21 15,-21-22-15,22 1 0,-1 21 16,-21-21-16,21 0 16,0 0-16,0 0 15,-21-1 1,21 22-16,-21-21 0,22 21 0,-22-21 16,21 21-16,-21-21 0,0 0 15,21 0-15,0-1 16,-21 1-16,21 0 0,0 21 15,-21-21-15,22 0 0,-1 0 0,-21-1 16,21 1-16,0 0 0,-21 0 16,0 0-16,21 0 15,-21-1-15,21 1 0,1 0 0,-22 0 16,0 0-16,21 0 0,0-1 0,0 1 16,-21 0-16,21 0 0,0 0 0,1 0 15,-22-1-15,21 1 0,-21 0 16,21 0-16,0 0 0,0 0 15,-21-1-15,0 1 16,21 0-16,1 0 0,-22 0 16,21 0-16,-21-1 0,0 1 0,21 0 15,-21 0-15,21 0 0,0 0 0,-21-1 16,21 1-16,1 0 0,-22 0 0,0 0 16,21 0-16,-21-1 0,21 1 15,-21 0-15,0 0 0,0 0 0,0 0 16,21-1-16,0 1 0,-21 0 15,0 0-15,0 0 0,21 0 0,-21-1 16,22 1-16,-22 0 16,0 0-16,21 0 0,0-64 15,-21 64 1,0 0-16,0 0 0,21-1 16,-21 1-16,0 0 0,21 0 15,-21 0-15,0 0 0,0-1 0,0 1 16,21 0-16,-21 0 0,22 0 0,-22 0 15,0-1-15,0 1 0,0 0 0,21 0 16,-21 0-16,21 0 0,-21-1 16,0 1-16,0-21 0,0 0 15,21 20-15,-21 1 0,0 0 16,0 0-16,21 0 0,-21 0 0,0-1 16,0 1-16,0 0 0,0 0 0,0 0 15,0 0-15,21-1 16,-21 1-16,0 0 15,0 0-15,0 0 16,22 21-16,-22-21 0,0-1 0,0 1 16,0 0-16,0 0 0,0 0 15,0-22 1,21 22-16,-21 0 0,0 0 16,0 0-16,0 0 0,0-1 15,0 1-15,21 0 0,-21 0 16,0 0-16,0 0 0,0-1 15,21 22-15,-21-21 0,0 0 16,0 0 0,0 0-16,21 0 15,-21-1 1,21 1 0,-21 0-16,0 0 15,0 0-15,0 0 16,0-1-1,0 1 1,0 0 0,0 0-1,0 0-15,0 0 32,22 21-32,-22-22 0,0 1 15,0 0 1,0 0-1,0 0 1,21 21 0,-21-21-1,21 21 1,-21-22-16,0 1 16,0 0-1,0 0 16,21 21-15,-21-21 0,-21 21 46,0 0-46,0 21-1,-1-21-15,1 0 16,0 21-16,21 0 0,-21-21 16,0 21-16,21 1 15,-21-22-15,-1 21 0,1 0 16,0-21-16,21 21 16,0 0-16,-21-21 0,0 21 15,21 1 16,0-44 48,21 22-79,0-21 15,0 0-15,0 21 16,-21-21-16,22 21 15,-1-21-15,0 0 16,0 21 0,-21-22-1,21 22-15,0-21 0,1 21 16,-1 0 15,0 0 0,0 21 1,-21 1-17,21-22-15,-21 21 0,0 0 16,0 0-16,21 0 0,-21 0 16,22 1-16,-22-1 15,0 0-15,0 0 0,21 0 0,0-21 16,-21 21-16,21 1 0,-21-1 0,0 0 15,21 0-15,0 0 16,-21 0 0,0 1 15,22-22 0,-1 0-15,-21 21-1,-21-21 1,-1 0-16,1 0 0</inkml:trace>
  <inkml:trace contextRef="#ctx0" brushRef="#br1" timeOffset="93475.69">22500 3112 0,'-21'-22'16,"21"1"15,0 0-15,21 21-1,-21 21 48,0 0-47,-21-21-16,21 22 0,0-1 0,-21 0 15,21 0-15,0 0 0,0 0 0,0 1 16,-21-1-16,21 0 0,-22 0 15,22 0-15,0 22 0,0-22 0,0 0 16,-21 0-16,21 0 0,0 0 16,0 1-16,0-1 0,0 0 0,0 0 15,0 0-15,0 0 16,21-21-16,-21 22 16,22-22-16,-1 0 0,0 0 15,0 0-15,0 0 16,0 0-16,1 0 15,-1 0-15,0 0 0,0 0 16,0 0-16,0-22 0,1 1 16,-1 21-16,-21-21 0,21 21 15,0-21-15,-21 0 0,0 0 0,21-1 16,0 1-16</inkml:trace>
  <inkml:trace contextRef="#ctx0" brushRef="#br1" timeOffset="94111.32">22691 2667 0,'-22'0'15,"1"0"-15,0 0 16,0 21 15,0-21-31,21 21 0,-21-21 0,21 22 16,0-1-16,0 0 0,-22 0 16,22 0-16,0 0 15,0 1-15,0-1 0,22-21 16,-1 0-16,0 21 15,0-21-15,0 0 16,0 0-16,1 0 0,-1 0 0,0 0 16,-21-21-16,0 0 0,21 21 15,-21-22-15,21 22 0,-21-21 0,0 0 16,0 0-16,0 0 16,0 0-16,-21 21 15,0 0-15,0 0 16,0 0-16,-1 0 0,1 0 15,0 0-15,0 21 16,0 0-16,0-21 16,21 21-16,-22-21 0,22 21 0,0 0 15,22-21 1,20 22-16,-21-22 16,0 0-16</inkml:trace>
  <inkml:trace contextRef="#ctx0" brushRef="#br1" timeOffset="94760.48">23580 3027 0,'0'0'0,"0"-21"16,0 0 0,21 21-16,-21-22 0,21 22 15,-21-21-15,0 42 63,0 1-63,0-1 15,0 0-15,0 0 0,0 0 16,0 0-16,0 1 0,0-1 16,-21 21-16,21-21 0,0 0 0,-21 22 15,21-22-15,0 21 0,0-21 0,0 1 16,0 20-16,-22-21 0,22 0 0,0 0 16,0 1-16,-21-1 0,21 0 15,0 0-15,0 0 16,0 0-16,0 1 15,0-44 64,0 1-79,0 0 15,0 0-15</inkml:trace>
  <inkml:trace contextRef="#ctx0" brushRef="#br1" timeOffset="95123.78">23283 3366 0,'0'0'0,"21"0"47,1 0-47,-1 0 15,0-22-15,21 22 0,-21 0 16,1 0-16,20 0 16,-21 0-16,21 0 0,-20 0 0,20 0 15,-21 0-15,21 0 0,-20 0 0,-1 0 16,0 0-16,0 0 0,0 0 15,0 0-15,1 0 0,-1 0 16,0-21-16,0 21 16,0 0 15,-21-21-31,21 21 16</inkml:trace>
  <inkml:trace contextRef="#ctx0" brushRef="#br1" timeOffset="95615.01">24553 2942 0,'0'0'0,"0"-21"16,0 0-1,0 42 32,0 0-31,0 0-16,0 1 0,0-1 0,0 21 15,0-21-15,-21 22 0,21-1 16,0 0-16,0 1 0,-21-1 0,21 0 16,0 1-16,-21-1 0,21-21 15,0 0-15,0 22 0,0-22 0,0 0 16,0 0-16,0 0 15,-21-21-15,21 21 16,-22-21 15,1 0-31,0 0 32,21 22-32</inkml:trace>
  <inkml:trace contextRef="#ctx0" brushRef="#br1" timeOffset="105972.36">22437 4551 0,'-22'-21'0,"22"0"31,0-1-16,0 1 1,0 0-16,22 0 16,-1 21-16,0-21 0,0 0 0,0-1 15,0 1-15,1 0 0,-22 0 0,21 0 16,0 0-16,0-22 16,0 22-16,-21 0 0,0 0 15,0 42 16,0 0-31,0 21 16,0-20-16,-21-1 0,21 21 0,-21-21 16,21 22-16,0-22 0,0 21 15,0-21-15,0 0 0,0 22 0,0-22 16,0 0-16,0 0 0,0 22 16,0-22-16,0 0 0,0 0 15,0 0-15,0 0 0,0 1 16,0-1-16,0 0 0,0 0 15,0 0-15,0 0 16,0 1-16,0-1 31,-21-21-31,0 0 0,-1 0 16,1 0-16,0 0 0,0 0 16,0 0-16,0 0 0,-22 0 0,22 0 15,0 0-15,-21 0 0,20 0 0,1 0 16,0 0-16,0 0 0,0 0 15,21 21 1,21-21 0,0 0-1,21 21-15,-20-21 0,-1 0 16,21 0-16,-21 0 0,0 0 0,22 0 16,-22 0-16,0 0 0,21 0 0,-20 0 15,-1 0-15,0 0 0,0 0 16,0 0-16,0 0 0,1 0 0,-1 0 15,0 0 1,0-21 15,0 21-31,0-21 0,22 0 16</inkml:trace>
  <inkml:trace contextRef="#ctx0" brushRef="#br1" timeOffset="106341.16">23474 4233 0,'0'0'0,"0"-21"0,0 42 31,0 1-15,0-1-16,0 21 0,0-21 16,0 0-16,0 22 0,0-22 15,0 0-15,0 21 0,0-20 0,-21-1 16,21 21-16,0-21 0,-22 0 0,22 1 16,0-1-16,0 0 0,-21 0 15,21 0-15,-21 0 0,21 1 16,0-44 46,0 1-62,0 0 0</inkml:trace>
  <inkml:trace contextRef="#ctx0" brushRef="#br1" timeOffset="106588.01">23283 4593 0,'0'0'0,"-21"0"16,42 0 31,0 0-47,1 0 0,-1 0 16,0 0-16,0 0 15,0 0-15,0 0 0,1 0 16,-1 0-1,-21-21 1,21 21-16,-21-21 16,21 21-1,0-21-15</inkml:trace>
  <inkml:trace contextRef="#ctx0" brushRef="#br1" timeOffset="107391.06">24236 4445 0,'0'-21'0,"21"21"15,-21-21-15,21 0 16,-21-1-16,21 1 15,-21 0-15,0 0 0,21 0 16,1 0-16,-22-1 16,0 1-16,21 0 0,0 21 15,-21 21 17,0 0-17,0 1-15,-21-1 0,21 0 0,0 21 16,-21-21-16,21 1 0,0-1 15,0 21-15,0-21 0,-22 0 0,22 1 16,-21-1-16,21 0 0,0 0 0,0 0 16,0 0-16,0 1 0,0-1 15,0 0-15,0 0 16,0 0-16,0 0 0,0 1 16,-21-1-16,21 0 15,0 0 1,-21-21-1,0 0 17,0 0-32,-1 0 0,1 0 15,0 0-15,0 0 0,0 0 0,0 0 16,-1 0-16,1 0 0,0 0 16,0 0-16,0 0 0,21 21 0,-21-21 15,-1 0-15,1 0 16,21 21-1,21-21 17,1 0-32,-1 0 0,21 0 0,-21 0 15,0 0-15,1 0 0,-1 0 16,21 0-16,-21 0 0,0 0 0,1 0 16,-1 0-16,0 0 0,0 0 0,0 0 15,0 0-15,1 0 0,-1 0 16,0 0 78,0 0-79</inkml:trace>
  <inkml:trace contextRef="#ctx0" brushRef="#br1" timeOffset="118578.82">1757 12552 0,'0'0'0,"21"-21"16,-21 0-16,21 21 15,-21-22-15,21 22 0,-21-21 16,0 0-16,21 0 0,1 0 15,-22 0-15,0-1 16,0 44 31,0-1-31,0 0-16,-22 0 0,22 0 15,-21 0-15,21 1 0,-21-1 16,21 21-16,-21-21 0,21 22 0,0-22 15,0 21-15,0-21 0,-21 22 0,21-22 16,0 21-16,0-21 0,0 0 16,0 1-16,21-1 0,-21 0 0,21-21 15,0 21-15,0 0 0,1-21 16,-1 0-16,0 0 16,0 0-16,0 0 0,0 0 15,1 0-15,-1 0 16,0-21-16,-21 0 0,21 21 0,-21-21 15,0 0-15,21 21 0,-21-22 0,21 1 16,-21 0-16,0 0 0,0 0 16,0 0-16,0-1 0,0 1 0,0-21 15</inkml:trace>
  <inkml:trace contextRef="#ctx0" brushRef="#br1" timeOffset="118994.58">1884 12086 0,'-43'0'16,"43"21"-16,0 1 0,0-1 15,0 0 1,22-21 15,-1 0-31,0 0 32,-21-21-32,0 0 15,-21 21 16,0 0-15,21 21 0,-22-21-16,22 21 0,0 0 15,0 0 1</inkml:trace>
  <inkml:trace contextRef="#ctx0" brushRef="#br1" timeOffset="119403.36">2857 12531 0,'-21'21'15,"42"-21"17,1 0-32,-1 0 15,0 0-15,0 0 0,0 0 16,0 0-16,1 0 0,-1 0 0,0 0 15,0 0-15,0 0 0,0 0 16,1 0-16,-1 0 16,0 0-1,-21-21-15,-21 21 47</inkml:trace>
  <inkml:trace contextRef="#ctx0" brushRef="#br1" timeOffset="119674.2">2942 12700 0,'0'0'0,"0"21"15,-21-21-15,21 21 0,21-21 47,0 0-47,0 0 0,1 0 16,-1 0-16,0 0 0,0-21 15,0 21-15,0 0 0,1-21 16,-1 21 0,-21-21 15,0 0 0</inkml:trace>
  <inkml:trace contextRef="#ctx0" brushRef="#br1" timeOffset="120669.14">3937 12425 0,'-21'-21'0,"0"21"15,21-21-15,0-1 31,0 1-31,0 0 16,0 0-16,-22 21 16,22-21-16,0 0 0,0-1 15,0 1-15,22 0 16,-1 0-16,0 21 16,0-21-16,0 21 15,0-21-15,1 21 0,-1 0 0,0 0 16,0 0-16,0 0 0,0 0 0,1 0 15,-1 0-15,0 0 16,0 21-16,-21 0 16,0 0-16,0 0 0,0 0 15,0 1-15,0-1 16,0 0-16,0 0 0,0 0 0,0 0 0,0 1 16,-21-1-16,0 21 0,0-21 15,-1 0-15,22 1 0,-21-1 0,0 0 16,0 0-16,0 21 0,0-20 15,-1-1-15,1 0 0,0 0 16,0 0-16,0 0 0,0 1 16,-1-1-16,1 0 0,0-21 0,0 21 15,0 0-15,0-21 0,-1 21 16,1-21-16,0 0 0,0 22 16,0-22-1,21-22 16,21 22-15,0 0-16,0-21 16,0 0-16,1 21 0,-1-21 15,0 21-15,0-21 0,0 21 16,0-21-16,1 21 16,-1 0-16,0 0 0,0 0 0,0 0 15,0 0-15,1 0 16,-1 0-16,0 0 0,-21 21 15,21-21-15,0 21 0,0-21 16,-21 21-16,22-21 0,-1 21 16,0-21-16,0 0 15,0 0-15,0 0 16,1 0 0,-1 0-16,-21-21 15,0 0-15,21 21 0,-21-21 16,21 0-16,-21-1 0,0 1 15,0 0-15,21 21 0,-21-21 16,0 0-16,0 0 16,-21 21 77</inkml:trace>
  <inkml:trace contextRef="#ctx0" brushRef="#br1" timeOffset="122040.03">7048 13356 0,'0'-21'47,"0"0"-31,0 0-1,22 21-15,-22-21 16,0-1-16,21 1 0,0 0 15,0 21 1,0-21-16,0 0 16,1 21-16,-1 0 0,0 0 15,0 0-15,0-21 0,0 21 0,1 0 16,-1 0-16,0 0 0,0 21 16,0-21-16,-21 21 0,0 0 15,21-21-15,-21 21 0,22 0 16,-22 1-16,0-1 0,0 0 15,0 0-15,0 0 0,0 0 16,0 1-16,0-1 0,-22 0 16,1 21-16,21-21 0,-21 1 0,0 20 15,0-21-15,0 0 0,-1 22 0,1-22 16,0 0-16,0 0 0,0 21 16,0-20-16,-1-1 0,1 0 0,0 0 15,0 0-15,0-21 0,0 21 16,-1 1-16,1-1 0,0-21 15,21 21-15,-21-21 0,0 21 16,0-21-16,-1 0 0,1 21 16,0-21-16,0 0 15,21-21 1,0 0-16,0 0 16,0 0-16,0-1 0,21 1 15,0 0-15,0 0 16,1 0-16,-1 21 0,0-21 15,0 21-15,0 0 0,0 0 0,1 0 16,-1 0-16,0 0 16,0 0-16,0 0 0,0 21 15,1 0-15,-1 0 16,-21 0-16,21 0 0,0-21 16,-21 22-16,21-1 0,0-21 15,1 21-15,-1-21 0,0 21 16,0-21-16,0 0 0,0 0 0,1 0 15,-1 0-15,0 0 0,0 0 16,0 0-16,0 0 0,1 0 0,-22-21 16,21 21-16,-21-21 0,21 21 15,-21-21-15,0-1 16,0 1 0,0 0-1,0 0 1,21 0-16,-21 0 15,21 21-15,0-22 0</inkml:trace>
  <inkml:trace contextRef="#ctx0" brushRef="#br1" timeOffset="122792.74">8996 13039 0,'0'0'15,"21"-43"1,0 43-16,-21-21 16,0 42 15,0 1-15,-21-22-16,0 21 0,0 0 15,-1 0-15,1 0 0,21 0 0,-42 1 16,21 20-16,0-21 0,-1 21 0,1-20 15,-21 20-15,21-21 16,-22 21-16,1-20 0,0 20 0,21-21 0,-22 21 16,22-20-16,-21-1 0,21 0 0,-1 0 15,1 0-15,21 0 0,-21-21 16,21 22-16,0-44 31,0 1-31,0 0 16,0 0-16,21 0 15,-21 0-15,21-1 0,1 22 0,-22-21 16,21 0-16,0 21 0,0 0 0,0 0 16,0 0-16,1 0 15,-1 0-15,0 0 0,0 21 16,0 0-16,0 1 0,1-1 16,-1 0-16,-21 0 0,21 0 0,0-21 15,0 21-15,0 1 16,1-1-16,-1-21 0,0 21 0,0-21 15,0 21-15,0-21 0,1 0 16,-1 0-16,0 0 16,0 0-16,0 0 15,-21-21-15,21 21 0,-21-21 16,0 0 15,0-1-15,0 1-16,0 0 15,22 0-15</inkml:trace>
  <inkml:trace contextRef="#ctx0" brushRef="#br1" timeOffset="123175.52">9588 13187 0,'-42'0'15,"63"0"17,0 0-17,1 0-15,-1 0 0,0 0 16,0 0-16,0 0 0,0 0 0,1 0 15,-1 0-15,0 0 0,0 0 16,0 0-16,0 0 16,1 0-1,-44 0 48,1 0-63,0 0 15</inkml:trace>
  <inkml:trace contextRef="#ctx0" brushRef="#br1" timeOffset="123476.35">9567 13377 0,'0'0'16,"-21"0"-1,21 22-15,21-22 32,0 0-32,1 0 15,-1 0-15,0 0 0,0 0 16,0 0-16,0 0 0,1 0 16,-1 0-16,0 0 0,0 0 31,0 0-16,-21-22 32,21 22-47,1 0 16,-22-21-16</inkml:trace>
  <inkml:trace contextRef="#ctx0" brushRef="#br1" timeOffset="124547.73">10562 12996 0,'-21'-21'16,"42"21"0,0 0-1,0 0-15,1 0 0,-1 0 16,0 0-16,0 0 0,0 0 0,0 0 16,1 0-16,-1 0 0,0 0 15,0 0-15,0 0 0,0 0 0,1 0 16,-1 0-16,0 0 0,0 0 31,0 0-31,-42 0 47,0 0-31,21-21-16,-21 21 0,0 0 0,-1 0 15,1 0-15,0 0 16,0 0-16,0 0 0,0 0 15,-1 21-15,1-21 16,0 0-16,0 0 0,0 0 16,0 0-16,-1 0 15,22 21-15,-21-21 0,0 22 16,0-22-16,0 21 16,21 0-1,-21 0-15,21 0 0,-22-21 16,22 21-16,-21-21 0,21 22 15,0-1-15,-21-21 0,21 21 16,-21 0-16,21 0 16,0 0-1,0 1 1,0-1 15,21-21-31,0 0 16,0 0-16,1 0 0,-1 0 15,0 0-15,0 0 0,-21-21 16,21 21-16,0 0 0,1 0 16,-1 0-16,0 0 15,0 0-15,0 0 16,0 0 0,1 0-16,-1 21 0,0 0 15,0 0 1,-21 0-16,0 0 15,0 1 1,0-1-16,-21 0 0,0 0 16,0 0-16,21 0 15,-22 1-15,1-22 0,21 21 0,-21 0 16,0 0-16,0 0 0,0-21 16,-1 0-16,1 21 0,0-21 15,0 0-15,0 0 16,0 0-16,-1 0 0,1 0 15,0 0 1,21-21-16,-21 21 16,0 0 62</inkml:trace>
  <inkml:trace contextRef="#ctx0" brushRef="#br1" timeOffset="127251.71">11557 13187 0,'0'-21'0,"0"0"16,0-1-1,0 1 1,0 0-16,0 42 78,21-21-78,0 21 0,-21 1 16,0-1-16,21 0 0,-21 0 15,22 0-15,-22 0 16,0 1-16,0-1 0,0 0 31,21-21-31,-21-21 32,0 0-32,0-1 15,0 1-15,0 0 0,0 0 0,0 0 16,0 0-16,0-22 0,-21 22 15,21-21-15,0 21 0,0-1 0,-22-20 16,22 21-16,0 0 0,0 0 16,-21-1-16,21 44 31,0-1-31,0 0 16,0 21-16,0-21 0,0 1 0,0-1 15,0 0-15,0 21 0,0-21 0,21 1 16,-21-1-16,0 0 0,0 21 15,22-21-15,-22 1 16,0-1-16,0 0 0,0 0 16,0 0-1,0 0 17,0 1-17,0-1 1,0 0 15,0 0-15,21-21 31,0 0-47,0 0 15,0 0-15,0-21 0,1 21 0,-1-21 16,21 0-16,0 21 0,1-22 15,-1 1-15,0 0 0,22 0 0,-1 0 16,1 0-16,-1-1 0,-20-20 0,20 21 16,1-21-16,-1 20 0,1-20 15,-1 21-15,-20-21 0,20 20 16,-21 1-16,22 0 0,-43 0 0,21 0 0,-20 0 16,-1 21-16,0 0 0,0-22 15,0 22 16,0 0-15,-21 22 15,0-1-31,-21-21 16,0 0-16,0 0 16,0 0-16,0-21 15</inkml:trace>
  <inkml:trace contextRef="#ctx0" brushRef="#br1" timeOffset="128939.97">16595 12192 0,'0'0'0,"0"-21"0,0 0 16,0 0-16,-22 21 16,22-22-16,0 44 31,0-1-31,0 0 0,0 0 15,0 21-15,0 1 0,0-1 16,0 0-16,0 1 0,0-1 0,0 0 16,0 1-16,0-22 0,0 21 15,-21 1-15,21-1 0,0 0 0,0-21 16,0 22-16,0-22 0,0 0 16,0 0-16,0 0 0,0 1 15,0-44 1,0 1-1,0 0-15,0 0 0,0 0 16,0-22-16,0 22 0,21-21 0,1 0 16</inkml:trace>
  <inkml:trace contextRef="#ctx0" brushRef="#br1" timeOffset="129196.33">16849 12086 0,'0'0'0,"21"-21"0,-21 0 16,0 42-1,0 0-15,0 0 16,0 1-16,0 20 0,0 0 0,0 1 16,0-1-16,0 0 0,0 1 15,0-1-15,0 0 0,0 1 0,-21-1 16,21 0-16,0 1 0,-22-1 0,22-21 16,0 21-16,0 1 0,0-1 15,0-21 1,0 0-16,-21-21 31,0-21-15,0 0-16,0 0 0</inkml:trace>
  <inkml:trace contextRef="#ctx0" brushRef="#br1" timeOffset="129399.22">16446 12658 0,'0'0'0,"-21"0"0,0 0 0,0 21 16,42-21 15,0 0-31,0 0 0,22 0 16,-1 0-16,-21 0 0,22 0 15,-1 0-15,0-21 0,1 21 0,-22 0 16,21 0-16,-21 0 16,-21-21-16,21 21 0,1-22 31</inkml:trace>
  <inkml:trace contextRef="#ctx0" brushRef="#br1" timeOffset="129798.99">17230 12594 0,'0'21'16,"21"-21"-1,0 0-15,0 0 16,0-21-16,22 0 0,-22 21 16,0-21-16,0 0 0,0 0 15,0 21-15,1-22 0,-1 1 0,0 0 16,-21 0-16,0 0 0,0 0 0,0-1 16,0 1-16,0 0 0,-21 21 15,0 0 1,-1 0-16,1 0 0,0 0 0,0 21 15,0 0-15,0 1 0,-1-1 0,1 0 16,21 21-16,-21-21 0,21 22 0,-21-22 16,21 21-16,0-21 0,0 1 15,0 20-15,0-21 0,0 0 0,0 0 16,21 1-16,0-22 0,-21 21 0,43-21 16,-43 21-16,21-21 0,0 0 15,0 0-15,0 0 0,0 0 16,1-21-16,-1 21 0,0-21 15,0-1-15,0 1 0,0 0 16,-21 0-16</inkml:trace>
  <inkml:trace contextRef="#ctx0" brushRef="#br1" timeOffset="130087.82">17865 11959 0,'0'0'0,"0"21"31,0 1-31,0-1 16,0 21-16,0-21 0,0 22 0,0-1 0,0 0 15,0-21-15,0 22 0,0-1 16,0 0-16,0 1 0,0-22 16,0 21-16,0 1 0,0-22 0,0 0 15,-22 21-15,22-21 0,0 1 0,0-1 16,0 0-16,0 0 0,0 0 15,0-42 17,22 0-32,-22 0 15,0 0-15,0-22 0</inkml:trace>
  <inkml:trace contextRef="#ctx0" brushRef="#br1" timeOffset="130372.66">18224 11811 0,'0'0'0,"0"-21"16,-21 21-16,0 21 15,0 0-15,21 0 16,0 22-16,0-22 0,-21 21 0,21 1 16,-21 20-16,21-21 0,0 22 0,0-22 15,-22 1-15,22 20 0,-21-21 0,21 1 16,-21-1-16,21-21 0,-21 22 0,21-22 15,0 0-15,0 21 0,-21-21 16,21 1-16,0-1 16,21-42 15,0 21-31,-21-22 0,21 1 16,-21 0-16,21 0 0</inkml:trace>
  <inkml:trace contextRef="#ctx0" brushRef="#br1" timeOffset="130742.87">18309 12298 0,'0'0'16,"0"21"-1,0 0 1,0 0-16,0 1 0,0-1 0,0 0 16,0 0-16,0 0 0,0 0 15,0 1-15,0-1 0,0 0 16,0 0-16,0 0 0,0 0 15,21-21-15,0 0 0,1 22 0,-1-22 16,0 0-16,21 0 0,-21 0 0,1 0 16,20 0-16,-21-22 0,0 1 0,22 21 15,-22-21-15,0 0 0,0 0 16,-21 0-16,0-1 0,0 1 0,0 0 16,0-21-16,0 21 0,0-1 0,-21 1 15,21 0-15,-21 0 0,0 21 0,-1 0 16,1-21-16,0 21 15,0 0-15,-21 0 0,20 0 0,1 0 16,0 21-16,0 0 0,0 0 16,0-21-16,21 21 0,-22-21 0,22 22 15,22-22 17</inkml:trace>
  <inkml:trace contextRef="#ctx0" brushRef="#br1" timeOffset="131222.85">18986 12552 0,'22'0'0,"-22"-21"16,21 0-16,0 21 15,0-22-15,0 1 0,-21 0 0,21 0 16,1 0-16,-1 0 0,-21-1 0,21 1 16,0 0-16,-21 0 0,0 0 15,21 0-15,-21 42 32,0 0-32,0 0 15,0 0-15,0 0 0,0 1 0,0 20 16,-21-21-16,21 21 0,-21 1 0,21-1 15,0-21-15,0 43 0,0-22 0,-21 0 16,21 1-16,-21 20 0,21-20 16,0-1-16,0 0 0,0 1 0,-22-1 15,22 0-15,-21 1 0,21-1 0,0-21 16,0 21-16,-21 1 0,0-22 0,21 0 16,-21 0-16,0 0 0,21 1 0,-22-1 15,1 0 1,0-21-16,0 0 15,0 0-15,0 0 16,21-21-16,0 0 0,0-1 16,0 1-16,0 0 0,0 0 15,0 0-15,0-22 0,0 22 0,0-21 16,0 0-16</inkml:trace>
  <inkml:trace contextRef="#ctx0" brushRef="#br1" timeOffset="131430.74">19219 12044 0,'0'0'0,"0"-21"0,-21 21 16,0-21-16,0 21 15,0 0-15,21 21 31,0 0-15</inkml:trace>
  <inkml:trace contextRef="#ctx0" brushRef="#br1" timeOffset="132730.66">19685 12277 0,'0'-43'16,"0"22"-16,0 0 0,0 0 15,0 0-15,0 0 0,0-1 0,0 1 16,0 0-16,-21 21 16,0 0-16,-1 0 0,1 0 15,0 0-15,-21 21 0,21 0 16,-1 1-16,1-1 0,0 21 0,0 0 15,0-20-15,0 20 0,-1-21 16,1 21-16,21-20 0,0 20 0,0-21 16,0 0-16,0 0 0,0 1 0,21-1 15,1-21-15,-1 0 0,0 0 16,0 0-16,0 0 0,0 0 0,1 0 16,-1 0-16,0-21 0,0-1 15,0 1-15,0 0 0,1 0 0,-1 0 16,0 0-16,-21-1 0,0-20 0,21 21 15,-21-21-15,21 20 0,-21 1 0,0 0 16,0 0-16,0 0 16,21 21-16,-21 21 15,0 0-15,0 0 16,0 22-16,0-22 0,0 0 0,0 21 16,0-21-16,0 1 0,0-1 15,0 21-15,22-21 0,-22 0 0,0 1 16,21-22-16,0 21 0,0-21 15,0 0-15,0 0 0,1 0 16,-1 0-16,0 0 0,0 0 16,-21-21-16,21-1 15,0 1-15,-21 0 0,22 0 0,-22 0 16,21 0-16,-21-22 0,0 22 0,21-21 16,0 21-16,-21-22 0,0 22 0,0-21 15,21 21-15,-21-1 0,0 44 31,0-1-31,0 0 0,0 21 16,0-21-16,-21 1 0,21 20 0,0-21 16,0 21-16,0-20 0,0-1 0,0 0 15,0 0-15,0 0 0,0 0 16,0 1-16,21-22 0,0 21 16,1-21-16,-1 0 0,0 0 0,0 0 15,0 0-15,-21-21 0,21 21 0,1-22 16,-1 1-16,0 0 0,0 0 15,0 0-15,-21 0 0,0-1 16,21 1-16,-21-21 0,22 21 0,-22-22 16,0 22-16,0 0 0,0-21 0,0 21 15,0-1-15,21 22 32,0 0-32,0 0 15,0 0-15,0 0 0,1 22 0,-1-22 16,21 0-16,-21 0 0,22 0 0,-22 0 15,21 0-15,0 0 0,-20 0 0,-1 0 16,21 0-16,-21 0 0,0 0 16,1 0-1,-22-22 1,-22 22 15,1 0-31,0 0 0,0 0 16,0 22-16,0-1 0,-1 21 15,1-21-15,0 0 0,-21 22 0,21-22 16,-1 21-16,22-21 0,-21 1 16,21-1-16,-21 0 0,21 0 15,0 0-15,0 0 0,0 1 16,21-22-16,0 0 16,1 0-16,-1 0 0,0-22 15,0 1-15,0 0 16,0 0-16,1 0 0,-1 0 15,-21-1-15,21-20 0,0 21 0,0-21 0,-21 20 16,21-20-16,1 0 0,-22 21 0,0-22 16,0 22-16,0-21 0,0 21 15,0 42 1,-22 0-16,22 0 0,-21 21 16,21-20-16,-21 20 0,21-21 0,0 21 15,0 1-15,0-22 0,0 21 16,21-21-16,0 1 0,1-1 15,-1 0-15,0 0 0,0 0 0,0-21 16,0 0-16,1 21 0,-1-21 16,0 0-16,-21-21 15,21 0-15,-21 0 0,0 0 16,0 0-16,0-22 0,0 22 0</inkml:trace>
  <inkml:trace contextRef="#ctx0" brushRef="#br1" timeOffset="135536.1">13822 6265 0,'0'0'0,"0"-21"16,0 0-16,21 0 0,-21 0 15,21 0-15,-21-1 16,0 1-16,0 0 0,21 21 0,-21-21 16,0 42 31,0 0-32,0 0-15,0 1 0,0-1 16,0 0-16,0 0 0,0 0 0,0 22 15,43 20-15,-43-21 16,21-20-16,0 20 0,0 0 0,-21 1 16,21-22-16,0 21 0,1 0 0,-1 1 15,0-1-15,0-21 0,0 22 0,-21-1 16,21 0-16,43 22 16,-43-43-16,0 21 0,0 1 0,22-22 15,-22 0-15,0 21 0,21-21 0,-20 22 16,20-22-16,-21 0 0,21 0 15,-20 0-15,20 1 0,-21-1 0,21 0 16,-20-21-16,20 21 0,-21 0 0,0-21 16,0 21-16,22-21 0,-22 22 0,0-1 15,0-21-15,22 21 0,-22 0 0,0-21 16,21 21-16,-21-21 0,22 21 0,-22-21 16,21 22-16,1-1 0,-1-21 15,0 21-15,1-21 0,-1 0 0,0 0 16,1 21-16,-1-21 0,0 0 0,1 0 15,-1 0-15,0 21 0,1-21 0,-1 0 16,0 0-16,-21 0 0,22 0 0,-1 0 16,0 0-16,1 0 0,-22 0 15,21 0-15,1 0 0,-1 0 16,-21 0-16,21 0 0,1-21 0,-1 21 0,0-21 16,-20 21-16,20-21 0,0 0 0,1 21 15,-1-22-15,0 1 0,1 21 16,-22-21-16,0 21 0,21-21 0,-21 0 15,1 21-15,-1-21 0,0-1 0,0 22 16,0-21-16,0 21 0,-21-21 0,22 0 16,-1 0-16,0 21 0,0-21 0,0-1 15,0 1-15,1 21 0,-1-21 16,0 0-16,0 21 0,0-21 0,0 0 16,1 21-16,-1-22 0,0 1 0,0 21 15,0-21-15,0 21 0,1-21 0,-1 0 16,0 21-16,-21-21 0,21-1 0,0 22 15,0-21-15,1 21 0,-1-21 16,0 0-16,0 21 0,0-21 0,-21 0 16,21 21-16,1-22 0,-1 1 0,0 21 15,-21-21-15,21 0 0,0 0 16,-21 0-16,21-1 0,1 22 0,-22-21 16,21 0-16,0 0 0,-21 0 0,21 21 15,0-21-15,0-1 0,-21 1 16,22 0-16,-1 0 0,0 0 15,0 0-15,0-1 0,0 1 16,1 0-16,-22 0 0,21-21 0,0 20 16,-21 1-16,21 0 0,0 0 0,-21 0 15,21 0-15,1-1 0,-22 1 0,21 21 16,0-21-16,-21 0 0,21 0 0,0 0 16,-21-1-16,21 22 0,1-21 15,-22 0-15,21 0 0,0 0 0,0 0 16,0-1-16,-21 1 0,21 0 15,1 21-15,-22-21 0,21 0 0,0 0 16,-21-1-16,21 1 0,0 0 16,0-21-16,1 21 0,-1-1 0,0-20 15,0 21-15,0 0 0,0-22 16,22 22-16,-43 0 0,21-21 16,0 21-16,0-1 0,0 1 0,-21 0 0,22 0 15,-22 0-15,21 0 0,-21-1 16,21-20-16,-21 21 0,21 0 0,0 0 15,-21-22-15,0 22 0,21-21 0,1 21 16,-1-22-16,-21 22 0,21-21 0,-21 21 16,21-22-16,-21 22 0,0 0 15,21-21-15,-21 20 0,0 1 16,0-42-16,21 42 0,-21-1 16,0 1-16,0 0 0,0 0 15,22 21-15,-22-21 16,0 0-16,0-1 0,0 1 15,0 0-15,0 0 16,0 0-16,0 0 16,21-1-16,-21 1 0,0 0 15,21 0-15,-21 0 0,0 0 16,0-1-16,0 1 16,0 0-16,0 0 0,0 0 15,0 0-15,0-1 0,0 1 0,0 0 16,21 0-16,-21 0 0,0 0 15,0-1-15,0 1 0,0 0 16,0 0-16,0 0 0,0 0 0,0-1 16,21 1-16,-21 0 15,0 0-15,0 0 0,0 0 16,0-1 0,0 1-1,0 0-15,0 0 16,0 0-16,0 0 15,0-1-15,0 1 16,0 0-16,0 0 16,0 0-16,0 0 0,0-1 31,0 1-31,0 0 16,0 0-16,0 0 15,0 0-15,0-1 16,0 1-16,0 0 15,0 0 1,0 0 0,0 0 31,-21 21-1,0 21-30,0 0-16,0 0 16,-1-21-16,1 21 0,0 0 15,0-21-15,0 22 0,0-1 0,-1 0 16,-20 0-16,21 0 0,0-21 16,-22 21-16,22 1 0,0-1 0,0-21 15,0 21-15,0-21 0,-1 21 16,1-21-16,0 21 15,0 0-15,42-21 63,0 0-63,22 0 0,-22 0 0,0 0 16,0 0-16,21 0 0,-20 0 15,-1-21-15,0 21 0,21-21 0,-21 21 16,1-21-16,-1 21 0,0-21 15,0 21-15,-21-21 0,21-1 0,0 1 16,1 0-16,-22 0 31,21 21 1,0 21-17,-21 0-15,0 0 0,21 1 16,0 20-16,0-21 0,1 0 15,-22 0-15,21 22 0,21-1 16,-21-21-16,0 0 0,-21 1 0,22-1 16,-1 0-16,0 0 15,-21 0-15,21 0 0,-21 1 0,21-1 16,-21 0-16,21-21 0,1 21 16,-1 0-1,-21 0 1,21-21-16,-21 22 0,0-1 15</inkml:trace>
  <inkml:trace contextRef="#ctx0" brushRef="#br1" timeOffset="137470.51">3873 13145 0,'0'0'0,"-21"0"0,0 0 16,0 0-16,0 0 15,0 0-15,42 0 47,0 0-31,0 0-16,0 0 0,0 0 15,1 0-15,20 0 0,-21 0 0,0 0 16,0 0-16,22 0 0,-22-22 0,0 22 16,0 0-16,0-21 0,1 21 0,-1 0 15,0 0-15,0-21 0,0 21 16,-42 0 15,0 0-31,0 0 0,0 0 16,-1 21-16,1-21 0,-21 0 0,21 21 15,0-21-15,-22 0 0,22 0 0,-21 22 16,21-1-16,-22-21 0,22 0 16,0 0-16,0 21 0,0-21 15,42 0 17,0 0-32,0 0 15,0 0-15,0 0 16,1 0-16,20 0 0,-21 0 0,0-21 0,0 21 15,1-21-15,-1 21 0,0 0 0,0 0 16,0 0-16,-21-22 0,21 22 16,-21-21-1</inkml:trace>
  <inkml:trace contextRef="#ctx0" brushRef="#br1" timeOffset="139310.97">22945 5609 0,'0'-21'0,"-22"21"16,22-21-16,0 0 16,0 0-16,0-1 15,0 1-15,0 0 16,22 0-16,-1 21 16,0 0-16,0 0 15,0 0-15,0 0 0,1 0 16,-1 0-16,-21 21 15,21 0-15,-21 0 0,21 1 16,-21-1-16,0 0 0,0 0 0,0 0 16,0 22-16,0-22 0,0 0 15,0 21-15,-21-21 0,0 22 0,0-22 16,-1 0-16,1 21 0,-21-20 16,0-1-16,20 0 0,-20 21 0,0-21 15,-22 1-15,22-1 0,0 0 0,-1-21 16,1 21-16,0-21 0,-1 0 0,22 0 15,0 0-15,0 0 0,0 0 16,-1 0-16,1 0 0,21-21 16,0 0-16,0 0 0,0-1 15,0-20-15,0 21 0,0 0 0,0-22 16,0 22-16,0 0 0,0-21 16,0 21-16,0-1 0,0 1 15,21 21-15,1 0 0,-22-21 0,21 21 0,0 0 16,0 0-16,-21 21 15,21 0-15,0-21 0,1 22 0,-22-1 16,21 21-16,0-21 0,0 0 0,-21 1 16,21 20-16,0-21 0,1 0 0,-1 0 15,0 1-15,0-1 0,-21 0 16,21 0-16,0 0 0,1-21 0,-22 21 16,21-21-16,-21 22 0,21-22 0,0 0 15,-21 21-15,21-21 0,0 0 16,1 0-1,-1 0-15,0-21 16,0 21-16,0-22 0,0 1 16</inkml:trace>
  <inkml:trace contextRef="#ctx0" brushRef="#br1" timeOffset="139646.29">23834 5546 0,'0'0'15,"0"-21"-15,-22 21 0,1 0 16,0 0-16,21 21 16,0 0-16,-21 21 15,21-21-15,0 1 0,0 20 16,0-21-16,-21 21 0,21-20 0,0 20 15,0-21-15,0 21 0,0-20 16,-21 20-16,21-21 0,-22 0 0,22 0 16,0 1-16,0-1 0,-21 0 0,21 0 15,-21-21-15,21 21 16,0-42 15,0 0-15</inkml:trace>
  <inkml:trace contextRef="#ctx0" brushRef="#br1" timeOffset="139903.16">23537 5927 0,'0'0'16,"-21"0"-16,0 0 0,21-21 16,21 21 15,0 0-31,0 0 0,1 0 15,20 0-15,-21 0 0,0 0 0,0 0 16,1 0-16,-1 0 0,0 0 16,0 0-16,0 0 15,0 0-15,1 0 0,-1-22 0,0 22 16,0 0 0,-21-21-1,21 21 1,0-21-16</inkml:trace>
  <inkml:trace contextRef="#ctx0" brushRef="#br1" timeOffset="140271.2">24363 5482 0,'0'-21'16,"21"21"0,-21 21-1,0 0-15,0 1 0,0-1 16,0 0-16,0 0 0,0 21 0,0-20 16,-21 20-16,21-21 0,-21 21 15,21 1-15,-22-22 0,22 21 16,-21-21-16,21 1 0,0 20 0,0-21 0,0 0 15,-21 0-15,21 1 0,0-1 16,0 0-16,0 0 16,0 0-16,0 0 15,-21-21 32</inkml:trace>
  <inkml:trace contextRef="#ctx0" brushRef="#br1" timeOffset="141587.49">1630 14012 0,'0'-21'0,"21"21"0,-21-21 16,21 21-16,-21-21 0,0 0 15,21 21-15,0-21 16,-21 42 15,0 0-15,0 0-16,-21 0 15,21 0-15,-21 1 0,21-1 0,0 0 16,0 0-16,0 21 0,0-20 16,0-1-16,0 0 0,0 21 0,0-21 15,0 1-15,0-1 16,0 0-16,0 0 0,0 0 0,21 0 16,0 1-16,1-22 15,-1 0 1,0 0-16,0-22 31,0 1-31,-21 0 16,0 0-16,0 0 0,0 0 0,0-1 15,0 1-15,0-21 0</inkml:trace>
  <inkml:trace contextRef="#ctx0" brushRef="#br1" timeOffset="142001.25">1841 13483 0,'0'0'0,"0"-21"0,-21 21 0,0 0 15,21 21 1,0 0-16,0 1 0,0-1 15,0 0-15,0 0 16,21-21 0,0 0-16,1 0 15,-22-21-15,21 0 16,0 0-16,-21-1 16,0 1-16,0 0 15,-21 0-15,0 21 0,-1-21 16,1 21-16,0 0 0,0 0 15,21 21 17,0 0-17,0 0-15,21 0 16,0-21-16,-21 22 0,21-1 0,1-21 16,-1 21-16,0-21 0,0 21 15</inkml:trace>
  <inkml:trace contextRef="#ctx0" brushRef="#br1" timeOffset="142399.54">2815 13864 0,'0'-21'47,"21"21"-31,0 0-16,1 0 0,-1-21 0,0 21 15,21-21-15,-21 21 0,1 0 16,-1 0-16,0-21 0,0 21 0,0 0 15,0 0-15,1 0 0,-1 0 16,-42 21 62,-1-21-62</inkml:trace>
  <inkml:trace contextRef="#ctx0" brushRef="#br1" timeOffset="142691.37">2857 13970 0,'0'0'0,"0"21"0,-21-21 15,21 21 1,21-21-1,1 0-15,-1 0 16,0 0-16,0 0 0,0 0 16,0 0-16,1 0 0,-1 0 0,0 0 15,0 0-15,0 0 0,0 0 16,1 0 0,-1 0-1,-21-21 32</inkml:trace>
  <inkml:trace contextRef="#ctx0" brushRef="#br1" timeOffset="144631.26">3789 13716 0,'0'21'31,"0"0"0,0-42 47,0 0-62,0 0 0,21 21-16,-21-21 0,21 21 0,-21-21 15,21-1-15,0 22 0,1-21 0,-1 0 16,0 21-16,0 0 0,0-21 15,0 21-15,1 0 0,-1 0 16,0 0-16,0 0 0,0 0 16,0 0-16,1 0 0,-22 21 0,0 0 15,21-21-15,-21 21 0,21 1 16,-21-1-16,0 0 0,0 0 0,0 0 16,0 0-16,-21 1 0,0-1 0,-1 0 15,1 0-15,0 0 0,0 0 16,0 1-16,-22-1 0,22 0 15,21 0-15,-21-21 0,0 21 0,0-21 16,21 21 0,21-42 31,0 21-47,0 0 15,0-21-15,1 21 16,-1 0-16,0 0 0,0 0 0,0-21 15,0 21-15,1 0 16,-1 0-16,0 0 0,0 0 16,0 0-16,0 0 0,1 0 15,-22 21-15,21 0 16,-21 0-16,0 1 16,0-1-16,0 0 15,0 0-15,-21 0 16,-1 0-16,1-21 15,0 0-15,21 22 0,-21-22 0,0 0 16,0 0-16,-1 0 0,1 0 16,0 0-16,0 0 15,-21 0-15,20 0 0,1 0 0,-21 0 16,21 0-16,-22 0 0,22 0 16,0 0-16,0 0 0,0 0 0,0 0 15,-1 0-15,1 0 16,0 0-16,21-22 94,0 1-79</inkml:trace>
  <inkml:trace contextRef="#ctx0" brushRef="#br1" timeOffset="145859.28">7324 14457 0,'-22'0'15,"1"0"1,21-21-1,0 0-15,0-1 16,0 1-16,21 21 16,1-21-16,-1 0 0,0 21 15,0-21-15,0 21 0,0 0 16,1 0-16,20 0 0,-21 0 0,0 0 16,0 0-16,22 0 0,-22 21 0,0-21 15,0 21-15,-21 0 0,21 0 16,-21 1-16,0-1 0,0 0 0,0 0 15,0 21-15,0-20 0,0-1 0,-21 0 16,21 0-16,-21 0 0,0 0 16,0-21-16,0 22 0,-1-1 15,1-21-15,0 0 0,0 21 0,0-21 32,0 0-32,21-21 31,21 21-16,0-21-15,0 21 0,0 0 16,0 0-16,1-22 0,-1 22 16,0 0-16,0 0 0,0 0 15,0 0-15,1 0 0,-1 0 0,0 0 16,0 0-16,0 0 0,0 22 0,1-22 16,-22 21-16,0 0 15,0 0-15,0 0 0,0 0 16,0 1-16,-22-1 15,22 0-15,-21 0 0,-21 0 16,21-21-16,0 21 0,-22 1 0,22-1 16,-21-21-16,21 21 0,-22-21 0,22 0 15,-21 21-15,21-21 0,-22 0 16,22 0-16,-21 0 0,21 0 0,-1 0 16,1 0-16,0-21 0,0 21 0,0 0 15,0-21-15,21 0 16,-22 21-16,22-22 0,-21 22 15,42-21 48,1 21-63,-1-21 0,0 21 16</inkml:trace>
  <inkml:trace contextRef="#ctx0" brushRef="#br1" timeOffset="146486.98">9017 14245 0,'0'-21'16,"0"0"-1,-21 42 17,21 0-32,-21 0 15,-1 1-15,1-1 0,0 0 16,0 21-16,0-21 0,0 22 0,-22-22 15,22 21-15,-21 1 0,-1-22 16,22 21-16,-21 0 0,0-20 0,20 20 16,-20-21-16,21 0 0,0 0 15,0 1-15,-1-22 0,22 21 0,-21-21 16,21-21 15,21 21-15,1-22-16,-1 22 0,0-21 15,0 21-15,0 0 16,22 0-16,-22 0 0,0 0 0,0 0 16,0 0-16,22 0 0,-22 0 0,0 0 15,21 21-15,-21-21 0,1 0 16,20 22-16,-21-1 0,0-21 16,0 0-16,1 21 0,-1-21 0,0 0 15,-21 21-15,21-21 0,0 0 16,-21 21-16,21-21 15,-21-21 48,0 0-63</inkml:trace>
  <inkml:trace contextRef="#ctx0" brushRef="#br1" timeOffset="146856.84">9737 14330 0,'0'0'0,"-22"-21"15,22 0 1,22 21 0,-1 0-16,0 0 0,0 0 0,0 0 15,22 0-15,-22 0 0,0 0 0,0 0 16,0 0-16,0 0 0,1 0 16,-1 0-16,0 0 15,0 0 1,-42 0 46,0 0-62,21 21 16,-21-21-16</inkml:trace>
  <inkml:trace contextRef="#ctx0" brushRef="#br1" timeOffset="147199.65">9715 14563 0,'-21'21'15,"0"-21"1,42 0 15,0 21-31,1-21 0,-1 0 16,0 0-16,0 0 0,0 0 0,0 0 15,22 0-15,-22 0 0,0 0 16,0 0-16,22 0 0,-22 0 0,0 0 16,0 0-16,0 0 0,0 0 0,1 0 15,-1 0-15,0 0 16,-21-21 78,0 0-94</inkml:trace>
  <inkml:trace contextRef="#ctx0" brushRef="#br1" timeOffset="148267.46">10731 14097 0,'22'-21'31,"-1"21"-31,0 0 0,0 0 16,0 0-16,22 0 0,-1 0 16,0 0-16,1 0 0,-1 0 15,0-21-15,1 21 0,-1 0 0,-21 0 16,0 0-16,0 0 0,1 0 0,-44 0 62,1 0-62,0 0 0,0 0 16,0 0-16,0 0 0,-1 0 0,1 0 16,-21 0-16,21 0 0,0 0 0,-1 0 15,1 0-15,0 0 0,0 0 16,0 21-16,0-21 0,-1 0 16,1 21-1,0 0 1,0 0-1,0 1 1,21-1-16,-21 0 0,21 0 16,-22-21-16,1 42 15,21-20-15,0-1 0,0 0 0,-21 0 16,21 0-16,-21 0 0,21 1 16,0-1-16,0 0 15,-21-21-15,21 21 0,21-21 47,-21-21-31,21 21-16,0-21 0,0 0 15,1 21-15,-22-22 0,21 22 16,0-21-16,0 0 0,0 21 0,-21-21 16,43 21-16,-22 0 0,0-21 0,0 21 15,0 0-15,0 0 0,1 0 16,-1 0-16,0 0 0,0 0 15,0 0-15,0 0 0,1 0 0,-22 21 0,21 0 16,0 0 0,-21 0-16,0 1 0,0-1 15,0 0-15,0 0 0,0 0 16,0 0-16,0 1 16,0-1-16,-21 0 0,21 0 15,-21 0-15,-22 0 0,22-21 0,0 22 16,0-1-16,0-21 0,-1 21 15,1-21-15,0 0 0,0 21 0,0-21 16,0 0-16,-1 0 0,1 0 16,0 0-16,0 0 15,0 0 17,21 21 14,0-42 48,0 0-94,0 0 16</inkml:trace>
  <inkml:trace contextRef="#ctx0" brushRef="#br1" timeOffset="150995.51">11853 14224 0,'0'0'0,"0"-21"16,0 0-1,0 42 48,0 0-63,0 0 0,0 0 0,0 1 15,0-1-15,0 0 0,0 0 16,0 0-16,0 0 0,0 1 16,0-1-16,0 0 0,0 0 0,0 0 15,0-42 32,0 0-47,0 0 16,-21 0-16,21-1 0,0 1 0,-21 0 15,21 0-15,0 0 16,-21 0-16,21-1 0,-21 1 0,21 0 16,0 0-16,0 0 0,0 0 31,0 42 0,0 0-31,0 0 0,0 0 16,0 0-16,0 1 0,0-1 0,0 0 15,21 21-15,-21-21 0,21 1 0,-21 20 16,0-21-16,0 0 0,0 0 0,0 1 16,0-1-16,0 0 15,0 0-15,0 0 16,0 0-1,0 1 17,21-22-17,0 0 1,0 0-16,1 0 16,-1 0-16,0-22 0,21 22 15,-21-21-15,1 0 0,20 0 0,0 0 16,-21 0-16,22-1 0,-1 1 15,43-21-15,-43 21 0,0 0 16,22-1-16,-22 1 0,1 0 16,-1 0-16,0 0 0,1 21 0,-1-21 15,0 21-15,-21-22 0,1 22 16,-1 0-16,0 0 0,0 0 0,0 0 31,0 0 0,-42 0 16,0 0-47,42 0 32</inkml:trace>
  <inkml:trace contextRef="#ctx0" brushRef="#br1" timeOffset="151791.07">16954 13822 0,'0'-21'0,"0"42"0,0-63 0,0 20 0,0 1 15,0 0-15,0 0 0,0 0 0,0 0 16,-21 21 0,21 21-1,0 0-15,0 21 0,0 1 0,-21-22 16,21 21-16,0 22 0,-21-22 0,21 0 15,0 1-15,-21-1 16,21 0-16,-21 1 0,-1 20 0,22-21 16,-21 1-16,21-22 0,-21 21 0,21 1 15,0-22-15,0 0 0,0 0 16,0 0-16,0 0 16,0-42-1,0 0 1,0 0-16,0 0 0,0 0 15,0-1-15,0-20 0</inkml:trace>
  <inkml:trace contextRef="#ctx0" brushRef="#br1" timeOffset="152070.91">17187 13610 0,'0'0'0,"21"0"0,1 0 15,-22 21-15,0 1 16,0-1-16,0 21 0,0 0 0,0-20 16,0 20-16,0 21 0,0-20 0,0-1 15,0 0-15,0 1 0,0-1 16,0-21-16,0 22 0,0-1 16,0 0-16,0 1 0,-22-22 0,22 21 15,-21-21-15,21 0 0,0 1 0,0-1 16,0 0-16,0 0 0,-21-21 15,0 21-15,0-21 0,0 0 16,-1 0-16,1 0 0,21-21 16,-21 21-16,0-21 0</inkml:trace>
  <inkml:trace contextRef="#ctx0" brushRef="#br1" timeOffset="152262.79">16827 14309 0,'22'0'31,"-1"0"-31,0 0 0,0 0 0,0 0 16,0 0-16,1-21 0,-1 21 15,0 0-15,21 0 0,-21-22 0,22 22 16,-22 0-16,21-21 0,-21 21 0,43-21 16,-43 0-16,0 21 0,22 0 15,-43-21-15,21 21 0</inkml:trace>
  <inkml:trace contextRef="#ctx0" brushRef="#br1" timeOffset="152640.81">17526 14203 0,'0'0'0,"0"21"0,42-21 16,-21 0-16,1 0 15,-1 0-15,0 0 16,-21-21-16,21 0 0,0 21 0,0-21 15,1-1-15,-1 22 0,-21-21 16,21 0-16,-21 0 0,21 21 0,-21-21 0,0 0 16,0-1-16,0 1 15,0 0-15,0 0 0,0 0 16,-21 21-16,0 0 0,0 0 0,-1 0 16,1 0-16,0 21 15,21 0-15,-21 0 0,0 0 0,0 1 16,21-1-16,0 21 0,-22-21 0,22 22 15,-21-22-15,21 21 0,0-21 0,0 22 16,0-22-16,0 0 0,0 0 16,0 0-16,0 0 0,21-21 0,1 22 15,-1-22-15,0 0 0,0 0 16,0 0-16,0 0 16,1-22-16,-1 22 0,0-21 0,-21 0 15,21 0-15,0 0 0,-21 0 16</inkml:trace>
  <inkml:trace contextRef="#ctx0" brushRef="#br1" timeOffset="152932.87">18119 13589 0,'0'0'0,"0"-21"0,0-21 16,0 20-16,0 1 0,0 0 15,-22 21 1,22 21-16,0 22 0,0-22 15,0 21-15,0 22 0,-21-22 16,21 0-16,0 22 0,0-1 0,0-20 16,0-1-16,0 21 0,-21-20 15,21-1-15,0 0 0,-21-20 0,21 20 16,0 0-16,0-21 0,0 1 16,0 20-16,0-21 0,0 0 15,0 0-15,0-42 31,21 0-31,-21 0 0,0 0 16,0 0-16,21-1 0</inkml:trace>
  <inkml:trace contextRef="#ctx0" brushRef="#br1" timeOffset="153222.7">18500 13420 0,'0'21'32,"-22"0"-32,1 21 0,21 1 15,-21-1-15,0 0 0,21 1 0,0 20 16,-21-20-16,21 20 0,-21-21 0,21 1 16,-22-1-16,22 0 0,0 1 15,0-22-15,0 21 0,0-21 16,0 1-16,0 20 0,0-21 0,0 0 15,0 0-15,0 1 0,0-1 16,0-42 15,0-1-15,0 1-16</inkml:trace>
  <inkml:trace contextRef="#ctx0" brushRef="#br1" timeOffset="153595.01">18690 13864 0,'0'21'0,"0"1"0,-21-1 15,0 0-15,-22 0 0,22 0 16,0 0-16,0 1 0,-21 41 16,20-42-16,1 22 0,0-22 0,21 21 15,0-21-15,0 0 0,0 1 0,0 20 16,0-21-16,0 0 0,21 0 15,0 1-15,1-22 0,-1 0 16,0 0-16,0 0 0,0 0 0,0 0 16,22-22-16,-22 22 0,0-21 15,0 0-15,0 0 0,1-21 16,-1 20-16,-21 1 0,0 0 0,0-21 16,0 21-16,0-1 0,0 1 0,0-21 15,0 21-15,-21 0 0,21-1 16,-22 22-16,1-21 0,0 21 0,21-21 15,-21 21-15,0 0 0,21 21 16,0 0 0,0 1-16,0-1 15,21-21 1</inkml:trace>
  <inkml:trace contextRef="#ctx0" brushRef="#br1" timeOffset="154067.75">19177 14139 0,'0'0'0,"21"-21"0,0-21 16,0 0-16,1 20 15,-1 22-15,-21-21 0,0 0 0,21 0 16,0 21-1,-21 21 1,0 0 0,0 0-16,0 1 0,0-1 0,0 0 0,-21 0 15,21 21-15,0-20 16,-21 20-16,21-21 0,0 21 0,0 1 16,0-1-16,0 0 0,-21 22 0,21-22 15,0 1-15,-22-1 0,22 0 0,0 22 16,0-22-16,-21 0 0,21 1 15,-21-1-15,0-21 0,21 22 0,0-1 16,0 0-16,-21-21 0,21 1 16,-21 20-16,21-21 0,-22 0 0,22 0 15,-21-21-15,21 22 0,-21-22 16,0 0 0,0 0-1,21-22-15,-21 22 0,21-21 0,-22 0 16,22 0-16,0 0 0,0 0 15,0-1-15,0 1 0,-21 0 16,21-21-16,0 21 0,0-22 0,0 22 16,0-21-16</inkml:trace>
  <inkml:trace contextRef="#ctx0" brushRef="#br1" timeOffset="154283.63">19304 13737 0,'0'0'0,"0"-21"0,-21 0 15,21 42 48,21-21-63,-21 21 0,21-21 15</inkml:trace>
  <inkml:trace contextRef="#ctx0" brushRef="#br1" timeOffset="155575.6">19770 13758 0,'0'0'0,"0"-21"15,-22 21-15,1 0 16,0 0-16,0 0 0,0 0 16,0 21-16,-1 1 0,22-1 15,-21 0-15,0 0 0,0 0 16,0 0-16,21 1 0,0-1 0,0 0 16,-21 21-16,21-21 0,0 1 15,0-1-15,0 0 0,21 0 16,0-21-1,0 0-15,0 0 0,0 0 16,1 0-16,-1-21 0,0 0 16,0 0-16,0 21 0,0-22 0,1 1 15,-1-21-15,-21 21 0,21 0 0,-21-1 16,21-20-16,-21 21 0,0 0 0,0 0 16,0-1-16,0 44 31,0-1-16,0 0-15,0 0 0,0 0 16,0 0-16,0 1 0,0-1 16,0 0-16,21 0 0,-21 0 0,21 0 15,-21 1 1,22-22-16,-1 0 16,0 0-16,0 0 15,0 0-15,-21-22 0,21 1 16,1 21-16,-1-21 0,-21 0 0,21 0 15,0 0-15,-21-1 0,0 1 16,21 0-16,-21-21 0,21 21 16,-21-1-16,0 1 0,0 0 0,0 0 15,0 0-15,0 42 32,0 0-17,0 0-15,0 0 0,0 22 16,0-22-16,0 0 0,0 0 15,0 0-15,0 1 0,0-1 0,0 0 16,0 0-16,22 0 0,-1 0 16,0-21-1,0 0-15,0 0 16,0 0-16,1 0 16,-1-21-16,-21 0 0,21 21 0,-21-21 15,0 0-15,21 0 0,-21-1 0,0-20 16,0 21-16,0 0 0,0-22 15,0 22-15,0 0 0,0 0 0,0 0 16,0 0-16,0-1 16,21 22-1,0 0 1,1 0-16,-1 0 0,0 0 16,21 0-16,-21 0 0,1 0 0,-1 0 15,21-21-15,-21 21 16,22 0-16,-22-21 0,0 21 0,0 0 15,21-21-15,-20 0 0,-1 21 16,0 0-16,-42 0 47,0 21-47,-1 0 0,1 0 16,0 0-16,21 1 0,-42-1 15,21 0-15,-1 21 0,1-21 0,0 22 16,0-22-16,0 0 0,21 0 15,-21 0-15,21 1 0,0-1 0,0 0 0,0 0 16,21-21 0,0 0-1,0 0-15,0 0 0,0 0 16,1 0-16,-1-21 0,0 21 16,0-21-16,0 0 0,0-1 0,-21 1 15,22 0-15,-1-21 0,0 21 0,-21-1 16,0-20-16,21 21 0,0-21 0,-21 20 15,0 1-15,0 0 16,0 42 0,0 0-16,0 1 15,0-1-15,0 21 0,0-21 0,0 0 16,0 22-16,0-22 16,0 0-16,0 0 0,0 0 0,0 1 15,0-1-15,0 0 0,21-21 0,-21 21 16,22-21-16,-1 21 0,0-21 31,-21-21-15</inkml:trace>
  <inkml:trace contextRef="#ctx0" brushRef="#br1" timeOffset="160149.25">13695 6138 0,'-21'-21'0,"21"0"16,-22 21-16,22-21 0,0 0 15,-21 21 1,21-21-16,-21-1 16,21 1 15,-21 21-31,0 0 31,21 21-15,0 1-16,0-1 0,0 0 0,0 0 15,0 0-15,0 0 0,0 1 0,0-1 16,0 0-16,0 0 0,0 0 16,0 22-16,0-22 0,21 21 0,-21-21 15,21 22-15,-21-1 0,21-21 0,0 21 16,-21 1-16,22-22 0,-1 21 15,0-21-15,0 22 0,0-1 0,22-21 16,-22 0-16,0 22 0,0-22 16,21 21-16,-20-21 0,-1 1 0,0-1 15,0 21-15,43 0 0,-43-20 16,0-1-16,0 21 0,0-21 16,-21 0-16,21 1 0,1-1 0,-1 21 15,0-21-15,0 0 0,0 1 0,0-1 16,1 0-16,-1 0 0,21 0 15,-21 0-15,0 1 0,1-1 0,20 0 16,-21 0-16,0 0 0,22 0 0,-22 1 16,0-22-16,21 21 0,-21 0 15,22 0-15,-22-21 0,0 21 0,21 0 16,1-21-16,-22 22 0,21-22 0,1 21 16,-22-21-16,21 0 0,-21 21 0,22-21 15,-1 0-15,-21 21 0,21-21 16,1 0-16,-22 21 0,21-21 0,1 0 15,-22 0-15,21 21 0,-21-21 0,22 0 16,-1 0-16,-21 0 0,21 22 0,-20-22 16,20 0-16,-21 0 0,21 0 0,-20 0 15,-1 0-15,21 0 0,-21 0 0,0 0 16,22 0-16,-22 0 0,21 0 16,-21 0-16,1 0 0,20 0 0,0 0 15,-21 0-15,22 0 0,-1 0 16,-21-22-16,22 22 0,20 0 15,-21 0-15,-20 0 0,20 0 0,-21 0 16,0 0-16,22-21 0,-22 21 0,21 0 16,-21 0-16,22 0 0,-22 0 15,21 0-15,0-21 0,-20 21 0,20 0 16,0 0-16,-21 0 0,22-21 0,41 21 16,-41 0-16,-22-21 0,21 21 15,-21 0-15,1-21 0,20 21 0,-21-22 16,0 22-16,0-21 0,1 21 0,-1-21 15,0 21-15,0-21 0,0 21 0,-21-21 16,43 0-16,-22 21 0,0-22 16,0 1-16,0 0 0,0 21 15,1-21-15,-1 0 0,0 0 0,0 21 16,21-22-16,-20 1 0,-1 0 0,0 21 16,0-21-16,-21 0 0,21 0 0,0 21 15,1-22-15,-1 1 0,-21 0 0,21 0 16,0 0-16,0 0 0,0-1 15,-21 1-15,22 0 0,-1 21 0,-21-21 16,21 0-16,-21 0 0,21-1 0,-21 1 16,21 0-16,-21 0 15,21 0-15,1 0 0,-22-1 16,0 1-16,0 0 0,21 0 16,-21 0-16,21 0 0,0-1 15,-21-20-15,21 42 0,0-21 0,1-21 16,-1 20-16,-21 1 0,21 0 15,0 0-15,-21 0 0,21 0 0,-21-1 16,0-20-16,0 21 0,21 0 16,-21 0-16,0-1 0,22-20 0,-22 21 15,21 0-15,-21 0 0,0-22 0,21 22 16,0-21-16,-21 21 16,0-1-16,21 1 0,-21 0 0,21-21 15,1 21-15,-22-1 0,0 1 16,0 0-16,0 0 0,0 0 15,0 0-15,21-22 0,-21 22 0,0 0 16,21 0-16,-21-22 0,0 22 16,0 0-16,21-21 0,-21 21 0,21-22 15,-21 22-15,0 0 0,0-21 0,0 20 16,21 1-16,-21 0 0,0 0 0,0 0 16,0 0-16,22-1 0,-22 1 15,0 0-15,0 0 0,0-21 0,0 20 16,0 1-16,21 0 0,-21-21 0,21 21 15,-21-1-15,0-20 0,21 21 16,0 0-16,-21-22 0,21 22 0,-21 0 16,0-21-16,0 21 0,22-1 15,-22 1-15,0 0 0,0-21 16,21 21-16,-21-1 0,0 1 0,0 0 16,21 0-16,-21-21 0,0 20 0,0 1 15,21 0-15,-21 0 0,21 0 16,-21 0-16,0-1 0,0 1 0,21 0 15,-21 0-15,22 0 0,-22 0 16,0-1-16,0 1 0,0 0 16,21 0-16,-21 0 15,21 0 1,-21-1-16,0 1 16,0 0-16,21 0 0,-21 0 15,21 0-15,-21-1 16,0 1-16,0 0 0,0 0 0,21 0 15,-21 0-15,0-1 0,0 1 16,22 21-16,-22-21 0,0 0 0,0 0 16,0 0-16,21 21 15,-21-22-15,21 22 16,-21-21-16,0 0 16,21 0-16,-21 0 0,21 0 15,-21-1 1,21 22-16,-21-21 15,0 0-15,0 0 16,0 0 0,0 0-16,0-1 15,0 1 1,22 0-16,-22 0 31,21 0-31,-21 0 47,0-1 16,-21 22-32,-1 0-16,1 0 1,21 22-16,-21-22 0,0 21 16,0-21-16,21 21 0,-21-21 0,-1 21 15,-20 0-15,21-21 16,0 21-16,-22 1 0,22-1 0,-21-21 16,-22 42-16,43-21 15,-42 0-15,42-21 0,-22 22 16,22-1-16,0-21 0,0 21 15,0-21-15,-1 0 32,44 0-17,-1 0 1,0 0-16,0-21 0,0 21 16,0 0-16,1-21 0,-1-1 15,0 22-15,0-21 0,0 21 16,0-21-16,1 0 0,-1 21 0,0-21 15,0 21-15,21-21 0,-20-1 16,-1 22-16,0-21 0,0 21 0,0-21 16,0 21-16,1 0 0,-1 0 15,-21-21-15,21 21 16,0 0 0,0 21 30,-21 0-30,0 0 0,0 1-16,21-22 0,-21 21 0,22 0 15,-1 0-15,0 0 0,-21 0 0,21 1 16,0-1-16,0 0 0,1 0 16,-1 21-16,0-20 0,0-1 0,0 0 15,0 21-15,1-21 16,-1 1-16,-21 20 0,21 0 0,0-21 15,-21 1-15,0-1 0,0 0 16,0 0-16,0 0 16,0 0-1,0-42 32,0 0-47,-21 21 0,0-21 16,0 0-16,21 0 0,-22-1 0,1 1 15,0-21-15,0 21 0,21-22 16,-21 22-16,0-21 0,-1 21 0,1-22 16,-21-20-16,21 42 0,21-22 15,-21 22-15,21 0 0,-22 0 16,22 0-16,0 0 0,0-1 0,0 1 16,0 0-16,0 0 15,0 42 32,0 0-47,0 0 16,22 1-16,-1-1 0,-21 0 15,21 0-15,0 0 0,0 0 0,-21 1 16,21-1-16,1 0 0,-1 21 16,0-21-16,0 1 0,0 20 15,0-21-15,1 21 0,-1-20 0,0 20 16,0-21-16,0 21 0,22 1 15,-43-22-15,21 0 0,0 0 16,0 0-16,0-21 31,-21-21 1,-21 0-32,0 0 0,21 0 0,-21-22 15,0 22-15,21-21 0,-22 0 16,1 20-16,0-20 0,0 21 0,0-21 15,0 20-15,21-20 0,-22 21 16,22 0-16,-21 0 0,21-1 0,0 1 16,0 0-16,0 0 0,0 0 31,-21 21 0,21 21-31,0 0 16,0 0-16,0 0 0,0 1 15,0-1-15,0 0 0,0 0 16,0 0-16,0 0 0,0 1 0,21-1 16,-21 0-16,21 0 0,1 0 15,-22 0-15,21 22 0,-21-22 16,21 0-16,-21 0 0,0 0 0,0 1 16,21-22-16,-21 21 15</inkml:trace>
  <inkml:trace contextRef="#ctx0" brushRef="#br1" timeOffset="165575.1">22669 6752 0,'-21'0'16,"0"0"-1,0 0 1,0 0 0,0 21-16,21-42 109,0 0-93,0 0-1,0 0 1,21 21-16,-21-21 0,21 21 0,0 0 15,-21-22-15,21 22 0,0 0 0,1 0 16,-1-21-16,0 21 0,0 0 16,0 0-16,0 0 0,1 0 0,-1 0 15,0 0-15,0 0 0,0 0 16,0 21-16,1-21 0,-1 22 16,0-22-16,-21 21 15,0 0-15,21-21 0,-21 21 0,0 0 16,0 0-16,0 1 15,0-1 1,-21 0-16,0 0 0,0-21 0,21 21 16,-22-21-16,1 21 0,0 1 0,0-22 15,0 21-15,0-21 16,-1 21-16,1 0 0,0-21 0,0 21 16,0-21-16,0 0 0,-1 21 0,1-21 15,0 0-15,0 22 0,0-22 16,0 0-16,-1 0 31,22-22 0,22 22-31,-1 0 16,0 0-16,0-21 0,0 21 16,0 0-16,1 0 0,-1 0 0,0 0 15,0 0-15,0 0 0,0 0 16,22 0-16,-22 0 0,0 0 15,0 0-15,0 0 0,1 0 0,-1 0 16,0 0-16,0 21 16,-21 1-1,0-1-15,0 0 0,0 0 16,0 0-16,0 0 0,0 1 16,0-1-16,0 0 0,0 0 15,0 0-15,0 0 0,-21 1 16,0-1-16,0-21 0,-1 21 0,1 0 15,0-21-15,0 21 0,0-21 0,-22 21 16,22-21-16,-21 0 0,21 0 16,-22 0-16,1 0 0,21 0 15,-21 0-15,20 0 0,1 0 0,0 0 16,0 0-16,0 0 0,0 0 0,21-21 16,-22 21-16,22-21 0,-21 0 15,21 0 1,-21 21-1,21-21 126,21 21-125,0-22-16,1 22 0,-1 0 0</inkml:trace>
  <inkml:trace contextRef="#ctx0" brushRef="#br1" timeOffset="166081.82">23770 6668 0,'0'-43'16,"0"22"-16,0 0 15,0 42 32,0 0-47,0 0 16,0 22-16,0-22 0,0 0 15,0 21-15,0-20 0,0 20 16,0-21-16,-21 21 0,21-20 0,-21 20 0,21-21 16,0 0-16,0 22 0,-21-22 15,21 0-15,-22 21 0,22-21 16,0 1-16,0-1 0,0 0 0,-21-21 16,21 21-16,0 0 15,0-42 16,0 0-31,0 0 16,0 0-16,0-1 16,0 1-16,0 0 0</inkml:trace>
  <inkml:trace contextRef="#ctx0" brushRef="#br1" timeOffset="166364.66">23516 7006 0,'0'0'0,"-21"0"0,21-21 47,21 21-47,0 0 16,0 0-16,1 0 0,-1 0 16,0 0-16,0 0 0,0 0 0,0 0 15,1 0-15,20-21 16,-21 21-16,0 0 0,0 0 0,1 0 0,-1 0 15,0 0-15,0 0 0,-21-21 16,21 21 0,0 0-1,1 0 1,-22-21-16,21-1 16</inkml:trace>
  <inkml:trace contextRef="#ctx0" brushRef="#br1" timeOffset="166738.53">24363 6668 0,'0'0'0,"0"-22"31,0 44-16,0-1 1,0 0-16,0 0 16,0 21-16,0-20 0,0-1 0,0 21 15,0-21-15,0 0 0,0 22 0,-21-22 16,21 0-16,-22 21 0,22-20 0,-21-1 16,21 21-16,0-21 0,0 0 15,0 1-15,0-1 0,0 0 0,0 0 16,0 0-1,-21-21 17,0-21-1,21 0-15</inkml:trace>
  <inkml:trace contextRef="#ctx0" brushRef="#br1" timeOffset="168265.68">1503 15219 0,'0'0'0,"0"-21"0,21 0 0,-21-1 0,0 1 31,0 0-16,0 42 17,0 0-32,0 1 15,0-1-15,0 0 0,0 0 16,0 21-16,0-20 0,0 20 0,0-21 16,0 21-16,0-20 0,0 20 15,0-21-15,0 0 0,0 22 16,0-22-16,0 0 0,0 0 15,0 0-15,21 0 0,0-21 16,0 22-16,1-22 16,-1 0-16,0 0 15,0 0-15,-21-22 16,21 1-16,-21 0 16,0 0-16,21 21 0,-21-21 15,0 0-15,0-22 0,0 22 16</inkml:trace>
  <inkml:trace contextRef="#ctx0" brushRef="#br1" timeOffset="168638.47">1503 14774 0,'0'0'15,"0"22"-15,-21-22 0,21 21 16,-22 0-16,22 0 0,0 0 0,0 0 16,0 1-1,22-22-15,-1 0 16,0 0-16,0 0 16,0 0-16,0 0 0,1 0 0,-22-22 15,21 1-15,-21 0 16,0 0-16,0 0 15,-21 21-15,-1 0 0,1-21 16,0 21-16,0 0 0,0 0 16,0 0-16,-1 0 15,22 21-15,0 0 16,0 0-16,0 0 16,22 0-16,-1-21 15,0 0-15,0 0 0,0 0 0</inkml:trace>
  <inkml:trace contextRef="#ctx0" brushRef="#br1" timeOffset="169039.24">2455 14986 0,'-21'0'16,"42"0"31,0 0-31,1 0-16,-1 0 0,0 0 15,0 0-15,0 0 0,0 0 16,1 0-16,-1 0 0,0 0 0,0 0 15,0 0 1,0 0 0,-21-21 15,-21 21 16,0 0-47,0 0 15</inkml:trace>
  <inkml:trace contextRef="#ctx0" brushRef="#br1" timeOffset="169312.6">2476 15198 0,'0'0'0,"-21"21"16,42-21 15,1 0-31,-1 0 0,0 0 16,0 0-16,21 0 0,-20-21 0,-1 21 15,0 0-15,0 0 0,0-21 16,0 21-16,1 0 0,-1 0 16,0 0-16,-21-22 62,0 1-46</inkml:trace>
  <inkml:trace contextRef="#ctx0" brushRef="#br1" timeOffset="172210.23">3662 14817 0,'0'-21'0,"0"-1"32,0 1-32,0 42 62,0 1-62,0 20 16,0-21-16,0 0 0,0 22 0,0-1 15,0-21-15,0 21 0,-21 1 16,-1 20-16,1-20 0,0-1 0,0 0 16,0 1-16,0-1 0,-1 0 15,22-21-15,-21 1 0,0-1 0,21 0 16,-21-21-16,21-21 31,0 0-15,0-1-16,0 1 0,0 0 0,21 0 15,0 0-15,-21 0 0,21-1 16,1 1-16,-22 0 0,21 21 0,0-21 16,0 21-16,0 0 15,0 0-15,1 0 0,-1 0 0,0 0 16,0 0-16,0 0 15,0 0-15,1 0 0,-1 0 0,0 0 16,0 0-16,0 0 16,-21-21-16,0 0 15,21 21-15,-21-22 0,22 1 0,-22 0 16,0 0-16,0 0 0,0 0 16,0-1-16,0 1 15,0 0-15,0 0 0,0 0 16,0 42 15,0 0-31,0 0 0,0 22 0,0-22 16,-22 21-16,22-21 0,0 22 15,0-22-15,0 21 0,-21-21 0,21 0 16,0 22-16,0-22 0,0 0 0,0 0 16,0 0-1,0 1 1,0-44 15,0 1-15,-21 0-1,0 21-15</inkml:trace>
  <inkml:trace contextRef="#ctx0" brushRef="#br1" timeOffset="173468.34">7429 15346 0,'22'-21'15,"-22"0"-15,0 42 31,0 0-31,0 0 0,0 0 16,0 22-16,0-22 0,0 21 16,0-21-16,-22 22 0,22-1 0,-21-21 15,0 21-15,21 1 0,0-22 16,-21 21-16,0-21 0,21 1 0,-21 20 16,21-21-16,0 0 0,-22-21 15,22 21-15,0 1 0,-21-22 16,21-22-1,0 1-15,0 0 0,0 0 16,0 0-16,0 0 0,0-1 16,0 1-16,0 0 15,21 21-15,1-21 0,-1 21 16,-21-21-16,21 21 0,0 0 16,0 0-16,-21-21 0,21 21 0,1 0 15,-1 0-15,0 0 0,0 0 0,0 0 16,0-22-16,1 22 15,-1 0-15,0 0 0,0 0 0,0 0 16,-21-21-16,21 21 0,1-21 16,-22 0-16,0 0 15,0 0-15,0-1 16,0 1-16,0 0 0,0 0 16,0 0-16,-22 21 31,22 21-16,0 0-15,0 21 16,-21-20-16,21-1 0,0 21 0,0-21 0,0 22 16,-21-22-16,21 21 0,-21-21 15,21 22-15,0-1 0,0-21 16,0 0-16,0 22 0,0-22 0,0 0 16,0 0-16,0 0 15,0 0-15,0-42 47,0 0-47,0 0 16,0 0-16,0 0 15,21-1-15,0 1 16</inkml:trace>
  <inkml:trace contextRef="#ctx0" brushRef="#br1" timeOffset="174058.62">9123 15282 0,'0'0'0,"21"-42"15,-21 63 17,-21 0-17,0 1-15,-1 20 0,1-21 0,0 21 16,0-20-16,-21 20 0,20-21 16,-20 21-16,0-20 0,-1 20 0,1-21 15,0 21-15,-1-20 0,1-1 16,0 0-16,-1 0 0,22 0 15,-21 0-15,21-21 0,0 22 0,-1-22 16,1-22 0,21 1-1,0 0 1,21 21-16,1 0 0,-1 0 16,0 0-1,0 0-15,0 0 0,0 0 16,1 21-16,-1-21 0,0 21 0,21-21 15,-21 22-15,1-22 0,20 21 16,-21-21-16,21 21 0,-20-21 0,20 21 16,-21-21-16,21 21 0,-20-21 15,20 21-15,-21-21 0,0 0 0,0 0 16,1 0-16,-1 22 0,0-22 16,-21-22 46,21 1-62</inkml:trace>
  <inkml:trace contextRef="#ctx0" brushRef="#br1" timeOffset="174434.45">9842 15388 0,'0'-21'32,"22"21"-17,-1 0-15,0 0 0,0 0 0,0 0 16,22 0-16,-22 0 0,0 0 15,21 0-15,-21 0 0,1 0 16,-1 0-16,0 0 0,0 0 0,0 0 16,0 0-16,1 0 31,-44 0 31,1 0-46,0 0-16,0 0 0</inkml:trace>
  <inkml:trace contextRef="#ctx0" brushRef="#br1" timeOffset="174735.29">9842 15536 0,'-21'22'16,"-21"-1"-1,21-21-15,21 21 16,21-21 0,0 0-1,0 0-15,0 0 0,1 0 0,-1 0 16,0 0-16,0 0 0,0 0 16,0 0-16,1 0 0,-1 0 0,0-21 15,0 21-15,0 0 0,0 0 16,1 0-1,-1 0-15,0 0 16,0 0 15,-21-21-15,0-1-16,21 22 16</inkml:trace>
  <inkml:trace contextRef="#ctx0" brushRef="#br1" timeOffset="175614.78">10816 15198 0,'0'0'0,"42"0"16,-20-21 0,-1 21-16,0 0 15,0 0-15,0 0 0,0 0 16,1 0-16,-1 0 0,0 0 16,0 0-16,0 0 0,0 0 0,1 0 15,-1 0-15,-21-22 16,21 22-16,-21-21 47,-21 21-47,0 0 0,-1 0 15,1 0-15,0-21 0,0 21 16,0 0-16,0 0 0,-1 0 0,1 0 16,0 0-16,0 0 0,0 0 0,0 0 15,-1 0-15,1 0 16,21 21-16,-21-21 0,0 21 0,0 1 15,0-1-15,-1 0 16,1 0-16,0 0 16,0 0-16,21 1 0,0-1 0,-21 0 15,0 0-15,21 0 0,0 0 16,0 1-16,0-1 16,0 0-1,21-21-15,0 0 16,0 0-16,0 0 15,0 0-15,1 0 16,-1 0-16,0-21 0,0 21 16,0 0-16,0 0 0,1-21 0,-1 21 15,0 0-15,0 0 16,0 0-16,0 0 0,1 0 16,-1 0-16,0 21 0,0-21 15,0 21-15,-21 0 16,0 0-16,21-21 0,-21 21 15,0 1-15,0-1 16,0 0-16,-21 0 16,0 0-16,0-21 15,0 21-15,0-21 0,-1 22 16,1-22-16,0 0 0,0 0 0,0 0 16,0 21-16,-1-21 0,1 0 15,0 0-15,0 0 0,0 0 0,0 0 16,-1 0-16,1 0 15,0 0 1,21-21 31,-21 21-31</inkml:trace>
  <inkml:trace contextRef="#ctx0" brushRef="#br1" timeOffset="177496.22">12361 15409 0,'-21'0'16,"21"-21"-16,-21 0 16,21 0-1,0 0 1,0 0-16,0-1 16,0 1-16,21 21 15,-21-21-15,0 42 31,0 0-15,0 1-16,0 20 16,0-21-16,0 0 0,21 0 0,-21 22 15,0-22-15,0 0 0,0 21 0,0-20 16,0-1-16,0 21 0,0-21 16,0 0-16,0 1 0,0-1 15,0 0-15,0 0 16,21-21-1,1 0-15,-1 0 16,0 0-16,0 0 0,0-21 0,22 0 16,-22 0-16,21 21 0,-21-22 15,22 1-15,-1-21 0,0 21 0,22 0 16,-1-1-16,-20 1 0,20-21 0,1 21 16,-1 0-16,-21-1 0,22 22 15,-43-21-15,21 21 0,-20 0 0,-1-21 16,0 21-1,0 0 1,-21-21 0,21 21 31</inkml:trace>
  <inkml:trace contextRef="#ctx0" brushRef="#br1" timeOffset="178317.74">17081 15219 0,'22'-21'16,"-44"42"-16,44-63 0,-1 20 0,-21 1 16,0 0-16,0 0 0,0 0 15,0 0-15,-21 21 16,-1 0-16,1 21 16,21 0-16,-21 0 15,21 0-15,-21 22 0,21-1 16,0 0-16,0 1 0,0-1 15,0 0-15,0 1 0,0-1 0,-21-21 16,21 21-16,0 1 0,0-22 0,0 0 16,0 0-16,0 0 0,0 1 15,0-1-15,0 0 0,0 0 16,0 0-16,0-42 62,21 0-46,0 0-16,0 0 16,0 21-16</inkml:trace>
  <inkml:trace contextRef="#ctx0" brushRef="#br1" timeOffset="178579.6">17526 15113 0,'0'-21'0,"0"42"0,21-63 15,-21 63 1,0 0 0,0 0-16,0 0 0,0 22 0,0-22 15,0 21-15,0 1 0,0-22 16,-21 21-16,21 0 0,0-20 16,0 20-16,-21 0 0,21-21 0,0 1 15,0 20-15,-21-21 0,21 0 16,0 0-16,0 1 0,0-1 0,0 0 15,0 0-15,0 0 0,-22-21 32,1-21-32,21 0 15</inkml:trace>
  <inkml:trace contextRef="#ctx0" brushRef="#br1" timeOffset="178784.04">17124 15558 0,'0'0'0,"0"21"0,0 0 16,21-21 0,0 0-16,0 0 0,22 0 0,-22 0 15,21 0-15,-21 0 0,22 0 16,-1 0-16,0 0 0,-21-21 0,22 21 16,-22 0-16,0-21 0,21 21 0,-20-22 15,-1 22-15,-21-21 0,21 21 16,0-21-16,-21 0 0,0 0 15</inkml:trace>
  <inkml:trace contextRef="#ctx0" brushRef="#br1" timeOffset="179154.86">17822 15473 0,'0'0'0,"0"21"16,21-21-16,-21 21 0,22-21 15,-1 0-15,0 0 16,0 0-16,0 0 0,0 0 15,1-21-15,-1 0 0,0 21 0,21-21 16,-21 0-16,1-1 0,-1 1 16,0 0-16,0 0 0,0 0 0,-21 0 15,0-1-15,0 1 0,-21 0 16,0 21 0,0 0-16,0 0 0,-22 21 0,22-21 15,0 21-15,0 1 0,0-1 16,-1 21-16,1-21 0,0 0 15,0 22-15,21-22 0,0 0 0,0 21 16,0-20-16,0-1 0,0 0 0,0 0 16,0 0-16,0 0 0,0 1 15,0-1-15,21 0 0,0-21 16,0 0-16,1 0 0,-1 0 16,0 0-16,0 0 0,0 0 0,0 0 15,1-21-15,-1 21 0,0-21 16,21-1-16,-21 1 0,1 0 15</inkml:trace>
  <inkml:trace contextRef="#ctx0" brushRef="#br1" timeOffset="179447.7">18648 15028 0,'0'0'0,"0"-21"0,0 0 0,21 0 15,-21 0-15,21 21 0,-21 21 31,-21 0-31,0 21 16,21-20-16,0 20 16,-21 0-16,-1 1 0,1-1 0,21 0 15,-21 1-15,21-1 0,0 0 0,-21-21 16,0 22-16,21-1 0,-21-21 16,21 22-16,0-22 0,0 0 0,0 0 15,0 0-15,0 0 0,0 1 16,0-44 15,0 1-31,0 0 16,0 0-16,0 0 0</inkml:trace>
  <inkml:trace contextRef="#ctx0" brushRef="#br1" timeOffset="179764.03">18902 14965 0,'0'-21'16,"0"42"-16,-21-21 47,21 21-47,0 0 0,0 0 16,0 22-16,-22-22 0,22 21 0,0 1 15,-21-1-15,21 0 0,0 1 0,0-1 16,-21 0-16,21 1 0,-21-22 15,21 21-15,0-21 0,0 22 16,0-22-16,0 0 0,0 0 0,0 0 16,0 0-1,0-42 17,0 0-32,0 0 15,21 21-15,0-21 0</inkml:trace>
  <inkml:trace contextRef="#ctx0" brushRef="#br1" timeOffset="180131.82">19071 15367 0,'0'21'32,"0"0"-32,-21 1 15,0-22-15,21 21 0,0 0 0,0 0 16,-21 0-16,21 0 0,0 1 0,-22-1 15,22 0-15,0 0 0,0 0 16,0 0-16,0 1 16,22-22-16,-1 0 15,0 0-15,0 0 0,0 0 16,0-22-16,1 1 0,-1 0 16,0 0-16,21 0 0,-21 0 0,1-1 15,-1 1-15,0-21 0,-21 21 16,0 0-16,21-22 0,-21 22 0,0-21 15,0 21-15,0-1 0,-21 1 16,0 21-16,0 0 0,-1 0 16,1 0-16,0 0 0,0 21 0,0-21 15,0 22-15,21-1 0,-22 0 16,22 0-16,0 0 0,22-21 16,-1 0-16,0 0 15,0 0-15</inkml:trace>
  <inkml:trace contextRef="#ctx0" brushRef="#br1" timeOffset="180586.55">19685 15494 0,'0'0'0,"21"0"16,0 0-1,0-21-15,-21 0 16,22 21-16,-1-21 0,0-1 0,-21 1 15,21 0-15,0 0 16,0 0-16,1 0 0,-1 21 0,0-22 16,-21 1-16,21 21 15,-21 21 1,0 1-16,0-1 16,0 0-16,0 0 0,0 0 0,0 22 15,0-22-15,-21 0 0,21 0 16,0 21-16,0-20 0,0 20 0,0 0 15,0-21-15,0 22 0,0-1 0,0 0 16,0 1-16,0 20 0,-21-20 0,21 20 16,-21 43-1,21-64-15,-22 1 0,1-1 0,21 0 0,-21 1 16,21-22-16,0 21 0,-21-21 16,0 0-16,0 1 15,-1-22 1,1 0-16,21-22 15,-21 1-15,21 0 16,0 0-16,-21 0 0,21 0 16,0-1-16,0 1 0,0-21 0,0 21 15,0-22-15,0 1 0</inkml:trace>
  <inkml:trace contextRef="#ctx0" brushRef="#br1" timeOffset="180774.45">20024 15134 0,'0'0'0,"0"-42"15,0 21 1,0 42 15,0 0-31,0 0 16</inkml:trace>
  <inkml:trace contextRef="#ctx0" brushRef="#br1" timeOffset="182055.9">20405 15177 0,'0'0'0,"0"-22"16,0 1-16,0 0 0,0 0 15,-22 21 1,1 0-16,0 0 0,0 21 16,0 0-16,0 0 0,-1 1 15,1-1-15,21 0 0,-21 21 0,0-21 16,21 1-16,0-1 0,0 21 16,-21-21-16,21 0 0,0 1 15,0-1-15,0 0 0,21-21 31,0 0-31,0 0 16,0 0-16,1-21 0,-1 0 0,-21-1 16,21 1-16,0 0 0,0 0 0,-21 0 15,0-22-15,21 22 0,1 0 16,-22-21-16,21 21 0,-21-1 0,0 1 16,0 42-1,0 1 1,0-1-16,0 0 15,0 21-15,0-21 0,0 1 0,0-1 16,0 0-16,0 0 0,0 0 16,0 0-16,0 1 0,0-1 0,0 0 15,21-21-15,0 0 16,0 0-16,0 0 16,1 0-16,-1 0 0,0-21 0,0 0 15,0 21-15,0-22 0,1 1 16,-1 0-16,0-21 0,0 21 15,0-22-15,0 22 0,1-21 0,-1-1 16,0 22-16,-21 0 0,21 0 0,-21 0 16,21 21-16,-21 21 15,0 0 1,0 0-16,-21 0 0,0 22 16,21-22-16,0 0 0,0 0 15,0 0-15,-21 1 0,21 20 0,0-21 16,0 0-16,0 0 0,0 1 15,0-1-15,21 0 16,0-21-16,0 0 16,0 0-16,1 0 0,-1 0 15,-21-21-15,21 21 0,-21-21 16,21-1-16,0 1 0,-21 0 16,0 0-16,0-21 0,21 20 0,-21 1 15,0-21-15,0 21 0,22 0 16,-22-1-16,0 1 0,21 21 31,0 0-15,0 0-16,0 0 15,0 0-15,1 0 0,-1 0 0,0 0 16,0 0-16,21 0 0,-20 0 16,-1 0-16,0-21 0,0 21 0,0 0 15,0 0-15,1-21 0,-1 21 16,-21-21-1,-21 21 1,-1 0-16,1 0 16,0 0-16,0 21 0,0 0 15,0 0-15,-1 0 0,22 1 16,-21-1-16,0 0 0,0 21 0,0-21 16,21 1-16,-21-1 0,21 0 15,-22 0-15,22 0 0,0 0 0,0 1 16,0-1-16,22-21 15,-1 0-15,0 0 16,0 0-16,0 0 16,0-21-16,1 21 0,-1-22 0,-21 1 0,21 0 15,0 0-15,0 0 0,-21-22 16,21 22-16,1-21 0,-22 21 0,0-22 16,21 22-16,0-21 0,-21 21 15,0 0-15,0-1 0,0 44 31,0-1-31,0 0 16,0 21-16,0-21 0,0 1 0,-21-1 16,21 21-16,0-21 0,0 0 0,0 1 15,0-1-15,0 0 16,0 0-16,21-21 0,-21 21 0,21-21 16,0 0-16,0 0 15,1 0-15,-1 0 0,0 0 16,0 0-16,0-21 0,0 0 15,1 21-15,-1-21 0,0 0 0,0-1 16,-21 1-16,21 0 0</inkml:trace>
  <inkml:trace contextRef="#ctx0" brushRef="#br1" timeOffset="184838.35">13589 6414 0,'0'0'16,"0"-22"-16,0 1 0,0 0 0,0 0 16,-21 0-16,21 0 0,-21 21 15,-1-22-15,1 22 16,0 0-16,0 0 16,0 0-16,21 22 15,0-1-15,0 21 16,0-21-16,0 0 0,0 22 15,0-1-15,0 0 0,21 1 0,0-1 16,-21 22-16,21-22 0,0 0 0,1 22 16,-1-22-16,0 0 0,21 22 0,-21-22 15,1 1-15,-1 20 16,21-21-16,-21 1 0,22 20 0,-1-20 16,-21-1-16,21 0 0,1 1 0,20-1 15,-20 0-15,-1 1 0,0-1 0,22-21 16,-22 0-16,22 22 0,-1-22 0,-21 0 15,1 0-15,20 0 0,-20 0 16,20 1-16,-21-1 0,22 0 0,-22 0 16,22-21-16,-22 21 0,0 0 0,22-21 15,21 22-15,-43-22 0,21 0 16,-20 0-16,-1 0 0,0 0 0,1 0 16,-1 0-16,22 0 0,-22 0 0,0-22 15,22 22-15,-22 0 0,22-21 16,-22 21-16,21 0 0,-20-21 0,20 0 15,-20 21-15,-1 0 0,21-21 16,-20 21-16,-1-21 0,-21 21 0,22 0 16,-1-22-16,0 22 0,-21-21 0,22 21 15,-1-21-15,-21 21 0,22-21 0,-1 21 16,0-21-16,1 21 0,-1-21 0,21 21 16,-20-22-16,20 22 0,-20-21 15,20 21-15,-21-21 0,1 21 0,20-21 16,-20 21-16,-1-21 0,-21 21 0,21-21 15,-20-1-15,-1 22 0,0-21 16,-21 0-16,21 21 0,0-21 0,0 0 16,1 0-16,-22-1 0,21 1 0,0 0 15,0 0-15,0 0 0,0 0 0,22-1 16,-22 1-16,21 0 0,-21-21 16,22 21-16,-22-1 0,21 1 0,1 21 15,-22-21-15,21 0 0,-21 0 0,0 0 16,1-1-16,-1 22 0,0-21 0,-21 0 15,21 0-15,-21 0 0,21 0 0,0 21 16,-21-22-16,22-20 0,-1 21 0,0 0 16,0 0-16,0-1 0,0-20 15,1 21-15,20 0 0,-21-22 16,0 22-16,0 0 0,22 0 0,-22-21 16,-21 20-16,21 1 0,0 0 0,0-21 15,-21 21-15,0-1 0,22-20 0,-1 21 16,-21 0-16,21-22 0,-21 22 15,21-21-15,0 21 0,0-22 0,-21 22 16,22-21-16,-1 21 0,0-22 0,0 22 16,0-21-16,0 21 0,1-22 0,-1 22 15,-21 0-15,21-21 0,-21 21 16,21-22-16,-21 22 0,0-21 0,21 21 16,0-1-16,-21-20 0,0 21 0,0-21 15,22 20-15,-22-20 0,21 21 16,-21 0-16,0-22 0,0 22 0,0-21 15,21 21-15,-21 0 0,0-22 16,0 22-16,0 0 0,0-21 16,21 20-16,-21-20 0,0 21 0,0-21 15,0-1-15,0 22 0,0-21 0,21 21 16,-21-22-16,21 22 0,-21-21 16,0 21-16,0-1 0,0 1 0,22 0 15,-22 0-15,0 0 0,0 0 0,0-1 16,0 1-16,0 0 15,0 0-15,0 0 0,0 0 16,0-1-16,0 1 0,0 0 0,0 0 16,0 0-16,0 0 15,0-1-15,21 1 0,-21 0 0,0 0 16,21 0-16,0-22 0,0 22 16,-21 0-16,21 0 0,1 0 0,-22 0 15,21-1-15,0 1 0,-21 0 16,21 0-16,-21 0 0,21 0 0,0-1 15,-21 1-15,22 0 0,-22 0 0,21 0 16,-21 0-16,21-1 16,-21 1-16,0 0 15,0 0-15,0 0 0,0 0 0,0-1 16,0 1-16,0 0 0,0 0 0,0-21 16,0 20-16,0 1 0,0 0 15,0 0-15,-21 0 0,21-22 16,-21 22-16,21 0 0,0 0 0,-22 0 15,22 0-15,0-1 0,0 1 16,0 0-16,0 0 0,0 0 0,0 0 16,0-1-16,0 1 15,0 0-15,22 21 94,-22 21 0,0 0-79,0 1 1,-22-22-16,22 21 0,-21-21 0,0 21 16,0 0-16,0 0 0,0 0 15,-1 1-15,1-1 0,-21 0 0,-43 21 16,43-21-16,0 1 16,-22-1-16,22 0 0,-22 0 0,22 0 15,0 0-15,-1 1 0,1-1 0,21-21 16,0 21-16,-1-21 0,1 21 15,0-21-15,21 21 16,21-21 15,0 0-31,1-21 0,-1 21 16,0-21-16,21 21 16,-21-21-16,22 0 0,-22 21 0,21-22 15,-21 1-15,22 0 0,-1 0 0,0 0 16,1 0-16,-22-1 0,21 1 15,1 0-15,-22 0 0,21-21 0,-21 20 16,22 1-16,-22 0 0,21 0 16,-21 21-16,0-21 0,1 0 0,-1 21 15,-21 21 17,-21 0-32,21 0 0,0 0 15,0 0-15,0 22 0,0-22 0,0 21 16,0 1-16,0-22 15,21 21-15,0-21 0,0 22 0,0-1 16,22-21-16,-22 21 0,0-20 0,21-1 16,-21 21-16,1-21 0,-1 0 15,0 1-15,0-1 0,0 0 0,-21 0 16,0 0-16,21 0 0,1-21 31,-22 22 0,0-1-15,0 0 0,0 0-1,0 0-15,-22 0 0</inkml:trace>
  <inkml:trace contextRef="#ctx0" brushRef="#br1" timeOffset="189512.22">22775 8065 0,'21'-22'15,"-21"1"-15,22 21 16,-22-21-16,0 0 15,0 0 1,0 42 15,0 0-31,0 0 0,0 22 16,0-22-16,0 0 16,0 21-16,0 1 0,-22-22 0,1 21 15,0 0-15,21-20 0,-21 20 0,0-21 16,0 21-16,-1-20 0,1-1 0,-21 42 15,21-42-15,0 1 16,-1-1-16,1-21 0,0 21 0,0 0 16,21 0-1,0-42 1,0 0-16,0 0 16,21 0-16,0-1 15,0 1-15,1 0 0,-1 0 16,0 0-16,0 21 0,0 0 15,0-21-15,1 21 0,-1 0 0,0 0 16,0 0-16,21 0 0,-20 0 16,-1-22-16,0 22 0,0 0 0,0 0 15,0 0-15,22 0 0,-22 0 16,0 0-16,0 0 0,0-21 0,1 21 16,-1-21-16,0 0 15,-21 0-15,0 0 16,0-1-16,0 1 15,0 0-15,0 0 0,0 0 16,0 0-16,-21 42 31,21 0-31,0 0 16,-21 0-16,-1 22 0,22-22 0,-21 21 16,21-21-16,-21 22 0,21-22 15,-21 21-15,0-21 0,21 0 0,0 22 16,-21-22-16,21 0 0,0 0 0,-22 0 15,22 1-15,0-1 0,0 0 0,0 0 16,0 0-16,-21-21 16,21 21-16,-21-21 15,21-21 1,0 0 0,21 0-16,0 0 15,1 0-15,-1-1 0,0 1 0</inkml:trace>
  <inkml:trace contextRef="#ctx0" brushRef="#br1" timeOffset="189807.57">23685 8128 0,'0'0'16,"0"-42"-1,0 21-15,0 42 31,0 0-31,0 0 0,0 0 0,0 0 16,-21 22-16,21-22 16,-21 21-16,21-21 0,-21 22 0,21-1 0,0-21 15,0 22-15,-21-22 0,21 0 0,-21 0 16,21 21-16,0-20 0,0-1 16,0 0-16,-22-21 0,22 21 15,-21-21 1,21-21 15,-21 0-31,21 0 0</inkml:trace>
  <inkml:trace contextRef="#ctx0" brushRef="#br1" timeOffset="190043.73">23410 8403 0,'0'0'0,"21"0"31,1-21-31,-1 21 0,0 0 16,0 0-16,0 0 0,22 0 0,-22 0 16,0 0-16,0 0 0,0 0 0,0 0 15,1 0-15,-1 0 0,0 0 0,0 0 16,0 0-16,0 0 16,1 0-1,-1 0-15,-21-21 16,21 0-16</inkml:trace>
  <inkml:trace contextRef="#ctx0" brushRef="#br1" timeOffset="190338.56">24320 7980 0,'0'21'16,"0"0"-16,0 0 16,0 1-16,-21-1 0,21 0 0,0 21 15,0 1-15,-21-22 0,21 21 16,-21-21-16,21 22 0,-21-1 0,21-21 16,0 21-16,0-20 0,-21-1 15,21 21-15,0-21 0,0 0 0,-22-21 16,22 22-16,0-1 0,0 0 0</inkml:trace>
  <inkml:trace contextRef="#ctx0" brushRef="#br1" timeOffset="191444.45">1778 16383 0,'0'0'0,"0"-21"0,21 0 15,-21 0-15,21 21 16,-21-22-16,-21 22 47,0 0-47,0 22 0,0-1 15,-1 0-15,1 0 0,0 21 16,-21-20-16,42-1 0,-21 21 0,-1-21 16,22 0-16,-21 22 0,21-22 15,0 21-15,0-21 0,0 1 16,0-1-16,0 0 0,0 0 0,21 0 16,1 0-16,-1 1 15,0-22-15,0 0 0,0 21 0,0-21 16,1 0-16,-1 0 15,-21-21-15,21 21 0,0-22 16,-21 1-16,0-21 0,0 21 16,0 0-16</inkml:trace>
  <inkml:trace contextRef="#ctx0" brushRef="#br1" timeOffset="191783.26">1841 15960 0,'-21'0'0,"0"0"15,0 21-15,21 0 16,21-21 15,0 0-31,0-21 16,1 0-1,-22 0-15,0-1 16,-22 22 0,1 0-1,0 0-15,21 22 32,0-1-32,0 0 0,0 0 15,21-21-15,0 21 16,1-21-16,-22 21 0,21-21 15,0 22-15</inkml:trace>
  <inkml:trace contextRef="#ctx0" brushRef="#br1" timeOffset="192082.6">2434 16341 0,'21'0'47,"0"0"-31,1 0-16,-1 0 16,21 0-16,-21 0 0,0-21 15,1 21-15,-1 0 0,0 0 16,-42 0 46</inkml:trace>
  <inkml:trace contextRef="#ctx0" brushRef="#br1" timeOffset="192306.47">2413 16574 0,'21'0'47,"0"0"-47,0 0 16,1 0-16,-1 0 0,0 0 16,0 0-16,0 0 0,0 0 0,1 0 15,-1 0-15,0 0 16,0 0-1,-21-22-15,21 22 16,0 0-16,-21-21 0</inkml:trace>
  <inkml:trace contextRef="#ctx0" brushRef="#br1" timeOffset="195513.3">3725 15875 0,'0'-21'0,"21"21"31,1 0-31,-1 0 15,0 0-15,0 0 0,0 0 16,0 0-16,22 0 0,-22 0 0,0 0 16,0 0-16,0 0 15,-21 21 32,-21-21-47,0 0 16,0 0-16,0 0 0,0 0 15,-1 0-15,1 0 16,0 0-16,0 0 0,0 0 16,0 0-16,21 21 15,-22 0-15,1-21 0,21 22 16,-21-22-16,21 21 0,-21 0 16,0 0-16,21 0 0,-21 0 0,-1 1 15,22-1-15,-21 0 0,21 0 16,-21-21-16,21 21 0,-21 0 15,21 1-15,0-1 16,21-21 31,0-21-47,0 21 0,1-22 16,-1 1-16,0 21 15,0-21-15,0 21 0,0 0 0,1 0 16,-1-21-16,21 21 0,-21 0 0,0 0 15,1 0-15,-1 0 0,0 0 16,0 21-16,0 0 0,0-21 0,1 21 16,-1 1-16,-21-1 0,0 0 15,21 0-15,-21 0 0,0 0 16,0 1-16,0-1 0,0 0 16,0 0-16,-21 0 0,0 0 15,-1 1-15,1-22 0,0 21 0,-21 0 16,-1-21-16,22 0 0,-21 21 0,0-21 15,-1 0-15,22 0 0,-21 0 16,21 0-16,-22 0 0,22 0 0,0 0 16,0 0-16,0 0 0,-1 0 15,1 0-15,0 0 0,0 0 16,0 0-16,21 21 16,0 0-1</inkml:trace>
  <inkml:trace contextRef="#ctx0" brushRef="#br1" timeOffset="196660.19">7578 16447 0,'0'0'0,"-22"0"15,1 0 1,21 21 15,21-21-31,1 0 0,-1 0 16,0 0-16,0 0 0,0 0 15,22 0-15,-1 0 0,-21 0 0,21 0 16,-20 0-16,20 0 0,-21-21 0,0 21 16,0 0-16,1 0 0,-1 0 15,-42 0 17,-1 0-32,1 0 15,0 0-15,0 0 0,0 0 0,0 0 16,-1 0-16,1 0 0,0 0 15,0 0 1,0 0-16,0 0 16,-1 0-1,1 0-15,0 21 0,0-21 16,0 21-16,21 0 16,-21-21-16,-1 21 0,22 0 15,0 1-15,-21-22 16,21 21-16,-21 0 0,21 0 15,0 0-15,-21 0 16,0-21-16,21 22 0,-21-22 0,21 21 16,0-42 15,0-1-15,21 22-16,-21-21 0,21 21 15,0 0-15,0-21 0,0 21 16,1 0-16,-1 0 0,21 0 0,-21 0 15,22 0-15,-22 0 0,21 0 0,0 0 16,1 0-16,-22 0 0,21 0 16,1 21-16,-22-21 0,0 21 15,0 1-15,0-1 0,0-21 0,-21 21 0,22 0 16,-22 0-16,0 0 16,0 1-16,0-1 0,-22 0 15,1 0-15,0 0 0,0-21 0,0 21 16,-22 1-16,22-22 0,-21 21 15,0-21-15,-1 0 0,1 0 0,21 0 16,-22 21-16,1-21 0,21 0 16,-21 0-16,20 0 0,1 0 0,0 0 15,0 0-15,0 0 16,0 0 0,42 0 15,0-21-31,0 21 0,0-21 15</inkml:trace>
  <inkml:trace contextRef="#ctx0" brushRef="#br1" timeOffset="197187.39">9250 16383 0,'-21'0'31,"21"21"-15,-22 0-16,1-21 0,21 22 0,-21-1 16,0 0-16,0 0 0,0-21 0,-1 21 15,1 0-15,0 1 0,0-1 16,0 0-16,-22 0 0,22 0 0,-21 0 15,21 1-15,0-22 0,-22 21 16,22-21-16,0 0 0,0 21 16,0-21-16,42 0 47,0 0-47,0 0 15,0 0-15,0 0 0,1 0 16,20 0-16,-21 21 0,0-21 0,0 0 15,22 21-15,-22-21 0,0 0 0,21 21 16,-20-21-16,20 0 0,-21 22 16,21-1-16,-20-21 0,-1 0 0,0 21 15,0-21-15,0 0 0,0 21 0,1-21 16,-22 21 0,21-21-16,0 0 31,-21-21-16,0 0 1,0 0-16,0 0 0,21 21 16</inkml:trace>
  <inkml:trace contextRef="#ctx0" brushRef="#br1" timeOffset="197530.71">10033 16383 0,'0'0'0,"0"-21"16,21 21 15,0 0-15,0 0-16,1 0 0,-1 0 15,0 0-15,0 0 16,0 0-16,0 0 0,1 0 16,-1 0-16,0 0 31,-42 0 0,0 0-15,-1 0-16,1 0 0,0 21 15</inkml:trace>
  <inkml:trace contextRef="#ctx0" brushRef="#br1" timeOffset="197823.54">9991 16595 0,'-22'0'15,"22"21"1,22-21-1,-1 0 1,0 0-16,0 0 16,0 0-16,0 0 0,1 0 15,-1 0-15,0 0 0,0 0 0,0 0 16,0 0-16,1 0 0,-1 0 16,0 0-1,0 0 32,0-21-31,-21 0-16,21 21 0</inkml:trace>
  <inkml:trace contextRef="#ctx0" brushRef="#br1" timeOffset="198822.64">10731 16214 0,'0'0'0,"0"-21"0,22 21 31,-1 0-31,0 0 0,0-22 16,0 22-16,0 0 0,1 0 15,-1 0-15,21 0 0,-21 0 0,0 0 16,1-21-16,-1 21 0,0 0 0,0 0 16,0 0-16,-42 0 47,0 0-47,0 0 0,0 0 15,-1 0-15,1 0 16,0 0-16,0 0 15,0 0-15,0 0 0,-1 0 16,1 0-16,0 0 16,0 0-16,0 0 0,0 0 15,-1 0-15,1 21 16,21 1-16,-21-22 16,0 21-16,21 0 15,-21-21-15,21 21 0,-21 0 0,21 0 0,-22 1 16,22-1-16,-21-21 0,21 21 0,0 0 15,0 0 1,0 0-16,0 1 0,0-1 31,21-21 1,1 0-32,-1 0 15,0 0-15,0 0 0,0 0 16,0 0-16,1 0 0,-1 0 0,0 0 15,0 0-15,0 0 16,0 0-16,1 0 0,-1 0 0,0 0 16,0 0-16,0 21 15,0-21 1,1 21-16,-1-21 16,-21 21-16,21 0 15,-21 1 1,0-1-16,0 0 15,-21 0-15,0 0 0,-1 0 16,1-21-16,0 22 16,0-22-16,21 21 0,-21-21 0,0 0 15,-1 0-15,1 21 16,0-21-16,0 0 16,0 0-1,0 0 1,-1 0 15,1 0 78,0 0-109,0 0 16,21-21-16,-21 21 16</inkml:trace>
  <inkml:trace contextRef="#ctx0" brushRef="#br1" timeOffset="201686.36">12594 16277 0,'-21'0'0,"0"-21"16,21 0-1,0 0 16,21 21-15,0 0 0,-21 21-16,0 0 0,21 0 15,-21 0-15,0 1 16,21-22-16,-21 21 0,0 0 0,0 0 16,0 0-16,0 0 0,0 1 0,0-1 15,0 0-15,0 0 0,0 0 16,0 0-16,22 1 0,-22-1 0,0 0 15,0 0-15,0 0 0,0 0 16,21-21-16,0 0 16,0 0-16,0 0 15,0 0-15,1 0 0,-1-21 16,0 0-16,21 0 16,1 21-16,-1-42 0,0 20 0,22 1 15,-1-21-15,1 21 0,84-64 16,-63 43-16,-22-1 0,22 1 15,-22 0-15,1-1 0,-22 22 0,22 0 16,-43 0-16,21 0 0,-21 0 0,0 21 16,1 0 31</inkml:trace>
  <inkml:trace contextRef="#ctx0" brushRef="#br1" timeOffset="202482.91">17187 16404 0,'0'0'0,"21"-21"0,1 0 0,-1 0 16,0 0-16,-21-1 0,21 1 0,0 0 15,-21 0 1,0 42 15,0 0-31,0 0 0,0 22 0,0-22 16,0 21-16,0 1 0,0-1 0,0 0 16,0 1-16,0-1 0,0 0 15,0 1-15,0-1 0,0-21 0,0 21 16,0-20-16,0-1 0,0 0 0,0 0 15,0 0-15,0 0 0,0 1 16,0-44 0,0 1-1,0 0-15,0-21 16,0 21-16,0-22 0,0 1 16</inkml:trace>
  <inkml:trace contextRef="#ctx0" brushRef="#br1" timeOffset="202728.77">17632 16129 0,'0'0'0,"21"-21"0,21 0 16,-21 21-16,-21 21 15,0 0-15,0 21 16,0 1-16,0-22 0,0 21 0,0 1 16,0-1-16,0 0 0,0 1 15,0-1-15,-21-21 0,21 21 16,0 1-16,-21-22 0,21 21 0,0-21 15,0 1-15,0 20 0,0-21 0,0 0 16,0 0-16,0 1 16,-21-22-1,0 0-15,0 0 16,-1-22-16,1 1 0</inkml:trace>
  <inkml:trace contextRef="#ctx0" brushRef="#br1" timeOffset="202897.26">17420 16658 0,'21'0'32,"0"0"-17,1 0-15,-1 0 0,0 0 0,0 0 16,21 0-16,-20 0 0,-1 0 16,21 0-16,-21-21 0,22 21 0,-22-21 15,0 21-15,0-21 0,0 0 0,0 21 16,1-22-16</inkml:trace>
  <inkml:trace contextRef="#ctx0" brushRef="#br1" timeOffset="203235.07">17949 16510 0,'21'21'16,"-21"0"-16,22-21 16,-22 22-1,21-22-15,0 0 16,0 0-16,0 0 0,0-22 15,1 22-15,-1-21 0,0 0 0,21 21 16,-21-21-16,1 0 0,-1 0 0,0 21 16,-21-22-16,0 1 0,0 0 15,0 0-15,-21 21 16,0 0-16,-1 0 0,1 0 0,0 0 16,0 21-16,0 0 0,0-21 15,-1 21-15,1 1 0,0 20 0,21-21 16,0 0-16,-21 0 0,21 1 0,0-1 15,0 21-15,0-21 16,0 0-16,0 1 0,0-1 0,0 0 16,21 0-16,0-21 0,0 21 15,1-21-15,-1 0 16,0 0-16,0 0 0,0-21 0,22 0 16</inkml:trace>
  <inkml:trace contextRef="#ctx0" brushRef="#br1" timeOffset="203515.91">18711 16150 0,'0'0'0,"0"-21"0,0 42 32,-21 0-32,21 1 0,0-1 15,0 21-15,0-21 0,-21 22 16,21-1-16,0-21 0,0 21 0,0-20 15,-21 20-15,21-21 0,0 21 0,0-20 16,0-1-16,0 0 0,0 0 16,0 0-16,0 0 0,-21 1 0,21-1 15,0 0-15,0-42 32,0 0-17,21-1-15,-21 1 0,21-21 16</inkml:trace>
  <inkml:trace contextRef="#ctx0" brushRef="#br1" timeOffset="203786.75">18902 16044 0,'0'0'0,"21"0"0,-21 22 16,0-1-1,0 0-15,0 0 0,0 0 16,0 22-16,0-22 0,0 21 15,-21-21-15,21 22 0,0-22 0,0 0 16,-21 21-16,21-21 0,0 1 16,-22 20-16,22-21 0,0 0 0,0 0 15,0 1-15,0-1 0,0 0 0,0 0 16,0 0-16,0 0 16,0-42 15,22 0-31,-22 0 15,21 21-15</inkml:trace>
  <inkml:trace contextRef="#ctx0" brushRef="#br1" timeOffset="204179.53">19177 16383 0,'0'0'0,"0"21"47,-21-21-47,0 21 0,-1 1 0,1-1 16,21 0-16,0 0 15,-21 0-15,21 0 0,0 1 0,0-1 16,0 0-16,0 0 16,0 0-16,21-21 15,0 0-15,1 0 16,-1 0-16,0 0 0,0 0 15,0-21-15,0 0 0,-21 0 16,22 0-16,-22-1 16,0 1-16,0 0 0,0 0 0,0-21 0,0 20 15,0 1-15,0 0 0,-22 0 16,1 21-16,21-21 0,-21 21 0,0 0 16,0 0-1,0 0-15,21 21 16,-22-21-16,22 21 0,0 0 15</inkml:trace>
  <inkml:trace contextRef="#ctx0" brushRef="#br1" timeOffset="205157.49">19833 16489 0,'21'0'0,"-21"21"15,21-21-15,1 0 32,-1 0-32,0 0 0,0 0 15,-21-21-15,21 0 16,-21 0-16,21 21 0,1-22 16,-22 1-16,21 0 0,-21 0 15,0 0 1,21 21-16,-21 21 15,0 0 1,0 0-16,0 0 0,0 1 16,0-1-16,0 0 0,0 21 0,0-21 15,0 1-15,0 20 0,0 0 0,0 1 16,0-22-16,0 21 16,0 0-16,0 1 0,0-22 0,0 21 15,0-21-15,0 22 0,0-22 0,0 21 16,0-21-16,-21 1 0,21-1 15,0 0-15,0 0 0,-21-21 0,21 21 16,-22-21 0,1 0-16,0 0 15,0 0 1,0-21-16,21 0 16,-21 0-16,-1 0 0,22-1 15,-21 22-15,21-21 0,0-21 0,0 21 16,0 0-16,0-22 0,0 22 15</inkml:trace>
  <inkml:trace contextRef="#ctx0" brushRef="#br1" timeOffset="205338.38">20024 16150 0,'0'-21'15,"21"21"17,0 0-17</inkml:trace>
  <inkml:trace contextRef="#ctx0" brushRef="#br1" timeOffset="206630.26">20553 16150 0,'0'21'0,"0"-42"0,0 0 0,0 0 0,0 0 16,-21 21-1,-1 0-15,1 0 0,0 0 16,0 21-16,0 0 0,0-21 15,-1 21-15,1 0 0,0 22 16,0-22-16,21 0 0,0 0 0,0 0 16,0 1-16,0 20 0,0-21 15,0 0-15,0 0 0,0 1 16,21-1-16,0-21 16,0 0-16,1 0 0,-1 0 15,0-21 1,0-1-16,0 1 0,0 0 0,1 0 0,-22 0 15,21 0-15,0-1 0,-21 1 16,0 0-16,21-21 0,-21 21 16,21-1-16,-21 1 0,0 0 15,0 42 1,0 0 0,0 1-16,0-1 0,0 0 15,0 0-15,0 21 0,0-20 0,0-1 16,0 0-16,0 0 15,21 0-15,1 0 0,-1-21 16,0 0-16,0 0 16,0 0-1,0 0-15,1 0 0,-1-21 16,0 21-16,0-21 0,-21 0 0,21 0 16,0 0-16,-21-22 0,22 22 15,-22 0-15,21 0 0,0 0 16,-21-1-16,0 1 0,0 42 15,0 1 1,0-1-16,0 21 0,0-21 16,0 0-16,0 1 0,0-1 0,0 0 15,21 0-15,-21 0 0,0 0 16,21 1-16,-21-1 16,21-21-16,1 0 0,-1 0 15,0 0 1,0 0-16,0 0 0,0 0 15,1-21-15,-22-1 0,21 1 0,0 0 16,0 0-16,-21 0 0,0 0 16,0-1-16,0 1 0,0-21 0,0 21 15,0 0-15,0-1 0,0 1 0,0 0 16,0 0-16,0 0 16,21 21-1,0 0 1,1 0-16,-1 0 15,0 0-15,0 0 0,21 0 0,-20 0 16,20 0-16,-21 0 0,21 0 0,-20 0 16,-1 0-16,0 0 0,0 0 15,0 0-15,0 0 0,-21-21 32,-21 21-17,0 0-15,0 0 0,0 0 0,0 0 16,-1 21-16,1 0 15,0 0-15,0 0 0,0 0 16,0 1-16,-1-1 0,1 21 0,21-21 16,0 0-16,-21 1 0,21 20 15,-21-21-15,21 0 0,0 0 0,0 1 16,0-1-16,21 0 16,0-21-1,0 0-15,1 0 0,-1-21 16,0 21-16,-21-21 0,21-1 15,0 1-15,0 0 0,1 0 16,-22 0-16,21-22 0,0 1 0,0 21 16,0-21-16,0-1 0,1 22 0,-22-21 15,0 21-15,21-1 0,-21 44 32,0-1-32,0 0 15,0 21-15,0-21 0,0 1 16,0-1-16,0 0 0,0 21 0,0-21 15,0 1-15,21-22 0,-21 21 0,21 0 16,0 0-16,0-21 31,1 0-31,-22-21 32,0 0-17</inkml:trace>
  <inkml:trace contextRef="#ctx0" brushRef="#br1" timeOffset="206811.16">21780 16383 0,'0'0'0,"-21"0"16,0-21 46,21 0-62,-21 21 0</inkml:trace>
  <inkml:trace contextRef="#ctx0" brushRef="#br1" timeOffset="210770.58">13822 6244 0,'0'0'0,"21"0"0,-21-21 0,0 0 16,0 0-16,-21 21 0,0 0 16,-1-21-16,1 21 0,0 0 15,0-22-15,0 22 0,0 0 0,-1 0 16,1 0-16,0 0 0,21 22 15,0-1 1,0 0-16,0 0 0,0 0 16,0 0-16,0 22 0,21-1 0,0 22 15,1-22-15,-22 21 0,21-20 0,0 20 16,0-20-16,21 20 0,-20-21 16,-1 22-16,21-22 0,-21 1 15,22 20-15,-1-21 0,0 22 0,1-22 16,-1 1-16,0 20 0,1-21 0,-1 1 15,0-1-15,22 0 0,-22 1 0,0-1 16,1 0-16,-1-20 0,0 20 0,1-21 16,-1 21-16,0-20 0,1-1 15,20 0-15,1 0 0,-22 0 0,22-21 16,-1 0-16,1 0 0,-1 0 0,22 0 16,-22 0-16,1 0 0,-1 0 0,1 0 15,-1 0-15,1 0 0,-1-21 0,1 21 16,-22-21-16,22 21 0,-1-21 0,-21 0 15,22 21-15,-1-22 0,1 1 16,-22 21-16,22-21 0,-1 0 0,22 0 16,-22 0-16,-20-1 0,20 1 15,1 0-15,-1 0 0,1 0 16,-1 0-16,1-1 0,-22 1 0,22 0 0,-1 0 16,-21 0-16,1 0 0,20-1 0,-20 1 15,-1 0-15,-21 0 0,21 0 0,1 0 16,-22-1-16,21 1 0,1 0 0,-1 0 15,-21 0-15,21 0 16,1-22-16,20 22 0,-20 0 0,-1 0 16,21-22-16,-20 22 0,20-21 0,1 21 15,-22-22-15,22 22 0,-1-21 0,1 0 16,-22-1-16,0 22 0,22-42 0,-22 20 16,0 1-16,1 0 0,-22-1 15,0-20-15,21 20 0,-20-20 0,-1 21 16,0-22-16,0 22 0,0-22 0,0 1 15,1-1-15,-1 1 0,0-1 0,0 1 16,0-1-16,0 22 0,-21 0 16,22-1-16,-1 1 0,0 0 0,-21-1 15,21 1-15,0 0 0,-21-1 16,21 22-16,-21-21 0,22-1 16,-1 1-16,0 21 0,-21-21 0,21-1 15,0 1-15,22 0 0,-1-43 16,-21 43-16,0-1 0,22 22 15,-22-21-15,0-1 0,-21 22 0,21-21 16,-21 0-16,21 20 0,-21-20 16,21 0-16,-21 21 0,0-22 0,0 1 15,0 21-15,0-22 0,0 22 0,0-21 16,-21 21-16,0-22 0,21 22 16,-21-21-16,21 21 0,0 0 0,0-1 15,0 1-15,0 0 0,-21 0 16,21 0 15,-21 42 32,21 0-48,-22 0-15,22 22 0,-21-22 16,0 21-16</inkml:trace>
  <inkml:trace contextRef="#ctx0" brushRef="#br1" timeOffset="212384.16">22902 9250 0,'0'-21'31,"21"21"32,1 0-63,-1 0 16,0 0-16,0 0 0,0 0 15,0 0-15,1 0 16,-1 0-16,0 0 0,0 0 15,0 0-15,0 0 0,1 0 32,-44 0-1,1 0-15,0 0-16,0 0 15,0 0-15</inkml:trace>
  <inkml:trace contextRef="#ctx0" brushRef="#br1" timeOffset="212875.88">22945 9229 0,'-43'0'15,"22"0"1,0 21-16,0 0 16,21 0-16,-21-21 15,-1 21-15,1 1 0,0-1 0,21 0 16,0 0-16,-21-21 0,21 21 15,0 0 1,0 1 0,21-22 15,0-22-31,0 22 0,1 0 16,-1-21-16,0 21 0,0 0 15,0 0-15,0 0 0,1 0 0,-1 0 16,0 0-16,21 0 0,-21 0 15,1 0-15,-1 21 0,0-21 16,0 22-16,0-1 0,0 0 0,1 0 16,-22 0-16,0 0 0,0 1 0,0-1 15,0 0-15,0 0 0,0 0 16,-22 0-16,1 1 0,0-1 16,0 0-16,0-21 0,-22 21 0,22 0 15,-21-21-15,21 0 0,0 21 16,-22-21-16,22 0 0,0 0 15,0 0-15,0 0 0,-1 0 0,1 0 16,0 0-16,0 0 31,0 0-31,21-21 32,21 21-32,0 0 15</inkml:trace>
  <inkml:trace contextRef="#ctx0" brushRef="#br1" timeOffset="213218.67">23770 9208 0,'21'-22'0,"-21"1"31,0 42-15,0 1-16,0-1 0,0 0 15,0 0-15,0 0 0,0 22 16,0-22-16,0 0 0,-21 21 0,21-21 16,-21 22-16,21-22 0,0 0 0,0 21 15,0-20-15,0-1 0,-21 0 16,21 0-16,0 0 0,-21 0 15,21 1-15,0-1 0,0 0 16,-22-21-16,1 0 31,21-21-31,0 0 16</inkml:trace>
  <inkml:trace contextRef="#ctx0" brushRef="#br1" timeOffset="213438.55">23537 9525 0,'21'0'31,"-21"-21"-31,22 21 0,-1 0 0,0 0 16,21 0-16,-21 0 0,1 0 16,20-21-16,-21 21 0,0 0 0,22 0 15,-22 0-15,0 0 0,0-21 0,0 21 16,0 0-16,-21-22 0,22 22 15,-1 0-15,-21-21 16,21 21 0</inkml:trace>
  <inkml:trace contextRef="#ctx0" brushRef="#br1" timeOffset="214119.67">24469 9102 0,'0'0'15,"0"21"1,0 0-16,0 0 15,0 22-15,0-22 16,-22 0-16,22 0 0,0 21 0,0-20 16,0 20-16,-21-21 0,21 21 0,0-20 15,-21 20-15,21-21 0,0 0 16,0 22-16,0-22 0,0 0 0,0 0 16,0 0-16,-21-21 0,21 21 0,0 1 15,0-44 16,0 1-15,0 0-16,21 0 0,-21 0 16,0-22-16,0 22 0,0-21 0,0 21 15,0-22-15,0 22 0,21-21 16,-21 0-16,0 20 0,0-20 0,0 21 16,0-21-16,0 20 0,0 1 0,0 0 15,0 42 1,0 0-1,0 1-15,0 20 0,0-21 0,0 21 16,0-20-16,0 20 0,0 0 0,0-21 16,-21 22-16,21-1 0,0-21 15,0 22-15,-21-22 0,21 0 16,0 0-16,0 0 0,0 0 16,0 1-1,0-44 16,0 1-15,0 0 0,0 0-1,0 0-15</inkml:trace>
  <inkml:trace contextRef="#ctx0" brushRef="#br1" timeOffset="-214104.79">1651 17293 0,'0'0'0,"0"-21"0,21 21 0,-21-21 16,0 42 31,0 0-47,-21 0 0,21 1 15,-21-1-15,21 0 0,0 0 0,0 21 16,0-20-16,0 20 0,0-21 15,0 21-15,0-20 0,0-1 16,0 21-16,0-21 0,0 0 16,0 1-16,21-1 0,0-21 15,0 0-15,0 0 16,1 0-16,-22-21 16,21-1-16,0 1 0,-21 0 15,21 0-15,-21 0 0,0-22 16</inkml:trace>
  <inkml:trace contextRef="#ctx0" brushRef="#br1" timeOffset="-213845.18">1736 17145 0,'0'-21'63,"21"21"-1,0 0-46,0 21-16</inkml:trace>
  <inkml:trace contextRef="#ctx0" brushRef="#br1" timeOffset="-213578.33">2180 17293 0,'21'0'15,"0"0"1,1 0-16,-1 0 16,0 0-16,0 0 0,0-21 15,22 21-15,-22-21 0,21 21 16,-21 0-16,0 0 0,1 0 0,-22 21 62,-22-21-62,1 0 0</inkml:trace>
  <inkml:trace contextRef="#ctx0" brushRef="#br1" timeOffset="-213382.44">2265 17463 0,'0'0'0,"0"21"0,0 0 15,21-21-15,0 0 0,0 0 16,0 0-16,1 0 0,-1 0 15,0 0-15,0 0 0,0 0 16,22 0-16,-22-21 0,0 21 0,0 0 16,0-21-16,0 21 15,1-22-15,-1 22 16,-21-21-16,21 21 0,0 0 16,0-21-16</inkml:trace>
  <inkml:trace contextRef="#ctx0" brushRef="#br1" timeOffset="-212888.72">3577 17060 0,'0'0'0,"0"-21"15,0 0-15,-21 21 31,0 0-31,0 0 16,-1 0-16,1 0 0,0 21 0,0 0 0,0-21 16,0 22-16,-1 20 15,1-21-15,21 0 0,-21 0 0,0 22 16,0-22-16,0 21 0,-1-21 16,1 22-16,21-1 0,0 0 0,0 1 15,0-1-15,0 0 0,0-20 16,0 20-16,0-21 0,21 21 0,1-20 15,-1-1-15,0-21 0,0 21 16,21-21-16,-20 0 0,20 0 0,-21 0 16,21 0-16,-20-21 0,20 0 15,-21 21-15,0-22 0,22 1 0,-22 0 16,-21-21-16,0 21 0,0-1 16,0 1-16,0 0 0,0 0 15,0 0-15,-21 0 0,-1 21 0,1 0 16,0 0-16,-21 0 0,21 0 15,-22 21-15,1 0 0,21-21 0,0 21 16,-1 0-16,1 0 0,0 1 16,21-1-16,0 0 0,0 0 15,0 0 1,21-21-16,0 21 0,22-21 16</inkml:trace>
  <inkml:trace contextRef="#ctx0" brushRef="#br1" timeOffset="-212094.65">8149 17336 0,'0'-22'0,"0"44"0,21-65 0,-21 22 16,21 21-16,-21-21 0,0 0 15,-42 21 1,21 0-16,0 0 0,-22 21 0,1 0 16,0 0-16,-22 0 0,22 22 15,0-1-15,-1 0 0,22 22 0,0-22 16,-21 22-16,42-22 15,-22 22-15,22-22 0,0 0 0,0 1 16,0-1-16,0-21 0,22 0 16,-1 22-16,0-43 0,0 21 0,21 0 15,1-21-15,-22 0 0,21 0 16,1 0-16,-22 0 0,21-21 0,0 0 16,-20-1-16,-1 1 0,0 0 15,0 0-15,-21 0 0,0 0 16,0-1-16,0 1 0,-21-21 0,-21 42 15,20-21-15,-20 0 0,21 21 0,-21 0 16,-1 0-16,1 0 0,21 0 16,-22 21-16,22-21 0,0 21 15,0 0-15,21 0 0,0 0 16,0 1-16,0-1 0,21 0 16,0-21-16,22 0 0,-22 0 15,21 0-15,-21 0 0,22 0 16,-1 0-16,21-21 0</inkml:trace>
  <inkml:trace contextRef="#ctx0" brushRef="#br1" timeOffset="-211650.8">9419 17314 0,'0'0'0,"0"22"16,-21-22-1,21 21-15,-21 0 0,0 0 0,-1 0 16,1 0-16,-21 1 0,21-1 16,-22 0-16,1 21 0,0-21 0,-1 1 15,1 20-15,0-21 0,-22 0 16,22 0-16,0 1 0,20-1 0,-20 0 16,21-21-16,0 0 15,0 0-15,21-21 16,21 21-1,0-21-15,0 21 0,0 0 16,0-22-16,22 22 0,-22 0 0,21 0 16,1 0-16,-22 0 0,21 0 15,-21 22-15,0-22 0,22 21 0,-22-21 16,0 21-16,21-21 0,-20 21 16,-1 0-16,0-21 0,0 21 0,21 1 15,-20-1-15,-1-21 16,0 0-16,0 21 0,0-21 15,0 0 1,1 0 0,-1 0-16,-21-21 15,21 0-15,0-1 16</inkml:trace>
  <inkml:trace contextRef="#ctx0" brushRef="#br1" timeOffset="-211401.95">10118 17399 0,'0'-21'16,"0"0"-16,21 21 0,0-21 16,0 21-16,0 0 15,0 0-15,1-22 16,-1 22-16,0-21 15,0 21-15,0 0 32</inkml:trace>
  <inkml:trace contextRef="#ctx0" brushRef="#br1" timeOffset="-211170.08">10118 17484 0,'0'0'0,"0"21"16,0 0 0,21-21 15,0 0-31,0 0 16,0 0-16,0 0 0,1 0 15,-1 0 1,0 0-16,0 0 15,0 0-15,0 0 0,-21-21 16,22 21-16,-1 0 0,-21-21 16,21 0-16,0 21 0,0-22 15</inkml:trace>
  <inkml:trace contextRef="#ctx0" brushRef="#br1" timeOffset="-210288.58">10774 17230 0,'0'0'0,"0"-21"16,21 21 0,0-22-16,0 22 0,0 0 15,1 0-15,-1 0 0,0-21 0,0 21 16,0 0-16,22 0 0,-22 0 0,0 0 15,0 0-15,-21-21 0,21 21 16,0 0-16,-42 0 63,0-21-48,0 21-15,0 0 0,0 0 16,-1 0-16,1 0 15,0 0-15,0 0 16,0 21-16,21 0 0,-21-21 16,-1 21-16,1 1 0,0-1 15,21 0-15,-21-21 16,21 21-16,-21-21 0,21 21 16,0 0-1,21-21 16,0 0-31,0 0 16,0 0-16,1 0 0,-1 0 16,0 0-16,0 0 15,0 0-15,0 0 0,1 0 16,-1 0-16,0 0 0,0 0 16,0 0-16,0 0 0,1 0 15,-22 22-15,21-1 16,0 0-16,-21 0 15,0 0 1,21 0-16,-21 1 16,0-1-16,-21 0 15,21 0-15,-21-21 0,0 21 0,-1 0 16,1 1-16,-21-22 0,21 21 0,0-21 16,-1 0-16,22 21 15,-21-21-15,0 0 0,0 0 16,21 21-16,-21-21 15,0 0 17,21-21 77,0 0-93,21 21-16,0 0 15</inkml:trace>
  <inkml:trace contextRef="#ctx0" brushRef="#br1" timeOffset="-205862.08">10795 17166 0,'21'0'15,"0"0"-15,0 21 16,1-21-16,-1 0 0,0 0 0,0 0 16,0 0-16,22 0 0,-22 0 15,21 0-15,0 0 0,-20 0 16,20 0-16,0 0 0,1 0 0,-22 0 15,0 0-15,21 0 0,-21 0 16,1 0-16,-1 0 63,0 0-63,0 22 15,0-22-15,22 0 0</inkml:trace>
  <inkml:trace contextRef="#ctx0" brushRef="#br1" timeOffset="-205350.38">12531 17357 0,'-22'-21'15,"22"-1"1,22 22 31,-22 22-32,21-22-15,0 21 0,0 0 0,21 0 16,-20 21-16,-1-20 0,0 20 16,0-21-16,21 21 0,-20 1 15,-1-1-15,0-21 0,21 22 0,-21-22 16,1 21-16,-1-21 16,0 22-16,21-22 0,-42 0 0,21 0 15,1 0-15,-1 0 0,-21 1 16,21-22-1,-21 21-15,21-21 16,-21-21 31,0-1-31,0 1-1,0 0 1,0 0-16</inkml:trace>
  <inkml:trace contextRef="#ctx0" brushRef="#br1" timeOffset="-204582.25">13293 17230 0,'0'0'0,"0"-21"15,21 21-15,0-22 16,-21 1 0,0 0-16,-21 21 62,0 0-62,-1 21 0,1-21 16,0 21-16,-21 1 0,21-22 0,-1 21 15,-20 0-15,21 0 0,-21 0 16,-85 64 0,105-43-16,-20-21 15,0 22-15,-1-1 0,1 0 0,0 1 16,-1-1-16,-20 0 0,21 1 15,-22-1-15,22 0 0,-22-20 16,22 20-16,0-21 0,-1 0 0,1 0 16,21 1-16,-22-1 0,22 0 15,0-21-15,0 21 0,0 0 0,0-21 16,21 21 0,-22-21-16,1 0 0,21-21 250,0 0-250,21 0 15,1 21-15,-1-21 0,0 0 16,21-1-16,-21 1 0,22 0 15,-1-21-15,0 21 0</inkml:trace>
  <inkml:trace contextRef="#ctx0" brushRef="#br1" timeOffset="-202670.23">3979 9356 0,'-21'0'0,"-42"0"15,41 0 1,1 0-16,0 0 0,0 0 15,0 0-15,0 0 0,-1 0 16,1 0-16,42 0 47,1 0-47,-1 0 0,21 0 16,0 0-16,22 0 0,-22 0 15,22 0-15,20 0 0,1 0 16,0 0-16,-1 0 0,22-21 0,0 21 15,0 0-15,0-22 0,-22 22 0,1 0 16,0-21-16,-22 21 0,1 0 16,-1 0-16,1 0 0,-22-21 0,-21 21 15,22 0-15,-22 0 0,0 0 0,0 0 16,0 0 0,-42 0 15,0 0-16,0 0-15,0 0 0,-1 0 16,1 0-16,0 0 0,0 0 0,0 0 16,0 0-16,-1 0 0,1 0 15</inkml:trace>
  <inkml:trace contextRef="#ctx0" brushRef="#br1" timeOffset="-200653.83">4212 4233 0,'-21'0'31,"0"0"-15,0 0-16,-1 0 0,1 0 15,-21 22-15,21-22 0,-22 0 16,1 21-16,0-21 0,-1 0 0,1 21 16,0 0-16,-1-21 0,-20 0 15,21 0-15,-1 21 0,-20-21 0,20 0 16,1 0-16,0 21 16,-1-21-16,1 0 0,0 0 0,21 22 15,-22-22-15,22 0 0,0 0 0,0 0 16,0 0-1,21 21-15,-22-21 0,22 21 32,0 0-32,-21-21 0,21 21 0,0 0 15,-21 1-15,21-1 0,-21 0 16,21 0-16,0 0 0,0 22 0,-21-1 16,21 0-16,-21 1 0,21-1 15,0 21-15,0-20 0,0 20 16,0 1-16,0-1 0,0 1 0,0-1 15,0 1-15,0-1 0,0 22 16,-22 0-16,22-22 0,0 22 0,-21-1 16,21 1-16,-21 0 0,21-22 0,0 22 15,-21 0-15,0-22 0,0 22 16,21-1-16,-22-20 0,22 21 0,-21-1 16,21-20-16,-21 20 0,21-20 15,-21-1-15,0 22 0,21-21 0,-21 20 16,-1-20-16,22-1 0,-21 22 0,0-22 15,21 1-15,-21-1 16,0 1-16,0-1 0,21-20 0,0 20 0,-22-20 16,1-1-16,21 21 15,0-20-15,-21-22 0,21 21 0,0 1 16,0-1-16,0-21 0,0 0 0,0 22 16,0-22-16,0 0 0,0 21 15,0-21-15,0 1 0,0-1 0,0 21 16,-21-21-16,21 0 0,0 1 0,0-1 15,0 0-15,0 0 0,0 0 16,0 0-16,0 1 0,42-1 16,-21-21-1,1 0-15,20 0 0,-21 0 16,21 0-16,1 0 0,-1 0 0,0 0 16,1 0-16,20 0 0,-20 0 15,20 0-15,-21 0 0,22 0 0,-1 0 16,-20 0-16,20 0 0,-20 0 15,20 21-15,-21-21 0,1 0 0,-22 0 16,21 0-16,-21 0 0,1 0 0,-1 0 16,-42-21 31,-1 21-47,22-21 0,0-1 15,-21 22-15,21-21 0,-21 21 0,0-21 16,21 0-16,-21 0 15,0 21-15,21-21 0,0 42 47,0 0-31,0 0-16,21-21 0,0 21 16,0-21-16,21 21 0,-20-21 0,-1 22 15,0-1-15,0-21 0,0 21 16,0-21-16,-21 21 0,22-21 0,-22 21 15,0 0-15,0 1 0,-22-22 16,-20 21-16,21 0 0,-21 0 0,-1 0 16,-20 0-16,20-21 0,-20 0 15,21 0-15,-22 0 0,22 0 0,-1 0 16</inkml:trace>
  <inkml:trace contextRef="#ctx0" brushRef="#br1" timeOffset="-199576.95">3768 4212 0,'0'0'0,"21"-21"0,0 0 16,-21 0-16,0 0 15,0-1-15,0 1 16,0 0-16,0 0 16,0 42 30,0 0-46,0 0 0,0 1 0,21-1 16,0 0-16,0 0 0,-21 0 16,22 0-16,-1 1 0,0-1 0,0 0 15,0 0-15,0 0 0,1-21 0,-1 21 16,0-21-16,0 0 0,0 0 16,0 0-16,1 0 0,-1 0 15,-21-21 16,-21 21-31,-1 0 16,1 0-16,0 0 16,0 21-16,-21 1 0,-1-1 0,1 0 0,0 0 15,-1 21-15,1 1 0,-22-22 16,22 21-16,0 1 0,-1-1 16,1 0-16,0 1 0,-1 20 0,22-21 15,0 1-15,21-1 0,0-21 16,0 22-16,0-22 0,0 21 0,21-21 15,0 0-15,1 1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47:47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3048 0,'0'21'16,"0"0"-16,0 1 16,0-1-1,0 0-15,-21 21 0,21-21 0,-21 1 16,21-1-16,-21 0 0,21 0 15,0 0-15,0 0 0,0 1 0,0-1 16,0 0-16,0 0 31,0-42 1</inkml:trace>
  <inkml:trace contextRef="#ctx0" brushRef="#br0" timeOffset="492.72">1482 2879 0,'0'0'0,"0"-21"0,0-22 0,0 22 15,21-85 1,-21 64-16,0 21 0,0-22 0,0 22 16,0-21-16,0 21 0,0 0 15,0-1-15,0 1 0,-21 42 31,-1 1-15,1-1-16,21 21 0,-21-21 16,0 43-16,0-22 0,0 0 0,-1 22 15,22-1-15,0-20 16,-21 20-16,21 1 0,0-22 0,0 22 16,0-1-16,0-21 0,0 1 15,0-1-15,0 0 0,0-20 0,0 20 16,0-21-16,0 0 0,0 0 15,0 1-15,0-1 16,21-42 0,1-1-1,-1 1-15,-21 0 16,21 0-16,0 0 0,0 0 0</inkml:trace>
  <inkml:trace contextRef="#ctx0" brushRef="#br0" timeOffset="783.55">1778 3196 0,'0'0'0,"0"21"0,0 1 15,0-1-15,0 0 16,21 0-16,0-21 31,0 0-31,1 0 16,-22-21-16,21 0 0,-21 0 0,0-1 15,0 1-15,0 0 16,0 0-16,0 0 0,0 0 16,-21 21-1,-1 0 1,22 21 0,0 0-16,0 0 15</inkml:trace>
  <inkml:trace contextRef="#ctx0" brushRef="#br0" timeOffset="1468.15">2879 2582 0,'0'-21'16,"0"42"-16,0-63 0,0 63 31,0 0-31,0 1 0,0-1 16,0 21-16,0 0 0,-22 1 15,22-1-15,0 0 0,0 1 16,-21-1-16,21 0 0,-21 1 0,21-1 15,-21 0-15,21 1 0,0-1 16,0 0-16,-21-20 0,21-1 0,0 0 16,0 0-16,0 0 0,0 0 0,0-42 31,21 0-31,0 0 16,-21 0-16,21 0 0,0-22 15,-21 22-15,22-21 0,-22 21 0,0-1 16,21 1-16,0 0 0,-21 0 0,21 21 15,0 0 1,0 21 0,-21 0-16,0 0 0,0 1 0,0-1 15,0 0-15,22 0 0,-22 0 16,21 0-16,-21 1 0,0-1 0,21 0 16,0 0-16,0 0 15,0-21-15,1 0 0,-1 0 0,0 0 16,0 0-16,0 0 0,0-21 0,1 21 15,-1-21-15,0 0 0,0 0 16,0-22-16,0 22 0,-21-21 0,0-1 16,0 1-16,0 0 0,0-22 0,0 22 15,0 0-15,0-1 0,-21 1 16,21 0-16,-21 20 0,0 1 16,21 0-16,0 0 0,-21 0 0,0 21 15,-1 0-15,22 21 31,0 0-15,0 0-16,22-21 16,-1 0-16,0 21 0,0-21 0,0 0 15</inkml:trace>
  <inkml:trace contextRef="#ctx0" brushRef="#br0" timeOffset="2063.81">3937 2604 0,'-21'-43'16,"0"43"-16,-1 0 16,22 21-16,-21 1 15,21-1-15,0 0 0,0 0 0,-21 21 16,21-20-16,0 20 0,-21 0 15,21-21-15,0 22 0,0-1 16,-21-21-16,21 22 0,-21-1 0,21-21 16,0 21-16,0-20 0,-22-1 0,22 0 15,-21 21-15,21-21 0,0 1 16,0-1-16,0-42 31,0-1-15,0 1-16,0-21 0,0 21 0,0-22 15,0 1-15,0 0 0,0-1 16,21 1-16,-21 0 0,22-22 0,-1 22 16,0-22-16,0 22 0,0 0 15,22-1-15,-22 1 0,0 21 16,21-21-16,-21 42 0,22-22 0,-22 22 16,0 0-16,21 0 0,-20 0 0,-1 22 15,0-1-15,0 0 0,0 21 16,0 1-16,-21-1 0,0 0 0,0 1 15,0-1-15,0 0 0,0 43 16,0-64-16,0 21 0,0-20 16,0 20-16,0-21 0,0 21 0,0-20 15,0-1-15,-21 0 0,21 0 0,0 0 16,0 0-16,-21-21 0,21 22 16,0-1-1,0-42 16,-21-1-31,0 1 16,0 21-16</inkml:trace>
  <inkml:trace contextRef="#ctx0" brushRef="#br0" timeOffset="2277.69">3725 3069 0,'0'0'0,"-21"-21"0,0 21 0,0 0 0,0 0 15,42 0 16,0 0-31,21 0 0,-21 0 16,22 0-16,-1 0 0,0 0 16,1 0-16,-1-21 0,0 21 0,1 0 15,-1 0-15,-21-21 0,22 21 0,-22-21 16,21 21-16,-21 0 0,0 0 16,1-22-16,-1 22 0,0 0 0,0 0 15,-21-21-15,21 21 0,0 0 0,1 0 16</inkml:trace>
  <inkml:trace contextRef="#ctx0" brushRef="#br0" timeOffset="2587.67">5059 2498 0,'0'0'0,"0"-21"15,0-1-15,-21 44 31,-1-1-31,22 0 16,-21 0-16,21 0 0,0 22 16,-21-1-16,21 0 0,-21 1 0,21-22 15,-21 21-15,21 0 0,0 1 16,-21-1-16,21-21 0,-22 22 16,22-22-16,-21 21 0,0-21 0,21 0 15,0 1-15,0-1 0,0 0 0,-21 0 16,21 0-16,21-42 47,-21 0-47,0 0 15</inkml:trace>
  <inkml:trace contextRef="#ctx0" brushRef="#br0" timeOffset="2861.03">4911 2646 0,'0'-42'0,"0"84"0,0-106 15,0 43-15,0 0 0,0 0 16,21 0-16,0 0 0,0 21 0,0-22 16,22 22-16,-1-21 0,0 21 15,1 0-15,-1 0 0,0 0 0,1 0 16,-1 0-16,-21 0 0,0 21 16,0 1-16,1-1 0,-22 0 0,0 21 15,0-21-15,0 1 0,-22 20 0,1-21 16,0 0-16,0 22 0,-21-22 15,-1 0-15,22 0 0,-21 0 0,-1 0 16,1 1-16,21-1 0,-21-21 0,20 21 16,-20-21-16,21 21 0,0-21 15,0 0-15</inkml:trace>
  <inkml:trace contextRef="#ctx0" brushRef="#br0" timeOffset="3400.24">7218 2307 0,'0'0'0,"-21"-21"15,-1 21-15,22-21 16,0 0 0,22 21-16,-1 0 0,0 0 0,21-21 15,-21 21-15,22 0 0,20-22 0,-20 22 16,20-21-16,1 21 0,20 0 15,-20 0-15,20 0 0,-20-21 0,-1 21 16,-20 0-16,-1 0 0,0 0 0,-20 0 16,-1 0-16,0 0 0,0 0 15,-21 21-15,0 0 16,-21-21-16,0 0 16,0 22-16,-22-22 0,22 0 0,0 0 15,0 21-15,-22-21 0,22 0 16</inkml:trace>
  <inkml:trace contextRef="#ctx0" brushRef="#br0" timeOffset="3696.06">7768 2265 0,'-21'0'16,"0"0"-1,21 21-15,-21 0 0,21 0 16,-22 1-16,22 20 0,0-21 15,0 21-15,-21 1 0,21-1 0,-21 0 16,21 1-16,-21-1 0,0 0 16,21 1-16,0-1 0,-21 0 0,-1-20 15,22 20-15,0 0 0,-21-21 0,0 22 16,21-22-16,0 0 0,-21 0 16,21 0-16,0 1 0,0-1 0,0 0 15,21-21 1,0 0-1,0 0-15,-21-21 0,22 21 16,-1-21-16,0-1 0,0 22 16</inkml:trace>
  <inkml:trace contextRef="#ctx0" brushRef="#br0" timeOffset="4051.45">8043 2836 0,'21'0'16,"-21"22"15,-21-1-31,21 0 0,-21 0 16,0 0-16,21 0 0,0 1 15,0-1-15,0 0 0,0 0 16,0 0-16,0 0 16,21-21-16,21 0 0,-20 22 15,-1-22-15,0 0 0,0 0 16,21 0-16,-20 0 0,-1-22 0,0 22 15,21-21-15,-21 0 0,1 0 0,-1 0 16,-21 0-16,21-1 0,-21 1 0,21 0 16,-21 0-16,0-21 0,0 20 15,0 1-15,-21 0 16,0 21-16,0 0 0,-1 0 0,1 0 0,0 0 16,-21 0-16,21 0 15,-1 0-15,1 0 16,21 21-16</inkml:trace>
  <inkml:trace contextRef="#ctx0" brushRef="#br0" timeOffset="4512.42">10245 2223 0,'0'0'0,"0"-43"0,0-41 15,0 62-15,0-20 16,0 21-16,0 0 0,0 0 16,0-1-16,0 44 31,0 20-31,0-21 0,0 21 16,0 22-16,0-22 0,0 22 0,0-1 15,-22 1-15,1-1 0,0 1 0,21-1 16,-21-20-16,0 20 0,21-21 0,-21 22 15,-1-22-15,22-21 0,0 22 16,0-22-16,-21 21 0,21-21 0,0 1 16,0-1-16,0-42 31,0-1-15,0 1-16,0 0 0,0 0 0,0-21 15</inkml:trace>
  <inkml:trace contextRef="#ctx0" brushRef="#br0" timeOffset="4796.25">10033 2265 0,'0'-21'0,"0"42"0,0-85 0,0 43 15,0 0-15,0 0 0,0 0 0,21 0 16,0-1-16,22 1 0,-22 0 16,0 0-16,21 0 0,1 0 0,-1-1 15,0 1-15,1 0 0,-1 0 16,0 21-16,1 0 0,-1 0 0,-21 21 15,0 0-15,0 0 0,-21 1 0,0-1 16,0 21-16,0-21 0,0 22 16,-21-1-16,0-21 0,-21 21 0,21 1 15,-1-1-15,-20-21 0,21 22 16,0-1-16,0-21 0,-1 0 0,1 22 16,0-22-16,21 0 0,0 0 0,0 0 15,0 0-15,0 1 16,21-22-16,22 0 15,-22 0-15</inkml:trace>
  <inkml:trace contextRef="#ctx0" brushRef="#br0" timeOffset="6335.88">10753 2963 0,'0'0'0,"-22"0"0,22 22 16,-21-22-1,42-22 1,1 1-16,-1 21 16,0-21-16,0 0 0,0-21 0,22 20 15,-22 1-15,0-21 16,21 0-16,-21-1 0,1 1 0,-1 0 16,0-1-16,-21 1 0,21 0 0,-21 20 0,0-20 15,0 21-15,0 0 0,-21 21 16,0 0-16,0 0 15,-1 0-15,1 0 0,-21 0 0,21 21 16,-22 0-16,22 0 0,0 0 16,0 1-16,0-1 0,21 0 0,0 0 15,0 0-15,0 0 0,0 1 16,21-22-16,0 0 0,0 0 0,0 0 16,22 0-16,-22 0 0,21-22 15,1 22-15,-1-21 0,-21 0 16,21 0-16,1 0 0,-22 0 0,21-1 0,-21 1 15,1 0-15,-1 0 16,0 0-16,-21 0 0,0 42 31,0 0-15,-21 21-16,0-21 0,-1 22 16,22-22-16,-21 21 0,0 1 0,21-22 15,0 21-15,0 0 0,-21-20 0,21 20 16,0-21-16,0 21 0,0-20 15,0-1-15,0 0 0,0 0 0,21 0 16,0-21-16,0 21 0,1-21 0,-1 0 16,0 0-16,0 0 0,21 0 15,-20 0-15,-1 0 0,21-21 0,-21 0 16,0 0-16,1 0 0,20 0 16,-21-1-16,0-20 0,0 0 0,1 21 15,-1-22-15,-21 22 0,21-21 0,0 21 16,-21-1-16,0 1 15,0 42 17,0 1-32,-21-1 0,21 0 15,-21 21-15,21-21 0,0 1 16,0-1-16,0 0 0,0 0 0,0 0 16,0 0-16,0 1 0,0-1 15,0 0-15,21 0 0,21-21 16,-21 0-16,1 0 15,-1 0-15,21 0 0,-21 0 0,22 0 16,-1 0-16,-21-21 0,21 0 0,-20 0 16,20-1-16,-21 1 0,21 0 0,-20-21 15,-1 21-15,21-22 0,-21 1 16,-21 0-16,21 20 0,-21-20 0,22 21 16,-22 0-16,0 0 0,-22 42 31,22 0-31,-21 0 0,0 0 15,0 22-15,0-22 0,21 21 16,-21-21-16,-1 0 0,1 22 0,0-22 16,0 42-16,0-41 15,21-1-15,-21-21 0,21 21 0,0 0 16,0 0-16,0-42 31,0 0-15,21 21-16,0-21 0,21 0 0,-21-22 15,1 22-15,-1-21 0,21 21 0,0-22 16,1 1-16,-22 21 0,21 0 0,-21-1 16,22 1-16,-22 0 15,0 21-15,0 0 0,-21 21 16,21 0-16,-21 1 0,0-1 16,0 0-16,0 0 0,0 0 0,0 0 15,0 1-15,0-1 0,0 0 16,0 0-16,0 0 0,0 0 0,0 1 15,0-1-15,0 0 0,22 0 0,-1-21 16,0 21-16,0-21 0,0 0 16,0 0-16,22 0 0,-22 0 0,21 0 15,-21 0-15,22 0 0,-22 0 0,21 0 16,-21-21-16,1 0 0,-1 0 16,21 0-16,-21-1 0,0-20 0,22 0 15,-22-1-15,0 1 0,21-21 16,-20 20-16,-1-20 0,0-1 0,0 1 15,0-1-15,-21 1 0,21 20 0,-21-20 16,0 21-16,0 20 0,0-20 16,0 21-16,0 0 0,0 0 0,-21 21 15,0 0 1,0 21-16,0 0 0,0 0 16,21 0-16,-22 22 0,1-22 0,0 21 15,0 0-15,21 1 0,-21-1 0,0 22 16,21-22-16,-22 21 0,22-20 15,-21 20-15,0-20 0,21 20 16,0-21-16,0 1 0,0-1 0,0 0 16,0-20-16,0-1 0,0 21 0,21-21 15,0 0-15,1 1 0,-1-22 16,0 0-16,21 0 0,-21 0 16,1 0-16,20 0 0,-21 0 0,21 0 15,-20 0-15,-1-22 0,21 1 0,-21 0 16,22 21-16,-22-21 0,21 0 0,-21 0 15,22-1-15,-22 1 0,0-21 16,0 21-16,0 0 0,0-22 0,1 22 16,-22-21-16,0 21 0,0-22 15</inkml:trace>
  <inkml:trace contextRef="#ctx0" brushRef="#br0" timeOffset="6551.76">13144 2371 0,'0'0'0,"22"0"16,-1 0 0,21 0-16,-21 0 0,22-21 0,-22 21 15,21-22-15,0 22 16,1 0-16,-1-21 0,-21 21 0,22 0 16,-22 0-16,21-21 0,-21 21 0,0 0 15,-21-21-15,22 21 0,-22-21 16,0 0-16,-22-1 15,1 22-15,0-21 0</inkml:trace>
  <inkml:trace contextRef="#ctx0" brushRef="#br0" timeOffset="6856.58">12128 2053 0,'0'0'0,"-63"43"16,42-43-16,0 21 0,-1 0 15,44-21 1,-1 0-16,0 0 0,0 0 16,0 0-16,0 0 0,1 0 15,-1 0-15,0-21 0,-21 0 16,0-1-1,-21 22-15,0-21 0,-1 21 16,1 0-16,0 0 0,0 0 0,0 0 16,0 0-16,-1 0 0,1 21 0,21 1 15</inkml:trace>
  <inkml:trace contextRef="#ctx0" brushRef="#br0" timeOffset="7761.06">16023 1926 0,'0'0'0,"0"-42"0,0 0 16,0 20-16,0 1 0,-21 21 15,0 0 1,0 0-16,-1 21 0,1 22 16,0-22-16,0 21 0,0 1 0,0-1 15,-1 0-15,1 22 0,0-22 16,0 22-16,0-1 0,0-21 16,-1 22-16,1-22 0,0 22 0,0-22 15,0 0-15,0 1 0,-1-1 16,22-21-16,-21 0 0,21 22 0,-21-22 15,21 0-15,0-42 32,21 0-32,0 0 15,-21-1-15,22-20 0,-1 0 0,0-1 16,0 1-16,0-21 0,0-1 16,1 22-16,-1-22 0,0 1 15,0 20-15,21-20 0,-20-1 0,-1 22 0,0-21 16,0 20-16,0 1 0,-21 0 15,21 20-15,1 1 0,-22 0 16,21 21-16,-21 21 16,21 22-16,-21-22 15,0 21-15,0 0 0,0 1 0,0 20 16,0-20-16,0-1 0,0 0 0,0 22 16,0-22-16,0 22 0,0-22 15,0 21-15,0-20 0,0 20 0,0-20 16,0-1-16,0 0 0,0-21 15,0 22-15,0-22 0,0 0 0,0 0 16,0 0-16,0 1 0,0-1 16,0-42 15,-21 21-31,0-22 16,-1 1-16,22 0 0,-21-21 0,0 21 15</inkml:trace>
  <inkml:trace contextRef="#ctx0" brushRef="#br0" timeOffset="7963.95">15663 2498 0,'0'0'16,"21"0"-1,1 0 1,-1 0-16,0 0 0,0 0 16,21 0-16,-20 0 0,-1 0 0,21-21 15,-21 21-15,22 0 0,-22 0 0,0-22 16,0 22-16,0 0 0,0 0 15,1 0-15,-1-21 0,0 21 0,0 0 16,0-21-16,0 0 16,1 21-16,-1-21 0,0 21 15</inkml:trace>
  <inkml:trace contextRef="#ctx0" brushRef="#br0" timeOffset="8335.43">17293 1926 0,'0'0'0,"0"-63"16,0 42-16,0-1 0,0 1 0,0 0 16,-21 21 15,21 21-31,-21 0 0,21 1 0,-21 20 15,21-21-15,0 21 0,-22 1 16,1-1-16,21 0 0,-21 1 16,0-1-16,21 22 0,0-22 0,0 0 15,-21 22-15,21-22 0,0 0 0,-21 22 16,21-22-16,0 1 0,0-22 16,-22 21-16,22-21 0,0 22 0,-21-22 15,21 0-15,0 0 0,0 0 16,0-42 15,21 21-31,1-21 0,-1 0 0,0 0 16,0-1-16,0-20 0,22 21 0</inkml:trace>
  <inkml:trace contextRef="#ctx0" brushRef="#br0" timeOffset="8755.89">17653 2201 0,'0'0'0,"0"-21"0,0 0 15,0 42 1,0 0 0,-21-21-16,21 22 0,-21-1 15,-1 21-15,22-21 0,0 0 0,-21 22 16,21-22-16,-21 21 0,21-21 0,0 22 16,0-22-16,0 21 0,0-21 15,0 1-15,0-1 0,0 0 16,21 0-16,-21 0 0,21-21 0,1 0 15,-1 21-15,0-21 0,0 0 0,21 0 16,-20 0-16,-1 0 0,0-21 16,21 21-16,-21-21 0,1 0 0,-1 0 15,-21 0-15,21-22 0,0 22 0,-21-21 16,21-1-16,-21 1 0,0 0 16,0-1-16,0 22 0,0-21 0,0 21 15,0 0-15,-21-1 0,0 1 0,0 21 16,0 0-16,-1 0 15,1 0-15,0 0 16,0 0-16,0 0 0,0 21 16,-1-21-16,22 22 0,-21-22 15,21 21-15,0-42 32</inkml:trace>
  <inkml:trace contextRef="#ctx0" brushRef="#br0" timeOffset="9024.51">17251 1990 0,'0'0'0,"-21"0"16,-1 0-16,44 0 31,-1 0-31,0 0 0,21 0 16,-21 0-16,22 0 0,-1 0 15,0 0-15,-20 0 0,20 0 0,0 0 16,1 0-16,-22 0 0,0 0 0,0 0 16,0 0-16,0 0 0,1 0 15,-1 0-15</inkml:trace>
  <inkml:trace contextRef="#ctx0" brushRef="#br0" timeOffset="9894.03">18838 2117 0,'0'0'16,"-21"0"-16,21 21 0,-21-21 0,42 21 31,0-21-15,22 0-16,-22 0 0,21 0 0,0 0 15,1 0-15,-1 0 0,0 0 0,1 0 16,20 0-16,-20 0 0,-1 0 15,0 0-15,1 0 0,-1 0 0,0-21 16,1 21-16,-22 0 0,0-21 0,0 21 16,0-21-16,-21-1 0,0 1 15,0 0-15,-21 0 32,0 21-32,0 0 0,0 0 15,-22 0-15,22 21 0,-21-21 0,-1 21 16,22 0-16,-21 22 0,0-22 0,-1 0 15,1 21-15,0 1 0,-1-1 16,1 0-16,21 1 0,-22-1 0,1 0 16,0 1-16,21-1 0,-22 0 0,1 1 15,21-1-15,-22-21 16,22 22-16,0-22 0,0 0 0,0 0 16,0 0-16,-1-21 0,22 21 0,-21-21 15,42-21 16,1 0-31,-1 0 16,0-21-16,0 20 0,21-20 0,-20 21 16,-1-21-16,21-1 0,-21 1 15,22 21-15,-22 0 0,0-1 0,0 1 16,0 21-16,0 0 0,1 0 16,-1 21-16,0 1 0,0-1 15,-21 0-15,21 0 0,0 21 0,1-20 16,-22-1-16,21 0 0,0 0 15,0 0-15,21 0 0,-20 1 16,-1-1-16,21-21 0,-21 21 0,22-21 16,-1 21-16,0-21 0,-21 0 0,22 0 15,-1 0-15,-21 0 0,22 0 16,-22 0-16,0-21 0,21 0 0,-21 0 16,1-1-16,-1 1 0,-21 0 0,21 0 15,-21 0-15,21 0 0,-21-1 16,0 1-16,0 0 0,0 0 0,0 0 15,0 0-15,0 42 47,0 0-47,21-21 16,-21 21-16,21 0 0,-21 0 16,0 1-16,0-1 15,0 0-15</inkml:trace>
  <inkml:trace contextRef="#ctx0" brushRef="#br0" timeOffset="11226.31">1672 4636 0,'0'-22'0,"-21"22"16,21-21-1,-21 21-15,21-21 0,-21 0 16,21 0-16,-22 21 15,22-21-15,-21 21 0,21-22 0,0 1 16,0 0-16,0 0 16,0 0-16,21 21 0,1-21 15,-1 21-15,0 0 16,0 0-16,0 0 0,0 0 0,22 0 16,-22 0-16,0 21 0,0 0 15,0 0-15,1 21 0,-1-20 0,-21 20 16,0-21-16,0 21 0,0 1 15,0 20-15,-21-20 0,-22-1 0,22 21 16,-21 1-16,-22-22 0,22 1 16,-22 20-16,22-21 0,-21-20 0,20 20 15,1-21-15,0 0 0,-1 0 16,1-21-16,21 0 0,0 0 16,-1 0-16,22-21 0,0 0 0,-21 0 15,21-21-15,0 20 0,0-20 16,0 0-16,0-1 0,0-20 15,21 42-15,-21-22 0,22 1 16,-1 21-16,21 0 0,-21 21 0,0 0 16,1 0-16,-1 0 0,21 21 15,-21 0-15,0 21 0,1-20 0,-1 20 16,0 0-16,0-21 0,0 22 16,0-1-16,1 0 0,-1-20 0,-21 20 15,0-21-15,21 0 0,-21 0 16,21 1-16,-21-1 0,0 0 0,0 0 15,0 0-15,0 0 16,21-21 0,-21-21-16,0 0 15,21-21-15</inkml:trace>
  <inkml:trace contextRef="#ctx0" brushRef="#br0" timeOffset="11400.2">1968 4868 0,'0'0'0,"22"0"0,-1 0 15,-21-21-15,0 42 47,21-21-15,21 0-32,-21-21 15,1 0-15,20 21 0,0-21 16</inkml:trace>
  <inkml:trace contextRef="#ctx0" brushRef="#br0" timeOffset="12052.05">3619 4318 0,'0'0'0,"-21"0"16,0 0-16,-21 21 16,42 0-16,0 1 15,0 20-15,0-21 0,-21 21 0,21 1 16,-22-1-16,1 22 0,0-22 0,21 21 16,-21-20-16,0 20 0,0 1 15,-1-22-15,-20 0 0,21 1 0,21-1 16,-21-21-16,0 0 0,21 1 15,0-1-15,-22-21 0,22-21 16,22-1 0,-1 1-16,0-21 15,-21 21-15,21-22 0,0 1 0,0 0 16,1-1-16,-1 1 0,0 21 16,0-21-16,0 20 0,0 1 0,1 21 15,-1 0-15,0 0 0,0 0 0,0 0 16,0 21-16,1 22 0,-1-22 15,0 0-15,0 21 0,0 1 0,0-22 16,1 21-16,-22 1 0,21-22 16,0 0-16,0 0 0,0 0 15,0 0-15,1 1 0,20-22 0,-21 0 16,0 0-16,22 0 0,-22 0 16,21-22-16,0 1 0,-20 0 0,20 0 15,-21-21-15,21 20 0,-20-20 0,-1 0 16,0 21-16,0-22 0,-21 1 15,0-22-15,0 22 0,0 0 0,0-1 16,-21 1-16,-21 0 0,20-1 0,1 22 16,0-21-16,0 21 15,-21 0-15,20-1 0,1 22 0,0 0 16,0 0-16,21 22 31,0-1-31,0 0 0,0 0 0,21 0 16,0 0-16,0-21 0,22 22 0,-22-22 15,21 0-15,-21 0 0</inkml:trace>
  <inkml:trace contextRef="#ctx0" brushRef="#br0" timeOffset="12555.76">5016 4360 0,'0'0'0,"22"-42"16,-1 42-1,-21 21 1,0 0-16,0 1 0,0-1 16,0 0-16,0 0 0,-21 0 0,21 22 15,-22-22-15,22 21 0,0-21 16,-21 22-16,0-1 0,0 0 0,21-21 16,-21 22-16,0-1 0,-1-21 0,22 0 15,-21 1-15,0-1 0,21 0 16,0 0-16,0-42 31,0 0-31,0 0 0,0-22 16,0 22-16,21-21 0,0-1 15,1 1-15,-22 0 0,21-1 0,0-20 16,0 21-16,0-22 0,0 22 16,1-1-16,-1 1 0,0 21 0,0-21 15,0 42-15,0 0 0,22 0 0,-1 0 16,-42 42-16,21-21 15,0 21-15,1-20 0,-22 20 0,21 0 16,-21 1-16,0-1 0,0 0 0,0-21 16,0 22-16,0-1 0,0 0 15,0-20-15,0 20 0,-21-21 0,21 0 16,0 22-16,-22-43 0,22 21 0,0 0 16,-21-21 15,0 0-31,0-21 0,0 21 15,0-21-15,-1-1 0,1 1 16</inkml:trace>
  <inkml:trace contextRef="#ctx0" brushRef="#br0" timeOffset="12727.66">4805 4699 0,'0'0'16,"-21"0"-16,21-21 16,21 21-1,0 0-15,0-21 0,0 21 0,0 0 16,22 0-16,-22 0 0,0 0 15,0 0-15,22-21 0,-22 21 16,0 0-16,0 0 0,0 0 0,0-22 16,1 22-16,-1 0 0,21-21 15,-21 21-15,0-21 0,22 0 0,-22 21 16</inkml:trace>
  <inkml:trace contextRef="#ctx0" brushRef="#br0" timeOffset="13009.5">5757 4233 0,'0'-21'16,"0"42"15,0 1-31,0-1 16,0 63-16,0-62 16,0 20-16,0 0 0,0-21 0,0 22 15,0-1-15,0-21 0,0 22 16,0-1-16,0-21 0,-21 21 0,0 1 15,0-22-15,21 21 0,-21-21 0,21 22 16,-22-22-16,22 0 0,0 0 16,0 0-16,22-42 31,-22 0-31,0 0 0,21 0 16,-21 0-16,21-22 0,-21 22 15</inkml:trace>
  <inkml:trace contextRef="#ctx0" brushRef="#br0" timeOffset="13302.23">5736 4276 0,'0'0'0,"21"-21"0,0-22 16,-21 22-16,0-21 0,0 21 0,22 21 15,-22-22-15,21 1 0,0 0 16,0 0-16,0 21 0,0 0 16,1-21-16,20 21 0,-21 0 0,21 0 15,1 0-15,-1 0 0,0 0 16,-20 0-16,20 0 0,-21 21 0,21 21 15,-42-21-15,22 1 0,-22 20 16,0 0-16,0-21 0,0 22 16,-22-22-16,1 21 0,-21-21 0,21 22 15,-22-22-15,22 21 0,-21-21 0,0 1 16,-1-1-16,22 0 0,-21-21 16,21 21-16,-1-21 0,22-21 31,0 0-31,0 0 0,22-22 15,-1 22-15</inkml:trace>
  <inkml:trace contextRef="#ctx0" brushRef="#br0" timeOffset="13628.04">7662 4022 0,'0'0'0,"-42"0"0,21 0 16,0 0-16,42 0 31,21-21-31,0 21 0,1-22 16,20 22-16,1-21 0,-1 21 0,1-21 15,-1 21-15,1-21 0,-1 21 16,1 0-16,-22-21 0,22 21 0,-22 0 16,-21 0-16,0 0 0,0 0 0,-42 0 31,0 0-31,0 0 16,0 0-16,-22 0 0</inkml:trace>
  <inkml:trace contextRef="#ctx0" brushRef="#br0" timeOffset="13920.38">8107 3874 0,'0'0'0,"-21"-22"16,-1 22-1,1 0 1,21 22 0,0-1-16,-21 0 0,21 21 0,-21-21 15,21 22-15,0-1 0,0 0 16,0 1-16,0 20 0,0-20 0,-21-1 15,21 21-15,-21-20 0,-1-1 0,1 22 16,21-22-16,-21 0 0,21 1 16,-21-22-16,21 21 0,0 0 15,-21-20-15,21-1 0,0 21 0,0-21 16,0 0-16,21-21 31,0-21-31,0 0 0,22 0 16,-22 0-16,0-22 0,0 22 0,21-21 15,-20 21-15</inkml:trace>
  <inkml:trace contextRef="#ctx0" brushRef="#br0" timeOffset="14259.82">8467 4276 0,'0'0'16,"21"0"-16,0 0 16,-21 21-16,0 0 15,0 0-15,0 0 0,0 1 0,0-1 16,0 0-16,0 21 0,0-21 0,0 1 15,0 20-15,0-21 0,0 0 16,0 0-16,0 1 0,0-1 0,0 0 16,0 0-16,21-21 0,0 0 0,0 21 15,1-21-15,-1 0 0,0 0 16,0 0-16,0-21 0,22 21 0,-22-21 16,0 0-16,-21 0 0,21-1 15,0 1-15,-21-21 0,21 21 0,-21-22 16,0 22-16,0 0 0,0-21 15,0 21-15,0-1 0,-21 1 16,0 0-16,0 0 0,0 0 0,0 21 16,-1 0-16,1 0 0,0 0 15,0 0-15,0 0 0,0 0 16</inkml:trace>
  <inkml:trace contextRef="#ctx0" brushRef="#br0" timeOffset="14647.57">11091 3895 0,'0'0'0,"0"-21"0,0-43 16,0 43-16,0 0 15,0 0-15,0 42 32,0 0-32,0 0 0,0 0 0,0 22 15,0-1-15,0 0 0,0 22 16,0-22-16,-21 22 0,0-22 0,0 21 15,0-20-15,-1 20 0,1-20 0,0-1 16,0 0-16,21-21 0,-21 22 16,0-22-16,21 21 0,-22-21 0,22 1 15,0-1-15,0-42 32,0-1-32,0 1 15,0 0-15,0 0 0,0 0 0</inkml:trace>
  <inkml:trace contextRef="#ctx0" brushRef="#br0" timeOffset="14931.4">10816 4106 0,'0'0'0,"0"-148"16,0 106-16,0 0 15,0-1-15,0 22 0,21-21 0,0 21 16,-21-1-16,22-20 0,20 21 0,-21 21 16,0-21-16,22 0 0,-1-1 15,0 22-15,1 0 0,-1 0 0,0 0 16,1 0-16,-22 22 0,21-1 0,-21 21 15,0-21-15,-21 0 0,0 22 16,0-22-16,0 21 0,0-21 0,-21 22 16,0-22-16,0 21 0,-21-21 0,-1 22 15,22-22-15,-21 21 0,-1-21 16,22 1-16,0-1 0,0 0 16,0-21-16,21 21 0,-21 0 0,21 0 15,21-21 1,0 0-16,-21 22 0,21-22 15,0 0-15,0 0 0,1 21 0</inkml:trace>
  <inkml:trace contextRef="#ctx0" brushRef="#br0" timeOffset="16326.17">11324 4466 0,'21'43'16,"0"-43"30,1-22-30,-1 22-16,-21-21 0,21 0 0,0 0 16,0-21-16,0 20 0,22 1 0,-22-21 15,0 0-15,0-1 0,0 1 0,1 0 16,-1-1-16,0 1 0,-21 0 16,0 20-16,0 1 0,0 0 0,0 0 15,-21 21-15,0 0 16,-1 21-16,1 0 0,0 0 0,21 1 15,-21-1-15,0 0 16,21 0-16,-21 0 0,21 0 0,0 1 16,0-1-16,0 0 0,21-21 15,0 0-15,0 0 0,0 0 16,0 0-16,1 0 16,-1-21-16,0 21 0,0-21 0,0 21 15,0 0-15,1-22 0,-1 22 31,-21 22-31,0-1 0,0 0 16,0 21-16,0-21 0,0 1 16,0-1-16,0 0 0,0 0 0,0 0 15,0 0-15,0 1 0,0-1 16,0 0-16,21 0 0,0 0 16,0-21-16,0 0 15,1 0-15,-1 0 0,0 0 16,21-21-16,-21 0 0,22 21 15,-22-21-15,0 0 0,21-1 0,-20 1 16,-1 0-16,0 0 0,0-21 0,-21 20 16,0-20-16,21 21 0,-21 0 15,0-22-15,0 22 0,0 0 0,0 0 16,0 0-16,-21 42 31,21 21-31,-21-21 16,21 1-16,-21 20 0,21-21 0,0 0 15,0 22-15,-21-22 0,21 0 0,0 21 16,0-21-16,0 1 0,0-1 16,21 0-16,0-21 0,0 0 15,0 21-15,0-21 0,1 0 0,20 0 16,-21 0-16,21 0 0,1-21 0,-22 0 16,21 21-16,-21-21 0,1-1 15,20 1-15,-21 0 0,0 0 16,0 0-16,1-22 0,-1 22 0,-21-21 15,0 21-15,21 0 0,-21-1 0,0 1 16,0 42 0,-21-21-16,21 43 15,-21-22-15,-1 0 0,22 21 0,0-20 16,-21 20-16,21-21 0,-21 0 0,21 22 16,0-22-16,-21 0 0,21 0 15,0 0-15,-21 0 0,21 1 16,0-44 15,0 1-15,0 0-16,0 0 0,21 0 15,-21-22-15,21 22 0,0-21 0,0 0 16,1-1-16,-1 1 0,0 0 0,21-1 16,-21 1-16,1 21 0,-1-22 15,0 43-15,0-21 0,0 21 0,0 0 16,1 0-16,-22 21 0,0 1 15,0-1-15,0 21 0,0-21 0,0 22 16,0-1-16,0-21 0,0 21 16,0-20-16,0 20 0,0-21 0,0 0 15,21 0-15,-21 1 0,0-1 0,21 0 16,0-21-16,0 0 0,0 0 16,1 0-1,20 0-15,-21 0 0,0 0 0,22-21 16,-22 0-16,0-1 0,21 1 0,-21 0 15,22-64-15,-22 64 0,0-21 16,0-22-16,0 22 0,1 0 16,-1-22-16,0 22 0,0 0 0,0-1 15,0-20-15,1 42 0,-1-22 0,0 1 16,-21 21-16,0 0 0,0-1 16,0 1-16,0 42 15,0 1-15,-21-1 16,0 21-16,-1-21 0,1 22 0,0-1 0,21 0 15,-21 1-15,0-1 16,0 21-16,21-20 0,0 20 0,0-20 16,0-1-16,0 0 0,0 1 0,0-1 15,0-21-15,0 21 0,0-20 0,0-1 16,0 0-16,0 0 0,0 0 16,0 0-16,21-21 15,0 0-15,0 0 16,0-21-16,0 0 15,-21 0-15,22 0 0,-1 0 16,0-22-16,-21 22 0,0-21 0,21-1 16</inkml:trace>
  <inkml:trace contextRef="#ctx0" brushRef="#br0" timeOffset="16516.11">13483 3874 0,'-21'-22'15,"42"44"-15,-63-44 0,21 22 0,42 0 16,0 0-1,0 0-15,0 0 0,0 0 16,22 0-16,-22 0 0,21 0 0,1 0 16,-22-21-16,21 21 0,0 0 15,-20 0-15,-1 0 0,0 0 0,0-21 0,0 21 16,-21-21 0,-21 0-1,0 21-15</inkml:trace>
  <inkml:trace contextRef="#ctx0" brushRef="#br0" timeOffset="16792.95">12509 3747 0,'22'0'15,"-1"0"-15,0 0 16,-21-22 0,0 1-16,0 0 15,-21 21-15,0 0 0,-1 0 16,1 0-16,0 0 16,0 0-1</inkml:trace>
  <inkml:trace contextRef="#ctx0" brushRef="#br0" timeOffset="17684.43">15663 3852 0,'0'0'0,"21"0"0,22 0 16,-22 0-16,0 0 15,-21 22-15,0-1 16,21-21 0,-21 21-16,21-21 0,1 0 15,-1 0-15,0 0 0,0 0 16,0 0-16,22 0 15,-1 0-15,0 0 0,22 0 0,-22-21 0,22 21 16,-22-21-16,21 21 0,-20-22 16,20 22-16,-20-21 0,-1 21 0,0-21 15,-21 0-15,1 21 0,-1-21 16,0 0-16,-21-1 0,0 1 16,-21 21-16,0 0 0,-1 0 15,-20 0-15,0 0 0,-1 21 16,22 1-16,-42-1 0,20 21 0,1 0 15,0 1-15,-22 20 0,22-20 0,0 20 16,-22 1-16,22-1 0,-1 1 0,1-22 16,-21 0-16,20 22 0,1-22 15,0 0-15,20-20 0,-20 20 0,21-21 16,-21 0-16,20 0 0,1 1 16,21-1-16,-21-21 15,21-21 1,0-1-16,21 1 0,-21 0 15,21 0-15,1 0 0,-1-22 0,21 22 16,-21-21-16,0 0 0,1 20 0,20-20 16,-21 21-16,0 0 0,0 0 15,1 21-15,-1 21 16,-21 0-16,21 0 16,-21 0-16,21 0 0,-21 22 15,21-22-15,0 0 0,1 0 16,-22 0-16,21 1 0,21-1 0,-21 0 15,0-21-15,22 21 0,-1-21 0,-21 0 16,22 0-16,-1 21 0,0-21 0,1 0 16,-1 0-16,0 0 0,-21 0 15,22 0-15,-22-21 0,0 21 0,0-21 16,0 21-16,1-21 0,-22 0 16,0-1-16,0 1 15,0 0 1,0 0-16,0 0 15,0 0-15,0-1 0,0 1 16</inkml:trace>
  <inkml:trace contextRef="#ctx0" brushRef="#br0" timeOffset="18037.23">17526 3556 0,'0'0'0,"21"-21"0,-21 0 16,0 0 0,0 42-1,0 0-15,-21 21 16,21-21-16,-21 22 16,0-1-16,-1-21 0,22 22 0,-21 20 15,0-21-15,0 1 0,0 20 0,0-20 16,-1 20-16,1-21 0,0 22 15,0-22-15,21 1 0,0-1 0,0-21 16,0 21-16,0-20 0,-21-1 0,21 0 16,0 0-16,0 0 0,0 0 15,0-42 17,21 0-32,0 0 0,0 0 15,0 0-15,1-1 0,20-20 0,-21 0 16,21-1-16,-20 1 0</inkml:trace>
  <inkml:trace contextRef="#ctx0" brushRef="#br0" timeOffset="18393.06">17843 3874 0,'-21'21'32,"0"0"-32,21 0 0,-21 0 0,0 0 15,0 1-15,21 20 0,0 0 16,-22-21-16,22 22 0,0-22 15,0 21-15,0-21 0,0 1 0,0-1 0,0 0 16,0 0-16,22 0 0,-1 0 16,0 1-16,0-22 0,0 0 15,0 0-15,1 0 0,-1 0 0,21 0 16,-21 0-16,0-22 0,1 1 0,-1 21 16,0-42-16,-21 21 0,0-22 15,21 22-15,-21-21 0,0 0 0,0-1 16,0 1-16,0 0 0,0 20 0,0 1 15,0 0-15,-21 0 0,21 0 0,-21 21 16,0 0-16,-1 0 16,1 0-16,0 0 0,0 0 15,0 0-15,-22 0 0,22 21 16,0-21-16,0 0 0,0 21 16,0-21-16</inkml:trace>
  <inkml:trace contextRef="#ctx0" brushRef="#br0" timeOffset="18651.91">17293 3747 0,'0'0'0,"21"0"31,22 0-31,-22 0 0,21 0 15,0 0-15,1 0 0,-1 0 0,0 0 16,1 0-16,-1 0 0,0 0 16,1 0-16,-1-22 0,-21 22 0,0 0 15,1 0-15,-1 0 16,-21-21-16,21 21 16,0 0-1,0 0-15</inkml:trace>
  <inkml:trace contextRef="#ctx0" brushRef="#br0" timeOffset="19035.68">19410 3641 0,'-21'0'31,"21"21"-31,-22-21 16,22 21-16,-21 0 0,0 0 0,0 1 16,0-1-16,21 0 0,-21 21 15,-1-21-15,1 22 0,0-1 0,21 0 16,-21 1-16,0-1 0,0-21 0,-1 22 15,22-1-15,-21 0 0,21-21 16,-21 1-16,21 20 0,0-21 0,0 0 16,0 0-16,-21-21 0,21 22 0,0-1 15,0-42 17,0-1-17,21 1-15,-21 0 0,21-21 0,-21 21 16,21-22-16,1 1 0</inkml:trace>
  <inkml:trace contextRef="#ctx0" brushRef="#br0" timeOffset="19365.5">19283 3831 0,'0'0'16,"21"-42"-16,-21 0 0,63-43 15,-41 64-15,-1 0 16,0-1-16,0 22 0,0-21 16,0 21-16,1 0 15,-1 0-15,0 0 0,0 21 16,-21 1-16,0-1 15,0 0-15,0 0 16,0 0-16,0 0 0,0 22 0,0-22 16,0 0-16,-21 21 0,21 1 0,-21-22 15,21 21-15,-21 1 0,21-1 16,0 0-16,0 1 0,0-1 0,0-21 16,0 21-16,0-20 0,0 20 0,0-21 15,0 0-15,0 0 0,0 1 16,0-1-16,-22-21 47,1-21-47,21-1 15,0 1-15,-21 0 0,0 0 16,0 0-16,0 0 0,-1-1 0</inkml:trace>
  <inkml:trace contextRef="#ctx0" brushRef="#br0" timeOffset="19584.38">19029 4064 0,'0'0'0,"-21"0"0,-1 0 0,1 0 0,42 0 47,1 0-47,-1 0 0,21 0 16,-21 0-16,22 0 0,-22 0 16,0 0-16,21 0 0,-21 0 0,22 0 15,-22 0-15,0 0 0,0 0 16,-21-21-16,21 21 0,1-21 15,-1 21 1,-21-21-16,21-1 16</inkml:trace>
  <inkml:trace contextRef="#ctx0" brushRef="#br0" timeOffset="29188.46">1566 6583 0,'0'0'0,"-21"-21"0,0 0 15,21-1-15,0 1 0,0 0 16,0 0-16,0 0 0,0 0 0,0-1 16,0 1-16,0 0 0,0 0 15,0 0-15,21 21 0,0 0 16,0 0-16,22 0 0,-22 0 15,21 0-15,-21 21 0,1 0 0,20 0 16,-21 0-16,0 22 0,0-1 16,-21 0-16,0 1 0,0-1 0,0 0 15,-21 1-15,0-1 16,0 0-16,-21 1 0,20-1 0,-20-21 16,0 22-16,-1-22 0,1 0 15,0 0-15,21 0 0,-1-21 0,-20 0 16,21 0-16,0 0 15,21-21-15,0 0 0,0 0 16,0 0-16,21-1 0,0 1 16,0 0-16,22 21 0,-1-21 0,0 21 15,1 0-15,-1 0 0,-21 0 16,21 0-16,1 0 0,-1 21 0,-21-21 16,0 21-16,1 0 0,-1 1 0,-21-1 15,0 0-15,0 21 16,0-21-16,-21 22 0,-1-22 0,1 21 15,-21 1-15,0-22 0,20 21 16,-20-21-16,0 0 0,-1 1 0,22-1 16,-21 0-16,0-21 0,20 0 15,1 0-15,0 0 0,0 0 0,0-21 16,0 21-16,-1-21 0,1-1 16,0 1-16,21 0 0,-21 0 15,0 0-15,21 0 16,0-1-16,0 1 15,21 0 1,0 0-16</inkml:trace>
  <inkml:trace contextRef="#ctx0" brushRef="#br0" timeOffset="29376.35">2180 6837 0,'0'0'0,"21"0"0,22 0 15,-43-21 1,21 21 47</inkml:trace>
  <inkml:trace contextRef="#ctx0" brushRef="#br0" timeOffset="30048.48">3641 6287 0,'0'-22'0,"0"1"16,21 21 0,-21 21-16,0 1 15,0 20-15,0-21 0,0 21 0,0 1 16,0 20-16,-21-20 0,-1-1 16,22 0-16,-21 1 0,0-1 0,0 0 15,21 1-15,-21-1 0,0-21 0,21 0 16,-22 0-16,22 1 0,0-44 31,22 22-31,-1-42 16,21 21-16,-21 0 0,0-22 15,1 22-15,-1-21 0,0 0 0,0-1 16,21 22-16,-20 0 0,-1-21 16,-21 20-16,21 22 0,0 0 0,0 0 15,0 22-15,1-1 16,-22 0-16,0 21 0,0-21 15,0 22-15,0-22 0,21 21 0,-21 1 16,0-22-16,0 0 0,21 21 0,-21-21 16,21 1-16,0-1 15,0-21-15,1 0 0,-1 0 16,0 0-16,0 0 0,0-21 0,22-1 16,-1 1-16,0 0 0,1 0 15,-1-21-15,0 20 0,-21-20 0,22 0 16,-22-1-16,0 1 0,-21-21 0,0 20 15,0 1-15,-21 0 0,0-1 16,0 1-16,-1 21 0,-20 0 0,21-1 16,-21 1-16,20 21 0,1 0 0,0 0 15,0 0-15,0 0 0,0 0 16,-1 21-16,22 1 0,0-1 16,0 0-16,0 0 0,0 0 0,0 0 15,0 1-15,0-1 0,0 0 16,22-21-16,-1 21 0,0-21 0,21 0 15,-21 0-15,22 0 0</inkml:trace>
  <inkml:trace contextRef="#ctx0" brushRef="#br0" timeOffset="30546.12">5038 6181 0,'0'0'15,"0"-21"-15,0 42 31,0 0-31,0 21 16,0-21 0,0 1-16,0 20 0,0-21 0,0 21 15,0 1-15,0-1 0,0 0 0,0-20 16,0 20-16,0 0 0,0-21 16,-22 22-16,22-22 0,-21 0 0,21 0 15,0 0-15,0-42 31,-21 0-31,21 0 16,0-21-16,0 20 0,0-20 0,0 0 16,0-1-16,0 1 0,0-64 15,0 64-15,21 0 16,-21-1-16,21 1 0,1 0 0,-1 20 16,0 1-16,0 0 0,21 0 15,-20 21-15,-1 0 0,21 0 16,-21 0-16,0 0 0,22 21 0,-22 21 0,21-20 15,-21-1-15,1 21 0,-1 0 16,-21-20-16,0 20 0,0 0 0,21 1 16,-21-1-16,0 0 0,0 1 0,0-1 15,0-21-15,0 0 0,0 0 16,0 1-16,0-1 0,0 0 0,-21-21 16,0 0-1,-1 0 1,1-21-16,0 0 0,0 21 15,0-22-15</inkml:trace>
  <inkml:trace contextRef="#ctx0" brushRef="#br0" timeOffset="30715.53">4974 6498 0,'21'0'16,"0"0"-16,1 0 15,20 0-15,-21 0 0,0 0 0,22 0 16,-22-21-16,21 21 0,-21-21 15,0 21-15,22 0 0,-22-21 0,0 21 16,0-21-16,0 21 0,22-22 16,-22 1-16,0 21 0,21-21 15,-20 0-15</inkml:trace>
  <inkml:trace contextRef="#ctx0" brushRef="#br0" timeOffset="30972.39">6054 6033 0,'0'21'32,"0"0"-32,0 0 0,0 0 0,-22 0 15,22 1-15,0-1 0,0 21 16,-21-21-16,21 22 0,0-22 16,0 21-16,0 0 0,0-20 0,0 20 15,-21-21-15,21 21 0,-21 1 0,21-22 16,0 0-16,0 21 0,0-20 15,0-1-15,0 0 0,0 0 16,0-42 0,0 0-1,0 0-15</inkml:trace>
  <inkml:trace contextRef="#ctx0" brushRef="#br0" timeOffset="31212.25">5905 6244 0,'0'0'0,"0"-21"0,0-21 0,0 21 15,0-1-15,22 1 0,-1 0 0,0 0 16,0 0-16,0 0 0,0-1 0,22 22 16,-22 0-16,21-21 0,-21 21 15,22 0-15,-22 0 0,21 0 0,-21 21 16,1 1-16,-1-1 0,0 0 0,-21 0 16,0 0-16,0 0 0,0 1 15,0 20-15,-21-21 0,21 0 0,-43 0 16,22 22-16,0-22 0,0 0 15,-21 0-15,20 0 0,1 1 0,0-22 16,0 21-16,0-21 0,21-21 31</inkml:trace>
  <inkml:trace contextRef="#ctx0" brushRef="#br0" timeOffset="31557.05">7556 5884 0,'0'0'0,"22"-21"16,-1 0 0,21 21-16,0-21 0,1 21 15,20-21-15,-20 21 0,20-21 0,1 21 16,-1-22-16,1 22 0,-1-21 0,-21 21 16,1 0-16,-1 0 0,0 0 15,-20-21-15,-1 21 0,0 0 16,-42 0-1,0 0-15,-1 0 0,-20 0 16</inkml:trace>
  <inkml:trace contextRef="#ctx0" brushRef="#br0" timeOffset="31862.73">7980 5779 0,'0'21'31,"0"0"-31,0 0 0,-21 21 16,21-20-16,0-1 16,0 21-16,0-21 0,0 22 0,-22-22 15,22 21-15,0-21 0,0 22 0,0-1 16,0-21-16,-21 21 0,21 1 16,0-1-16,0 0 0,-21 1 0,0-1 15,21-21-15,-21 22 0,21-1 0,-21-21 16,21 0-16,-22 0 0,22 1 0,0-1 15,22-42 1,-1 21-16,21-22 16,-21-20-16,0 21 0,22-21 0,-1 20 15,-21-20-15,22 0 0,-22-1 16,21 1-16</inkml:trace>
  <inkml:trace contextRef="#ctx0" brushRef="#br0" timeOffset="32163.56">8318 6160 0,'0'21'31,"0"0"-31,0 0 0,0 0 16,0 22-16,0-22 0,0 0 16,0 0-16,0 21 0,0-20 0,0-1 15,0 21-15,0-21 0,0 0 0,22 1 16,-1-1-16,0-21 0,0 21 16,0-21-16,0 0 15,1 0-15,-1-21 0,0 0 0,21 21 16,-21-22-16,1 1 0,-22-21 0,21 21 15,0-22-15,-21 22 0,21-21 16,-21 21-16,0-22 0,0 22 0,0-21 16,0 21-16,-21 0 0,0-1 0,-22 22 15,22 0-15,0 0 0,-21 0 0,21 0 16,-22 0-16,1 0 0,21 0 16,-22 22-16,22-22 0,0 21 0,0-21 15,21 21-15,0 0 0</inkml:trace>
  <inkml:trace contextRef="#ctx0" brushRef="#br0" timeOffset="32612.18">11028 5673 0,'0'0'0,"0"-43"16,0 1-16,0 21 0,0-21 0,0-1 15,21 1-15,0 0 0,-21 20 16,21-20-16,0 21 0,1-21 0,-22 20 16,0 44-1,0 20-15,0 0 16,0 1-16,-22 20 16,1 1-16,0-1 0,0 1 0,0-1 15,0 1-15,21-1 0,-22 1 0,1-1 16,21-21-16,-21 1 0,21-1 0,0 0 15,0-20-15,0 20 0,0-21 16,0 0-16,0 0 0,0 1 16,0-44-1,0 1 1,0 0-16,0 0 0</inkml:trace>
  <inkml:trace contextRef="#ctx0" brushRef="#br0" timeOffset="32909">10943 5588 0,'0'0'0,"0"-21"0,0-21 0,0-1 16,21 22-16,-21-21 0,43 21 0,-22-1 15,21-20-15,-21 21 0,85-21 16,-64 20-16,1 1 0,20 0 16,-20 21-16,-1 0 0,21 0 0,-20 0 15,-22 21-15,21 0 0,-21 22 16,1-22-16,-22 21 0,0 1 0,0-1 15,0 0-15,-22 1 0,-20-1 0,21 0 16,-21-21-16,-1 22 0,1-1 16,0-21-16,-1 22 0,1-22 0,0 0 15,20 0-15,-20 21 16,42-20-16,0-1 16,21-21-1,0 0-15,1 0 0,-1 0 16,0 0-16</inkml:trace>
  <inkml:trace contextRef="#ctx0" brushRef="#br0" timeOffset="34200.35">11430 6202 0,'0'0'0,"0"21"16,21-21 15,0 0-31,0 0 0,1-21 15,-1 0-15,0 0 0,0-1 16,21 1-16,1 0 0,-22 0 0,21-21 16,1 20-16,-22-20 0,21 0 0,-21-1 15,0 1-15,1 0 0,-22-1 0,0 1 16,0 21-16,0 0 0,0 0 16,-22-1-16,1 22 0,0 0 0,0 0 15,0 22-15,-22-1 0,22 0 0,-21 0 16,21 0-16,0 22 15,21-22-15,0 0 0,0 0 0,0 0 16,0 0-16,0 1 0,21-1 0,0 0 16,0 0-16,0 0 0,0 0 0,1-21 15,-1 22-15,0-1 0,-21 0 16,21 0-16,-21 0 16,0 0-16,0 1 0,0-1 15,0 0-15,21-21 47,0 0-47,1 0 0,20-21 0,-21 21 16,21-21-16,1-1 0,-1 1 15,0 0-15,1 0 0,-1 0 0,0 0 16,1-22-16,-22 22 0,21 0 16,-21 0-16,1 0 0,-22-1 0,0 1 15,21 21-15,-21-21 0,0 42 31,-21-21-31,-1 21 0,22 1 16,0-1-16,-21 0 0,21 0 0,-21 0 16,21 0-16,0 1 0,0-1 0,0 0 15,0 0-15,0 0 0,0 0 16,0 1-16,21-22 0,0 0 16,1 0-16,20 0 15,-21 0-15,0 0 0,22 0 0,-22 0 16,0 0-16,21-22 0,-21 1 0,22 21 15,-22-21-15,0 0 0,21 0 0,-20-22 16,-1 22-16,-21 0 0,0 0 16,21-21-16,-21 20 0,0 1 0,0 0 15,-21 42 1,21 0-16,0 1 16,-21-1-16,-1 0 0,1 0 15,21 21-15,-21-20 0,21-1 0,0 0 16,-21-21-16,21 21 0,0 0 0,-21-21 15,21 21-15,0-42 32,21 0-17,0 0-15,0 0 0,0 21 0,1-43 16,-22 22-16,21 0 0,0 0 0,0-21 16,0 20-16,0 1 0,1 0 0,-1 21 31,-21 21-31,0 0 15,0 1-15,0-1 0,0 0 0,0 0 16,0 0-16,0 0 0,0 1 0,0-1 16,0 0-16,21 0 0,-21 0 15,21 0-15,0-21 0,0 0 0,1 22 16,20-22-16,-21 0 0,21 0 16,-20 0-16,20 0 0,0 0 0,-21-22 15,22 1-15,-1 21 0,-21-21 0,22 0 16,-22 0-16,21-22 0,-21 22 0,0-21 15,1 21-15,-1-22 0,0-20 16,0 21-16,0-22 0,0 1 0,1-1 16,-1 22-16,0-85 0,0 84 15,-21 1-15,21 21 0,-21-21 16,0 20-16,0 44 16,-21-1-1,0 0-15,0 0 0,0 21 0,-1 1 16,1-1-16,0 0 0,21 22 15,-21-22-15,0 22 0,21-22 0,0 0 16,0 1-16,0-1 0,0 0 0,0 1 16,0-1-16,0-21 0,0 0 0,0 1 15,0-1-15,0 0 0,21 0 0,0 0 16,0-21-16,0 0 16,1 0-16,-1 0 0,0 0 0,0 0 15,0 0-15,0-21 0,1 0 0,-1 0 16,21 0-16,-21-1 0,0 1 0,1 0 15,-1-21-15,0 21 0,0-22 16,-21 22-16,0-21 0,0-1 16,0 22-16</inkml:trace>
  <inkml:trace contextRef="#ctx0" brushRef="#br0" timeOffset="34380.25">13779 5567 0,'0'0'16,"-21"0"-16,-21-21 15,63 21 1,0 0-16,0-21 0,1 21 15,20 0-15,-21 0 0,21 0 16,1-22-16,-22 22 0,21 0 0,1 0 16,-22-21-16,0 21 0,0 0 0,0 0 15,0-21-15,-21 0 0,0 0 16,-21 21-16,0 0 16,0-21-16,0 21 0</inkml:trace>
  <inkml:trace contextRef="#ctx0" brushRef="#br0" timeOffset="34545.16">13166 5355 0,'0'0'0,"-43"21"0,1-21 0,21 0 15,0 0-15,-1 0 0,1 0 32,21 22-17,-21-22 1,0 0-16</inkml:trace>
  <inkml:trace contextRef="#ctx0" brushRef="#br0" timeOffset="35215.76">16468 5567 0,'21'-21'0,"-42"42"0,42-63 16,0 20-16,-21 1 0,0-21 15,0 21-15,0 0 0,0-1 16,0 1-16,0 0 0,0 0 0,0 0 16,0 0-16,0 42 62,0 0-62,0 0 16,0 0-1,0 0-15,0 1 16,0-1-16,0 0 0,0 21 16,0-21-16,0 22 0,0-1 0,-21 0 15,21 1-15,0-1 0,-21 0 16,21 1-16,-22-22 0,22 21 0,0 1 16,0-22-16,-21 21 0,21-21 0,-21 0 15,21 1-15,0-1 0,-21 0 16,21 0-16,-21-21 0,0 0 15,21-21 17,21 0-32,0 0 0,0-1 15,21 1-15</inkml:trace>
  <inkml:trace contextRef="#ctx0" brushRef="#br0" timeOffset="35500.12">17484 5122 0,'0'0'0,"-22"22"31,22-1-31,-21 21 0,21-21 16,0 22-16,-21-1 0,0 0 0,0 22 15,21-22-15,-21 0 0,21 1 0,-22-1 16,1 0-16,21 1 0,-21-1 15,0 0-15,21 1 0,0-1 0,-21-21 16,0 0-16,21 1 0,0-1 0,0 0 16,0 0-16,21-21 31,0-21-31,21 0 16,-21 0-16</inkml:trace>
  <inkml:trace contextRef="#ctx0" brushRef="#br0" timeOffset="35860.93">17759 5546 0,'0'0'0,"0"21"31,0 0-31,0 0 0,0 0 16,0 1-16,-21-1 0,-1 0 16,22 21-16,0-21 0,-21 1 0,21-1 15,0 0-15,0 0 0,0 0 0,0 0 16,0 1-16,21-22 0,1 21 15,-1-21-15,0 0 0,0 0 0,0 0 16,0 0-16,1 0 0,-1 0 16,0 0-16,0-21 0,0-1 0,0 22 15,-21-21-15,22 0 0,-22-21 16,21 21-16,-21-22 0,0 22 0,0-21 16,0 21-16,-21-22 0,-1 22 0,1-21 15,0 21-15,21-1 0,-42 1 0,21 21 16,-1-21-16,1 21 0,0 0 15,0 0-15,0 0 0,0 0 16,-1 0-16,1 0 0,0 0 0,0 0 16,0 0-1,0 0 1</inkml:trace>
  <inkml:trace contextRef="#ctx0" brushRef="#br0" timeOffset="36089.79">17272 5355 0,'0'0'0,"21"0"31,0 0-31,0 0 0,22 0 16,-22 0-16,21 0 0,1 0 0,20 0 16,-21 0-16,1-21 0,-1 21 15,0 0-15,1 0 0,-1 0 16,-21 0-16,0 0 0,1-21 0,-1 21 15,0 0-15</inkml:trace>
  <inkml:trace contextRef="#ctx0" brushRef="#br0" timeOffset="36435.58">18965 5355 0,'0'0'0,"21"0"0,-21-21 0,0 0 16,0 0-16,0 42 31,0 0-16,0 21-15,0-20 0,0-1 16,-21 21-16,21 0 0,-21 1 0,21-1 16,-21 0-16,21 1 0,0-22 0,-21 21 15,21 1-15,-21-22 0,-1 0 16,22 0-16,0 0 0,-21 0 16,21 1-16,-21-1 0,21 0 15,21-21 1,0 0-16,1 0 0,-1-21 15,21 0-15,-21-1 0,22 1 0,-1 0 16,0 0-16</inkml:trace>
  <inkml:trace contextRef="#ctx0" brushRef="#br0" timeOffset="37116.19">19558 5482 0,'0'0'0,"21"-21"0,0 0 16,-21 0-16,21 21 0,-21-21 0,-21 21 31,0 21-31,0 0 0,0 0 15,0 0-15,-1 0 0,1 22 0,0-22 16,21 21-16,0-21 0,-21 1 0,21 20 16,0-21-16,0 21 0,0-20 0,0-1 15,0 0-15,0 0 0,0 0 16,21-21-16,0 21 0,0-21 0,1 0 16,-1 0-16,0 0 0,21 0 0,-21 0 15,1 0-15,-1 0 0,21-21 16,-21 0-16,0 0 0,-21 0 15,0 0-15,0-22 0,0 22 0,0-21 16,0-1-16,0 1 0,-21 21 16,0-21-16,21-1 0,0 22 15,0 0-15,0 0 0,0 0 0,0-1 16,0 1-16,0 0 0,21 21 0,0-21 16,22 21-16,-22-21 0,21 21 15,1 0-15,-1 0 0,0 0 0,1 0 16,-1 0-16,-21 0 0,21 21 0,-20 0 15,-1 0-15,0 0 0,0 1 16,-21-1-16,0 0 0,0 0 16,0 21-16,0-20 0,0 20 0,-21-21 0,0 21 15,0-20-15,-1-1 0,1 21 0,21-21 16,0 0-16,0 1 16,0 20-16,0-21 0,0 0 0,0 0 15,21 1-15,1-22 0,-1 0 16,0 21-16,0-21 0,0 0 0,22 0 15,-22 0-15,21 0 0,-21-21 16,22-1-16,-22 22 0,21-42 0,0 21 16,-20 0-16,-1 0 0,0-22 0,0 1 15,-21 0-15,0-1 0,0 1 16,0 0-16,0-1 0,0 1 16,-21 0-16,0-1 0,0 22 0,-1 0 15,1 0-15,-21 0 0,21 21 0,0 0 16,-22 0-16,22 0 0,0 21 15,-21 0-15,20-21 0,1 21 0,-21 0 16,21 0-16,0 1 0,-1-1 0,1-21 16,0 21-16,21 0 0,0 0 15,-21-21-15,21 21 0,-21-21 0,0 0 16,-1 0-16</inkml:trace>
  <inkml:trace contextRef="#ctx0" brushRef="#br0" timeOffset="38289.51">1418 8467 0,'0'0'16,"0"-21"-16,0-1 0,0 1 0,0 0 0,0 0 15,0 0-15,-21 0 16,21 42 0,0 21-16,0-21 0,0 22 15,0-1-15,-21 21 0,0-20 16,21 20-16,-22 1 0,1-22 16,0 22-16,0-1 0,0-21 0,0 1 15,-1-1-15,1 0 0,0 1 16,0-22-16,21 0 0,0-42 31,0 0-31,21 0 16,0-22-16,0 22 0,22 0 15,-22-21-15,0 42 0,21-22 0,-20 1 16,-1 21-16,21 0 16,-21 0-16,22 0 0,-1 0 0,0 0 0,1 0 15,-1 0-15,0 0 16,1 0-16,-1 0 0,0 0 0,1 0 15,-22 0-15,21 0 0,-21 0 16,0-21-16,1 21 0,-1-21 0,-21 0 16,0 0-16,0-1 0,0 1 15,0-21-15,-21 21 0,-1 0 16,1-22-16,-21 22 0,21 0 0,0 0 16,-1 0-16,1-1 0,0 1 15,0 42 1,21 1-16,0-1 0,0 21 15,0 0-15,0 1 0,0-1 16,0 22-16,0-22 0,0 0 16,0 22-16,0-22 0,0 0 0,0 1 15,-21-1-15,21 0 0,0-20 0,-21 20 16,21-21-16,0 0 0,0 0 16,0 1-16,0-44 31,0 1-31,0 0 0</inkml:trace>
  <inkml:trace contextRef="#ctx0" brushRef="#br0" timeOffset="38472.42">2286 8805 0,'0'0'0,"-21"0"46,21 22-46,-21-22 0,63 0 47,-21 0-47,0 0 0</inkml:trace>
  <inkml:trace contextRef="#ctx0" brushRef="#br0" timeOffset="39116.05">3556 8234 0,'-21'0'16,"0"0"-1,21 21-15,-22 0 0,22 22 0,0-1 16,-21-21-16,0 21 0,21 1 15,-21-1-15,21 0 0,0 1 0,-21 20 16,0-20-16,21-1 0,-22 0 16,22 1-16,0-22 0,0 21 15,-21-21-15,21 0 0,0 1 16,0-44 0,0 1-1,21 0-15,-21-21 0,22 21 0,-1-22 16,-21 22-16,21-21 0,-21 21 15,21-22-15,-21 22 0,21 0 0,-21 0 16,21 0-16,1 21 0,-1 0 16,0 0-16,-21 21 15,0 0-15,21 0 0,0 21 0,-21-20 16,21 20-16,-21 0 0,0-21 16,0 22-16,22-1 0,-1-21 15,0 0-15,0 22 0,0-22 0,0-21 16,1 21-16,20-21 0,0 0 0,-21 0 15,22-21-15,-1 21 0,0-21 16,1-22-16,-1 22 0,0-21 0,1 21 16,-22-22-16,21 1 0,-21 0 0,1-1 15,-1-20-15,-21 21 0,0-1 16,0-20-16,0 20 0,-21 1 16,-1-21-16,1 41 0,0-20 0,0 21 15,-21 0-15,20 21 0,-20 0 16,21 0-16,-21 0 0,20 21 0,1 0 15,0 0-15,0 22 0,0-22 0,21 21 16,-21-21-16,21 0 0,0 22 16,0-22-16,0 0 0,21 0 0,21 0 15,-21 1-15,22-22 0,-22 0 0,21 0 16,0 0-16,1 0 0</inkml:trace>
  <inkml:trace contextRef="#ctx0" brushRef="#br0" timeOffset="39570.3">4868 8149 0,'0'0'0,"0"-42"0,0 21 16,0 42-1,0 0-15,0 21 16,0-20-16,0 20 0,0 0 0,-21-21 16,21 22-16,0-1 0,0 0 15,-21 1-15,0-1 0,21 0 0,-21 1 16,21-22-16,-22 21 0,1 1 0,21-1 15,-21-21-15,21 0 0,0 0 16,0 1-16,-21-1 0,21-42 31,0-1-31,0-20 16,0 21-16,0 0 0,0-22 0,21 1 16,0 0-16,0-22 0,1 22 0,-1-22 15,0 1-15,21-1 0,-21 22 16,22-21-16,-22 20 0,21 1 0,-21 21 15,1 0-15,20 21 0,-21 0 16,0 21-16,0 0 0,1 0 0,-1 21 16,0-20-16,0 20 0,-21 0 15,0 1-15,21-1 0,-21 0 0,0 1 0,0-1 16,0-21-16,0 21 0,0-20 16,0 20-16,0-21 0,0 0 15,0 0-15,0 1 0,0-1 0,0 0 16,-21-21-16,0 0 15,0 0-15,0 0 16,-1 0-16,1 0 0</inkml:trace>
  <inkml:trace contextRef="#ctx0" brushRef="#br0" timeOffset="39744.25">4805 8551 0,'21'0'16,"0"0"-1,21 0-15,-20 0 0,-1 0 0,21 0 16,-21 0-16,22 0 0,-1-21 16,-21 21-16,21-21 0,-20 21 15,20-21-15,-21 21 0,21-21 0,-20 21 16,-1-21-16,21-1 0,-21 1 0,0 21 16</inkml:trace>
  <inkml:trace contextRef="#ctx0" brushRef="#br0" timeOffset="39989.14">6011 7853 0,'0'21'15,"0"21"1,0-20-16,0 20 0,0 0 16,0 1-16,0-1 0,0 0 15,0 1-15,0-1 0,0-21 0,0 21 16,0 1-16,0-22 0,0 21 0,0-21 15,0 22-15,-21-22 0,21 0 0,-21 0 16,21 0-16,-21 1 0,0-1 16,21-42 15</inkml:trace>
  <inkml:trace contextRef="#ctx0" brushRef="#br0" timeOffset="40216.01">5927 8170 0,'0'0'0,"0"-42"0,0-43 16,0 43-16,0 0 0,0 21 0,21-22 16,0 22-16,0 0 0,21 21 0,1-21 15,-1 0-15,0 21 0,-20 0 0,20 0 16,0 0-16,-21 0 0,22 21 16,-22 0-16,0 0 0,0 0 0,-21 0 15,0 22-15,0-22 0,0 0 0,0 0 16,-21 22-16,0-22 15,0 0-15,0 0 0,-1 0 16,22 0-16,-21-21 0,0 0 0,0 0 31</inkml:trace>
  <inkml:trace contextRef="#ctx0" brushRef="#br0" timeOffset="40652.26">8572 7938 0,'0'0'0,"0"-22"31,0 1-31,22 21 15,-1 0-15,21 0 0,0-21 0,1 21 16,20 0-16,1-21 0,-1 21 16,1-21-16,-22 21 0,22 0 0,-22-21 15,0 21-15,1 0 0,-22 0 0,0 0 16,0 0-16,-42 0 16,0 0-16,0 0 15,-22 0-15,1 0 0,0 21 0,-1-21 16</inkml:trace>
  <inkml:trace contextRef="#ctx0" brushRef="#br0" timeOffset="40879.87">8763 7895 0,'21'21'16,"-21"1"-16,21-1 16,-21 0-16,0 0 0,0 0 0,0 22 15,21-1-15,-21 0 0,0 1 16,0-22-16,0 21 0,0 0 0,0 1 15,0-1-15,0 0 0,0-20 0,0 20 16,0-21-16,0 21 0,0-20 0,0-1 16,0 0-16,0 0 0,-21 21 15,21-20-15,0-1 16,0 0-16,0-42 16</inkml:trace>
  <inkml:trace contextRef="#ctx0" brushRef="#br0" timeOffset="41227.68">9419 8255 0,'0'0'15,"-21"21"1,0 0-16,21 1 0,-21-1 16,21 0-16,0 0 0,0 0 15,0 0-15,0 1 0,0 20 16,0-21-16,0 0 0,0 0 15,0 1-15,21-1 0,0-21 0,0 0 16,0 21-16,0-21 0,1 0 0,-1 0 16,0 0-16,0 0 0,21-21 15,-20 21-15,-1-21 0,0-1 0,0 1 16,0 0-16,0 0 0,1-21 0,-22 20 16,0 1-16,0-21 0,0 21 0,0 0 15,-22-1-15,1 1 0,0 0 16,0 0-16,-21 0 0,20 21 0,1 0 15,-21 0-15,21 0 0,0 0 16,-1 0-16,1 0 0,0 21 0,0 0 16</inkml:trace>
  <inkml:trace contextRef="#ctx0" brushRef="#br0" timeOffset="41543.5">10964 7366 0,'0'0'0,"-21"42"0,-21 22 15,21-22-15,-1 1 16,1 20-16,0 1 0,21-22 0,0 21 15,0 1-15,-21-1 0,21 1 0,-21-1 16,21 1-16,-21-22 0,21 22 0,-22-22 16,22 0-16,0-20 15,0 20-15,0-21 0,0 0 0,0 0 0,0 1 16,0-1-16,22-21 31,-1-21-31,0-1 16,-21 1-16,0 0 0,21 0 15,0-21-15</inkml:trace>
  <inkml:trace contextRef="#ctx0" brushRef="#br0" timeOffset="41805.35">10774 7853 0,'0'-42'0,"0"84"0,-21-127 0,21 43 0,0 0 16,0 20-16,42-20 0,-21 0 16,0 21-16,22-1 0,-1 1 0,0 0 15,1 0-15,20 0 0,-21 0 0,22-1 16,-1 22-16,-20 0 0,20 0 0,-20 0 15,-1 22-15,-21 20 0,21-21 16,-42 21-16,0 1 0,0-22 16,0 21-16,-42 1 0,21-1 0,-43 0 15,22 1-15,-21-1 0,-1-21 0,1 21 16,-1-20-16,22 20 0,-1-21 16,22 0-16,0 0 0,21 1 0,0-1 15,21-21 1,0 0-16,22 0 0,-22 0 0,21 0 15,-21 0-15,22 0 16</inkml:trace>
  <inkml:trace contextRef="#ctx0" brushRef="#br0" timeOffset="43067.76">11388 8297 0,'0'0'0,"0"22"0,21-22 0,-21 21 15,21-21 1,0 0-1,0-21-15,0-1 16,22 1-16,-22 0 0,0-21 0,21 21 16,1-22-16,-1 1 0,-21 0 15,43-1-15,-22-20 0,0 20 0,-20 1 16,20 0-16,0-43 16,-42 43-16,0 21 0,0-1 0,0 1 15,-21 21-15,0 0 0,-21 0 0,-1 0 16,22 0-16,-21 0 0,-1 21 15,22 1-15,-21-1 0,21 0 0,0 0 16,21 0-16,0 22 0,0-22 0,0 0 16,0 0-16,21 0 0,0 0 0,0 22 15,0-22-15,0 0 0,1 0 16,-1 0-16,0 1 0,0-1 0,0 0 16,0 0-16,-21 0 0,0 0 0,0 1 15,22-22-15,-22 21 0,0 0 0,21-21 16,-21 21-16,21-21 0,0 0 15,0 0 1,0 0-16,1 0 0,-1 0 0,0-21 16,21 21-16,22-42 15,-22 20-15,-21 1 0,22 0 0,-1 0 16,0-21-16,-21 20 0,1-20 16,-1 21-16,21-21 0,-42-1 0,21 22 15,-21 0-15,21 0 0,-21 0 0,0-1 16,0 1-16,0 42 15,0 1 1,-21-1-16,0 0 0,21 0 16,-21 21-16,0-20 0,21 20 0,-21-21 15,21 0-15,0 22 0,0-22 0,0 0 16,0 0-16,0 0 0,0 0 16,21-21-16,0 0 15,0 0-15,21 0 0,-20 0 0,-1 0 16,21 0-16,0-21 0,-20 0 0,20 21 15,0-21-15,-21 0 0,22 0 0,-1-22 16,-21 22-16,0 0 0,1-21 0,-1 20 16,0 1-16,-21-21 0,0 21 15,21 0-15,-21-1 0,0 44 32,-21-22-32,21 21 15,-21 0-15,0 0 0,-1 0 0,1 0 16,21 1-16,-21-1 0,0 21 15,0-21-15,21 0 0,-21 1 16,42-44 15,-21 1-31,21 0 0,0 0 16,0 0-16,-21 0 0,21-1 0,1-20 16,-1 21-16,0-21 0,0-1 15,0 1-15,0 21 0,1 21 16,-1-21-16,0 21 0,0 0 0,-21 21 15,0 0-15,0 21 16,0-21-16,0 1 0,0 20 16,0-21-16,0 21 0,0-20 0,0 20 15,0-21-15,0 0 0,0 0 0,21 1 16,0-1-16,1 0 0,20-21 0,-21 0 16,0 0-16,22 0 0,-1 0 15,-21 0-15,21 0 0,1-21 0,-1 0 16,-21-1-16,22 1 0,-22 0 0,0-21 15,21 21-15,-21-1 0,1-20 0,-1 0 16,-21-1-16,21 1 16,0 0-16,0-22 0,-21 22 0,21-22 15,-21 1-15,22-1 0,-1 1 0,-21-1 0,21 22 16,-21 0-16,21-1 0,-21 22 16,0 0-16,0 0 0,0 42 15,0 0-15,-21 22 16,0-22-16,0 42 0,-1-20 0,1-1 15,0 0-15,-21 191 16,42-191 0,0 1-16,0-1 0,0-21 0,0 22 15,0-22-15,0 21 0,0-21 0,0 0 16,0 1-16,0-1 0,0 0 0,21 0 16,-21 0-16,21-21 15,0 0 1,0 0-16,-21-21 0,22 21 15,-22-21-15,21 0 0,-21 0 0,21-1 16,-21 1-16,0 0 0,0 0 0</inkml:trace>
  <inkml:trace contextRef="#ctx0" brushRef="#br0" timeOffset="43252.15">13631 7599 0,'0'0'0,"-21"0"0,0 0 0,21-21 15,21 21 1,0 0-16,0-21 0,22 21 0,-22 0 15,21 0-15,-21-22 0,22 22 16,-22-21-16,21 21 0,-21-21 16,22 21-16,-1-21 0,-21 21 0,22-21 15,-22 21-15,0-21 0,0 21 0,-21-22 16,0 1-16,0 0 16,0 0-16,-21 0 0</inkml:trace>
  <inkml:trace contextRef="#ctx0" brushRef="#br0" timeOffset="43416.33">13060 7281 0,'-21'0'0,"42"0"0,-64 0 16,22 22 15,0-22-31,0 0 16,0 0-16,0 0 15</inkml:trace>
  <inkml:trace contextRef="#ctx0" brushRef="#br0" timeOffset="43896.06">16616 7281 0,'0'0'0,"21"-21"0,0-21 15,0 42 1,-21 21-16,0 0 15,0 22-15,0-1 0,0-21 0,0 21 0,0 1 16,0-1-16,0 0 0,0-20 0,0 20 16,0 0-16,0-21 0,0 22 0,0-22 15,-21 0-15,0 21 16,0-20-16,0-1 0,-1 0 0,1 0 16,0 0-16,0-21 0</inkml:trace>
  <inkml:trace contextRef="#ctx0" brushRef="#br0" timeOffset="44491.74">17208 7324 0,'0'0'0,"22"-21"0,-22-1 16,0 44 0,-22-1-1,1 0-15,0 21 0,0-21 0,0 22 16,21-1-16,-21 0 0,-1-20 0,22 20 15,0 0-15,0-21 0,0 22 0,0-22 16,0 0-16,0 0 0,0 0 16,0 1-16,22-1 0,-1-21 0,0 0 15,0 21-15,0-21 0,0 0 0,1 0 16,20 0-16,-21 0 0,0-21 16,-21 0-16,0-1 15,0 1-15,0 0 0,0 0 0,0-21 16,0 20-16,0-20 0,0 21 0,0-21 15,0-1-15,0 1 0,21 21 16,1-22-16,-1 22 0,21 0 0,-21 0 16,22 21-16,-1 0 0,-21 0 15,21 0-15,-20 21 0,-1 0 0,0 0 16,0 1-16,-21 20 0,21-21 0,-21 21 16,0-20-16,0 20 0,0-21 0,0 21 15,-21-20-15,0-1 0,21 21 16,0-21-16,0 0 0,0 1 15,0-1-15,21-21 16,0 0-16,0 0 16,1 0-16,-1-21 0,21 21 0,-21-22 15,0 1-15,1 0 0,-1 0 0,0 0 16,0 0-16,-21-22 0,0 22 16,0-21-16,0-1 0,0 22 0,0-21 15,0 0-15,-21 20 0,0 1 0,0 0 16,-1 0-16,1 21 0,0 0 15,-21 0-15,21 0 0,-1 0 0,1 0 16,-21 21-16,21-21 0,0 21 0,-1 0 16,1 1-16,21-1 0,-21 0 15,21 0-15,0 0 0,42-21 16,-20 0-16,-1 0 0,21 0 0</inkml:trace>
  <inkml:trace contextRef="#ctx0" brushRef="#br0" timeOffset="44748.1">18775 6964 0,'0'-21'15,"0"42"-15,21-63 0,-21 63 16,0 0 0,0 0-16,0 0 0,-21 0 15,21 22-15,0-1 0,0 0 0,-21 22 16,21-22-16,-22 1 0,1 20 0,21-21 15,0 1-15,-21-1 0,0-21 0,0 22 16,21-22-16,0 21 16,0-21-16,-21 0 0,21 1 0,0-1 15,0 0 1,21-21-16,0 0 0,0 0 16,0-21-16</inkml:trace>
  <inkml:trace contextRef="#ctx0" brushRef="#br0" timeOffset="45120.9">19262 7218 0,'0'0'0,"-43"0"15,43 21-15,-21 0 16,0 0-16,0 22 0,21-22 0,-21 21 16,-1-21-16,22 22 15,0-1-15,0-21 0,0 22 0,0-22 16,0 21-16,0-21 0,0 0 0,0 1 15,22-22-15,-1 21 0,0-21 0,0 0 16,0 0-16,0 0 0,1 0 0,20 0 16,-21 0-16,0 0 0,0 0 15,22-21-15,-22-1 0,-21 1 0,21 0 16,0 0-16,-21-21 0,21 20 16,-21-20-16,0 21 0,0-21 0,0 20 15,0-20-15,0 21 0,-21 0 16,0 0-16,0-1 0,0 22 0,0 0 15,-22 0-15,22 0 0,0 0 0,-21 0 16,20 0-16,1 0 0,0 0 0,0 0 16,0 22-16,0-22 0,-1 0 15,1 0-15,21 21 0,-21-21 16,0 0-16</inkml:trace>
  <inkml:trace contextRef="#ctx0" brushRef="#br0" timeOffset="45343.76">18627 7133 0,'-22'0'0,"44"0"47,-1 0-47,0 0 0,0 0 0,0-21 15,0 21-15,22 0 0,-22 0 16,0 0-16,21 0 0,-20-21 0,-1 21 15,0 0-15,0 0 0,0 0 16,0 0-16,1 0 0,-1 0 0,0 0 0,0-21 16,0 21-16,0 0 15,1-21-15</inkml:trace>
  <inkml:trace contextRef="#ctx0" brushRef="#br0" timeOffset="45987.94">20574 7260 0,'21'0'16,"0"-21"-16,-21 0 15,0 0-15,21 0 16,-21-1-16,22 1 0,-1 0 0,-21 0 15,0 0-15,21 0 0,0-1 16,-21 1-16,21 0 0,-21 0 16,21 0-16,-21 0 0,22-1 0,-22 1 15,0 0 1,0 42 0,0 0-16,0 1 0,-22 20 15,22-21-15,-21 21 0,21 1 16,-21-1-16,21 0 0,0 1 0,0-1 15,0 0-15,0 1 0,0-1 16,0 0-16,0 1 0,0-1 0,0 0 16,0-20-16,0 20 0,0-21 15,0 0-15,0 0 0,0 1 0,0-1 16,-21 0-16,21 0 0,-21-21 16,0 0-16,21 21 0,-22-21 0,1 0 15,0 0-15,-21 0 0,21 0 16,-1 0-16,-20 0 0,21 0 0,0 0 15,-22 0-15,22 0 0,0 0 0,0 0 16,0 0-16,0 0 16,-1 0-16,44 0 31,-1 0-31,0 0 16,0 0-16,0 0 0,22 0 15,-22 0-15,21 0 0,-21 0 0,22 0 16,-22 0-16,0 0 0,21 0 15,-21 0-15,1 0 0,-1 0 0,0 0 16,0 0-16,0 0 0,0 0 16,1-21-16,-1 21 15,0 0 1</inkml:trace>
  <inkml:trace contextRef="#ctx0" brushRef="#br0" timeOffset="46139.85">20701 7832 0,'0'0'0,"-21"0"15,0 0 1,-1 0-16,1 0 16,0 0-1</inkml:trace>
  <inkml:trace contextRef="#ctx0" brushRef="#br0" timeOffset="47164.52">1460 10647 0,'0'0'0,"0"-21"16,22 21-1,-1-21-15,0 21 0,0 0 16,21-22-16,1 22 0,-1-21 0,22 21 16,-22 0-16,0-21 0,1 0 15,-1 21-15,0 0 0,-21 0 0,1 0 16,-1 0-16,0 0 0,-42 0 31,-22 0-15,22 21-16,0-21 0,-21 21 0</inkml:trace>
  <inkml:trace contextRef="#ctx0" brushRef="#br0" timeOffset="47621.26">1545 10562 0,'0'0'16,"-21"0"-16,-21 43 16,20-22-16,1 0 0,0 0 0,0 0 15,21 0-15,-21 1 0,0-1 0,21 21 16,0-21-16,-22 0 0,22 1 15,-21-1-15,21 0 0,-21 0 0,21 0 16,21-21 15,0-21-31,1 21 16,20-21-16,-21 0 16,0 21-16,0-21 0,22 21 0,-22-22 15,21 22-15,1 0 0,-1 0 16,0 0-16,1 0 0,-1 0 0,0 0 15,1 0-15,-22 0 0,21 22 16,-21-1-16,22 0 0,-22 0 0,-21 0 16,0 0-16,0 1 0,0 20 0,0-21 15,0 21-15,0 1 0,-21-22 16,-1 21-16,-20-21 0,0 22 16,-1-22-16,1 0 0,0 21 0,-1-20 15,-20-22-15,21 21 0,-1 0 16,1-21-16,0 0 0,20 0 0,1 0 15,0 0-15,0 0 0,0 0 16,21-21 15,0 0-31,0-1 16,21 1-16,0 0 16</inkml:trace>
  <inkml:trace contextRef="#ctx0" brushRef="#br0" timeOffset="47812.05">2117 11091 0,'0'0'0,"21"0"0,0 0 15,-21-21-15,0 0 0,21 21 32,-21-21-1,21 21-31,-21-21 31,21 21-31</inkml:trace>
  <inkml:trace contextRef="#ctx0" brushRef="#br0" timeOffset="48409.71">3704 10266 0,'0'21'31,"0"0"-31,0 22 0,0-22 16,0 21-16,-21 0 0,21 1 0,0-1 16,0 0-16,-21 1 0,21-1 15,-21 0-15,21 1 0,0-1 0,-22-21 16,1 22-16,21-22 0,-21 0 0,21 0 15,0 0-15,21-21 32,0-21-32,1 0 0,-1 0 0,0 0 15,21-1-15,-21 1 0,22-21 16,-22 0-16,0 20 0,21-20 0,-20 21 16,-1 0-16,0 0 0,0 21 0,0 0 15,0 0-15,1 0 16,-22 21-16,0 0 0,21 0 0,0 0 15,-21 22-15,21-22 0,-21 0 16,0 21-16,21-21 0,0 1 16,-21-1-16,22 0 0,-1 0 0,0 0 15,0-21-15,0 0 0,22 0 0,-22 0 16,21 0-16,0 0 0,-20 0 16,20-21-16,0 0 0,1 0 0,-22 0 15,21-1-15,0-20 0,-20 21 0,-1-21 16,0-1-16,0 1 15,-21 0-15,0-22 0,0 22 0,0-1 16,-21-20-16,0 42 0,0-22 0,-22 22 0,22-21 16,-21 42-16,21-21 0,-1 21 15,1 0-15,0 0 0,0 0 16,0 21-16,0-21 0,21 21 0,-22 0 16,22 0-16,-21 22 0,21-22 15,0 0-15,0 0 0,0 0 0,0 1 16,21-22-16,1 0 0</inkml:trace>
  <inkml:trace contextRef="#ctx0" brushRef="#br0" timeOffset="48900.42">5270 10181 0,'0'-21'15,"-21"21"-15,0 21 16,0 0-16,0 1 15,21 20-15,-21 0 0,-1-21 0,22 43 16,-21-22-16,0 1 0,21-1 0,-21 0 16,21 1-16,-21-1 0,21 0 15,0 1-15,0-22 0,0 0 0,0 0 16,0 0-16,0 0 0,0-42 31,21 0-31,0 0 16,0 0-16,-21 0 0,21-22 0,1 1 15,-22 21-15,21-43 0,0 22 0,0 0 16,0-22-16,0 22 16,1-1-16,20-20 0,-21 42 0,0-22 15,0 22-15,1 0 0,-1 0 0,0 21 16,0 0-16,0 0 16,0 21-16,1 0 0,-22 0 0,21 1 15,-21 20-15,21 0 0,-21 1 0,0-1 16,0 21-16,0-20 0,0-1 15,0 22-15,0-22 0,0 0 0,0 1 16,0-1-16,0-21 0,0 0 16,0 22-16,0-22 0,0 0 0,0 0 15,0-42 17,0 0-32,-21 0 15,0-1-15,-1-20 0,1 21 16</inkml:trace>
  <inkml:trace contextRef="#ctx0" brushRef="#br0" timeOffset="49060.33">5313 10583 0,'-21'-21'0,"42"42"0,-21-42 47,21 21-47,21 0 16,-21 0-16,22 0 0,-1 0 15,0 0-15,1 0 0,-1 0 16,0 0-16,1-21 0,-1 21 0,22-21 15,-22 0-15,0 0 0,1 21 0,-1-22 16</inkml:trace>
  <inkml:trace contextRef="#ctx0" brushRef="#br0" timeOffset="49284.2">6265 10181 0,'0'-21'0,"0"42"0,0-63 0,0 21 16,21 21-16,-21-21 0,0 42 15,0 0 1,0 0-16,-21 0 0,21 0 15,-21 22-15,21-22 0,0 21 0,0 1 16,-21-1-16,0 0 0,21 1 16,-21-1-16,21-21 0,-22 21 0,22-20 15,0 20-15,0-21 0,0 0 16,-21 0-16,21 1 0,0-44 47,0 1-47</inkml:trace>
  <inkml:trace contextRef="#ctx0" brushRef="#br0" timeOffset="49496.08">6138 10351 0,'0'0'0,"21"-106"15,1 85-15,-22-1 0,21 1 0,-21 0 16,21 21-16,0-21 0,0 21 16,0 0-16,1 0 15,-1 0-15,0 0 0,0 0 0,0 0 16,0 0-16,1 21 0,-1 0 0,0-21 15,-21 21-15,0 1 0,0-1 16,0 0-16,0 0 16,0 0-16,-21-21 0,0 21 15,-1-21-15,1 22 0,0-22 0,0 0 0,-21 0 16,20 0-16,1 0 0,0 0 0,0 0 16</inkml:trace>
  <inkml:trace contextRef="#ctx0" brushRef="#br0" timeOffset="49944.33">9229 10054 0,'0'-42'16,"21"42"-16,-21-21 0,42 0 15,-21-1-15,0 22 0,22-21 16,-1 0-16,0 0 0,1 0 16,20 21-16,1-21 0,-1-1 15,22 1-15,-22 21 0,1-21 0,-1 21 16,1 0-16,-22 0 0,-21 0 0,1 0 15,-44 21 1,1-21-16,-21 21 0</inkml:trace>
  <inkml:trace contextRef="#ctx0" brushRef="#br0" timeOffset="50177.2">9779 9948 0,'0'0'0,"0"22"0,-21-1 15,21 0-15,0 0 0,-21 21 16,-1-20-16,1 20 0,21 0 16,-21 1-16,21-1 0,0 0 0,-21 1 15,21-1-15,0 0 0,0 1 0,0-1 16,0 0-16,0-21 0,0 22 0,0-22 16,0 0-16,0 0 0,0 0 15,0 1-15,21-22 0,0 0 0,22 0 16,-22 0-16,0 0 0,21-22 15,-21 1-15,22 0 0</inkml:trace>
  <inkml:trace contextRef="#ctx0" brushRef="#br0" timeOffset="50473.03">10393 10160 0,'0'0'0,"0"-21"16,-21 21-16,-1 0 15,1 21-15,0-21 0,0 21 0,-21 0 16,20 22-16,1-22 0,0 21 15,0-21-15,21 22 0,0-22 0,0 21 16,0-21-16,0 1 0,0-1 0,0 0 16,21 0-16,0 0 0,0-21 15,1 0-15,-1 0 0,0 0 0,0 0 16,0 0-16,0 0 0,-21-21 16,22 21-16,-1-21 0,-21 0 0,0 0 15,0-1-15,0 1 0,0 0 16,0 0-16,-21 0 15,-1 21-15,22-21 0,-21 21 16,21-22 0,0 1-1,21 21-15</inkml:trace>
  <inkml:trace contextRef="#ctx0" brushRef="#br0" timeOffset="51015.81">11917 9800 0,'-21'21'31,"-1"1"-31,22-1 0,-21 21 0,21 0 16,0 1-16,-21-1 0,0 0 0,21 1 15,-21-1-15,21 22 0,0-22 16,-21 21-16,-1-20 0,22-1 16,-21 22-16,21-22 0,0-21 0,0 21 15,0 1-15,0-22 0,0 0 0,0 0 16,0 0-16,0-42 31,0 0-31,0-21 16,0 21-16,0-1 0,0-20 0,0 0 15,0-1-15,0-20 0,0 21 16,0-1-16,0-20 0,0-1 0,0 22 16,0-22-16,0 1 0,0-1 15,0 1-15,21-1 0,1 1 0,-1 21 16,0-1-16,21 1 0,-21 0 0,1 20 16,20 1-16,-21 0 0,0 21 15,22 0-15,-22 0 0,0 21 0,0 0 16,0 1-16,0-1 0,-21 21 0,0 0 15,0-20-15,0 20 0,0 0 16,-21 1-16,0-1 0,0-21 0,-21 21 16,-1-20-16,22 20 0,-21-21 0,-1 21 15,1-20-15,21-1 0,0 0 0,0-21 16,-1 21-16,22 0 0,22-21 31,-1 21-31,0-21 0</inkml:trace>
  <inkml:trace contextRef="#ctx0" brushRef="#br0" timeOffset="52310.74">12255 10583 0,'0'0'0,"0"22"16,22-22 15,-1-22-31,0 1 15,0 0-15,0 0 0,22 0 16,-22-22-16,0 22 0,21-21 16,-21 21-16,1-22 0,-1 1 15,21 0-15,-21 21 0,0-22 0,-21 1 16,0 0-16,22 20 0,-22-20 0,0 21 16,0 0-16,0 0 0,-22 21 15,1 0-15,0 0 0,0 0 16,0 21-16,0 0 0,21 0 15,0 0-15,0 0 0,0 1 16,21-1-16,0 0 16,0-21-16,0 0 15,0 21-15,1-21 0,-1 21 0,0 0 16,0-21-16,0 22 16,-21-1-16,0 0 0,21 0 15,-21 0-15,22 0 0,-22 1 16,0-1-16,0 0 0,0 0 0,0 0 15,21 0-15,0 1 0,0-1 16,0-21-16,0 0 16,1 0-16,-1 0 0,21 0 15,-21 0-15,0 0 0,1-21 0,20-1 16,-21 1-16,21 0 0,1 0 0,-22 0 16,21-22-16,-21 22 0,22-21 15,-1 21-15,-21-22 0,0 1 16,22 0-16,-22 21 0,0-22 0,-21 22 15,0-21-15,21 21 0,-21-1 16,0 44 0,-21-1-16,21 0 15,-21 0-15,21 0 0,0 0 0,0 1 16,0 20-16,0-21 0,0 0 0,21 0 16,0 1-16,0-1 0,1-21 15,20 21-15,-21-21 0,0 0 16,0 0-16,1 0 0,20 0 0,-21 0 15,0 0-15,0 0 0,1 0 0,-1-21 16,0 0-16,0 21 0,0-22 16,0 1-16,-21 0 0,22 0 0,-22-21 15,0 20-15,0 1 0,21 0 0,-21 0 16,0 0-16,0 42 31,-21 0-31,21 0 16,-22 0-16,22 1 0,-21-1 0,21 0 15,-21 0-15,21 0 0,0 0 0,-21-21 16,21 22-16,0-1 0,-21-21 0,21 21 16,21-21 15,-21-21-15,21 0-16,-21-1 0,21 1 15,0-21-15,1 21 0,-1 0 0,-21-1 16,21-20-16,0 21 0,0 0 0,0 0 15,1 21 1,-1 0-16,-21 21 16,0 0-16,0 0 0,0 0 15,0 22-15,0-22 0,0 0 16,0 0-16,21 0 0,0 0 0,0-21 0,-21 22 16,43-1-16,-22-21 0,0 0 15,0 21-15,21-21 0,-20 0 16,-1 0-16,0 0 0,0 0 0,21 0 15,-20-21-15,-1 0 0,0-1 0,0 1 16,-21 0-16,21 0 0,0 0 0,1-22 16,-1 1-16,-21 0 0,0-1 15,0-20-15,21-1 0,0 1 0,-21-1 16,0 1-16,21-1 0,0 22 0,1-21 16,-22 41-16,0 1 0,0 0 0,0 0 15,0 42 1,0 0-16,0 22 0,0-1 15,-22 0-15,22 22 0,-21-22 16,21 22-16,0-22 0,0 0 0,0 22 16,0-22-16,0 0 0,0 1 0,0-22 15,0 21-15,0-21 0,0 22 16,0-22-16,0 0 0,0 0 0,0 0 16,21-21-16,1 0 15,-1 0 1,0 0-16,-21-21 0,21 0 15,-21 0-15,0 0 16,0 0-16</inkml:trace>
  <inkml:trace contextRef="#ctx0" brushRef="#br0" timeOffset="52476.54">14393 9779 0,'0'0'0,"21"-21"15,22 21-15,-22 0 0,21 0 16,1 0-16,-1-21 0,-21 21 0,21 0 15,1 0-15,-1-21 0,0 21 16,-20 0-16,20-22 0,-21 1 0,0 21 16,0 0-16,1 0 0,-22-21 0,0 0 15,-22 21-15</inkml:trace>
  <inkml:trace contextRef="#ctx0" brushRef="#br0" timeOffset="52649.44">13949 9652 0,'-21'0'16,"42"0"-16,-64 21 0,22-21 15,0 0-15,0 0 32,0 0-32,0 0 15</inkml:trace>
  <inkml:trace contextRef="#ctx0" brushRef="#br0" timeOffset="53637.5">16298 9758 0,'-21'0'16,"0"0"-16,0 0 0,0-21 15,-1 0-15,22-1 0,0 1 16,0 0-16,0-21 15,22 21-15,-1-1 0,0 1 16,0-21-16,21 21 0,-20 0 0,-1-1 16,21 1-16,-21 21 0,0-21 0,1 21 15,-1 0-15,0 0 0,0 0 0,0 21 16,-21 0-16,21 1 16,-21-1-16,0 0 0,0 21 15,0-21-15,0 22 0,0-1 0,0-21 16,0 22-16,0-22 0,0 21 0,0-21 15,0 22-15,22-22 0,-1 0 16,0-21-16,0 0 0,0 0 16,0 0-16,1 0 0,20 0 15,0-21-15,-21 0 0,22-1 0,-1 1 16,-21 0-16,22 0 0,-22-21 0,21 20 16,-21-20-16,0 0 0,1 21 0,-22-22 15,21 1-15,-21 21 0,21 0 16,-21-22-16,0 22 0,0 0 0,0 0 15,0 42 17,0 0-32,0 0 0,0 0 15,0 22-15,0-1 0,0 0 0,0 1 16,0-1-16,0 22 0,0-22 0,0 21 16,0-20-16,-21 20 0,0 1 15,21-22-15,-22 22 0,22-1 0,0 1 16,0 20-16,-21-20 0,21 20 0,-21-20 15,0-1-15,21 1 0,0 21 0,-21-22 16,0-21-16,21 22 0,0-1 0,-22-20 16,1-1-16,0 22 0,21-43 15,-21 21-15,0-21 0,21 0 16,-21 1-16,-1-1 0,1-21 0,0 0 16,0 0-16,0 0 0,21-21 15,-21-1-15,-1 1 0,1 0 0,0-21 16,-21 21-16,21-22 0,-1 22 0,-20-21 15,21-1-15,0 1 0,-22 21 0,22-21 16,0 20-16,-21 1 0,21-21 0,-22 0 16,43 20-16,0 1 15,0 0-15,0 0 0,0 0 16,43 21-16,-22-21 0,0-22 0,21 22 16,1 0-16,-1-21 0,0-1 0,22 1 15</inkml:trace>
  <inkml:trace contextRef="#ctx0" brushRef="#br0" timeOffset="54731.37">17547 9610 0,'0'0'0,"0"-21"0,0-1 0,0 1 16,0 0-16,0 0 15,-21 21-15,0 0 16,0 21-16,-1 0 0,1 0 0,0 1 15,0-1-15,0 21 0,0-21 0,-1 22 16,22-22-16,-21 21 0,21 0 0,0-20 16,0 20-16,0-21 0,0 0 15,0 0-15,0 1 0,21-1 16,1 0-16,-1 0 0,0-21 0,0 0 0,21 0 16,-20 0-16,20 0 0,-21 0 15,21 0-15,-20 0 0,20-21 0,0 0 16,-21 0-16,22-1 0,-22 1 0,0 0 15,0-21-15,0-1 0,-21 1 16,0 0-16,0-1 0,0 1 0,0 0 16,0-1-16,0 1 0,0 0 0,-21 21 15,0-22-15,0 43 0,0-21 16,-22 21-16,22 0 0,0 0 0,-21 0 0,21 21 16,-22 0-16,22 1 15,-21-1-15,21 21 0,-22 0 0,22 1 16,0-1-16,0 0 0,0 1 0,21-1 15,0 0-15,0 1 0,0-22 0,0 21 16,0-21-16,42 1 0,-21-1 0,0 0 16,22-21-16,-22 0 0,21 0 15,0 0-15,1 0 0,20 0 0,-20 0 16,-1-21-16,0 0 0,1-1 0,-1 1 16,-21 0-16,21 0 0,-20 0 0,-1-22 15,0 1-15,0 21 0,0-21 0,0-1 16,-21 1-16,0 21 0,0 0 15,0-1-15,22 1 0,-22 0 0,0 42 32,0 0-32,-22 1 0,22-1 15,-21 21-15,21-21 0,0 22 0,-21-22 16,21 21-16,-21 0 0,21-20 16,0-1-16,0 21 0,0-21 0,0 0 15,0 1-15,0-1 0,21-21 16,0 21-16,0-21 0,1 0 0,-1 0 15,0 0-15,21-21 0,-21 0 0,1 21 16,20-22-16,-21 1 0,21 0 16,-20-21-16,-1 21 0,0-1 0,0-20 15,0 0-15,0-1 0,1 1 16,-22 0-16,21 21 0,-21-22 0,21 22 16,-21 0-16,21 0 0,-21 42 31,-21 0-31,0 0 15,21 22-15,-21-22 0,-1 21 0,22-21 16,-21 22-16,21-22 0,0 21 0,0-21 16,0 22-16,0-22 0,0 0 15,0 0-15,0 0 0,21-21 16,1 0-16,-1 0 0,0 0 0,0 0 16,0 0-16,22 0 0,-22 0 15,21-21-15,-21 21 0,22-21 0,-1 0 16,0-22-16,-21 22 0,22 0 0,-22-21 15,0 21-15,0-22 0,-21 1 16,0 21-16,0-22 0,0 22 0,0 0 16,0 0-16,-21 0 0,0 0 0,0 21 15,0 0-15,-1 0 0,1 0 16,0 21-16,21 0 0,0 0 0,0 21 16,-21-20-16,21 20 0,0-21 15,0 21-15,0-20 0,-21 20 0,21-21 16,0 21-16,0-20 0,0-1 0,0 0 15,-21 0-15,21 0 0,-22-21 16,22 21-16,22-21 31,-1 0-31,0-21 0,0 21 16,21-21-16</inkml:trace>
  <inkml:trace contextRef="#ctx0" brushRef="#br0" timeOffset="54984.32">19960 9165 0,'0'0'0,"-21"0"0,-21 21 16,20 1 0,1-1-16,21 0 0,0 21 0,-21 1 15,0-22-15,21 21 0,-21 0 16,21 1-16,0-1 0,0 0 0,-21 1 15,21-1-15,0-21 0,-22 22 0,22-22 16,0 21-16,0-21 0,0 0 0,0 1 16,0-1-16,22-21 15,-1 0-15,-21-21 16</inkml:trace>
  <inkml:trace contextRef="#ctx0" brushRef="#br0" timeOffset="55373.45">19791 9335 0,'0'0'0,"0"-106"16,0-21 0,0 106-16,0-1 0,21 1 0,0 0 15,-21 0-15,42 21 0,-20 0 0,-1 0 16,21 21-16,-21 21 0,22-20 0,-22 20 16,21 0-16,0 1 0,-20-1 15,83 106-15,-62-106 16,-22 22-16,0-22 0,0 1 0,0 20 15,1-42-15,-1 22 0,-21-1 0,0-21 16,21 0-16,-21 0 0,21 1 16,-21-44 15,0-20-31,0 21 0,0-21 16,0-1-16,21-20 0,-21 20 0,0-20 15,21-1-15,1 1 0,-1-22 16,0 22-16,21-1 0,-21 1 15,22-1-15,-22 1 0,21 20 0,-21 1 0,1 0 16,-22 21-16,0-1 0,21 22 16,0 0-16,-21 22 15,0 20 1,21-21-16,-21 0 0,21 22 0,0-22 0,1 21 16</inkml:trace>
  <inkml:trace contextRef="#ctx0" brushRef="#br0" timeOffset="56480.11">21357 9546 0,'0'0'0,"21"0"15,-21-21-15,21 21 0,1-21 16,-1 0-16,-21 0 0,21-1 0,-21-20 16,21 21-16,-21-21 0,0 20 0,0-20 15,0 0-15,0 21 0,-21-1 16,0 1-16,0 0 0,-1 0 15,-20 21-15,21 0 0,-21 0 0,-1 21 16,1 0-16,0 0 0,-22 1 0,22 20 16,-1 0-16,-20 1 0,21-22 0,20 21 15,-20 0-15,21 1 0,0-1 16,21 0-16,0 1 0,0-22 0,0 21 16,21-21-16,0 1 0,21-1 0,-20 0 15,-1-21-15,21 0 0,-21 0 0,22 0 16,-1 0-16,-21-21 0,21 0 15,1-1-15,-22 1 0,21 0 0,1-21 16,-22-1-16,0 1 0,0 21 16,0-21-16,0-1 0,1-20 0,-1 42 15,-21-22-15,0 1 0,0 21 0,0 0 16,-21 42 0,21 0-1,-22 0-15,22 0 0,-21 22 0,21-22 16,0 21-16,0-21 0,0 0 0,0 22 15,0-22-15,0 21 0,21-21 16,1 1-16,-1-1 0,21 0 16,-21 0-16,22-21 0,-22 0 0,21 0 15,0 0-15,-20 0 0,20 0 0,0-21 16,-21 21-16,1-21 0,20-22 16,-21 22-16,0 0 0,0-21 0,-21-1 15,22 1-15,-1 21 0,0-21 0,-21-1 16,0 1-16,21 21 0,-21 0 0,0-1 15,0 1-15,0 42 16,0 1-16,-21-1 16,21 0-16,-21 0 0,21 21 0,-21-20 15,-1 20-15,22-21 0,0 0 16,0 22-16,0-22 0,-21 0 0,21 21 16,0-21-16,0 1 0,0-1 15,-21-21-15,21-21 31,0-1-31,0-20 16,0 21-16,21 0 0,0 0 16,1-22-16,-1 22 0,0-21 0,0 21 15,21-22-15,-20 22 0,-1-21 16,21-1-16,-21 43 0,0-21 16,1 21-16,-1 0 15,0 0-15,-21 21 0,0 1 16,0-1-16,0 0 0,0 0 0,0 21 15,0-20-15,0 20 0,0-21 0,0 21 16,0-20-16,0-1 0,0 0 0,0 21 16,0-21-16,0 1 15,0-44 17,0 1-32,0 0 15,0 0-15,0 0 0,0 0 0,0-1 16,21-20-16,0 21 0,0-21 15,22 20-15,-22-20 0,21 21 0,1-21 16,-1 20-16,0 1 0,1 0 16,-1 21-16,-21 0 0,21 0 15,-42 21-15,0 0 0,0 1 0,0-1 16,0 0-16,0 21 0,0-21 16,0 22-16,0-22 0,0 0 0,-21 0 15,21 22-15,-21-22 0,21 0 16,0 0-16,0 0 0,-21-21 0,21 21 15,0 1-15,-21-22 0,21-22 47,0 1-47,21 0 0,0 0 0,0 0 16</inkml:trace>
  <inkml:trace contextRef="#ctx0" brushRef="#br0" timeOffset="56856.41">23029 9292 0,'-42'0'16,"42"21"-16,21-21 16,0 0-16,0 22 0,22-22 15,-22 0-15,0 0 16,0 0-16,22 0 0,-22-22 0,0 22 16,0-21-16,0 0 0,0 21 0,1-21 15,-1 0-15,0 0 0,-21-1 0,0 1 16,0 0-16,0-21 0,0 21 15,0-1-15,0 1 0,-21 21 16,0 0-16,-1 0 0,1 0 16,-21 0-16,0 21 0,-1 22 15,1-22-15,21 21 0,-22 1 0,1-1 16,0 0-16,21 1 0,-1-1 16,22 0-16,0 1 0,0-1 0,43-21 15,-22 21-15,0-20 0,21 20 0,1-21 16,-22 0-16,21-21 0,1 21 0,-1-21 15,0 0-15,-21 0 0,22 0 0,-1 0 16,0 0-16,-20 0 0,20-21 0,0 0 16,-21 21-16,1-21 15,-1 0-15,-21 0 0,0-1 0</inkml:trace>
  <inkml:trace contextRef="#ctx0" brushRef="#br0" timeOffset="58427.77">8064 12679 0,'22'21'16,"-1"0"-16,0-21 16,0 0-16,0 0 15,0 0-15,1 0 0,20-21 0,-21 0 16,21-21-16,1 20 0,-1-20 15,0 0-15,22-1 0,-1 1 0,1 0 16,-1-1-16,1-20 0,-22-1 0,22 1 16,-22-1-16,0 1 15,-20-1-15,-1 1 0,-21-1 0,0 1 16,0 21-16,-21-1 0,-1 1 0,-20 0 16,21 20-16,-21 22 0,-1 0 15,1 0-15,0 22 0,-1-1 0,1 21 16,21 22-16,-22-1 0,22 22 0,-21-1 15,21 22-15,0-21 0,-1 21 0,1 0 16,0-1-16,21 1 0,-21 0 16,0-21-16,0 21 0,21-1 0,0 1 15,-22-21-15,1 21 0,21 0 16,-21-22-16,21 22 0,0-21 0,0 21 16,0-22-16,0-20 0,0 20 0,0-20 15,0-1-15,0-20 0,0 20 16,0-20-16,0-22 0,21 21 0,0-42 15,1 0-15,-1 0 0,0-42 16,21 21-16,-21-22 0,22 1 16,-1-22-16,-21 22 0,22-21 0,-1-22 15,0 21-15,-21-20 0,1-1 0,-1 0 16,-21 22-16,0-22 0,0 22 0,-43-1 16,22-20-16,-21 41 0,21-20 15,-22-1-15,1 22 0,0 0 0,21-1 16,-22 22-16,22 0 0,-21 0 0,21 21 15,21-21-15,21-1 32,0 22-32,0 0 0,0-21 15,22 0-15,-1 21 0,0-21 0,1 0 16,-1 0-16,21-1 0,-20-20 16,20 21-16,-20 0 0,20-22 0,-21 22 15,1 0-15,-1-21 0,0 21 0,1-1 16,-22 1-16,0 0 0,-21 0 15,0 0-15,-21 21 16,0 0 0,0 0-16,-1 0 0,1 21 0,0-21 15,21 21-15,0 0 0,-21 0 0,21 22 16,-21-22-16,21 0 0,0 21 16,0 1-16,0-22 0,0 21 0,0 1 15,0-22-15,0 0 0,0 0 16,21 0-16,0 0 0,0-21 0,0 0 15,1 0-15,-1 0 0,21 0 0,-21 0 16,0-21-16,22 0 0,-22 0 16,21 0-16,-21-22 0,1 22 0,-1-21 15,0 21-15,0-22 0,-21 1 0,0 0 16,0-1-16,0 1 0,0 0 16,0 21-16,-21-22 0,0 1 15,0 21-15,-1 0 0,1-1 0,-21 22 16,21 0-16,-22 0 0,22 0 0,-21 22 15,0-1-15,20 0 0,-20 21 16,21-21-16,0 22 0,0-22 0,-1 21 16,22-21-16,0 22 0,0-22 0,0 0 15,22 0-15,20 0 0,-21-21 16,21 22-16,1-22 0,-1 0 0,0 0 16,22 0-16,-22 0 0,22-22 0,-22 22 15,22-21-15,-22 0 0,21 0 0,-20 0 16,-1 0-16,0-22 0,1 22 15,-22-21-15,0-1 0,0 1 0,-21 0 16,0-1-16,0 22 0,0-21 16,0 0-16,-21 20 0,0 1 0,21 0 15,-21 0-15,21 0 0,0 42 32,0 0-32,0 0 0,21 0 0,0 1 15,0 20-15,-21 0 0,0-21 16,21 22-16,-21-1 0,0-21 0,0 22 15,0-22-15,0 21 0,-21-21 0,0 22 16,21-22-16,-21 0 0,21 0 16,-21 0-16,21 0 15,21-21 1,0 0-16,0 0 0,0 0 16,1 0-16,-1-21 0,0 21 0,0-21 15,0 0-15,0 21 0,-21-21 16,22 0-16,-1-1 0,0-20 0,0 21 15,0 0-15,22-22 0</inkml:trace>
  <inkml:trace contextRef="#ctx0" brushRef="#br0" timeOffset="58660.2">11366 11769 0,'-42'0'15,"63"0"1,0 0-16,1 0 0,20 0 16,-21 0-16,21 0 0,-20 0 0,20 0 15,-21 0-15,21-21 0,-20 21 0,-1 0 16,0 0-16,0-22 0,0 22 0,0 0 16,1-21-16,-22 0 15,-22 21 1,1 0-16</inkml:trace>
  <inkml:trace contextRef="#ctx0" brushRef="#br0" timeOffset="59043.51">11261 11790 0,'0'0'0,"-22"42"0,-20-21 16,0 22-16,-1-1 0,1-21 0,21 22 16,0-1-16,-22 0 0,43-21 15,-21 22-15,21-22 0,0 0 0,0 0 16,0 0-16,21-21 15,1 0-15,-1 0 16,0 0-16,0-21 0,21 0 0,-20 21 16,20-21-16,0 0 0,1 0 15,-1-1-15,0 1 0,-21 21 0,22-21 16,-22 21-16,21 0 0,-21 0 16,1 0-16,-1 0 0,0 21 0,-21 0 15,21 22-15,-21-22 0,0 0 16,0 0-16,0 22 0,0-22 0,0 21 15,0-21-15,-21 0 0,0 1 16,0 20-16,-1-21 0,-20 0 0,0 0 16,21-21-16,-22 22 0,22-1 0,-21-21 15,21 21-15,-22-21 0,22 0 0,0 0 16,0 0 0,21-21-1,0 0-15,0-1 16,21 1-16,0 21 0,0-21 15,0 0-15</inkml:trace>
  <inkml:trace contextRef="#ctx0" brushRef="#br0" timeOffset="60796.06">12044 12383 0,'0'21'15,"21"-21"-15,0 0 16,0-21-16,0-1 16,1 1-16,-1 0 0,21 0 0,-21 0 15,0 0-15,1-22 0,-1 22 16,0-21-16,0-1 0,0 22 0,-21-21 16,0-22-16,0 22 0,0 0 0,0-1 15,0 1-15,0 0 0,0-22 16,0 43-16,0-21 0,0-1 0,0 22 15,0 0-15,0 0 0,0 42 32,0 0-32,0 0 0,-21 22 15,21-1-15,-21 0 0,0 1 0,0 20 0,21-20 16,-22 20-16,1 1 0,21-22 16,0 21-16,0-20 0,0-1 0,0 0 15,0 1-15,0-22 0,0 21 16,0-21-16,21 1 0,1-22 0,-1 21 15,0-21-15,0 0 0,0 0 0,0 0 16,22 0-16,-22 0 0,0-21 0,0 21 16,22-22-16,-22 1 0,0 0 15,0-21-15,0 21 0,0-1 0,1-20 16,-22 21-16,0-21 0,21 20 0,0-20 16,-21 21-16,0 0 0,0 42 31,0 0-16,0 0-15,0 0 0,-21 1 0,21-1 16,-21 21-16,21-21 0,0 0 0,0 1 16,0-1-16,0 0 0,0 0 15,21 0-15,0 0 0,0-21 0,0 0 16,0 0-16,1 0 0,20 0 0,-21 0 16,21 0-16,-20 0 0,20 0 0,-21-21 15,21 0-15,-20 0 0,-1 0 16,0 0-16,0-1 0,0-20 15,0 0-15,1 21 0,-22-22 0,0 1 16,21 21-16,-21-22 0,21 22 0,-21 0 16,0 0-16,0 42 15,0 0 1,-21 0-16,21 1 0,-21-1 0,21 21 16,0-21-16,-22 22 0,1-22 15,21 21-15,0-21 0,0 0 0,-21 1 16,21-1-16,0 0 0,0 0 0,0 0 15,0 0-15,21-21 32,-21-21-17,21 0-15,1 0 0,-22 0 16,21 0-16,0-1 0,0-20 0,0 21 16,0-21-16,1-1 0,-1 1 15,21 0-15,-21-1 0,22 22 0,-22-21 16,21 21-16,-21-1 0,22 1 0,-22 0 15,21 21-15,-21 0 0,22 0 0,-22 0 16,0 21-16,0 0 0,-21 1 16,0-1-16,0 0 0,21 0 0,-21 0 15,0 22-15,0-22 0,0 21 16,0-21-16,0 0 0,0 22 0,0-22 0,0 0 16,21 0-16,-21 0 15,0 1-15,22-22 31,-22-22-31,21 22 0,-21-21 16,0 0-16,0 0 0,21 0 16,0 0-16,-21-22 0,21 22 0,0-21 15,1-1-15,-1 22 0,0-21 0,0 21 16,0-22-16,22 22 0,-22 21 0,0-21 16,0 0-16,21 21 0,-20 0 15,-1 0-15,0 0 0,0 0 0,0 21 16,-21 0-16,0 0 0,0 1 0,0-1 15,0 21-15,0-21 0,0 22 0,0-22 16,0 0-16,21 21 16,-21-21-16,22 1 0,-22 20 0,21-21 15,-21 0-15,21-21 0,0 21 0,-21 1 16,21-22-16,0 0 0,22 21 0,-22-21 16,0 0-16,21 0 0,-20 0 15,-1 0-15,21 0 0,-21-21 0,0 21 16,22-22-16,-22 1 0,0 0 0,0-21 15,-21 21-15,21-22 0,1 1 16,-1 21-16,-21-22 0,0 1 16,0 21-16,21-21 0,-21 20 0,21 1 15,-21 0-15,0 42 32,0 0-32,-21 1 0,0-1 15,21 0-15,0 0 0,-21 0 0,21 22 16,-22-22-16,22 0 0,-21 21 0,21-21 15,0 22-15,0-22 0,0 0 16,0 0-16,0 0 0,0 1 0,0-1 16,21-21-16,1 21 0,-1-21 0,0 0 15,0 0-15,0 0 0,0 0 0,1 0 16,-1 0-16,0 0 0,0-21 16,21 21-16,-20-21 0,20-1 15,-21 1-15,0 0 0,22-21 0,-1 21 16,-21-22-16,21 1 0,-20 0 0,20-1 15,-21 1-15,0 21 0,0-22 16,-21 22-16,0-21 0,0 21 0,0 0 16,-21 21-16,0 0 0,0 0 15,0 0-15,0 0 0,21 21 16,0 0-16,0 0 0,0 0 16,0 0-16,0 1 0,0 20 0,0-21 15,21 0-15,0 22 0,-21-22 0,0 0 16,0 21-16,0-21 0,0 1 15,0-1-15,0 0 0,0 0 16,0 0-16,-21-21 0,0 0 16,-1 21-16,1-21 0,0 0 15,0 0-15,0 0 0,0 0 16,-1 0 0,1 0-16,21-21 15,0 0 1,0 0-16,-21 0 0,21 0 15,0-1-15</inkml:trace>
  <inkml:trace contextRef="#ctx0" brushRef="#br0" timeOffset="61047.96">13123 11218 0,'0'0'15,"-42"0"1,21 0-16,0 0 0,-1 0 16,1 0-1,21 22 16,0-1-31</inkml:trace>
  <inkml:trace contextRef="#ctx0" brushRef="#br0" timeOffset="61289.83">12001 11980 0,'0'0'15,"-21"22"-15,21-1 16,21-21-16,1 0 0,20 0 16,0 0-16,1 0 0,20 0 15,-21 0-15,22-21 0,-1-1 16,-20 22-16,20-21 0,1 0 0,-22 0 16,0 21-16,1-21 0,-1 0 0,0 21 15,1-22-15,-1 22 0,0-21 0,1 0 16,20 21-16,-20-21 0</inkml:trace>
  <inkml:trace contextRef="#ctx0" brushRef="#br0" timeOffset="61591.78">16298 12340 0,'-21'0'0,"42"0"0,-63 0 16,42 21-1,0-42 48,0 0-48,-21 21-15</inkml:trace>
  <inkml:trace contextRef="#ctx0" brushRef="#br0" timeOffset="62292.31">14944 12023 0,'0'0'0,"21"0"15,0 0-15,0 0 0,0 0 16,0-21-16,1 21 0,-1-22 16,0 22-16,-21-21 0,21 21 0,0-21 15,-21 0-15,21 21 0,-21-21 0,0 0 16,0-1-16,0 1 0,-21 0 15,0 21 1,0 0-16,0 0 0,0 0 16,-1 0-16,1 21 0,0 0 15,21 1-15,-21-1 0,21 0 0,0 0 16,0 0-16,-21 0 0,21 1 0,-21-22 16,21 21-16,-22 0 0,22 0 15,0 0-15,-21 0 0,21 1 16,0-1-1</inkml:trace>
  <inkml:trace contextRef="#ctx0" brushRef="#br0" timeOffset="83763.07">21717 11642 0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49:18.9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3175 0,'0'-21'47,"0"0"-32,0 0-15,0-1 16,0 1-16,0 0 0,0 0 15,0 0 1,0 0-16,0-1 0,0 1 0,0 0 16,0 0-1,22 21 1,-22 21 31,0 0-32,0 0-15,0 1 16,0-1-16,0 0 0,-22-21 0,22 21 16,0 0-16,0 0 0,-21 1 15,21-1-15,-21 0 0,21 21 0,0-21 16,-21 1-16,21 20 0,0-21 16,0 0-16,0 0 0,0 1 0,0 20 15,0-21-15,0 0 0,0 0 16,0 1-16,0-1 0,0 0 15,0 0-15,0 0 0,0 0 16,0 1-16,0-1 16,21-21-1,0 0-15,0 0 16,1 0-16,-1 0 0,0 0 16,0-21-16,0-1 15,0 1 1,1 21-16,-22-21 0,0 0 15,0 0 1,0 0 0,0-1-16,0 1 15,0 0-15</inkml:trace>
  <inkml:trace contextRef="#ctx0" brushRef="#br0" timeOffset="706.1">1291 2498 0,'0'0'0,"0"-21"31,-21 21-15,0 0-1,0 21 1,21 0-16,-22-21 15,22 21-15,0 0 0,0 0 16,0 1-16,0-1 0,0 0 16,0 0-1,22-21 1,-1 0-16,0 0 0,0 0 16,0-21-16,0 0 0,-21 0 15,0-1-15,0 1 16,0 0-16,0 0 15,-21 21-15,0 0 16,0 0-16,0 0 16,0 0-16,-1 0 15,22 21-15,-21-21 16,21 21-16,0 0 0,0 1 16,0-1-1,0 0-15,21 0 16,1-21-16,20 0 0,-21 21 15,21-21-15,1 0 0,-22 21 0</inkml:trace>
  <inkml:trace contextRef="#ctx0" brushRef="#br0" timeOffset="1403.7">2519 3133 0,'0'0'0,"-21"0"0,-1 0 31,1 21-31,0-21 16,0 0 0,42 0 30,0 0-46,0 0 0,1 0 16,20 0-16,-21 0 0,0 0 16,0 0-16,22 0 0,-22 0 15,0 0-15,21-21 0,-20 21 0,-1 0 16,21 0-16,-21 0 0,0 0 0,1 0 16,-1 0-1,0 0-15</inkml:trace>
  <inkml:trace contextRef="#ctx0" brushRef="#br0" timeOffset="1768.49">2519 3387 0,'0'0'0,"-21"21"0,-1-21 31,44 0 1,-1 0-17,0 0-15,21 0 0,-21 0 0,22 0 16,-22 0-16,21 0 0,1-21 0,-1 21 16,-21-21-16,21 21 0,-20 0 15,20 0-15,-21-22 0,0 22 0,0 0 16,1 0-16,-1 0 0,0 0 62,0 0-46</inkml:trace>
  <inkml:trace contextRef="#ctx0" brushRef="#br0" timeOffset="3325.12">4085 3069 0,'0'-21'47,"0"0"-32,0 0 1,0 0-1,0-1 1,0 1-16,0 0 16,0 0-1,0 0-15,0 0 0,0-1 16,0 1 0,0 0-1,0 42 32,0 0-47,0 1 16,0-1-16,0 0 0,0 0 0,-21 0 15,21 0-15,-21 22 0,21-22 16,0 0-16,-21 21 0,-1-20 16,22-1-16,0 21 0,0-21 0,-21 22 15,21-22-15,0 21 0,0-21 0,0 0 16,0 1-16,0-1 0,0 0 15,0 0-15,0 0 0,21 0 16,-21 1-16,22-22 0,-22 21 16,21-21-16,0 0 0,0 0 0,0 0 15,0 0 1,1 0-16,-1 0 16,-21-21-16,0-1 15,0 1-15,21 0 16,-21 0-16,0 0 0,0 0 15,0-22-15,21 22 0</inkml:trace>
  <inkml:trace contextRef="#ctx0" brushRef="#br0" timeOffset="3761.86">4212 2413 0,'0'0'0,"-21"0"16,0 0-16,0 21 16,21 0-1,21-21 1,0 0-1,0 0-15,0 0 0,0-21 16,-21 0-16,22 21 16,-22-21-16,0 0 0,0 0 15,0-1-15,0 1 0,-22 21 16,1 0-16,0 0 16,0 0-16,0 0 0,0 0 15,-1 21-15,1 1 16,21-1-16,0 0 0,0 0 0,0 0 15,0 0-15,0 1 0,0-1 16,0 0-16,0 0 0,0 0 16,21 0-16,-21 1 0,22-1 0,-1-21 15,0 21-15,0 0 0,0 0 16,0 0-16</inkml:trace>
  <inkml:trace contextRef="#ctx0" brushRef="#br0" timeOffset="4168.63">4889 2879 0,'0'0'0,"0"-21"0,0-1 0,0 1 16,0 0-16,0 0 15,0 0-15,0 0 0,-21 42 32,21 0-17,-21 0-15,21 0 0,0 0 16,-21 22-16,21-22 0,0 21 0,0-21 16,0 22-16,-21-1 0,21-21 0,-21 22 15,21-1-15,0-21 0,0 21 16,-22 1-16,22-22 0,0 0 0,-21 21 15,21-20-15,0-1 0,0 0 0,0 0 16,0 0 0,0-42 15,0 0-31,21 21 16,-21-21-16,0 0 0,0-1 0,0 1 15,0 0-15</inkml:trace>
  <inkml:trace contextRef="#ctx0" brushRef="#br0" timeOffset="4432.57">4508 3133 0,'0'0'0,"22"0"47,-1 0-47,0-21 0,0 21 16,0 0-16,22-22 0,-22 22 0,21 0 15,-21 0-15,22 0 0,-1 0 16,-21 0-16,21 0 0,-20 0 0,-1 0 16,0 0-16,0 0 0,0 0 0,0 0 15,1 0 17,-1 0-17,0-21-15,-21 0 0,21 21 16,0 0-16</inkml:trace>
  <inkml:trace contextRef="#ctx0" brushRef="#br0" timeOffset="4864.32">5694 2773 0,'0'-21'0,"0"42"0,0-63 16,0 20 0,-21 22-1,21 22 17,0-1-32,0 0 15,0 0-15,0 0 0,0 22 0,0-22 16,-22 0-16,22 21 0,-21-21 0,21 22 15,0-22-15,0 0 0,-21 21 0,21-20 16,0-1-16,-21 0 0,21 21 16,0-21-16,0 1 0,0-1 0,-21 0 15,21 0-15,-21 0 0,21 0 16,0 1 0,-22-22-1,1 0 1,21-22 15,0 1-15,0 0-16,0 0 0</inkml:trace>
  <inkml:trace contextRef="#ctx0" brushRef="#br0" timeOffset="5277.1">5334 3048 0,'0'0'0,"21"0"47,0 0-47,0 0 15,22 0-15,-22 0 0,0 0 0,21 0 16,1 0-16,-22-21 0,21 21 15,-21 0-15,22 0 0,-22 0 0,21 0 16,-21 0-16,1 0 0,-1-21 0,0 21 16,0 0-1,-21 21 126,-21-21-125,21 21-16</inkml:trace>
  <inkml:trace contextRef="#ctx0" brushRef="#br0" timeOffset="13177.96">8467 2709 0,'0'0'0,"0"-21"0,0 0 16,21 0-16,-21 0 15,0 0-15,0-1 0,0 1 16,21 21-16,-21-21 0,0 0 0,0 42 31,0 0-15,0 0-16,0 1 0,0-1 0,0 21 16,0-21-16,0 22 0,0-22 0,0 21 15,0 0-15,0-20 0,-21 20 16,21 0-16,0-21 0,-21 22 0,21-22 15,0 21-15,0-21 0,0 1 0,0-1 16,0 0-16,0 0 0,0 0 16,0 0-16,0 1 15,21-22-15,0 0 16,0 0-16,-21-22 0,21 1 16,0 0-16,1 0 0,-1 0 15,-21 0-15,21-1 0,0-20 0,0 21 16</inkml:trace>
  <inkml:trace contextRef="#ctx0" brushRef="#br0" timeOffset="13564.75">8636 2159 0,'0'0'0,"-21"0"16,-22 0-16,22 0 15,0 0-15,21 21 0,0 0 16,-21 1-16,21-1 0,-21 0 0,21 0 16,0 0-16,0 0 0,0 1 0,0-1 15,21 0-15,0-21 16,0 0-16,0 0 0,1 0 16,-1 0-16,0 0 0,-21-21 0,21 21 15,0-21-15,-21-1 0,0 1 16,0 0-16,0 0 15,0 0-15,-21 0 0,0-1 0,0 22 16,0 0-16,-1-21 16,1 21-16,0 0 0,0 0 15,0 0-15,21 21 0,-21-21 0,21 22 16,0-1-16,0 0 0,0 0 16,0 0-16,0 0 0,0 1 0,21-1 15,0 0-15,21 21 0,-21-21 0,22 1 16,-22-1-16,21 0 0</inkml:trace>
  <inkml:trace contextRef="#ctx0" brushRef="#br0" timeOffset="13904.55">9334 2604 0,'0'21'32,"0"0"-17,-21 0-15,21 21 0,0-20 16,0-1-16,0 21 0,0-21 16,0 0-16,0 22 0,0-22 15,0 21-15,0-21 0,0 1 0,0 20 16,0-21-16,-21 0 0,21 0 0,0 22 15,0-22-15,0 0 0,-21 0 16,21 0-16,0 1 0,0-1 0,0 0 16,-21-21-1,0 0 1,21-21 0,0 0-16,0-1 0</inkml:trace>
  <inkml:trace contextRef="#ctx0" brushRef="#br0" timeOffset="14168.39">8975 2985 0,'21'0'32,"0"0"-32,0 0 0,0 0 15,22 0-15,-22 0 0,21-22 0,-21 22 16,22 0-16,-1 0 0,-21-21 0,21 21 15,1 0-15,-22 0 0,0 0 0,21 0 16,1-21 0,-22 21-16,0 0 15,0 0 17,0 0-17,1-21-15</inkml:trace>
  <inkml:trace contextRef="#ctx0" brushRef="#br0" timeOffset="14481.22">10245 2582 0,'0'0'0,"-43"-21"15,22 21 16,0 21-31,21 1 16,0 20-16,0-21 0,0 0 16,-21 22-16,21-22 0,0 21 0,0-21 15,-21 22-15,21-1 0,0-21 16,0 21-16,0-20 0,0-1 0,0 21 16,0-21-16,0 0 0,0 1 0,-22-1 15,22 0-15,0 0 16,0 0-16,0-42 47,0 0-47</inkml:trace>
  <inkml:trace contextRef="#ctx0" brushRef="#br0" timeOffset="14760.08">9864 2921 0,'0'0'0,"0"-21"32,21 21-17,0 0-15,0 0 0,0 0 16,22 0-16,-1-21 0,-21 21 0,21 0 16,1 0-16,-1 0 0,0 0 15,-20-21-15,20 21 0,-21 0 0,21 0 16,-20 0-16,-1 0 0,0 0 0,0 0 15,0 0 1,-21-22 15,-21 22-15</inkml:trace>
  <inkml:trace contextRef="#ctx0" brushRef="#br0" timeOffset="15720.04">13568 2498 0,'0'0'0,"0"-21"0,21-1 0,-21 1 16,0 0-16,0 0 0,21 0 16,-21 0-16,0-1 0,0 1 15,0 0-15,-21 42 47,0 0-47,21 22 0,-21-22 16,-1 21-16,1 1 0,21-1 0,-21 0 15,0 1-15,0-1 0,21 0 16,0-21-16,-21 22 0,21-1 0,0-21 16,0 22-16,0-22 0,0 0 15,0 0-15,0 0 0,21 0 0,0 1 16,0-22-16,0 0 16,0 0-16,1 21 0,-1-21 0,21 0 15,-21 0-15,0 0 0,1 0 16,-1-21-16,0-1 15,0 1-15,0 0 0,-21 0 16,0 0-16,21 0 0,-21-1 0</inkml:trace>
  <inkml:trace contextRef="#ctx0" brushRef="#br0" timeOffset="16138.09">13737 1969 0,'0'0'0,"-21"0"16,0 0-16,0 0 0,-1 0 16,22 21-16,0 0 15,0 0-15,-21 0 0,21 0 16,0 1-1,21-22 1,1 0-16,-1 0 16,0 0-16,0 0 0,0 0 15,-21-22-15,0 1 0,0 0 16,0 0-16,0 0 16,0 0-16,0-1 0,-21 1 15,0 21-15,0-21 0,0 21 16,-1 0-1,22 21-15,-21 0 0,21 1 0,0-1 16,-21 0-16,21 0 16,0 0-16,0 0 0,0 1 15,21-22-15,-21 21 16,21-21-16,22 0 0</inkml:trace>
  <inkml:trace contextRef="#ctx0" brushRef="#br0" timeOffset="16861.72">17357 2455 0,'0'0'0,"0"-21"15,0 0-15,0 0 16,0 0-16,0 0 0,0-1 16,-22 22 15,1 0-16,21 22-15,0-1 0,0 21 0,-21-21 16,21 22-16,-21-1 0,21-21 0,0 21 16,0 1-16,-21-1 0,21 0 15,-21-20-15,21 20 0,0-21 0,0 21 16,0-20-16,0-1 0,0 0 0,0 0 16,0 0-16,0 0 15,21-21-15,-21 22 16,21-22-16,0 0 0,0 0 0,0 0 15,1 0-15,-1 0 0,0-22 16,0 1-16,0 21 0,-21-21 16,21 0-16,1 0 0,-1 0 0</inkml:trace>
  <inkml:trace contextRef="#ctx0" brushRef="#br0" timeOffset="17232.12">17441 2032 0,'0'0'0,"-42"0"0,21 0 0,0 0 15,-1 0-15,1 0 0,0 0 16,0 0-16,21 21 0,-21-21 16,21 21-1,21-21 1,0 0-16,0 0 0,0 0 15,1 0-15,20 0 0,-21 0 16,0 0-16,0-21 0,-21 0 16,0 0-1,-21 21 1,0 0-16,0 0 0,0 0 0,0 0 16,-1 0-16,1 0 0,0 0 0,0 0 15,0 21 1,0-21-16,21 21 0,0 0 15,0 1-15,21-22 16,0 21-16,21-21 0,-21 21 16,22-21-16,-1 21 0</inkml:trace>
  <inkml:trace contextRef="#ctx0" brushRef="#br0" timeOffset="17563.98">18478 2286 0,'-42'-21'16,"21"21"-16,0 0 15,21 21-15,-21-21 16,21 21-16,0 0 0,0 22 15,-22-22-15,22 21 0,-21 1 0,21-22 16,-21 21-16,21 0 0,0 1 16,0-22-16,0 21 0,0-21 0,0 22 15,0-22-15,0 0 0,0 0 0,0 0 16,0 1-16,0-1 0,0 0 16,0-42 15</inkml:trace>
  <inkml:trace contextRef="#ctx0" brushRef="#br0" timeOffset="17804.84">18055 2625 0,'-21'0'15,"42"0"1,0 0-16,0 0 15,1 0-15,20 0 0,-21 0 0,21 0 16,1 0-16,-1 0 0,-21-21 16,22 21-16,-1 0 0,0 0 0,-21-22 15,22 22-15,-22 0 0,0-21 0,0 21 16,0 0-16,1 0 16,-1-21-16,-21 0 15,21 21 1</inkml:trace>
  <inkml:trace contextRef="#ctx0" brushRef="#br0" timeOffset="18132.18">19600 2223 0,'0'0'0,"-21"-22"15,0 22 1,0 0-16,0 0 16,21 22-16,0-1 0,0 0 15,-22 0-15,22 0 0,0 0 0,0 22 16,-21-1-16,21 0 0,0 1 16,0-1-16,0 0 0,0 1 0,0-1 15,0 0-15,0-20 0,-21 20 0,21-21 16,0 0-16,0 0 0,0 1 15,-21-1-15,21 0 0,0 0 16,0 0-16,0-42 31,0 0-15,0 0-16</inkml:trace>
  <inkml:trace contextRef="#ctx0" brushRef="#br0" timeOffset="18381.05">19219 2604 0,'0'0'16,"-21"0"0,42 0-1,0 0-15,1 0 16,-1 0-16,21 0 0,-21 0 0,22 0 16,-1 0-16,-21 0 0,21 0 15,1 0-15,-22 0 0,21-22 16,-21 22-16,1 0 0,-1 0 0,0 0 15,0-21-15,0 21 16,0-21 0,-21 0-1,22 21 1</inkml:trace>
  <inkml:trace contextRef="#ctx0" brushRef="#br0" timeOffset="18980.7">22119 2244 0,'0'0'0,"0"-21"16,0-1-16,0 44 47,-21-22-32,0 21-15,21 0 0,0 0 16,-21 21-16,-1-20 0,22 20 15,-21-21-15,21 21 0,0 1 0,0-22 16,0 21-16,0-21 0,0 22 16,0-22-16,0 0 0,0 0 0,0 0 15,0 1-15,0-1 0,0 0 0,21 0 16,1-21-16,-1 21 16,0-21-16,0 0 15,0 0-15,0 0 16,1-21-1,-1 0-15,0 0 16,-21 0-16,21-22 0,0 22 16,-21 0-16,21-21 0</inkml:trace>
  <inkml:trace contextRef="#ctx0" brushRef="#br0" timeOffset="19380.47">22352 1926 0,'0'0'0,"-21"0"15,0 0-15,21-21 16,-22 21-16,1 0 0,0 0 16,21 21-1,-21-21-15,21 21 16,21-21-1,0 0 1,0 0-16,1 0 16,-1 0-16,-21-21 15,21 21-15,-21-21 0,0 0 0,0 0 16,0 0-16,0-1 16,-21 1-16,0 21 15,-1 0-15,1 0 16,0 0-16,0 0 15,0 0-15,21 21 0,-21 1 16,21-1-16,-22-21 16,22 21-16,0 0 0,0 0 15,22-21-15,-1 0 0,0 21 16</inkml:trace>
  <inkml:trace contextRef="#ctx0" brushRef="#br0" timeOffset="19918.16">24215 2201 0,'0'0'15,"21"-21"1,0 0-16,0 21 15,-21 21 1,0 0 0,-21-21-16,0 22 0,0-1 15,21 0-15,-22 0 0,1 21 0,0-20 16,21-1-16,0 0 0,-21 0 16,21 21-16,0-20 0,0-1 0,0 0 15,0 0-15,0 0 0,21 0 16,-21 1-16,21-1 0,0-21 15,1 21-15,-1-21 0,-21 21 0,21-21 16,0 0-16,0 0 0,0 0 0,1 0 16,-1 0-16,0-21 15,0 0-15,0 0 16,-21-1-16,21 22 0,-21-21 0,0 0 16,22-21-16,-22 21 0,21-1 15,-21 1-15</inkml:trace>
  <inkml:trace contextRef="#ctx0" brushRef="#br0" timeOffset="20248.97">24469 1799 0,'0'0'0,"-22"0"16,1 0-16,0-21 15,0 21-15,42 0 47,0 0-31,0 0-16,-21-21 31,0 0-31,-21 21 31,0 0-15,0 21-16,21 0 0,0 0 16,0 0-16,0 1 15,0-1-15,42 0 0</inkml:trace>
  <inkml:trace contextRef="#ctx0" brushRef="#br1" timeOffset="25789.63">6837 1926 0,'0'0'0,"0"-21"15,0 0-15,0 0 0,0 0 16,0 42 15,0 0-31,0 0 16,0 0-16,0 22 0,0-22 0,0 21 15,0 0-15,0 1 0,-21 20 16,21-20-16,-22-1 0,1 21 0,21 1 16,0-22-16,0 22 0,-21-1 15,21 1-15,-21-22 0,21 22 0,0-22 16,0 0-16,0 1 0,0-1 0,0-21 15,0 21-15,0-20 0,0-1 16,0 0-16,0 0 0,21-21 31,-21-21-15,0 0-16,0 0 16,0-1-16,0 1 0,0 0 15</inkml:trace>
  <inkml:trace contextRef="#ctx0" brushRef="#br1" timeOffset="26040.49">6456 2646 0,'0'0'0,"-21"-21"16,21 0 0,21 21-16,21 0 0,-21 0 0,22-22 15,-1 1-15,0 21 0,22 0 16,-22-21-16,22 21 0,-22 0 0,21 0 15,1-21-15,-22 21 0,1 0 16,-1 0-16,-21 0 0,0 0 16,0 0-16,1 0 0,-1 0 15,-21-21 17,0 0-17</inkml:trace>
  <inkml:trace contextRef="#ctx0" brushRef="#br1" timeOffset="26656.65">12107 1905 0,'0'-21'0,"0"42"0,0-63 16,0 21-16,0-1 15,21 22-15,-21 22 32,0 20-32,0-21 15,0 21-15,0-20 0,-21 20 16,21 0-16,0 22 0,-21-22 0,21 0 16,-21 22-16,21-22 0,-21 22 0,21-1 15,0-20-15,0 20 0,0-21 16,0 22-16,0-22 0,0 1 0,0-1 15,0 0-15,0-21 0,0 22 0,0-22 16,0 0-16,21 0 0,-21 0 0,21 1 16,-21-1-1,0-42 1,0-1 0,0 1-16,0 0 0,0 0 0</inkml:trace>
  <inkml:trace contextRef="#ctx0" brushRef="#br1" timeOffset="26877.52">11684 2477 0,'0'0'0,"-21"0"0,0 0 0,21-22 0,21 22 32,0-21-32,21 21 0,1 0 15,-1 0-15,21-21 0,-20 21 0,20-21 16,1 21-16,-1 0 0,-20 0 0,20 0 15,-21 0-15,1 0 16,-22 0-16,0 0 0,0 0 0</inkml:trace>
  <inkml:trace contextRef="#ctx0" brushRef="#br1" timeOffset="27505.83">15833 1778 0,'0'0'0,"-22"0"16,22 21 0,0 22-16,0-22 0,0 21 15,0 0-15,0 22 0,-21-22 0,21 22 16,-21-22-16,21 22 16,0-1-16,-21 1 0,21-22 0,-21 21 0,21 1 15,-21-1-15,21-20 0,0 20 0,0-20 16,0-1-16,0 0 15,0 1-15,0-22 0,0 0 0,0 0 0,0 0 16,0 0-16,0 1 0,0-44 31,0 1-31,-22 21 16</inkml:trace>
  <inkml:trace contextRef="#ctx0" brushRef="#br1" timeOffset="27692.72">15494 2540 0,'0'-42'16,"0"21"0,0-1-16,21 22 0,0 0 15,0 0-15,1-21 0,20 21 16,-21 0-16,21 0 0,1-21 16,-1 21-16,22-21 0,-22 21 0,21 0 15,-20 0-15,-1 0 0,22-21 16,-43 21-16,21 0 0,-21-21 0,22 21 15</inkml:trace>
  <inkml:trace contextRef="#ctx0" brushRef="#br1" timeOffset="28296.68">21018 1990 0,'0'0'0,"22"-43"0,-1 22 15,0 0-15,0 0 0,-21 0 16,0 0-16,21 21 0,-21 21 31,0 0-31,0 21 0,0-21 16,0 22-16,-21 20 0,0-20 0,0-1 15,0 21-15,21-20 0,-22 20 0,1 1 16,0-22-16,0 22 0,0-22 16,21 21-16,-21-20 0,21-1 0,-22-21 15,22 22-15,-21-22 0,21 0 0,0 21 16,0-21-16,0 1 16,21-22-1,-21-22-15</inkml:trace>
  <inkml:trace contextRef="#ctx0" brushRef="#br1" timeOffset="28490.58">20722 2455 0,'0'0'0,"0"-21"0,21 21 31,22 0-15,-22 0-16,21 0 15,-21 0-15,22 0 0,-1 0 0,21 0 16,-20 0-16,-1-21 0,0 21 0,1-21 16,20 21-16,-20-21 0,20 21 15</inkml:trace>
  <inkml:trace contextRef="#ctx0" brushRef="#br1" timeOffset="29028.78">23664 1715 0,'0'-22'0,"0"44"0,0-65 0,0 22 16,0 0 0,0 42-1,-21 21-15,21-20 16,0 20-16,-21 0 0,21 1 0,-21-1 16,21 0-16,-21 1 0,21 20 15,0-21-15,0 1 0,0-1 0,-22 0 16,22 1-16,-21-22 0,21 21 15,-21 1-15,21-22 0,0 21 0,0-21 16,-21 0-16,21 1 0,-21-1 16,21 0-16,-21 0 0,21 0 15,-22-21 1,22-21 0,0 0-16</inkml:trace>
  <inkml:trace contextRef="#ctx0" brushRef="#br1" timeOffset="29269.64">23177 2244 0,'0'0'0,"0"-21"15,22-1 17,-1 22-32,21 0 0,-21 0 15,22 0-15,-1 0 0,21 0 0,-20 0 16,-1 0-16,0 0 0,1 0 15,-1 0-15,-21 0 0,0 0 0,1 0 16,-1 0-16,-21-21 0,21 21 0</inkml:trace>
  <inkml:trace contextRef="#ctx0" brushRef="#br1" timeOffset="30301.05">2498 677 0,'0'0'0,"21"0"16,-21-21-16,0 0 0,0 0 15,21 0 1,-21 0 0,-21 42 15,0-21-31,21 21 16,0 0-16,-22 0 0,1 22 15,0-22-15,21 21 0,0 0 0,-21-20 16,21 20-16,-21 0 0,21-21 15,0 22-15,0-1 0,0-21 0,0 0 16,0 1-16,0-1 0,0 0 16,0 0-16,21-21 0,0 0 0,0 21 15,0-21-15,1 0 0,-1 0 16,0 0-16,0 0 0,0-21 16,0 0-16,1 21 0,-22-21 0,0 0 15,0-1-15,0 1 16</inkml:trace>
  <inkml:trace contextRef="#ctx0" brushRef="#br1" timeOffset="30735.8">2455 191 0,'0'0'0,"-21"0"15,21 21 17,21-21-1,0 0-31,1 0 0,-1 0 15,0 0-15,-21-21 32,0-1-17,-21 22 1,0 0-16,-1 0 0,1 0 16,0 0-16,0 0 15,0 0-15,21 22 0,-21-1 16,21 0-16,-22-21 15,22 21-15,0 0 0,0 0 16,22 1 0,-1-22-16,0 0 0,0 21 0</inkml:trace>
  <inkml:trace contextRef="#ctx0" brushRef="#br1" timeOffset="31108.1">3133 699 0,'0'0'0,"-22"21"15,44-21 32,-1 0-47,0 0 0,0 0 16,0 0-16,0 0 16,1 0-16,-1 0 0,0 0 31,-21 21 16</inkml:trace>
  <inkml:trace contextRef="#ctx0" brushRef="#br1" timeOffset="31336.97">3111 910 0,'0'0'0,"-21"21"0,0-21 0,21 22 16,21-22 31,0 0-31,1 0-1,-1-22 1,0 22-16,0 0 0,-21-21 15,21 21-15,0-21 0,1 0 16,-1 21-16</inkml:trace>
  <inkml:trace contextRef="#ctx0" brushRef="#br1" timeOffset="32085.23">4170 593 0,'-21'0'16,"21"-21"-16,-22-1 16,22 1-1,0 0-15,0 0 16,0 0-16,0 0 0,0-1 16,0 1-16,22 0 0,-1 21 15,0-21-15,0 21 16,0 0-16,0-21 0,1 21 0,-1 0 15,0 0-15,0 0 16,-21 21-16,21-21 0,-21 21 0,0 0 16,0 0-16,0 22 0,0-22 0,0 0 15,0 21-15,-21-20 0,0 20 16,0-21-16,0 21 0,-1 1 0,1-1 16,0 0-16,-21-20 0,21 20 15,-1 0-15,-20-21 0,21 22 0,0-22 16,0 0-16,-1 0 0,1 0 15,0-21-15,21 22 0,-21-22 16,21-22 0,0 1-1,0 0-15,0-21 0,0 21 0,21-1 16,-21-20-16,21 21 0,0 0 0,1 0 16,-1-1-16,0 22 15,0 0-15,0 0 0,0 22 16,1-1-16,-22 0 15,0 21-15,21-21 0,0 1 16,-21-1-16,21 0 0,0 0 0,0 0 16,1 0-16,-1-21 0,0 22 15,0-22-15,21 0 0,1 0 0,-22 0 16,21 0-16,-21 0 0,22-22 0,-22 22 16,0-21-16,0 0 0,0 0 15,1 0-15,-22 0 0,0-1 16,0 1-16,0 0 0,0 0 15,0 0-15,0 0 0</inkml:trace>
  <inkml:trace contextRef="#ctx0" brushRef="#br1" timeOffset="87576.45">4022 1418 0,'0'0'0,"-22"-21"16,1 21-1,0 0-15,21-21 47,21 21-15,0 0-32,22 0 0,-22 0 0,0 0 15,21 0-15,1-21 0,-1 21 16,0 0-16,1 0 0,-1 0 0,0 0 15,-20-21-15,20 21 0,0 0 16,-21 0-16,22 0 0,-22 0 0,0 0 16,0 0-16,0 0 15,-42 0 32,0 0-47,0 0 0,0 0 16,0 0-16,-1 0 15,1 0-15,0 0 0</inkml:trace>
  <inkml:trace contextRef="#ctx0" brushRef="#br1" timeOffset="87853.29">4043 1461 0,'0'21'16,"21"-21"15,0 0-31,21 0 0,-20 0 16,-1 0-16,0 0 0,21 0 15,-21-21-15,22 21 0,-22 0 16,0 0-16,21 0 0,-20-22 0,-1 22 0,0 0 16,0 0-16,0 0 15</inkml:trace>
  <inkml:trace contextRef="#ctx0" brushRef="#br1" timeOffset="89156.28">4043 4911 0,'0'-21'16,"0"-1"31,0 1-32,0 0 1,0 0-16,-21 21 0,21-21 15,0 0-15,0-1 16,0 1-16,0 0 16,21 21-16,0-21 0,0 21 15,0 0-15,-21-21 0,21 21 16,1 0-16,-1 0 0,0 0 16,0 0-16,0 0 15,0 0-15,1 21 0,-1-21 0,-21 21 16,21 0-16,0 0 0,-21 1 15,21-1-15,-21 0 0,21 0 0,-21 0 16,0 22-16,22-22 0,-22 21 0,0 0 16,0-20-16,0 20 0,0-21 15,0 21-15,0-20 0,0 20 16,0-21-16,0 0 0,0 22 0,-22-22 0,1 0 16,0 0-16,21 21 15,-42-20-15,21-1 0,-1 0 0,1 0 0,0 0 16,0 0-16,0 1 15,0-1-15,-22 0 0,22 0 0,0-21 16,0 21-16,0-21 0,-1 0 0,1 0 16,0 0-16,0 0 0,0 0 15,0 0-15,-1-21 0,1 0 16,0 0-16,0 0 0,21-1 16,0 1-16,-21 0 0,21 0 0,0 0 15,0 0-15,0-1 0,0 1 16,0 0-16,0 0 15,21 0-15,0 21 0,0 0 0,0-21 16,1 21-16,-1 0 0,0 0 16,0 0-16,0 0 0,0 21 15,1-21-15,-1 21 0,-21 0 16,21-21-16,0 21 0,-21 0 16,0 1-16,0-1 0,21 0 0,-21 0 15,21 0-15,-21 0 0,0 1 0,0-1 16,0 0-16,22 0 0,-22 0 15,21 0-15,-21 1 16,0-1-16,21-21 0,-21 21 0,21-21 16,0 0 15,0-21-15,1 0-16,-22-1 0</inkml:trace>
  <inkml:trace contextRef="#ctx0" brushRef="#br1" timeOffset="89652">5101 4720 0,'0'0'0,"0"-21"16,0 42 31,0 0-47,0 1 0,0-1 15,0 0-15,0 21 0,0-21 16,0 22-16,0-1 0,0-21 16,0 22-16,0-22 0,0 21 0,0 0 15,0-20-15,0-1 0,0 21 16,0-21-16,0 0 0,0 1 0,0-1 16,0 0-16,0 0 0,0 0 0,0 0 15,0 1-15,0-1 16,0 0-1,0-42 32,0 0-31,0-1-16,0 1 16</inkml:trace>
  <inkml:trace contextRef="#ctx0" brushRef="#br1" timeOffset="90012.3">4868 5249 0,'0'0'0,"-21"0"0,42 0 47,0 0-32,1 0-15,-1 0 0,0 0 16,21 0-16,-21 0 0,1 0 0,-1 0 16,0 0-16,0-21 0,0 21 15,0 0-15,1 0 0,-1 0 16,0 0 0,0 0-16,-21-21 15,21 21-15,0-21 78,1 21-78,-1-21 16,0 21-16,0 0 0</inkml:trace>
  <inkml:trace contextRef="#ctx0" brushRef="#br1" timeOffset="90517.01">5884 4678 0,'0'0'0,"0"-21"0,0 0 0,0-1 16,0 44 31,0-1-31,0 0-16,0 0 0,0 0 15,0 0-15,0 22 0,0-22 16,0 21-16,0 1 0,0-22 0,0 21 15,0 0-15,0 1 0,0-22 16,0 21-16,0 1 0,0-22 0,0 0 16,0 21-16,0-21 0,0 1 0,0-1 15,0 0-15,0 0 0,0 0 16,0 0-16,0 1 0,0-1 16,0 0-1,0-42 63,-21 21-78,21-21 0,-21-1 16,21 1-16</inkml:trace>
  <inkml:trace contextRef="#ctx0" brushRef="#br1" timeOffset="91204.15">5080 5207 0,'-21'0'0,"21"21"15,-21-21-15,-1 0 0,1 21 16,0-21-16,0 0 15,0 22 1,0-22 0,42 0 31,0 0-47,0 0 15,0 0-15,0 0 0,1 0 16,-1 0-16,0 0 0,0 0 0,21 0 15,-20 0-15,-1 0 0,0 0 16,0-22-16,0 22 0,0 0 0,1 0 16,-1 0-16,0 0 0,0 0 0,-21-21 15,0 0 32,-21 21-47,0 0 16,0 0-16,-1-21 0,1 0 15,0 21-15</inkml:trace>
  <inkml:trace contextRef="#ctx0" brushRef="#br1" timeOffset="91736.8">5122 4826 0,'0'0'0,"0"-21"0,0 0 15,0 0-15,0-1 16,0 44 31,0-1-47,0 0 0,0 21 15,0-21-15,0 22 0,0-22 0,0 21 16,0 1-16,0-22 16,0 21-16,0 0 0,0-20 0,-21 20 15,21 0-15,0-21 0,0 1 0,0 20 16,-21-21-16,21 0 0,0 0 16,0 1-16,0-1 0,0 0 15,0 0-15,0 0 0,0 0 16,-21-21-1,21 22-15,-21-22 125,21-22-125,0 1 32,-22 21-32</inkml:trace>
  <inkml:trace contextRef="#ctx0" brushRef="#br1" timeOffset="94041.29">4995 6964 0,'0'21'0,"0"0"0,-21-21 16,21 21-16,-21-21 15,0 0 17,21-21-1,0 0-31,21 0 15,0 21-15,-21-21 0,21 21 16,0 0-16,1-21 0,-1 21 16,0 0-16,0-22 0,0 22 15,0 0-15,22 0 0,-22 0 0,0 0 16,0 0-16,0 0 0,1 22 0,-1-22 16,0 21-16,-21 0 0,21 0 15,-21 0-15,0 0 0,0 1 0,0-1 16,-21 21-16,0-21 0,0 22 0,-1-22 15,-20 21-15,21 0 0,0-20 16,-22 20-16,22-21 0,-21 0 0,21 0 16,-22 1-16,22-1 0,0 0 0,0 0 15,0-21-15,0 0 16,21 21-16,-22-21 0,22-21 31,0 0-31,0 0 16,22 0-16,-1-1 0,0 22 15,21-21-15,-21 0 0,1 21 0,20-21 16,-21 21-16,0 0 0,22-21 16,-22 21-16,21 0 0,-21 0 0,0 0 15,22 0-15,-22 0 0,21 0 16,-21 0-16,1 21 0,20-21 0,-21 21 0,0 0 16,0 0-16,1-21 15,-1 22-15,-21-1 0,0 0 0,21 0 16,-21 21-16,0-20 0,0-1 0,0 0 15,0 0-15,0 0 0,-21 0 16,0 22-16,-1-22 0,1 0 0,-42 21 16,42-20-16,-22-1 0,1-21 15,21 21-15,-22 0 0,22-21 0,-21 0 16,21 21-16,-22-21 0,22 0 16,0 0-16,-21 0 0,21 0 0,-22 0 15,1-21-15,21 21 0,-22-21 0,22 21 16,0 0-16,-21-21 0,21 0 0,-1 21 15,1 0-15,0 0 16,21-22-16,-21 22 16,21-21 31,21 0-32,0 21-15</inkml:trace>
  <inkml:trace contextRef="#ctx0" brushRef="#br1" timeOffset="94865.11">7175 6816 0,'0'-21'16,"-21"21"30,21 21-30,0 0-16,0 0 16,0 0-16,0 0 15,0 1-15,0-1 0,0 0 16,0 0-16,0 0 0,0 22 0,0-22 16,0 0-16,0 21 0,0 1 15,0-22-15,0 21 0,0 0 0,0-20 16,0 20-16,0 0 0,0-21 0,0 22 15,0-22-15,0 0 0,0 21 0,0-20 16,0-1-16,0 0 0,0 0 16,0 0-16,0 0 0,0 1 15,0-1-15,0 0 16,0-42 46,0 0-62,0-1 0,0 1 16,0 0-16,-21 0 16,21 0-16,0 0 0,0-1 0</inkml:trace>
  <inkml:trace contextRef="#ctx0" brushRef="#br1" timeOffset="95398.31">6837 7260 0,'0'-21'0,"0"42"0,-21-42 16,-1 21-1,22 21 16,22-21 1,-1 0-32,0 0 0,21 0 15,-21 0-15,22 0 0,-22 0 0,21 0 0,1 0 16,-1-21-16,0 21 0,1 0 16,-22-21-16,21 21 0,0 0 15,1 0-15,-1-21 0,-21 21 0,0 0 16,22 0-16,-22 0 15,0 0-15,-42 0 125,0 0-93,0 0-17,-1 0-15,1 0 16,0 0 0</inkml:trace>
  <inkml:trace contextRef="#ctx0" brushRef="#br1" timeOffset="99784.49">5016 7091 0,'0'-21'16,"0"0"-1,0-1 1,0 1 0,0 0-1,22 21 1,-22-21-16,21 21 0,0-21 15,0 21-15,0 0 0,-21-21 16,21 21-16,1 0 0,-1 0 16,0 0-16,0 0 0,0 0 15,0 0-15,1 0 16,-1 0-16,0 0 0,0 0 16,-21 21-16,21-21 0,-21 21 15,21 0-15,-21 0 0,0 0 16,0 1-16,0-1 0,0 0 15,0 0-15,0 0 0,0 0 16,0 1-16,0-1 0,-21 0 16,0 0-16,0 0 0,0 0 0,21 1 15,-21-1-15,-1 0 0,1 0 0,0 0 16,21 0-16,-21-21 0,0 22 16,0-1-16,-1-21 0,22 21 0,-21-21 15,0 0-15,21 21 0,-21-21 16,0 0-1,21 21 1,-21-21-16,21-21 63,21 21-48,0-21 1,0 21-16,0-21 15,0 21-15,1 0 16,-1-21-16,0 21 0,0 0 0,0 0 16,0 0-16,1 0 0,-1 0 15,0 0-15,0 0 16,0 0-16,0 0 0,1 0 16,-1 0-16,0 21 0,0 0 15,0-21-15,-21 21 0,21-21 16,-21 21-16,22 0 0,-22 1 15,0-1-15,21 0 16,-21 0-16,0 0 16,0 0-1,0 1-15,0-1 16,-21 0-16,-1 0 16,1 0-16,0-21 15,0 21-15,0-21 0,0 0 0,-1 22 16,1-22-16,0 0 0,0 0 0,0 21 15,0-21-15,21 21 0,-22-21 0,-20 0 16,21 0-16,0 0 0,0 0 16,-1 21-16,1-21 0,0 0 15,0 0-15,0 0 0,0 0 0,-1 0 0,1 0 16,0 0-16,0 0 0,21-21 16,-21 21-16,0-21 15,-1 0-15,1 21 16,0-22-1,21 44 79,21-22-94,0 0 16,1 0-16,-1 0 15,0 0-15,0 0 0,-21 21 0,21-21 16,0 0-16,1 0 0,-1 0 0,0 0 16,0 0-16,0 0 0,0 0 15,1 0-15,-1-21 0,0 21 0,21 0 16,-21-22-16,1 22 0,-1-21 0,0 21 16,0-21-16,0 21 0,0-21 0,1 21 15,-1-21-15,-21 0 16,21 21-16,-21-22 0,0 1 0,0 0 15,0 0-15,0 0 16,0 0-16,0-1 0,0 1 16,0 0-16,0 0 0,-21 0 15,21 0-15,-21 21 0,21-22 16,-22 22-16,1 0 0,21-21 16,-21 21-16,0 0 0,0-21 0,0 21 15,-1 0-15,1 0 0,0 0 0,0 0 16,0 0-16,0 0 15,-1 0-15,1 0 0,0 0 0,0 0 16,0 0-16,0 21 0,-1-21 16,1 21-16,0-21 0,21 22 0,-21-22 15,0 0-15,21 21 0,-21-21 16,42 0 46,0 0-62,0-21 16,0 21-16,-21-22 0,21 22 16,1-21-16,-1 21 0,0-21 0,0 0 15,0 0-15,0 0 16,1-1-16,-1 1 0,-21 0 0,0 0 16,21 21-16,0-21 0,-21 0 0,0-1 15,0 1-15,0 0 0,0 0 16,0 0-16,0 0 0,0-1 15,0 1-15,0 0 0,0 0 0,0 0 16,0 0-16,-21-1 0,0 1 16,0 21-1,-1-21-15,1 21 0,0 0 16,0 0-16,0 0 16,0 0-16,-1 0 15,1 0-15,0 0 16,0 0-1,21 21-15,21-21 79,0 0-64,0 0-15,1 0 0,-1 0 16,0 0-16,0 0 0,0 0 0,0 0 15,-21-21-15,22 21 16,-1 0-16,0 0 0,0 0 0,0 0 0,22 0 16,-22 21-16,0 0 15,-21 1-15,21-22 16,-21 21-16,0 0 0,0 0 16,0 0-16,0 0 0,0 1 15,0-1-15,0 0 0,0 0 16,-21 0-16,21 0 0,-21 1 0,0-1 15,-1 0-15,1 21 0,0-21 0,0 1 16,0-1-16,0 0 0,-1-21 16,22 21-16,-21 0 0,0 0 0,0 1 15,0-22-15,0 21 0,-1 0 0,1-21 16,0 21 0,0-21-1,21-21 1,0 0-1,0 0-15,0-1 16,0 1 0,21 21-16,0 0 0,0-21 15,-21 0-15,22 21 0,-1 0 0,0-21 16,0 21-16,0 0 0,0 0 0,1 0 16,20-21-16,-21 21 0,0 0 15,0 0-15,1 0 0,20 0 0,-21 0 16,0 21-16,0-21 0,1 21 0,-1-21 15,0 21-15,0-21 0,0 21 16,0-21-16,1 0 0,-1 21 16,0 1-16,-21-1 0,21-21 15,-21 21-15,21 0 0,-21 0 16,0 0-16,0 1 0,0-1 16,-21 0-16,0 0 0,0 0 15,0-21-15,-1 21 0,1 1 0,-21-1 16,21-21-16,0 21 0,-1 0 15,-20-21-15,21 21 0,0-21 16,0 0-16,-22 0 0,22 21 0,0-21 16,0 0-16,0 0 0,-1 0 15,-20 0-15,21 0 0,0 0 0,0 0 0,-1 0 16,1 0-16,0 0 0,0 0 16,0 0-1,21-21 48,0 0-32,0 0-15,0 0-16</inkml:trace>
  <inkml:trace contextRef="#ctx0" brushRef="#br1" timeOffset="102552.94">8742 4614 0,'-21'0'16,"-1"0"-1,22-21 63,0 0-78,22 0 16,-1 21-16,0-21 16,0 21-16,0 0 15,0-21-15,1 21 0,-1 0 16,0 0-16,0 0 0,0 0 15,0 0-15,1 0 0,-1 0 16,0 0-16,-21 21 0,21-21 0,0 21 16,0-21-16,1 21 0,-22 0 15,0 0-15,0 1 16,0-1-16,0 0 0,0 0 0,-22 21 16,22-20-16,-21-1 0,0 0 15,-21 0-15,21 0 0,-1 0 0,1 1 16,-21-1-16,21 0 15,0 0-15,-1 0 0,1-21 0,0 21 0,0-21 16,21 22-16,-21-22 0,0 0 31,21-22 1,21 22-17,0 0-15,-21-21 0,21 21 16,0 0-16,0-21 0,1 21 15,-1 0-15,0 0 0,0 0 16,0 0-16,0 0 0,1 0 0,-1 0 16,0 0-16,0 0 0,0 0 0,0 0 15,1 0-15,-1 0 0,-21 21 16,21-21-16,-21 21 0,21 1 16,-21-1-16,21-21 15,-21 21-15,0 0 0,0 0 0,0 0 16,0 1-16,0-1 15,0 0-15,0 0 0,-21 0 16,21 0-16,-21-21 0,0 22 0,0-1 16,-1-21-16,22 21 0,-21-21 0,0 21 15,0-21-15,0 0 0,0 0 16,21 21-16,-22-21 0,1 21 0,0-21 16,0 0-16,-21 0 0,20 0 0,1 0 15,0 0-15,-21 0 0,21 0 0,-1 0 16,-20 0-16,21 0 0,0 0 15,0 0-15,-1 0 0,1 0 0,0 0 16,21-21 0,-21 21-1,42-21 17,0 21-17,-21-21-15,43 21 0,-22-21 16</inkml:trace>
  <inkml:trace contextRef="#ctx0" brushRef="#br1" timeOffset="103048.67">9737 4445 0,'0'-21'0,"0"42"62,0 0-62,0 0 16,0 1-16,0 20 0,0-21 15,0 0-15,0 0 0,0 22 0,0-22 16,0 21-16,0 1 0,0-22 0,0 21 16,0-21-16,0 22 0,0-22 15,0 21-15,0-21 0,0 0 0,0 1 16,0 20-16,0-21 0,0 0 15,0 0-15,0 1 0,-22-1 16,22 0 0,-21-21 31,21-21-47,0 0 0,0-1 15,0 1-15</inkml:trace>
  <inkml:trace contextRef="#ctx0" brushRef="#br1" timeOffset="103400.47">9525 4911 0,'-21'0'16,"21"-21"-1,21-1 1,0 22 0,0-21-16,0 21 0,1 0 15,20 0-15,-21 0 0,0-21 16,0 21-16,22 0 16,-22 0-16,0 0 0,0 0 0,0-21 0,1 21 15,-1 0-15,0 0 16,0 0-1,-21-21 17,21 21-32,0 0 15,-21-21 1,0-1-16,22 22 0,-1-21 16,0 21-16</inkml:trace>
  <inkml:trace contextRef="#ctx0" brushRef="#br1" timeOffset="103899.18">10562 4403 0,'0'0'0,"0"-21"0,0-1 15,0 1 1,0 42 31,0 1-47,0 20 15,0-21 1,0 21-16,0-20 0,0-1 0,0 21 16,0-21-16,0 22 0,0-1 0,0 0 15,0-21-15,0 22 0,0-1 16,0-21-16,0 22 0,0-22 0,0 21 16,0-21-16,0 0 0,0 1 0,0-1 15,0 0-15,0 0 16,-21-21 62</inkml:trace>
  <inkml:trace contextRef="#ctx0" brushRef="#br1" timeOffset="107736.32">9419 6689 0,'0'-21'16,"0"-1"-16,0 1 15,0 0-15,0 0 0,0 0 16,21 21-16,-21-21 0,0-1 16,0 1-16,0 0 0,21 21 15,-21-21-15,0 42 47,0 0-31,0 0-16,0 1 0,0-1 15,0 21-15,0 0 0,0-20 16,0 20-16,0 0 0,0 1 0,0-1 0,-21 0 16,0 1-16,0-1 0,0 0 15,0 1-15,-1-1 0,1 0 0,0 1 16,0-1-16,0 0 0,0-21 15,-1 1-15,1-1 0,21 0 0,0 0 16,-21 0-16,21-42 31,0 0-31,0 0 0,0 0 16,0-1-16,0 1 0,0 0 0,0 0 16,21 0-16,-21 0 0,21-1 0,1 1 15,-1 0-15,0 21 16,0 0-16,0 0 15,0 0-15,22 0 0,-22 0 0,0 0 16,0 0-16,0 0 0,22 0 0,-22 0 16,0 0-16,0 0 0,0 0 0,22 0 15,-22 0-15,0 0 0,0 0 0,0 0 16,1 0-16,-1 0 0,0-21 16,0 21-16,0-21 0,-21 0 15,21 21-15,-21-22 0,22 1 0,-22 0 16,0 0-16,0 0 0,0 0 15,0-22-15,0 22 0,0 0 16,0 0-16,0 0 16,0-1-16,0 1 15,0 42 1,0 1-16,-22-1 16,22 0-16,0 0 0,-21 0 15,21 0-15,0 22 0,0-22 16,0 0-16,0 21 0,0 1 0,0-22 0,0 21 15,0-21-15,-21 22 0,21-22 0,0 21 16,-21-21-16,21 22 0,0-22 16,0 0-16,0 0 0,0 0 0,0 1 15,0-1-15,-21-21 63,0 0-48,21-21 1,0-1 0,0 1-16,0 0 0,0 0 0</inkml:trace>
  <inkml:trace contextRef="#ctx0" brushRef="#br1" timeOffset="108452.27">12107 6329 0,'0'0'0,"-21"-42"16,21 20-1,0 1-15,0 0 16,-21 0-1,21 42 32,0 0-47,0 0 0,0 22 16,0-22-16,0 21 0,0 1 0,0-22 16,0 21-16,0 0 0,0 1 15,0-1-15,0 0 0,0 1 0,-21-1 16,21-21-16,0 22 0,0-22 15,0 21-15,-21-21 0,21 0 0,0 1 16,0-1-16,0 0 0,0 0 0,0 0 16,0 0-16,0 1 0,-22-22 15,22 21 1,0-42 15,0-1-31,0 1 16,0 0-16,0 0 0,0 0 15,0 0-15,0-1 0</inkml:trace>
  <inkml:trace contextRef="#ctx0" brushRef="#br1" timeOffset="108792.08">11684 6752 0,'0'0'16,"21"0"31,0 0-47,0 0 15,1 0-15,20 0 0,-21-21 16,0 21-16,22 0 0,-22 0 0,21 0 16,-21 0-16,0 0 0,22 0 15,-22 0-15,0 0 0,0 0 0,0 0 16,1 0-16,-1 0 0,0-21 0,0 21 15,0 0-15,0 0 0,1 0 16,-1-21-16,0 21 0,0 0 16,-21-21-16,21 21 0,-21-22 31,-21 1-15,0 21-16,0 0 15,0 0-15</inkml:trace>
  <inkml:trace contextRef="#ctx0" brushRef="#br1" timeOffset="112453.5">13652 4318 0,'0'-21'109,"0"0"-78,0 0-15,0-1-1,0 1-15,0 0 16,0 0 0,0 0-16,0 0 0,0-1 15,0 1-15,0 0 16,-21 21-16,21 21 31,0 0-31,0 22 0,0-22 0,0 21 16,-21 1-16,21-1 0,0 0 15,-21 22-15,21-22 0,0 0 0,0 1 16,-21-1-16,0-21 0,21 22 0,-22-1 16,1 0-16,0 1 0,21-22 15,-21 21-15,0-21 0,21 0 16,-21 1-16,21-1 0,0-42 31,0-1-15,0 1-16,21 0 0,0 0 15,-21 0-15,21 0 0,0-1 16,0 1-16,1 21 0,-1-21 0,0 21 16,0 0-1,0-21-15,0 21 0,1 0 0,-1 0 16,0 0-16,0 0 0,0 0 0,0 0 16,1 0-16,-1-21 0,0 21 0,0 0 15,0 0-15,0 0 0,1-21 16,-1 21-16,-21-22 0,0 1 15,21 0-15,-21 0 16,0 0-16,0 0 0,0-1 0,0 1 16,0 0-16,0 0 0,0 0 15,0 0-15,0-1 16,0 44 0,0-1-16,0 0 0,0 0 15,0 21-15,-21-20 0,21 20 16,-21 0-16,21-21 0,0 22 15,0-1-15,-22 0 0,22-20 0,0 20 16,-21-21-16,21 21 0,0-20 0,0-1 16,0 0-16,0 0 0,0 0 15,0 0-15,0 1 0,-21-22 16,21-22 31,0 1-47,21 21 15,0 0-15</inkml:trace>
  <inkml:trace contextRef="#ctx0" brushRef="#br1" timeOffset="113436.94">13589 6096 0,'0'0'15,"0"-42"1,0 63 15,0 0-31,0 0 0,0 0 16,0 22-16,0-22 0,-21 21 0,21 1 15,0-1-15,-21 0 0,-1 22 0,1-22 16,0 0-16,0 1 0,0-1 16,0 0-16,-1-20 0,1 20 15,0-21-15,21 0 0,-21 0 0,21 1 16,-21-22-16,21 21 0,0-42 31,21 21-31,0-22 0,-21 1 16,21 0-16,0 0 0,1 21 0,-1-21 15,0 0-15,0-1 0,0 22 16,0 0-16,1-21 0,-1 21 0,21 0 0,-21 0 16,0 0-16,1 0 0,-1 0 0,0 0 15,0 0-15,0 0 16,22 0-16,-22 0 0,0-21 0,0 21 16,0 0-16,0 0 0,1 0 0,-1-21 15,0 21-15,0 0 0,0-21 0,0 0 16,1 21-16,-22-22 0,0 1 0,21 0 15,-21 0-15,21-21 0,-21 20 16,0-20-16,0 21 0,0 0 0,0 0 16,0-1-16,0 1 0,0 0 0,0 0 15,0 42 17,0 0-32,0 0 15,-21 22-15,21-22 0,-21 0 16,21 21-16,0 1 0,0-1 0,-22-21 15,22 22-15,-21-1 0,21 0 0,-21-21 16,21 22-16,0-22 0,0 21 0,-21-21 16,21 1-16,0-1 0,-21 0 15,21 0-15,0 0 0,0 0 0,0 1 16,0-1-16,0-42 31,0-1-31,21 1 16,0 0-16,0 0 0</inkml:trace>
  <inkml:trace contextRef="#ctx0" brushRef="#br1" timeOffset="113980.47">15875 5990 0,'0'0'16,"21"0"-16,-21-21 0,0 0 15,0 42 32,0 0-47,0 0 0,0 1 16,0 20-16,0-21 0,0 21 0,0-20 15,-21 20-15,21-21 0,-21 21 0,21 1 16,-21-1-16,21 0 0,0 1 0,0-22 16,0 21-16,0-21 0,0 22 0,0-22 15,0 21-15,0-21 0,-22 1 16,22-1-16,0 0 0,0 0 16,-21-21-16,21 21 15,0-42 1,0 0-1,0 0-15,0 0 0,0-1 16,0 1-16,0 0 16,0 0-16</inkml:trace>
  <inkml:trace contextRef="#ctx0" brushRef="#br1" timeOffset="114276.41">15452 6392 0,'0'0'0,"-22"0"0,22-21 31,22 21-15,20 0-16,-21 0 15,21 0-15,1-21 0,-22 21 0,21 0 16,1 0-16,-1 0 0,0 0 0,1-21 16,-1 21-16,0 0 0,-21 0 0,22 0 15,-22 0-15,21 0 0,-21 0 0,1 0 16,-1 0-16,0 0 0,-21-21 15,21 21-15,-21-21 63,0-1-47</inkml:trace>
  <inkml:trace contextRef="#ctx0" brushRef="#br1" timeOffset="118229.99">17526 4085 0,'0'0'0,"0"-21"0,0 0 16,0 0-16,0 0 16,0-1-16,0 1 15,0 0-15,0 0 16,21 21-16,-21 21 15,0 0 1,0 22-16,0-22 0,0 21 16,0 0-16,0 1 0,0-1 0,-21 0 15,0 1-15,0-1 0,-1 0 0,1 1 16,0-22-16,0 21 0,-21-21 16,20 1-16,1 20 0,0-42 0,0 21 15,0 0-15,0-21 0,21 21 16,0-42 15,0 0-31,21 0 16,0 21-16,0-21 0,0 21 15,0-21-15,1 21 0,-1 0 0,0-22 16,21 22-16,-21 0 0,1 0 0,-1 0 16,21 0-16,-21 0 0,22 0 15,-22 0-15,0 0 0,21-21 0,-21 21 16,22 0-16,-22 0 0,0 0 0,21-21 15,-20 21-15,-1-21 16,0 0-16,0 21 0,-21-21 16,0-1-16,0 1 0,21 0 0,-21 0 15,0-21-15,0 20 0,0 1 0,0-21 16,0 21-16,0 0 0,0-1 16,0 1-16,0 0 0,0 0 0,-21 42 15,21 0 1,-21 22-16,21-22 0,0 21 0,0 0 15,-21 1-15,21-1 0,-21 0 16,21 1-16,0-1 0,0 0 0,-22 1 16,22-1-16,-21-21 0,21 22 15,0-22-15,0 21 0,-21-21 0,21 0 0,-21 1 16,21-1-16,0 0 16,-21 0-16,21 0 0,0 0 15,0-42 16,0 0-31,21 0 16,0 0-16,0-22 0,0 22 0,1 0 16,-1 0-16</inkml:trace>
  <inkml:trace contextRef="#ctx0" brushRef="#br1" timeOffset="118535.92">18648 3916 0,'0'0'0,"0"21"15,0 0 1,0 22-16,0-22 0,0 21 16,0 0-16,0 1 0,0-22 0,0 21 15,0 1-15,0-1 0,-21 0 0,21 1 16,0-22-16,-22 21 0,22-21 0,0 0 15,-21 22-15,21-22 16,0 0-16,0 0 0,-21 0 0,21 1 16,-21-1-16,21 0 15,0-42 17,0 0-32,0-1 0</inkml:trace>
  <inkml:trace contextRef="#ctx0" brushRef="#br1" timeOffset="118796.77">18415 4403 0,'0'0'0,"-21"0"0,0 0 15,42-21 17,0 21-17,0 0-15,0 0 0,0 0 16,1 0-16,-1-22 0,0 22 15,0 0-15,0 0 0,0 0 0,1 0 16,-1 0-16,0-21 0,0 21 16,0 0-16,0 0 0,1 0 15,-1 0-15,0 0 16,-21-21 0,21 21-16,0 0 15,0 0-15</inkml:trace>
  <inkml:trace contextRef="#ctx0" brushRef="#br1" timeOffset="119136.58">19410 3852 0,'0'-21'16,"0"-21"-1,21 42-15,-21 21 16,0 0 0,0 0-16,0 22 15,0-22-15,0 21 0,0 1 0,0-1 16,-21 0-16,21 1 0,-21-1 0,21 0 16,0-21-16,0 22 0,-22-22 15,22 21-15,0-21 0,0 1 0,-21-1 16,21 0-16,0 0 0,0 0 15,0-42 48</inkml:trace>
  <inkml:trace contextRef="#ctx0" brushRef="#br1" timeOffset="119688.69">18415 5779 0,'21'0'47,"0"0"-47,0-22 0,22 22 15,-22 0-15,21 0 0,-21 0 0,22 0 16,-22 0-16,0 0 0,21 0 0,-20 0 16,-1 0-16,0 0 0,0 0 15,0-21-15,0 21 0,-42 0 47,0 0-31,0 0-16,0 0 0,0 0 0</inkml:trace>
  <inkml:trace contextRef="#ctx0" brushRef="#br1" timeOffset="120248.37">18584 5715 0,'0'0'0,"-21"0"0,-21 0 16,21 0-16,-1 0 0,1 0 16,0 0-16,21 21 0,-21-21 15,0 21-15,0 1 0,-1-1 0,22 0 16,-21 0-16,0 0 0,0 0 15,21 1-15,-21-1 0,21 0 16,-21 0-16,21 0 0,0 0 16,21-21 31,0-21-47,0 21 15,0-21-15,0 0 0,1 21 16,-1 0-16,0 0 0,0 0 15,0 0-15,0 0 0,1 0 0,-1 0 16,0 0-16,21 0 0,-21 0 0,1 0 16,-1 0-16,21 21 0,-21-21 15,0 21-15,1 0 0,-1-21 0,0 22 16,-21-1-16,21 0 0,0-21 16,-21 21-16,0 0 0,0 0 0,0 1 15,0-1-15,0 0 0,0 0 0,0 0 16,-21 0-16,21 1 0,-42-1 15,21 0-15,-1-21 0,1 21 0,-21 0 16,21-21-16,-22 21 0,1-21 0,0 0 16,21 0-16,-22 0 0,1 0 15,0 0-15,20 0 0,-20 0 16,21 0-16,0 0 0,-22 0 0,22 0 16,0 0-16,0 0 15,42-21 48,0 0-63,0 21 0,22-21 15,-22 21-15,21-21 0</inkml:trace>
  <inkml:trace contextRef="#ctx0" brushRef="#br1" timeOffset="120704.14">20341 5652 0,'0'0'0,"0"-43"15,0 22 1,0 42 15,0 0-15,0 22-16,0-22 0,-21 0 16,21 21-16,-21 1 0,21-1 0,0 0 0,0-20 15,-21 20-15,21 0 0,-22 1 16,22-22-16,0 21 0,0 0 0,-21-20 15,21-1-15,-21 21 0,21-21 16,0 0-16,-21 1 0,21-1 0,0 0 16,0 0-16,0 0 15,-21-21 1,21-21 15,0 0-31,0 0 16,21 0-16,-21-1 15,21 1-15,-21 0 0</inkml:trace>
  <inkml:trace contextRef="#ctx0" brushRef="#br1" timeOffset="120992.49">19960 6054 0,'0'0'0,"-21"0"0,-21 0 16,63 0 15,0 0-15,0 0-16,21 0 0,-20 0 15,20 0-15,-21 0 0,21 0 0,1 0 16,-22 0-16,21 0 0,-21 0 0,22 0 16,-22 0-16,0 0 0,0 0 0,0 0 15,1-21-15,-1 21 0,0 0 0,0 0 16,-21-22-1,21 22-15,-21-21 16,21 21 0,1-21-1</inkml:trace>
  <inkml:trace contextRef="#ctx0" brushRef="#br1" timeOffset="123988.57">21590 5652 0,'0'-22'15,"21"22"16,0-21-31,0 21 0,1 0 16,-1 0-16,21 0 0,-21 0 16,22 0-16,-1 0 0,0 0 0,1 0 15,-1 0-15,0 0 0,-21 0 0,22 0 16,-1 0-16,-21 0 0,0 0 0,1 0 16,-22-21-1,-22 21 1,1-21-1,0 21-15,0 0 0,-21 0 0,20-21 16,1 21-16,-21 0 0,21-21 16,0 21-16,-1-22 0,-20 22 15</inkml:trace>
  <inkml:trace contextRef="#ctx0" brushRef="#br1" timeOffset="124473.3">21717 5503 0,'0'0'0,"-21"0"16,0 0-16,-1 0 0,1 0 15,0 22-15,0-1 16,0-21-16,21 21 0,-21 0 0,-1-21 15,22 21-15,-21 0 0,0 1 0,21-1 16,0 0-16,-21 0 0,0 0 0,0 0 16,21 1-1,0-1-15,0 0 0,-22 0 16,22 0-16,0 0 0,0 1 16,22-22 15,-1 0-31,0 0 15,21 0-15,-21 0 0,1 0 16,-1 0-16,0 0 0,21 0 0,-21 0 16,1 0-16,20 0 0,-21 0 0,21 0 15,-20 0-15,-1 0 0,21 0 16,-21 21-16,0-21 0,1 21 0,-1-21 16,-21 21-16,21-21 0,0 21 0,-21 0 15,21-21-15,-21 22 0,0-1 0,0 0 16,0 0-16,0 0 0,0 0 15,-21-21 1,-21 22-16,21-22 0,-1 0 0,-20 0 16,21 21-16,-21-21 0,-1 0 0,22 0 15,-21 0-15,21 0 0,-22 0 0,22 0 16,0 0-16,0 0 0,0 0 0,-1 0 16,1 0-16,0 0 15,42-21 32,0 21-47,1-22 0,-1 22 0,0-21 16</inkml:trace>
  <inkml:trace contextRef="#ctx0" brushRef="#br1" timeOffset="124829.93">23241 5355 0,'0'-21'16,"0"42"-16,0-63 0,0 21 0,21 21 15,-21 21 17,0 0-17,0 21-15,0-20 0,-21 20 0,21-21 16,-21 21-16,0 1 0,21-1 0,-22 0 15,1 1-15,0-1 0,21 0 16,0 1-16,-21-22 0,21 21 0,-21-21 16,21 22-16,0-22 0,0 0 0,0 0 15,0 0-15,0 1 0,-21-22 0,21 21 16,0-42 31,0-1-47,0 1 15,0 0-15,0 0 0</inkml:trace>
  <inkml:trace contextRef="#ctx0" brushRef="#br1" timeOffset="125095.78">22818 5757 0,'0'0'0,"-43"0"0,22 0 0,0-21 15,42 21 1,0-21-1,0 21-15,1 0 0,20 0 0,-21 0 16,21 0-16,-20 0 16,20-21-16,-21 21 0,0 0 0,22 0 15,-22 0-15,0 0 0,0 0 0,0 0 16,0 0-16,1 0 0,-1 0 78,-21-21-78,21 21 0</inkml:trace>
  <inkml:trace contextRef="#ctx0" brushRef="#br1" timeOffset="127615.86">23347 5694 0,'-21'0'0,"-1"0"16,1 0-16,0 0 15,0 0 1,0 0-16,0 0 16,-1 0-1,1 0 1,42 0 15,1 0-15,-1 0-16,0 0 0,0 0 15,0 0-15,0 0 0,1 0 16,-1 0-16,0 0 16,0 0-16,0 0 15,0 0 1,1 0-1,-1 0 1,0-21 0,0 0-1</inkml:trace>
  <inkml:trace contextRef="#ctx0" brushRef="#br1" timeOffset="127940.24">24490 5313 0,'0'0'16,"0"-21"0,21 21-16,0 0 0,0 0 15,0 0-15,1 0 0,-1 0 16,0 0-16,0 0 0,21 0 15,-20 0-15,20 0 0,0 0 16,-21 0-16,22 0 0,-1 0 0,0 0 16,-20 0-16,20 0 0,-21 0 0,0 0 15,0 0-15,-42 0 32,0 0-17,0 0-15,0-21 0,0 21 16,-1-22-16,-20 22 0,21-21 0</inkml:trace>
  <inkml:trace contextRef="#ctx0" brushRef="#br1" timeOffset="128491.92">24638 5207 0,'0'0'0,"-21"0"0,0 0 0,-1 0 0,1 0 16,0 0-16,0 0 0,21 21 0,-21-21 16,0 21-16,-1 1 0,1-22 15,0 21-15,0 0 0,0 0 16,0-21-16,21 21 0,-22 0 0,1 1 15,0-1-15,0 0 0,21 0 0,-21 0 16,0 0-16,21 1 0,-22-1 16,22 0-16,-21 0 0,21 0 15,-21 0-15,21 1 32,21-22-17,0 0-15,1 0 16,-1 0-16,21 0 0,-21 0 0,0 0 15,1 0-15,-1 0 0,0 0 0,0 0 16,0 0-16,0 0 0,43 0 16,-43 0-16,0 0 0,0 0 15,1 0-15,-22 21 0,21 0 0,0 0 16,0 0-16,-21 0 16,0 1-16,0-1 0,0 0 0,0 0 15,0 0-15,0 0 0,0 1 16,0-1-16,0 0 0,0 0 0,-21 0 15,21 0-15,-21-21 0,0 22 16,-1-1-16,-20-21 0,21 21 0,0-21 16,-22 0-16,22 0 0,-21 21 0,21-21 15,-22 0-15,22 0 0,0 21 0,-21-21 16,21 0-16,-1 0 0,1 0 16,0 0-16,0 21 0,0-21 0,0 0 15,-1 0-15,1 0 16,21 22-1,-21-22 17,0 0-17</inkml:trace>
  <inkml:trace contextRef="#ctx0" brushRef="#br1" timeOffset="139693.09">11070 8932 0,'-21'0'16,"21"22"15,21-22 0,0 0-31,0 0 0,1 0 16,-1 0-16,21 0 0,-21 0 15,22 0-15,-22 0 0,21 0 0,0-22 16,-20 22-16,20 0 0,-21 0 0,21-21 16,-20 21-16,-1 0 0,-64 21 31,1-21-31,0 22 0,-1-1 15</inkml:trace>
  <inkml:trace contextRef="#ctx0" brushRef="#br1" timeOffset="139829.51">10880 9165 0,'0'0'0,"-43"0"0,22 21 15,21 1 1,21-22 0,0 0-16,1 0 0,20 0 0,0 0 15,1 0-15,-1 0 0,21-22 0,-20 1 16,20 21-16,-20-21 0,20 0 15,-21 0-15,1 0 0,-1-1 0</inkml:trace>
  <inkml:trace contextRef="#ctx0" brushRef="#br1" timeOffset="140368.2">12615 8551 0,'0'0'0,"0"-21"16,0 0-16,21 0 0,-21 0 15,22 0-15,-1 21 0,21-22 16,-21 1-16,0 21 0,22 0 0,-22 0 16,21 0-16,-21 0 0,22 0 15,-22 21-15,21 1 0,-21-1 0,1 0 16,-1 21-16,0-21 0,0 22 0,-21-1 15,0 0-15,0 1 0,0 20 16,-21-20-16,0-1 0,0 0 0,-22 1 0,1-1 16,0 0-16,-64 43 0,63-64 15,-20 21-15,21-20 0,-1-1 16,-20 0-16,20-21 0,1 21 16,0-21-16,21 21 0,-22-21 0,22 0 15,0 0-15,0 0 0,0-21 0,-1 0 16,1 0-16,21 0 0,-21-1 0,21 1 15,0-21-15,0 21 0,0 0 0,0-1 16,0 1-16,21 0 0,0 0 0,1 21 16,-1 0-16,0 0 0,0 0 15,0 21-15,0 0 0,22-21 0,-22 43 16,0-22-16,0 0 0,0 0 0,22 0 16,-22 22-16,0-22 0,0 0 0,0 0 15,1 21-15,20-20 0,-21-1 16,0 0-16,0 0 0,1 0 0,-1 0 15,0-21-15,0 22 0,0-1 0,0-21 16,1 21-16,-1-21 16,0 0-16,0 0 0,-21-21 15,21 0-15</inkml:trace>
  <inkml:trace contextRef="#ctx0" brushRef="#br1" timeOffset="140784.1">14203 8509 0,'0'-21'0,"0"42"0,0-63 15,0 21-15,-21 21 16,-1 0-16,1 0 16,-21 21-16,21 0 0,0 0 0,-22 21 15,22-20-15,-21 20 0,21 21 0,-1-20 16,-20 20-16,21-20 0,0 20 0,-22 1 15,22-22-15,0 21 0,21-20 0,-21-1 16,21 22-16,-21-43 0,21 21 0,0 0 16,0-20-16,0-1 0,21 21 15,0-21-15,-21 0 0,42-21 16,-20 0-16,-1 0 0,21 0 0,-21 0 16,22-21-16,-1 0 0,0 21 0,-21-42 15,22 21-15,-22-1 0,21 1 16,-21-21-16,-21 21 0,0 0 0,0-1 15,0 1-15,0 0 0,-21 21 0,0 0 16,0 0-16,-21 0 0,-1 0 0,22 0 16,-21 0-16,-1 21 0,1 0 0,0 1 15,21-22-15,-22 21 0,22 0 0,0 0 16,0 0-16,21 0 0,0 1 16,21-22-16</inkml:trace>
  <inkml:trace contextRef="#ctx0" brushRef="#br1" timeOffset="141073.46">15219 8954 0,'0'21'15,"0"0"-15,-21 0 16,-1 0-16,1 22 0,0-22 16,0 21-16,-21 0 0,20-20 0,-20 20 15,0 21-15,-1-20 0,1-1 0,0 0 16,-1 1-16,1 20 0,0-20 0,-1-1 16,1 0-16,0 1 0,-1-1 0,22 0 15,-21 1-15,21-22 0,0 21 0,-1-21 16,1 0-16,0-21 0</inkml:trace>
  <inkml:trace contextRef="#ctx0" brushRef="#br1" timeOffset="141279.9">15367 9017 0,'0'0'0,"21"0"0,0 0 0,-21 21 16,0 0-16,-21 1 15,0-1-15,-21 21 0,20 0 0,-20 1 16,21-1-16,-21 22 0,-1-22 0,1 21 16,-22-20-16,22 20 0,-21 1 0,20-22 15,1 0-15,-22 22 0,22-22 0,21-21 16,-21 22-16,20-22 0,-20 0 0,21 0 16,21 0-16,-21 1 0</inkml:trace>
  <inkml:trace contextRef="#ctx0" brushRef="#br0" timeOffset="151131.71">995 12848 0,'-21'-21'0,"21"0"16,-22 21-16,22-21 16,-21 0-16,21-1 15,0 1-15,0 0 16,-21 21-16,21-21 0,0 0 16,0 0-16,0-1 15,0 1 1,-21 42 15,21 1-15,-21-1-16,21 0 0,-21 0 0,21 21 15,-22 1-15,1-1 0,21 0 16,0-20-16,-21 20 0,21 0 16,-21 1-16,21-1 0,0-21 0,0 21 15,0-20-15,0-1 0,0 0 16,0 0-16,0 0 0,21 0 15,0-21 1,0 0-16,1 0 16,-22-21-16,21 0 0,0 0 15,0 0-15,-21-22 0,21 22 16</inkml:trace>
  <inkml:trace contextRef="#ctx0" brushRef="#br0" timeOffset="151509.01">931 12129 0,'0'0'0,"-21"0"0,0 21 16,21 0-16,0 0 0,-21 0 0,21 0 15,0 1-15,0-1 0,0 21 16,0-21-16,0 0 15,21-21-15,0 0 0,0 0 16,0 0-16,1 0 0,-1 0 16,0 0-16,0-21 0,0 0 15,0 0-15,-21 0 0,0 0 0,0-1 16,0 1-16,0 0 16,-21 0-16,0 0 0,-21 0 0,21 21 15,-1 0-15,1 0 0,0 0 16,0 0-16,0 0 0,0 21 15,21 0-15,-22 0 16,22 0-16,0 0 0,0 1 0,0-1 0,0 21 16,0-21-16,22 0 15,-1 1-15,0-22 0,21 21 16,1-21-16</inkml:trace>
  <inkml:trace contextRef="#ctx0" brushRef="#br0" timeOffset="151884.35">1990 12764 0,'-43'21'16,"22"-21"-16,42 0 47,0 0-47,1 0 16,-1 0-16,0 0 0,0 0 15,0 0-15,0 0 0,1 0 16,-1 0-16,0 0 0,0 0 15,0 0 1,0 0-16,-42 0 47</inkml:trace>
  <inkml:trace contextRef="#ctx0" brushRef="#br0" timeOffset="152135.71">1968 12996 0,'0'0'0,"0"22"15,0-1 1,22-21 0,-1 0-16,0 0 15,0 0-15,0 0 16,0 0-16,1 0 31,-1 0-31,0-21 0,0 21 16,0-22-16,0 22 15,-21-21-15,22 0 16,-22 0-16</inkml:trace>
  <inkml:trace contextRef="#ctx0" brushRef="#br0" timeOffset="155148.13">4741 12467 0,'0'-21'47,"-21"21"-16,0 0-15,0 0-16,0 0 0,-1 0 15,-20 0-15,0 0 0,21 0 0,-22 21 16,22-21-16,-21 0 0,21 0 0,-22 0 16,22 0-16,0 21 0,0-21 15,0 0-15,-1 0 16,44 0 15,-1 22-15,0-22-16,0 0 0,0 0 0,22 0 15,-1 0-15,0 0 0,-21 0 0,22 0 16,20 0-16,-20-22 0,-1 22 16,0-21-16,-21 21 0,22 0 0,-22 0 15,21-21-15,-21 21 0,1 0 0,-1 0 31,-42 0 1,42 0-1,0 0-15,0 0-16</inkml:trace>
  <inkml:trace contextRef="#ctx0" brushRef="#br0" timeOffset="155489.63">5397 12425 0,'0'0'0,"-21"0"16,42 0 15,1 0-31,-1 0 0,21 0 16,-21 0-16,22 0 0,-22 0 15,21 0-15,-21 0 0,22 0 0,-22 0 16,0 0-16,21 0 0,-21 0 16,1 0-16,-22-21 78,21 21-78,0 0 15</inkml:trace>
  <inkml:trace contextRef="#ctx0" brushRef="#br0" timeOffset="155861.41">6413 12129 0,'0'-22'0,"0"44"0,-21-44 15,21 1-15,-21 21 16,21-21-16,-21 21 0,21 21 31,0 0-15,-21 1-16,21-1 0,0 21 0,-21-21 15,21 0-15,0 22 0,0-22 0,0 21 16,-22-21-16,22 22 0,0-22 16,-21 21-16,21-21 0,0 1 0,0 20 15,0-21-15,0 0 0,0 0 0,0 1 16,0-1-16,0 0 16,21-21-16,1 0 0,-1 0 15,0 0-15,0 0 16,0 0-16,0-21 0,1 21 15,-22-21-15,21 21 0,0-22 16,0 1-16,0 0 0,0 0 16,1 0-16,-1 0 0</inkml:trace>
  <inkml:trace contextRef="#ctx0" brushRef="#br0" timeOffset="156296.16">6413 11621 0,'0'0'0,"-21"0"0,0 0 15,0 0-15,21 21 0,-21-21 0,21 21 16,-21-21-16,21 21 0,0 0 15,0 0-15,0 1 16,21-22 0,0 0-16,0 0 0,0 0 15,0 0 1,1 0-16,-1 0 0,-21-22 0,0 1 0,0 0 16,0 0-1,0 0-15,-21 0 16,-1 21-16,1-22 0,0 22 15,0 0-15,0 0 0,0 0 16,21 22-16,-22-1 16,1 0-16,21 0 0,0 0 15,0 0-15,0 1 16,21-22 0,1 0-16,-1 0 0,0 0 15,0 0-15,0 0 0</inkml:trace>
  <inkml:trace contextRef="#ctx0" brushRef="#br0" timeOffset="158872.68">4635 12065 0,'0'-21'0,"0"0"15,-21 21 95,0 0-79,21 21-15,0 0-16,0 0 15,0 0-15,0 22 0,0-22 16,0 21-16,0 1 0,0-1 0,0 0 16,0 1-16,0-1 0,0 0 0,0 1 15,-21-22-15,21 21 0,0-21 16,0 22-16,0-22 0,0 0 15,0 0-15,0 0 0,0 0 0,0 1 16,0-1-16,0 0 16,0-42-1</inkml:trace>
  <inkml:trace contextRef="#ctx0" brushRef="#br0" timeOffset="159368.91">5842 12044 0,'0'0'0,"21"-21"16,-21 42-1,0 0-15,0 0 16,0 0-16,0 22 0,0-1 16,0 0-16,0 1 0,0-1 0,-21 0 15,21 1-15,0-1 0,-21-21 0,21 22 16,0-1-16,0-21 0,0 0 15,0 22-15,0-22 0,0 0 16,0 0-16,0 0 0</inkml:trace>
  <inkml:trace contextRef="#ctx0" brushRef="#br0" timeOffset="160644.17">5821 12340 0,'0'21'16,"-21"-21"-16,-1 0 31,44 0 16,-1 0-47,0 0 0,0 0 15,0 0-15,22 0 0,-1 0 0,-21 0 16,21-21-16,1 21 0,-1-21 0,-21 21 16,22 0-16,-22 0 0,0-21 15,21 21-15,-21 0 0,1 0 16,-22 21 15,-22-21-31,1 21 16,0-21-16,0 21 0,0-21 0,-22 0 15,22 22-15,0-22 0,-21 21 16,-1-21-16,22 21 0,-21-21 0,0 21 16,-1-21-16,1 0 0,0 21 0,-1-21 15,22 0-15,0 0 0,0 0 16,0 0-16,-1 0 0,44 0 47,-1-21-32,0 21-15,-21-21 0,21 0 16,0 21-16,0-21 0,1 21 16</inkml:trace>
  <inkml:trace contextRef="#ctx0" brushRef="#br0" timeOffset="161908.46">10033 11959 0,'21'-21'0,"-21"0"15,21 21-15,-21-21 0,21 21 0,-21-21 16,0-1-16,22 22 16,-1-21-16,-21 0 15,0 42 48,0 0-48,0 1-15,0-1 0,-21 21 0,-1-21 16,22 0-16,-21 22 0,21-1 16,-21-21-16,21 22 0,-21-1 0,0-21 15,21 21-15,0 1 0,0-22 0,0 0 16,0 21-16,0-20 0,0-1 16,0 0-16,0 0 0,0 0 0,0 0 15,0 1-15,21-22 16,0 0-16,0 0 0,0 0 15,1 0 1,-1 0-16,0 0 0,0 0 16,0-22-16,0 1 0,1 0 0,-1 0 15,0 0-15,-21-22 16,0 22-16,21 0 0,-21 0 0,0 0 16,0 0-16,0-1 0,0 1 0</inkml:trace>
  <inkml:trace contextRef="#ctx0" brushRef="#br0" timeOffset="162443.15">10181 11240 0,'0'0'0,"-21"0"0,0 0 15,21-22-15,-21 22 16,21 22-16,-22-22 15,1 21-15,21 21 0,-21-21 0,21 0 16,0 1-16,0 20 0,0-21 16,0 0-16,0 0 0,0 1 0,0-1 15,21-21-15,-21 21 0,21-21 0,1 0 16,-1 0-16,0 0 0,0 0 16,0 0-16,0-21 0,1 21 0,-22-21 15,0-1-15,21 1 0,-21 0 16,0-21-16,0 21 0,0-1 0,0 1 15,-21 0-15,-1 0 0,1 0 16,0 0-16,0 21 0,0 0 0,0 0 16,-1 0-16,1 0 0,0 21 0,0 0 15,0 0-15,0 0 16,-1 22-16,22-22 0,-21 0 16,21 0-16,0 0 0,0 0 0,0 1 0,21-1 15,1-21-15,-1 21 16,0-21-16,21 0 0,-21 0 0,22 0 0</inkml:trace>
  <inkml:trace contextRef="#ctx0" brushRef="#br0" timeOffset="163062.31">14457 11430 0,'0'-21'0,"0"42"0,0-63 16,0 21-16,0-1 0,0 1 0,-21 0 15,21 0-15,0 0 0,-22 0 16,22 42 0,0 0-1,0 0-15,0 0 0,0 22 0,0-22 0,0 21 16,-21 0-16,21 1 0,-21-1 15,21 22-15,0-22 0,0 0 16,-21 1-16,21-1 0,-21 0 0,21 1 16,-21-1-16,21-21 0,0 21 0,0-20 15,0 20-15,0-21 0,0 0 0,0 0 16,0 1-16,0-1 16,0-42-1,0-1-15,0 1 16,0 0-16,0 0 0</inkml:trace>
  <inkml:trace contextRef="#ctx0" brushRef="#br0" timeOffset="163280.69">14012 11790 0,'0'0'0,"21"0"16,1 0-1,-1 0-15,0 0 0,0 0 16,21 0-16,-20 0 0,20-21 0,0 21 15,-21 0-15,22 0 0,-22 0 16,21 0-16,-21 0 0,1 0 0,-1 0 16,0 0-16,0 0 0,0 0 15,0 0-15,1 0 0,-1 0 16,0 0-16,0-21 0,0 21 16,0 0-16</inkml:trace>
  <inkml:trace contextRef="#ctx0" brushRef="#br0" timeOffset="163588.54">15515 11409 0,'0'0'0,"0"-21"0,-21 0 15,0 21-15,0 0 16,21 21-16,-22 0 15,22 0-15,-21 0 0,21 0 0,-21 22 16,21-22-16,0 21 0,0 1 16,0-22-16,0 21 0,0 0 0,0-20 15,0 20-15,0-21 0,0 21 0,0-20 16,0 20-16,0-21 0,0 0 0,0 0 16,0 1-16,0-1 0,0 0 15,0-42 16,0 0-31,0-1 0,0 1 16</inkml:trace>
  <inkml:trace contextRef="#ctx0" brushRef="#br0" timeOffset="163780.44">15092 11790 0,'0'0'0,"-21"0"0,-1 0 0,1 0 15,42 0 1,1 0-16,-1 0 15,21 0-15,-21 0 0,22 0 0,-1 0 16,0 0-16,1-21 0,-22 21 16,21 0-16,0 0 0,1 0 0,-22 0 15,0-21-15,21 21 0,-20 0 0,-1 0 16,0-22-16,0 22 0,0 0 0,0-21 16,1 0-16,20 21 0</inkml:trace>
  <inkml:trace contextRef="#ctx0" brushRef="#br0" timeOffset="164115.76">16298 11494 0,'0'-43'16,"-21"43"-16,21-21 15,-21 21-15,21 21 31,-21 0-31,21 1 0,-21 20 0,-1-21 16,22 0-16,-21 22 0,21-22 16,0 0-16,-21 21 0,21-21 0,-21 22 15,21-22-15,0 0 0,0 21 0,0-20 16,0-1-16,0 0 0,0 21 0,0-21 16,0 1-16,21-22 0,0 21 15,-21 0-15,21-21 0,1 21 16,-1-21-16,0 0 0,0 0 15,0-21-15,0 21 0,1-21 16,-1 0-16,0-1 0,0 1 0,0 0 16,0 0-16,1-21 0,-1 20 15</inkml:trace>
  <inkml:trace contextRef="#ctx0" brushRef="#br0" timeOffset="164424.57">16425 11007 0,'0'0'0,"-42"0"0,0 0 16,20 0-16,-20 0 0,21 0 0,0 0 15,0 0-15,-1 0 0,1 21 16,21 0-16,21-21 16,1 0-16,-1 0 15,21 0-15,-21 0 0,0 0 0,22 0 16,-22 0-16,0 0 0,0-21 15,0 21-15,-21-21 0,0 0 16,0-1-16,0 1 16,-21 21-16,0-21 15,0 21-15,0 0 0,0 0 16,21 21 0,0 0-16,0 1 0,0-1 15,0 0-15</inkml:trace>
  <inkml:trace contextRef="#ctx0" brushRef="#br0" timeOffset="165112.81">19092 11536 0,'0'0'0,"21"-64"15,1 64-15,-22-21 0,-22 42 47,1 1-47,21-1 0,-21 21 16,21-21-16,0 22 0,-21-22 0,0 21 16,21-21-16,-21 22 0,21-1 0,0-21 15,-22 21-15,22-20 0,-21-1 0,21 21 16,0-21-16,0 0 0,0 1 0,0-1 15,0 0-15,0-42 32</inkml:trace>
  <inkml:trace contextRef="#ctx0" brushRef="#br0" timeOffset="165315.7">18775 11769 0,'21'0'16,"0"0"-16,0 0 0,0 0 0,1 0 16,-1 0-16,0 0 0,0 0 15,21-21-15,-20 21 0,20 0 0,-21 0 16,0 0-16,22 0 0,-22 0 0,21 0 16,-21 0-16,0 0 0,1 0 0,-1 0 15,0 0-15,0 0 0,0-22 0,22 22 16,-22-21-16,0 21 0,0 0 15</inkml:trace>
  <inkml:trace contextRef="#ctx0" brushRef="#br0" timeOffset="165592.54">20172 11409 0,'0'0'0,"-21"-21"16,-1 21-1,1 0 1,0 0-16,21 21 0,0 0 0,-21 0 16,21 0-16,-21 1 0,21 20 15,0-21-15,-21 21 0,21-20 0,-22 20 16,22-21-16,0 21 0,0-20 0,0-1 16,0 21-16,0-21 0,0 0 15,0 1-15,-21-1 0,21 0 0,0 0 16,0 0-16,0 0 0</inkml:trace>
  <inkml:trace contextRef="#ctx0" brushRef="#br0" timeOffset="165800.42">19727 11748 0,'0'0'0,"21"0"31,1 0-15,-1 0-16,0 0 0,0-22 0,0 22 16,22 0-16,-22 0 0,0 0 0,21-21 15,-21 21-15,1 0 0,20 0 0,-21 0 16,0-21-16,0 21 0,1 0 16,-1 0-16,0-21 0,0 21 0,0 0 15,0-21-15,1 21 0,20 0 0</inkml:trace>
  <inkml:trace contextRef="#ctx0" brushRef="#br0" timeOffset="166112.24">20891 11345 0,'0'-21'0,"0"-21"15,0 63 16,-21 0-15,0 0-16,21 22 0,-21-22 16,0 0-16,21 21 0,0 1 0,-21-22 15,-1 21-15,22-21 0,-21 22 16,21-22-16,0 0 0,0 21 0,0-20 16,0-1-16,0 0 0,0 0 0,0 0 15,0 0-15,0 1 0,21-22 16,1 0-16,-1 0 0,-21 21 0,21-21 15,0 0-15,0 0 0,0 0 16,1-21-16,-1-1 0,0 22 0,0-21 16,0 0-16,0 0 0,1 0 0</inkml:trace>
  <inkml:trace contextRef="#ctx0" brushRef="#br0" timeOffset="166463.54">21103 10859 0,'0'0'0,"-21"0"0,0 0 15,0 0-15,-1 0 0,1 0 0,21 21 16,0 0 0,0 0-16,0 0 0,0 0 15,21 1 1,1-22-16,-1 0 0,0 0 15,0 0-15,0 0 0,-21-22 16,21 22-16,-21-21 0,0 0 16,0 0-16,0 0 0,0 0 15,0-1-15,-21 1 16,0 21-16,0 0 0,0 0 16,0 0-16,-1 0 15,1 21-15,0 1 0,0-1 0,0-21 0,21 21 16,0 0-16,-21 0 15,21 0-15,0 1 0,0-1 0,0 0 16</inkml:trace>
  <inkml:trace contextRef="#ctx0" brushRef="#br0" timeOffset="167041.21">24003 11367 0,'0'0'0,"21"0"0,-21-22 0,0 1 16,0 0-16,21 21 0,-21-21 0,0 0 31,21 21-31,-21 21 31,0 0-31,-21 0 0,0 0 16,0 22-16,0-22 0,0 21 0,-1-21 16,1 22-16,-21-1 15,21-21-15,-22 22 0,22-22 0,0 21 0,0-21 16,21 22-16,0-22 0,0 0 0,0 0 15,0 0-15,0 0 0,21 1 16,21-1-16,-20 0 0,-1 0 16,21-21-16,-21 0 0,22 0 0,-22 0 15,21 0-15,-21 0 0,0 0 0,22-21 16,-22 0-16,0 21 0,0-21 0,0-22 16,1 22-16,-1 0 0,-21-21 0,0 20 15,21-20-15</inkml:trace>
  <inkml:trace contextRef="#ctx0" brushRef="#br0" timeOffset="167422.51">24172 10732 0,'-21'0'0,"42"0"0,-63 0 16,21 0-16,0 0 0,-1 21 15,1-21-15,0 21 0,0 0 0,0 0 16,21 0-16,0 1 16,21-1-1,0-21-15,21 0 0,-20 0 0,-1 0 16,0 0-16,0 0 0,21 0 0,-20 0 16,-1-21-16,0 21 0,-21-22 15,0 1-15,0 0 0,0 0 16,0 0-16,-21 0 0,0 21 15,-1-22-15,1 1 0,0 21 0,-21 0 16,21 0-16,-1 0 0,1 0 16,0 0-16,0 21 0,21 1 15,0-1-15,0 0 0,0 0 0,0 0 16,0 0-16,21 1 16,0-1-16,0 0 0,1-21 0,-1 21 15,0 0-15,0-21 0</inkml:trace>
  <inkml:trace contextRef="#ctx0" brushRef="#br0" timeOffset="168328.99">26056 11134 0,'0'0'0,"21"0"16,0-21-16,1-1 0,-22 1 15,21 21-15,0 0 0,0-21 16,-21 42 31,-21 22-47,0-22 0,0 0 0,-22 21 15,22 1-15,0-22 0,0 21 16,0 0-16,-1-20 0,1 20 0,21-21 16,0 0-16,0 22 0,0-22 0,0 0 15,0 0-15,21 0 16,1 0-16,-1-21 0,0 0 16,21 0-16,-21 0 0,1 0 0,-1 0 15,21 0-15,-21-21 0,0 0 16,1 21-16,-1-21 0,21 0 0,-21 0 15,0-22-15,1 22 0</inkml:trace>
  <inkml:trace contextRef="#ctx0" brushRef="#br0" timeOffset="168684.79">26310 10541 0,'-21'0'16,"42"0"-16,-63 0 0,21 0 0,-1 0 15,1 0-15,21 21 0,-21 0 16,21 1-16,0-1 16,21-21-1,0 21-15,1-21 0,-1 0 0,0 0 16,0 0-16,-21-21 15,0 0-15,0-1 16,-21 22-16,0 0 16,21-21-16,-21 21 0,-1 0 0,1 0 15,0 21 17,21 1-32,0-1 0,0 0 15,0 0-15,21-21 0,0 21 16</inkml:trace>
  <inkml:trace contextRef="#ctx0" brushRef="#br0" timeOffset="172753.19">3111 10414 0,'0'-21'31,"0"0"-31,0 0 16,0-1-16,0 1 16,0 0-16,0 0 15,0 0-15,0 0 16,0 42-1,0 0 1,0 0-16,0 0 0,0 22 0,-21-1 16,21-21-16,0 21 0,-21 1 0,21-1 15,0 0-15,-21 1 16,21-1-16,0 0 0,0-20 0,0 20 0,0-21 16,0 0-16,0 0 0,0 1 15,21-1-15,0 0 16,0-21-16,1 0 0,-1 0 15,0 0-15,0 0 0,0 0 16,-21-21-16,21 0 0,1-1 16,-1 1-16,0 0 0,0 0 0,0 0 15,-21-22-15,21 22 0,-21-21 0</inkml:trace>
  <inkml:trace contextRef="#ctx0" brushRef="#br0" timeOffset="173120.98">3260 9885 0,'0'0'0,"0"-21"0,-22 0 0,1 21 15,0 0-15,0 0 16,21 42 0,-21-21-16,21 0 0,0 0 15,0 1 1,21-22-16,0 0 15,0 0-15,0 0 0,1-22 16,-1 1-16,-21 0 16,21 0-16,-21 0 0,0 0 15,0-1-15,0 1 16,-21 0-16,0 21 0,-1 0 0,1-21 16,0 21-16,0 0 0,0 0 15,21 21-15,0 0 0,-21-21 16,21 21-16,-22 1 0,22-1 0,0 0 15,0 0-15,0 0 0,0 0 16,22 1-16,-1-22 0,0 0 16,0 0-16,21 0 0,-20 0 0,20 0 15</inkml:trace>
  <inkml:trace contextRef="#ctx0" brushRef="#br0" timeOffset="173367.83">4000 10224 0,'0'0'0,"0"21"15,22-21 1,-1 0-16,0 0 16,0 0-16,0 0 0,0 0 15,1 0-15,-1-21 0,0 21 0,0 0 16,0 0-16,0 0 0,1 0 15,-44 0 32</inkml:trace>
  <inkml:trace contextRef="#ctx0" brushRef="#br0" timeOffset="173531.74">4043 10435 0,'-21'21'0,"42"-42"0,-42 64 0,21-22 16,21-21 15,0 0-31,0 0 0,0 0 16,0 0-16,1 0 15,-22-21-15,21 21 0,0-22 0,0 22 16,0-21-16,0 0 0,1 0 0,20 0 16,-21 21-16,21-21 0,22-1 0</inkml:trace>
  <inkml:trace contextRef="#ctx0" brushRef="#br0" timeOffset="174218.43">5143 10202 0,'43'-63'16,"-43"42"-16,0 0 0,0-1 0,21-20 15,-21 21-15,21-21 0,-21-1 16,0 1-16,0 21 0,0-22 0,0 22 15,0 0-15,0 0 0,0 0 16,0 42 0,0 0-16,0 0 15,0 22-15,0-22 0,0 21 16,0-21-16,0 22 0,0-22 0,0 21 16,0-21-16,0 22 0,0-22 0,0 0 15,0 21-15,0-21 0,0 22 16,0-22-16,0 0 0,0 0 15,0 22-15,0-22 0,0 0 0,-21 0 16,21 0-16,-21 0 0,21 1 0,0-1 16,-21 0-16,-1-21 0,1 21 15,0 0-15,0-21 0,0 0 0,0 21 16,-22-21-16,22 0 0,-21 0 0,-1 0 16,22 0-16,-21 0 0,21 0 15,0 0-15,-1 0 0,1 0 16,42 0-1,1 0 1,20 0-16,0 0 0,1 0 16,-1-21-16,0 21 0,1-21 0,-1 21 15,0 0-15,1-21 0,-1 21 0,0 0 16,-21-21-16,22 21 0,-22 0 16,0 0-16,0 0 0,0 0 0,-21-21 15,22 21 1,-44 0 124,1 0-124,0-22-16</inkml:trace>
  <inkml:trace contextRef="#ctx0" brushRef="#br1" timeOffset="179353.01">7620 11980 0,'0'0'0,"21"-21"0,0 0 0,0 0 16,1 0-16,-22 0 0,21-1 15,0-20-15,-21 21 0,21 0 16,-21-22-16,0 1 0,21 21 0,-21-21 16,21-1-16,-21 1 0,0 0 0,0-1 15,0 22-15,0-21 0,22 21 16,-22-1-16,0 65 15,21-22-15,-21 21 16,0 1-16,0-1 0,0 0 16,0 22-16,0-22 0,0 22 0,0-1 15,0 1-15,0-1 0,0 1 16,0-22-16,0 21 0,0 1 0,0-1 0,0-20 16,0-1-16,0 0 0,0 1 15,0-22-15,0 21 0,0-21 16,0 1-16,0-1 0,0-42 31,-21 21-31,21-22 0,-22 1 16,1 0-16</inkml:trace>
  <inkml:trace contextRef="#ctx0" brushRef="#br1" timeOffset="179556.89">7429 12171 0,'0'-21'31,"22"21"-31,-1 0 0,21 0 16,0 0-16,1-21 0,-1-1 16,0 22-16,22 0 0,-22-21 0,22 0 15,-1 21-15,-20-21 0,-1 21 0,21-21 16,-20 21-16,-1 0 0,-21 0 16,22-21-16,-22 21 0,21-22 0,-21 22 15,0 0-15,1-21 0,-1 21 0,0-21 16,0 21-16</inkml:trace>
  <inkml:trace contextRef="#ctx0" brushRef="#br1" timeOffset="180105.1">12933 11303 0,'0'0'0,"0"-42"0,0 21 0,0-1 15,-21 1-15,-1 0 0,22 0 16,-21 21-16,0 21 16,21 21-16,0 1 0,0-1 15,0 22-15,0-22 0,0 21 0,0 1 16,0-1-16,0 1 0,0-1 16,0 1-16,0-22 0,-21 22 0,21-1 15,0-20-15,0-1 0,-21 0 0,21 1 16,-21-1-16,21 0 0,0-21 0,0 1 15,0-1-15,-22-21 16,1 0 0,0 0-16</inkml:trace>
  <inkml:trace contextRef="#ctx0" brushRef="#br1" timeOffset="180280">12340 11896 0,'0'0'0,"0"-21"15,21 21-15,0-22 0,22 22 16,-22 0-16,21 0 0,1 0 0,-1 0 16,0 0-16,1 0 0,-1 0 0,21 0 15,-20 0-15,-1 0 0,22 0 16,-22 0-16,0 0 0,22 0 0,-22 0 16,0 0-16,1-21 0</inkml:trace>
  <inkml:trace contextRef="#ctx0" brushRef="#br1" timeOffset="180897.79">18330 11176 0,'0'0'0,"0"-21"0,0 0 0,0-43 15,0 43-15,0 0 0,-21 21 16,21-21-16,-21 21 0,0 0 16,0 0-16,21 21 15,-22 21-15,22 1 0,0-1 0,0 21 16,-21 1-16,21-1 0,0 1 15,0-1-15,-21 1 0,21-22 0,0 22 16,0-1-16,0-20 0,0-1 16,0 21-16,0-20 0,0-1 0,0-21 15,0 22-15,0-1 0,0-21 0,0 0 16,0 0-16</inkml:trace>
  <inkml:trace contextRef="#ctx0" brushRef="#br1" timeOffset="181093.2">17759 11748 0,'21'0'32,"0"0"-32,0 0 0,0 0 15,22 0-15,-22 0 0,21 0 0,1 0 16,20 0-16,1 0 0,-1 0 15,1 0-15,20 0 0,1-22 0,0 22 16,-1-21-16,1 0 0</inkml:trace>
  <inkml:trace contextRef="#ctx0" brushRef="#br1" timeOffset="181548.4">21929 10901 0,'0'42'15,"0"-21"-15,0 22 16,0-1-16,-22 0 0,1 22 0,21-1 15,-21 1-15,0-1 0,21 22 0,0-21 16,-21-1-16,21-21 0,-21 22 16,21-22-16,-22 22 0,22-22 15,0 0-15,-21 1 0,21-22 0,-21 21 16,21-21-16,-21 1 0,21-1 0,0 0 16,-21-21-1,21-21-15,-21 21 0</inkml:trace>
  <inkml:trace contextRef="#ctx0" brushRef="#br1" timeOffset="181708.31">21442 11621 0,'0'0'0,"0"-43"16,21 43-16,0 0 0,0-21 16,22 21-16,-1 0 0,21 0 0,1 0 15,21-21-15,-1 21 0,1 0 0,-22-21 16,43 0-16,-21 21 0,0-22 15,20 1-15,1 0 0,0 0 0,0 0 16</inkml:trace>
  <inkml:trace contextRef="#ctx0" brushRef="#br1" timeOffset="182220.01">25548 10880 0,'0'0'0,"0"-21"0,0-1 16,-21 22-16,0 0 15,0 0-15,-1 0 16,1 22-16,21 20 0,-21-21 0,0 21 16,-21 22-16,20-1 0,1-20 0,0 20 15,0 1-15,0-1 16,0 1-16,21-1 0,0-20 0,-22-1 16,22 0-16,0 1 0,0-22 0,0 21 15,0-21-15,0 0 0,0 1 0,0-1 16,22 0-16,-1 0 15,-21-42 1</inkml:trace>
  <inkml:trace contextRef="#ctx0" brushRef="#br1" timeOffset="182375.92">25019 11536 0,'0'0'0,"-21"-21"16,-22 0-16,22-22 15,0 43 1,42 0-1,22 0-15,-1 0 16,0 0-16,22 0 0,-1 0 0,1 0 16,-1 0-16,1 0 0,20 0 15,-20-21-15,21 21 0,-1-21 0</inkml:trace>
  <inkml:trace contextRef="#ctx0" brushRef="#br1" timeOffset="-157300.1">4572 13907 0,'0'-22'0,"0"1"63,0 0-48,0 0 1,21 0-16,0 0 0,-21-1 16,21 1-16,-21 0 0,22 0 15,-22 0-15,0 0 0,21-1 16,-21 1-16,21 0 16,-21 0-16,0 0 15,-21 42 16,21 0-15,-21 0-16,21 0 0,0 1 16,0-1-16,-22 21 0,22-21 0,-21 22 15,21-1-15,-21-21 0,21 21 0,0 1 16,0-22-16,-21 21 0,21-21 16,-21 22-16,21-22 0,-21 0 0,21 0 15,0 22-15,0-22 0,0 0 0,0 0 16,0 0-16,-22 0 15,22 1-15,0-44 47,0 1-31,0 0-16,0-21 0,22 21 0,-22-22 16,21 1-16,0 21 0,-21-43 0,21 22 15,0 0-15,0-1 0,-21 1 16,0 0-16,22-1 0,-22 22 0,21 0 15,-21 0-15,0 0 0,0-1 16,0 44 15,0-1-31,0 21 0,0-21 0,0 22 16,0-1-16,-21-21 0,21 21 16,-22 1-16,22-1 0,0 0 0,0 1 15,-21-1-15,21 0 0,-21-20 0,21 20 16,-21 0-16,21-21 0,0 22 15,0-22-15,0 0 0,0 0 0,0 0 16,0 1-16,-21-1 0,21 0 16,0-42 31,0 0-47,0-1 0,0 1 15,21 0-15,0 0 16,0 0-16,0 0 0,1-1 0,-1-20 15,21 21-15</inkml:trace>
  <inkml:trace contextRef="#ctx0" brushRef="#br1" timeOffset="-156784.39">5397 13801 0,'0'-21'16,"0"-1"-16,0 44 62,0-1-62,0 0 16,0 0-16,0 21 0,0-20 0,0-1 16,0 21-16,0-21 0,0 0 0,0 22 15,0-22-15,0 42 0,-21-41 16,21-1-16,0 21 0,0-21 15,0 0-15,0 1 0,-21-1 0,21 0 16,0 0-16,0 0 0,0 0 16,0 1-16,0-1 0,0 0 31,0-42 0,0 0-31,0-1 16,21 1-16,-21 0 15,0 0-15,0 0 0,21 21 0,-21-21 16,0-1-16</inkml:trace>
  <inkml:trace contextRef="#ctx0" brushRef="#br1" timeOffset="-156461.06">5249 14161 0,'0'0'16,"21"0"31,-21-22-47,43 22 0,-22 0 15,0 0-15,0 0 0,0 0 16,22 0-16,-22 0 0,0 0 0,21 0 16,-20 0-16,20 0 0,-21 0 0,0 0 15,0 0-15,1 0 0,20 0 0,-21 0 16,0 0-16,0 0 15,1 0-15,-1 0 16,-21-21 31,0 0-31,21 0-1</inkml:trace>
  <inkml:trace contextRef="#ctx0" brushRef="#br1" timeOffset="-155487.78">6435 14012 0,'0'-21'0,"0"0"15,0 0 1,0 0 0,0 0-16,0-1 0,0 1 15,0 0-15,0 0 0,21 0 16,-21 0-16,0-1 15,0 1-15,21 21 0,-21-21 0,0 0 16,0 42 15,0 0-15,0 0-16,0 1 0,0-1 0,0 0 16,0 21-16,0-21 0,0 1 0,0 20 15,0-21-15,0 0 0,0 22 16,-21-22-16,21 0 0,-21 21 0,21-21 15,0 1-15,-22 20 0,22-21 0,0 0 16,0 0-16,0 1 0,0-1 0,-21 0 16,21 0-16,-21 0 0,21 0 15,0 1-15,0-1 0,0-42 63,0-1-63,0 1 0,0-21 15,0 21-15,0-22 0,0 1 0,0 21 16,21-21-16,0-1 0,1 1 16,-22 0-16,0-1 0,21 1 0,-21 0 15,21 20-15,-21 1 0,0 0 0,0 0 16,0 0-16,0 42 31,0 0-31,0 0 0,0 0 16,0 1-16,0 20 0,-21-21 15,21 21-15,0-20 0,-21 20 0,21 0 16,0-21-16,-22 22 0,22-1 16,0-21-16,0 22 0,-21-22 0,21 21 15,-21-21-15,21 22 0,0-22 0,0 0 16,0 0-16,-21 0 0,21 0 16,0 1-16,-21-22 15,21 21 1,0-42-1,0-1 1,0 1-16,0 0 16,0 0-16,0 0 15,-21 0-15,-1 21 0,22-22 0,-21 22 16,0-21-16</inkml:trace>
  <inkml:trace contextRef="#ctx0" brushRef="#br1" timeOffset="-151639.89">5990 15833 0,'21'0'15,"-21"-21"16,-21 21-15,21-22-16,-21 22 16,0 0-16,21-21 15,0 0-15,0 0 16,0 0-16,21 0 16,0-1-16,-21 1 0,21 0 15,0 0-15,1 21 0,-1-21 16,0 0-16,0 21 0,0-22 0,0 22 0,1 0 15,-1 0-15,21 0 16,0 0-16,-20 0 16,-1 0-16,0 22 0,0-1 0,-21 0 15,21 21-15,-21-21 16,0 1-16,0-1 0,0 0 0,0 21 16,0-21-16,0 1 0,0 20 0,0-21 15,0 21-15,0-20 0,0-1 16,-21 21-16,0-21 0,21 22 0,-21-22 15,0 0-15,-1 21 0,-20-21 0,21 1 16,0 20-16,-22-21 16,22 0-16,0 0 0,-21 1 0,-1-1 15,22 0-15,-21 0 0,21 0 0,0 0 16,-22-21-16,22 22 0,0-1 16,0-21-16,0 0 15,21-21 1,0-1-16,0 1 0,0-21 0,0 21 15,0 0-15,0-22 0,21 1 16,0 21-16,0-22 0,-21 22 0,21 0 16,0 0-16,-21 0 0,0 0 0,22 21 15,-1 0-15,0 0 16,-21 21-16,0 0 16,21 0-16,-21 0 0,0 0 0,21 22 15,-21-22-15,0 0 0,21 21 16,1-20-16,-1-1 0,0 21 0,0-21 15,0 0-15,0 1 0,1-22 0,-1 21 16,21 0-16,-21-21 0,0 0 16,1 0-16,-1 0 0,21 0 0,-21 0 15,0 0-15,1-21 0,-1 0 0,0-1 16,0 1-16,0 0 0,0-21 0,1 21 16,-1-1-16,0 1 0,-21 0 15,0 0-15,0 0 0,21 21 0,-21-21 16,21 21 15,0 0-15,1 0-16,-1-22 0</inkml:trace>
  <inkml:trace contextRef="#ctx0" brushRef="#br1" timeOffset="-149880.9">7641 15706 0,'21'0'0,"-21"-21"16,21 21-16,-21-22 0,0 1 16,22 0-16,-1 21 0,-21-21 15,21 21-15,-21-21 0,21 0 16,0-1-16,0 1 15,1 0-15,-22 0 16,21 0-16,0 21 0,-21-21 0,0-1 16,0 1-16,21 21 0,-21-21 15,21 21-15,-21-21 0,0 42 47,0 0-47,0 0 0,0 1 0,0-1 16,0 21-16,0-21 0,0 22 15,0-1-15,0-21 0,0 21 0,0 1 16,0-22-16,0 21 0,0 1 16,-21-22-16,21 21 0,0 0 0,-21-20 15,21 20-15,0 0 0,0-21 0,0 22 16,0-22-16,0 21 0,0-21 16,0 1-16,0-1 0,0 0 0,-21-21 15,21 21-15,0 0 0,0-42 47,0 0-47,0 0 0,0 0 16,0-22-16,0 22 0,0 0 0,0 0 15</inkml:trace>
  <inkml:trace contextRef="#ctx0" brushRef="#br1" timeOffset="-149604.52">7578 15875 0,'0'0'0,"-22"0"15,1 0-15,21-21 32,21 21-17,1 0-15,20 0 0,-21 0 16,21-21-16,1 21 0,-1 0 0,0 0 16,-20 0-16,20 0 0,0 0 0,1 0 15,-1 0-15,-21 0 0,21-21 16,1 21-16,-22 0 0,21-22 15,-21 22-15,1 0 0,-1 0 0,0 0 16,0-21-16,-21 0 47,0 0-47</inkml:trace>
  <inkml:trace contextRef="#ctx0" brushRef="#br1" timeOffset="-147408.18">10181 13229 0,'0'21'250,"0"1"-234,0-1 15,0 0 0,0-42 48,0 0-79,0-1 15,0 1-15,0 0 16,0 0-16,0 0 15,0 0-15,0-1 16,21 22-16,0 0 16,1-21-16,-1 21 0,0 0 15,0 0-15,0 0 0,0 0 16,1 0-16,-1 0 0,0 0 0,0 0 16,0 21-16,0-21 0,1 22 15,-22-1-15,21 0 0,-21 0 0,21 21 16,-21-20-16,0-1 0,0 21 0,0-21 15,0 22-15,0-22 0,-21 21 0,0-21 16,-1 22-16,1-1 0,0-21 16,-21 21-16,21-20 0,-1 20 0,-20-21 15,0 21-15,21-20 0,-22-1 0,22 0 16,0 0-16,-21 0 0,20-21 0,1 21 16,0 1-16,0-22 0,0 0 15,0 0-15,-1 0 16,22-22-16,0 1 15,0 0-15,0 0 0,0 0 0,0 0 16,0-22-16,22 22 0,-1-21 16,0 21-16,0-22 0,0 22 0,0 0 15,1 0-15,-1 21 0,0 0 16,0 0-16,0 0 0,0 0 16,1 21-16,-1 0 0,-21 0 15,21 0-15,0 1 0,-21-1 0,21 0 16,0 0-16,-21 0 0,22-21 15,-1 21-15,0 1 0,-21-1 0,21-21 0,0 0 16,0 21-16,1-21 0,-1 0 16,0 0-16,0 0 15,0 0-15,-21-21 16,21 21-16,-21-21 0,0-1 0,0 1 16,22 21-1,-44 0 16,22 21-31,-21-21 0,21 22 0,-21-1 16,0 0-16</inkml:trace>
  <inkml:trace contextRef="#ctx0" brushRef="#br1" timeOffset="-146392.75">10139 15452 0,'0'0'0,"21"0"15,-21-21-15,0-1 16,0 1-16,0 0 16,21 0-1,-21 0-15,0 0 16,21 21-16,0-22 0,1 1 16,-1 0-16,0 0 0,0 21 15,0 0-15,0 0 16,1 0-16,-1 0 0,0 0 15,0 21-15,-21 0 0,0 0 0,21 1 16,-21 20-16,21 0 0,-21-21 16,0 22-16,0-1 0,0 0 0,0 1 15,0-1-15,0 0 0,-21 1 0,21-22 16,-21 21-16,0 1 0,0-22 16,0 21-16,-1-21 0,1 22 0,-21-22 15,21 0-15,0 21 0,-22-21 16,22 1-16,0-1 0,-21-21 0,20 21 15,-20 0-15,21-21 0,0 0 0,0 0 16,-22 0-16,22 0 16,0-21-16,21 0 0,-21 0 0,21-1 15,0-20-15,0 21 0,0-21 16,21-1-16,0 1 0,0 0 0,0 20 16,1 1-16,-1-21 0,0 21 0,0 21 15,0-21-15,0 21 0,1 0 16,-1 0-16,0 21 15,0-21-15,-21 21 0,21 0 0,0 0 16,1 0-16,-22 1 0,21-1 16,0 0-16,-21 21 0,21-21 15,0 1-15,0-1 0,-21 0 0,22 0 16,-1 0-16,0-21 0,0 21 0,-21 1 16,21-1-16,0-21 0,1 21 0,-1-21 15,0 0 1,0 0-16,0 0 0,0 0 15,1 0-15,20 0 0,-21-21 0,21 0 16,1-1-16,-1 22 0,22-21 16,-22 0-16</inkml:trace>
  <inkml:trace contextRef="#ctx0" brushRef="#br1" timeOffset="-145864.54">12890 15346 0,'0'0'16,"0"-21"-16,0 0 15,0 42 1,0 0-1,0 0-15,0 0 0,0 0 16,0 22-16,0-22 0,0 0 0,-21 21 16,0-20-16,0 20 0,21-21 15,-21 21-15,21-20 0,-21-1 0,21 0 16,-22 21-16,22-21 0,0 1 16,-21-1-16,21 0 0,-21 0 0,21 0 15,-21 0-15,21 1 0,0-1 0,0 0 16,-21 0-16,21-42 47,0 0-47,0 0 15,0-1 1,0 1-16</inkml:trace>
  <inkml:trace contextRef="#ctx0" brushRef="#br1" timeOffset="-145600.7">12467 15769 0,'0'0'16,"0"-21"-16,21 21 31,0 0-31,22 0 16,-22-21-16,0 21 0,21 0 16,-20 0-16,-1 0 0,21 0 0,-21 0 15,0 0-15,1 0 0,20 0 0,-21 0 16,0-21-16,0 21 0,1 0 15,-1 0-15,0 0 16,0 0 0,0 0-16,-21-21 31</inkml:trace>
  <inkml:trace contextRef="#ctx0" brushRef="#br1" timeOffset="-144679.22">14436 12975 0,'0'-21'16,"0"0"-16,21 0 15,-21 0-15,0-1 0,21 1 16,0 0-1,-21 0-15,0 42 32,21 0-32,-21 0 0,0 1 15,21 20-15,-21-21 0,0 21 16,0 1-16,0-1 0,0-21 0,0 22 16,0-1-16,0-21 0,0 21 0,0-20 15,0 20-15,0-21 0,0 0 0,0 0 16,0 1-16,0-1 0,0 0 0,0 0 15,0 0-15,0-42 63,0 0-47,0 0-16,0 0 15,22-1-15,-1 22 0,0-21 16,0 0-16,0 0 0,0 21 0</inkml:trace>
  <inkml:trace contextRef="#ctx0" brushRef="#br1" timeOffset="-144268.46">15536 12785 0,'0'0'0,"21"0"0,1 0 16,-22-21-16,0 42 47,0 0-47,0 0 0,0 0 0,0 0 16,0 22-16,0-22 0,0 0 0,0 21 15,0-20-15,0 20 0,0 0 16,0-21-16,-22 22 0,22-22 0,0 0 15,0 21-15,0-20 0,-21-1 0,21 0 16,-21 0-16,21 0 0,0 0 16,-21 1-16,21-1 0,0 0 15,0 0-15,0 0 16,-21-21-16,21 21 0,0-42 47,0 0-47,0 0 15,0 0-15,0 0 16,0-1-16,0 1 0,0 0 16</inkml:trace>
  <inkml:trace contextRef="#ctx0" brushRef="#br1" timeOffset="-143932.65">15261 13208 0,'0'0'0,"-21"0"0,0 0 0,42 0 47,0 0-47,0 0 15,22 0-15,-22 0 0,21 0 0,-21 0 16,22 0-16,-22 0 0,21 0 0,0 0 16,-20 0-16,-1 0 0,21-21 0,-21 21 15,0 0-15,1 0 0,-1 0 16,0 0-16,0-21 0,0 21 15,0 0 1,-21-21 78</inkml:trace>
  <inkml:trace contextRef="#ctx0" brushRef="#br1" timeOffset="-143096.62">16425 13060 0,'-21'0'78,"0"0"-78,21-21 16,-21 21 0,0-21-16,21-1 15,0 1-15,0 0 16,0 0-16,0 0 0,0 0 16,21-1-16,0 22 0,0-21 15,0 0-15,0 21 0,1-21 0,-1 21 16,21 0-16,-21 0 0,0 0 0,1 0 15,-1 0-15,0 0 0,0 21 0,0-21 16,0 21-16,1 0 0,-22 1 16,0 20-16,0-21 0,0 0 15,0 22-15,0-22 0,-22 21 0,22-21 16,-21 22-16,0-22 0,-21 0 0,21 21 16,-1-21-16,-20 1 0,21-1 0,-21 21 15,-1-21-15,22 0 0,0 1 16,-21-1-16,20 0 0,1-21 0,0 21 15,0 0-15,0 0 0,0-21 0,-1 22 16,22-44 15,0 1-15,22 0-16,-1 0 0,0 0 0,21 0 16,-21-1-16,1 1 0,-1 21 15,0-21-15,0 21 0,0 0 0,0 0 16,1 0-16,-1 0 15,0 21-15,-21 0 16,0 1-16,21-1 16,0-21-16,-21 21 0,21 0 0,1-21 15,-1 21-15,0-21 0,0 0 0,0 0 16,0 21-16,1-21 0,-1 0 0,0 0 16,0 0-16,0 0 15,0-21-15,-21 0 0,22 0 16,-1 21-16,-21-21 0,21 0 15,0-1-15,-21 1 16,21 21-16,0 0 31,-42 21 1,0-21-32</inkml:trace>
  <inkml:trace contextRef="#ctx0" brushRef="#br1" timeOffset="-140021.04">15494 15113 0,'0'-21'15,"-21"21"1,0 0 0,21-21 30,0 0-30,21 21 0,0-22-16,0 1 0,0 21 15,0-21-15,1 21 16,-1 0-16,0-21 0,0 21 16,0 0-16,0 0 0,1 0 15,-1 0-15,0 0 0,0 0 0,0 0 16,-21 21-16,21 0 15,1 0-15,-22 1 0,0-1 16,0 0-16,0 0 0,0 0 16,-22 0-16,22 1 0,-21 20 0,0-21 15,-21 0-15,21 0 0,-1 1 16,-20-1-16,21 0 0,-21 0 16,20-21-16,-20 21 0,21 0 0,-21 1 0,20-22 15,1 21-15,-21-21 0,21 21 0,0-21 16,-1 21-1,22-42 17,22 21-32,-1 0 15,0-21-15,0 21 16,0-21-16,0 21 0,1 0 0,-1-22 16,21 22-16,-21 0 0,0 0 0,1 0 15,-1 0-15,0 0 0,21 0 0,-21 0 16,1 0-16,-1 0 0,0 0 15,0 0-15,0 0 0,0 0 0,1 0 16,-1 22-16,-21-1 16,21-21-16,-21 21 0,21-21 0,-21 21 15,0 0-15,0 0 16,0 1 0,0-1-16,0 0 0,0 0 15,-21 0-15,0 0 0,0-21 16,-1 22-16,1-1 0,0-21 0,-21 21 15,21 0-15,-1-21 0,1 21 16,-21-21-16,21 21 0,0-21 0,-1 0 16,-20 22-16,21-22 0,-21 0 0,20 0 15,-20 0-15,21 21 0,-21-21 0,20 0 16,-20 0-16,21 0 0,0 0 0,0 0 16,-22 0-16,22 0 0,0-21 15,0 21-15,0 0 0,-1-22 16,1 22-16,0 0 15,0 0 17,21-21 46,0 0-47</inkml:trace>
  <inkml:trace contextRef="#ctx0" brushRef="#br1" timeOffset="-137864.62">18224 14944 0,'0'-21'32,"0"-1"-32,0 1 15,0 0-15,0 0 16,0 0-16,0 0 16,-21 21-1,21 21 16,0 0-31,0 0 0,0 0 0,0 0 16,0 1-16,0 20 0,0-21 0,-21 21 16,21 1-16,0-1 0,0 0 15,-21-20-15,21 20 0,0 0 0,0 1 16,0-1-16,-21-21 0,21 21 0,-21-20 16,21 20-16,-22-21 0,22 0 0,0 22 15,0-22-15,-21 0 0,0 0 16,21 0-16,-21 0 15,21-42 17,0 0-17,0 0-15,0 0 0,0 0 0,0-1 16</inkml:trace>
  <inkml:trace contextRef="#ctx0" brushRef="#br1" timeOffset="-137564.79">17843 15282 0,'0'0'0,"-21"0"16,42 0-1,22 0 1,-22 0-16,0-21 0,21 21 16,-20 0-16,20 0 0,0 0 0,1-21 15,-1 21-15,-21 0 0,21 0 16,1-21-16,-1 21 0,-21 0 0,22 0 15,-22 0-15,0-21 0,0 21 0,0 0 16,0 0-16,1 0 0,-1 0 16,-21-21 62</inkml:trace>
  <inkml:trace contextRef="#ctx0" brushRef="#br1" timeOffset="-136865.2">19389 12615 0,'0'0'0,"0"22"63,0-1-63,0 21 0,0-21 15,0 22-15,0-1 0,0 0 16,0 1-16,0-1 0,0 0 16,0-21-16,0 22 0,-22-22 0,22 21 15,0-21-15,0 1 0,-21-1 0,21 0 16,0 0-16,0 0 0,0 0 0,0 1 16,-21-22-16,21 21 15,-21-21 1,21-21 31,21-1-47,0 22 0,-21-21 15,21 0-15,1 0 0,-1 21 0,0-21 16</inkml:trace>
  <inkml:trace contextRef="#ctx0" brushRef="#br1" timeOffset="-136685.3">20087 12594 0,'0'0'0,"0"-21"16</inkml:trace>
  <inkml:trace contextRef="#ctx0" brushRef="#br1" timeOffset="-136480.41">20108 12869 0,'0'22'0,"0"-44"0,0 65 0,0-22 15,0 21-15,-21-21 0,21 22 16,0-22-16,0 0 0,0 0 16,-21 0-16,21 1 0,0-1 15,0 0-15,-21 0 0,21 0 0,0 0 16,-21-21-16,21 22 15,0-44 32,0 1-47,0 0 16,0 0-16,0 0 0</inkml:trace>
  <inkml:trace contextRef="#ctx0" brushRef="#br1" timeOffset="-136135.6">19981 12954 0,'0'0'0,"0"-21"16,21 21 31,1 0-47,-1 0 15,0 0-15,0 0 0,0 0 0,0 0 16,1 0-16,-1 0 0,0 0 0,0 21 15,0-21-15,0 0 0,1 0 0,-1 0 16,0 0 0,0 0-1,-42 0 79,0 0-78</inkml:trace>
  <inkml:trace contextRef="#ctx0" brushRef="#br1" timeOffset="-135744.84">20151 12637 0,'0'-43'16,"0"22"15,0 42 0,0 0-31,0 1 0,0-1 16,0 0-16,0 21 0,-22-21 0,22 22 16,-21-22-16,0 21 0,21-21 15,0 22-15,-21-22 0,0 0 0,21 21 16,-21-20-16,21-1 0,0 0 16,-22 0-16,22 0 0,-21 0 0,21 1 15,-21-22-15,21 21 0,0 0 16,-21-21-16,0 0 15,0 0 1,21-21 0,0 0-16,0-1 15,0 1-15,0 0 0,0 0 0</inkml:trace>
  <inkml:trace contextRef="#ctx0" brushRef="#br1" timeOffset="-135417.02">19833 12912 0,'0'0'0,"-21"0"16,0 0-16,0 0 0,-1 0 16,1 0-16,0 0 15,42 0 17,0 0-32,1 0 0,-1 0 15,0 0-15,21 0 0,-21 0 0,22 0 16,-22 0-16,21 0 0,-21 21 15,22-21-15,-22 0 0,21 0 0,-21 0 0,1 0 16,-1 0-16,0 0 0,0 0 16,0 0-16,0 0 15,1 0 1,-1 0 46,0 0-62</inkml:trace>
  <inkml:trace contextRef="#ctx0" brushRef="#br1" timeOffset="-134620.39">20891 12785 0,'-21'-21'16,"0"21"-16,0 0 15,21-22-15,0 1 0,0 0 16,0 0 0,0 0-16,21 21 15,0-21-15,0 21 0,1 0 16,-22-22-16,21 22 15,0 0-15,0 0 0,0 0 0,0 0 16,1 0-16,-1 0 0,0 0 16,0 0-16,0 0 0,0 22 0,-21-1 15,0 0-15,0 0 16,0 0-16,0 0 0,0 1 0,0-1 16,0 0-16,-21 0 0,0 0 0,0 0 15,-21 1-15,20-1 0,-20 0 0,21 0 16,-21 0-16,20-21 0,-20 21 15,21-21-15,0 22 0,0-22 16,-1 0-16,1 0 0,0 21 0,0-21 16,42 0 31,0 0-47,0 0 15,1 0-15,-1 0 0,0 0 0,0 0 16,0 0-16,0 0 0,22 0 15,-22 0-15,0 0 0,0 0 0,0 0 16,1 0-16,-1 0 0,0 21 16,-21 0-16,0 0 15,0 0-15,0 1 16,0-1-16,0 0 16,-21 0-16,0-21 15,21 21-15,-22-21 0,1 0 0,0 21 16,0-21-16,0 0 0,0 22 15,-1-22-15,1 0 0,0 0 0,-21 0 16,21 21-16,-1-21 0,1 0 0,0 0 16,0 0-16,0 0 0,0 0 0,-1 0 15,1 0 1,0 0-16,42 0 109,0 21-109</inkml:trace>
  <inkml:trace contextRef="#ctx0" brushRef="#br1" timeOffset="-132823.39">20193 14711 0,'0'-21'15,"0"0"-15,0-1 16,0 1 0,0 0 15,0 0-15,-21 21 155,21 21-108,-21 0-63,-1 0 16,22 1-16,-21-1 0,21 0 15,0 0-15,0 0 0,-21 22 0,0-22 16,21 0-16,-21 0 0,21 0 0,0 22 15,-21-22-15,-1 0 0,1 0 0,21 0 16,-21 22-16,21-22 0,-21 0 16,0 0-16,21 0 0,-21-21 0,21 21 15,-22 1-15,1-1 0,0 0 16,0 0 0,21-42 30,0 0-46,21 0 16,0 21-16,-21-22 0,21 1 0,1 21 16,-1-21-16,0 0 0,0 21 0,0 0 15,0-21-15,1 21 0,-1 0 0,0 0 16,0 0-16,0 0 0,0 0 16,1 0-16,-1 0 0,0 0 0,0 0 15,0 0-15,0 0 0,1 0 0,-1 0 16,0 0-16,0 0 0,0 0 15,-21-21 1,21 21-16,1 0 0,-22-22 16,21 22-16,-21-21 0,21 0 15,0 0-15,-21 0 0,0 0 16,0-1-16,21 1 0,-21 0 16,21 21-16,-21-21 0,0 0 0,0 0 15,-21 21 32,0 21-47,0 0 16,21 0-16,-21 0 0,0 0 0,21 1 15,-22-1-15,1 21 0,21-21 16,-21 22-16,0-22 0,21 21 0,-21-21 16,0 0-16,-1 22 0,22-22 0,0 0 15,-21 0-15,21 0 0,-21 1 0,21-1 16,-21 0-16,21 0 0,0 0 15,0 0-15,-21 1 16,21-1 0,21-21 31,-21-21-47,0-1 15,21 22-15,0 0 0,0-21 0</inkml:trace>
  <inkml:trace contextRef="#ctx0" brushRef="#br1" timeOffset="-132044.84">22437 14605 0,'0'0'0,"21"-21"15,-21 0-15,21 21 16,-21-21-16,0-1 15,21 22-15,-21-21 16,21 21-16,0 21 31,-21 1-31,0-1 0,22 21 0,-22-21 16,0 0-16,0 22 0,0-22 0,0 21 16,0-21-16,0 22 0,0-22 0,0 21 15,0-21-15,0 22 16,-22-22-16,1 21 0,0-21 0,21 1 15,-21 20-15,21-21 0,-21 0 0,0 0 16,21 1-16,0-1 0,0 0 0,-22 0 16,1 0-16,21 0 15,-21 1-15,21-1 16,-21-21 0,21-21-1,0-1 1,0 1-16,0 0 0,0 0 15,0 0-15,0 0 0</inkml:trace>
  <inkml:trace contextRef="#ctx0" brushRef="#br1" timeOffset="-131728.02">22161 14944 0,'0'0'0,"22"0"31,-1 0-31,0 0 16,0 0-16,0 0 0,22 0 0,-1 0 16,-21 0-16,21 0 0,1 0 15,-1 0-15,0 0 0,1-21 0,-1 21 16,0 0-16,1 0 0,-1-22 16,0 22-16,-20 0 0,20-21 0,0 21 15,-21 0-15,1 0 0,-1 0 0,0 0 16,-21-21-16,21 21 0,0 0 62,0-21-46,1 21-16,-1 0 0</inkml:trace>
  <inkml:trace contextRef="#ctx0" brushRef="#br1" timeOffset="-128732.7">24130 14372 0,'0'0'0,"21"0"0,0 0 16,-21-21-16,0 0 0,0 0 31,0 0-15,0-1 46,0 44 63,-21-22-125,21 21 16,-21-21-16,21 21 0,-21 0 15,21 0-15,0 0 0,0 1 0,-21-1 16,21 0-16,-22 21 0,22-21 16,-21 1-16,0 20 0,0-21 0,21 21 15,-21-20-15,0-1 0,-1 0 0,1 0 16,0 0-16,21 0 0,-21 1 16,0-1-16,0 0 0,-1 0 15,1 0-15,0 0 0,0-21 16,0 22-16,21-1 0,-21-21 0,-1 21 15,1-21-15,21 21 16,0-42 31,21 0-47,1 21 16,-22-21-16,21 21 0,0-22 15,0 22-15,0 0 0,0 0 0,1-21 16,-1 21-16,0 0 0,0-21 0,0 21 15,0 0-15,1 0 0,-1 0 16,0 0-16,0 0 0,0 0 16,0 0-16,1 0 0,-1 0 0,0 0 15,0 21-15,0-21 0,0 0 0,1 21 16,-1-21-16,0 0 0,0 0 16,0 0-16,0 0 15,1 0-15,-1 0 16,0-21-1,-21 0 1,0 0-16,21 0 0,0 21 16,-21-21-16,21-1 0,-21-20 0,0 21 15,22 0-15,-22 0 0,21-1 0,-21 1 16,0 0-16,0 0 0,0 42 31,-21 0-15,-1 0-16,1 1 0,21-1 0,-21 0 15,21 21-15,-21-21 0,0 1 0,21-1 16,0 21-16,-21-21 0,-1 0 16,22 1-16,-21-1 0,21 0 0,0 0 15,0 0-15,-21-21 0,21 21 16,-21 1-16,21-1 0,-21 0 16,21 0-16,0 0 15,0 0 1,-21-21-16,42 0 47,0-21-47,0 0 15,0 0-15,22 21 0,-22-21 0,21 0 16,0-1-16,22 1 0</inkml:trace>
  <inkml:trace contextRef="#ctx0" brushRef="#br1" timeOffset="-128348.91">25252 14605 0,'0'0'0,"0"-21"0,21 0 0,-21 0 16,0-1-16,0 1 0,21 21 15,-21 21 1,0 1-16,0-1 15,0 0-15,0 21 0,-21-21 16,21 1-16,-21 20 0,21-21 16,-21 21-16,-1-20 0,22-1 15,-21 21-15,0-21 0,21 0 0,-21 1 16,0-1-16,0 21 0,-1-21 0,1 0 16,21 1-16,-21-1 0,0 0 0,0 0 15,21 0-15,0 0 16,-21-21-16,21 22 0,21-22 47,-21-22-32,21 1-15,0 21 0,0-21 16,-21 0-16,21 21 0,1-21 16,-1 0-16</inkml:trace>
  <inkml:trace contextRef="#ctx0" brushRef="#br1" timeOffset="-128091.06">25125 14901 0,'0'0'0,"-21"-21"0,-1 21 16,1 0-16,0 0 0,42 0 47,0 0-47,1 0 0,-1 0 0,0 0 16,0 0-16,0 0 0,0 0 0,1 0 15,-1 0-15,0 0 0,0 0 16,0 0-16,0 0 0,1 0 15,-1 0-15,0 0 0,0 0 16,0 0 0,0-21-16,1 21 15,-1-21 1,0 21-16,0 0 16,0-21-16</inkml:trace>
  <inkml:trace contextRef="#ctx0" brushRef="#br1" timeOffset="-127288.83">26204 14563 0,'21'0'0,"-42"0"0,42-21 0,1 21 15,-22-22-15,0 44 32,-22-1-32,1 0 15,0 0-15,0 21 0,0-20 16,0 20-16,-1-21 0,-20 21 0,21-20 16,0-1-16,-22 21 0,22-21 15,0 22-15,-21-22 0,21 0 0,-1 0 16,1 0-16,0 0 0,0 1 0,0 20 15,0-21-15,21 0 0,-22-21 16,22 21-16,22-21 31,-1 0-31,0 0 16,0-21-16,0 21 0,22-21 16,-22 0-16,0 21 0,21-21 0,-21 21 15,1 0-15,-1 0 0,0-21 0,0 21 16,21 0-16,-20 0 0,-1 0 15,0 0-15,0 0 16,0 0-16,0 0 16,1 0-1,-22-22-15,21 22 0,-21-21 16,21 0 0,-21 0-16,21 0 15,-21 0-15,21-1 16,0 1-16,-21 0 15,0 0-15,22 21 16,-44 0 0,22 21-16,-21 0 15,0 0-15,0 1 0,0-1 16,0 0-16,-1 0 0,1 0 0,0 0 16,-21 1-16,21 20 0,-1-21 0,1 0 15,0 0-15,21 1 0,-21-1 0,0 0 16,0 0-16,-1 0 0,1 0 15,0-21-15,21 22 0,0-1 0,-21 0 16,0 0-16,21 0 16,21-42 46,-21 0-62,0 0 16,0 0-16,0-1 15,-21 22-15,0-21 16</inkml:trace>
  <inkml:trace contextRef="#ctx0" brushRef="#br1" timeOffset="-118379.28">15367 16489 0,'0'0'0,"-21"0"0,0 21 0,-1-21 15,22 21-15,-21-21 0,0 21 16,42-21 15,0 0-31,1 0 16,-1 0-16,21 0 0,-21 0 0,22 0 16,-1 0-16,-21 0 0,21 0 0,-20 0 15,20 0-15,-21 0 0,0 0 16,0-21-16,1 21 0,-1 0 0,-42 0 47,-1 21-47,1-21 0,0 22 0,0-1 15</inkml:trace>
  <inkml:trace contextRef="#ctx0" brushRef="#br1" timeOffset="-118220.37">15346 16764 0,'0'0'0,"-21"0"0,-1 21 0,22 0 16,-21-21-16,21 22 47,21-22-47,1 0 0,-1 0 0,0 0 15,0 0-15,21 0 0,-20 0 0,20 0 16,21-22-16,-20 1 0,-1 21 16,22-21-16</inkml:trace>
  <inkml:trace contextRef="#ctx0" brushRef="#br1" timeOffset="-117975.52">16489 16320 0,'0'-22'16,"0"44"0,0-1-16,0 0 0,0 0 0,0 21 15,-21-20-15,-1 20 0,1 0 16,0 1-16,0-1 0,0 0 0,0 1 15,-22-22-15,22 21 0,0 0 16,0 1-16,0-22 0,-1 21 16,1-21-16,21 1 0,-21 20 0,21-21 15,0 0-15,0 0 0,21-21 16,0 0-16,1 0 16</inkml:trace>
  <inkml:trace contextRef="#ctx0" brushRef="#br1" timeOffset="-117512.48">17208 16764 0,'0'0'15,"22"-42"-15,-1 21 0,-21-22 0,21 1 16,-21 0-16,0-1 0,21 22 0,-21-21 16,0-1-16,0 22 0,0 0 15,0 0-15,-21 21 0,0 0 0,0 0 16,-22 0-16,1 21 0,0 0 15,-1 0-15,1 1 0,0 20 0,-1-21 16,1 21-16,21 1 0,-22-1 0,22 0 16,0-20-16,21 20 0,0 0 15,0-21-15,0 22 0,0-22 0,0 0 16,21 0-16,0-21 0,1 0 16,-1 0-16,0 0 0,0-21 15,21 0-15,-20 21 0,20-21 0,-21-22 16,0 22-16,22 0 0,-22-21 0,21 21 15,-21-1-15,0 1 16,1 21-16,-22 21 16,0 1-16,-22-1 15,1 21-15,0-21 0,-21 22 16,21-1-16,-22 0 0,1 1 0,21-1 16,-22-21-16,22 21 0,-21 1 15,21-22-15,-22 21 0,22-21 0,0 1 16,21-1-16,0 0 0,-21-21 15,42 0 1,0 0-16,22-21 16,-1 0-16,0-1 0,1 1 0</inkml:trace>
  <inkml:trace contextRef="#ctx0" brushRef="#br1" timeOffset="-117275.61">17949 16743 0,'0'0'16,"0"-21"-16,-21 21 16,0 21-16,21 0 0,-21 0 15,-22 22-15,22-22 0,-21 21 16,0 0-16,-1-20 0,-20 20 0,20 0 16,1 1-16,-21-22 0,20 21 15,-20-21-15,20 22 0,1-22 0,0 21 16,21-21-16,-22 0 0,22 1 15,0-1-15,0-21 0,21 21 0,42-21 16</inkml:trace>
  <inkml:trace contextRef="#ctx0" brushRef="#br1" timeOffset="-117068.73">18097 16976 0,'0'0'0,"64"-85"15,-64 64-15,21 21 0,-21 21 16,-21 0 0,0 0-16,0 22 0,-1-22 15,-20 21-15,0-21 0,-1 22 0,1-1 16,-21-21-16,20 22 0,-20-1 0,20-21 16,1 0-16,-21 22 0,20-22 0,1 0 15,-22 0-15,22 0 0,-64 22 16</inkml:trace>
  <inkml:trace contextRef="#ctx0" brushRef="#br1" timeOffset="-109352.45">19304 7430 0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52:31.2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4805 2011 0,'0'0'0,"0"-21"0,0 0 0,21-22 16,-21 22-16,21 0 0,-21-21 16,0 20-16,0 1 0,0 0 15,0 0-15,0 0 0,0 0 16,0 42 15,0 0-31,0 0 0,0 0 0,-21 22 16,21-1-16,-21-21 0,0 21 0,-1 1 15,1 20-15,21-20 0,-21-1 16,0 0-16,21 1 0,-21-1 16,21 0-16,0 1 0,0-1 0,0 0 15,0-21-15,0 22 0,0-22 0,0 0 16,21 0-16,0 0 0,0 1 15,0-22-15,1 0 0,-1 0 0,21 0 16,-21 0-16,0 0 0,1 0 0,-1 0 16,0 0-16,0 0 0,0-22 15,0 1-15,1 0 0,-1 0 0,0 0 16,0 0-16,-21-22 0,21 22 0,0-21 16,-21-1-16</inkml:trace>
  <inkml:trace contextRef="#ctx0" brushRef="#br0" timeOffset="397.31">4889 1164 0,'0'0'0,"-21"21"0,21 1 0,-21 20 0,0-21 15,21 0-15,0 0 0,0 1 0,0-1 16,0 0-16,21 0 16,0-21-16,0 0 0,22 0 15,-22 0-15,0 0 0,21 0 0,-20 0 16,20-21-16,-21 21 0,0-21 16,0 0-16,1-1 0,-22 1 15,0 0-15,0 0 0,0 0 16,0 0-16,-22 21 0,1-22 15,0 22-15,0 0 0,0 0 16,0 0-16,-1 0 0,1 22 0,0-1 16,0-21-16,0 21 0,0 0 15,-1 0-15,1 0 0,21 1 16,0-1-16,0 0 0,0 0 0,0 0 16,21 0-16,1-21 0,-1 22 15,21-22-15,0 21 0,1-21 0</inkml:trace>
  <inkml:trace contextRef="#ctx0" brushRef="#br0" timeOffset="840.34">6181 1884 0,'0'0'16,"0"-21"-16,0-64 15,0 64-15,0 0 0,21 0 0,-21-1 0,21 1 16,-21 0-16,0 0 15,21 21-15,-21 21 16,0 0-16,0 0 16,0 22-16,0-22 0,0 21 15,0 1-15,0-1 0,0 0 0,0 22 16,0-22-16,0-21 0,-21 22 0,21-1 16,0 0-16,0-21 0,0 22 15,0-22-15,0 0 0,0 0 0,0 0 16,0 1-16,0-1 0,0 0 15,0-42 17,0 0-32,0-1 15</inkml:trace>
  <inkml:trace contextRef="#ctx0" brushRef="#br0" timeOffset="1090.19">5969 2159 0,'-21'0'0,"0"0"16,42 0 0,21 0-1,-21 0-15,0 0 0,22 0 0,-1 0 16,0-21-16,-20 21 0,20-21 16,0 21-16,1 0 0,-1 0 0,0-21 15,1 21-15,-22 0 0,21 0 16,-21 0-16,0 0 0,1 0 0,-1 0 15,0 0-15,0 0 0,0 0 16,0 0-16,1 0 16,-1 0-16,0 0 0,0-22 0,21 22 15</inkml:trace>
  <inkml:trace contextRef="#ctx0" brushRef="#br0" timeOffset="1432.51">7810 1630 0,'0'0'0,"0"-42"16,0 20-16,-21 22 16,21 22-16,-21-1 15,21 0-15,-21 0 0,0 0 0,21 22 16,0-1-16,0-21 0,0 21 15,-21 1-15,21-1 0,0 0 0,0 1 16,0-1-16,-22 0 0,22-20 0,0 20 16,0 0-16,0-21 0,0 1 15,0-1-15,0 21 0,0-21 0,0 0 16,0 1-16,0-1 16,0-42 30,0-1-46,0 1 0</inkml:trace>
  <inkml:trace contextRef="#ctx0" brushRef="#br0" timeOffset="1676.37">7345 2138 0,'0'0'0,"21"0"31,0 0-31,21 0 0,-20 0 16,20 0-16,-21 0 0,21 0 16,1 0-16,20 0 0,-20-21 0,-1 21 15,0 0-15,1 0 0,-22 0 0,21 0 16,-21 0-16,0-21 0,1 21 0,-1 0 16,-21-22 30</inkml:trace>
  <inkml:trace contextRef="#ctx0" brushRef="#br0" timeOffset="2360.96">9948 2096 0,'0'0'0,"-21"0"0,-21 0 0,21 0 15,-22 0-15,22 0 0,-21 0 0,21 0 16,-22 0-16,22 0 0,-21 0 0,21 0 15,-22 0-15,22 0 0,0 0 16,42 0 0,0 0-16,0 0 15,22 0-15,20 0 0,1 0 0,-1 0 16,22 0-16,-22 0 16,22 0-16,0 0 0,-22 0 0,22 0 0,-22-22 15,22 22-15,-21 0 0,-1 0 0,-21 0 16,22 0-16,-22 0 0,22 0 15,-43 0-15,21 0 0,-21-21 16,1 21-16,-1 0 0,-21-21 16,0 0-1,-21 0-15,-1 21 0,1 0 0,-21-21 16,21 21-16,-22 0 0,1-22 16,21 22-16,-21 0 0,20 0 0,1 0 15,0 0-15,42 0 47,0 0-47,22 0 0,-22 0 0,0 0 16,0 0-16,0 0 0,1 0 0,-1 22 15,0-22-15,-21 21 0,0 0 0,0 0 16,0 0-16,0 0 0,0 1 16,-21-1-16,0 21 0,-1-21 0,-20 0 15,21 1-15,0-1 0,0 0 0,-1 0 16,1 0-16,0 0 0,0 1 0,0-1 15,21 0-15,-21 0 16,-1 0-16,1-21 0,21 21 16,-21-21-16,0 0 0,0 0 0,0 0 15,-1 0-15,1 0 0,21-21 16</inkml:trace>
  <inkml:trace contextRef="#ctx0" brushRef="#br0" timeOffset="2988.61">13462 1397 0,'0'0'0,"21"-42"15,-21 21-15,0-1 16,-21 1-16,0 21 0,0 0 15,-1 0-15,1 0 16,0 0-16,0 0 0,0 21 0,0-21 16,-1 43-16,1-22 0,21 21 0,0 1 15,-21-1-15,21 21 0,0 22 0,0-21 16,0-1-16,0 22 0,0-22 16,0 1-16,0-1 0,0 1 15,0-22-15,0 22 0,0-22 0,0 0 16,0-21-16,0 22 0,0-22 15,0 21-15,0-21 0,0 1 0,0-1 16,0-42 15,0-1-31,0 1 16,0-21-16,0 21 0</inkml:trace>
  <inkml:trace contextRef="#ctx0" brushRef="#br0" timeOffset="3328.42">13102 1566 0,'0'0'0,"0"-21"0,0-63 15,0 62-15,0 1 0,0 0 0,21 0 16,0 0-16,1 0 0,20-1 16,-21 1-16,21 21 0,1-21 0,-1 21 15,0 0-15,22 0 0,-22 0 0,1 0 16,-1 21-16,0 0 0,1 1 15,-22 20-15,0 0 0,0 1 0,-21-1 16,0 0-16,0 1 0,0-1 0,-21 0 16,0 1-16,-22-1 0,22 0 15,-42 22-15,20-43 16,22 21-16,0-21 0,-21 1 0,21-1 16,-1 0-16,1-21 0,0 21 0,21 0 15,-21 0-15,0-21 16,21 22-16,0-1 15,21-21 1,0 0-16,0 0 0,0 0 16</inkml:trace>
  <inkml:trace contextRef="#ctx0" brushRef="#br0" timeOffset="3810.19">13906 1990 0,'0'-21'15,"0"42"1,-21-21-16,21 21 0,-21 0 16,0 0-16,0 0 0,0 1 0,-1 20 15,1-21-15,0 0 0,21 22 16,-21-22-16,0 21 0,0-21 0,21 22 15,0-22-15,0 21 0,-22-21 16,22 22-16,0-22 0,0 0 0,0 0 16,0 0-16,0 0 0,22 1 0,-1-22 15,0 0-15,0 0 0,0 0 16,0 0-16,1 0 0,-1-22 16,0 22-16,0-21 0,21 0 0,-20 0 15,-1-21-15,0 20 0,0-20 0,0 21 16,0-21-16,-21-1 0,0 22 0,22-21 15,-22-1-15,0 1 0,0 0 16,0 21-16,0-22 0,0 22 16,-22 0-16,22 0 0,-21 0 0,0 21 15,0 0-15,0 0 0,0 0 0,-1 0 16,1 0-16,0 0 0,0 21 16,0 0-16,21 0 0,-21 0 15,21 0-15,0 1 0,0-1 16,21 0-16,0-21 0,0 0 15,21 21-15,-20-21 0,20 0 0,0 0 16</inkml:trace>
  <inkml:trace contextRef="#ctx0" brushRef="#br0" timeOffset="4237.07">14690 2053 0,'0'0'0,"42"-42"16,-21 42-16,-21-21 0,-21 21 31,0 0-31,0 21 0,-1-21 16,-20 21-16,0 0 0,21 0 0,-22 1 15,22-22-15,-21 21 0,21 0 16,-1 0-16,1 0 0,0 0 0,0 1 16,21-1-16,0 0 15,21-21-15,0 21 0,0-21 16,22 0-16,-22 21 15,21-21-15,-21 21 0,22-21 0,-22 22 16,0-22-16,21 21 0,-20-21 0,-1 21 16,0 0-16,0 0 0,0-21 0,-21 21 15,0 1-15,0-1 16,0 0-16,-21 0 0,0 0 16,0-21-16,-22 21 0,22-21 0,-21 22 15,0-22-15,20 0 0,-20 0 0,0 0 16,-1 21-16,22-21 0,-21 0 15,21 0-15,0 0 0,-1 0 0,1 0 16,0-21-16,0 21 0,21-22 16,0 1-16,0 0 15,0 0-15,21 0 0,0 0 16,0-1-16,22 1 0</inkml:trace>
  <inkml:trace contextRef="#ctx0" brushRef="#br0" timeOffset="4609.85">15409 1524 0,'0'0'0,"0"-21"16,0-21-1,0 20-15,-21 22 16,0 22-1,21-1-15,-21 0 0,0 21 0,21 1 16,-22-1-16,1 0 0,21 22 0,-21-22 16,0 22-16,21-22 0,-21 21 15,21 1-15,-21-22 0,21 1 0,-22 20 16,22-21-16,0 1 0,0-1 0,0 0 16,0-20-16,0 20 0,0 0 15,0-21-15,0 1 0,0 20 16,0-21-16,22-21 0,-22 21 0,21 0 15,0-21-15,0 0 16,0 0 0,-21-21-16,0 0 15,0 0-15,0 0 0,0 0 0,0-1 16,0-20-16</inkml:trace>
  <inkml:trace contextRef="#ctx0" brushRef="#br0" timeOffset="4827.72">14944 2138 0,'0'0'0,"-22"0"0,1 0 0,0 0 0,0 0 0,42 0 32,0 0-32,22 0 15,-22 0-15,21 0 0,0 0 16,1 0-16,20 0 0,-20 0 0,-1 0 16,0 0-16,1 0 0,-1 0 0,0 0 15,-21 0-15,22 0 0,-22 0 0,0 0 16,0 0-16,0 0 15,1 0-15,-1 0 16,0 0-16,0-21 16</inkml:trace>
  <inkml:trace contextRef="#ctx0" brushRef="#br0" timeOffset="5220.03">16764 2159 0,'0'-21'16,"0"0"-16,0 0 15,21 21-15,-21-22 0,21 1 16,0 21-16,-21-21 16,0 42-1,0 0 1,0 1-16,0-1 0,-21 0 16,0 21-16,21-21 0,-21 1 15,0-1-15,21 0 0,-21 0 0,-1 0 16,22 0-16,0 1 0,0-1 0,-21 0 15,21 0-15,0 0 16</inkml:trace>
  <inkml:trace contextRef="#ctx0" brushRef="#br0" timeOffset="5544.45">16785 1630 0,'0'0'0,"-42"0"15,21 0-15,-1 0 0,1 21 16,21 0-16,0 0 0,-21 1 0,21-1 16,0 0-1,0 0-15,21-21 16,0 0-16,1 0 15,-1 0-15,-21-21 0,21 0 16,-21 0-16,0-1 0,0 1 16,0 0-16,0 0 0,0 0 15,-21 21-15,0-21 16,-1 21-16,1 0 0,0 0 16,21 21-16,0 0 15,0 0-15,0 0 16,0 0-16,0 1 15</inkml:trace>
  <inkml:trace contextRef="#ctx0" brushRef="#br0" timeOffset="10264.58">17314 2032 0,'0'0'0,"0"-21"0,0 0 16,-21 21-16,21-21 0,0-1 15,0 44 32,21-1-47,-21 0 0,0 0 16,0 0-16,0 0 0,0 1 0,0 20 15,0-21-15,0 21 0,0-20 0,0-1 16,0 21-16,-21-21 0,0 22 0,21-22 16,-21 0-16,0 21 0,21-21 15,0 1-15,0-1 0,0 0 16,-22-21-16,22-21 31,0 0-31,0-1 16,0-20-16,0 21 0,0 0 0,0 0 15,22-1-15,-1-20 0,-21 21 16,21-21-16,0 20 0,0-20 0,0 21 16,1 0-16,-1 0 0,0-1 15,21 1-15,-21 0 0,1 21 0,20 0 16,-21 0-16,0 0 0,0 0 0,1 0 16,-1 21-16,0-21 0,0 43 15,-21-22-15,21 0 0,-21 0 0,21 21 16,1-20-16,-22-1 0,0 21 0,0-21 15,0 0-15,21 22 0,-21-22 16,0 0-16,0 0 0,0 0 0,0 1 16,0-1-16,0 0 0,21-21 47,-21-21-47,0 0 0,21 21 15,0-22-15</inkml:trace>
  <inkml:trace contextRef="#ctx0" brushRef="#br0" timeOffset="11748.72">18267 2117 0,'0'-21'0,"0"42"0,0-64 0,0 22 16,0 0-16,0 0 0,0 0 0,0 0 15,0-1-15,0 1 16,-21 21-1,-1 0-15,1 0 0,0 21 0,0 1 16,0-1-16,-22 0 0,22 21 0,0-21 16,0 22-16,0-1 0,0-21 15,-1 22-15,22-22 0,0 21 0,-21-21 16,21 0-16,0 22 0,0-22 0,0 0 16,0 0-16,0 0 0,21-21 0,1 22 15,-1-22-15,21 0 16,-21 0-16,0 0 0,22 0 0,-1 0 15,-21-22-15,22 1 0,-1 0 0,0 0 16,1 0-16,-1 0 0,0-1 0,1 1 16,-22-21-16,21 21 0,-21-22 15,22 22-15,-22-21 0,0 21 0,-21 0 16,0-22-16,0 22 0,0 0 16,-21 21-1,0 0-15,-1 0 0,1 0 0,0 0 16,0 0-16,0 21 0,21 0 15,0 0 1,21 1 0,0-22-16,0 21 0,0-21 0,1 21 15,-1-21-15,-21 21 0,21 0 0,0-21 16,-21 21-16,0 1 0,0-1 16,0 0-16,0 0 0,0 0 15,0 0-15,0 1 0,0-1 0,0 0 16,0 0-16,-21 0 0,21 0 15,0 1-15,21-1 16,0-21-16,0 0 0,22 0 16,-22 0-16,21 0 0,1 0 0,-22-21 15,21-1-15,0 1 0,1 0 16,-1 0-16,-21 0 0,22 0 16,-22-1-16,21 1 0,-21-21 0,0 21 15,1 0-15,-22-1 0,0-20 0,0 21 16,0 0-16,0 0 0,0-1 15,0 1-15,0 0 0,-22 21 16,1 0-16,0 0 16,0 0-16,0 0 0,0 21 0,21 0 15,-22 1-15,1-1 0,21 0 16,-21 21-16,21-21 0,0 1 0,0-1 16,0 0-16,0 0 0,0 0 0,0 0 15,0 1-15,21-1 0,0 0 16,1-21-16,-1 21 0,21-21 15,-21 0-15,22 0 0,-1 0 0,0 0 16,1 0-16,20 0 0,-21-21 0,1 0 16,-1 21-16,-21-21 0,22-1 0,-22 1 15,21 0-15,-21 0 0,0 0 16,1-22-16,-1 22 0,0 0 0,0-21 16,-21 21-16,0-1 0,0 1 15,21 21-15,-21-21 0,0 42 31,-21 0-31,0 1 0,21-1 16,-21 0-16,0 0 0,-1 0 0,22 0 0,-21 1 16,0-1-16,21 0 15,-21 0-15,21 0 0,0 0 0,-21 1 16,21-1-16,0 0 0,-21 0 16,21 0-16,0-42 31,0 0-31,0 0 15,21 0-15,0-1 0,-21 1 0,21 0 16,0 0-16,0-21 0,1 20 16,-1-20-16,0 21 0,0 0 0,0-22 15,0 22-15,22 0 0,-22 0 0,0 21 16,21-21-16,-20 21 0,-1 0 16,0 0-16,21 0 0,-21 0 15,1 21-15,-1 0 0,0 0 0,-21 0 16,21 1-16,-21-1 0,21 0 0,-21 0 15,0 0-15,0 0 0,0 1 0,0-1 16,0 0-16,0 0 0,0 0 16,-21 0-16,21 1 0,-21-22 0,21 21 15,0-42 32,0-1-47,0 1 0,21 0 16,-21 0-16,21 0 0,0 0 0,1-22 15,20 22-15,0-21 0,-21 21 0,22-22 16,-1 1-16,22 21 0,-22 0 16,0-1-16,1 22 0,-1 0 0,0 0 15,1 0-15,-22 22 0,0-22 0,-21 21 16,0 21-16,0-21 0,0 0 16,0 22-16,0-22 0,-21 0 0,0 21 15,21-20-15,-22-1 0,1 0 0,0 0 16,21 0-16,0 0 0,-21 1 0,0-1 15,21 0 1,0-42 15,0 0-15,0-1-16,0 1 16,21 0-16</inkml:trace>
  <inkml:trace contextRef="#ctx0" brushRef="#br0" timeOffset="12916.62">21018 2180 0,'22'21'0,"-1"-21"16,0 0-16,0 0 16,21 0-1,-20-21-15,41 21 0,-42-21 16,0 0-16,1 21 0,-1-21 15,0 21-15,0-21 0,0-1 0,0 1 16,1 0-16,-22 0 0,0 0 0,21 0 16,-21-1-16,-21 22 15,-1 0 1,1 0-16,0 0 0,0 0 0,0 22 16,-22-1-16,22 0 0,-21 0 0,21 21 15,0-20-15,-1-1 16,1 0-16,0 21 0,21-21 0,0 1 15,0-1-15,0 0 0,0 0 0,0 0 16,21 0-16,22-21 0,-22 22 0,0-22 16,0 0-16,21 21 0,-20-21 15,20 0-15,-21 0 0,21 0 0,-20 0 16,20-21-16,-21 21 0,0-22 0,22 22 16,-22-21-16,0 0 0,21 0 0,-21 0 15,1-22-15,-1 22 0,0 0 16,0 0-16,0-21 0,0 20 0,1 1 15,-1 0-15,0 21 0,0-21 16,-21 42 0,0 0-16,-21 0 15,0 1-15,0-1 0,-1 0 16,1 0-16,21 0 0,-21 0 0,0 1 16,0-1-16,21 0 0,0 0 15,-21 0-15,-1 0 0,22 1 0,-21-22 16,21 21-16,0 0 15,0-42 17,0 0-32,0-1 15,0 1-15,21 0 0,1 0 0,-1 0 16,0-22-16,21 22 16,1-21-16,-22 0 0,21 20 0,0-20 15,1 21-15,-1-21 0,0 20 0,1 22 16,-1-21-16,-21 21 0,22 0 0,-22 0 15,0 0-15,-21 21 16,0 1-16,21-1 0,-21 0 0,0 0 16,0 0-16,0 0 0,0 1 0,0 20 15,0-21-15,0 0 0,0 0 16,0 1-16,0-1 0,0 0 16,0 0-16,0 0 0,0 0 0,21 1 0,0-1 15,1-21-15,-1 0 0,21 0 16,-21 0-16,0 0 0,22 0 15,-22 0-15,0 0 0,21 0 0,-20 0 16,-1-21-16,21-1 0,-21 1 0,0 0 16,1-21-16,20 21 0,-21-22 0,21 1 15,107-191 1,-128 170-16,21-22 0,0 21 16,1 1-16,-22-1 0,0 1 0,0 21 15,0-1-15,1 1 0,-22 0 16,0 20-16,0 1 0,0 0 15,-22 21 1,1 0-16,0 21 0,0 0 16,0 1-16,0-1 0,-1 21 15,1-21-15,0 22 0,0-1 0,0 21 16,0-20-16,-1-1 0,1 22 16,21-22-16,-21 21 0,21-20 0,0 20 15,0-20-15,0-1 0,0 0 0,0 1 16,0-22-16,21 21 0,0-21 15,-21 0-15,22 1 0,-1-1 0,0-21 16,-21 21-16,21 0 0,0-21 0,0 0 16,1 0-16,-1 0 0,0 0 15,0 0-15,0 0 0,0-21 16,22 21-16,-22-21 0,0 21 0,0-21 16,0-1-16,1 22 0,-1-21 15,0 0-15,0 0 0,0 0 0,0 0 16,1-1-16,-22 1 0,0 0 15</inkml:trace>
  <inkml:trace contextRef="#ctx0" brushRef="#br0" timeOffset="13244.43">22860 1715 0,'0'0'15,"-42"0"-15,20 0 0,1 0 16,0 0-16,42 0 15,22 0 1,-22 0-16,42 0 0,-20 0 16,20 0-16,-21 0 0,22 0 0,-1 0 15,-20-22-15,20 22 0,-20 0 0,-1 0 16,0 0-16,1 0 0,-1 0 16,-21-21-16,0 21 0,0 0 0,1 0 15,-1 0-15,-42 0 63,-1 0-32,1 0-31,0 0 0,0 0 0,-21 0 16</inkml:trace>
  <inkml:trace contextRef="#ctx0" brushRef="#br0" timeOffset="15241.8">6308 4763 0,'0'0'0,"0"-22"15,0 1-15,0 0 16,21 21-16,-21-21 0,0 0 15,21 21-15,-21-21 0,0-1 16,0 44 15,0-1-15,0 0-16,-21 21 0,21-21 0,-21 22 16,21 20-16,-22-20 0,1-1 0,21 21 15,-21-20-15,21-1 0,-21 22 16,21-22-16,0-21 0,0 21 15,0 1-15,0-22 0,0 0 0,0 0 0,0 0 16,21-21-16,0 22 16,0-22-16,1 0 0,-1 0 15,0 0-15,0-22 0,0 1 0,-21 0 16,21 0-16,1-21 0,-1 20 0</inkml:trace>
  <inkml:trace contextRef="#ctx0" brushRef="#br0" timeOffset="15585.6">6519 4043 0,'0'0'0,"-21"-21"0,0 21 16,-21 0-16,20 0 16,1 0-16,-21 0 0,42 21 15,-21-21-15,21 21 0,0 0 16,21-21-1,0 0-15,0 0 16,0 0-16,1 0 0,-1 0 0,0 0 16,0-21-16,0 21 0,0-21 0,1 21 15,-22-21-15,0 0 16,-22 21-16,1 0 16,0 0-16,-21 0 0,21 0 15,-1 0-15,1 21 0,0 0 16,21 0-16,0 0 0,0 0 15,0 1-15,0 20 0,0-21 0,21 0 16,0 0-16,22 1 0,-1-1 16,0 0-16,22 0 0,-22 0 0</inkml:trace>
  <inkml:trace contextRef="#ctx0" brushRef="#br0" timeOffset="15816.47">7345 4805 0,'0'0'0,"0"21"0,21-21 31,0 0-15,0 0-16,0-21 15,1 21-15,-1 0 0,0-21 0,0 21 16,0 0-16,0 0 0</inkml:trace>
  <inkml:trace contextRef="#ctx0" brushRef="#br0" timeOffset="15968.92">7324 5017 0,'0'0'0,"0"21"0,0 0 15,21-21 1,0 0-16,0 0 15,0 0-15,0 0 0,1 0 16,-1-21-16,0 21 0,21-21 16,-21-1-16,22 22 0,-22-21 0,21 0 0,-21 0 15,22 0-15</inkml:trace>
  <inkml:trace contextRef="#ctx0" brushRef="#br0" timeOffset="16528.63">8742 4593 0,'0'0'0,"-21"0"0,-1 0 16,1-21-16,21 0 0,0 0 16,0 0-16,0-1 0,0 1 0,0-21 15,0 21-15,0 0 0,0-1 16,21 1-16,1 21 0,20-21 0,-21 0 15,0 21-15,22 0 0,-22 0 16,21 0-16,-21 21 0,22 0 0,-22 22 16,0-22-16,0 21 0,0 0 15,0 1-15,-21-1 0,0 0 0,0 22 16,0-22-16,0 22 0,-21-1 0,0-20 16,-21 20-16,21-21 0,-22 22 15,1-22-15,-22 1 0,22-1 0,0-21 16,-1 21-16,1-20 0,21-1 0,-21 0 15,20-21-15,1 0 0,0 0 0,0 0 16,0 0-16,0-21 16,21 0-16,0-1 0,0-20 15,0 21-15,-22-21 0,22 20 0,0-20 16,0 0-16,0 21 0,0-1 16,0 1-16,0 0 0,22 21 15,-1 0-15,0 0 16,0 21-16,0 0 0,0 1 0,1 20 15,-1-21-15,0 0 16,0 0-16,0 22 0,0-22 0,1 0 0,-1 0 16,0 0-16,0-21 0,0 22 0,0-1 15,1-21-15,-1 0 0,0 0 16,0 0-16,0 0 0,0 0 16,1 0-16,-22-21 15,0-1-15,0 1 0,0 0 0,0 0 16,-22-21-16</inkml:trace>
  <inkml:trace contextRef="#ctx0" brushRef="#br0" timeOffset="18126.27">13293 5101 0,'0'21'32,"-22"1"-1,1-22-31,0 0 0,0 0 15,0 0-15,0 0 16,-1 0-16,1 0 16,21-22-1,-21 22-15,21-21 0,0 0 16,0 0-16,0 0 0,0 0 16,21-1-16,0 1 15,1 0-15,-1 0 0,0 0 0,0 0 16,21 21-16,-20-22 0,20 1 15,-21 0-15,21 21 0,-20-21 0,20 21 16,0 0-16,-21-21 0,22 21 0,-22 0 16,0 0-16,0 0 0,0 21 15,1-21-15,-22 21 0,0 0 0,0 0 16,0 22-16,0-22 0,0 0 0,0 21 16,0-20-16,0 20 0,0 0 15,0-21-15,0 22 0,0-1 0,-22 0 16,1-20-16,0 20 0,0 0 0,0 1 15,0-1-15,-22 0 0,1 1 0,21-1 16,-22 0-16,1 1 16,0-1-16,-1 0 0,1-21 0,0 22 15,-1-1-15,1-21 0,21 22 0,-21-22 16,20 0-16,1 0 0,0 0 0,0 0 16,21 1-16,0-44 31,0 1-16,21 0-15,0 0 0,0 0 0,1 0 16,-1-1-16,0-20 0,0 21 16,21-43-16,-20 43 0,20 0 15,-21 0-15,0 21 0,0-21 16,1 21-16,-1 0 16,0 0-16,0 21 0,0 0 15,0 0-15,-21 0 0,22 1 16,-1-1-16,-21 0 0,21 0 0,0 0 15,0 0-15,0 1 0,1-22 16,-1 21-16,0-21 0,0 0 0,0 0 16,22 0-16,-22 0 0,0 0 0,0 0 15,21 0-15,-20 0 0,-1 0 0,0 0 16,-21-21-16,21-1 16,-21 1-16,0 0 0,0 0 15,0 0-15,0-22 0,0 22 16,0 0-16,0 0 0,0 0 0,0 0 15,-21 21-15,21-22 0,0 1 16,21 21 15,0 0-15,0-21-16,1 21 16,-1 0-16</inkml:trace>
  <inkml:trace contextRef="#ctx0" brushRef="#br0" timeOffset="18604.5">14732 4953 0,'0'0'0,"0"-42"15,21 21 1,-21-1-16,0 1 0,0 0 16,0 42 15,0 0-31,0 1 0,0-1 15,0 21-15,0 0 0,0-20 16,0 20-16,0 0 0,0 1 0,0-1 16,0 0-16,0 1 0,0-1 0,0 0 15,0-21-15,0 22 0,0-1 16,0-21-16,0 22 0,0-22 0,0 21 16,0-21-16,0 0 0,0 1 0,0-1 15,0 0-15,0 0 0,0 0 16,0-42 31,0 0-32,0 0-15,-21 0 0,21-1 0,-21 1 16</inkml:trace>
  <inkml:trace contextRef="#ctx0" brushRef="#br0" timeOffset="18900.84">14520 5419 0,'-21'0'15,"42"0"1,0 0 0,1-21-16,-1 21 0,21 0 0,-21-22 15,0 22-15,22 0 0,-22 0 16,0-21-16,21 21 0,-20 0 0,20 0 15,-21-21-15,0 21 0,22 0 0,-22 0 16,0 0-16,0 0 16,-21-21-16,21 21 47,-21-21-32,21 21-15,1-21 16</inkml:trace>
  <inkml:trace contextRef="#ctx0" brushRef="#br0" timeOffset="19477.03">15790 5038 0,'0'0'0,"0"-21"16,0-1-16,0 1 0,0-21 0,0 21 15,0-22-15,0 22 0,0 0 16,0 0-16,0 0 0,0 0 0,0 42 31,0 0-15,-21 21-16,21 1 0,0-1 0,0 0 16,0 1-16,0 20 0,0-21 0,-21 22 15,21-22-15,0 1 0,0-1 16,0 21-16,0-20 0,0-1 0,0-21 15,0 22-15,0-1 0,0-21 0,0 21 16,0-20-16,0-1 0,0 0 16,0 0-16,0 0 0,0 0 15,0 1-15,0-44 32,0 1-32,0 0 15,21 0-15,0-21 0,-21 20 16,21-20-16,-21 0 0,0-1 0,22 1 15,-1-21-15,-21-1 0,0 1 0,0-1 16,21 1-16,-21-1 0,0 22 0,0-22 16,21 22-16,-21 21 0,0-22 15,0 22-15,0 42 16,0 1 0,0 20-16,0 0 0,0 1 15,-21-1-15,21 0 0,0 1 0,0-1 16,-21 0-16,21 1 0,0-22 0,0 21 15,0-21-15,0 22 0,0-22 0,0 0 16,-21 0-16,21 0 0,0 0 16,-22 1-16,22-1 0,-21-21 15,21 21-15</inkml:trace>
  <inkml:trace contextRef="#ctx0" brushRef="#br0" timeOffset="21525.45">4635 9335 0,'0'0'0,"22"0"0,-22-22 16,21 1-16,-21 0 0,21 21 15,-21-21-15,21 0 0,-21 0 16,0-1-16,0 1 15,21 0-15,-21 0 0,0 42 47,0 21-47,0-20 16,-21-1-16,21 21 0,-21-21 0,21 22 16,0-1-16,-21-21 0,0 21 0,21 1 15,-22-1-15,22 0 16,0-20-16,0 20 0,0-21 0,0 21 15,0-20-15,0-1 0,0 0 0,0 0 16,0 0-16,22-21 16,-1 0-16,0 0 0,0 0 15,0 0-15,0 0 0,1 0 0,-1-21 16,0 21 0,0-21-16,0 0 0,0 0 0,-21-1 15,22-20-15,-1 21 0,-21 0 0,21-22 16</inkml:trace>
  <inkml:trace contextRef="#ctx0" brushRef="#br0" timeOffset="22304.49">2688 9504 0,'0'0'0,"-21"-21"0,0 21 0,0 0 0,-1 0 16,1 0-16,21-21 15,21 21 1,22 0-16,-22 0 0,21 0 16,-21 0-16,22-22 0,-1 22 15,0 0-15,1 0 0,-1 0 0,0 0 16,-20 0-16,20 0 0,-21 0 0,0 0 16,-42 0 30,0 0-46</inkml:trace>
  <inkml:trace contextRef="#ctx0" brushRef="#br0" timeOffset="22583.88">2921 9165 0,'0'0'0,"0"-42"15,-21 21 1,21 0-16,0 42 31,0 0-31,0 0 0,0 0 0,21 0 16,-21 22-16,0-22 0,21 21 15,-21 1-15,0-1 0,0-21 0,0 21 16,0 22-16,0-22 0,0 1 0,0-1 16,-21 0-16,21-21 15,0 22-15,0-22 0,0 0 0,0 0 0,0 0 16,0 1-16,21-44 31,0 1-31,-21 0 16,21 0-16,1-21 0</inkml:trace>
  <inkml:trace contextRef="#ctx0" brushRef="#br0" timeOffset="22856.89">3429 9186 0,'0'0'0,"0"22"47,0-1-47,0 0 0,0 0 0,21 0 16,-21 22-16,0-22 0,0 21 15,0-21-15,0 22 0,0-22 0,0 21 16,0-21-16,0 22 0,0-22 0,0 21 15,0-21-15,0 0 0,0 1 16,0-1-16,0 0 0,0 0 0,0-42 31,-21 21-15</inkml:trace>
  <inkml:trace contextRef="#ctx0" brushRef="#br0" timeOffset="23044.34">3175 9567 0,'0'0'0,"21"-21"16,0 21 0,0-21-16,1 21 0,20 0 0,-21-21 15,21 21-15,-20 0 0,20 0 16,0-21-16,-21 21 0,22 0 0,-22 0 16,21-21-16,-21 21 0,1 0 15,-1 0-15,0 0 0,0-22 0,0 22 16,0-21-16,1 21 0,-1-21 15,0 21-15</inkml:trace>
  <inkml:trace contextRef="#ctx0" brushRef="#br0" timeOffset="23586.56">4847 8594 0,'0'0'0,"0"-21"16,-21 21-1,0 21 1,0-21-16,21 21 0,0 0 16,0 0-1,0 0-15,0 1 16,21-22-16,0 0 0,0 0 15,0 0-15,0 0 0,1-22 16,-1 22-16,0-21 0,-21 0 16,0 0-16,0 0 0,0 0 15,-21-1 1,0 22-16,-22-21 0,22 21 16,0 0-16,0 0 0,0 0 0,-22 0 15,22 0-15,0 0 0,21 21 16,0 1-16,-21-22 0,21 21 0,0 0 15,0 0-15,21 0 16,0-21-16,0 21 0,22 1 0,-22-1 16,21 0-16,-21-21 0,22 21 0</inkml:trace>
  <inkml:trace contextRef="#ctx0" brushRef="#br0" timeOffset="24224.63">6816 9313 0,'-43'0'0,"86"0"0,-128-21 16,43 21-16,20 0 0,1-21 0,0 21 16,0 0-16,42 0 31,0 0-31,22 0 0,-1 0 16,0 0-16,22 0 0,-1 0 0,1 0 15,-1 21-15,22-21 0,0 0 16,-1 0-16,1 0 0,0 0 0,20 0 15,1 0-15,0 0 0,-21 0 0,21 0 16,-22 0-16,-20 0 0,20 0 0,-41 0 16,-1 0-16,0-21 0,-20 21 15,-1 0-15,0 0 0,-21-21 0,0 0 16,0 0-16,-21 21 16,0-22-16,-1 1 0,-20 21 15,21-21-15,0 21 0,-22 0 16,22-21-16,0 21 0,0-21 0,21 0 15,0-1 1,21 22 0,0-21-16,0 21 15,1 0-15,20 0 0,-21 0 0,0 0 16,0 0-16,1 21 0,-22 1 16,0-1-16,0 0 0,0 0 15,0 0-15,-22 0 0,1 1 0,-21 20 16,21-21-16,0 0 0,-22 22 0,22-22 15,0 0-15,0 0 0,0 0 0,21 0 16,0 1-16,0-1 16,0 0-16,0 0 0,21-21 15</inkml:trace>
  <inkml:trace contextRef="#ctx0" brushRef="#br0" timeOffset="24776.08">11070 7874 0,'0'0'0,"0"-21"0,0 0 0,0 0 0,0-1 15,-21 22-15,0 0 16,21 22-16,0-1 16,0 21-16,0 0 0,0 1 0,0 20 15,0-20-15,0 20 0,0 1 0,0-1 16,-21 1-16,21-1 0,0-21 15,0 22-15,-22-22 0,1 22 0,0-22 16,21 22-16,-21-22 0,0 0 16,0 1-16,-1 41 0,1-41 15,0-22-15,21 21 0,-21-21 0,21 0 16,-21-21-16,21 22 0,-21-22 16,21-22-1,0 1-15,-22 0 0,22 0 0,-21 0 16</inkml:trace>
  <inkml:trace contextRef="#ctx0" brushRef="#br0" timeOffset="25088.1">10477 8361 0,'0'0'0,"0"-42"0,0-22 0,0 22 16,-21-22-16,21 1 0,0 20 0,0-20 0,0 21 16,21-22-16,1 22 0,20 21 15,0-22-15,1 1 0,-1 21 16,21 0-16,1-1 0,21 22 0,-22 0 15,22 0-15,-1 0 0,-20 22 0,21 20 16,-22-21-16,-21 21 0,1 1 16,-1 20-16,-21-20 0,0 20 0,-21-21 15,0 22-15,-21-22 0,0 1 0,0 20 16,-21-21-16,-1-20 0,1 20 0,0 0 16,-1-21-16,1 1 0,0-1 15,20 0-15,-20 0 0,21 0 0,0 0 16,21 1-1,21-22 17,0 0-32,0 0 0,0 0 15</inkml:trace>
  <inkml:trace contextRef="#ctx0" brushRef="#br0" timeOffset="25904.63">11409 9017 0,'0'0'0,"0"21"16,21-21 15,0-21-31,0 0 0,0 0 16,-21 0-16,22-1 0,-1-20 0,21 0 15,-21-1-15,0 1 0,1 0 0,-1-1 16,0 1-16,-21 0 0,0 21 15,21-22-15,-21 22 0,0 0 0,0 0 16,0 0-16,-21 21 16,0 0-16,0 21 0,-1 0 15,1 0-15,0 0 0,0 0 16,21 1-16,0-1 0,-21 0 16,21 0-16,0 0 0,0 0 0,0 1 15,21-22 1,0 0-16,0 0 0,22 0 15,-22 0-15,0-22 0,21 1 16,-21 21-16,1-21 0,20 0 0,-21 0 16,0 0-16,0-1 0,1 1 0,-1 21 15,0-21-15,-21 0 0,21 21 16,-21-21-16,0 42 31,0 0-31,0 0 16,-21 22-16,21-22 0,0 0 15,0 0-15,-21 0 0,21 0 0,0 22 16,0-22-16,-21 0 0,21 21 0,0-20 16,0-1-16,0 0 0,0 0 15,21 0-15,0 0 0,0 1 0,0-22 16,0 21-16,22-21 0,-22 0 0,0 0 16,21 0-16,-20 0 0,-1 0 0,0 0 15,21-21-15,-21 21 0,1-22 0,20 1 16,-21 0-16,0 0 0,0-21 15,1 20-15,-1-20 0,0 21 16,0-21-16,-21 20 0,21-20 0,-21 0 0,0 21 16,0-22-16,0 22 0,0-21 15,0 21-15,0-1 0,0 1 0,-21 21 16,0 0 0,21 21-16,-21 1 15,0-1-15,21 0 0,-22 21 0,22-21 16,0 1-16,0 20 0,0-21 0,0 21 15,0 1-15,0-22 0,0 21 16,0-21-16,0 22 0,22-22 0,-1 0 16,0 0-16,0 0 0,-21 1 0,42-1 15,1-21-15,-22 0 0,0 0 16,0 0-16,0 0 0,1 0 16,-1 0-16,0-21 0,0-1 15,0 1-15,22 0 0,-22 0 0,21 0 16,0-22-16</inkml:trace>
  <inkml:trace contextRef="#ctx0" brushRef="#br0" timeOffset="26204.66">13864 8319 0,'0'0'15,"0"21"1,0 0 0,0 0-16,0 0 0,0 0 0,-21 1 15,21 20-15,-21-21 0,21 0 16,0 22-16,0-22 0,-21 0 0,21 21 16,-22-21-16,22 1 0,0 20 0,0-21 15,-21 0-15,21 0 0,-21 1 16,21-1-16,0-42 31,0-1-15,0 1-16,0 0 0</inkml:trace>
  <inkml:trace contextRef="#ctx0" brushRef="#br0" timeOffset="26383.61">13801 8065 0,'0'0'0,"0"-22"0,0 1 0,0 0 15,21 21 48,-21 21-63,21-21 0</inkml:trace>
  <inkml:trace contextRef="#ctx0" brushRef="#br0" timeOffset="29620.11">14499 8297 0,'-21'0'0,"0"-21"16,21 42 15,0 1-31,0-1 16,0 0-16,0 21 0,0-21 15,0 1-15,0-1 0,0 21 0,0-21 16,-21 0-16,-1 22 0,22-22 0,-21 0 15,21 0-15,0 0 0,-21 22 0,0-22 16,21 0-16,0-42 47,0 0-47,0 0 0,0-1 16,0 1-16,0 0 0,21-21 0,0 21 15,-21-22-15,21 1 0,1 0 0,-1-1 16,0 1-16,0 21 0,0-22 15,-21 1-15,21 21 0,1 0 0,-1 0 16,0 21-16,0 0 0,0 0 16,0 21-16,1 0 0,-1 0 0,-21 0 15,21 0-15,0 22 0,-21-22 0,21 21 16,0 1-16,1-22 0,-22 0 16,21 21-16,0-21 0,0 1 15,-21-1-15,21 0 0,0 0 0,1 0 16,-1 0-16,0-21 15,0 0-15,0 0 16,-21-21-16,0 0 0,21 21 16,1-21-16,-1 0 0,0 0 0,-21-22 15,21 22-15,0 0 0,0-21 16,1-1-16,-1 22 0,0-21 16,0-1-16,0 1 0,-21 21 0,21-21 15,1 20-15,-1 1 0,0 21 16,0 0-16,-21 21 15,21 43 1,-21-43 0,0 0-16,0 0 15,0-42 17,0 0-32,0 0 15,0 0-15,0 0 0,0-1 16,0 1-16,0 0 0,0 0 15,-21 0-15,0 0 0,0 21 16,0 0-16,-1 0 16,1 0-1,21 21-15,-21 0 0,0 0 16,0 0-16,21 0 0,-21 22 0,21-22 16,-22 21-16,22 1 0,0-22 0,-21 21 15,21-21-15,0 22 0,-21-22 0,21 0 16,0 21-16,0-21 0,0 1 0,0-1 15,0 0-15,21-21 0,0 21 16,-21 0-16,22-21 0,-1 0 0,0 0 16,0 0-16,0 0 0,22 0 0,-22 0 15,0 0-15,21 0 0,-21 0 0,22-21 16,-22 0-16,0 21 0,21-21 0,-20 0 16,-1-1-16,21-20 0,-21 21 15,0 0-15,1-22 0,-1 22 16,0-21-16,0 21 0,-21 0 0,0-1 15,0 1-15,0 0 0,0 0 0,21 21 79,0 0-79,1 0 15,-1 0-15,0-21 0,0 21 16,0-21-16,0 21 0,-21-22 15,22 22-15,-22 22 32,0-1-17,0 0-15,-22 0 0,22 21 16,0-20-16,-21-1 0,21 21 0,-21-21 16,21 0-16,0 1 0,0 20 0,0-21 15,0 0-15,0 0 0,0 1 0,0-1 16,0 0-16,21-21 0,-21 21 15,21-21-15,1 0 0,20 21 0,-21-21 16,0 0-16,0 0 0,22 0 0,-22 0 16,21 0-16,-21-21 0,22 21 15,-22-21-15,21 0 0,-21 21 0,22-21 16,-22-1-16,0 1 0,0 0 0,0-21 16,1 21-16,-1-1 0,0-20 15,0 21-15,-21-21 0,0 20 0,0-20 16,0 21-16,0 0 0,0 0 0,-21 21 31,0 0-31,0 21 0,21 0 16,0 21-16,-22-21 0,22 1 0,-21-1 15,21 21-15,0-21 0,0 0 16,0 1-16,0-1 0,0 0 16,0 0-16,21 0 0,1 0 0,-1 1 15,0-22-15,0 21 0,0-21 0,22 0 16,-22 0-16,0 0 0,21 0 0,1 0 15,-22 0-15,21 0 0,-21 0 0,0 0 16,22-21-16,-22-1 0,0 1 0,0 0 16,0 0-16,1 0 15,-22 0-15,21-1 0,0-20 0,0 21 0,0-21 16,-21 20-16,21 1 0,-21 0 16,0 0-16,22 21 0,-1-21 0,-21 42 31,0 0-31,0 0 15,0 0-15,0 1 0,-21-1 16,21 0-16,-22 0 0,22 21 0,0-20 16,0-1-16,-21 0 0,21 0 0,-21 0 15,21 0-15,-21 1 0,21-1 0,-21 0 16,21 0-16,0 0 0,0 0 16,0-42 15,0 0-16,0 0-15,0 0 0,0 0 0,0-1 16,0 1-16,0-21 0,21 21 16,0-22-16,0 22 0,0-21 0,1 0 15,-1 20-15,42-41 0,-42 42 16,64-22 0,-64 43-16,22 0 0,-22 0 0,0 0 15,0 22-15,0-22 0,0 42 0,1-21 16,-1 0-16,0 0 0,-21 22 0,0-22 15,0 0-15,0 21 0,0-20 16,0-1-16,0 0 0,0 0 0,0 0 0,0 0 16,0 1-16,0-1 0,-21 0 15,0-21-15,21 21 0,0-42 32,0 0-32,0 0 15,0-1-15,0 1 0,21 0 16,0 0-16,0-21 0,0 20 0,0-20 15,22 21-15,-22-21 0,0 20 16,21-20-16,-20 21 0,20-21 16,-21 20-16,21 1 0,22 0 0,-43 21 15,21 0-15,-20 0 0,-1 0 0,21 21 16,-21-21-16,0 21 0,22 43 16,-43-43-16,21 0 15,-21 0-15,0 22 0,0-22 0,0 0 16,0 0-16,0 0 0,-21 1 0,21-1 15,0 0-15,0 0 0,0 0 0,0 0 16,0 1-16,0-1 0,21 0 16,0-21-16,21 0 0,1 0 15,-1 21-15,0-21 0,1 0 0,20 0 16,-20 0-16,-1 0 0,0 0 16,1-21-16,-1 21 0,-21-21 0,21 0 15,-20-1-15,20 1 0,-21 0 0,0-21 16,0 21-16,1-1 0,20-20 0,-21 21 15,0-43-15,-21 43 0,0 0 16,0 0-16,0 0 16,-21 21-16,21-21 0,-42 21 0,21 0 15,-1 0-15,1 21 0,0 0 16,0 0-16,0 0 0,21 0 0,-21 1 16,21 20-16,-22-21 0,22 21 15,0 1-15,0-22 0,0 0 0,0 0 16,22 0-16,-1 1 0,0-1 15,0-21-15,21 21 0,-20-21 0,-1 0 16,0 0-16,0 0 0,21 0 0,-20 0 16,-1 0-16,0 0 0,0 0 0,0-21 15,0 0-15,1-1 0,-1 1 16,0 0-16,0 0 0,0 0 0,0 0 16,1-64-16,-1 64 15,0-22-15,-21 22 0,21 0 0,-21 0 16,21 0-16,-21 0 0,0 42 31,0 0-31,0 0 0,0 0 0,-21 0 16,21 1-16,-21 20 0,0-21 0,21 0 15,0 0-15,-21 22 0,-1-22 16,22 0-16,-21 0 0,21 0 16,0 1-16,-21-1 0,21-42 46,0-1-46,0 1 16,21 0-16,0 0 0,1-21 16,-1 20-16,0-20 0,42-21 15,-41 20-15,20 1 16,64-22-16,-64 22 0,22 0 16,-22 21-16,0-1 0,1 1 0,-22 21 0,21 0 15,-21 0-15,0 0 0,-21 21 16,22 1-16,-22-1 0,0 0 0,21 0 15,-21 21-15,0 1 0,0-22 0,0 21 16,0-21-16,0 22 0,0-22 16,0 0-16,21 0 0,0 0 0,0 1 15,0-1-15,22 21 0,-22-42 16,0 0-16,0 21 0,0-21 16,1 0-16,-1 0 0,0 0 0,0 0 15,0-21-15,0 21 0,1-21 0,-1 0 16,0 0-16,0-1 0,21-41 15,-20 42-15,-1-22 0,0 1 0,21-21 16,-21 20-16,43-84 16,-22 64-16,1-1 0,-22 1 15,21-1-15,-21 1 0,22-1 0,-22 1 16,0-43-16,-21 64 0,21-1 16,-21 22-16,0 0 0,0 0 15,-21 21-15,0 21 16,0 0-16,-1 0 0,1 0 0,0 22 15,-21 41-15,21-41 0,-1-1 16,1 22-16,0-22 0,21 0 16,0 22-16,-21-22 0,21 22 0,0-1 15,0-21-15,0 1 0,0-1 0,0 0 16,0 1-16,0-1 0,0-21 0,0 22 16,0-22-16,21 0 0,-21 0 0,21 0 15,0-21-15,1 0 16,-1 0-16,0 0 0,0 0 15,0 0-15,0 0 0,1 0 0,-1-21 16,21 21-16,-21-21 0,0 0 0,22 0 16,-22-1-16,0 1 0,0 0 15,0 0-15,1-43 0,-1 43 16,-21-21-16,21 21 0,-21-22 0</inkml:trace>
  <inkml:trace contextRef="#ctx0" brushRef="#br0" timeOffset="29851.97">20320 7768 0,'0'0'0,"-21"0"0,0 0 16,42 0-1,21 0-15,0 0 16,1 0-16,20 0 0,1 0 0,-1 0 16,22 0-16,-22-21 0,1 21 0,-22 0 15,22 0-15,-22-21 0,-21 21 0,22 0 16,-22 0-16,0 0 0,0 0 15,0 0-15,-21-21 16,-21 21 15,0 0-31,-21 0 0,20 21 0</inkml:trace>
  <inkml:trace contextRef="#ctx0" brushRef="#br0" timeOffset="31324.67">2921 11176 0,'0'0'0,"0"-21"0,0 0 15,0 0-15,21-1 0,-21 1 0,0 0 16,0 0 0,0 42 15,0 0-31,0 22 0,0-1 0,0 0 16,0 1-16,0-1 0,0 0 15,0 22-15,0-22 0,-21 0 0,21 22 16,0-22-16,0 1 0,-21-1 0,21-21 15,-21 21-15,21-20 0,0 20 16,0-21-16,0 0 0,0 0 0,0 1 16,0-44 15,0 1-31,21 0 0,-21 0 16,21 0-16,-21 0 0,0-22 0,21 22 15,0-21-15,0-22 0,-21 22 16,0-22-16,0 1 0,22-1 0,-22 1 15,0-1-15,0 1 0,0 21 0,0-22 16,0 22-16,0 21 0,0-22 16,0 22-16,0 42 31,0 22-31,0-1 0,-22 0 0,22 22 16,0-1-16,0 1 0,0 20 15,-21-20-15,0-1 0,21 1 16,-21-22-16,21 22 0,0-22 0,0 0 15,-21 1-15,21-22 0,-21 21 0,21-21 16,0 1-16,0-1 0,0-42 31,0-1-15,0 1-16,21 0 0,0 0 16,-21-21-16,0-1 0,21 1 15,-21 0-15,21-1 0,-21-20 0,0-1 0,0 1 16,0-1-16,0 1 15,0-1-15,0 22 0,0 0 0,0 20 16,0 1-16,0 0 0,0 42 16,0 0-16,0 22 15,0-1-15,0 0 0,0 22 0,0-22 16,0 22-16,0-1 0,0-20 0,0 20 16,0-21-16,0 1 0,0-1 15,0 0-15,0-20 0,0 20 0,0-21 16,0 0-16,-21 0 0,21 1 0,0-1 15,0-42 32,0-1-31,0 1 0,0 0-16,-21 21 15,0 0 16,0 0-15</inkml:trace>
  <inkml:trace contextRef="#ctx0" brushRef="#br0" timeOffset="31752.41">4127 11007 0,'0'0'0,"0"-21"15,-21 21-15,21 21 16,0 0-16,0 21 0,0-21 16,0 22-16,0-1 0,0 22 0,0-22 15,-21 21-15,21-20 0,0 20 0,0-20 16,0-1-16,-21 0 0,21 22 16,0-22-16,0-21 0,0 22 0,0-1 15,0-21-15,0 21 0,0-20 0,0-1 16,0 0-16,0 0 0,0 0 15,0 0-15,0-42 47,0 0-47,-21 0 0,21 0 16,0 0-16,0-1 0,0 1 0,-21 0 16,-1 0-16,22-21 0</inkml:trace>
  <inkml:trace contextRef="#ctx0" brushRef="#br0" timeOffset="31996.32">3683 11515 0,'0'0'16,"21"0"15,21 0-31,-20 0 0,41 0 0,-21 0 16,1 0-16,20-21 0,1 21 0,-22-22 15,22 22-15,-1 0 0,1-21 16,-22 21-16,0-21 0,1 21 0,-1 0 15,-21 0-15,0 0 0,0-21 0,1 21 16,-1 0-16,-21-21 31,0 0-15,0-1 0</inkml:trace>
  <inkml:trace contextRef="#ctx0" brushRef="#br0" timeOffset="34941.03">5186 10816 0,'0'21'16,"0"-42"62,0 0-78,0 0 15,0 0-15,0 0 16,0-1-16,0 1 16,21 21-1,0 0-15,0 0 0,0 0 16,1 0-16,-1 0 0,0 0 0,0 21 15,0 1-15,0-1 0,1 21 16,-1-21-16,-21 22 0,0-22 0,21 21 16,-21-21-16,0 22 0,0-1 0,0 0 15,0 1-15,0-1 0,-21 0 0,0 22 16,-1-22-16,1 0 0,0 1 0,0-1 16,0 0-16,-22 1 0,22-1 15,0-21-15,-21 22 0,21-22 0,-1 0 16,1 0-16,0-21 0,0 0 15,0 0-15,21-21 16,-21 0-16,21 0 16,0-1-16,0-20 0,0 21 0,0 0 15,0-22-15,0 22 0,0-21 16,0 21-16,21 0 0,-21-1 0,21 1 16,0 21-16,0 0 0,0 0 15,1 0-15,-1 0 0,0 0 16,0 0-16,0 21 0,0 1 0,1-1 15,-1 0-15,0 0 0,21 0 16,-21 0-16,1 1 0,-1-1 16,0 0-16,0 21 0,0-21 0,0 1 15,1-1-15,-1-21 0,0 21 0,0 0 0,0 0 16,0-21-16,-21 21 16,22-21-16,-1 0 15,0 0 1,0 0-16,0-21 15,0 0-15,1 21 0,-1-21 16,0 0-16,0 0 0</inkml:trace>
  <inkml:trace contextRef="#ctx0" brushRef="#br0" timeOffset="35432.89">8657 11070 0,'0'0'0,"-21"0"0,21 21 16,-21-21-16,0 0 15,42 0 1,21 0-16,-21 0 15,22 0-15,20 0 0,-21 0 0,22 0 16,-1 0-16,1 0 0,-1 0 0,1 0 16,-22 0-16,22 0 0,-22 0 0,0 0 15,1 0-15,-22 0 0,0 0 0,21 0 16,-20 0-16,-1 0 16,-21-21-16,21 21 15,-42 0 1,0 0-16,-1 0 15,1 0-15,0 0 0,-21 0 0,21 0 16</inkml:trace>
  <inkml:trace contextRef="#ctx0" brushRef="#br0" timeOffset="35708.73">8594 11218 0,'0'0'0,"-22"0"0,-20 22 16,63-22 15,22 0-31,-22 0 0,21 0 16,0 0-16,1 0 0,-1 0 0,0 0 15,22 0-15,-22 0 0,22 0 0,-22 0 16,0 0-16,1 0 0,-1 0 0,0 0 16,-20 21-16,20-21 0,-21 0 15,0 0-15,0 0 0,1 0 0,-1 0 16,0 0-16,0 0 15,0-21 1,0-1-16,-21 1 16,0 0-16</inkml:trace>
  <inkml:trace contextRef="#ctx0" brushRef="#br0" timeOffset="36140.48">9525 10689 0,'0'0'0,"-21"0"0,21-42 16,-21 42-16,-1 0 16,22 21 15,0 0-31,0 0 0,22-21 0,-1 22 16,0-1-16,0 0 0,0 0 15,22-21-15,-1 21 0,-21 0 16,21 1-16,1-22 0,-1 21 0,-21-21 15,22 0-15,-1 21 0,0-21 0,-21 0 16,22 0-16,-22 0 0,0 0 0,0 0 16,0 0-16,1 0 0,-1 0 15,-21 21-15,-21-21 16,-1 21-16,1-21 16,-21 21-16,21 1 0,-22-1 0,22-21 15,-21 42-15,21-21 0,-22 0 0,22 1 16,-21 20-16,21-21 0,0 21 15,-1-20-15,-20 20 0,21 0 0,0-21 16,0 22-16,-1-22 0,1 21 0,0-21 16,0 1-16,0-1 0,21 0 15,0 0-15,-21-21 0,21 21 0,-22-21 16,44 0 0,-1 0-16,0-21 15,21 0-15</inkml:trace>
  <inkml:trace contextRef="#ctx0" brushRef="#br0" timeOffset="36867.96">11811 10520 0,'0'0'0,"0"-21"0,0 0 15,0-1-15,0 1 0,0 0 16,0 0-16,21 0 15,0 21-15,22-21 0,-22 21 0,0 0 16,21-22-16,1 22 0,-1 0 0,-21 0 16,21 0-16,1 0 0,-22 0 0,0 22 15,21-1-15,-20 0 0,-22 0 0,0 0 16,21 22-16,-21-22 16,0 21-16,0-21 0,-21 0 0,21 22 0,-22-22 15,-20 21-15,21-21 0,0 1 0,-22-1 16,1 21-16,0-21 0,-1 0 15,22 1-15,-21-22 0,0 21 0,20 0 16,-20-21-16,21 0 0,0 21 0,21-42 47,21 0-47,0 0 16,0 21-16,22 0 0,-22-22 0,0 22 15,21 0-15,1 0 0,-22 0 0,21 0 16,0 0-16,22 0 0,-22 22 15,1-1-15,-1-21 0,0 21 0,1 0 16,-1 21-16,0-20 0,-21-1 0,1 0 16,-1 21-16,-21-21 0,0 1 15,0 20-15,0-21 0,-43 0 0,22 0 16,0 1-16,-21-1 0,-22 0 0,22-21 16,-22 21-16,1 0 0,-1-21 0,1 21 15,-1-21-15,1 22 0,21-22 0,-1 0 16,-20 0-16,42 21 0,-22-21 15,1 0-15,21 0 0,0 0 0,-1 0 16,1 0 0,21-21-1,21 21-15,1-22 16,-1 22-16,0 0 0,0 0 16</inkml:trace>
  <inkml:trace contextRef="#ctx0" brushRef="#br0" timeOffset="37292.23">13271 11176 0,'-21'0'31,"0"0"-31,0 21 0,0-21 0,-22 21 16,22 1-16,-21-1 0,0 0 15,-1 0-15,-20 0 0,20 0 0,1 1 16,-21 20-16,-1-21 0,22 21 0,-22-20 15,1-1-15,-22 21 0,22-21 0,-1 22 16,1-22-16,-1 21 0,1-21 16,-1 0-16,22 1 0,-22 20 0,22-42 15,21 21-15,-22 0 0,22 0 0,0-21 16,0 0-16,21 22 0,21-44 31,0 22-31,0-21 0,1 0 0,20 0 16,-21 0-16,21 0 0,22-1 15</inkml:trace>
  <inkml:trace contextRef="#ctx0" brushRef="#br0" timeOffset="37580.06">13166 11324 0,'0'0'0,"105"-42"16,-83 21-1,-1 21-15,0 0 0,0-21 0,0 21 16,-42 21-1,0 0-15,-21 0 16,-1 0-16,1 0 0,0 1 16,-1-1-16,-20 21 0,-1-21 0,22 0 0,-43 22 15,22-22-15,-1 21 0,-20-21 0,20 22 16,-21-22-16,22 21 0,-22-21 16,22 22-16,-22-22 0,22 21 0,20-21 15,-20 22-15,20-22 0,1 0 16,0 0-16,21 0 0,-1 1 0,1-1 15,0-21-15,21-21 32,21 21-32,0-22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54:42.3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593 2180 0,'0'21'15,"21"-21"17,0 0-32,0-21 15,0 0 1,0 21-16,-21-21 0,22 21 16,-1-21-16,-21 0 0,21-1 15,0 1-15,-21 0 0,0 0 16,0 0-16,21 0 15,-21 42 17,0 0-17,0 0-15,-21 21 0,21-20 0,0 20 16,-21-21-16,0 21 0,0 1 16,-1-1-16,22-21 0,0 22 0,-21-1 15,21 0-15,-21-21 0,21 22 16,0-22-16,0 0 0,0 0 15,0 0-15,0 1 0,21-22 16,0 21-16,1-21 0,-1 0 16,0 0-16,0 0 0,0 0 15,0-21-15,1 21 0,-1-22 16,-21 1-16,21 0 0,0 0 0,0 0 16,0 0-16,-21-1 0,22-20 15</inkml:trace>
  <inkml:trace contextRef="#ctx0" brushRef="#br0" timeOffset="528.76">952 1545 0,'0'-21'16,"0"42"30,0 0-30,0 1-16,0-1 0,0 0 16,22-21 15,-1 0-31,0 0 16,-21-21-16,21 0 15,-21-1-15,0 1 16,0 0-16,-21 21 15,21-21 1,-21 21-16,0 0 0,-1 0 16,1 21-1,0-21-15,21 21 0,-21 0 0,21 1 16,0-1-16,0 0 16,0 0-16,0 0 0,0 0 15,21 1-15,21-22 0,-20 21 16,20-21-16,0 21 0</inkml:trace>
  <inkml:trace contextRef="#ctx0" brushRef="#br0" timeOffset="891.53">1799 2328 0,'0'0'0,"-21"0"16,0 0-16,21 22 0,21-22 47,0 0-47,0 0 15,0 0-15,1 0 0,-1 0 16,0 0-16,0 0 0,0 0 16,0 0-1,1 0-15,-1 0 32</inkml:trace>
  <inkml:trace contextRef="#ctx0" brushRef="#br0" timeOffset="1104.4">1736 2519 0,'0'21'31,"21"-21"-15,0 0-1,0 0-15,0 0 16,0 0-16,1 0 16,-1 0-16,0 0 0,0-21 31,0 0-31,0 21 0</inkml:trace>
  <inkml:trace contextRef="#ctx0" brushRef="#br0" timeOffset="1640.02">3069 2265 0,'0'-42'16,"21"42"-16,0-22 0,-21 1 16,0 0-16,22 21 0,-22-21 15,21 0-15,-21 0 16,0-1-1,0 44 17,0-1-32,0 0 15,-21-21-15,21 21 0,-22 21 0,1-20 16,21-1-16,0 0 0,-21 21 16,0-21-16,21 22 0,0-22 15,0 21-15,-21-21 0,21 1 0,0 20 16,0-21-16,0 0 0,0 0 0,0 1 15,0-1-15,0 0 0,0 0 16,0 0-16,21 0 16,0-21-1,0 0-15,0 0 16,1 0-16,-22-21 16,21 0-16,0 0 15,0 0-15,-21-22 0,21 22 0</inkml:trace>
  <inkml:trace contextRef="#ctx0" brushRef="#br0" timeOffset="1997.81">3302 1820 0,'0'0'0,"-21"-21"0,0 21 15,-1 0-15,1 0 16,0 0-16,0 0 0,0 21 15,21 1-15,-21-1 0,21 0 16,0 0-16,0 0 16,21-21-1,0 0-15,0 0 0,0 0 0,0 0 16,1-21-16,-1 21 16,0-21-16,-21 0 0,0 0 0,0-1 15,0 1-15,0 0 16,0 0-16,-21 21 15,0 0-15,-1 0 16,1 0-16,0 21 16,21 0-16,-21 0 0,0 1 0,21-1 15,0 0-15,0 0 0,0 0 16,0 0-16,0 1 0,21-1 16,0 0-16,21 0 0,-20-21 0</inkml:trace>
  <inkml:trace contextRef="#ctx0" brushRef="#br0" timeOffset="2320.63">3810 2138 0,'0'0'0,"0"21"46,0 0-46,0 0 16,0 1-16,-21 20 16,21-21-16,0 0 0,0 0 0,-21 1 15,21 20-15,-22-21 0,22 0 0,-21 22 16,21-22-16,-21 0 0,21 0 16,0 0-16,0 0 0,-21 1 15,21-1-15,0 0 0,-21-21 0,21 21 16,-21-42 15,21 0-15</inkml:trace>
  <inkml:trace contextRef="#ctx0" brushRef="#br0" timeOffset="2547.54">3408 2392 0,'0'0'0,"-21"0"0,21-21 31,21 21-15,0 0-16,0 0 0,21 0 0,-20 0 15,20 0-15,0 0 0,1 0 0,-1 0 16,0 0-16,1 0 0,-1-21 16,-21 21-16,21 0 0,-20 0 0,-1 0 15,0 0-15,0 0 0,0 0 16,-21-22-16,21 22 15,1 0-15</inkml:trace>
  <inkml:trace contextRef="#ctx0" brushRef="#br0" timeOffset="2880.35">4572 2159 0,'0'-42'16,"0"63"31,-21 0-47,21 0 0,-21 22 16,21-22-16,0 0 0,-22 21 15,1-21-15,21 22 0,0-1 16,-21-21-16,0 22 0,21-22 0,-21 0 15,21 0-15,-21 21 0,21-20 16,0-1-16,0 0 0,-22-21 16,22 21-16,0 0 0,0-42 47,0 0-32,0 0-15</inkml:trace>
  <inkml:trace contextRef="#ctx0" brushRef="#br0" timeOffset="3137.21">4212 2434 0,'-21'0'16,"42"0"-1,0 0-15,0 0 0,1 0 0,20 0 16,-21 0-16,21 0 0,1 0 15,-1-21-15,-21 21 0,22 0 16,-22 0-16,21 0 0,-21 0 0,0 0 16,1 0-16,-1 0 0,0 0 0,0 0 31,-21-21 0</inkml:trace>
  <inkml:trace contextRef="#ctx0" brushRef="#br0" timeOffset="4532.42">6964 2244 0,'0'0'0,"21"0"0,-21-21 15,21-1-15,0 1 16,-21 0 0,0 0-16,0 42 47,-21 0-47,0 0 0,0 1 15,0 20-15,21-21 0,-22 0 0,1 22 16,0-22-16,21 21 0,-21 0 15,21-20-15,-21-1 0,21 21 16,0-21-16,0 0 0,0 1 0,0-1 16,0 0-16,0 0 0,21-21 0,0 21 15,0-21-15,0 0 0,1 0 16,-1 0-16,0 0 0,0 0 16,0 0-16,0 0 0,1 0 0,-1 0 15,0-21-15,-21 0 0,21 21 16,0-21-16,0 0 0,1-1 0,-22 1 15</inkml:trace>
  <inkml:trace contextRef="#ctx0" brushRef="#br0" timeOffset="4948.6">7112 1842 0,'0'0'0,"-21"0"15,0 0-15,-1 0 16,1 21-16,21 0 0,-21 0 16,21 0-1,21 0 1,0-21-16,1 0 0,-1 0 15,0 0-15,0 0 0,0 0 0,0 0 16,-21-21-16,22 0 16,-22 0-16,0 0 15,0 0-15,0-1 0,0 1 0,-22 21 16,1-21-16,0 21 16,0 0-16,0 0 0,0 0 15,21 21-15,-22 0 0,1-21 16,21 22-16,0-1 0,-21-21 0,21 21 15,-21 0-15,0 0 16,21 0 0</inkml:trace>
  <inkml:trace contextRef="#ctx0" brushRef="#br0" timeOffset="5905.05">9758 2286 0,'0'0'0,"21"0"0,0-21 15,0 21-15,-21-21 16,21 21-16,-21-21 16,0-1-16,22 22 0,-22-21 15,0 0 1,21 21-1,-21-21 1,-21 21 47,21 21-63,-22 0 15,1 0-15,21 1 0,-21-1 0,0 0 16,21 21-16,-21-21 0,21 22 0,-21-22 15,-1 21-15,22 1 0,0-22 16,0 21-16,0-21 0,0 0 0,0 1 16,0-1-16,0 0 0,22 0 0,-1 0 15,0-21-15,0 0 16,0 0-16,0 0 0,22 0 16,-22 0-16,0 0 0,0 0 0,0-21 0,1 21 15,-1-21-15,-21 0 0,21 0 16,0-1-16,0 1 0,-21-21 15</inkml:trace>
  <inkml:trace contextRef="#ctx0" brushRef="#br0" timeOffset="6265.84">10033 1884 0,'-21'0'0,"42"0"0,-63 0 0,20 0 15,1 0-15,0 0 16,42 21 15,0-21-31,1 0 16,-1 0-16,0 0 0,0 0 16,21 0-16,-20 0 0,-1-21 15,0 21-15,-21-21 16,0 0-16,-21-1 15,0 22 1,-1 0-16,1 0 16,0 0-16,21 22 0,-21-22 0,21 21 15,0 0-15,0 0 0,0 0 16,0 0-16,21-21 16,0 22-16,0-1 0,1-21 15,-1 21-15,21-21 0,-21 21 0,0-21 16</inkml:trace>
  <inkml:trace contextRef="#ctx0" brushRef="#br0" timeOffset="6526.21">10816 2117 0,'0'21'31,"-21"-21"-31,21 21 0,-21 0 15,21 0-15,0 1 0,0-1 16,-21 0-16,21 0 0,-22 0 0,22 22 16,0-22-16,0 0 0,-21 21 15,21-21-15,-21 1 0,21 20 0,0-21 16,-21 0-16,21 0 0,0 1 0,0-1 16,0 0-16</inkml:trace>
  <inkml:trace contextRef="#ctx0" brushRef="#br0" timeOffset="6720.1">10477 2455 0,'22'0'31,"-1"0"-31,0-21 0,0 21 0,0 0 15,0 0-15,22 0 0,-22 0 0,0 0 16,21-21-16,-20 21 0,20 0 16,-21 0-16,21 0 0,-20-21 0,-1 21 15,0 0-15,21 0 0,-21-21 0,1 21 16</inkml:trace>
  <inkml:trace contextRef="#ctx0" brushRef="#br0" timeOffset="7011.93">11620 2138 0,'0'0'0,"0"-21"16,-21 42 15,21 0-31,-21 0 16,21 0-16,0 1 15,0-1-15,-21 21 0,0-21 0,21 22 16,-21-22-16,21 21 0,0-21 0,0 0 16,-22 22-16,22-22 0,0 0 15,0 0-15,0 0 0,-21 1 0,21-1 16,0 0-16,0 0 16</inkml:trace>
  <inkml:trace contextRef="#ctx0" brushRef="#br0" timeOffset="7243.8">11366 2434 0,'0'0'0,"0"-21"16,0 0-1,22 21 1,-1 0-16,0 0 0,0 0 0,0 0 15,0-21-15,1 21 0,-1 0 0,21 0 16,-21 0-16,0 0 0,1 0 16,-1 0-16,0 0 15,-21-21 1,21 21 0,-21-22-16</inkml:trace>
  <inkml:trace contextRef="#ctx0" brushRef="#br0" timeOffset="7762.5">13779 2117 0,'0'0'0,"22"-21"0,-22-1 15,0 44 32,0-1-47,-22 0 16,1 0-16,21 0 0,0 0 16,-21 1-16,0-1 0,21 0 0,-21 21 15,21-21-15,-21 1 0,21-1 0,0 0 16,0 0-16,0 0 0,0 0 15,0 1-15,0-1 0,0 0 16,21-21-16,0 21 0,0-21 16,0 0-16,0 0 15,1 0-15,-1-21 16,0 0-16,-21 0 16,21 21-16,0-22 0,-21 1 0,0 0 15,21-21-15,1 21 0</inkml:trace>
  <inkml:trace contextRef="#ctx0" brushRef="#br0" timeOffset="8068.29">13864 1757 0,'0'0'0,"-42"0"16,21 0-16,-1 21 15,1-21-15,21 21 16,21-21 15,1 0-31,-1 0 0,0 0 16,0 0-16,0 0 15,-21-21-15,21 0 0,-21 0 16,0 0-16,-21-1 16,0 22-1,0 0-15,0 0 0,0 0 16,21 22-16,-22-1 0,22 0 15,0 0-15,0 0 0,0 0 16,0 1-16,0-1 0,43 0 0,-22-21 16,0 21-16</inkml:trace>
  <inkml:trace contextRef="#ctx0" brushRef="#br0" timeOffset="8532.02">15748 2223 0,'0'-22'0,"21"22"15,-21-21 1,0 42 15,-21-21-31,0 22 16,21-1-16,-21 0 16,-1 0-16,22 0 0,-21 0 0,0 1 15,0-1-15,21 0 0,-21 21 0,21-21 0,-21 1 16,21-1-16,0 0 15,0 21-15,0-21 0,0 1 0,0-1 16,0 0-16,0 0 0,0 0 16,21-21-1,0 0-15,0 0 0,0 0 16,0 0-16,1 0 0,-1 0 16,-21-21-16,21 0 0,0 21 15,-21-21-15,0 0 0,21-1 16,-21 1-16,21 0 0,1 0 0,-22 0 15</inkml:trace>
  <inkml:trace contextRef="#ctx0" brushRef="#br0" timeOffset="8860.34">15833 1799 0,'0'0'0,"-22"0"0,-41 21 16,42 1-16,0-22 0,-1 21 16,1-21-16,21 21 15,0 0-15,21-21 16,1 0-16,-1 0 0,0 0 16,0 0-16,0 0 15,0 0-15,-21-21 16,0 0-16,0 0 0,0-1 15,0 1-15,0 0 16,-21 21-16,0-21 0,0 21 16,0 0-16,0 0 15,21 21-15,0 0 0,0 0 16,0 1-16</inkml:trace>
  <inkml:trace contextRef="#ctx0" brushRef="#br0" timeOffset="9401.03">17822 2223 0,'0'0'0,"21"0"0,22-64 15,-43 43 1,21 0-16,-21 0 16,21 21-16,-21 21 31,0 0-31,0 0 0,-21 0 15,21 22-15,-21-22 0,0 0 0,21 21 16,-22 1-16,1-22 0,0 21 16,21 0-16,0-20 0,0-1 0,0 21 15,0-21-15,0 0 0,0 1 0,21-1 16,0-21 0,22 0-16,-22 0 0,0 0 0,0 0 0,0 0 15,1 0-15,20 0 0,-21-21 0,0-1 16,-21 1-16,21 0 0</inkml:trace>
  <inkml:trace contextRef="#ctx0" brushRef="#br0" timeOffset="9747.83">18097 1799 0,'0'0'15,"-21"0"-15,-21 0 16,21 0-16,21 21 0,0 1 0,0-1 16,0 0-1,21-21-15,0 0 0,0 21 0,0-21 16,1 0-16,20 0 0,-21 0 0,0 0 16,22 0-16,-22 0 0,-21-21 15,21 21-15,-21-21 0,0 0 0,0-1 16,0 1-16,0 0 15,-21 0-15,21 0 0,-21 21 0,-1-21 16,1 21-16,0 0 0,0 0 0,0 0 16,0 0-16,21 21 15,-22 0-15,22 0 0,0 0 0,0 0 16,0 1-16,0-1 0,0 0 16,0 0-16,22 0 0,-1 0 15</inkml:trace>
  <inkml:trace contextRef="#ctx0" brushRef="#br0" timeOffset="10019.68">18944 2011 0,'0'0'0,"21"0"0,-21 21 31,0 0-15,-21 0-16,21 1 0,-21-1 0,21 0 15,-21 21-15,21-21 0,0 1 16,-21 20-16,21-21 0,-22 21 0,22-20 16,-21 20-16,21 0 0,0-21 15,0 1-15,0 20 0,-21-21 0,21 0 16,0 0-16,0 1 0,0-1 16,-21-21-1,21-21 1</inkml:trace>
  <inkml:trace contextRef="#ctx0" brushRef="#br0" timeOffset="10197.57">18500 2328 0,'-22'0'0,"44"0"0,-44-21 16,22 0 0,43 21-16,-22 0 15,0 0-15,0 0 0,22 0 0,-1 0 16,-21 0-16,21 0 0,1 0 15,-22 0-15,21 0 0,1 0 0,-22-21 16,21 21-16,-21 0 0,22 0 0,-22 0 16,0-21-16,21 21 0</inkml:trace>
  <inkml:trace contextRef="#ctx0" brushRef="#br0" timeOffset="10490.35">19833 2011 0,'0'0'0,"0"-21"0,-21 21 31,0 21-31,0 0 16,-1 0-16,22 0 0,-21 22 0,0-22 15,0 0-15,0 0 0,21 22 16,-21-22-16,-1 21 0,1-21 0,21 22 15,0-22-15,0 21 0,-21-21 0,21 0 16,0 22-16,-21-22 0,21 0 16,0 0-16,0 0 15,0 1-15</inkml:trace>
  <inkml:trace contextRef="#ctx0" brushRef="#br0" timeOffset="10680.24">19389 2371 0,'0'0'0,"0"-21"0,0-1 15,21 22 1,0 0-16,0 0 0,0 0 16,22 0-16,-22 0 0,21 0 15,-21 0-15,22 0 0,-22-21 0,21 21 16,-21 0-16,0 0 0,1 0 0,-1-21 15,0 21-15,0 0 0,0-21 16,0 21-16,1-21 0</inkml:trace>
  <inkml:trace contextRef="#ctx0" brushRef="#br0" timeOffset="11199.97">21844 2159 0,'0'0'0,"21"0"0,43-42 16,-43 21-16,0 21 15,0 0-15,0 0 0,-21-22 0,21 22 16,-21 22-1,0-1 1,0 0-16,0 0 16,0 0-16,-21 0 0,21 1 0,-21-1 0,0 0 15,21 21-15,0-21 16,-21 1-16,0 20 0,21-21 0,-22 21 16,22-20-16,0-1 0,0 0 0,0 0 15,0 0-15,0 0 0,0 1 16,22-22-16,-1 21 0,0-21 15,0 0-15,0 0 0,0 0 0,1 0 16,-1 0-16,0 0 0,0 0 16,-21-21-16,21-1 0,0 1 0</inkml:trace>
  <inkml:trace contextRef="#ctx0" brushRef="#br0" timeOffset="11540.79">22288 1884 0,'-21'-21'0,"42"42"0,-63-42 16,21 21-16,0-21 0,0 21 15,-1 0-15,1 0 0,0 0 16,42 0 15,0 0-31,1 0 16,-1 0-16,0 0 15,0 0-15,0 0 0,0 0 0,-21-22 16,0 1 0,-21 21-16,0-21 15,0 21-15,0 0 0,0 0 0,-1 0 16,1 0-16,0 21 0,0-21 0,0 21 16,21 1-16,0-1 0,0 0 15,0 0-15,0 0 0,21 0 16,0 1-16,0-22 0,0 21 15,22-21-15,-1 21 0</inkml:trace>
  <inkml:trace contextRef="#ctx0" brushRef="#br0" timeOffset="11897.09">24193 2096 0,'0'-43'16,"0"64"-1,-21 1 1,21-1-16,-21 0 0,0 0 15,21 0-15,-21 0 0,21 1 0,-21-1 16,-1 21-16,22-21 0,0 0 16,0 22-16,0-22 0,0 0 0,0 0 15,0 0-15,0 1 0,0-1 16,22-21 0,-1 0-16,0 0 15,0-21-15,-21-1 0,21 1 16,0 0-16</inkml:trace>
  <inkml:trace contextRef="#ctx0" brushRef="#br0" timeOffset="12215.91">24320 1736 0,'0'0'0,"-21"-21"0,-63-1 15,62 22-15,1 0 16,0 0-16,0 0 0,0 0 15,0 0-15,21 22 0,0-1 16,21-21-16,0 21 16,0-21-16,0 0 15,0 0-15,1 0 0,-1 0 0,0 0 16,0 0-16,-21-21 16,0 0-16,0-1 15,0 1-15,-21 21 16,0 0-1,0 0-15,-1 21 16,22 1 0,0-1-16,0 0 0,0 0 0,0 0 15,22 0-15,-1 1 0,0-1 0</inkml:trace>
  <inkml:trace contextRef="#ctx0" brushRef="#br0" timeOffset="12489.21">24744 1990 0,'0'0'0,"-21"0"31,21 21-31,-22-21 16,22 21-16,-21 0 0,0 0 15,21 1-15,0-1 0,-21 0 16,0 0-16,21 0 0,-21 0 0,21 1 0,0-1 15,-22 0 1,22 0-16,0 0 0,-21 0 16,21 1-16</inkml:trace>
  <inkml:trace contextRef="#ctx0" brushRef="#br0" timeOffset="12664.1">24469 2286 0,'0'0'0,"0"-21"31,21 21-15,0 0 0,0 0-16,0 0 0,0 0 15,1 0-15,-1 0 0,0 0 0,21 0 16,-21-21-16,1 21 0,-1 0 0,21 0 15,-21 0-15,0-21 0</inkml:trace>
  <inkml:trace contextRef="#ctx0" brushRef="#br0" timeOffset="12963.93">25252 2032 0,'0'0'0,"0"-21"15,0 42 32,0 0-47,0 0 16,0 1-16,0-1 0,-21 0 0,-1 0 16,22 0-16,-21 0 0,21 1 15,-21-1-15,21 0 0,-21 0 16,0 0-16,21 0 15,-21-21-15,21 22 0,-22-1 0,1-21 32,0 0-32</inkml:trace>
  <inkml:trace contextRef="#ctx0" brushRef="#br0" timeOffset="13188.93">24955 2223 0,'0'0'0,"0"-22"0,-21 22 0,42 0 31,1 0-31,-1 0 16,0 0-16,21 0 0,-21 0 0,1 0 16,-1 0-16,21 0 0,-21 0 0,0 0 15,1 0-15,-1 0 0,0 0 16,0 0-16,0 0 0,0 0 0,1 0 15,-1 0 1,0 0 0</inkml:trace>
  <inkml:trace contextRef="#ctx0" brushRef="#br1" timeOffset="18536.34">5630 2096 0,'0'-22'0,"0"44"0,0-65 15,0 22 1,0 0-16,0 0 0,0 0 16,0-1-1,0 1-15,0 0 0,0 0 0,0 0 16,-21 21 0,0 0-16,21 21 15,-21 0-15,0 0 0,-1 22 16,22-1-16,-21 0 0,0 1 15,0-1-15,0 21 0,0-20 0,-1 20 16,22 1-16,0-22 0,-21 22 0,21-1 16,-21-21-16,21 1 0,0-1 15,0 0-15,0 1 0,0-1 0,0-21 16,0 22-16,0-22 0,0 0 16,0 0-16,0 0 0,-21-21 31,21-21-16,0 0-15</inkml:trace>
  <inkml:trace contextRef="#ctx0" brushRef="#br1" timeOffset="18776.2">5207 2582 0,'0'0'0,"0"-42"15,21 42-15,0-21 16,0 21-16,1 0 0,20-21 0,-21 21 15,21-21-15,1 21 0,-1 0 0,22-22 16,-22 22-16,0-21 0,22 0 16,-22 21-16,0 0 0,1 0 0,-1-21 15,-21 21-15,0 0 0,1 0 16,-1 0-16,0 0 0,-21 21 16,21-21 15,0 21-31,0-21 0</inkml:trace>
  <inkml:trace contextRef="#ctx0" brushRef="#br1" timeOffset="19263.91">9144 1947 0,'0'0'0,"0"-21"0,-21 42 32,21 1-32,-21-1 15,-1 0-15,1 21 0,0-21 0,21 22 16,-21-1-16,-21 0 0,20 1 15,1 20-15,0-20 0,0-1 0,0 21 16,0-20-16,21-1 0,-22 0 0,1 1 16,21-1-16,0-21 0,0 22 15,0-22-15,0 0 0,0 0 16,0 0-16,0-42 31,-21 0-31,21 0 16</inkml:trace>
  <inkml:trace contextRef="#ctx0" brushRef="#br1" timeOffset="19485.8">8340 2413 0,'0'0'16,"-22"0"-16,22-21 16,22 0-16,-1 21 0,0 0 15,21 0-15,1-21 0,-1 21 16,21-22-16,-20 22 0,20 0 0,22 0 15,-22-21-15,1 21 0,-1 0 0,1 0 16,-1-21-16,-20 21 0,-1 0 16,0 0-16,1 0 0,-22 0 0,0 0 15,0 0-15,-21-21 16</inkml:trace>
  <inkml:trace contextRef="#ctx0" brushRef="#br1" timeOffset="20095.96">13039 1757 0,'0'0'0,"21"-21"16,0 0-16,0-1 0,-21 1 0,21 21 16,-21 21-1,0 22-15,0-1 0,-21 0 16,21 1-16,-21-1 0,0 22 0,0-22 16,-1 21-16,1 1 0,21-1 0,-21-20 15,0 20-15,0-20 0,21 20 16,-21-21-16,21 1 0,0-1 0,0 0 15,0-20-15,0 20 0,0-21 0,0 0 16,0 0-16,0 1 16,0-44 15</inkml:trace>
  <inkml:trace contextRef="#ctx0" brushRef="#br1" timeOffset="20289.32">12552 2328 0,'0'0'0,"0"-21"16,21 21-16,0-21 15,0 21-15,0 0 0,22-21 16,-1 21-16,0 0 0,22 0 0,-22 0 16,22-21-16,-1 21 0,-20 0 0,20 0 15,1-21-15,-22 21 16,0 0-16,1 0 0,-1-22 0,-21 22 15,21 0-15,-20-21 0</inkml:trace>
  <inkml:trace contextRef="#ctx0" brushRef="#br1" timeOffset="20680.61">14986 1884 0,'0'0'0,"0"21"15,-21 0 1,21 0-16,-21 1 0,21 20 16,0 0-16,0-21 0,-22 22 15,1-1-15,0 0 0,0 1 0,21-1 16,0 0-16,-21 1 0,0-1 16,21 0-16,0-20 0,0 20 0,0-21 15,-22 0-15,22 22 0,0-22 0,-21-21 16,21 21-16,0 0 0,-21-21 15,0 0 1,21-21-16</inkml:trace>
  <inkml:trace contextRef="#ctx0" brushRef="#br1" timeOffset="20868.5">14520 2328 0,'0'0'0,"21"-21"0,1 21 0,-1 0 0,0 0 15,0 0-15,0 0 0,22-21 0,-22 21 16,21 0-16,0 0 0,1 0 16,-22 0-16,21 0 0,1 0 0,-1 0 15,0 0-15,1 0 0,-1-21 0,0 21 16,-21 0-16,22 0 0,-22 0 0,21-21 16,-21 21-16</inkml:trace>
  <inkml:trace contextRef="#ctx0" brushRef="#br1" timeOffset="21280.58">17166 1947 0,'0'0'0,"-21"-21"0,21 0 0,0 0 16,-21 21 0,0 0-16,21 21 15,0 0-15,-22 0 0,22 1 16,-21-1-16,21 21 0,-21-21 0,21 22 15,0-1-15,-21 0 0,21 1 0,-21-1 16,21 0-16,-21 22 0,21-22 0,0 0 16,0 1-16,0-1 0,0-21 15,0 22-15,-22-22 0,22 0 0,0 0 16,0 0-16,0 0 0,0 1 0,-21-22 31,21-22-15,0 1-1</inkml:trace>
  <inkml:trace contextRef="#ctx0" brushRef="#br1" timeOffset="21484.47">16700 2392 0,'0'0'0,"0"-21"0,22 21 31,-1 0-15,0 0-16,21 0 0,-21 0 15,1 0-15,20 0 0,-21 0 16,21 0-16,1 0 0,-22 0 0,21 0 16,1-21-16,-22 21 0,21 0 0,0 0 15,-20 0-15,20 0 0,-21-22 16,21 22-16,-20 0 0,20-21 0,-21 0 16</inkml:trace>
  <inkml:trace contextRef="#ctx0" brushRef="#br1" timeOffset="22076.13">21188 2074 0,'0'0'0,"21"-42"0,0 21 0,-21 0 15,0 0-15,0-1 0,0 1 0,21 0 16,-21 42 0,0 0-1,0 1-15,0 20 0,0 0 0,0-21 16,-21 22-16,0-1 0,0 0 0,0 1 16,21 20-16,-22-20 0,1-1 15,21 0-15,-21 1 0,21 20 0,0-42 16,0 22-16,0-1 0,0-21 0,0 0 15,0 0-15,0 1 0,0-1 16</inkml:trace>
  <inkml:trace contextRef="#ctx0" brushRef="#br1" timeOffset="22260.07">20891 2392 0,'0'-21'16,"22"21"-16,-1 0 0,0 0 16,0 0-16,0 0 0,0 0 0,1 0 15,-1 0-15,21 0 0,-21 0 0,0 0 16,1 0-16,20 0 16,-21 0-16,0 0 0,0-21 0,22 21 15,-22 0-15,21 0 0,1-22 0</inkml:trace>
  <inkml:trace contextRef="#ctx0" brushRef="#br1" timeOffset="22715.8">23622 1863 0,'0'0'0,"0"-21"15,21 21-15,-21 21 32,-21 0-32,0 0 15,0 21-15,-1-20 0,22 20 0,-21-21 16,0 21-16,0-20 0,21 20 16,-21 0-16,21-21 0,-21 22 0,21-1 15,0 0-15,-22-20 0,22 20 0,-21-21 16,21 21-16,0-20 0,-21 20 15,21-21-15,0 0 0,0 0 0,0 1 16,0-1-16,-21-21 16,0 0-1,0 0-15,21-21 0</inkml:trace>
  <inkml:trace contextRef="#ctx0" brushRef="#br1" timeOffset="22933.68">23050 2371 0,'0'-43'15,"22"22"1,-1 21-16,21 0 16,-21 0-16,22 0 0,-1 0 0,0 0 15,1 0-15,-1 0 0,0 0 16,1 0-16,-1 0 0,0 0 0,1 0 16,-22 0-16,21 0 0,-21 0 0,0 0 15,1 0-15,-1 0 16,0 0-16,-21 21 31</inkml:trace>
  <inkml:trace contextRef="#ctx0" brushRef="#br1" timeOffset="23876.9">2011 4233 0,'0'0'0,"0"-21"0,0 0 16,0 0-16,21 0 0,-21 0 0,0-1 16,0 44 15,0-1-31,0 0 0,0 0 16,0 21-16,-21-20 0,21 20 15,-21 0-15,-1-21 0,22 22 0,-21-1 16,0 0-16,21-20 0,-21 20 15,21-21-15,0 0 0,0 22 0,0-22 16,0 0-16,0 0 0,0 0 16,21-21-16,0 0 0,0 0 15,1 0-15,-1 0 0,0 0 16,0 0-16,0-21 0,0 0 0,22 21 16,-22-42-16,0 20 0,0 1 15,0 0-15</inkml:trace>
  <inkml:trace contextRef="#ctx0" brushRef="#br1" timeOffset="24272.67">2159 3598 0,'0'0'0,"-21"0"0,21 22 0,-21-1 15,-1-21-15,22 21 0,0 0 16,0 0-16,-21 0 0,21 1 0,0-1 16,0 0-1,0 0-15,0 0 16,21-21-16,1 0 16,-1 0-16,0 0 0,0 0 0,0-21 15,0 21-15,-21-21 0,22 0 16,-1 0-16,-21-1 0,0 1 15,0 0-15,-21 0 0,-1 0 16,1 21-16,0 0 0,0-21 16,0 21-16,0 0 15,-1 21-15,22 0 16,0 0-16,0 0 16,22-21-1,-1 21-15,0-21 0,0 0 0,0 22 16,0-22-16,22 0 0</inkml:trace>
  <inkml:trace contextRef="#ctx0" brushRef="#br1" timeOffset="24572.5">3111 4255 0,'22'0'31,"-1"0"-15,0 0-16,0 0 16,0 0-16,0 0 0,1 0 15,-1 0-15,0 0 16,0 0-16</inkml:trace>
  <inkml:trace contextRef="#ctx0" brushRef="#br1" timeOffset="24768.39">3048 4403 0,'0'21'15,"0"0"1,21-21 0,0 0-1,0 0 1,1 0-16,-1 0 16,0 0-16,0 0 0,0 0 15,0-21-15,22 21 16,-22-21-16</inkml:trace>
  <inkml:trace contextRef="#ctx0" brushRef="#br1" timeOffset="25728.48">4233 3979 0,'-21'0'16,"21"-21"-16,0 0 16,0 0-16,0 0 31,21 21-31,0 0 0,1 0 0,-1-21 15,21 21-15,-21 0 0,22 0 0,-22 0 16,21 0-16,0 0 0,-20 0 16,-1 0-16,21 0 0,-21 21 0,-21 0 15,21 0-15,-21 0 0,0 0 16,0 22-16,0-22 0,-21 0 0,0 21 16,0-20-16,0-1 0,-22 0 15,1 0-15,21 0 0,-21 0 0,-1 1 16,22-1-16,-21-21 0,21 21 15,-1-21-15,1 0 0,0 0 0,42 0 47,0-21-47,1 21 16,20 0-16,-21 0 0,21 0 16,1 0-16,-22 0 0,21 0 0,1 0 15,-1 0-15,-21 0 0,21 21 16,-20-21-16,-1 21 0,0 0 0,0 0 15,0-21-15,-21 22 0,0-1 0,0 0 16,0 0-16,0 0 0,-21-21 16,-21 21-16,21 1 0,-22-1 0,1-21 15,0 21-15,-1-21 0,1 0 16,0 21-16,-1-21 0,1 21 16,0-21-16,20 0 0,1 0 0,0 0 15,0 0-15,0 0 0,0-21 16,-1 21-1,22-21-15</inkml:trace>
  <inkml:trace contextRef="#ctx0" brushRef="#br2" timeOffset="33243.69">868 7091 0,'21'0'0,"-21"-21"16,21 21-16,-21-21 16,21 21-1,-21-22-15,0 1 32,0 42 14,0 1-30,0-1-16,0 0 0,0 21 16,-21-21-16,21 22 0,-21-1 15,21 0-15,0 1 0,-21-1 16,0 0-16,21-20 0,-22 20 0,22 0 16,0-21-16,0 1 0,0 20 0,0-21 15,0 0-15,0 0 0,0 1 16,22-22-16,-1 0 0,-21 21 15,21-21-15,0 0 0,0 0 16,0 0-16,1 0 0,-1-21 16,0 21-16,-21-22 15,21 1-15,0 0 0,0 21 0,-21-21 16,22-21-16,-1 20 0,0 1 16,-21-21-16,21 0 0</inkml:trace>
  <inkml:trace contextRef="#ctx0" brushRef="#br2" timeOffset="33648.47">1143 6562 0,'0'0'0,"-42"0"16,20 0-16,1 0 15,0 0-15,21 21 16,0 0-16,0 0 16,0 0-16,0 1 0,21-1 15,0-21 1,1 0-16,-1 0 0,0 0 16,21 0-16,-21 0 0,1-21 0,-1 21 15,0-22-15,0 1 0,-21 0 16,0 0-16,0 0 0,-21 21 15,0-21-15,0 21 0,-1 0 16,-20 0-16,21 0 0,0 0 0,-22 0 16,22 0-16,0 0 0,0 21 15,21 0-15,-21 0 16,21 0-16,0 0 0,-21 1 16,21-1-16,0 0 0,0 0 0,0 0 15,0 0-15,0 1 0,21-22 0,0 21 16,0-21-16</inkml:trace>
  <inkml:trace contextRef="#ctx0" brushRef="#br2" timeOffset="34021.26">2095 7197 0,'0'0'16,"-21"21"-1,42-21 1,1 0-1,-1 0-15,0 0 0,0 0 16,0 0-16,0 0 0,1 0 0,-1 0 16,0 0-16,0 0 0,0 0 15,0 0-15,1 0 0,-1 0 16,-42 0 15,-1 0-15,1 21-16</inkml:trace>
  <inkml:trace contextRef="#ctx0" brushRef="#br2" timeOffset="34212.14">2074 7430 0,'0'0'0,"0"21"16,21-21 15,1 0-31,-1 0 0,0 0 15,0 0-15,0 0 16,0 0-16,1 0 16,-1-21-16,0 21 0,0-22 15,21 1-15</inkml:trace>
  <inkml:trace contextRef="#ctx0" brushRef="#br2" timeOffset="34973.18">4043 6943 0,'0'0'0,"21"-21"15,-21-1 1,0 44 31,-21-1-47,21 21 0,0-21 15,-21 0-15,21 22 0,-22-1 16,1 0-16,21 1 0,0-22 0,-21 21 16,21 1-16,-21-22 0,21 21 15,0-21-15,0 0 0,0 1 16,0-1-16,0 0 0,0 0 0,21-21 15,0 0-15,-21 21 0,21-21 0,1 0 16,-1 0-16,0 0 0,0 0 16,0-21-16,0 21 0,1-21 15,-22 0-15,21 0 0,-21-1 0,21 1 16,-21-21-16</inkml:trace>
  <inkml:trace contextRef="#ctx0" brushRef="#br2" timeOffset="35348.03">4149 6583 0,'0'0'0,"-22"0"0,1 0 0,0 0 16,0 0-16,0 0 15,0 21-15,21 0 16,0 0-1,21-21-15,0 0 16,0 0-16,0 0 0,0 0 16,1 0-16,-22-21 0,21 0 15,-21 0 1,0 0-16,0 0 0,-21-1 16,-1 22-16,1-21 0,0 21 15,0 0-15,0 0 0,0 0 16,-1 0-16,1 0 0,21 21 0,-21 1 15,0-1-15,21 0 16,0 0-16,0 0 0,0 0 16,21 1-16,0-1 0,0 0 0,1 0 15,20-21-15,-21 21 0,21 0 16,-20 1-16</inkml:trace>
  <inkml:trace contextRef="#ctx0" brushRef="#br2" timeOffset="35675.85">4889 6879 0,'0'0'0,"22"0"16,-22 21-1,0 1-15,-22-22 16,1 21-16,21 0 0,-21 0 0,21 0 15,0 22-15,-21-22 0,0 0 16,21 21-16,-21 1 0,21-22 0,0 21 16,0 0-16,-22-20 0,22 20 15,-21-21-15,21 0 0,0 0 0,0 1 16,0-1-16,0 0 0,0 0 16,0-42 15,0 0-16,0 0-15,0-1 0,-21 1 16,0 0-16</inkml:trace>
  <inkml:trace contextRef="#ctx0" brushRef="#br2" timeOffset="35895.72">4466 7176 0,'0'0'16,"42"0"15,-20 0-16,-1 0-15,21 0 0,-21 0 16,22 0-16,-1 0 0,0 0 0,-21 0 16,22 0-16,-22 0 0,21 0 0,-21 0 15,22-22-15,-22 22 0,0 0 16,0 0-16,0 0 0,1 0 16,-1 0-16,-21-21 15,21 21-15,0 0 16</inkml:trace>
  <inkml:trace contextRef="#ctx0" brushRef="#br2" timeOffset="36237.51">5778 6879 0,'0'0'0,"0"-21"0,0 0 15,0 42 17,-21-21-32,0 21 15,21 0-15,0 1 0,-21 20 16,21-21-16,-21 0 0,0 22 16,21-22-16,0 21 0,0-21 0,-22 22 15,22-22-15,-21 21 0,21-21 0,0 22 16,0-22-16,0 0 0,0 0 15,-21 0-15,21 0 0,0 1 0,-21-1 16,21-42 31,0-1-47,0 1 16</inkml:trace>
  <inkml:trace contextRef="#ctx0" brushRef="#br2" timeOffset="36496.31">5376 7176 0,'-21'0'15,"42"0"1,0 0 0,1 0-16,-1 0 0,21 0 0,-21 0 15,0 0-15,22 0 0,-22 0 0,21 0 16,1 0-16,-22 0 15,0 0-15,21 0 0,-21 0 0,1 0 16,-1 0-16,0 0 0,0 0 16,0 0-16,0 0 15,1 0-15,-1 0 16,0 0-16,-21-22 0,21 22 16,0 0-16,0-21 0</inkml:trace>
  <inkml:trace contextRef="#ctx0" brushRef="#br2" timeOffset="37263.86">7916 6879 0,'0'0'0,"21"-21"16,1 0-16,-1 21 16,-21-21-16,0 42 46,0 0-46,-21 0 16,-1 0-16,22 1 0,-21-1 0,21 0 16,-21 21-16,0-21 0,0 1 15,0-1-15,21 21 0,-22-21 16,1 22-16,0-22 0,21 21 0,0-21 16,0 0-16,-21 1 0,21-1 0,0 0 15,0 0-15,0 0 0,21 0 16,0-21-16,0 22 0,22-22 15,-22 0-15,0 0 0,0 0 0,22 0 16,-22 0-16,0 0 0,0 0 0,21 0 16,-20 0-16,-1 0 0,-21-22 15,21 1-15,0 21 0,0-21 0,-21 0 16,21 0-16,1 0 16,-22-1-16,0 1 0,0 0 15,0 0-15,0 0 0,0 0 16</inkml:trace>
  <inkml:trace contextRef="#ctx0" brushRef="#br2" timeOffset="37896">7980 6392 0,'-21'0'0,"-1"22"15,1-1-15,21 0 0,-21 0 16,0-21-1,21 21-15,0 0 16,21-21 0,0 0-1,0 0-15,1 0 0,-1 0 0,0 0 16,0-21-16,0 0 16,-21 0-16,0 0 15,0 0-15,0-1 16,-21 22-1,0-21-15,0 21 16,0 0-16,21 21 0,-22 1 16,1-1-16,21 0 0,-21 0 15,21 0-15,0 0 16,0 1-16,0-1 0,0 0 16,0 0-16,21-21 15,0 0-15,1 0 0,-1 0 16,0 0-16</inkml:trace>
  <inkml:trace contextRef="#ctx0" brushRef="#br2" timeOffset="39100.41">10689 6604 0,'0'0'0,"21"-21"0,0 0 16,-21 42 31,0 21-47,0-21 0,0 1 15,0 20-15,0-21 0,0 21 0,0-20 16,0 20-16,0-21 0,-21 21 0,21-20 16,-21-1-16,21 21 0,-21-21 15,21 0-15,0 1 0,-21-1 0,21 0 16,-21 0-16,21 0 0,0 0 15,-22-21-15,22 22 0,-21-44 47,21 1-47,0 0 16,-21 21-16,21-21 0</inkml:trace>
  <inkml:trace contextRef="#ctx0" brushRef="#br2" timeOffset="39297.3">10372 6964 0,'0'0'0,"21"0"0,0 0 16,0 0-16,0 0 0,22 0 15,-22 0-15,21-21 0,0 21 0,1 0 16,-1 0-16,0 0 0,1 0 16,-1 0-16,0 0 0,1 0 0,-1 0 15,0 0-15,-20 0 0,20 0 16,-21 0-16,-21-21 0,21 21 15,0 0-15,1-22 0</inkml:trace>
  <inkml:trace contextRef="#ctx0" brushRef="#br2" timeOffset="39612.12">11769 6646 0,'0'0'0,"-22"-21"16,1 21-1,21 21 1,-21 1-16,21-1 0,0 0 0,0 0 16,0 21-16,0-20 0,0 20 0,0-21 15,-21 0-15,21 22 0,0-22 0,0 0 16,0 21-16,-21-21 0,21 1 15,0-1-15,0 0 0,-21 0 0,21 0 16,0 0-16,0 1 0,-22-22 47,1 0-47,0 0 16,0-22-16</inkml:trace>
  <inkml:trace contextRef="#ctx0" brushRef="#br2" timeOffset="39821">11324 6985 0,'0'-21'16,"21"21"-1,0 0-15,1 0 0,-1 0 0,0 0 16,0 0-16,0-21 0,0 21 16,22 0-16,-22 0 0,0 0 0,21 0 15,-20 0-15,-1 0 0,0 0 0,0 0 16,0 0-16,0 0 0,1 0 15,-22-21-15,21 21 16,0-22-16,-21 1 16,21 21-16</inkml:trace>
  <inkml:trace contextRef="#ctx0" brushRef="#br2" timeOffset="40169.8">12425 6646 0,'0'-21'16,"0"42"-16,0-63 0,0 21 15,0 0-15,0 42 32,0 0-32,0 0 15,0 0-15,0 22 0,-21-22 16,21 21-16,0-21 0,-22 22 0,22-22 15,-21 21-15,0-21 0,21 1 0,0 20 16,0-21-16,0 0 0,0 0 0,0 1 16,0-1-16,0 0 15,0 0-15,21 0 16,0-21-16,1 0 0,-1 0 16,0 0-16,0 0 0,0 0 15,-21-21-15,21 0 0,1 21 0,-22-21 16,0 0-16,21-1 0,0 1 15,-21 0-15,0 0 0,0 0 0</inkml:trace>
  <inkml:trace contextRef="#ctx0" brushRef="#br2" timeOffset="40527.58">12488 6181 0,'0'0'0,"-21"0"0,0 0 16,0 0-16,0 0 15,21 21-15,0 0 0,21-21 32,0 0-17,0 0-15,0 0 0,0 0 16,-21-21-1,0 0-15,-21 0 32,0 21-32,0 0 0,0 0 15,0 0-15,-1 0 0,1 21 16,0-21-16,0 21 0,21 0 16,0 0-1,0 0-15,0 1 0,21-1 16,0 0-16</inkml:trace>
  <inkml:trace contextRef="#ctx0" brushRef="#br2" timeOffset="41430.08">15155 6435 0,'0'-21'0,"0"-1"16,0 1-16,0 0 0,0 0 16,0 0-16,0 42 62,0 0-62,0 21 16,0-20-16,-21-1 0,0 21 0,21-21 15,0 22-15,-21-22 0,0 21 16,21-21-16,0 0 0,0 1 0,0 20 16,0-21-16,0 0 0,0 0 15,0 1-15,0-1 0,21-21 0,0 21 16,0-21-16,0 21 0,0-21 16,1 0-16,-1 0 0,0 0 15,0 0-15,0 0 0,0 0 16,1-21-1,-1 0-15,-21 0 0,0-1 16,21 1-16,-21 0 0</inkml:trace>
  <inkml:trace contextRef="#ctx0" brushRef="#br2" timeOffset="41760.4">15282 6075 0,'0'0'0,"-84"21"16,62 0-16,1 0 15,21 1 17,21-22-32,1 0 15,-1 0-15,0 0 0,0 0 0,0 0 16,0-22-16,-21 1 0,0 0 15,0 0-15,0 0 16,-21 21-16,0-21 0,0-1 16,0 22-16,0 0 0,-1 0 0,1 0 15,0 0-15,0 0 0,21 22 16,-21-22-16,21 21 0,0 0 16,0 0-16,0 0 15,21 0-15,0-21 0</inkml:trace>
  <inkml:trace contextRef="#ctx0" brushRef="#br2" timeOffset="42636.94">17970 6265 0,'0'0'0,"0"-21"15,0 0-15,0 0 0,0 0 0,0 0 16,0-1-16,0 44 31,0 20-15,-21-21-16,21 0 0,0 22 0,-21-1 15,21 0-15,-21 1 0,0-1 0,21 0 16,0 1-16,0-1 0,-21 0 0,21-21 16,-22 22-16,22-22 15,0 0-15,0 0 0,0 0 0,0 1 16,0-1-16,0 0 16,-21-21-1,21-21-15</inkml:trace>
  <inkml:trace contextRef="#ctx0" brushRef="#br2" timeOffset="42837.72">17611 6562 0,'-22'0'16,"22"-21"0,22 21-16,-1 0 15,0 0-15,21 0 0,-21 0 16,1 0-16,20 0 0,0 0 0,-21-22 15,22 22-15,-1 0 0,0 0 0,1 0 16,-1 0-16,-21 0 0,22-21 16,-22 21-16,0 0 0,21-21 0,-21 21 15,1-21-15,20 21 0</inkml:trace>
  <inkml:trace contextRef="#ctx0" brushRef="#br2" timeOffset="43115.81">19050 6223 0,'-21'0'31,"0"0"-31,21 21 0,-22 0 16,1 22-16,21-22 15,-21 0-15,21 21 0,0-20 0,0 20 16,-21-21-16,21 21 0,-21-20 0,21-1 15,-21 21-15,21-21 0,0 0 16,0 1-16,0-1 0,-22 0 0,22 0 16,0 0-16,0 0 0,0 1 15,-21-22-15,0 0 16</inkml:trace>
  <inkml:trace contextRef="#ctx0" brushRef="#br2" timeOffset="43304.7">18648 6562 0,'0'-21'0,"21"-1"31,0 22-31,0 0 0,0 0 16,1 0-16,-1 0 0,0 0 15,0 0-15,21 0 0,-20 0 0,-1 0 16,21 0-16,-21 0 0,0 0 0,22 0 15,-22 0-15,0 0 0,0-21 16,0 21-16,1 0 0</inkml:trace>
  <inkml:trace contextRef="#ctx0" brushRef="#br2" timeOffset="43628.51">19833 6244 0,'0'0'0,"0"-21"16,0 0 0,0 42 15,0 0-31,0 0 0,0 1 16,0-1-16,0 21 0,-21-21 0,0 22 15,0-22-15,21 21 0,-22 0 0,1-20 16,21 20-16,-21-21 0,21 0 15,0 0-15,0 22 0,0-22 0,0 0 16,0 0-16,0 0 16,21-21-16,0 0 0,1 0 15,-1 0-15,0 0 16,0 0-16,0-21 16,0 0-16,1 0 0,-22 0 0,21 0 15,0-1-15</inkml:trace>
  <inkml:trace contextRef="#ctx0" brushRef="#br2" timeOffset="43968.32">20087 5842 0,'0'0'0,"-21"0"0,0 0 15,-22 0-15,22 21 16,0 0-16,0-21 0,0 22 0,0-22 15,21 21-15,0 0 0,-22-21 0,22 21 16,0 0 0,22-21-16,-1 0 0,0 0 15,0 0-15,0 0 0,0 0 0,1 0 16,-1 0-16,-21-21 0,0 0 0,0 0 16,0 0-16,0-1 15,0 1-15,0 0 16,-21 21-16,-1 0 15,1 0-15,0 0 0,0 0 16,0 21-16,0 0 0,21 1 16,-22-22-16,22 21 0,0 0 0,0 0 15,0 0-15</inkml:trace>
  <inkml:trace contextRef="#ctx0" brushRef="#br2" timeOffset="44525.51">22119 6371 0,'21'-21'0,"-42"42"0,42-63 0,0 42 16,1-21-16,-1 21 15,-21-21-15,0 42 16,0 0 0,0 0-16,0 0 0,0 0 15,-21 22-15,-1-22 0,1 0 16,21 21-16,-21-20 0,21 20 0,0-21 15,-21 0-15,21 0 0,-21 22 0,21-22 16,0 0-16,0 0 0,0 0 16,0 1-16,0-1 15,21-21-15,0 0 0,0 0 16,0 0-16,1 0 0,-1 0 0,0 0 16,0-21-16,0 21 0,0-22 15,1 1-15,20 0 0,-21 0 16,0 0-16,0-22 0</inkml:trace>
  <inkml:trace contextRef="#ctx0" brushRef="#br2" timeOffset="44836.54">22437 5990 0,'0'0'0,"-22"-21"16,-41 0-1,42 21-15,0 0 0,-1 0 0,22 21 16,-21-21-16,21 21 15,21-21 1,1 0-16,-1 0 16,0 0-16,0 0 0,21 0 15,-20 0-15,-1 0 0,-21-21 16,21 21-16,-21-21 0,0 0 16,-21 21-16,0 0 15,-1 0-15,1 0 16,0 0-16,0 0 0,0 0 0,21 21 15,0 0-15,0 0 0,0 0 16,0 1-16,0-1 16,0 0-16,21-21 0,0 21 0,0-21 15,22 21-15,-22-21 0</inkml:trace>
  <inkml:trace contextRef="#ctx0" brushRef="#br2" timeOffset="45120.37">23220 6223 0,'0'21'31,"0"0"-31,0 1 0,0-1 16,-21 0-16,-1 0 0,22 0 0,-21 22 15,21-22-15,0 0 0,0 21 0,-21-21 16,21 1-16,0 20 0,-21-21 15,21 0-15,0 0 0,-21 1 0,21-1 16,0 0-16,0 0 0,0 0 16,0-42 31,-21 0-47</inkml:trace>
  <inkml:trace contextRef="#ctx0" brushRef="#br2" timeOffset="45324.25">22902 6562 0,'-21'-21'16,"42"21"15,0 0-15,22 0-16,-22 0 0,0 0 0,21 0 15,-20 0-15,-1 0 0,21 0 16,-21 0-16,0 0 0,1 0 0,-1-22 15,0 22-15,0 0 0,0 0 16,0 0-16,1 0 0,-22-21 16,21 21-16,0 0 0</inkml:trace>
  <inkml:trace contextRef="#ctx0" brushRef="#br2" timeOffset="45624.08">23791 6244 0,'0'0'0,"0"-21"16,0 42 15,0 0-31,-21 1 0,21-1 16,-21 0-16,21 0 0,-21 21 0,0-20 15,21-1-15,-22 21 0,22-21 16,0 0-16,-21 1 0,21-1 0,-21 21 15,21-21-15,-21 0 0,21 1 0,0-1 16,0 0-16,0 0 16,0-42 31,0 0-47</inkml:trace>
  <inkml:trace contextRef="#ctx0" brushRef="#br2" timeOffset="45836.96">23558 6498 0,'-21'0'15,"0"0"1,42 0 15,0 0-31,1 0 0,-1 0 16,0 0-16,0 0 0,0 0 0,0 0 15,1 0-15,-1 0 0,0 0 16,0 0-16,0 0 0,0 0 0,1 0 16,-1 0-16,0 0 0,0-21 0,0 21 15,22 0-15,-22 0 0</inkml:trace>
  <inkml:trace contextRef="#ctx0" brushRef="#br2" timeOffset="46241.73">24955 6223 0,'0'0'15,"0"-21"-15,-21 21 32,0 0-32,0 21 15,0-21-15,0 21 0,-1 0 0,1 22 16,0-22-16,21 0 0,-21 21 16,0-20-16,21-1 0,0 0 0,0 21 15,0-21-15,0 1 0,0-1 0,0 0 16,0 0-16,0 0 15,0 0-15,21-21 0,0 0 16,0 0-16,0 0 0,1 0 0,-1 0 16,0 0-16,0 0 0,0 0 15,0-21-15,1 21 0,-22-21 16,21 0-16,-21 0 0,21 0 0,-21-1 16,21 1-16</inkml:trace>
  <inkml:trace contextRef="#ctx0" brushRef="#br2" timeOffset="46617.52">25061 5779 0,'0'0'16,"-21"0"-16,0 0 0,0 21 15,0-21-15,-1 21 0,1 0 16,0-21-16,21 21 0,0 0 16,0 1-16,0-1 15,21-21 1,0 0-16,22 0 0,-22 0 0,0 0 16,0 0-16,0-21 0,1-1 15,-22 1-15,0 0 16,0 0-16,0 0 0,-22 21 15,1-21-15,0 21 0,0 0 16,0 0 0,0 21-16,-1 0 15,22 0-15,0 0 16,0 0-16,-21 1 0,0-1 16,21 0-16</inkml:trace>
  <inkml:trace contextRef="#ctx0" brushRef="#br3" timeOffset="51906.09">6371 6604 0,'0'0'0,"0"-21"16,21 21-16,-21-21 15,21 21-15,1 0 0,-1 0 16,0 0-16,0 0 31,0 0-31,0 0 16,1 0 0,-1 0-16,0-21 15,-21-1-15,21 22 0,0 0 0,-21-21 16,0 0-16,21 0 0,-21 0 15,0 0 1,0-1 0,0 44 15,0-1-31,0 0 0,0 0 16,-21 21-16,21 1 0,0-1 0,0 0 15,-21 1-15,0-1 0,0 0 16,21 1-16,-21-1 0,-1 22 0,22-22 15,-21 0-15,21 1 0,-21-1 0,0 0 16,21 1-16,-21-1 0,21 0 16,-21-21-16,21 22 0,-22-22 0,22 0 15,0 0-15,0 0 0,0-42 47,0 0-47,0 0 0,0 0 0,0 0 16,0-22-16,22 22 0,-1-21 15</inkml:trace>
  <inkml:trace contextRef="#ctx0" brushRef="#br3" timeOffset="52176.93">6244 6837 0,'0'0'16,"-21"0"-16,21-21 15,21 21 1,21 0-16,1 0 0,-1 0 15,0 0-15,22-21 0,-22 21 0,22 0 16,-1 0-16,1 0 0,-22 0 16,22 0-16,-22 0 0,0 0 15,-21 0-15,22 0 0,-22 0 0,0 0 16</inkml:trace>
  <inkml:trace contextRef="#ctx0" brushRef="#br3" timeOffset="52723.62">10223 6583 0,'0'0'0,"22"-21"0,-22 0 0,0-1 16,21 22-16,-21-21 0,0 0 0,0 42 31,0 0-15,-21 1-16,21 20 0,0 0 15,-22-21-15,1 43 0,0-22 0,21 1 16,-21-1-16,0 0 0,0 22 16,-1-22-16,1 22 0,0-22 0,0 21 15,21-20-15,-21 20 0,0-20 0,21-1 16,-22 0-16,22-21 0,-21 22 0,0-22 15,21 0-15,0 0 0,0 0 16,0-42 0,0 0-1,0 0-15,0 0 0,0-22 0,-21 22 16,21-21-16</inkml:trace>
  <inkml:trace contextRef="#ctx0" brushRef="#br3" timeOffset="52968.47">9525 7006 0,'0'0'0,"-21"0"0,0 0 16,42 0 0,0 0-1,0-21-15,21 21 0,22 0 0,-22-21 16,22 21-16,-1 0 16,1 0-16,20-21 0,-20 21 0,-1 0 0,1 0 15,-1 0-15,1-21 0,-22 21 0,1 0 16,-22 0-16,21 0 0,-21 0 0,-21-22 62,0 1-46</inkml:trace>
  <inkml:trace contextRef="#ctx0" brushRef="#br3" timeOffset="53485.71">13758 6308 0,'0'0'0,"21"-21"0,-21-1 0,22 1 16,-22 42 15,0 1-31,0 20 0,0 0 0,0 1 16,-22-1-16,22 0 0,-21 22 16,21-22-16,-21 0 0,21 22 0,0-22 15,0 1-15,-21-1 0,21 0 0,-21 1 16,21-1-16,0-21 0,0 21 0,0-20 15,0-1-15,-21 0 0,21 0 16,0 0-16,0 0 0,-22 1 16,1-22-1,0 0-15,0-22 16,0 1-16,0 0 0,-1 0 0,1 0 16</inkml:trace>
  <inkml:trace contextRef="#ctx0" brushRef="#br3" timeOffset="53680.2">13314 6858 0,'0'0'0,"0"-21"16,21 21 0,0 0-16,0 0 0,0 0 0,22 0 15,-22 0-15,169-21 16,-147 21 0,20 0-16,1-21 0,-1 21 0,1 0 15,-22-22-15,22 22 0,-22 0 0,0 0 16,-21-21-16,22 0 0,-22 21 15,-21-21-15,21 21 0,-21-21 16,21 0-16</inkml:trace>
  <inkml:trace contextRef="#ctx0" brushRef="#br3" timeOffset="54204.9">17081 6181 0,'0'0'0,"22"-21"0,-22-1 16,0 1-16,0 42 31,0 1-31,0-1 0,0 0 0,0 0 16,-22 21-16,22 1 0,0-1 15,0 22-15,-21-22 0,21 0 0,-21 22 16,0-22-16,21 0 0,0 1 0,-21-1 16,0 0-16,-1 1 0,1-1 15,21-21-15,-21 22 0,21-22 0,-21 0 16,0 0-16,21 0 0,0 0 0,-21 1 15,-1-22-15,1 0 16,0-22 0,21 1-16,-21 0 0</inkml:trace>
  <inkml:trace contextRef="#ctx0" brushRef="#br3" timeOffset="54431.76">16595 6668 0,'0'0'15,"-22"0"-15,22-22 16,22 22 0,20-21-16,-21 21 0,43 0 15,-22 0-15,21 0 16,22-21-16,-21 21 0,20 0 0,1-21 0,-22 21 16,22 0-16,-21 0 0,-22 0 0,0 0 15,1 0-15,-22 0 0,0 0 0,0 0 16,-21-21-16,21 21 0,0-21 15,1 21 1,-1-22-16,21 22 0,0 0 0</inkml:trace>
  <inkml:trace contextRef="#ctx0" brushRef="#br3" timeOffset="54980.45">21294 6011 0,'0'0'0,"0"-21"0,0-21 15,-22 63 17,22 0-32,-21 22 15,0-22-15,21 21 0,-21 0 0,0 1 16,0-1-16,-1 0 0,1 1 0,0-1 16,0 22-16,0-22 0,0 0 15,21 1-15,0-1 0,-22 0 0,22 1 16,0-1-16,-21-21 0,21 0 0,0 0 15,0 1-15,0-1 0,0 0 16,0 0-16,21-21 16,1 0-1,-22-21-15,0 0 16,0 0-16,0-1 0</inkml:trace>
  <inkml:trace contextRef="#ctx0" brushRef="#br3" timeOffset="55172.34">20637 6435 0,'0'0'16,"-21"0"-16,-21 0 16,63 0-16,21 0 15,1 0-15,-1 0 16,0 0-16,22 21 0,-1-21 0,1 0 16,-1 0-16,-20 0 0,20 21 0,1-21 15,-1 0-15,-20 0 0,-1 0 0,0 0 16,-21 0-16,1 0 0,20 0 15,-21-21-15,0 0 0,22 21 0,-22 0 16</inkml:trace>
  <inkml:trace contextRef="#ctx0" brushRef="#br3" timeOffset="55904.43">24426 5821 0,'0'0'0,"0"-21"0,-21 21 0,21-21 16,-21 21-1,0 21 1,21 0-16,0 21 0,-21-21 16,21 22-16,-22-22 0,22 21 0,0 1 0,0-1 15,-21 0-15,0 1 16,21-1-16,-21 0 0,21 1 0,0 20 15,-21-21-15,0 1 0,21-1 0,-22 0 16,22-20-16,0 20 0,-21 0 16,0-21-16,21 1 0,-21-1 0,21 0 15,0 0-15,0 0 0,-21-21 16,21-21 15,0 0-15,0 0-16,21 0 0,-21-22 0</inkml:trace>
  <inkml:trace contextRef="#ctx0" brushRef="#br3" timeOffset="56172.28">24066 6244 0,'0'0'0,"-21"0"0,42 0 31,1 0-16,20 0-15,-21 0 0,21 0 0,1 0 16,-1 0-16,0 0 0,1 0 16,-1 0-16,-21 0 0,22 0 0,-1 0 15,-21 0-15,0 0 0,0 0 16,1 0-16,-1 21 0,0-21 0,0 0 31,0 0-31,-21 22 16,-21-22-1,0 0-15,0 0 0,0 21 16</inkml:trace>
  <inkml:trace contextRef="#ctx0" brushRef="#br3" timeOffset="57776.77">2371 9144 0,'0'0'0,"21"0"31,0 0 16,0 0 0,0 0-31,-21-21 15,0 0-15,0 0-16,0-1 15,0 1-15,0 0 0,0 0 16,0 0-16,0 0 0,0-1 16,0 1-16,0 0 0,0 0 0,0 0 15,-21 0-15,21-1 0,0 1 16,0 0-16,0 0 31,0 42 0,0 0-31,-21-21 16,21 21-16,0 1 0,0 20 0,-21-21 16,0 0-16,21 0 0,-22 22 15,1-22-15,21 21 0,0-21 0,-21 1 16,21 20-16,-21-21 0,21 0 15,0 0-15,-21 1 0,21-1 0,0 0 16,0 0-16,21 0 16,0-21-1,0 0-15,0 0 16,1 0-16,-1 0 16,0-21-1,0 21-15,0-21 0,-21 0 0,21 0 16,1-1-16,-1-20 0</inkml:trace>
  <inkml:trace contextRef="#ctx0" brushRef="#br3" timeOffset="58124.56">2561 8382 0,'0'0'0,"-21"0"0,0 0 0,0 0 16,-1 0-16,1 21 0,0 0 15,21 1-15,-21-22 16,21 21-16,0 0 16,21-21-16,0 0 15,0 0-15,1 0 0,-1 0 0,21 0 16,-21 0-16,0-21 0,-21 0 16,0-1-16,0 1 15,-21 0-15,0 21 0,0 0 16,0-21-16,0 21 0,-1 0 15,1 0-15,0 0 0,0 0 0,0 0 16,0 0-16,21 21 0,0 0 16,0 0-16,0 1 0,0-1 15,0 0 1,0 0-16,21-21 0,21 0 16,-21 21-16,0-21 0,22 0 0,-22 0 15</inkml:trace>
  <inkml:trace contextRef="#ctx0" brushRef="#br3" timeOffset="58412.92">3260 8848 0,'-22'21'16,"44"-21"-1,-1 0-15,0 0 16,0-21-16,0 21 0,0 0 16,22 0-16,-22-21 0,0 21 15,0 0-15,0 0 16,1 0 0,-44 0 30,1 21-46</inkml:trace>
  <inkml:trace contextRef="#ctx0" brushRef="#br3" timeOffset="58607.8">3196 9059 0,'0'0'0,"0"22"0,-21-1 31,42-21-15,0 0-1,0 0-15,1-21 0,-1 21 16,0-22 0,0 22-16,0-21 15,0 0-15,1 0 0,-1 0 16,0 21-16,21-21 16</inkml:trace>
  <inkml:trace contextRef="#ctx0" brushRef="#br3" timeOffset="59248.88">4297 8721 0,'0'-43'15,"-21"22"-15,21 0 16,0 0-16,0 0 0,0 0 0,0-1 15,0 1-15,0 0 0,0 0 16,21 21-16,0-21 0,-21 0 0,42 21 16,-21 0-16,1 0 0,-1 0 0,0 0 15,0 0-15,0 0 0,0 0 16,-21 21-16,0 0 0,0 0 0,0 21 16,0-20-16,0-1 0,0 21 0,0 0 15,-21-20-15,-21 20 0,21 0 16,0 1-16,-22-1 0,22 0 15,-21 1-15,-1-1 0,22 0 0,-21-21 16,0 22-16,20-22 0,-20 0 16,0 0-16,21 0 0,-1 1 0,1-22 15,0 0-15,0 21 0,0-21 16,21-21 0,0-1-16,0 1 15,0 0-15,0 0 0,21 0 0,0 0 16,0 21-16,-21-22 0,21 1 15,1 21-15,-1 0 0,0 0 0,0 0 16,0 0-16,0 0 0,-21 21 0,22 1 16,-22-1-16,21-21 15,0 21-15,-21 0 0,21 0 0,0 0 16,0 1-16,-21-1 0,22 0 0,-1-21 16,21 21-16,-21-21 0,0 0 15,1 21-15,-1-21 0,21 0 0,-21 0 16,0 0-16,1 0 0,-1 0 0,0 0 15,0-21-15,0 21 0,0-21 16,-21 0-16,0 0 0,22 21 16,-22-22-16,0 1 15,0 0 1,21 21 0,-21-21-16,21 21 0,-21-21 15</inkml:trace>
  <inkml:trace contextRef="#ctx0" brushRef="#br4" timeOffset="64689.78">974 11472 0,'0'-21'31,"21"21"-15,-21-21-16,0 0 16,0 42 15,0 0-16,0 0-15,-21 1 0,21 20 0,0-21 16,-22 21-16,1-20 0,21 20 16,-21-21-16,21 21 0,0-20 15,-21 20-15,21-21 0,0 21 0,-21-20 16,21-1-16,0 0 0,0 0 16,0 0-16,0 0 0,0 1 15,21-22 1,0 0-16,0 0 0,0-22 0,1 1 15,-22 0-15,21 0 0,0 0 16,0 0-16,0-22 0,-21 22 0,21-21 16</inkml:trace>
  <inkml:trace contextRef="#ctx0" brushRef="#br4" timeOffset="65024.1">1206 10901 0,'0'0'0,"-21"0"0,0 0 16,0 0-16,0 0 15,21 21-15,-21-21 0,21 21 16,0 0-16,21-21 31,0 0-31,0 0 0,0 0 0,0 0 16,1 0-1,-22-21 1,-22 21 0,1 0-16,0 0 0,0 0 15,0 0-15,0 0 0,21 21 16,-22 1-16,22-1 16,0 0-16,0 0 15,0 0-15,22-21 0,-1 21 0,0-21 16,21 22-16,-21-22 0</inkml:trace>
  <inkml:trace contextRef="#ctx0" brushRef="#br4" timeOffset="65347.92">1990 11578 0,'0'0'0,"0"21"16,-22-21-16,44 0 47,-1 0-47,0 0 0,0 0 0,0 0 15,0 0-15,1 0 16,-1 0-16,0 0 15,0 0-15,0 0 0,0 0 32</inkml:trace>
  <inkml:trace contextRef="#ctx0" brushRef="#br4" timeOffset="65589.78">1947 11748 0,'0'21'15,"0"0"1,21-21 0,1 0-16,-1 0 0,0 0 15,0 0-15,0 0 0,0 0 16,1 0-16,-1 0 0,0 0 0,0 0 15,0 0-15,0 0 16,-21-21 0,22 21-16,-1 0 15,-21-21-15</inkml:trace>
  <inkml:trace contextRef="#ctx0" brushRef="#br4" timeOffset="68071.89">3852 11536 0,'-21'0'62,"0"0"-62,0 0 0,0 0 16,-1 0-16,1 0 15,0 0-15,0 0 0,0 0 16,0 21 0,-1-21 77,1 0 689,0 0-751,42 0 516,0 0-547,1 0 15,20 0-15,-21 0 0,0 0 16,22 0-16,-22 0 0,21 0 0,-21 0 16,22 0-16,-1 0 0,0 0 0,-21 0 15,22 0-15,-1 0 0,-21 0 16,0 0-16,1 0 0,-1 0 15,0 0-15,0 0 0,-21 21 0,21-21 16,0 0 109,1 0-125,-1 0 16,0 0-16</inkml:trace>
  <inkml:trace contextRef="#ctx0" brushRef="#br4" timeOffset="68523.63">4932 11578 0,'-21'0'0,"-1"0"16,1 0-16,0 0 0,0 0 15,0 0-15,0 0 0,-1 0 0,-20 0 16,21 0-16,0 0 0,0 0 16,42 0 15,0 0-31,0 0 0,0 0 16,0 0-16,22 0 0,-22 0 15,21 0-15,-21 0 0,1 0 0,20 0 16,-21 0-16,0 0 0,0 0 0,1 0 15,-1 0-15,0 0 0,0 0 16,0 0 0,-42 0 46,42 0-46</inkml:trace>
  <inkml:trace contextRef="#ctx0" brushRef="#br4" timeOffset="68960.38">5651 11324 0,'0'-21'0,"0"-21"15,0 21-15,0-1 0,0 1 16,22 21 0,-22-21-16,0 42 47,0 0-32,0 1-15,0-1 0,0 0 0,0 0 16,-22 21-16,22-20 0,-21-1 0,21 21 15,0-21-15,-21 22 0,21-22 16,-21 0-16,21 0 0,0 0 0,0 0 16,0 1-16,0-1 0,0 0 0,0 0 15,0 0-15,0 0 0,21-21 16,0 0-16,0 22 16,1-22-16,-1 0 0,0 0 15,0 0-15,0 0 0,0 0 0,1 0 16,-1 0-16,0-22 0,0 22 15,0-21-15,0 21 0,-21-21 0,22 21 16,-1-21-16,-21 0 0,0 0 16,21 21-16,-21-22 0,21 1 0,0-42 15,-21 42-15</inkml:trace>
  <inkml:trace contextRef="#ctx0" brushRef="#br4" timeOffset="69445.61">5736 10732 0,'0'0'0,"-21"0"15,0 0-15,0 0 0,-1 0 16,1 21-16,0 0 16,21 0-1,0 0-15,0 0 16,21-21 0,0 0-1,1 0-15,-1 0 16,0 0-16,0-21 0,0 21 0,-21-21 15,0 0-15,0 0 16,0 0-16,-21 21 31,0 0-31,0 0 0,0 0 0,-1 0 16,1 21-16,0-21 16,21 21-16,-21 0 0,0 0 15,21 0 1,0 1-1,21-22 1,0 0 0,0 0-16</inkml:trace>
  <inkml:trace contextRef="#ctx0" brushRef="#br4" timeOffset="70276.12">7366 11049 0,'0'-21'16,"21"0"-16,-21 0 0,0-1 15,0 1 1,0 42 15,0 1-31,0-1 0,0 0 16,0 0-16,0 0 0,0 0 16,0 22-16,0-22 0,0 21 0,0 1 15,-21-22-15,21 21 0,0 0 16,-21-20-16,21 20 0,0-21 0,0 21 15,0-20-15,0-1 0,0 0 0,0 0 16,-21 0-16,21 0 0,0 1 16,0-1-16,0 0 0,0-42 62,0 0-46,0-1-16,0 1 0</inkml:trace>
  <inkml:trace contextRef="#ctx0" brushRef="#br4" timeOffset="70587.94">7175 11388 0,'-21'0'0,"42"0"47,1 0-31,-1 0-16,0 0 0,0 0 0,21 0 15,-20 0-15,-1 0 0,21 0 0,-21 0 16,22 0-16,-1 0 0,-21-21 0,21 21 16,-20 0-16,20 0 0,-21 0 15,0 0-15,0 0 0,1 0 0,-22-22 16,21 22 46,0 0-62</inkml:trace>
  <inkml:trace contextRef="#ctx0" brushRef="#br4" timeOffset="71228.57">9186 11028 0,'0'0'0,"21"-21"0,-21 0 0,22 21 16,-22-22-16,21 22 0,-21-21 31,0 42-15,0 1-1,0-1-15,0 0 0,0 0 16,-21 0-16,-1 22 0,1-22 16,21 0-16,-21 21 0,0-21 0,21 22 15,-21-22-15,21 21 0,-21-21 16,21 1-16,0-1 0,0 0 0,0 0 16,0 0-16,0 0 0,0 1 15,0-1-15,21-21 0,0 0 0,0 21 16,0-21-16,0 0 0,1 0 0,-1 0 15,0 0-15,0 0 0,0 0 16,0 0-16,1-21 0,-1 0 16,0-1-16,0 1 0,0 0 15,-21 0-15,21 0 0,1 0 0,-22-1 16,0-20-16,21 21 0</inkml:trace>
  <inkml:trace contextRef="#ctx0" brushRef="#br4" timeOffset="71611.89">9356 10583 0,'0'0'0,"-22"0"0,1 0 0,0 22 0,21-1 16,-21 0-16,0 0 15,21 0 1,0 0-16,21-21 16,0 0-16,0 0 15,0 0-15,1 0 16,-1 0-16,0 0 0,-21-21 16,0 0-16,0 0 15,0 0-15,-21 21 31,0 0-31,-1 0 0,1 21 16,0 0 0,21 0-1,0 0 1,0 1 0,21-22-16</inkml:trace>
  <inkml:trace contextRef="#ctx0" brushRef="#br4" timeOffset="73467.92">11536 11091 0,'0'0'0,"-21"0"0,-1 0 15,1 0-15,0 0 0,0 0 16,0 0-16,0 0 16,-1 0-16,1 0 15,21 22 16,21-22-31,1 0 16,-1 0-16,21 0 0,-21 0 0,0 0 16,22 0-16,-1 0 0,-21 0 15,22 0-15,-22 0 0,0 0 0,21 0 16,-21 0-16,1 0 0,-1 0 16,0 0 62,0 0-63,0 0-15,0 0 0,22-22 16</inkml:trace>
  <inkml:trace contextRef="#ctx0" brushRef="#br4" timeOffset="73800.24">12361 11091 0,'0'0'0,"-21"0"0,42 0 47,0 0-31,1 0-16,-1 0 0,0 0 15,21 0-15,-21 0 0,1 0 0,-1 0 0,0 0 16,0 0-16,0 0 0,0 0 0,1 0 16,-1 0-16,0 0 15,0 0 1,-21-21-16,21 21 16,0-21 30,1 21-30,-1 0-16</inkml:trace>
  <inkml:trace contextRef="#ctx0" brushRef="#br4" timeOffset="74233">13271 10816 0,'0'0'0,"0"-42"16,0 21 0,0 0-1,0-1 1,0 44 15,0-1-15,0 0-16,0 0 0,-21 0 15,0 0-15,21 1 0,0 20 16,0-21-16,-21 0 0,21 0 16,-21 1-16,21 20 0,0-21 0,0 0 15,0 0-15,0 1 0,0-1 0,0 0 16,0 0-16,0 0 0,0 0 16,0 1-16,0-1 0,21-21 15,0 0-15,0 0 0,0 0 16,1 0-16,-1 0 0,0 0 15,0 0-15,0 0 16,0-21-16,1 21 0,-22-22 0,0 1 16,21 21-16,0-21 0,-21 0 15,0 0-15,21 0 0,-21-1 0,21 22 16,-21-21-16,21 0 0,-21 0 16</inkml:trace>
  <inkml:trace contextRef="#ctx0" brushRef="#br4" timeOffset="74604.78">13293 10372 0,'0'0'0,"-22"0"0,1 0 0,0 0 0,0 0 16,0 0-16,0 0 0,-1 0 15,22 21-15,-21-21 0,21 21 16,21-21 0,1 0-16,-1 0 0,0 0 15,0 0-15,0 0 0,0 0 0,1 0 16,-1-21-16,0 0 0,-21 0 16,-21-1-1,0 22-15,-1-21 0,1 21 16,0 0-16,0 0 0,0 0 0,0 0 15,-1 0-15,1 21 16,21 1-16,0-1 16,0 0-16,0 0 15,0 0-15,0 0 16</inkml:trace>
  <inkml:trace contextRef="#ctx0" brushRef="#br4" timeOffset="75370.34">16044 10647 0,'0'0'16,"0"-21"-16,0 0 0,0-1 0,0 1 15,0 0 1,-21 21 15,21 21-31,-21 0 0,21 1 0,0-1 16,0 0-16,0 0 0,0 0 16,0 22-16,0-22 0,-21 0 0,21 0 15,0 21-15,0-20 0,0-1 16,0 0-16,0 0 0,0 0 15,0 0-15,0 1 0,0-1 16,21-21-16,0 0 0,0 0 16,0 0-16,1 0 15,-1 0-15,0 0 0,0 0 0,0-21 16,0 21-16,1-22 0,-1 1 0,0 0 16,0 0-16,0 0 0</inkml:trace>
  <inkml:trace contextRef="#ctx0" brushRef="#br4" timeOffset="75712.14">16489 10012 0,'0'0'0,"-21"0"0,-1 0 0,1 0 0,0 0 15,0 21-15,21 0 16,0 0-1,0 1 1,21-22-16,0 0 0,0 0 16,1 0-16,-1 0 0,0 0 15,-21-22-15,21 22 0,-21-21 0,0 0 16,0 0 0,0 0-16,-21 21 15,0 0-15,0 0 0,-1 0 16,1 0-16,0 0 0,21 21 15,-21 0-15,21 0 16,0 0-16,0 1 0,0-1 16,0 0-16,0 0 0,21 0 15,0-21-15</inkml:trace>
  <inkml:trace contextRef="#ctx0" brushRef="#br4" timeOffset="77319.75">19050 10329 0,'0'0'0,"0"-21"15,0 0-15,0 0 16,21 0-16,-21 0 16,0-1-16,21 22 0,-21-21 0,0 42 46,-21 1-46,0-1 0,21 21 0,-21-21 16,0 22-16,-1-1 0,22 0 16,-21 1-16,21-22 0,-21 21 15,21 0-15,0-20 0,0-1 0,0 42 16,0-42-16,21 1 0,-21-1 16,21-21-16,1 0 0,-1 21 15,0-21-15,0 0 0,0 0 16,0 0-16,1 0 0,-1 0 0,0-21 15,0 21-15,0-21 0,0-1 0,-21 1 16,22 0-16,-1 0 0,-21 0 0,21 0 16,0-22-16,-21 22 0</inkml:trace>
  <inkml:trace contextRef="#ctx0" brushRef="#br4" timeOffset="77644.56">19262 9906 0,'0'0'0,"-22"0"16,1 0-16,-21 0 15,21 0-15,21 21 32,21-21-17,0 0-15,0 0 16,-21-21 15,-21 21-15,0 0-16,0 0 0,0 0 15,-1 0-15,22 21 0,0 0 16,0 1-16,0-1 16,0 0-16,22 0 15,-1-21-15,21 0 0,0 0 16,-20 21-16</inkml:trace>
  <inkml:trace contextRef="#ctx0" brushRef="#br4" timeOffset="77971.88">19918 10393 0,'0'0'15,"-21"21"-15,42-21 32,0 0-17,0 0-15,0 0 0,0 0 16,1 0-16,-1 0 0,0 0 16,0 0-16,0 0 15,0 0 1,1 0-16,-1 0 31,0 0-15,-21-21-16,21 21 15,0-21-15,0 21 16,1 0-16</inkml:trace>
  <inkml:trace contextRef="#ctx0" brushRef="#br4" timeOffset="78301.23">20828 10351 0,'-21'0'0,"0"0"16,-1 0-16,44 0 31,-1 0-31,0 0 16,0 0-16,21 0 0,-20 0 15,-1 0-15,21 0 0,-21 0 0,0-22 16,1 22-16,-1 0 0,0 0 0,0 0 16,0 0-16,0 0 0,-21-21 15,22 21 63,-1 0-78,0 0 16,0-21-16</inkml:trace>
  <inkml:trace contextRef="#ctx0" brushRef="#br4" timeOffset="78948.86">23241 10075 0,'0'0'0,"21"0"0,0-42 16,0 21-16,1 0 16,-22 0-1,21 21-15,-21 21 32,0 0-17,-21 0-15,21 0 0,-22 0 16,22 22-16,-21-22 0,0 0 15,21 0-15,-21 22 0,0-22 0,21 0 16,-21 21-16,21-21 0,-22 1 0,22 20 16,0-21-16,0 0 0,0 0 0,0 1 15,0-1-15,0 0 0,0 0 16,22 0-16,-1-21 0,0 0 16,0 21-16,0-21 0,22 0 0,-22 0 15,0 0-15,0 0 0,0 0 16,0 0-16,1-21 0,-1 0 0,0 21 15,0-21-15,0 0 0,-21 0 16,21-1-16,1 1 0,-22 0 0,21 0 16,0 0-16,-21 0 0,21-22 0</inkml:trace>
  <inkml:trace contextRef="#ctx0" brushRef="#br4" timeOffset="79439.58">23537 9525 0,'0'0'15,"-21"-21"-15,0 21 0,0 0 16,0 0-16,-1 0 16,1 0-16,21 21 15,-21-21-15,21 21 0,-21 0 0,21 1 16,0-1-16,0 0 0,0 0 31,21-21-31,0 0 0,0 0 16,1 0-16,-1-21 0,0 21 15,0-21-15,0 0 0,0-1 0,1 1 16,-22 0-16,0 0 16,0 0-16,0 0 0,-22-1 15,1 22-15,0 0 0,0 0 16,0 0-16,0 0 0,-1 22 16,1-22-16,21 21 0,0 0 15,-21 0-15,21 0 0,-21 0 0,21 1 16,0-1-16,0 0 0,0 0 0,0 0 15,0 0-15,0 1 16,21-22-16,0 21 0,22-21 16,-22 21-16</inkml:trace>
  <inkml:trace contextRef="#ctx0" brushRef="#br4" timeOffset="80356.05">25569 9927 0,'0'0'0,"0"-21"16,21 0-1,-21 0-15,22 21 16,-22-21 0,0 42-1,0 0 1,-22-21-16,1 21 0,0 0 0,0 0 15,21 1-15,-21-1 0,0 0 16,-1 0-16,22 0 0,0 0 0,-21 1 16,21-1-16,-21 21 0,21-21 15,0 0-15,0 1 0,0-1 0,0 0 16,0 0-16,0 0 0,0 0 16,21 1-16,0-1 15,1-21-15,-1 0 0,0 0 16,0 0-16,0 0 0,0 0 15,1 0-15,-1 0 16,-21-21-16,21-1 0,-21 1 16,21 21-16,-21-21 0,21 0 0,0 0 15,-21 0-15,22-1 0,-22 1 16,21 0-16,0 0 0,-21 0 0</inkml:trace>
  <inkml:trace contextRef="#ctx0" brushRef="#br4" timeOffset="80808.31">25506 9546 0,'-21'0'16,"-1"0"-16,1 0 16,0 0-1,21 21-15,21-21 31,0 0-15,1 0-16,-1 0 0,-21-21 16,0 0-1,0 0-15,0 0 16,-21 21-16,-1 0 0,1 0 16,0 0-1,0 0-15,0 21 16,21 0-16,0 0 0,0 0 15,0 1-15,0-1 0,21 0 16,21 0-16,-21-21 0,22 21 0</inkml:trace>
  <inkml:trace contextRef="#ctx0" brushRef="#br4" timeOffset="81153.11">26077 10097 0,'0'0'0,"0"21"0,21-21 47,1 0-32,-1 0-15,0 0 0,0 0 16,0 0-16,0 0 16,1 0-1,-1 0-15,0 0 32,0 0-17,0 0-15,0 0 16,1 0-16</inkml:trace>
  <inkml:trace contextRef="#ctx0" brushRef="#br4" timeOffset="81448.03">26585 10097 0,'-21'0'16,"42"0"31,0 0-47,1 0 15,-1 0-15,0 0 16,0 0 0,0 0-1</inkml:trace>
  <inkml:trace contextRef="#ctx0" brushRef="#br1" timeOffset="88776.17">7366 11388 0,'0'0'0,"-21"0"0,0 0 16,-1 0-16,1 0 15,0 0-15,0 0 0,0 0 16,0 0-1,-1 0 1,44 0 15,-1 0-31,0 0 16,0 0-16,21 0 0,-20 0 16,20 0-16,0 0 0,1 0 0,-22 0 15,21 0-15,0 0 0,1 0 0,-1 0 16,0 0-16,22 0 15,-22 0-15,-21 0 0,1 0 0,-1 0 16,0 0 15,-42 0 1,0 0-17,-1 0-15,1-21 16,0 21-16,21-22 0,-21 22 0</inkml:trace>
  <inkml:trace contextRef="#ctx0" brushRef="#br1" timeOffset="89185.45">7451 10901 0,'0'0'0,"0"-21"15,0 0-15,0-1 16,0 1-16,-22 42 47,22 1-47,-21-1 0,21 0 16,0 0-16,-21 0 0,0 22 0,0-22 15,21 21-15,0 0 0,-21 1 16,-1-1-16,22 0 0,-21 1 0,21-1 15,0-21-15,-21 22 0,21-1 0,-21 0 16,21-21-16,0 22 0,0-22 0,0 0 16,0 21-16,0-20 15,-21-1-15,21 0 0,0 0 16,0 0-16,21-21 47,-21-21-47,0 0 0,0 0 15,0 0-15,0-1 0,21 1 16,-21-21-16,21 21 0,-21 0 0</inkml:trace>
  <inkml:trace contextRef="#ctx0" brushRef="#br1" timeOffset="89867.57">7260 11324 0,'0'0'0,"-21"-21"0,-106 0 16,106 21-16,-22 0 16,22 0-16,0 0 0,-21 0 0,21 0 15,-1 0-15,1 0 0,0 0 16,42 0 15,22 0-31,-1 21 0,0-21 16,1 0-16,20 21 0,1-21 0,-1 0 15,-21 0-15,22 21 0,-1-21 0,-20 0 16,-1 0-16,0 0 0,1 0 16,-1 0-16,-21 22 0,0-22 15,1 0-15,-44 0 16,1 0 0,0 0-16,-21 0 0,-1 0 0,1 0 15,-21 0-15,-1 0 0,22 0 16,-22 0-16,1 0 0,20 0 0,1 0 15,0 0-15,21 0 0,-1 21 0,1-21 16,42 0 0,1 0-1,20 0-15,0 0 0,22 0 0,-22 0 0,22 0 16,-22 0-16,21 21 0,-20-21 16,20 0-16,-20 0 0,-1 0 0,-21 0 15,21 0-15,-20 0 0,-44 0 31,1 0-31,-21 0 0,0 0 16,-1 0-16,1 0 0,-22 0 0,22 0 16,-21 0-16,20 0 0,1 0 15,21 0-15,0 0 0,-1 0 16,22 21-16,22-21 16,-1 0-16,21 0 15,-21 0-15,22 0 0,-1 0 16,0 0-16,1 0 0,-22 0 0,21 0 15,-21 0-15,0 0 0,1 0 0,-1 0 16,0 0 0,-42 0 15,0 0-31,-1-21 0,1 0 16,21 0-16</inkml:trace>
  <inkml:trace contextRef="#ctx0" brushRef="#br1" timeOffset="90550.18">10520 10837 0,'0'0'0,"0"-21"0,21 0 15,0 0-15,-21 0 16,0 42 0,0 0-16,0 0 15,0 0-15,0 22 0,0-22 0,-21 21 16,0 1-16,0-22 0,21 21 0,0 0 15,-22 1-15,22 20 0,-21-20 0,0-1 16,21 0-16,0-21 16,0 22-16,0-1 0,-21-21 0,21 0 15,0 22-15,0-22 0,-21-21 0,21 21 16,0 0-16,0-42 47,0 0-47,0 0 0,0 0 15,0-1-15,0 1 0,0 0 0,0-21 16</inkml:trace>
  <inkml:trace contextRef="#ctx0" brushRef="#br1" timeOffset="90804.03">10245 11134 0,'0'-21'16,"21"21"-16,0 0 15,0 0-15,0 0 0,22 0 0,-22 0 16,21 0-16,0 0 0,1 0 16,-1-22-16,0 22 0,1 0 0,-22 0 15,21 0-15,1 0 0,-22 0 0,21 0 16,-21 0-16,0 0 0,-21-21 16,22 21-16,-1 0 0,0 0 31,0 0-31,0 0 15,-21-21 1,21 21-16</inkml:trace>
  <inkml:trace contextRef="#ctx0" brushRef="#br1" timeOffset="91464.65">15198 10393 0,'0'0'0,"0"-42"15,0 20-15,0 1 0,0 0 0,0 0 16,0 0-16,0 42 31,0 0-31,0 0 0,-22 22 0,1-1 16,21 21-16,-21-20 0,0 20 0,21 1 15,-21-1-15,0-20 0,21 20 0,-22-21 16,22 64-16,-21-63 0,21-1 16,-21 0-16,21-21 0,0 22 15,0-1-15,0-21 0,0 0 0,0 1 16,0-1-16,0 0 0,-21-21 0,21 21 15,-21-21 1,21-21 0,0 0-16,0 0 0,0-1 15,0-20-15,0 21 0</inkml:trace>
  <inkml:trace contextRef="#ctx0" brushRef="#br1" timeOffset="91693.7">14774 10859 0,'0'0'15,"-21"0"1,42 0 0,0 0-16,1 0 0,20 0 15,0 0-15,-21 0 16,22 0-16,20 0 0,-20 0 0,-1 0 16,21 0-16,-20 0 0,20 0 0,-20 0 15,-1 0-15,-21 0 0,21 0 0,-20 0 16,-1 0-16,0 0 0,0 0 0,-21-22 31</inkml:trace>
  <inkml:trace contextRef="#ctx0" brushRef="#br1" timeOffset="92271.93">17992 10393 0,'0'0'0,"0"-42"0,0 20 0,0 1 0,0 0 15,0 0-15,0 0 0,21 21 32,-21 21-32,0 21 15,0-21-15,0 22 0,0 20 0,0-20 16,0 20-16,0-21 0,0 1 0,0 20 15,-21-20-15,21-1 0,0 0 0,-22 1 16,1-1-16,0-21 0,0 21 16,21 1-16,-21-22 0,21 0 0,-21 21 15,21-20-15,0-1 0,-22 0 0,22 0 16,-21-21 0,0 0-1,21-21-15,-21 0 16,21 0-16,0-1 0</inkml:trace>
  <inkml:trace contextRef="#ctx0" brushRef="#br1" timeOffset="92510.31">17716 10774 0,'22'0'31,"-1"0"-31,0 0 0,0 0 16,0 0-16,22 0 0,-1 0 15,0 0-15,1 0 0,-1 0 0,0 0 16,22 0-16,-22 0 0,22 0 16,-22 0-16,0-21 0,1 21 0,-22 0 15,0 0-15,21 0 0,-21 0 16,1 0-16,-1 0 0,-21-21 16,21 21-16,0 0 0,0 0 15,0-22-15,22 22 0</inkml:trace>
  <inkml:trace contextRef="#ctx0" brushRef="#br1" timeOffset="93124.95">22373 9779 0,'0'21'31,"0"0"-31,0 1 0,0 20 0,0 0 16,-21 1-16,21-1 0,-21 0 16,21 1-16,-21 20 0,21-21 0,-22 1 15,22-1-15,-21 22 0,0-22 0,21-21 16,0 21-16,0 1 0,-21-22 0,21 21 15,-21-21-15,21 1 0,0-1 16,0 0-16,0 0 0,0 0 16,-21-21 15,21-21-31,-22 0 16,22 0-16,-21 0 0,21-22 15</inkml:trace>
  <inkml:trace contextRef="#ctx0" brushRef="#br1" timeOffset="93318.86">22034 10287 0,'0'-21'16,"22"21"15,-1 0-31,0 0 0,0 0 0,0 0 16,22 0-16,-22 0 15,21 0-15,0 0 0,-20 0 0,20 0 16,0 0-16,1 0 0,-1 0 0,21 0 15,-20-21-15,-22 21 0,0 0 16,0-21-16,0 21 0,1 0 16,-22-22-16</inkml:trace>
  <inkml:trace contextRef="#ctx0" brushRef="#br1" timeOffset="93802.58">24744 9906 0,'0'-21'16,"0"0"-1,21 21 1,-21 21 0,0 0-1,0 0-15,0 22 16,0-22-16,0 0 0,-21 21 0,21-21 15,-21 22-15,-1-1 0,1-21 0,0 22 16,21-1-16,-21 0 0,0 1 0,21-22 16,0 21-16,-21 0 0,21-20 15,-22 20-15,22-21 0,0 0 0,0 0 16,0 1-16,0-1 0,0 0 16,0 0-16,-21-21 15,21-21 16,0 0-31,0 0 16,0-1-16</inkml:trace>
  <inkml:trace contextRef="#ctx0" brushRef="#br1" timeOffset="94076.44">24384 10245 0,'0'0'0,"-21"0"15,42 0 16,0 0-31,0 0 0,22 0 16,-1 0-16,0 0 0,22 0 16,-22 0-16,0 0 0,22 0 15,-22 0-15,1 0 0,-1 0 0,0 0 16,1 0-16,-22 0 0,0 0 0,0 0 16,0 0 30,-21 21-14</inkml:trace>
  <inkml:trace contextRef="#ctx0" brushRef="#br1" timeOffset="94980.92">3260 12573 0,'0'-21'0,"0"0"31,-22 21-16,1 0 1,0 0-16,21 21 0,-21-21 0,0 21 16,21 0-16,-21 0 0,-1 1 15,1 20-15,21-21 0,-21 0 0,0 22 16,21-22-16,-21 21 0,21-21 16,0 22-16,0-22 0,0 0 0,0 0 15,0 0-15,0 0 0,0 1 0,21-1 16,0-21-1,0 0-15,0 0 0,1 0 16,-1 0-16,0 0 0,0-21 16,0-1-16,0 1 15,1 0-15,-22 0 0,21 0 0,-21-22 16,21 22-16,0-21 0,-21 21 0</inkml:trace>
  <inkml:trace contextRef="#ctx0" brushRef="#br1" timeOffset="95357.22">3238 12171 0,'0'0'0,"22"0"62,-1 0-46,-21-21-16,21 21 0,-21-21 15,-21 21 17,0 0-17,-1 21-15,1 0 16,0 0-16,21 0 15,-21-21-15,21 21 0,-21-21 0,21 22 16,0-1 0,0 0-16,21-21 15,0 0-15,21 0 0,-20 0 0,20 0 16,0 0-16,1 21 0</inkml:trace>
  <inkml:trace contextRef="#ctx0" brushRef="#br1" timeOffset="95673.04">3958 12594 0,'0'0'0,"-21"0"15,21 21-15,21-21 47,0 0-31,0 0-16,1 0 0,-1 0 15,0 0-15,0 0 32,0 0-17,0 0 1,1 0-16</inkml:trace>
  <inkml:trace contextRef="#ctx0" brushRef="#br1" timeOffset="95918.9">3852 12827 0,'0'0'0,"0"21"31,21-21 1,1 0-17,-1 0-15,0 0 0,0 0 0,0 0 16,0 0-16,1 0 0,-1 0 16,0 0-16,-21-21 15,21 21-15,0 0 16,0-21-16,-21 0 15,22 21-15</inkml:trace>
  <inkml:trace contextRef="#ctx0" brushRef="#br1" timeOffset="97188.17">4847 12488 0,'-21'0'0,"0"0"16,21-21 46,21 0-46,0 21 0,21 0-16,-20-21 0,-1 21 0,21-21 15,-21 21-15,22 0 0,-1 0 16,-21 0-16,0 0 0,0 0 0,1 0 16,-1 0-16,0 21 0,-21 0 15,0 0-15,0 0 0,0 1 16,0-1-16,-21 0 0,0 0 15,-22 0-15,22 0 0,0 1 0,-21-1 16,-1 0-16,22 0 0,0 0 0,-21 0 16,20-21-16,1 22 0,0-22 15,21 21-15,21-42 32,0 21-17,1 0-15,-1-22 0,21 22 0,-21 0 16,22 0-16,-22-21 0,0 21 0,21 0 15,-21 0-15,1 0 0,-1 0 16,0 0-16,0 0 0,-21 21 16,21 1-16,0-1 0,-21 0 15,0 0-15,0 0 16,0 0-16,0 1 0,0-1 16,0 0-16,-21 0 0,0 0 0,0 0 0,0 1 15,-43 20 1,43-21-16,0-21 0,0 0 0,-22 21 15,1-21-15,21 0 0,-21 0 16,-1 0-16,22 0 0,-21 0 0,21 0 16,-22 0-16,22 0 0,0 0 0,0 0 15,0 0-15,21-21 0,-22 21 16</inkml:trace>
  <inkml:trace contextRef="#ctx0" brushRef="#br0" timeOffset="102540.14">190 14012 0,'0'-21'0,"22"21"32,-22-21-17,21 21-15,0-21 31,0 21-31,0 0 16,0 0 0,1 0-16,-1 0 15,0 0-15,-21 21 16,0 0 0,0 0-1,-21 1 1,0-22-16,-1 0 0</inkml:trace>
  <inkml:trace contextRef="#ctx0" brushRef="#br0" timeOffset="103147.79">1376 14965 0,'0'0'0,"0"-21"0,21-22 31,-21 22-31,0 0 0,0 0 0,0 0 16,0 0-16,0-1 16,-21 22-1,0 0 1,-1 22-16,1-1 0,21 0 16,-21 21-16,0-21 0,0 22 15,0-22-15,21 21 0,-22 1 0,1-1 16,0 0-16,21 1 15,0-1-15,0 0 0,0-21 0,0 22 16,0-22-16,0 0 0,21 0 16,0 0-16,1-21 0,20 0 0,-21 0 15,21 0-15,1 0 0,-1 0 16,0 0-16,1 0 0,-22 0 0,21-21 16,-21 0-16,22 0 0,-22 0 0,0 0 15,0-1-15,-21 1 0,21-21 16,1 0-16,-22 20 0</inkml:trace>
  <inkml:trace contextRef="#ctx0" brushRef="#br0" timeOffset="103498.1">1587 14330 0,'0'0'0,"-63"42"15,42-42-15,21 21 0,-21 1 16,21-1-16,0 0 0,0 0 16,0 0-16,21-21 15,0 0-15,21 0 16,-21 0-16,1 0 0,20 0 0,-21-21 16,0 0-16,0 21 0,1-21 15,-22 0-15,0-1 0,0 1 0,0 0 16,0 0-16,-22 0 15,1 21-15,0 0 0,0 0 16,0 0-16,0 0 0,-1 0 0,1 21 16,0 0-16,21 0 15,0 0-15,0 22 0,0-22 0,21 0 16,0 0-16,1-21 0,20 21 16,0 1-16,-21-22 0,22 21 0</inkml:trace>
  <inkml:trace contextRef="#ctx0" brushRef="#br0" timeOffset="103796.93">2815 14944 0,'0'21'15,"21"-21"1,0 0-16,1 0 0,-1 0 16,0 0-16,0 0 0,0-21 15,0 21-15,1 0 0,-1 0 16,0 0-16,0 0 16,-42 0 15,0 0-16,0 0-15,21 21 0,-22 0 16</inkml:trace>
  <inkml:trace contextRef="#ctx0" brushRef="#br0" timeOffset="103967.83">2815 15092 0,'-21'21'0,"21"0"16,0 0 15,21-21-31,0 0 16,0 0-16,1 0 15,-1 0-15,0 0 16,0 0-16,0 0 16,-21-21-16,21 21 0,-21-21 15,22 21-15,-1-21 0,0 0 0</inkml:trace>
  <inkml:trace contextRef="#ctx0" brushRef="#br0" timeOffset="104620.32">4297 14584 0,'0'0'15,"0"-21"-15,21 0 16,-21-1-16,0 1 0,0 0 0,0 0 16,21 21-16,-21 21 31,0 0-31,0 0 0,0 22 0,0-1 16,-21-21-16,0 22 0,21-1 0,-21 0 15,-1-21-15,1 22 0,0-1 16,21-21-16,0 22 0,-21-22 0,21 0 15,0 0-15,0 0 0,0 0 0,0 1 16,0-1-16,21-21 16,0 0-16,0 0 15,1 0-15,-1 0 0,0-21 16,0-1-16,0 1 0,0 0 16,1-21-16,-22 21 0,21-22 0</inkml:trace>
  <inkml:trace contextRef="#ctx0" brushRef="#br0" timeOffset="104945.13">4403 14224 0,'0'0'0,"-22"-21"0,-41 21 16,42 0-16,0 0 0,-1 0 16,22 21-16,0 0 15,0 0 1,0 1-16,22-22 0,-1 0 15,0 21-15,0-21 0,0 0 0,0 0 16,22 0-16,-22 0 0,0-21 0,0-1 16,0 22-16,-21-21 0,0 0 15,-42 0 1,21 21-16,0 0 0,0 0 16,-22 0-16,22 0 0,0 0 15,0 21-15,0-21 0,21 21 0,-22 0 16,22 1-16,0-1 15,0 0-15,22 0 0,-1 0 0,0 0 16,21 1-16,-21-1 0,22 0 16,-1-21-16,0 21 0</inkml:trace>
  <inkml:trace contextRef="#ctx0" brushRef="#br0" timeOffset="105188">5186 14436 0,'0'21'31,"0"0"-31,0 0 16,0 0-16,0 1 0,0-1 0,-21 21 0,21-21 15,-22 22-15,22-22 16,-21 21-16,21 0 0,0-20 0,0 20 16,0-21-16,0 0 0,-21 22 0,21-22 15,0 0-15,0 0 0,-21 0 0,21 0 16,0 1-16,0-1 15,0-42 1,0-1 0</inkml:trace>
  <inkml:trace contextRef="#ctx0" brushRef="#br0" timeOffset="105356.41">4932 14880 0,'-21'-21'15,"21"0"16,21 21-31,0 0 0,0 0 16,21 0-16,-20 0 0,20 0 16,-21 0-16,21 0 0,1 0 0,-1 0 15,0 0-15,1-21 0,-1 21 0,22-21 16,-22 21-16,0-22 0,22 22 0</inkml:trace>
  <inkml:trace contextRef="#ctx0" brushRef="#br0" timeOffset="105642.25">6117 14499 0,'0'0'0,"0"-63"15,0 42 1,0 42 0,0 0-16,0 0 15,0 21-15,0-20 0,-21 20 0,21 0 16,-21-21-16,21 22 0,-21-1 15,21-21-15,-22 22 0,22-22 0,0 21 16,0-21-16,0 0 0,-21 22 16,21-22-16,0 0 0,0 0 15,0 0-15,0 1 16,0-44 0,0 1-1,0 0-15,0 0 16</inkml:trace>
  <inkml:trace contextRef="#ctx0" brushRef="#br0" timeOffset="105842.13">5800 14753 0,'0'0'0,"21"0"47,0 0-47,0 0 0,21 0 0,-20 0 15,20 0-15,0 0 16,-21 0-16,22 0 0,-22 0 0,21-21 15,-21 21-15,22 0 0,-22 0 0,0 0 16,-21-21-16,21 21 0,0 0 16,-21-21-1</inkml:trace>
  <inkml:trace contextRef="#ctx0" brushRef="#br0" timeOffset="106436.79">8318 14372 0,'0'-21'0,"0"42"0,0-63 0,0 21 16,0 0-16,0-1 16,-21 22-1,0 0 1,0 0-16,21 22 0,-21-1 0,0 0 15,-1 0-15,22 0 0,-21 22 16,0-22-16,0 21 0,21-21 0,-21 22 16,21-22-16,-21 21 0,21-21 0,-22 22 15,22-22-15,0 0 0,0 0 16,0 0-16,0 0 0,0 1 0,0-1 16,22-21-16,-1 21 0,0-21 0,0 0 15,0 0-15,0 0 0,1 0 16,-1 0-16,0 0 15,0-21-15,0 0 0,0-1 0,1 1 16,-22 0-16,21 0 0,0-21 0,0-1 16</inkml:trace>
  <inkml:trace contextRef="#ctx0" brushRef="#br0" timeOffset="106757.61">8382 13949 0,'0'0'0,"-21"0"0,0 0 15,-1 0-15,1 0 16,0 21-16,0-21 16,21 21-16,0 0 15,21-21 1,0 0 0,0 0-16,1-21 15,-22 0 1,0 0-16,0 0 0,-22 21 15,22-21-15,-21 21 0,0 0 16,0 0-16,0 0 0,0 0 16,-1 0-16,1 21 0,0-21 0,0 21 15,21 0-15,0 0 0,0 0 16,0 1-16,0-1 16,21 0-16,0-21 15,0 21-15,1-21 0</inkml:trace>
  <inkml:trace contextRef="#ctx0" brushRef="#br0" timeOffset="107280.35">10562 14542 0,'21'0'16,"0"0"-16,22 0 15,-22 0-15,21 0 0,1 0 0,-1 0 16,0 0-16,1 0 0,-1 0 0,0-22 16,1 22-16,-1 0 0,0 0 0,-21 0 15,1 0-15,-1 0 16,0 0-16,0 0 0,-21-21 31,-21 0-15,0 21-16,21-21 0,-21 0 15</inkml:trace>
  <inkml:trace contextRef="#ctx0" brushRef="#br0" timeOffset="107524.21">11028 14182 0,'-21'0'16,"42"0"-16,-42-21 0,-1 21 16,22 21-1,-21 0-15,21 0 0,-21 0 16,21 22-16,0-22 0,-21 21 0,0-21 15,21 22-15,-21-1 0,21 0 0,0-21 16,-22 22-16,1-1 0,21-21 16,-21 22-16,21-22 0,0 0 15,0 0-15,0 0 0,-21 0 0,21 1 16,0-1-16,21-21 16,0 0-1,0 0-15,1 0 0,-1-21 0,0-1 16,21 1-16</inkml:trace>
  <inkml:trace contextRef="#ctx0" brushRef="#br0" timeOffset="107768.07">11705 14203 0,'0'21'31,"0"0"-31,0 22 0,0-22 15,0 0-15,0 21 0,-21 1 0,21-22 16,0 21-16,-21-21 0,21 22 0,0-22 16,0 21-16,0-21 0,0 0 0,0 1 15,0-1-15,0 0 0,0 0 16,0 0-16,0 0 16,0-42 15,0 0-31</inkml:trace>
  <inkml:trace contextRef="#ctx0" brushRef="#br0" timeOffset="107944.5">11493 14584 0,'0'0'15,"0"-21"-15,0 0 16,22 21 0,-1 0-16,0 0 15,0 0-15,21 0 0,-20 0 0,20 0 16,0 0-16,-21-22 0,22 22 0,-1 0 15,-21 0-15,22-21 16,-22 0-16,0 21 0,21-21 0,-21 21 16,1-21-16,-1 21 0</inkml:trace>
  <inkml:trace contextRef="#ctx0" brushRef="#br0" timeOffset="108268.3">12488 14203 0,'0'0'16,"0"-21"-16,0 42 47,0 0-47,0 0 0,0 0 15,-21 1-15,0 20 0,21-21 16,-21 21-16,21-20 0,0-1 0,-21 21 15,21-21-15,0 0 0,0 22 0,0-22 16,0 0-16,0 0 0,0 0 16,0 1-16,21-1 15,0-21-15,0 0 16,0 0-16,0 0 16,1-21-16,-1-1 15,-21 1-15,21 0 0,0 0 16,-21 0-16</inkml:trace>
  <inkml:trace contextRef="#ctx0" brushRef="#br0" timeOffset="108552.15">12658 13864 0,'0'0'0,"-22"0"0,-20 0 16,21 0-16,0 0 0,0 0 15,-1 0-15,22 21 0,-21 1 16,21-1-16,0 0 15,21-21 1,1 0-16,-1 0 0,0 0 16,0 0-16,0 0 0,0 0 15,-21-21-15,22 21 0,-22-21 0,0-1 16,0 1-16,0 0 16,-22 21-1,1 0-15,0 0 0,0 0 0,0 0 16,21 21-16,-21 0 0,-1 1 15,22-1-15,-21 0 16,21 0-16</inkml:trace>
  <inkml:trace contextRef="#ctx0" brushRef="#br0" timeOffset="109323.71">14647 14351 0,'0'0'0,"-42"21"16,42 0 15,21-21-31,0 0 16,0 0-16,1 0 0,20 0 0,-21 0 15,21 0-15,-20 0 0,20 0 0,0 0 16,-21 0-16,1 0 0,-1 0 16,0 0-16,0 0 15,0 0 48,0 0-63,1-21 0</inkml:trace>
  <inkml:trace contextRef="#ctx0" brushRef="#br0" timeOffset="109576.56">15452 14372 0,'0'0'0,"21"0"16,0 0 0,0 0-16,0 0 15,0 0-15,1 0 0,-1-21 16,0 21-16,0 0 0,0 0 0,0 0 16,1 0-16,-1 0 15,0 0-15,0 0 63,0 0-63</inkml:trace>
  <inkml:trace contextRef="#ctx0" brushRef="#br0" timeOffset="109928.37">16341 14076 0,'0'0'16,"0"-21"-16,-22 21 47,1 21-47,0 0 0,21 0 15,-21 0-15,0 1 16,21 20-16,-21-21 0,-1 21 0,1-20 15,21 20-15,-21 0 0,21 1 0,-21-22 16,21 21-16,-21-21 0,21 22 0,0-22 16,0 0-16,0 0 0,0 0 15,0 0-15,0 1 0,21-1 0,0-21 16,0 0-16,0 0 0,1 0 0,-1 0 16,0 0-16,0 0 0,0 0 15,-21-21-15,21 21 0,1-22 16,-1 1-16,0 0 0,-21 0 0,21 0 15,0 0-15,0-1 0,1-20 16,-1 21-16,-21-21 0</inkml:trace>
  <inkml:trace contextRef="#ctx0" brushRef="#br0" timeOffset="110252.17">16446 13716 0,'0'0'0,"-21"0"0,0 0 16,0 0-16,0 0 0,-22 0 0,22 0 16,21 21-16,-21-21 0,21 21 15,0 1-15,21-22 16,0 0-16,1 0 16,-1 0-16,0 0 0,0 0 0,0 0 15,22 0-15,-22 0 0,-21-22 0,21 1 16,-21 0-16,0 0 15,0 0-15,-21 0 16,0 21-16,-1 0 0,1 0 16,0 0-16,0 21 15,21 0-15,-21 0 0,0 0 0,-1 0 16,22 1-16,0-1 16,-21 0-16,21 0 0,0 0 0</inkml:trace>
  <inkml:trace contextRef="#ctx0" brushRef="#br0" timeOffset="110924.3">18838 14012 0,'0'-21'0,"-21"21"47,0 21-31,0 1-16,21-1 0,-21 21 0,-1-21 15,1 0-15,0 22 0,21-22 0,-21 21 16,21-21-16,-21 22 0,21-22 16,0 21-16,0-21 0,0 22 0,0-22 15,0 0-15,0 0 0,0 0 0,0 1 16,21-22-16,0 21 0,0-21 16,0 0-16,1 0 0,-1 0 0,0 0 15,0 0-15,0-21 0,0 21 0,1-22 16,-1 1-16,0 0 0,0-21 0,0 21 15,0-22-15,1 22 0,-1-21 16</inkml:trace>
  <inkml:trace contextRef="#ctx0" brushRef="#br0" timeOffset="111240.12">18986 13610 0,'0'0'0,"-42"43"16,21-22-16,21 0 16,0 0-16,0 0 15,21-21-15,0 0 16,0 0-16,1 0 0,-1 0 16,0 0-16,0-21 0,0 21 0,-21-21 15,21 0-15,-21 0 16,0-1-1,-21 22-15,0 0 0,0 0 0,0 0 16,0 0-16,-1 22 0,1-22 0,21 21 16,0 0-16,-21 0 0,21 0 15,0 0-15,0 1 16,0-1-16,21 0 0,0-21 0,1 21 16,-1-21-16</inkml:trace>
  <inkml:trace contextRef="#ctx0" brushRef="#br0" timeOffset="111520.96">19452 14224 0,'0'0'0,"-21"0"16,42 0 15,0 0-31,22 0 15,-22 0-15,0 0 0,0 0 16,0 0-16,22 0 0,-22 0 0,0 0 16,0 0-1,0 0-15,0 0 32,1 0-32,-1 0 15,0 0 1,0-21-16</inkml:trace>
  <inkml:trace contextRef="#ctx0" brushRef="#br0" timeOffset="111820.79">20278 14203 0,'-22'0'15,"44"0"16,-1 0-31,0 0 16,0 0-16,21 0 16,-20 0-16,-1 0 0,0 0 0,0 0 15,0 0-15,0 0 16,1 0-16,-1 0 31,-21-21 16</inkml:trace>
  <inkml:trace contextRef="#ctx0" brushRef="#br0" timeOffset="112403.97">22098 13907 0,'0'0'16,"0"-22"0,21 1-16,-21 42 31,-21 1-31,21-1 16,-21 0-16,0 0 0,21 0 15,-22 0-15,1 22 0,21-22 16,-21 0-16,0 21 0,21-20 0,0-1 15,0 21-15,0-21 0,0 0 0,0 1 16,0 20-16,0-21 0,0 0 16,21 0-16,0-21 15,0 22-15,1-22 0,-1 0 0,0 0 16,0 0-16,-21-22 0,21 1 16,0 21-16,-21-21 0,22 0 0,-1 0 15,-21 0-15,21-1 0,0 1 16,0 0-16,0-21 0,1 21 15</inkml:trace>
  <inkml:trace contextRef="#ctx0" brushRef="#br0" timeOffset="112717.79">22246 13462 0,'0'0'0,"-42"21"16,21-21-16,-1 21 0,1-21 15,21 22-15,0-1 0,-21-21 16,21 21-16,21-21 31,0 0-31,1 0 0,-1 0 0,0 0 16,0-21-16,0 21 0,-21-21 0,0-1 16,0 1-1,-21 21 1,0 0-16,0 0 0,0 0 15,-1 21-15,1-21 0,21 22 16,-21-1-16,21 0 0,0 0 16,21 0-16,0 0 15,1-21-15,20 22 0,0-22 0</inkml:trace>
  <inkml:trace contextRef="#ctx0" brushRef="#br0" timeOffset="113109.57">23918 13716 0,'0'0'0,"0"-21"16,0-21 0,0 63-1,0 0-15,-21 0 16,21 0-16,-21 0 0,0 1 0,0-1 16,21 21-16,-22-21 0,1 22 15,21-22-15,-21 0 0,21 21 0,0-21 16,-21 1-16,0-1 0,21 0 0,0 0 15,0 0-15,0 0 0,-21 1 16,21-1-16,0 0 16,0-42 15,0 0-31,0-1 16</inkml:trace>
  <inkml:trace contextRef="#ctx0" brushRef="#br0" timeOffset="113296.46">23601 14034 0,'-21'0'0,"42"0"31,0 0-31,0 0 16,0 0-16,0 0 0,22 0 0,-22 0 16,21 0-16,-21 0 0,22 0 15,-22-22-15,0 22 0,21 0 16,-20 0-16,-1-21 0,0 21 0,0-21 15,0 0-15,0 21 0</inkml:trace>
  <inkml:trace contextRef="#ctx0" brushRef="#br0" timeOffset="113594.3">24469 13695 0,'0'0'0,"0"-21"16,0 42 15,0 0-31,0 0 16,0 0-16,0 1 0,0-1 0,-22 0 16,22 21-16,-21-21 0,21 1 0,-21-1 15,21 21-15,-21-21 0,21 0 16,0 1-16,0 20 0,0-21 0,0 0 15,-21 0-15,21 1 0,0-1 16,0 0-16,0 0 16,0-42 15</inkml:trace>
  <inkml:trace contextRef="#ctx0" brushRef="#br0" timeOffset="113777.18">24193 14055 0,'0'0'0,"-21"0"0,21-21 16,21 21 0,1 0-16,-1 0 15,0 0-15,0 0 0,0 0 0,0 0 16,1 0-16,-22-22 0,21 22 16,0 0-16,0-21 0,0 21 0,0 0 15,1 0-15,-1-21 0,0 21 16,0 0-16,0-21 0,0 21 0</inkml:trace>
  <inkml:trace contextRef="#ctx0" brushRef="#br0" timeOffset="114080.01">24955 13780 0,'0'0'0,"0"-22"0,22 22 16,-22 22 31,0-1-47,-22 0 0,22 0 0,-21 0 15,21 0-15,-21 22 0,21-22 16,-21 0-16,21 0 0,-21 0 0,21 1 16,0-1-16,0 0 0,0 0 0,0 0 15,0 0-15,21 1 0,0-1 0,0-21 16,0 21-16,1-21 15,-1 0-15,0 0 16,0 0-16,-21-21 0,0 0 16,21 21-16,0-22 0,1 1 15,-22 0-15</inkml:trace>
  <inkml:trace contextRef="#ctx0" brushRef="#br0" timeOffset="114360.36">25294 13483 0,'0'0'0,"-21"0"0,0 0 16,0 0-16,-1 0 0,1 0 16,0 0-16,42 0 31,0 0-15,1 0-16,-1 0 0,0 0 15,0 0-15,-21-21 16,0 0-1,-21 21 1,0 0-16,0 0 0,-1 0 16,1 0-16,21 21 0,-21 0 15,21 0-15,0 1 16,0-1-16,21 0 0,0 0 16</inkml:trace>
  <inkml:trace contextRef="#ctx0" brushRef="#br0" timeOffset="114712.16">25971 13716 0,'0'0'16,"0"-21"-16,-21 21 15,0 0-15,21 21 16,-21-21-16,0 21 16,21 0-16,-21 1 0,21-1 0,0 0 15,-22 0-15,22 0 0,-21 0 16,21 22-16,-21-22 0,21 0 0,0 0 16,0 0-16,0 1 0,0-1 0,0 0 15,0 0-15,0 0 0,0 0 0,0 1 16,21-22-16,0 0 15,1 0-15,-1 0 0,0 0 16,0 0-16,0-22 16,0 1-16,-21 0 0,22 21 0,-1-21 15,0 0-15</inkml:trace>
  <inkml:trace contextRef="#ctx0" brushRef="#br0" timeOffset="114977.02">26056 13420 0,'0'0'0,"-21"0"0,-21 0 15,63 0 17,0 0-17,0 0-15,-21-21 31,-21 21 1,0 0-32,0 21 15,21 0-15,0 0 16,0 0-16,21 0 0</inkml:trace>
  <inkml:trace contextRef="#ctx0" brushRef="#br0" timeOffset="115232.86">26141 13949 0,'0'0'0,"0"21"31,21-21-16,0 0-15,0 0 0,0 0 0,1 0 16,-1 0-16,0 0 16,0 0-1,0 0-15,0 0 16,1-21-16</inkml:trace>
  <inkml:trace contextRef="#ctx0" brushRef="#br0" timeOffset="115475.73">26649 13928 0,'21'0'16,"0"0"-16,0 0 15,0 0-15,1 0 16,-1 0-16,0 0 15</inkml:trace>
  <inkml:trace contextRef="#ctx0" brushRef="#br2" timeOffset="120844.53">7112 14097 0,'21'0'16,"-21"-21"-1,0 0-15,21 21 16,-21-21-16,0 42 47,0 0-47,0 0 15,0 0-15,-21 0 0,21 1 0,0 20 16,-21 0-16,0 1 0,21-1 0,-21 0 16,-1 1-16,22 20 0,0-21 15,-21 1-15,21-1 0,-21-21 0,21 22 16,-21-1-16,21-21 0,0 0 0,0 0 16,0 1-16,0-1 0,-21 0 15,21 0-15,-21-21 16,21 21-16,0-42 31,0 0-31,0 0 16,0 0-16,0-1 0,21 1 15,-21 0-15,21 0 0,-21 0 0,0 0 16</inkml:trace>
  <inkml:trace contextRef="#ctx0" brushRef="#br2" timeOffset="121089.41">6773 14478 0,'-21'0'0,"42"0"0,-63 0 0,21 0 15,63 0 17,-21 0-32,22 0 15,-1 0-15,0 0 0,1 0 0,-1 0 16,0 0-16,1 0 0,-1 0 0,0 0 16,-21 0-16,22 0 0,-22 0 15,0 0-15,0 0 16,0 0 15,1 0-15,-1 0-1,21 0-15,-21-21 0,43 21 0</inkml:trace>
  <inkml:trace contextRef="#ctx0" brushRef="#br2" timeOffset="121492.18">9694 13970 0,'0'-42'16,"-21"42"-16,21 21 16,0 0-16,0 0 0,0 0 15,0 22-15,0-22 0,-21 21 16,21 1-16,0-1 0,-21 0 0,0 22 16,21-22-16,-22 22 0,22-22 0,-21 21 15,0-20-15,0 20 16,0-20-16,21-1 0,-21 0 0,21-21 0,-22 22 15,22-22-15,0 0 0,0 0 0,0 0 16,0 1-16,22-22 31,-1-22-15,-21 1-16,21 0 0,0 0 0,-21 0 16,0-22-16,0 22 0</inkml:trace>
  <inkml:trace contextRef="#ctx0" brushRef="#br2" timeOffset="121736.04">9356 14457 0,'0'0'0,"-22"0"16,1 0-16,42 0 31,1 0-15,20 0-16,-21 0 0,21 0 0,-20 0 15,20 0-15,0 0 0,-21 0 0,22 0 16,-1 0-16,0 0 0,-20 0 15,20 0-15,-21 0 0,21 0 0,-20 0 16,-1 0-16,0 0 0,0 0 0,0 0 16,0 0 15,1 0-15</inkml:trace>
  <inkml:trace contextRef="#ctx0" brushRef="#br2" timeOffset="122309.72">13420 14034 0,'0'0'0,"21"-43"0,0 22 16,0 0-16,0-21 0,22-22 15,-22 64 1,-21 21-1,0 0-15,0 1 0,0 20 0,0 0 16,-21-21-16,-1 22 0,1-1 16,21 0-16,-21 1 0,0 20 15,0-20-15,0-1 0,-1 0 0,1 1 0,0-1 16,21 0-16,-21 1 0,0-22 0,21 21 16,-21-21-16,21 0 15,0 1-15,0-1 0,0 0 0,-22-21 16,22 21-16,-21-21 15,21-21-15,0 0 16,-21 0-16,21-1 0</inkml:trace>
  <inkml:trace contextRef="#ctx0" brushRef="#br2" timeOffset="122505.6">13166 14372 0,'0'-21'15,"21"21"1,0 0-1,0 0-15,21 0 0,-20 0 0,20 0 16,0 0-16,22 0 0,-22 0 0,0 0 16,22-21-16,-22 21 0,22 0 0,-22 0 15,0-21-15,1 21 0,-22 0 16,21 0-16,-21 0 0,1 0 0,-22-21 16,21 21-16,0 0 15</inkml:trace>
  <inkml:trace contextRef="#ctx0" brushRef="#br2" timeOffset="123109.25">17505 13885 0,'0'0'0,"21"-21"0,21 0 0,-21 0 0,1 0 0,-1-22 15,0 22-15,-21 0 16,21 0-16,-21 42 16,-42 85-1,-1-64-15,22 1 16,0-1-16,0 0 16,0 22-16,0-22 0,-1 22 0,1-1 0,0-21 15,0 1-15,0 20 0,0-20 0,21-1 16,0 0-16,0 1 0,-22-22 15,22 21-15,-21-21 0,21 0 0,0 1 16,0-1-16,0 0 0,0-42 31,0 0-15,0-1-16,0 1 0,0 0 16</inkml:trace>
  <inkml:trace contextRef="#ctx0" brushRef="#br2" timeOffset="123316.13">17145 14266 0,'0'0'16,"0"-21"-16,-21 21 16,42 0-1,0 0-15,0 0 0,22 0 16,-1 0-16,0 0 0,1 0 16,-1 0-16,21 0 0,-20-21 0,20 21 0,-20 0 15,-1 0-15,0-21 0,1 21 0,-22 0 16,0 0-16,0 0 15,0-21-15,0 21 0,1 0 16,-1 0 0</inkml:trace>
  <inkml:trace contextRef="#ctx0" brushRef="#br2" timeOffset="123947.77">21675 13780 0,'0'0'16,"0"-22"-16,0 1 0,0 0 0,0 0 15,0 0 1,-22 21-16,1 21 15,0 0-15,21 0 0,-21 0 0,0 22 16,0-22-16,21 21 0,-22 1 16,22-1-16,-21-21 0,0 21 15,21 1-15,-21-1 0,21-21 0,-21 22 0,21-1 16,0 0-16,-21-21 0,21 22 0,-22-1 16,22-21-16,-21 0 0,21 22 15,0-22-15,0 0 0,0 0 0,0 0 16,0-42 15,0 0-15,0 0-16,0-21 0</inkml:trace>
  <inkml:trace contextRef="#ctx0" brushRef="#br2" timeOffset="124135.66">21294 14139 0,'-22'0'0,"44"0"31,-1 0-15,0 0-16,0 0 0,21 0 16,-20 0-16,20 0 0,0 0 0,-21 0 15,22 0-15,-1 0 0,-21 0 0,0 0 16,1 0-16,-1 0 0,0 0 16,0-21-16,0 21 0,0 0 0,1-21 15,20 21-15,-21-21 0,0 21 0</inkml:trace>
  <inkml:trace contextRef="#ctx0" brushRef="#br2" timeOffset="124559.94">23431 13716 0,'0'0'0,"-21"-21"16,21 0-1,0 42 16,0 0-31,0 0 0,-21 0 0,21 1 16,0 20-16,0-21 0,0 21 16,-21 1-16,21-1 0,-21 0 0,0-20 15,21 20-15,-22 0 0,22 1 0,-21-22 16,21 21-16,-21-21 0,21 22 16,0-22-16,0 0 0,0 0 0,0 0 15,0 0-15,0 1 0,0-44 47,0 1-47,0 0 0,0 0 0</inkml:trace>
  <inkml:trace contextRef="#ctx0" brushRef="#br2" timeOffset="124761.35">23072 14076 0,'0'0'16,"-22"0"-16,44 0 31,-1 0-15,0 0-16,0 0 0,0 0 0,0 0 15,22 0-15,-22 0 0,0-21 16,0 21-16,22 0 0,-22 0 0,0 0 16,0 0-16,21-21 0,-20 21 0,-1 0 15,21-22-15,-21 22 0</inkml:trace>
  <inkml:trace contextRef="#ctx0" brushRef="#br2" timeOffset="125435.99">25612 13610 0,'0'0'0,"0"-21"16,0 0 0,0 42-1,0 0-15,0 0 16,0 1-16,0 20 15,-22-21-15,22 0 0,0 0 0,0 22 16,0-22-16,-21 21 0,21-21 0,0 22 16,0-22-16,0 21 0,-21-21 0,21 1 15,0-1-15,0 0 0,0 0 16,0 0-16,0 0 0,0 1 0,0-1 16,-21-21-16,21-21 46,0-1-30,0 1-16</inkml:trace>
  <inkml:trace contextRef="#ctx0" brushRef="#br2" timeOffset="125864.26">25358 13949 0,'0'0'0,"0"-21"31,21 21-15,0 0-16,0 0 15,0 0-15,0-21 0,1 21 16,-1 0-16,0 0 0,21 0 0,-21 0 16,1 0-16,-1 0 15,-42 0 1,-1 0-16,1 0 15,0 0-15,-21 0 0,21 0 16,-22 0-16,22 21 0,0-21 0,-21 21 16,20-21-16,22 21 0,0 0 15,22-21 1,-1 0-16,21 0 16,-21 0-16,22 0 0,-1 0 0,0 0 15,-21 0-15,22 0 0,-22 0 16,0 0-16,0 0 0,0 0 0,-21-21 15,-21 21 1,0 0 0,0 0-16,0 0 0,0 0 15,-1 0 17</inkml:trace>
  <inkml:trace contextRef="#ctx0" brushRef="#br2" timeOffset="126656.32">5270 16087 0,'0'0'0,"22"-21"0,-1-1 15,-21 1-15,0 0 0,0 0 0,21 0 16,-21 0-16,0-1 0,0 44 31,0-1-15,0 0-16,-21 0 0,21 21 0,-21-20 0,21 20 15,0 0-15,-22-21 0,22 22 16,0-22-16,-21 0 0,21 21 16,0-20-16,0-1 0,0 0 0,0 0 15,21 0 1,1-21-16,-1 0 0,0 0 16,0 0-16,0 0 0,0 0 0,1 0 15,-1-21-15,0 0 0,0 21 16,-21-42-16,21 20 0,0 1 0,1-21 15</inkml:trace>
  <inkml:trace contextRef="#ctx0" brushRef="#br2" timeOffset="126977.13">5673 15515 0,'0'0'15,"-22"0"-15,1 0 0,0 21 0,0 1 16,0-22-16,0 21 0,-1 0 15,22 0-15,0 0 0,0 0 16,22-21 0,-1 0-16,0 0 0,0 0 15,0 0-15,0 0 0,1-21 0,-1 21 16,0-21-16,0 0 0,-21 0 16,0 0-16,-21-1 15,0 22-15,0 0 16,-1 0-16,-20 0 0,21 0 0,0 0 15,0 0-15,-1 22 0,22-1 16,-21-21-16,21 21 16,0 0-16,0 0 0,0 0 15,21 1-15,1-1 0,20-21 0,-21 21 16,21-21-16</inkml:trace>
  <inkml:trace contextRef="#ctx0" brushRef="#br2" timeOffset="127220.03">6181 16044 0,'0'0'0,"-22"0"0,44 0 32,-1 0-32,0 0 15,0 0-15,0 0 0,0-21 0,1 21 16,-1 0-16,0 0 0,0-21 15,0 21-15,0 0 0,1 0 0,-1 0 16,-21-21-16</inkml:trace>
  <inkml:trace contextRef="#ctx0" brushRef="#br2" timeOffset="127408.93">6308 16150 0,'0'0'0,"0"21"0,0 1 16,-22-22-16,22 21 16,22-21-1,-1 0 1,0 0-16,0 0 0,0 0 16,0 0-16,-21-21 0,22 21 15,-1 0-15,0-22 0,0 1 16,21 21-16,-20-21 0,-1 21 15,21-21-15</inkml:trace>
  <inkml:trace contextRef="#ctx0" brushRef="#br2" timeOffset="128020.09">7408 16066 0,'0'-43'15,"21"22"-15,-21-42 16,22 41-16,-22-20 0,21 21 16,0 0-16,-21 0 0,0-1 15,0 1-15,0 0 0,21 21 0,-21 21 32,-21 0-17,0 1-15,21-1 0,-21 21 0,21 0 16,0-20-16,-22 20 0,22 0 0,0-21 15,0 22-15,0-1 0,0-21 16,0 22-16,0-22 0,-21 0 0,21 21 16,0-21-16,0 1 0,0-1 0,0 0 15,0 0-15,0 0 0,0 0 16,-21 1-16,21-1 0,0 0 16,-21-21-16,0 0 15,-22 0 1,22 0-16,0 0 0,-21 0 15,-1 21-15,1-21 0,0 0 0,-1 0 16,1 0-16,0 0 0,21 0 16,-22 0-16,22 0 0,42 0 31,0 0-31,43 0 0,-22 0 0,22 0 16,-1 0-16,1 0 0,-22 0 15,22-21-15,-1 21 0,-21 0 0,22-21 16,-22 21-16,1 0 0,-1 0 15,-21-21-15,21 21 0,-20 0 0,-1 0 16,0 0 0,0 0-1,0 0 1,-21-22 15,-21 1-31,0 21 16,21-21-16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57:00.55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2201 2350 0,'0'0'0,"-42"-22"0,21 1 0,-22 0 0,22 21 15,0 0-15,-21 0 0,21 0 16,-1 0-16,1 0 0,21 21 15,-21 0-15,21 1 0,0-1 16,0 0 0,0 0-16,0 0 15</inkml:trace>
  <inkml:trace contextRef="#ctx0" brushRef="#br0" timeOffset="436.74">2053 2498 0,'0'0'0,"21"-21"32,-21-1-17,21 22-15,-21-21 0,22 0 16,-22 0-16,0 0 0,21 21 16,-21-21-16,0-1 0,0 1 15,21 0-15,-21 0 0,0 0 16,0 0-16,0-1 15,0 44 17,0-1-17,0 0-15,-21 21 0,21-21 0,-21 22 16,21-1-16,-22 0 0,22 1 0,0-1 16,-21 0-16,21 1 0,-21-1 15,21-21-15,0 22 0,0-1 0,0-21 16,0 0-16,0 0 0,0 1 15,0-1-15,21 0 0,0-21 0,1 21 16,-1-21-16,0 0 0,21 0 16,-21 0-16,1 0 0,-1 0 15,0-21-15,0 0 16,0 21-16,-21-21 0,21 21 0,-21-22 16,0 1-16,22 0 0,-22 0 15,0 0-15,0 0 0,0-1 16,21 1-16,-21 0 0</inkml:trace>
  <inkml:trace contextRef="#ctx0" brushRef="#br0" timeOffset="856.52">2307 1820 0,'0'0'0,"-21"-21"15,-43 0-15,22 21 16,21 0-16,0 0 0,0 0 16,-1 0-16,1 0 0,-21 42 15,21 1-15,21-22 0,0 0 0,-21 21 16,21-20-16,0 20 0,0-21 16,0 0-16,0 0 0,0 1 0,21-1 15,0-21-15,0 0 0,0 0 16,0 0-16,1 0 0,-1 0 0,0 0 15,0 0-15,0-21 0,22-1 0,-43 1 16,21 0-16,-21-21 16,21 21-16,-21-1 0,0-20 0,0 21 15,-21 0-15,0-22 0,-1 22 0,22 0 16,-21 0-16,0 21 0,0 0 16,0 0-16,0 0 0,-1 0 0,1 21 15,21 0-15,-21 0 16,21 1-16,0 20 0,0-21 0,0 21 15,0-20-15,0 20 0,0-21 0,0 0 16,21 22-16,0-22 16,1 21-16,20-21 0</inkml:trace>
  <inkml:trace contextRef="#ctx0" brushRef="#br0" timeOffset="1168.33">3069 2265 0,'0'0'16,"0"-21"-16,21 0 15,-21-1-15,0 44 32,0-1-32,0 0 0,0 0 0,-21 21 0,21-20 15,-21 20-15,21 0 0,-21-21 16,21 22-16,-21-1 0,21 0 0,0 1 15,0-22-15,0 21 0,-22-21 16,22 22-16,0-22 0,0 0 0,0 0 16,0 0-16,0 1 0,0-44 47,-21 1-47,21 0 15,0 0-15</inkml:trace>
  <inkml:trace contextRef="#ctx0" brushRef="#br0" timeOffset="1387.72">2688 2667 0,'0'0'0,"21"0"47,22 0-47,-22-21 0,0 21 0,21 0 15,1 0-15,-1-21 0,-21 21 16,21 0-16,1 0 0,-1-21 0,-21 21 15,0 0-15,22 0 0,-22 0 16,0 0-16,0 0 0,0 0 16,1 0-16,-1 0 31,0 0-31,0 0 0</inkml:trace>
  <inkml:trace contextRef="#ctx0" brushRef="#br0" timeOffset="1716.53">4127 2350 0,'0'-64'16,"0"43"-16,-21 21 31,0 21-15,21 0-16,0 22 0,-21-22 15,21 0-15,-21 21 0,21 1 0,0-22 16,0 21-16,0 0 0,0 1 16,-21-22-16,21 21 0,0 1 0,-22-22 15,22 0-15,0 21 0,-21-21 0,21 1 16,0-1-16,0 0 0,0 0 0,0 0 16,0-42 30,0 0-46,0 0 16,0 0-16,0-1 0</inkml:trace>
  <inkml:trace contextRef="#ctx0" brushRef="#br0" timeOffset="1942.4">3746 2688 0,'22'0'31,"-1"0"-31,21 0 0,-21 0 16,0 0-16,22 0 0,-1 0 16,-21 0-16,22-21 0,-1 21 0,-21 0 15,21 0-15,-20 0 0,20 0 0,-21 0 16,0 0-16,0 0 0,1 0 16,-1 0-1,0 0-15,0 0 16,0 0-16</inkml:trace>
  <inkml:trace contextRef="#ctx0" brushRef="#br0" timeOffset="2476.63">5355 2752 0,'21'0'32,"0"0"-32,1 0 0,-1 0 15,0 0-15,21 0 0,1 0 0,20 0 16,-21 0-16,22 0 0,21 0 0,-22 21 16,1-21-16,20 0 0,-20 0 15,-1 0-15,1 0 0,-1 0 0,-20 0 16,20 0-16,-21 0 0,-20 0 15,-1 0-15,21 0 0,-21 0 16,-21-21-16,0 0 16,-21 21-16,0-22 0,0 22 15,0-21-15,-22 21 0,22-21 16,-21 21-16,-1 0 0,22-21 0,0 21 16,0-21-16,0 21 0,42 0 31,0 0-31,21 0 15,-20 0-15,-1 0 0,21 0 0,-21 21 16,0 0-16,22-21 0,-22 21 16,0 0-16,0 1 0,0-1 0,-21 0 0,0 0 15,0 0-15,0 0 0,-21 22 16,0-22-16,0 0 0,0 0 16,-22 0-16,22 1 0,-21 20 0,21-21 15,-22-21-15,22 21 0,-21 0 0,21 1 16,-22-1-16,43 0 15,0-42 17</inkml:trace>
  <inkml:trace contextRef="#ctx0" brushRef="#br0" timeOffset="2876.41">7980 2350 0,'0'0'0,"0"-22"0,0-20 0,0 0 0,0 21 15,0-22-15,0 1 0,0 0 0,0-1 16,0 1-16,0 0 0,0-1 0,0 22 15,0 0-15,0 0 0,0 0 0,-21 21 32,21 21-32,-22 0 0,22 21 0,0 1 15,-21 20-15,21-21 0,-21 22 0,21 21 16,-21-22-16,21 1 0,0 20 0,-21-20 16,21-1-16,-21-20 0,21 20 15,0-21-15,0 1 0,0-1 0,0 0 16,0-20-16,0-1 0,0 0 15,0 0-15,0 0 0,21-42 32,-21 0-17,0 0-15,0 0 0</inkml:trace>
  <inkml:trace contextRef="#ctx0" brushRef="#br0" timeOffset="3169.24">7810 2180 0,'0'-42'15,"0"84"-15,-21-126 0,21 41 0,0 22 16,0-21-16,0-1 0,0 22 0,0-21 16,0 21-16,21-22 0,1 22 0,20 0 15,-21 0-15,21 0 0,1 0 16,-1 21-16,22 0 0,-22 0 0,0 21 16,1 21-16,-1-21 0,0 43 15,-21-22-15,1 0 0,-22 22 0,0-22 16,0 22-16,-22-22 0,1 0 15,0 1-15,-21-1 0,-22 0 0,22 1 16,-22-22-16,1 21 0,21-21 0,-1 1 16,1-1-16,0-21 0,20 21 0,1-21 15,21 21-15,21-21 16,1 0 0,20 0-16,-21 0 0,21 0 0,-20 0 15,20 0-15</inkml:trace>
  <inkml:trace contextRef="#ctx0" brushRef="#br0" timeOffset="3556.02">8615 2434 0,'0'-21'16,"-21"21"-16,-1 0 0,1 0 16,0 0-16,0 21 0,-21 0 0,20 1 15,1 20-15,0-21 0,0 0 16,0 22-16,-22-1 0,43-21 0,-21 21 15,0-20-15,21 20 0,-21-21 0,21 21 16,0-20-16,0-1 0,0 0 0,21-21 16,0 21-16,0-21 0,1 0 15,-1 0-15,21 0 0,-21 0 16,22 0-16,-22 0 0,21 0 0,-21-21 16,22 0-16,-22 0 0,0-1 0,21 1 15,-21-21-15,1 21 0,-22-22 0,0 1 16,0 0-16,0-1 0,0 22 15,0-21-15,0 21 0,0-22 0,-22 22 16,1 21-16,-21-21 0,21 21 0,0 0 16,-22 0-16,22 0 0,0 21 0,-21 0 15,20-21-15,1 22 0,0-1 16,0 0-16,21 0 0,0 0 0,0 0 16,21 1-16,0-1 15,22-21-15,-22 0 0,21 0 0,0 0 16,22 0-16</inkml:trace>
  <inkml:trace contextRef="#ctx0" brushRef="#br0" timeOffset="3913.07">9313 2519 0,'0'0'0,"21"-21"0,1-22 16,-44 22-16,1 21 16,0 0-16,0 0 0,-21 0 15,-1 0-15,22 0 0,-21 21 0,-1 1 16,22-22-16,0 21 0,0 0 0,21 0 15,0 0-15,0 0 16,0 1-16,21-1 0,0-21 0,0 21 16,22 0-16,-22-21 0,21 21 15,1-21-15,-22 21 0,21-21 0,0 22 16,-20-1-16,-1-21 0,0 21 0,0 0 16,-21 0-16,0 0 0,0 1 15,-21-22-15,0 21 16,-22-21-16,22 0 0,-21 21 15,0-21-15,-22 0 0,22 0 0,-1 0 0,1 21 16,0-21-16,-1 0 0,1 0 0,21 0 16,0 0-16,0 0 0,-1 0 15,22-21 1,22 21-16,-1-21 0,21 0 16,-21 21-16,22-22 0,-22 1 0,21 0 15</inkml:trace>
  <inkml:trace contextRef="#ctx0" brushRef="#br0" timeOffset="4228.85">9864 2138 0,'0'0'15,"21"-42"-15,-21-1 0,21 22 0,-21-21 16,0 21-16,0-1 0,0 1 0,-21 21 31,0 21-31,21 1 16,-22-1-16,1 21 0,21-21 15,-21 22-15,0-1 0,0 0 0,0 1 16,-1-1-16,22 0 0,-21 1 0,0 20 16,0-21-16,21 1 0,0-1 0,0 0 15,0 1-15,0-1 0,0-21 16,0 0-16,0 22 0,0-22 0,0 0 16,21 0-16,0-21 0,0 21 0,1-21 15,-1 0-15,0 0 16,0 0-16,0 0 0,0 0 0,1 0 0,-22-21 15,0 0-15,21 0 16,-21 0-16,0 0 0,0-1 16,0-20-16</inkml:trace>
  <inkml:trace contextRef="#ctx0" brushRef="#br0" timeOffset="4400.78">9610 2498 0,'0'0'15,"21"0"1,0 0-1,0 0-15,0 0 0,22 0 0,-22 0 16,21 0-16,-21 0 0,22-21 0,-1 21 16,-21 0-16,21 0 0,-20-22 15,-1 22-15,0 0 0,0 0 16,-21-21-16,21 21 0,-21-21 16</inkml:trace>
  <inkml:trace contextRef="#ctx0" brushRef="#br0" timeOffset="4852.52">11324 2371 0,'21'0'0,"-42"0"0,63-21 0,-42-1 0,22 22 15,-22 22 1,0-1 0,0 0-16,0 21 0,0-21 0,0 1 15,0 20-15,0-21 0,0 21 0,-22-20 16,22-1-16,0 0 0,0 0 0,-21 0 16,21 0-16,0 1 0,0-1 15,0 0-15,0-42 47,21 0-47,-21-1 16</inkml:trace>
  <inkml:trace contextRef="#ctx0" brushRef="#br0" timeOffset="5168.79">11663 2180 0,'0'0'0,"0"-21"0,0 0 16,0-21-1,-21 42-15,-1 0 0,1 0 0,0 0 16,0 0-16,0 0 0,21 21 0,0 0 16,-21-21-16,21 21 0,0 0 15,21-21 1,0 0-16,0 0 0,0 0 16,0 0-16,1 0 0,-22-21 15,0 0-15,0 0 16,0 0-16,0-1 15,-22 1 1,1 21-16,0 0 0,0 0 16,0 0-16,21 21 15,-21-21-15,21 22 0,0-1 0,0 0 16,0 0-16,0 0 0,0 0 16,21 1-16,0-1 0,21-21 0,-21 21 15,1 0-15</inkml:trace>
  <inkml:trace contextRef="#ctx0" brushRef="#br0" timeOffset="7100.72">12128 2350 0,'0'21'16,"-21"-21"0,21 21-16,-21 0 0,0 0 15,21 0-15,-21 1 0,21-1 0,0 0 16,0 0-16,-21 0 0,21 0 0,-22 1 15,22 20-15,-21-21 0,21 0 16,0 0-16,0 1 16,0-1-16,-21-21 31,21-21-31,0-1 16,0 1-16,0 0 15,0 0-15,0 0 0,21-22 0,0 22 16,-21-21-16,22 21 0,-1 0 0,0-22 15,0 22-15,0 0 0,0 21 0,1-21 16,-1 21-16,0 0 0,0 0 16,0 0-16,0 0 0,1 21 0,-22 0 15,21 0-15,0 0 0,0 1 0,-21-1 16,21 21-16,-21-21 0,21 0 0,-21 1 16,22-1-16,-1 0 0,-21 0 15,21 0-15,0 0 0,-21 1 16,21-22-16,0 21 0,1-21 15,-1 0-15,0 0 16,-21-21-16,0-1 16,0 1-16,21 0 15,-21 0-15,21-21 0,-21 20 0,21-20 16,1 21-16,-1-21 0,0 20 16,0-20-16,0 21 0,0 0 0,1 0 0,-1-1 15,0 1-15,0 21 0,0 0 16,0 0-1,-21 21-15,0 1 16,0-1-16,0 0 16,0 0-16,0 0 15,0-42 32,0 0-31,0 0-16,0 0 0,0-1 15,-21 1 1,0 0 0,0 21-16,0 0 15,21 21-15,0 0 16,-21-21-16,-1 22 0,1-1 0,21 0 16,-21 0-16,0 21 0,21-20 15,-21-1-15,0 0 0,21 21 0,-22-21 16,22 1-16,0-1 0,0 0 0,0 0 15,0 0-15,0 0 0,0 1 0,22-22 16,-22 21-16,21-21 0,0 0 16,0 0-16,21 0 0,-20 0 0,20 0 15,-21 0-15,21 0 0,1-21 0,-1 21 16,0-22-16,1 1 0,-22 0 16,21 0-16,1 0 0,-22-22 0,21 22 15,-21 0-15,-21-21 0,0 21 16,0-22-16,0 22 0,0 0 15,0 0-15,-21 21 16,0 0-16,21 21 16,-21 0-16,21 0 15,0 0-15,0 1 0,0-1 0,0 0 16,0 0-16,0 0 0,0 0 0,0 1 16,0-1-16,0 0 15,0 0-15,0 0 0,0 0 16,0 1-16,21-22 15,0 21-15,0-21 16,0 0-16,1 0 0,-1 0 0,0 0 16,21 0-16,1 0 0,-1 0 0,-21 0 15,21 0-15,-20 0 0,20-21 16,-21 21-16,0-22 0,0 1 0,1 0 16,-1 0-16,0 0 0,0-22 0,-21 22 15,0-21-15,21 21 0,-21-22 0,0 22 16,0 0-16,0-21 0,0 21 15,0-1-15,-21 22 0,0 0 16,0 0-16,0 22 16,-1-1-16,1 0 0,0 0 0,21 0 15,0 22-15,-21-22 0,21 0 0,0 21 16,0-21-16,0 22 0,0-22 16,0 0-16,0 0 0,21 0 0,-21 1 15,21-1-15,0-21 0,22 21 0,-22-21 16,21 0-16,1 0 0,-22 0 0,21 0 15,-21 0-15,22 0 0,-22 0 0,0-21 16,21 21-16,-21-21 0,1-1 16,-22 1-16,21 0 0,0 0 0,-21 0 15,21 0-15,-21-22 0,0 22 0,0 0 16,0 0-16,0 0 0,0-1 0,0 44 47,-21-1-47,0 0 0,21 0 0,-21 0 15,21 0-15,0 22 0,-22-22 0,22 0 16,-21 0-16,21 0 0,0 1 16,0-1-16,0 0 15,0-42 17,0 0-17,0-1-15,0 1 0,0 0 16,0 0-16,0 0 0,0-22 15,21 22-15,1 0 0,-1 0 16,-21-21-16,21 20 0,0 1 0,0 0 16,0 0-16,1 0 0,-1 21 0,0 0 15,0 0-15,0 0 0,0 21 16,-21 0-16,22 0 0,-22 0 16,0 1-16,0 20 0,0-21 0,0 0 15,0 0-15,0 22 0,0-22 0,0 0 16,0 0-16,0 0 0,0 1 15,0-1-15,0-42 32,-22-1-17,22 1-15,0 0 16,0 0-16,0 0 0,22-22 16,-22 22-16,21 0 0,0 0 15,21-21-15,-21 20 0,22 1 0,-1 0 16,0 0-16,1 0 0,-1 21 0,0 0 15,1 0-15,-22 0 0,21 0 0,-21 21 16,-21 0-16,0 0 0,22 0 16,-22 1-16,0 20 0,0-21 0,0 0 15,0 0-15,0 1 0,-22-1 0,22 0 16,-21 0-16,21 0 0,-21 0 16,21 1-16,-21-22 0,0 0 15,21 21-15,0-42 47,0-1-47,0 1 16</inkml:trace>
  <inkml:trace contextRef="#ctx0" brushRef="#br0" timeOffset="8150.13">14859 2540 0,'0'-21'31,"21"21"-31,0 0 0,0 0 15,1-21-15,-1 21 16,0-21-16,0 21 0,0-22 16,0 22-16,1-21 0,20 0 0,-21 21 15,21-21-15,-20 0 0,-1 0 0,21 21 16,-21-22-16,-21 1 0,0 0 16,-21 21-1,0 0-15,-21 0 0,20 21 0,1 0 16,-21-21-16,21 43 0,0-22 0,-22 0 15,22 0-15,21 0 0,-21 22 0,21-22 16,0 0-16,0 0 16,0 0-16,0 1 0,0-1 0,0 0 0,0 0 15,21 0-15,0-21 16,0 0-16,1 0 0,-1 0 0,0 0 16,21 0-16,-21 0 0,22 0 0,-22 0 15,21-21-15,-21 0 0,1 0 16,20 21-16,-21-21 0,0-1 0,0 1 15,-21-21-15,22 21 0,-22 0 0,21-1 16,-21-20-16,0 21 0,0 0 0,0 0 16,-21 42 15,21 0-31,-22 0 16,1 0-16,21 0 15,0 1-15,0-1 0,-21 0 0,21 0 16,-21 0-16,21 0 0,0 1 15,-21-1-15,21 0 0,0 0 16,0-42 31,0 0-47,0 0 0,0-1 0,21 1 16,0 0-16,0 0 0,0-21 15,22 20-15,-22-20 0,21 0 0,1 21 0,-1-1 16,0 1-16,1 0 15,-22 21-15,21 0 0,-21 0 0,0 0 16,1 0-16,-1 0 0,-21 21 0,0 0 16,0 1-16,0-1 0,0 0 0,0 21 15,0-21-15,0 1 0,0 20 16,0-21-16,0 0 0,0 0 0,0 1 16,0-1-16,0 0 0,0 0 0,21 0 15,0 0-15,0-21 0,0 0 0,1 0 16,-1 0-16,0 0 15,0 0-15,0 0 0,0-21 16,-21 0-16,22 0 0,-22-21 16,0 20-16,21-20 0,0 0 0,-21-1 15,21 1-15,0-21 0,0 20 16,1-20-16,-1 20 0,0-20 0,0-1 16,0 1-16,0 21 0,1-1 0,-1 1 15,0 21-15,-21-22 0,21 22 0,-42 42 31,0 1-31,0-1 16,-1 0-16,-20 21 0,21-21 0,0 22 16,0-1-16,-1 0 0,1 1 15,0-22-15,21 21 0,-21 1 0,21-1 16,0-21-16,0 21 0,0-20 0,0 20 16,0-21-16,0 21 0,21-20 15,0-1-15,0 0 0,1 0 0,-1-21 16,-21 21-16,21-21 0,0 0 15,0 0-15,0 0 0,1 0 16,-1 0-16,0 0 0,0 0 16,0-21-16,0 21 0,-21-21 0,0 0 15,22 0-15,-22-1 0,21 1 16,-21 0-16,0 0 0,0 0 0,0 0 16</inkml:trace>
  <inkml:trace contextRef="#ctx0" brushRef="#br0" timeOffset="8358.01">16087 2223 0,'0'0'0,"-22"0"0,1 0 16,42 0-1,22 0-15,-22 0 0,21 0 0,1 0 16,-1 0-16,0 0 0,1 0 0,-1 0 16,0 0-16,1 0 0,-22 0 0,21 0 15,-21 0-15,0 0 0,-42 0 47,0 0-47,0 0 0,-21 21 0,-1-21 16,-20 21-16</inkml:trace>
  <inkml:trace contextRef="#ctx0" brushRef="#br0" timeOffset="9351.95">1460 4043 0,'0'0'0,"0"-21"0,0 0 15,-21 21-15,21-22 0,0 1 0,0 0 16,-21 21-16,21-21 0,-21 0 0,21 0 16,-21 21-16,21-22 0,-21 22 31,-1 22-31,22 20 15,0-21-15,0 21 0,0 1 16,-21-1-16,21 22 0,-21-22 16,21 21-16,0-20 0,-21-1 0,21 0 15,-21 1-15,21-1 0,-21 0 16,21 1-16,0-22 0,0 0 0,0 0 16,0 0-16,0 1 0,0-1 15,-22-21 16,22-21-31,0-1 16,-21 1-16,21 0 0,0 0 0,0 0 16</inkml:trace>
  <inkml:trace contextRef="#ctx0" brushRef="#br0" timeOffset="9580.34">995 4318 0,'0'21'0,"0"0"15,21-21 1,21 0-16,-21 0 0,22 0 16,-22 0-16,21 0 0,1 0 0,-1 0 15,0 0-15,1 0 0,-1 0 16,-21 0-16,21 0 0,-20 0 16,-1 0-16,0 0 0,0-21 15,0 21 1,0-21-1,1 21-15,-1 0 0</inkml:trace>
  <inkml:trace contextRef="#ctx0" brushRef="#br0" timeOffset="9888.16">2328 3958 0,'0'0'0,"0"-21"15,0 42 17,0 0-32,0 1 15,-21-1-15,21 21 0,-21 0 16,21 1-16,0-1 0,0 0 0,-21 1 16,21-1-16,-21-21 0,21 22 15,0-1-15,0 0 0,0-21 0,0 22 16,-22-22-16,22 0 0,0 0 0,0 0 15,0 1-15,0-44 63,0 1-63</inkml:trace>
  <inkml:trace contextRef="#ctx0" brushRef="#br0" timeOffset="10113.04">1863 4382 0,'0'0'16,"21"0"0,0 0-1,0 0-15,21 0 0,-20 0 0,20 0 16,0 0-16,1 0 0,-22 0 16,21 0-16,0 0 0,1 0 15,-1 0-15,-21 0 0,0 0 0,22 0 16,-22-22-16,0 22 0,0 0 15,0 0-15,1 0 16,-22-21-16,21 0 16</inkml:trace>
  <inkml:trace contextRef="#ctx0" brushRef="#br0" timeOffset="10440.36">3175 3979 0,'0'0'0,"0"-21"0,0 0 15,0 42 17,0 0-32,-21 1 15,21 20-15,0-21 0,0 21 0,-21-20 16,21 20-16,-22 0 0,22 1 0,0-22 15,0 21-15,0-21 0,0 22 16,0-22-16,0 0 0,0 0 16,0 0-16,0 0 0,0 1 0,0-1 15,22-21-15,-1 0 16,0 0-16,0 0 16,0 0-16,0 0 0,1-21 15,-1-1-15,0 22 0,-21-21 16,21 0-16,0 0 0,0 0 0</inkml:trace>
  <inkml:trace contextRef="#ctx0" brushRef="#br0" timeOffset="10756.18">3408 3620 0,'0'0'0,"-21"0"0,-43 0 16,43 0-16,0 0 0,0 0 15,-1 0 1,44 0 15,-1 0-31,0 0 0,0 0 16,0 0-16,0 0 0,1 0 0,-1-22 16,-21 1-1,0 0 1,0 42 15,-21 0-15,21 1-16,0-1 15</inkml:trace>
  <inkml:trace contextRef="#ctx0" brushRef="#br0" timeOffset="11400.7">4847 4297 0,'0'0'0,"-21"0"0,-43-21 16,43 21-16,0 0 0,21-21 16,0-1-16,21 22 15,0 0-15,22 0 16,-1 0-16,0 0 0,22 0 0,-1 0 16,22 0-16,-21 0 0,-1 0 0,22 0 15,-22 0-15,22 0 0,-22 0 0,1 0 16,-1 0-16,1 0 15,-22 0-15,22 0 0,-43-21 0,21 21 16,1 0-16,-22-21 0,0 21 0,-21-21 16,0 0-16,0 0 15,-21-1-15,-22 22 0,1-21 16,0 21-16,-1 0 0,1-21 16,0 21-16,-1 0 0,1 0 0,0 0 15,21 0-15,-1 0 0,1 0 0,42 0 47,1-21-47,20 21 0,0 0 0,1 0 0,-1 0 16,21 0-16,-20 0 0,-22 0 15,21 0-15,1 0 0,-22 0 16,0 0-16,-21 42 16,0-21-16,0 22 0,-21-22 15,0 0-15,-1 21 0,1-20 0,-21 20 16,21-21-16,-22 21 15,1-20-15,0 20 0,-1-21 0,1 0 16,21 22-16,-21-22 0,20 0 0,1-21 0,-21 21 16,42 0-16,-21-21 15,0 21-15,42-42 32,0 21-32</inkml:trace>
  <inkml:trace contextRef="#ctx0" brushRef="#br0" timeOffset="11929.39">8721 3662 0,'0'0'0,"0"-21"15,0 0-15,0-1 16,0 44 0,0-1-16,0 0 0,0 21 15,-22 1-15,22-1 0,-21 21 0,21 1 16,-21-22-16,21 22 0,0-1 0,0-20 15,0 20-15,0-21 0,-21 1 16,21-1-16,0-21 0,0 22 0,-21-22 16,21 0-16,0 0 0,0 0 15,0 0-15,0-42 47,0 0-47,0 0 0,0 0 16</inkml:trace>
  <inkml:trace contextRef="#ctx0" brushRef="#br0" timeOffset="12248.84">8572 3852 0,'0'0'0,"0"-21"0,0-63 16,0 41 0,0 22-16,0 0 0,0-21 0,22 20 15,-1 1-15,0 0 0,21 0 16,1 0-16,-1 0 0,0-1 0,1 22 15,20 0-15,-21 0 0,22 0 0,-22 22 16,22 20-16,-22-21 0,0 21 16,-20 1-16,-1-1 0,0-21 15,-21 22-15,0-1 0,0 0 0,-21 1 0,0-22 16,-1 21-16,-20 0 0,21-20 16,-21 20-16,-1-21 0,-20 0 0,20 0 15,22 1-15,-21-1 0,0 0 0,20 0 16,-20-21-16,21 0 0,21 21 15,42-21 17,-21 0-32,1 0 0,20 0 15,-21-21-15,21 0 0</inkml:trace>
  <inkml:trace contextRef="#ctx0" brushRef="#br0" timeOffset="12632.61">9207 4128 0,'0'0'0,"0"-22"16,0 1 0,22 0-16,-1 21 0,0-21 15,0 21-15,0 0 16,0 0-16,1 0 0,-1 0 0,0 0 16,0 21-16,0 0 0,0 0 15,1 1-15,-1 20 0,0-21 0,-21 0 16,0 0-16,0 22 0,0-22 0,0 0 15,0 0-15,0 22 0,0-22 16,0 0-16,-21 0 0,21 0 16,-21-21-16,-1 0 0,1 0 15,0-21 1,21 0 0,0 0-16,0 0 0,0-1 15,0 1-15,0 0 0,21-21 16,-21 21-16,21-22 0,1 1 0,-1 21 15,-21-22-15,21 22 0,0 0 0,0-21 16,0 21-16,22-1 16,-22 1-16,0 21 0,0 0 0,0-21 15,1 21-15,20 0 0,-21 0 0,0 0 16</inkml:trace>
  <inkml:trace contextRef="#ctx0" brushRef="#br0" timeOffset="12997.61">9948 4212 0,'0'0'0,"0"21"0,0 1 16,0-1 0,21-21-1,1 0 1,20-21-16,-21 21 0,0-22 0,22 1 16,-22 21-16,0-21 0,21 0 0,-21 0 15,1 0-15,-1-1 0,0 1 16,0 0-16,0-21 0,-21 21 0,0-1 15,0 1-15,0 0 0,0 0 0,0 0 16,-21 21-16,0 0 0,0 0 16,0 0-16,-1 21 0,-20 0 15,21 0-15,-21 22 0,20-22 0,1 21 16,-21 0-16,21 1 0,0-22 0,-1 21 16,1 1-16,21-22 0,0 21 0,0-21 15,0 0-15,0 1 0,0-1 16,0 0-16,21-21 0,1 21 0,20-21 15,-21 0-15,0 0 0,0 0 16,22 0-16,-1 0 0,-21 0 0,22-21 16,-1 0-16,0 21 0,22-21 15,-22-1-15</inkml:trace>
  <inkml:trace contextRef="#ctx0" brushRef="#br0" timeOffset="13300.48">11515 3852 0,'0'0'0,"0"22"31,0-1-15,-22 0-16,1 0 0,21 21 15,-21-20-15,21-1 0,0 21 0,-21-21 0,21 22 16,-21-22-16,21 0 0,0 0 16,0 0-16,0 0 0,0 1 0,0-1 15,0 0-15,0-42 47,0 0-47,0-1 0</inkml:trace>
  <inkml:trace contextRef="#ctx0" brushRef="#br0" timeOffset="13473.38">11451 3747 0,'0'0'0,"0"-43"16,0 22 0,0 0-1,0 0 16,21 21-15,0 0-16</inkml:trace>
  <inkml:trace contextRef="#ctx0" brushRef="#br0" timeOffset="14180.27">12001 3831 0,'0'0'0,"-42"-21"15,21 21 1,0 0-1,0 21-15,21 0 0,0 1 16,-22 20-16,22-21 0,0 0 16,-21 22-16,21-22 0,0 21 15,0-21-15,0 22 0,-21-22 0,21 0 0,-21 0 16,0 0-16,21 0 16,-21-21-16,21 22 0,-22-22 15,22-22 1,0 1-1,0 0-15,0 0 16,0 0-16,0-22 0,0 22 0,22-21 16,-1 21-16,0-22 0,0 22 0,21-21 15,-20 21-15,20-22 0,-21 22 0,21 0 16,1 21-16,-1 0 16,0 0-16,-20 0 0,20 0 0,0 0 15,-21 21-15,1 0 0,-1 1 0,0 20 16,0-21-16,-21 0 0,0 22 0,0-22 15,0 21-15,0-21 0,0 0 16,-21 1-16,0 20 0,21-21 16,-21 0-16,-1 0 0,1-21 15,42 0 32,-21-21-47,22 21 0,-1-21 0,0 0 16</inkml:trace>
  <inkml:trace contextRef="#ctx0" brushRef="#br0" timeOffset="15574.47">12806 3852 0,'0'0'0,"21"-21"0,-21-21 16,0 21-16,0 0 0,0-1 16,-21 22-1,0 0-15,-1 0 0,1 22 16,0-22-16,0 21 0,0 0 0,0 0 15,-1 0-15,1 22 0,0-22 0,0 21 16,0-21-16,21 22 0,-21-22 16,21 21-16,-22 0 0,22-20 15,0-1-15,0 21 0,0-21 0,0 0 16,0 1-16,0-1 0,0 0 0,22 0 16,-1 0-16,0-21 15,0 0-15,0 0 0,22 0 0,-22 0 16,0 0-16,21 0 0,-21 0 0,22-21 15,-22 0-15,21 0 0,1 0 0,-22-1 16,21-20-16,0 21 0,-20-21 0,20 20 16,-21-20-16,0 0 0,-21 21 15,0-22-15,0 22 0,0 0 0,0 0 16,0 0-16,-21 21 16,0 0-16,0 0 0,21 21 31,0 0-31,0 0 15,0 0-15,21 0 0,0 1 0,0-1 16,0 0-16,1 0 0,-22 0 0,0 0 16,21 1-16,-21-1 0,21 0 15,-21 0-15,0 0 0,0 0 0,0 1 16,0-1-16,21 0 16,0-21-1,0 0-15,1 0 16,-1 0-16,21 0 0,-21 0 15,22 0-15,-1 0 0,0-21 0,1 21 16,-22-21-16,21-1 0,0 22 0,-20-21 16,-1 0-16,0-21 0,0 21 15,0-1-15,-21-20 0,0 21 0,21-21 16,-21 20-16,0 1 0,0 0 0,0 0 16,0 0-16,0 0 0,-21 21 15,0 0-15,0 0 16,0 21-16,0 0 0,-1 0 15,22 0-15,-21 0 0,0 22 0,21-22 16,-21 0-16,21 0 0,0 22 0,0-22 16,0 0-16,0 0 0,0 0 15,0 0-15,21 1 0,0-22 16,0 21-16,1-21 0,-1 0 0,0 0 16,0 0-16,0 0 0,22 0 0,-22 0 15,0 0-15,21 0 0,-21-21 0,22-1 16,-22 22-16,0-21 0,0 0 15,0-21-15,1 21 0,-1-1 0,0-20 16,-21 0-16,21 21 0,0-1 0,-21-20 16,0 21-16,0 0 0,21 0 15,-21 42 1,-21 0-16,21 0 16,0 0-16,-21 0 0,0 22 0,0-22 15,0 21-15,21-21 0,-22 1 16,22-1-16,-21 0 0,21 0 15,0 0-15,0 0 0,0 1 0,-21-22 16,21 21-16,-21-21 16,21-21-1,0-1 1,0 1-16,0 0 16,0 0-16,0 0 0,21 0 0,0-1 15,0-20-15,1 0 0,-1 21 16,0-22-16,0 22 0,0-21 0,22 21 0,-22-1 15,0 22-15,21-21 0,-21 21 16,1 0-16,-1 0 0,0 0 16,-21 21-16,21-21 0,-21 22 15,0-1-15,0 21 0,21-21 0,-21 0 16,0 1-16,21 20 0,-21-21 16,0 0-16,0 0 0,0 1 0,0-1 15,0 0-15,0 0 0,0 0 16,-21 0-16,0-21 15,0 0 1,0 0-16,21-21 16,0 0-16,0 0 0,0 0 15,0 0-15,21-1 0,0-20 16,0 21-16,22-21 0,-22 20 16,21-20-16,0 21 0,-20-21 0,20 20 15,0 1-15,1 21 0,-22-21 0,21 21 16,-21 0-16,0 0 0,-21 21 15,0 0-15,0 1 0,0-1 0,0 0 16,0 0-16,0 0 0,0 0 16,0 22-16,0-22 0,-21 0 0,0 0 15,0 0-15,21 1 0,0-1 16,-21 0-16,0-21 0,21 21 16,0-42 15,0 0-31,21 0 15</inkml:trace>
  <inkml:trace contextRef="#ctx0" brushRef="#br0" timeOffset="15978.23">14986 3895 0,'0'0'0,"0"21"0,0 0 31,21-21-15,0 0 0,0 0-16,1 0 0,-1 0 0,0 0 15,0 0-15,21 0 0,-20 0 16,-1-21-16,0 21 0,0 0 0,0-21 16,0 21-16,-21-21 0,22-1 0,-22 1 15,0 0-15,0 0 16,0 0-16,-22 21 15,1 0-15,0 0 0,0 0 0,0 0 16,0 21-16,-1 0 0,1 0 0,0 22 16,0-22-16,0 0 0,21 21 15,0-21-15,0 1 0,0 20 16,0-21-16,0 0 0,0 0 0,0 1 16,0-1-16,0 0 0,0 0 0,21-21 15,-21 21-15,42-21 0,-21 0 0,1 0 16,-1 0-16,0 0 0,21 0 15,-21 0-15,1 0 0,-1 0 0,21 0 16,-21 0-16,0-21 0,1 0 0,20 21 16</inkml:trace>
  <inkml:trace contextRef="#ctx0" brushRef="#br0" timeOffset="16468.46">15769 3810 0,'-21'21'31,"0"0"-15,0 1-16,21-1 16,-22 0-16,22 0 0,0 0 0,-21 0 0,21 1 15,0-1-15,-21 0 0,21 0 16,0 0-16,0 0 0,0 1 16,0-1-16,0 0 15,0-42 32,0 0-47,0-1 16,0 1-16,0 0 0,21-21 0,0 21 15,1-1-15,-1 1 0,0-21 16,0 21-16,0 0 0,22-22 0,-22 22 16,21 0-16,-21 21 0,22-21 0,-22 21 15,0 0-15,0 0 0,0 0 0,0 0 16,-21 21-16,22-21 0,-22 21 15,0 0-15,0 0 0,0 22 0,0-22 16,0 0-16,0 0 0,-22 0 16,22 1-16,-21-1 0,21 0 0,0 0 0,0 0 15,0 0-15,-21 1 16,21-1-16,-21-21 16,21 21-16,0-42 46,0 0-46,21-1 16,0 1-16,0 0 0</inkml:trace>
  <inkml:trace contextRef="#ctx0" brushRef="#br0" timeOffset="16824.77">16679 3450 0,'0'0'0,"0"-21"0,0 0 15,0-21-15,0 63 47,0 0-47,-21 0 0,21 21 0,-21 1 16,0-22-16,-22 21 0,22 1 0,0-1 16,0 0-16,0 1 0,-22-1 15,22 0-15,0 1 0,21-1 16,0-21-16,-21 21 0,21 1 0,0-1 15,0 0-15,0-20 0,21 20 0,0-21 16,0 0-16,1 0 0,-1 1 16,0-1-16,0-21 0,0 21 0,0-21 15,22 0-15,-22 0 0,0 0 0,0 0 16,0 0-16,1 0 0,-1-21 0,0 0 16,0 21-16,-21-22 0,21 1 15,0 0-15,1 0 0,-1 0 0,0-22 16,-21 22-16,21-21 0,-21 21 15,21-22-15,-21 22 0</inkml:trace>
  <inkml:trace contextRef="#ctx0" brushRef="#br0" timeOffset="17080.62">16468 3747 0,'0'0'0,"-22"0"0,22 21 15,22-21 1,-1 0-16,0 0 15,21 0-15,-21 0 0,22 0 0,-1 0 16,-21 0-16,22 0 0,-1 0 0,0 0 16,-21 0-16,22 0 0,-22-21 0,21 21 15,-21 0-15,1 0 0,-1 0 16,-21-22-16,21 22 0,-42 0 62</inkml:trace>
  <inkml:trace contextRef="#ctx0" brushRef="#br0" timeOffset="17900.57">2815 6308 0,'0'0'0,"21"0"0,0-21 16,1-1-16,-1 1 0,0 0 15,0 0-15,-21 0 16,0 0-1,0 42 1,-21 0 0,0 0-16,0 0 0,21 22 0,-22-22 15,1 21-15,0 0 0,0 1 16,0-1-16,0 0 0,21 1 0,-22-1 16,1 0-16,21-20 0,-21 20 0,21-21 15,0 0-15,0 0 0,0 1 16,0-1-16,0 0 0,21-21 15,0 21-15,1-21 0,20 0 16,-21 0-16,0 0 0,22 0 0,-22-21 16,21 0-16,-21 0 0,22 21 0,-22-22 15,0-20-15,0 21 0,0 0 16,0-22-16,1 22 0,-22-21 16,21 0-16</inkml:trace>
  <inkml:trace contextRef="#ctx0" brushRef="#br0" timeOffset="18268.88">3069 5736 0,'0'0'0,"-21"0"0,0 0 31,0 0-31,-1 0 0,1 21 16,21 1-1,21-22 1,1 0-16,-1 0 16,0 0-16,0-22 15,0 22-15,-21-21 16,0 0-16,-21 21 31,0 0-31,0 0 0,0 0 16,-1 21-16,1-21 0,21 21 15,-21 1-15,21-1 16,0 0-16,0 0 16,0 0-16,0 0 0,21 1 15,22-22-15,-22 21 0,0 0 0,21-21 16,1 21-16,-1 0 0</inkml:trace>
  <inkml:trace contextRef="#ctx0" brushRef="#br0" timeOffset="18624.66">3662 6414 0,'0'0'0,"-21"21"0,-1-21 15,22 21 1,22-21-1,-1 0-15,0 0 0,0 0 16,0 0-16,22 0 0,-1 0 0,-21 0 16,21 0-16,-20 0 0,20 0 15,-21-21-15,0 21 0,0 0 0,1 0 16,-1 0 0,-21-21 15,21 21 31</inkml:trace>
  <inkml:trace contextRef="#ctx0" brushRef="#br0" timeOffset="18948.49">4699 6498 0,'0'0'0,"-21"0"0,-22 0 0,22 0 0,0 0 16,0 0-16,42 0 31,21 0-31,-20 0 0,20 0 16,0 0-16,1 0 0,-1 0 15,0 0-15,1 0 0,-22 0 0,21 0 16,-21 0-16,0 0 0,1 0 16,-1 0-16,0 0 0,0-21 15,-21 0 48</inkml:trace>
  <inkml:trace contextRef="#ctx0" brushRef="#br0" timeOffset="19572.13">6350 6541 0,'0'0'0,"-21"0"0,0-22 16,-1 22-16,1 0 0,0-21 0,21 0 15,-21 21-15,42 0 32,0 0-32,0 0 15,22 0-15,-22 0 0,42 0 16,-20 0-16,20 0 0,-20 0 15,20 0-15,1 0 0,20 0 0,-20 0 16,20 0-16,-20 0 0,-1 0 0,1 0 16,-22 0-16,22-21 0,-22 21 15,-21 0-15,22-21 0,-22 21 0,0-21 16,0 21-16,-21-22 0,0 1 0,0 0 16,0 0-16,-42 0 15,21 21-15,-1 0 0,-20-21 16,21 21-16,-21 0 0,-1 0 0,22 0 15,0 0-15,0 0 0,0 0 16,42 0 15,0 0-31,21 0 0,-21 0 16,22 0-16,-1 0 0,0 0 16,-20 0-16,20 0 0,-21-22 0,0 22 15,22 0-15,-22 0 0,0 0 16,-21 22-16,0-1 15,-21 0-15,0 0 16,-1 21-16,1-20 0,-21-1 0,21 21 16,0-21-16,-22 0 0,22 22 0,0-22 15,0 0-15,-22 0 0,22 22 16,0-22-16,21 0 0,-21 0 16,0-21-16,21 21 15,-21-21-15,-1 0 16,1 0-16,21-21 0,0 0 15</inkml:trace>
  <inkml:trace contextRef="#ctx0" brushRef="#br0" timeOffset="20265.73">9652 5863 0,'0'0'0,"0"-21"0,-21-21 0,21 21 15,0-1-15,-21 1 0,21 0 16,-22 0-16,22 0 0,0 0 0,-21 21 15,21 21 1,0 0-16,0 21 0,0 1 16,0-1-16,0 0 0,0 22 0,0-22 15,0 22-15,0-22 0,0 0 0,0 1 16,0 20-16,0-21 0,0 1 16,-21-1-16,21 0 0,0 1 0,0-22 15,0 21-15,0-21 0,0 1 16,0-1-16,0 0 0,0-42 47,21 0-47,-21-1 0,0-20 15,0 21-15,21 0 0,-21-22 0,0 1 16,0 21-16,22-21 0</inkml:trace>
  <inkml:trace contextRef="#ctx0" brushRef="#br0" timeOffset="20740.46">9504 5715 0,'0'0'0,"0"-21"0,0-21 16,0-1-16,0 22 0,0 0 15,0 0-15,21 0 0,0 21 0,0-22 16,0 1-16,-21 0 0,22 21 0,-1-21 16,0 21-16,0 0 0,0 0 15,0 0-15,1 0 0,-1 0 0,0 0 16,0 0-16,0 0 0,0 0 15,-21 21 17,0 0-17,22 0 1,-22 1-16,0-1 16,21 0-16,-21 0 0,0 0 15,0 0-15,0 1 0,21-1 16,-21 0-16,0 21 0,0-21 0,0 1 15,0 20-15,0-21 0,0 0 16,0 22-16,0-22 0,0 0 0,-21 0 16,0 0-16,-1 22 0,1-22 0,0-21 15,0 21-15,0 0 0,-64 21 16,64-42-16,-21 22 0,-1-22 16,22 0-16,-21 21 0,21-21 0,-1 0 15,1 0-15,0 0 16,42 0 15,0 0-31,1 0 16,-1-21-16,0 21 0,21 0 0,-21 0 15</inkml:trace>
  <inkml:trace contextRef="#ctx0" brushRef="#br0" timeOffset="21652.94">10350 6075 0,'0'0'0,"0"-21"0,0 0 125,0-1-109,0 1-1,-21 21 16,0 0-31,0 0 0,0 21 0,0 1 16,-1-1-16,1 0 0,0 0 16,0 0-16,0 0 0,0 22 0,-1-22 15,1 0-15,21 0 0,-21 0 16,21 22-16,0-22 0,0 0 0,0 0 16,0 0-16,21 1 0,0-1 0,1-21 15,20 21-15,-21 0 0,0-21 0,22 0 16,-1 0-16,-21 0 0,21 0 15,-20 0-15,20 0 0,-21-21 0,21 0 16,-20 0-16,-1-1 0,0 1 0,21 0 16,-21 0-16,1 0 0,-22-22 0,21 22 15,-21 0-15,21-21 0,-21-1 16,0 22-16,0-21 0,0 21 0,0-22 16,0 22-16,0 0 0,-21 0 15,0 0-15,-1 21 0,1 0 16,0 0-16,0 0 0,0 0 15,0 21-15,-1 0 0,-20 0 0,21 0 16,0 1-16,0 20 0,-1-21 0,-20 0 16,21 0-16,21 1 0,-21-1 0,21 0 15,0 0-15,0 0 16,21-21-16,0 0 0,21 0 16,1 0-16</inkml:trace>
  <inkml:trace contextRef="#ctx0" brushRef="#br0" timeOffset="22061.23">11345 6033 0,'0'0'0,"21"0"0,-21-22 15,-21 22 1,0 0-16,0 0 0,-21 0 16,20 0-16,-20 0 0,0 22 0,21-22 15,-22 21-15,22 0 0,-21-21 0,21 21 16,21 0-16,0 0 15,0 1-15,21-1 16,0-21-16,0 0 0,21 21 16,-20-21-16,20 0 0,0 21 15,-21-21-15,22 0 0,-1 21 16,-21-21-16,0 0 0,1 21 0,-1-21 16,0 22-16,-21-1 15,0 0-15,-21-21 16,-22 21-16,22-21 0,-21 0 15,0 21-15,-1-21 0,1 0 0,0 0 16,-1 0-16,1 0 0,0 0 0,-1 0 16,1 0-16,21 0 0,-22 0 0,22 0 15,0 0-15,21-21 32,21 21-17,22-21-15,-22 0 0,0 21 16,21-21-16,1-1 0</inkml:trace>
  <inkml:trace contextRef="#ctx0" brushRef="#br0" timeOffset="22369.05">11705 5694 0,'0'0'0,"0"-21"0,0 0 0,0-22 15,0 64 16,0 1-31,0-1 0,0 21 16,0 0-16,0-20 0,0 20 0,-21 0 16,21 1-16,0-1 0,-21 0 15,0 1-15,21-22 0,-22 21 0,22 0 16,0-20-16,-21 20 0,21-21 0,0 0 16,0 0-16,0 1 0,0-1 0,0 0 15,0 0-15,0 0 0,0 0 16,21-21-1,1 0-15,-1 0 16,-21-21-16,21 0 16,-21 0-16,0 0 0,0 0 15,0-1-15</inkml:trace>
  <inkml:trace contextRef="#ctx0" brushRef="#br0" timeOffset="22544.95">11578 6033 0,'0'0'0,"0"-22"0,0 1 15,21 21 1,0 0-16,1 0 0,-1 0 16,0-21-16,0 21 0,0 0 0,0 0 15,-21-21-15,22 21 0,-1 0 0,0 0 16,0-21-16,-21 0 0,21 21 16,0-22-16</inkml:trace>
  <inkml:trace contextRef="#ctx0" brushRef="#br0" timeOffset="23326.43">13822 6244 0,'0'0'0,"21"0"0,0 0 0,0 0 0,0 0 16,1 0-16,-1 0 0,0 0 0,0-21 15,0 0-15,-21 0 16,21 0-16,-21-1 0,0 1 0,0 0 16,0 0-16,0 0 0,0 0 15,-21-1-15,21 1 0,-21 21 16,-21 0-16,21 0 0,-22 0 0,22 0 15,-21 0-15,-1 0 0,1 21 0,21 1 16,-21-1-16,-1 21 0,22-21 0,-21 0 16,21 22-16,-1-22 0,22 21 15,0-21-15,0 22 0,0-22 0,0 0 16,0 21-16,0-20 0,22-1 16,-1 0-16,0-21 0,0 0 15,21 0-15,-20 0 0,-1 0 0,21-21 16,-21 0-16,22 21 0,-1-22 15,-21-20-15,21 21 0,1 0 0,-22 0 16,21-22-16,1 22 0,20-42 16,-21 20-16,-20 1 0,20 0 0,0-1 15,-21-20-15,1 20 0,-1 1 16,0-21-16,0 20 0,-21 1 0,0 0 16,0-1-16,0 22 0,0-21 0,0 21 15,-21 21-15,0 0 16,0 0-16,-1 42 15,22-21-15,-21 21 0,0 1 0,21-1 16,0 0-16,-21 1 0,21-1 0,0 0 16,0 1-16,0-1 0,0-21 0,0 22 15,0-22-15,0 21 0,21-21 16,-21 0-16,21 22 0,-21-22 0,0 0 16,21 0-16,1 0 0,-1-21 15,0 0-15,0 0 0,0 0 16,0 0-16,1 0 0,-1 0 0,0 0 15,0-21-15</inkml:trace>
  <inkml:trace contextRef="#ctx0" brushRef="#br0" timeOffset="23677.22">14605 6011 0,'21'0'16,"0"0"-1,0 0-15,1 0 16,-1-21-16,0 21 15,0 0-15,21 0 0,-20-21 0,-1 21 16,21 0-16,-21-21 0,0 21 0,1-21 16,-1 21-16,0 0 0,-21-21 0,0-1 15,0 1-15,-21 21 16,0 0 0,-1 0-16,1 0 0,-21 0 0,21 0 0,0 0 15,-22 21-15,22 1 0,0-1 16,0 21-16,0-21 0,-1 0 0,1 1 15,21 20-15,0-21 0,0 0 16,0 0-16,0 1 0,0-1 0,0 0 16,0 0-16,0 0 0,21 0 15,1-21-15,20 0 0,-21 0 0,21 0 16,-20 0-16,20 0 0,0 0 0,1 0 16,-1 0-16,0 0 0,22-21 0,-22 0 15,0 21-15,1-21 0</inkml:trace>
  <inkml:trace contextRef="#ctx0" brushRef="#br0" timeOffset="25025.45">15536 5927 0,'0'0'0,"0"-21"16,0-1-16,0-20 15,0 21-15,0 0 16,-21 21-16,0 0 0,0 21 16,0 0-16,-1 0 0,1-21 15,21 21-15,-21 22 0,21-22 16,-21 0-16,21 0 0,0 0 0,0 1 15,0-1-15,0 0 0,0 0 0,0 0 16,0 0-16,21 1 0,0-1 16,0 0-16,1-21 15,-1 0-15,0 0 0,0 0 16,0 0-16,0 0 0,1 0 16,-1 0-16,0 0 0,0 0 0,0-21 15,-21 0-15,21-1 0,1 1 0,-22 0 16,21 0-16,-21 0 0,0 0 0,0-1 15,0-20-15,21 21 0,-21 0 16,0 0-16,0-1 0,0 1 16,21 21-16,0 21 15,0 1 1,-21-1-16,22 0 0,-1 0 16,0-21-16,-21 21 0,21 0 15,0 1-15,-21-1 0,0 0 0,21-21 16,-21 21-16,22 0 0,-22 0 0,0 1 15,21-1 1,0-21-16,0 0 16,0 0-16,22 0 0,-22 0 15,0 0-15,0 0 0,0 0 0,22 0 16,-22 0-16,0-21 0,21 21 0,-21-22 16,1 1-16,-1 0 0,0 0 15,0 0-15,-21 0 0,0-1 0,21 1 16,-21-21-16,0 21 0,0 0 15,0-22-15,0 22 0,0 0 16,0 0-16,-21 21 0,0 0 0,0 0 16,0 0-16,-1 0 15,1 21-15,21 0 0,-21 0 0,21 0 16,-21 1-16,21-1 0,0 0 0,0 0 16,0 0-16,0 0 0,0 1 0,0-1 15,21 0-15,0-21 0,0 21 0,1 0 16,-1-21-16,0 21 0,0-21 15,21 0-15,-20 0 0,20 0 0,-21 0 16,21 0-16,1 0 0,-22 0 0,21 0 16,-21 0-16,22-42 15,-22 42-15,0-21 0,0 0 0,0 0 16,1-1-16,-1 1 0,-21-21 16,0 21-16,0 0 0,0-1 0,21 1 15,-21 0-15,0 42 31,-21 0-31,21 1 16,-21-1-16,21 0 0,0 0 0,0 0 16,0 0-16,0 1 0,-22-22 0,22 21 15,0 0-15,0 0 0,-21-21 0,21 21 16,0 0-16,0-42 62,0 0-62,0 0 0,0 0 16,0 0-16,0-1 0,0 1 0,21 0 16,1 0-16,-1-21 0,0 20 15,0 1-15,0 0 0,22-21 16,-22 42-16,0 0 0,0 0 16,0 0-16,0 0 0,-21 21 15,22 0-15,-22 0 16,0 0-16,0 1 0,0 20 0,0-21 15,0 0-15,0 0 0,0 1 0,0-1 0,0 0 16,0 0-16,0 0 0,0 0 16,0 1-16,0-44 47,0 1-32,0 0-15,0 0 0,0 0 16,21 0-16,0-1 0,0 1 0,0 0 15,22-21-15,-22 21 0,0-1 16,21-20-16,-21 21 0,22 0 16,-22 21-16,0 0 0,21 0 0,-20 0 0,-1 0 15,0 0-15,0 21 0,-21 0 16,21 0-16,-21 0 0,0 1 16,0-1-16,0 0 0,0 0 15,0 0-15,0 0 0,0 1 0,-21-22 16,21 21-16,-21 0 0,0 0 15,0 0 1,-1-21 0,22-21-1,0 0 1,22 0-16,-1 21 0,21-21 16</inkml:trace>
  <inkml:trace contextRef="#ctx0" brushRef="#br0" timeOffset="26156.33">17759 5821 0,'-21'0'0,"21"21"15,0 0 1,21-21 0,0 0-1,0 0-15,0 0 0,0 0 16,1 0-16,-1 0 0,0 0 15,0 0-15,-21-21 0,21 21 16,-21-21-16,0 0 0,0 0 16,0-1-16,0 1 0,0 0 15,0 0-15,-21 42 32,0 0-32,0 0 0,21 1 15,0-1-15,-21 0 0,-1 21 0,22-21 16,0 1-16,0-1 0,0 0 0,0 0 15,0 0-15,0 0 0,0 1 16,0-1-16,22-21 0,-1 21 16,0-21-16,0 0 0,0 0 15,22 0-15,-22 0 0,0 0 0,0 0 16,0 0-16,22 0 0,-22 0 0,0 0 16,-21-21-16,21 21 0,0-21 15,0-1-15,1 1 0,-22 0 0,0 0 16,21 0-16,-21 0 0,21-1 0,-21 1 15,21-21-15,-21 21 0,0 0 16,0-1-16,0 44 16,0-1-1,-21 0-15,21 0 0,0 0 0,-21 0 16,0 1-16,21-1 0,-22 0 0,22 0 16,-21 0-16,21 0 0,0 1 15,0-1-15,-21 0 16,0 0-1,21-42 17,0 0-32,0 0 15,0-1-15,0 1 16,0 0-16,21 0 0,0 0 0,0-22 16,1 22-16,-1-21 0,21 21 0,-21-22 15,0 22-15,22 0 0,-22 0 16,21 0-16,-21 0 0,22 21 15,-22 0-15,0 0 0,-21 21 16,21 0-16,-21 0 0,0 0 0,0 22 16,0-22-16,0 0 0,0 0 0,0 0 15,0 22-15,0-22 0,0 0 0,21 0 16,-21 0-16,0 0 0,22-21 16,-1 22-16,0-1 0,0-21 0,0 0 15,-21 21-15,21-21 0,1 0 0,-1 0 16,0 0-16,0 0 0,0 0 15,0-21-15,1 0 16,-1-1-16,-21 1 0,21 0 0,0 0 16,-21-21-16,21 20 0,0-20 0,1 0 15,-22-22-15,21 22 0,0 0 0,0-22 16,0 22-16,-21-22 16,21 22-16,1 0 0,-1-1 0,-21 22 15,0-21-15,0 21 0,0-1 0,-21 44 31,-1-1-31,1 21 16,0-21-16,0 22 0,0-22 0,21 21 16,-21 0-16,21 1 0,-22-1 0,22 0 15,0-20-15,0 20 0,0 0 0,0 1 16,0-22-16,0 21 0,0-21 16,0 0-16,0 22 0,0-22 15,0 0-15,0 0 0,22 0 16,-1-21-1,0 0-15,0 0 0,0 0 16,0 0-16,-21-21 16,22 21-16,-1-21 0,0 0 0,0 21 15,-21-21-15,21 0 0,-21-1 0,21 1 16,-21 0-16,0 0 0,0 0 16,0 0-16,0-1 0,0 1 0</inkml:trace>
  <inkml:trace contextRef="#ctx0" brushRef="#br0" timeOffset="26388.19">18902 5546 0,'0'42'15,"0"-21"-15,21-21 16,0 0-16,0 21 0,0-21 16,1 0-16,-1 0 0,0 0 0,0 0 15,0 0-15,22 0 0,-22 0 0,0 0 16,0 0-16,0 0 0,0 0 15,1-21-15,-1 21 0,0 0 0,0 0 16,0 0-16,0 0 16,-21 21-1,0 1 1,-21-1-16</inkml:trace>
  <inkml:trace contextRef="#ctx0" brushRef="#br0" timeOffset="27225.72">1482 8213 0,'0'0'0,"-22"0"16,1 0-16,0 0 16,0 0-16,0 0 0,0 0 15,63 0 16,-21 21-31,21-21 0,1 0 16,-1 0-16,0 0 0,1 0 16,20 0-16,-20 0 0,-1 0 0,0 0 15,1 0-15,-1 0 0,-21 0 16,21 0-16,-20 0 0,-1 0 0,0 0 16,0 0-16,0 0 31,-21-21-16,21 0-15,1 21 16,-1 0-16,0-22 0,0 22 16</inkml:trace>
  <inkml:trace contextRef="#ctx0" brushRef="#br0" timeOffset="27483.79">2625 8149 0,'-22'0'0,"1"0"15,42 0 17,1 0-32,20 0 0,-21-21 0,21 21 15,-20-21-15,20 21 0,0 0 16,-21 0-16,22 0 0,-22-21 16,21 21-16,-21 0 0,1 0 0,-1 0 15,0 0-15,0 0 16,0 0-1,-21-21 1,21 21-16,1 0 16</inkml:trace>
  <inkml:trace contextRef="#ctx0" brushRef="#br0" timeOffset="27829.11">3725 7747 0,'0'0'0,"0"-21"16,0 0-16,-21 42 31,21 0-15,-21 21-16,0-20 15,0-1-15,21 21 0,-22-21 0,1 22 0,21-1 16,0 0-16,-21-21 0,21 22 15,-21-22-15,21 21 0,0-21 16,0 22-16,0-22 0,0 0 0,0 0 16,21 0-16,0-21 0,-21 22 0,21-22 15,1 0-15,-1 21 0,0-21 16,0 0-16,0 0 0,0 0 16,1 0-16,-1-21 0,0 21 0,0-22 15,-21 1-15,21 21 0,0-21 16,-21 0-16,22 0 0,-22-22 0,21 22 15,-21-21-15,21 21 0</inkml:trace>
  <inkml:trace contextRef="#ctx0" brushRef="#br0" timeOffset="28113.48">4022 7493 0,'0'0'0,"-43"-21"15,22 21 1,42 0 15,0 0-15,-21-21-16,22 21 0,-1 0 0,0 0 15,-21-21-15,-21 21 32,0 0-17,-1 0-15,1 0 0,0 0 0,21 21 16,-21-21-16,0 21 15,0-21-15,21 21 0,-22 0 16</inkml:trace>
  <inkml:trace contextRef="#ctx0" brushRef="#br0" timeOffset="28707.14">5292 7874 0,'0'0'0,"-22"0"0,1 0 16,42 0-1,1 0-15,-1 0 16,21 0-16,0 0 0,22 0 0,-1 0 15,1 0-15,-1 0 0,22 0 16,0 0-16,-1 0 0,1 0 0,0 0 16,-1 0-16,1 0 0,-21 0 0,-1 0 15,1 0-15,-1 0 0,-21 0 16,1 0-16,-1 0 0,0-21 16,-20 21-16,-1-21 0,0 21 0,0-21 15,-21-1-15,0 1 16,0 0-16,-21 0 0,0 21 15,0-21-15,-22 21 0,22 0 16,-21 0-16,-1-21 0,1 21 0,21 0 16,-21 0-16,20 0 0,1 0 0,0 0 15,42 0 17,22 0-32,-22 0 0,0 0 15,21 0-15,1 0 0,-22 0 0,21 0 16,-21 0-16,0 0 0,1 0 0,-1 0 15,0 0-15,-21 21 16,0 0 0,-21-21-16,0 21 0,-1 0 0,1 0 15,0 22-15,0-22 0,0 0 0,21 21 16,-21-20-16,21-1 0,-22 0 16,22 0-16,0 0 0,0 0 0,-21 1 15,21-1-15,-21-21 0,21 21 16,-21-21-1,21-21-15</inkml:trace>
  <inkml:trace contextRef="#ctx0" brushRef="#br0" timeOffset="29232.32">9271 7345 0,'0'0'0,"21"-21"0,0-22 15,-21 22-15,21 0 0,-21 0 16,0 42-1,0 0-15,0 22 16,0-1-16,-21 0 0,21 1 16,0 20-16,0-21 0,-21 22 0,21-22 15,-21 1-15,21 20 0,0-21 0,-21 1 16,21-1-16,0 0 0,0-20 0,0 20 16,0-21-16,0 0 0,0 22 0,0-22 15,0 0-15,0 0 16,21-42 15,0 21-31,0-21 0,-21 0 0,21-1 16,-21 1-16,22 0 0</inkml:trace>
  <inkml:trace contextRef="#ctx0" brushRef="#br0" timeOffset="29532.68">9356 7514 0,'0'0'0,"0"-42"16,0 21-16,0-22 0,0 22 0,21 0 15,0-21-15,0 21 0,0-1 0,0 1 16,1 0-16,20 0 0,0 0 16,-21 0-16,22-1 0,20 1 15,-20 21-15,-1 0 0,0 0 0,-21 0 16,22 21-16,-22 1 0,0 20 0,-21-21 16,0 21-16,0 1 0,-21-1 15,0-21-15,-22 22 0,22-1 0,-21-21 16,0 21-16,-1-20 0,-20-1 0,20 0 15,1 0-15,0 0 0,-1 0 0,22 1 16,0-22-16,0 21 0,0-21 16,21 21-1,42-21-15,-21 0 0,0 0 16,1 0-16,20 0 0,-21 0 0,21 0 16,1 0-16,-1 0 0</inkml:trace>
  <inkml:trace contextRef="#ctx0" brushRef="#br0" timeOffset="29916.46">9969 7705 0,'0'-43'15,"0"22"-15,0 0 0,0 0 16,22 21-16,-1 0 0,-21-21 16,21 21-16,0 0 0,0 0 0,0 0 15,22 21-15,-22-21 16,0 21-16,0 0 0,0 0 0,1 1 15,-1 20-15,-21-21 0,0 0 0,21 22 0,-21-22 16,0 0-16,0 21 0,0-21 16,0 1-16,0-1 0,0 0 0,-21 0 15,21 0-15,0 0 0,-21-21 16,21-21 0,0 0-1,0 0-15,0 0 0,0 0 0,0-22 16,21 22-16,-21 0 0,21-21 0,0 20 15,-21-20-15,21 21 0,0-21 16,1 20-16,-22-20 0,21 21 0,0 0 16,0 0-16,-21-1 0,21 22 15,0-21-15,1 21 0,-1 0 0,0 0 16,0 0-16,0 0 0,0 0 0,1 0 16,-1 0-16,0 0 0,0 21 15</inkml:trace>
  <inkml:trace contextRef="#ctx0" brushRef="#br0" timeOffset="30226.29">10710 7768 0,'0'21'0,"0"-42"0,0 64 0,0-22 16,21-21-16,1 0 15,-1 0-15,0 0 0,0 0 16,0 0-16,22 0 0,-22 0 0,0 0 16,21-21-16,-21 21 0,22-22 0,-22 1 15,0 21-15,0-21 0,0 0 0,-21 0 16,0 0-16,0-1 0,0 1 15,0-21-15,0 21 16,-21 0-16,0 21 0,-21 0 0,21 0 16,-22 0-16,1 21 0,0 0 0,20 0 15,-20 0-15,21 22 0,0-22 16,0 0-16,21 21 0,0-21 0,0 22 0,0-22 16,0 0-16,21 21 0,0-20 0,0-1 15,0 0-15,22 0 0,-1 0 16,0-21-16,1 0 0,-22 21 15,21-21-15,0 0 0,-20 0 0,20 0 16,-21-21-16,0 21 0,0-21 0,1 0 16</inkml:trace>
  <inkml:trace contextRef="#ctx0" brushRef="#br0" timeOffset="30922.56">12890 7641 0,'0'0'0,"22"0"0,-1 0 0,0 21 16,0-21-16,0 0 16,0 0-16,1 0 0,-1 0 0,0 0 15,0 0-15,0-21 16,-21 0-16,0 0 0,0 0 16,-21 0-16,0-1 15,0 1-15,-22 0 0,22 0 0,-21 21 16,21 0-16,-22-21 0,22 21 15,-21 0-15,21 0 0,-22 21 0,22-21 16,0 21-16,0 0 0,0 22 0,0-22 16,-1 0-16,1 21 0,21-21 0,0 1 15,0 20-15,0-21 0,0 0 0,0 0 16,0 1-16,0-1 0,21 0 0,1 0 16,-1-21-16,0 0 15,0 0-15,0 0 0,22 0 0,-22 0 16,21 0-16,0 0 0,-20-21 0,20 0 0,0 0 15,1 21-15,-22-43 0,0 22 16,21 0-16,-21 0 0,1-22 0,-1 22 16,0-63-16,-21 41 0,21-20 15,-21 20-15,0 1 0,0-21 16,0 20-16,21 1 0,-21 0 0,0 20 16,0 1-16,0 0 0,0 42 15,0 0-15,0 1 16,0 20-16,-21 0 0,21 1 0,0-1 15,0 0-15,-21 1 0,21-1 16,0 0-16,-21 1 0,21-1 0,0-21 16,0 21-16,0-20 0,0 20 0,0-21 15,0 0-15,0 0 0,0 1 16,21-22-16,0 21 0,0 0 0,0-21 16,1 0-16,-1 0 0,0 0 0,0 0 15,0 0-15,22 0 0</inkml:trace>
  <inkml:trace contextRef="#ctx0" brushRef="#br0" timeOffset="31246.38">13674 7599 0,'0'0'0,"21"-42"16,-21 20-16,0 1 0,21 21 16,0-21-16,0 0 0,-21 0 0,21 21 15,1-21-15,-22-1 0,21 1 0,0 21 16,0-21-16,-21 0 15,-21 21 1,0 21 0,0 0-16,-1 0 0,-20 1 0,21-1 15,-21 0-15,20 0 0,-20 0 0,21 22 16,0-22-16,0 0 0,-1 0 0,1 0 16,21 0-16,0 1 0,0-1 15,0 0-15,0 0 0,21 0 16,1-21-16,-1 0 0,0 0 15,0 0-15,21 0 0,-20 0 0,20 0 16,0 0-16,-21 0 0,22 0 0,-1 0 16,0 0-16,1-21 0,-1 0 0,0 21 15,1 0-15</inkml:trace>
  <inkml:trace contextRef="#ctx0" brushRef="#br0" timeOffset="32577.19">14330 7578 0,'0'0'0,"0"-21"0,0-1 0,0 1 16,0 0-16,0 0 0,0 0 0,0 0 15,0-1-15,-21 22 16,-1 0-16,1 22 16,0-1-16,0 0 15,21 0-15,-21 0 0,0 0 0,-1 22 16,22-22-16,0 0 0,-21 21 0,21-20 16,0-1-16,0 0 0,0 0 0,0 0 15,0 0-15,0 1 0,21-1 0,1-21 16,-22 21-16,21-21 0,21 0 15,-21 0-15,0 0 0,22 0 0,-22 0 16,21 0-16,1 0 0,-1-21 0,0 0 16,1-1-16,-22 22 0,21-21 0,-21 0 15,0-21-15,1 21 0,-1-1 0,0 1 16,-21-21-16,0 21 0,0 0 0,0-1 16,0 1-16,-21 0 15,0 21-15,-1 0 16,22 21-1,0 0-15,0 1 0,0-1 16,0 0-16,22-21 0,-22 21 16,21 0-16,0 0 0,-21 1 15,0-1-15,0 0 0,21-21 16,-21 21-16,0 0 0,0 0 16,0 1-16,0-1 15,21 0-15,0-21 16,1 0-16,-1 0 0,0 0 15,0 0-15,21 0 0,1 0 0,-22 0 16,21 0-16,1 0 0,-1 0 0,0-21 16,-21 0-16,22 21 0,-1-22 15,-21 1-15,22 0 0,-22 0 0,0 0 16,0-22-16,0 22 0,0-21 0,-21 0 16,0 20-16,22-20 0,-22 21 0,0 0 15,0 0-15,0-1 0,-22 22 16,1 0-16,0 0 15,0 22-15,0-1 0,0 21 16,-1-21-16,1 0 0,0 1 0,0 20 16,21-21-16,0 0 0,0 0 15,0 1-15,0-1 0,0 0 0,0 0 16,0 0-16,21 0 0,0-21 0,-21 22 16,21-22-16,1 0 0,-1 21 0,42-21 15,-20 0-15,-22 0 16,21 0-16,0 0 0,-20 0 0,-1-21 15,21 21-15,-21-22 0,0 1 0,1 0 16,-1 0-16,0 0 0,-21 0 0,21-1 16,0-20-16,0 21 0,-21 0 0,0 0 15,22-1-15,-22 1 0,0 42 32,-22-21-17,22 22-15,-21-1 0,21 0 0,0 0 16,-21 0-16,21 0 0,0 1 0,-21-1 15,21 0-15,0 0 0,0 0 16,0 0-16,0 1 0,0-1 31,0-42-15,0-1 0,0 1-16,0 0 15,21-21-15,0 21 0,0-1 16,1 1-16,-1-21 0,0 21 0,0-22 15,0 22-15,0 0 0,22-21 16,-22 21-16,0 21 0,0-22 0,0 22 16,1 0-16,-1 0 0,0 0 0,0 22 15,-21-1-15,0 0 0,0 0 16,0 0-16,0 0 0,0 1 0,0-1 16,0 0-16,0 0 0,0 0 15,0 0-15,0 1 0,0-1 0,0 0 16,0 0-16,0-42 47,0 0-32,0 0-15,21-1 16,0-20-16,1 21 0,20 0 16,-21 0-16,21-22 0,1 22 0,-1 0 15,0 0-15,1 0 0,-1-1 0,-21 22 16,22 0-16,-22 0 0,0 0 0,-21 43 15,0-22-15,0 0 0,0 0 16,0 0-16,0 1 0,0 20 16,0-21-16,-21 0 0,0 0 0,-1 1 15,22-1-15,0 0 0,-21-21 0,0 21 16,21 0-16,0 0 16,21-42 15,0 21-16,22-21-15,-22 21 0</inkml:trace>
  <inkml:trace contextRef="#ctx0" brushRef="#br0" timeOffset="32957.97">16912 7578 0,'0'0'0,"-21"0"15,21 21 1,21-21-1,0 0 1,0 0-16,1 0 0,-1 0 16,21 0-16,-21-21 0,0 21 0,1 0 15,-1-21-15,0 21 0,-21-22 0,0 1 16,21 21-16,-21-21 0,0 0 0,0 0 16,0 0-16,0-1 0,0 1 15,-21 0-15,0 21 0,0 0 16,-1 0-16,1 0 0,-21 21 15,21 0-15,0 22 0,21-22 16,-22 0-16,1 21 0,0-20 0,21 20 0,-21-21 16,21 0-16,0 22 0,0-22 15,0 0-15,0 0 0,0 0 16,21-21-16,0 21 0,-21 1 0,21-22 16,1 0-16,-1 0 0,0 21 0,0-21 15,0 0-15,0 0 0,1 0 0,20 0 16,-21-21-16,21-1 0,1 22 0,-22-21 15,21 0-15,1 21 0,-22-21 0</inkml:trace>
  <inkml:trace contextRef="#ctx0" brushRef="#br0" timeOffset="33693.62">17632 7430 0,'0'0'16,"21"-43"-16,0-20 16,-21 42-16,0 42 31,0 0-31,0 0 0,0 21 15,0-20-15,-21-1 0,21 0 0,0 0 16,0 21-16,0-20 0,0-1 0,-21 0 16,21 0-16,0 0 0,0 0 0,0 1 15,0-1-15,0 0 16,-21-21-16,21 21 0,-22-21 31,22-21-15,0 0-16,0 0 0,0-1 15,22 1-15,-1 0 0,0 0 0,0-21 16,0-1-16,0 22 0,22-21 16,-1-1-16,-21 1 0,22 0 0,-1-1 15,0 22-15,-21 0 0,22 0 0,-22 21 16,21 0-16,-21 0 0,1 0 0,-1 21 16,-21 0-16,0 22 0,21-22 0,-21 21 15,0 0-15,0-20 0,0 20 16,0-21-16,0 21 0,0-20 0,0 20 15,0 0-15,0-21 0,0 1 16,21-1-16,-21 0 0,21-21 16,-21 21-16,21-21 0,1 0 0,-1 0 15,0 0-15,0 0 16,0-21-16,0 0 16,1 0-16,-1-1 0,0 1 0,0-21 15,0 21-15,0-22 0,1 1 0,-1-21 16,-21 20-16,21-20 0,0-1 0,0 1 15,0 20-15,1-20 0,-1 21 0,-21-1 16,0 1-16,0 21 0,0 0 16,0-1-16,-21 44 15,-1-1-15,-20 0 16,21 0-16,-21 21 0,20-20 0,1 20 16,-21 0-16,21 1 0,0-1 15,-1 0-15,22 1 0,0-1 16,0 0-16,0 1 0,0-22 0,0 21 15,0 0-15,0-20 0,0 20 0,0-21 16,22 0-16,-1 0 0,0-21 0,0 22 16,0-22-16,0 0 0,1 0 0,-1 0 15,21 0-15,-21 0 0,0 0 16,1 0-16,-1 0 0,21 0 0,-21-22 16,0 22-16,1-21 0,-1 0 0,0 0 15,0 21-15,0-21 0,-21 0 16,21-1-16,-21 1 0,0 0 0</inkml:trace>
  <inkml:trace contextRef="#ctx0" brushRef="#br0" timeOffset="33909.51">18584 7303 0,'0'-22'16,"21"22"-16,1 0 15,-1 0-15,0 0 0,0 0 0,0-21 16,22 21-16,-22 0 0,0 0 0,0 0 15,21-21-15,-20 21 0,-1 0 16,21 0-16,-21 0 0,0 0 0,1 0 16,-1 0-16,-21-21 15,0 0 17,-21-22-32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06:01.4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1143 0,'21'0'79,"0"-21"-79,1 21 0,-1-21 15,0 0-15,0 21 0,0-22 0,22 1 16,-22 0-16,0 21 0,0-21 15,21 0-15,-20 0 0,-1-1 0,-21-20 16,0 21-16,0 0 0,0 0 16,0-1-16,0 1 0,-21 0 0,-1 21 15,1-21-15,-21 21 0,0 0 16,20 0-16,-20 0 0,0 0 16,-1 21-16,1 0 0,0 0 0,21 1 15,-22-1-15,22 21 0,0-21 16,0 22-16,21-1 0,0-21 0,0 21 15,0-20-15,0 20 0,0-21 16,0 21-16,0-20 0,21-1 0,0 21 16,0-21-16,0 0 0,22 22 15,-22-22-15,0 0 0,21 0 0,-20 22 16,-1-22-16,21 0 0,-21 0 16,0 21-16,1-20 0,-1-1 15,0 0-15,-21 0 0,0 21 0,0-20 16,0-1-16,-21 0 0,0 0 15,-1 0-15,-20 0 0,0 1 0,-1-1 16,-20 0-16,21 0 0,-1-21 0,1 0 16,0 0-16,-1 0 0,1 0 15,0 0-15,20-21 0,1 0 0,0 0 16,0-1-16,0 1 0,0 0 16,-1-21-16,22 21 0,0-1 0,0-20 15,0 0-15,0 21 0,0-1 16,0 1-16,22 0 15,-22 0-15,21 21 16,21-21-16,-21 0 0</inkml:trace>
  <inkml:trace contextRef="#ctx0" brushRef="#br0" timeOffset="335.34">1947 910 0,'0'-21'16,"0"42"-16,0-63 0,0 21 16,0 0-16,0-1 0,0 1 0,0 0 15,0 42 1,0 0 0,0 1-16,0 20 0,0-21 0,0 21 15,0 22-15,-21-22 0,21 1 16,0 20-16,-21 1 0,0-22 0,21 21 15,-21-20-15,21-1 0,0 22 16,0-22-16,0-21 0,0 21 0,0 1 16,0-22-16,0 0 0,0 0 0,0 0 15,21-21 1,0 0 0,-21-21-16,21 21 0,-21-21 0,0 0 0,0 0 15,0 0-15,21-1 16</inkml:trace>
  <inkml:trace contextRef="#ctx0" brushRef="#br0" timeOffset="519.23">1778 1291 0,'0'0'16,"0"-21"15,21 21-31,0 0 0,0 0 0,1 0 16,-1-21-16,0 21 0,0 0 0,21 0 15,-20 0-15,-1 0 0,0-21 16,0 21-16,0 0 0,0 0 16,1 0-16</inkml:trace>
  <inkml:trace contextRef="#ctx0" brushRef="#br0" timeOffset="1167.85">2349 1651 0,'22'0'0,"-1"-21"15,-21 0-15,21 21 0,-21-21 0,21-1 16,-21 1-16,21 0 0,-21 0 0,0 0 15,0 0-15,21-22 0,-21 22 16,0 0-16,0-21 0,0 20 16,0-20-16,0 0 0,-21 21 0,0-1 15,21-20-15,-21 21 0,0 21 0,0-21 16,-1 21-16,1 0 16,0 0-16,-21 21 0,21 0 15,-1 0-15,1 22 0,-21-1 0,21 0 16,0 1-16,-1 20 0,-20-21 0,21 1 15,21 20-15,-21-20 0,21-1 16,-21 0-16,21-21 0,0 22 0,0-22 16,0 0-16,21-21 0,0 0 15,0 0-15,21 0 0,-20 0 16,-1-21-16,21 21 0,-21-21 0,22 0 16,-22-1-16,21-20 0,0 21 15,-20 0-15,20-22 0,-21 22 0,0-21 16,0 0-16,1 20 0,-1-20 15,0 21-15,-21-21 0,0 20 16,0 1-16,0 0 0,0 0 0,0 42 31,0 0-31,0 0 16,0 22-16,0-22 0,0 21 0,0-21 16,0 22-16,0-1 0,0-21 0,0 22 15,0-22-15,0 0 0,0 0 16,0 0-16,0 0 0,0 1 0,21-1 15,0-21-15,0 0 16,1 0-16,-1 0 0,0 0 16,0-21-16,0-1 0,-21 1 15,21 0-15,1 0 0,-1 0 0,0-22 16,0 22-16</inkml:trace>
  <inkml:trace contextRef="#ctx0" brushRef="#br0" timeOffset="2056.54">3133 720 0,'0'0'0,"0"-21"0,0-1 0,0 1 16,0 42 15,0 1-31,0-1 0,-22 21 0,22 0 16,0 1-16,0-1 15,0 22-15,-21-22 0,21 21 0,-21 1 16,0-1-16,21-20 0,0 20 0,-21-20 15,21-1-15,-21 0 0,21 1 16,0-1-16,0-21 0,0 21 0,0-20 16,0-1-16,0 0 0,0 0 15,21-21-15,0 0 0,0 0 16,0 0-16,0 0 16,1-21-16,-1 21 0,-21-21 0,21 0 15,0-1-15,0 1 0,0 0 16,1-21-16,-1 21 0,0-1 0,0 1 15,0 0-15,-21 42 32,0 0-17,0 1-15,0-1 0,0 0 0,0 0 16,0 0-16,-21 0 0,21 1 16,0-1-16,0 0 0,0 0 0,0 0 15,0 0-15,21-21 16,0 0-16,1 0 0,-1 0 15,0 0-15,0 0 0,0-21 16,0 0-16,1 0 0,-1 0 16,21 0-16,-21-1 0,0 1 0,22 0 15,-22-21-15,0 21 0,0-1 16,0 1-16,1 0 0,-1 0 0,0 0 16,0 21-16,0 0 15,0 0 1,-21 21-1,0 0 1,22-21 15,-22-21-31,0 0 16,0 0-16,21-1 16,-21 1-16,0 0 15,0 0-15,0 0 16,-21 21-1,-1 21 1,1 0-16,0 0 0,21 0 16,-21 1-16,0-1 0,0 21 0,-1-21 15,1 0-15,0 22 0,0-22 0,0 21 16,0-21-16,21 1 0,0 20 16,0-21-16,0 0 0,0 0 0,21 1 15,-21-1-15,21-21 0,0 0 16,21 0-16,-20 0 0,-1 0 15,0 0-15,21 0 0,-21 0 0,22 0 16,-22 0-16,0-21 0,0-1 0,0 1 16,1 0-16,-1 0 0,0 21 15,-21-42-15,0 20 0,21 1 16,-21 0-16,21 0 0,-21 0 0,0-22 16</inkml:trace>
  <inkml:trace contextRef="#ctx0" brushRef="#br0" timeOffset="2349.89">3937 974 0,'-21'21'0,"42"-42"0,-63 42 0,20 0 16,22 0-16,0 0 0,-21-21 0,21 22 16,0-1-16,21-21 15,1 0 1,-1 0-16,0 0 0,0-21 15,0-1-15,0 22 0,-21-21 16,0 0-16,0 0 0,0 0 0,0 0 16,0-1-16,-21 1 15,0 21-15,0 0 16,0 0-16,0 21 0,-1-21 16,22 22-16,-21-22 0,21 21 15,-21 0-15,0 0 16,0-21-16,21 21 0</inkml:trace>
  <inkml:trace contextRef="#ctx0" brushRef="#br0" timeOffset="2578.76">2921 1143 0,'0'0'0,"0"21"16,21-21-1,0 0-15,22 0 16,-22 0-16,0 0 0,21 0 0,1 0 16,-22 0-16,21 0 0,0 0 0,-20-21 15,20 21-15,-21 0 0,0 0 16,0 0-16,1 0 0,-22-21 16</inkml:trace>
  <inkml:trace contextRef="#ctx0" brushRef="#br0" timeOffset="4588.31">5990 1122 0,'-21'0'16,"0"0"-1,21 21-15,0 0 0,-21-21 16,21 21-16,-22 1 16,22-1-16,-21 0 0,21 0 15,21-21 1,1 0-16,-1 0 15,21 0-15,-21 0 0,0 0 0,22 0 16,-1-21-16,-21 0 0,22 0 0,-22-1 16,21 1-16,-21 0 0,0 0 15,22 0-15,-43 0 0,21-1 0,-21 1 16,21 0-16,-21-21 0,0 21 16,0-1-16,0 1 0,0 0 0,0 0 15,0 42 1,-21 0-1,0 0-15,21 22 0,-21-1 0,-1 22 16,22-22-16,-21 21 0,21-20 0,-21 20 16,0-20-16,21 20 0,0-21 15,0 22-15,0-22 0,-21 1 0,21 20 16,0-21-16,0-20 0,0 20 0,0 0 16,0-21-16,0 1 0,0-1 15,0 0-15,-21-21 16,-1 0-1,1-21-15,0 0 16,0-1-16,0 1 0,0-21 16,-1 21-16,1-22 0,0 1 0,0 21 15,0 0-15,21-22 0,-21 43 0,21-21 16,0 0-16,0 42 16,0 0-1,0 1-15,0 20 0,0-21 0,21 0 16,0 0-16,-21 22 15,21-22-15,0 0 0,0 0 0,1-21 0,-1 21 16,0 1-16,21-22 0,-21 0 0,22 0 16,-22 0-16,21 0 15,-21 0-15,22 0 0,-1-22 0,0 22 16,1-21-16,-22 0 0,21 0 0,1 0 16,20-43-16,-42 43 15,0-21-15,1 21 0,-1-22 0,0 22 16,-21-21-16,0 21 0,0-1 0,0 1 15,0 0-15,0 0 0,0 42 32,0 0-32,0 0 0,0 1 0,0-1 15,-21 21-15,21 0 0,-21-20 0,-1 20 16,22 0-16,-21-21 0,0 22 16,21-22-16,-21 0 0,21 0 15,0 0-15,-21 1 0,21-1 0,-21-21 16,21 21-16,0-42 31,21 0-31,0-1 0,-21 1 16,21-21-16,0 21 0,0-22 15,22 1-15,-22 21 0,21-21 0,-21-1 16,1 1-16,20 21 0,-21-22 0,0 22 16,22 0-16,-22 21 15,0 21 1,-21 22-16,0-22 15,0 0-15,0 21 0,0 1 0,0-22 16,0 21-16,0 0 0,0-20 16,0 20-16,0-21 0,0 0 0,0 0 15,0 1-15,0-1 0,21 0 0,0-21 16,0 21-16,1-21 16,-1 0-16,0 0 0,21 0 15,-21-21-15,1 0 0,-1 21 0,-21-21 16,21-1-16,0 1 0,0-21 15,0 21-15,1-22 0,-22 22 16,0-21-16,21 21 0,-21-22 0,21 22 0,-21 0 16,0 0-16,0 0 0,0 42 31,0 0-31,0 0 16,0 22-16,0-22 0,0 21 0,0-21 15,0 22-15,-21-22 0,21 0 16,-21 21-16,21-21 0,0 1 0,0-1 15,0 0-15,0 0 0,21-21 16,0 21-16,0-21 16,0 0-16,0 0 0,1 0 0,-1 0 15,21-21-15,-21 21 0,0-21 16,22 0-16,-22 0 0,0-1 0,21 1 0,-20-21 16,-1 0-16,0-1 0,0 1 15,0 0-15,22-1 0,-22 1 16,0 0-16,0-22 0,0 22 0,0-22 15,1 22-15,-1 0 0,-21-1 16,0 22-16,21-21 0,-21 21 0,0-1 16,-21 22-1,0 22-15,-1-1 16,1 21-16,0-21 0,0 22 0,21-1 16,-21 0-16,21 1 0,-21-1 0,21 0 15,-22-21-15,22 22 0,0-1 16,0 0-16,0 1 0,0-22 0,0 21 15,0-21-15,0 1 0,0-1 0,0 0 16,22 0-16,-1 0 16,0-21-16,0 0 0,0 0 15,0 0-15,1 0 0,-1 0 16,0 0-16,0-21 0,0 0 0,0 21 16,1-21-16,-22 0 0,21-1 15,-21 1-15,21 0 0,-21-21 0,0 21 16</inkml:trace>
  <inkml:trace contextRef="#ctx0" brushRef="#br0" timeOffset="4783.18">7810 1418 0,'-21'0'16,"42"0"31,1 0-47,-1 0 0,0 0 15,21-21-15,-21 21 0,22-21 0,-22 21 16,21 0-16,-21-21 0,1 21 0,-1-21 16,0 21-16,-21-22 0,0 1 15</inkml:trace>
  <inkml:trace contextRef="#ctx0" brushRef="#br0" timeOffset="4955.6">7366 1207 0,'0'0'0,"-42"0"0,20 0 0,-20 0 16,21 0-16,0 0 0,42 0 63,0 0-63,0 0 15,0 0-15,1 0 0</inkml:trace>
  <inkml:trace contextRef="#ctx0" brushRef="#br0" timeOffset="5558.69">8742 1651 0,'0'0'0,"-21"-21"0,21 0 16,-22 0-16,22-1 0,0 1 0,-21 21 15,21-42-15,0 21 0,0 0 16,0-1-16,0 1 0,0-21 16,0 21-16,0 0 0,0-22 0,-21 22 15,21 0-15,0 0 0,-21 0 0,0 21 16,0 0-16,-1 0 0,1 0 15,0 0-15,-21 21 0,21 0 0,-1 0 16,-20 21-16,0-20 0,21 20 0,-22 0 16,22 1-16,-21-1 0,21 0 15,-1 1-15,1-1 0,21-21 0,0 21 16,0-20-16,0-1 0,0 0 0,0 0 16,21-21-16,1 0 15,-1 0-15,0 0 0,0 0 16,0 0-16,22 0 0,-22-21 0,0 0 15,21 0-15,-21-1 0,22-20 0,-22 21 16,0 0-16,0-22 0,0 1 16,1 21-16,-1-21 0,0-1 0,0 1 15,0 21-15,-21-22 0,0 22 0,0 0 16,0 0-16,0 42 16,0 0-1,0 0-15,0 1 0,-21 20 0,0 0 16,21-21-16,-21 22 0,21-1 15,0-21-15,0 22 0,0-22 0,0 21 16,0-21-16,0 0 16,0 1-16,0-1 0,21 0 0,0-21 0,0 0 15,0 0-15,1 0 16,-1 0-16,0 0 0,0 0 0,0-21 16,22 0-16</inkml:trace>
  <inkml:trace contextRef="#ctx0" brushRef="#br0" timeOffset="6016.44">9313 910 0,'0'0'0,"21"-42"0,-21 21 0,0-22 15,0 22-15,-21 21 32,0 21-32,0 1 0,21 20 0,-21-21 15,0 21-15,21 22 0,-22-22 16,1 22-16,21-22 0,-21 22 0,0-22 15,21 21-15,-21-20 0,0-1 0,21 0 16,0 1-16,0-1 0,0 0 0,0-20 16,0 20-16,0-21 0,0 0 15,0 0-15,0 1 0,21-22 16,0 0-16,0 0 16,0 0-16,0 0 0,1-22 0,-1 22 15,0-21-15,0 0 0,0 0 16,0-21-16,1 20 0,-1 1 0,0-21 15,0 21-15,0-22 0,-21 22 16,0 0-16,0 0 0,0 42 31,0 0-31,-21 0 0,21 1 0,0-1 16,-21 0-16,0 0 0,21 21 16,0-20-16,0-1 0,-21 0 0,21 0 15,0 0-15,-22-21 0,22 21 16,0-42 15,0 0-15,0 0-16,22 0 0</inkml:trace>
  <inkml:trace contextRef="#ctx0" brushRef="#br0" timeOffset="6211.32">9525 1291 0,'-21'0'15,"0"0"1,-1 0 0,44 0 31,-1 0-47,0 0 15,0 0-15,0 0 0,0 21 16</inkml:trace>
  <inkml:trace contextRef="#ctx0" brushRef="#br0" timeOffset="6775.51">9800 1461 0,'21'0'16,"0"0"0,-21 21 46,0 0-46,0 0-16,0 0 0,0 0 15,-21 1-15,0-1 16,0-21-16,0 21 0,21 0 0,-21-21 16,-1 21-16,1 0 0,0-21 0,21 22 15,-21-22 1,42 0 31,0 0-47,0 0 15,1 21-15,-1-21 0,0 21 0,0 0 16,0 0-16,0 0 0,1 1 0,-1-1 16,0 0-16,-21 0 0,21 21 15,-21-20-15,21 20 0,-21-21 0,0 21 16,0-20-16,0 20 0,-21-21 0,0 21 15,0-20-15,-22 20 0,1-21 0,0 0 16,-1 0-16,1 1 0,0-1 16,-1 0-16,1 0 0,0-21 15,21 0-15,-22 0 0,1 0 0,21 0 16,0 0-16,-1 0 0,-20-21 0,21 21 16,21-21-16,-21 0 0,0-1 0,21 1 15,-22 0-15,22-21 16,0 21-16,0-1 0,0 1 0,0 0 15,0 0-15,0 0 0,0 0 0,22-22 16,-1 22-16,21 0 0,-21 0 16,22 0-16,-22-1 0,21 1 0,0-21 15</inkml:trace>
  <inkml:trace contextRef="#ctx0" brushRef="#br0" timeOffset="8527.41">10583 1609 0,'0'0'0,"0"-21"0,0-1 15,21 1-15,-21 0 0,0 0 0,0 0 16,0 0-16,0-1 0,0 1 16,0 0-16,0 0 0,0 0 0,0 0 15,-21-1-15,0 22 0,0 0 16,0 0-16,0 0 0,-1 0 15,1 0-15,0 22 0,0-1 16,0 0-16,-22 21 0,22-21 0,0 22 16,0-1-16,0-21 0,0 22 15,-1-1-15,22-21 0,-21 0 0,21 22 16,0-22-16,0 0 0,0 0 16,21-21-16,1 0 15,-1 0-15,0 0 0,0 0 0,0 0 16,22-21-16,-22 0 0,0 0 0,0-1 15,21 1-15,-20 0 0,-1 0 16,0-21-16,0 20 0,0-20 0,-21 21 16,0-21-16,21 20 0,-21 1 15,22 0-15,-22 42 32,0 0-32,-22 1 0,22-1 0,-21 0 15,21 21-15,-21-21 0,21 1 0,0 20 16,0-21-16,0 0 0,0 22 0,0-22 15,0 0-15,21 0 0,0-21 16,-21 21-16,22-21 0,-1 0 0,0 0 16,21 0-16,-21 0 0,1 0 0,-1 0 15,21 0-15,-21-21 0,0 0 16,22 0-16,-22-22 0,0 22 16,21-21-16,-20 0 0,-1-1 0,0 1 0,21 0 15,-21-1-15,1-20 0,-22 20 16,21 1-16,-21 0 0,21-1 15,-21 1-15,0 21 0,0 0 0,0 0 16,0 42 0,-21 0-16,0 0 15,-1 0-15,1 0 0,21 22 0,-21-1 16,0 0-16,21-20 0,0 20 16,-21 0-16,21 1 0,-21-1 0,21 0 15,0 1-15,0-22 0,0 21 0,0 0 16,0-20-16,0-1 0,21 21 0,0-21 15,0 0 1,0 1-16,0-22 0,1 0 0,-1 0 16,0 0-16,0 0 0,0 0 0,0-22 15,1 22-15,-1-21 0,21 0 16,-21-21-16,0 21 0,1-22 0,-1 22 16,0-21-16,0 21 0,-21-22 0,21 22 15,0 0-15,-21 0 0,0 0 0,0 42 47,0 0-47,0 0 0,0 0 0,-21 0 16,21 22-16,-21-22 15,21 0-15,0 0 0,-21 0 0,21 1 16,0-1-16,0 0 0,0 0 0,0 0 16,42-21-16,-21 21 0,1-21 15,20 0-15,-21 0 0,0 0 16,0 0-16,1-21 0,-1 21 0,0-21 15,0 0-15,0 0 0,0 0 0,1-22 16,-1 22-16,-21 0 0,0-21 16,21 20-16,-21 1 0,21 0 0,-21 0 15,0 42 1,0 0 0,0 22-16,-21-22 15,21 0-15,-21 0 0,21 0 16,-21 0-16,21 1 0,0-1 0,0 0 15,0 0-15,0 0 0,0 0 0,0 1 16,0-1 0,21-21-16,0 0 0,0 0 0,0 0 15,0 0-15,1 0 0,-1 0 0,0 0 16,0-21-16,-21-1 0,0 1 16,21 0-16,-21 0 0,0 0 0,0-22 15,0 22-15,0-21 0,0 21 0,0-22 16,0 22-16,0 0 0,-21 0 0,0 0 15,0 21-15,0-21 16,-1 21 0,1 0-16,42 0 31,1 0-31,20 0 16,-21 0-16,0 0 0,22-22 0,-22 22 15,21 0-15,-21 0 0,22 0 0,-22 0 16,21 0-16,-21 0 0,0 0 15,22 0-15,-22 0 0,0 0 16,-21 22-16,0-1 0,0 0 16,0 21-16,0-21 15,0 1-15,0-1 0,0 0 0,0 0 0,0 21 16,-21-20-16,21-1 0,0 0 16,0 0-16,0 0 0,0 0 0,-21 1 15,21-1-15,-21 0 16,21 0-16,-22-21 15,22-21 17,0 0-32,0 0 0,0-1 15,0 1-15,22 0 0,-1-21 0,0 21 16,0-22-16,0 1 0,22 0 16,-22 20-16,21-20 0,-21 0 0,22 21 15,-22-22-15,21 22 0,0 0 16,-20 0-16,20 21 0,-21 0 0,0 0 15,22 0-15,-22 0 0,0 0 16,-21 21-16,0 0 0,0 21 16,0-20-16,0-1 0,0 21 0,-21-21 15,0 22-15,21-22 0,-22 0 16,1 21-16,21-21 0,-21 1 0,0-1 16,21 0-16,-21 0 0,21 0 15,-21-21-15,21 21 0,-22-21 16,1 0 15,21-21-31,0 0 16,0 0-16,-21 0 15,21-22-15</inkml:trace>
  <inkml:trace contextRef="#ctx0" brushRef="#br0" timeOffset="8726.89">12382 1164 0,'0'0'0,"0"-21"0,-42 21 16,42-21 0,-21 21-16,0 0 15,0 0 17,-1 0-32,1 0 31,0 0-31,0 0 0,0 0 0,-22 21 15</inkml:trace>
  <inkml:trace contextRef="#ctx0" brushRef="#br0" timeOffset="8951.95">10964 1355 0,'0'0'0,"-21"0"0,21 21 16,21-21 15,22 0-31,-22 0 16,0 0-16,0 0 0,0 0 0,0 0 15,1 0-15,-1 0 0,0 0 16,0 0 0,-21-21-16,0 0 15</inkml:trace>
  <inkml:trace contextRef="#ctx0" brushRef="#br0" timeOffset="9779.29">14605 995 0,'0'0'0,"0"-21"0,21 0 15,-21-1-15,0 1 0,0 0 0,0 0 16,0 42 15,0 0-31,0 0 16,0 22-16,0-22 0,0 21 15,0 1-15,-21 20 0,21-21 0,-21 1 16,0-1-16,-1 0 0,1 1 0,0-1 16,0 0-16,0 1 0,0-1 15,21 0-15,-22 1 0,22-22 0,-21 21 16,21-21-16,-21 1 0,21-1 0,0 0 15,0-42 17,0 0-32,0-1 0,0 1 0,0 0 15,0-21-15</inkml:trace>
  <inkml:trace contextRef="#ctx0" brushRef="#br0" timeOffset="10326.82">14414 1101 0,'0'0'0,"0"-21"0,0-1 16,0 1-16,0 0 16,0 0-16,0 0 0,22 0 15,-1 21-15,0-22 16,0 1-16,0 21 0,22 0 0,-22 0 16,21 0-16,0 0 0,-20 0 0,20 0 15,0 0-15,-21 21 0,22 1 16,-22-1-16,0 0 0,0 0 0,-21 21 15,0-20-15,0-1 0,0 21 16,-21-21-16,0 0 0,-21 22 16,-1-22-16,1 0 0,0 0 0,-1 0 15,1-21-15,0 22 0,-1-1 0,1-21 16,21 0-16,0 0 0,42 0 31,0-21-31,0 21 16,21-22-16,1 22 0,-22 0 15,21 0-15,1 0 0,-1 0 0,0 0 16,1 0-16,-1 0 0,0 22 0,1-1 16,-22 0-16,21 0 0,-21 0 15,0 0-15,-21 1 0,0 20 16,0-21-16,0 0 0,0 22 0,-21-22 16,-21 0-16,21 0 0,-22 0 0,1 0 15,0 1-15,-22-1 0,22 0 0,0-21 16,-22 0-16,22 21 0,-1-21 15,1 0-15,21 0 0,-21 0 0,20 0 16,1 0-16,0-21 0,0 21 0,21-21 16,0 0-16,-21-1 0,21 1 15,0 0-15,0 0 0,0 0 0,0 0 16,0-1-16,21 1 0,-21 0 16,21 0-16,21 0 0,-20 0 0,20 21 15,-21-22-15</inkml:trace>
  <inkml:trace contextRef="#ctx0" brushRef="#br0" timeOffset="10631.79">15621 804 0,'0'0'0,"0"-21"0,0 0 0,0 0 15,-21 21 16,0 21-31,-1 21 0,22-20 16,-21 20-16,0 0 0,0 22 16,0-22-16,0 0 0,-1 22 0,1-22 15,21 1-15,-21 20 0,21-21 0,-21 1 16,21-1-16,0-21 0,0 22 16,-21-1-16,21-21 0,0 21 0,-21-20 15,21-1-15,0 0 0,0 0 0,21-21 31,0-21-15,-21 0-16,21 0 0,0-1 0</inkml:trace>
  <inkml:trace contextRef="#ctx0" brushRef="#br0" timeOffset="11031.25">15896 1122 0,'-21'0'31,"21"21"-15,-21 0-16,0 0 0,-1 1 15,1-1-15,0 21 0,21-21 0,-21 22 0,21-22 16,-21 0-16,21 0 0,0 21 16,0-20-16,0-1 0,0 0 15,0 0-15,0 0 0,21 0 16,0-21-16,0 0 0,0 0 0,1 0 15,20 0-15,-21 0 0,21 0 16,-20 0-16,20-21 0,-21 0 0,0 0 16,0 0-16,22 0 0,-22-22 0,-21 22 15,21-21-15,-21 21 0,0-22 0,0 1 16,0 21-16,0-22 0,0 22 16,-21 0-16,0 0 0,0 0 0,-1 21 15,1 0-15,-21 0 0,21 0 0,0 0 16,-1 21-16,-20-21 0,21 21 15,0 0-15,0-21 0,21 21 0,0 1 16,0-1-16,0 0 0,0 0 16,0 0-1,21-21-15,0 0 0</inkml:trace>
  <inkml:trace contextRef="#ctx0" brushRef="#br0" timeOffset="11959.44">16658 1143 0,'0'0'0,"0"-21"0,0 0 16,0 0-16,0-1 15,-21 22-15,0 0 16,0 0-16,-1 0 0,1 22 16,0-1-16,-21 0 0,21 0 0,-1 21 15,1-20-15,21 20 0,-21 0 16,21-21-16,-21 22 0,21-1 0,0-21 15,0 22-15,0-22 0,0 21 0,0-21 16,21 22-16,0-22 0,0 0 16,1 0-16,-1 0 0,21 0 0,-21-21 15,22 0-15,-1 0 0,0 0 0,1 0 16,-1 0-16,0 0 0,1-21 16,-1 0-16,-21-21 0,21 21 15,-20-1-15,20-20 0,-21 0 0,0-1 16,22 1-16,-22-21 0,0 20 0,0-20 15,0 20-15,0-20 0,1 21 16,-22-22-16,0 22 0,21-1 0,-21 22 16,0 0-16,0 0 0,0 0 15,0 42 1,-21 0-16,-1 21 0,1 1 16,0-22-16,21 21 0,-21 1 15,0-1-15,0 0 0,-1 1 0,1-1 16,21 0-16,-21 1 0,21-1 0,-21 0 15,0 1-15,21-1 0,0-21 16,0 21-16,0-20 0,0 20 16,-21-21-16,21 0 0,0 0 15,0-42 17,0 0-32,0 0 0,0 0 0,21 0 15,0-1-15,0 1 0,-21 0 16,21-21-16,22 21 0,-22-1 0,0 1 15,21 0-15,1 0 0,-22 21 0,21-21 16,0 21-16,-20 0 0,20 0 16,-21 0-16,0 0 0,0 0 15,1 0-15,-1 21 0,-21 0 16,-21 0 0,-1-21-16,1 0 0,0 0 15,-21 21-15,21-21 0,-1 0 0,-20 0 16,21 0-16,0 0 0,0 0 0,-1 0 15,1 0-15,0 0 0,0 0 16,0 0-16,0 0 0,21-21 16,-22 21-16,22 21 31,22 1-15,-1-1-16,0 0 0,0 21 15,0-21-15,0 1 0,1 20 0,20-21 16,-21 21-16,21-20 0,-20-1 15,20 0-15,-21 0 0,0 0 0,22 0 16,-22 1-16,0-22 0,21 0 0,-21 21 16,1-21-16,20 0 0,-21 0 15,0 0-15,0 0 0,1 0 0,-1-21 16,0-1-16,-21 1 0,0 0 0,0 0 16,0 0-16,0 0 0,-21-22 15,0 22-15,-1 0 0,1 0 0</inkml:trace>
  <inkml:trace contextRef="#ctx0" brushRef="#br0" timeOffset="12911.35">825 2053 0,'0'0'0,"0"21"0,-21-21 16,21 22-16,-21-1 15,21 0 1,0 0-16,21 0 16,0-21-16,1 0 15,20 0-15,0 21 0,1-21 16,20 0-16,1 0 0,20 0 0,1 0 15,0-21-15,20 21 0,1-21 16,0 21-16,0 0 0,0-21 0,0 21 16,-1 0-16,1 0 0,0 0 15,0 0-15,-21 0 0,-1 0 0,1 0 16,0 0-16,-22 0 0,-21 0 16,1 0-16,-1 0 0,0 0 0,-20 0 15,-1 0-15,0 0 16,-42 0 46,21-21-62</inkml:trace>
  <inkml:trace contextRef="#ctx0" brushRef="#br0" timeOffset="13871.69">6435 2244 0,'-43'0'16,"86"0"-16,-128 0 0,43-21 0,-1 21 0,1 0 0,21 0 16,-22-22-16,22 22 0,0 0 0,0 0 15,0 0-15,0-21 0,-1 21 16,44 0 31,20 0-47,-21 0 0,0 0 0,22 0 15,-1 0-15,0 0 0,1 0 16,-1 0-16,21 0 0,1 0 0,-1 0 16,22 0-16,-21 0 0,20 0 15,1 0-15,0 0 0,-1 0 0,1 0 16,0 0-16,-1 0 0,22 0 0,-21 0 16,21 0-16,-1 21 0,1-21 15,0 0-15,0 0 0,0 0 0,0 0 16,-1 0-16,1 22 0,0-22 0,21 0 15,-21 0-15,0 0 0,0 21 16,-1-21-16,1 0 0,-21 0 0,21 0 16,-22 0-16,22 0 0,0 0 0,-21 0 15,21 0-15,-1 0 0,1 0 16,-21 0-16,21 0 0,0 0 16,-22 0-16,22 0 0,-21 0 0,-1-21 15,22 21-15,-21 0 0,0 0 0,-1 0 16,1 0-16,-22 0 0,1 0 15,-1 0-15,-20-22 0,-1 22 0,0 0 16,-20 0-16,-1 0 0,0 0 0,0 0 16,0 0-16,0 0 15,1 0 32,-22-21-31,21 0-1,0 0 1,0 21-16</inkml:trace>
  <inkml:trace contextRef="#ctx0" brushRef="#br0" timeOffset="14677.03">14182 2265 0,'21'0'0,"0"0"109,0 0-93,21 0-16,-20 0 0,20 0 0,0 0 16,22 0-16,-22 0 0,43 0 0,-1 0 15,1 0-15,21 0 0,0 0 0,21 21 16,21-21-16,-21 0 15,21 0-15,-21 21 0,0-21 0,0 0 0,0 0 16,0 0-16,-21 0 0,0 21 16,-22-21-16,1 0 0,0 0 15,-22 0-15,1 0 0,-1 0 0,-20 0 16,-1 0-16,0 0 0,-21 0 0,1 0 16,20 0-16,-21 0 0,0 0 15,-21-21 1,-21 21 62,0 0-78,0 0 0</inkml:trace>
  <inkml:trace contextRef="#ctx0" brushRef="#br0" timeOffset="53132.72">2074 3323 0,'0'0'0,"0"-21"15,0 0-15,0 0 16,0 0-16,0-1 16,21 1-16,-21 0 0,0 0 0,0 0 15,0 0-15,0-1 0,0 1 16,0 0-16,0 0 0,0 0 0,0 0 15,0-1-15,0 1 16,0 42 0,0 1-1,0-1-15,0 0 16,0 21-16,-21-21 0,21 22 0,-21 20 16,0-20-16,21 20 0,-21-21 15,0 22-15,-1-1 0,22-20 0,-21 20 16,0-20-16,-21-1 0,21 0 0,-1 22 15,1-43-15,0 21 0,0 1 16,0-22-16,0 21 0,-1-21 0,22 0 16,-21-21-16,21 22 0,0-44 47,0 1-47,0 0 0,0 0 0,21-21 15,-21 20-15,22-20 0,-1 0 16,0-1-16,0-20 0,0-1 15,0 22-15,22-21 0,-22-1 0,21 1 16,-21-1-16,1 22 0,-1-1 16,21 1-16,-21 0 0,0-1 0,-21 22 15,22 0-15,-22 0 0,21 0 0,-21 0 16,0-1-16,0 1 16,0 42-1,21 1 1,-21 20-16,0-21 0,0 21 15,21 1-15,-21 20 0,0-20 16,0 20-16,0-21 0,0 22 0,0-1 16,0-20-16,0 20 0,0-20 0,-21-1 15,21 0-15,0 1 0,-21-22 16,21 21-16,0-21 0,-21 0 0,21 22 16,0-22-16,0 0 15,0 0 1,-22-21-16,1 0 15,21-21-15,-21 21 0,0-21 16,0 0-16,0 0 0,-1-1 0</inkml:trace>
  <inkml:trace contextRef="#ctx0" brushRef="#br0" timeOffset="54392.45">1714 3747 0,'0'21'15,"22"-21"1,-1 0-16,0 0 16,0 0-16,0 0 0,0 0 15,22-21-15,-22 21 0,0-22 0,21 22 16,1-21-16,-22 0 0,21 21 0,1-21 16,-1 21-16,0-21 0,1 0 15,20 21-15,-21-22 0,-20 1 16,20 21-16,0-21 0,-21 21 15,22 0-15,-22 0 0,0 0 0,0 0 16,-21 21 0,0 0-1,0 1-15,0-1 0,0 0 16,0 0-16,0 0 0,-21 0 0,21 1 16,0-1-16,-21 0 15,21 0-15,-21 0 0,21 0 16,0 1-1,0-44 32,0 1-47,0 0 16,21 0-16,0 0 0,0 0 0,-21-1 16,21 1-16,1 0 0,-1 0 15,0 21-15,0-21 0,0 0 0,0 21 16,1-22-16,-1 22 0,0 0 15,0 0-15,0 0 16,-21 22-16,0-1 16,0 0-16,0 0 0,0 0 15,0 0-15,0 1 0,0-1 0,0 0 16,0 0-16,0 0 16,0 0-16,0 1 0,0-1 15,21 0 1,1-21-16,-1 0 0,0 0 0,0 0 15,0 0-15,22 0 16,-22-21-16,0 21 0,0-21 0,0-1 16,0 1-16,1 21 0,-1-21 0,0 0 15,0 0-15,0 0 0,-21-1 16,0 1-16,21 21 0,-21-21 0,22 0 16,-22 0-1,0 42 16,0 0-31,0 0 0,-22 0 16,22 1-16,-21-1 16,21 0-16,0 0 0,0 0 15,0 0-15,0 1 16,21-22-16,1 0 0,-1 0 0,-21 21 16,42-21-16,-21 0 0,0 0 15,1 0-15,20 0 0,-21-21 0,0-1 16,22 22-16,-22-21 0,0 0 15,0 21-15,0-21 0,0 0 0,-21 0 16,22-1-16,-22 1 0,21 0 0,-21 0 16,0 0-16,0 0 15,0-1-15,0 1 16,0 42 15,0 1-31,-21-22 0,21 21 0,0 0 16,0 0-16,-22 21 0,1-20 0,21-1 15,-21 21-15,21-21 0,0 22 16,0-22-16,-21 21 0,0 0 0,21 1 16,-21 20-16,21-20 0,0-1 15,-22 21-15,1-20 0,21 20 0,-21-20 16,0 20-16,21-21 0,-21 22 16,21-22-16,0 22 0,-21-22 0,21 22 15,-22-22-15,22 0 0,0 1 0,0-1 16,0 0-16,-21 1 0,21-22 15,-21 0-15,21 0 0,-21-21 0,21 21 16,-21-21-16,0 0 0,-1 0 0,1 0 16,0 0-16,-21-21 0,21 21 15,-22-21-15,22 0 0,-21-22 0,-1 22 16,22 0-16,-21-21 0,21 21 0,-22-1 16,22-20-16,0 21 0,0 0 15,0 21-15,0-21 0,21-1 16,-22 22-16,22-21 0,0 0 0,0 0 15,0 0 1,22 0-16,-1-1 0,0 1 16,0-21-16,21 21 0</inkml:trace>
  <inkml:trace contextRef="#ctx0" brushRef="#br0" timeOffset="54895.41">5270 3027 0,'0'0'0,"0"-21"15,22 21-15,-22 21 31,0 0-15,-22 0-16,22 22 0,-21-1 0,21 0 16,-21 1-16,0-1 0,21 21 15,0-20-15,-21 20 0,0-20 0,-1-1 16,22 0-16,-21 1 0,0-1 0,21 0 16,0 1-16,-21-22 0,0 0 0,21 0 15,0 0-15,0 0 16,-21 1-16,21-1 0,0-42 31,0-1-31,0 1 16,0-21-16,0 21 0</inkml:trace>
  <inkml:trace contextRef="#ctx0" brushRef="#br0" timeOffset="55442.88">4847 3260 0,'0'0'0,"0"-64"15,0 43-15,0 0 0,21 21 0,0-21 16,1 0-16,-1 21 0,0-22 0,0 1 16,21 21-16,1-21 0,-22 0 15,21 21-15,1 0 0,-1 0 0,0 0 16,22 0-16,-22 0 0,0 0 0,-20 0 16,20 21-16,-21 0 0,0 0 0,-21 1 15,0-1-15,0 0 0,0 21 16,-21-21-16,-21 22 0,21-1 0,-22-21 15,1 0-15,21 22 0,-22-22 0,1 0 16,0 0-16,21-21 0,-1 21 16,1-21-16,0 0 0,0 0 15,21-21 1,21 0 0,0 21-16,0-21 0,1 21 15,20-21-15,-21 21 0,21 0 0,-20 0 16,20 0-16,-21 0 0,21 0 0,1 0 15,-22 21-15,21 0 0,-21-21 16,22 21-16,-22 0 0,0 22 0,0-22 16,-21 0-16,0 0 0,0 22 0,0-22 15,-21 21-15,0 0 16,-21-20-16,20-1 0,-20 0 0,0 0 16,-1 0-16,1 0 0,0 1 15,21-22-15,-22 21 0,22-21 0,-21 0 16,21 0-16,-1 0 0,1 0 0,0 0 15,0-21-15,0-1 0,21 1 16,0 0-16,0 0 0,0 0 16,0 0-16,0-1 0,0 1 15,0 0-15,21 21 0,0-21 16,0 21-16,0-21 16,1 21-16,-1-21 0</inkml:trace>
  <inkml:trace contextRef="#ctx0" brushRef="#br0" timeOffset="55792.19">5969 3112 0,'0'0'0,"0"-22"0,21-20 0,0 0 15,-21-1-15,21 22 16,1 0-16,-22 0 0,21 0 0,-21 42 31,0 0-31,0 0 16,0 0-16,0 22 0,-21-22 15,21 42-15,-22-20 0,1-1 0,21 0 0,-21 22 16,0-22-16,0 1 0,21 20 16,-21-21-16,-1 1 0,1-1 15,0 0-15,21-20 0,-21 20 0,0-21 16,21 21-16,0-20 0,-21-1 0,-1 0 15,22 0-15,22-42 47,-1 0-47,0 0 0,0-1 16</inkml:trace>
  <inkml:trace contextRef="#ctx0" brushRef="#br0" timeOffset="56207.55">6223 3387 0,'0'0'0,"0"21"32,-21 0-17,0 0-15,21 0 0,-22 1 16,1 20-16,21-21 0,0 0 16,-21 0-16,21 22 0,-21-22 0,21 0 15,0 0-15,0 0 0,0 1 0,0-1 16,0 0-16,21-21 15,0 0-15,0 0 0,1 0 0,-1 0 16,21 0-16,-21 0 0,0 0 16,22 0-16,-22-21 0,0 21 0,21-21 15,-20-1-15,-1 1 0,0 0 0,0 0 16,-21-21-16,0 20 0,0-20 16,0 21-16,0-21 0,0-1 0,0 22 15,0 0-15,-21 0 0,0 0 0,0-1 16,-1 22-16,1 0 0,0 0 0,0 0 15,0 0-15,0 22 0,-1-22 16,1 21-16,0 0 0,0 0 0,0 0 16,21 0-16,-21 1 0,21-1 0,-22 0 15,22 0-15,0 0 16,0 0-16,0 1 0,22-22 16,-1 0-16,0 0 15,0 0-15,21 0 0,-20 0 0</inkml:trace>
  <inkml:trace contextRef="#ctx0" brushRef="#br0" timeOffset="57187.03">6900 3344 0,'0'0'16,"21"-21"-16,-21 0 0,0 0 16,-21 21-1,0 0 1,0 21-16,0 0 0,0 0 0,21 1 15,-22-1-15,1 0 0,21 21 16,-21-21-16,21 22 0,-21-22 0,21 0 16,0 21-16,0-20 0,0-1 0,0 21 15,0-21-15,0 0 0,21 1 0,0-1 16,-21 0-16,21-21 0,1 21 16,20-21-16,-21 0 0,0 0 0,22 0 15,-22 0-15,21 0 0,-21 0 0,22 0 16,-22 0-16,0-21 0,21 21 0,-21-21 15,1 0-15,-1-1 16,0-20-16,0 0 0,0 21 0,0-22 16,1-20-16,-1 20 0,-21-20 0,21 21 15,0-22-15,-21 22 0,0-1 0,0 1 16,21 0-16,-21-1 0,0 22 16,0 0-16,0 0 0,0 42 31,-21 0-31,21 22 15,-21-1-15,21 0 0,0 1 0,-21-1 16,21 0-16,-21 22 0,21-22 0,-22 0 16,22 1-16,0-1 0,0 0 15,-21-20-15,21 20 0,-21-21 16,21 0-16,0 0 0,0 1 0,0-1 16,0 0-16,0 0 15,0-42 1,0 0-1,0 0-15,0-1 0,0 1 0,0 0 16,0 0-16,42-64 0,-20 64 16,-1-21-16,0 21 0,0-22 0,21 22 15,-20 0-15,-1 0 0,0 0 16,0-1-16,0 22 0,0 0 16,1 0-16,-1 0 0,0 0 0,0 0 0,0 0 15,-21 22-15,0-1 0,0 0 16,0 0-16,0 0 15,0 0-15,-21 1 0,0-1 0,0-21 16,0 21-16,-1 0 0,1-21 0,0 0 16,0 21-16,0-21 0,0 0 15,-1 0-15,1 0 16,0-21-16,21 0 0,-21 0 16,21 0-16,-21 21 15,21-22-15,0 44 31,-21-1-31,21 0 0,-22 21 16,22-21-16,0 1 0,0-1 16,0 0-16,0 0 0,0 0 15,0 0-15,0 1 0,0-1 0,22 0 16,-1 0-16,0-21 0,0 21 16,0-21-16,0 0 0,1 0 0,-1 0 15,0 0-15,0 0 0,21 0 0,-20 0 16,-1 0-16,0 0 0,0 0 15,0-21-15,0 21 0,-21-21 0,22 0 16,-22 0-16,21-1 0,-21 1 16,0 0 15</inkml:trace>
  <inkml:trace contextRef="#ctx0" brushRef="#br0" timeOffset="59003.1">9758 3239 0,'0'0'16,"0"-43"0,0 22-16,0 0 0,21 0 0,0 21 0,-21-21 15,42 21-15,-42-22 0,22 22 16,-22-21 0,0 42-16,0 1 15,0-1-15,-22 21 0,22 0 0,-21 1 16,0-1-16,21 0 15,-21 1-15,0-1 0,21 0 16,-43 22-16,43-22 0,-21-21 0,21 22 16,0-22-16,0 0 0,0 0 15,0 0-15,21-42 32,1 0-32,-1 21 15,0-42-15,21 21 0,-21-1 16,1-20-16,20 21 0,-21 0 15,0-22-15,22 22 0,-22 0 0,0 0 16,0 0-16,0 21 0,0 0 0,1 0 31,-22 21-31,21-21 0,-21 21 0,0 21 16,0-20-16,0-1 0,0 0 0,0 0 16,0 0-16,0 0 0,21 1 0,-21-1 15,21 0-15,-21 0 0,0 0 16,21-21-16,0 0 15,-21 21-15,22-21 0,-1 0 0,0 0 16,0 0-16,0-21 16,0 0-16,1 21 0,-1-21 0,0 0 15,0-22-15,0 22 0,0 0 16,1-21-16,-1-1 0,-21 22 0,21-21 16,-21 21-16,21 0 0,-21-1 15,21 1-15,-21 0 0,0 0 16,0 42-1,0 0 1,0 0-16,0 22 0,-21-22 16,21 0-16,-21 21 0,0-20 0,21 20 15,0-21-15,0 0 0,0 0 0,0 1 16,0-1-16,0 0 0,0 0 16,0 0-16,21 0 0,0-21 15,0 0-15,0 0 0,1 0 0,-1 0 16,21 0-16,-21 0 0,22-21 15,-22 21-15,21-21 0,-21 0 16,22 0-16,-1-22 0,-21 22 0,0-21 16,0 0-16,22-1 0,-22 1 0,0-22 15,0 22-15,0-21 0,1 20 16,-1 1-16,0 0 0,-21-1 16,0 1-16,0 21 0,0-22 0,0 22 0,0 0 15,0 0-15,-21 21 16,0 0-1,-1 21-15,1 0 16,21 22-16,-21-22 0,0 21 0,0 0 16,0 1-16,21 20 0,-22-20 0,1 20 15,0 1-15,21-22 0,-21 0 16,21 1-16,-21-1 0,21 0 0,0-21 16,0 1-16,0-1 0,0 0 0,0 0 15,21-21 16,0 0-31,0-21 0,0 0 0,-21 0 16,22-1-16,-1 1 0,0-21 0,0 21 16,0 0-16,0-22 0,1 22 15,-1 0-15,-21 0 0,0 0 0,21-1 16,0 22 0,-21 22-16,0-1 15,0 21-15,0-21 0,0 0 0,0 22 16,0-22-16,0 0 0,0 0 15,21 22-15,-21-22 0,0 0 0,21 0 16,-21 0-16,22 0 0,-1-21 16,0 0-16,0 0 0,0 0 0,0 0 15,1 0-15,-1 0 0,21 0 16,-21 0-16,0-21 0,1 0 16,-1 0-16,0 0 0,0 0 0,21-1 0,-20-20 15,-1 21-15,-21 0 0,21-22 16,-21 22-16,21 0 0,-21 0 15,0 0-15,0 0 0,-21 42 32,21 0-32,-21 21 0,0-21 15,21 1-15,0-1 0,0 21 16,-22-21-16,22 0 0,0 1 0,0-1 16,0 0-16,0 0 0,0 0 15,0-42 16,0 0-15,22 0-16,-22 0 0</inkml:trace>
  <inkml:trace contextRef="#ctx0" brushRef="#br0" timeOffset="59304.86">11726 3027 0,'0'0'0,"-21"0"0,0 0 16,21 21-1,-21 0-15,21 0 16,0 1-16,0-1 0,21-21 16,0 0-16,0 0 15,0 0-15,1 0 16,-22-21 0,0-1-1,0 1-15,0 0 0,-22 21 16,1-21-16,0 21 0,0 0 15,0 0-15,0 0 16,21 21-16,-22-21 16,22 21-16,0 0 0,0 1 0,0-1 15,0 0-15,0 0 0,0 0 0,0 0 16,0 1-16,0-1 0</inkml:trace>
  <inkml:trace contextRef="#ctx0" brushRef="#br0" timeOffset="59596.69">12234 3260 0,'0'0'0,"0"-21"0,-21-1 16,0 22-16,0 0 0,0 0 16,-1 0-16,1 0 0,0 0 15,0 22-15,0-1 0,0 0 0,-22 42 16,22-41-16,21 20 15,-21-21-15,21 21 0,-21 1 16,21-22-16,0 21 0,0-21 0,0 1 16,0-1-16,0 0 0,0 0 0,0 0 15,21 0-15,0-21 0,-21 22 16,21-22-16,0 0 0,1 0 0,-1 0 16,0 0-16,0 0 0,0 0 0,0-22 15,22 22-15,-22-21 0,0 0 0,0 0 16,22-21-16,-22 20 0</inkml:trace>
  <inkml:trace contextRef="#ctx0" brushRef="#br0" timeOffset="60071.29">12679 2858 0,'0'0'0,"0"-22"0,0 1 16,-21 21-16,-1 0 0,1 0 15,0 0-15,0 0 0,0 21 16,21 1-16,-21-1 0,-1 0 0,22 0 15,0 21-15,-21 1 0,21-22 16,-21 21-16,21 22 0,-21-22 0,21 0 16,0 1-16,0-1 0,0 0 0,0 1 15,0-1-15,0-21 0,0 22 16,0-22-16,0 0 0,0 0 16,0 0-1,0-42 1,0 0-1,0 0-15,0-22 0,0 22 16,0-21-16,21 21 0,-21-22 0,21 22 16,0-21-16,1 21 0,-1 0 0,0-1 15,21 1-15,-21 0 0,1 21 16,-1 0-16,0 0 0,0 0 0,0 0 16,0 0-16,1 21 0,-1 22 0,-21-22 15,0 0-15,0 21 0,0 1 0,0-22 16,0 21-16,0-21 0,0 0 15,-21 22-15,21-22 0,-22 0 16,1 0-16,21 0 0,-21 1 0,0-1 16,21 0-16,-21-21 15,0 21 1,21-42 0,0 0-16,21 0 0,0-1 15</inkml:trace>
  <inkml:trace contextRef="#ctx0" brushRef="#br0" timeOffset="60419.1">13991 3217 0,'0'0'0,"0"-21"0,0 0 0,0 42 31,0 0-15,0 1-16,-21-1 0,21 21 0,0 0 16,-21-20-16,21 20 0,0-21 0,0 21 15,0-20-15,0-1 0,0 21 0,0-21 16,-21 0-1,21 1-15,0-1 0,0 0 16,21-21 15,0-21-31,0 0 0,0 21 0,0-22 16</inkml:trace>
  <inkml:trace contextRef="#ctx0" brushRef="#br0" timeOffset="60815.91">14541 3281 0,'0'0'0,"22"0"0,20-21 16,-42 0-16,-21 21 31,0 0-31,-1 0 0,-20 0 0,21 21 16,-21-21-16,20 21 0,-20 0 16,21 0-16,0 0 0,-22 1 0,22-1 15,21 0-15,-21 0 0,0 0 16,21 0-16,0 1 0,0-1 15,21-21-15,0 0 0,0 0 16,1 21-16,-1-21 0,21 0 0,-21 0 16,22 21-16,-22-21 0,21 0 15,-21 21-15,0 0 0,1-21 0,-22 22 16,0-1 0,0 0-16,-22 0 15,1-21-15,0 0 0,0 21 16,-21-21-16,20 0 0,-20 0 0,21 0 15,-21 21-15,20-21 0,1 0 16,0 0-16,0 0 0,0 0 0,0 0 16,-1 0-1,22-21-15,0 0 0,-21 0 16,21 0-16,-21 0 16,21-1-16,-21 1 0</inkml:trace>
  <inkml:trace contextRef="#ctx0" brushRef="#br0" timeOffset="60998.88">13822 2963 0,'0'-21'0,"-21"21"16,21-21 15,0 42 16</inkml:trace>
  <inkml:trace contextRef="#ctx0" brushRef="#br0" timeOffset="61807.45">16235 3408 0,'21'0'0,"-21"21"16,21-21-16,0 0 15,0-21 1,1 0-1,-1 0-15,-21-1 0,0 1 16,21 0-16,-21-21 16,0 21-16,0-1 0,0 1 0,0 0 15,0 0-15,-21 0 0,0 0 0,-1 21 16,1 0-16,0 0 0,0 0 0,-21 0 16,20 0-16,1 21 0,-21 0 15,0 0-15,20 0 0,-20 22 16,0-1-16,21 0 0,-22 1 0,1-1 15,21 0-15,0 1 0,-1-22 0,1 21 16,21 0-16,0-20 0,0-1 16,0 0-16,0 0 0,0 0 0,21-21 15,1 21-15,20-21 0,-21 0 0,21 0 16,1 0-16,-1 0 0,0-21 0,1 21 16,-1-21-16,0 0 0,22 0 15,-43 0-15,21-22 0,1 1 0,-22 21 16,0-22-16,0-20 0,0 21 15,1-1-15,-1-20 0,-21 20 0,0 1 16,0 0-16,0-1 0,0 1 0,0 21 16,0-21-16,0 20 0,0 1 15,-21 42 1,-1 1-16,1-1 16,21 0-16,-21 21 0,0 1 0,21-1 15,-21 0-15,21 22 0,0-22 0,0 0 16,0 1-16,0-1 0,0 0 15,0-20-15,0 20 0,0-21 0,0 0 16,0 0-16,0 1 0,0-1 0,0 0 16,21-21-16,0 0 15,0 0-15,0 0 16,1-21-16,-1 0 0,-21-1 16</inkml:trace>
  <inkml:trace contextRef="#ctx0" brushRef="#br0" timeOffset="62163.24">16785 3408 0,'0'21'15,"21"-21"1,0 0 0,1 0-16,-1-21 15,0 21-15,-21-21 0,21 21 16,0-21-16,0 21 0,-21-22 15,0 1-15,0 0 0,0 0 0,0 0 16,0 0-16,0-1 0,-21 1 16,0 21-16,0 0 15,0 0-15,0 0 0,-1 0 0,1 21 16,0 1-16,0 20 0,0-21 0,0 21 16,-1 1-16,1-22 0,21 21 15,0-21-15,0 22 0,0-22 0,0 0 16,0 0-16,0 0 0,0 1 0,0-1 15,0 0-15,21-21 0,1 21 16,-1-21-16,0 0 16,0 0-16,0 0 0,0 0 0,22-21 15,-22 21-15,21-21 0,1 0 0</inkml:trace>
  <inkml:trace contextRef="#ctx0" brushRef="#br0" timeOffset="62666.99">17357 3302 0,'0'0'0,"0"-42"16,0 21-16,-22 21 16,1 0-1,0 0-15,21 21 0,-21 0 0,0 0 16,0 0-16,21 0 0,-22 22 0,22-22 16,-21 21-16,21-21 0,0 22 15,0-22-15,0 0 0,0 21 0,0-20 16,0-1-16,0 0 0,0 0 15,21 0-15,1-21 0,-1 0 16,0 0-16,0 0 0,0 0 16,22 0-16,-22 0 0,21 0 15,-21 0-15,22-21 0,-22 0 0,21 0 0,-21 0 16,22-1-16,-22-20 0,21 0 16,-21-1-16,0 1 0,22-21 15,-22 20-15,0-20 0,0-1 0,0 22 16,-21-22-16,0 22 0,0 0 0,0-1 15,0 1-15,0 21 0,0 0 16,0 0-16,0 42 16,-21 0-16,21 0 0,-21 0 15,0 22-15,21-1 0,0 0 16,-21 22-16,0-22 0,21 0 0,-22 22 16,22-22-16,0 22 0,0-22 0,0 0 15,0 1-15,0-22 0,0 21 0,0-21 16,0 1-16,0-1 0,0 0 15,0 0-15,0 0 0,22-21 16,-1 21-16,0-21 0,0 0 16,0 0-16,0 0 0,1 0 15,-1-21-15,21 0 0,-21 0 0,22 0 16</inkml:trace>
  <inkml:trace contextRef="#ctx0" brushRef="#br0" timeOffset="64163.98">18436 3429 0,'0'0'0,"0"-42"16,0 21-16,0-1 0,0 1 0,-21 0 15,0 0-15,21 0 16,-21 21-16,-1 0 0,1 0 16,0 0-16,0 21 0,-21 0 0,20 0 15,1 0-15,-21 22 0,21-22 16,0 21-16,-1-21 0,1 22 15,21-22-15,0 0 0,0 0 0,-21 0 16,21 1-16,0-1 0,0 0 0,0 0 16,21 0-16,0 0 15,1-21-15,-1 0 16,0 0-16,0 0 0,0-21 16,0 0-16,-21 0 15,22 0-15,-1 0 0,0-1 0,-21 1 16,21-21-16,0 21 0,0-22 0,-21 1 15,0 21-15,22-21 0,-22 20 16,0 1-16,21 0 0,-21 0 0,0 42 31,-21 0-31,-1 0 16,22 1-16,0 20 0,-21-21 16,21 0-16,0 0 0,0 1 15,0-1-15,0 0 0,0 0 0,0 0 16,0 0-16,21 1 0,1-22 15,-1 0-15,0 0 16,0 0-16,0 0 0,0 0 16,1 0-16,20-22 0,0 22 0,-21-21 15,22 0-15,-1-21 0,0 21 0,1-22 16,-22 22-16,21-21 0,-42 21 16,21-1-16,-21-20 0,0 21 15,0 0-15,-21 21 16,0 0-16,0 0 0,0 0 0,21 21 15,-21 0-15,21 0 0,0 0 16,0 1-16,0-1 0,0 0 0,0 0 16,0 0-16,0 0 0,0 1 15,21-1-15,-21 0 0,0 0 16,21 0-16,0 0 16,-21 1-16,0-1 15,0 0 1,21-21-1,0 0-15,1 0 16,-1 0-16,0 0 16,0 0-16,0 0 0,0 0 15,1-21-15,-1 0 0,0 21 16,0-22-16,0 1 0,0 0 0,1 0 16,-1-21-16,0 20 0,-21 1 0,21-21 15,-21 21-15,21 0 0,-21-1 16,0 1-16,0 0 0,0 0 15,0 0-15,-21 21 32,0 21-32,0-21 0,0 42 0,21-21 15,-22 1-15,22-1 0,-21 21 0,21-21 16,0 0-16,0 22 0,0-22 0,0 0 16,0 0-16,0 0 0,0 1 15,0-1-15,21-21 0,1 21 16,-1-21-16,0 0 0,21 0 0,-21 0 15,22 0-15,-22 0 0,21 0 16,1 0-16,-22 0 0,21 0 0,0 0 16,-20 0-16,20 0 0,-21-21 0,21 0 15,-20-1-15,-1 22 0,0-21 0,0 0 16,0 0-16,0-21 16,1 20-16,-1-20 0,-21 21 0,0-43 15,0 43-15,0 0 0,0 0 16,0 0-16,-21 21 15,-1 0-15,1 21 16,0 0-16,0-21 0,0 21 0,0 0 16,-1 1-16,1 20 0,0-21 0,0 0 15,0 0-15,0 1 0,21-1 16,0 21-16,0-21 0,0 0 16,0 1-16,21-1 15,0-21 1,0 0-16,0 0 0,0 0 15,22 0-15,-22 0 0,0 0 0,0-21 16,0-1-16,1 1 0,-1 0 0,0 0 16,0-21-16,0-1 0,0 1 15,-21 0-15,22-1 0,-1-20 0,0-1 16,0 22-16,-21-22 0,21 1 16,-21 21-16,21-22 0,-21 22 0,0-1 0,22 1 15,-22 0-15,0 21 16,21-1-16,-21 1 0,0 0 0,0 42 31,-21 0-31,-1 1 16,22 20-16,-21 0 0,0 22 0,0-22 15,0 22-15,21-22 0,-21 21 0,-1-20 16,22 20-16,-21-20 0,21-1 16,0 21-16,0-41 0,0 20 0,0 0 15,0-21-15,0 1 0,0-1 0,0 0 16,0 0-16,21-21 31,1 0-31,-1-21 16,0 21-16,0-21 0,0 0 15,0-22-15,1 22 0,20-21 0,-21-1 16</inkml:trace>
  <inkml:trace contextRef="#ctx0" brushRef="#br0" timeOffset="65852.6">21378 2921 0,'0'0'0,"-21"-21"16,21 0-16,-21 21 0,21-21 0,0-1 15,-21 22 1,0 22 0,21-1-16,0 21 15,-22-21-15,1 0 0,0 22 0,21-22 16,-21 21-16,0-21 0,21 22 16,0-22-16,-21 21 0,21-21 0,0 1 15,-22-1-15,22 0 0,0 0 16,22-21 15,-22-21-31,21 0 0,0 0 0,0-1 16,0 1-16,0 0 0,1 0 0,-1-21 15,0 20-15,21 1 0,-21 0 16,1-21-16,-1 21 0,0 21 0,-21-22 16,21 22-16,-21 22 15,0-1-15,0 0 0,0 0 16,0 0-16,0 22 0,0-22 15,0 0-15,0 0 0,0 21 0,0-20 16,0-1-16,21 0 0,0-21 0,-21 21 16,22-21-16,-1 0 0,0 0 15,21 0-15,-21 0 0,1 0 16,20 0-16,-21 0 0,21-21 0,-20 0 16,20 0-16,-21-22 0,0 22 0,22-21 15,-22 21-15,0-22 0,0 1 16,0 0-16,0-1 0,1 22 0,-22-21 15,0 21-15,0-1 0,0 1 0,-22 42 32,22 1-32,-21-1 0,0 0 15,0 0-15,21 21 0,0-20 0,-21 20 16,21-21-16,0 0 0,0 22 16,0-22-16,0 0 0,0 0 0,0 0 15,0 0-15,21-21 0,-21 22 16,21-22-16,0 21 0,0-21 0,1 0 15,-1 0-15,0 0 0,0 0 16,21-21-16,-20-1 0,-1 1 0,0 0 16,0 0-16,21-21 0,-20 20 0,-1-20 15,0 21-15,0-21 0,0 20 16,-21 1-16,0 0 0,21 0 0,-21 0 16,-21 21-1,21 21-15,-21 0 16,0 0-16,0 0 0,21 1 15,-21 20-15,21-21 0,0 0 16,0 0-16,0 1 0,0-1 0,0 0 16,0 0-16,0 0 0,21 0 15,0 1-15,0-1 0,0-21 16,0 0-16,1 0 0,-1 0 0,0 0 16,0 0-16,21 0 0,-20-21 15,20-1-15,-21 1 0,21 0 0,1 0 16,-22-21-16,21 20 0,-21-20 0,22 0 15,-22-1-15,0 1 0,21-21 16,-20 20-16,-1 1 0,0 0 0,0-22 16,0 22-16,0-1 0,-21 1 15,0 0-15,0 21 0,0-22 16,0 22-16,0 0 0,0 42 31,0 21-31,-21-20 16,0 20-16,0 0 0,21 1 0,-21-1 15,0 21-15,-1-20 0,1-1 0,0 22 16,21-22-16,0 0 0,0 1 16,0-1-16,0-21 0,0 21 0,0 1 15,0-22-15,42 21 0,-20-21 0,-1 1 16,21-1-16,-21 0 0,22-21 16,-22 0-16,21 0 0,-21 0 0,22 0 15,20-21-15,-42 0 0,0-1 16,22 1-16,-22-21 15,21 0-15,-21-1 0,22 1 0,-22 0 16,21-22-16,-21 22 0,1-22 0,20 22 16,-21 0-16,0-1 0,0 1 15,1 0-15,-1 20 0,-21 1 0,0 0 16,0 42 0,-21 22-1,-1-22-15,1 21 0,0 0 16,0 1-16,0-1 0,0-21 0,-22 22 15,22-1-15,0 0 0,0 1 16,21-1-16,-21-21 0,-1 21 0,1-20 16,21 20-16,0-21 0,-21 21 0,21-20 15,-21-1-15,21 0 0,0 0 16,0-42 15,0 0-31,21 21 0,0-43 16,0 22-16,1 0 0,-1 0 0,0-21 15,0 20-15,0 1 0,0 0 16,1 0-16,-1 0 0,0 21 0,0 0 16,-21 21-1,0 0 1,0 0-16,0 0 0,0 1 16,0 20-16,0-21 0,0 0 0,0 0 15,0 1-15,0-1 0,21 0 0,0-21 16,1 21-16,-1-21 0,0 0 15,21 0-15,-21 0 0,22 0 0,-1 0 16,-21 0-16,22 0 0,-1-21 0,-21 0 16,21 0-16,-20-1 0,-1-20 15,21 21-15,-21-21 0,0 20 0,1 1 16,-1-21-16,-21 21 0,21 0 16,-21-1-16,0 1 15,0 0 1,-21 0-16,0 21 0,-1-21 0,-20 21 15</inkml:trace>
  <inkml:trace contextRef="#ctx0" brushRef="#br0" timeOffset="66087.11">22860 2773 0,'-21'0'0,"42"0"0,-42-21 15,63 21 1,-21 0-16,22-21 0,-1 21 16,0 0-16,1 0 0,-1-22 15,0 22-15,1-21 0,-22 21 0,21 0 16,-21 0-16,22 0 0,-22-21 0,0 21 16,-21-21-1,0 0-15,0 0 16</inkml:trace>
  <inkml:trace contextRef="#ctx0" brushRef="#br0" timeOffset="67124.39">1714 4636 0,'0'0'0,"0"-22"16,0 1-16,-21 21 15,21-21-15,-21 21 16,0 0-16,21 21 15,0 0-15,-21 1 0,0 20 0,21 0 16,0 22-16,-22-1 0,1 1 16,0-1-16,21 1 0,-21-1 15,0 1-15,0-1 0,-1-20 0,1 20 16,0-21-16,0 1 0,0-1 16,0-21-16,-1 0 0,1 1 0,21-1 15,-21-21-15,0 0 16,0 0-16,0 0 0,-1-21 15,1-1-15,-21 1 16,21 21-16</inkml:trace>
  <inkml:trace contextRef="#ctx0" brushRef="#br0" timeOffset="67902.49">825 5271 0,'0'0'16,"-21"0"-16,0-22 16,42 22-1,0 0-15,1 0 0,20 0 16,-21 0-16,21 0 0,1 0 0,20 0 15,-20 0-15,20 0 0,22 0 16,-22-21-16,22 0 0,-22 0 0,22-21 16,-21 20-16,-1 1 0,1-21 0,-1 21 15,-21-22-15,1 1 0,-22 0 16,0-1-16,0 1 0,-21 0 0,0-1 16,0 1-16,0 0 0,0-1 15,0 22-15,-21-21 0,21 21 16,0 0-16,-21 21 15,21 21-15,-21 21 16,21-21-16,0 22 0,0 20 0,-21 1 16,21-22-16,0 21 0,0 1 15,-22-1-15,1 1 0,0-1 0,21 1 16,-21-22-16,0 1 16,21-1-16,0 0 0,-21 1 0,21-22 0,-22 0 15,22 0-15,0 0 0,0-42 47,0 0-47,0 0 16,22 0-16,-1-1 0,-21 1 0,21 0 15,0 0-15,0 0 0,0 21 16,1-21-16,-1 21 0,-21-22 0,21 22 16,0 0-16,0 0 0,0 0 15,-21 22-15,22-1 0,-22 0 16,0 0-16,0 0 15,0 0-15,21 1 0,-21-1 16,0 0-16,0 0 0,21-21 16,-21 21-16,21-21 15,0 0-15,0 0 16,1 0-16,-1 0 0,21 0 16,-21-21-16,22 21 0,-22-21 0,21 0 15,0 0-15,-20 21 0,20-22 0,-21 1 16,0 0-16,0 0 0,1 0 15,-22 0-15,21-1 0,-21 1 0,0 0 16,0 0-16,-21 21 16,-1 0-16,1 0 0,0 0 0,0 0 15,0 21-15,0 0 0,-1 0 0,1 1 16,0-1-16,0 0 0,21 21 16,0-21-16,0 1 0,0-1 0,0 0 15,0 21-15,21-21 16,0-21-16,0 22 0,1-22 15,-1 0-15,21 0 0,-21 0 0,0 0 16,22 0-16,-1 0 0,0 0 16,1 0-16,-1-22 0,0 1 0,22 0 15,-22 0-15</inkml:trace>
  <inkml:trace contextRef="#ctx0" brushRef="#br0" timeOffset="68610.88">4170 4487 0,'0'0'0,"-21"-21"0,21 0 0,-22 0 16,22 0-16,0 0 0,0-1 0,-21 22 15,0 0 1,0 22-16,21-1 0,0 21 16,0 0-16,0 1 0,0-1 0,-21 22 15,21-1-15,-21 22 0,21-22 16,-22 22-16,22-22 0,-21 1 16,0-1-16,0 1 0,0-22 0,0 1 15,21-1-15,0 0 0,0-21 16,0 1-16,0-1 0,-22-21 15,22-21 1,0-1 0,0 1-16,0 0 0,0-21 0,22 21 15,-22-22-15,21 1 0,0 0 0,0-1 16,0 1-16,0 0 0,22-1 16,-22 22-16,0 0 0,21 0 15,-20 0-15,-1 21 0,0 0 0,0 0 16,0 21-16,0-21 0,1 21 15,-1 0-15,-21 0 0,0 0 0,0 1 16,0-1-16,0 0 0,-21 0 0,-1 0 16,1 0-16,0-21 0,-21 22 15,21-22-15,-22 0 0,22 21 0,-21-21 16,-1 0-16,22 0 0,-21 0 0,21 0 16,0 0-16,-1 0 0,1 0 15,21 21 1,21 0-1,1 0-15,-1 0 16,0 1-16,0-1 0,0 0 0,0 0 16,-21 0-16,22-21 0,-1 21 0,0 1 15,0-1-15,0 0 0,0-21 16,1 0 0,-1 21-16,0-21 0,0 0 15,0 0-15,0-21 0,-21 0 16,22 0-16,-1-1 15,-21 1-15</inkml:trace>
  <inkml:trace contextRef="#ctx0" brushRef="#br0" timeOffset="68981.28">4403 5249 0,'21'0'0,"21"0"16,-21 0-1,0 0-15,1 0 0,-1 0 16,0 0-16,21 0 15,-21-21-15,1 21 0,-1-21 0,0 21 16,0-21-16,0 21 0,-21-21 16,0 0-16,0-1 0,0 1 15,-21 21-15,0 0 16,0 0-16,0 0 0,-22 0 16,22 0-16,0 21 0,0 1 15,0-22-15,-1 42 0,1-21 0,0 0 0,0 0 16,21 1-16,0-1 0,0 0 15,0 0-15,0 0 0,0 0 16,0 1-16,0-1 0,21-21 16,0 0-16,0 0 0,1 0 15,-1 0-15,0 0 0,21 0 16,-21 0-16,1-21 0,20 21 16,-21-22-16,0 22 0,22-21 15,-22 0-15,0 0 0,21 21 0,-21-21 0,1 0 16,-1-1-16,0 1 15,0 0-15</inkml:trace>
  <inkml:trace contextRef="#ctx0" brushRef="#br0" timeOffset="69515.74">5016 5144 0,'0'0'0,"22"-43"0,-22 22 16,0 42 15,0 0-31,0 1 16,0-1-16,-22 0 0,22 0 0,0 0 15,0 0-15,0 1 0,0-1 16,0 0-16,0 0 0,0 0 15,22 0-15,-1-21 16,0 0-16,0 0 16,21 0-16,-20 0 0,-1-21 0,0 0 15,0 21-15,0-21 0,0 0 0,1 0 16,-1-1-16,-21 1 0,0 0 16,0 0-16,21 0 0,-21 0 15,0-1-15,0 44 47,0-1-47,0 0 0,0 0 16,-21 0-16,21 22 0,0-22 0,0 0 15,-21 21-15,21-21 0,-22 22 16,22-22-16,0 21 0,0 1 0,0-1 16,0 0-16,0 1 0,-21 20 15,21-21-15,-21 1 0,0 20 0,21-20 16,-21-1-16,0 21 0,-1-20 15,1 20-15,0-20 0,0-1 0,0 0 16,0 1-16,-22-1 0,22-21 0,0 21 16,0-20-16,0-1 0,-1-21 0,1 21 15,-21-21-15,21 0 0,0 0 16,-1 0-16,1 0 0,0-21 0,0 0 16,-21-1-16,20 1 0,1 0 0,21 0 15,0 0-15,0 0 0,0-1 16,0 1-16,0 0 0,0-21 0,0 21 15,21-1-15,1 1 0,-1-21 16,0 21-16,0-22 0,21 22 0,-20-21 16,20 0-16,0-1 0</inkml:trace>
  <inkml:trace contextRef="#ctx0" brushRef="#br0" timeOffset="70067.25">5715 4974 0,'0'0'0,"-21"0"16,0 21-1,21 1-15,-22-1 0,1 0 16,21 21-16,-21-21 0,0 1 16,21 20-16,-21-21 0,21 0 0,0 0 15,0 1-15,0-1 0,0 0 0,0 0 16,0 0-16,0-42 31,21 21-31,0-21 0,-21 0 16,21 0-16,0-1 0,1 1 0,-1 0 15,0 0-15,-21 0 0,21 0 16,-21-1-16,21 22 0,-21 22 31,0-1-31,0 21 0,0-21 16,0 0-16,0 1 0,0 20 15,21-21-15,-21 0 0,22 0 0,-1-21 16,-21 22-16,0-1 0,21-21 0,0 0 16,0 0-16,0 0 0,1 0 15,-1 0-15,0 0 0,0-21 16,0 21-16,0-22 0,1 1 0,-22 0 16,21 0-16,-21 0 0,21 0 0,-21-1 15,0-20-15,0 0 0,0 21 16,0-22-16,0 22 0,0 0 0,0 0 15,-21 0-15,0 21 0,-1 0 16,1 0-16,0 0 16,0 21-1,21 0-15,0 0 0,0 0 16,0 0-16,0 1 0,21-22 16</inkml:trace>
  <inkml:trace contextRef="#ctx0" brushRef="#br0" timeOffset="70463.75">6456 4974 0,'0'0'0,"21"0"0,-21-21 0,-21 21 32,0 0-32,-1 0 0,1 21 15,0 0-15,0 22 0,0-22 16,21 0-16,0 21 0,-21-20 0,21-1 15,-22 21-15,22-21 0,0 0 0,0 1 16,0-1-16,0 0 0,0 0 16,22 0-16,-1-21 0,0 0 0,0 21 15,0-21-15,0 0 0,1 0 0,-1 0 16,0 0-16,21 0 0,-21-21 0,1 0 16,-1 21-16,0-21 0,0 0 15,0 0-15,-21-1 0,0-20 16,0 21-16,0-21 0,0 20 0,0-20 15,-21 21-15,0 0 0,0 0 0,0-1 16,-1 22-16,1 0 0,0 0 16,0 0-16,0 0 0,0 0 0,-1 22 15,1-1-15,0 0 0,21 0 0,0 0 16,-21 0-16,21 1 0,0-1 16,0 0-16,0 0 15,21-21-15,0 0 16</inkml:trace>
  <inkml:trace contextRef="#ctx0" brushRef="#br0" timeOffset="70827.48">6858 4974 0,'0'0'16,"0"-21"-16,0 0 0,0 0 16,21 21-16,0 0 15,0 21 1,-21 0-16,22 0 15,-1 0-15,-21 1 0,0 20 0,0-21 16,0 21-16,21-20 16,-21 20-16,0-21 0,0 21 0,0-20 0,0-1 15,0 0-15,0 0 0,0 0 16,-21-21-16,21 21 0,0-42 31,0 0-15,0 0-16,0 0 0,0 0 0,0-1 15,0-20-15,21 21 0,0-21 0,-21-1 16,21 1-16,0 21 0,1-22 16,-22 1-16,21 21 0,0 0 0,0 0 15,-21-1-15,21 1 0,0 21 0,1 0 16,-1 0 0,-21 21-16,0 1 0,0-1 15,0 0-15</inkml:trace>
  <inkml:trace contextRef="#ctx0" brushRef="#br0" timeOffset="71367.19">7768 5059 0,'0'0'0,"0"-21"15,0 0-15,0-1 0,0 1 16,0 0-16,0 0 0,0 0 0,-21 0 0,0 21 15,0 0-15,-1 0 0,1 0 16,0 0-16,0 0 16,0 21-16,0 0 0,-1 21 0,1-21 15,0 22-15,-21-1 0,21-21 0,-1 22 16,1-22-16,0 21 0,21-21 0,0 0 16,0 22-16,0-22 0,0 0 15,0 0-15,21-21 16,0 0-16,1 0 0,-1 0 0,21 0 15,-21 0-15,22 0 0,-22 0 0,21-21 16,-21 0-16,22 0 0,-22-22 16,21 22-16,0-21 0,-20 0 15,20-22-15,0 22 0,-21-22 0,22 1 0,-22-1 16,21 1-16,-21-1 0,1 1 16,-1 20-16,0 1 0,0 0 15,-21-1-15,21 22 0,-21 0 0,0 0 16,0 42-1,-21 0-15,-21 0 16,21 22-16,-1-1 0,1 22 0,0-22 16,0 21-16,0 1 0,0-1 0,-1-20 15,1 20-15,21-20 0,0-1 0,0 0 16,0 1-16,0-22 0,21 21 16,-21-21-16,22 0 0,-1-21 0,0 22 15,0-22-15,0 0 0,0 0 0,1 0 16,-1 0-16,0-22 0,-21 1 15,21 0-15,0 0 0,22 21 16</inkml:trace>
  <inkml:trace contextRef="#ctx0" brushRef="#br0" timeOffset="72386.62">9271 5271 0,'-21'0'0,"42"0"0,-42 21 0,0-21 16,21-21-1,0-1 1,0-20-16,21 21 0,0 0 15,0-22-15,0 1 0,0 0 16,1-22-16,-1 22 0,21-22 0,0 22 16,-20 0-16,20-1 0,-21 1 15,0 21-15,0 0 0,1 0 0,-22-1 0,-22 22 32,1 0-32,0 0 0,0 22 15,0-1-15,0 21 0,-1-21 0,1 0 16,21 22-16,0-1 0,0 0 15,0-20-15,0 20 0,0 0 16,0 1-16,21-22 0,1 21 0,-1-21 16,-21 22-16,21-22 0,-21 0 0,21 0 15,-21 0-15,0 0 0,0 1 0,0-1 16,-21-21 0,0 0-16,0 0 15,-1 0-15,1 0 0,21-21 0,-21 21 0,0-22 16,0 1-16,21 0 0,0 0 15,-21 0-15,21 0 0,0-1 16,-22 1-16,22 0 0,0 42 31,0 0-31,22 1 16,-22-1-16,21 0 0,0 0 16,-21 0-16,21-21 0,0 21 0,0 1 15,22-1-15,-22-21 0,0 0 16,0 0-16,0 0 0,1 0 0,20 0 15,-21 0-15,21 0 0,-20 0 16,20-21-16,0-1 0,1 1 0,-1 0 16,-21 0-16,21-21 0,1-1 15,-1 1-15,-21 0 0,22-1 0,-22-20 16,21 20-16,-21-20 0,0 21 0,1-1 16,-1 1-16,0 0 0,0-1 15,-21 22-15,0 0 0,0 0 0,-21 42 31,0 0-31,21 21 16,-21-20-16,-1 20 0,1 0 0,21 22 16,0-22-16,-21 0 0,21 22 0,-21-22 15,21 1-15,0-22 0,0 21 0,0 0 16,0-20-16,0-1 0,0 21 16,21-42-16,0 21 0,-21 0 0,21-21 15,1 0-15,-1 0 0,0 0 16,0 0-16,0 0 0,0 0 0,1 0 15,-1 0-15,0-21 0,0 21 0,0-21 16,-21 0-16,0-21 0,0 20 16,0 1-16</inkml:trace>
  <inkml:trace contextRef="#ctx0" brushRef="#br0" timeOffset="72571.62">10160 4932 0,'0'0'0,"-21"0"15,42 0 16,0 0-31,0 0 0,0 0 16,22-21-16,-22 21 0,21 0 0,1 0 16,-1-21-16,0-1 0,22 22 0,-22 0 15,0-21-15,-20 21 0,20 0 16,-21-21-16,0 21 0,0 0 0,-21-21 16</inkml:trace>
  <inkml:trace contextRef="#ctx0" brushRef="#br0" timeOffset="73995.24">10922 5165 0,'0'21'0,"0"-42"0,21 42 16,0-21-16,0 0 15,1 0-15,-1 0 0,0 0 16,0-21-16,0 21 15,0-21-15,-21-1 0,22 1 0,-1 21 16,-21-21-16,21-21 0,-21 21 0,0-1 16,0 1-16,0-21 0,0 21 0,0 0 15,0-1-15,0 1 0,0 0 16,-21 21-16,0 0 0,-22 0 16,22 0-16,0 21 0,-21 0 0,20 1 15,1 20-15,-21-21 0,21 21 16,0 1-16,-1-22 0,1 21 15,0 1-15,21-22 0,-21 0 0,21 21 16,0-21-16,0 1 0,0-1 16,0 0-16,21-21 0,0 0 0,0 0 15,1 0-15,-1 0 0,0 0 16,0 0-16,0-21 0,0 21 0,22-21 16,-22-1-16,0 1 0,0 0 15,0 0-15,22 0 0,-22-22 0,0 22 16,-21-21-16,21 21 0,0-22 0,-21 1 15,0 21-15,0-21 0,0 20 16,0 1-16,0 42 16,0 1-1,0 20-15,0-21 0,0 21 16,0-20-16,-21 20 0,21 0 0,0-21 16,0 22-16,0-22 0,0 21 0,0-21 15,21 1-15,-21-1 0,22 0 0,-1-21 16,-21 21-16,21-21 0,0 0 15,0 0-15,0 0 0,1 0 0,-1 0 16,21 0-16,-21-21 0,0 0 0,1 0 16,20-1-16,-21 1 0,0-21 0,0 0 15,1-1-15,-22 1 0,21-22 16,0 1-16,0-1 0,-21 1 16,0 21-16,21-22 0,-21 22 0,21-22 15,-21 22-15,0 21 0,0-22 0,0 22 16,0 0-16,0 42 15,0 0 1,0 22-16,0-22 0,-21 21 16,21 1-16,-21-1 0,21 0 0,0 22 15,0-22-15,0 0 0,-21 22 0,21-22 16,0 1-16,0-1 0,0 0 16,0 1-16,0-22 0,0 0 0,0 21 15,0-21-15,0 1 16,21-1-16,0-21 0,0 0 15,1 0-15,-1 0 0,21 0 16,-21 0-16,0-21 0,1-1 0,20 1 16,-21 21-16,0-42 0,0 21 0,1 0 15,-1-22-15,0 22 0,0 0 16,-21-21-16,21 20 0,-21 1 0,0 0 16,0 42-1,0 0-15,0 1 16,-21-1-16,21 0 0,-21 0 0,21 0 15,0 22-15,0-22 0,0 0 0,0 0 0,0 0 16,0 0-16,0 1 16,21-22-16,0 0 0,-21 21 15,21-21-15,1 0 0,-1 0 0,21 0 16,-21 0-16,0 0 0,1-21 0,20 21 16,-21-22-16,21 1 0,-20 0 15,-1 0-15,0-21 0,0 20 0,0-20 16,22-21-16,-22 41 0,0-20 15,0 21-15,-21 0 0,0 0 0,21 21 16,-21-22-16,21 22 0,-21 22 31,22-22-31,-22 21 16,0 0-16,0 0 16,0-42 30,0 0-46,0 0 0,0-1 16,0 1-16,0 0 16,-22 21-1,1 0 1,0 0-16,21 21 0,-21 0 16,0 22-16,0-22 0,21 0 0,-22 21 15,22-20-15,0-1 16,-21 21-16,21-21 0,0 0 0,0 22 15,0-22-15,0 0 0,0 0 16,0 0-16,21-21 0,1 0 0,-1 22 16,0-22-16,0 0 0,0 0 15,0 0-15,22 0 0,-22-22 16,0 22-16,0-21 0,0 21 16,1-21-16,-1 0 0,0 0 0,-21 0 15,21-1-15,-21-20 0,21 21 0,-21 0 16,0 0-16,21-1 0,-21 1 0,0 0 15,0 0-15,0 0 0,0 0 16,0-1-16</inkml:trace>
  <inkml:trace contextRef="#ctx0" brushRef="#br0" timeOffset="74211.14">12552 4572 0,'0'-21'16,"0"0"-16,-21 21 15,-1 0 64,1 0-79,0 0 15,0 0-15,0 0 0,-22 0 0,1 21 16</inkml:trace>
  <inkml:trace contextRef="#ctx0" brushRef="#br0" timeOffset="74451">11515 4763 0,'0'0'0,"-22"21"16,65-21 0,-22 0-1,0 0-15,0-21 0,22 21 0,-1 0 16,-21 0-16,21-22 0,1 22 15,-22 0-15,21 0 0,-21-21 16,1 21-16,-1 0 16,-21-21-16,-21 21 15,-1 0 1,1 0-16,0 0 16,0 0-16,-21 0 0,20 21 0,1-21 15,-21 21-15</inkml:trace>
  <inkml:trace contextRef="#ctx0" brushRef="#br0" timeOffset="77448.75">13928 4255 0,'0'0'0,"0"21"78,0 0-63,0 0-15,-22-21 16,22 21-16,0 0 0,-21-21 16,21 22-16,-21-22 15,42 0 32</inkml:trace>
  <inkml:trace contextRef="#ctx0" brushRef="#br0" timeOffset="77642.64">14139 4297 0,'21'0'0,"-21"-21"15,-21 42 17,0 0-17,21 0-15,-21-21 0,21 21 16,-21-21-16,21 22 0,-21-22 0,21 21 15,0 0-15,-22-21 0,1 21 16,0-21 0,0 0-16,0 0 0</inkml:trace>
  <inkml:trace contextRef="#ctx0" brushRef="#br0" timeOffset="79566.56">1101 3027 0,'0'0'0,"0"-21"32,0 0-1,0 42 0,0 0-15,0 0-16,0 0 15,0 0-15,0 1 16,0-1 0,0-42 15,0-1-15,21 22-16</inkml:trace>
  <inkml:trace contextRef="#ctx0" brushRef="#br0" timeOffset="79766.39">1291 2963 0,'0'0'0,"21"0"0,-21 22 47,0-1-32,0 0-15,0 0 16,-21-21-16,21 21 0,-21 0 15,21 1 1,0-1 0</inkml:trace>
  <inkml:trace contextRef="#ctx0" brushRef="#br1" timeOffset="88243.59">1799 7239 0,'0'21'31,"0"0"-15,21-21-16,0 0 15,1 0 1,-1-21-16,0 0 0,0 0 0,0 0 16,22 0-16,-22-1 0,21 1 15,-21-21-15,0 21 0,22 0 0,-22-1 16,0 1-16,-21 0 0,0-21 15,0 21-15,0-1 0,0 1 0,-21 0 16,0 21-16,0-21 0,-1 21 16,-20-21-16,21 21 0,-21 0 15,-1 0-15,22 21 0,-21 0 0,-1 0 16,1 0-16,0 1 0,-1 20 16,22-21-16,0 21 0,0-20 15,0-1-15,21 21 0,0-21 0,0 0 16,0 22-16,21-22 0,0 0 15,0 0-15,0 0 0,22 1 0,-22 20 16,0-21-16,21 0 0,-20 0 16,-1 1-16,0-1 0,0 0 0,-21 0 15,0 0-15,0 0 0,0 1 0,0-1 16,0 0-16,-21 0 0,-21-21 16,20 21-16,-20 0 0,0-21 0,-22 0 15,22 22-15,-22-22 0,22 0 16,0 0-16,-22 0 0,43-22 0,-21 1 15,-1 21-15,22-21 16,0-21-16,0 21 0,21-1 0,0-20 16,0 21-16,0 0 0,0-22 15,0 22-15,0 0 0,21 21 16,0 0-16,0 21 16,1-21-16,-1 43 15,0-22-15,0 0 0,0 21 0,0-21 16,1 1-16,-1 20 0,0-21 15,0 0-15,0 0 0,0 1 0,1-1 16,20 0-16,-21-21 0,0 0 16,0 0-16,1 0 0,20 0 15,-21 0-15,21 0 0,-20 0 0,20-21 0,0 0 16,-21-1-16,22 1 16,-1 0-16,0-21 0,1 21 0,-22-22 15,21 22-15,-21-21 0,22-1 16,-22 22-16,0-21 0,-21 21 0,0 0 15,21-1-15,-21 44 32,-21 20-32,21-21 0,-21 21 15,21-20-15,0 20 0,0-21 0,-21 21 16,21-20-16,0 20 0,0-21 0,0 0 16,0 0-16,21 1 15,0-22-15,0 0 0,0 0 16,22 0-16,-22 0 0,21-22 15,-21 1-15,22 21 0,-22-21 0,21 0 16,-21 0-16,22 0 0,-22-1 16,-21 1-16,21 0 0,-21 0 15,21 0-15,-21 0 0,0-1 0,0 1 0,0 0 16,0 42 0,0 0-1,0 1-15,-21-1 0,0 21 16,21-21-16,0 22 0,-21-1 15,21 0-15,-21 1 0,21-1 0,0 21 16,0-20-16,0 20 0,0 1 16,0-1-16,0 1 0,0-1 0,0 1 15,0-1-15,0 22 0,0-22 16,0-20-16,0 20 0,0 1 0,-22-1 16,1-20-16,0 20 0,0-21 0,-21 1 15,20-1-15,-20-21 0,21 0 16,-21 1-16,-1-1 0,22-21 0,-21 0 15,-1 0-15,1 0 0,21-21 16,-21-1-16,-1 1 0,1-21 0,21 21 16,-22-22-16,22 1 0,0 21 0,0-21 15,0-1-15,0 22 16,21-21-16,0-1 0,0 22 0,0-21 16,0 21-16,0-22 0,21 22 15,0-21-15,0 21 0,21-22 0,-20 1 16,-1 0-16,21-1 0,0 1 15,1 0-15,-1-22 0,22 22 0,-22 0 16</inkml:trace>
  <inkml:trace contextRef="#ctx0" brushRef="#br1" timeOffset="89691.38">2963 7345 0,'0'0'0,"21"0"0,-21-21 0,22 0 0,-22 42 31,0 0-15,0 0-16,0 0 0,0 0 0,0 1 16,0-1-16,0 21 0,-22-21 0,22 0 15,0 1-15,0-1 0,-21 0 16,21 0-16,-21 0 0,21-42 47,0 0-47,0 0 0,0 0 15,0-1-15,21 1 0,0-21 16,1 21-16,-22-22 0,21 22 16,0 0-16,0 0 0,0 0 15,0 21-15,1 0 0,-1 0 16,0 0-16,0 21 0,-21 0 0,0 0 16,0 0-16,0 22 0,21-22 15,-21 0-15,0 0 0,0 0 0,0 1 16,0-1-16,0 0 15,21-21-15,1 0 16,-1 0-16,0 0 0,0 0 16,0 0-16,0-21 0,1 0 15,-1-1-15,0 1 0,0-21 16,0 21-16,0-22 0,1 1 0,-22 0 16,21-1-16,0-20 0,0 21 15,-21-1-15,21 1 0,-21-22 0,21 43 16,-21-21-16,0 21 0,0-22 15,0 22-15,0 0 0,0 42 32,0 0-32,-21 1 15,21 20-15,-21 0 0,21 1 0,-21-1 16,21 0-16,0 1 0,0-1 16,0 0-16,0 22 0,0-22 0,0 0 15,0-20-15,0 20 0,21-21 16,0 0-16,0 22 0,1-43 15,-1 21-15,0 0 0,0-21 0,0 0 16,0 0-16,22 0 0,-22 0 0,0 0 16,21 0-16,-20-21 0,20 0 15,-21-1-15,0 1 0,22 0 0,-22 0 16,-21 0-16,21-22 0,-21 1 0,0 21 16,0-21-16,0 20 0,0-20 15,0 21-15,0 0 0,-21 0 16,0 21-16,-1 0 0,1 0 15,0 0-15,0 21 0,0 0 16,0 21-16,-1-21 0,1 1 0,21 20 16,0 0-16,-21-21 0,21 22 15,0-22-15,0 0 0,0 0 0,0 0 16,0 1-16,21-1 16,0-21-16,1 0 15,-1 0-15,0-21 0,0 21 0,0-22 16,-21 1-16,21 0 0,1 0 0,-22 0 15,0 0-15,0-22 0,0 22 16,0 0-16,0 0 0,0 0 0,0-1 16,0 1-16,0 42 15,0 1-15,0-1 16,21 21-16,-21-21 0,0 0 16,0 22-16,0-22 0,0 0 15,0 0-15,0 0 0,0 1 0,0-1 16,0 0-16,21-21 0,0 0 15,0 0 1,0 0-16,1-21 0,-1 0 16,0-1-16,0 1 0,21 0 15,-20 0-15,20-21 0,-21 20 0,21-20 16,1 0-16,-22 21 0,21-1 16,-21 1-16,22 0 0,-22 0 0,0 21 15,0 0-15,0 0 0,-21 21 16,0 0-16,0 0 0,0 1 0,0-1 15,0 21-15,-21-21 0,0 22 0,0-22 16,0 21-16,0-21 0,-1 0 16,1 22-16,0-22 0,21 0 0,-21 0 15,42-42 17,0 21-17,0-21-15,1 0 0,-1-22 0,0 22 16,21-21-16,-21 21 15,1-22-15,20 1 0,-21 0 0,21-1 16,-20 22-16,-1 0 0,0-21 16,0 42-16,0-21 0,-21 42 15,0 0 1,-21 21-16,0-21 16,0 1-16,21 20 0,-21 0 0,-1-21 15,22 22-15,0-22 0,0 21 0,0-21 16,0 1-16,0-1 0,0 0 15,0 0-15,0 0 0,0 0 16,22-21-16,-1 0 16,21 0-16,-21 0 0,0 0 0,1-21 0,20 21 15,-21-21-15,0 0 16,0 21-16,1-21 0,-22-22 0,0 22 16,21 0-16,-21-21 0,0 21 0</inkml:trace>
  <inkml:trace contextRef="#ctx0" brushRef="#br1" timeOffset="89935.24">3895 6985 0,'-22'21'0,"44"-42"0,-65 42 15,64-21 16,1 0-31,-1 0 0,0 0 0,0 0 16,21-21-16,-20 21 0,-1 0 0,21 0 16,-21 0-16,22-21 0,-22 21 15,0 0-15,0 0 0,0 0 0,0 0 16,-21-21-16,22 21 0,-1 0 16</inkml:trace>
  <inkml:trace contextRef="#ctx0" brushRef="#br1" timeOffset="90484.64">6519 7112 0,'0'0'15,"21"0"-15,1-21 0,-22 0 0,21 0 16,0-1-16,0 22 0,-21-21 0,0 0 16,21 0-16,-21 0 0,0 0 0,0-1 15,-21 1-15,0 21 16,0 0-16,0 0 0,-1 0 16,-20 0-16,0 0 0,21 21 0,-22 1 15,22-1-15,-21 0 0,-1 0 0,22 0 16,0 0-16,0 1 0,0 20 15,21-21-15,0 0 0,0 0 0,0 1 16,0-1-16,0 0 0,21 0 0,0 0 16,0 0-16,0 1 15,1-22-15,20 21 0,-21 0 0,0 0 0,22-21 16,-22 21-16,0 0 0,0 1 0,0-1 16,0 0-16,-21 0 15,0 0-15,0 0 0,-21 1 16,0-22-16,-21 0 0,21 21 15,-22-21-15,1 0 0,21 0 16,-22 0-16,1 0 0,21 0 0,-21 0 16,20 0-16,1 0 0,0 0 0,0 0 15,0 0-15,21-21 32,21 21-17,0 0-15,0 0 0,0 0 16,1-22-16,-1 1 0,21 21 0,0-21 15,-20 0-15</inkml:trace>
  <inkml:trace contextRef="#ctx0" brushRef="#br1" timeOffset="90777.06">7175 6964 0,'0'-21'0,"0"0"0,0-1 16,-21 44 15,0-1-31,21 0 0,-21 0 16,0 21-16,21 1 0,-21-22 15,-1 21-15,22 1 0,-21-1 16,0 21-16,0-20 0,21-22 0,-21 21 16,21 1-16,-21-22 0,21 21 15,0-21-15,-22 0 0,22 1 0,-21-1 16,21 0-16,0-42 31,21 0-15,1-1-16,-1 1 0,21 0 0,0 0 15</inkml:trace>
  <inkml:trace contextRef="#ctx0" brushRef="#br1" timeOffset="91550.84">7493 7070 0,'0'0'0,"0"-21"0,21-22 16,-21 64 15,0 1-31,0-1 16,-21 21-16,0-21 0,0 22 16,-1-22-16,22 21 0,-21 0 0,0-20 15,21-1-15,-21 21 0,21-21 0,0 0 16,0 1-16,0-1 0,0 0 15,-21-21-15,21-21 47,0 0-47,0-1 0,0 1 16,0-21-16,21 21 0,-21-22 0,21 1 16,-21 0-16,21-1 0,0 22 0,1-21 15,-1 21-15,0-22 0,21 22 16,-21 0-16,1 0 0,20 21 15,-21-21-15,21 21 0,-20 0 0,20 0 0,-21 0 16,21 0-16,-20 0 0,-1 0 16,0 0-16,-21 21 0,0 0 0,0 0 15,0 0-15,0 1 0,0-1 16,-21 0-16,0 21 0,-1-21 0,-20 1 16,21-1-16,-21 0 0,20 0 15,1 0-15,0-21 0,0 21 0,0-21 16,0 0-16,21-21 31,0 0-31,42 0 16,-21 21-16,0-21 0,0 0 15,22 21-15,-22 0 0,21 0 0,1 0 16,-22 0-16,21 0 0,-21 0 0,22 0 16,-22 21-16,0-21 0,0 21 15,0 0-15,-21 0 0,21 0 16,-21 1-16,0-1 0,0 21 0,0-21 15,-21 0-15,0 1 0,-21-1 16,21 0-16,-22 0 0,1 0 0,0 0 16,-1 1-16,1-1 0,0-21 0,-1 21 15,22-21-15,-21 0 0,21 0 0,-1 0 16,1 0-16,0 0 0,0 0 16,0 0-16,0 0 15,-1-21-15,22 0 16,0-1 31,22 22-16,-1 0-31</inkml:trace>
  <inkml:trace contextRef="#ctx0" brushRef="#br1" timeOffset="91726.74">7662 7662 0,'21'0'78</inkml:trace>
  <inkml:trace contextRef="#ctx0" brushRef="#br1" timeOffset="93083.01">3958 8932 0,'21'0'32,"0"-21"-17,1 21-15,-1-21 0,0 21 16,21-21-16,-21 0 0,1 21 0,-1-21 15,21-1-15,-21 1 0,0 21 0,-21-21 16,0 0-16,0 0 16,0 0-16,-21 21 0,0 0 15,0 0-15,0 0 0,-22 0 0,1 0 16,0 0-16,-1 0 16,1 21-16,0 0 0,-1 0 0,1 0 15,0 0-15,21 1 0,-1 20 0,22-21 16,0 0-16,0 0 0,0 1 15,0 20-15,22-21 0,-1 0 0,0 0 16,0 1-16,0-1 0,22 0 16,-22 0-16,0 0 0,21 0 0,-21 22 15,1-22-15,-1 0 0,0 0 0,0 0 16,-21 1-16,0-1 0,0 0 16,0 0-16,0 0 0,-21-21 15,0 21-15,0 1 0,-22-22 0,1 0 16,-22 0-16,1 0 0,21 0 15,-22 0-15,1 0 0,20 0 0,1 0 16,0 0-16,-1-22 0,22 1 16,-21 21-16,21-21 0,21 0 15,0 0-15,0 0 0,0-1 16,0 1-16,21 21 0,0-21 16,0 21-16,21-21 0,-20 21 15,-1-21-15,21 0 0,-21 21 0</inkml:trace>
  <inkml:trace contextRef="#ctx0" brushRef="#br1" timeOffset="93376.85">4466 8742 0,'0'0'0,"0"-21"16,0 42-1,0 0-15,0 21 16,0-20-16,-21 20 0,0 0 0,0 1 16,21 20-16,-22-21 0,1 1 0,21-1 15,0 0-15,-21 1 0,21-22 16,-21 21-16,21 1 0,-21-22 0,21 0 16,0 0-16,0 0 0,0 0 15,0 1-15,0-44 31,0 1-31,21 21 16,-21-21-16,0 0 0</inkml:trace>
  <inkml:trace contextRef="#ctx0" brushRef="#br1" timeOffset="93566.74">4191 9208 0,'21'-22'47,"0"22"-47,0 0 0,1 0 16,20 0-16,-21 0 0,21 0 0,-20 0 15,-1 0-15,21-21 0,-21 21 0,0 0 16,1 0-16,-1 0 0,0 0 16,0 0-16,0-21 0</inkml:trace>
  <inkml:trace contextRef="#ctx0" brushRef="#br1" timeOffset="94131.41">4995 9250 0,'21'0'15,"1"-21"-15,-22 0 16,0-1-16,0 1 15,0 0-15,0 0 0,0 0 0,0 0 16,-22 21-16,1-22 0,0 1 16,0 21-16,0 0 0,0 0 0,-1 0 15,1 0-15,0 0 0,-21 0 16,21 21-16,-1 1 0,1-1 0,0 0 16,0 0-16,-21 21 0,42-20 15,-22 20-15,1-21 0,21 0 0,-21 0 16,21 1-16,0-1 0,0 0 15,0 0-15,0 0 16,21-21-16,0 0 0,1 0 0,-1 0 16,0 0-16,21-21 15,-21 0-15,1 21 0,-1-21 0,0 0 16,0-1-16,21-20 0,-20 21 16,-1 0-16,-21-22 0,0 22 15,21 0-15,-21 0 0,0-21 0,0 20 16,0 1-16,0 42 31,0 1-15,0 20-16,-21-21 0,21 0 0,0 22 15,0-22-15,0 0 0,0 0 16,0 21-16,0-20 0,0-1 0,0 0 16,0 0-16,0 0 0,0 0 31,21-21-31,0 0 0,0 0 0,0 0 15,1-21-15,-1 0 0,-21 0 16,21 0-16,0 21 0,0-43 0</inkml:trace>
  <inkml:trace contextRef="#ctx0" brushRef="#br1" timeOffset="95018.9">5440 8594 0,'-21'0'16,"-1"0"-16,22 21 0,-21 0 16,21 0-16,0 0 0,-21 1 0,21-1 15,-21 21-15,0 0 0,21 1 16,-21-1-16,21 0 0,-22 1 16,22-1-16,-21 0 0,0 1 0,21-22 0,0 64 15,0-64-15,0 0 16,0 0-16,0 21 0,0-20 15,0-1-15,0 0 0,0 0 16,21-21-16,0 0 16,1 0-16,-1 0 15,0-21-15,-21 0 0,21 21 16,0-21-16,-21-1 0,21 1 0,-21 0 16,22 0-16,-22 0 0,21 21 15,-21-21-15,0-1 0,0 1 0,21 21 16,-21 21-1,0 1 1,0-1-16,0 0 16,0 0-16,0 0 0,0 0 15,0 1-15,0-1 0,21 0 16,0-21-16,0 21 16,1-21-16,-1 0 0,0 0 15,0 0-15,0 0 0,0 0 0,1-21 16,-1 0-16,0 0 0,0 21 0,0-22 15,0-20-15,1 21 0,-1 0 16,0-22-16,0 22 0,0-21 0,0 21 16,1-22-16,-1 22 0,0 0 0,0 0 15,0 0-15,0 21 16,1 0-16,-22 21 16,0 0-1,0 0-15,0 0 16,0 1-1,0-44 17,0 1-17,0 0-15,0 0 0,0 0 16,0 0-16,0-1 0,0 1 16,-22 21-1,1 0 1,0 21-16,0 1 15,0 20-15,21-21 0,-21 0 16,-1 22-16,22-22 0,-21 0 0,21 21 16,-21-21-16,21 1 0,0-1 0,0 21 15,0-21-15,0 0 16,0 1-16,21-22 0,0 21 16,1-21-16,-1 0 0,0 0 0,0 0 15,0 0-15,0 0 0,1 0 16,-1-21-16,0-1 0,0 22 15,-21-21-15,21 0 0,-21 0 16,21 0-16,-21 0 0,22-1 16,-22-20-16,0 21 0</inkml:trace>
  <inkml:trace contextRef="#ctx0" brushRef="#br1" timeOffset="95223.3">6159 8636 0,'0'0'16,"-21"0"-16,0-21 15,0 21 1</inkml:trace>
  <inkml:trace contextRef="#ctx0" brushRef="#br1" timeOffset="95439.18">5249 8805 0,'0'0'0,"-21"22"15,42-22 17,0 0-32,1 0 15,-1 0-15,0 0 0,0 0 0,0 0 16,0 0-16,1 0 0,-1-22 16,0 22-16,0 0 0</inkml:trace>
  <inkml:trace contextRef="#ctx0" brushRef="#br1" timeOffset="96721.8">7366 8636 0,'0'0'0,"21"0"0,0-21 0,0 21 16,1-21-16,-1 21 15,0-21-15,-21-1 16,21 22-16,-42 0 31,0 0-31,0 0 16,-1 0-16,-20 0 0,21 22 0,0-22 16,0 21-16,-22 0 0,22-21 15,0 21-15,0-21 0,0 21 0,-1 0 16,1-21-16,21 22 0,-21-22 0,21 21 15,-21 0-15,21 0 16,0 0-16,0 0 16,21-21-1,0 0-15,0 0 16,1 0-16,-1 0 0,0 22 0,0-22 0,0 0 16,22 0-16,-22 21 0,0-21 15,0 0-15,21 21 0,-20 0 16,-1-21-16,-21 21 0,21 0 15,-21 1-15,0-1 0,0 0 16,0 0-16,-21 0 0,0 0 16,-1 1-16,1-22 0,0 21 0,-21 0 15,21 0-15,-1-21 0,1 21 0,0-21 16,0 0-16,0 21 0,42-21 62,0 0-46,0 0 0,-21 22-1,0-1-15,0 0 16,-21 0-16,21 0 0,-21 0 16,0 1-16,0-1 0,-1 0 0,1 0 15,21 0-15,-21 0 0,0 22 16,21-22-16,-21 0 0,21 0 0,0 0 15,0 1-15,0-1 0,0 0 16,21-21 0,0 0-16,0 0 0,0 0 15,1 0-15,-1 0 16,-21-21 15</inkml:trace>
  <inkml:trace contextRef="#ctx0" brushRef="#br1" timeOffset="97295.47">6519 10245 0,'-21'0'0,"0"0"0,0 0 16,42 0 31,0 0-47,21 0 0,1 0 0,-1 0 15,0 0-15,22 0 0,-1 0 16,1 0-16,-1 0 0,1 0 0,-1 0 16,1 0-16,-1 0 0,-20 0 0,20 0 15,-20 0-15,-1 0 0,0 0 16,1 0-16,-22 0 0,0 0 16,0 21-16,0-21 0,0 0 15,-42 0 32,0 0-31,0 0-16,0 0 15,0 0-15,-1 0 0,1 0 0,-21 21 16</inkml:trace>
  <inkml:trace contextRef="#ctx0" brushRef="#br1" timeOffset="97643.27">6604 10499 0,'0'0'0,"-21"0"0,0 21 16,-1-21-16,1 0 0,0 21 0,0-21 15,21 21 1,21-21 0,21 0-1,-20 0-15,20 0 0,0 0 0,22 0 16,-22 0-16,22 0 0,-1 0 15,1 0-15,-22 0 0,21 0 0,-20 0 16,20 0-16,-20 0 0,-1 0 16,0 0-16,1 0 0,-22 0 0,21 0 15,-21 0-15,0 0 0,1 0 16,-44 0 31,1 21-47,0-21 15,0 0 1,0 0-16,0 0 0,-1 0 16,-20 0-16,21 0 0</inkml:trace>
  <inkml:trace contextRef="#ctx0" brushRef="#br1" timeOffset="97955.6">6562 10710 0,'0'0'0,"-43"0"0,22 22 16,0-22-16,0 0 0,21 21 15,21-21 1,0 0-16,0 0 16,22 0-16,-22 0 0,21 0 0,0 0 15,22 21-15,-22-21 0,1 0 0,20 0 16,1 0-16,-22 0 16,21 0-16,1 0 0,-22 0 0,22 0 15,-1 0-15,-20 0 0,-1 0 0,0 0 0,1 0 16,-1 0-16,-21 0 0,0 0 15,0 0 1,-42 0 15,0 0-31,0 0 16,0 0-16,-22 0 16,22 0-16,0 0 0,-21 0 0,-1 0 15,22 21-15,-42-21 0</inkml:trace>
  <inkml:trace contextRef="#ctx0" brushRef="#br1" timeOffset="98219.97">6858 10880 0,'0'0'0,"-42"21"0,20-21 0,1 0 16,0 21-16,-21-21 0,21 0 0,-1 21 15,1-21-15,0 0 0,0 0 0,21 21 16,21-21 15,21 0-31,1 0 0,-1 0 0,22 0 16,-1 0-16,1 0 0,-1 0 0,85 0 15,-105 0-15,20-21 0,-21 21 16,22 0-16,-43 0 0,21 0 16,-20 0-16,-1 0 0,0 0 0,-42 0 47,0 0-32</inkml:trace>
  <inkml:trace contextRef="#ctx0" brushRef="#br1" timeOffset="98846.61">6985 11642 0,'0'0'16,"-21"0"-16,0 0 0,21-21 15,0-1 1,21 1-16,0 21 0,21-21 0,-21 21 16,22-21-16,-22 21 0,21 0 15,-21 0-15,22-21 0,-22 21 0,0 0 16,0 0-16,0 0 0,-21 21 15,0 0 1,-21 0-16,0 0 16,-21-21-16,-1 22 0,22-1 0,-21 21 15,-22-21-15,22 22 0,0-22 0,-1 21 16,1 0-16,0 1 0,21-1 0,-22 0 16,22-20-16,0 20 0,21-21 0,0 21 15,0-20-15,0-1 0,21 0 16,0-21-16,22 0 0,-22 0 15,21 0-15,-21 0 0,22 0 0,-22-21 16,21 21-16,-21-21 0,0-1 0,-21 1 16,0 0-16,0 42 47,0 0-47,-21 1 0,21-1 0,0 0 15,0 21-15,0-21 0,0 22 0,0-1 16,0-21-16,0 22 0,-21-1 0,21 0 15,0 1-15,0-1 0,-21 0 16,0-21-16,0 22 0,-1-1 0,1 0 16,0-20-16,-21 20 0,21-21 0,-1 0 15,1 0-15,0 1 0,0-22 0,21 21 16,-21-21-16,0 0 16,-1-21-16,22-1 15,0 1-15,0 0 16,0-21-16,0 21 0,0-22 0</inkml:trace>
  <inkml:trace contextRef="#ctx0" brushRef="#br1" timeOffset="99695.12">2244 7768 0,'0'21'0,"0"-42"0,0 64 15,21-43 1,0 21 0,21-21-16,1 0 0,20 0 0,1 0 15,20 0-15,1 0 0,0 0 16,20 0-16,1 0 0,0 0 0,21 0 16,0 0-16,0 0 0,0 0 0,-21 0 15,21 0-15,-42 0 0,20 0 16,-20 0-16,-21 0 0,-1 0 0,-21 0 15,1 0-15,-22 21 0,0-21 0,0 0 16,-42 21 0,0-21-16,0 0 15,-22 0-15,22 0 0,-21 0 0,0 0 16,-1 0-16,-20 0 16,-1 0-16,1 0 0,-22 0 0,-21 0 15</inkml:trace>
  <inkml:trace contextRef="#ctx0" brushRef="#br1" timeOffset="99958.5">2900 7959 0,'0'0'0,"-85"0"0,22 21 0,-1-21 16,22 21-16,-22-21 0,22 21 16,0-21-16,-1 0 0,22 21 0,-21-21 15,42 22-15,42-22 16,-21 0-16,43 0 16,-1 0-16,1 0 0,20 0 0,1 0 15,0-22-15,21 22 0,-1-21 16,1 21-16,0 0 0,0 0 0,0 0 15,84 0-15,-105 0 0,-22 0 16,1-21-16,-22 21 0,1 0 0,-22 0 16,0 0-16,0 0 0,-21-21 62,0 0-62,21 21 0,0-21 0</inkml:trace>
  <inkml:trace contextRef="#ctx0" brushRef="#br1" timeOffset="100536.24">6477 7853 0,'-21'-21'16,"42"42"-16,-85-42 0,43 21 0,0 0 0,0-21 16,0 21-16,0-22 0,-1 22 15,1 0-15,42 0 31,1 0-31,20 0 0,0 0 16,22 0-16,-1 0 0,22 0 0,0 0 16,-1 0-16,22 0 0,-21 22 0,21-22 15,-22 0-15,22 0 0,-21 0 16,-1 21-16,1-21 0,0 0 0,-22 0 16,22 0-16,-43 0 0,22 0 0,-43 0 15,21 0-15,-21 0 0,1 0 0,-1 0 16,-42 0-1,-1 0-15,-20 0 16,21 0-16,-43 0 0,22 0 16,-21 0-16,20 0 0,-20 0 0,-1-21 15,1 21-15,-1 0 0,-20 0 0</inkml:trace>
  <inkml:trace contextRef="#ctx0" brushRef="#br1" timeOffset="100832.07">6435 7938 0,'-43'0'15,"86"0"-15,-128 0 0,64 21 0,0-21 0,-1 0 16,1 0-16,21 21 0,21-21 31,1 21-31,20-21 0,21 0 0,-20 0 0,20 21 16,22-21-16,0 0 0,-1 0 16,1 0-16,0 21 0,20-21 15,-20 0-15,0 0 0,-22 0 0,22 0 16,-22 0-16,1 0 0,-22 0 0,1 0 15,-1 0-15,0 0 0,-21 0 0,1 0 16,-1 0-16,0 0 0,0 0 47,-21-21-31,0 0-1</inkml:trace>
  <inkml:trace contextRef="#ctx0" brushRef="#br0" timeOffset="114211.17">1482 14034 0,'21'0'15,"-21"-22"1,21 22-16,0-21 15,0 0-15,0 0 0,1 0 0,-1 0 16,0-1-16,0-20 0,0 21 16,0 0-16,-21-22 0,0 22 0,0-21 15,0 21-15,0 0 0,0-1 16,-21 1-16,0 0 0,-21 21 0,21 0 16,-22 0-16,22 0 0,-21 21 15,-1 0-15,1 1 0,21-1 0,-21 21 16,20-21-16,1 22 0,0-1 15,0 0-15,21-21 0,0 22 16,0-22-16,21 21 0,0-21 0,0 22 16,22-22-16,-22 0 0,21 0 15,-21 22-15,22-22 0,-1 0 0,-21 21 16,0-21-16,1 1 0,-1 20 16,-21-21-16,0 0 0,0 0 0,-21 1 15,-1-1-15,-20 0 0,0 0 16,-22 0-16,1-21 0,-1 0 0,1 21 15,-22-21-15,22 0 0,-1 0 16,1 0-16,-1-21 0,1 0 0,-1 0 16,22 0-16,-1 0 0,1-22 15,0 22-15,21-21 0,-1 21 0,22-1 16,0 1-16,0 0 0,0 0 16,22 0-16,20 21 0,-21-21 15,21-1-15,22 1 0,-22 21 0,22-21 16</inkml:trace>
  <inkml:trace contextRef="#ctx0" brushRef="#br0" timeOffset="114463.14">1905 13653 0,'0'-22'0,"0"44"0,0-22 15,0 21 1,0 0-16,0 21 0,-21 1 15,0-1-15,-1 0 0,22 1 0,-21 20 16,0-21-16,0 1 0,21-1 16,0 22-16,-21-22 0,21 0 0,0 1 15,0-1-15,0-21 0,0 21 16,0-20-16,0-1 0,0 0 16,21-21-1,-21-21-15,0 0 0</inkml:trace>
  <inkml:trace contextRef="#ctx0" brushRef="#br0" timeOffset="114635.58">1609 14161 0,'0'0'16,"21"-22"0,0 22-16,0 0 15,21 0-15,-20-21 0,-1 21 16,21 0-16,-21-21 0,22 0 0,-22 21 15,21 0-15,-21 0 0,0-21 16,1 21-16,-1 0 0,0 0 0,0 0 16</inkml:trace>
  <inkml:trace contextRef="#ctx0" brushRef="#br0" timeOffset="115932.85">2328 14288 0,'0'0'0,"0"21"16,21-21-16,-21 21 0,22-21 15,-1 0-15,0 0 0,0-21 16,0 21-16,0-21 16,1-1-16,-1 1 0,-21 0 0,21 0 15,-21 0-15,0 0 0,0-1 0,0-20 16,0 21-16,-21 0 16,21 0-16,-21-1 0,-1 22 0,-20 0 0,21 0 15,0 0-15,0 0 0,-22 0 16,22 22-16,-21-1 0,21 0 15,-22 0-15,22 0 0,0 22 0,-21-1 16,20-21-16,1 21 0,21 1 16,0-22-16,0 21 0,0-21 0,0 1 15,0-1-15,0 0 0,21-21 0,1 0 16,-1 0-16,0 0 0,0 0 16,21 0-16,-20-21 0,20 0 0,-21-1 15,21 1-15,-20 0 0,-1 0 16,0-21-16,0 20 0,0 1 15,-21-21-15,21 21 0,-21-22 0,0 22 0,0 0 16,0 0-16,0 0 16,-21 42-1,21 0 1,-21 0-16,21 0 0,-21 1 16,21-1-16,0 21 0,0-21 0,0 0 15,0 1-15,0 20 0,0-21 16,0 0-16,21-21 0,0 21 0,0 1 15,1-22-15,-1 0 0,21 0 16,-21 0-16,0-22 0,1 1 16,-1 0-16,0 0 0,21 0 0,-21 0 15,1-22-15,-1 22 0,0-21 0,0-1 16,-21 1-16,21 0 0,0-22 16,1 22-16,-22-22 0,21 1 15,-21 21-15,21-1 0,-21 1 0,0 0 16,0 20-16,21 1 0,-21 42 31,0 1-31,-21 20 0,0 0 16,21 1-16,-21-1 0,-1 0 0,22 22 15,0-22-15,-21 22 0,21-22 0,0 0 16,0 1-16,0-1 0,0 0 16,0-21-16,0 22 0,0-22 0,0 0 15,21 0-15,1-21 0,-1 0 16,0 0-16,0 0 0,0 0 15,0 0-15,1 0 0,-1 0 0,0-21 16,0 0-16,0 0 0,0 0 0,-21-1 16,0 1-16,22 0 0,-22 0 15,21 0-15,-21 0 0,0 42 32,0 0-32,0 0 15,0 0-15,0 0 0,0 1 0,0-1 16,0 0-16,0 21 0,0-21 15,21 1-15,0-22 0,0 0 16,0 0-16,1 0 0,-1 0 16,0 0-16,0 0 0,0-22 15,0 1-15,22 21 0,-22-42 16,0 21-16,21 0 0,-20-1 0,-1 1 16,21-21-16,-21 21 0,22-22 0,-22 22 15,0-21-15,21 21 0,-21 0 16,1-1-16,-1 1 0,0 21 15,-21 21 1,0 1 0,0-1-1,0-42 32,0-1-31,0 1-16,0 0 15,-21 21 1,0 0-16,-1 0 0,1 0 16,0 21-16,0-21 0,0 21 15,0 1-15,21-1 0,-22 0 16,1 21-16,21-21 0,-21 1 0,21 20 16,0-21-16,0 0 0,0 0 0,0 22 15,0-22-15,0 0 0,0 0 16,21-21-16,-21 21 0,21-21 15,1 0-15,-1 0 0,0 0 0,0 0 16,0 0-16,22 0 0,-22 0 0,0 0 16,0-21-16,0 0 0,22 0 15,-22 21-15,0-21 0,-21 0 0,21-1 16,0-20-16,-21 21 0,21 0 0,-21 0 16</inkml:trace>
  <inkml:trace contextRef="#ctx0" brushRef="#br0" timeOffset="116119.74">3831 13674 0,'0'0'0,"-21"0"15,0-21-15,0 21 32,-1 0-1,1 0-16,0 0-15,0 0 16</inkml:trace>
  <inkml:trace contextRef="#ctx0" brushRef="#br0" timeOffset="116306.63">3006 13885 0,'-22'0'0,"44"0"0,-65 0 16,43 22-16,21-22 15,1 0 1,-1 0-16,0-22 0,0 22 16,0 0-16,0-21 0,22 0 0,-22 21 15,21 0-15,-21 0 0,22-21 0,-22 21 16,21 0-16,-21-21 0,1 21 16</inkml:trace>
  <inkml:trace contextRef="#ctx0" brushRef="#br0" timeOffset="116779.36">5355 13758 0,'0'-21'0,"0"42"0,0-63 0,0 0 15,0 21-15,0-1 16,0 44 0,0-1-16,-21 21 0,21 0 0,-21 1 15,0-1-15,21 0 0,-22 1 16,1-1-16,0 0 0,21 1 16,-21-1-16,0 0 0,0 1 0,-1-22 15,1 21-15,0-21 0,0 1 0,21-1 16,0 0-16,-21 0 0,21-42 31,0 0-15,0 0-16,0-1 0,0 1 15,0 0-15</inkml:trace>
  <inkml:trace contextRef="#ctx0" brushRef="#br0" timeOffset="117259.63">5059 13843 0,'0'0'15,"0"-42"-15,0-1 0,0 22 16,0-21-16,21 21 0,-21 0 0,0-1 15,21 1-15,0 0 0,0 21 0,1-21 16,-1 21-16,0 0 0,0 0 16,0 0-16,22 21 0,-22-21 0,21 21 15,-21 22-15,0-22 0,1 0 0,-22 21 16,0-21-16,0 22 0,0-22 16,-22 21-16,1-21 0,0 22 0,0-22 15,-21 0-15,20 0 0,1 0 0,0-21 16,0 22-16,0-22 0,0 21 15,21-42 1,0-1 0,0 1-16,21 0 0,0 21 0,0-21 15,0 0-15,0 21 0,1 0 16,20 0-16,-21 0 0,21 0 0,1 0 16,-1 0-16,0 21 0,-20 0 0,20 0 15,0 0-15,-21 1 0,1-1 16,-1 21-16,-21-21 0,0 22 0,0-22 15,0 0-15,-21 21 0,-1-21 0,-20 1 16,0-1-16,-1 0 0,1 0 16,0 0-16,-22 0 0,22-21 0,0 0 15,-1 22-15,1-22 0,0 0 16,20 0-16,1 0 0,0 0 0,0-22 16,0 1-16,0 0 0,21 0 15,0 0-15,0 0 0,0-1 16,0 1-16,0 0 0,21 21 0,0-21 15,0 0-15,21 0 0,-20 21 0,-1-22 16,0 1-16,21 21 0,1-21 16</inkml:trace>
  <inkml:trace contextRef="#ctx0" brushRef="#br0" timeOffset="117519.49">6223 13631 0,'-21'0'16,"0"22"-16,21-1 0,-22 0 16,1 0-16,0 0 0,21 22 0,-21-22 15,0 21-15,0 0 0,21 1 16,-22-22-16,1 21 0,21 1 0,-21-22 16,21 21-16,0-21 0,0 0 0,0 1 15,-21-1-15,21 0 0,0 0 0,0 0 16,0 0-16,0 1 15,21-22 1,-21-22 0,21 1-16,0 21 0,1-21 0</inkml:trace>
  <inkml:trace contextRef="#ctx0" brushRef="#br0" timeOffset="117867.3">6413 13949 0,'-21'0'15,"0"0"-15,0 0 16,21 21-16,-21 0 0,0 0 0,-1 1 16,1-1-16,21 0 0,-21 21 15,21-21-15,-21 1 0,21-1 0,0 0 0,0 0 16,0 0-16,0 0 0,0 1 16,21-1-16,0-21 15,0 0-15,1 0 0,20 0 0,-21 0 16,21 0-16,-20-21 0,20-1 0,-21 1 15,21 21-15,-20-21 0,-1 0 16,-21 0-16,0-22 0,0 22 0,0 0 16,0 0-16,0-21 0,-21 20 15,-1 1-15,1 21 0,0-21 0,0 21 0,0 0 16,0 0-16,-1 0 0,1 0 16,0 0-16,0 21 0,0-21 15,0 21-15,21 1 0,0-1 16,0 0-16,0 0 0,21-21 15,0 0-15,21 0 16</inkml:trace>
  <inkml:trace contextRef="#ctx0" brushRef="#br0" timeOffset="118631.1">7006 13928 0,'0'0'0,"0"-21"15,-21 21 1,0 0-16,0 0 0,-1 21 0,1 0 15,-21 0-15,21-21 0,0 42 16,-1-20-16,1-1 0,21 0 0,0 21 16,0-21-16,0 1 0,0 20 15,0-21-15,0 0 0,0 0 0,0 1 16,21-1-16,1 0 0,-1-21 0,21 21 16,-21-21-16,0 0 0,64 0 15,-64 0-15,22-21 0,-1 21 16,-21-21-16,21 0 0,1-1 0,-22 1 15,21 0-15,-21-21 0,1 21 0,20-22 16,-21 22-16,0-21 0,0-1 16,1-20-16,-1 21 0,0-1 0,-21 1 15,0 0-15,0-1 0,0 22 16,0 0-16,0 0 0,-21 42 31,0 0-31,21 0 0,-22 0 0,1 22 16,21-1-16,-21-21 0,21 22 0,-21-1 15,21-21-15,-21 21 0,21 1 0,0-22 16,-21 0-16,21 21 0,-22-20 16,22-1-16,-21 0 0,21 0 0,0 0 15,0 0-15,0-42 32,0 0-17,21 21-15,-21-21 0,22 0 16,-1-22-16,0 22 0,0 0 0,21 0 15,-20 0-15,-1 0 0,0-1 16,21 1-16,-21 0 0,1 0 0,20 21 0,-21 0 16,0 0-16,0 0 15,-21 21 1,-21-21-16,0 21 0,0-21 16,0 21-16,-22-21 0,22 0 0,-21 22 15,0-22-15,20 0 0,-20 21 16,21-21-16,0 0 0,21 21 15,0 0 1,0 0-16,21 0 16,0 1-16,0-1 15,0-21-15,1 21 0,-1 0 0,0 0 16,0-21-16,0 21 0,0 1 0,1-1 16,-1-21-16,0 21 0,0-21 0,0 0 15,0 0-15,-21 21 16,0-42 15,0 0-31,0 0 0</inkml:trace>
  <inkml:trace contextRef="#ctx0" brushRef="#br0" timeOffset="120095.18">8890 13737 0,'0'0'0,"21"-21"0,-21 0 0,21 0 0,0 0 16,-21-1-16,0 1 0,0 42 31,0 1-31,0-1 0,0 21 16,-21-21-16,0 22 0,0-1 0,0 0 15,0-21-15,-1 22 0,1-1 16,0-21-16,0 0 0,21 22 16,-21-22-16,0 0 0,21 0 15,21-42 1,0 21 0,-21-21-16,21 0 0,0 0 15,0-1-15,1 1 0,-22 0 0,21 0 16,0 21-16,0-21 0,-21 0 0,21 21 15,0 0-15,1 0 16,-22 21-16,21 0 0,-21 0 16,21 0-16,-21 0 0,21 1 15,-21-1-15,21 0 0,-21 0 0,21 0 16,1 0-16,-1-21 16,0 0-16,0 0 15,0 0-15,0 0 0,1 0 0,-1-21 16,21 0-16,-21 21 0,0-21 0,1 0 15,-22 0-15,21-22 0,0 22 16,0 0-16,-21-21 0,0-1 0,0 22 16,21-21-16,-21 21 0,0-1 0,0 1 15,0 0-15,21 0 0,-21 42 16,0 0 0,0 0-16,0 1 0,0-1 0,-21 21 15,21-21-15,-21 22 0,21-1 16,0-21-16,0 21 0,0-20 0,0-1 15,0 0-15,0 0 0,0 0 16,0 0-16,21 1 0,0-22 0,1 0 16,20 0-16,-21 0 0,0 0 0,0 0 15,22 0-15,-22 0 0,0-22 0,0 1 16,22-21-16,-22 21 16,0 0-16,0-1 0,0-20 0,-21 21 15,0-21-15,21 20 0,-21 1 0,22-21 16,-22 21-16,0 0 0,0 42 31,0 0-15,0 0-16,0 0 0,-22 22 0,1-22 15,21 21-15,-21-21 0,21 0 0,0 1 16,0 20-16,0-21 0,0 0 16,0 0-16,21 1 0,0-22 15,1 0-15,-1 21 0,0-21 0,0 0 16,0 0-16,0 0 0,22 0 0,-22-21 15,0-1-15,21 22 0,-20-21 0,-1 0 16,21 0-16,-21-21 0,0 20 16,1-20-16,20 0 0,-21-1 0,0 1 15,0-21-15,1-1 0,-1 22 16,0-22-16,-21 22 0,0-22 0,21 43 16,-21-21-16,0 21 0,0 0 15,-21 42 1,0 0-16,0 0 0,-1 21 0,1 1 15,0-1-15,0 0 0,0 1 0,21 20 16,0-20-16,0-1 0,0 0 16,0 1-16,0-1 0,0 0 0,0-21 15,0 22-15,0-22 0,0 0 0,21 0 16,0 0-16,0-21 0,0 22 0,1-22 16,-1 0-16,0 0 0,0 0 15,21 0-15,-20 0 0,-1-22 16,0 1-16,21 21 0,-21-42 0,1 21 15,20 0-15,-21-22 0,0 1 0,22 0 16,-22-1-16,0-20 0,0-1 0,0 1 16,-21 20-16,0-20 0,21-1 15,-21 22-15,0 0 0,0-1 0,0 22 16,0 0-16,0 0 0,-21 42 16,0 0-16,21 0 15,-21 22-15,0-1 0,0 0 16,21 22-16,0-22 0,0 22 0,-22-1 15,22-20-15,0 20 0,0-21 0,0 1 16,0-1-16,0-21 0,0 22 16,0-22-16,22 0 0,-22 0 15,21 0-15,0-21 0,0 0 0,0 0 16,0 0-16,1 0 0,20 0 0,-21 0 16,0 0-16,0-21 0,22 0 0,-22 0 15,0 0-15,0-1 0,0 1 0,-21-21 16,0 21-16</inkml:trace>
  <inkml:trace contextRef="#ctx0" brushRef="#br0" timeOffset="120275.76">10075 13526 0,'0'0'0,"-21"0"0,0 0 16,0 0-16,0 0 0,21-22 15,21 22 17,0 0-32,0 0 15</inkml:trace>
  <inkml:trace contextRef="#ctx0" brushRef="#br0" timeOffset="121050.88">12573 13949 0,'21'0'0,"-42"0"0,63-21 0,-21 0 16,22-1-16,-22-20 0,0 21 0,-21 0 16,0-22-16,0 22 0,0-21 0,0 0 15,-21 20-15,0-20 0,0 21 16,-22 0-16,22 0 0,-21-1 0,-1 22 15,1 0-15,-21 22 0,20-1 0,1 0 16,0 0-16,-1 0 0,22 22 0,-21-22 16,21 21-16,-1-21 0,1 22 15,21-22-15,0 0 0,0 0 16,0 0-16,21-21 0,22 0 0,-22 0 16,21 0-16,1 0 0,-1 0 0,21 0 15,-20 0-15,20-21 0,-20 0 0,-1 0 16,21 0-16,-20-1 0,-22 1 15,21 21-15,-21-21 0,1 0 0,-22 0 16,0 0-16,-22 21 16,22 21-1,-21 0-15,0 0 0,0 0 16,21 22-16,-21-22 0,0 21 16,-1 22-16,22-22 0,-21 0 0,0 22 0,0-1 15,21 1-15,-21-1 0,0 22 16,21-22-16,-22 22 0,1 0 0,0-1 15,21-20-15,-21 21 0,0-22 16,0 1-16,21-1 0,-22 1 0,1-1 16,0-21-16,21 1 0,-21-1 0,0 0 15,-22 1-15,22-22 0,0-21 16,0 0-16,-21 0 0,20 0 0,1 0 16,0-21-16,-21 0 0,21-1 0,-1-20 15,1 0-15,-21-1 0,21 1 16,21-21-16,-21 20 0,21-20 0,0-1 15,0 1-15,0-1 0,0 22 0,21-22 16,0 1-16,42-43 16,-20 64-16,-1-1 0,22-20 0,-22 21 15,0-1-15,22 1 0,-1 0 16,-20-1-16,20 1 0</inkml:trace>
  <inkml:trace contextRef="#ctx0" brushRef="#br0" timeOffset="121564.78">12848 13928 0,'21'0'0,"0"-21"16,1-1-1,-1 22-15,0-21 0,0 0 0,0 0 16,0 0-16,1 0 0,-1-1 16,0 1-16,0 0 0,-21 0 0,0 0 15,0 0-15,0-1 0,0 1 16,0 0-16,-21 21 0,0 0 15,0 0-15,-1 21 0,1-21 0,-21 43 16,21-22-16,0 0 0,-1 21 0,22-21 16,-21 22-16,21-1 0,0-21 15,0 22-15,0-22 0,0 0 0,0 0 16,0 0-16,21 0 0,1 1 0,-1-22 16,21 0-16,-21 0 0,22 0 0,-22 0 15,21 0-15,0-22 0,-20 22 16,20-21-16,0 0 0,1 0 15,-22-21-15,21 20 0,-21-20 0,22 0 16,-1-64-16,21-42 16,-41 84-16,-1 22 0,-21 0 15,0-1-15,0 1 0,0 21 16,0 0-16,0 42 16,-21 0-16,-1 21 15,22-21-15,-21 22 0,0-1 0,21 0 16,0 1-16,-21-1 0,21 0 15,-21 1-15,21-1 0,0 0 16,0-20-16,0 20 0,0-21 0,0 0 16,0 0-16,21 1 0,0-22 15,0 0-15,0 0 0,1 0 16,-1-22-16,-21 1 16,21 0-16</inkml:trace>
  <inkml:trace contextRef="#ctx0" brushRef="#br0" timeOffset="121730.78">13314 13653 0,'-43'0'16,"65"0"15,-1 0-31,0 0 0,0 0 16,0 0-16,0 0 0,22 0 0,-22 0 15,0 0-15,21 0 0,-20 0 0,-1-22 16,0 22-16,0-21 0,0 21 0,0 0 15,1-21-15</inkml:trace>
  <inkml:trace contextRef="#ctx0" brushRef="#br0" timeOffset="124447.33">14817 13737 0,'-22'21'0,"44"-42"0,-65 42 16,22-21-1,42 0 1,0 0-1,1-21-15,20 0 16,-21 21-16,0-21 0,22 0 0,-22 0 16,0-22-16,0 22 0,0 0 15,0-21-15,-21 20 0,22 1 0,-22-21 16,0 21-16,0 0 0,0-1 0,-22 22 16,1 0-1,0 0-15,0 0 0,-21 22 0,20-1 16,22 0-16,-21 0 0,0 0 15,21 22-15,0-22 0,0 21 0,0-21 16,0 0-16,0 1 0,0-1 0,21 0 16,0 0-16,1 0 0,-1-21 0,0 0 15,0 0-15,0 0 0,0 0 16,1 0-16,20 0 0,-21 0 16,0 0-16,0-21 0,1 0 0,-1 21 15,0-21-15,0 0 0,0-22 0,0 22 16,1 0-16,20-21 0,-21 20 0,0 1 15,22-21-15,-22 21 0,0 0 16,21 21-16,-21-22 0,22 22 16,-22 0-16,0 0 0,0 0 0,0 0 0,1 22 15,-22-1-15,0 0 0,0 21 16,0-21-16,0 22 0,0-22 0,-22 21 16,1-21-16,0 1 0,0 20 15,0-21-15,0 0 0,21 0 16,-22-21-16,1 22 0,21-1 0,0-42 31,21-1-15,1 1-16,-1 0 0,0 0 15,0 0-15,0-22 0,0 1 0,1 21 16,-1-21-16,0-1 0,21 1 0,-21 21 16,1-22-16,-1 22 0,0 0 0,0 0 15,-21 0-15,-21 42 31,0 0-15,0 0-16,21 0 0,-22 1 0,22-1 16,0 21-16,-21-21 0,21 22 0,0-22 15,0 21-15,0-21 0,0 22 16,0-22-16,0 0 0,0 0 0,0 0 16,21 0-16,1 1 0,-1-22 0,21 0 15,-21 0-15,0 0 0,22 0 0,-1 0 16,0 0-16,1-22 0,-22 1 0,21 0 15,1 21-15,-1-42 0,-21 21 16,0-1-16,0-20 0,1 21 16,-22-21-16,0 20 0,0-20 0,0 21 0,0 0 15,0 0-15,-22 21 0,1 0 0,0 0 16,0 0-16,0 0 0,0 0 16,-1 0-16,-20 42 0,21 0 15,21-21-15,0 1 0,0 20 16,0-21-16,0 0 0,0 22 0,0-22 15,0 0-15,21 0 0,0 0 0,0-21 16,1 21-16,-1-21 0,21 0 0,-21 0 16,22 0-16,-1 0 0,0 0 15,-21 0-15,22 0 0,-22-21 0,21 0 16,-21 0-16,22 0 0,-22 0 16,0-1-16,21 1 0,-20-21 0,20-22 15,-42 43-15,21 0 0,0 0 16,-21 0-16,21 0 0,-21-1 0,22 22 31,-22 22-15,0-1-16,0 0 0,0 0 15,0-42 32,0 0-31,0 0-16,0-1 15,-22 22 1,1 0-16,0 0 0,0 0 16,0 22-16,21-1 15,-21 0-15,-1 0 0,22 0 16,0 22-16,0-22 0,-21 0 0,21 0 16,0 0-16,0 22 0,0-22 0,0 0 15,0 0-15,0 0 0,0 0 0,0 1 16,21-22-16,-21 21 0,22-21 15,-1 0-15,0 21 0,0-21 0,0 0 16,22 0-16,-22 0 0,21 0 0,-21-21 16,22 21-16,-22-21 0,0-1 0,21 1 15,-21 0-15,1 0 0,-1 0 16,0-22-16,21-20 0,-42 42 16,21 0-16,-21-1 0,22 1 15,-22 0-15,0 0 0,0 42 16,0 0-1,0 0-15,-22 1 0,22-1 0,-21 0 16,21 0-16,0 21 0,0-20 0,0-1 16,0 0-16,0 0 0,0 0 15,0 0-15,0 1 0,0-1 0,0 0 16,21-21-16,1 0 0,-1 0 16,0 0-16,0 0 0,0 0 15,22 0-15,-22 0 0,0-21 0,0 0 16,0-1-16,0 1 0,1 0 15,-1 0-15,0 0 0,0-22 0,-21 22 16,21 0-16,0-21 0,-21 21 0,0-1 16,22-20-16,-22 21 0,0 42 31,0 0-31,-22 0 16,22 22-16,-21-22 0,21 0 0,-21 21 15,21-20-15,0-1 0,0 0 16,0 0-16,0 0 0,0 0 0,0 1 0,0-1 15,21 0-15,0-21 0,1 0 16,-1 0-16,21 0 0,-21 0 16,0 0-16,1 0 0,-1 0 15,0-21-15,0 0 0,0-1 0,0 1 16,-21 0-16,22 0 0,-1-21 0,0-1 16,-21 1-16,21 0 0,0-22 0,-21 22 15,21-22-15,-21 22 0,0 0 0,22-1 16,-22 1-16,21 0 0,-21 20 15,0 1-15,0 0 0,-21 42 32,-1 22-32,1-22 0,21 0 15,-21 21-15,0 1 0,0-22 0,0 21 16,21 0-16,0 1 0,-22-22 0,22 21 16,0 1-16,0-22 0,0 21 15,0 0-15,0-20 0,0-1 0,0 0 16,22 0-16,-1 0 0,-21 0 0,21 1 15,0-22-15,0 0 0,0 0 16,1 0-16,-1 0 0,0 0 16,0 0-16,0 0 0,22-22 0,-22 1 15,0 0-15,0 0 0,21 0 0,-20 0 16,-1-1-16,0-20 0,-21 21 0,0 0 16,21 0-16,-21-1 0,0 1 15,-21 21 1,0 21-16,21 1 15,-21-1-15,-1 0 0,1 0 0,21 0 16,-21 0-16,21 1 0,0-1 16,0 0-16,0 0 0,0 0 0,0 0 0,0 1 15,0-1-15,0 0 0,21 0 0,0-21 16,1 21-16,-1-21 0,0 21 16,0-21-16,0 0 0,22 0 0,-1 0 15,-21 0-15,21 0 0,22 0 0,-22 0 16,1 0-16,-1-21 0,21 21 15,-20-21-15,-1 0 0,0 0 0,1 0 16,-1-1-16,-21 1 0,0 0 16,1 0-16,-22 0 0,0 0 0,0-22 15,0 22-15,0 0 0,-22 0 16,1 21-16,0 0 0,-21 0 0,21 0 16,-1 0-16,1 0 0,0 21 0,0 0 15,0 0-15,0 0 16,-1 1-16,22-1 0,0 0 15,0 0-15,0 0 0,0 0 0,0 1 0,0-1 16,0 0-16,22-21 0,-1 0 16,-21 21-16,21-21 0,0 0 0,0 0 15,0 0-15,1 0 0,-1 0 0,0-21 16,0 0 0,0 0-16,0-1 0,-21 1 0,22-21 15,-1 21-15,-21-22 0,0 1 0,21 0 16,0-1-16,0 1 0,-21-21 0,0 20 15,0 1-15,21 0 0,-21-1 0,22 22 16,-22 0-16,0 0 0,0 0 16,0-1-16,0 44 15,-22-1-15,1 21 16,21-21-16,-21 22 0,21-22 0,-21 21 16,21 0-16,-21 1 0,21 41 15,0-62-15,0 20 16,0 0-16,0-21 0,0 22 0,0-22 15,0 0-15,0 0 0,0 0 0,0 1 16,21-1-16,0-21 16,0 0-16,0 0 0,1 0 15,-1 0-15,-21-21 16,21 21-16,-21-22 0,0 1 16,0 0-16,0 0 0,-21 0 0,0 0 15</inkml:trace>
  <inkml:trace contextRef="#ctx0" brushRef="#br0" timeOffset="124665.2">17568 13377 0,'-42'0'0,"84"0"0,-148 0 16,85 0-16,-21 0 0,21 0 0,0 0 16,42 0-1,0 0 1,21 0-16,1 0 0,-1 0 0,0 0 15,1 0-15,20 0 0,-21 0 0,1 0 16,-1 0-16,0 0 0,-20 0 0,20 0 16,-21 0-16,0 0 0,0 0 15,1 0-15,-1 0 0,0 0 0</inkml:trace>
  <inkml:trace contextRef="#ctx0" brushRef="#br0" timeOffset="125319.84">20045 13187 0,'0'-21'15,"0"42"-15,0-63 0,0 20 0,0 1 0,0 0 16,0 0-16,0 0 0,0 42 31,0 0-31,0 0 0,0 0 16,-21 22-16,21-1 0,-22 0 15,22 1-15,-21-1 0,21 0 0,-21 1 0,0-1 16,21 0-16,-21 22 0,0-22 16,21 1-16,0-1 0,-22-21 15,1 21-15,0-20 0,21-1 0,0 0 16,0 0-16,-21-21 0,21-21 31,0 0-15,21 0-16,-21-22 0,21 22 0,0-21 15,1 21-15,-1-22 0,0 1 0,21 21 16,-21-22-16,22 22 0,-22 0 16,21 0-16,1 21 0,-1 0 0,-21 0 0,21 0 15,1 0-15,-22 0 0,21 21 16,-21 0-16,1 0 0,-1 22 16,0-22-16,-21 0 0,0 0 0,0 0 15,0 1-15,-42-1 0,20 0 0,1 0 16,0 0-16,-21 0 0,-1-21 0,22 22 15,-21-22-15,0 0 0,-1 0 0,22 0 16,-21 21-16,21-21 0,-1 0 16,1 0-16,0 0 0,63-21 31,-20-1-31,-1 22 0,21-21 16,0 0-16,1 21 0,-1-21 15</inkml:trace>
  <inkml:trace contextRef="#ctx0" brushRef="#br0" timeOffset="125642.72">20701 13547 0,'0'0'0,"0"-21"15,21 21 1,0-22-16,0 22 0,1-21 16,-1 21-16,0-21 0,0 0 0,0 21 15,22-21-15,-22 0 0,0-1 16,0 1-16,0 0 0,0 21 15,-21-21-15,0 0 0,0 0 0,-21 21 16,0 0-16,0 0 16,-21 0-16,20 21 0,1 0 0,0 0 15,0 0-15,0 0 0,0 22 16,-1-22-16,22 21 0,-21 1 0,21-22 16,0 21-16,0-21 0,0 22 0,0-22 15,21 0-15,1 0 0,-22 0 0,21-21 16,0 21-16,21-21 0,-21 0 0,22 0 15,-22 0-15,21 0 0,1-21 16,-1 21-16,21-21 0,-20 0 0,-1-21 16,0 20-16,22 1 0</inkml:trace>
  <inkml:trace contextRef="#ctx0" brushRef="#br0" timeOffset="126774.66">21590 13039 0,'0'-43'0,"0"86"0,0-128 0,0 64 0,0 0 16,0 0-16,0-1 0,-21 22 15,0 22-15,21-1 0,-22 0 16,1 21-16,0-21 0,21 43 16,-21-22-16,0 1 0,0 20 0,21 1 15,-22-1-15,1 1 0,0-1 16,0 1-16,21-1 0,-21 22 0,0-22 16,-1 1-16,1-1 0,0 1 0,0 20 15,0-20-15,0-1 0,-1 22 16,1-21-16,-21-1 0,0 22 0,20-22 15,-20 1-15,21-1 0,-21-20 0,20-1 16,1 0-16,21 1 0,-21-1 0,21-21 16,0 0-16,0 0 0,21-21 0,0 0 15,22 0-15,-22 0 0,21 0 0,-21-21 16,22 0-16,-1 0 0,0 0 16,1 0-16,-22-1 0,21-20 0,1 21 15,-22-21-15,0-1 0,0 1 16,0-22-16,0 22 0,-21-21 0,0-1 0,0 22 15,0-22-15,0 22 0,-21 0 0,-21-1 16,21 22-16,0-21 0,-22 21 16,22-1-16,0 1 0,-21 0 15,20 21-15,22-21 0,-21 21 16,21-21-16,21 0 16,1 21-16,20-22 0,-21 1 15,21 21-15,22-21 0,-22 0 16,22 0-16,-1 0 0,-20-1 0,20 1 15,-21 0-15,22-21 0,-22 21 0,1-1 16,-22 1-16,0 0 0,0 0 0,0 0 16,-21 0-16,0-1 0,0 1 15,-21 21 1,0 0-16,0 0 16,0 21-16,-1 1 0,22-1 15,-21 0-15,0 0 0,21 21 0,-21-20 16,21-1-16,0 21 0,0-21 0,0 0 15,0 1-15,0-1 0,0 0 16,21 0-16,0 0 0,0-21 0,22 0 16,-22 0-16,0 0 0,21 0 0,-20 0 15,20 0-15,-21 0 0,21 0 0,-20-21 16,-1 0-16,0 0 0,0 0 16,0-1-16,-21-20 0,0 21 0,0-21 15,0-1-15,0 1 0,0 21 16,-21 0-16,0-1 0,0 1 0,0 0 15,-1 21-15,1 0 0,-21 0 0,21 0 16,-22 21-16,22 0 0,0 1 16,0-1-16,0 0 0,0 0 0,21 0 15,0 0-15,0 1 0,0-1 16,21 0-16,0-21 0,0 0 0,0 0 16,0 0-16,1 0 0,-1 0 0,21 0 15,-21-21-15,0 21 0,1-21 16,-1-1-16,0 1 0,0 0 0,0 0 15,0 0-15,-21 0 0,22-1 16,-1-20-16,-21 21 0,21 0 0,-21 0 16,21-1-16,0 22 0,-21-21 0,21 21 15,1 0-15,-1 0 0,0 0 16,0 0-16,-21 21 16,21 1-16,-21-1 0,21 0 0,-21 0 15,0 21-15,0-20 0,0-1 0,0 21 16,0-21-16,0 0 0,0 22 0,0-22 15,0 0-15,0 0 0,0 0 16,0 1-16,-21-22 0,21-22 47,0 1-47,0 0 16,0-21-16,0 21 0,21-1 15,-21 1-15,0 0 0,22-21 0,-1 21 16,-21-1-16,21 1 0,0 21 0,-21-21 15,21 21-15,0 0 0,-21-21 16,22 21-16,-1 0 0,0 0 16,0 0-1</inkml:trace>
  <inkml:trace contextRef="#ctx0" brushRef="#br0" timeOffset="127081">22712 13526 0,'0'0'0,"0"21"16,21-21-1,-21 21-15,21-21 0,0 0 16,0 0-16,1 0 0,-1 0 0,0 0 16,0-21-16,0 21 0,0-21 0,1-1 15,-1 22-15,-21-21 0,0 0 16,21 0-16,-21 0 0,0 0 0,0-1 16,0 1-16,-21 21 15,0 0-15,-1 0 0,1 0 16,0 21-16,0 1 0,0-1 15,0 0-15,-1 0 0,22 21 0,-21-20 16,21 20-16,0-21 0,0 0 16,0 22-16,0-22 0,21 0 0,1 0 15,-1 0-15,0 0 0,0-21 0,0 22 16,0-22-16,22 0 0,-22 0 16,21 0-16,-21 0 0,22 0 0,-1 0 15,0-22-15,-20 1 0</inkml:trace>
  <inkml:trace contextRef="#ctx0" brushRef="#br0" timeOffset="127362.85">24130 12912 0,'0'0'0,"0"-21"0,0-1 0,0 1 16,0 0-16,0 42 31,0 0-31,0 1 0,0 20 15,0 0-15,0 1 0,0-1 16,-21 21-16,21-20 0,0-1 0,-21 22 16,21-22-16,0 0 0,-22 1 0,1-1 15,21 0-15,-21 1 0,21-22 0,0 0 16,-21 21-16,21-21 0,-21 1 16,21-1-16,21-42 31,0-1-31,0 1 15,0 0-15,1 0 0,20 0 0</inkml:trace>
  <inkml:trace contextRef="#ctx0" brushRef="#br0" timeOffset="128011.43">24426 13060 0,'21'-64'16,"1"22"-16,-1 0 0,-21-22 16,0 85-1,-21 1 1,21 20-16,-22-21 0,1 21 0,21 1 15,0-1-15,0 0 0,-21 1 16,21-1-16,0 0 0,-21 1 0,21-1 16,0-21-16,0 22 0,-21-1 15,21-21-15,-21 21 0,21-20 0,0-1 16,0 0-16,0 0 0,0 0 16,0-42 15,0 0-31,0 0 0,21 0 0,0-1 15,0 1-15,0 0 0,0 0 16,1 0-16,-22 0 0,21 21 0,0-22 0,0 22 16,0 0-1,-21 22 1,0-1-16,0 0 0,0 0 16,0 0-16,0 0 0,21 1 0,1-1 15,-1 0-15,0-21 0,0 21 16,0-21-16,0 0 0,1 0 15,20 0-15,-21 0 0,21 0 0,1 0 16,-22 0-16,21 0 0,-21 0 0,1-21 16,20 0-16,-21 0 0,0-1 0,0-20 15,1 21-15,-1 0 0,-21-22 16,0 22-16,21 0 0,-21 0 16,0 0-16,-21 21 15,0 0-15,-1 0 0,1 21 16,0 0-16,0-21 0,0 21 15,21 0-15,0 1 0,-21-1 0,21 0 16,0 0-16,0 0 0,0 0 0,0 1 16,0-1-16,21 0 0,0 0 0,0-21 15,0 21-15,0-21 0,22 0 16,-22 0-16,21 0 0,-21 0 0,22 0 16,-22 0-16,21 0 0,-21-21 0,1 21 15,-1-21-15,0 0 0,0 0 0,0-1 16,0 1-16,-21 0 0,0 0 15,0 0-15,0 0 0,0-1 0,0 1 16,0 0-16,0 0 0,-21 0 16</inkml:trace>
  <inkml:trace contextRef="#ctx0" brushRef="#br0" timeOffset="128279.28">24066 13145 0,'0'0'0,"-21"21"0,42-21 31,1 0-31,-1 0 16,21 0-16,-21 0 0,22 0 16,-22 0-16,21 0 0,22 0 0,-22 0 15,0 0-15,1 0 0,20-21 16,-21 21-16,1 0 0,-1-22 0,0 22 15,1 0-15,-1-21 0,0 0 0,-20 21 16,-1 0-16,0-21 0,0 21 0,-21-21 16,0 0-1,-21 21-15</inkml:trace>
  <inkml:trace contextRef="#ctx0" brushRef="#br0" timeOffset="129478.38">4445 14965 0,'0'21'47,"-21"-21"-31,21 21-16,0 0 0,-21 1 15,21-1-15,0 0 0,0 0 16,-22 0-16,22 0 0,-21 1 0,21-1 16,0 0-16,0 0 0,0 0 15,0 0-15,-21 1 0,21-44 32,0 1-32,0 0 15,21 0-15,-21 0 0,21-22 16,1 22-16,-22-21 0,21 21 0,0-22 15,0 22-15,0-21 0,0 21 16,1 0-16,-1-1 0,0 1 0,21 21 16,-21 0-16,1-21 0,-1 21 0,0 0 15,0 0-15,0 21 16,0 0-16,-21 1 0,0-1 0,0 0 16,0 0-16,0 0 0,0 22 15,0-22-15,0 0 0,0 21 0,0-21 16,0 1-16,0-1 0,0 0 0,0 0 15,0-42 17,0 0-32,0 0 0,0-1 15,0 1-15,0 0 0,0-21 16,22 21-16,-1-22 0,0 22 0,0-21 16,0-1-16,22 22 0,-22 0 15,21 0-15,-21 0 0,22 0 0,-22 21 16,21 0-16,-21 0 0,22 0 15,-22 0-15,0 21 0,0 0 0,0 0 16,-21 0-16,0 0 0,0 22 16,0-22-16,0 0 0,0 0 0,-21 0 15,0 1-15,0-1 0,0 0 16,-1 0-16,1 0 0,0-21 0,21 21 16,-21-21-16,42 0 31,0-21-31,0 0 15</inkml:trace>
  <inkml:trace contextRef="#ctx0" brushRef="#br0" timeOffset="130091.18">6054 14796 0,'0'0'0,"-22"0"0,1-22 15,0 22-15,0 0 0,-21 0 0,20 0 0,-20 0 16,21 22-16,-21-1 0,-1 0 0,-20 21 16,20-21-16,22 22 15,0-22-15,0 0 0,0 21 0,0-20 16,21-1-16,0 21 0,0-21 16,0 0-16,21 1 0,0-22 15,0 0-15,0 0 0,22 0 16,-22 0-16,21-22 0,-21 1 0,22 21 15,-22-21-15,21 0 0,-21 0 0,0 0 16,1-1-16,-1 1 0,0 0 0,0 0 16,-21 0-16,0 0 0,0-1 15,0 1-15,0 0 0,0 0 0,0 42 32,-21 0-17,21 0-15,0 1 0,-21-1 16,0 0-16,21 0 0,0 0 0,-22 0 15,22 1-15,0-1 0,0 0 0,0 0 16,22-21-16,-1 21 0,0-21 16,0 0-16,0 0 0,0 0 15,22 0-15,-22-21 0,0 0 0,0 21 16,22-21-16,-22 0 0,0-1 0,0 1 16,0 0-16,0 0 0,-21 0 0,22 0 15,-22-1-15,21 1 0,-21 0 16,0 42-1,-21 0 1,-1 1-16,22-1 0,-21 0 16,21 0-16,-21 0 0,21 0 0,-21-21 15,21 22-15,0-1 0,0 0 16,0-42 15,0 0-15,21 21-16</inkml:trace>
  <inkml:trace contextRef="#ctx0" brushRef="#br0" timeOffset="130239.14">6329 14732 0,'0'0'0,"-21"0"16,-1 0 0,1 0-16,21 21 31,21-21-16,1 0-15</inkml:trace>
  <inkml:trace contextRef="#ctx0" brushRef="#br0" timeOffset="130646.95">6773 14901 0,'0'0'0,"0"43"16,-21-22-1,0 0-15,21 0 0,-21 0 16,0 1-16,21-1 0,0 0 16,-22-21-16,22 21 0,-21-21 15,0 21-15,21 0 0,-21-21 16,0 0-16,0 0 16,21-21-16,0 0 15,0 0-15,0 0 16,0 0-16,21-1 0,21 1 0,-21-21 15,0 21-15,22-22 0,-1 22 0,0 0 16,1-21-16,-1 21 0,0 21 0,1-22 16,-1 22-16,0 0 0,1 0 15,-1 22-15,-21-22 0,22 21 16,-22 0-16,0 0 0,0 0 0,-21 0 16,0 1-16,0 20 0,0-21 0,0 0 15,0 0-15,0 22 0,0-22 0,0 0 16,0 0-16,-21-21 0,21 21 15,-21-21 1,0 0 0,21-21-16,0 0 15</inkml:trace>
  <inkml:trace contextRef="#ctx0" brushRef="#br0" timeOffset="131489.13">8488 15155 0,'0'-21'16,"0"42"-16,0-63 0,0 21 15,0 0-15,0 0 16,0 42-1,0 0-15,0 0 0,0 21 16,0-20-16,0 20 0,0 0 16,0-21-16,-21 22 0,21-22 0,0 21 15,-22-21-15,22 1 0,-21-1 0,21 0 16,-21 0-16,21-42 47,0 0-47,0 0 0,0-22 15,0 22-15,0 0 0,21-21 0,0 20 16,1-20-16,-1 0 0,0 21 16,0-22-16,0 22 0,22 0 0,-22 0 15,21 0-15,0 21 0,-20 0 0,20 0 16,0 0-16,-21 21 0,1 0 16,-1 0-16,0 0 0,0 22 0,-21-22 15,0 21-15,0-21 0,0 0 16,0 22-16,0-22 0,0 0 0,-21 0 15,0 0-15,0-21 16,-1 0 0,1 0-16,21-21 15,0 0-15,0 0 0,0 0 16,0 0-16,21-22 0,1 22 16,-1-21-16,0 21 0,0-22 15,21 22-15,-20 0 0,20 0 0,0 0 16,1-1-16,-22 22 0,21 0 0,0 0 15,1 0-15,-22 0 0,0 22 0,21-1 16,-20 0-16,-22 21 0,0-21 16,0 1-16,0 20 0,0-21 0,0 21 15,0-20-15,-22-1 0,1 0 0,0 0 16,0 0-16,0 0 0,0 1 0,-1-22 16,1 21-16,21-42 31,21-1-16,1 1-15,-1 0 0</inkml:trace>
  <inkml:trace contextRef="#ctx0" brushRef="#br0" timeOffset="131816.46">9461 15282 0,'0'0'0,"22"22"15,-1-22 1,0 0-16,0 0 0,0 0 15,0 0-15,1-22 0,-1 22 16,0-21-16,21 0 0,-21 21 0,1-21 0,20 0 16,-21 0-16,0-1 0,-21 1 15,21 0-15,-21 0 0,0 0 16,0 0-16,-21 21 16,0 0-16,0 0 0,0 0 0,0 0 15,-22 21-15,22 0 0,-21 21 0,21-21 16,-1 22-16,1-22 0,0 21 15,0 1-15,0-1 0,21-21 0,0 21 16,0-20-16,0 20 0,0-21 0,0 0 16,0 0-16,0 1 0,21-22 0,21 21 15,-21-21-15,1 0 16,20 0-16,-21 0 0,21-21 0,1-1 16,-1 1-16,0 0 0</inkml:trace>
  <inkml:trace contextRef="#ctx0" brushRef="#br0" timeOffset="132068.32">10372 14923 0,'0'-22'15,"0"44"-15,0-65 0,-22 43 16,1 0-16,0 21 0,21 1 16,-21-1-16,0 21 0,21-21 15,-21 22-15,21-1 0,0 0 0,-22 1 16,22-1-16,0-21 0,-21 21 0,21 1 15,0-22-15,0 21 0,0-21 0,0 22 16,-21-22-16,21 0 16,0 0-16,0 0 0,0 1 15,21-22 1,0 0-16,1-22 16,-1 1-16,0 0 0,0 0 0</inkml:trace>
  <inkml:trace contextRef="#ctx0" brushRef="#br0" timeOffset="132779.35">10689 14923 0,'0'0'0,"0"-22"0,0 1 16,0 0-16,0 42 15,0 0-15,0 1 16,0-1-16,0 21 0,-21 0 16,0-20-16,21 20 0,0 0 0,0 1 15,-21-1-15,-1 0 0,22 1 16,-21-1-16,21-21 0,0 21 0,0-20 15,-21-1-15,21 0 0,-21 0 0,21 0 16,-21-21-16,21 21 0,0-42 31,0 0-31,21 0 16,0 0-16,0 0 0,0-1 16,1-20-16,-1 21 0,0 0 0,0 0 15,0-1-15,0 1 0,1 21 0,-1 0 16,0 0-16,-21 21 15,0 1-15,0-1 16,0 0-16,0 0 0,0 0 0,0 0 16,0 22-16,0-22 0,0 0 0,0 0 15,0 0-15,0 1 16,21-22-16,0 0 0,-21 21 0,21-21 16,1 0-16,-1 0 0,0 0 15,0 0-15,0-21 0,-21-1 0,21 22 16,1-21-16,-1 0 0,0 0 15,0 21-15,0-21 0,0 0 16,-21-1-16,0 1 0,22 0 0,-22 0 0,0 0 16,0 42 15,0 0-31,-22 0 0,1 0 16,21 1-16,0-1 0,0 0 0,-21 0 15,21 0-15,0 0 0,0 1 0,0-1 16,0 0-16,21-21 15,0 0-15,1 0 0,-1 0 0,0 0 16,21 0-16,-21 0 0,1 0 0,20-21 16,-21 21-16,0-21 0,0-1 0,-21 1 15,22 0-15,-22 0 0,0 0 16,0-22-16,0 22 16,-22 0-16,1 0 0,0 0 0,21 0 15,-21-1-15,0 1 0,0 21 0,-1 0 16,1 0-16,0 0 0,0 0 0,21 21 15,-21 1-15,21-1 0,0 0 16,0 0-16,0 0 0,0 0 16,21 1-16,0-22 0,0 21 0,0-21 15,1 0-15</inkml:trace>
  <inkml:trace contextRef="#ctx0" brushRef="#br0" timeOffset="133284.1">11874 15388 0,'0'0'16,"0"-21"-16,0 0 0,-21 21 0,-21 0 0,21-21 16,0 21-16,-1 0 0,1 0 0,0 0 15,0 21-15,-21 0 0,20-21 16,1 21-16,0 0 0,0 1 0,21-1 16,-21 0-16,21 0 0,-21 0 0,21 0 15,0 1-15,0-1 0,0 0 16,0 0-16,21 0 15,0-21-15,0 0 0,0 0 16,0 0-16,1 0 0,-1 0 16,-21-21-16,21 21 0,0-21 0,0 0 15,0 0-15,1-1 0,-22 1 0,21-21 16,0 21-16,0-22 0,-21 1 16,21 0-16,0-1 0,1-20 0,-1 21 15,0-22-15,0 22 0,0-22 0,-21 22 16,21 0-16,-21 20 0,0-20 0,22 21 15,-22 0-15,-22 42 32,1-21-32,0 42 0,0-21 0,0 22 0,0-1 15,21 0-15,-22 1 0,22 20 0,-21-20 16,21 20-16,0-21 0,0 1 16,0-1-16,0 0 0,0-20 15,0 20-15,21-21 0,1 0 0,-22 0 16,21 1-16,0-22 0,0 21 0,0-21 15,0 0-15,22 0 0,-22 0 0,21 0 16,-21 0-16,22 0 0,-22 0 16,21-21-16,-21 21 0,22-22 0,-22 1 15,0 0-15,-21 0 0</inkml:trace>
  <inkml:trace contextRef="#ctx0" brushRef="#br0" timeOffset="133535.21">10414 15198 0,'0'0'0,"0"-21"15,21-1-15,0 22 0,0 0 16,1 0-16,-1-21 0,21 21 0,0 0 15,-20 0-15,20 0 0,0 0 0,-21-21 16,22 21-16,-1 0 16,-21 0-16,0 0 0,1 0 0,-1 0 15,0-21-15,0 21 0,-21-21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09:49.7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1228 0,'0'0'0,"22"0"16,-22-21-16,0-1 0,0 1 15,0 0 1,-22 21 0,22 21 15,0 0-31,0 1 15,0-1-15,0 0 16,0 0-16,0 0 0,0 0 16,22 1-16,-1-22 15,0 21-15,0-21 16,0 0-16,0 0 16,1 0-16,-1 0 0,0 0 0,21-21 15,-21 21-15,1-22 0,20 1 16,-21 0-16,0 0 0,22 0 0,-22 0 15,0-1-15,0-20 0,0 21 16,-21 0-16,0-22 0,21 22 0,-21 0 16,22 0-16,-22 0 0,0 0 15,0-1-15,0 1 0,0 0 16,0 0-16,-22 42 47,22 0-47,0 0 15,-21 1-15,21 20 0,0-21 16,0 21-16,0 1 0,0-22 0,0 21 16,0 1-16,0-1 0,0 0 15,0 1-15,0-1 0,0 0 0,0 1 16,0 20-16,0-21 16,0 22-16,0-22 0,0 22 0,0-22 0,0 22 15,0-22-15,0 0 0,0 1 16,0-1-16,0 0 0,0-21 15,0 22-15,0-22 0,0 0 16,0 0-16,0 0 0,0 1 16,-21-22-1,0 0-15,0 0 0,0 0 0,-1 0 16,1 0-16,-21 0 0,21-22 16,-22 1-16,22 0 0,-21 0 0,21 0 15,-22 0-15,22-1 0,0 1 16,0 0-16,0 21 0,0-21 0,-1 21 15,22 21 17,0 0-17,0 0-15,0 1 0,22-1 16,-1-21-16,0 21 0,0 0 16,0-21-16,0 21 0,1 0 0,-1-21 15,21 0-15,0 22 0,-20-22 16,20 0-16,0 0 0,1 0 0,-1 0 15,-21 0-15,21-22 0,1 22 0,-22-21 16,21 0-16,-21 0 0,1 21 16,20-21-16,-42 0 0,21-22 0,-21 22 15,21 0-15,-21-21 0,0 20 16,21 1-16,-21 0 0,0 0 16,0 0-16,0 0 0,0 42 31,0 0-31,0 0 15,0 0-15,0 0 0,0 22 16,0-22-16,-21 0 0,21 21 0,0-20 16,-21-1-16,21 21 0,0-21 15,-21 0-15,21 1 0,0-1 0,0 0 16,0 0-16,0 0 16,0-42 15,0 0-16,0 0-15,0 0 0,0-22 16,0 22-16,21-21 0,0-1 16,-21 1-16,21 21 0,1-21 0,-1-1 15,0 1-15,0 0 0,0 20 16,0 1-16,1 0 0,-1 21 0,0 0 16,0 0-16,0 0 0,0 0 0,1 21 15,-22 0-15,0 22 0,0-22 16,21 21-16,-21-21 0,0 22 0,0-22 15,0 21-15,0-21 0,0 22 16,0-22-16,0 0 0,0 0 16,0 0-16,0 1 0,0-1 0,0 0 15,21-21-15,0 21 16,0-21-16,0 0 0,22 0 16,-22 0-16,21-21 0,-21 0 15,22 21-15,-1-21 0,0-1 0,-20 1 16,20 0-16,0-21 0,-21 21 0,22-22 15,-22 22-15,21-21 0,-21-1 16,-21 22-16,22-21 0,-22 21 0,0 0 16,-22 21-1,1 0-15,0 21 16,21 0-16,-21 0 0,0 0 0,0 0 16,21 1-16,0 20 15,0-21-15,0 0 0,0 0 0,0 1 16,0-1-16,0 0 0,0 0 0,0 0 15,21 0-15,0 1 0,0-22 16,-21 21-16,21-21 0,0 0 0,1 21 16,-44-42 31,1 0-32,0 21-15,0-22 0,0 22 16,21-21-16,-21 21 0,-1 0 0,1 0 15,21 21 1,0 1 0,0-1-16,21 0 15,1-21-15,-22 21 0,21 0 0,0-21 16,0 0-16,0 21 0,0-21 0,1 0 16,-1 0-16,0 0 0,0 0 15,0 0-15,0 0 0,1 0 0,-1-21 16,0 0-16,0 21 0,0-21 0,0 0 15,1 0-15,-1-1 16,0-20-16,0 21 0,0-21 0,0-1 16,1 1-16,-1-22 0,0 22 0,-21-21 15,21-1-15,0 1 0,-21-1 16,21 22-16,-21-22 0,0 22 0,0 0 16,0-1-16,0 22 0,0 0 0,0 0 15,0 63 16,0-21-31,0 22 16,-21-1-16,21 0 0,-21 1 0,0 20 16,21-21-16,-21 22 0,21-22 0,0 22 15,-21-22-15,-1 0 16,22 1-16,-21-1 0,21 0 0,0 1 16,0-22-16,-21 0 0,21 0 0,0 0 15,0 1-15,0-1 0,0 0 16,0 0-16,21-21 31,0 0-31,1 0 0,-22-21 16,21 0-16,0 0 0,0-1 15,-21 1-15,21-21 0,-21 21 16,0 0-16,0-1 0</inkml:trace>
  <inkml:trace contextRef="#ctx0" brushRef="#br0" timeOffset="246.03">3111 1863 0,'22'0'31,"-1"0"-31,0 0 0,0 0 16,0 0-16,22-21 0,-22-1 0,21 22 15,0-21-15,-20 21 0,20-21 0,-21 21 16,21 0-16,-20-21 0,-1 21 15,-21-21-15,21 21 16,-42 0 15,21 21-15</inkml:trace>
  <inkml:trace contextRef="#ctx0" brushRef="#br0" timeOffset="1959.01">3810 2180 0,'21'0'15,"0"0"1,0 0-16,-21-21 0,22 0 15,-1 21-15,-21-21 0,21 0 0,0-1 16,0 1-16,-21 0 0,0 0 16,0-21-16,0 20 0,0 1 0,0-21 15,0 21-15,0 0 0,-21-1 0,0 1 16,0 0-16,0 21 0,-1 0 16,1 0-16,0 0 0,-21 21 0,21-21 15,-22 43-15,22-22 0,-21 0 0,21 21 16,-22 1-16,22-1 15,0-21-15,0 21 0,0 1 0,21-1 16,0-21-16,-22 22 0,22-22 0,0 0 16,0 0-16,0 0 0,0 0 15,22 1-15,-1-1 0,0-21 0,0 0 16,0 0-16,0 0 0,1 0 16,-1 0-16,0 0 0,21-21 0,-21-1 15,1 22-15,-1-21 0,0 0 0,0 0 16,0-21-16,0 20 0,1-20 15,-22 21-15,21-21 0,-21-1 16,21 1-16,-21 21 0,0 0 0,0-22 16,0 22-16,0 0 0,0 42 31,0 0-31,0 0 16,0 1-16,0 20 0,0-21 15,0 0-15,0 22 0,0-22 0,0 0 16,0 0-16,0 0 0,0 0 0,0 1 15,21-1-15,0 0 0,-21 0 16,21-21-16,1 0 0,-22 21 0,21-21 16,0 0-16,0 0 0,0 0 0,0 0 15,1-21-15,20 0 0,-21 21 16,0-21-16,0 0 0,1-1 16,-1 1-16,0-21 0,0 21 0,0-22 15,0 22-15,-21-21 0,0 0 16,22 20-16,-22-20 0,0 21 0,0 0 15,0 42 17,0 0-32,0 0 0,0 0 0,-22 22 15,1-22-15,21 21 0,0-21 0,-21 1 16,21 20-16,-21-21 16,21 0-16,-21 0 0,21 1 0,0-1 15,0 0-15,21-21 47,0-21-47,0 0 0,-21-1 16,21 1-16,-21 0 0,22-21 15,-1 21-15,-21-22 0,21 22 0,0-21 16,0 21-16,0-22 0,1 22 0,-1 0 16,-21 0-16,21 21 0,0 0 15,0 0-15,0 0 16,-21 21-16,22 0 0,-22 0 0,21 0 15,-21 22-15,0-22 16,21 0-16,-21 0 0,21 22 0,0-22 16,-21 0-16,21 0 0,1-21 0,-1 21 15,0 0-15,0-21 16,0 22-16,0-22 0,1 0 16,-1 0-16,0 0 0,0 0 15,0-22-15,-21 1 0,21 0 0,1 21 16,-1-21-16,-21 0 0,21-22 15,0 22-15,0 0 0,0-21 0,1 21 16,-1-22-16,0 22 0,0 0 0,-21 0 16,21 0-16,0 21 15,-21-22-15,22 22 16,-1 22 0,-21-1-1,0 0 1,0-42 31,0 0-32,0-1-15,0 1 16,0 0 0,0 0-16,-21 21 15,-1 0-15,1 0 16,21 21-16,-21 0 15,0-21-15,0 21 0,21 1 16,-21 20-16,-1-21 0,22 0 0,0 0 16,-21 22-16,21-22 0,-21 0 0,21 0 15,0 0-15,0 22 0,0-22 16,0 0-16,0 0 0,0 0 16,0 1-16,21-22 0,0 21 0,22-21 15,-22 0-15,0 0 16,21 0-16,1 0 0,-1 0 0,0 0 15,1 0-15,-1 0 0,0-21 0,-20-1 16,20 22-16,0-21 0,-21 0 0,22 21 16,-22-21-16,0 0 15,0-22-15,0 22 0,1 0 0,-1-21 16,0 21-16,-21-1 0,0 1 0,0 0 16,0 0-16,0 0 15,-21 21 1,0 0-16,-1 21 0,1 0 15,0 0-15,0 0 0,0 1 16,21-1-16,0 0 0,-21 21 0,21-21 16,0 1-16,0-1 0,0 0 0,0 0 15,0 0-15,0 0 16,21 1-16,0-22 0,21 21 16,-21-21-16,1 0 0,-1 0 15,21 0-15,-21 0 0,0 0 16,1 0-16,-1 0 0,0 0 0,0 0 15,0-21-15,-21-1 0,21 1 16,-21 0-16,22 0 0,-22 0 16</inkml:trace>
  <inkml:trace contextRef="#ctx0" brushRef="#br0" timeOffset="4668.39">7810 1270 0,'0'0'16,"-21"0"15,21 21-31,0 0 16,0 1-16,0-1 0,0 0 15,0 0-15,21-21 16,1 0-16,-1 21 0,0-21 0,0 0 15,0 0-15,0 0 0,1 0 0,20 0 16,-21 0-16,0 0 0,22-21 16,-22 21-16,21-21 0,-21 0 0,0 0 15,1-1-15,-1 1 0,0 0 16,0 0-16,0 0 0,-21 0 0,21-1 16,-21 1-16,0-21 0,0 21 15,0 0-15,0-1 0,0 1 0,0 0 16,0 0-16,0 0 15,-21 21 1,0 21 0,21 0-16,0 21 0,0-20 15,0 20-15,0-21 0,0 21 16,0 1-16,0 20 0,0-20 0,0-1 16,0 21-16,-21 1 0,21-22 0,0 22 15,0-1-15,-21 1 0,21-22 16,0 22-16,0-22 0,0 0 0,0 1 15,0-1-15,0 0 0,0-21 0,0 1 16,-21-1-16,21 0 0,0 0 16,-22 0-16,1 0 15,0-21-15,0 0 16,0 0-16,0-21 0,-1 0 16,1 0-16,-21 0 0,21 0 15,-22-1-15,1 1 0,21-21 0,-21 21 16,-1-22-16,1 22 0,21 0 0,0 0 15,-1 21-15,1-21 0,85 105 63,-1-20-47,128-22-1,-1-42 1,-20-21-1,-86-21 1,1-43 0,-64 0-1,-21 22 1,0 21 0,783-22 1359</inkml:trace>
  <inkml:trace contextRef="#ctx0" brushRef="#br0" timeOffset="5308.37">8763 1715 0,'-127'317'265,"254"-634"-265,-254 613 63,127-317-47,0 0-1,0-1-15,0 1 16,0 0-1,0 0-15,0 0 16,21 21-16,-21-21 0,0-1 16,0 1-16,21 0 15,0 0 1</inkml:trace>
  <inkml:trace contextRef="#ctx0" brushRef="#br0" timeOffset="6461.69">8742 1736 0,'0'-21'0,"0"42"0,-21-42 0,21-1 0,0 1 16,-22 0-16,22 0 0,0-21 16,0 20-16,0 1 15,0 0-15,0 85 47,0-22-31,0-21-16,0 0 0,0 22 0,0-1 15,0-21-15,0 21 0,-21 1 0,21-22 16,0 21-16,-21-21 0,0 1 16,21 20-16,-21-21 0,21 0 0,0 0 15,0 1-15,-21-22 0,21-22 47,0 1-31,0 0-16,21 0 0,-21 0 15,0-22-15,0 22 0,21-21 0,0 21 16,0-22-16,0 1 0,1 0 0,-1 21 16,0-22-16,0 22 0,0 0 15,22 0-15,-22 0 0,0-1 16,0 22-16,0 0 0,22 0 0,-22 0 16,0 22-16,0-1 15,-21 0-15,0 0 0,0 0 0,21 22 16,-21-22-16,0 21 0,0-21 0,0 22 15,0-22-15,0 0 0,0 0 0,0 21 16,0-20-16,0-1 16,-21 0-16,21 0 0,0 0 15,0 0 1,21-21 0,0 0-16,1 0 0,-1 0 15,0-21-15,0 21 0,0-21 0,0 0 16,1 21-16,-22-21 0,21 0 15,0-1-15,0 1 0,0-21 0,-21 21 16,0 0-16,21-22 0,-21 22 0,22 0 16,-22 0-16,0 0 0,0-1 15,0 1-15,0 42 32,0 1-32,0-1 15,0 0-15,0 0 0,-22 21 0,1-20 0,21-1 16,-21 21-16,21-21 0,0 0 15,0 1-15,0 20 0,0-21 0,0 0 16,0 0-16,0 1 16,0-1-16,21-21 15,0 0-15,1 0 0,-1 0 16,21 0-16,-21-21 0,0-1 16,1 1-16,-1 21 0,21-42 0,-21 21 15,0 0-15,1-22 0,20 1 0,-21 0 16,0-1-16,0 1 0,1-22 15,-1 22-15,0-21 0,0 20 0,0-20 16,-21 20-16,21 1 0,1 0 16,-22-1-16,0 22 0,0 0 15,0 0-15,0 0 0,0 0 0,0 42 32,0 0-32,0 21 15,-22-21-15,1 22 0,0-1 0,21 0 16,0 1-16,-21-1 0,21 0 0,-21 1 15,21-1-15,-21 22 0,21-22 0,0 0 16,0-21-16,0 22 0,0-1 16,0-21-16,0 0 0,0 1 0,0-1 15,21 0-15,0 0 0,0-21 16,0 21-16,0-21 16,1 0-16,-1 0 0,0 0 0,0 0 15,0-21-15,-21 0 16,21 21-16,-21-21 0,22 0 0,-1 21 15,-21-22-15,0 1 0,0 0 16,0 0-16,0-21 0,0 20 0,0 1 16,0 0-16</inkml:trace>
  <inkml:trace contextRef="#ctx0" brushRef="#br0" timeOffset="6661.66">9694 1630 0,'21'-21'31,"1"21"-31,-1-21 0,0 21 16,0 0-16,0-22 0,22 22 0,-1-21 15,-21 21-15,21-21 0,1 21 0,-22 0 16,21-21-16,-21 21 0,-21-21 16,22 0-16,-22-1 15,-22 22-15,1 0 0,-21 0 16</inkml:trace>
  <inkml:trace contextRef="#ctx0" brushRef="#br0" timeOffset="6841.65">9377 1418 0,'0'0'16,"-21"0"-16,42 0 47,-21 21-47,21-21 15,0 0 17</inkml:trace>
  <inkml:trace contextRef="#ctx0" brushRef="#br0" timeOffset="7906.77">10477 1842 0,'0'-22'31,"0"1"-31,0 0 16,0 0-16,0 0 0,0 0 15,0-1-15,0 1 0,0 0 16,0 0-16,0-21 0,0 20 0,0 1 16,0 0-16,-21 0 0,0 0 15,0 21 1,0 0-16,0 21 0,-1 0 16,1 0-16,0 22 0,0-22 0,0 21 15,0 0-15,-1 1 0,1-22 16,0 21-16,0 1 0,21-22 0,-21 21 15,21-21-15,0 0 0,0 1 0,0-1 16,0 0-16,0 0 16,21-21-16,0 0 15,0 0-15,0 0 0,1 0 0,-1 0 16,0-21-16,0 0 0,0 0 0,0-1 16,1 1-16,-22 0 0,21 0 15,0-21-15,0 20 0,-21-20 0,0 0 16,0-1-16,21 22 0,-21-21 0,0 21 15,0 0-15,0-1 0,0 44 32,0-1-32,0 21 15,0-21-15,0 0 16,0 22-16,-21-22 0,21 21 0,0-21 0,0 22 16,0-22-16,0 0 0,0 0 15,0 0-15,0 1 0,0-1 16,21 0-16,0-21 0,1 0 0,-1 0 15,0 0-15,0 0 0,21 0 16,-20 0-16,-1 0 0,0-21 0,21 0 16,-21-1-16,1 1 0,-1 0 15,21-21-15,-21-1 0,0 1 0,1 0 16,-1-1-16,0 1 0,0-21 16,-21 20-16,21-20 0,-21 20 15,21-20-15,-21 21 0,22-1 0,-22-20 16,0 42-16,0-22 0,0 22 0,0 0 15,0 0-15,0 0 0,0 42 16,0 0 0,0 0-16,-22 21 0,1 1 0,0-1 15,0 0-15,21 22 0,-21-22 16,21 22-16,-21-1 0,21-20 0,0 20 16,-22-21-16,22 1 0,0-1 0,0 0 15,0-20-15,0 20 0,0-21 16,0 0-16,22 0 0,-22 1 0,21-22 15,0 0-15,0 0 0,21 0 0,-20 0 16,-1 0-16,21 0 0,-21-22 16,0 1-16,22 0 0,-22 0 15,0 0-15,0 0 0,-21-1 0,21-20 16,-21 21-16,0 0 0,0 0 0,0-1 16,0 44-1,0-1 1,-21 0-16,0 0 0,21 0 0,0 0 15,0 1-15,-21-1 0,21 0 16,0 0-16,0 0 0,0 0 16,0 1-16,0-44 47,0 1-47,0 0 15,0 0-15,21-21 0,-21 20 0</inkml:trace>
  <inkml:trace contextRef="#ctx0" brushRef="#br0" timeOffset="8070.48">11239 1461 0,'0'0'15,"22"0"48,-1 0-48,0 0-15,0 0 16,0 0-16</inkml:trace>
  <inkml:trace contextRef="#ctx0" brushRef="#br0" timeOffset="8655.23">11515 1609 0,'21'0'15,"0"0"-15,0 0 32,0 0-32,0 0 0,1 0 15,-1 0-15,0 0 0,0 0 16,0 21-16,-21 0 0,0 0 0,0 0 16,0 1-16,0-1 0,0 0 15,-21 0-15,0 21 0,0-20 0,-22-1 16,22 0-16,-21 0 0,0 0 0,-1 0 15,1 1-15,21-22 0,-22 21 16,22-21-16,0 21 0,42-21 47,0 0-47,22 0 0,-22 0 16,21 0-16,-21 0 0,1 0 0,20 0 15,-21 0-15,0 21 0,22-21 0,-22 21 16,0 0-16,0-21 0,0 22 15,0-1-15,1 0 0,-22 0 0,0 21 16,0-20-16,0-1 0,0 21 0,0 0 16,0 1-16,-22-1 0,1 0 0,0 1 15,0-1-15,0 0 0,0 1 16,-1-22-16,-20 21 0,21-21 0,-21 1 16,-1 20-16,22-42 0,-21 21 15,-1 0-15,1-21 0,0 0 0,21 0 16,-22 0-16,1 0 0,0 0 0,-1-21 15,1 21-15,0-21 0,-1 0 16,22 0-16,0-1 0,-21 1 0,20 0 16,1 0-16,21 0 0,0 0 0,-21-1 15,21 1-15,0 0 0,0 0 16,0 0-16,21 0 0,0-22 16,1 22-16,20 0 0,-21-21 0,21 20 15,1-20-15,20 0 0</inkml:trace>
  <inkml:trace contextRef="#ctx0" brushRef="#br0" timeOffset="10316.41">12255 1715 0,'0'0'0,"22"-64"15,-22 43-15,0 0 16,0 0-16,0-1 0,0 1 0,-22 21 15,1-21-15,0 21 0,0 0 16,0 0-16,0 0 0,-22 21 16,22 0-16,-21 1 0,21-1 0,-22 21 15,22 0-15,0-20 0,0 20 16,0 0-16,-1-21 0,22 22 0,0-22 16,0 0-16,0 0 0,0 0 15,0 1-15,0-1 0,22-21 16,-1 0-16,0 0 0,21 0 15,-21-21-15,1 21 0,20-22 16,-21 1-16,0 0 0,22 0 0,-22 0 16,0 0-16,21-22 0,-21 1 0,1 21 15,-22-22-15,21 22 0,-21-21 0,21 21 16,-21 0-16,0 42 31,0 0-15,0 0-16,0 21 0,0-20 15,0 20-15,0-21 0,0 21 0,0-20 16,0 20-16,0-21 0,0 0 0,0 0 16,0 1-16,0-1 0,21 0 15,0-21-15,0 0 0,-21 21 0,22-21 16,-1 0-16,0 0 0,0 0 0,0 0 16,0-21-16,1 0 0,-1 0 0,0-1 15,0 1-15,0 0 0,0-21 16,1-1-16,-1 1 0,0 0 0,0-1 15,0-20-15,0 21 0,-21-22 0,22 22 16,-22-1-16,21 1 16,-21 0-16,0 21 0,0-1 0,0 1 15,0 0-15,0 42 16,-21 0 0,21 22-16,-22-22 0,1 21 0,0-21 15,0 22-15,21-1 0,-21 0 0,21 22 16,-21-22-16,21 1 0,0-1 15,0 0-15,0 1 0,0-22 0,0 21 16,0-21-16,0 0 0,0 1 0,0-1 16,0 0-16,21-21 0,0 0 15,0 0-15,0 0 0,0 0 16,1 0-16,-1-21 0,0 21 0,21-21 16,-21-1-16,1 1 0,-1-21 15,21 21-15,-21-22 0,0 22 0,1-21 16,-1 21-16,0 0 0,-21-1 15,0 44 1,0-1-16,0 0 16,0 0-16,0 0 0,0 0 15,0 1-15,0-1 0,0 0 0,-21 0 16,21 0-16,0 0 0,0 1 0,0-1 16,0 0-1,21-21-15,0 0 0,0 0 16,22 0-16,-22 0 0,0 0 15,0 0-15,0-21 0,22 0 0,-22 21 16,0-22-16,0 1 0,21 0 16,-20 0-16,-1 0 0,0 0 0,-21-22 15,21 43-15,-21-21 0,21 21 0,-21 21 32,-21 0-17,21 1-15,-21-1 0,0 0 0,21 0 16,0 0-16,0 0 0,0 1 15,-21-22-15,21 21 0,0 0 0,0 0 16,21-21 0,0 0-16,0 0 0,0 0 15,0 0-15,1 0 16,-1 0-16,0 0 0,0-21 16,-21 0-16,21 0 0,-21-1 0,0 1 15,0 0-15,0 0 0,0 0 0,0 0 16,0-1-16,-21 1 0,0 0 15,0 0-15,0 0 0,-1 21 0,1 0 16,21-21-16,0-1 47,21 22-47,1 0 0,-1 0 0,0-21 16,21 21-16,-21 0 0,1 0 0,-1 0 15,21 0-15,-21 0 0,0 0 16,1 0-16,-1 0 0,0 0 0,0 0 15,0 21-15,-21 1 16,0-1-16,0 0 0,0 0 16,0 0-16,0 0 0,0 1 0,0-1 0,0 0 15,0 0-15,0 0 0,0 0 0,-21 1 16,21-1-16,-21 0 0,0 0 16,21 0-1,-21-21 1,21-21 15,0 0-31,0 0 16,0 0-16,21-1 0,0 1 0,-21 0 15,21-21-15,0 21 0,0-22 0,22 1 16,-22 0-16,0 20 0,0 1 16,85-42-1,-85 63-15,0 21 0,1 0 16,-22 0-16,0 0 0,0 1 15,0 20-15,0-21 0,0 21 0,0-20 16,0 20-16,0-21 0,0 0 16,0 0-16,0 1 0,0-1 15,0 0-15,0 0 0,-22-21 0,22 21 16,-21-21-16,0 0 31,21-21-15,-21 0-16,21 0 0,0 0 15,0-1-15,0-20 0,0 21 0</inkml:trace>
  <inkml:trace contextRef="#ctx0" brushRef="#br0" timeOffset="10493.82">13885 1376 0,'0'0'15,"-21"0"-15,0-21 0,0 21 16,0 0-16,-1 0 15,22-21-15,-21 21 16,0 0 15,0 0-15,0 0-16</inkml:trace>
  <inkml:trace contextRef="#ctx0" brushRef="#br0" timeOffset="10686.23">12869 1439 0,'0'0'16,"-21"0"-16,0 0 0,42 0 31,21 0-31,-20 0 0,-1 0 16,21 0-16,-21 0 0,22 0 0,-1 0 15,-21 0-15,21 0 0,1 0 0,-22 0 16,21-21-16,-21 21 15,1 0-15,-1-21 0</inkml:trace>
  <inkml:trace contextRef="#ctx0" brushRef="#br0" timeOffset="11170.46">15769 1312 0,'0'0'0,"21"0"15,-21 22 1,0 20-1,0-21-15,0 21 0,0 1 0,0-1 16,0 22-16,0-22 0,0 0 0,-21 22 16,0-22-16,0 0 0,21-20 15,-21 20-15,-1 0 0,1-21 0,21 1 16,-21-1-16,21 0 0,-21-21 0,21 21 16,0-42 15,0 0-31,0 0 0</inkml:trace>
  <inkml:trace contextRef="#ctx0" brushRef="#br0" timeOffset="11678.09">15536 1439 0,'0'0'0,"0"-21"0,21 0 0,1 0 16,-22 0-16,21 21 15,0 0-15,0-21 0,0 21 0,22 0 16,-22 0-16,21 0 0,0 0 0,1 0 15,-22 0-15,21 0 0,1 21 16,-1 0-16,-21 0 0,0 0 0,0 0 16,-21 22-16,0-22 0,0 21 0,-21-21 15,0 22-15,-21-22 0,-1 21 16,1-21-16,0 1 0,-22-1 16,22 0-16,0 0 0,-1 0 0,1 0 15,21-21-15,0 0 0,-1 0 0,22-21 31,22 0-31,-1 0 0,21 0 16,-21 0-16,22 21 0,-1-22 0,0 22 16,22 0-16,-22 0 15,0 0-15,22 0 0,-22 0 0,22 22 0,-22-1 16,0 21-16,1-21 0,-22 22 16,21-22-16,-42 21 0,0-21 15,0 22-15,0-22 0,0 21 0,-21-21 16,-21 0-16,21 1 0,-22-1 0,-20 0 15,20 0-15,1 0 0,-21-21 16,20 0-16,1 21 0,0-21 0,-1 0 16,1 0-16,21 0 0,-22 0 0,22 0 15,21-21-15,0 0 0,0 0 16,0 0-16,0 0 16,0-1-16,0-20 0,21 21 0,1 0 15,-1-22-15,21 22 0,-21-21 0,0 21 16,22-22-16,-1 1 15,0 0-15</inkml:trace>
  <inkml:trace contextRef="#ctx0" brushRef="#br0" timeOffset="11938.45">16637 1312 0,'0'0'0,"0"22"15,0-1 1,0 21-16,-21-21 15,0 22-15,21-1 0,-22 0 0,22 1 16,-21-1-16,0 0 0,21 1 0,0 20 16,0-21-16,-21 1 0,21-22 15,-21 21-15,21 1 0,0-22 16,0 0-16,-21 0 0,21 0 0,-22 0 16,22 1-16,0-1 0,22-21 31,-1 0-31,0-21 0,0 21 15,0-22-15,22 1 0,-22 0 0</inkml:trace>
  <inkml:trace contextRef="#ctx0" brushRef="#br0" timeOffset="12291.39">16933 1715 0,'0'-22'0,"0"44"16,0-107 0,-21 106-1,21 0-15,-21 0 0,0 22 16,0-22-16,-1 21 0,1 1 15,21-22-15,-21 21 0,0-21 0,21 22 16,0-22-16,0 0 0,0 0 0,0 0 16,0 0-16,0 1 0,21-22 15,-21 21-15,21-21 0,0 0 16,22 0-16,-22 0 0,0 0 0,0 0 16,0-21-16,1-1 0,20 22 0,-21-21 15,-21 0-15,21 0 0,0-21 16,-21 20-16,0-20 0,0 0 0,0 21 15,0-22-15,0 1 0,0 21 0,0 0 16,-21-1-16,0 1 16,0 21-16,0 0 0,0 0 15,-1 0-15,1 0 0,0 21 0,21 1 16,-21-22-16,0 21 0,21 0 16,-21 0-16,21 0 0,0 0 0,0 1 15,0-1-15,21-21 0,0 0 16,0 0-16</inkml:trace>
  <inkml:trace contextRef="#ctx0" brushRef="#br0" timeOffset="13121.44">17505 1736 0,'0'-21'0,"0"42"0,0-64 0,0 22 16,0 0-16,0 0 0,-21 21 15,-1 0 1,1 21-16,0 21 0,0-20 0,-21-1 15,42 21-15,-22 0 0,1 1 0,21-22 16,-21 21-16,21-21 0,0 22 16,0-22-16,0 21 0,0-21 0,0 1 15,21-1-15,0 0 0,1 0 0,20-21 16,-21 21-16,21-21 0,1 0 16,-1 0-16,0 0 0,1 0 15,-1 0-15,-21 0 0,22 0 0,-1-21 16,-21 21-16,0-21 0,22 0 0,-22-22 15,0 22-15,0-21 0,0-22 16,0 22-16,1-21 0,-1-1 0,0 1 16,0-1-16,-21 1 0,21-1 15,-21 22-15,0-1 0,0 1 0,0 21 16,0 0-16,0 0 0,0 42 31,-21 0-31,0 0 0,21 21 0,-21 1 16,21-1-16,0 22 0,-21-22 0,-1 21 15,1-20-15,21 20 16,0-20-16,0-1 0,-21 0 0,0 1 0,21-22 16,-21 21-16,21-21 0,0 0 15,0 1-15,-21-22 16,21 21-16,0-42 16,0-1-16,21 1 15,-21 0-15,21-21 16,0 21-16,0-22 0,0 22 0,22-21 15,-22-1-15,21 22 0,-21 0 0,22 0 16,-1 0-16,-21 0 0,0 21 16,22 0-16,-22 0 0,0 0 0,0 0 15,0 0-15,-21 21 0,0 0 16,0 0-16,-21-21 16,0 21-16,0-21 0,0 21 15,-22-21-15,22 22 0,-21-22 0,0 0 16,-1 21-16,1-21 0,21 0 15,-22 0-15,22 0 0,0 0 0,0 0 16,21 21 15,0 0-31,0 0 16,21 0-16,0 1 0,0 20 16,1-21-16,-1 0 0,0 0 15,0 1-15,0-1 0,0 0 16,1 0-16,20 0 0,-21 0 0,0-21 15,0 22-15,1-22 0,-1 0 0,0 21 16,0-21-16,-21-21 31,0-1-15,0 1-16,0 0 0</inkml:trace>
  <inkml:trace contextRef="#ctx0" brushRef="#br0" timeOffset="13791.24">20362 1270 0,'0'0'0,"21"-21"0,1 0 16,-1 0-16,-21-1 0,21 1 0,-21 0 15,21 0-15,-21 0 0,0 0 16,0-1-16,-21 22 16,0 0-16,-22 0 15,22 22-15,-21 20 0,0-21 16,-1 21-16,1 1 0,0-1 0,-1 22 16,1-1-16,0 1 0,-1-1 15,1 1-15,21-1 0,-22 1 0,22-1 16,0 1-16,0-1 0,0-21 0,0 22 15,21-22-15,0 1 0,0-1 16,0 0-16,0-21 0,21 22 16,0-22-16,0 0 0,0 0 0,22 0 15,-22 1-15,21-22 0,0 0 0,-20 0 16,20 0-16,-21 0 0,21 0 16,-20 0-16,20 0 0,0-22 0,-21 1 15,1 0-15,20 0 0,-21 0 0,0 0 16,0-1-16</inkml:trace>
  <inkml:trace contextRef="#ctx0" brushRef="#br0" timeOffset="14078.16">20659 1566 0,'0'0'0,"0"-21"0,0 0 0,0 0 15,0 0-15,-22 21 31,1 21-31,0 0 16,21 0-16,0 22 0,-21-22 0,21 21 16,-21 0-16,0 1 0,21-1 15,0-21-15,-22 22 0,22-1 0,-21-21 16,21 0-16,0 0 0,-21 1 16,21-1-16,0 0 0,-21 0 0,21 0 15,21-21 16,0 0-31,0-21 0,1 0 16,-1 0-16,0 0 0,0-1 0</inkml:trace>
  <inkml:trace contextRef="#ctx0" brushRef="#br0" timeOffset="14341.01">20955 1545 0,'0'0'0,"21"0"0,-21-21 0,0 0 15,0 63 32,0-21-47,0 1 0,0 20 16,-21 0-16,21 1 0,0-1 15,-21 0-15,0 1 0,-1-1 0,22 0 16,-21-21-16,0 22 0,21-22 0,0 21 16,-21-21-16,0 1 0,21-1 15,0 0-15,21-42 47,0 0-47,0-1 0,0 1 16,1 0-16</inkml:trace>
  <inkml:trace contextRef="#ctx0" brushRef="#br0" timeOffset="14605.89">21569 1524 0,'0'0'0,"0"-21"0,21 0 0,-21 0 15,0-1-15,-21 44 32,0-1-32,-1 0 15,1 21-15,0 1 0,21 20 0,-21-21 16,0 1-16,0 20 0,-1-20 0,22-1 16,-21 0-16,21 1 0,-21-22 15,0 21-15,21-21 0,0 0 16,0 1-16,0-1 0,0 0 15,0-42 17,0 0-32,21-1 0,0 1 15,0 0-15,-21-21 0</inkml:trace>
  <inkml:trace contextRef="#ctx0" brushRef="#br0" timeOffset="15132.13">21505 1651 0,'21'-42'0,"-42"84"0,42-105 0,1 41 16,-1 1-16,0 0 0,-21 0 0,21 0 15,0 21-15,0-21 0,22 21 0,-22-22 16,0 22-16,21 0 0,-20-21 16,20 21-16,0 0 0,-21 0 15,22 0-15,-22 0 0,0 21 0,-21 1 16,0-1-16,0 21 16,0-21-16,-42 0 0,21 1 0,-1-1 15,-20 21-15,0-21 0,-1 0 0,1-21 16,0 22-16,21-1 0,-22-21 15,22 0-15,0 21 0,0-21 0,42 0 47,21 0-47,-21 0 0,22 0 0,-22 0 16,21 0-16,1 0 16,-1 0-16,0 0 0,1 0 0,-22 21 15,21 0-15,-21 0 0,0-21 0,1 22 16,-1-1-16,0 0 0,-21 0 15,0 0-15,0 0 0,0 1 0,0-1 16,-21 0-16,0 0 0,-1 0 0,1-21 16,-21 21-16,21 1 0,-22-1 15,22-21-15,-21 21 0,21-21 0,-22 0 16,1 0-16,21 21 0,-21-21 0,20 0 16,-20 0-16,21 0 0,-21 0 15,20 0-15,1 0 0,0 0 16,0 0-16,21-21 15,-21 21-15,21-21 16,0 0 0,0-1-1,21 1-15,0 21 0,0-21 16,-21 0-16,21 21 0,1-21 16</inkml:trace>
  <inkml:trace contextRef="#ctx0" brushRef="#br0" timeOffset="15590.19">22331 953 0,'0'0'0,"0"-22"0,21 22 16,0 0 0,0 0-16,0 0 0,1 0 15,-1 0-15,21 0 0,0 22 0,1-1 16,-1-21-16,22 21 0,-22 21 16,0-21-16,1 1 0,-22 20 0,21 0 15,-42 1-15,21-1 0,-21 0 16,0 1-16,0-1 0,0 0 0,0 22 15,-21-22-15,-21 0 0,21 22 16,-1-22-16,-20 1 0,0-1 0,21 0 16,-22 1-16,22-22 0,0 21 0,-21-21 15,20 0-15,1 1 0,0-1 16,0 0-16,21 0 0,-21-21 16,0 21-16,-1-21 0,22 21 15,-21-21-15,0 0 16,21 22-16</inkml:trace>
  <inkml:trace contextRef="#ctx0" brushRef="#br0" timeOffset="15717.12">22373 2096 0,'0'21'16,"0"0"15,-21-21 16,0-21-47</inkml:trace>
  <inkml:trace contextRef="#ctx0" brushRef="#br0" timeOffset="16789.55">1693 2794 0,'-63'-21'15,"42"21"1,-1 0-16,1-21 0,0 21 0,0 0 0,0 0 16,42 0 15,21 0-31,1 0 15,-1 0-15,21 0 0,1 0 0,21 21 16,-1-21-16,1 0 0,21 21 16,21 0-16,0-21 0,21 0 0,-21 0 15,42 21-15,-21-21 0,22 0 0,20 0 16,-20 22-16,20-22 0,-21 0 16,1 0-16,-1 0 0,0 0 0,-20 0 15,20 0-15,-42 0 0,21 0 16,-42 0-16,0 0 0,0 0 0,-22 0 15,1 0-15,-22 0 0,-20 0 16,-1 0-16,-21 0 0,0 0 0,1 0 16,-1 0-16,-21-22 78,21 1-78</inkml:trace>
  <inkml:trace contextRef="#ctx0" brushRef="#br0" timeOffset="17469.68">9250 2709 0,'0'0'0,"-43"0"0,-20 0 16,-1 0-16,1 0 0,21 0 0,-22 0 0,22 0 16,-1 0-16,1 0 0,21 0 15,0 0-15,63 0 16,0 0 0,22 0-16,-1 0 0,22 0 15,21 0-15,0 0 0,0 0 0,42 0 16,0 0-16,21 0 0,1 0 0,-1 0 15,21 0-15,-20 0 0,-1 0 16,22 0-16,-22 0 0,-21 0 0,0 0 16,0 0-16,-21 0 0,0 0 0,0 0 15,-21 0-15,0 0 0,0 0 16,-21 0-16,-1 0 0,-20 0 16,-1 0-16,-20 0 0,-1-21 0,-21 21 15,0 0-15,0 0 0,-42-21 31,0 21-31,0 0 0,0 0 0,-22 0 16,22-21-16,0 0 0,21 0 16</inkml:trace>
  <inkml:trace contextRef="#ctx0" brushRef="#br0" timeOffset="17990.37">16129 2709 0,'0'0'0,"-21"0"0,0 0 0,-1 0 0,1 0 16,0 0 0,0 0-1,0 0-15,0 0 16,21 22-16,-22-22 16,22 21-16,-21-21 0,21 21 15,-21-21-15,42 0 31,22 0-31,-1 0 0,21 0 16,22 0-16,21 0 0,0-21 0,21 21 16,0 0-16,21-21 0,21 21 0,1-22 15,-1 22-15,0 0 0,22 0 16,-22 0-16,-21 0 0,22 0 16,-43 0-16,0 0 0,-43 0 0,43 0 15,-84 0-15,-22 0 16,0 0-16,-21-21 15,-21 21-15,0-21 0,-22 21 0,22-21 16,-21 21-16,-22-21 0,1 21 16,-1 0-16,-20 0 0,-22-21 0,-21 21 15,0 0-15,-43-22 0,1 22 0,0 0 16</inkml:trace>
  <inkml:trace contextRef="#ctx0" brushRef="#br0" timeOffset="18766.84">995 3471 0,'0'0'0,"0"-21"15,0 0 1,0 42 15,0 0-15,-21-21-16,21 22 0,-22-1 15,22 0-15,0 0 0,0 0 16,-21 0-16,21 1 0,-21-1 16,21 0-1,0-42 17,21 0-32,0 21 0</inkml:trace>
  <inkml:trace contextRef="#ctx0" brushRef="#br0" timeOffset="18947.73">1037 3471 0,'0'0'0,"21"-21"16,-21 42 15,0 1-31,0-1 0,0 0 16,0 0-16,0 0 15,0 0 1,21-21-1,1 0-15,-1 0 16,0 0-16</inkml:trace>
  <inkml:trace contextRef="#ctx0" brushRef="#br0" timeOffset="19477.43">1905 3366 0,'0'-22'16,"0"1"0,-21 42-1,0 1-15,-1-22 0,22 42 16,0-21-16,-21 0 0,0 22 16,0-22-16,21 21 0,-21 0 0,0 1 15,-1-1-15,-20 0 0,21 1 16,-21-1-16,20 0 0,-20 1 0,0-1 15,21 0-15,-1 1 0,1-22 16,0 0-16,21 0 0,0 0 16,0-42 15,0 0-31,21 0 0,0 0 0,1-22 16,-22 22-16,21-21 0,21 0 15,-21-1-15,0-20 0,1 20 0,-1 1 16,0-21-16,0-1 0,21 22 15,-20-1-15,-1 1 0,0 21 0,0 0 16,0 0-16,0 21 16,1 21-16,-22 0 0,0 0 15,0 21-15,0 1 16,0-1-16,0 0 0,0 1 0,0-1 16,0 0-16,0 1 0,0-22 0,0 21 15,0 1-15,0-22 0,0 0 16,0 21-16,0-21 0,0 1 0,-22-22 15,22 21-15,0 0 0,-21-21 16,0 0 0,0-21-16,0 21 15,0-21-15</inkml:trace>
  <inkml:trace contextRef="#ctx0" brushRef="#br0" timeOffset="20510.41">1418 3874 0,'0'-22'15,"21"22"1,22-21-16,-22 21 0,21-21 0,-21 21 16,22-21-16,-1 0 0,0 21 15,22-21-15,-22-1 0,0 1 0,22 0 16,-22 21-16,1-21 0,-22 21 16,21 0-16,-21 0 0,22 0 0,-22 0 15,0 0-15,-21 21 16,0 0-16,0 0 0,0 1 15,0-1-15,0 21 0,0-21 0,0 0 16,-21 1-16,21 20 16,0-21-16,-21 0 0,-1 22 0,22-22 15,-21 0-15,21 0 16,0-42 15,0 0-31,0 0 16,21-1-16,1 1 0,-22 0 0,21-21 15,0 21-15,21-22 0,-21 22 16,1-21-16,-1 21 0,0-1 0,21 1 16,-21 0-16,1 21 0,-1 0 15,0 0-15,0 0 16,-21 21-16,0 0 0,0 1 16,0-1-16,0 0 0,0 21 15,0-21-15,0 1 0,0 20 0,0-21 16,0 0-16,-21 0 0,21 1 0,0-1 15,0 0-15,0 0 0,21-21 16,0 0-16,0 0 0,1 0 16,-1 0-16,21-21 0,-21 0 15,22 0-15,-22-1 0,21 1 16,-21 0-16,22 0 0,-22 0 0,0-22 0,0 22 16,0 0-16,0 0 0,1 0 15,-1 0-15,-21-1 16,0 44-1,0-1 1,0 0-16,0 0 0,0 0 16,0 0-16,0 1 0,0-1 15,0 0-15,0 0 0,0 0 0,0 0 16,21-21-16,0 0 16,0 0-16,0 0 0,1 0 15,-1 0-15,0-21 0,21 21 0,-21-21 16,1 0-16,20 0 0,-21 0 0,0 21 15,0-22-15,-21 1 0,22 0 16,-1-21-16,-21 21 0,0-1 16,0 1-16,21 0 0,-21 42 47,0 0-47,-21 1 0,21 20 15,-21-21-15,21 21 0,-22 1 0,1-1 16,0 0-16,21 22 0,-21-22 0,0 22 15,21-1-15,-21 1 0,21-1 16,0 1-16,-22 20 0,22-20 0,0-1 16,0 1-16,0-1 0,0-20 0,-21 20 15,21 1-15,0-22 16,0 0-16,0 1 0,-21-1 0,0-21 0,0 22 16,0-22-16,-1 0 0,-20-21 15,21 21-15,-21-21 0,-1 21 16,1-21-16,-22 0 0,22 0 0,-21 0 15,20-21-15,1 0 0,0 21 0,-1-21 16,1 0-16,21-1 0,0 1 16,-1 0-16,22-21 0,0 21 15,0-22-15,0 1 0,0 0 0,22-1 0,20-20 16,-21 20-16,21-20 16,1-1-16,-1 1 0</inkml:trace>
  <inkml:trace contextRef="#ctx0" brushRef="#br0" timeOffset="20813.91">4170 3387 0,'0'21'31,"0"0"-31,0 21 0,0 1 0,0-22 16,-21 42-16,21-20 0,0-1 16,-22 0-16,22 1 0,0-1 0,0 0 15,-21 1-15,21-1 0,-21 0 16,21 1-16,-21-22 0,21 21 0,0-21 16,0 1-16,0-1 0,0-42 31,0-1-31,0 1 15,0 0-15,0 0 0,0-21 0</inkml:trace>
  <inkml:trace contextRef="#ctx0" brushRef="#br0" timeOffset="21290.84">4064 3683 0,'0'0'0,"0"-42"0,0-1 0,0 22 16,0-21-16,0 21 0,0 0 16,0-1-16,21 1 0,0 0 15,0 0-15,1 21 0,-1 0 0,0 0 16,21 0-16,-21 0 0,22 0 0,-1 0 15,-21 21-15,22 0 0,-22 0 16,0 22-16,0-22 0,-21 0 0,0 0 16,0 22-16,0-22 0,0 0 0,-21 0 15,0 21-15,-22-20 0,22-1 16,-21 0-16,21 0 0,-22-21 0,22 21 16,0-21-16,0 0 0,0 0 15,21-21 1,21 0-1,0 21-15,0-21 0,22 21 0,-22 0 16,21-21-16,0 21 0,-20 0 16,20 0-16,0 0 0,1 21 0,-1-21 15,-21 21-15,21 0 0,-20 0 0,-1 0 16,0 1-16,-21-1 0,0 21 16,0-21-16,0 22 0,0-22 0,-21 21 15,0-21-15,-22 22 0,1-22 0,0 0 16,-1 0-16,1 0 0,0 0 15,-1 1-15,1-22 0,0 21 0,-1-21 16,22 0-16,0 0 0,0 0 0,0 0 16,-1 0-16,1 0 0,21-21 15,-21-1-15,21 1 16,0 0-16,0 0 0,0 0 0,0 0 16,0-1-16,0 1 0,0 0 0,21 0 15,0 0-15,1 0 0,-1-22 16,0 22-16</inkml:trace>
  <inkml:trace contextRef="#ctx0" brushRef="#br0" timeOffset="21568.68">5122 3323 0,'0'0'0,"0"-21"0,0 42 31,0 0-31,0 1 0,-21-1 15,21 21-15,0 0 0,-21 1 0,21 20 16,-21-20-16,21-1 0,0 0 16,0 22-16,-21-22 0,-1 0 0,1 1 15,21-1-15,-21 0 0,21 1 0,-21-22 16,21 21-16,-21-21 0,21 1 16,-21-1-16,21 0 0,0 0 0,21-21 31,0 0-31,0-21 0,0 0 0,0 0 15,1-1-15,20 1 0,-21-21 16</inkml:trace>
  <inkml:trace contextRef="#ctx0" brushRef="#br0" timeOffset="21930.01">5355 3725 0,'0'0'0,"0"-21"16,-21 42-1,21 1-15,-21-1 16,0 0-16,21 0 0,0 0 15,-22 0-15,22 1 0,-21 20 16,21-21-16,0 21 0,0-20 0,0-1 16,0 0-16,0 0 0,0 0 0,0 0 15,21 1-15,1-22 0,-1 0 16,0 0-16,0 0 0,0 0 0,0 0 16,22-22-16,-22 22 0,0-21 0,21 0 15,-20 0-15,-1 0 0,0 0 0,-21-1 16,0-20-16,0 21 0,0 0 15,0-22-15,0 22 0,0 0 0,-21-21 16,21 21-16,-21-1 0,-1 22 0,-20 0 16,21-21-16,0 21 0,0 0 15,-1 0-15,1 0 0,0 21 16,0-21-16,0 22 0,0-1 0,-1 0 16,1 0-16,21 0 0,0 0 15,0 1-15,21-22 16,22 0-16,-22 0 0,0 0 15,21 0-15</inkml:trace>
  <inkml:trace contextRef="#ctx0" brushRef="#br0" timeOffset="22777.7">6075 3662 0,'0'-42'15,"0"20"-15,-21 22 16,-1 0-1,1 0-15,0 22 0,21-1 16,-21 0-16,21 21 0,0-21 0,-21 1 16,21 20-16,-21-21 0,21 0 0,0 22 15,0-22-15,0 21 0,0-21 16,0 22-16,0-22 0,0 0 0,0 0 16,0 0-16,21 0 0,0-21 0,0 0 15,21 0-15,-20 0 0,-1 0 16,21 0-16,-21 0 0,22-21 0,-22 21 15,21-21-15,-21-21 0,0 21 0,1-1 16,20 1-16,-21-21 0,0 0 0,-21 20 16,21-41-16,1 21 15,-22-1-15,21-20 0,-21-1 0,0 1 16,0 20-16,0-20 0,21 21 0,-21-1 16,0 22-16,0 0 0,21 0 15,-21 42 1,0 21-16,0-21 0,-21 22 0,21-1 15,-21 0-15,0 22 0,21-22 16,-22 1-16,22-1 0,0 0 0,-21 1 16,21-1-16,0 0 0,-21-21 0,21 1 15,0 20-15,0-21 0,0 0 0,0 0 16,0 1 0,0-44-1,0 1 1,0 0-16,21 21 0,0-21 0,1-21 15,-1 20-15,0 1 0,0 0 16,0-21-16,0 21 0,22-1 0,-22 1 16,0 0-16,0 0 0,22 21 0,-22 0 15,0 0-15,0 0 16,0 0-16,-21 21 16,0 0-16,0 0 0,0 1 15,-42-1-15,21 0 0,0 0 16,-1-21-16,1 21 0,-21-21 15,21 21-15,0-21 0,-1 0 0,-20 0 16,21 0-16,0 0 0,0 0 0,-1 0 16,1 0-16,0 0 15,0 0-15,21 22 47,21-1-47,0 0 16,0-21-16,22 21 0,-22 0 0,0 0 15,0 1-15,0-1 0,1 0 0,-1 0 16,0 0-16,0 0 0,0 1 0,0-22 16,1 21-16,-1-21 15,-21 21-15,0-42 32,0 0-32,-21-1 0,21 1 15,0-21-15</inkml:trace>
  <inkml:trace contextRef="#ctx0" brushRef="#br0" timeOffset="24330.25">8530 3408 0,'0'0'0,"0"-21"0,0-22 16,-21 43-1,0 0 1,21 22-16,-21-1 16,21 0-16,-22 21 0,1-21 0,21 22 15,0-1-15,0 0 0,-21-20 0,21 41 16,-21-21-16,21-20 15,0-1-15,0 0 0,0 0 0,0 0 16,21-21 0,0-21-1,-21 0-15,21 0 16,1 0-16,-22-1 16,0 1-16,21 0 0,-21 0 0,21 0 15,0 0-15,-21-1 0,0 1 0,21 0 16,0 21-16,1 0 15,-1 0-15,-21 21 0,21 0 16,0 1-16,-21-1 0,21 0 0,-21 0 16,0 21-16,0-20 0,21-22 15,-21 21-15,22 0 0,-22 0 0,21 0 16,0-21 0,0 0-16,0 0 0,0 0 15,1-21-15,-22 0 16,42 0-16,-21 0 0,0-1 0,0 1 15,1 0-15,-1 0 0,0-21 0,0 20 16,0-20-16,0 0 0,1-1 16,-1 22-16,-21-21 0,0 0 0,21 20 15,-21 1-15,0 0 0,0 42 16,0 22 0,-21-22-16,21 21 0,-21-21 15,-1 22-15,22-1 0,-21-21 0,21 21 16,-21 1-16,21-22 0,0 21 15,0-21-15,0 1 0,0-1 0,0 0 16,0 0-16,21 0 0,0-21 0,1 0 16,-1 0-16,0 0 0,21 0 15,-21 0-15,22 0 0,-1-21 0,-21 21 16,22-21-16,-1 0 0,0-22 16,1 22-16,-22 0 0,21-21 0,-21-1 15,0 1-15,22 0 0,-22-1 0,-21-20 16,21 21-16,-21-22 0,0 22 15,0-1-15,0 1 0,0 21 0,0 0 16,0 0-16,0-1 0,-21 22 16,0 22-16,21-1 0,-21 0 15,-1 21-15,1 1 0,21-1 16,0 21-16,-21-20 0,0 20 0,21-20 16,0-1-16,0 0 0,-21 1 15,21-22-15,0 21 0,-21-21 0,21 22 16,0-22-16,0 0 0,0 0 15,0-42 17,21 0-17,0 0-15,-21-1 0,21 1 0,0 0 16,0 0-16,1 0 0,-1 0 16,-21-1-16,21 1 0,0 0 0,0 42 31,-21 0-31,0 1 0,0-1 15,0 0-15,21 0 0,-21 21 0,0-20 16,0-1-16,0 0 0,0 0 16,22-21-16,-1 21 0,0-21 15,0 0-15,0 0 0,0 0 16,22 0-16,-22 0 0,0 0 0,21-21 16,-20 0-16,20 21 0,-21-21 0,21 0 15,-20-1-15,-1 1 0,0 0 16,0 0-16,0 0 0,0 0 0,-21-1 15,22 1-15,-22 42 32,0 1-32,-22-1 15,1 0-15,21 0 0,-21 0 16,21 0-16,0 1 0,0-1 0,0 0 16,0 0-16,0-42 62,0 0-62,0 0 0</inkml:trace>
  <inkml:trace contextRef="#ctx0" brushRef="#br0" timeOffset="24489.16">10308 3323 0,'0'0'0,"0"-21"0,0 0 0,0 0 16,-21 21-1,0 0 1,21 21 0,0 0-16,21-21 15,0 0-15</inkml:trace>
  <inkml:trace contextRef="#ctx0" brushRef="#br0" timeOffset="24739.02">10731 3366 0,'0'-22'0,"-21"1"15,0 21-15,0 0 0,0 0 16,0 0-16,-1 0 0,1 21 16,0 1-16,0-1 0,0 0 0,0 21 15,21 1-15,0-22 0,-22 21 0,22 0 16,0 1-16,0-22 0,0 21 0,0-21 15,0 1-15,0-1 0,22 0 16,-1 0-16,0-21 0,21 21 16,-21-21-16,22 0 0,-1 0 0,0 0 15,1 0-15,-22 0 0,21-21 0,1 0 16</inkml:trace>
  <inkml:trace contextRef="#ctx0" brushRef="#br0" timeOffset="25183.29">11261 3323 0,'0'0'15,"0"-42"-15,0-127 16,-22 147-16,22 1 0,-21 21 16,0 0-16,0 0 0,0 0 15,21 43-15,-21-22 16,21 21-16,-22 0 0,22 1 16,0-1-16,-21 22 0,21-22 0,0 0 15,0 1-15,0-1 0,0 0 0,0 1 16,0-22-16,0 21 0,0-21 0,0 0 15,0 1-15,0-1 0,0 0 16,0-42 15,0 0-31,0-1 0,0 1 16,21 0-16,1 0 0,-1 0 16,0-22-16,0 22 0,0 0 0,0-21 15,1 21-15,-1-1 0,21 1 16,-21 21-16,0 0 0,1 0 0,-1 0 15,0 0-15,0 21 0,0 1 16,-21-1-16,0 21 0,21-21 0,-21 0 16,0 22-16,0-22 0,0 0 0,0 21 15,0-20-15,0-1 0,0 0 0,-21 0 16,0 0-16,21 0 16,0 1-1,0-44 1,21 1-16,0 0 15,1 0-15</inkml:trace>
  <inkml:trace contextRef="#ctx0" brushRef="#br0" timeOffset="25468.12">12573 3344 0,'0'22'31,"0"-1"-31,0 0 0,-21 0 0,21 21 16,0-20-16,0 20 0,0-21 0,0 21 15,-21-20-15,21 20 0,0-21 0,0 21 16,0-20-16,0-1 16,-22 0-16,22 0 0,-21 0 0,0 0 15,21 1-15,0-1 16,21-21-1,0-21-15,1-1 16,20 1-16,-21 0 0,21 0 16,1 0-16,-1 0 0</inkml:trace>
  <inkml:trace contextRef="#ctx0" brushRef="#br0" timeOffset="25789.6">13039 3450 0,'0'0'16,"84"-106"-1,-84 85-15,-21 21 16,0 0-16,0 21 0,0-21 15,-22 22-15,1-1 0,21 0 16,0 0-16,-22 0 0,22 0 0,21 1 16,-21-1-16,21 0 0,0 0 0,0 0 15,0 0-15,21-21 0,0 22 16,0-22-16,22 0 0,-1 21 16,-21-21-16,22 0 0,-1 21 0,0-21 15,1 0-15,-22 21 0,21 0 0,-21-21 16,0 21-16,-21 1 0,0-1 15,-21 0 1,0-21-16,0 0 0,-21 21 16,20-21-16,-20 21 0,21-21 0,-21 0 15,20 0-15,-20 0 0,21 0 0,0 0 16,0 0-16,21-21 31,0 0-31,0 0 0,0 0 16,0-1-16</inkml:trace>
  <inkml:trace contextRef="#ctx0" brushRef="#br0" timeOffset="25953.54">12848 3069 0,'0'-21'0,"0"42"0,-21-42 0,0 21 15,0-21-15,42 21 47,21 0-47,-21 0 0</inkml:trace>
  <inkml:trace contextRef="#ctx0" brushRef="#br0" timeOffset="26667.08">14965 3683 0,'0'0'0,"-43"21"16,22-21-16,42 0 31,1 0-31,-1 0 16,0 0-16,0 0 0,0 0 0,0 0 15,1 0-15,-22-21 16,21 0-16,-21 0 0,0 0 16,0-1-16,-21 1 15,21 0-15,-43 21 0,22-21 16,0 0-16,0 21 0,0 0 0,-22 0 15,22 0-15,0 0 0,-21 0 0,20 0 16,1 21-16,-21 0 0,21 0 0,0 0 16,-1 22-16,1-22 0,0 0 15,0 21-15,0-20 0,21-1 0,0 21 16,0-21-16,0 0 0,0 1 16,21-22-1,0 0-15,0 0 0,0 0 0,1 0 16,20-22-16,0 22 0,1-21 15,-1 0-15,0-21 0,1 21 0,-1-22 16,0 22-16,1-21 0,-1-22 0,0 22 16,1-22-16,-22 1 0,0-1 15,0 1-15,0-1 0,-21 22 0,21-21 16,-21 20-16,0 22 0,0-21 0,0 21 16,0 42-1,-21 21-15,0-21 16,21 22-16,-21-1 0,21 21 15,0-20-15,0 20 0,0 1 0,0-22 16,-21 0-16,21 1 0,0-1 16,0 0-16,0 1 0,0-22 0,0 21 15,0-21-15,0 1 0,0-1 0,21 0 16,0-21-16,0 0 16,0 0-16,1 0 0,-1 0 15,0-21-15,0 0 0,0-1 16</inkml:trace>
  <inkml:trace contextRef="#ctx0" brushRef="#br0" timeOffset="26998.98">15536 3493 0,'21'0'47,"1"0"-47,-1 0 0,0 0 16,0 0-16,0 0 0,0 0 0,1 0 15,-1-22-15,0 22 0,0-21 0,0 21 16,-21-21-16,0 0 16,-21 21-1,-21 0-15,21 0 16,-1 21-16,-20 0 0,0 0 0,21 1 16,-22 20-16,1-21 15,21 0-15,0 22 0,-1-22 0,1 0 16,0 0-16,21 0 0,0 0 0,0 1 15,0-1-15,0 0 0,0 0 0,21-21 16,0 0-16,22 21 0,-22-21 16,21 0-16,-21 0 0,22 0 0,-1 0 15,22 0-15,-22-21 0,0 0 0,1 21 16,-1-21-16,0 0 0</inkml:trace>
  <inkml:trace contextRef="#ctx0" brushRef="#br0" timeOffset="27446.23">16298 3450 0,'0'-21'0,"0"42"0,0-63 0,0 21 16,-21 21-16,0 0 0,0 0 0,0 0 16,-1 0-16,1 21 0,0 0 15,0 0-15,0 0 0,0 22 0,-1-22 16,1 21-16,21-21 0,0 22 0,-21-22 16,21 0-16,0 21 0,0-20 0,0-1 15,0 0-15,0 0 0,21 0 16,0 0-16,1-21 0,20 0 15,-21 0-15,21 0 0,-20 0 0,20 0 16,0 0-16,1 0 0,-1-21 0,0 0 16,1 0-16,-1 0 15,-21 0-15,21-22 0,-20 22 0,-1-21 16,21-1-16,-21 1 0,0-21 0,1 20 16,-1-20-16,-21-1 0,0 1 0,21 20 15,-21 1-15,21 0 0,-21 21 16,0-1-16,0 1 0,0 42 15,0 1-15,-21-1 16,0 21-16,0 0 0,-1 22 16,22-22-16,-21 1 0,0-1 0,21 21 15,-21-20-15,21-1 0,0-21 0,0 22 16,0-1-16,0-21 0,0 0 16,0 0-16,0 1 0,0-1 15,0 0-15,0 0 0,21-21 16,0 0-16,0 0 0,1 0 0,-1 0 15,0 0-15,21 0 0,-21 0 0,22 0 16,-22-21-16</inkml:trace>
  <inkml:trace contextRef="#ctx0" brushRef="#br0" timeOffset="27871.09">17293 3556 0,'0'0'0,"21"-21"0,-21 0 15,0-22-15,0 22 0,0 0 0,-21 0 16,0 21-16,0 0 15,0 0-15,-1 0 0,1 0 0,0 0 16,-21 21-16,21 0 0,-22 0 0,22 1 16,0 20-16,0-21 0,0 0 15,-1 22-15,1-22 0,0 0 0,21 21 16,-21-21-16,21 1 0,0-1 0,0 0 16,0 0-16,0 0 0,21-21 15,0 0-15,0 0 16,1 0-16,20 0 0,-21 0 0,0 0 15,22-21-15,-22 21 0,0-21 0,0 0 16,0 0-16,0-1 0,1 1 16,-1 0-16,0 0 0,-21 0 15,0 0-15,0-1 0,0 1 0,0 0 16,0 42 0,0 0-1,-21 1-15,21-1 0,-21 0 0,21 0 16,0 0-16,0 0 0,0 1 0,0-1 15,0 0-15,0 0 0,0 0 16,21-21-16,0 0 16,0 0-16,0 0 0,22 0 15,-22 0-15,0 0 0,0 0 0,0 0 16,22 0-16</inkml:trace>
  <inkml:trace contextRef="#ctx0" brushRef="#br0" timeOffset="28241.88">17632 3577 0,'0'0'0,"0"-42"0,0 21 0,0 0 0,0-1 16,21 1-16,-21 0 16,21 21-16,0 0 15,0 0-15,1 0 16,-1 0-16,21 21 0,-21 0 0,0 1 16,1-1-16,-1 0 0,-21 21 15,0-21-15,21 1 0,-21 20 0,0-21 16,0 0-16,0 22 0,0-22 15,0 0-15,-21-21 0,21 21 0,0 0 16,-21-21-16,21-21 31,0 0-15,21 0-16,-21 0 0,21-1 0,-21 1 16,21 0-16,0 0 0,0 0 15,-21-22-15,22 1 0,-1 21 0,0-21 16,0 20-16,0-20 0,-21 21 0,21 0 15,1 21-15,-22-21 16,21 21-16,-21 21 16,0 0-1,21 0-15,-21 0 0,0 0 16</inkml:trace>
  <inkml:trace contextRef="#ctx0" brushRef="#br0" timeOffset="28567.21">18246 3683 0,'0'21'16,"21"-21"0,0 0-16,0-21 15,0 21-15,-21-21 0,21 21 16,1-21-16,-1 0 0,0 21 0,0-22 16,0 1-16,0 0 0,1 0 0,-1 21 15,-21-21-15,21 0 0,-21-1 16,-21 22-1,0 0-15,-22 0 0,22 0 16,0 22-16,-21-1 0,20 0 16,1 0-16,0 0 0,0 0 0,0 1 15,0-1-15,21 0 0,-22 0 0,22 0 16,0 0-16,0 1 0,0-1 0,0 0 16,22-21-16,-1 21 15,0-21-15,0 0 0,0 21 0,0-21 0,1 0 16,20 0-16,-21 0 0,21 0 15,-20 0-15,20 0 0,-21 0 0,21-21 16</inkml:trace>
  <inkml:trace contextRef="#ctx0" brushRef="#br0" timeOffset="29069.54">19050 3662 0,'0'-21'0,"21"-43"15,-21 43-15,0 0 16,-21 0-1,0 21-15,0 0 0,-1 0 16,1 21-16,0 0 0,0-21 16,0 21-16,0 0 0,-22 1 15,22-1-15,0 0 0,0 0 0,0 0 16,-1 0-16,22 1 0,0-1 0,0 0 16,0 0-16,0 0 15,22 0-15,-1-21 16,0 0-16,0 0 0,0 0 0,0 0 15,1 0-15,-1-21 0,21 0 16,0 0-16,-42 0 0,22 0 16,-1-1-16,0-20 0,0 21 0,0-21 15,0-1-15,1-20 0,-22 20 0,21-20 16,0-1-16,0 1 0,0-1 16,-21 22-16,0 0 0,0 21 15,21-1-15,-21 1 0,-21 42 31,0 22-31,0-22 0,21 21 0,-21 1 16,0 20-16,21-21 0,0 1 0,0-1 16,0 0-16,0 1 0,0-1 15,0 0-15,0-20 0,0 20 0,0-21 16,21 0-16,0 0 0,-21 1 0,0-1 16,21-21-16,-21 21 0,21-21 15,0 0 1,-21-21-16,22 0 15,-22-1-15,21 1 0,-21 0 16,21 0-16</inkml:trace>
  <inkml:trace contextRef="#ctx0" brushRef="#br0" timeOffset="30089.79">20468 3387 0,'0'0'0,"0"-21"0,0-1 0,0 1 16,0 0-16,0 42 31,0 0-15,0 1-16,0-1 0,0 0 0,0 21 15,0-21-15,-21 22 0,0-22 16,0 0-16,21 0 0,-22 22 0,22-22 16,-21 0-16,0 0 0,21 0 15,0-42 17,21 21-32,0-21 15,1 0-15,-1 0 0,0-1 16,0 1-16,0 0 0,0 0 15,1 0-15,-1 0 0,0-1 0,0 22 16,0 0-16,0 0 0,1 0 0,-1 22 16,-21-1-1,21 0-15,-21 0 0,0 0 0,0 0 16,0 1-16,0-1 0,21 0 0,-21 0 16,21 0-16,-21 0 0,21 1 15,1-22-15,-1 0 0,0 0 16,0 0-16,0 0 0,0 0 0,1 0 15,20 0-15,-21-22 0,0 1 0,22 21 16,-22-21-16,0 0 16,0 0-16,0 0 0,0-1 0,1-20 15,-22 21-15,21-21 0,0 20 0,-21-20 16,0 21-16,0 0 0,0 0 0,0-1 16,0 44-1,-21-1 1,0 21-16,21-21 0,0 0 0,-22 22 15,22-22-15,-21 0 0,21 21 16,0-20-16,0-1 0,0 0 0,0 0 16,0 0-16,21 0 0,1-21 0,-1 22 15,0-22-15,0 0 0,21 0 16,-20 0-16,20 0 0,-21 0 16,21 0-16,-20-22 0,-1 22 0,21-21 15,-21 0-15,0 0 0,1 0 0,-1 0 16,0-1-16,0-20 0,0 21 15,-21-21-15,21 20 0,-21 1 0,0-21 16,0 21-16,0 42 16,0 0-1,-21 0-15,21 22 0,-21-22 16,21 0-16,0 0 0,0 21 0,-21-20 16,21-1-16,0 0 0,-21 0 15,21 0-15,0 0 16,0-42 15,21 0-31,-21 0 16,0 0-16,0 0 0</inkml:trace>
  <inkml:trace contextRef="#ctx0" brushRef="#br0" timeOffset="30242.24">21632 3239 0,'0'0'0,"-21"-22"15,21 1-15,-21 0 0,0 0 0,0 0 16,-1 0-16,1 21 15,0 0-15,42 21 32,0-21-17,1 0-15,20 0 0,-21 0 16,21 0-16</inkml:trace>
  <inkml:trace contextRef="#ctx0" brushRef="#br0" timeOffset="30530.07">22415 2942 0,'0'0'0,"0"-21"0,-21 0 0,0 21 15,0-21-15,0 21 0,0 0 16,-1 21 0,22 0-16,-21 0 0,21 0 0,-21 22 15,21-1-15,-21 0 0,21 1 0,0-1 16,0 22-16,0-22 0,-21 21 15,21-20-15,-21-1 0,-1 0 0,22 1 16,0-1-16,-21 0 0,0-20 0,0-1 16,21 0-16,0 0 0,0 0 15,0 0-15,21-42 32,0 0-32,0 0 0,1-21 15,20 20-15,-21-20 0</inkml:trace>
  <inkml:trace contextRef="#ctx0" brushRef="#br0" timeOffset="32021.77">22648 2942 0,'0'0'0,"21"-42"16,1 0-16,-22 20 0,0 1 15,0 42 1,-22 1-16,1-1 16,0 21-16,0-21 0,0 22 0,0 20 15,21-21-15,-22 22 0,1-22 0,0 22 16,0-1-16,0-20 0,21 20 0,-21-21 15,-1 1-15,1-1 0,21-21 16,0 22-16,0-22 0,-21 0 16,21 0-16,0 0 0,0-42 31,0 0-15,21 0-16,-21 0 0,21-1 0,1 1 15,-1-21-15,0 21 0,21-22 16,-21 22-16,1-21 0,20 21 0,-21 21 15,0-21-15,0 21 0,1 0 16,-1 0-16,-21 21 0,0 0 16,0 0-16,0 0 0,0 0 0,0 1 15,0 20-15,0-21 0,0 0 16,0 0-16,0 1 0,21-1 16,-21 0-16,21-21 0,-21 21 15,21-21-15,0 0 0,1 0 16,-1 0-16,21 0 0,-21 0 0,0 0 15,22 0-15,-22 0 0,0-21 16,21 0-16,-20 0 0,-1 21 0,0-43 16,0 22-16,0 0 0,0-21 0,1-1 15,-22 22-15,0 0 0,21 0 16,-21 0-16,0-1 0,-21 44 31,-1-1-15,22 0-16,-21 21 0,21-21 0,0 1 15,0-1-15,-21 0 0,21 0 0,0 0 16,0 0-16,0 1 0,0-1 16,0 0-16,21-21 0,0 21 0,1-21 15,-1 0-15,0 0 0,0 0 16,0 0-16,0 0 0,1 0 0,-1 0 16,0-21-16,0 0 15,0 0-15,0-1 0,1 1 0,-22-21 16,0 21-16,21-22 0,-21 1 0,21 0 15,-21-22-15,0 22 0,0 0 16,0-1-16,0 22 0,0 0 0,-21 0 16,0 0-16,-1 21 0,1 0 15,0 0-15,0 0 0,0 21 16,-22 0-16,22 0 0,0 0 0,0 22 16,0-1-16,0-21 0,-1 21 0,22 1 15,0-22-15,0 21 0,0-21 16,0 22-16,0-22 0,22 0 0,-1 0 15,0 0-15,0 1 0,0-22 0,0 21 16,1-21-16,20 0 0,-21 0 0,0 0 16,22 0-16,-22 0 0,0 0 15,21-21-15,-21-1 0,1 22 0,-1-21 16,21-21-16,-21 21 0,0 0 0,1-22 16,-1 22-16,0-21 15,0 21-15,0-1 0,-21 1 0,0 42 31,0 1-31,-21-1 16,21 0-16,0 0 0,0 0 0,-21 0 16,21 1-16,-21 20 0,21-21 15,0 0-15,0 0 0,0 1 16,0-1-16,21-21 16,0 0-16,0 0 0,0 0 15,1 0-15,-1 0 0,0 0 16,0-21-16,0-1 0,0 22 0,1-21 15,-1 0-15,0 0 0,0 0 0,21-22 16,-20 22-16,-1-21 0,-21 21 16,21-22-16,-21 22 0,21 0 0,-21 0 15,-21 42 17,0 21-32,21-20 0,0-1 0,-21 21 15,21-21-15,-22 0 0,22 1 0,0 20 16,0-21-16,0 0 0,0 0 15,22 1-15,-1-22 0,0 21 0,0-21 16,0 0-16,0 21 0,1-21 0,20 0 16,-21 0-16,0 0 0,0 0 15,1 0-15,-1 0 0,0-21 16,21 0-16,-21-1 0,1 1 0,-1 0 16,0-21-16,0-1 0,0 1 0,0 0 15,1-22-15,-1 1 0,0 20 16,0-20-16,0-1 0,0 22 0,1 0 15,-1-1-15,-21 22 0,0 0 0,0 0 16,-21 21 0,-1 21-16,1 0 0,0 0 15,0 1-15,0 20 0,0 0 0,-1-21 16,1 43-16,21-22 16,0 1-16,0-1 0,0 0 0,0 1 15,0-1-15,0-21 0,0 21 0,0-20 16,0-1-16,21 0 0,1 0 15,-1 0-15,0-21 0,0 0 0,0 0 16,0 0-16,1 0 0,-1 0 0,21 0 16,-21 0-16,0 0 0,1-21 15,-1 0-15,0 21 0,0-21 0,0 0 16,0-1-16,-21 1 0,0-21 0,0 21 16,0 0-16,0-22 0,0 22 15</inkml:trace>
  <inkml:trace contextRef="#ctx0" brushRef="#br0" timeOffset="32221.77">24638 3069 0,'0'0'0,"-21"0"0,42 0 31,0 0-31,0 0 16,22 0-16,-1 21 0,0-21 0,1 0 16,-1 0-16,0 0 0,1 0 15,20 0-15,-21 0 0,-20 0 0,20 0 16,-21 0-16,0 0 0,0 0 0,-21-21 15,-21 0 1,0 21-16,-21 0 0,21-21 0,-22 21 16,-20 0-16,-1-21 0,1 0 15</inkml:trace>
  <inkml:trace contextRef="#ctx0" brushRef="#br0" timeOffset="32457.74">22288 3069 0,'0'0'16,"-63"0"-16,21 0 0,20 0 0,1 21 16,42-21-1,1 0-15,-1 0 0,0 0 0,21 0 16,1 0-16,-1-21 0,0 21 16,1 0-16,20-21 0,-21 21 15,1 0-15,-22 0 0,0-21 0,0 21 16,0 0-16,-21-21 0,-21 21 15,0 0 1,0 0-16,-21 0 0,-1 0 0,-20 0 16</inkml:trace>
  <inkml:trace contextRef="#ctx0" brushRef="#br0" timeOffset="33465.76">487 4890 0,'0'0'0,"21"-22"0,-21 1 16,0 0-1,21 21-15,-21 21 31,0 0-31,0 1 16,0-1-16,-21 21 16,0 0-16,21 1 0,0-1 0,-21 22 0,-1-22 15,22 21-15,-21-20 0,21-1 16,0 22-16,-21-22 0,0 0 0,0 1 16,21-22-16,-21 21 15,21-21-15,-22 0 0,22 1 0,-21-1 16,21 0-16,-21-21 15,0-21 1,21 0-16,0-1 16,-21 1-16,21 0 0</inkml:trace>
  <inkml:trace contextRef="#ctx0" brushRef="#br0" timeOffset="34217.62">21 5334 0,'21'0'31,"0"0"-31,22 0 16,-22 21-16,21-21 0,22 0 0,-22 0 16,22 0-16,20 0 0,-20-21 15,20 0-15,-20 0 0,21 0 0,-1-1 16,-20 1-16,-1-21 0,1 21 16,-22-22-16,22 22 0,-22-21 0,-21 0 15,0-1-15,0 1 0,-21 0 0,0-1 16,0 22-16,0-21 0,0 21 15,0-1-15,-21 22 0,0 0 0,0 0 16,0 0-16,21 22 0,-21-1 16,-1 21-16,1 0 0,0 22 15,21-22-15,-21 22 0,21-22 16,-21 22-16,21-22 0,-21 0 0,21 22 16,0-22-16,0 0 0,-22-20 15,22 20-15,0 0 0,0-21 0,0 1 16,-21-1-16,21 0 0,0 0 15,0-42 17,0 0-32,21 0 0,1-1 15,-22 1-15,21-21 0,-21 21 16,21 0-16,0-22 0,0 22 0,-21 0 16,21 21-16,-21-21 0,22 21 15,-1 21 1,-21 0-16,21 0 0,-21 0 15,0 22-15,0-22 0,0 0 16,21 0-16,-21 0 0,21 1 0,-21-1 16,21-21-16,1 21 0,-1-21 15,0 0-15,21 0 0,-21 0 0,22 0 16,-1 0-16,0 0 0,1-21 16,-1 0-16,0-1 0,1 1 15,-1 0-15,0 0 0,1 0 0,-1 0 16,-21-1-16,0 1 0,1-21 15,-1 21-15,-21 0 0,0-1 0,0 1 16,0 0-16,-21 21 16,-1 0-16,1 21 15,0 0-15,0 1 0,0 20 0,21-21 16,0 0-16,-21 22 0,21-22 16,-22 0-16,22 21 0,0-21 0,0 1 15,0-1-15,0 0 16,22-21-16,-1 0 0,0 21 0,0-21 15,0 0-15,0 0 16,1 0-16,-1 0 0,0-21 0,0 0 16,0 0-16</inkml:trace>
  <inkml:trace contextRef="#ctx0" brushRef="#br0" timeOffset="35026.93">3598 4974 0,'0'0'0,"0"-42"0,0 0 0,0-1 16,0 1-16,0 21 15,0-22-15,0 1 0,0 21 0,0 0 16,0 0-16,0-1 0,0 44 31,0-1-31,0 21 0,0 0 0,0 22 16,0 21-16,0-22 0,0 22 16,0-22-16,-21 22 0,0-22 0,0 22 15,0-21-15,-1-1 0,1 1 0,0-1 16,0-21-16,0 1 0,0-22 15,21 0-15,-22 0 0,22 0 16,0-42 0,0 0-16,0 0 15,0 0-15,0-22 0,0 1 0,22 0 16,-1-1-16,21 1 0,-21 0 16,0-1-16,22 1 0,-22 0 0,21 21 15,1-22-15,-22 22 0,21 21 0,-21 0 16,0 0-16,22 0 15,-22 0-15,0 0 0,0 0 0,0 21 0,-21 0 16,0 1-16,0-1 0,0 0 16,0 0-16,-42 0 0,21-21 15,0 21-15,0 1 0,-1-22 16,1 0-16,0 0 0,-21 0 0,21 0 16,-1 0-16,1 0 15,0 0-15,21 21 0,0 0 16,0 0-1,0 0-15,0 0 0,0 1 0,0-1 16,0 0-16,21 0 0,0-21 0,1 21 16,-1 0-16,0-21 0,0 22 15,0-22-15,22 0 0,-22 0 0,0 0 16,0 0-16,0 0 0,0 0 0,1 0 16,-1-22-16,0 22 15,0-21-15,0 0 0</inkml:trace>
  <inkml:trace contextRef="#ctx0" brushRef="#br0" timeOffset="35906.87">4106 5461 0,'0'21'16,"21"-21"0,1 0-16,-1 0 0,0 0 15,0 0-15,0 0 0,22-21 16,-22 21-16,0-21 0,21 0 15,1 21-15,-22-21 0,21-1 0,-21 22 16,0-21-16,1 0 0,-1 21 16,-21-21-16,0 0 0,0 0 15,-21 21-15,-1 0 16,1 0-16,0 0 0,-21 21 0,21 0 16,-22 0-16,22 0 0,0 22 0,-21-22 15,20 0-15,1 21 0,0 1 16,21-22-16,0 21 0,0-21 0,0 0 15,0 1-15,0-1 0,0 0 0,0 0 16,0 0-16,21-21 16,0 0-16,1 0 0,20 0 0,-21 0 15,21 0-15,-20 0 0,20-21 0,0 21 0,1-21 16,-22 0-16,21 0 16,-21-1-16,22 1 0,-22 0 0,0 0 15,0-21-15,0 20 0,0 1 0,1 0 16,-1-21-16,-21 21 0,0-1 15,0 1-15,0 0 0,0 42 32,0 0-32,-21 1 15,-1-1-15,22 0 0,-21 0 16,21 21-16,0-20 0,0-1 0,0 0 16,0 0-16,0 0 0,0 0 15,0 1-15,21-22 0,1 21 16,20-21-16,-21 0 0,0 0 15,22 0-15,-1-21 0,-21-1 0,21 1 16,1 0-16,-22 0 0,21 0 16,-21 0-16,1-1 0,20 1 0,-21 0 15,-21 0-15,21 0 0,-21 0 16,21 21-16,-21-22 0,0 1 0,0 42 31,0 1-31,-21-1 0,21 0 16,0 0-16,0 0 0,-21 22 15,21-1-15,-21 0 0,0 1 0,21-1 16,0 0-16,-21 22 0,-1-22 16,22 0-16,-21 22 0,21-22 0,-21 22 15,21-22-15,0 0 0,0 1 16,0 20-16,0-20 0,0-1 0,0 0 16,0 1-16,0-1 0,0 0 0,-21 1 15,0-22-15,0 0 0,-1 0 0,1 0 16,0-21-16,-21 0 0,-1 0 15,1 0-15,0 0 0,-1 0 16,1 0-16,0 0 0,-1-21 0,1 0 16,0 0-16,21 0 0,-22-1 0,22 1 0,0 0 15,21 0-15,-21 0 0,21-22 16,0 22-16,0 0 0,0-21 16,21 21-16,0-22 0,0 1 0,22 21 15,-22-22-15,21 1 0,0 0 0</inkml:trace>
  <inkml:trace contextRef="#ctx0" brushRef="#br0" timeOffset="36466.28">5546 5228 0,'-22'21'31,"22"1"-15,0-1-16,-21 0 0,21 21 15,-21-21-15,21 1 0,-21-1 0,21 21 16,0-21-16,0 0 0,-21 1 0,21-1 16,0 0-16,0 0 15,21-21 1,0-21 0,0 0-16,0 0 0,1 21 15,-1-22-15,0 1 0,0 0 0,0 0 16,0 0-16,1 21 0,-22-21 15,21 21-15,-21 21 16,0 0 0,21 0-16,-21 0 0,0 0 0,0 1 15,21-1-15,-21 0 0,21-21 16,-21 21-16,21 0 16,1-21-16,-1 0 0,0 0 0,0 0 15,0 0-15,0 0 0,1 0 0,20-21 16,-21 21-16,0-21 0,0 0 15,1 0-15,20-1 0,-21 1 0,0 0 16,-21 0-16,21 0 0,-21 0 0,0-22 16,0 22-16,0-21 0,0-1 15,0 22-15,-21 0 0,0-21 0,0 21 16,0 21-16,0 0 0,-1 0 16,1 0-16,0 0 15,0 21-15,0 0 0,21 0 16,-21 0-16,21 0 0,0 1 0,0-1 15,0 0-15,0 0 0,0 0 0,21 0 16,21-21-16,-21 0 0,0 0 0,1 0 16,-1 0-16</inkml:trace>
  <inkml:trace contextRef="#ctx0" brushRef="#br0" timeOffset="36831.19">6540 5207 0,'0'-21'0,"0"42"0,0-63 16,0 21-16,0-1 15,0 1-15,-21 21 0,0 0 16,0 21-16,0 1 16,0-1-16,21 0 0,-22 0 0,1 0 15,0 22-15,0-22 0,21 21 0,0-21 16,-21 0-16,21 22 0,0-22 16,0 0-16,0 0 0,0 0 0,21 1 15,0-22-15,0 21 0,0-21 0,1 0 16,20 0-16,-21 0 0,21 0 0,-20-21 15,20 21-15,-21-22 0,0 1 16,22 21-16,-22-21 0,0 0 16,-21 0-16,0 0 0,21-1 0,-21 1 15,0-21-15,0 21 0,0 0 0,-21-22 16,0 22-16,0 0 0,-1 0 16,1 21-16,0 0 0,-21 0 0,21 0 15,-1 0-15,1 0 0,0 0 0,0 0 16,0 21-16,0 0 0,21 0 15,0 0-15,0 1 16,21-22-16</inkml:trace>
  <inkml:trace contextRef="#ctx0" brushRef="#br0" timeOffset="37238.61">6964 5144 0,'-21'-43'16,"21"22"-16,21 21 15,0 0-15,0 0 16,0 21-16,0 0 0,1 1 16,-1-1-16,0 0 0,0 0 0,0 21 15,0-20-15,-21 20 0,0-21 0,0 21 16,0-20-16,0-1 0,0 21 15,0-21-15,0 0 0,0 1 16,0-1-16,-21 0 0,0-21 16,0 0-16,21-21 15,0 0 1,0-1-16,0 1 0,0-21 16,21 21-16,0 0 0,0-22 0,1 22 15,-1-21-15,0-1 0,-21 22 0,21-21 16,0 21-16,0-22 0,-21 22 15,22 0-15,-1 0 16,0 21-16,0 0 16,0 0-1</inkml:trace>
  <inkml:trace contextRef="#ctx0" brushRef="#br0" timeOffset="37811.53">8022 5249 0,'0'-42'16,"0"21"-16,0 0 0,0 0 16,-21 21-16,21-22 0,0 1 0,-21 0 15,0 21-15,-1 0 0,22-21 16,-21 21-16,0 0 0,0 0 0,0 0 15,0 21-15,-1-21 0,1 21 0,0 0 16,0 1-16,0 20 0,0-21 0,-1 21 16,1-20-16,0 20 0,0-21 15,21 0-15,-21 22 0,21-22 0,0 0 16,0 0-16,0 0 0,0 0 16,21 1-16,0-22 0,21 0 0,-20 0 15,20 0-15,0 0 16,1 0-16,-22-22 0,21 1 0,0 0 15,1 0-15,-1 0 0,-21 0 0,22-1 16,-1-20-16,-21 0 0,0-1 16,0 1-16,22 0 0,-43-22 0,21 1 15,0-1-15,0 1 0,-21-1 0,21 1 16,-21-1-16,0 22 0,0 0 0,0-1 16,0 22-16,0 0 0,0 0 15,0 42 1,-21 0-16,0 21 0,0 1 15,21-1-15,-21 0 0,0 22 16,21-1-16,0 1 0,0-1 16,0-20-16,0 20 0,0-20 0,0-1 15,0 0-15,0 1 0,0-1 0,21-21 16,0 0-16,0 0 0,0 1 16,0-1-16,1-21 0,-1 0 15,0 0-15,0 0 0,0 0 0,0 0 16,1-21-16,-1-1 0,-21 1 15,0 0-15</inkml:trace>
  <inkml:trace contextRef="#ctx0" brushRef="#br0" timeOffset="39712.01">10245 4890 0,'0'0'0,"21"-22"0,0 1 0,0 0 16,0 0-16,0 0 15,1-22-15,-1 22 0,-21 0 0,21 0 16,-21-21-16,21 20 0,-21 1 0,0 0 15,0 0-15,0 0 0,0 0 16,-21-1-16,0 22 16,0 0-16,-22 0 0,22 0 0,0 22 15,-21-1-15,20-21 0,-20 21 0,21 0 16,0 0-16,21 0 0,0 1 16,0-1-16,0 0 0,0 0 0,0 0 15,0 0-15,0 1 0,21 20 0,0-21 16,0 21-16,22-20 0,-22 20 15,0-21-15,0 21 0,0 1 0,0-22 16,1 21-16,-1-21 0,-21 1 0,0-1 16,21 0-16,-21 0 0,0 0 0,0 0 15,0 1 1,-21-22-16,0 0 0,-1 0 0,-20 0 16,21 0-16,-21 0 0,-1 0 0,22 0 15,-21-22-15,-1 22 0,22-21 16,-21 0-16,21 21 0,0-21 0,-1 0 15,22 0-15,0-1 0,-21 22 16,42 0 0,1 22-1,-1-1-15,0 0 16,0 0-16,0 0 0,-21 0 0,21-21 16,22 22-16,-22-1 0,0 0 0,0 0 15,0-21-15,22 21 0,-22-21 0,21 0 16,1 0-16,-22 0 0,21 0 15,0 0-15,1 0 0,-1-21 0,0 0 16,-20 0-16,20 21 0,0-21 0,-21-1 16,22-20-16,-22 21 0,0 0 15,0-22-15,22 1 0,-22 0 0,0-1 16,0-20-16,0 21 0,-21-22 0,21 22 16,-21-1-16,22 1 0,-22 0 0,0-1 15,0 22-15,0 0 0,0 42 31,-22 0-31,1 1 0,21 20 16,-21-21-16,0 43 0,21-22 0,0 0 16,-21 22-16,21-22 0,-21 0 15,21 1-15,0-1 0,0 0 0,0-20 16,0 20-16,0-21 0,0 0 0,0 0 16,0 1-16,0-1 0,21-21 0,0 0 15,0 0-15,0 0 16,0 0-16,1 0 0,-22-21 15,21 21-15,-21-22 0,0 1 16,0 0-16,0 0 0,0 0 0,0 0 16</inkml:trace>
  <inkml:trace contextRef="#ctx0" brushRef="#br0" timeOffset="39874.56">10774 4974 0,'0'0'0,"-21"0"15,42 0 1,0 0-16,0 0 15,0-21-15,22 21 0,-1 0 0,-21 0 16,21-21-16,1 21 0,-1 0 0,0 0 16,1 0-16,-1-21 0,0 21 0,-20 0 15,-1 0-15,0 0 0,0 0 16</inkml:trace>
  <inkml:trace contextRef="#ctx0" brushRef="#br0" timeOffset="41251.32">11430 5271 0,'0'0'0,"0"21"0,21-21 15,0 0-15,0 0 0,1 0 16,-1 0-16,-21-21 0,21 21 0,0-22 16,0 1-16,0 21 0,1-21 0,-22 0 15,21 0-15,-21-22 0,0 22 0,0 0 16,0-21-16,0 21 15,0-22-15,0 22 0,-21 0 0,-1 0 16,1 0-16,0 21 0,0 0 16,0 0-16,-22 0 0,22 21 0,0 0 15,0 0-15,0 21 0,-22-20 16,22 20-16,0-21 0,0 21 0,0-20 16,0 41-16,21-21 0,0-20 15,0-1-15,0 0 0,0 0 0,21 0 16,0-21-16,0 0 15,0 0-15,0 0 0,1 0 0,-1 0 16,0 0-16,0-21 0,0 0 16,0 0-16,1 21 0,-1-21 0,0-1 15,0 1-15,0-21 0,-21 21 16,0-22-16,21 22 0,1-42 16,-22 20-16,0 22 0,0 0 0,0 0 15,0 42 1,0 0-16,0 0 15,0 1-15,0 20 0,0-21 0,0 21 16,-22-20-16,22-1 0,0 21 16,0-21-16,0 0 0,0 1 0,0-1 15,22 0-15,-1 0 16,0-21-16,0 0 0,0 0 0,22 0 16,-22 0-16,0 0 0,21-21 0,1 0 15,-22 0-15,0-1 0,21 1 0,-21 0 16,1 0-16,20-21 0,-21 20 15,0-20-15,0 0 0,-21-1 0,22-20 16,-1 21-16,-21-22 0,21 22 0,-21-1 16,0 1-16,0 0 0,0 21 15,0-22-15,0 22 0,0 42 16,-21 0 0,0 22-16,21-22 0,-22 21 0,1 1 15,21-1-15,0 0 16,0 1-16,-21-1 0,21 0 0,0 1 0,-21-1 15,21 0-15,0-21 0,0 22 16,0-22-16,0 0 0,0 0 0,0 0 16,21 1-16,0-22 0,0 0 15,1 0-15,-1 0 0,0 0 16,0 0-16,0 0 0,0 0 0,1-22 16,-1 1-16,-21 0 0,21 0 0,0 0 15,0 0-15,0-1 0,-21 1 16,22 0-16,-1 0 0,0 0 15,0 21-15,-21 21 16,0 0-16,0 0 16,0 0-16,0 1 15,0-1-15,0 0 0,0 0 0,0 0 16,21 0-16,-21 1 0,0-1 16,21 0-16,1-21 0,-1 0 15,0 0-15,0 0 16,0 0-16,0 0 0,1 0 15,-1-21-15,0 0 0,0 21 0,0-22 16,0 1-16,1 0 0,-1 0 16,0 0-16,21-22 0,-21 22 0,1 0 0,-1-21 15,0 21-15,0-1 16,0 1-16,-21 0 0,0 42 31,0 0-15,0 1-16,0-44 62,0 1-62,0 0 16,0 0-16,0 0 16,0 0-16,-21 21 31,0 0-31,0 0 15,0 21-15,-1 0 0,22 0 16,-21 0-16,0 0 0,21 1 0,-21-1 16,21 21-16,-21-21 0,21 0 0,-21 22 15,21-22-15,0 0 0,0 0 16,0 0-16,0 1 0,21-1 0,0 0 16,0-21-16,0 21 0,0-21 0,1 0 15,-1 0-15,21 0 0,-21 0 0,0 0 16,1 0-16,20 0 0,-21 0 15,0 0-15,-21-21 0,21 0 0,1 21 16,-22-21-16,21-1 0,-21 1 16,0 0-16,21 0 0,-21 0 15,0 0-15,21-1 0,-21 1 16,0 0-16,0 0 0,0 0 0</inkml:trace>
  <inkml:trace contextRef="#ctx0" brushRef="#br0" timeOffset="41450.21">13229 4720 0,'-21'0'0,"42"0"0,-63-21 0,21 21 15,-1 0 17,1 0-1,0 0-16,0 0 1,0 0-16,-22 0 0</inkml:trace>
  <inkml:trace contextRef="#ctx0" brushRef="#br0" timeOffset="41657.79">12044 4847 0,'0'0'0,"-21"0"16,-1 0-16,1 0 15,42 0 1,1 0-16,20 0 0,-21 0 16,21 0-16,1 0 0,-1 0 0,-21 0 15,22-21-15,-1 21 0,-21 0 0,0 0 16,0 0-16,1 0 0,-22-21 0,21 21 16,-21-21-1,0 0-15</inkml:trace>
  <inkml:trace contextRef="#ctx0" brushRef="#br0" timeOffset="42193.5">14626 4763 0,'0'0'0,"0"-22"0,21 1 15,-21 0 1,21 21-16,-21-21 15,0 42 1,0 0 0,0 0-16,0 1 0,0-1 15,0 0-15,0 0 0,0 0 0,0 0 16,0 1-16,-21-1 0,21 0 16,-21 0-16,0-21 0,21 21 15,-21-21-15,21-21 31,0 0-15</inkml:trace>
  <inkml:trace contextRef="#ctx0" brushRef="#br0" timeOffset="42366.93">14965 4699 0,'0'0'0,"0"21"31,0 0-16,-21 1-15,-1-22 0,22 21 0,-21 0 16,0 0-16,21 0 16,0 0-16,-21 1 15,21-1-15,-21 0 0,0-21 0,21 21 16</inkml:trace>
  <inkml:trace contextRef="#ctx0" brushRef="#br1" timeOffset="59979.3">1968 7239 0,'0'21'16,"0"0"-1,22-21 1,-1 0-16,0 0 0,0 0 16,0 0-16,0 0 0,1-21 15,-1 0-15,0 21 0,0-21 16,0 0-16,0 0 0,22-1 16,-22 1-16,0 21 0,0-21 0,-21 0 15,0 0-15,21 21 0,-21-21 16,0-1-16,0 1 0,-21 21 15,0 0-15,0 0 0,-21-21 0,20 21 16,-20 0-16,0 0 0,21 0 16,-22 21-16,22 0 0,-21 1 0,21-22 15,-22 42-15,22-21 0,0 0 16,0 0-16,0 22 0,-1-22 0,22 0 16,-21 0-16,21 0 0,0 1 15,0-1-15,0 0 0,21-21 16,1 21-16,-1 0 0,0 0 0,0 1 15,0-22-15,0 21 0,1 0 16,-1 0-16,21 0 0,-21 0 0,0 22 16,1-22-16,-1 0 0,0 0 15,-21 22-15,0-22 0,0 0 0,0 21 16,0-21-16,0 22 0,-42-22 0,20 0 16,1 21-16,-21-20 0,0-1 15,-1 0-15,1-21 0,0 21 0,-1-21 16,1 0-16,0 0 0,-1 0 15,1-21-15,21 21 0,-22-21 0,1 0 16,21-1-16,0-20 16,0 21-16,-1-21 0,1 20 0,0-20 15,0 0-15,0 21 0,21-22 0,0 22 16,0-21-16,0 21 16,0 42-1,21 0 1,0 0-16,0 0 0,-21 0 0,21 22 15,1-22-15,-1 0 0,-21 21 16,21-20-16,0 20 0,-21 0 0,21-21 16,0 1-16,1 20 15,-22-21-15,21 0 0,0 0 0,0-21 16,0 22-16,0-22 0,22 0 0,-22 0 16,21 0-16,1-22 0,-1 1 15,0 0-15,1 0 0,-1 0 0,0 0 16,1-1-16,-1 1 0,0-21 15,-21 21-15,22 0 0,-22-22 0,0 22 16,-21 0-16,0 0 0,21 0 0,-21-1 16,0 1-16,0 42 31,-21 1-15,21-1-16,0 0 0,-21 0 0,0 0 15,0 0-15,-1 43 16,1-43-16,21 21 0,0-20 15,0-1-15,0 0 0,0 0 0,21-21 16,1 0-16,-1 0 16,21 0-16,0 0 0,1 0 0,-1-21 15,22 0-15,-22 0 0,0-1 0,1 1 16,-1 0-16,-21 0 0,21 0 16,-20 0-16,-1-1 0,-21 1 0,0 0 15,-21 42 32,-1 0-47,1 1 16,21-1-16,-21 21 0,0 0 15,21 1-15,-21-1 0,0 22 0,21-22 16,0 21-16,-22 1 0,1-1 0,0 1 16,21-1-16,-21 1 0,0 21 15,21-22-15,-21 1 0,-1 20 0,1-20 16,0-1-16,21 1 0,-21-1 0,0 1 15,-22-22-15,22 22 0,0-22 16,0 0-16,-21-21 0,20 22 16,1-22-16,-21-21 0,21 0 0,-22 0 15,22 0-15,0 0 0,-21-21 16,21 0-16,-1-1 0,-20 1 0,21-21 16,-21 0-16,20-1 0,1 1 15,-21 0-15,21-1 0,21 1 0,0 0 16,-21-1-16,21 22 0,0-21 0,0-1 15,0 22-15,21-21 0,0 21 16,0-22-16,21 22 0,-20 0 0,20-21 16,-21-1-16,21 22 0,1-21 0,-1 0 15</inkml:trace>
  <inkml:trace contextRef="#ctx0" brushRef="#br1" timeOffset="60646.13">2984 7662 0,'0'22'15,"0"-1"-15,0 0 16,0 21-16,0-21 0,0 1 16,0-1-16,0 0 0,-21 21 15,21-21-15,0 1 0,0-1 0,-21-21 16,21 21-16,0 0 0,0-42 47,0 0-47,0 0 0,0-1 15,0-20-15,21 21 0,0 0 16,-21 0-16,22-1 0,-22 1 0,0 0 16,21 21-16,0 0 0,0 0 15,0 0 1,0 21-16,-21 0 0,0 1 15,0-1-15,0 0 0,0 21 16,0-21-16,0 1 0,22-1 0,-22 0 16,21 0-16,-21 0 0,21-21 15,0 0-15,-21 21 0,21-21 0,0 0 0,1 0 16,-1 0-16,0-21 16,0 21-16,0-21 0,0 0 0,22-21 15,-22 20-15,0 1 0,0-21 0,22 0 16,-22-1-16,0 1 0,0-22 15,21 22-15,-20-21 0,-1-1 0,-21 22 16,21-22-16,-21 1 0,21 20 0,-21 1 16,0 21-16,0-21 0,0 20 15,0 44 1,-21-1-16,0 21 16,0 0-16,21 1 15,0-1-15,-22 22 0,22-22 0,-21 0 16,21 22-16,0-22 0,0 0 0,0 1 15,-21-22-15,21 21 0,0 1 16,0-22-16,0 0 0,0 0 0,0 0 16,0 0-16,0 1 0,0-1 0,21-21 31,0 0-31,1 0 0,-1 0 16,0-21-16,0-1 0,0 1 15</inkml:trace>
  <inkml:trace contextRef="#ctx0" brushRef="#br1" timeOffset="61548.13">4191 7535 0,'0'0'0,"0"-21"0,0 0 16,0 0-16,0 0 15,-21 21-15,0 0 0,-1 0 16,1 0-16,0 0 0,0 21 0,-21 0 15,20 0-15,1 0 0,0 22 16,0-22-16,0 21 0,0-21 0,-1 22 16,1-22-16,21 21 0,0-21 0,0 1 15,0-1-15,0 0 0,0 0 16,0 0-16,21-21 16,1 0-16,-1 0 0,0 0 0,0 0 15,0 0-15,0 0 0,1-21 0,-1 0 16,0 0-16,0 0 0,0-1 15,0 1-15,-21 0 0,0-21 0,22 21 16,-22-22-16,0 22 0,0 0 0,0 0 16,0 0-16,0 42 15,0 0 1,0 0-16,0 0 0,0 22 16,0-22-16,0 0 0,0 0 15,0 0-15,0 0 0,0 1 0,0-1 16,0 0-16,0 0 0,21-21 0,-21 21 15,21-21-15,0 0 16,0 0-16,0 0 16,-21-21-16,22 0 0,-1 0 15,0 0-15,0-1 0,-21 1 16,21 0-16,0-21 0,-21 21 0,22-1 16,-1 1-16,0 0 0,0 0 15,0 21-15,0 0 0,1 0 0,-1 0 16,0 0-16,0 0 0,0 0 0,0 21 15,1 0-15,-22 0 0,0 1 16,0-1-16,0 0 0,0 21 16,0-21-16,0 1 0,0-1 0,0 0 0,0 0 15,-22 0-15,22 0 0,-21-21 16,0 22-16,21-44 31,0 1-15,0 0-16,21 0 0,0 0 0,1-22 15,-1 22-15,21-42 16,-21 42-16,0-22 0,1 22 0,-1-21 16,0 21-16,0-1 0,0 1 0,0 21 15,-21 21 1,0 1 0,0 20-16,-21-21 15,0 0-15,0 0 0,0 22 0,0-22 16,-1 0-16,22 21 0,0-20 15,0-1-15,0 0 0,0 0 0,0 0 16,0 0-16,22-21 16,-1 22-16,0-22 0,21 0 15,-21 0-15,1 0 0,20 0 0,-21 0 16,0 0-16,22-22 0,-22 1 0,0 21 16,0-21-16,0 0 0,0 21 0,-21-21 15,0 0-15,0-1 0,0 1 16,0 0-16,0 0 0</inkml:trace>
  <inkml:trace contextRef="#ctx0" brushRef="#br1" timeOffset="61782">3641 7324 0,'0'0'0,"-22"0"0,-20 0 0,21 0 16,0 0-16,21-21 0,21-1 15,0 22-15,0 0 16,22-21-16,-1 21 0,21 0 16,-20 0-16,20 0 0,-20-21 15,20 21-15,-21 0 0,1 0 0,-1 0 16,0 0-16,-20 0 0,-1 0 0,0 0 16,0 0-16</inkml:trace>
  <inkml:trace contextRef="#ctx0" brushRef="#br1" timeOffset="63205.49">6308 7705 0,'0'0'0,"-43"21"16,43 0-1,21-21 1,1 0-16,-1 0 0,21 0 16,-21 0-16,22-21 0,-22 0 15,21 21-15,0-21 0,-20-22 0,20 22 16,21 0-16,-20-21 0,-1 20 0,0-20 16,1 0-16,-1-22 0,0 22 0,1 0 15,-22-22-15,0 22 0,0-1 16,-21 1-16,0 0 0,0 21 0,0-22 15,0 22-15,-21 0 0,0 21 16,0 0-16,-22 0 0,22 0 0,-21 0 16,0 21-16,20 21 0,-20-20 15,0 20-15,21 21 0,-1-20 0,-20 20 16,21 1-16,0 20 0,0-20 0,-1-1 16,1 22-16,0-21 0,0 20 15,0 1-15,0 0 0,-22-1 0,22 1 16,0 0-16,0-1 0,0 22 0,-1-21 15,1-1-15,0 1 0,-21 84 16,21-84-16,21 0 0,-22-22 16,22 1-16,0-1 0,0 1 0,0-22 15,0 0-15,0-20 0,0 20 16,0-21-16,22-21 0,-1 0 0,0 0 16,0 0-16,0 0 0,0-21 0,22 0 15,-22 0-15,21-22 0,-21 22 0,22-21 16,-22-1-16,0-20 0,0 21 15,0-22-15,1 1 0,-1-1 0,-21 1 16,0-1-16,0-21 0,0 22 0,0-22 16,-21 22-16,-1-22 0,1 22 0,0-1 15,-21 1-15,21-1 0,-22 22 16,22-1-16,-21 22 0,21 0 0,-1 0 16,1 0-16,0 0 0,21-1 15,21 22 1,0-21-16,22 0 0,-1 21 15,0-21-15,22 0 0,-1 0 16,22-1-16,-21 1 0,20-21 0,1 21 16,-22 0-16,1-22 0,-1 22 0,1 0 15,-22-21-15,1 20 0,-22 1 0,21 0 16,-42 0-16,0 0 0,21 21 16,-21-21-16,0-1 15,-21 22-15,0 0 0,0 0 16,0 22-16,-1-1 15,1-21-15,21 21 0,0 0 0,-21 0 16,0 22-16,21-22 0,0 0 16,0 0-16,0 0 0,0 22 0,0-22 15,0 0-15,0 0 0,0 0 0,0 0 16,0 1-16,21-22 16,0 0-16,0 0 0,1 0 0,-1 0 15,0 0-15,0 0 0,21-22 0,-20 1 16,-1 0-16,21 0 0,-21 0 15,0 0-15,22-1 0,-22 1 0,-21-21 16,21 21-16,-21-22 0,0 22 0,0-21 16,0 21-16,0 0 0,0-1 0,-21 1 15,0 0-15,0 21 0,-1 0 16,1-21-16,0 21 0,-21 0 16,21 0-16,-1 21 0,1 0 0,-21-21 15,21 43-15,0-22 0,21 0 0,-22 0 16,22 0-16,-21 22 0,21-22 0,0 0 15,0 0-15,0 0 0,0 0 16,0 1-16,0-1 0,21 0 0,1-21 16,-1 21-16,0-21 0,0 0 0,21 0 15,-20 0-15,20 0 0,-21 0 0,21 0 16,1-21-16,-1 0 0,0 0 16,-20-1-16,62-20 15,-41 21-15,-22-21 0,0 20 0,21 1 16,-21 0-16,1-21 0,-1 21 0,-21-1 15,0 44 1,0-1 0,0 0-16,0 0 0,-21 0 0,-1 22 15,22-22-15,-21 0 0,21 21 0,-21-21 16,21 1-16,0-1 0,0 0 16,0 0-16,0 0 0,0 0 0,0 1 15,21-22-15,0 0 16,1 0-16,-1 0 0,0 0 15,0 0-15,0-22 0,0 1 16,22 21-16,-22-21 0,21 0 16</inkml:trace>
  <inkml:trace contextRef="#ctx0" brushRef="#br1" timeOffset="63495.27">9250 7091 0,'0'0'16,"0"21"-1,0 0-15,-21 0 16,21 1-16,-22 20 16,22-21-16,-21 21 0,21 1 0,0-22 15,-21 21-15,0 1 0,21-22 0,-21 21 16,21-21-16,-21 0 0,21 22 0,0-22 15,0 0-15,0 0 0,0 0 16,0 1-16,21-22 31,0-22-31,0 1 16,0 0-16</inkml:trace>
  <inkml:trace contextRef="#ctx0" brushRef="#br1" timeOffset="63746.13">9525 7133 0,'0'0'0,"0"21"31,0 1-31,-21-1 0,0 0 16,21 21-16,-22-21 0,1 22 16,21-1-16,0-21 0,0 22 0,-21-1 15,21-21-15,0 21 0,-21-20 0,21 20 16,0-21-16,0 0 0,0 0 0,0 1 15,0-1-15,-21 0 0,21 0 16,21-42 15,-21 0-15,21 0-16,0-1 0</inkml:trace>
  <inkml:trace contextRef="#ctx0" brushRef="#br1" timeOffset="64019.38">9779 7218 0,'0'0'0,"0"21"31,0 0-31,0 0 0,0 1 16,-21 20-16,21-21 0,-21 21 0,21-20 16,-22 20-16,22-21 0,0 21 15,0-20-15,0 20 0,-21-21 0,21 0 16,0 0-16,0 1 0,0-1 0,0 0 15,0 0-15,-21-21 16,21-21 15,0 0-31,0 0 0,0-1 16,0 1-16,21 0 0,0-21 0,-21 21 16,22-22-16,-22 1 0,0 0 0</inkml:trace>
  <inkml:trace contextRef="#ctx0" brushRef="#br1" timeOffset="64458.19">9779 7303 0,'0'-43'16,"21"-20"-16,-21 42 15,-21 148-15,63-276 0,-42 107 0,0 21 16,21 0-16,1 0 0,-1-1 16,0 22-16,0 0 0,0-21 0,0 21 15,1 0-15,-1 0 0,0 0 0,0 0 16,0 0-16,0 0 0,-21 21 16,0 1-16,0-1 0,0 21 0,0-21 15,0 22-15,0-1 0,-21-21 0,0 21 16,0 1-16,-21-22 0,20 0 0,1 21 15,-21-20-15,21-22 0,0 21 16,-1 0-16,1-21 0,0 0 16,21-21-1,0 0 1,21-1-16,0 22 0,1-21 0,-1 0 16,0 21-16,0-21 0,21 21 0,-20 0 15,20 0-15,-21 0 0,21 0 16,-20 0-16,-1 0 0,21 21 0,-21-21 15,0 21-15,1 0 0,-1 1 0,0-1 16,-21 0-16,0 0 0,0 0 16,0 0-16,0 1 0,0-1 0,-21 0 15,0 0-15,-22 0 0,22 0 0,-21 1 16,21-22-16,-22 21 0,1 0 16,0-21-16,-1 21 0,1-21 0,0 0 15,20 21-15,-20-21 0,21 0 0,0 0 16,0 0-16,-1 0 0,1 0 15,0 0-15,0 0 16,0 0-16,0 0 16</inkml:trace>
  <inkml:trace contextRef="#ctx0" brushRef="#br1" timeOffset="65097.28">2498 8107 0,'0'0'0,"-64"0"0,1 0 15,20 0-15,-20 21 0,20-21 16,-20 0-16,21 0 0,20 21 16,-20-21-16,21 0 0,0 0 0,21 21 15,42-21 1,-21 0-16,43 22 0,-1-22 15,1 0-15,20 0 0,22 0 16,0 0-16,0 0 0,21 21 0,-21-21 16,21 0-16,0 0 0,-21 0 0,-1 21 15,1-21-15,0 0 0,-21 0 16,-1 0-16,-20 21 0,-22-21 0,1 0 16,-22 0-16,0 0 0,-42 0 46,42 0-30,0 0-16,0-21 16,22 0-16,-1 21 0,0-21 15</inkml:trace>
  <inkml:trace contextRef="#ctx0" brushRef="#br1" timeOffset="65591.59">6223 8192 0,'0'0'16,"-21"0"-16,-22 0 0,-41 0 15,105 0 17,21 21-32,-21-21 0,43 0 15,-1 0-15,1 0 0,21 0 0,20 0 16,1 0-16,0 0 0,21 0 15,-21 0-15,21 0 0,21 0 0,-21 0 16,0 0-16,0 0 0,0 0 0,-21 0 16,0 0-16,-43 0 0,22 0 0,-22 0 15,-20 0-15,-22 0 0,21 0 16,-21 0-16,1 0 16,-1 0 15,0 0-16,0 0-15,0 0 16,0 0-16,22 0 0,-22 0 0,21 0 16,22 0-16,-22 0 0</inkml:trace>
  <inkml:trace contextRef="#ctx0" brushRef="#br1" timeOffset="65910.63">9440 8149 0,'-21'0'0,"-42"-21"16,41 21-16,22-21 15,22 21 1,-1 0-16,0 0 0,21 0 16,1 0-16,-1 0 0,21 0 0,1 0 15,21 0-15,-22 0 0,22 21 16,-1-21-16,-20 0 0,21 21 15,-22-21-15,1 0 0,-1 0 0,-21 0 0,1 0 16,-22 21-16,0-21 0,0 0 0,0 0 16,-42 0 46,0 0-62,0 0 16</inkml:trace>
  <inkml:trace contextRef="#ctx0" brushRef="#br1" timeOffset="68550.46">7980 8954 0,'21'-22'0,"0"22"16,0-21-16,0 21 16,1 0-16,-22-21 0,21 0 15,0 0-15,0 21 16,-21-21-16,0-1 16,0 1-1,-21 21 1,0 0-16,0 0 15,-1 0-15,1 0 0,0 0 0,0 0 16,0 21-16,0 1 0,-22-22 0,22 21 16,0-21-16,-21 21 0,20 0 15,1 0-15,-21-21 0,21 21 0,0-21 16,-1 22-16,22-1 16,0 0-16,22-21 15,-1 0 1,0 0-16,0 21 15,0-21-15,0 0 0,1 21 0,-1-21 16,0 21-16,0-21 0,0 22 0,0-1 16,1 0-16,-1 0 15,0 0-15,-21 0 16,0 1-16,0-1 0,0 0 16,0 0-16,-21-21 0,0 21 15,-1 0-15,1-21 0,0 22 0,-21-22 16,21 21-16,-22-21 0,22 0 15,0 0-15,0 21 0,0-21 0,-1 0 16,1 0-16,0 0 0,0 0 16,21-21 15,21 21-31,0 0 16,0 0-16,1 0 0,-1 0 15,0 0-15,0 0 0,0 0 0,0 0 16,1 21-16,-22 0 15,0 0-15,0 0 16,0 1-16,0-1 0,-22 21 0,1-21 16,-21 0-16,21 22 0,-22-22 15,22 0-15,-21 21 0,21-20 0,0 20 16,-22-21-16,22 0 0,21 0 16,0 1-16,-21-1 0,21 0 0,0 0 15,0 0-15,0 0 0,21 1 16,0-22-16,0 21 15,1-21-15,-1 0 0,0 0 16,0 0-16,0 0 16,0 0-16,1 0 0,-22-21 15,21 21-15,0 0 0,-21-22 0,21 22 16,-42 0 31</inkml:trace>
  <inkml:trace contextRef="#ctx0" brushRef="#br1" timeOffset="69358">7197 12510 0,'0'-22'16,"0"1"-16,0 0 15,0 0 1,21 21 0,0 0-16,0-21 0,0 21 15,0 0-15,1 0 16,-22 21-16,0 0 16,0 0-16,-22-21 15,1 21-15,0 1 0,0-1 16,-21 21-16,20-21 0,1 0 0,-21 1 15,21 20-15,0-21 0,-1 0 0,1 22 16,0-22-16,21 0 0,0 0 0,0 0 16,0 0-16,0 1 0,0-1 15,21-21-15,0 21 0,1-21 16,-1 0-16,0 0 0,21 0 16,-21 0-16,1-21 0,-1 0 0,0 21 0,0-22 15,-21 1-15,0 0 16,0 42-1,0 0 1,0 1-16,0-1 0,0 0 0,0 0 16,0 21-16,0-20 0,0 20 15,0 0-15,0 1 0,0-1 0,0 0 16,0 1-16,0-1 0,0 0 16,0 1-16,0-22 0,-21 21 0,0-21 15,0 0-15,21 1 0,-22-1 0,1 0 16,0-21-16,0 0 15,0 0-15,21-21 0,-21 0 16,21-1-16,0 1 0,0 0 0,-22 0 16,22-21-16,-21 20 0,21-20 15,-21 0-15,21-1 0</inkml:trace>
  <inkml:trace contextRef="#ctx0" brushRef="#br1" timeOffset="69993.63">7154 10456 0,'-21'0'0,"-21"0"16,21 0 0,42 0 15,21 0-31,-21 0 0,43 0 15,-22 0-15,22 0 0,-1 0 16,22 0-16,-1 0 0,1 0 0,0 0 0,-1 0 16,1 0-16,0 0 0,-1 0 15,-20 0-15,-1 0 0,1 0 16,-22 0-16,1 0 0,-1 0 0,0 0 16,-21 0-16,1 0 0,-22-21 15,-22 21 16,1 0-31,0 0 0,0 0 0,0 0 16,0 0-16,-1 0 0,1 0 16,0 0-16,0 0 0,0 0 15,-22 21-15,22 1 0,0-22 16</inkml:trace>
  <inkml:trace contextRef="#ctx0" brushRef="#br1" timeOffset="70333.44">7324 10816 0,'0'0'0,"-64"0"15,43 21-15,0-21 0,0 0 0,-1 0 16,1 0-16,0 0 0,21 22 0,-21-22 16,42 0-1,0 0-15,22 0 0,-22 0 16,21 0-16,22 0 0,-22 0 15,21 0-15,1 0 0,-1 0 0,1 0 16,-1 0-16,22 0 0,-21 0 16,-1 0-16,1 0 0,-1 0 0,1 0 15,-22 0-15,0 0 0,1 0 0,-22 0 16,0 0-16,0 0 0,0 0 16,-42 0 15,0 0-31,-21 21 15,20-21-15,-20 0 0,21 0 0,-21 21 16,-1-21-16,1 0 0,0 21 16</inkml:trace>
  <inkml:trace contextRef="#ctx0" brushRef="#br1" timeOffset="70654.83">7112 11197 0,'0'0'0,"-21"0"16,0 0 0,21 21-16,21-21 15,0 0 1,0 0-16,0 0 0,22 0 0,-22 0 16,21 0-16,0 0 0,1 0 0,-1 0 15,0 0-15,22 0 0,-1 0 16,1 0-16,-1 0 0,1 0 15,-1 0-15,1 0 0,-22 0 0,22 0 16,-22 0-16,-21-21 0,22 21 0,-22 0 16,0 0-16,0 0 15,-42 0 17,0 0-32,0 0 0,-1 0 0,1 0 15,0 0-15,-21 0 0</inkml:trace>
  <inkml:trace contextRef="#ctx0" brushRef="#br1" timeOffset="70953.69">7070 11536 0,'0'0'0,"0"21"0,0 0 31,21-21-31,0 0 0,0 0 16,21 0-16,1 0 0,20 0 0,-20 0 15,20 0-15,1 0 0,20 0 0,-20 0 16,20 0-16,-20 0 0,-1 0 0,1 0 16,-1 0-16,1 0 0,-22 0 0,1 0 15,-22 0-15,21 0 16,-21 0-16,0 0 0,1 0 0</inkml:trace>
  <inkml:trace contextRef="#ctx0" brushRef="#br0" timeOffset="88609.7">1270 14923 0,'0'0'0,"0"-22"0,21 1 0,-21 0 16,0 0-16,0 0 16,0 42 30,0 0-46,-21 0 0,21 0 16,-21 22-16,21-1 0,0 0 16,-21 1-16,21-1 0,-22 22 0,1-22 15,0 21-15,21-20 0,-21 20 16,0-20-16,0-1 0,21 0 0,0 1 16,0-22-16,-22 0 15,22 0-15,0 0 0,-21 0 0,21-42 47,0 0-31,21 0-16,1 0 0,-1 0 0,-21-22 15,21 22-15,21-21 0</inkml:trace>
  <inkml:trace contextRef="#ctx0" brushRef="#br0" timeOffset="88917.53">1545 15028 0,'0'0'0,"0"-21"0,21 21 16,-21-21-16,21 21 15,-21-21 1,0 42 0,0 0-16,0 0 15,0 22-15,0-22 0,-21 21 16,0 1-16,0-1 0,0 21 0,0-20 15,21-1-15,-22 0 0,1 1 16,0-1-16,21-21 0,-21 22 0,21-22 16,-21 21-16,21-21 0,0 0 15,0 1-15,0-1 0,0-42 47,0-1-47,21 1 0,21-21 0,-21 21 16,1-22-16</inkml:trace>
  <inkml:trace contextRef="#ctx0" brushRef="#br0" timeOffset="89721.41">1947 15007 0,'0'43'31,"0"-1"-31,0-21 0,0 21 16,-21-20-16,21 20 0,-21 0 0,21 1 16,-21-22-16,21 21 0,0-21 15,0 22-15,-21-22 0,21 0 0,-22 0 16,22 0-16,-21 0 0,21 1 16,0-1-16,0-42 31,0-1-16,0 1-15,21 0 0,-21 0 16,22-21-16,-22 20 0,0-20 16,0 0-16,21-1 0,-21 1 0,21 21 15,0-21-15,-21-1 0,0 22 16,21-21-16,0 21 0,-21-1 0,22 1 16,-22 0-16,21 21 0,0-21 15,0 0-15,0 21 0,0 0 16,1 0-16,-1 0 0,0 0 15,0 0-15,-21 21 0,0 0 16,0 0-16,0 0 0,0 1 0,0 20 16,-21-21-16,-21 21 0,20-20 15,1-1-15,-21 0 0,21 0 16,0 0-16,-1 0 0,1 1 16,0-22-16,21-22 31,21 1-31,0 21 0,1-21 15,20 0-15,-21 0 0,0 21 16,0-21-16,22-1 0,-22 22 0,0 0 16,0 0-16,0 0 0,22 0 0,-22 0 15,0 22-15,0-1 16,0 0-16,-21 0 0,0 0 0,0 0 16,0 1-16,0-1 0,0 0 15,0 0-15,0 0 0,0 0 16,0 1-16,0-1 0,-21 0 0,0-21 0,0 21 15,0 0-15,-22-21 16,22 21-16,0-21 0,0 22 0,0-22 16,0 0-16,-1 0 0,1 0 15,0 0-15,0 0 0,0 0 0,0 0 16,-1 0-16,1 0 16,0 0-16,0 0 0,0 0 15,0 0 1,21-22-1,0 1 1,0 0-16,0 0 16,0 0-16,0 0 15</inkml:trace>
  <inkml:trace contextRef="#ctx0" brushRef="#br0" timeOffset="92750.89">3281 15367 0,'-21'0'0,"-1"0"16,22-21 15,0 0-31,22 0 0,-1-1 0,21 1 16,-21-21-16,22 21 0,-1-22 0,0 22 15,1-21-15,-22 0 0,21 20 16,0-20-16,-20 0 0,-1 21 0,0-1 16,-21-20-16,0 21 0,0 0 0,0 0 15,-42 21 1,-1 21-1,22-21-15,0 21 0,0 0 0,0 0 16,-1 22-16,1-22 0,21 21 0,-21-21 16,21 22-16,0-22 0,0 21 15,0-21-15,0 22 0,0-22 16,21 0-16,0 0 0,1 0 16,-1-21-16,0 0 15,0 0-15,0 0 16,0 0-16,1-21 0,-1 0 15,0 0-15,0 0 16,0-22-16,0 22 0,1 0 0,-1-21 16,0 20-16,0 1 0,0 0 0,22-21 15,-22 21-15,0-1 0,21 22 16,-21-21-16,1 21 0,-1 0 16,0 0-16,0 0 0,0 0 0,0 21 15,-21 1-15,0-1 0,0 0 16,0 21-16,0-21 0,0 22 0,0-22 15,-21 21-15,21 1 0,-21-22 0,0 21 16,21-21-16,0 0 0,-21 1 16,21-1-16,-21 0 0,21-42 47,21 0-47,0-1 0,0-20 0,-21 21 15,21 0-15,0-22 0,-21 1 0,22 21 16,-1-21-16,0 20 15,0-20-15,0 21 0,0 0 0,-21 0 16,22-1-16,-1 1 0,0 0 0,-21 42 47,0 0-47,-21 1 0,0-1 16,21 0-16,-22 0 0,1 21 15,0-20-15,21-1 0,0 21 16,-21-21-16,21 22 0,-21-22 0,21 0 15,0 21-15,0-21 0,0 1 16,21-1-16,0-21 0,0 0 16,0 0-16,1 0 0,20 0 0,-21 0 15,21 0-15,1-21 0,-1 21 16,-21-22-16,22 1 0,-1-21 0,0 21 16,1 0-16,-22-22 0,21 22 15,-21-21-15,0 21 0,1-1 0,-22 1 16,0-21-16,0 21 0,0 0 0,0-1 15,0 1-15,-22 21 16,1 0-16,0 0 0,0 0 16,-21 0-16,20 21 0,1 1 0,0-1 15,0 0-15,21 0 0,-21 0 16,21 22-16,0-22 0,0 21 16,0-21-16,0 0 0,0 22 0,0-22 15,0 0-15,21 0 0,0 0 16,0-21-16,0 22 0,1-1 0,-1-21 15,0 0-15,21 0 0,-21 0 0,1 0 16,20 0-16,-21-21 0,21-1 16,-20 1-16,20 21 0,-21-21 0,43-42 15,-43 41-15,0 1 0,0-21 16,0 21-16,0 0 0,1-1 16,-22 1-16,0 0 0,21 21 0,-21-21 15,21 21-15,-21 21 31,0 0-31,0 0 16,0 1 0,0-44 15,0 1-15,0 0-16,0 0 0,0 0 15,0 0 1,-21-1-1,0 22-15,-1 0 16,1 0-16,0 22 0,0-1 16,0 0-16,21 0 15,0 0-15,-21 0 0,-1 1 0,22 20 16,-21-21-16,21 0 0,0 22 0,0-22 16,0 0-16,0 0 0,0 21 15,0-20-15,21-1 0,1 0 0,-22 0 16,21 0-16,0 0 0,0-21 0,0 22 15,0-22-15,1 0 0,20 0 16,-21 0-16,0 0 0,0 0 0,22 0 16,-22-22-16,0 1 0,0 21 15,0-21-15,1-21 0,-1 21 16,0-1-16,-21-20 0,21 21 0,0-21 16,0 20-16,-21-20 0,0 21 0,0 0 15,22 0-15,-22-1 16,0 44-1,0-1 1,0 0-16,0 0 0,0 21 16,-22-20-16,22-1 0,0 0 15,0 21-15,0-21 0,0 1 0,0-1 16,0 0-16,0 0 0,22 0 16,-1-21-1,0 0-15,0 0 0,0 0 0,0 0 16,1 0-16,-1-21 0,21 21 0,-21-21 15,22 0-15,-22 0 0,21-1 16,-21-20-16,0 21 0,22 0 16,-22-22-16,0 22 0,0-21 0,0 21 15,-21 0-15,0-1 0,0 1 16,0 42 0,0 1-1,-21-22-15,21 42 0,-21-21 0,21 0 16,-21 0-16,21 22 0,0-22 15,0 0-15,0 21 0,0-20 0,0-1 16,0 0-16,0 0 0,21 0 16,0 0-16,0 1 0,1-22 0,-1 0 15,0 21-15,0-21 0,0 0 16,0 0-16,22 0 0,-22 0 0,0-21 16,21-1-16,-20 1 0,20 0 0,-21 0 15,21 0-15,-20-22 0,20 1 16,-21 0-16,0-1 0,0 1 0,1 0 15,-1-1-15,0-20 0,-21 21 16,21-1-16,-21 1 0,21-43 16,-21 43-16,0 21 0,0 0 0,0-1 15,0 1-15,-21 21 16,0 21 0,0 1-16,0-1 0,-1 0 15,22 0-15,-21 21 0,0 1 0,21-22 16,-21 21-16,21 1 0,0-1 0,0-21 15,0 21-15,0 1 0,0-1 0,0-21 16,0 22-16,0-22 0,0 21 16,0-21-16,21 0 0,0 1 0,0-1 15,1-21-15,-1 21 0,0-21 16,0 0-16,0 0 0,0 0 0,22 0 16,-22 0-16,21-21 0,-21 0 0,22-1 15,-1 1-15,0-21 16,-20 21-16,-1 0 0,0-22 0,0 22 15,-21 0-15,0 0 0,0 0 16,0-1-16,0 1 0,-21 21 16,0 0-1,0 0-15,-1 21 16,22 1-16,-21-1 0,21 0 0,-21 21 16,21-21-16,0 1 0,0-1 0,0 21 15,0-21-15,0 0 0,21 1 0,0-1 16,1 0-16,-1 0 0,0 0 15,0-21-15,21 21 0,-20-21 16,20 0-16,0 22 0,-21-22 0,22 0 16,-1 0-16,0 0 0,1 0 15,-1 0-15,0-22 0,1 22 0,-22-21 16,21 0-16,1 0 0,-22 0 0,21-22 16,-21 22-16,0-21 0,1 21 0,-1-22 15,0 22-15,-21 0 16,0-21-16,0 21 0,0-1 0,0 1 15,-21 21-15,0 0 0,-1 0 0,1 0 16,0 0-16,0 0 0,0 0 0,0 21 16,-1 1-16,1-22 15,0 21-15,0 0 0,21 0 0,0 0 16,0 0-16,0 1 0,0-1 0,0 0 0,0 0 16,0 0-16,0 0 15,0 1-15,21-1 0,0-21 16,0 0-16,1 21 0,-1-21 15,0 0-15,0 0 0,0-21 16,0 0-16,1-1 16,-1-20-16,-21 21 0,21-21 0,0 20 15,-21-20-15,21 0 0,0-1 0,-21-20 16,22 21-16,-1-1 0,-21 1 16,0 0-16,21-1 0,-21 22 0,21 0 15,-21 0-15,0 0 0,0 42 47,-21 0-47,0 0 0,21 0 0,0 0 16,-21 22-16,-1-22 0,22 21 0,-21 1 15,21-22-15,0 21 0,-21 0 16,21-20-16,-21 20 0,21 0 0,0-21 16,0 22-16,0-22 0,0 0 0,0 0 15,0 0-15,0 1 0,0-1 0,0 0 16,0 0-16,21-21 15,0 0-15,0 0 16,1 0-16,-1 0 0,0 0 0,0 0 16,-21-21-16,21 21 0,0-21 15,-21 0-15,0-1 0,22 1 16,-22 0-16,0 0 0,0 0 0</inkml:trace>
  <inkml:trace contextRef="#ctx0" brushRef="#br0" timeOffset="93026.8">6350 14796 0,'0'0'0,"-21"0"0,21 21 0,21-21 31,0 0-31,0 0 0,22 0 15,-22 0-15,21 0 0,0 0 16,22 0-16,-22 0 0,1 0 0,20 0 16,-21 0-16,22-21 0,-22 21 0,1 0 15,-1 0-15,-21 0 0,21 0 0,-20 0 16,-1 0-16,-21-22 0,21 22 16,-21-21-1,0 0-15</inkml:trace>
  <inkml:trace contextRef="#ctx0" brushRef="#br0" timeOffset="94926.06">9483 14711 0,'0'0'0,"21"0"0,-21-21 16,0 0-16,-21 42 46,21 0-46,-22 0 0,22 0 0,-21 0 16,0 1-16,0-1 0,21 21 0,-42 0 16,20 1-1,1-22-15,21 0 0,-21 0 0,21 0 0,-21 1 16,21-1-16,0 0 16,21-21-1,0-21-15,0 0 16,1 21-16,-1-22 0,-21 1 0,21 0 15,0 0-15,0 0 0,0-22 0,1 22 16,-1 0-16,-21 0 0,21 0 16,0 21-16,-21 21 15,0 0 1,0 0-16,0 0 0,0 1 16,0-1-16,0 0 15,0 0-15,21 0 0,-21 0 16,21 1-16,1-1 0,-1-21 0,0 0 15,0 0-15,0 0 16,0 0-16,1 0 0,-1-21 16,21 21-16,-21-22 0,0 1 0,22 0 15,-22 21-15,0-21 0,0-21 0,0 20 16,1 1-16,-1 0 0,0-21 16,-21 21-16,21-1 0,-21-20 0,0 21 15,0 0-15,0 42 31,-21 0-31,21 0 0,-21 0 16,0 1-16,21-1 0,0 0 0,-22 21 16,22-21-16,0 1 0,0-1 15,0 0-15,0 0 0,0 0 0,0 0 16,22 1-16,-1-22 0,0 21 16,0-21-16,0 0 0,0 0 0,22 0 15,-22 0-15,0 0 0,21 0 0,-20-21 16,20-1-16,0 1 0,-21 0 15,22 0-15,-22 0 0,0-22 0,0 1 16,0 0-16,1-1 0,-1 1 0,-21 0 16,21-22-16,-21 1 0,0 20 0,0-20 15,0 21-15,0-1 0,0 1 16,21 21-16,-21 0 0,0-1 0,0 44 16,-21-1-1,0 21-15,21-21 0,0 22 16,-21-1-16,-1 21 0,22-20 15,-21-1-15,21 0 0,0 1 0,0-1 16,-21 0-16,21 1 0,-21-22 16,21 21-16,0-21 0,0 1 0,0-1 15,0 0-15,0 0 0,0 0 0,0-42 47,21 21-47,0-21 0,-21 0 16,21 0-16,1-1 0,-22 1 15,21 0-15,0 0 0,0 21 16,0 0 0,0 21-1,-21 0-15,0 0 16,0 1-16,22-1 0,-1-21 0,-21 21 16,21 0-16,0 0 0,0-21 15,0 21-15,1-21 16,-1 0-16,0 0 0,21 0 0,-21 0 15,22 0-15,-22 0 0,21 0 0,1-21 16,-22 21-16,21-21 0,-21 0 0,22 0 16,-22 0-16,0-1 0,0-20 15,-21 21-15,0-21 0,0 20 16,0 1-16,0 0 0,0-21 0,0 21 16,-21 21-16,0 0 15,0 0-15,-1 0 0,1 21 16,0 0-16,0 0 0,21 0 0,0 0 15,-21 1-15,21 20 0,0-21 0,0 0 16,0 0-16,0 1 0,21-1 16,-21 0-16,21 0 0,0 0 0,0 0 15,1-21-15,-1 22 0,0-22 0,21 0 16,-21 0-16,1 0 0,20 0 0,-21 0 16,0 0-16,22-22 0,-22 22 15,0-21-15,0 0 0,0 0 0,0 0 16,-21 0-16,0-1 0,0 1 0,22 0 15,-22 0-15,0 0 0,0 0 16,-22 42 15,22 0-31,0 0 16,-21 0-16,21 0 0,-21 1 0,0-1 16,21 0-16,0 0 15,0 0-15,-21-21 0,21 21 0,0-42 63,0 0-63,0 0 0,21 0 0,-21 0 15,21-1-15,0 1 0,0-21 16,1 21-16,-1 0 0,0-1 0,0 1 16,21 0-16,-20 0 0,20 21 15,-21 0-15,21 0 0,-20 0 0,-1 0 16,0 21-16,0-21 0,-21 21 0,0 0 15,0 1-15,21-1 0,-21 0 0,0 0 16,0 0-16,0 22 0,0-22 16,0 0-16,0 0 0,0 0 15,0 0-15,0 1 16,-21-22 15,21-22-15,0 1-16,0 0 0,0 0 0,0 0 15</inkml:trace>
  <inkml:trace contextRef="#ctx0" brushRef="#br0" timeOffset="96362.12">12912 14563 0,'0'0'0,"21"-21"0,0-1 16,-21 1-16,21 0 0,0 21 16,-21 21 15,-21 22-31,21-22 0,-21 0 16,0 0-16,21 21 0,-21-20 0,21 20 15,0-21-15,-22 0 0,22 22 0,0-22 16,-21 0-16,21 0 15,0 0-15,0 0 16,21-21 0,1 0-16,-1-21 0,0 21 0,0-21 15,0 0-15,0 0 0,1 0 16,20-1-16,-21 1 0,0 0 16,0-21-16,1 21 0,-1-1 0,0 1 15,0 21-15,-21-21 0,21 21 16,0 21-1,-21 0-15,0 1 0,0-1 0,0 0 16,0 0-16,0 0 0,0 0 16,0 1-16,0-1 0,0 0 15,22 0 1,-1-21-16,0 0 0,0 0 16,0 0-16,0 0 0,22-21 15,-22 21-15,0-21 0,0 0 0,0-1 16,1 1-16,-1 0 15,0-21-15,0 21 0,-21-22 0,0 22 16,21-21-16,-21 21 0,21-22 0,-21 22 16,0 0-16,0 0 0,0 42 31,0 0-31,0 0 16,0 22-16,0-22 0,-21 21 0,21-21 15,-21 22-15,21-22 0,0 21 16,0-21-16,0 0 0,0 1 15,0-1-15,0 0 0,0 0 0,21 0 16,0-21-16,1 21 0,-1-21 0,21 0 16,-21 0-16,0 0 15,1 0-15,20 0 0,-21 0 0,21 0 16,-20-21-16,20 0 0,-21 0 0,21 0 16,-20 0-16,-1-1 0,0 1 0,0-21 15,0 21-15,-21 0 0,0-22 16,0 22-16,0-21 0,0 21 15,-21 21 1,0 0-16,0 0 0,21 21 0,-21 0 16,-1 0-16,1 0 0,0 0 15,21 22-15,0-22 0,-21 0 0,21 0 16,-21 0-16,21 1 0,0-1 16,0 0-16,0 0 0,0 0 0,21-21 15,0 0 1,0 0-16,0 0 0,1 0 15,-1 0-15,0 0 0,0 0 0,0 0 16,22-21-16,-22 0 0,21 0 0,-21 21 16,22-21-16,-1-22 0,-21 22 15,21 0-15,-20 0 0,-1 0 0,0-1 16,0 1-16,-21 42 31,0 1-31,0-1 0,0 0 0,0 0 16,0 0-16,-21 0 0,21 1 15,0 20-15,0-21 0,0 0 0,0 0 16,0 1-16,21-1 16,-21 0-16,21-21 0,0 21 0,1-21 15,-1 0-15,21 0 0,-21 0 0,0 0 16,22 0-16,-22 0 0,21 0 0,1-21 16,-22 21-16,21-21 0,-21 0 0,22-1 15,-22 1-15,0 0 16,0 0-16,-21 0 0,0-22 0,0 22 15,0 0-15,0-21 0,0 21 0,0-1 16,0 1-16,-21 21 0,0 0 16,0 0-16,21 21 0,-22-21 15,1 22-15,21-1 0,0 0 0,0 0 16,0 21-16,0-20 0,0-1 0,0 0 16,0 0-16,0 0 0,0 0 15,21 1-15,1-22 0,-22 21 16,21-21-16,0 0 0,0 0 0,0 0 15,0 0-15,1 0 0,-1 0 16,0 0-16,-21-21 0,21-1 16,0 22-16,-21-21 0,21 0 15,-21 0-15,22 0 0,-22 0 0</inkml:trace>
  <inkml:trace contextRef="#ctx0" brushRef="#br0" timeOffset="96795.78">16722 13949 0,'0'0'0,"-22"-21"0,22 0 15,0-1-15,-21 1 0,21 0 16,-21 0-16,21 42 16,0 0-1,0 0-15,-21 1 0,21 20 0,-21 0 16,0 1-16,21-1 0,-22 21 15,1-20-15,0-1 0,0 22 16,0-22-16,21 0 0,-21 22 0,-1-22 16,1 0-16,0-20 0,21 20 0,0-21 0,-21 21 15,21-20-15,-21-1 0,21 0 16,0 0-16,-21-21 16,21-21-1,0 0 1,0 0-16,-22-1 0</inkml:trace>
  <inkml:trace contextRef="#ctx0" brushRef="#br0" timeOffset="97561.95">16044 14372 0,'-21'0'16,"21"-21"-16,21 21 16,0 0-16,22-21 15,-1 21-15,0 0 0,22-21 16,-1 21-16,1-21 0,-1-1 0,22 22 15,0-21-15,-1 0 0,1 0 0,-21 21 16,20-21-16,-20 0 0,-1-1 0,1-20 16,-22 21-16,0 0 0,-20 0 15,-1-1-15,-21 1 0,0 0 16,-21 21-16,21-21 0,-43 21 16,22 0-16,0 0 0,0 0 15,-22 21-15,22 0 0,0-21 0,0 43 16,0-22-16,0 0 0,-1 21 0,1 1 15,21-1-15,-21 0 0,21 1 16,-21-1-16,21 21 0,-21-20 16,21-22-16,0 21 0,0 1 0,0-22 15,0 21-15,-21-21 0,21 0 0,0 1 16,0-1-16,-22 0 0,22-42 47,0 0-47,22-1 0,-22 1 15,21 0-15,0 0 0,0-21 0,0 20 16,-21 1-16,21 0 0,1-21 16,-1 21-16,0 21 0,0-22 0,0 1 15,0 21-15,1 21 16,-22 1-16,0-1 16,0 21-16,0-21 0,0 0 15,0 1-15,0 20 0,0-21 0,0 0 16,0 0-16,0 1 0,21-1 0,-21 0 15,21 0-15,0 0 0,0-21 0,0 21 16,22-21-16,-22 0 16,0 0-16,0 0 0,22 0 0,-1 0 15,-21-21-15,21 0 0,1 0 16,-1 21-16,-21-21 0,22-22 0,-22 22 16,0 0-16,0-21 0,0 21 15,-21-22-15,21 1 0,-21 21 0,0 0 16,0-1-16,0 1 0,-21 21 15,0 0-15,0 0 0,0 0 0,0 21 16,-1 1-16,1-1 0,0 0 16,21 21-16,0-21 0,-21 1 0,21 20 15,0-21-15,0 0 0,0 0 0,0 1 16,21-1-16,-21 0 0,21 0 0,0-21 16,1 21-16,-1-21 15,0 0-15,0 0 0,0 0 0,0 0 16,1 0-16,-1 0 0,0-21 0,0 0 15,0 0-15,0 0 0</inkml:trace>
  <inkml:trace contextRef="#ctx0" brushRef="#br0" timeOffset="98178.46">18986 14224 0,'0'-42'15,"22"42"-15,-1-21 0,0-1 16,0 1-16,0 0 15,0 0-15,1 0 0,-1 0 0,0-1 16,0 1-16,-21 0 0,-21 21 31,0 0-31,0 21 16,-22 0-16,22 1 0,0-1 0,-21 21 16,20-21-16,1 22 0,0-1 15,0 0-15,0 1 0,21 41 16,-21-63-16,21 22 0,0-1 0,0 0 15,0-20-15,0-1 0,21 0 16,0 0-16,0 0 0,0-21 0,22 0 16,-1 0-16,0 0 0,1 0 0,-1 0 15,0-21-15,1 21 0,20-42 0,-21 21 16,1-1-16,-22-20 0,21 21 16,-21-21-16,1-1 0,-22 1 0,0 0 15,0-1-15,0 1 0,0-22 16,-22 22-16,1 0 0,-21-1 0,0 1 15,20 21-15,-20 0 0,0 0 16,-1-1-16,22 22 0,-21 0 0,21 0 16,-22 22-16,22-1 0,0 0 0,0 21 15,0-21-15,21 22 0,0-22 0,0 21 16,0 1-16,0-22 0,0 21 16,0-21-16,0 0 0,0 1 0,21-1 15,0 0-15,21 0 0,-20-21 0,20 0 16,0 0-16,1 0 0,-1 0 0,0 0 15</inkml:trace>
  <inkml:trace contextRef="#ctx0" brushRef="#br0" timeOffset="99122.25">20087 13589 0,'0'0'0,"0"-42"0,0 21 0,0-22 0,0 22 16,0 0-16,-21 21 15,0 0-15,21 21 0,-21 21 16,-1-20-16,22 20 0,-21 21 0,0-20 16,21 20-16,-21 1 0,0-1 0,0 1 15,-1-1-15,1-20 0,0 20 0,0 1 16,0-22-16,0 0 0,-1 22 16,1-22-16,0 0 0,0 1 15,21-22-15,-21 21 0,21-21 0,-21 1 16,21-1-16,-22 0 0,22-42 31,0 0-15,0-1-16,0 1 0,22-21 0,-1 21 15,-21-22-15,21 22 0,0-21 0,0 21 16,0 0-16,1-1 0,-1 1 0,0 0 16,21 0-16,-21 0 0,1 21 15,-1 0-15,0 0 0,0 0 16,0 0-16,0 0 0,1 21 0,-1 0 15,-21 21-15,21-20 0,-21-1 16,21 0-16,-21 0 0,0 21 16,0-20-16,0-1 0,0 0 0,-21 0 15,0 0-15,21 0 0,-21 1 0,-1-1 16,1-21-16,0 21 0,0-21 0,0 21 16,-22-21-16,22 0 0,0 0 15,0 0-15,0 0 0,0 0 0,-1 0 16,1 0-16,0 0 15,0 0-15,42 0 47,0 0-47,0 0 0,22 0 16,-22 0-16,21 0 0,-21 0 0,22 0 16,-1 0-16,0-21 0,-20 0 0,20 21 15,0-21-15,1 21 0,-22-22 16,21 1-16,-21 0 0,22 21 0,-22-42 15,0 21-15,0-1 0,-21 1 0,21 0 16,-21 0-16,21 0 0,-21 0 0,0-1 16,0 1-16,0 42 31,0 1-15,0-1-16,0 21 0,-21-21 0,0 22 15,21-1-15,0 0 0,-21 1 0,0-1 16,0 0-16,21 1 0,0-1 15,-22 0-15,1 1 0,0-1 0,21 21 16,-21-20-16,21 20 0,-21-20 0,0 20 16,-1 1-16,22-22 0,-21 21 0,0-20 15,21-1-15,-21 0 0,0 1 16,0-1-16,21-21 0,-22 22 0,1-22 16,-21 0-16,21 0 0,0-21 15,-1 21-15,1-21 0,0 21 0,0-21 0,0 0 16,0-21-1,21 0-15,0 0 0,0 0 16,0 0-16,0-1 0,0 1 16,0 0-16,21 0 0,-21-21 0,21 20 15,0-20-15,0 0 0,0-1 0,-21 1 16,22 0-16,-1-1 0</inkml:trace>
  <inkml:trace contextRef="#ctx0" brushRef="#br0" timeOffset="99329.72">20362 13970 0,'0'0'0,"0"-21"16,0 42 46,0 0-62,21-21 0,-21 21 16,22-21-16,-1 22 0</inkml:trace>
  <inkml:trace contextRef="#ctx0" brushRef="#br0" timeOffset="99674.49">20680 14266 0,'0'0'0,"0"22"0,21-22 15,0 0 1,0 0 0,0-22-16,-21 1 0,22 21 0,-1-21 15,0 21-15,0-21 0,-21 0 0,21 21 16,-21-21-16,21-1 0,-21 1 16,-21 21-1,0 0-15,0 0 16,0 21-16,0 1 0,-1-1 0,1 0 15,0 0-15,-21 21 0,21-20 16,-1 20-16,22-21 0,-21 21 0,21-20 16,0-1-16,0 21 0,0-21 15,0 0-15,0 1 0,0-1 16,21-21-16,1 0 0,-1 0 0,0 0 16,0 0-16,0 0 0,0 0 0,1 0 15,-1 0-15,21 0 0,-21-21 16,22-1-16,-22 1 0,21 0 15</inkml:trace>
  <inkml:trace contextRef="#ctx0" brushRef="#br0" timeOffset="100381.83">21357 14182 0,'0'0'0,"0"-21"0,0-1 0,0-41 16,-21 63 0,0 0-16,0 0 15,-1 0-15,1 0 0,21 21 0,-21 0 16,0 0-16,0 22 0,0-22 15,21 21-15,0 1 0,-22-22 0,22 21 16,0 0-16,0-20 0,0 20 0,0-21 16,0 0-16,0 0 0,0 1 0,22-1 15,-1 0-15,0-21 16,0 21-16,0-21 0,22 0 0,-1 0 16,-21 0-16,21 0 0,1 0 0,-1-21 15,-21 0-15,22 0 0,-22-1 0,21 1 16,-21-21-16,0 0 0,1-1 15,20 1-15,-21-22 0,0 22 0,0-21 16,1 20-16,-22-20 0,21-1 0,0 22 16,-21 0-16,21-1 0,-21 22 0,0-21 15,0 21-15,-21 21 16,0 21 0,0 0-16,-1 21 0,1 1 15,0-22-15,21 21 0,-21 0 0,0 22 16,0-22-16,-1 1 0,22-1 15,0 0-15,0 1 0,0-1 0,0 0 16,0 1-16,0-22 0,0 0 0,0 21 16,22-21-16,-1 1 15,21-1-15,-21-21 0,0 0 0,22 0 16,-22 0-16,21 0 0,-21-21 0,1-1 16,20 22-16,-21-21 0,0 0 0,0-21 15,1 21-15,-22-22 0,21 22 16,0-21-16,-21 21 0,0-1 15,0 1-15,0 0 0,0 42 32,0 0-32,0 1 15,0-1-15,0 0 0,0 21 0,0-21 16,0 1-16,0 20 0,0-21 0,21 0 16,0 0-16,0 22 0,1-22 0,-22 0 15,21 0-15,-21 0 16,0 1-16,-21-22 15,-1 0 1,1 0-16,0 0 0,0 0 0,0 0 16,0 0-16,21-22 15,-22 22-15,1-21 0,0 0 0,21 0 0,0 0 16,-21 0-16,0-1 0,0-20 0,21 21 16</inkml:trace>
  <inkml:trace contextRef="#ctx0" brushRef="#br0" timeOffset="100588.29">21526 14076 0,'0'0'0,"0"-21"0,22 0 15,-1 21 1,0 0-16,21 0 0,-21 0 16,22 0-16,-22-22 0,21 22 0,1 0 15,-22-21-15,21 21 0,-21 0 0,22 0 16,-22 0-16,0-21 0,0 21 15,-21-21-15,21 21 16,-21-21-16,0 0 0,0-1 16,0 1-16</inkml:trace>
  <inkml:trace contextRef="#ctx0" brushRef="#br0" timeOffset="101206.71">22945 14393 0,'21'0'0,"-42"0"0,84 0 16,-21 0-16,1 0 0,-22-21 16,0 0-16,0 0 0,0 0 0,1 21 15,-22-21-15,0-22 0,0 22 0,0 0 16,0 0-16,-22-22 0,1 22 0,0 0 16,0 21-16,-21-21 0,20 21 15,-20 0-15,0 0 0,-1 0 0,1 21 16,0 0-16,21-21 0,-22 43 15,22-22-15,0 0 0,-21 21 0,20-21 16,22 22-16,0-22 0,0 21 0,0 1 16,0-22-16,0 0 0,22 0 0,-1 0 15,0 0-15,0-21 0,21 0 16,1 0-16,-22 0 0,21 0 0,1 0 16,-1-21-16,-21 21 0,21-21 15,1 0-15,-22-21 0,0 20 0,0 1 0,0-21 16,1 21-16,-1-22 0,0 22 15,-21-21-15,0 21 0,0 0 16,21-1-16,-21 44 31,0-1-31,0 21 0,0-21 16,0 0-16,0 22 0,0-22 16,-21 0-16,21 21 0,0-20 0,0-1 15,0 0-15,0 0 0,0 0 16,0 0-16,21-21 0,0 0 0,0 22 15,1-22-15,-1 0 0,0 0 16,0 0-16,0-22 0,22 1 0,-22 21 16</inkml:trace>
  <inkml:trace contextRef="#ctx0" brushRef="#br0" timeOffset="101561.13">23707 14203 0,'21'-21'0,"-148"232"0,233-401 0,-85 148 0,0 20 15,-21 1-15,0 0 16,21 21-16,0 0 15,-21 21 1,21-21-16,-21 21 0,22 1 0,-22 20 16,0-21-16,0 0 0,0 22 15,0-22-15,0 21 0,0-21 0,0 22 16,0-22-16,0 0 0,0 0 0,0 0 16,0 0-16,0 1 0,0-44 46,0 1-46,0 0 0,0 0 16,0 0-16,0 0 0,21-22 0,0 1 16,0 21-16,0-22 0,0 1 0,1 0 15,20 21-15,-21-22 0,0 22 16,0 0-16,1 0 0,-1 21 0,0 0 16,0 0-1,-21 21-15,0 0 16,0 0-16,0 0 15,21 1-15,-21-1 0</inkml:trace>
  <inkml:trace contextRef="#ctx0" brushRef="#br0" timeOffset="101901.6">24215 14393 0,'0'22'0,"21"-22"16,0 0-16,0-22 15,0 22 1,0-21-16,1 0 0,-1 0 0,21 21 15,-21-21-15,0 0 0,22-22 0,-22 22 0,0 0 16,0 0-16,0 0 16,-21-1-16,0 1 0,-21 21 15,0 0-15,-21 0 0,21 21 16,-22 1-16,1-1 0,21 0 0,-22 0 16,22 21-16,-21-20 0,21 20 15,0 0-15,-1-21 0,22 22 0,0-22 16,0 21-16,0-21 0,0 1 0,22-1 15,-1 0-15,0-21 0,0 21 0,21-21 16,1 0-16,-1 0 0,0 0 0,1 0 16,20 0-16,-20 0 0,20-21 15,1 21-15,-22-21 0,0 0 0,1-1 16,-1 22-16,-21-21 0,0 0 16,0 21-16,-21-21 0,0 0 0,-42 21 15</inkml:trace>
  <inkml:trace contextRef="#ctx0" brushRef="#br0" timeOffset="102990.94">11938 15304 0,'0'0'16,"21"-22"-16,-21 1 0,21 0 15,0 0-15,-21 0 0,22 21 0,-22-21 16,21-1-16,-21 1 0,21 0 16,-21 0-16,0 0 0,-21 21 31,0 0-31,-1 21 16,-20 0-16,21 0 0,0 22 15,-22-1-15,22 0 0,-21 1 0,21-1 16,0 0-16,-22 22 0,22-22 0,0 0 15,21 1-15,0-1 0,-21 0 16,21 1-16,0-22 0,0 21 0,0-21 16,0 1-16,0-1 0,21-21 0,0 21 15,0-21-15,0 0 0,1 0 16,20 0-16,-21 0 0,21 0 0,1-21 16,-1 0-16,0-1 0,1 1 0,-1 0 15,-21 0-15,22 0 0,-1-22 0,-21 22 16,0-21-16,0 0 0,-21 20 15,0 1-15,0-21 0,0 21 16,0 0-16,0-1 0,-21 22 0,0 0 16,0 0-16,0 0 0,0 0 0,-22 0 15,43 22-15,-21-22 0,21 21 16,0 0-16,0 0 0,0 0 0,0 0 16,21-21-16,0 22 0,1-1 0,-1-21 15,0 21-15,21-21 0,-21 21 16,1 0-16,20-21 0,-42 21 0,21-21 15,-21 22-15,0-1 0,0 0 16,0 0-16,0 0 16,0 0-16,-21-21 15,21 22-15,21-22 16,0 0 0,0 0-16,1 0 0,-1 0 0,0-22 15,21 22-15,-21-21 0,1 0 16,20 0-16,-21 21 0,21-21 0,-20 0 15,-1-1-15,0 1 0,0 0 0,0 0 16,-21-21-16,0 20 0,0 1 16,0 0-16,-21 21 15,0 0-15,0 0 16,0 21-16,21 0 0,-22 1 0,1-1 16,21 21-16,-21-21 15,21 0-15,0 22 0,0-22 0,-21 0 16,21 0-16,0 0 0,0 22 0,0-22 15,0 0-15,0 0 0,0 0 16,21-21-16,0 0 0,0 22 16,1-22-16,-1 0 0,0 0 0,21 0 15,-21 0-15,22-22 0,-1 22 0,0 0 16</inkml:trace>
  <inkml:trace contextRef="#ctx0" brushRef="#br0" timeOffset="103893.87">13398 15685 0,'0'0'16,"0"-22"-16,0 1 0,0 0 0,0 0 16,-21 0-16,0 21 15,0-21-15,0 21 0,0 0 0,-1 0 16,1 0-16,0 21 0,0 0 0,-21-21 16,20 21-16,1 0 0,0 0 0,0 1 15,21-1-15,-21 21 0,21-21 16,-21 0-16,21 1 0,0-1 0,0 0 15,0 0-15,0 0 0,0 0 16,21-21-16,0 0 0,0 0 16,0 0-16,0 0 0,1 0 15,-1 0-15,0 0 0,-21-21 0,21 0 16,0 0-16,0 0 0,1 21 0,-22-21 16,0-1-16,21 1 0,-21-21 0,21 21 15,-21 0-15,0-1 16,0 1-16,0 42 31,0 1-31,0-1 0,0 0 16,0 0-16,0 0 0,0 0 15,0 1-15,0-1 0,0 0 0,0 0 16,0 0-16,0 0 0,0 1 16,21-1-16,0-21 15,0 0-15,1 0 0,-1 0 16,0 0-16,0 0 0,0-21 0,0 21 15,1-22-15,-1 1 0,0 0 0,21 0 16,-21 0-16,1-22 0,-1 22 0,0-21 16,0 21-16,0-22 0,0 22 15,1-21-15,-1 0 0,0-1 0,0 22 16,-21-21-16,21 21 0,-21-1 0,0 1 16,0 0-16,0 42 31,0 0-31,0 1 0,-21-1 0,0 0 15,0 21-15,0-21 0,21 22 0,-22-1 16,1-21-16,21 22 0,0-22 16,-21 21-16,21-21 0,0 22 0,0-22 15,0 0-15,0 0 0,0 0 0,0 0 16,0 1-16,21-1 0,0 0 0,1-21 16,20 0-16,-21 0 0,21 0 15,-20 0-15,20 0 0,0 0 0,-21-21 16,22 21-16,-22-21 0,21-1 0,-21 1 15,1 21-15,-1-21 0,0 0 16,-21 0-16,0-22 0,0 22 0,0 0 16,0 0-16,0 0 15,0 0-15,-21 42 32,0-21-32,-1 21 0,22 0 15,0 0-15,0 0 0,-21 1 0,21-1 16,0 0-16,0 0 0,0 0 0,0 0 15,0 1-15,0-1 0,0 0 16,21 0-16,1 0 16,-1-21-16,0 0 15,0 0-15,0 21 0,0-21 16,1 0-16,-1 0 0,21 0 0,-21-21 16,0 0-16,22 0 0,-22 21 15</inkml:trace>
  <inkml:trace contextRef="#ctx0" brushRef="#br0" timeOffset="104453.7">14922 15727 0,'0'0'0,"0"-21"16,-21 21-16,0 0 16,0 0-16,0 0 15,0 0-15,-1 0 0,22 21 16,-21-21-16,0 21 0,0 0 15,0-21-15,21 21 0,-21 1 0,-1-1 16,22 0-16,0 0 0,-21 0 0,21 0 16,-21 1-16,21-1 0,0 0 15,0 0-15,21-21 16,0 0 0,1 0-16,-1 0 0,0 0 0,0 0 15,0-21-15,0 0 0,1 0 16,-1-1-16,0 1 0,-21 0 15,21 0-15,0-21 0,-21 20 0,21-20 16,-21 0-16,22 21 0,-22-22 0,0 1 16,21 0-16,0-1 0,-21 22 0,21-21 15,-21 21-15,21-1 0,-21 1 16,0 42 15,0 1-31,-21-1 0,0 21 16,21-21-16,-21 22 0,0-22 0,21 21 15,0-21-15,0 22 0,-22-22 0,22 21 16,0-21-16,0 0 0,0 1 0,0 20 16,0-21-16,0 0 0,0 0 15,0 1-15,0-1 0,0-42 63,22-1-48,-22 1-15,0 0 0,0 0 16,0 0-16,0 0 0,-22-1 0</inkml:trace>
  <inkml:trace contextRef="#ctx0" brushRef="#br0" timeOffset="104725.69">13801 15494 0,'0'0'0,"21"-21"15,0 21 1,0 0-16,0 0 0,22 0 0,-1 0 16,0 0-16,1 0 0,-1 0 0,0 0 15,1 0-15,-1 0 0,-21 0 16,21 0-16,-20 0 0,-1 0 15,-21 21 17,21-21-17</inkml:trace>
  <inkml:trace contextRef="#ctx0" brushRef="#br0" timeOffset="105045.63">15388 15917 0,'21'0'78,"-21"-21"-31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12:17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1693 0,'0'-42'16,"0"21"-16,0 0 0,0 0 15,0-1-15,0 1 16,0 0-16,0 0 0,22 0 15,-22 0-15,0-1 16,0 1-16,0 0 16,0 0-16,0 0 15,0 0-15,0 42 63,0 0-63,0 0 15,0 21-15,0-20 0,0 20 0,0 0 16,0 1-16,0 20 0,0 1 16,21-1-16,-21 1 0,0-1 0,0 1 15,0-1-15,0 1 0,0-22 0,0 21 16,21 1-16,-21-22 16,21 1-16,0-1 0,-21 0 0,21-21 15,1 22-15,-1-22 0,0 0 0,0-21 16,0 21-16,0-21 0,1 0 15,-1 0-15,0 0 0,21 0 0,-21-21 16,1 0-16,20 0 0,-21 0 16,0-1-16,22-20 0,-22 0 15,21-1-15,-21-20 0,22 21 0,-22-22 0,0 1 16,21-22-16,-21 21 0,1-20 16,20 20-16,-21 1 0,0-22 0,0 43 15,1-22-15,-22 22 0,0 0 16,21-1-16,-21 1 0,21 21 15,-21 0-15,0-1 0,0 1 0,0 0 16,0 0 0,21 21-1,-21 21 1,0 0-16,21 0 16,-21 1-16,0-1 0,21 0 15,1-21-15,-22 21 0,0 0 0</inkml:trace>
  <inkml:trace contextRef="#ctx0" brushRef="#br0" timeOffset="547.4">3895 1926 0,'21'0'0,"-42"0"0,63 0 0,-21-21 0,0 21 16,0-21-16,1 0 0,-1 0 0,0-1 15,0 1-15,0 0 0,0 0 16,1-21-16,-22 20 0,0 1 0,0 0 16,0 0-16,0 0 0,-22 21 15,1 0-15,0 0 16,-21 0-16,21 21 0,-22 0 16,1 0-16,0 22 0,-1-22 0,1 21 15,0-21-15,-1 22 0,22-1 16,-21-21-16,21 0 0,-1 22 0,22-22 15,0 0-15,0 0 0,0 0 16,0 0-16,22 1 0,20-1 0,-21 0 16,21 0-16,1-21 0,-22 21 0,21 0 15,1 1-15,-22-1 0,21 0 16,-21 0-16,22 0 0,-22-21 16,0 21-16,-21 1 0,0-1 0,0 0 0,0 0 15,0 0-15,-21 0 16,0-21-16,-1 22 0,-20-1 15,21-21-15,-21 0 0,-1 21 0,22-21 16,-21 0-16,-1 0 0,22 0 0,-21 0 16,21 0-16,0 0 0,-1 0 15,1 0-15,0-21 0,0 0 0,0 21 16,21-22-16,-21 22 0,-1-21 16,22 0-1,0 0 16,22 21-31,20 0 0,-21-21 0,0 21 16,22 0-16,-22 0 0,21-21 0</inkml:trace>
  <inkml:trace contextRef="#ctx0" brushRef="#br0" timeOffset="1767.3">4911 2201 0,'0'0'0,"21"-42"15,-21 21-15,0 0 16,0 0-16,0-1 0,0 1 0,-21 0 16,-1 21-16,1 0 15,0-21-15,0 21 0,0 0 16,0 0-16,-1 0 0,1 0 0,-21 21 15,21 0-15,0 0 0,-22 1 0,22-1 16,-21 0-16,21 21 0,-22-21 16,22 22-16,0-22 0,0 21 0,0-21 15,-1 22-15,22-22 0,0 0 0,0 0 16,0 0-16,0 1 0,0-1 16,22-21-16,-1 0 0,0 0 15,0 0-15,21 0 0,-20 0 16,20 0-16,-21-21 0,21-1 0,-20 22 15,-1-21-15,21 0 0,-21 0 16,0 0-16,1 0 0,-1-1 0,0-20 16,0 21-16,0 0 0,-21-22 0,21 22 15,-21 0-15,22 0 0,-22 0 16,0 0-16,0-1 0,0 44 31,0-1-15,0 0-16,0 0 0,0 0 0,-22 22 15,22-22-15,-21 0 0,21 21 0,0-21 16,0 22-16,0-22 0,0 21 16,0-21-16,0 1 0,0 20 15,21-21-15,1 0 0,-1 0 0,0-21 16,21 22-16,-21-1 0,22-21 0,-22 0 16,21 0-16,1 0 0,-1 0 15,0 0-15,1-21 0,20-1 0,-21 1 16,1 0-16,-1 0 0,22 0 0,-22-22 15,-21 22-15,21-21 0,-20 0 16,-1 20-16,0-20 0,-21 0 0,0 21 16,0-22-16,0 22 0,0 0 0,-21 21 15,0-21-15,-1 21 0,1 0 0,-21 0 16,21 0-16,0 0 0,-22 21 16,22-21-16,0 21 0,0 0 0,0 0 15,-1 1-15,1 20 0,0-21 16,0 21-16,21-20 0,0-1 15,0 21-15,0-21 0,0 0 0,0 1 16,21-1-16,0-21 0,0 21 16,1-21-16,-1 0 0,21 0 15,-21 0-15,0 0 0,22-21 0,-22 0 16,0-1-16,0 22 0,-21-21 0,21 0 16,-21 0-16,22 0 0,-22 0 15,0-1-15,0 1 0,0 0 0,0 0 16,0 0-1,0 42 1,0 0 0,0 0-16,0 0 0,0 1 15,0 20-15,0 0 0,0 1 0,0-1 16,0 0-16,-22 1 0,22 20 0,-21 1 16,21-1-16,0 1 0,0-1 15,0 1-15,-21 20 0,21-20 0,0 20 16,0 1-16,0 0 0,-21-1 0,21 22 15,-21-21-15,0 0 0,21-1 16,-22 1-16,1-22 0,0 22 0,0-43 0,0 22 16,0-22-16,-22 1 15,22-22-15,0 0 0,0 0 0,-22 0 16,22-21-16,0 0 0,0 0 0,0-21 16,0-21-16,-1 21 0,22-22 0,-21-20 15,0-1-15,21 1 0,-21-22 0,21 22 16,0-22-16,0 0 0,0 1 15,0-1-15,21 0 0,0 1 0,0 20 16,1 1-16,-1-1 0,0 1 0,0-1 16,0 22-16,22-22 0,-22 1 0,0 20 15,21 1-15,1-21 0,-1 20 16,0 1-16,1 0 0,-1-1 0,0 1 16,1 0-16,-22 20 0,21 1 0,-21 0 15,0 0-15,1 0 16,-1 0-16,0 21 0,-21-22 15</inkml:trace>
  <inkml:trace contextRef="#ctx0" brushRef="#br0" timeOffset="2135.3">5969 2265 0,'21'21'0,"0"-21"31,0 0-31,1-21 0,-1 0 0,0 0 15,0 21-15,0-22 0,0 1 16,1 0-16,-1 0 0,-21 0 0,21 0 16,-21-1-16,0 1 0,0 0 0,0 0 15,0 0-15,0 0 0,0-1 16,-21 22-16,0 0 0,-1 0 0,-20 0 16,21 22-16,0-1 0,-22 0 0,22 21 15,-21-21-15,21 22 0,0-22 16,-1 21-16,22-21 0,0 22 15,0-22-15,0 21 0,0-21 0,0 1 0,0-1 16,22 0-16,-1-21 0,21 21 0,-21 0 16,0-21-16,22 0 0,-1 0 15,0 0-15,-20 0 0,20 0 16,0 0-16,-21-21 0,22 21 0,-22 0 16,21-21-16,-21 0 0,-21 0 15,0-1 1</inkml:trace>
  <inkml:trace contextRef="#ctx0" brushRef="#br0" timeOffset="2584.26">2900 2815 0,'0'0'0,"-43"0"0,1 0 0,0 0 15,21 0-15,-1 0 0,1 0 0,0 0 16,42 0 15,22 0-31,-22 0 0,42 0 0,-20 0 16,20 0-16,1 0 0,20 0 0,22 0 15,0-21-15,21 21 0,0 0 16,0 0-16,21 0 0,-21 0 0,42-21 16,-20 21-16,20 0 0,0 0 0,-21 0 15,22 0-15,-22 0 0,0 0 16,-21 0-16,21 0 0,-42 0 0,21 0 16,-42 0-16,21 0 0,-22 0 0,-20 0 15,-1 0-15,-20 0 0,20 0 0,-42 0 16,0 0-16,1 0 0,-1 0 15,-42 0 1,-1 0-16,1 0 0,0 0 16,0 0-16,-21 0 0,-1 0 0,-20 0 15,-1 0-15,1 0 16,-22 0-16</inkml:trace>
  <inkml:trace contextRef="#ctx0" brushRef="#br0" timeOffset="2964.73">2900 3027 0,'0'0'0,"-43"0"0,1 21 0,0-21 16,-1 0-16,22 0 0,42 0 31,1 0-31,20 0 0,21 0 15,1 0-15,-1 0 0,22 0 0,0 0 16,21 0-16,-1 0 0,22 0 16,0 0-16,0 0 0,0 0 0,0 0 15,22 0-15,-1 0 0,0 0 0,0 0 16,0 0-16,-21-21 0,21 21 0,-21 0 16,-21 0-16,0 0 0,0 0 15,-21 0-15,-1 0 0,1 0 16,-22 0-16,-20 0 0,-1 0 0,0 0 15,1 0-15,-22 0 0,0 0 0,0 0 16,0 0-16,1-21 0,-22 0 31,0-1-31,0 1 16</inkml:trace>
  <inkml:trace contextRef="#ctx0" brushRef="#br0" timeOffset="3352.15">7895 2540 0,'-21'-21'16,"0"21"-1,21 21 32,0 0-47,0 0 16,-21 1-16,21-1 0,0 0 0,-22 0 16,1 0-16</inkml:trace>
  <inkml:trace contextRef="#ctx0" brushRef="#br0" timeOffset="3525.14">7768 2900 0,'0'0'0,"0"21"16,21-21-16,0 0 31,1 0 0,-22-21-31,21 21 0,-21-21 16,0 0-16,21 21 0,0-22 15,0 1-15</inkml:trace>
  <inkml:trace contextRef="#ctx0" brushRef="#br0" timeOffset="4144.56">9800 2223 0,'0'-22'31,"21"22"-15,0 0-16,1-21 0,-1 0 15,21 21-15,-21-21 0,0 21 16,22-21-16,-22 0 0,21 21 0,-21-22 16,1 1-16,-1 0 0,0 0 0,-21 0 15,0 0-15,0-1 0,0 1 16,-21 21-16,0 0 16,-22 0-16,-20 0 0,20 0 0,-20 21 15,-1-21-15,1 22 0,-1 20 16,1-21-16,21 0 0,-22 0 0,43 22 15,-21-22-15,20 0 0,22 0 16,0 0-16,0 1 0,0-1 0,0 0 16,22 0-16,-1 0 0,21 0 0,0-21 15,1 22-15,20-1 0,-20 21 16,-1-21-16,21 0 0,-20 1 0,-1-1 16,0 0-16,-20 0 0,-1 0 0,0-21 15,-21 21-15,0 1 0,0-1 0,0 0 16,-21-21-16,-22 21 0,1 0 15,-21-21-15,20 21 0,-20-21 0,-1 0 16,1 0-16,20 0 0,-20 0 0,21 0 16,-1 0-16,22 0 0,-21 0 15,-1 0-15,43-21 16,0 0 0,22 21-1,-1-21-15,0 0 0,0 21 0,21-21 16,-20 21-16,20-22 0,0 22 0,-21-21 15</inkml:trace>
  <inkml:trace contextRef="#ctx0" brushRef="#br0" timeOffset="4451.55">10562 1990 0,'0'0'0,"0"-21"0,0-1 15,0 44 1,0-1 0,0 21-16,-21-21 15,21 22-15,-21-22 0,21 21 0,-21 0 16,21 1-16,-22-1 0,1 0 16,21 1-16,-21-1 0,21 0 0,-21 1 0,21-1 15,-21-21-15,21 22 16,0-22-16,0 0 0,0 0 0,0 0 15,0 0-15,0 1 16,21-44 0,0 22-1,0-21-15,0 0 0,1-21 0</inkml:trace>
  <inkml:trace contextRef="#ctx0" brushRef="#br0" timeOffset="4719.47">11049 2032 0,'0'0'0,"0"21"31,0 0-15,0 22-16,0-22 0,-21 21 0,0-21 16,21 22-16,-22-1 0,1 0 15,0 1-15,21-1 0,-21 0 0,0 1 16,21-22-16,0 21 0,0-21 0,-21 22 15,21-22-15,0 0 0,0 0 16,0 0-16,0-42 47,0 0-47,0 0 0,0 0 16</inkml:trace>
  <inkml:trace contextRef="#ctx0" brushRef="#br0" timeOffset="5261.93">10922 2138 0,'0'-21'0,"0"42"0,21-63 0,-21 20 0,0 1 16,0 0-16,21 0 0,0 0 15,1 0-15,-22-1 0,42 1 16,-21 21-16,0-21 0,22 21 0,-22 0 16,21 0-16,-21 0 0,22 0 0,-1 0 15,-21 0-15,0 0 16,0 21-16,1 0 0,-1 1 0,-21-1 15,0 0-15,0 21 0,0-21 0,-21 1 16,-1-1-16,1 0 0,-21 21 0,21-21 16,-22-21-16,1 22 0,21-1 15,-21 0-15,20-21 0,1 0 0,0 21 16,0-21-16,21-21 16,0 0-1,21 21-15,21-21 0,-20-1 16,-1 22-16,0-21 0,21 21 0,-21 0 15,22-21-15,-22 21 0,21 0 16,-21 0-16,22 0 0,-22 0 0,0 21 16,21-21-16,-20 21 0,-1 1 0,0-1 15,0 0-15,0 0 0,-21 0 16,0 0-16,21 22 0,-21-22 0,0 0 16,0 21-16,0-20 0,0 20 0,-21-21 15,0 0-15,-21 0 0,21 1 16,-22-1-16,1 0 0,0-21 0,-1 21 15,1-21-15,-22 0 0,43 0 0,-21 0 16,0 0-16,20 0 0,1 0 0,-21 0 16,21 0-16,0 0 15,-1 0-15,1-21 32,21 0-17,0 0-15,0-1 16</inkml:trace>
  <inkml:trace contextRef="#ctx0" brushRef="#br0" timeOffset="9056.2">13271 2053 0,'0'-21'0,"0"0"15,0 0-15,0 0 16,0-1-16,0 1 16,0 0-16,0 0 15,0 0-15,0 0 0,0-1 16,0 1-16,-21 21 31,21 21-31,-21 1 0,21-1 16,-21 0-16,21 0 0,0 21 0,-21 1 15,21-22-15,-21 21 0,-1 1 16,22-1-16,0 0 0,-21 22 0,21-22 16,-21 0-16,21 1 0,0-1 0,0-21 15,0 22-15,0-22 0,0 0 16,21 21-16,0-42 0,1 21 0,-1 1 16,0-22-16,0 0 0,21 0 15,-20 0-15,-1 0 0,21-22 0,-21 1 16,22 0-16,-22 0 0,21 0 15,-21-22-15,22 22 0,-22-21 0,0 0 16,21-1-16,-21 1 0,1 0 0,-1-1 16,0 1-16,0 0 0,0-1 15,-21 1-15,0 0 0,21 20 0,-21 1 16,22 0-16,-22 0 0,0 42 31,0 0-31,-22 0 16,1 22-16,0-22 0,21 21 0,0 1 15,-21-1-15,21 0 0,-21-21 0,21 22 16,0-1-16,-21-21 0,21 22 16,0-1-16,0-21 0,0 0 0,0 0 15,0 1-15,21-1 0,0 0 0,0 0 16,0-21-16,0 0 0,1 0 16,20 0-16,-21 0 0,21 0 0,1-21 15,-1 0-15,0 0 0,1-1 0,-1-20 16,0 21-16,1-21 0,20 20 0,-20-20 15,-1 0-15,-21-1 0,21 22 16,-20-21-16,-1 21 0,-21 0 0,0-1 16,0 1-16,-21 21 15,-1 0-15,1 0 16,0 21-16,0 1 0,0-1 0,0 0 16,-1 0-16,22 0 0,0 22 0,0-22 15,0 0-15,0 21 0,0-21 0,22 1 16,-1 20-16,0-21 0,0 21 15,0-20-15,0-1 0,1 0 0,-1 0 16,0 0-16,-21 0 0,0 1 0,0-1 16,-21-21 15,0 0-31,-1 0 16,-20-21-16,42-1 0,-21 1 0,0 21 15,0-21-15,-1 0 0,1 21 16,21 21 15,0 0-31,0 0 16,21-21-16,1 22 15,-1-22-15,0 0 0,21 21 0,-21-21 0,22 0 16,-22 0-16,21 0 0,1 0 16,-22 0-16,21 0 0,0 0 0,1-21 15,-1 21-15,22-22 0,-22 1 16,0 0-16,1 0 0,-22 0 0,21-22 15,0 22-15,-20-21 0,20 21 0,-21-22 16,0 22-16,-21-21 0,0 21 16,0 0-16,0-1 0,0 1 15,-21 21 1,0 21-16,0 1 0,21-1 16,-21 0-16,-1 0 0,22 0 15,-21 0-15,21 22 0,0-22 0,0 0 16,0 0-16,0 22 0,0-22 0,0 0 15,0 0-15,21 0 0,1 0 16,-1 1-16,0-1 0,21 0 16,-21 0-16,22-21 0,-1 21 0,0-21 15,1 21-15,-1-21 0,22 0 0,-22 0 16,21 0-16,-20 0 0,-1 0 16,22 0-16,-22-21 0,0 0 0,-21 0 15,22 0-15,-22 0 0,21-22 0,-21 22 16,-21-21-16,0-1 0,0 22 0,0-21 15,0 21-15,0-22 0,0 22 16,-21 0-16,0 21 0,0 0 0,0-21 16,0 21-16,-1 0 0,1 0 0,0 21 15,-21-21-15,21 21 0,-1 0 16,1 1-16,0 20 0,0-21 0,0 0 16,0 22-16,21-22 0,0 0 15,0 0-15,0 21 0,0-20 0,0-1 16,0 0-16,21 0 15,0-21-15,0 0 0,0 0 0,0 0 16,1 0-16,20 0 0,-21 0 0,21 0 16,-20 0-16,-1-21 0,21 0 15,-21 0-15,0-22 0,22 22 16,-22-21-16,0-1 0,0-20 0,0 21 16,1-1-16,-1-20 0,0-1 0,0 22 15,-21-22-15,21 1 0,-21 21 16,21-1-16,-21 1 0,0 0 0,0 20 15,0 1-15,0 0 0,0 42 16,0 0 0,0 1-16,-21 20 0,0 0 0,0 1 15,21 20-15,0-21 0,-21 1 0,21 20 16,0-20-16,0-1 0,0 21 16,0-20-16,0-1 0,0 0 0,0-20 15,0 20-15,0-21 0,0 0 0,0 0 16,0 1-16,0-1 0,21-21 15,0 0 1,0-21-16,22-1 0,-22 1 16,21 0-16</inkml:trace>
  <inkml:trace contextRef="#ctx0" brushRef="#br0" timeOffset="9804.12">17357 2688 0,'0'0'0,"0"21"16,-22-42-1,22 0 1,0 0-16,0 0 0,0 0 0,0-1 16,0-20-16,0 21 15,22-21-15,-1-1 0,0 1 0,21 0 16,1-1-16,-1 1 0,0-22 0,22 22 15,-22-21-15,0 20 0,22-20 16,-22 20-16,-21 1 0,22 0 0,-22 21 16,0-22-16,-21 22 0,0 42 31,-21 0-31,0 1 0,0 20 0,-1-21 16,-20 21-16,21 1 0,-21-1 15,20 22-15,1-22 0,0 0 0,0 22 16,0-22-16,21 0 0,-21 22 15,21-22-15,0 1 0,0-1 0,0-21 16,0 0-16,0 22 0,21-22 16,0 0-16,0-21 0,0 21 0,0-21 15,1 0-15,-1 0 0,0 0 0,21 0 16,-21 0-16,1-21 0,20 0 0,-21 0 16,0-22-16,0 22 0,22-21 15,-22 21-15,0-22 0,0 1 0,0 21 16,-21-22-16,0 22 0,22 0 0,-44 21 31,1 21-31,21 0 0,-21 22 16,0-22-16,0 21 0,0-21 15,21 22-15,0-1 0,0-21 16,0 22-16,0-22 0,0 0 0,0 0 16,0 0-16,0 0 0,21 1 0,0-22 15,0 0-15,0 0 0,0 0 0,22 0 16,-22 0-16,21 0 0,-21-22 15,22 22-15,-22-21 0,21-21 0,-21 21 16,1-22-16,-1 1 0,0 0 0,0 21 16,-21-22-16,0 1 0,0 21 15,0-22-15,-21 22 0,0 0 16,0 21-16,-1 0 0,1 0 16,-21 0-16,21 0 0,-22 0 0,22 0 15,0 21-15,0 0 0,0-21 16,0 22-16,-1-22 0,1 21 0,21 0 15,-21-21-15,0 0 16,0 0-16,0 0 16,21-21-16</inkml:trace>
  <inkml:trace contextRef="#ctx0" brushRef="#br0" timeOffset="9997.11">17187 2117 0,'0'0'0,"0"-21"15,21 21-15,1 0 16,-1 0-16,21 0 0,0 0 16,22-22-16,-22 22 0,22 0 0,-22 0 15,22 0-15,-22 0 0,0 0 0,1 0 16,-1 0-16,-21 0 0,0 0 16,0 0-16,1 0 0,-1 0 15,0-21-15</inkml:trace>
  <inkml:trace contextRef="#ctx0" brushRef="#br0" timeOffset="10460.11">19516 2159 0,'0'0'0,"21"-21"0,0 21 0,0-21 16,-21 42-1,0 0 1,0 0-16,0 0 0,0 1 0,0-1 16,0 0-16,0 0 0,-21 0 0,0 0 15,21 22-15,0-22 0,0 0 16,-21 0-16,21 0 0,-22 1 0,22-1 15,-21-21-15,21 21 0,0 0 16,-21 0 0,0-21-16,21-21 15,0 0-15,0 0 0,0 0 16,0-1-16</inkml:trace>
  <inkml:trace contextRef="#ctx0" brushRef="#br0" timeOffset="10648.09">19473 1947 0,'0'0'0,"0"-21"0,0 0 31,21 21 16,-21 21-47,22-21 16,-22 21-16,21-21 0,-21 22 15,21-22-15</inkml:trace>
  <inkml:trace contextRef="#ctx0" brushRef="#br0" timeOffset="11607.95">19960 2053 0,'0'0'15,"0"21"-15,0 1 16,-21-22-16,21 21 15,-21-21-15,21 21 0,0 0 0,0 0 16,-21 0-16,21 1 0,-22-1 16,22 0-16,0 0 0,0 0 0,0 0 15,0 1-15,0-1 0,0 0 16,0 0-16,0 0 0,0 0 16,0 1-16,0-44 31,0 1-16,0 0-15,0-21 0,0 21 16,22-1-16,-1-20 0,-21 21 16,21-21-16,0 20 0,0-20 0,0 21 15,1-21-15,-1 20 0,0 1 0,0 0 16,0 0-16,0 0 0,1 21 16,-1 0-16,0 0 0,0 0 0,0 0 15,0 21-15,-21 0 0,22 0 0,-22 0 16,21 1-16,-21-1 0,0 0 15,0 0-15,0 0 0,0 0 0,0 22 16,0-22-16,0 0 0,0 0 16,21 0-16,-21 1 0,21-1 15,0-21-15,0 21 16,1-21-16,-1 0 0,21 0 0,-21 0 16,0 0-16,22 0 0,-22-21 0,21 21 15,-21-21-15,1-1 0,-1 1 16,0 0-16,0 0 0,0-21 0,-21 20 15,21 1-15,1-21 0,-22 21 0,0 0 16,0-1-16,0 1 0,0 42 31,0 1-31,-22-1 0,1 0 16,21 0-16,-21 21 0,0-20 16,21-1-16,0 0 0,0 0 15,0 0-15,0 0 0,0 1 0,0-1 16,0 0-16,0 0 0,21 0 15,0-21-15,0 0 0,1 0 16,20 0-16,-21 0 0,0 0 0,0 0 16,1 0-16,-1-21 0,21 0 0,-21 0 15,0 0-15,1-1 0,-1-20 16,0 0-16,0 21 0,0-43 0,0 22 16,1-1-16,-1-20 0,0 21 15,0-22-15,0 22 0,0-22 0,-21 22 16,0 0-16,22-1 0,-22 22 15,0 0-15,21 0 0,-21 42 16,0 0 0,-21 0-16,-1 22 0,22-1 0,-21 0 15,0 1-15,21-1 0,0 0 0,-21 1 16,21-1-16,0 0 0,-21 1 16,21-1-16,0 0 0,0-21 0,0 22 15,0-22-15,0 0 0,0 21 0,0-20 16,21-1-16,0 0 15,-21 0-15,21-21 0,0 0 16,1 0-16,-1 0 16,0 0-16,0-21 0,-21 0 0,21 21 15,0-21-15,1-1 0,-22 1 16,21 0-16,-21-21 0,21 21 0,-21-1 16,0-20-16,0 0 0,0 21 0</inkml:trace>
  <inkml:trace contextRef="#ctx0" brushRef="#br0" timeOffset="11795.89">21167 1947 0,'0'22'16,"21"-22"-1,0 0 1,0 0-16,0 0 0,0 0 0,1 0 16,20 0-16,-21 0 0,21 0 0,-20 0 15,20-22-15,-21 22 16,0 0-16,0-21 0,1 21 0,-22-21 15,0 0-15,0 0 0,-22 21 16,1-21-16,0-1 0</inkml:trace>
  <inkml:trace contextRef="#ctx0" brushRef="#br0" timeOffset="11984.83">20722 1778 0,'0'0'0,"-21"0"0,42 21 78,0-21-62,0 0-16,1 0 16,-1 0-16,0 0 0</inkml:trace>
  <inkml:trace contextRef="#ctx0" brushRef="#br0" timeOffset="13025.49">21823 2286 0,'0'0'0,"21"0"16,0-21-16,0 21 16,-21-21-16,21 21 0,1-21 0,-1-1 15,0 22-15,0-21 0,0 0 0,0 0 16,-21 0-16,22 0 16,-22-22-16,0 22 0,21 0 0,-21 0 15,0 0-15,0-1 0,-21 22 16,-1 0-16,1 0 0,0 0 15,0 0-15,-21 22 0,20-1 0,-20 21 16,21-21-16,-21 0 0,20 22 0,-20-22 16,21 21-16,0-21 0,0 22 15,-1-22-15,22 0 0,0 0 0,0 0 16,0 1-16,0-1 0,22 0 16,-1-21-16,0 0 0,0 0 15,0 0-15,0 0 0,22 0 0,-22 0 16,21-21-16,-21 0 0,1 21 15,-1-22-15,0 1 0,0 0 0,0 0 16,0-21-16,1 20 0,-22-20 16,0 21-16,21-21 0,-21 20 0,0 1 15,0 0-15,21 21 0,-42 21 32,0 0-32,-1 22 15,22-22-15,0 0 0,-21 21 0,21-20 16,0-1-16,-21 0 0,21 21 15,0-21-15,0 1 0,0-1 0,0 0 16,21 0-16,0-21 0,-21 21 0,22-21 16,-1 0-16,0 0 15,21 0-15,-21 0 0,1 0 0,-1 0 16,0-21-16,21 0 0,-21 0 0,1 0 16,-1-1-16,0-20 0,0 21 15,0-21-15,0-1 0,1-20 0,-1 20 16,0-20-16,-21 21 0,21-22 0,0 1 15,-21 20-15,0-20 0,21 20 16,-21 22-16,0 0 0,22 0 0,-22 0 16,0 42-1,0 0-15,0 0 0,-22 22 16,1-1-16,0 0 0,0 1 16,0-1-16,0 0 0,-1 22 0,1-22 15,0 0-15,21 1 0,0-22 16,0 21-16,0 1 0,0-22 0,0 0 15,0 0-15,0 0 0,0 0 0,21 1 16,-21-1-16,21-21 0,1 0 16,-1 0-16,0 0 0,0 0 0,0 0 15,0 0-15,1 0 0,-1-21 0,0-1 16,21 1-16,-21 0 0,1 0 16,-22-21-16,21 20 0,0 1 15,0 0-15,-21 0 0,21 0 0,-21 42 31,-21 0-15,0 0-16,0 0 0,21 1 0,0-1 16,-21 0-16,-1 0 0,22 0 0,0 0 15,-21-21 1,21 22-16,21-44 31,-21 1-15,0 0-16,22 0 0,-22 0 15,21 0-15</inkml:trace>
  <inkml:trace contextRef="#ctx0" brushRef="#br0" timeOffset="13203.92">22839 1947 0,'-21'-42'15,"-1"42"1,22-21-1</inkml:trace>
  <inkml:trace contextRef="#ctx0" brushRef="#br0" timeOffset="14111.39">23114 2138 0,'0'-21'32,"21"21"-17,0 0 1,0 0-16,1 0 16,-1 0-16,0 0 15,-21 21-15,0 0 16,0 0-16,0 0 0,0 1 15,-21-1-15,0 0 0,-1 0 0,-20 0 16,21 0-16,-21 1 0,-1-1 0,1 0 16,21-21-16,-22 21 0,1-21 15,21 0-15,0 21 0,42-21 47,0 0-47,0-21 0,0 21 16,1 0-16,-1 0 0,21 0 15,-21 0-15,0 0 0,22 21 16,-22 0-16,21 1 0,-21-1 0,22 21 16,-1 0-16,-21 1 0,22-1 0,-22 0 15,0 1-15,0-1 0,-21 0 16,21 1-16,-21-1 0,0 0 0,0 1 16,-21-1-16,0-21 0,-21 22 0,20-1 15,-20-21-15,0 0 0,-1 22 0,1-22 16,0-21-16,-1 21 0,1 0 15,0-21-15,-1 0 0,1 0 0,0 0 16,-1 0-16,22 0 0,0 0 0,-21 0 16,42-21-16,-21 21 0,21-21 15,0 0-15,0-1 0,0 1 16,0 0-16,0 0 0,0 0 0,21 0 16,0-1-16,0 1 0,21-21 0,1 21 15</inkml:trace>
  <inkml:trace contextRef="#ctx0" brushRef="#br0" timeOffset="14572.18">23939 2244 0,'0'0'0,"0"-43"16,0 22-16,-21 21 15,0 0-15,0 0 0,0 0 0,0 0 16,-22 0-16,22 0 0,-21 0 15,21 21-15,-1-21 0,-20 22 0,21 20 16,0-21-16,-22 0 0,22 0 0,21 22 16,-21-22-16,21 0 0,-21 0 15,21 0-15,0 1 0,0-1 16,0 0-16,21-21 0,0 0 16,0 0-16,1 0 15,20 0-15,-21-21 0,0 21 16,0-21-16,22-1 0,-22-20 0,0 21 15,21 0-15,-20 0 0,-1-22 0,0 22 16,0 0-16,0 0 0,-21 0 16,0 42-1,0 0 1,0 0-16,-21 0 0,0 22 16,21-22-16,-21 0 0,21 21 0,0-21 15,0 1-15,0-1 0,0 0 0,0 0 16,0 0-16,0 0 15,21-21 1,0 0-16,0-21 0,0 21 16,-21-21-16,22 0 15,-1 0-15,0-22 0</inkml:trace>
  <inkml:trace contextRef="#ctx0" brushRef="#br0" timeOffset="15721.09">24405 1651 0,'0'0'0,"0"-21"0,0 0 16,0 0-16,0 42 31,-21 0-31,21 21 0,-21-21 16,21 22-16,-21-22 0,-1 21 16,1 22-16,0-22 0,0 0 0,21 22 15,-21-22-15,0 22 0,-1-22 16,1 0-16,0 1 0,21-1 0,0 0 15,-21-20-15,21 20 0,0-21 16,0 0-16,0 0 0,0 1 0,0-1 16,21-21-16,0 0 15,0 0-15,1 0 16,-1-21-16,0-1 0,0 1 0,0 0 16,22 0-16,-22 0 0,0-22 0,0 22 15,0 0-15,0 0 16,1 0-16,-22 0 0,21 21 15,-21 21 1,-21-21 0,21 21-16,0 0 0,-22 0 0,1 0 15,21 1-15,0-1 0,0 0 16,0 0-16,0 0 16,21-21-1,1 0 1,-1 0-16,0-21 0,0 21 15,0-21-15,0 0 0,-21 0 0,22-1 16,-1 22-16,0-21 0,0 0 16,-21 0-16,21 21 15,-42 21 1,21 0 0,-21 0-16,0-21 0,0 22 0,21-1 15,0 0-15,0 0 0,-22-21 16,22 21-16,0 0 0,0 1 15,22-22 1,-1 0-16,0 0 16,0 0-16,0 0 0,-21-22 15,21 1-15,-21 0 0,0 0 0,0 0 16,0 0-16,0-1 0,0 1 16,0 0-16,0 0 0,0 0 15,0 0 1,22 21 31,-1 0-47,0 0 15,0 0-15,0 0 0,0 0 16,1 0-16,-1 0 0,0 21 16,-21 0-16,0 0 15,0 0-15,0 0 16,0 1-16,0-1 0,0 0 15,-21-21-15,21 21 16,-21 0-16,21 0 0,-22 1 16,1-22-16,0 0 15,21-22 17,0 1-32,21 0 15,0 21-15,1-21 0,-1 0 16,0 0-16,21-22 0,-21 22 0,22 0 15,-22 0-15,21 0 0,-21-1 0,1 1 16,-1 0-16,0 21 16,0 0-16,0 0 0,-21 21 15,0 0-15,0 1 16,0-1-16,-21 0 0,0 0 16,0 21-16,0-20 0,-1-1 0,1 0 15,0 0-15,0 0 0,21 0 16,-21 1-16,0-22 15,21 21-15,0-42 47,0-1-47,0 1 0,0 0 16,0 0-16,0-21 0,0 20 0</inkml:trace>
  <inkml:trace contextRef="#ctx0" brushRef="#br0" timeOffset="15908.52">24934 1947 0,'-21'-21'0,"42"42"0,-63-42 16,42 0-16,-21 21 94,0 0-94,-1 0 0,1 0 0,0 0 15,0 0-15,-21 0 0,-1 0 16</inkml:trace>
  <inkml:trace contextRef="#ctx0" brushRef="#br0" timeOffset="16116.48">23897 1905 0,'0'0'0,"-42"0"0,21 0 0,-1 0 15,44 0 1,-1 0-16,0 0 15,0 0-15,21 0 0,-20 0 16,20 0-16,-21 0 0,0 21 16,22-21-16,-22 0 0,0 0 0,0 0 15,-42 0 17,0 0-32,0 0 15,-1 0-15</inkml:trace>
  <inkml:trace contextRef="#ctx0" brushRef="#br0" timeOffset="17597.57">6011 4424 0,'0'0'16,"0"-21"-16,0 0 0,0-1 0,21 1 0,-21 0 16,0-21-16,0 21 0,0-1 15,0 1-15,0 0 0,0 0 16,-21 21-16,0 0 15,0 0-15,0 0 0,0 21 0,-1 0 16,1 0-16,0 22 0,0-1 16,0-21-16,0 22 0,-1-1 0,1 21 15,21-41-15,0 20 0,-21 0 0,21 1 16,0-22-16,0 21 0,0-21 16,0 0-16,0 1 0,21-22 15,0 0-15,1 0 0,20 0 0,-21 0 16,21 0-16,-20-22 0,20 1 0,0 0 15,1 0-15,-22-21 0,21 20 16,-21 1-16,22-21 0,-22 0 0,-21 20 16,0-20-16,0 0 0,0-1 0,0 1 15,0 0-15,0-1 16,-43 1-16,22 0 0,0 21 0,0-1 16,-21 22-16,20 0 0,1 0 0,0 0 15,0 0-15,0 0 0,21 22 16,0-1-16,0 0 0,21-21 15,0 0-15,0 21 0,22-21 0,-1 0 16,0 0-16,1 0 0,-1 0 0,21-21 16,-20 0-16,20 0 0,1-1 15,-1 1-15,1 0 0,-22 0 0,22 0 16,-22 0-16,-21-1 0,21 1 16,-20 0-16,-22 0 0,0 0 15,0 0-15,-22 21 16,1 0-16,0 0 0,0 21 15,0 0-15,0 0 0,21 21 16,-22 1-16,22 20 0,-21-20 0,0 20 16,21 1-16,0-1 0,0 1 0,0-1 15,-21 1-15,21-1 0,0 22 0,-21-1 16,21 1-16,0 0 0,0-1 16,0 1-16,0-21 0,0 20 15,0 1-15,0 0 0,0-1 0,0-20 0,0 20 16,0-20-16,0-1 0,0 1 15,0-22-15,0 1 0,0-1 16,0 0-16,0-21 0,0 1 0,0-1 16,-21 0-16,-1-21 0,1 0 0,0 0 15,-21 0-15,21-21 0,-1 21 0,-20-21 16,-21-43-16,41 22 0,-20-1 16,0-20-16,21 21 0,-22-22 15,22 1-15,0-22 0,0 21 0,0 1 16,21-1-16,0-20 0,0 20 0,0 22 15,21-22-15,0 1 0,0 21 0,0-1 16,0 1-16,1 0 16,20-1-16,-21 22 0,0-21 0,22 21 15,-22-1-15,0 1 0,21-21 0,-21 21 16,22 0-16,-22-1 0,21 1 0,1 0 16</inkml:trace>
  <inkml:trace contextRef="#ctx0" brushRef="#br0" timeOffset="18379.9">7832 4720 0,'0'0'0,"-22"0"0,1-21 16,21 0-16,0 0 0,0 0 15,0-1-15,21 1 0,1-21 16,-1 21-16,0-22 0,21 1 0,-21 0 16,22-1-16,-1-20 0,0 21 15,1-22-15,-22 22 0,21-22 0,-21 22 0,1 21 16,-1 0-16,-21-1 0,0 1 16,-21 21-1,-1 21-15,-20 1 0,21-1 0,-21 21 16,20 0-16,1-20 0,0 20 15,0 0-15,21 1 0,0-1 16,0-21-16,0 21 0,21-20 0,0 20 16,22-21-16,-22 0 0,0 22 0,0-22 15,21 0-15,1 0 16,-22 0-16,0-21 0,-21 21 16,-21-21-1,0 0 1,0 0-16,-1-21 0,1 0 15,0 21-15,0-21 0,0 21 0,-22 0 16,22-21-16,0 21 16,0 0-16,21 21 15,0 0 1,21 0-16,0-21 0,0 21 0,1 1 16,-1-22-16,0 21 0,0-21 0,21 0 15,-20 0-15,-1 0 0,21 0 0,0 0 16,-20 0-16,20 0 0,0-21 15,1 21-15,-1-22 0,0 1 0,1 0 16,-1-21-16,0 21 0,1-22 0,-1 22 16,-21-21-16,0-1 0,22-20 0,-22 21 15,0-22-15,-21 22 0,21-22 16,-21 22-16,21-22 0,-21 22 16,0 21-16,0 0 0,0 0 0,0-1 15,0 44 1,-21-1-16,0 0 0,0 21 15,21 1-15,-21-1 0,-1 0 0,1 22 16,21-22-16,0 0 0,-21 22 0,21-22 16,0 1-16,0-1 0,0-21 0,0 0 15,0 22-15,0-22 0,0 0 16,21-21-16,-21 21 0,21-21 0,1 0 16,-1 0-16,0 0 15,-21-21-15,0 0 16,0 0-16</inkml:trace>
  <inkml:trace contextRef="#ctx0" brushRef="#br0" timeOffset="18552.88">8699 4233 0,'0'0'0,"0"-21"0,0 0 16,22 0 0,-1 21-16,0 0 15,0-21-15,21 21 0,-20 0 16,20-21-16,-21 21 0,21-22 0,-20 22 15,20 0-15,-21 0 0,0 0 0,0 0 16,1 0-16,-1 0 0,-21 22 16</inkml:trace>
  <inkml:trace contextRef="#ctx0" brushRef="#br0" timeOffset="19884.32">9313 4530 0,'0'0'0,"21"0"0,1 0 15,-1 0-15,0-21 16,0 21-16,-21-22 0,0 1 0,21 0 16,0 0-16,-21 0 0,0 0 0,0-1 15,0-20-15,0 21 0,0-21 0,0 20 16,0-20-16,0 21 0,0 0 16,-21 0-16,0 21 0,0 0 15,0 0-15,0 0 0,-1 0 16,1 21-16,0 21 0,0-21 0,0 22 15,0-1-15,-1 0 0,1 1 16,0-22-16,21 21 0,-21 0 0,21-20 16,0-1-16,0 0 0,0 0 0,0 0 15,0 0-15,0 1 0,21-22 0,0 0 16,0 0-16,1 0 16,-1 0-16,0 0 0,0-22 0,0 22 15,0-21-15,22 0 0,-43 0 16,21 0-16,0 0 0,0-1 0,0-20 15,1 21-15,-22-21 0,21-1 0,-21 1 16,21 21-16,-21-22 0,21 22 16,-21 0-16,0 0 0,0 0 0,0 42 15,0 0 1,0 0-16,0 0 0,0 22 16,0-22-16,-21 21 0,21-21 0,0 22 15,0-1-15,0-21 0,0 0 0,0 22 16,0-22-16,0 0 0,21 0 0,0 0 15,0-21-15,1 22 0,20-22 16,-21 0-16,21 0 0,1 0 0,-1 0 16,0-22-16,43-20 15,-43 42-15,1-42 0,-22 21 0,21-22 16,-21 22-16,22-21 0,-22-22 0,0 22 16,0-22-16,0 1 0,1 21 15,-1-22-15,-21 1 0,0-1 0,0 22 16,0-1-16,0 1 0,0 21 0,0 0 15,0 0-15,-21 42 16,21 0-16,-22 0 16,1 21-16,0 1 0,0-1 15,21 0-15,-21 22 0,21-1 0,-21-20 0,21 20 16,0-20-16,0 20 0,0-21 16,0 1-16,0-1 0,0-21 15,0 22-15,0-22 0,0 0 0,21 0 16,0 0-16,0 0 0,0-21 15,0 0-15,1 0 0,-1 0 0,0 0 16,0 0-16,0 0 0,0-21 16,1 0-16,-1 0 0,0 0 0,0 0 15,-21-1-15,21-20 0,-21 21 16,21 0-16,-21-22 0,0 22 0,22 0 0,-22 0 16,0 42-1,0 0 1,0 0-16,0 1 0,0-1 15,0 21-15,0-21 0,0 0 0,0 1 16,0-1-16,0 0 0,0 0 0,0 0 16,21-21-16,-21 21 15,21-21-15,0 0 0,0 0 0,0 0 16,1 0-16,-1 0 0,0-21 0,0 0 16,21 0-16,-20 0 0,-1 0 0,0-1 15,21 1-15,-21-21 0,1 21 16,-1-22-16,0 1 0,0 0 15,0-1-15,-21 22 0,21 0 0,-21 0 16,22 0-16,-22 0 0,0 42 31,0 0-31,0 0 0,0 0 16,0 0-16,0 1 16,0-1-1,0-42 16,0-1-31,0 1 0,0 0 16,0 0-16,0 0 16,0 0-16,0-1 15,-22 22 17,1 22-32,0-1 0,0 0 0,21 0 15,-21 21-15,0-20 0,21 20 16,0-21-16,-22 21 0,22-20 15,0-1-15,0 21 0,0-21 0,0 0 16,0 1-16,22-1 0,-22 0 16,21-21-16,0 0 0,0 0 0,0 0 15,22 0-15,-22 0 0,0 0 16,0-21-16,21 21 0,-20-21 0,-1-1 16,0 22-16,0-21 0,-21 0 15,21-21-15,-21 21 0,21-1 0,-21-20 0,0 0 16,0 21-16</inkml:trace>
  <inkml:trace contextRef="#ctx0" brushRef="#br0" timeOffset="20063.27">10985 3831 0,'0'0'0,"-42"0"16,21 0-16,0 0 62,0 0-46,-1 0-16,-20 0 0,21 0 15</inkml:trace>
  <inkml:trace contextRef="#ctx0" brushRef="#br0" timeOffset="20229.72">9864 4043 0,'0'0'0,"-43"21"0,22-21 0,0 0 15,0 21-15,42-21 32,0 0-32,0 0 15,22-21-15,-22 21 0,21 0 0,0 0 16,-20 0-16,20 0 0,-21 0 16,64 0-16</inkml:trace>
  <inkml:trace contextRef="#ctx0" brushRef="#br0" timeOffset="21931.52">12573 4572 0,'0'0'0,"21"0"0,0 0 15,0-21-15,1 21 0,-1-21 0,0 21 16,0-21-16,0-1 0,-21 1 15,0 0-15,0 0 0,0 0 0,0 0 16,0-22-16,0 22 0,-21 0 16,0 0-16,0 0 0,0-1 15,-1 1-15,-20 0 0,21 21 0,0 0 16,0 0-16,-22 0 0,22 0 0,-21 21 16,21 0-16,-1 22 0,-20-22 15,21 21-15,0-21 0,0 22 0,-1-1 16,1 0-16,21-20 0,0-1 0,0 21 15,0-21-15,0 0 0,0 1 0,21-1 16,22-21-16,-22 0 16,0 0-16,0 0 0,22 0 0,-22-21 15,21-1-15,0 1 0,1 0 0,-1 0 16,-21 0-16,22-22 0,-1 1 16,0 21-16,1-21 0,-22-22 0,21 22 15,-21-22-15,22 22 0,-22-22 16,0 1-16,0 21 0,0-1 0,-21 1 15,0 0-15,0 20 0,0 1 0,0 0 16,0 0-16,-21 42 16,0 0-16,21 0 15,-21 22-15,21-22 0,0 21 0,-21 22 16,21-22-16,-22 0 0,22 22 0,0-22 16,0 1-16,0 20 0,0-21 15,0 1-15,0-1 0,0-21 16,22 22-16,20-22 0,-21 0 0,0 0 15,22 0-15,-1 0 0,-21-21 0,21 0 16,22 0-16,-22 0 0,1 0 0,-1 0 16,0 0-16,-21 0 0,22-21 15,-1 0-15,-21 0 0,0 0 0,1 0 16,-1-1-16,-21-20 0,0 21 0,0-21 16,0-1-16,0 1 0,0 21 0,0-22 15,0 22-15,0 0 0,-21 0 16,-1 21-16,1 0 0,0 0 0,0 0 15,0 21-15,0-21 0,-1 42 0,22-20 16,-21-1-16,0 21 0,0-21 16,21 22-16,0-22 0,0 21 15,0-21-15,0 0 0,0 1 0,0-1 16,0 0-16,0 0 0,21-21 16,0 0-16,0 0 0,1 0 15,-1 0-15,0 0 0,0-21 16,0 0-16,0 21 0,1-21 0,-22-1 15,21 1-15,0 0 0,-21 0 0,21-21 16,-21 20-16,0-20 0,0 21 0,0 0 16,0 0-16,0-1 0,0 1 0,0 42 31,0 1-31,0-1 16,0 21-16,0-21 0,0 0 15,0 1-15,0-1 0,0 21 0,0-21 16,0 0-16,0 1 15,0-1-15,21 0 16,0-21-16,1 0 0,20 0 16,-21 0-16,0 0 0,22-21 0,-1 0 15,0-1-15,1 22 0,-1-42 16,0 21-16,-21 0 0,22-22 0,-22 1 16,21 0-16,-21-22 0,22-42 15,-43 64-15,21-21 0,-21 20 16,21 1-16,-21 0 0,0-1 15,0 1-15,0 21 0,0 0 0,0-1 16,-21 44 0,0-1-16,0 0 0,21 21 15,-22 1-15,1 20 0,0-21 16,0 22-16,0-1 0,21 1 16,0-22-16,-21 22 0,21-22 0,0 0 0,0 1 15,0-1-15,0-21 0,21 22 0,-21-22 16,21 0-16,0 0 0,21 0 15,-20 0-15,20-21 0,-21 0 0,21 0 16,-20 0-16,20 0 0,0 0 16,-21 0-16,22 0 0,-1-21 0,-21 21 15,22-21-15,-22 0 0,0-21 0,0 20 16,0 1-16,0-21 0,1 0 16,-22 20-16,0-20 0,0 0 0,0 21 15,0-1-15,0 1 0,-22 21 16,1 0-16,0 21 0,0 1 15,0-1-15,0 0 0,-1 0 16,22 0-16,-21 22 0,21-22 16,-21 0-16,21 0 0,0 0 0,0 0 0,0 1 15,21-22 1,0 0 0,1 0-16,-1 0 15,0-22-15,0 22 0,0-21 0,-21 0 16,21 0-16,-21 0 0,22 0 0,-22-1 15,0 1-15,21 0 0,-21 0 0,0 0 16,0 0-16,0 42 16,0 0-16,0 0 15,0 0-15,0 0 0,0 22 0,0-22 16,0 0-16,0 21 0,0-20 0,0-1 16,21 0-16,-21 0 0,21 0 15,0-21-15,0 0 0,1 0 16,-1 0-16,0 0 0,0 0 0,0 0 15,0-21-15,1 21 0,-1-21 16,0 0-16,0 0 0,-21-1 0,0-20 16,0 21-16,0-21 0</inkml:trace>
  <inkml:trace contextRef="#ctx0" brushRef="#br0" timeOffset="22115.97">14055 3916 0,'0'0'0,"-43"0"15,22 0-15,-21 21 0,21-21 0,-1 0 0,22 21 16,22-21 0,20 0-16,-21 0 0,21 0 15,-20 0-15,20 0 0,0 0 16,1 0-16,20-21 0,-21 21 0,-20 0 16,20 0-16,0 0 0,-21-21 0,1 21 15,-1 0-15</inkml:trace>
  <inkml:trace contextRef="#ctx0" brushRef="#br0" timeOffset="22880.12">15854 4297 0,'0'-21'15,"0"42"-15,-21-42 0,21 0 0,-22-1 0,22 1 16,0 0-16,0 0 16,0 0-16,0 42 15,0 0 1,0 0-16,0 0 0,0 22 15,0-22-15,0 21 0,0-21 16,0 22-16,0-22 0,0 0 0,0 0 16,-21 0-16,21 1 0,-21-1 0,21 0 15,0 0-15,0-42 32,0 0-32,0 0 15,0-1-15,0 1 0,0-21 16,0 21-16,0-22 0,0 1 0,21 21 15,0-21-15,1-1 0,-1 1 16,0 0-16,0 20 0,21 1 16,1 0-16,-22 21 0,21 0 0,1 0 0,-1 0 15,-21 21-15,21 0 0,1 22 16,-22-22-16,0 21 0,21-21 16,-20 22-16,-22-1 0,0-21 0,0 22 15,0-22-15,0 0 0,0 21 0,0-21 16,0 1-16,0-1 0,-22-21 15,1 0-15,0 0 0,0 0 16,0 0-16,0 0 16,21-21-16,0-1 0,0 1 15,0 0-15,0-21 0,0 21 0,21-22 16,0 1-16,21 0 0,-21-1 16,1 1-16,20 0 0,0-1 15,-21 22-15,22-21 0,-22 42 0,21 0 16,-21 0-16,22 0 0,-22 0 0,0 42 15,0-21-15,0 22 0,1-22 16,-22 21-16,0 0 0,0-20 0,0 20 16,0 0-16,0-21 0,0 1 0,0 20 15,0-21-15,-22-21 0,1 21 0,21 0 16,-21-21-16,21 22 16,-21-22-16,21-22 15,0 1 1</inkml:trace>
  <inkml:trace contextRef="#ctx0" brushRef="#br0" timeOffset="23215.62">16827 4170 0,'22'0'16,"-1"0"0,0 0-16,0 0 0,0 0 15,0 0-15,22 0 16,-22 0-16,21 0 0,-21 0 0,22 0 15,-1 0-15,-21 0 0,0-21 0,1 21 16,-22-21-16,0-1 16,-22 1-16,1 21 15,0-21-15,-21 21 0,21 0 16,-22 0-16,22 0 0,0 0 0,-21 21 16,20 0-16,1 22 0,0-22 0,0 0 15,21 21-15,0 1 0,0-22 16,0 21-16,0-21 0,0 1 0,0-1 15,0 0-15,0 0 0,21 0 0,0-21 16,0 21-16,1-21 0,20 0 0,0 0 16,1 0-16,-1 0 0,0 0 15,22 0-15,-22-21 0,22 21 0,-22-21 16,0 0-16,1 21 0</inkml:trace>
  <inkml:trace contextRef="#ctx0" brushRef="#br0" timeOffset="23829.08">17632 4128 0,'0'0'0,"0"-22"0,0-20 15,0 21-15,-21 21 0,21-21 0,-22 42 16,22 21 0,0-21-16,0 1 15,-21 20-15,21-21 0,0 21 0,0-20 16,0 20-16,0-21 0,0 21 0,0-20 16,0-1-16,-21 0 0,21 0 0,0 0 15,-21-21-15,21 21 16,-21-21-16,0-21 31,21 0-31,0 0 16,0 0-16,0-22 0,0 22 15,21-21-15,0 0 0,0 20 0,0-20 16,0 0-16,1-1 0,-1 1 0,21 21 16,-21 0-16,0 0 0,1-1 0,20 22 15,-21 0-15,0 22 0,0-1 16,-21 0-16,22 0 0,-1 21 0,-21 1 15,0-22-15,0 21 0,0 1 0,0-22 16,0 21-16,0-21 0,0 22 16,0-22-16,0 0 0,0 0 15,0 0-15,-21-21 0,-1 0 16,1 0-16,21-21 31,0 0-31,0 0 0,0 0 16,0-1-16,21-20 0,22 21 0,-22-21 15,0-1-15,0 1 0,22 0 0,-22-1 16,21 22-16,-21 0 0,22 0 16,-22 0-16,21 21 0,-21 0 0,0 21 15,1-21-15,-1 42 0,-21-21 0,21 0 16,-21 22-16,0-22 0,0 21 16,0-21-16,0 22 0,0-22 0,0 21 15,-21-21-15,0 1 0,-1-1 16,22 0-16,-21 0 0,0-21 0,0 21 15,42-42 32,-21 0-47,21 0 0</inkml:trace>
  <inkml:trace contextRef="#ctx0" brushRef="#br0" timeOffset="25274.29">18500 4128 0,'21'0'31,"0"0"-15,0 0-16,0 0 15,0 0-15,1 0 16,-1 0-16,0 0 0,0 0 16,0 0-1,-42 0 16,0 0-31,0-22 0,0 22 32,-1 0-32,1 0 609,21-21-500,0 0-93,0 0-16,0 0 0,0 0 16,0-1-16,0 1 0,0 0 15,0 0-15,0 0 0,0 0 0,0-1 16,0 1-16,0 0 0,0 0 0,0 0 16,0 0-16,0-1 0,0 1 15,0 0-15,0 42 31,0 0-31,0 1 0,0-1 16,0 21-16,0-21 0,0 22 16,-21-1-16,21 0 0,-21 22 0,21-22 15,0 0-15,0 1 0,-21-1 0,21-21 16,0 22-16,-21-22 0,21 21 0,0-21 16,0 0-16,0 1 15,0-44 16,0 1-31,0 0 16,0 0-16,0-21 0,21 20 16,-21-20-16,21 21 0,0-21 15,0-1-15,0 22 0,22-21 0,-22 21 16,0-1-16,21 1 0,-20 0 16,-1 21-16,0 0 0,0 0 0,-21 21 15,0 0-15,21 1 0,-21-1 0,0 21 16,0-21-16,0 22 0,0-22 0,0 21 15,0-21-15,-21 22 0,21-22 16,-21 0-16,0 0 0,-22 0 16,22 0-16,0 1 0,-21-1 0,21-21 15,-1 21-15,1-21 0,0 0 0,0 0 16,0 0-16,0 0 0,-1 0 16,22-21-1,22 0 1,-1-1-16,21 22 0,-21-21 0,0 0 15,22 0-15</inkml:trace>
  <inkml:trace contextRef="#ctx0" brushRef="#br0" timeOffset="25573.21">19050 4212 0,'0'0'0,"21"-21"0,0 21 0,-21-21 16,0 0-16,21 0 15,1-1-15,-22 1 0,0 0 16,0 0-16,0 0 0,0 0 15,0-1-15,0 1 0,0 0 0,-22 42 47,1 0-47,0 22 0,0-22 0,21 21 16,-21-21-16,21 22 0,-21-1 16,21-21-16,0 22 0,0-22 0,0 0 15,0 0-15,0 0 0,0 0 0,0 1 16,21-1-16,0-21 0,0 0 0,-21 21 15,21-21-15,0 0 0,1 0 16,-1 0-16,0 0 0,0-21 16,0 0-16,0 21 0,-21-22 15,22 1-15,-22 0 0</inkml:trace>
  <inkml:trace contextRef="#ctx0" brushRef="#br0" timeOffset="25903.17">19325 4191 0,'0'0'0,"21"-21"0,-21 0 0,0-22 0,21 22 15,1 0-15,-22 0 0,21 0 0,-21 0 16,21-1-16,0 22 0,0 0 0,0 0 15,1 0-15,-1 0 16,0 0-16,0 22 0,0-1 16,-21 0-16,21 0 0,1 21 15,-1-20-15,-21 20 0,0-21 0,0 21 0,0-20 16,0-1-16,0 21 16,0-21-16,0 0 0,0 1 0,-21-1 0,-1 0 15,1-21 1,0 0-1,21-21 1,0 0-16,0-1 0,21 1 16,0 0-16,1-21 0,-1 21 0,0-22 15,0 22-15,0-21 0,0-1 0,22 22 16,-22-21-16,0 21 0,0 0 16,0-1-16,1 22 0,-1 0 15,-21 22 1,0-1-1</inkml:trace>
  <inkml:trace contextRef="#ctx0" brushRef="#br0" timeOffset="26227.64">20214 4106 0,'0'0'16,"21"-21"-16,-21 0 0,0 0 15,0 0-15,0 0 0,0-1 0,0 1 16,-21 0-16,0 21 15,0 0-15,0 0 0,-1 0 16,22 21-16,-21 0 16,21 1-16,0-1 0,0 0 0,0 0 15,0 0-15,21 0 0,-21 1 16,0-1-16,22 0 0,-1 0 0,0 0 16,-21 0-16,0 1 0,0-1 15,21 0-15,-21 0 0,0 0 16,0 0-16,0 1 15,-21-22-15,0 0 0,0 21 16,-1-21-16,1 0 16,0 0-16,0 0 0,0 0 0,0 0 15,-1 0-15,1 0 0,-21 0 0,21 0 16,0-21-16,21-1 0,-22 22 16,22-21-16,-21 0 0</inkml:trace>
  <inkml:trace contextRef="#ctx0" brushRef="#br0" timeOffset="26995.57">21357 3831 0,'0'0'0,"-42"-21"16,21 21-16,-1 0 16,1 0-16,0 0 0,0 0 15,21 21-15,-21-21 0,0 21 0,-1 22 16,22-22-16,0 0 0,0 21 16,0-20-16,0 20 0,0-21 0,0 0 15,0 0-15,0 1 0,0-1 0,22 0 16,-1 0-16,0-21 0,0 0 0,0 0 15,0 0-15,1 0 0,-1 0 16,0 0-16,0 0 0,-21-21 16,0 0-16,0 0 0,0-22 0,0 22 15,0-21-15,0 21 0,0-22 0,0 1 16,0 0-16,-21-1 0,0 1 16,0 0-16,21 20 0,0-20 0,-22 21 15,22 0-15,0 0 0,0-1 16,22 22-16,-1 0 0,0 0 0,0 0 15,21 0-15,-20 0 0,20 0 16,0 0-16,1 0 0,-22 0 16,21 0-16,-21 0 0,0 0 0,1 0 0,-1 0 15,-21 22 17,-21-1-32,-1 0 0,1 0 0,0 21 15,0-20-15,0 20 0,0 0 0,-1 22 16,22-1-16,-21-20 0,21 41 15,-21-20-15,21-1 0,0 1 0,-21-1 16,21 22-16,0-22 0,0 1 0,0-1 16,0 1-16,0-1 0,0 1 0,0-1 15,0 1-15,0-1 0,-21-20 16,21 20-16,-21-20 0,21-1 0,-22 0 16,1-21-16,0 1 0,0 20 0,0-42 15,0 21-15,-1 0 0,1-21 16,0 0-16,0 0 0,0 0 0,-22-21 0,22 0 15,0 0-15,21-22 0,-21 22 16,21-21-16,0 0 0,0-1 0,0 1 16,0-22-16,0 1 0,0 21 15,21-22-15,0 22 0,0-1 0,1 1 16,-1 0-16,0 21 0,21-22 0,-21 22 16,22-21-16,-1 21 0,0-22 0,22 22 15,-22-21-15,1 21 0</inkml:trace>
  <inkml:trace contextRef="#ctx0" brushRef="#br0" timeOffset="27259.53">22564 3556 0,'0'0'0,"0"-42"16,-22 63-1,22 0 1,0 0-16,-21 22 0,21-22 15,-21 21-15,0 0 0,0 1 0,21-1 16,-21 22-16,-1-22 0,22 0 0,-21 22 16,0-22-16,21 0 0,-21-20 0,21 20 15,-21-21-15,21 0 0,-21 0 16,21 1-16,0-1 0,21-21 31,0-21-31,0-1 0,0 1 16,0 0-16,1 0 0</inkml:trace>
  <inkml:trace contextRef="#ctx0" brushRef="#br0" timeOffset="27873.96">22796 3725 0,'43'-42'0,"-86"84"0,107-105 15,-64 42-15,0 42 16,0 0 0,-21 21-16,21-20 0,-21 20 0,-1 0 15,1 1-15,21-22 16,-21 21-16,21 0 0,-21 1 0,0-1 15,21-21-15,0 22 0,0-22 0,-21 0 16,21 0-16,0 0 0,21-21 31,-21-21-15,21 21-16,0-21 0,0 0 0,0 0 16,1 21-16,-1-22 0,0 1 15,0 0-15,0 21 0,0-21 16,1 21-16,-1 0 15,-21 21-15,21 0 16,-21 0-16,0 1 0,0-1 16,21 0-16,0-21 15,-21 21-15,21-21 0,1 21 16,-1-21-16,0 0 0,0 0 16,0 0-16,0 0 0,22 0 0,-22 0 15,0 0-15,21-21 0,-20 0 0,-1 21 16,0-21-16,0 0 0,0-22 0,22 22 15,-22-21-15,0 21 0,-21-22 16,21 1-16,-21 21 0,21 0 0,-21-1 16,0 1-16,-21 21 15,0 0-15,-21 0 0,20 21 0,1 1 16,-21 20-16,21-21 0,0 21 16,-1-20-16,1 20 0,21-21 15,0 0-15,0 0 0,0 22 0,0-22 16,0 0-16,21-21 0,1 0 15,-1 0-15,0 21 0,0-21 16,21 0-16,-20 0 0,20 0 0,-21 0 16,21-21-16,-20 21 0,20-21 0,-21 0 15,0 21-15,0-21 0,1-1 16,-22 1-16,0 0 0,0 0 0,0 0 16,0 0-16,-43-1 0,22 1 15,-21 0-15,-22 0 0,22 21 0</inkml:trace>
  <inkml:trace contextRef="#ctx0" brushRef="#br0" timeOffset="28075.44">22310 3895 0,'0'0'0,"-43"0"15,22 0 1,21 21-16,21-21 0,0 0 0,22 0 16,-22 0-16,21 0 0,1 0 0,-1 0 15,21 0-15,-20 0 0,20 0 16,-20 0-16,20 0 0,-21 0 0,1 0 15,-1 0-15,0 0 0,1 0 0,-22 0 16,0 0-16,-42 0 16,-21 0-16,-1 21 15,1-21-15,-43 21 0</inkml:trace>
  <inkml:trace contextRef="#ctx0" brushRef="#br0" timeOffset="28564.87">13674 5525 0,'21'-43'0,"-42"86"0,42-107 16,0 22-16,-21 21 0,0-1 15,0-20-15,0 21 0,-21 0 0,-22 21 16,22 0-16,0 0 0,0 0 16,0 21-16,-22 21 0,22-21 0,0 22 15,-21-1-15,21 0 0,-1 1 16,22 20-16,-21-20 0,0 20 0,21-21 16,-21 1-16,21-1 0,0 0 0,0-20 15,0 20-15,0-21 0,0 0 0,21 0 16,0 1-16,0-1 0,1-21 0,-1 0 15,21 0-15,-21 0 0,0 0 16,22 0-16,-22 0 0,21-21 0,-21-1 16,1 22-16,20-21 0,-21-21 0</inkml:trace>
  <inkml:trace contextRef="#ctx0" brushRef="#br0" timeOffset="28783.37">14118 5440 0,'0'0'0,"21"-64"0,0 22 16,-21 0-16,22-43 15,-22 106-15,0 0 16,0 1-16,-22-1 0,22 21 16,-21 0-16,21 1 0,-21-1 15,0 22-15,0-22 0,21 0 0,-21 1 0,-1-1 16,1 0-16,0 1 0,0-1 16,21-21-16,0 0 0,-21 22 0,21-22 15,0 0-15,0 0 16,0 0-16,21-21 15,0 0-15,0 0 0,0 0 0,1 0 16</inkml:trace>
  <inkml:trace contextRef="#ctx0" brushRef="#br0" timeOffset="29792.27">14605 5715 0,'0'0'16,"21"-42"-16,21 21 0,-20-22 0,-1 22 0,-21 0 15,0 0-15,0 0 0,0-1 16,0 1-16,-21 21 0,-1 0 15,1 0-15,-21 0 0,21 0 0,-22 21 16,22-21-16,-21 22 0,21-1 16,-22 21-16,1-21 0,21 22 0,0-22 15,-22 21-15,22-21 0,21 22 0,-21-22 16,21 21-16,0-21 0,0 0 0,0 1 16,21-1-16,0-21 15,1 0-15,-1 0 0,21 0 0,-21 0 16,22 0-16,-22-21 0,21-1 0,-21 22 15,0-21-15,22 0 0,-22 0 0,0 0 16,-21 0-16,0-22 0,21 22 0,-21 0 16,0-21-16,21 20 0,-21 1 15,0 0-15,0 0 0,0 42 32,-21 0-32,21 22 0,-21-22 15,21 0-15,-21 0 0,21 21 0,0-20 16,0-1-16,0 0 0,0 0 15,0 0-15,0 0 0,0 1 0,21-1 16,0-21-16,0 0 0,1 0 16,20 0-16,-21 0 0,21 0 0,1 0 15,-1-21-15,0-1 0,1 22 16,20-21-16,-20 0 0,-1 0 16,21 0-16,-20-22 0,-22 22 0,21 0 15,-21-21-15,1 21 0,-22-1 0,0 1 16,-22 21-1,1 0-15,0 0 16,0 21-16,21 1 0,0-1 0,-21 0 16,21 21-16,0-21 0,0 1 0,0-1 15,0 0-15,0 0 0,0 0 0,0 0 16,21 1-16,0-22 0,-21 21 16,0 0-16,21-21 0,-21 21 15,21-21-15,-42 0 31,0 0-31,0 0 0,0-21 0,0 21 16,-1-21 0,1 21-16,42 0 47,1 21-47,-1-21 15,0 0-15,21 0 0,-21 0 16,22 0-16,-22 0 0,21 0 0,1 0 15,-1 0-15,21-21 0,-20 21 0,-1-21 16,22-1-16,-22 22 0,0-21 0,1 0 16,-1 0-16,-21 0 0,21 0 0,-20-22 15,-1 22-15,-21-21 16,0 21-16,21-22 0,-21-20 16,0 42-16,0-1 0,-21 22 15,0 0-15,-1 0 0,1 22 16,21-1-16,0 0 0,0 21 0,0-21 15,0 22-15,0-22 0,0 21 16,0 1-16,21-22 0,1 0 0,-22 21 16,0-21-16,21 1 0,-21-1 0,21 0 15,-21 0-15,0 0 0,0 0 16,0 1-16,-21-22 16,0 0-16,-1 0 15,1 0-15,0 0 16,0 0-16,0 0 15,0 0-15,-1 0 0,-20 0 16,21 0-16,0 0 0</inkml:trace>
  <inkml:trace contextRef="#ctx0" brushRef="#br0" timeOffset="31128.05">1164 8721 0,'0'0'0,"-21"0"0,21 21 16,-21-21-16,0 0 47,-1 0-32,1 0-15,0 0 0,0 0 16,0 21-16,0-21 15,-1 0-15,1 0 0,0 0 0,0 0 16,0 0-16,0 0 16,-1 0-16,1 0 15,0 0-15,21 21 16,21 0 15,0-21-31,22 0 0,-1 22 0,0-22 16,22 21-16,-1-21 0,22 0 15,21 0-15,0 21 0,0-21 0,-1 0 16,22 0-16,0 0 0,-21 0 16,21 0-16,-21 0 0,0 0 0,0 0 15,-22 0-15,1 0 0,-21 0 0,-1 0 16,-21 0-16,-20 0 16,-1-21-16,-21 0 0,0-1 0,0 1 15,-21 21-15,-22-21 0,1 0 16,0 0-16,-22 0 0,1 21 15,-1-22-15,1 22 0,-1 0 0,22 0 16,-1 0-16,1-21 0,21 21 16,0 0-16,0 0 0,42 0 15,0 0 1,21 0-16,1 0 0,-1-21 16,21 21-16,-20 0 0,20 0 0,1 0 15,-22 0-15,22 0 0,-22 0 16,-21 0-16,21 0 0,-20 21 0,-22 0 15,0 1-15,0-1 0,0 21 0,-43-21 16,22 22-16,-21-1 0,-1-21 16,1 21-16,0 1 0,-1-22 0,1 21 15,0-21-15,-1 1 0,1 20 16,21-21-16,0-21 0,0 21 16,-1 0-16,22 1 0,-21-22 15,42 0 1</inkml:trace>
  <inkml:trace contextRef="#ctx0" brushRef="#br0" timeOffset="31605.44">3789 8340 0,'0'0'0,"21"-43"0,-21 22 0,0 0 0,0 0 15,0 0-15,0 0 0,0 42 16,0 0-16,0 0 16,0 21-16,0 1 0,0-1 0,-21 22 15,0-22-15,-1 0 0,22 22 0,-21-22 16,0 22-16,0-22 0,21 0 15,-21 1-15,21-22 0,-21 21 0,-1-21 16,22 0-16,0 1 0,0-1 16,22-42 15,-1-1-31,0-20 0,0 21 16,21-21-16</inkml:trace>
  <inkml:trace contextRef="#ctx0" brushRef="#br0" timeOffset="31824.89">4064 8297 0,'0'0'0,"21"-42"0,-21 21 0,21 21 16,-21 21-1,0 21-15,0 1 0,0-1 16,0 0-16,-21 1 0,0 20 16,0-20-16,21 20 0,-21-21 0,-1 22 15,22-22-15,-21 1 0,0 20 16,21-42-16,0 22 0,-21-1 0,21-21 15,0 0-15,0 0 0,0 1 0,21-22 32,0-22-32,0 1 15,1 0-15,-1 0 0</inkml:trace>
  <inkml:trace contextRef="#ctx0" brushRef="#br0" timeOffset="32488.89">4635 8319 0,'0'63'16,"0"-42"0,0 22-16,0-22 0,0 21 0,0 0 15,-21 1-15,0 20 0,21-20 16,-21-1-16,21 0 0,-21 1 0,0-1 16,21 0-16,-22 1 0,22-22 0,0 0 15,-21 21-15,21-21 16,0 1-16,0-44 31,0 1-31,0-21 16,0 21-16,0-22 0,0 1 0,21 0 15,1-1-15,-22-20 0,21 21 16,0-22-16,-21 22 0,21-22 0,0 22 16,0-22-16,22 22 0,-22 0 15,0 21-15,21-1 0,-20 1 0,20 0 16,-21 21-16,21 0 0,-20 0 0,-1 0 15,21 21-15,-21 0 0,-21 1 16,0 20-16,0-21 0,0 21 0,0-20 16,0 20-16,-21 0 0,0-21 15,-21 22-15,-1-22 0,1 21 0,0-21 16,-1 1-16,22-1 0,-21 0 0,21-21 16,-1 0-16,22-21 15,22 0 1,20 21-16,-21-22 15,21 1-15,1 21 0,-1 0 0,0 0 16,1 0-16,-1 0 0,0 0 0,1 0 16,-1 21-16,0 1 0,1-1 15,-1 0-15,-21 21 0,22-21 0,-22 1 16,-21 20-16,0-21 0,0 21 0,0-20 16,0 20-16,-43-21 0,22 0 0,-21 0 15,0 22-15,-1-22 16,1 0-16,-22-21 0,22 21 0,-21 0 15,20-21-15,-20 0 0,20 0 0,1 0 16,21 0-16,0 0 0,0 0 16,-1 0-16,1 0 0,21-21 0,-21 0 15,21 0-15,0 0 0,0 0 16,21-1-16,0 22 0,1-21 0,-1 0 16,21 0-16,-21 21 0,22-21 15</inkml:trace>
  <inkml:trace contextRef="#ctx0" brushRef="#br0" timeOffset="32756.34">6498 8509 0,'0'0'15,"0"21"1,0 0-16,0 1 15,-21-1-15,21 0 0,0 21 16,-21-21-16,0 22 0,21-22 0,-22 21 16,1-21-16,21 1 0,0-1 15,-21 21-15,21-21 0,-21 0 0,21 1 16,0-1-16,42-42 31,-21-1-15,22 1-16</inkml:trace>
  <inkml:trace contextRef="#ctx0" brushRef="#br0" timeOffset="33095.71">7197 8551 0,'21'-21'15,"-42"42"-15,63-42 0,-21 0 0,-21 0 16,-21 21-16,0 0 0,0 0 16,-1 0-16,-20 0 0,0 0 15,-1 21-15,1 0 0,21-21 16,-21 21-16,20-21 0,-20 22 0,21-22 15,21 21-15,0 0 0,0 0 16,21-21-16,0 21 16,0-21-16,1 21 0,20-21 0,0 22 15,1-22-15,-1 21 0,-21-21 0,21 21 16,1 0-16,-22 0 0,0-21 0,0 21 16,0 1-16,-21-1 0,0 0 15,0 0-15,0 0 0,0 0 16,-42-21-16,21 22 0,0-22 0,-22 21 15,22-21-15,-21 0 0,0 0 0,20 0 16,1 0-16,-21 0 0,21 0 16,0 0-16,-1 0 15,22-21-15,-21 21 0,0-22 0,21 1 16,0 0-16,0 0 0,-21 0 0,0 0 16</inkml:trace>
  <inkml:trace contextRef="#ctx0" brushRef="#br0" timeOffset="33256.18">6583 8255 0,'0'0'0,"-21"-21"0,-1 21 15,1-21-15,0 21 0,0 0 16,0-21-16,0 21 0,21-22 0,0 1 31,21 21-15</inkml:trace>
  <inkml:trace contextRef="#ctx0" brushRef="#br0" timeOffset="34564.62">8424 8678 0,'0'-21'16,"21"21"-1,1-21-15,-1 0 0,-21 0 0,21 0 16,0-1-16,-21 1 0,21-21 16,0 21-16,-21-22 0,22 1 0,-22 0 15,0-22-15,21 22 0,-21-22 16,21 22-16,-21 0 0,0-1 0,0 1 16,0 0-16,0 21 0,0-1 0,-21 22 15,0 0-15,21 22 16,-22-1-16,1 21 0,0 0 0,21 22 15,0-22-15,-21 22 0,21-1 0,-21 1 16,21-1-16,0 1 0,0-22 0,0 22 16,0-22-16,0 0 15,0 1-15,0-22 0,21 21 0,0-21 16,0 0-16,0-21 0,1 0 0,-1 0 16,21 0-16,-21 0 0,22-21 0,-1 21 15,0-21-15,1 0 0,-22-21 16,21 20-16,0-20 0,1 21 0,-22-21 15,21-1-15,-21 1 0,1-22 0,-1 1 16,0-1-16,0 1 0,-21-1 0,21 1 16,-21 21-16,0-22 0,0 43 15,0-21-15,0 20 0,0 1 0,0 42 16,0 1-16,-21 20 16,0 0-16,21 1 0,0 20 0,-21-21 15,21 22-15,-21-1 0,21-20 16,-22 20-16,22-20 0,0 20 0,0-21 15,0-20-15,0 20 0,0 0 0,0-21 16,0 1-16,0-1 0,22 0 16,-1 0-16,0-21 0,0 0 0,0 0 15,0 0-15,22 0 0,-22-21 16,21 0-16,-21 0 0,22-1 0,-1 1 16,0 0-16,-20-21 0,20 21 0,0-22 15,1 1-15,-22 0 0,21 20 16,-21-20-16,0 0 0,1 21 0,-22-1 15,0 65 1,0-22-16,-22 0 16,22 21-16,0 1 0,0-1 15,0-21-15,0 22 0,0-22 0,0 21 16,0-21-16,0 22 0,0-22 16,0 0-16,0 0 0,0 0 0,0 0 15,0 1-15,0-44 31,0 1-31,-21 0 16,0 0-16,21 0 0,0 0 16,-21-1-16,0 1 0,21 0 0,-21 0 15,21 0-15,0 0 0,-22 21 16,1 0 0,21 21-1,0 0-15,0 0 0,0 0 16,0 0-16,21 1 0,1-1 0,-1-21 15,0 21-15,0 0 0,0 0 0,22-21 16,-22 21-16,21-21 0,0 0 0,1 0 16,20 0-16,-20 0 0,-1 0 15,21 0-15,-20-21 0,-1 21 0,0-21 16,1 0-16,-1 0 0,-21 0 16,0-1-16,22 1 0,-22 0 0,-21 0 0,0-21 15,21 20-15,-21-20 0,0 0 16,0 21-16,0-1 0,0-20 0,0 21 15,-21 21-15,0 0 16,21 21-16,-21 0 16,21 0-16,-22 22 0,22-22 0,-21 0 15,21 0-15,0 22 0,0-22 0,0 0 16,0 0-16,0 0 0,0 0 0,21 1 16,1-1-16,-22 0 0,21-21 15,0 21-15,0-21 0,0 0 0,0 0 16,1 21-16,-1-21 0,0 0 0,0 0 15,21 0-15,-20 0 0,20 0 0,0-21 16,1 21-16,-1-21 0,0 0 16,-21 21-16,22-21 0,-1-1 15</inkml:trace>
  <inkml:trace contextRef="#ctx0" brushRef="#br0" timeOffset="35051.51">11261 8361 0,'0'0'16,"0"-21"-16,0 0 0,0-1 0,-22 1 15,1 21-15,0 0 0,0 0 0,0 0 16,0 0-16,-1 0 0,1 21 0,0-21 16,0 22-16,0-1 15,-22 0-15,22 0 0,21 21 0,-21-20 16,0-1-16,21 21 0,-21-21 0,21 0 0,0 1 16,0-1-16,0 0 0,0 0 15,0 0-15,0 0 0,0 1 0,21-22 16,0 0-16,0 21 0,0-21 15,1 0-15,20 0 0,-21 0 0,0 0 16,22-21-16,-22-1 0,21 22 0,-21-21 16,0 0-16,1 0 0,-1-21 0,0 20 15,0-20-15,0 0 0,0-1 16,1-20-16,-1-1 0,-21 1 0,21-22 0,0 22 16,-21-1-16,21 1 0,-21 20 15,0 1-15,0 0 0,0 21 0,0-1 16,-21 22-1,0 22-15,0-1 0,21 21 16,-21-21-16,21 43 0,-22-22 0,22 0 16,0 22-16,0-22 0,0 1 15,0 20-15,0-21 0,0 1 0,22-1 16,-1 0-16,0 1 0,-21-22 0,0 0 16,0 21-16,21-20 0,-21-1 0,21-21 15,-21 21-15,0 0 0,21-21 16,1 0-1,-1 0-15,-21-21 0,21 21 16,0-21-16,0 0 16,0-1-16</inkml:trace>
  <inkml:trace contextRef="#ctx0" brushRef="#br0" timeOffset="35727.93">12255 8551 0,'0'0'15,"22"0"1,-1-21-16,-21 0 16,21 21-16,-21-21 0,21 0 0,0 0 15,-21-1-15,21-20 0,1 21 16,-22-21-16,21-1 0,0 1 0,-21 0 16,21-1-16,0-20 0,-21 20 15,21 1-15,1 0 0,-22-1 0,0 22 16,0-21-16,0 21 0,0 42 15,-22 0 1,1 0-16,0 22 0,0-1 0,0 0 16,21 1-16,-21-1 0,-1 21 15,1-20-15,21 20 0,-21-20 0,21-1 16,0 0-16,0 1 0,0-1 0,0 0 16,0-21-16,0 1 0,0-1 0,0 0 15,21 0-15,0 0 0,1-21 0,-1 0 16,0 0-16,0 0 0,0 0 15,0 0-15,1 0 0,-1-21 16,0 0-16,0 21 0,21-21 0,-20 0 16,-1-1-16,21 1 0,-21-21 0,0 21 15,22-22-15,-22 22 0,0 0 0,0 0 16,-21 0-16,0 42 31,-21 0-31,21 0 0,-21 0 0,0 1 16,0-1-16,-1 0 0,22 0 0,0 0 15,0 0-15,0 1 0,0-1 0,0 0 16,0 0-16,22 0 16,-1-21-16,0 0 0,0 0 15,0 0-15,0 0 0,1 0 0,-1 0 16,0-21-16,0 0 0,0 0 16,0 0-16,1-1 0,-22 1 0,0 0 15,0 0-15,0 0 0,0-22 0,0 22 16,0 0-16,0 0 0,0 0 0,-22 21 15,1 0-15,0 0 0,0 0 16,0 0-16,0 0 16,-1 21-16,1-21 0,0 21 0,0-21 15,0 21-15,0-21 0,-1 0 16,1 21-16,0-21 0,0 0 0,-21 0 16,20 0-16</inkml:trace>
  <inkml:trace contextRef="#ctx0" brushRef="#br0" timeOffset="35907.96">12001 8297 0,'0'0'0,"-21"-21"0,21 0 16,0 0-1,21 21-15,1 0 0,20-21 16,-21 21-16,21 0 0,-20 0 0,20 0 16,0 0-16,1 0 0,-1 0 0,0 0 15,1 0-15,-1 0 0,-21 0 0,21 0 16,-20 0-16,-1 0 0,0-21 15,0 21-15,0 0 0,-21-22 0</inkml:trace>
  <inkml:trace contextRef="#ctx0" brushRef="#br0" timeOffset="36357.44">14182 8297 0,'0'22'31,"0"-1"-31,0 0 15,0 0-15,0 0 0,0 0 0,-22 1 16,22-1-16,-21 0 0,21 0 0,0 0 16,-21 0-16,21 1 15,-21-22-15</inkml:trace>
  <inkml:trace contextRef="#ctx0" brushRef="#br0" timeOffset="36527.42">14182 8086 0,'0'-43'0,"0"86"0,0-107 0,0 43 15,0 0-15,0 0 0,0 42 47,0 0-47,21-21 0,0 21 0,-21 0 16,21 1-16,0-1 0,0 0 15,1 0-15,-1-21 0</inkml:trace>
  <inkml:trace contextRef="#ctx0" brushRef="#br0" timeOffset="37443.37">14732 8149 0,'0'21'15,"0"1"-15,0-1 16,-21 0-16,21 0 15,-21 0-15,21 0 0,0 1 0,0-1 16,-22 0-16,22 0 0,0 0 0,-21 0 16,21 1-16,0-1 0,0 0 15,0 0-15,0 0 16,0-42 15,0 0-15,0 0-16,0 0 0,0-1 0,0 1 15,0 0-15,0 0 0,21-21 0,-21-1 16,22 22-16,-1-21 0,0-1 0,0 1 16,0 21-16,0 0 0,1-22 0,-1 43 15,0-21-15,0 21 0,0 0 16,0 0-16,1 21 0,-22 1 0,0-1 16,0 0-16,0 21 0,0-21 0,0 22 15,0-22-15,0 21 0,0-21 0,0 22 16,0-22-16,0 0 0,0 21 0,0-20 15,0-1-15,0 0 16,21-21-16,0 21 0,0-21 16,0 0-16,22 0 15,-22 0-15,0-21 0,0 21 0,0-21 16,22 0-16,-22 21 0,0-22 0,0 1 16,21 0-16,-20 0 0,-1-21 0,0 20 15,-21-20-15,21 21 0,0-21 0,-21-1 16,0 22-16,0 0 0,0 0 15,0 0-15,0 42 16,0 0 0,-21 0-16,21 21 0,0-20 0,-21 20 15,21-21-15,-21 21 0,21-20 16,0-1-16,0 21 0,0-21 0,0 0 16,0 1-16,0-1 0,0 0 15,21-21-15,0 0 16,0 0-16,0 0 0,22 0 15,-22 0-15,0 0 0,21 0 0,-20-21 16,-1 0-16,0-1 0,0 1 0,21 0 16,-20-21-16,-1 21 0,-21-22 15,21 1-15,0-22 0,0 22 16,0-21-16,-21 20 0,22-20 0,-1 20 16,0 1-16,-21-21 0,21 20 0,-21 1 15,21 21-15,-21 0 0,0-1 0,0 1 16,0 42-1,-21 1-15,0-1 0,0 0 16,0 21-16,-1 1 0,1-1 0,0 21 16,21-20-16,0-1 0,-21 22 0,21-22 15,0 0-15,0 1 0,0-1 0,0 0 16,0-21-16,0 22 0,0-22 0,21 0 16,0 0-16,-21 0 0,21-21 0,1 22 15,-1-22-15,0 0 16,0 0-16,0 0 0,0 0 15,1 0-15,-1-22 0,0 1 16,0 21-16,0-21 0,-21 0 0,0 0 16,0 0-16,0-22 0,0 22 0,0 0 15,0-21-15</inkml:trace>
  <inkml:trace contextRef="#ctx0" brushRef="#br0" timeOffset="37635.89">15769 7980 0,'0'-21'15,"0"0"1,21 21-16,0 0 0,1 0 16,-1-22-16,0 22 0,0 0 15,0 0-15,22-21 0,-22 21 0,0 0 16,0 0-16,0 0 0,0-21 0,1 21 16,-22-21-1,-22 0 1</inkml:trace>
  <inkml:trace contextRef="#ctx0" brushRef="#br0" timeOffset="37815.83">15367 7853 0,'0'0'0,"-21"0"0,0 0 0,-1 0 16,1 21-1,21 0 32</inkml:trace>
  <inkml:trace contextRef="#ctx0" brushRef="#br0" timeOffset="38811.31">16446 8340 0,'0'0'0,"22"0"0,-1 0 15,0 0-15,0 0 0,0 0 16,0 0-16,-21-21 0,22 21 16,-22-22-16,0 1 15,0 0-15,21 21 0,-21-21 0,0 0 16,0 0-16,0-1 0,0 1 0,0 0 15,0-21-15,0 21 0,0-1 0,0 1 16,-21 0-16,-1 21 0,1 0 16,0 0-16,0 0 0,-21 21 15,20-21-15,1 43 0,-21-22 16,0 0-16,20 21 0,1-21 0,0 22 16,-21-22-16,42 21 0,-21-21 0,21 1 15,0 20-15,0-21 0,0 0 16,0 0-16,21 1 15,0-22-15,0 0 16,0 0-16,0 0 0,1-22 0,20 22 16,-21-21-16,0 0 0,0 21 15,1-21-15,-22 0 0,21 0 0,21-43 16,-42 43-16,0-21 0,0 20 0,0-20 16,21 21-16,-21-21 0,0 20 15,0 1-15,0 42 31,0 1-31,0 20 0,0-21 16,-21 0-16,21 22 0,0-22 0,0 0 16,0 21-16,0-21 0,0 1 0,0 20 15,0-21-15,0 0 0,21 0 0,0 1 16,1-1-16,-1 0 16,0-21-16,0 0 0,0 0 0,0 0 15,1 0-15,-1 0 0,0 0 0,0-21 16,0 21-16,22-21 0,-22-1 0,0 22 15,0-21-15,0-21 0,0 21 16,1 0-16,-22-22 0,21 1 0,0 0 16,0-1-16,0 1 0,-21-22 15,21 22-15,1 0 0,-22-1 0,0 1 16,0 0-16,0 21 0,21-1 0,-21 1 16,0 0-16,-21 42 15,21 0-15,-22 1 16,1-1-16,0 21 0,21 0 0,-21 1 15,0 20-15,21-20 0,-21-1 16,21 0-16,0 1 0,0-1 0,0-21 16,0 21-16,0-20 0,0-1 15,0 21-15,21-21 0,-21 0 16,21-21-16,0 0 0,0 0 0,0 0 16,1 0-16,20 0 0,0-21 15,-42 0-15,21 21 16,1-21-16,-1 0 0,0 0 0,0-1 15,-21 1-15,0 0 0,21 0 0,-21 0 16,21 21-16,-21 21 31,-21 0-31,21 0 0,-21 0 16,21 1-16,-21-22 0,21 21 16,0 0-16,0 0 0,0 0 15,-21-21 1,21 21-16,0-42 31,0 0-31,0 0 16,0 0-16,0 0 0,21-1 0</inkml:trace>
  <inkml:trace contextRef="#ctx0" brushRef="#br0" timeOffset="38999.29">17505 7980 0,'0'0'0,"0"-21"0,0 0 15,0-1 1,0 1 0,21 42 31,0-21-47,-21 22 0,0-1 15,21-21-15,-21 21 0,21 0 0</inkml:trace>
  <inkml:trace contextRef="#ctx0" brushRef="#br0" timeOffset="39516.19">17886 8192 0,'0'-22'16,"0"1"-1,21 21 16,0 0-31,0 21 16,-21 1-16,21-22 0,-21 21 16,0 0-16,0 0 0,0 0 15,0 0-15,-21 1 0,0-1 0,0 0 16,0 0-16,0-21 0,-1 21 0,1-21 0,0 21 16,0-21-16,0 0 0,0 22 15,21-1 32,21-21-47,0 21 0,0-21 16,0 21-16,0-21 0,1 21 0,-1-21 15,0 21-15,0 1 0,0-1 0,0 0 16,1 0-16,-1 21 0,0-20 0,0 20 16,0-21-16,-21 21 0,0 1 0,0-22 15,0 21-15,0 1 0,0-1 0,-21 0 16,0-21-16,0 22 15,0-22-15,-22 0 0,1 0 0,21 0 16,-22 1-16,1-1 0,0-21 0,-1 0 16,1 21-16,0-21 0,21 0 0,-22 0 15,1 0-15,21 0 0,0-21 0,-1 21 16,1-21-16,21-1 0,-21 1 0,21 0 16,0 0-16,0-21 0,21 20 0,0-20 15,1 21-15,20-21 0,0-1 0,-21 1 16,22-22-16,20 22 0,-20 0 0</inkml:trace>
  <inkml:trace contextRef="#ctx0" brushRef="#br0" timeOffset="39799.62">18394 8297 0,'0'0'0,"21"-21"0,-21 0 0,0 0 15,0 0-15,21 0 0,-21-1 16,21-20-16,-21 21 0,21-21 0,-21 20 15,22 1-15,-22-21 0,0 21 0,0 0 16,0-1-16,-22 22 16,1 0-16,-21 0 0,21 22 0,0-22 15,-22 42-15,22-21 0,0 0 0,0 22 16,0-1-16,21-21 16,0 21-16,0 1 0,0-22 0,0 0 15,0 21-15,21-20 0,0-1 0,0 0 16,0 0-16,0 0 0,1-21 0,-1 21 15,0-21-15,0 0 0,0 0 0,0 0 16,1 0-16,20-21 0,-21 0 0,0 0 16</inkml:trace>
  <inkml:trace contextRef="#ctx0" brushRef="#br0" timeOffset="40199.44">19621 7387 0,'0'0'16,"22"-21"-16,-22 0 16,21 0-16,-21 42 15,0 0-15,-21 0 16,-1 22-16,1-1 0,0 0 0,0 1 16,0 20-16,21-21 0,-21 22 0,-1-22 15,1 22-15,0-1 0,0-20 0,21-1 16,0 21-16,0-20 0,-21-1 15,21-21-15,0 22 0,0-22 0,0 0 16,0 0-16,0 0 0,-21-21 31,-1 0-31</inkml:trace>
  <inkml:trace contextRef="#ctx0" brushRef="#br0" timeOffset="40928.36">19071 7938 0,'0'0'0,"-21"-22"0,21 1 0,0 0 0,0 0 15,0 0-15,21 21 16,0 0-16,0 0 0,22-21 16,-1 21-16,0 0 0,1 0 0,20-22 15,1 22-15,-1-21 0,22 21 0,-22-21 16,22 21-16,-21-21 0,-1 0 0,1 0 16,-1-1-16,-21 1 0,-20 0 0,20-21 15,-21 21-15,-21-22 0,0 1 16,0 0-16,0-1 0,0-20 15,0 20-15,0 1 0,0 21 0,-21-21 16,21 20-16,-21 22 0,0 0 0,-1 0 16,1 43-16,21-22 0,-21 21 15,0 22-15,0-22 0,0 22 16,21-1-16,-22 1 0,1-22 0,21 21 16,-21-20-16,0 20 0,0-20 0,21-1 15,-21 21-15,21-20 0,-22-1 0,22-21 16,0 22-16,-21-22 0,21 0 0,0 0 15,0 0-15,0 0 0,-21-21 16,21-21 15,0 0-31,21 0 0,0 0 0,-21 0 16,22-22-16,-1 22 0,0 0 0,-21-21 16,21 20-16,0 1 0,0 0 0,-21 0 15,22 21-15,-1 0 16,-21 21-16,0 0 15,0 0-15,0 1 0,0-1 16,0 0-16,21 21 0,-21-21 0,21 1 16,-21-1-16,21 0 0,0 0 15,1-21-15,-22 21 0,21-21 0,0 0 16,0 0-16,21 0 0,-20 0 16,20 0-16,-21 0 0,21 0 0,1-21 15,-1 0-15,0 21 0,1-21 0,-22-22 16,21 22-16,-21 0 0,1-21 15,-1 21-15,0-22 0,-21 1 0,0 21 16,0 0-16,0-1 0,0 1 0,-21 21 16,0 0-16,-1 21 15,1 1-15,0-22 0,0 21 0,0 21 16,21-21-16,0 0 0,0 1 0,0 20 16,0-21-16,0 0 0,0 0 15,0 1-15,0-1 0,21 0 0,0 0 16,0-21-16,0 21 0,1-21 15,-1 21-15,21-21 0,-21 0 0,22 0 16,-1 0-16,-21 0 0,21 0 0,1 0 16,-1 0-16</inkml:trace>
  <inkml:trace contextRef="#ctx0" brushRef="#br0" timeOffset="41404.78">21421 7705 0,'0'0'0,"0"-21"0,0-1 0,-22 22 15,1 0-15,0 0 0,0 0 16,21 22-16,-21-1 0,21 0 16,-21 0-16,21 0 0,0 0 15,-22 1-15,22 20 0,0-21 0,-21 0 16,21 22-16,0-22 0,0 0 0,0 0 16,0 0-16,0 0 0,0 1 0,0-1 15,0-42 16,0-1-15,0 1-16,0 0 0,0 0 0,0 0 16,0 0-16,0-22 0,21 22 0,1-21 15,20-1-15,-21 1 0,0 0 16,22 21-16,-22-22 0,21 22 0,0-21 16,-20 21-16,20 21 0,-21 0 15,0 0-15,0 0 0,1 0 0,-1 21 16,-21 0-16,0 0 0,0 21 0,0-20 15,0 20-15,0 0 0,0 1 0,-21-22 16,-1 21-16,1 0 0,0-20 0,0 20 16,0-21-16,21 0 0,-21 0 15,21 1-15,-22-1 0,22 0 16,-21-21 0,21-21-1,21 21 1,1-21-16,-1-1 0,0 1 15,21 0-15,1 0 0,-1 0 0</inkml:trace>
  <inkml:trace contextRef="#ctx0" brushRef="#br0" timeOffset="42144.09">22331 7641 0,'0'0'0,"-43"-21"15,43 0-15,-21 21 0,0 0 16,0 0-16,0 0 0,0 21 0,-1-21 15,1 21-15,0 0 0,0 1 0,0 20 16,0-21-16,21 0 0,0 22 16,0-22-16,0 0 0,0 21 15,0-21-15,0 1 0,0-1 0,21 0 16,-21 0-16,21 0 0,0-21 0,0 0 16,0 21-16,1-21 0,-1 0 0,0 0 15,0 0-15,0 0 0,0-21 16,1 21-16,-22-21 0,0 0 0,21 0 15,-21 0-15,21-1 0,-21-20 0,0 21 16,0-21-16,0 20 0,0-20 0,0 21 16,0 0-16,0-22 0,0 22 0,0 0 15,0 0-15,0 0 16,21 21-16,0 0 0,0 0 16,1 0-16,-1 0 0,21 0 15,-21 0-15,22 0 0,-22 0 0,21 0 16,0 0-16,-20 0 0,20 21 0,-21-21 15,21 21-15,-20-21 0,-1 21 16,0 0-16,-21 1 0,0-1 0,0 21 16,0-21-16,0 0 0,-21 1 15,0-1-15,21 0 0,0 0 0,-22 21 16,1-20-16,21-1 0,-21-21 0,21 21 16,-21 0-16,21 0 0,-21-21 15,0 0 1,21-21 15,0 0-31,0 0 0,0 0 16,0-1-16,21 1 0,0 0 15,0 0-15,0-21 0,0 20 0,22-20 16,-1 21-16,-21-21 0,22 20 0,-1-20 16,0 21-16,-21 0 0,22 21 0,-22-21 15,0 21-15,0 0 0,0 0 0,1 21 16,-22 0-16,0 0 0,0 0 15,0 0-15,0 22 0,0-22 0,0 0 16,-22 21-16,1-20 0,21-1 16,-21 0-16,21 0 0,0 0 0,-21 0 15,21 1-15,0-1 0,-21-21 0,21 21 16,0 0 15,-21-21 0</inkml:trace>
  <inkml:trace contextRef="#ctx0" brushRef="#br0" timeOffset="43092.97">3090 9991 0,'0'21'0,"21"0"16,-21 0-16,22-21 15,-1 0 1,0 0-16,0 0 0,-21-21 0,42 0 16,-20 21-16,-1-21 0,21 0 15,-21-1-15,22 1 0,-22 0 0,0 0 16,0 0-16,-21 0 0,0-1 0,0 1 15,0 0-15,-21 0 0,0 21 16,-22 0-16,22 0 0,-21 0 0,0 0 16,20 0-16,-20 21 0,0-21 0,-1 21 15,22 0-15,-21 1 0,21 20 16,21-21-16,0 0 0,0 22 0,0-22 16,0 0-16,0 0 0,0 21 0,42-20 15,-21-1-15,0 0 0,22 21 16,-22-21-16,21 1 0,1-1 0,-22 21 15,21-21-15,-21 0 0,22 1 16,-22-1-16,0 0 0,-21 0 16,0 0-16,0 0 0,-21 1 15,0-1-15,-22-21 0,22 0 0,-21 0 16,-1 0-16,1 0 0,0 0 16,-1 0-16,22 0 0,-21 0 0,21-21 15,-22-1-15,22 1 0,0 0 0,0 0 16,0 0-16,0 0 0,21-1 15,0 1-15,0 0 16,21 0 15,0 21-31,0 0 0,21-21 16,-20 21-16,-1 0 0,21-21 0</inkml:trace>
  <inkml:trace contextRef="#ctx0" brushRef="#br0" timeOffset="43359.97">3810 9948 0,'0'0'0,"21"-21"0,0 21 0,-21-21 16,21 0-16,-42 42 31,21 0-15,0 0-16,-21 22 15,21-22-15,0 21 0,0-21 0,0 22 16,0-1-16,-21-21 0,21 22 0,-21-1 15,21-21-15,0 21 0,0-20 16,0-1-16,0 0 0,0 21 0,0-21 16,0 1-16,0-1 15,-21-21 17,-1-21-32,1 21 0,0-22 0</inkml:trace>
  <inkml:trace contextRef="#ctx0" brushRef="#br0" timeOffset="43511.48">3514 10329 0,'0'-21'0,"0"42"0,0-63 16,0 21-16,21 21 16,0-21-16,0 21 0,0 0 0,0 0 15,1-21-15,20 21 0,-21 0 16,0 0-16,22 0 0,-22-22 0,0 22 16,21 0-16,-21 0 0,1 0 0,20-21 15,-21 21-15,0 0 0,0 0 16,1 0-16,-1 0 0</inkml:trace>
  <inkml:trace contextRef="#ctx0" brushRef="#br0" timeOffset="44824.78">4360 10393 0,'0'0'0,"21"21"0,1-21 16,-1 0-1,0-21-15,0 21 16,-21-21-16,21 0 0,-21-1 15,0 1-15,0 0 0,0 0 16,0 0-16,0 0 0,0-1 0,-21 1 16,0 0-16,0 0 0,0 0 15,-22 21-15,22 0 0,0 0 0,0 0 16,0 0-16,-1 0 16,1 21-16,21 21 0,0-21 0,-21 22 15,0-22-15,21 21 0,-21 1 16,21-1-16,0 0 0,0-21 0,0 22 15,0-22-15,0 0 0,0 0 0,0 0 16,0 1-16,21-22 16,0 0-16,0 0 0,0 0 0,1 0 15,-1-22-15,0 1 0,0 0 0,0 0 16,0-21-16,1 20 0,-1 1 0,0-21 16,0 0-16,0 20 0,-21-20 15,0 21-15,21-21 0,-21 20 0,0-20 16,0 21-16,0 0 0,0 42 31,0 0-15,-21 0-16,21 0 0,0 22 0,0-22 15,0 21-15,0-21 0,0 22 0,0-22 16,0 21-16,0-21 0,0 1 16,21-1-16,1 0 0,-1 0 0,-21 0 15,21-21-15,0 0 0,0 0 0,0 0 16,1 0-16,20 0 0,-21 0 0,0-21 15,0 21-15,1-21 0,20-21 16,-21 20-16,0 1 0,0-21 0,1 0 16,-1 20-16,-21-20 0,0 0 0,21-1 15,-21-20-15,21 21 0,-21-22 16,0 22-16,0-1 0,0 1 16,0 0-16,0-1 0,0 22 0,0 42 31,0 1-31,0-1 15,0 21-15,0 0 0,-21 1 0,0-1 16,21 0-16,-21 1 0,21 20 0,0-20 16,-22-1-16,22 0 0,0 1 0,0-1 15,0-21-15,0 21 16,0-20-16,22-1 0,-22 0 0,21-21 16,0 21-16,0-21 0,0 0 0,0 0 0,1 0 15,-1 0-15,0-21 0,0 0 16,0 21-16,0-21 0,-21-1 15,22-20-15,-1 21 0,-21 0 0,0 0 16,0-22-16,21 22 0,-21 0 0,21 0 16,-21 0-16,0-1 0,0 44 31,0-1-31,0 0 0,0 0 0,0 0 16,0 0-16,0 1 0,0 20 0,21-21 15,-21 0-15,21 0 0,1 1 0,-1-1 16,0-21-1,0 0-15,0 0 0,0 0 16,1 0-16,-1 0 0,0 0 0,0-21 16,0 21-16,0-22 0,1 1 0,-1 0 15,0 0-15,0 0 0,0-22 16,22 22-16,-22 0 0,0-21 16,0 21-16,0-1 0,22 1 0,-22-21 15,21 42 1,-42 21 15,-21-21-31,0 0 16,21-21 31,0 0-47,0 0 15,0-1-15,-21 22 16,-1 0-1,1 0-15,0 0 0,0 22 16,0-1-16,0 0 0,-1 0 16,22 0-16,-21 0 0,0 22 0,21-22 15,-21 0-15,21 0 0,0 0 16,0 1-16,0-1 0,0 0 16,0 0-16,21 0 0,0-21 0,0 0 15,1 21-15,-1-21 0,0 0 0,0 0 16,0 0-16,22 0 0,-22-21 0,0 0 15,21 21-15,-21-21 0,1 0 16,-1 21-16,0-21 0,0-1 0,0 1 16,0 0-16,1 0 0,-1 0 0,-21 0 15,0-1-15,0 1 0</inkml:trace>
  <inkml:trace contextRef="#ctx0" brushRef="#br0" timeOffset="45007.72">5863 9927 0,'-21'0'0,"42"0"0,-63 0 16,21 0-16,-1 0 78,1 0-62,0 0-16</inkml:trace>
  <inkml:trace contextRef="#ctx0" brushRef="#br0" timeOffset="45179.7">4974 10118 0,'0'0'0,"-21"0"0,0 0 16,42 0 15,0 0-31,0 0 0,0 0 0,22 0 15,-22-21-15,21 21 0,22-22 0,-22 22 16,22-21-16,20 0 0,-20 0 0,-1 21 16,22-21-16</inkml:trace>
  <inkml:trace contextRef="#ctx0" brushRef="#br0" timeOffset="46788.45">7620 10372 0,'0'-21'16,"0"-1"-16,0 1 0,0 0 0,0 0 15,0 0-15,0 0 0,0-1 16,0-20-16,0 21 0,-21 0 15,0-22-15,-1 22 0,1-21 0,0 21 16,0 0-16,0-1 0,-22 22 0,22 0 16,0 0-16,-21 0 0,21 0 15,-1 22-15,1-1 0,-21 0 0,21 21 16,0 1-16,-1-1 0,-20 0 0,21 1 16,0-1-16,0 0 0,-1 22 0,22-22 15,0-21-15,0 22 0,0-22 16,0 0-16,22 0 0,-1 0 0,0 0 15,21-21-15,-21 0 0,22 0 0,-22 0 16,21-21-16,-21 0 0,22 0 0,-1 0 16,-21 0-16,0-1 0,1-20 15,20 21-15,-21-21 0,0-1 16,-21 22-16,21-21 0,1-22 0,-1 22 16,-21 0-16,0-22 0,21 1 0,-21 20 15,21-20-15,-21 20 0,0 1 0,0 0 16,0 21-16,0-22 15,-21 43 1,0 21-16,0 22 0,-1-22 0,1 21 16,21 1-16,-21-1 0,21 0 15,0 1-15,-21 20 0,21-21 0,0 1 16,0-1-16,0 0 0,0 1 16,0-1-16,21-21 0,0 22 0,0-1 15,1-21-15,20 0 0,-21 0 0,21 1 16,1-22-16,-22 0 0,21 0 15,1 0-15,-1 0 0,0 0 0,1-22 16,-1 1-16,0 0 0,1 0 0,-1 0 16,-21 0-16,0-22 0,0 22 0,1-21 15,-1 21-15,-21-22 0,0 22 0,0-21 16,0 21-16,0-1 0,-21 1 16,-1 0-16,1 21 0,0 0 0,0 0 15,-21 0-15,20 0 0,1 21 16,-21 0-16,21 1 0,0 20 0,-1-21 15,1 0-15,0 22 0,0-22 16,21 0-16,0 21 0,0-21 0,0 1 16,0-1-16,0 0 0,0 0 0,21-21 15,0 0-15,0 0 0,1 0 16,-1 0-16,0 0 0,0 0 16,21-21-16,-20 0 0,-1 0 0,0-1 15,-21 1-15,21 0 0,0 0 0,0-21 16,-21 20-16,0-20 0,22 21 0,-22-21 15,21 20-15,-21 1 0,0 0 0,0 42 32,0 0-17,0 1-15,0-1 0,0 0 0,-21 0 0,21 0 16,0 0-16,0 1 0,0-1 16,0 0-16,0 0 0,0 0 15,0 0-15,21 1 0,0-1 0,0 0 16,0-21-16,0 21 0,22-21 15,-22 0-15,0 0 0,0 0 0,0 0 0,22 0 16,-22-21-16,0 21 0,0-21 0,0 0 16,1-1-16,-1 1 0,0-21 15,0 21-15,0-22 0,-21 1 0,21 0 16,1-22-16,-22 22 0,21-22 16,-21 22-16,21-21 0,-21 20 0,0 1 15,0 0-15,0-1 0,0 22 0,0 42 31,-21 0-31,0 1 0,21 20 16,-22 0-16,22 1 0,-21-1 0,21 0 16,0 1-16,0-1 0,0 0 0,0 1 15,0-22-15,0 21 0,21 0 16,1-20-16,-1 20 0,0-21 0,0 0 16,0 0-16,22 1 0,-22-1 0,0 0 15,21-21-15,-21 0 0,22 0 0,-22 0 16,21 0-16,1 0 0,-22-21 15,0 0-15,0-1 0,0 22 16,0-21-16,1-21 0,-22 21 0,21 0 16,-21-22-16,0 22 0,0-21 0,0 21 15,0-1-15,0-20 0,-21 42 0,-1-21 16,1 21-16,0 0 16,0 0-16,0 21 0,0 0 0,-1 0 15,1 1-15,21-1 0,-21 21 0,21-21 16,-21 0-16,21 1 0,0-1 0,0 0 15,0 0-15,0 0 0,0 0 16,21-21-16,0 0 16,0 0-16,1 0 0,-1 0 15,-21-21-15,21 0 0,0 0 16,0 21-16,0-21 0,1 0 0,-22-1 16,21 1-16,0 0 0,-21 0 0,21 0 15,-21 0-15,-21 42 31,21 0-31,0 0 16,0 0-16,0 0 0,-21 1 0,21-1 16,0 0-16,0 0 0,0 0 0,21 0 15,0 1 1,0-22-16,22 0 0,-22 0 0,21 0 16,0 0-16,-20 0 0,20 0 0,0 0 15,-21 0-15,22 0 0,-22-22 0,0 1 16,-21 0-16,0-21 0,0 21 15,0-1-15,0-20 0,-21 21 0,0-21 16</inkml:trace>
  <inkml:trace contextRef="#ctx0" brushRef="#br0" timeOffset="46971.46">8488 9864 0,'0'0'0,"-43"0"0,22 0 0,21 21 16,21-21-1,1 0-15,-1 0 0,0 0 16,21 0-16,-21 0 0,22-21 16,-1 21-16,0-21 0,-20 21 0,20 0 15,0 0-15,-21 0 0,1-22 0,-1 22 16,0 0-16,0 0 0,-21-21 0</inkml:trace>
  <inkml:trace contextRef="#ctx0" brushRef="#br0" timeOffset="47807.84">11070 10033 0,'0'0'0,"0"-21"0,0-21 0,0 20 16,0 1-16,0 0 0,0 0 15,0 0-15,0 42 16,0 0 0,0 21-16,0-20 0,0 20 0,0-21 15,0 21-15,0-20 0,0 20 16,-21-21-16,21 21 0,-21-20 0,21-1 16,-21 0-16,21 0 0,0 0 0,0 0 15,-22-21 16,1 0-31,21-21 16,0 0-16,0 0 0,0 0 0,0 0 16,0-1-16,0 1 0,21-21 0,1 21 15,-1-22-15,0 22 0,0-21 0,0 0 16,22 20-16,-22 1 0,21 0 16,-21 0-16,22 0 0,-1 21 0,-21 0 15,0 0-15,22 21 0,-22 0 0,-21 21 16,21-20-16,-21 20 0,0-21 0,0 21 15,0-20-15,0 20 0,0-21 0,0 21 16,0-20-16,0-1 0,0 0 0,-21 0 16,0 0-1,-1-21-15,22-21 16,0 0 0,0 0-16,0 0 0,22-1 15,-1-20-15,0 21 0,0-21 0,0 20 16,0-20-16,22 0 0,-1-1 15,-21 1-15,22 0 0,-1-1 16,0 22-16,-21 0 0,22 21 0,-22 0 0,21 0 16,-21 21-16,1 0 0,-22 22 0,0-22 15,0 21-15,0-21 0,0 22 16,0-1-16,0-21 0,-22 22 0,1-22 16,0 0-16,0 21 0,0-21 15,21 1-15,-21-22 0,21 21 0,-22 0 16,22 0-1,0-42 1,0 0-16,22 21 16,-1-21-16,-21-1 0</inkml:trace>
  <inkml:trace contextRef="#ctx0" brushRef="#br0" timeOffset="48180.36">12044 10012 0,'0'0'0,"0"21"0,21-21 16,-21 21-16,21-21 16,0 0-16,0 0 0,1 0 15,-1 0-15,0-21 0,0 21 16,0-21-16,0 0 0,1 21 0,-1-21 16,0 21-16,-21-22 0,0 1 15,0 0-15,0 0 0,-21 0 16,0 0-16,-1 21 0,1 0 15,0 0-15,0 0 0,0 0 0,0 21 16,-22 0-16,22 0 0,0 21 0,21-20 16,-21-1-16,21 21 0,0-21 15,0 22-15,0-22 0,0 0 16,0 21-16,0-21 0,0 1 0,21-1 16,0-21-16,-21 21 0,21 0 0,22-21 15,-22 0-15,0 0 0,21 0 0,1 0 16,-22 0-16,21 0 0,0-21 0,-20 0 15,20 21-15,0-21 0,-21-1 0,22 1 16,-22 0-16,21 0 16,-21 0-16,1 0 0</inkml:trace>
  <inkml:trace contextRef="#ctx0" brushRef="#br0" timeOffset="48775.83">12763 9927 0,'0'-42'32,"-21"127"-32,42-128 0,-42 1 0,21 63 15,-21 0-15,0 0 0,0 1 0,21-1 16,-21 21-16,21-21 0,-22 0 15,1 22-15,21-22 0,0 0 0,0 0 16,0 0-16,0 1 0,0-1 0,0 0 16,0 0-16,0-42 31,0 0-15,0 0-16,0-1 15,0 1-15,0-21 0,21 21 16,1-22-16,-22 22 0,21-21 0,0 0 15,0 20-15,0-20 0,0 21 16,1-21-16,-1 20 0,0 22 0,0 0 16,0 0-16,0 0 0,1 22 15,-22-1-15,21 21 0,-21-21 16,0 0-16,0 22 0,0-22 0,0 0 16,0 21-16,0-20 0,0-1 15,-21 0-15,-1 0 0,22 0 0,-21 0 16,21 1-16,-21-1 0,21 0 15,-21-21-15,0 0 16,21-21 0,0 0-1,0-1-15,0 1 0,21 0 0,0 0 16,0 0-16,0-22 0,1 1 0,20 0 16,0 21-16,-21-22 0,22 1 15,-1 21-15,0 0 0,-20-1 0,20 22 16,-21 0-16,0 0 0,0 22 0,-21-1 15,0 0-15,0 0 0,0 21 0,0-20 16,0-1-16,0 21 0,0-21 0,0 0 16,0 1-16,-21 20 0,0-21 0,0-21 15,21 21-15,-21 0 0,0 1 16,-1-22-16,22 21 0,-21-21 16,0 0-1,42 0 1,0-21-16,1-1 15,20 1-15,-21 0 0</inkml:trace>
  <inkml:trace contextRef="#ctx0" brushRef="#br0" timeOffset="49953.25">13758 9589 0,'0'0'0,"0"-43"0,21 22 0,-21-21 16,0 21-16,0-1 0,-21 44 31,0-1-31,21 0 0,-21 21 15,0 1-15,0-1 0,21 0 0,0 1 16,-22 20-16,22-21 0,-21 1 0,21-1 16,0 0-16,0 1 0,0-1 0,0-21 15,0 22-15,-21-22 0,21 0 16,0 0-16,-21 0 0,21 0 0,0 1 16,-21-22-16,21 21 0,-21-21 31,21-21-31,0-1 0,0 1 15,0 0-15,0 0 0,21-21 0,0 20 16,0-20-16,0 21 0,0-21 0,22 20 16,-22-20-16,21 21 0,1 0 15,-22 0-15,21 21 0,-21 0 16,22 0-16,-22 0 0,0 0 0,0 21 16,0 0-16,-21 0 0,0 21 0,21-20 15,-21-1-15,0 0 0,0 21 0,0-21 16,0 1-16,-21-1 0,0 0 0,0 0 15,0 0-15,-22 0 0,22-21 0,0 22 16,0-22-16,0 0 0,0 0 0,-1 21 16,1-21-16,0 0 15,21-21 17,21 21-17,0 0 1,1 0-16,-1 0 15,0 0-15,0 0 0,0 0 16,0 0-16,1 0 0,-1 21 0,0-21 16,0 0-16,0 0 0,0 0 0,22 0 15,-22 0-15,21 0 0,-21-21 16,22 21-16,-22-22 0,21 22 0,1-21 16,-22 0-16,21 0 0,-21 21 0,0-42 15,1 20-15,-1 1 0,-21 0 16,0 0-16,0 0 0,0 0 0,0-1 15,-21 22-15,-1 0 0,1 0 16,0 0-16,0 22 0,0-1 16,0 0-16,-1 0 0,1 0 15,21 0-15,0 1 0,0-1 0,0 0 16,0 0-16,0 0 0,0 0 0,0 1 16,0-1-16,0 0 0,21-21 15,1 0-15,-1 0 0,21 0 16,-21 0-16,0 0 0,1 0 0,-1 0 15,0-21-15,21 0 0,-21 21 0,1-22 16,-1 1-16,21 0 0,-21 21 16,0-21-16,1 0 0,-1 0 15,-21-1-15,21 1 0,-21 42 32,0 1-17,0-1-15,0 0 0,0 0 0,-21-21 16,21 21-16,0 0 0,0 1 0,0-1 15,0 0 1,21-21-16,0 0 0,0 0 0,0 0 16,1 0-16,20 0 0,-21 0 15,0 0-15,22-21 0,-1 21 0,-21-21 16,21 21-16,1-22 0,-1 1 16,0 21-16,-20-21 0,20 0 0,-21 0 15,0-22-15,0 22 0,-21 0 0,0 0 16,0 0-16,0 0 0,0-1 0,-21 22 15,0 0-15,0 0 0,0 0 0,0 0 16,-43 0-16,64 22 16,0-1-16,0 0 0,0 0 0,0 0 15,0 0-15,21 1 0,0-1 0,1 0 16,20 0-16,-21-21 0,0 21 0,0 0 16,1 1-16,-1-1 0,0 0 15,-21 0-15,0 0 16,-21-21-16,0 0 0,-1 0 15,1 0-15,-21 0 0,21 0 16,0 0-16,-1 0 16,1-21-16,21 0 0,0 0 15,0 0-15,0-1 0</inkml:trace>
  <inkml:trace contextRef="#ctx0" brushRef="#br0" timeOffset="50816.88">17124 9970 0,'0'0'16,"0"-22"-16,0 1 0,0 0 0,0 0 15,0 0-15,0 0 0,0-1 16,-21 22 0,-1 0-1,1 22-15,0-22 0,0 21 0,0 21 16,0-21-16,-1 22 0,1-22 0,0 21 15,0-21-15,0 22 0,21-1 0,-21-21 16,21 0-16,-22 0 0,22 1 0,0-1 16,0 0-16,0 0 0,22-21 15,-1 0-15,21 0 16,-21 0-16,0-21 0,1 21 0,20-21 16,-21 0-16,0-1 0,0 1 0,-21 0 15,22 0-15,-22-21 16,0 20-16,0 1 0,0 0 0,0-21 0,0 21 15,-22-22-15,22 22 16,0 0-16,0 0 0,0 0 0,0-1 16,0 1-16,22 0 0,-1 0 15,0 21-15,21 0 0,-21-21 0,22 21 16,-22 0-16,0 0 0,21 0 0,-20 0 16,-1 0-16,0 0 0,-21 21 15,0 0-15,21-21 0,-21 21 0,0 0 16,0 1-16,0-1 0,0 21 0,0-21 15,0 0-15,0 22 0,0-1 0,0-21 16,-21 22-16,21-1 0,0 0 0,-21 1 16,21 20-16,0-21 0,0 22 15,-21-22-15,21 22 0,0-1 0,0-20 16,0 20-16,0-21 0,0 22 16,0-22-16,0 22 0,0-22 0,0 0 15,0 1-15,0 20 0,0-20 0,0-1 16,0 0-16,-22 1 0,1-1 0,0 0 15,0 1-15,21-1 0,-21-21 0,0 0 16,-1 0-16,1 1 0,0-22 16,0 0-16,0 0 0,21-22 15,0 1-15,0-21 0,0 0 16,0-1-16,0 1 0,0 0 0,0-22 16,0 1-16,21-1 0,-21 1 0,21-1 15,0 1-15,0-1 0,1 22 16,-1-22-16,0 1 0,0-1 0,0 22 15,0-22-15,1 22 0,-1 0 0,0-1 16,0 1-16,0 21 0,22-21 0,-22-1 16,21 22-16,-21-21 0,22 21 0,-1-1 15</inkml:trace>
  <inkml:trace contextRef="#ctx0" brushRef="#br0" timeOffset="51121.31">18796 9546 0,'0'0'0,"0"-21"0,0 0 0,-21 21 31,21 21-31,-21 0 0,21 22 16,-22-1-16,22 0 0,0 1 0,0 20 15,0-21-15,0 1 0,-21 20 16,21-20-16,-21-22 0,21 21 0,0 0 15,0-20-15,-21 20 0,21-21 0,-21 0 16,21 0-16,0 1 0,0-1 0,0 0 16,0-42 15,0 0-31,21-1 16,0 1-16,0 0 15,0-21-15,-21 21 0</inkml:trace>
  <inkml:trace contextRef="#ctx0" brushRef="#br0" timeOffset="51695.23">18986 9610 0,'0'0'0,"22"-21"0,-1-22 0,-21 22 0,21 21 16,-21 21-1,0 0-15,0 1 16,0 20-16,-21 0 0,21 1 16,-21-1-16,-1 0 0,1 1 0,21-1 15,0 0-15,-21-21 0,0 22 0,21-22 16,0 0-16,0 21 0,0-20 15,-21-1-15,21 0 16,0-42 0,0 0-1,21-1-15,0 22 0,-21-21 16,21 0-16,0 0 0,1-21 0,-1 20 16,0 1-16,0 21 0,-21-21 0,21 0 15,0 21-15,1 0 0,-22 21 16,0 0-16,0 0 15,0 1-15,0-1 0,0 0 0,0 0 16,0 0-16,0 0 0,0 1 16,0-1-16,0 0 0,0 0 0,21 0 15,0 0-15,0-21 0,0 0 16,0 0-16,1 0 0,-1 0 16,0 0-16,21 0 0,-21 0 0,1-21 15,-1 21-15,21-21 0,-21 0 0,0 21 16,1-21-16,-1-22 0,-21 22 15,21 0-15,-21-21 0,21 21 0,-21-22 16,0 22-16,0 0 0,0 0 16,-21 21-16,0 0 15,0 21-15,21 0 0,-22 0 16,22 22-16,-21-22 0,21 0 0,0 0 16,0 0-16,0 0 0,0 1 15,0-1-15,0 0 0,0 0 0,21-21 16,1 21-16,-1-21 0,0 0 0,0 0 15,0 0-15,0 0 0,1 0 0,-1 0 16,0 0-16,0 0 0,-21-21 16,21 21-16,-21-21 0,0 0 15,0 0-15,0-1 0</inkml:trace>
  <inkml:trace contextRef="#ctx0" brushRef="#br0" timeOffset="51895.72">18436 9906 0,'0'0'0,"-42"21"0,21-21 0,-1 0 16,44 0-1,-1 0 1,21 0-16,-21 0 0,22 0 0,-1-21 16,0 21-16,1-21 0,20 21 15,-21 0-15,1 0 0,-1-21 0,0 21 16,1 0-16,-1-21 0,0 21 15,1 0-15</inkml:trace>
  <inkml:trace contextRef="#ctx0" brushRef="#br0" timeOffset="53425.5">20722 9694 0,'0'-21'0,"0"42"0,0-63 0,0 21 0,0 0 16,0 0-16,0-1 16,-21 22-16,0 0 15,0 22-15,-1-1 0,22 0 16,-21 0-16,21 21 0,-21 1 16,0-22-16,21 21 0,0 1 0,-21-1 15,21 0-15,0 1 0,0-22 0,0 0 16,0 21-16,0-21 0,21 1 0,0-1 15,0-21-15,0 21 0,22-21 0,-22 0 16,21 0-16,1 0 0,-22 0 16,21 0-16,0 0 0,1-21 0,-1 21 15,-21-21-15,22-1 0,-22 1 16,21 0-16,-21-21 0,22 21 0,-22-22 16,0 1-16,0-22 0,0 22 0,0-21 15,1-1-15,-1 1 0,0-1 0,0 22 16,0-1-16,-21 1 0,0 21 15,0 0-15,0 0 0,-21 42 16,0 0 0,0 21-16,0 1 0,-1-1 0,1 0 15,-21 1-15,21 20 0,0-21 0,21 1 16,0 20-16,0-20 0,0-1 16,0 0-16,0-21 0,0 22 0,21-22 15,0 21-15,0-21 0,0 1 0,22-22 16,-22 21-16,21 0 0,0-21 15,-20 0-15,20 0 0,0 0 0,1 0 16,-22 0-16,21 0 0,-21-21 0,22 0 16,-22 21-16,0-22 0,0-20 0,0 21 15,0 0-15,1-22 0,-22 22 16,0-21-16,0 21 0,0 0 0,0-1 16,-22 22-16,1 0 0,0 0 15,-21 0-15,21 0 0,-22 22 0,22-1 16,-21 0-16,-1 21 0,22-21 0,0 1 15,0 20-15,0-21 0,0 0 16,21 0-16,0 1 0,0-1 0,0 0 16,0 0-16,21-21 15,0 21-15,0-21 16,0 0-16,0 0 0,1 0 0,-1 0 16,0-21-16,0 21 0,0-21 0,0 0 15,1 21-15,-1-21 0,0-1 0,0 1 16,0 0-16,-21 0 0,21 0 15,1 0-15,-22-1 0,21 1 0,-21 42 32,0 1-32,0-1 15,0 0-15,-21 0 0,21 0 16,0 0-16,0 1 0,0-1 16,0 0-16,0 0 0,0 0 15,21-21-15,0 0 16,0 0-16,0 0 0,0 0 0,22 0 15,-22 0-15,21 0 0,-21 0 0,1-21 16,20 21-16,-21-21 0,0 0 0,0 0 16,1-1-16,-1 1 0,0-21 15,0 21-15,0-22 0,0 1 0,-21 21 16,0 0-16,22-22 0,-22 22 16,0 0-16,0 42 15,0 0-15,-22 1 16,22 20-16,0-21 15,0 0-15,0 0 0,0 1 16,0-1-16,0 0 0,0 0 0,0 0 16,22 0-16,-1-21 0,0 22 0,-21-1 15,0 0-15,21-21 16,-42 0 15,0-21-31,0 21 16,-1 0-16,1 0 15,0 0-15,0 0 16,21 21-16,0 0 16,21 0-1,0-21 1,0 0-16,1 0 0,20 0 16,-21 0-16,0 0 0,0 0 0,1 0 15,20 0-15,-21 0 0,0-21 16,22 21-16,-22-21 0,21 0 0,0 0 15,-20-1-15,20 1 0,0 0 16,-21-21-16,22-1 0,-1-20 0,-21 21 16,0 20-16,-21-20 0,22 42 0,-22-21 15,-22 21 1,1 0-16,0 0 0,0 21 0,0 0 16,0 0-16,-1 1 0,22-1 15,0 0-15,0 21 0,0-21 0,0 1 16,0-1-16,0 21 0,0-21 0,22 0 15,20 1-15,-21-1 0,0 0 16,0 0-16,22 0 0,-22-21 0,-21 21 16,0 1-16,21-22 0,-21 21 15,-21-21-15,0 0 16,0 0-16,-1 0 0,1 0 0,0 0 16,0 0-16,0 0 15,0 0-15,42 0 47,0 0-47,0 0 16</inkml:trace>
  <inkml:trace contextRef="#ctx0" brushRef="#br0" timeOffset="53598.97">23220 10414 0,'0'21'15,"-21"-21"64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28:12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10139 4974 0,'0'21'16,"-21"-21"-1,-1 22-15,1-22 0,21 21 16,-21 0-16,0-21 0,0 21 16,21 0-16,-21-21 15,21 21-15,-22-21 0,22 22 16,0-1 0,22-21-1,-1 0-15,0 0 16,21 0-16,-21 0 0,1 0 0,20-21 15,-21 21-15,0 0 0,22 0 0,-22 0 16,-21-22-16,21 22 0,0 0 16,0 0 31</inkml:trace>
  <inkml:trace contextRef="#ctx0" brushRef="#br0" timeOffset="1552.34">11366 5715 0,'0'21'16,"-21"-21"0,21 21-1,-21-21-15,0 0 16,0 0-1,0 0-15,21 22 16,-22-22 0,1 0-16,0 0 15,0 0-15,0 0 16,0 0-16,-1 0 16,1 0-1,0 0 16,42 0 32,0 0-47,1 0-16,-1 0 0,0 0 15,0 0-15,0 0 0,0 0 0,1 0 16,20 0-16,-21 0 0,21 0 0,-20 0 15,20 0-15,0-22 0,-21 22 16,22 0-16,-1 0 0,0 0 0,22-21 16,-22 21-16,1 0 0,-1 0 15,0 0-15,1 0 0,-1 0 16,-21 0-16,21 0 0,1 0 0,20 0 16,-42 0-16,1 0 15,20 0-15,-21 0 0,0 0 0,0 0 16,1 0-16,-1 0 0,0 0 31,-42 0 16,0 0-31,-1 0-1,1 0-15,0 0 0,0 0 16,0 0-16,0 0 15,-1 0-15,1 0 0</inkml:trace>
  <inkml:trace contextRef="#ctx0" brushRef="#br0" timeOffset="2196.51">11155 5884 0,'0'0'15,"-21"0"-15,21 22 0,-22-22 16,44 0 93,-1 0-109,0 0 0,0 0 16,0 0-16,22 0 0,-22 0 0,21 0 16,0 0-16,-20 0 0,20 0 15,0 0-15,1 0 0,20 0 16,-21 0-16,1-22 0,-1 22 0,22 0 16,-22 0-16,0 0 0,1 0 15,-1-21-15,0 21 0,-21 0 0,22 0 16,-22 0-16,0 0 0,0 0 15,0 0 1,-42 0 78,21-21-63</inkml:trace>
  <inkml:trace contextRef="#ctx0" brushRef="#br0" timeOffset="3559.99">11430 7938 0,'-21'0'0,"0"0"16,-1 0-16,1 0 16,0 0-1,0 0 1,0 0 15,0 0-15,-1 0-1,1 0-15,42 0 63,1 0-63,20 0 15,-21 0-15,0 0 0,0 0 16,22 0-16,-1 0 0,-21 0 0,22 0 16,-1 0-16,0 0 0,1 0 15,-1 0-15,0-22 0,1 22 0,-1 0 16,0 0-16,1 0 0,-1 0 0,-21 0 16,0 0-16,22 0 0,-43-21 0,21 21 15,0 0-15,0 0 0,0 0 16,0 0-1,-42 0 64,0 0-79,0 0 31,0 0-31,0 0 15,-1 0-15,1 0 16</inkml:trace>
  <inkml:trace contextRef="#ctx0" brushRef="#br0" timeOffset="4028.17">11409 8086 0,'0'0'16,"-21"0"-16,42 0 62,0 0-46,0 0-16,0 0 0,0 0 15,22 0-15,-22 0 0,0 0 16,0 0-16,22 0 0,-22 0 16,21 0-16,0 0 0,-20 0 0,20 0 15,0 0-15,-21 0 0,22 0 0,-22 0 16,21 0-16,-21-21 0,22 21 0,-22 0 16,21 0-16,-21-22 0,1 22 15,-1 0-15,0 0 0,0-21 16</inkml:trace>
  <inkml:trace contextRef="#ctx0" brushRef="#br0" timeOffset="5172.03">17653 4911 0,'0'0'0,"0"-21"16,-21 21-16,21-22 15,0 44 32,0-1-31,0 0 0,0 0-16,21 0 0,0 0 15,0-21-15,0 22 0,1-1 16,-1 0-16,0-21 0,0 21 0,21 0 15,-20 0-15,20 1 0,0-1 16,1 0-16,20 0 0,-21 0 0,43 0 16,-21 1-16,20-1 0,1 0 0,0 0 15,20 21-15,-20-20 0,21-1 16,0 0-16,0 0 0,-1 21 16,22-20-16,0-1 0,0 21 0,-21-21 15,21 22-15,0-22 0,-21 21 0,21-21 16,0 0-16,-21 22 0,0-22 0,0 0 15,-1 0-15,-20 0 0,0 1 16,-22-1-16,1 0 0,-22-21 0,0 21 16,-20 0-16,-1-21 0,0 0 0,0 0 15,-21 21-15,-21 1 32,0-22-32,0 0 15,-1 0-15,-20 21 0,21-21 16,-21 0-16,-1 0 0,-20 21 15,20-21-15</inkml:trace>
  <inkml:trace contextRef="#ctx0" brushRef="#br0" timeOffset="5665.92">18076 7303 0,'-21'0'16,"42"0"-16,-63 21 0,21-21 0,0 0 0,-1 0 16,22 21-1,22-42 16,-1 0-31,0 21 16,21-22-16,1 1 0,-1 0 0,0 0 16,22 0-16,-1 0 0,1-22 15,20 1-15,1 21 0,0-22 0,-1-20 16,43 21-16,-21-22 0,21 1 0,0-22 16,21 21-16,1 1 0,-1-1 15,0 1-15,-21-1 0,21 22 0,-21 0 16,0-1-16,0 1 0,-21 21 0,0 0 15,-22 0-15,-20-1 0,-1 1 0,-20 0 16,-1 21-16,-21-21 0,0 21 16,1 0-16,-22-21 0,0 0 15,-22 21 17,1 0-17,0 0-15,0 0 16</inkml:trace>
  <inkml:trace contextRef="#ctx0" brushRef="#br0" timeOffset="6460.97">24236 5228 0,'0'0'0,"21"0"0,0 0 15,0 0-15,0-21 16,-21 0-16,22 21 0,-1-21 0,-21 0 16,21-1-16,0 1 0,0 0 15,0-21-15,1 21 0,-22-1 0,0-20 16,21 21-16,-21-21 0,0 20 0,0 1 16,-21 0-16,-1 21 15,-20 0-15,21 0 0,-21 0 0,-22 0 16,22 0-16,-22 0 0,1 21 0,-1 0 15,1 1-15,-1 20 0,1-21 16,20 21-16,1-20 0,0 20 0,21-21 16,-1 21-16,22-20 0,0 20 0,22-21 15,-1 21-15,21-20 0,0-1 16,1 21-16,-1-21 0,0 0 0,22 1 16,-22-1-16,1 0 0,20 0 0,-21 21 15,1-20-15,-22-1 0,21 0 16,-21 21-16,1-21 0,-1 1 0,-21-1 15,0 0-15,0 0 0,-21 0 16,-1 0-16,1-21 0,-21 22 0,-22-22 16,22 21-16,-21-21 0,-22 0 15,21 0-15,-20 0 0,20 0 0,1 0 16,-1 0-16,22 0 0,-22 0 0,43-21 16,-21-1-16,21 22 0,-22-21 15,43 0-15,0 0 0,-21 21 0,21-21 16,0 0-16,0-1 15,21 22-15,1-21 16,-1 21-16,0 0 0,21-21 0,-21 21 16,43-21-16,-22 21 0</inkml:trace>
  <inkml:trace contextRef="#ctx0" brushRef="#br0" timeOffset="6968.77">24913 5503 0,'0'0'0,"0"-21"0,0 0 0,0 0 15,0 0-15,-21 0 0,0-1 16,21 1-16,-21 0 0,-1 0 16,1 0-16,-21 21 0,21-21 0,0 21 15,-22 0-15,22 0 0,-21 0 16,-1 21-16,22-21 0,-21 21 0,21 0 15,0 21-15,-22-20 0,22 20 16,0-21-16,0 21 0,21 1 0,0-22 16,-21 21-16,21-21 0,0 22 0,0-22 15,0 0-15,0 0 0,21 0 16,-21 1-16,21-22 0,0 0 0,0 0 16,0 0-16,22 0 0,-22 0 0,0 0 15,21-22-15,-20 1 0,20 0 16,-21 0-16,21-21 0,-20 20 15,-1 1-15,21-21 0,-42 0 0,21 20 16,0-20-16,-21 21 0,0 0 0,0-22 16,0 22-16,0 0 15,0 42 1,0 0-16,0 1 16,0-1-16,0 0 0,0 21 15,0-21-15,0 1 0,22-1 0,-22 0 16,21 0-16,0 0 0,-21 0 0,21 1 15,0-22-15,0 21 16,1-21-16,-1 0 0,0 0 0,0 0 0,0 0 16,0 0-16,1 0 0,-1 0 0,21-21 15</inkml:trace>
  <inkml:trace contextRef="#ctx0" brushRef="#br0" timeOffset="7736.71">25400 5249 0,'0'0'0,"0"-21"16,-21 42 0,21 1-1,-21-1-15,21 0 0,0 0 16,0 0-16,0 0 0,0 22 0,0-22 16,0 0-16,0 0 15,0 0-15,0 1 0,0-1 0,0 0 16,0 0-16,0 0 0,-22 0 0,22 1 15,0-1 1,-21-21-16,21-21 31,-21-1-31,21 1 0,0 0 0,-21 0 16,21 0-16,0 0 0,0-22 16,0 22-16,0 0 0,0-21 0,0 20 15,0-20-15,0 21 0,21 0 0,0 0 16,-21-1-16,21 1 0,1 21 15,-22-21-15,21 21 0,0-21 16,0 21-16,0 0 0,0 0 16,1 21-16,-1 0 0,0 0 0,0 1 15,0-1-15,0 0 0,1 21 16,-22-21-16,0 22 0,0-22 0,0 21 16,0-21-16,0 22 0,0-22 0,0 21 15,0-21-15,0 1 0,0-1 0,0 0 16,-22 0-16,22 0 15,-21-21-15,0 0 0,0 0 16,21-21 0,0 0-16,-21 0 15,21 0-15,0-1 0,0 1 0,0-21 16,0 21-16,21-22 0,0 22 16,0-21-16,0 21 0,1 0 0,-1-22 15,0 22-15,21 0 0,-21 0 16,22 0-16,-22-1 0,21 22 0,-21 0 15,22 0-15,-22 0 0,0 0 0,21 0 16,-42 22-16,22-22 0,-1 21 16,-21 0-16,0 0 0,0 0 0,0 0 15,0 1-15,0-1 0,0 0 0,0 0 16,-21 0-16,-1 0 0,1 1 16,21-1-16,-21 0 0,0 0 15,21 0-15,-21 0 0,0 1 16,-1-22-16,22-22 47,0 1-47,22 0 0,-1 0 15,0 0-15,21 0 0,-21-1 16,22 1-16</inkml:trace>
  <inkml:trace contextRef="#ctx0" brushRef="#br0" timeOffset="8184.17">26310 5355 0,'0'21'16,"21"-21"31,0 0-47,1 0 0,-1-21 15,0 21-15,0-21 0,0 0 16,0 21-16,-21-21 0,0 0 15,22 21-15,-1-22 0,-21 1 0,0 0 16,0 0-16,0 0 0,0 0 0,0-1 16,0 1-16,0 0 15,-21 21-15,-1 0 0,1 0 16,0 0-16,0 0 0,0 0 16,0 21-16,-1 0 0,1 1 15,0-1-15,0 0 0,0 21 0,0-21 16,-1 1-16,1 20 0,21-21 0,0 0 15,0 0-15,0 1 0,0-1 16,0 0-16,0 0 0,0 0 0,0 0 16,21 1-16,1-22 0,-1 21 0,0-21 15,0 21-15,0-21 16,0 0-16,1 0 0,-1 0 0,0 0 16,0 0-16,-21-21 15,21 21 1,0-21-16,1-1 15,-22 1-15,0 0 0,21 21 0</inkml:trace>
  <inkml:trace contextRef="#ctx0" brushRef="#br0" timeOffset="12420.61">13779 5800 0,'-21'0'31,"0"0"-15,0 0-1,0 0 1,0 0-16,-1 0 16,1 0-16,0 0 15,0 0-15,0 0 0,0 21 16,-1-21-16,1 0 16,0 0-1,42 0 63,0 0-62,1 0-16,-1 0 16,0 0-16,0 0 0,0 0 15,0 0-15,22 0 0,-22 0 0,21 0 0,-21 0 16,22 0-16,-1 0 15,0 0-15,1 0 0,20 0 0,-20 0 16,-1 0-16,21 0 0,-20 0 0,20 0 16,1 0-16,-22 0 0,22 0 15,-1 0-15,-21 0 0,22 0 0,-22 0 16,1 0-16,20 0 0,-21 0 0,1 0 16,-1 0-16,-21 0 0,22 0 0,-1 0 15,-21 0-15,0 0 0,22 0 16,-22 0-16,0 0 0,0 0 15,0 0-15,-42 0 94,0 0-94,0 0 0,0 0 16,-1 0-16,1 0 0,0 0 15</inkml:trace>
  <inkml:trace contextRef="#ctx0" brushRef="#br0" timeOffset="12960.82">13716 5969 0,'0'0'0,"-21"0"0,42 0 78,0 0-78,21 0 16,-20 0-16,20 0 0,0 0 0,1 0 15,-1 0-15,0 0 0,22 0 0,-1 0 16,1 0-16,-1 0 0,-20 0 16,20 0-16,1 0 0,-1 0 0,1 0 15,-22 0-15,21 0 0,-20 0 0,20 0 16,-20 0-16,-1 0 0,0 0 0,1-21 15,-1 21-15,-21 0 0,0 0 16,22 0-16,-22 0 0,0 0 16,0 0-16,0 0 0,0 0 15,1 0-15,-1 0 16,-21-21 31,0 0-16,0-1-15,0 1-16,0 0 0,0 0 0</inkml:trace>
  <inkml:trace contextRef="#ctx0" brushRef="#br0" timeOffset="14049.79">14076 2540 0,'0'0'0,"0"-21"0,0 0 16,0 0-16,0-1 16,21 1-16,-21 0 0,21 0 0,0 0 15,-21 0-15,0-1 0,21 1 16,-21 0-16,-21 21 31,0 0-31,0 0 0,0 0 16,0 0-16,-22 0 0,1 21 0,-22 43 15,43-43-15,-21 21 0,0 1 16,20-1-16,-20 0 0,21 1 16,0-1-16,0 0 0,-22 22 0,22-22 15,0 0-15,21 1 0,0-1 0,-21 0 16,21 1-16,0-22 0,0 21 16,0-21-16,21 22 0,-21-22 0,21 0 15,0 0-15,0-21 0,1 21 16,20-21-16,-21 22 0,21-22 15,1 0-15,-1 0 0,0 0 0,1-22 16,-1 1-16,0 0 0,1 0 0,-1 0 16,0 0-16,-20-1 0,-1 1 15,0 0-15,-21 0 0,21 0 0,-21 0 16,0-1-16,0 1 0,-21 0 0,0 0 16,0 0-16,-1 21 0,-20 0 0,21 0 15,-21 0-15,20 0 0,-20 0 16,21 0-16,-21 0 0,20 0 0,1 21 15,21 0-15,0 0 16,0 0 0,21-21-16,1 0 0,-1 0 15,0 22-15,21-1 0,-21-21 0,1 21 16,-1 0-16,0 0 0,0 0 0,0 1 16,-21-1-16,0 21 0,0-21 15,0 22-15,0-1 0,0 0 0,0 22 16,0-22-16,0 0 0,-21 22 0,0-22 15,0 1-15,0-1 0,-1 0 16,1 22-16,0-43 0,0 21 0,21 1 16,-21-22-16,21 21 0,0-21 15,0 0-15,0 1 0,0-1 0,0 0 16,0 0-16,0-42 31,0 0-31,0 0 16,21-1-16,0-20 0,0 21 15,0 0-15</inkml:trace>
  <inkml:trace contextRef="#ctx0" brushRef="#br0" timeOffset="26209.57">11578 5906 0,'0'0'0,"-21"0"15,0 0-15,0 0 16,-1 0-16,1 0 0,42 0 47,1 0-47,-1 0 15,21 0-15,0 0 0,-20 0 0,20 0 16,0 0-16,1 0 0,-1 0 16,0 0-16,1 0 0,-1 0 0,0-22 15,1 22-15,-22 0 0,0 0 0,0 0 16,0 0-16,-63 0 31,21 0-31,0 0 0,-22 0 0,22 0 16,-21 0-16,-1 0 0,1 22 0,0-22 15,-1 0-15,1 21 0,-21-21 0,20 0 16,1 21-16,0-21 0,-1 0 16,1 0-16,21 0 0,0 0 0,-1 0 15,44 0 1,-1 0-1,21 0-15,0-21 0,1 21 16,-1-21-16,22-1 0,-22 22 0,21-21 16,1 21-16,-22-21 0,22 21 0,-22 0 15,22-21-15,-22 21 0,0 0 0,-21-21 16,1 21-16,-1 0 0,-42 0 31,-1 0-31,1 0 0,-21 0 0,0 0 16,-1 0-16,1 0 0,0 21 0,-1-21 15,-20 0-15,20 0 0,1 21 16,0-21-16,-1 0 0,1 0 16,0 0-16,21 0 0,-1 0 0,1 0 15,42 0 1,1 0-16,20-21 0,-21 21 16,21-21-16,1 21 0,-1-21 0,22-1 15,-22 22-15,0-21 0,1 21 0,-1-21 16,21 21-16,-41 0 0,20-21 0,-21 21 15,0 0-15,0 0 0,-42 0 16,0 0 0,-21 0-16,-22 21 0,22-21 0,-22 21 15,1-21-15,-22 21 0,22-21 0,-22 22 16,22-22-16,-1 21 0,1 0 16,-1-21-16,22 0 0,-1 21 0,22-21 15,0 0-15,63 0 16,-20 0-16,41 0 15,-21 0-15,22 0 0,-1 0 16,22-21-16,-21 21 0,20-21 0,-20 21 16,20-21-16,-20 21 0,-1 0 0,-20 0 15,-1 0-15,0 0 0,-63 0 16,0 0-16,-21 21 16,-1-21-16,-20 21 0,-1 0 15,1-21-15,-1 21 0,22 0 0,-21-21 0,20 22 16,1-22-16,21 0 0,0 21 15,42-21 1,0 0-16,0-21 0,21 21 16,-20-22-16,20 22 0</inkml:trace>
  <inkml:trace contextRef="#ctx0" brushRef="#br0" timeOffset="27906.6">11705 7895 0,'0'-21'0,"0"0"47,-21 21-31,0 0-1,0 0-15,-1 0 0,1 0 0,-21 0 16,0 21-16,20-21 0,-20 0 0,0 21 15,21-21-15,-1 0 0,1 21 16,0-21-16,42 0 16,0 0-1,1 0-15,20 0 0,0 0 0,22 0 16,-22 0-16,22 0 0,-1 0 0,1 0 16,-1 0-16,1 0 0,20 0 0,-20-21 15,-1 21-15,1-21 0,-22 21 0,22 0 16,-43 0-16,21 0 0,-21 0 0,0 0 15,-42 0 1,0 0-16,0 0 0,-21 0 16,-1 0-16,1 0 0,0 0 0,-1 0 15,1 0-15,0 0 0,-1 0 0,1 21 16,-22-21-16,22 0 0,0 0 0,21 0 16,-22 21-16,22-21 0,0 0 15,0 0-15,0 0 0,42 0 31,0 0-31,0 0 0,0 0 16,22 0-16,-1 0 0,-21 0 0,21 0 16,1 0-16,-1 0 0,0-21 0,1 21 15,-22 0-15,0 0 0,0 0 16,0-21-16,-42 21 16,0 0-16,-21 0 15,21 0-15,-22 0 0,-20 0 0,20 0 16,1 0-16,0 0 0,-22 0 0,22 21 15,21-21-15,-22 0 0,22 0 0,0 0 16,0 0-16,0 21 16,42 1-1,0-22-15,0 0 16,22 0-16,-22 0 0,21 0 0,-21 0 16,22 0-16,-1 0 0,-21 0 0,21 0 15,-20 0-15,-1 0 0,0 0 16,0 0-16,0 0 0,-42 0 15,-21 21 1,21-21-16,-22 0 0,1 0 0,0 21 16,-1-21-16,1 0 0,0 21 15,-1-21-15,22 0 0,0 21 0,0-21 16,0 0-16,42 21 16,0-21-1,0 0-15,0 0 0,0 0 0,22 0 16,-1 0-16,-21 0 0,22 0 0,-1-21 15,0 21-15,1-21 0,-1 21 0,-21-21 16,21 21-16,1 0 16,-22-21-16,0 21 0,0 0 0,-21-21 15,-21 21-15,0 0 16,-21 0-16,20 0 0,-20 0 16,-21 0-16,20 21 0,1-21 0,0 21 0,-1-21 15,22 21-15,-21-21 0,21 21 16,-1-21-16,22 21 15,0 1 1,22-22-16,-1 0 0,0 0 0,0 0 16,0 0-16,22 0 0,-22 0 0,21 0 15,0 0-15,-20-22 0,20 22 0,0-21 16,-21 21-16,22-21 0,-22 21 16,-21-21-16,0 0 15,-21 21 1,0 0-16,-22 0 0,22 0 0,-21 0 15,21 0-15,-22 0 0,1 0 16,21 21-16,0-21 0,-22 21 0,22-21 16,0 21-16,0-21 15,21 21-15,0 1 16,21-22 0,0 0-16,0 0 0,0 0 15,1-22-15,-1 22 0,0-21 16,21 0-16</inkml:trace>
  <inkml:trace contextRef="#ctx0" brushRef="#br0" timeOffset="40120.21">14520 2900 0,'21'-21'15,"1"0"1,-1-1-16,-21 1 16,21 0-16,0 21 15,-21-21-15,0 0 0,0 0 0,0-1 16,0 1-16,0 0 16,-21 21-1,0 21-15,21 0 0,-21-21 16,-1 22-16,1-1 0,0 0 0,0 21 15,0-21-15,0 1 0,-1-1 16,22 21-16,0-21 0,-21 0 0,21 1 16,-21 20-16,21-21 0,0 0 15,0 0-15,0 1 0,0-1 16,21 0-16,0 0 0,1-21 16,-1 0-16,0 21 0,0-21 15,0 0-15,0 0 0,1 0 0,-1 0 0,0 0 16,21-21-16,-21 0 0,1 21 15,-1-21-15,0 0 0,0 21 0,0-22 16,-21 1-16,21 0 0,-21 0 0,22 0 16,-22-22-16,0 22 0,0 0 15,0-21-15,0 21 0,0-1 16,-22-20-16,1 21 0,0 0 0,0 0 16,0 21-16,0 0 0,-1-22 0,1 22 15,0 0-15,-21 0 0,21 22 16,-1-22-16,1 21 0,0 0 0,0 0 15,0 0-15,21 0 0,-21 1 0,-1 20 16,22-21-16,-21 0 0,21 0 16,0 1-16,0-1 0,21 0 15,1-21-15,-1 0 0,21 0 0,-21 0 16,22 0-16,-22 0 0,21-21 0</inkml:trace>
  <inkml:trace contextRef="#ctx0" brushRef="#br0" timeOffset="40648.91">15282 2371 0,'0'0'15,"0"-21"-15,-21-1 0,0 1 0,0 21 0,0 0 16,21-21-16,-22 21 0,1 0 16,21 21-16,-21 0 15,21 1-15,-21 20 0,21-21 0,0 21 16,0 1-16,0-1 0,0 0 0,0 1 15,-21-1-15,21 0 16,0-20-16,0 20 0,-21 0 0,21 1 16,-22-22-16,22 21 0,-21-21 0,21 0 15,-21 1-15,0-1 0,21 0 0,-21 0 16,0-21 0,-1 0-16,22-21 15,0 0 1,0 0-16,0-1 0,0 1 0,0 0 15,22 0-15,-1 0 16,0 0-16,0-1 0,21 1 0,-20 0 16,20 21-16,-21-21 0,21 21 0,1 0 0,-22 0 15,21 0-15,-21 0 16,22 0-16,-22 0 0,0 21 0,0 0 16,0-21-16,-21 21 0,0 1 0,0-1 15,0 0-15,0 0 0,0 0 16,-21 0-16,0-21 0,0 22 15,-21-1-15,20-21 0,1 21 0,-21 0 16,21-21-16,0 0 0,-1 21 0,1-21 16,0 0-16,0 0 0,0 0 0,0 0 15,42 0 17,0 0-17,0 0-15</inkml:trace>
  <inkml:trace contextRef="#ctx0" brushRef="#br0" timeOffset="41364.5">15811 2646 0,'0'0'0,"-21"0"0,0 0 15,0 0-15,0 0 16,0 0-16,-1 0 0,1 21 0,0 0 15,0 0-15,0 1 0,0-1 0,-1 0 16,22 0-16,-21 43 16,0-43-16,21 0 0,0 0 15,0 0-15,0 0 0,0 1 0,0-1 16,0 0 0,21-21-16,0 0 0,1 0 15,-1 0-15,0-21 16,0 21-16,0-21 0,0-1 0,1 1 15,-1 0-15,0 0 16,-21 0-16,0-22 0,0 22 16,21 0-16,-21 0 0,0 0 0,0 0 0,0-1 15,0 1-15,0 42 32,0 1-17,0-1-15,-21 0 0,21 0 0,0 0 16,0 22-16,0-22 0,0 0 0,0 0 15,0 0-15,0 0 0,0 1 16,0-1-16,21-21 0,0 0 16,0 21-16,1-21 0,-1 0 15,0 0-15,0 0 0,0-21 0,0 21 16,1-21-16,-1-1 0,0 1 16,21 0-16,-21 0 0,1-21 0,-1 20 15,0-20-15,0 0 0,-21-1 0,21 1 16,-21 0-16,21-1 0,-21-20 15,0 21-15,0-1 0,0 1 16,0 0-16,0-1 0,0 22 0,0 0 16,0 0-16,0 0 0,-21 42 31,21 0-31,-21 21 0,0 1 0,21-1 16,0 0-16,-21 22 0,21-1 0,-21-20 15,21 20-15,0-21 0,0 1 16,0-1-16,0 0 0,0 1 0,0-22 15,0 0-15,0 0 0,0 0 0,21 1 16,-21-1-16,21-21 0,0 0 16,0 0-1,0 0-15,-21-21 0,22 21 16,-22-22-16,21 1 0</inkml:trace>
  <inkml:trace contextRef="#ctx0" brushRef="#br0" timeOffset="41840.23">16573 2201 0,'0'0'0,"-21"0"15,21-21-15,0 42 31,21 1-31,1-1 16,-1 0-16,0 0 0,0 21 0,0 1 16,0-1-16,-21 0 0,22 1 15,-1-1-15,-21 0 0,0 1 0,0-1 16,0 0-16,0 1 0,0-22 0,0 21 16,0-21-16,0 1 0,0-1 15,0 0-15,0 0 16,21-21-1,0-21-15,0 0 16,-21 0-16,21-1 0,1-20 16,-22 0-16,21 21 0,0-43 15,0 22-15,-21-22 0,21 22 0,0-22 16,1 1-16,-1 21 0,0-1 0,0 1 16,-21 0-16,21-1 0,-21 22 15,21 0-15,-21 0 0,22 21 31,-22 21-31,0 0 16,21 0-16,-21 0 16,0 1-16,21-1 0,0 0 15</inkml:trace>
  <inkml:trace contextRef="#ctx0" brushRef="#br0" timeOffset="43252.39">17526 2709 0,'0'0'0,"0"-21"15,0 0-15,0-64 16,0 43-16,0 21 0,0-21 16,-21-1-16,21 22 0,-21 0 0,21 0 15,-22 0-15,1-1 0,0 22 16,0 0-16,0 0 15,0 22-15,-1-1 0,1 0 0,0 21 16,0-21-16,0 22 0,0-1 0,-1 0 16,1 1-16,21-1 0,0-21 0,0 22 15,0-1-15,0-21 0,0 0 16,0 0-16,0 1 0,0-1 0,0 0 16,21-21-16,1 0 15,-1 0-15,0 0 0,0-21 16,0 21-16,0-21 15,1-22-15,-1 22 0,0 0 0,0-21 16,0 20-16,0-20 0,1 0 0,-22-1 16,0 1-16,21 0 0,-21 21 15,0-1-15,21 1 0,-21 0 0,0 42 32,0 0-17,0 1-15,-21 20 0,21-21 0,0 0 16,0 0-16,0 1 0,0 20 0,0-21 15,0 0-15,0 0 0,0 1 0,0-1 16,21 0-16,0-21 0,0 21 16,0-21-16,22 0 15,-22 0-15,0 0 0,0 0 0,0 0 16,22 0-16,-22-21 0,0 0 16,21 21-16,-20-21 0,-1-22 0,0 22 15,21 0-15,-21-21 0,1 20 0,-22-20 16,21 0-16,-21 21 0,0-22 15,0 22-15,0 0 0,0 0 0,0 0 16,-21 21-16,-1 0 16,1 0-16,21 21 15,0 0 1,0 0-16,0 0 0,0 0 0,0 22 16,0-22-16,0 0 0,21 0 0,-21 22 15,0-22-15,0 0 0,0 0 0,22 0 16,-22 0-16,0 1 0,0-1 15,0 0-15,21 0 0,-21 0 16,0 0-16,21-21 0,0 22 16,0-22-16,0 0 15,1 0-15,-1 0 0,21 0 0,-21 0 16,22 0-16,-22-22 0,21 22 0,0-21 16,-20 21-16,20-21 0,-21 0 0,0 0 15,0 0-15,1-1 16,-1 1-16,0-21 0,0 21 0,0-22 15,0 22-15,-21-21 0,0 0 0,0 20 16,0 1-16,0 0 0,0 0 16,0 0-16,-21 21 0,0 0 15,0 0-15,0 0 0,0 21 0,-22-21 16,1 21-16,21 21 0,-22-20 16,1-1-16,0 21 0,21-21 0,-1 22 15,1-22-15,0 0 0,21 21 0,-21-21 16,21 1-16,0-1 0,0 0 0,0 0 15,21-21-15,0 21 0,0-21 16,1 0-16,-1 0 0,0 0 16,0 0-16,0 0 0,22 0 0,-22-21 0,0 0 15,0 0-15,0 21 0,22-21 16,-22-22-16,0 22 0,0 0 16,0-21-16,0 20 0,1-20 0,-1 0 15,-21 21-15,0-1 0,21 1 0,-21 0 16,0 0-16,0 42 31,0 0-31,0 0 0,0 1 0,0 20 16,0-21-16,0 0 0,-21 0 15,21 22-15,0-22 0,0 0 16,0 0-16,0 0 0,0 1 0,0-1 16,0 0-16,21-21 15,0 21-15,0-21 16,0 0-16,1 0 0,-1 0 0,-21-21 15,21 21-15,0-21 0,0 0 0,0 21 16,22-22-16,-43 1 0,21-21 16,0 21-16,0 0 0,0-22 0,-21 22 15,0 0-15,22 0 0,-22 0 0,21 21 16,-21 21 0,0 0-1,0 0-15,0 0 0,0 0 16,0 1-16,0-1 0,0 0 15,0 0-15,0 0 0,0 0 0,0 1 16,0-1-16,21-21 31,0 0-31,0-21 16,0-1-16,-21 1 16,22 0-16</inkml:trace>
  <inkml:trace contextRef="#ctx0" brushRef="#br0" timeOffset="43598.21">19156 2138 0,'0'0'15,"-21"0"-15,-1 0 0,-20 0 0,21 21 16,0-21-16,0 21 0,21 0 16,0 1-16,0-1 0,0 0 15,0 0-15,21-21 16,0 0-16,0 0 0,0 0 15,0 0-15,1 0 16,-1 0-16,0 0 0,0-21 16,0 21-16,-21-21 0,0 0 0,0-1 15,0 1-15,0 0 0,0 0 16,0 0-16,0 0 0,0-1 16,0 1-16,-21 21 0,0 0 15,0 0-15,0 21 16,21 1-1,-22-1-15,1 0 0,21 0 16,0 0-16,0 0 0,21-21 31,1 0-31</inkml:trace>
  <inkml:trace contextRef="#ctx0" brushRef="#br0" timeOffset="44145.46">19537 1884 0,'0'0'0,"0"-21"0,0 0 0,0-1 0,0-20 32,-21 42-32,-1 21 15,22 0-15,-21 1 0,21-1 16,0 21-16,0-21 0,-21 22 16,21-1-16,-21-21 0,21 21 0,-21 1 15,21-1-15,0 0 0,-21 1 0,21-1 16,-22 0-16,22 1 0,-21-1 0,21 0 15,0 1-15,0-1 0,0 0 16,0-20-16,-21-1 0,21 0 0,0 0 16,-21 0-16,21 0 0,0-42 47,0 0-47,0 0 0,0 0 15,0 0-15,21-22 0,0 22 0,0-21 0,1 21 16,-1-22-16,0 22 15,0 0-15,0 0 0,0 0 0,1-1 0,20 22 16,-21 0-16,0 0 0,0 0 0,1 0 16,-1 0-16,0 22 15,-21-1-15,21 0 0,-21 0 16,0 0-16,0 0 0,0 22 0,0-22 16,0 0-16,-21 0 0,0 0 0,21 1 15,-21-1-15,-1 0 0,-20 0 16,21 0-16,0-21 0,0 21 0,-22-21 15,22 22-15,0-22 0,0 0 0,-22 21 16,22-21-16,0 0 0,0 0 16,21 21-16,-21-21 0,0 0 0,-1 0 15,22-21 17,22 0-32,-1-1 15,0 1-15</inkml:trace>
  <inkml:trace contextRef="#ctx0" brushRef="#br0" timeOffset="44456.32">20002 1842 0,'0'0'0,"0"-22"15,-21 44 16,21-1-31,-21 0 0,21 0 0,0 21 16,-21-20-16,21 20 0,-21 0 16,0 1-16,21-1 0,0 0 15,-22 1-15,1-1 0,0 0 0,21 1 16,0-1-16,-21 0 0,0 1 0,21-1 16,-21 0-16,-1 1 0,22-22 15,0 21-15,0-21 0,0 0 0,-21 1 16,21-1-16,21-21 31,1-21-31,-1-1 16,0 1-16</inkml:trace>
  <inkml:trace contextRef="#ctx0" brushRef="#br0" timeOffset="44876.08">20108 2477 0,'0'21'16,"21"-21"0,1 0-1,-1 0-15,0-21 0,0-1 16,0 1-16,0 21 16,1-21-16,-22 0 0,21 21 15,0-21-15,0 0 0,-21-1 0,0 1 16,0 0-16,0 0 0,0 0 15,-21 21 1,0 0-16,0 0 0,-1 21 16,1-21-16,0 21 0,0 21 0,0-20 15,0 20-15,-1-21 0,1 21 0,21 1 16,-21-1-16,21-21 0,0 22 16,0-22-16,0 0 0,0 21 0,0-21 15,21-21-15,0 22 0,-21-1 0,22-21 16,-1 0-16,0 0 0,0 21 15,0-21-15,0 0 0,1 0 16,-1 0-16,0 0 0,0-21 0,0 0 16,0 21-16,1-22 0,20 22 0,-21-21 15,0 0-15,22 21 0,-22-21 16,0 21-16,-21-21 0</inkml:trace>
  <inkml:trace contextRef="#ctx0" brushRef="#br0" timeOffset="45814.47">15536 3387 0,'0'0'0,"-21"0"0,-21 0 0,21 0 16,-22 0-16,1 0 0,0 21 15,-1-21-15,1 0 0,0 0 0,-1 0 0,1 0 16,0 0-16,-1 0 16,1 0-16,21 0 0,-22 0 0,1 21 15,21-21-15,-21 0 0,20 0 0,1 0 16,0 0-16,21 21 31,21-21-31,22 0 16,-22 0-16,42 0 0,-20 0 0,20 0 15,1 0-15,-1 0 0,22 0 16,-1 0-16,1 0 0,0 0 0,-1 0 16,22 0-16,0 0 0,0-21 0,21 21 15,0 0-15,0 0 0,0-21 16,0 21-16,0 0 0,-21 0 0,21-21 16,0 21-16,0 0 0,0-21 15,0-1-15,0 22 0,0 0 0,-21-21 16,21 21-16,-22 0 0,1-21 0,21 21 15,-42 0-15,21-21 0,-22 21 16,1 0-16,0-21 0,-1 0 0,-20 21 16,-1 0-16,1-22 0,-22 22 0,22-21 15,-22 21-15,22-21 0,-22 21 16,0-21-16,22 21 0,-22-21 0,0 21 16,1-21-16,-1 21 0,0 0 0,1-22 15,-1 22-15,-21 0 0,22 0 16,-22 0-16,0 0 0,0 0 15,0 0-15,0 0 0,1 0 16,-1 0 0,-21 22 31,-21-22-16,-1 0-16,1 0-15,0 21 0,0-21 16</inkml:trace>
  <inkml:trace contextRef="#ctx0" brushRef="#br0" timeOffset="53572.85">4212 1503 0,'0'-42'16,"21"20"-1,-21 1-15,0 0 16,0 0-16,0 0 15,0 0-15,0-1 16,0 1-16,0 0 16,0 42 31,0 0-47,0 22 15,0-22-15,0 21 0,-21 1 0,21 20 16,-21 1-16,0-1 0,21 1 15,-21-1-15,-1 1 0,22-1 0,-21 1 16,0-22-16,0 21 0,21-20 16,0-1-16,-21 0 0,21 1 0,0-1 15,0 0-15,0-20 0,0-1 16,0 0-16,0 0 0,0 0 0,0 0 16,0-42 15,0 0-16,0 0-15,0 0 0,0 0 16,0-1-16,0 1 0,0 0 0</inkml:trace>
  <inkml:trace contextRef="#ctx0" brushRef="#br0" timeOffset="53970.62">3704 2053 0,'0'0'0,"0"-21"16,0 0 15,21 21-16,0 0 1,1-21-16,-1 21 16,0-21-16,0 21 0,0 0 15,0 0-15,1-22 0,20 22 0,-21 0 16,0-21-16,22 21 0,-22-21 16,21 21-16,0-21 0,-20 21 0,20-21 15,0 21-15,1-21 0,-22-1 16,21 22-16,-21-21 0,22 21 0,-22-21 15,0 0-15,21 21 0,-42-21 0,21 0 16,1-1-16,-22 1 16,21 0-16,-21 0 0,21 0 15,-21 0-15</inkml:trace>
  <inkml:trace contextRef="#ctx0" brushRef="#br0" timeOffset="54535.8">4657 1312 0,'-22'22'31,"1"-22"-31,21 21 0,-21 0 16,21 0-16,0 0 0,-21 0 0,0 22 16,21-22-16,-21 21 0,21 1 15,0-1-15,-22 21 0,1-20 16,0-1-16,21 22 0,0-22 0,-21 0 15,21 1-15,-21-1 0,21 0 16,0-21-16,0 22 0,0-22 0,0 0 16,0 0-16,0 0 0,-21 1 0,21-1 15,-22-21 17,1 0-17,21-21-15,0-1 0,0 1 16,0 0-16,0-21 0,0 21 0,0-1 15,21-20-15,1 0 0,-1 21 0,0-22 16,21 1-16,-21 0 16,22 20-16,-1-20 0,0 21 0,-20 0 15,20 0-15,0-1 0,1 22 16,-22 0-16,21 0 0,-21 0 0,0 0 16,1 22-16,-1-1 0,0 0 0,0 21 15,-21-21-15,0 22 0,0-22 16,0 21-16,0-21 0,0 22 0,0-22 15,0 21-15,0-21 0,-21 22 0,0-22 16,0 0-16,21 21 0,0-20 16,-22-1-16,1 0 0,21 0 15,0 0-15,0 0 16,0-42 15,21 0-15,-21 0-16,22 21 0</inkml:trace>
  <inkml:trace contextRef="#ctx0" brushRef="#br0" timeOffset="54813.16">5292 1778 0,'0'0'0,"21"0"16,-21 21-1,0 0-15,0 1 0,0-1 16,0 21-16,0-21 0,0 22 16,0-22-16,0 21 0,-21-21 0,21 0 15,0 22-15,0-22 0,-22 0 0,22 0 16,-21 0-16,21 1 16,-21-1-16,21 0 0,0 0 0,0-42 46,0 0-46,0 0 16,21-1-16</inkml:trace>
  <inkml:trace contextRef="#ctx0" brushRef="#br0" timeOffset="55176.95">5376 1482 0,'0'0'0,"-42"21"15,42 0 1,0 0-16,-21-21 16,21 21-16,0 1 0,0-1 0,21-21 31,0 0-31,0 0 16,0-21-16,1-1 0,-22 1 15,0 0-15,21 21 16,-21-21-16,0 0 0,0 0 0,0-1 15,-21 1-15,21 0 0,-22 21 16,1-21-16,0 21 0,0 0 16,0 0-16,0 0 0,-1 0 15,1 0-15,0 21 16,21 0-16,0 0 16,-21 1-16,21-1 0,0 0 0,0 0 15,0 0-15,0 0 0,21 1 16,0-22-16,0 21 0,1-21 15,20 21-15,-21-21 0</inkml:trace>
  <inkml:trace contextRef="#ctx0" brushRef="#br0" timeOffset="55684.9">6011 1672 0,'0'0'0,"0"-21"0,21 0 15,-21 0-15,0 0 0,0-1 16,0 1 0,-21 21-16,0 0 15,0 0-15,0 0 0,0 21 16,-1 1-16,1-1 0,-21 0 0,21 0 16,0 21-16,-1-20 0,1-1 15,0 21-15,0-21 0,0 0 0,21 1 16,-21-1-16,21 0 0,0 0 0,0 0 15,0 0-15,0 1 0,21-22 16,0 21-16,0 0 0,0-21 16,22 0-16,-22 21 0,0-21 0,0 0 15,21 21-15,-20-21 0,-1 21 0,0-21 16,0 22-16,0-22 0,0 21 16,-21 0-16,0 0 15,-21 0 1,0-21-16,0 0 0,0 21 15,-22-21-15,22 0 0,0 0 0,-21 0 16,21 0-16,-22 0 0,22 0 0,0 0 16,-21 0-16,20 0 0,1 0 15,0 0-15,0 0 0,0 0 0,0 0 16,-1 0-16,1 0 16,21-21 15,21 21-16,1-21-15,-1 21 0,21-21 16</inkml:trace>
  <inkml:trace contextRef="#ctx0" brushRef="#br0" timeOffset="56516.45">6964 1185 0,'0'0'0,"0"-21"0,0 0 16,0 0-1,0 0-15,-21 21 16,21 21 0,-22 0-16,22 0 0,0 22 15,0-22-15,-21 21 0,21 0 16,0 1-16,-21 20 0,21-20 16,0 20-16,0-21 0,0 22 0,0-1 15,0 1-15,0-22 0,0 22 0,-21-22 16,21 0-16,-21 1 0,0-1 15,21-21-15,-22 22 0,22-22 0,-21 0 16,21 0-16,-21 0 0,0-21 16,0 0-1,21-21-15,0 0 16,-21 21-16,21-42 0,0 20 0,0 1 16,0-21-16,0 0 0,21-1 15,0 1-15,-21-22 0,42 22 16,-21 0-16,1-1 0,20 1 0,-21 0 15,21 21-15,1-1 0,-22 1 16,21 0-16,-21 21 0,22 0 0,-22 0 16,0 0-16,0 0 0,0 21 0,1 0 15,-1 1-15,-21-1 16,0 21-16,0-21 0,0 22 0,0-22 0,0 0 16,-21 21-16,-1-21 0,1 22 0,-21-22 15,21 0-15,0 0 16,-22 0-16,22 1 0,-21-1 0,21-21 15,-1 21-15,1-21 0,0 0 0,0 0 0,0 0 32,0-21-32,21 0 15,21 21 17,0 21-32,-21 0 0,21-21 15,0 21-15,-21 0 0,21-21 0,1 21 16,-1 1-16,0-1 15,0-21-15,-21 21 0,21-21 0,0 0 16,-21 21-16,22 0 0,-1-21 16,0 0 15,0-21-15,0 0-16,-21 0 15,0 0-15</inkml:trace>
  <inkml:trace contextRef="#ctx0" brushRef="#br0" timeOffset="56900.23">7408 1905 0,'21'0'32,"1"0"-32,-1 0 15,0-21 1,0 21-16,0-21 0,0 21 0,1-21 15,-1 21-15,0-22 0,0 1 0,0 21 16,-21-21-16,0 0 0,0 0 16,0 0-16,0-1 15,-21 22-15,0 0 0,-21 0 16,20 0-16,1 22 16,0-1-16,0-21 0,0 21 0,0 21 15,-1-21-15,1 1 0,0-1 16,21 21-16,0-21 0,0 0 0,-21 1 15,21-1-15,0 0 0,0 0 16,0 0-16,0 0 0,0 1 16,21-22-1,0 0-15,0 0 16,1 0-16,-1 0 0,0 0 16,0 0-16,0-22 0,0 1 15,1 21-15,-1-21 0,0 0 0</inkml:trace>
  <inkml:trace contextRef="#ctx0" brushRef="#br0" timeOffset="57556.85">7853 1715 0,'0'0'0,"0"-22"0,0 1 16,0 42 31,0 1-47,0-1 0,0 0 0,-21 0 15,21 0-15,0 22 0,0-22 0,0 0 16,0 21-16,0-21 0,0 1 16,0-1-16,0 0 0,0 0 0,0 0 15,0 0-15,21-21 0,0 22 16,0-22-16,21 0 0,-20 0 0,-1 0 16,0 0-16,21-22 0,-21 1 15,1 21-15,20-21 0,-21 0 16,0 0-16,0 0 0,-21-1 0,22 1 15,-22-21-15,21 21 0,-21 0 16,0-22-16,0 22 0,0 0 0,0 0 16,0 0-16,21-1 0,-21 1 15,0 42 1,0 1 0,-21-1-16,21 0 0,0 0 0,0 21 15,-21-20-15,21 20 16,-22-21-16,1 21 0,21 1 0,0-22 15,0 21-15,-21 1 0,21-1 0,-21 0 0,21 1 16,0-1-16,-21 0 16,21 1-16,0-1 0,-21 0 0,-1 1 15,22 20-15,-21-21 0,0 1 0,0-1 16,21 0-16,-21 1 0,0-1 0,21 0 16,0-20-16,-22 20 0,1-21 15,21 0-15,-21 0 0,21 1 0,-21-1 16,0 0-16,0-21 15,-1 0-15,1 0 0,-21 0 0,21 0 16,-22 0-16,1 0 0,0-21 16,-1 21-16,1-21 0,0-1 15,-1 1-15,1 0 0,0 0 0,-1 0 0,22 0 16,0-1-16,0 1 0,0 21 16,21-21-16,0 0 0,0 0 15,0 0-15,0-1 0,21 1 16,0 0-16,0 0 0,0 0 0,1 0 15,20-22-15,-21 22 0,21 0 0</inkml:trace>
  <inkml:trace contextRef="#ctx0" brushRef="#br0" timeOffset="58191">8572 1651 0,'0'0'0,"0"-21"0,0 0 0,0 0 16,-21 21-1,21 21-15,-21 0 16,0 0-16,21 0 0,-21 22 0,0-22 16,21 21-16,0-21 0,-22 22 0,22-22 15,-21 21-15,21-21 0,0 0 16,0 1-16,0-1 0,0 0 0,0 0 15,0 0-15,21-21 32,1-21-17,-1 0-15,0 0 0,0 0 16,-21-1-16,21-20 0,0 21 0,1 0 16,-22 0-16,21-1 0,-21 1 15,21 21-15,-21-21 0,21 42 16,-21 0-1,0 1-15,0-1 0,0 0 16,0 0-16,0 0 0,0 0 16,0 1-16,0-1 0,0 0 0,0 0 15,21 0-15,0 0 0,1-21 16,-1 0-16,0 0 16,21 0-16,-21 0 0,1 0 0,20 0 15,-21 0-15,21-21 0,-20 0 0,20 0 16,-21 0-16,0 0 0,0-1 15,-21-20-15,0 0 0,22 21 0,-22-22 16,0 1-16,0 21 0,0 0 0,0-22 16,0 22-16,0 0 0,-22 21 15,22-21-15,-21 21 0,0 0 0,0 0 16,0 0-16,0 0 16,21 21-16,0 0 0,0 0 15,0 0-15,0 1 16,0-1-16,0 0 15,21-21-15,0 0 16,0 0-16</inkml:trace>
  <inkml:trace contextRef="#ctx0" brushRef="#br0" timeOffset="58616.78">9419 1630 0,'0'-64'15,"0"43"1,-21 21-1,0 0-15,0 0 0,-1 0 16,1 21-16,0 1 16,21-1-16,-21 21 0,21-21 15,0 22-15,0-22 0,-21 21 0,21-21 16,0 22-16,0-22 0,0 0 0,0 0 16,0 0-16,0 0 0,21 1 15,0-22-15,0 21 0,0-21 0,22 0 16,-22 0-16,0 0 0,0 0 15,0 0-15,1-21 0,-1-1 16,0 22-16,0-21 0,0 0 0,0-21 16,1 21-16,-22-22 0,0 22 0,0-21 15,0-1-15,0 1 0,0 21 0,0-21 16,-22-1-16,1 22 16,21 0-16,-21 0 0,0 21 0,0 0 15,0 0-15,-1 0 0,1 0 16,0 21-16,21 0 15,-21 0-15,21 0 0,-21 1 16,21-1-16,0 0 0,0 0 16,0 0-16,0 0 15,21-21-15,0 0 0,0 0 16,0 0-16,1 0 0</inkml:trace>
  <inkml:trace contextRef="#ctx0" brushRef="#br0" timeOffset="59045.85">9779 1566 0,'21'0'0,"-42"0"0,63-21 16,-21 0-1,1 21-15,-1 0 16,0 0-16,0 0 0,0 0 16,0 0-16,1 21 0,-1 0 15,0 1-15,-21-1 0,21 0 16,-21 0-16,0 0 0,21 0 0,-21 22 0,0-22 15,0 0-15,0 21 0,0-20 16,0-1-16,0 0 0,-21 0 16,21 0-16,-21 0 0,21 1 0,0-1 15,0-42 32,0-1-47,0 1 0,0-21 16,21 21-16,0-22 0,0 22 15,-21-21-15,22 0 0,-1 20 0,0-20 16,0 21-16,0-21 0,0 20 0,1 22 16,-1-21-16,0 0 0,0 21 15,0 0 1,-21 21 15,21 0-15,1 1-16</inkml:trace>
  <inkml:trace contextRef="#ctx0" brushRef="#br0" timeOffset="59720.48">10922 1736 0,'0'0'0,"21"0"0,-21-21 15,0-1-15,0 1 0,0 0 16,0 0-16,0 0 0,-21 21 16,21-21-16,-21 21 0,0 0 15,-1 0-15,1 0 0,0 0 16,0 0-16,0 21 0,0 0 0,-1 0 16,1 0-16,0 0 15,-21 1-15,21-1 0,-1 0 0,1 0 16,0 21-16,21-20 0,0-1 0,-21 0 15,21 0-15,0 0 0,0 0 16,0 1-16,0-1 16,21-21-1,0 0-15,0 0 16,1 0-16,-1 0 0,0 0 16,0 0-16,0-21 0,0-1 0,1 1 15,-1-21-15,21 21 0,-21-22 0,0 1 16,22 0-16,-22-1 0,0 1 15,21 0-15,-20-1 0,-1 1 0,0 0 16,-21-1-16,21 1 0,0 0 0,-21 21 16,21-22-16,-21 22 0,0 0 15,0 0-15,0 0 0,0-1 16,0 1-16,0 42 47,-21 1-47,21-1 0,-21 0 0,0 0 15,21 21-15,-21-20 0,0 20 16,21 0-16,0 1 0,-22-1 0,22 0 16,-21 1-16,21-1 0,0 0 0,0-21 15,0 22-15,0-1 0,0-21 16,21 0-16,-21 22 0,22-22 0,-1 0 16,0-21-16,0 21 0,0 0 0,0-21 15,1 0-15,-1 22 16,0-22-16,0 0 0,0 0 15,0 0-15,1 0 0,-1 0 0,0 0 16,0 0-16,0-22 0,0 1 0,1 21 16,-22-21-16,21 21 0</inkml:trace>
  <inkml:trace contextRef="#ctx0" brushRef="#br0" timeOffset="60565.99">4318 2519 0,'0'0'0,"-21"0"0,0 0 15,-1 0 1,1 0-16,42 0 31,1 0-15,-1 0-16,21 0 0,-21 0 0,22 0 15,-1 0-15,0 0 0,1 0 0,20 0 16,1 0-16,-1 0 0,1 0 16,20 0-16,1 0 0,0 0 0,-1 0 15,22 0-15,0-21 0,0 21 0,21 0 16,0 0-16,0 0 0,0 0 15,0 0-15,0 0 0,21 0 16,0 0-16,0 0 0,0 0 0,1 0 16,-1 0-16,-21 0 0,21 0 15,0 0-15,0 0 0,-21 0 0,21 0 16,-21 0-16,0 0 0,0 0 0,-21 0 16,21 0-16,0 0 0,0 0 15,0 0-15,-21 0 0,21 0 0,-21 0 16,0 0-16,0 0 0,-22 0 0,1 0 15,0 0-15,-1 0 0,1 0 16,-22 0-16,1 0 0,-1-21 0,1 21 16,-22 0-16,22 0 0,-22 0 0,-21 0 15,22 0-15,-22 0 16,0 0-16,0 0 0,0 0 0,0 0 16,-21-22-1,-21 1 1,0 21-16,0 0 0,-21-21 15,20 21-15,-20-21 0,0 0 0,-22 21 16,1-21-16</inkml:trace>
  <inkml:trace contextRef="#ctx0" brushRef="#br0" timeOffset="61376.53">4276 2582 0,'0'0'0,"-22"0"0,1 0 31,0 0-31,42 0 47,0 22-47,1-22 0,-1 0 16,21 0-16,0 0 0,1 0 0,-1 0 15,0 0-15,22 0 0,-1 0 0,22 0 16,0 0-16,-1 0 0,1 0 16,0 0-16,-1 0 0,22 0 0,-21 0 15,21 0-15,0 0 0,-1 21 0,1-21 16,21 0-16,-21 0 0,0 0 16,0 0-16,0 21 0,-1-21 0,1 0 15,21 0-15,-21 0 0,0 21 0,21-21 16,-21 0-16,0 0 15,-1 0-15,1 0 0,0 0 0,0 0 16,21 0-16,-21 0 0,0 0 0,-22 0 16,22 0-16,-21 0 0,-1 0 15,1 0-15,21 0 0,-21 0 0,-1 0 16,1 0-16,0-21 0,-1 21 0,1-21 16,-22 21-16,22-21 0,-21 21 15,20 0-15,-20-22 0,-22 22 0,22 0 16,-22-21-16,0 21 0,1-21 0,-1 21 15,-21 0-15,21 0 0,-20 0 16,-1-21-16,0 21 16,-42 0 31,0 0-47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29:16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2011 0,'0'0'16,"0"-21"-16,0 0 0,0-1 15,-22 22 1,1 0-1,0 22-15,0-1 0,0 0 16,0 21-16,-1 1 0,1-1 16,-21 0-16,21 1 0,0 20 0,-22 1 15,22-1-15,0 1 0,0 20 16,0-20-16,-1-1 0,22 22 0,0-22 16,0-20-16,0 20 0,0 1 15,0-22-15,0 0 0,22 1 0,-1-22 16,21 0-16,-21 0 0,22-21 15,20 0-15,-21 0 0,22 0 0,-22 0 16,22-21-16,-1 0 0,-20 0 0,20 0 16,-21-22-16,1 22 15,-1 0-15,0 0 0,-20-22 0,-1 22 16,-21 0-16,0 0 0,0 0 0,0-22 16,-21 22-16,-1 0 0,1 0 15,0 0-15,-21 0 0,-1-1 0,22 22 16,-21-21-16,0 21 0,20 0 15,-20 0-15,21-21 0,0 21 0,21 21 32,0 0-32,0 1 0,0-1 15,21 21-15,-21-21 0,21 22 0,0-1 16,0 0-16,-21 1 0,0-1 16,22 0-16,-22 22 0,0-22 0,0 22 15,0-1-15,0 1 16,0-1-16,0 1 0,-22-1 0,22 1 15,-21-1-15,0-21 0,0 22 0,21-1 16,-21-20-16,21-1 0,-21 0 16,21 1-16,0-1 0,-22-21 0,22 0 15,0 1-15,22-44 32,-22 1-32,21-21 0,0 0 0,-21-1 15,0 1-15,21 0 0,0-22 0,0 1 16</inkml:trace>
  <inkml:trace contextRef="#ctx0" brushRef="#br0" timeOffset="299.82">3090 2011 0,'0'0'0,"0"-21"16,0 42-1,0 0-15,0 0 0,0 0 16,-21 22-16,21-1 0,0 0 16,0 1-16,-21-1 0,21 22 15,0-1-15,0 1 0,0-1 0,-21 1 16,21-1-16,-21 1 0,-1-22 16,22 21-16,0-20 0,0-1 0,-21 0 15,21-20-15,0 20 0,0-21 16,0 0-16,0 0 0,21-21 15,1 0-15,-1-21 16,0 0-16,-21 0 0,21 0 16,0 0-16,22-1 0</inkml:trace>
  <inkml:trace contextRef="#ctx0" brushRef="#br0" timeOffset="660.34">3323 2646 0,'0'0'15,"0"-21"1,-21 42-1,21 0-15,-21 0 0,21 0 16,-21 22-16,21-22 0,-22 21 0,22-21 16,-21 22-16,21-22 0,0 21 15,0-21-15,0 1 0,0-1 0,0 0 16,0 0-16,21-21 16,1 21-16,-1-21 0,0 0 0,0 0 15,0 0-15,0-21 0,1 21 0,20-21 16,-21 0-16,0 0 0,0-22 15,22 22-15,-43 0 0,21-21 16,-21 20-16,0-20 0,0 0 0,0-1 0,-21 1 16,0 21-16,-1-21 15,1 20-15,0-20 0,0 42 0,-21-21 16,20 21-16,1 0 0,0 0 0,0 0 16,0 0-16,0 21 0,-1-21 15,1 21-15,21 0 0,0 1 0,0-1 16,0 0-16,0 0 0,43-21 15,-22 0 1,0 0-16,21-21 0</inkml:trace>
  <inkml:trace contextRef="#ctx0" brushRef="#br0" timeOffset="1177.55">4170 1969 0,'0'0'0,"0"-22"15,0 1-15,-21 21 16,21 21-16,0 1 16,-22-1-16,1 0 0,0 21 15,21-21-15,-21 22 0,21-1 0,0 22 16,-21-22-16,21 21 0,-21-20 0,21 20 16,0 1-16,0-22 0,0 22 15,-22-22-15,22 0 0,0 1 16,-21-1-16,21 0 0,0-21 0,0 1 15,0-1-15,0 0 0,0 0 16,-21-21 0,21-21-16,0 0 15,0 0-15,0-1 0,0 1 16,0-21-16,0 21 0,21-22 0,-21 1 16,21 0-16,1-1 0,20 1 0,-21 0 15,0 21-15,22-1 0,-22 1 16,21 0-16,-21 21 0,22 0 0,-22 0 15,0 21-15,21 0 0,-42 1 0,21-1 16,-21 0-16,0 0 0,0 21 16,0-20-16,0 20 0,-21-21 15,0 0-15,0 22 0,-21-22 0,20 0 16,-20 21-16,21-21 0,-21 1 0,20-1 16,-20 0-16,21 0 0,0-21 15,-22 21-15,22 0 0,0-21 0,0 0 16,21-21-1,21 21 1,0-21-16,0 0 0,22 0 0,-22 0 16,21-1-16</inkml:trace>
  <inkml:trace contextRef="#ctx0" brushRef="#br0" timeOffset="1648.24">4995 2371 0,'0'0'0,"0"-21"0,0-1 15,0 1 1,-21 21-16,0 0 0,0 0 16,0 0-16,-1 21 0,1 1 0,0-1 15,-21 21-15,21-21 0,-1 22 16,-20-1-16,21-21 0,-21 21 0,20 1 16,1-1-16,0 0 0,21-20 15,0 20-15,-21-21 0,21 0 0,0 0 16,0 1-16,0-1 15,21-21-15,0 0 0,0 0 0,1 0 16,-1 0-16,21-21 0,-21-1 16,22 1-16,-1 0 0,-21 0 0,21 0 15,-20-22-15,20 22 0,-21-21 0,0 21 16,0-22-16,1 1 0,-22 0 0,0-1 16,0 22-16,0 0 0,0-21 15,0 21-15,0 42 31,0 21-31,0-21 0,0 22 16,0-1-16,0-21 0,0 21 0,0 1 16,0-1-16,0-21 0,0 22 15,0-22-15,0 0 0,0 21 16,0-21-16,0 1 0,0-1 16,21-21-16,0 0 15,21 0-15,-21 0 0,1-21 16,20-1-16,-21 22 0,21-42 0,-20 21 15,20 0-15,-21-22 0,0 22 0</inkml:trace>
  <inkml:trace contextRef="#ctx0" brushRef="#br0" timeOffset="1912.09">5863 1863 0,'0'0'0,"0"-43"0,0-20 15,-21 84 1,0 21-1,0-20-15,-1 20 0,1 0 0,0 1 16,0 20-16,21-21 0,-21 22 16,0-22-16,21 22 0,0-1 0,0 1 15,-22-22-15,22 22 0,-21-22 0,21 0 16,-21 22-16,21-43 0,0 21 16,0 1-16,0-22 0,0 0 15,0 0-15,0 0 0,0 0 0,21-21 16,0 0-1,1 0-15,-1-21 16,0 0-16,0 0 0,21 0 0</inkml:trace>
  <inkml:trace contextRef="#ctx0" brushRef="#br0" timeOffset="2596.21">7747 1926 0,'0'0'0,"0"-21"16,0 0-16,0 0 15,-21 21-15,0 0 0,-1 0 0,1 0 16,0 0-16,0 0 0,-21 21 0,20-21 15,-20 21-15,21 0 0,0 22 16,-22-22-16,22 0 0,0 21 16,0-21-16,0 22 0,0-22 0,-1 21 0,22-21 15,-21 1-15,21-1 16,0 21-16,0-21 0,0 0 16,21 1-16,1-22 0,-1 0 0,0 0 15,21 0-15,-21 0 0,22 0 16,-22 0-16,21 0 0,1 0 0,-22 0 15,0-22-15,0 22 0,0 0 0,0 0 16,-42 0 0,0 0-1,-21 0-15,21 22 0,-22-1 0,22-21 16,-21 21-16,-1 0 0,22 0 0,-21-21 16,21 21-16,-22 1 0,22-1 15,0 0-15,0 0 0,21 0 16,0 0-1,21-21-15,0 0 16,0 0-16,22-21 0,-22 21 16,21 0-16,-21-21 0,22 21 0,-1 0 15,-21 0-15,22 0 0,-22 0 0,0 0 16,0 21-16,0 0 0,-21 1 0,0-1 16,0 0-16,0 21 15,0-21-15,0 22 0,0-1 0,-21-21 0,0 22 16,0-1-16,0 0 0,-1 1 15,1-22-15,0 21 0,0-21 0,0 22 16,0-22-16,-1 21 0,1-21 16,21 0-16,0 1 0,-21-22 0,21 21 15,0-42 1,0-1 0,0 1-16,0-21 0</inkml:trace>
  <inkml:trace contextRef="#ctx0" brushRef="#br0" timeOffset="4249.54">9906 1863 0,'21'-21'0,"-21"-1"0,21 22 16,-21-21-16,0 0 16,0 0-16,0 0 15,0 0-15,21-1 0,-21 1 0,0 0 16,0 0-16,0 0 0,0 0 16,0-1-16,0 1 0,0 0 15,0 42 16,-21 22-31,0-1 0,0 0 0,21 22 16,-21-22-16,0 22 0,-1-1 16,1 1-16,0-1 0,-21 1 0,21-1 15,-1-21-15,-20 22 0,0-1 0,-1 1 16,22-1-16,-21-20 0,0 20 16,-1-20-16,1-1 0,0 0 0,20-21 15,-20 1-15,21-1 0,0 0 0,0 0 16,-1-21-16,1 0 15,0 0-15,21-21 16,0 0-16,0-22 0,0 22 0,0-21 16,0 0-16,0-1 0,0-20 0,0 20 15,0 1-15,0 0 0,21-1 16,-21 1-16,21 0 0,-21 21 16,0-1-16,22 1 0,-1 0 0,0 21 15,0 21-15,0 0 16,0 1-16,-21 20 0,22-21 15,-1 21-15,-21 1 0,0-22 0,21 21 16,0 1-16,-21-22 0,21 21 0,-21-21 16,0 22-16,21-22 0,1 0 15,-1 0-15,-21 0 0,21-21 0,0 0 16,21 21-16,-20-21 0,-1 0 0,21 0 16,0 0-16,1-21 0,-1 0 0,0 0 15,1 0-15,-1 0 0,0-1 16,1-20-16,-1 21 0,-21-21 15,22-1-15,-22 22 0,0-21 0,0-1 16,0 22-16,-21 0 0,0 0 0,0 0 16,0 0-16,-21 42 31,0 21-31,0-21 16,21 0-16,-21 22 0,-1-1 15,1-21-15,21 22 0,0-1 0,0-21 16,-21 21-16,21-20 0,0-1 0,0 0 15,0 0-15,0 0 0,21 0 16,0-21-16,1 0 0,-1 0 0,21 0 16,-21 0-16,22 0 0,-1 0 15,-21-21-15,21 0 0,1 0 0,-22 0 16,21 0-16,-21-1 0,1-20 0,-1 0 16,0 21-16,-21-22 0,0 1 15,0 0-15,0 20 0,0-20 0,0 21 16,-21-21-16,0 20 0,-1 22 0,1-21 15,0 21-15,0 0 0,0 0 0,-22 0 16,22 0-16,0 21 0,0-21 16,0 22-16,-22-1 0,22 0 0,21 0 15,-21 0-15,21 0 0,-21-21 0,21 22 16,0-1-16,0 0 0,0 0 16,21 0-16,0-21 15,22 0-15,-22 0 0,21 0 0,0 0 16,1 0-16</inkml:trace>
  <inkml:trace contextRef="#ctx0" brushRef="#br0" timeOffset="4505.01">11112 2180 0,'0'0'0,"22"-21"0,-1 0 16,-21 0-16,0 0 0,0-1 16,-21 22-1,-1 0-15,1 0 0,0 0 16,0 0-16,-21 22 0,20-1 0,1 21 15,-21-21-15,21 0 0,0 22 0,-1-22 16,1 21-16,-21 1 0,42-1 0,-21-21 16,0 21-16,21 1 0,-22-22 15,22 0-15,0 21 0,0-20 0,0-1 16,22 0-16,-1 0 0,0-21 0,21 21 16,-21-21-16,22 0 0,-1 0 15,22 0-15,-22 0 0,21 0 0,1 0 16,-22-21-16,22 0 0</inkml:trace>
  <inkml:trace contextRef="#ctx0" brushRef="#br0" timeOffset="5183.91">11726 2350 0,'0'0'0,"0"-22"0,0-20 16,0 21-16,0 0 0,0 0 0,0-1 16,-21 1-16,0 21 0,0 0 15,0 0-15,-1 0 0,-20 21 0,21 1 16,0-1-16,0 0 0,-1 0 15,-20 0-15,21 22 0,0-22 0,0 21 16,-1-21-16,22 22 0,0-22 0,-21 21 16,21-21-16,0 0 0,0 1 15,0-1-15,0 0 0,0 0 0,21-21 16,1 0-16,-1 0 0,0 0 16,0 0-16,0 0 0,0 0 0,22-21 15,-22 0-15,0 0 0,0-1 0,0 1 16,1 0-16,-1 0 0,0-21 15,0 20-15,-21-20 0,0 0 0,0 21 16,0-22-16,0 22 0,0 0 0,0 0 16,0 0-16,0 42 31,0 0-31,-21 0 0,21 0 0,-21 0 16,21 22-16,-21-22 0,21 21 15,0-21-15,0 1 0,0 20 0,0-21 16,0 0-16,0 0 0,0 1 0,0-1 15,21-21-15,0 0 16,21 0-16,-21 0 0,1 0 0,20 0 16,0-21-16,-21-1 0,22 1 0,-1 0 15,0 0-15,1-21 0,-22 20 0,21-20 16,1 0-16,-1 21 0,-21-22 16,21 1-16,1-22 0,-22 22 0,21-21 15,-21 20-15,1-20 0,-1-1 0,-21 1 16,0-1-16,0 22 0,0 0 15,0 20-15,0-20 0,-21 42 16,-1 0-16,1 0 0,0 0 0,0 0 16,0 42-16,0-20 0,-22 20 0,22 0 15,0 22-15,0-22 0,0 22 16,-1-1-16,22-21 0,-21 22 0,21-1 16,0-20-16,0 20 0,0-20 0,0 20 15,0-21-15,0 1 0,0-1 0,0-21 16,21 22-16,1-22 0,-1 0 15,0 0-15,0-21 0,0 0 16,0 0-16,1 0 0,-1 0 16,0-21-16,0 21 0,0-21 0,0 0 15</inkml:trace>
  <inkml:trace contextRef="#ctx0" brushRef="#br0" timeOffset="5844.54">13970 2011 0,'0'0'0,"0"-21"0,0 0 0,0-1 0,0-20 16,0 21-16,0 0 0,0-22 15,0 22-15,21 0 0,0-21 16,0 21-16,1-1 0,-1 22 0,21 0 16,-21 0-16,22 0 0,-1 0 0,0 22 15,1-1-15,-1 0 0,0 21 0,1 22 16,-1-22-16,-21 0 0,0 22 16,0-22-16,-21 1 0,0 20 0,0-21 15,0 22-15,0-22 0,-21 1 0,0-1 16,0 0-16,0 1 0,0-22 15,-1 0-15,1 0 0,0 0 0,21 0 16,0-42 0,0 0-16,0 0 0,0 0 15,21-22-15,0 22 16,1-21-16,-1 0 0,0-22 0,0 22 16,21-22-16,-20 1 0,20-1 0,-21 1 15,21-22-15,-20 22 0,20-1 0,-21 1 16,21 20-16,-20 1 0,-1 21 15,0-22-15,0 43 0,-21-21 0,0 42 32,0 1-32,0-1 15,0 0-15,0 0 0,0 21 0,0-20 16,0 20-16,0 0 0,0-21 0,0 22 16,0-1-16</inkml:trace>
  <inkml:trace contextRef="#ctx0" brushRef="#br0" timeOffset="7228.67">15176 2371 0,'0'0'15,"22"0"-15,-1-21 0,0-1 16,-21 1-16,21 0 0,-21 0 0,0 0 16,0 0-16,0-1 0,0-20 15,0 21-15,0-21 0,0 20 16,-21 1-16,0 0 0,0 0 0,-22 0 15,22 21-15,0 0 16,0 0-16,0 0 0,-1 21 0,-20 0 16,21 21-16,0-20 0,0 20 0,-1-21 15,1 21-15,0 1 0,0-1 0,0 0 16,0 1-16,21-22 0,0 21 16,0 1-16,0-22 0,0 0 0,0 0 15,0 0-15,0 0 0,21-21 0,0 0 16,0 0-16,0 0 0,22 0 15,-22 0-15,0-21 0,0 0 16,21 0-16,-20 0 0,-1 0 0,0-22 16,0 22-16,0-21 0,0 21 15,1-22-15,-22 22 0,0-21 0,21 21 0,-21-1 16,0-20-16,0 21 16,0 0-16,0 42 15,0 0 1,-21 0-16,21 22 0,0-22 15,-22 0-15,22 21 0,-21-21 0,21 22 16,0-22-16,0 21 0,0-21 0,0 1 16,0-1-16,21 0 0,1 0 0,-1 0 15,0-21-15,0 0 0,0 0 16,22 0-16,-22 0 0,21 0 0,-21 0 16,22-21-16,-1 21 0,-21-21 0,21-21 15,1 20-15,-1 1 0,-21-21 16,22 0-16,-22 20 0,21-20 15,-42 0-15,21-1 0,-21 1 0,21 21 16,-21-21-16,0 20 0,0 1 0,0 0 16,-21 21-16,0 0 0,0 0 15,0 0-15,0 21 0,-1-21 16,22 21-16,0 1 0,0 20 0,0-21 16,0 0-16,0 0 0,0 1 0,0-1 15,0 0-15,22 0 16,-1 0-16,-21 0 0,21 1 0,-21-1 15,21 21-15,0-21 0,-21 0 0,0 1 16,0-1-16,21 0 0,-21 0 0,22 0 16,-22 0-16,0 1 15,21-1-15,0 0 0,0-21 16,0 0-16,0 0 0,1 0 16,20 0-16,-21 0 0,0 0 15,22-21-15,-1 0 0,0-1 0,-21 1 16,22 0-16,-1 0 0,0 0 0,-20 0 15,20-22-15,0 22 0,-21-21 0,22-1 16,-22 22-16,21-21 0,-21 0 16,-21 20-16,0-20 0,0 21 0,0 0 15,0 0-15,-21 21 16,0 0-16,0 0 0,0 0 16,-22 21-16,22 0 0,-21 0 15,21 0-15,-22 22 0,22-22 0,-21 21 16,21 0-16,0-20 0,-1 20 0,1-21 15,21 21-15,0-20 0,0 20 0,0-21 16,0 0-16,0 0 16,21 1-16,1-22 0,-1 0 0,0 0 15,0 0-15,0 0 0,22-22 0,-22 1 16,0 21-16,21-21 0,-21 0 16,1 0-16,-1 0 0,0-22 15,0 22-15,0 0 0,0-21 0,-21 20 0,22-20 16,-22 21-16,21 0 0,-21 0 15,0-1-15,0 1 0,0 42 32,0 1-32,0 20 15,-21-21-15,21 0 0,0 0 0,-22 1 16,22-1-16,0 21 0,0-21 16,0 0-16,0 1 0,0-1 15,22 0-15,-1-21 0,0 0 0,0 0 16,0 0-16,0 0 0,1 0 15,-1-21-15,0 21 0,0-21 16,0-1-16,0 22 0,1-21 0,-1 0 16,0 0-16,-21-21 0,21 20 0,0 1 15,-21 0-15,0-21 0,0 21 0,21-1 16,-21 1-16,0 42 31,22-21-31,-22 22 0,0-1 0,0 0 16,0 0-16,0 0 0,0 0 15,0 1-15,0-1 0,0 0 16,0 0 0,21-21-1,-21-21 1,0 0-16,0 0 16,0-1-16,0 1 15</inkml:trace>
  <inkml:trace contextRef="#ctx0" brushRef="#br0" timeOffset="7403.63">17039 1905 0,'0'0'0,"-42"0"15,21 0-15,42 0 47,0 0-31,0 0-16,0 0 15,0 0-15,1 0 0,20 0 0,0-21 16,1 21-16</inkml:trace>
  <inkml:trace contextRef="#ctx0" brushRef="#br0" timeOffset="7923.04">17632 1482 0,'0'0'0,"-21"-21"0,-43-43 16,43 64-16,0 0 0,0 0 15,-1 0-15,1 0 16,21 42-16,-21-20 16,21-1-16,0 21 0,0 0 0,0 22 15,0-1-15,0-20 0,0 20 0,0 1 16,0-1-16,0 1 0,0-22 16,0 22-16,-21-22 0,0 0 0,0 1 15,21-1-15,-22 0 0,1 1 0,0-1 16,0-21-16,21 0 0,0 0 0,0 1 15,0-1-15,-21-21 0,21-21 32,21-1-32,-21 1 0,21 0 15,0 0-15,0 0 0,22-22 0,-22 22 16,0-21-16,21 21 16,1-22-16,-22 22 0,21 0 0,1 0 15,-22 0-15,21 21 0,-21 0 0,0 0 16,1 0-16,-1 0 0,0 0 15,0 0-15,-21 21 0,0 0 0,0 0 16,0 0-16,0 1 0,0-1 0,0 0 16,0 0-16,-21 0 0,0 0 0,0 1 15,-22-1-15,22 0 0,0 0 16,-21 0-16,20 0 0,-20 1 0,21-1 16,-21-21-16,20 21 0,1-21 0,-21 0 15,21 21-15,0-21 0,-1 0 16,22-21-1,0 0 1,0 0-16,22-1 0,-1 1 16,0 0-16</inkml:trace>
  <inkml:trace contextRef="#ctx0" brushRef="#br0" timeOffset="8213.02">18224 1418 0,'0'0'0,"0"-21"0,0 0 16,-21 21 0,0 0-16,0 0 0,21 21 15,-21 21-15,0-20 0,21 20 16,-22 0-16,1 22 0,21-22 0,-21 22 16,21-1-16,0 1 0,-21-1 0,21 1 15,-21-1-15,21-21 0,-21 1 0,21 20 16,0-20-16,-22-1 0,22-21 15,-21 21-15,21-20 0,0 20 0,-21-21 16,21 0-16,0 0 0,0-42 31,21 0-15,0 0-16,1 0 0,-1 0 0,0-1 16</inkml:trace>
  <inkml:trace contextRef="#ctx0" brushRef="#br0" timeOffset="8829.95">18330 2138 0,'0'-21'16,"21"21"-1,1-21-15,-22-1 16,21 22-16,0-21 0,0 0 16,0 21-16,0-21 0,1 0 0,-1 0 15,0-1-15,0 22 0,0-21 16,-42 21 15,0 0-31,-21 21 0,20 1 16,1-1-16,-21 0 0,21 0 0,0 21 15,-1-20-15,1-1 0,0 0 16,0 0-16,21 21 0,0-20 0,0-1 16,-21 0-16,21 0 0,0 0 15,0 0-15,0 1 0,21-22 0,0 21 16,21-21-16,-20 0 15,-1 0-15,21 0 0,-21 0 16,22 0-16,-1-21 0,-21 21 0,21-22 16,1 1-16,-1 0 0,0 21 0,1-21 15,-1-21-15,0 20 0,1 1 16,-22-21-16,21 21 0,-21-22 0,1 22 16,-1 0-16,-21 0 0,0 0 0,-21 21 31,-1 0-31,1 0 0,0 0 0,0 21 15,0 0-15,21 0 0,0 0 0,0 1 16,0-1-16,0 0 0,0 0 0,0 0 16,0 0-16,0 1 0,21-1 15,-21 0-15,21 0 0,-21 0 16,0 0-16,0 1 16,0-1-16,0 0 15,-21 0-15,0-21 0,0 21 16,-1-21-16,1 0 0,0 0 0,0 0 15,0 0-15,0 0 0,-1 0 16,1 0-16,0 0 0,0 0 16,0 0-16,21-21 0,-21 21 15,21-21-15,0 0 0,0 0 16,0-1-16</inkml:trace>
  <inkml:trace contextRef="#ctx0" brushRef="#br0" timeOffset="9425.64">20405 2011 0,'21'0'15,"0"0"1,0 0-16,0 0 16,0-21-16,1 0 0,-1-1 0,-21-20 15,21 21-15,-21 0 0,21-22 16,-21 22-16,0-21 0,0 0 0,0 20 16,0 1-16,-21 0 0,0 21 0,0 0 15,-1 0-15,1 0 0,-21 0 16,21 0-16,-22 21 0,22 0 0,-21 22 15,0-22-15,20 21 0,-20 1 0,21-1 16,0 0-16,0 1 0,-1-1 16,22 0-16,-21-21 0,21 22 0,0-22 15,0 0-15,0 0 0,0 0 16,21 1-16,1-1 0,-1-21 0,0 0 16,0 0-16,0 0 0,22 0 15,-22 0-15,0-21 0,21-1 0,-21 22 16,22-21-16,-22 0 0,0-21 0,0 21 15,0-22-15,1 22 0,-1-21 16,0-1-16,0 1 0,-21 21 0,0 0 16,0 0-16,0-1 0,0 44 31,0-1-31,0 21 0,0-21 16,0 0-16,0 1 0,0-1 0,0 21 15,0-21-15,0 0 0,0 1 16,21-1-16,0 0 0,1-21 15,-1 21-15,0 0 0,0-21 0,0 0 16,0 0-16,1 0 0,-1 0 0,0 0 16,21 0-16,-21 0 0</inkml:trace>
  <inkml:trace contextRef="#ctx0" brushRef="#br0" timeOffset="9843.2">21167 1842 0,'0'0'0,"0"-22"0,0 1 15,0 0-15,0 0 0,0 0 16,0 0 0,21 21-16,0 0 15,0 0-15,0 0 0,0 0 0,22 0 16,-22 21-16,0 0 0,21 0 16,-20 0-16,20 22 0,-21-22 0,0 21 15,-21 0-15,0 1 0,0-22 0,0 21 16,0 1-16,0-22 0,0 0 15,0 21-15,0-21 0,-21 1 0,21-1 16,-21 0-16,0-21 16,0 0-16,21-21 31,0 0-31,0-1 0,0 1 0,0 0 16,21-21-16,0 21 0,0-22 15,0 1-15,0 0 0,22-1 16,-22 1-16,0 0 0,21-1 0,-20 1 15,-1 21-15,0 0 0,-21-1 0,0 1 16,21 0-16,0 21 16,0 21-1,-21 0-15,22-21 16,-22 22-16,0-1 0</inkml:trace>
  <inkml:trace contextRef="#ctx0" brushRef="#br0" timeOffset="10225.64">21950 2011 0,'0'0'0,"21"0"31,0 0-31,0 0 16,0 0-16,1 0 16,-1-21-16,0 0 0,0 21 0,0-22 15,0 1-15,1 21 0,-1-21 0,-21 0 16,21 0-16,-21 0 0,21-1 15,-21 1-15,0 0 16,-21 21-16,0 0 16,-22 21-16,22 0 0,-21 1 15,21 20-15,-22-21 0,1 21 0,21-20 16,0 20-16,0 0 0,-1-21 0,22 22 16,0-1-16,0-21 0,0 22 15,0-22-15,0 0 0,22 0 0,-1 0 16,21 0-16,-21 1 0,22-1 0,-22-21 15,21 0-15,0 0 0,1 0 16,-1 0-16,-21 0 0,22 0 0,-22 0 16,21 0-16,-21-21 0,0 21 0,1-22 15,-1 1-15,0 21 0,-21-21 16,0 0-16,0 0 16,-21 21-16,0 0 0</inkml:trace>
  <inkml:trace contextRef="#ctx0" brushRef="#br0" timeOffset="11215.62">2561 4699 0,'0'0'0,"21"0"16,-21-21-16,21 21 0,1 0 16,-1-21-16,0 21 0,-21-21 0,21-1 15,0 1-15,0 21 0,-21-21 0,22 0 16,-1 0-16,-21 0 0,0-1 16,21 1-16,-21 0 0,0 0 15,0 0-15,-21 21 0,-22 0 16,22 0-16,-42 0 0,20 0 15,-20 0-15,-1 0 0,1 21 0,-1 0 16,1 0-16,21 0 0,-22 1 16,22-1-16,21 21 0,-22-21 0,22 0 15,21 22-15,0-22 0,0 0 16,0 21-16,0-20 0,21 20 0,0-21 16,22 0-16,-22 22 0,21-22 15,1 21-15,-1-21 0,0 22 16,1-22-16,-22 0 0,0 21 0,21-21 15,-42 1-15,0-1 0,0 0 0,0 0 16,0 0-16,0 0 0,-21 1 16,0-22-16,-21 0 0,20 21 0,-20-21 15,0 0-15,-1 0 0,1-21 16,0 21-16,-1-22 0,22 1 0,-21 0 16,21 0-16,-22 0 0,22-22 15,-21 22-15,21-21 0,0 0 0,-1 20 16,1-20-16,0 0 0,0 21 15,21-1-15,0 1 0,0 0 0,0 0 16,0 0 0,21 21-16,0 0 0,22 0 0,-22 0 15,0 0-15,0 21 0,21-21 16,-20 0-16,20 21 0,-21-21 16,21 21-16</inkml:trace>
  <inkml:trace contextRef="#ctx0" brushRef="#br0" timeOffset="12404.11">2984 4911 0,'0'0'0,"22"-21"0,-1-1 0,0 1 0,0 0 15,0 0-15,-21 0 16,0 0-16,0-1 0,0 1 15,0 0-15,-21 0 0,0 21 16,0 0-16,0 0 0,-1 0 16,-20 0-16,21 21 0,0 0 0,-22 0 15,22 22-15,0-22 0,0 21 0,0 1 16,0 20-16,-1-21 0,1 1 16,21-1-16,0 0 0,0 1 0,0-22 15,0 21-15,0-21 0,0 1 16,0-1-16,0 0 0,21-21 15,1 0-15,-1 0 0,0 0 16,21 0-16,-21 0 0,1-21 16,20 0-16,-21-1 0,0-20 0,22 21 15,-22-21-15,21-1 0,-21 1 0,0 21 16,1-22-16,-1 1 0,-21 0 16,0-1-16,0 22 0,0 0 0,0 0 15,0 0-15,0 0 0,0 42 16,0 0-1,0 0-15,-21 21 0,21-20 0,0 20 16,0 0-16,0-21 0,0 22 16,0-22-16,0 21 0,0-21 0,0 1 15,21-1-15,0-21 0,0 21 0,0-21 16,0 0-16,1 0 16,20 0-16,-21 0 0,0 0 0,22-21 15,-22 0-15,21 21 0,-21-22 0,22-20 16,-22 21-16,21 0 0,-21-22 15,0 22-15,-21-21 0,0 21 0,0-22 16,0 22-16,0-21 0,0 21 0,0 0 16,0-1-16,0 1 0,0 42 31,0 1-31,0 20 0,0-21 16,0 21-16,0-20 0,0 20 15,0 0-15,0-21 0,0 1 0,0 20 16,-21-21-16,21 0 0,0 0 15,0 1-15,0-1 0,0 0 16,-21-21 0,21-21-1,0 0 1,0-1-16,0-20 0,0 21 16,0 0-16,21-22 0,0 22 15,-21-21-15,22 0 0,-1-1 0,0 22 16,-21-21-16,21 21 0,0-1 15,0 1-15,1 21 0,-1 0 0,0 0 16,0 0-16,0 21 0,0-21 16,1 22-16,-1 20 0,0-21 0,0 0 15,-21 22-15,0-1 0,21-21 0,-21 21 16,0-20-16,0-1 0,0 0 16,0 21-16,0-21 0,0 1 15,0-1-15,-21-21 31,21-21-31,0-1 16,0 1-16,0 0 0,0-21 16,0 21-16,0-22 15,0 1-15,0 0 0,21-1 0,0 1 16,1 0-16,-1-1 0,0 22 0,21-21 16,1 21-16,-1 21 0,0-22 15,22 22-15,-22 0 0,22 0 0,-22 0 16,0 22-16,1-1 0,-1 0 0,-21 0 15,0 21-15,0 1 0,-21-22 16,0 21-16,0 1 0,0-22 0,0 21 16,-21 0-16,0-20 0,0-1 0,0 0 15,21 0-15,0 0 0,-21 0 16,21 1-16,-22-22 0,22-22 31,0 1-15,0 0-16,0 0 0,0 0 15,0 0-15,22-22 0,-1 22 16,-21-21-16</inkml:trace>
  <inkml:trace contextRef="#ctx0" brushRef="#br0" timeOffset="12763.9">4784 4720 0,'21'0'15,"-21"21"-15,21-21 16,0 0-16,0 0 0,0 0 15,1 0-15,20 0 0,-21 0 16,21 0-16,-20 0 0,20-21 0,0 0 16,1 21-16,-1-21 0,0 0 15,1 0-15,-22 21 0,21-22 0,-21 1 16,0 0-16,1 0 0,-22 0 0,0 0 16,0-1-16,-22 1 15,1 0-15,0 21 0,-21 0 0,21 0 16,-22 0-16,22 21 0,-21 0 0,-1 1 15,22 20-15,-21-21 0,0 21 16,20 1-16,1 20 0,0-20 0,21-1 16,-21 0-16,21 1 0,0-1 0,0 0 15,0-21-15,21 1 0,0 20 0,0-42 16,1 21-16,20 0 16,-21-21-16,0 0 0,22 0 0,-22 0 15,0 0-15,0 0 0,21-21 0,-20 0 16,-1 0-16,0 0 15,0-1-15</inkml:trace>
  <inkml:trace contextRef="#ctx0" brushRef="#br0" timeOffset="15232.59">7937 4403 0,'0'0'0,"0"-21"16,22 21-16,-22-22 0,0 1 16,0 0-16,0 0 15,0 0-15,-22 0 0,1-1 16,0 1-16,0 21 0,-21-21 15,20 0-15,-20 21 0,21 0 0,-21 0 16,20 0-16,-20 21 0,21 0 16,-21 22-16,20-22 0,-20 21 0,21 0 15,0 22-15,21-22 0,0 1 0,-21-1 16,21 0-16,0 22 0,0-22 16,0-21-16,0 22 0,0-1 0,0-21 15,0 0-15,0 0 0,21-21 16,0 0-16,0 0 0,0 0 0,0 0 15,22-21-15,-1 0 0,-21 0 16,22 0-16,-1-22 0,0 22 0,-21 0 16,22-21-16,-1-1 0,-21 22 0,22-21 15,-22 0-15,0-1 0,0 1 16,0 21-16,-21-22 0,0 1 0,0 21 16,0 0-16,0 0 0,-21 42 15,0 0 1,21 21-16,0-21 0,-21 22 15,21-22-15,0 21 0,0-21 0,0 22 16,0-22-16,0 21 0,0-21 0,21 1 16,0-1-16,0 0 0,0 0 15,1-21-15,20 0 0,-21 0 0,0 0 16,22 0-16,-22 0 0,21 0 16,0-21-16,-20 21 0,20-21 0,-21 0 15,21-1-15,-20 1 0,-1 0 0,0-21 16,0 21-16,0-22 0,-21 22 15,21-21-15,-21-1 0,0 22 0,0-21 16,0 21-16,0-22 0,0 22 16,-21 21-16,0 0 15,21 21-15,-21 1 0,21 20 16,-21-21-16,21 0 0,-21 22 0,21-1 16,0-21-16,0 0 0,0 22 0,0-22 15,-22 0-15,22 0 0,0 0 16,0 0-16,0 1 0,22-44 47,-1 1-47,0 0 15,-21 0-15,21 0 0,0 0 0,0-22 16,-21 22-16,22-21 0,-1-1 0,0 22 16,-21 0-16,21 0 0,0 0 15,0 0-15,1 21 0,-1 0 16,0 0-16,-21 21 0,21 0 15,0 0-15,-21 0 0,21 22 0,1-22 16,-22 0-16,21 21 0,0-21 16,-21 1-16,21-1 0,0 0 0,-21 0 15,21-21-15,1 21 0,-1-21 0,0 0 16,0 0-16,0 0 16,0 0-16,1 0 0,-1-21 15,0 0-15,0 0 0,0 0 0,0-1 16,1 1-16,-1-21 0,21 0 0,-21-1 15,0 22-15,43-64 0,-43 43 16,21 21-16,1 0 0,-22 0 16,21 21-16,-21 0 0,1 0 0,-1 0 15,-21 21-15,0 0 0,21 0 0,-21 0 16,21 0-16,-21 1 0,0-1 16,0 0-16,0 0 0,0 0 15,0 0-15,0 1 0,0-1 16,21-21-16,0 0 15,1 0-15,-1 0 16,-21-21-16,0-1 16,21 1-16,-21 0 0,0 0 15,0 0-15,0 0 0,0-1 0,0 1 16,-21 0-16,21 0 0,-21 21 16,-1-21-16,1 21 15,0 0-15,0 0 0,0 21 16,0 0-16,-1 0 0,1 0 15,0 1-15,0-1 0,0 21 0,0-21 16,-1 22-16,1-1 0,0-21 16,0 21-16,0-20 0,21-1 0,-21 21 15,21-21-15,0 0 0,0 1 0,0-1 16,0 0-16,21-21 0,0 0 16,0 0-16,0 0 0,0 0 0,1 0 15,-1-21-15,21 0 16,-21-1-16,22 1 0,-22 0 0,21 0 15,-21-21-15,22-1 0,-1 1 0,-21 0 16,21-1-16,-20-20 0,-1-1 0,0 1 16,21-22-16,-42 22 0,21-1 15,-21 22-15,22-22 0,-22 1 0,0 20 16,0 22-16,0-21 0,0 21 0,-22 21 16,1 0-1,21 21-15,-21 21 0,21 1 0,-21-1 16,21 0-16,0 22 0,0-1 0,0 1 15,0-1-15,0 1 0,0-1 0,0-20 16,0-1-16,0 21 0,0-20 16,0-22-16,0 21 0,0-21 0,0 22 15,21-22-15,-21 0 0,21-21 0,0 21 16,1-21-16,-1 0 16,0 0-16,0 0 0,0-21 0,22 0 15,-22 0-15</inkml:trace>
  <inkml:trace contextRef="#ctx0" brushRef="#br0" timeOffset="16252.18">11409 3937 0,'0'21'0,"0"-42"0,0 63 0,0-20 16,0-1-16,0 0 15,21-21 1,0-21-16,0 0 0,0 21 16,1-22-16,-1 1 0,0 0 15,0-21-15,0 21 0,0-1 0,1-20 16,-1 21-16,0-21 0,-21-1 16,0 22-16,0-21 0,21-1 0,-21 22 0,0-21 15,0 21-15,-21 21 16,21 21-1,-21 0-15,21 21 0,-21 1 0,-1-1 16,22 0-16,0 1 0,-21 20 0,21-20 16,0 20-16,-21-21 0,21 1 15,0 20-15,0-20 0,0-1 0,0-21 16,0 21-16,0 1 0,0-22 0,21 0 16,-21 0-16,21 0 0,-21 1 0,0-1 15,0 0 1,-21-21-16,0 0 15,0 0-15,0-21 0,0 21 0,-1-21 16,-20-1-16,21 1 0,0 21 0,21-21 16,-21 21-16,-1 0 0,22 21 47,22 0-47,-1-21 15,0 22-15,0-22 0,21 0 0,-20 0 16,20 0-16,-21 0 0,21 0 15,1 0-15,-1 0 0,0-22 0,1 22 16,-1-21-16,22 0 0,-22 0 0,0 0 16,1-22-16,-1 22 0,0-21 0,1 21 15,-1-22-15,-21 1 0,0 0 16,0-1-16,1-20 0,-22 21 0,0-1 16,21 1-16,-21-22 0,0 22 0,21 21 15,-21-21-15,0 20 0,0 1 0,0 0 16,0 42-1,0 0-15,0 1 16,0 20-16,-21-21 0,21 21 0,-21 1 16,-1 20-16,22-20 0,0 20 0,-21 1 15,0-1-15,0 1 0,0-1 16,0 1-16,-1-1 0,1 22 0,0-22 16,0 1-16,21-1 0,-21 22 0,0-22 15,21 22-15,-22-21 0,22 20 0,0-20 16,-21-1-16,21 1 0,0-1 0,0 1 15,0-22-15,0 0 0,0 1 0,0-22 16,0 0-16,0 0 0,21 0 16,1-21-16,20 0 15,-21-21-15,0 0 0,22 0 0,-22 0 16,21 0-16,-21-22 0,22 1 0,-22 0 16,21-1-16,-21-20 0,0 20 0,-21-20 15,0-1-15,0 22 0,0-21 0,0 20 16,-21-20-16,0 20 0,-21 22 0,-1-21 15,1 21-15,0 0 0,-1 21 16,1 0-16,0 0 0,-1 0 0,22 0 16,0 0-16,42 0 15,0 0 1,1 0-16,20 0 0,0 0 0,1-22 0,-1 1 16,0 21-16,1-21 0,-1 0 15,0 0-15,1-22 0,-22 22 16,0 0-16,0-21 0</inkml:trace>
  <inkml:trace contextRef="#ctx0" brushRef="#br0" timeOffset="18859.64">13885 3683 0,'0'0'0,"21"0"0,-21 21 32,0 0-32,0 1 0,0 20 0,0-21 15,0 21-15,0 22 0,0-22 0,0 1 16,0-1-16,-21 0 0,21 22 0,-21-43 15,21 21-15,0 1 0,0-22 16,0 0-16,0 0 0,0 0 0,0 0 16,0-42 15,0 0-31,0 0 16,0 0-16,0-22 0,21 22 15,-21-21-15,21 21 0,-21-22 0,0 22 16,22 0-16,-1 0 0,-21 0 0,0 0 15,21 21-15,0 0 0,0 0 0,-21 21 16,0 0-16,21 0 0,-21 0 16,22 22-16,-1-22 0,-21 21 0,0-21 15,0 0-15,21 22 0,-21-22 0,21 0 16,0 0-16,-21 0 0,21 1 0,1-22 16,-22 21-16,21-21 0,0 0 15,0 0-15,0 0 0,0 0 16,22 0-16,-22-21 0,0-1 0,21 1 15,-20 0-15,-1 0 0,21-21 0,-21 20 16,0-20-16,1 21 0,-1-21 16,-21-1-16,0 1 0,0 0 0,0-1 15,0 1-15,0 0 0,0 20 0,0 1 16,0 0-16,0 0 0,0 0 16,0 42-1,0 0-15,0 0 0,0 0 16,0 1-16,0 20 0,0 0 0,0-21 0,0 22 15,0-1-15,0 0 0,0 1 16,0-1-16,0 0 0,0-20 0,0 20 16,21-21-16,0 0 0,0 0 15,0 1-15,1-1 0,20-21 0,-21 0 16,21 0-16,-20 0 0,20 0 0,0 0 16,43-21-16,-43-1 0,1 1 15,-1 21-15,0-42 0,1 21 16,-22 0-16,21-1 0,-21-20 0,0 21 15,1-21-15,-22 20 0,0-20 0,0 0 16,0 21-16,0-22 0,0 22 0,0 0 16,0 0-16,-22 21 0,1 0 15,0 0-15,0 0 16,0 0-16,0 42 0,-22-21 0,22 0 16,0 22-16,-21-22 0,20 21 0,1 1 15,0-22-15,0 21 0,0-21 0,21 22 16,0-22-16,0 0 0,0 0 15,0 0-15,0 0 0,21-21 16,0 0-16,0 0 0,22 0 16,-22 0-16,0-21 0,21 21 0,-21-21 15,1 0-15,-1 0 0,21 0 0,-21-22 16,0 22-16,-21-21 0,22 21 16,-22-22-16,0 1 0,0 21 0,0-22 15,0 22-15,0 0 0,0 0 16,-22 21-1,1 21 1,0 0-16,21 22 0,-21 20 16,21-42-16,0 22 0,0-22 0,0 21 15,0-21-15,0 0 0,0 22 0,0-22 16,21 0-16,0 0 0,0-21 0,1 21 16,20-21-16,-21 0 15,0 0-15,22 0 0,-22 0 0,21 0 0,0 0 16,-20 0-16,20-21 0,-21 21 15,21-21-15,-20 0 0,20 0 0,-21-22 16,21 22-16,-20 0 0,-1-21 16,21-1-16,-21 22 0,-21-21 0,21 21 15,-21-22-15,22 22 0,-22 0 16,0 42 0,0 0-16,0 1 0,-22-1 15,22 21-15,-21-21 0,21 0 16,0 22-16,-21-22 0,21 0 0,-21 0 15,21 0-15,-21 1 0,21-1 0,0 0 16,0 0-16,0-42 47,0 0-47,21-22 16,0 22-16,-21 0 0,21 0 0,0-21 15,1-1-15,-22 22 0,21-21 0,0 21 16,0-1-16,0 1 0,-21 0 15,21 21-15,1 0 16,-22 21-16,0 0 0,0 1 16,0-1-16,0 0 0,0 21 0,0-21 15,0 1-15,21-1 0,-21 21 16,21-21-16,-21 0 0,21 1 16,0-1-16,0-21 0,1 0 0,20 0 15,-21 0-15,0 0 16,0 0-16,22 0 0,-22 0 0,0-21 15,21-1-15,-20 1 0,-1 0 16,0-21-16,0 21 0,0-22 0,0 1 16,1 0-16,-1-1 0,21 1 15,-21 0-15,0-1 0,22-63 0,-22 64 16,0 0-16,-21-1 0,0 1 16,0 0-16,0 21 0,21-1 0,-42 44 31,21-1-31,-21 0 15,0 21-15,0-21 0,-1 22 16,22-1-16,-21 0 0,0 1 0,21 20 16,-21-20-16,21-1 0,0 0 0,0 22 15,0-22-15,0 0 0,0 1 0,0-22 16,0 21-16,0-21 0,21 22 16,0-22-16,-21 0 0,21-21 0,1 21 15,-1-21-15,21 0 0,-21 0 0,0 0 16,22 0-16,-22-21 0,21 0 0,-21 21 15,22-21-15,-1 0 0,-21-22 0,22 22 16,-1 0-16,-21-21 0,21 20 16,-20-20-16,-1 0 0,0 21 0,-21-22 15,0 22-15,0 0 0,0-21 0,0 20 16,-21 22 15,0 0-31,-1 22 0,1-1 0,0 0 16,21 21-16,0-21 0,-21 1 0,21 20 15,0-21-15,0 21 0,0-20 0,0 41 16,0-42-16,0 0 0,0 1 16,21-22-16,0 21 0,0-21 15,1 0-15,20 21 0,-21-21 0,21 0 16,1 0-16,-1 0 0,0 0 0,1-21 16,-1 21-16,0-21 0,1-1 15,-1 1-15,0 0 0,1 0 0,-1 0 16,0 0-16,-20-1 0,-1-20 15,0 0-15,0 21 0,-21-22 0,21 22 16,-21-21-16,0 21 0,0-1 0,0 1 16,-21 0-16,0 0 0,0 21 0,0 0 15,-1 0-15,1 0 0,0 0 16,-21 21-16,21 0 0,-1 0 0,-20 1 16,21-1-16,0 21 0,0-21 15,-1 22-15,1-22 0,21 42 16,0-20-16,0-22 0,0 0 0,0 0 15,0 0-15,0 0 0,21 1 16,1-22-16,-1 0 0,0 0 0,0 0 16,0 0-16,0 0 0,1 0 0,-1-22 15,0 22-15,0-21 0,0 0 0,0 0 16,1-21-16,-1 20 0,0-20 16,0 0-16,-21-1 0,21 1 0,0-21 15,1 20-15,-22-20 0,21 20 0,0-20 16,-21-1-16,21 1 0,0-1 0,-21 1 15,0 21-15,0-1 0,0 1 16,0 21-16,0 0 0,0-1 0,0 44 16,0-1-16,0 0 15,0 21-15,-21 1 0,0-1 16,0 0-16,0 22 0,21-1 16,0-20-16,-22 20 0,22-21 0,-21 1 15,21 20-15,-21-20 0,21-1 0,0 21 16,0-20-16,0-1 0,0-21 0,0 22 15,0-22-15,0 21 0,0-21 16,21 0-16,0-21 0,-21 22 0,22-22 16,-1 0-16,0 0 0,0 0 0,0 0 15,0-22-15,1 22 0,-1-21 0,0 0 16,0 0-16,0 0 0,-21-22 16,0 1-16,0 21 0,0-21 15,0 20-15</inkml:trace>
  <inkml:trace contextRef="#ctx0" brushRef="#br0" timeOffset="19064.53">16722 3747 0,'0'0'16,"-43"0"-16,43 21 0,0 0 15,21-21 1,1 0-16,-1 0 15,0 0-15,0 21 0,0-21 0,0 0 0,22 0 16,-22 0-16,0 0 0,0 0 16,0 0-16,1 0 0,-1-21 15,0 0-15,0 21 0</inkml:trace>
  <inkml:trace contextRef="#ctx0" brushRef="#br0" timeOffset="19900.07">20129 4085 0,'0'0'0,"0"-21"31,0 0-31,0 0 0,0 0 0,0-1 16,0-20-16,22 21 0,-1-21 0,-21-1 16,21 22-16,0-21 0,-21-1 15,21-20-15,0 21 0,1-1 0,-22-20 16,21 20-16,0-20 0,-21-1 0,0 22 16,0 0-16,0-1 0,0 1 15,0 21-15,0 0 0,0 0 16,0 42-1,-21 0-15,0 0 0,21 21 0,-22 1 16,1-1-16,0 22 0,0-1 16,21-21-16,-21 22 0,0-1 0,21-20 15,0 20-15,0-20 0,-22 20 0,22-21 16,0 1-16,0 20 0,0 1 16,22-22-16,-22-21 0,42 22 0,-21-43 15,0 21-15,22 0 0,-22-21 16,21 0-16,0 0 0,1 0 0,-1-21 15,0 0-15,1 21 0,-22-22 0,21-20 16,-21 21-16,22 0 0,-22-22 16,0 22-16,-21-21 0,0 0 15,21 20-15,-21-20 0,0 21 0,0 0 16,0 0-16,0-1 0,-21 44 31,21-1-31,-21 0 0,21 0 16,0 0-16,0 0 0,0 22 0,0-22 15,0 0-15,0 0 0,0 0 0,0 1 16,0-1-16,21 0 0,-21 0 0,21-21 16,0 0-16,22 0 0,-22 0 15,0 0-15,21 0 0,-20 0 16,20 0-16,-21-21 0,21 0 0,-20 0 16,20-22-16,-21 22 0,0-21 0,0 21 15,1-22-15,-1 1 0,-21 0 16,0-1-16,0 1 0,0 21 0,0-22 15,-21 22-15,-1 0 0,1 0 0,0 21 16,0 0-16,0 0 0,-22 0 0,22 0 16,0 0-16,0 21 0,0 0 15,-22 0-15,22-21 0,0 22 0,0-1 16,21 0-16,-21 0 0,0 0 0,21 0 16,-22 1-16,22-1 0,22-21 31,-22-21-16,0-1 1</inkml:trace>
  <inkml:trace contextRef="#ctx0" brushRef="#br0" timeOffset="20156.54">20024 3493 0,'0'0'0,"-43"0"0,22 0 16,21 21-1,21-21-15,22 0 0,-22 0 16,21 0-16,0 0 0,22 0 16,-22 0-16,22 0 0,-1 0 15,1 0-15,-1 0 0,22-21 0,-22 21 16,1 0-16,-22 0 0,22-22 0,-22 22 16,0 0-16,-20 0 0,20-21 0,-21 21 15,0 0-15,-21-21 16,21 21-16,-42 0 31,-21 0-31</inkml:trace>
  <inkml:trace contextRef="#ctx0" brushRef="#br0" timeOffset="22716.14">3979 6773 0,'0'0'0,"0"22"0,0-1 16,0 0-16,0-42 47,0 0-47,0-1 15,0 1-15,0 0 0,0 0 0,0 0 16,0-22-16,0 22 16,0-21-16,0 21 0,0-22 0,-21 22 15,21-21-15,-21 21 0,0 0 0,-22-1 16,22 1-16,0 0 0,0 21 15,-21 0-15,20 0 0,-20 21 0,0 0 16,21 1-16,-22 20 0,22 0 16,0 1-16,-21-1 0,20 0 0,22 22 15,0-22-15,0 22 0,0-22 0,0 0 16,0 1-16,0-22 0,0 21 16,22-21-16,-22 0 0,21 1 0,0-1 15,0-21-15,0 0 0,0 0 16,1 0-16,-1 0 0,0-21 0,0-1 15,0 1-15,0 0 16,1 0-16,-1 0 0,0-22 0,0 22 16,0-21-16,-21 0 0,21-1 0,1 1 15,-22 0-15,0-1 0,0 1 16,0 21-16,0-22 0,0 22 0,0 42 31,0 22-31,0-22 16,21 21-16,-21-21 0,21 22 0,0-22 15,-21 21-15,21-21 0,0 22 16,1-22-16,-1 0 0,0 0 16,0-21-16,0 21 0,0-21 0,1 22 15,-1-22-15,0 0 0,0 0 0,0 0 16,0-22-16,1 1 0,-1 21 0,0-21 16,0 0-16,0 0 0,-21-22 15,21 22-15,-21-21 0,22 0 0,-22-1 16,0 1-16,21 0 0,0-1 0,0 1 15,-21 0-15,21 20 0,0-20 16,-21 21-16,22 21 0,-1 0 0,0 0 16,0 21-16,0-21 15,-21 21-15,0 22 16,0-22-16,21 0 0,-21 0 0,22 0 0,-22 0 16,0 1-16,21-1 15,0-21-15,0 0 16,-21-21-1,21 21-15,-21-22 0,0 1 0,0 0 16,0 0-16,0 0 0,0 0 16,0-1-16,0 1 0,0 0 0,-21 0 15,0 0-15,21 0 0,-21-1 0,0 22 16,-1 0-16,1 0 0,0 0 16,0 22-16,21-1 0,-21 0 15,0 0-15,21 21 0,-22-20 16,22 20-16,0 0 0,0 1 0,0-22 15,0 21-15,0 0 0,0-20 16,0 20-16,22-21 0,-1 0 0,0 22 16,0-22-16,0-21 0,0 21 0,22-21 15,-22 0-15,21 0 0,-21 0 16,22 0-16,-1 0 0,-21 0 0,22-21 16,-1 21-16,-21-21 0,0-1 0,0 1 15,1-21-15,-1 21 0,0 0 16,0-22-16,0 1 0,-21 0 0,21-1 15,1 1-15,-22 0 0,21-1 16,0 22-16,-21-21 0,21 21 0,0-1 16,0 22-1,1 22 1,-22-1-16,0 0 16,0 0-16,21 0 0,-21 0 15,0 1 1,21-22-1,-21-22 1,0 1-16,0 0 16,0 0-16,0 0 0,0 0 15,-21 21-15,0 0 0,21-22 16,-22 22-16,1 0 16,0 0-16,0 0 15,21 22-15,0-1 0,-21 0 0,0 0 16,-1 0-16,22 22 0,0-22 0,0 21 15,-21 0-15,21-20 0,0 20 16,0 0-16,0-21 0,0 22 0,0-22 16,0 0-16,0 0 0,21 22 0,1-22 15,-1-21-15,0 21 0,0 0 16,21-21-16,-20 0 0,20 0 0,0 0 16,-21 0-16,22 0 0,-1 0 0,0-21 15,-20 0-15,20 0 0,-21 21 16,21-43-16,-20 22 0,-1 0 15,0-21-15,0 20 0,-21-20 0,0 0 16,0 21-16,0-22 0,0 1 0,0 21 16,0-22-16,0 22 0,0 0 0,0 0 15,0 42 1,-21-21 0,21 21-16,-21 0 0,21 22 0,0-22 15,0 0-15,0 21 0,0 1 16,0-22-16,0 21 0,0-21 15,0 1-15,0 20 0,0-21 0,0 0 0,21-21 16,-21 21-16,21 1 0,0-22 16,0 0-16,22 0 0,-22 0 15,0 0-15,0 0 0,22-22 0,-22 22 16,0-21-16,21 0 0,-21 0 0,22-21 16,-22 20-16,0-20 0,21 21 0,-20-21 15,-1-1-15,0 1 0,21 21 16,-21-22-16,-21 22 0,0 0 0,-21 42 31,0 0-31,0 1 0,0-1 16,0 0-16,21 0 0,0 0 15,0 22-15,-22-22 0,22 0 0,0 0 16,0 0-16,0 0 0,0 1 16,0-1-16,0 0 0,22 0 0,-22 0 15,0 0-15,0 1 16,-22-22 15,1 0-31,0 0 0,0 0 16,21-22-16,-21 22 0,0 0 15,21-21-15,-22 21 0,22 21 47,0 1-47,22-22 16,-1 21-16,0-21 15,0 0-15,0 0 0,0 21 0,1-21 16,-1 0-16,0 0 0,21 0 16,-21 0-16,1-21 0,20 21 0,-21-21 15,21-1-15,1 1 0,-22 21 0,21-21 16,1 0-16,-1-21 0,0 20 0,1-20 16,-1 21-16,0-21 0,1 20 15,20-20-15,-21 21 0,1 0 0,-22 0 16,0-1-16,0 22 0,-42 0 15,-21 22-15,-22-1 0,22 0 16,0 0-16,-22 0 16,22 0-16,21 1 0,-1-1 0,1 21 15,21-21-15,0 0 0,0 1 0,0-1 16,21 0-16,22 0 0,-22-21 0,0 21 16,0 0-16,22 1 0,-22-22 15,0 21-15,0-21 0,-21 21 0,0 0 16,-21-21-1,0 21-15,0-21 0,-1 0 16,1 0-16,-21 0 0,21 0 16,0 0-16,-1 0 0,1 0 15,0 0-15,21-21 0,0 0 0,0 0 16,21 0-16,0-1 0,1 1 0,20-21 16</inkml:trace>
  <inkml:trace contextRef="#ctx0" brushRef="#br0" timeOffset="23031.88">8488 5884 0,'-21'-21'16,"-1"21"-1,1 0-15,21 21 0,-21 1 16,0-1-16,0 21 0,0-21 0,21 22 16,-22-1-16,1 0 0,0 1 0,0-1 15,0 0-15,21 1 0,0 20 16,-21-21-16,21-20 0,0 20 0,-22 0 16,22-21-16,0 22 0,0-22 15,0 0-15,0 0 0,0 0 0,22-21 16,-22-21 15,0 0-31</inkml:trace>
  <inkml:trace contextRef="#ctx0" brushRef="#br0" timeOffset="23773.34">7789 6287 0,'0'0'0,"0"-22"15,21 22 1,22 0-16,-1 0 0,0-21 15,22 21-15,-1 0 0,1-21 0,21 21 16,-22-21-16,22 0 0,-22 21 0,22-21 16,0-1-16,-22 1 0,22 0 15,-22 0-15,22 0 0,-43-22 16,22 22-16,-22 0 0,0-21 0,-20-1 16,-1 22-16,0-21 0,-21 0 0,0 20 15,0 1-15,0 0 0,-42 0 16,20 0-16,1 21 0,0 0 0,-21 0 15,-1 0-15,1 21 0,21 0 0,-21 21 16,-1-20-16,22 20 0,-21 0 16,21 1-16,-1-1 0,1 21 0,0-20 15,0-1-15,21 0 0,0 1 0,0-1 16,0 0-16,0 1 0,0-1 16,-21 0-16,21-20 0,0 20 0,0-21 15,0 0-15,0 0 0,0 1 0,0-1 16,0-42-1,0-1 1,21 1-16,0 0 0,-21 0 0,21-21 16,0 20-16,22-20 0,-22 21 15,0-21-15,0 20 0,0 1 0,1-21 16,-1 42-16,0-21 0,0 0 0,-21 42 31,21 0-31,-21 0 0,0 0 0,0 0 16,0 1-16,21-1 15,-21 0-15,22 0 0,-22 0 0,21 0 0,0 1 16,-21-1-16,21-21 0,0 21 16,0-21-16,22 0 0,-22 0 0,0 0 15,21 0-15,1 0 0,-22-21 16,21 21-16,-21-21 0,22-1 0,-22 1 16,21 0-16,-21 0 0,1-21 0,-1 20 15,0-20-15,0 21 0,0-21 0,-21-1 16,21 22-16,-21 0 0,0 0 0,0 0 15,-21 21 1,0 21-16,21 0 0,0 0 16,0 0-16,-21 22 0,21-22 15,0 21-15,0-21 0,0 22 0,0-22 0,21 0 16,-21 0-16,21 0 0,-21 0 16,21 1-16,1-1 0,-1-21 15,0 0 1,0 0-16,0-21 0,0-1 15,1 1-15,-1 0 0,0 0 0</inkml:trace>
  <inkml:trace contextRef="#ctx0" brushRef="#br0" timeOffset="24625.16">13377 5165 0,'-21'0'0,"0"0"0,-21 0 16,20 0-16,-20 21 0,0 0 0,-1 0 16,1 22-16,0-1 0,-1 0 0,1 1 15,0 20-15,-1-21 0,22 22 16,0-1-16,0 1 0,0-1 16,21 1-16,-21-22 0,21 22 0,0-22 15,0-21-15,21 22 0,0-22 0,0 0 16,21 0-16,1 0 0,-1 0 0,0-21 15,1 0-15,20 0 0,-20 0 16,20 0-16,-21-21 0,22 0 0,-22 0 16,1 21-16,-1-21 0,-21 0 0,0-1 15,0 1-15,-21 0 0,0-21 0,0 21 16,-21-1-16,0 1 0,-21 0 16,21 0-16,-22 0 0,1 21 0,21 0 15,-22 0-15,1 0 0,21 0 0,-21 0 16,20 0-16,-20 0 0,21 21 15,21 0-15,-21-21 0,21 21 16,0 0-16,0 1 16,0-1-16,21 0 0,0 0 0,0 0 15,0 0-15,1 1 0,-1 20 0,0-21 16,0 21-16,-21 1 0,0-1 0,0 0 16,0 1-16,0-1 0,0 0 0,0 22 15,-21-22-15,21 1 0,-21 20 16,0-21-16,21 1 0,0-1 15,0-21-15,-22 22 0,22-22 0,-21 21 16,21-21-16,0 0 0,0 1 0,0-1 16,-21-21-1,0 0 1,21-21-16,0-1 16,0 1-16,0 0 0,0-21 15,0-1-15,0 1 0,0 0 0,21-22 16,0 1-16</inkml:trace>
  <inkml:trace contextRef="#ctx0" brushRef="#br0" timeOffset="24888.54">13906 5122 0,'-21'0'0,"0"0"16,0 22-16,21-1 0,-21 0 0,0 21 15,-1 1-15,22-1 0,-21 0 0,21 1 16,-21 20-16,21 1 0,0-22 16,0 21-16,-21 1 0,21-22 0,-21 22 15,21-22-15,-21 0 0,21 1 0,-22-1 16,22-21-16,0 0 0,0 1 0,0-1 16,0 0-16,22-21 15,-1 0-15,0 0 16,0 0-16,0-21 0,0 0 0,1-1 15,-1 1-15</inkml:trace>
  <inkml:trace contextRef="#ctx0" brushRef="#br0" timeOffset="25304.81">14033 5715 0,'22'-42'0,"-22"63"32,-22-21-32,22 21 15,-21 0-15,21 0 0,0 1 0,0-1 16,0 21-16,0-21 0,0 0 15,0 1-15,0-1 0,0 0 16,0 0-16,0 0 0,0 0 0,0 1 16,21-22-16,1 0 0,-1 21 15,0-21-15,0 0 0,21 0 16,-20 0-16,-1-21 0,21-1 16,-21 1-16,22 0 0,-22 0 0,21 0 15,-21-22-15,0 22 0,1-21 0,-1 0 16,-21-1-16,0 1 0,0 0 0,0-1 15,0 22-15,0 0 0,-43 0 0,22 0 16,0 21-16,-21 0 0,-1 0 16,22 0-16,-21 21 0,0 0 0,-1 0 15,1 0-15,0 0 0,20 22 16,-20-22-16,21 0 0,0 21 0,21-20 16,0 20-16,0-21 0,0 0 15,0 0-15,0 1 0,0-1 16,21-21-16,0 0 0,-21 21 0,21-21 15,0 0-15,1 0 0,-1 0 16,0 0 0,-21-21-16</inkml:trace>
  <inkml:trace contextRef="#ctx0" brushRef="#br0" timeOffset="25949.52">14838 5144 0,'0'0'15,"0"21"1,-21 0 0,21 0-16,0 21 0,0-20 15,-22 20-15,22 0 0,0 1 0,-21 20 16,21-21-16,0 1 0,0-1 0,0 22 16,-21-22-16,21 0 0,-21 1 0,21-1 15,0-21-15,0 21 0,0-20 0,0-1 16,0 0-16,0 0 0,0 0 15,0 0-15,-21-21 0,21-21 32,0 0-17,0 0-15,0 0 0,21-22 16,0 22-16,-21-21 0,21 0 16,0 20-16,1-20 0,20 0 0,-21 21 15,0-22-15,22 22 0,-22 0 0,21 0 16,-21 21-16,22 0 0,-22 0 0,0 0 15,0 0-15,21 21 0,-20 0 16,-1 0-16,-21 0 0,0 22 0,21-22 16,-21 0-16,0 21 0,0-20 0,0 20 15,-21-21-15,0 0 0,-1 0 0,1 1 16,-21 20-16,21-21 0,-22 0 0,1-21 16,21 21-16,-21 1 0,20-1 15,-20-21-15,21 0 0,0 21 16,-22-21-16,22 0 0,0 0 0,0 0 15,0 0-15,21-21 16,0 0 0,21-1-16,0 22 15,0-21-15,0 0 0,22 0 0,-22 21 16</inkml:trace>
  <inkml:trace contextRef="#ctx0" brushRef="#br0" timeOffset="26724.08">15896 5673 0,'0'0'0,"0"-21"15,21-1-15,-21 1 0,0 0 16,0 0-16,0 0 16,0 0-16,0-1 0,-21 1 0,21 0 15,0 0-15,-21 21 0,0 0 0,0 0 16,-1 0-16,1 0 0,0 21 0,0 0 15,0 0-15,0 1 0,-22 20 16,22 0-16,0-21 0,0 22 0,-22-1 16,22 0-16,-21 43 0,21-64 15,21 0-15,0 22 0,0-22 16,0 0-16,0 0 0,0 0 16,21-21-16,0 0 0,0 0 15,0 0-15,1 0 0,-1 0 0,21-21 16,-21 0-16,0 0 0,1 21 0,-1-21 15,0 0-15,0-22 0,0 22 0,-21 0 16,0-21-16,21 20 0,-21-20 0,0 0 16,22-1-16,-22 1 0,0 21 15,0-21-15,0 20 0,0 1 0,0 42 32,0 1-32,0 20 0,-22-21 15,22 21-15,-21-20 0,21 20 16,-21-21-16,21 21 0,0 1 15,0-22-15,0 0 0,0 21 0,0-20 16,0-1-16,21 0 0,0-21 0,1 21 16,-22 0-16,21-21 0,0 0 0,0 0 15,0 0-15,0 0 0,1 0 16,-1 0-16,0-21 0,21 0 0,-21 0 16,1 0-16,20-1 0,-21-20 15,0 21-15,22-21 0,-1-43 0,-21 43 16,0-22-16,22 1 0,-22-1 15,0 1-15,-21-1 0,21 1 16,-21 20-16,0-20 0,0 20 0,0 1 0,0 21 16,0 0-16,0 0 0,-21 21 15,0 21-15,21 0 16,-21 0-16,-1 21 0,1 1 0,21 20 16,0-20-16,-21 20 0,21 1 0,0-22 15,0 21-15,0 1 0,0-22 0,0 22 16,0-22-16,0 0 0,0 1 0,21-22 15,-21 21-15,21-21 0,-21 1 16,22-22-16,-1 21 0,0-21 0,0 0 16,0 0-16,0 0 0,1-21 15,-1-1-15,-21 1 16,21 0-16,0 0 0,-21 0 16,0 0-16,0-22 0,0 22 0</inkml:trace>
  <inkml:trace contextRef="#ctx0" brushRef="#br0" timeOffset="27416.02">18627 5334 0,'0'0'0,"0"-21"0,0-21 16,0-1-16,0 22 0,0 0 0,0-21 16,0 20-16,0 1 0,0 0 0,0 0 15,0 0-15,0 42 47,0 0-31,0-42 15,0 0-15,0 0-16,0-1 15,0 1-15,0 0 0,0 0 0,0 0 16,0 0-16,0-1 0,0 1 15,-22 42 1,22 22-16,-21-1 16,0 0-16,0 22 0,0-22 15,0 22-15,-1-1 0,1-20 0,0 20 16,21-21-16,-21 22 0,0-22 0,0 1 16,21-1-16,0-21 0,0 21 0,-22-20 15,22 20-15,0-21 0,-21 0 16,21 0-16,-21-21 31,0 0-31,0 0 0,0-21 0,-22 21 16</inkml:trace>
  <inkml:trace contextRef="#ctx0" brushRef="#br0" timeOffset="28568.41">17780 5567 0,'0'0'0,"21"0"16,0-21-16,0 0 0,1 21 0,20-22 0,-21 22 15,21-21-15,1 0 0,20 0 16,1 0-16,-1 0 0,1-1 0,20 1 16,-20-21-16,21 0 0,-1 20 0,1-41 15,0 21-15,-22-1 0,1 1 16,-1-22-16,-21 22 0,1 0 0,-22-1 16,0 1-16,-21 21 0,0 0 0,0 0 15,-21-1-15,0 22 0,0 0 16,-1 0-16,1 0 0,0 22 0,-21-1 15,21 0-15,-22 0 0,22 21 0,0 1 16,0 20-16,0-20 0,-1 20 16,1-21-16,0 22 0,21-22 0,0 22 15,-21-22-15,0 22 0,21-22 16,-21 0-16,21 1 0,0-1 0,0 0 16,-22 1-16,22-22 0,0 0 0,0 21 15,0-21-15,0 1 0,22-44 31,-1 22-31,0-21 16,0 0-16,-21 0 0,21-21 0,0 20 16,1-20-16,-1 21 0,0-21 0,0 20 15,-21-20-15,21 21 0,0 0 16,1 0-16,-1 21 16,-21 21-16,0 0 15,0 0-15,0 0 0,0 0 16,0 1-16,0-1 0,21 0 0,-21 21 15,0-21-15,0 1 0,21-1 16,0 0-16,0 0 0,1-21 16,-1 0-16,0 0 0,0 0 0,21 0 15,-20 0-15,20 0 0,0 0 0,1 0 16,-1-21-16,0 0 0,1 0 0,-1-1 16,0 1-16,1 0 15,-22 0-15,21-21 0,-21 20 0,0 1 16,-21-21-16,0 21 0,0 0 0,0-1 15,0 1-15,0 0 0,0 0 0,-21 21 16,0 0-16,0 0 0,0 0 16,0 21-16,-1 0 0,1 0 0,0 1 15,21 41-15,0-42 0,0 43 16,0-43-16,0 0 0,0 0 16,21 0-16,-21 1 0,21-22 0,1 21 15,-1-21-15,21 0 0,-21 0 16,0 0-16,22 0 0,-22 0 0,21-21 15,-21-1-15,22 22 0,-22-21 0,0 0 16,21-21-16,-20 21 0,-1-1 0,0-20 16,0 21-16,-21-21 0,21-1 15,-21 1-15,21 21 0,-21-22 0,22 1 16,-22 21-16,0 0 0,0 0 16,0 42-1,0 0-15,-22 0 0,22 0 0,-21 22 16,0-22-16,21 21 0,0 0 15,-21-20-15,0 20 0,0 0 0,21-21 16,-22 1-16,22 20 0,0-21 0,0 0 16,0 0-16,0 1 0,-21-1 15,21-42 17,0-1-32,0 1 0,21 0 15,-21 0-15,22-21 0,-1 20 0,0-20 16,0 21-16,0-21 0,0-1 15,22 1-15,-22 0 0,21 20 16,-21 1-16,22 0 0,-22 0 0,21 21 16,1 0-16,-22 0 0,0 21 0,21 0 15,-42 0-15,21 1 0,-21 20 0,0-21 16,0 21-16,0-20 0,0 20 0,0-21 16,-21 0-16,21 22 0,-21-22 15,0 0-15,21 0 0,-21 0 0,0 0 16,-1-21-16,22 22 0,-21-22 15,21 21-15,0-42 32,0-1-32,21 1 0,1 21 15,-1-42-15,0 21 0,21 0 0</inkml:trace>
  <inkml:trace contextRef="#ctx0" brushRef="#br0" timeOffset="29440.67">21272 4995 0,'0'0'0,"0"-21"0,0 42 32,0 1-17,0-1-15,0 0 0,0 21 16,-21 1-16,0-22 0,21 21 0,0-21 16,-21 22-16,21-22 0,-21 21 0,0-21 15,21 22-15,0-22 0,0 0 16,-22 0-16,22 0 0,0 0 0,-21-21 15,21 22-15,21-44 32,1 1-32,-1 21 0,0-42 15,0 21-15,21 0 0,-20-1 16,20-20-16,-21 21 0,0-21 0,22 20 0,-22 1 16,0 0-16,0 0 0,0 0 0,-21 42 31,0 0-31,0 0 15,0 0-15,0 1 0,0-1 0,0 0 16,0 0-16,0 0 0,0 0 0,0 1 16,0-1-16,0 0 0,0 0 15,21 0 1,1-21-16,-1 0 0,0 0 0,0 0 16,0 0-16,0 0 0,1-21 15,-1 0-15,0 21 0,0-21 0,0 0 16,-21-1-16,21 1 0,1-21 15,-1 21-15,0-22 0,-21 22 16,21-21-16,0 21 0,0 0 0,1-1 16,-1 1-16,0 21 15,-21 21-15,0 1 16,0-1-16,0 0 0,0 0 16,0 0-16,0 0 0,0 22 0,0-22 15,0 0-15,0 0 0,0 0 0,0 1 16,0-1-16,0 0 0,0 0 0,21 0 15,0 0-15,0 1 16,1-22-16,-1 0 0,0 0 0,0 0 16,0 0-16,0 0 0,1 0 0,20-22 15,-21 1-15,21 0 0,1 0 16,-22 0-16,21 0 0,-21-1 0,1-20 16,20 21-16,-21-21 15,0-1-15,0 1 0,1 0 0,-22-1 16,0 1-16,0 21 0,0 0 0,0-1 15,-22 22-15,1 0 0,0 22 16,0-1-16,-21 21 0,20-21 16,1 22-16,21-22 0,-21 21 0,21 0 15,-21-20-15,21 20 0,0-21 0,0 21 16,0-20-16,21-1 0,0 0 0,0 0 16,22 0-16,-22 0 0,21 1 15,1-1-15,-22-21 0,21 0 16,0 21-16,-20-21 0,20 0 0,-21 0 15,-42-21 1,0 21-16,-22 0 16,-20 0-16,-1 0 0,1 0 15,-22 0-15,-21 0 0</inkml:trace>
  <inkml:trace contextRef="#ctx0" brushRef="#br0" timeOffset="30776.27">4635 8805 0,'0'0'0,"0"-42"0,-21 21 0,21 0 16,0 0-16,-21-1 0,21 1 15,-21 0-15,21 0 0,-21 21 16,21 21 0,0 0-16,0 0 15,0 22-15,-21 20 0,21-20 16,0-1-16,0 21 0,0 1 0,0-22 15,0 1-15,0 20 0,0-21 0,0 1 16,0-22-16,0 21 0,0-21 16,0 1-16,0-1 0,21-21 0,0 0 15,0 0-15,0 0 0,0 0 0,1 0 16,-1-21-16,0-1 0,21 1 16,-21 0-16,22-21 0,-22-1 0,0 22 15,0-42-15,22 20 0,-22 1 16,-21-21-16,21-1 0,-21 22 0,21-1 15,-21-20-15,0 21 0,0 20 0,0-20 16,0 21-16,0 42 31,0 0-31,0 22 0,21-1 16,-21 0-16,21 1 0,-21 20 0,0-21 16,0 22-16,22-22 0,-22 22 0,21-22 15,-21 0-15,0 1 0,21-22 0,-21 0 16,21 21-16,0-20 0,0-22 15,-21 21-15,22-21 0,-1 0 0,0 0 16,0 0-16,21 0 0,-20-21 0,-1-1 16,21 1-16,-21 0 0,22 0 15,-22-21-15,21-1 0,0 1 16,-20 0-16,20-22 0,0 22 0,1-22 16,-1 22-16,0-22 0,1 22 0,-22 0 15,0-1-15,-21 22 0,0 0 16,0 0-16,-21 21 15,0 0-15,-1 21 0,1-21 0,0 42 16,0-20-16,21 20 0,0-21 0,0 21 16,0 1-16,0-22 0,0 21 15,0 1-15,21-22 0,0 21 0,22-21 16,-22 0-16,0 1 0,21 20 0,-21-21 16,22-21-16,-22 21 0,0 0 0,0-21 15,0 22-15,-21-1 16,-21-21-1,-21 0-15,21 0 16,0 0-16,-22-21 0,22-1 0,-21 22 16,21-21-16,-22 0 0,22 21 15,0-21-15,0 0 0,21 42 32,0 0-17,21 0-15,0-21 0,0 21 16,0 1-16,1-22 0,-1 21 0,21-21 15,0 0-15,-20 0 0,20 0 16,0 0-16,1 0 0,-1 0 16,0 0-16,1-21 0,-1-1 0,0 1 15,1 0-15,20 0 0,-21 0 0,1-22 16,-1 1-16,0 0 0,1-1 0,-1 1 16,0 0-16,-20-1 0,-1 1 15,0 0-15,0-1 0,-21 1 0,0 21 16,0-21-16,0 20 0,-21 22 15,0 22-15,0-1 0,-1 0 16,22 21-16,-21 1 0,0-1 16,0 0-16,21 1 0,0 20 0,0-21 15,0 1-15,0-1 0,21-21 0,0 0 16,0 22-16,22-22 0,-1-21 0,0 21 16,1-21-16,-1 0 15,0 0-15,-20 0 0,20 0 0,0 0 16,-21 0-16,22 0 0,-22 0 0,0-21 15,0 0-15,0 0 0,-21-1 16</inkml:trace>
  <inkml:trace contextRef="#ctx0" brushRef="#br0" timeOffset="31272.5">9504 7832 0,'0'21'15,"0"21"-15,0-21 0,0 22 16,0 20-16,0-20 0,0 20 0,0 1 15,0-1-15,0 1 0,0-1 0,0 1 16,21-22-16,-21 21 0,0-20 16,0-1-16,0 0 0,21 1 0,-21-22 15,0 21-15,0-21 0,0 1 0,0-1 16,0 0-16,0 0 16,-21-21-1,0 0 1,0-21-16,-1 0 0,1 0 0,0-1 15,0 1-15,-21 0 0,20 0 0</inkml:trace>
  <inkml:trace contextRef="#ctx0" brushRef="#br0" timeOffset="31832.33">9059 8594 0,'0'0'0,"0"-21"16,21 21-16,1 0 16,20-22-16,-21 22 0,21-21 0,1 0 15,-1 21-15,22-21 0,-22 0 0,21 0 16,1-1-16,-1 1 15,1 0-15,-1 0 0,1-21 0,-1 20 16,1-20-16,-1 0 0,1-1 0,-22 22 16,1-21-16,-1 0 0,0-1 0,-21 1 15,1 21-15,-1-22 0,-21 22 0,0 0 16,0 0-16,0 0 0,-21 21 16,-1 0-16,1 0 15,0 21-15,0 0 0,21 0 0,-21 22 0,21-1 16,-21 21-16,21-20 0,0 20 0,-22 1 15,22-22-15,0 22 16,0-22-16,0 21 0,0-20 0,0-1 16,0-21-16,0 22 0,0-1 0,0-21 15,0 0-15,0 0 0,0 1 0,0-1 16,0 0-16,0-42 31,0 0-31,0-1 16,22 1-16,-22-21 0,21 21 0,0-22 15,0 1-15,-21 0 0,21-1 0,22 1 16,-22 0-16,0-1 0,21 1 0,-21 21 16,1 0-16,20 0 0,-21 21 15,0 0-15,0 21 0,1 0 0,-1 0 16,0 0-16,0 22 0,-21-22 16,21 21-16,-21-21 0,0 22 0,0-22 15,0 21-15,0-21 0,0 0 0,0 1 16,0-1-16,0 0 0,0 0 15,-21 0-15,21 0 0,-21-21 16,0 0 0,0 0-16,-1 0 0,22-21 15,-21 21-15,21-21 0,-21 0 16,21 0-16,0 0 0</inkml:trace>
  <inkml:trace contextRef="#ctx0" brushRef="#br0" timeOffset="32067.87">10731 8170 0,'0'0'0,"22"43"16,-22-1-16,0-21 15,0 0-15,0 22 0,0-22 16,0 21-16,0-21 0,0 22 16,0-22-16,0 21 0,0-21 0,0 1 0,0-1 15,0 0-15,0 0 0,0 0 16,0 0-16,0 1 15,0-44 17,0 1-17,0 0-15,0 0 0,0-21 0</inkml:trace>
  <inkml:trace contextRef="#ctx0" brushRef="#br0" timeOffset="32241.8">10858 8128 0,'0'0'0,"0"-21"0,0 0 0,0 0 15,0-1 1,0 1 15,22 21 1,-1 0-17,0 0-15</inkml:trace>
  <inkml:trace contextRef="#ctx0" brushRef="#br0" timeOffset="32685.55">11493 8234 0,'0'0'0,"22"0"16,-1-21-16,0 0 15,-21-1-15,21 1 16,-21 0-16,21 0 0,0 0 0,1 21 15,-22-21-15,0-1 0,0 1 0,0 0 16,0 0-16,-22 21 16,1 0-16,0 0 0,0 0 15,0 21-15,0 0 0,-22 0 0,22 1 16,0 20-16,0-21 0,0 0 16,21 22-16,0-22 0,0 21 0,0-21 0,0 0 15,21 1-15,0-1 0,0 0 16,0 0-16,0 0 0,22 0 0,-22-21 15,0 22-15,21-22 0,-20 21 16,-1-21-16,0 21 0,0-21 0,0 0 16,-21 21-16,0 0 15,0 0-15,0 1 16,-21-22-16,0 0 16,0 0-16,0 0 0,-22 0 0,22 0 15,-21 0-15,21 0 0,-22 0 0,22 0 16,-21 0-16,21 0 0,-22 0 15,22 0-15,-21 0 0,21 0 0,-1 0 16,1 0-16,21-22 16,0 1-16,0 0 0,0 0 0,0 0 15</inkml:trace>
  <inkml:trace contextRef="#ctx0" brushRef="#br0" timeOffset="33395.86">13102 7218 0,'-21'42'0,"42"-84"0,-63 127 0,21-22 0,-1-21 16,22 22-16,-21-1 0,21-20 0,-21 20 16,21 1-16,-21-22 0,21 22 15,0-1-15,0 1 0,0-22 16,0 21-16,0-20 0,0 20 0,0-20 0,-21-22 16,21 21-16,0-21 0,0 22 0,0-22 15,0 0-15,0-42 31,0 0-15,0-1-16,0 1 0,0-21 0,0 0 16,21-1-16,0 1 0,0 0 0,0-1 15,1-20-15,-1 20 0,21 1 0,-21 21 16,22-21-16,-1 20 0,-21 1 16,21 0-16,-20 21 0,20 0 0,-21 0 15,0 0-15,0 0 0,1 0 0,-1 21 16,-21 0-16,0 1 0,0-1 0,0 0 15,0 0-15,0 0 0,-21 0 0,-1 1 16,1-1-16,-21 0 0,21 0 16,-22 0-16,22 0 0,-21-21 0,0 22 15,20-22-15,1 0 0,-21 0 0,21 0 16,0 0-16,-1 0 0,1 0 16,42 21 30,-21 0-46,22-21 0,-1 42 16,0-21-16,0 1 0,0-1 0,22 0 16,-22 0-16,0-21 0,0 21 0,0 0 15,0-21-15,22 22 0,-22-22 0,0 0 16,0 0-16,0 21 16,1-21-16,-1 0 15,0 0-15,-21-21 0,21 21 16,0-22-16,0 1 0,1 0 15,-22 0-15,21 0 0,-21 0 0</inkml:trace>
  <inkml:trace contextRef="#ctx0" brushRef="#br0" timeOffset="33736.67">13631 8065 0,'21'0'16,"1"0"-16,-1 0 0,0 0 15,0 0-15,0-22 0,0 1 0,1 21 16,-1-21-16,0 21 0,0-21 0,0 0 15,0 21-15,-21-21 0,22-1 16,-22 1-16,21 21 0,-21-21 16,0 0-16,0 0 0,-21 21 15,-1 0-15,1 0 0,0 0 16,0 0-16,-21 0 0,20 21 0,1 0 16,0 0-16,0 0 0,0 1 0,0 20 15,21-21-15,0 21 0,0-20 0,0 20 16,0-21-16,0 0 0,0 0 15,0 1-15,0-1 0,0 0 0,0 0 16,21 0-16,0-21 0,0 0 16,0 0-16,0 0 0,1 0 15,-1 0-15,0-21 16,21 21-16,-21-21 0,1 0 0,20 0 16,-21-1-16,21-20 0,1 21 15,-22-21-15,21 20 0</inkml:trace>
  <inkml:trace contextRef="#ctx0" brushRef="#br0" timeOffset="34281.08">14351 7789 0,'21'0'0,"-42"0"0,42 22 32,-42-1-32,0 0 15,0 0-15,21 0 0,0 22 0,-22-22 16,22 21-16,0-21 0,0 22 0,0-22 16,0 0-16,0 0 0,0 0 0,0 0 15,22 1-15,-1-1 16,0-21-16,0 0 0,0 0 0,0 0 15,22 0-15,-22 0 0,0-21 16,21 21-16,-20-22 0,20 1 0,-21 0 16,0 0-16,22-21 0,-22 20 0,0-20 15,-21 0-15,21 21 0,-21-22 0,21 22 16,-21-21-16,0 21 0,0-1 0,0 1 16,-21 21-1,0 21 1,21 1-16,0-1 0,-21 0 15,0 21-15,21-21 0,-22 22 0,22-1 16,0 0-16,0-20 0,0 20 0,0 21 0,0-20 16,0-1-16,0 0 0,0 1 15,0-1-15,0 22 0,22-22 0,-22 0 16,0 1-16,0 20 0,0-21 16,0 22-16,-22-22 0,1 22 0,0-1 15,0-20-15,0 20 0,-22-21 0,22 22 16,0-22-16,-21 1 0,21-1 0,-22-21 15,22 21-15,-21-20 0,21-1 0,-22 0 16,1 0-16,21-21 0,-22 0 0,1 0 16,21 0-16,-21 0 0,-1 0 0,1-21 15,0 0-15,-1 0 0,-20-22 16,42 22-16,-1-21 0,1-1 0,0 1 16,21 0-16,0-1 0,0 1 15,0 0-15,0-22 0,0 22 0,21-22 16,0 22-16,1-21 0,-1 20 15,21 1-15,-21 0 0,22-22 0,-1 22 16,0-1-16</inkml:trace>
  <inkml:trace contextRef="#ctx0" brushRef="#br0" timeOffset="34868.28">15176 7620 0,'0'-21'0,"-42"21"16,21 0-16,0 21 16,0 0-16,21 0 0,-22 1 0,1 20 15,0-21-15,0 0 0,21 22 0,-21-1 16,21-21-16,-21 21 0,-1-20 16,22 20-16,0-21 0,0 21 0,0-20 15,0-1-15,0 0 0,0 0 16,22-21-1,-1 0 1,0-21-16,-21 0 0,21 0 0,0-1 16,0 1-16,1 0 0,-1 0 0,0-21 15,0 20-15,-21 1 0,21 0 16,0 21-16,-21-21 0,22 21 0,-22 21 31,21 0-31,-21 0 0,0 1 0,0-1 16,21 0-16,-21 21 0,0-21 0,21 1 15,0-1-15,-21 0 0,21 0 0,1 0 16,-1 0-16,0-21 0,0 22 16,21-22-16,-20 0 0,-1 0 0,21 0 15,-21 0-15,22 0 0,-22-22 0,21 1 16,-21 0-16,0 0 0,1 0 16,-1 0-16,0-22 0,0 22 0,0-21 15,-21-1-15,0 1 0,0 0 16,0-1-16,0 1 0,0 0 0,0 21 15,0-1-15,-21 1 0,21 0 0,0 0 16,-21 21-16,0 0 0,0 0 0,-1 0 16,1 21-16,0 0 15,21 0-15,-21 1 0,21-1 0,-21 0 16,21 0-16,0 0 16,0 0-16,21 1 15,0-22-15,0 0 0,0 0 0</inkml:trace>
  <inkml:trace contextRef="#ctx0" brushRef="#br0" timeOffset="35208.08">16150 7747 0,'0'0'0,"42"-21"0,-20-21 0,-1 20 15,-21 1-15,0 0 16,0 0-16,-21 21 16,21 21-1,-22 0-15,1 0 0,0 1 0,0-1 16,21 0-16,0 21 0,0-21 15,-21 1-15,21-1 0,0 21 0,0-21 16,-21 0-16,21 1 0,0-1 16,0 0-16,0 0 0,0 0 0,21 0 15,0-21-15,-21 22 0,21-22 0,0 21 16,22-21-16,-22 0 0,0 0 0,21 0 16,-21 0-16,22-21 0,-1-1 0,0 1 15,-20 0-15,20 0 0,-21 0 16,21 0-16,-20-22 0,-1 22 0,0-21 15,-21 21-15,0-22 0,0 22 0,0 0 16,0 0-16,-21 0 0,0-1 0,-22 1 16,22 21-16,-21 0 0,-1 0 0,22 0 15,-21 0-15,21 21 0,-22 1 16,22-22-16</inkml:trace>
  <inkml:trace contextRef="#ctx0" brushRef="#br0" timeOffset="35345.01">16891 7747 0,'42'-42'16</inkml:trace>
  <inkml:trace contextRef="#ctx0" brushRef="#br0" timeOffset="35692.81">16933 7705 0,'21'-21'15,"1"-1"-15,-22 1 0,0 0 16,21 21-16,0-21 0,0 21 15,0 0-15,0 0 16,1 0-16,-1 21 0,21 0 16,-21 0-16,22 1 0,-22-1 0,21 0 15,-21 0-15,22 0 0,-22 0 0,0 22 16,0-22-16,0 0 0,-21 21 0,0-20 16,0-1-16,0 21 0,0-21 15,0 0-15,0 1 0,0-1 0,0 0 16,0 0-16,0 0 0,-21-21 15,0 0 1,21-21-16,0 0 16,0 0-16,0 0 15,0-22-15,0 22 0,0-21 0,0-1 16,21 22-16,0-21 0,0 0 0,1-22 16,-1 22-16,0-1 0,0 1 0,0 21 15,0-21-15,1 20 0,-1-20 0,0 21 16,-21 0-16,21 21 15,0 0-15,-21-21 0,21 21 16,1 21 0,-1 0-16,-21 0 0,21-21 15,0 21-15,0 0 0</inkml:trace>
  <inkml:trace contextRef="#ctx0" brushRef="#br0" timeOffset="36279.48">18478 7768 0,'0'0'0,"0"-63"16,0 42-16,0-1 15,0-20-15,0 21 0,0 0 0,0 0 16,0-1-16,-21 1 0,0 21 16,0 0-16,-21 0 0,20 0 15,1 0-15,-21 21 0,21 1 16,-22-1-16,1 21 0,21-21 0,-21 0 15,20 22-15,1-22 0,0 21 0,0-21 16,0 22-16,21-22 0,-21 21 0,21-21 16,0 1-16,0-1 0,0 0 15,0 0-15,0 0 0,21 0 0,0-21 16,0 22-16,0-22 0,0 0 16,1 0-16,-1 0 0,21-22 15,-21 22-15,22-21 0,-22 0 0,21 0 0,-21-21 16,22 20-16,-1-20 0,0 0 15,-21-1-15,22 1 0,-1 0 16,0-22-16,1 1 0,-1-1 0,0 1 16,-20-1-16,20 1 0,-21-1 0,21 1 15,-20-1-15,-22 22 0,21-22 0,-21 43 16,21-21-16,-21 21 0,0 0 16,0-1-16,0 1 0,-21 42 15,0 1 1,-1-1-16,1 21 0,0 0 15,0 1-15,0-1 0,21 22 0,-21-1 16,-1-21-16,1 22 0,0-1 0,21-20 16,0 20-16,-21-20 0,21-1 15,0 0-15,0 1 0,0-1 0,0-21 0,0 0 16,0 22-16,0-22 16,0 0-16,21-21 0,0 21 0,0-21 15,1 21-15,-1-21 0,0 0 16,0 0-16,0 0 0,0-21 15,1 0-15,20 0 0,-21 21 16,0-21-16</inkml:trace>
  <inkml:trace contextRef="#ctx0" brushRef="#br0" timeOffset="36712.22">19727 7112 0,'0'0'0,"21"-21"15,1 21 17,-22 21-17,0 0-15,0 0 16,0 1-16,0-1 0,0 0 0,-22 0 16,22 0-16,-21 0 15,0 1-15,21-1 0,0 0 16,0-42 31,21 21-47,0-21 15,-21-1-15,22 1 0,-1 21 0,-21-21 16,21 0-16,0 0 0,0 0 0,-21-1 16,21 1-16,-21 0 0,22 21 15,-22 21 1,0 0-1,-22 1-15,1-1 0,21 0 16,-21 0-16,0 0 0,0 0 16,0 1-1,-1-22-15,1 0 0,0 0 16,0 0-16,0 0 0</inkml:trace>
  <inkml:trace contextRef="#ctx0" brushRef="#br0" timeOffset="37824.01">974 1312 0,'0'0'0,"0"-21"0,0 0 0,21 0 16,-21 42 15,0 0-31,0 0 0,0 1 16,0-1-16,0 0 0,0 0 16,0 0-16,0 0 0,0 1 15,0-1-15,0 0 0,0 0 16,0 0-16,0 0 0,0 1 15,0-1 1,0-42 15,0-1-31,21 1 16</inkml:trace>
  <inkml:trace contextRef="#ctx0" brushRef="#br0" timeOffset="38021.4">1185 1312 0,'0'0'0,"21"-21"0,1 21 15,-1 21 1,-21 1 0,0-1-16,0 0 0,0 0 0,0 0 15,0 0-15,0 1 0,0-1 16,0 21-16,0-21 0,0 0 0,-21 1 16,21-1-16,0 21 0,0-21 15,0 22-15,0-1 0,0-21 0,0 21 16,0 1-16,21-1 0,0 0 15,0-20-15,-21 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33:46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8763 2688 0,'0'21'0,"0"22"0,0-22 16,0 21-16,0-21 0,0 43 16,0-22-16,0 1 0,0-1 0,0 21 15,0-20-15,0 20 0,0-20 0,0-1 16,0 0-16,0 1 0,-21-1 0,21-21 15,0 0-15,0 0 0,0 1 16,0-1-16,0-42 31</inkml:trace>
  <inkml:trace contextRef="#ctx0" brushRef="#br0" timeOffset="1180.24">8890 1990 0,'0'0'0,"0"-21"15,0-1-15,0 1 16,0 0-16,0 0 16,21 0-16,-21 0 0,0-1 15,0 1-15,0 0 0,0 0 16,0 0-16,0 0 15,-21 21 1,21 21 0,0 0-16,0 21 0,0-21 15,0 22-15,-21-1 0,21 0 16,0 1-16,0 20 0,0-20 0,-21 20 16,21-21-16,0 22 0,0-1 0,0 22 15,0-21-15,-22 20 0,22-20 16,-21-1-16,0 22 0,21-22 15,0-20-15,-21 20 0,21 1 0,-21-22 16,0 0-16,21 1 0,0-1 16,-22 0-16,1 1 0,21-22 0,-21 0 15,21 0-15,0 0 0,0 1 0,-21-1 16,0-21 0,0-21-1,21-1-15,-22 1 16,22 0-16,0 0 15,0-21-15,0-1 0,0 22 0,0-21 0,0 21 16,0-22-16,0 22 0,22-21 0,-1 21 16,-21-1-16,21 1 15,-21 0-15,21 21 0,0 0 16,0 0-16,1 0 0,-1 21 16,-21 0-16,0 1 0,21-1 15,-21 0-15,21 21 0,-21-21 0,21 22 16,-21-22-16,0 21 0,0 1 0,21-22 15,-21 0-15,22 0 0,-22 21 16,0-20-16,21-1 0,0-21 0,-21 21 16,21 0-16,0-21 0,-21 21 0,21-21 15,1 0-15,-1 21 16,0-21-16,0 0 16,0-21-1,-21 0-15,21 0 0,1 0 0,-1 0 16,0-1-16</inkml:trace>
  <inkml:trace contextRef="#ctx0" brushRef="#br0" timeOffset="1625.91">9461 2836 0,'0'0'0,"0"-21"0,0 0 0,0 0 16,0 0-1,-21 21-15,0 0 0,0 0 16,21 21-16,0 0 15,-21 0-15,0 0 0,-1 1 16,22 20-16,0-21 0,-21 21 0,21-20 16,-21 20-16,0 0 0,21 1 15,0-1-15,0 0 0,0-21 0,-21 22 16,21-1-16,0-21 0,0 0 0,0 1 16,0-1-16,21 0 0,0 0 15,0-21-15,0 0 0,22 0 16,-22 0-16,0 0 0,0 0 0,0 0 15,1-21-15,-1 0 0,0 0 0,0-1 16,0 1-16,0 0 0,1 0 16,-1-21-16,0 20 0,0-20 0,-21 0 15,0 21-15,0-22 0,0 22 16,0-21-16,0 21 0,0-22 16,0 22-16,-21 0 0,0 0 0,0 21 15,-1-21-15,1 21 0,0 0 16,0 0-16,0 0 15,0 0-15,21 21 0,-22-21 16,22 21-16,-21-21 0</inkml:trace>
  <inkml:trace contextRef="#ctx0" brushRef="#br0" timeOffset="2188.94">10287 2815 0,'0'0'0,"-21"0"15,0 0-15,21-21 16,-22 21-1,1 0-15,0 0 32,0 21-32,0 0 0,0 1 15,21-1-15,-22 0 0,1 0 0,0 0 16,0 22-16,0-22 0,0 21 16,-1-21-16,1 22 0,0-22 0,0 21 15,0-21-15,21 22 0,-21-22 0,21 0 16,0 0-16,0 21 0,21-20 15,0-1-15,0-21 16,21 0-16,-20 0 0,-1 0 0,21 0 0,-21 0 16,22 0-16,-22 0 0,21-21 0,-21-1 15,22 1-15,-22 21 16,0-21-16,0 0 0,0-21 0,-21 20 16,21 1-16,-21-21 0,22 21 0,-22 0 15,0-22-15,0 22 0,0-21 0,0-1 16,0 22-16,0-21 0,-22 21 15,1 0-15,21-22 0,-21 22 0,0 21 16,0-21-16,0 21 0,-1 0 0,1 0 16,0 0-1,0 21-15,0 0 0,0-21 0,-1 21 0,22 1 16,0-1-16,0 0 0,0 0 16,0 0-16,0 0 0,22 1 15,-1-22-15,0 0 16,0 21-16,0-21 0,22 0 0</inkml:trace>
  <inkml:trace contextRef="#ctx0" brushRef="#br0" timeOffset="2592.69">10985 2773 0,'-21'0'0,"42"0"0,-63 0 15,21 0-15,0 0 0,0 0 16,-1 0 0,1 0-16,0 0 0,21 21 15,0 0-15,-21 0 0,21 1 16,-21-1-16,21 0 0,0 21 0,0 1 16,-21-1-16,21 0 0,0 1 0,-22 20 15,22-21-15,0 22 0,0-1 0,0 1 16,0 21-16,0-22 0,-21 1 15,21-1-15,0 1 0,0-1 0,0 1 16,0-1-16,0 1 0,0-1 16,0-21-16,0 22 0,0-22 0,0 1 15,0-1-15,0 0 0,0-21 16,0 22-16,-21-22 0,21 0 0,0 0 16,0-42 15,0 0-31,0 0 0,0 0 15,0-22-15,0 1 0,0 0 16,0-1-16,0 1 0</inkml:trace>
  <inkml:trace contextRef="#ctx0" brushRef="#br0" timeOffset="2976.57">10816 2942 0,'-21'-21'15,"42"42"-15,-42-63 0,21 21 0,0 0 0,0-1 16,0 1-16,0 0 0,0 0 0,21 0 16,0 0-16,22 21 0,-22-22 15,0 1-15,21 21 0,1 0 0,-1-21 16,-21 21-16,21 0 0,1 0 0,-22 0 16,0 0-16,21 21 0,-20 0 15,-22 1-15,21-1 0,-21 0 0,0 0 16,0 21-16,0-20 0,0-1 15,0 21-15,0-21 0,-21 0 0,-1 1 16,1 20-16,0-21 0,0 0 16,0 0-16,-22 1 0,22-1 0,0 0 15,0-21-15,-21 21 0,42 0 0,-22-21 16,1 21-16,0-21 0,0 22 16,0-22-1,0 0 1,21-22 15,0 1-31,0 0 16</inkml:trace>
  <inkml:trace contextRef="#ctx0" brushRef="#br0" timeOffset="3576.23">12001 2879 0,'0'-21'16,"0"-1"-16,0 1 16,0 0-16,22 0 15,-22 0-15,0 0 16,21-1-16,-21 1 0,21 0 15,-21 0-15,-21 21 16,0 0 0,-1 0-16,1 0 0,-21 0 0,21 21 15,0-21-15,-22 21 0,22 0 0,-21 1 16,-1-1-16,22 0 0,0 21 16,0-21-16,0 1 0,0-1 0,-1-21 15,22 21-15,-21 0 0,21 0 0,0 0 16,0 1-16,21-22 15,1 21 1,-1-21-16,0 0 0,0 21 0,0-21 16,0 0-16,22 0 0,-22 21 0,0 0 15,21-21-15,-20 0 0,-1 21 0,0-21 16,0 22-16,0-22 0,0 21 16,-21 0-16,0 0 15,0 0-15,0 0 0,-21-21 16,0 22-16,0-1 0,-21-21 15,20 21-15,1 0 0,-21-21 16,21 21-16,-22-21 0,22 0 0,0 21 0,0-21 16,0 0-16,0 0 0,-1 0 0,1 0 15,0 0-15,0 0 16,0 0 0,0 0-16,-1 0 0,1 0 15,0 0-15,0 0 16,0 0-16,0 0 15,-1 0-15,1 22 0</inkml:trace>
  <inkml:trace contextRef="#ctx0" brushRef="#br0" timeOffset="4164.24">9017 3704 0,'-21'0'16,"42"0"-16,-63 0 0,20 0 0,-20 0 15,21 0-15,0 0 0,-22 0 0,22 0 16,-21 0-16,21 0 0,0 0 16,-1 0-16,1 0 0,21 21 31,21-21-31,1 0 16,20 0-16,0 0 0,1 0 0,-1 0 15,21 0-15,1 0 0,-1 0 0,1 0 16,21 0-16,-22 0 0,22 0 0,21 0 15,-1 0-15,1 0 0,21 0 16,0 0-16,0 0 0,0 0 0,0-21 16,0 21-16,0 0 0,21 0 15,-21 0-15,-21 0 0,21 0 0,-21 0 16,0-21-16,0 21 0,0 0 16,-22 0-16,1 0 0,0 0 0,-22 0 15,1 0-15,-22 0 0,0 0 0,1 0 16,-22 0-16,0 0 0,0 0 0,0 0 15,-42 0 17,0 0-17,0 0-15,0 0 0,-1 0 16,1 0-16,0 0 0,0 0 16,-21 0-16,20 0 0,-20 0 15,0 0-15</inkml:trace>
  <inkml:trace contextRef="#ctx0" brushRef="#br0" timeOffset="4787.88">9165 3916 0,'-21'0'16,"0"0"-16,0 0 0,-1 0 15,1 0 1,21 21 15,21-21-31,1 0 16,-1 0-16,0 0 0,0 0 15,21 0-15,-20 0 0,20 0 16,0 0-16,1 0 0,20 0 16,1 0-16,-1 0 0,1 0 0,20 0 15,1-21-15,0 21 0,20 0 0,-20 0 16,0 0-16,21 0 0,-22 0 0,1-21 15,21 21-15,-22 0 0,22 0 16,-21 0-16,21 0 0,0-21 16,-22 21-16,1 0 0,0 0 0,-1 0 0,1 0 15,-22 0-15,1-22 0,-1 22 0,1 0 16,-22 0-16,1 0 0,-1 0 0,-21-21 16,0 21-16,-21-21 31,0 0 0,0 0 16,21 21-31,1 0-16,-22-21 0</inkml:trace>
  <inkml:trace contextRef="#ctx0" brushRef="#br0" timeOffset="10288.54">17081 2244 0,'-21'21'125,"21"0"-109,0 0-1,0 0 16,21-21 16,-21-21-31,0 0 0,0 0-1,-21 21 16,0 0 1,21 21-32,-21 0 0,21 0 15,-21-21-15,21 22 16,0-1-16,0 0 31,21-21-15,0 0-16,0 0 15,-21-21-15,21 21 16,-21-21-16,0-1 16,0 1-16,0 0 15,-21 21 17,0 0-17,0 0-15,21 21 16,0 0-1,0 1-15,0-1 16,21-21 47,-21-21-63,0-1 31,-21 44 31,21-1-62,0 0 16,0 0 0,21-21 46,-21-21-62,21 0 0,-21 0 16,0-1-1,-21 22 32,0 22-31,21-1-1,0 0 1,21-21 15,0 0-31,-21-21 16,0 0 0,0-1-1,0 1 1,-21 21-1,0 0 1,0 21-16,21 1 16,0-1-1,0 0-15,0 0 0,0 0 16,21-21 15,0 0-15,0 0-16,-21-21 15,0 0-15,21 0 16,-21 0-16,0-1 16,-21 1-1,0 21 1,0 0 0,0 0-16,21 21 15,0 1-15,0-1 16,0 0-16,0 0 15,0 0 1,21-21 15,0 0-15,0 0 15,-21-21-15,0 0-16,0 0 31,-21 21 16,0 0-31,0 0-1,0 0 1,-1 0-16,1 0 15,0 0-15,0 0 0,0 0 16,0 21-16,-1-21 16,1 21-16,0-21 0,21 21 15,-21-21-15,0 21 0,0-21 0,21 22 16,-22-22-16,1 21 0,21 0 16,-21 0-16,0-21 0,0 21 15,0-21-15,21 21 0,-22-21 0,1 22 16,21-1-16,-21 0 15,0-21-15,0 21 0,0 0 16,-1 0-16,1 1 16,0-1-16,0 0 15,0 0-15,0 0 0,-1 0 16,1 1-16,0-1 0,0 0 16,0 0-16,21 0 0,-21-21 15,21 21-15,-22 1 0,1-22 0,21 21 16,0 0-16,0 0 0,-21-21 0,21 21 15,-21 0-15,0 1 16,21-1-16,0 0 0,0 0 16,-21 0-16,21 0 0,-22 1 0,22-1 15,-21 0-15,21 0 0,0 0 0,0 0 16,-21 1-16,21-1 0,-21 0 16,21 0-16,0 0 0,0 0 0,0 1 15,0-1-15,-21 0 0,21 0 0,0 0 16,0 0-16,0 1 0,0-1 15,0 0-15,0 0 0,0 0 16,0 0-16,0 1 0,0-1 16,0 0-16,0 0 15,0 0-15,0 0 16,0 1-16,0-1 0,0 0 16,0 0-16,21 0 0,-21 0 15,0 1-15,0-1 16,21 0-16,-21 0 0,0 0 0,21-21 15,-21 21-15,0 1 0,0-1 0,0 0 16,21 0-16,-21 0 0,0 0 0,0 1 16,22-1-16,-22 0 15,0 0-15,21 0 0,-21 0 0,21-21 16,-21 22-16,21-1 0,0 0 0,0 0 16,-21 0-16,22-21 0,-1 21 15,0 1-15,0-1 16,0-21-16,0 21 0,1 0 15,-1-21-15,-21 21 0,21-21 16,0 0-16,-21 21 0,21 1 0,0-22 16,-21 21-16,22-21 0,-1 0 0,-21 21 15,21-21-15,0 0 0,-21 21 16,21-21-16,0 0 0,1 21 0,-1-21 16,0 0-16,-21 21 0,21-21 0,0 22 15,0-22-15,1 0 0,-1 21 0,0 0 16,0-21-16,0 21 0,0-21 15,1 0-15,-22 21 16,21-21-16,0 0 0,0 21 0,0-21 16,0 0-16,1 22 0,20-22 0,-21 0 0,0 0 15,0 21-15,1-21 0,-1 0 16,0 0-16,0 21 0,0-21 0,0 21 16,1-21-16,-1 0 0,0 0 15,0 21-15,0-21 0,0 0 0,1 0 16,-1 21-16,0-21 0,0 0 0,0 0 15,0 0-15,1 22 0,-1-22 0,21 0 16,-21 0-16,0 0 0,1 0 0,-1 21 16,0-21-16,0 0 0,0 0 15,0 0-15,22 0 0,-22 0 0,0 21 16,0-21-16,0 0 0,1 0 16,-1 0-16,0 0 0,0 0 0,0 0 0,0 0 15,1 0-15,-1 0 0,0 0 16,0 0-16,43 0 15,-43 0-15,0 0 0,21 0 0,-21 0 16,1 0-16,20 0 0,-21 0 0,0-21 16,0 21-16,1-21 0,20 21 0,-21 0 15,0-22-15,0 22 0,1 0 0,-1-21 16,0 21-16,0 0 0,0-21 16,0 0-16,1 0 0,-1 21 15,0-21-15,0 21 0,0-22 0,0 1 16,1 21-16,-1-21 0,0 0 15,0 21-15,-21-21 0,21 0 0,0-1 16,1 22-16,-22-21 0,21 0 0,0 0 16,-21 0-16,21 0 15,0-1-15,0 1 0,-21 0 16,22 0-16,-22 0 0,0 0 0,21-1 16,0 22-16,0-21 0,0 0 0,0 0 15,-21 0-15,22 0 0,-1-1 0,0 1 16,-21-21-16,21 21 0,0 0 15,-21-1-15,21 1 0,-21-21 16,22 21-16,-22 0 0,0-1 0,21-20 16,0 21-16,-21 0 0,0 0 0,21-1 15,0 1-15,0 0 0,-21 0 16,22 0-16,-22 0 0,21-1 0,0 1 16,-21 0-16,21 0 0,0 0 0,-21 0 15,0-1-15,21 1 0,-21 0 0,22 0 16,-22-21-16,0 20 0,0 1 15,21 0-15,-21 0 0,21 0 0,-21 0 16,0-1-16,0 1 0,0 0 16,0 0-16,21-21 0,-21 20 0,0 1 15,21 0-15,-21-21 0,0 21 0,0-1 16,0 1-16,0-21 0,0 21 16,0 0-16,0-1 0,0 1 0,0 0 15,0 0-15,0 0 0,0-22 0,0 22 16,0 0-16,0 0 0,0 0 15,0 0-15,0-1 0,0-20 16,0 21-16,0 0 0,0 0 0,0-1 16,-21 1-16,0 0 0,21 0 15,0 0-15,0 0 0,-21-1 16,21 1-16,-21 0 0,-1 0 0,22-21 16,0 20-16,-21 1 0,21 0 0,-21 0 15,0 0-15,21 0 0,-21-1 16,0 22-16,21-21 0,-22 0 15,1 0-15,0 0 0,0 0 16,0 21-16,0-22 0,-1 1 16,1 21-16,0-21 0,0 21 15,0-21-15,0 21 0,-1-21 0,1 0 0,0-1 16,0 22-16,0 0 16,0-21-16,-1 0 0,1 21 15,21-21-15,-21 21 0,0 0 0,0-21 16,0 21-16,-1-21 15,1 21-15,0 0 0,0-22 0,0 1 16,0 21-16,-1 0 0,1-21 16,0 21-16,0 0 0,0 0 0,0-21 15,-1 21-15,-20 0 0,21 0 0,0-21 16,0 21-16,-1 0 0,1 0 16,-21 0-16,21 0 0,0-21 0,-22 21 15,22 0-15,-21 0 0,21 0 16,-22 0-16,22 0 0,0 0 0,0 0 15,-22 0-15,1 0 0,21 0 16,0 0-16,0 0 16,-1 0-16,1 0 0,0 0 0,0 0 15,0 0-15,0 0 16,-1 0-16,1 0 16,0 0-16,0 0 0,0 0 15,0 21-15,-1-21 16,1 0-16,0 21 0,0-21 15,0 21 1,0-21-16,-1 21 0,1-21 16,0 21-16,0-21 15,0 22 1,0-22-16,21 21 0,-22-21 16,1 0-16,21 21 0,-21-21 15,0 21-15,0-21 0,0 0 16,21 21-16,-22-21 0,1 21 15,21 1 1,-21-22-16,21 21 0,-21-21 0,0 21 16,21 0-1,-21-21-15,-1 21 16,22 0-16,0 1 0,-21-22 16,21 21-16,-21 0 15,21 0 1,0 0-16,0 0 15,0 1-15,0-1 16,0 0 0,0 0-16,0 0 15,0 0 1,21-21 0,-21 22-16,21-22 15,-21 21 1,22-21-16,-1 0 15,-21-21 17,0-1-17,0 1 1,0 0-16,0 0 0,0 0 16,0 0-16,-21 21 31,-1 0-31,1 0 15,0 0-15,0 0 16,0 21 0,0 0-16,21 0 0,0 0 15,0 0-15,0 1 16,0-1-16,0 0 16,0 0-16,21-21 15,0 0-15,-21 21 16,21-21-16,0 0 15,0 0-15,1 0 16,-1 0-16,0 0 16,-21-21-1,0 0-15,0 0 16,0 0-16,0-1 16,0 1-16,-21 21 15,0 0 1,-1 0-1,22 21-15,-21-21 16,21 22-16,-21-22 0,21 21 0,0 0 16,0 0-16,0 0 15,0 0 1,0 1 0,21-22-16,0 0 15,1 0 1,-1 0-16,0 0 15,-21-22-15,21 22 0,-21-21 16,0 0-16,0 0 16,0 0-16,0 0 0,0-1 15,0 1-15,-21 0 16,0 21-16,0 0 16,-1 0-1,1 0-15,21 21 0,0 0 16,0 1-16,0-1 15,0 0-15,0 0 16,0 0-16,0 0 16,0 1-1,21-22 1,1 0 0,-1 0-16,0-22 15</inkml:trace>
  <inkml:trace contextRef="#ctx0" brushRef="#br0" timeOffset="51405.75">1482 4614 0,'0'0'0,"0"-21"16,0 0-16,0 0 16,-22 21 15,1 21-31,21 0 0,0 0 16,0 1-16,0 20 0,0 0 15,0 1-15,0 20 0,0-21 16,0 22-16,0-1 0,0-20 0,-21 20 15,21-20-15,0-1 0,0 0 16,0 1-16,0-1 0,0-21 16,0 21-16,0-20 0,0-1 0,0 0 15,21-21 1,0 0 0,1-21-16,-1 0 15,-21-1-15,21 1 0,-21-21 0,21 21 16,0-22-16,-21 1 0,21-21 15,-21 20-15,22 1 0,-1 0 0,-21-1 16,21 1-16,-21 21 0,21 0 16,-21-1-16,21 22 15,0 43 1,1-22-16,-22 0 0,0 21 0,21-20 16,0 20-16,-21 0 0,0-21 15,21 22-15,-21-1 0,21-21 0,0 0 16,-21 1-16,22-1 0,-1 0 15,-21 0-15,21 0 0,0-21 0,0 0 16,0 0-16,1 0 16,-1 0-16,0 0 0,0-21 0,0 0 15,0 0-15,1-22 0,-1 22 0,0-21 16,0-22-16,21 22 0,-20-21 16,-1-1-16,0 1 0,0-1 15,0 22-15,0-1 0,-21 1 16,0 0-16,0 21 0,0-1 0,0 1 15,0 0-15,0 42 16,-21-21 0,21 21-16,-21 22 0,21-22 0,0 21 15,-21 22-15,21-22 0,0 0 16,-21 22-16,21-22 0,0 1 16,0-1-16,0 0 0,0 1 0,21-22 15,0 21-15,0-21 0,0 0 16,1-21-16,-1 22 0,0-22 0,0 0 15,21 0-15,-20 0 0,20 0 0,-21-22 16,21 1-16,1 0 0,-22 0 16,21-21-16,-21-1 0,22 1 15,-22-22-15,0 22 0,0-21 0,0-1 16,1 1-16,-22-1 0,21 1 16,0-1-16,-21 1 0,0-1 0,0 22 15,0-1-15,0-20 16,0 42-16,-21 63 15,0-21 1,21 22-16,-22-22 16,22 21-16,0 0 0,0 22 0,-21-22 15,21 1-15,-21 20 0,21 1 0,-21-22 16,21 21-16,0-20 0,0-1 16,0 0-16,0 1 0,-21-1 0,21 0 15,0-20-15,0-1 0,0 0 16,0 0-16,0 0 15,0-42 1,0 0-16,0 0 16,0-22-16,21 22 0,-21-21 0,21 0 15,0 20-15,-21-20 16,21 0-16,1 21 0,-1-22 0,0 22 0,0 0 16,-21 0-16,21 21 0,0 0 15,1 0-15,-1 0 16,0 21-16,-21 0 0,21 0 15,-21 22-15,0-22 0,0 0 16,0 21-16,21-21 0,-21 1 0,0-1 16,21 0-16,-21 0 0,0 0 15,0 0-15,22 1 0,-1-22 0,0 0 16,0 0-16,0 0 0,0 0 16,1 0-16,-1-22 0,0 1 15,0 0-15,21 0 0,-20 0 0,-1-22 16,0 22-16,0-21 0,0 21 15,0-22-15,1 22 0,-22 0 16,0 0-16,21 0 0,-21 0 0,0 42 47,0 0-47,0 0 0,0 21 16,0-20-16,0-1 0,0 21 15,0-21-15,0 0 0,0 1 0,0 20 16,0-21-16,0 0 0,0 0 0,21-21 15,0 22-15,0-22 16,0 0-16,1 0 0,20 0 0,-21 0 16,21 0-16,-20-22 0,20 1 0,-21 0 15,21 0-15,-20 0 0,-1-22 16,0 22-16,0-21 0,0 0 0,0-1 16,-21 22-16,0-21 0,0 21 0,0-22 15,0 22-15,22 0 0,-22 0 16,0 0-16,0 42 31,0 0-31,0 0 16,0 0-16,0 0 0,0 1 0,0 20 15,0 0-15,0 1 0,0-22 0,0 42 16,0-20-16,0-1 0,0 0 16,0 1-16,0-1 0,0 0 0,0 1 15,0-1-15,0 21 0,0-20 16,0-1-16,0 0 0,-22 1 15,22-1-15,0 0 0,0 1 0,0-1 16,-21 0-16,21 1 0,-21-22 0,21 0 16,0 21-16,-21-20 0,0-22 15,21 21-15,-21 0 0,-1-21 0,1 0 16,0 0-16,0 21 0,0-21 0,-22 0 16,22 0-16,0 0 0,0 0 15,0-21-15,0 0 0,-22 21 16,22 0-16,21-21 0,-21 21 0,0-22 0,0 22 15,21-21-15,-22 21 16,22-21-16,-21 21 0,21-21 16,0 0-16,0 0 15,0-1-15,0 1 16,21 0-16,1 0 0,-22 0 16,21 0-16,0-1 0</inkml:trace>
  <inkml:trace contextRef="#ctx0" brushRef="#br0" timeOffset="51664.6">4445 5101 0,'0'-21'31,"21"21"47</inkml:trace>
  <inkml:trace contextRef="#ctx0" brushRef="#br0" timeOffset="51866.5">4805 5080 0,'0'0'0,"0"-21"94,21 0-78,0 21-16,0-21 15</inkml:trace>
  <inkml:trace contextRef="#ctx0" brushRef="#br0" timeOffset="52328.73">5863 4763 0,'0'0'0,"-42"-22"15,21 22-15,-1 0 0,1-21 0,0 21 16,0 0-16,21-21 0,0 0 15,0 0 1,0 0-16,0-1 16,0 1-16,0 0 0,21 0 0,0 0 15,0 0-15,1-1 0,20 22 16,-21-21-16,0 0 0,0 0 0,22 21 16,-22 0-16,0 0 0,0 0 15,0 21-15,1 0 16,-22 0-16,0 22 0,0-22 15,0 21-15,0-21 0,0 1 0,0 20 16,-22-21-16,22 21 0,-21-20 0,21-1 16,-21 0-16,21 0 0,0 0 15,0 0-15,0 1 0,0-1 16,-21-21-16,21 21 16,0 0 30</inkml:trace>
  <inkml:trace contextRef="#ctx0" brushRef="#br0" timeOffset="52551.6">5990 5249 0,'0'0'15,"0"22"-15,0-1 47,-21-21 47</inkml:trace>
  <inkml:trace contextRef="#ctx0" brushRef="#br0" timeOffset="53281.18">656 7049 0,'-21'-22'16,"21"44"31,0-1-47,0 0 15,0 0-15,0 0 0,21 0 16,-21 1-16,0-1 0,0 0 0,0 0 16,21-21-16,-21 21 0,0 0 15,21-21 1,1 0 0,-22-21-16</inkml:trace>
  <inkml:trace contextRef="#ctx0" brushRef="#br0" timeOffset="53453.09">889 7049 0,'0'0'0,"-21"0"31,21 21-31,-21-21 16,21 21-16,-22 0 0,22 0 16,0 0-16,0 1 15,0-1-15,0 0 16,22-21-16,-1 0 15,0 21-15,0-21 0</inkml:trace>
  <inkml:trace contextRef="#ctx0" brushRef="#br0" timeOffset="55368.59">1566 7345 0,'0'0'0,"0"-21"0,0-22 0,0 22 16,0 0-16,0-21 0,0 21 0,0-1 16,0 1-16,0 0 0,-21 21 15,0 0 1,21 21-16,-21 0 15,21 22-15,0-1 0,-21 0 0,21 1 16,-22 20-16,1-20 0,21 20 16,0 1-16,-21-22 0,0 21 0,0-20 15,21-1-15,0 22 0,0-22 16,-21-21-16,21 21 0,0-20 0,0-1 16,0 0-16,0 0 15,21-21-15,0-21 16,0 0-16,0 0 15,0-1-15,-21 1 0,22 0 0,-1-21 0,0-1 16,-21 22-16,21-21 16,0 0-16,-21-1 0,21 22 0,1-21 15,-22 21-15,21-1 0,-21 1 16,21 21-16,0 0 16,-21 21-16,0 1 15,0 20-15,0-21 0,0 0 16,0 0-16,0 22 0,21-22 0,-21 0 15,0 0-15,0 22 0,21-22 16,1 0-16,-22 0 0,21 0 0,0-21 16,0 21-16,0 1 15,0-22-15,1 0 0,-1 0 16,0 0-16,0-22 0,0 1 0,0 0 16,1 0-16,-1 0 0,0-22 15,0 22-15,0-21 0,-21 21 0,21-22 16,1 1-16,-22 0 0,0-1 15,21 22-15,-21-21 0,21 0 0,-21 20 16,0 1-16,0 0 0,0 0 16,0 42-1,0 0 1,0 22-16,0-22 16,0 0-16,-21 21 0,21-21 0,0 22 15,0-22-15,0 21 0,0 1 16,-21-22-16,21 21 0,0-21 0,0 22 15,0-22-15,0 0 0,0 0 0,0 0 16,21-21-16,0 21 0,0-21 16,0 0-16,0 0 0,1 0 0,-1 0 15,0 0-15,21 0 0,-21-21 16,1 0-16,20 0 0,-21 0 0,21 0 16,-20-22-16,20 22 0,-21-21 0,21-1 15,-20 1-15,-1 0 0,0-22 16,0 1-16,-21 20 0,0-20 15,21 21-15,-21-22 0,0 22 0,0-1 16,0 1-16,0 21 0,0 0 16,0 0-16,0-1 0,-21 22 15,21 22 1,0-1-16,0 21 16,0-21-16,0 22 0,0-1 0,0 0 15,0 22-15,0-22 0,0 0 16,-21 22-16,21-22 0,-21 1 0,21-1 15,-21 0-15,21 1 0,0-22 16,0 21-16,0-21 0,0 0 0,0 1 16,0-1-16,0 0 15,0-42 1,21 0 0,0-1-16,0 1 0,-21 0 15,21 0-15,0-21 0,-21 20 16,22 1-16,-1 0 0,-21 0 0,21 0 15,0 0-15,0 21 16,0 0 0,-21 21-16,0 0 15,0 0-15,0 0 16,0 0-16,0 1 0,0-1 0,22 0 16,-22 0-16,21 0 0,0 0 15,-21 1-15,21-22 0,0 21 16,0 0-16,1-21 0,-1 0 0,0 0 15,0 0-15,0 0 0,22 0 0,-22 0 16,0-21-16,21 0 0,-21 21 0,1-22 16,-1 1-16,0 0 0,0 0 15,0-21-15,0 20 0,1-20 0,-1 21 16,0-21-16,-21-1 0,0 22 0,21-21 16,-21 21-16,0-1 0,0 1 15,0 0-15,-21 21 16,0 0-16,0 21 15,-1 0-15,1 1 0,21-1 16,-21 21-16,21-21 0,-21 0 16,21 22-16,0-22 0,0 0 0,0 21 15,0-20-15,0-1 0,0 0 16,21 0-16,0 0 0,0 0 0,1-21 16,-1 0-16,21 22 0,-21-22 0,22 0 15,-1 0-15,-21 0 0,21 0 16,-20-22-16,-1 1 0,21 0 0,-21 21 15,0-21-15,1 0 0,-22 0 0,21-22 16,-21 22-16,21-21 0,-21 21 16,0-1-16,0-20 0,0 21 15,0 0-15,0 0 0,0 42 32,0 0-17,0 0-15,0 0 0,-21 0 0,21 1 16,0-1-16,0 0 0,0 21 0,0-21 15,0 1-15,-21-1 16,21 0-16,0 0 0,0 0 16,0-42 31,0 0-47,0 0 15,0 0-15,0-1 0,21 1 0,0-21 16,-21 21-16,21 0 0,0-22 15,0 22-15,1-21 0,-1 21 0,21-1 16,-21 1-16,0 0 0,1 21 0,-1 0 16,0 0-16,0 0 0,0 0 15,0 0-15,-21 21 0,22 0 16,-22 1-16,0 20 0,0-21 16,0 0-16,0 22 0,0-22 0,0 0 15,0 0-15,0 0 0,0 0 0,0 1 16,0-1-16,0 0 0,0 0 15,0 0 1,0-42 15</inkml:trace>
  <inkml:trace contextRef="#ctx0" brushRef="#br0" timeOffset="57224.28">5186 7176 0,'0'0'0,"21"-22"16,0 1-16,-21 0 15,0 42 32,0 0-31,0 1-16,0 20 0,-21-21 0,21 21 15,0-20-15,0 20 0,-21-21 0,21 21 16,0 22-16,0-22 16,-21-21-16,21 22 0,0-22 0,0 0 15,0 0-15,0 0 0,0 1 0,0-1 16,21-21 0,-21-21-1,21-1-15,0 22 0,-21-21 16,21-21-16,-21 21 0,21 0 15,1-1-15,-1-20 0,-21 21 0,21 0 16,0-22-16,0 22 0,-21 0 16,21 0-16,1 21 15,-1 0 1,0 21-16,-21 0 16,21 0-16,-21 1 0,0-1 15,21 0-15,-21 0 0,21 0 0,-21 0 16,22 1-16,-22-1 0,21 0 15,0-21-15,-21 21 0,21-21 16,0 0-16,0 0 16,1 0-16,-1 0 0,0 0 0,0-21 15,0 0-15,0 0 16,-21-1-16,22 1 0,-1 0 16,-21-21-16,0 21 0,21-22 0,0 1 15,-21 0-15,21-1 0,-21 22 16,0-21-16,0 21 0,0-1 0,21 1 15,-21 0-15,0 0 0,0 42 32,0 0-17,0 0-15,0 1 0,0 20 0,0-21 16,0 21-16,0-20 0,0 20 16,0 0-16,0-21 0,0 22 0,22-22 15,-22 0-15,0 0 0,0 0 16,21 1-16,-21-1 0,21 0 0,0 0 15,0-21-15,0 0 0,1 0 16,-1 0-16,0 0 16,0 0-16,0-21 0,0 21 0,-21-21 15,22 0-15,-1-1 0,0 1 0,0-21 16,0 21-16,-21 0 0,21-22 0,1 1 16,-22 21-16,0-22 0,21 1 15,-21 21-15,0 0 0,0 0 0,0-1 16,0 1-16,0 0 0,-21 21 31,21 21-15,0 0-16,-22 1 15,22-1-15,0 21 0,-21-21 0,21 0 16,0 22-16,0-22 0,0 0 0,0 21 16,0-20-16,0-1 0,0 0 15,0 0-15,0 0 0,21 0 0,1-21 16,-22 22-16,21-22 0,0 0 0,0 0 15,0 0-15,0 0 0,1 0 16,-1 0-16,21 0 0,-21 0 0,0-22 16,1 1-16,-1 21 0,21-21 0,-21 0 15,0 0-15,-21 0 0,22-22 0,-1 22 16,-21 0-16,0 0 0,0 0 16,21-1-16,-21 1 0,0 0 15,0 0-15,0 42 47,21-21-31,0 0-1,0 0-15,1 0 0,-1-21 16,0 21-16,0-21 0,21 0 16,-20 21-16,-1-22 0,21 1 15,-21 21-15,0-21 0,1 21 16,-22 21 15,-22 0-15,22 1-16,0-1 0,0 0 0,-21 21 15,21-21-15,-21 1 0,21-1 0,0 0 16,0 0-16,0 21 0,0-20 16,0-1-16,0 0 0,0 0 0,0 0 15,0 0-15,21-21 0,0 0 16,-21 22-16,22-22 0,-1 0 15,0 0-15,0 0 0,0 0 0,0 0 16,1-22-16,-1 1 0,0 21 0,0-21 16,0 0-16,0 0 0,1 0 15,-1-1-15,0-20 0,0 21 0,0 0 16,0-22-16,1 22 0,-22 0 16,0-21-16,21 21 0,-21-1 0,0 1 15,0 0-15,0 0 0,-21 21 31,-1 0-31,22 21 0,-21 0 16,21 0-16,-21 22 0,21-22 16,0 0-16,0 21 0,0-20 0,0-1 15,0 21-15,0-21 0,0 0 0,0 1 16,0-1-16,21 0 0,0-21 16,-21 21-16,22-21 0,-1 0 15,0 0-15,0 0 0,0 0 16,0 0-16,1-21 15,-22 0-15,21 0 0,-21-1 16,21 1-16,-21-21 0,0 21 0</inkml:trace>
  <inkml:trace contextRef="#ctx0" brushRef="#br0" timeOffset="58463.88">9038 6943 0,'0'0'16,"21"-21"-16,0-1 0,-21 1 0,0 0 15,0 0-15,0 42 32,0 0-17,0 0-15,0 1 0,0 20 16,0-21-16,0 21 0,0 1 0,0-22 15,0 21-15,0 1 0,0-1 16,0 0-16,0 1 0,0-22 0,0 21 16,0-21-16,0 22 0,0-22 0,0 0 15,0 0-15,0-42 32,22 0-32,-1 0 0,0-1 15,0 1-15,-21-21 0,21 21 16,0-22-16,-21 1 0,0 21 0,22 0 0,-1-22 15,-21 22-15,21 0 0,-21 0 16,21 21 0,-21 21-1,0 0-15,0 0 0,0 1 16,0-1-16,21 0 0,-21 21 0,21-21 16,-21 1-16,0-1 0,0 0 15,22 0-15,-22 0 0,21-21 0,-21 21 16,21-21-16,0 0 0,0 0 15,0 0-15,1 0 0,-1 0 16,0 0-16,0-21 16,-21 0-16,21 0 0,0 0 0,1 0 0,-1-1 15,0-20-15,0 21 0,0-21 16,0 20-16,1-20 0,-1 0 0,0 21 16,0-22-16,-21 22 0,21 0 0,0 0 15,-21 0-15,22-1 0,-22 1 16,0 42 15,0 1-31,0-1 0,0 0 16,0 0-16,0 0 0,0 22 15,0-22-15,0 0 0,0 21 0,0-21 16,0 22-16,0-22 0,0 21 16,0-21-16,0 1 0,0-1 0,0 21 15,0-21-15,0 0 0,21-21 0,0 22 16,-21-1-16,42-21 0,-21 0 15,1 0-15,-1 0 0,0 0 0,21 0 16,-21 0-16,1 0 0,-1-21 0,21-1 16,-21 1-16,0 0 0,22-21 15,-22-1-15,0 22 0,0 0 0,0-21 16,-21-1-16,22 22 0,-22-21 16,0 21-16,0-22 0,0 22 15,0 0-15,0 0 0,0 0 0,0 0 16,-22 21-1,1 21-15,21 0 16,-21 0-16,21 0 0,0 0 0,-21 1 16,21-1-16,0 21 0,0-21 15,0 0-15,0 22 0,0-22 0,0 0 16,21 0-16,-21 0 0,0 1 0,21-22 16,0 21-16,1-21 0,-1 0 15,-21 21-15,21-21 0,0 0 16,0-21-1,0 0-15,-21-1 16</inkml:trace>
  <inkml:trace contextRef="#ctx0" brushRef="#br0" timeOffset="60532.18">12044 6752 0,'0'0'0,"63"-84"15,-63 62 1,21 1-16,-21 0 0,-21 21 31,0 21-15,21 0-16,0 1 0,0-1 0,0 21 0,-21 0 15,21-20-15,0 20 0,-21 0 16,21 1-16,0-1 0,-21 0 0,21-21 16,0 22-16,-22-1 0,1 0 0,21-20 15,0 20-15,0-21 0,0 0 16,0 0-16,21-42 31,1 21-31,-1-42 0,0 21 0,0 0 16,0-22-16,0 1 0,1 21 0,-1-22 15,0 1-15,0 0 0,0-1 16,-21 22-16,21-21 0,1 0 16,-22 20-16,21 1 0,-21 0 0,21 42 31,-21 0-31,0 1 0,0-1 16,0 0-16,0 0 0,0 21 15,0-20-15,21 20 0,-21-21 0,21 0 16,-21 22-16,21-22 0,-21 0 0,22 0 15,-1 0-15,0 0 0,0-21 16,0 22-16,0-22 0,1 0 0,-1 0 16,0 0-16,0-22 0,0 1 15,0 0-15,22 0 0,-22 0 0,0 0 16,0-1-16,0 1 0,1-21 16,-22 21-16,21-22 0,0 1 0,-21 0 15,0-1-15,0 1 0,0 21 0,21-21 16,-21-1-16,0 1 0,0 21 15,0-22-15,0 22 0,0 0 16,0 0-16,0 42 16,0 0-16,0 22 15,0-22-15,0 21 0,0-21 0,0 22 16,0-1-16,-21 0 0,21 1 16,0-22-16,0 21 0,0 0 0,0 1 15,0-22-15,0 21 0,0-21 16,21 22-16,0-22 0,0 0 0,1 0 15,-1 0-15,0 1 0,0-1 0,0 0 0,22-21 16,-1 0-16,-21 0 16,21 0-16,1 0 0,-1 0 0,-21-21 15,22 0-15,-1-1 0,0 1 0,-21 0 16,22-21-16,-22 21 0,0-22 0,21 1 16,-20 21-16,-1-22 0,0 1 0,0 0 15,0-1-15,-21 1 0,0 0 16,0-1-16,0 22 0,0 0 0,0 0 15,0 0-15,-21 21 0,0 0 16,0 0-16,0 0 0,-1 21 16,1 21-16,0-21 0,0 1 0,0 20 15,0-21-15,-1 21 0,1 1 16,0-22-16,0 21 0,21 1 0,0-22 16,0 21-16,0-21 0,0 0 0,0 1 15,0-1-15,0 0 0,21-21 16,0 21-16,0-21 0,1 0 0,-1 0 15,0 0-15,0-21 0,21 21 0,-20-21 16,-1 0-16,0-1 0,0 1 16,0 0-16,-21 0 0,0-21 0,21 20 15,-21 1-15,0-21 0,22 21 0,-22-22 16,0 22-16,0 0 0,0 0 16,0 0-16,0 0 0,-22 21 31,1 21-31,21 0 15,0 0-15,0 0 0,0 22 0,0-22 16,0 0-16,0 0 0,0 21 0,0-20 16,0-1-16,0 0 0,21 0 15,1 0-15,-1 0 0,0 1 0,0-22 16,0 21-16,0-21 0,1 0 0,-1 0 16,21 0-16,-21 0 0,22 0 15,-1-21-15,-21-1 0,21 1 0,1 0 16,-22 0-16,21 0 0,-21 0 0,1-1 15,-1-20-15,0 21 0,0-21 0,0 20 16,-21-20-16,21 21 0,-21-21 16,0 20-16,0 1 0,0 0 15,-21 21 1,0 0-16,21 21 0,0 0 16,0 1-16,-21-1 0,21 0 0,0 21 15,0-21-15,0 22 0,0-22 16,0 0-16,0 21 0,0-20 0,0 20 15,0-21-15,0 0 0,0 0 0,0 1 16,0-1-16,0 0 0,0 0 16,0-42 15,21 0-31,-21 0 16,21-1-16,0-20 0,1 21 15,-1 0-15,0-22 0,0 1 16,0 21-16,0-21 0,1-1 0,-1 22 15,21-42-15,-21 41 0,0 1 0,1 21 16,-1 0-16,-21-21 0,21 21 16,0 0-16,-21 21 0,0 0 15,21 1-15,-21-1 0,0 0 0,0 0 16,0 0-16,0 0 0,21 22 0,-21-22 16,0 0-16,0 0 0,0 0 15,0 1-15,0-1 0,22 0 0,-1 0 16,0-21-16,-21 21 0,21-21 0,0 0 15,0 0-15,1 0 16,-1 0-16,21 0 0,-21 0 0,0 0 16,1-21-16,-1 0 0,0 0 0,21 0 15,-21-1-15,1 1 0,-1-21 0,0 0 16,0 20-16,0-41 0,0 21 16,1-22-16,-1 22 0,0-22 0,-21 1 15,21 20-15,0-20 0,0 21 0,1-1 16,-22 22-16,0 0 0,0 0 15,0 0-15,-22 21 16,1 21 0,21 21-16,-21-21 0,0 0 0,0 22 15,0-1-15,21 0 0,-22 22 16,22-22-16,-21 1 0,21 20 0,0-21 16,0 1-16,0 20 0,0-20 0,0-22 15,0 21-15,0 0 0,0-20 0,0 20 16,0-21-16,0 0 0,0 0 0,0 1 15,21-22-15,1 21 0,-1-21 16,0 0-16,0 0 0,0 0 16,0 0-16,1 0 15,-22-21-15,21-1 0,0 1 0,0 0 16,-21-21-16,21 21 0,-21-1 16,21-20-16,-21 21 0,0-21 0</inkml:trace>
  <inkml:trace contextRef="#ctx0" brushRef="#br0" timeOffset="60760.04">14944 6456 0,'0'0'0,"-22"21"16,22 0 0,22-21-16,-1 0 0,0 0 15,21 0-15,-21 0 0,1 0 16,20 0-16,-21 0 0,0 0 15,22 0-15,-22-21 0,0 21 0,0 0 16,0 0-16,22-21 16,-43 0-16,21 21 0,0-21 15,-21-1-15</inkml:trace>
  <inkml:trace contextRef="#ctx0" brushRef="#br0" timeOffset="61584.82">16489 6879 0,'0'0'0,"21"21"0,0-21 16,0 0-16,0 0 15,1-21-15,-1 21 16,0-21-16,0 0 0,0 0 0,0 0 16,-21-1-16,22-20 0,-1 21 15,0-21-15,0-1 0,0 1 0,0 0 16,1-1-16,-22 1 0,21-22 0,0 22 16,0 0-16,-21-1 0,0 22 0,0-21 15,21 21-15,-21 0 0,0-1 16,0 1-16,0 42 31,0 1-31,0-1 0,0 21 0,-21 0 16,21 1-16,-21 20 0,21-20 15,-21 20-15,21-21 0,-21 1 0,21 20 16,0-20-16,0-1 0,0 0 0,0 1 16,0-22-16,0 21 0,0-21 15,0 0-15,0 1 0,21-1 0,0 0 16,0-21-16,0 0 0,0 0 0,1 0 15,-1 0-15,21 0 0,-21 0 16,22 0-16,-22 0 0,0-21 0,21 0 16,-21-1-16,1 1 0,20 0 0,-42 0 15,21-21-15,0 20 0,0-20 0,-21 21 16,0-21-16,0 20 0,0-20 0,0 21 16,0 0-16,0 0 0,0 42 31,0 0-31,0 21 15,-21-21-15,21 1 0,0-1 16,0 21-16,0-21 0,0 0 0,0 1 16,0-1-16,0 21 0,0-21 15,21 0-15,1 1 16,-1-22-16,0 0 0,0 0 0,0 0 16,0 0-16,1 0 0,-1 0 0,0-22 15,0 22-15,0-21 0,0 0 0,-21 0 16,22 0-16,-22 0 0,21-1 0,-21-20 15,0 21-15,0-21 0,0-1 16,0 22-16,0-21 0,0 21 0,-21-22 16,-1 22-16,1 21 0,21-21 15,-21 0-15,0 21 0,0 0 0,0 0 16,-1 0-16,1 0 0,0 0 16,21 21-16,-21 0 0,0-21 15,21 21-15,-21-21 0,21 21 16,-22-21-1,1 0-15</inkml:trace>
  <inkml:trace contextRef="#ctx0" brushRef="#br0" timeOffset="61792.3">16658 6392 0,'0'0'0,"-21"0"0,21-21 0,-21 21 0,21-21 16,21 21-1,0 0-15,0-21 0,0 21 16,1 0-16,-1 0 0,21 0 0,-21-21 16,22 21-16,-22 0 0,21 0 0,-21 0 15,0 0-15,22 0 0,-22 0 0,0 0 16,0 0-16,22 0 16,-22 0-16,0-21 0,0 21 0,0 0 15,0-22-15</inkml:trace>
  <inkml:trace contextRef="#ctx0" brushRef="#br0" timeOffset="62338.07">18563 6138 0,'0'0'15,"64"-84"1,-43 63-16,-21-1 0,21 1 0,-21 0 15,0-21-15,21 21 0,-21-1 16,21 1-16,-21 0 0,0 42 31,0 0-31,0 1 0,0 20 0,0 0 16,0 1-16,0-1 0,0 21 16,0 1-16,0 21 0,-21-1 15,0 1-15,0 0 0,21-1 0,-21 22 16,-1-21-16,1 21 0,0-1 0,0-20 15,0 21-15,0 0 0,-1 0 16,1-22-16,0 1 0,0 0 0,0-22 0,0 22 16,-1-22-16,22 1 0,0-22 0,0 0 15,-21 1-15,21-22 0,0 0 16,0 0-16,0-42 16,0 0-1,0-21-15,0 20 0,21-20 16,-21 0-16,0 21 0,0-43 0,0 22 15,22-1-15,-22-20 0,0-1 0,21 1 16,-21-22-16</inkml:trace>
  <inkml:trace contextRef="#ctx0" brushRef="#br0" timeOffset="62635.93">18500 6689 0,'0'0'0,"21"-43"0,-21 1 0,0 21 0,21-21 15,-21-1-15,0 22 0,21-21 0,0 21 16,0-22-16,1 22 0,-1 0 0,21 0 15,-21 0-15,22-1 16,-1 22-16,0 0 0,1 0 0,-1 0 0,0 0 16,-21 22-16,22-1 0,-22 0 15,0 21-15,-21 1 0,0-22 0,0 21 16,0 0-16,-21 1 0,0-22 16,0 21-16,-22-21 0,22 1 0,0 20 15,-21-21-15,20 0 0,1-21 0,0 21 16,0-21-16,0 0 0,21 22 15,0-44 17,21 22-17,0-21-15,0 21 0,0-21 0,1 21 16,-1-21-16</inkml:trace>
  <inkml:trace contextRef="#ctx0" brushRef="#br0" timeOffset="65201.01">19389 6668 0,'0'0'0,"21"0"16,-21-22 0,21 22-1,-21-21-15,21 0 0,-21 0 0,0 0 16,21 0-16,0-22 0,1 22 16,-1-21-16,0 21 0,0-43 15,0 43-15,0 0 0,-21 0 16,0-1-16,-21 22 31,0 0-31,21 22 0,-21-1 16,0 0-16,0 0 0,-1 0 0,1 22 15,0-22-15,0 21 0,0-21 0,21 22 16,0-22-16,0 0 0,0 21 0,0-21 16,0 1-16,0-1 0,0 0 15,0 0-15,21-21 0,-21 21 0,21-21 16,0 0-16,0 0 0,1 0 0,20 0 15,-21 0-15,0 0 0,22 0 16,-22-21-16,21 21 0,-21-21 0,22 0 16,-22-22-16,21 22 0,-21 0 15,22-21-15,-22-1 0,0 22 0,21-21 16,-21 0-16,-21 20 0,0-20 0,22 21 16,-22 0-16,0 0 0,0-1 15,-22 22 1,1 0-16,0 22 15,0-1-15,21 0 0,0 0 16,0 0-16,0 0 0,0 1 16,21-1-16,0 0 0,-21 0 0,0 0 15,21 0-15,-21 1 0,0-1 16,22 0-16,-22 0 0,0 0 0,0 0 16,0 1-16,0-1 15,0 0-15,21-21 16,0 0-16,0 0 15,0 0-15,0 0 0,22 0 0,-1 0 16,-21 0-16,22-21 0,-1 21 0,0-21 16,1-1-16,-1 1 0,0 0 0,-21-21 15,22 21-15,-22-22 0,0 1 16,21 0-16,-20-1 0,-1 1 0,0-22 16,0 22-16,0 0 0,0-1 15,1-20-15,-22 21 0,21 20 0,-21-20 16,0 21-16,0 0 0,0 0 0,0-1 15,0 44 1,0-1 0,0 0-16,0 0 0,-21 21 0,-1 1 15,22-1-15,-21 0 0,21 1 0,0 20 16,-21 1-16,21-22 0,-21 43 16,21-22-16,0 1 0,0-1 0,-21 1 15,0 20-15,-1-20 0,22-1 0,-21 22 16,0 0-16,0-22 0,0 22 0,0 0 15,-22-1-15,22 1 0,-21 0 0,21-1 16,-22 1-16,22-22 0,-21 22 0,21-21 16,21 20-16,0-20 0,-22-22 0,22 22 15,0-22-15,0 21 16,0-20-16,22-22 0,-1 0 16,0-21-16,0 0 0,0 0 15,22 0-15,-22-21 0,21 0 0,-21 0 16,22-22-16,-22 22 0,0-21 0,21 21 15,-21-22-15,1 1 0,-1-22 0,0 22 16,0-21-16,0-1 0,-21 1 0,0-1 16,0-21-16,0 1 0,0 20 0,0-20 15,0-1-15,0 0 0,-21 22 0,0-1 16,0 1-16,-22-1 0,22 22 16,-21 0-16,21 20 0,0-20 15,-1 21-15,1 0 0,0 21 0,21-21 16,-21 21-16,21-22 15,21 22 1,0 0-16,0-21 0,22 21 16,-22-21-16,21 0 0,1 21 0,-1-21 15,0 0-15,1-1 0,-22 1 0,21 0 16,0-21-16,1 21 0,-22-22 0,21 22 16,-21-21-16,1-1 0,-1 22 15,-21-21-15,0 21 0,0 0 16,0-1-16,21 1 0,-21 0 15,0 0-15,-21 42 32,21 0-32,-21 0 15,21 1-15,0-1 0,0 0 0,-22 0 16,22 0-16,0 22 0,0-22 0,0 0 16,0 0-16,0 0 0,0 0 0,0 1 15,0-1-15,0 0 0,22 0 16,-22 0-16,21-21 0,0 0 0,0 21 15,0-21-15,0 0 0,1 0 16,-1 0-16,0 0 0,0-21 16,0 0-16,-21 0 0,0 0 15,21 0-15,-21-1 0,22-20 16,-22 21-16,0-21 0,0 20 0,0-41 16,0 21-16,0 20 0,0 1 15,0 0-15,0 0 0,0 0 0,0 0 16,-22 21-16,1-22 0,0 22 15,0 0-15,0 0 16,0 0-16,-1 22 0,1-22 0,0 21 16,0 0-16,21 0 0,-21 0 0,0-21 15,21 43-15,-22-22 0,22 0 0,0 0 16,0 0-16,0 0 0,0 1 16,0-1-16,0 0 0,22-21 0,-1 21 15,0 0-15,0-21 0,0 0 16,0 21-16,1-21 0,-1 0 0,0 0 15,0 0-15,0 0 0,0-21 16,1 0-16,20 21 0,-21-21 0,0 0 16,22 0-16,-22-1 0,21-20 0,-21 21 15,0 0-15,22 0 0,-22-1 0,-21 1 16,21 0-16,-21 0 0,21 21 16,-21-21-16,0 42 31,-21-21-16,21 21-15,21-21 47,0 0-31,1 0-16,-22 21 47,0 0-47,0 1 15,-22-1-15,22 0 0,-21 0 16,21 0-16,0 0 0,0 1 0,0-1 16,0 0-16,0 0 15,0 0-15,0 0 0,0 1 0,0-1 16,21-21 0,1 0-16,-1 0 0,0 0 15,0 0-15,0 0 0,0-21 16,1-1-16,-1 22 0,0-21 0,0 0 15,21 0-15,-20 0 0,-1 0 0,0-22 16,0 22-16,-21 0 0,21 0 0,-21 0 16,21-1-16,-21 1 0,-21 21 47,0 0-47,0 21 0,21 1 0,-21-22 15,21 21-15,0 0 0,-21 0 16,-1 0-16,22 0 0,0 1 0,0-1 15,-21 0-15,21 0 0,0 0 16,0 0-16,0 1 16,21-44 31,-21 1-47,22-21 0,-1 21 15,-21 0-15,21-1 0,0-20 16,-21 21-16,42-43 0,-20 43 15,-1 0-15,0 21 0,0-21 0,0 21 16,0 0-16,1 0 0,-22 21 31,0 0-31,0 0 0,0 1 0,0-1 16,0 0-16,0 0 0,0 0 0,0 0 16,0 22-16,0-22 0,0 0 15,0 0-15,0 0 0,0 1 16,0-1-16,-22-21 15,22-21 17,0-1-17,0 1-15,0 0 0,22 0 0,-1-21 16,0 20-16,0-20 0,21 21 0,1-21 16,-22 20-16,21 1 0,1-21 0,-22 21 15,0 21-15,0-21 0,0 21 16,0 0-16,1 0 0,-1 0 15,-21 21-15,0 0 0,0 0 16,0 0-16,0 0 0,0 1 0,0-1 16,0 0-16,0 0 0,0 21 0,0-20 15,0-1-15,0 0 0,0 0 16,0 0-16,0 0 0,-21 1 16,-1-1-16,1-21 15,0 0 1,0 0-16,0 0 15,21-21-15</inkml:trace>
  <inkml:trace contextRef="#ctx0" brushRef="#br0" timeOffset="67779.61">2180 9737 0,'0'0'0,"-21"0"0,-21 0 15,20 0-15,1 0 16,0 0-16,21-21 0,-21 21 0,21-22 16,-21 1-16,21 0 0,0 0 15,0 0-15,0-22 0,0 22 0,21-21 16,0 0-16,0 20 0,0-41 15,22 21-15,-1-1 0,0-20 0,1 20 16,-1-20-16,0 21 0,1-1 0,-22 1 16,21 21-16,-21 0 0,-21-1 15,0 1-15,-21 21 16,-21 21-16,21 1 0,-22-1 16,1 21-16,0-21 0,-1 0 0,22 22 15,0-22-15,0 21 16,21-21-16,0 22 0,0-22 0,21 0 15,0 21-15,0-20 0,1-1 16,20 0-16,0 0 0,-21 0 0,22 0 16,-22 1-16,0-1 0,0 0 15,0 0-15,-21 0 0,0 0 0,0 1 16,0-1-16,-21 0 0,0-21 16,0 21-16,-21-21 0,20 0 0,-20 0 15,21 0-15,-21 0 0,20 0 16,-20 0-16,21-21 0,-21 0 15,20 0-15,1-22 0,0 22 0,0 0 16,0 0-16,0-43 16,-1 64-1,22 21 1,0 1-16,22-1 16,-1 0-16,-21 0 0,21 0 15,0 22-15,21-22 0,-20 0 0,-1 21 16,0-21-16,21 1 0,-21-1 15,22 0-15,-22-21 0,21 0 0,-21 0 16,22 0-16,-1 0 0,0 0 16,-20 0-16,20-21 0,0 21 0,1-43 15,-1 22-15,0 0 0,1-21 16,-1 21-16,0-22 0,1 1 16,-22 21-16,21-22 0,-42 22 0,0-21 15,0 21-15,0-22 0,0 22 0,0 0 16,0 0-16,-21 0 0,21 0 15,-21 21-15,0 0 0,-1 0 0,1 0 16,-21 0-16,21 0 0,0 21 16,-1 0-16,1 0 0,21 0 0,-21 22 15,21-22-15,-21 0 0,21 21 0,0-21 16,0 1-16,0 20 0,0-21 16,0 0-16,21-21 0,0 21 15,0 1-15,1-22 16,-1 0-16,0 0 0,0 0 0,0 0 15,0-22-15,22 22 0,-22-21 16,0 0-16,0 0 0,0 0 16,-21 0-16,22-1 0,-22 1 0,21 0 0,-21 0 15,0 0-15,0 0 0,0-1 16,0 1-16,0 42 31,0 1-15,0-1-16,0 0 0,0 21 0,0-21 15,0 1-15,0-1 0,0 0 16,0 0-16,0 0 0,21 0 0,0-21 16,0 22-16,0-22 0,1 0 15,-1 0-15,0 0 0,21 0 16,-21-22-16,1 1 0,20 0 0,-21 0 16,21 0-16,-20 0 0,20-1 15,-21 1-15,0 0 0,0-21 0,1 21 16,-22-1-16,21 1 0,-21-21 0,0 21 15,0 0-15,0-1 16,0 44 15,-21-1-31,21 0 0,0 0 16,0 21-16,-22-20 0,22-1 0,0 21 16,0-21-16,0 22 0,0-22 15,0 21-15,0-21 0,0 0 0,0 1 16,0-1-16,0 0 0,0 0 0,0 0 15,22-21 1,-1 0 0,-21-21-16,21 0 0,0 0 15,0 0-15,-21-22 0,21 22 16,1 0-16,-1-21 0,-21-1 0,21 22 0,0-21 16,0 21-16,-21-22 0,21 22 15,1 0-15,-22 0 0,0 0 16,21 21-16,0 0 0,0 21 15,-21 0 1,21 0-16,-21 0 0,21 0 0,-21 22 16,0-22-16,0 0 0,0 0 15,22 22-15,-22-22 0,0 0 0,0 0 16,21 0-16,-21 0 0,0 1 0,0-1 16,0 0-1,0-42 1,21 0-16,-21-1 15,21 1-15,0-21 16,-21 21-16,0 0 0,21-22 0,1 1 16,-1 0-16,-21 20 0,21-20 0,0 0 15,0 21-15,0-1 0,1 1 16,-1 0-16,0 0 0,0 21 0,0 0 16,-21 21-16,21 0 0,-21 0 15,0 1-15,0-1 0,0 0 16,0 0-16,0 21 0,0-20 0,22-1 15,-22 0-15,0 21 0,0-21 0,21 1 16,-21-1-16,0 0 16,0 0-16,21 0 0,-21 0 0,21 1 0,0-22 15,0 21-15,1-21 16,-1 0-16,0 0 0,0 0 16,0-21-16,22-1 0,-22 22 0,0-21 15,0 0-15,0 0 0,22 0 0,-22 0 16,0-1-16,0-20 0,0 21 15,-21-21-15,21 20 0,1-20 0,-22 21 16,21-21-16,-21-1 0,0 22 16,0 0-16,0 0 0,0 0 0,-21 21 15,-1 0 1,1 21-16,21 21 16,-21-21-16,0 0 0,21 22 15,0-22-15,0 21 0,-21-21 0,21 1 0,0 20 16,0-21-16,0 0 0,0 0 15,0 1-15,0-1 0,0 0 16,21-21-16,0 0 0,-21 21 0,21-21 16,0 0-16,1 0 0,-1 0 15,0 0-15,-21-21 0,21 21 0,0-21 16,0 0-16,-21-1 16,0 1-16,22 0 0,-1 0 0</inkml:trace>
  <inkml:trace contextRef="#ctx0" brushRef="#br0" timeOffset="68488.56">7133 8573 0,'0'0'0,"0"-22"0,0-20 16,0 21-16,-21 21 15,0 0-15,0 0 0,-1 0 16,1 0-16,0 0 0,0 0 16,0 0-16,-22 21 0,22 0 0,0-21 15,-21 43-15,21-22 0,-1 0 16,-20 21-16,21 1 0,0-1 0,0 0 15,21 22-15,-22-22 0,1 22 0,0-22 16,0 21-16,0-20 0,21-1 16,-21 0-16,21 1 0,0-1 0,0-21 15,0 0-15,21 1 0,0-1 0,0 0 16,21-21-16,-20 0 0,20 0 16,0 0-16,1 0 0,-1-21 0,0 0 15,1-1-15,20 1 0,-42 0 16,22-21-16,-1-1 0,0 1 0,-21 0 15,22-22-15,-22 1 0,0-1 16,-21 1-16,0-1 0,0 22 0,0-22 16,0 1-16,-21-1 0,0 22 0,-22 0 15,22-1-15,-21 1 0,0 0 16,-1 21-16,1 21 0,0 0 0,-22 0 16,22 0-16,-1 0 0,1 21 0,0 0 15,-1 0-15,22 21 0,-21-20 16,21 20-16,21 0 0,0-21 0,0 22 15,0-1-15,0-21 0,21 22 0,21-22 16,-21 0-16,22 0 0,-1 0 16,0 0-16,1-21 0,20 0 15</inkml:trace>
  <inkml:trace contextRef="#ctx0" brushRef="#br0" timeOffset="68839.5">7726 8319 0,'0'0'0,"0"-22"0,0-41 16,0 21-16,0 20 0,0 1 0,0 0 16,0 0-16,0 42 15,0 0-15,0 0 16,0 22-16,-21-1 0,21 0 0,0 22 16,0-1-16,-22 1 0,1 21 15,21-22-15,-21 43 0,0-21 0,0-1 16,0 22-16,-1-21 0,1 21 15,0-1-15,0 1 0,-21 21 0,20-21 16,1 21-16,-21-21 0,21 21 0,0-21 16,-1 0-16,22-1 0,0 1 0,-21-21 15,21-22-15,0 22 0,0-43 0,0 22 16,0-22-16,0-21 0,0 1 16,0-1-16,0 0 0,21-21 15,-21-21-15,0 0 0,0-1 16,0-20-16,0 0 0,0-1 15,0 1-15,0-21 0,0-1 0,0 1 16,0-22-16,0 0 0</inkml:trace>
  <inkml:trace contextRef="#ctx0" brushRef="#br0" timeOffset="69152.32">7514 8954 0,'21'-43'0,"-42"86"0,42-128 0,0 64 0,-21-22 16,0 1-16,22 21 0,-1 0 0,0 0 15,0-1-15,0 1 0,22 0 16,-1 0-16,-21 21 0,21 0 0,1-21 16,-1 21-16,0 0 0,-20 0 15,20 21-15,-21-21 0,-21 21 16,0 0-16,0 0 0,0 22 0,-21-22 16,-21 21-16,20-21 0,-20 22 0,0-22 15,-1 21-15,1-21 0,0 22 0,-1-22 16,1 0-16,21 0 0,0-21 15,0 21-15,-1-21 0,22 22 0,22-44 47,-1 1-31,0 21-16,0-21 0,0 21 0,0-21 16</inkml:trace>
  <inkml:trace contextRef="#ctx0" brushRef="#br0" timeOffset="71624.86">7937 9017 0,'0'0'0,"22"0"0,-1 21 16,-21 0 0,21 1-16,0-22 15,0 0-15,0 0 16,1 0-16,41-64 16,-42 43-16,0 0 0,1 0 15,20-22-15,-21 1 0,0 0 16,0 20-16,22-20 0,-43 0 0,21 21 15,-21-22-15,21 22 0,-21 0 0,0 0 16,0 0-16,-21 21 16,0 0-16,0 0 15,-1 0-15,1 0 0,0 21 0,0 0 16,21 0-16,-21 21 0,0-20 0,21-1 16,0 21-16,0 0 0,0-20 15,0 20-15,0-21 0,0 21 0,0-20 16,0-1-16,0 0 0,0 0 0,21 0 15,0-21-15,0 0 0,0 21 0,0-21 16,1 0-16,-1 0 0,63-21 16,-62 0-1,20 21-15,-21-21 0,0 0 0,22-22 0,-22 22 16,21 0-16,-21-21 0,0-1 16,1 22-16,-1-21 0,-21 21 15,0 0-15,0-1 0,0 1 0,0 0 16,-21 21-16,-1 0 15,1 0-15,21 21 16,0 0-16,0 1 16,0-1-16,0 0 0,0 0 0,21 0 15,1 0-15,-1 1 0,0-1 16,21 0-16,-21 0 0,1-21 16,-1 21-16,21 0 0,-21-21 15,0 22-15,1-22 0,-1 0 16,-21 21-16,21-21 15,0-21 1,0 21-16,-21-22 0,21 1 16,1 0-16,-1 0 0,21 0 0,-21 0 15,0-22-15,1 22 0,20 0 0,-21-21 16,0 20-16,0 1 0,1-21 16,-1 21-16,-21 0 0,21-1 15,0 22-15,-21-21 0,21 21 16,-21 21-16,21 1 15,-21-1-15,0 0 0,22-21 16,-22 21-16,0 0 0,0 0 16,21 1-16,-21-1 0,21 0 15,0-21 17,-21-21-32,0 0 15,0-1-15,0 1 16,0 0-16,0 0 0,0 0 15,0 0-15,-21 21 0,21-22 0,-21 22 16,0 0-16,-1 0 16,1 0-16,0 0 15,0 0-15,0 22 0,21-1 0,-21 0 16,-1 0-16,1 0 0,0 22 0,0-22 16,21 21-16,-21-21 0,21 22 15,-21-22-15,21 0 0,0 21 0,0-21 16,0 1-16,0-1 0,0 0 0,0 0 15,0 0-15,21-21 0,0 21 16,0-21-16,0 0 16,0 0-16,1-21 0,-1 21 15,-21-21-15,21 0 0,0 0 0,0 0 16,-21-1-16,21 1 0,1-21 16,-22 21-16,0-22 0,21 22 0,-21 0 15,21 0-15,-21-21 0,21 20 0,-21 1 16,0 42 31,0 1-47,0-1 0,0 0 15,0 0-15,0 0 0,0 0 0,0 1 16,0-1-16,0 0 0,0 0 0,0 0 16,0 0-16,21 1 15,0-22-15,1 21 0,-1-21 16,0 0-16,0 0 0,21 0 15,-20-21-15,-1-1 0,0 1 0,21 0 16,1-21-16,-1 21 0,-21-22 16,0 22-16,0-21 0,1-1 15,-1 1-15,0 0 0,-21-1 16,0 1-16,21-21 0,-21 20 0,21 1 0,-21 0 16,0-22-16,0 43 0,0-21 0,0 20 15,0 1-15,0 0 0,0 0 16,-21 42-1,21 0-15,-21 0 0,21 22 16,-21-1-16,21-21 0,0 22 0,0-1 16,-21 0-16,21 1 15,-22-1-15,22 0 0,-21 1 0,21-1 16,0 0-16,0 1 0,0-1 0,0 0 16,0-21-16,0 22 0,0-22 0,0 0 15,0 0-15,21 0 0,-21 1 16,22-22-16,-1 0 0,0 21 0,0-21 15,0 0-15,0 0 0,1 0 0,-1-21 16,0 21-16,0-22 0,0 1 0,0 0 16,1 0-16,-1 0 0,0 0 0,0-1 15,-21 1-15,21-21 0,0 21 16,-21 0-16,0-1 0,22 1 0,-22 0 16,21 0-16,-21 0 15,21 21-15,-21 21 31,0 0-31,0 0 16,0 0-16,0 1 0,0-1 0,0 21 16,0-21-16,0 0 0,0 1 0,0-1 15,0 0-15,0 0 0,0 0 16,0 0-16,21-21 16,0 22-16,0-22 15,1 0-15,-1-22 16,0 1-16,0 21 0,-21-21 0,21 0 15,0 0-15,1 0 0,-1-1 0,0 1 16,0 0-16,0-21 0,0 21 0,-21-1 16,22 1-16,-22 0 0,21 21 15,-21-21-15,21 21 0,-21 21 32,0 0-32,0 0 15,-21 1-15,21 20 0,0-21 0,0 0 16,0 0-16,0 1 0,0-1 0,0 0 15,0 0-15,21 0 16,0-21-16,0 0 0,0 0 16,1 0-1,-1 0-15,0-21 16,0 0-16,-21 0 0,0 0 16,0-1-16,0 1 0,0 0 15,0 0-15,0 0 0,-21 0 0,0-1 16,0 1-16,21 0 0,-22 21 15,1 0-15,0 0 0,21-21 16,21 21 31,0 0-47,-21-21 0,22 21 16,-1 0-16,0-21 0,0 21 0,0 0 15,0 0-15,1-22 0,-1 22 16,0 0-16,0 0 0,0 0 0,0 0 15,1 0-15,-1 22 16,-21-1-16,21 0 16,-21 0-16,21 0 0,-21 0 15,0 1-15,0-1 0,0 0 0,0 0 16,0 21-16,0-20 0,0-1 0,0 0 16,0 0-16,0 0 15,0 0-15,0 1 0,-21-22 31,21-22 1,0 1-32,0 0 0,0 0 15,21-21-15,0 20 0,-21 1 16,21-21-16,1 21 0,-22-22 0,21 22 16,0-21-16,0 21 0,21 0 0,-20-22 15,-1 22-15,21 0 0,-21 21 0,0-21 16,1 21-16,-1 0 0,0 21 15,-21 0-15,0 0 16,21 0-16,-21 1 0,0 20 0,0-21 16,0 21-16,0-20 0,0 20 0,0-21 15,0 0-15,0 22 0,0-22 16,0 0-16,0 0 0,0 0 0,0 0 16,0 1-16,0-1 15,-21-21 16,21-21-15,-21-1-16,21 1 0,0 0 16,0 0-16,-21 0 0,21-22 15,-22 22-15,22 0 0</inkml:trace>
  <inkml:trace contextRef="#ctx0" brushRef="#br0" timeOffset="71856.24">11303 8213 0,'-21'-21'31,"21"-1"-31,-21 22 0,-1 0 47,22 22-16,-21-22-31,0 0 0,0 0 16,0 0-16,-22 0 0</inkml:trace>
  <inkml:trace contextRef="#ctx0" brushRef="#br0" timeOffset="72087.11">9800 8446 0,'0'0'0,"-21"21"0,0 0 0,0-21 0,-1 0 16,22 21-16,22-21 16,-1 0-1,21 0-15,-21 0 0,22 0 16,-1 0-16,0 0 0,1 0 0,-1-21 16,0 21-16,1 0 0,-22-21 0,0 21 15,21-21-15,-21 21 0,-21-22 47</inkml:trace>
  <inkml:trace contextRef="#ctx0" brushRef="#br0" timeOffset="74539.62">13356 8869 0,'-21'0'16,"21"21"0,0-42 31,0 0-47,21 0 15,0-1-15,0 1 0,1 0 16,-1 0-16,0 0 0,0-22 15,21 22-15,-20-21 0,-1 21 0,0-22 16,0 1-16,21 0 0,-42-1 0,22 1 16,-1 21-16,-21-21 0,0 20 0,0 1 15,0 0-15,0 0 0,-21 21 0,-1 0 16,1 0-16,0 0 0,0 21 16,-21 0-16,20 0 0,1 1 15,-21-1-15,21 0 0,21 0 0,0 0 16,0 0-16,0 1 0,0-1 0,0 0 15,21 0-15,0-21 0,21 0 16,-20 21-16,-1-21 0,0 0 16,0 0-16,21 21 0,-20-21 0,-1 22 15,-21-1-15,21-21 0,-21 21 16,0 0-16,0 0 0,0 0 16,0 1-16,0-1 0,-21 0 15,21 0-15,0 0 16,0 0-16,0 1 15,0-1-15,21-21 16,0 0-16,0 0 0,0 0 0,1 0 16,20 0-16,-21 0 0,0 0 0,22-21 15,-22-1-15,0 1 0,21 0 16,-21 0-16,22 0 0,-22 0 0,0-1 16,21-20-16,-20 21 0,-1 0 0,0-22 15,0 22-15,0 0 0,-21-21 0,0 21 16,0-1-16,0 1 0,0 0 0,0 0 15,-21 21 1,0 0-16,0 0 16,0 21-16,21 0 0,-22 0 0,1 1 15,21-1-15,0 0 0,-21 0 0,21 0 16,0 0-16,0 1 0,0-1 0,0 0 16,0 0-16,0 0 0,0 0 0,21 1 15,0-1-15,1-21 16,-1 0-16,0 21 0,0-21 0,21 0 15,-20 0-15,20 0 0,-21 0 0,21-21 16,1 21-16,-1-21 0,-21-1 0,22 1 16,-1 0-16,-21 0 0,21 0 0,-20-22 15,20 22-15,-21-21 0,0 21 0,22-22 16,-22 22-16,0-21 16,0 0-16,0-1 0,-21 22 0,0-21 15,0 21-15,0-1 0,0 1 0,0 0 16,-21 42 15,21 22-31,0-22 0,-21 21 16,21 0-16,0 1 0,0-1 15,0 0-15,0 22 0,0-22 0,0 22 0,0-1 16,0 1-16,-21 20 0,21-20 0,0 21 16,-21-1-16,21 1 0,-22 0 0,22-1 15,0 1-15,-21 0 0,0-1 0,21 22 16,-21-21-16,21-1 0,0 1 15,-21-21-15,0 20 0,21-20 0,-22-1 16,22 1-16,0-1 0,-21 1 0,21-22 16,-21 22-16,21-43 0,0 21 15,0-21-15,0 0 0,0 1 0,0-44 16,0 1 0,21 0-16,-21 0 0,21-21 0,1-1 15,-1 1-15,0-22 0,-21 22 0,21-21 16,0-1-16,0 1 0,1-22 0,-1 21 15,0-20-15,0-22 0,-21 21 16,21-21-16,0 22 0,1-22 0,-22 0 0,21 21 16,-21-20-16,21 20 0,0 0 15,-21 1-15,0 20 0,21 1 0,0-1 16,-21 22-16,22-1 0,-22 1 16,0 21-16,21-21 0,0 20 0,-21 1 15,21 0-15,0 21 0,-21-21 0,21 21 16,1 0-16,-1 0 0,0 0 15,0 21-15,-21 0 0,21 0 0,0 1 16,1-1-16,-22 0 0,0 0 16,0 0-16,0 0 0,0 22 0,0-22 15,0 0-15,0 0 0,0 0 16,0 1-16,-22-22 0,1 0 16,0 0-16,0 0 0,0 0 15,0 0-15,-1 0 0,1 0 0,0-22 16,0 22-16,21-21 15,-21 21-15,21-21 16,-21 21-16,21 21 31,0 0-15,0 1-16,21-1 0,0-21 16,0 21-16,0-21 15,0 0-15,1 21 0,-1-21 0,21 0 16,-21 0-16,0 0 0,22 0 15,-22 0-15,21-21 0,1 21 0,-1-21 16,-21 0-16,21 21 0,1-22 0,-1 1 16,0 0-16,1-21 0,-22 21 0,21-1 15,-21-20-15,1 21 0,-22-21 16,0 20-16,21-20 0,-21 21 0,0 0 16,0 0-16,0-1 0,0 1 0,-21 21 15,-1 0-15,1 0 16,0 0-16,21 21 0,-21 1 15,0-1-15,21 0 0,-21 0 0,21 21 16,-22-20-16,22 20 0,-21-21 16,21 0-16,0 22 0,0-22 15,0 0-15,0 0 0,0 0 0,21 0 16,1 1-16,-1-1 0,0 0 0,0-21 16,0 21-16,22-21 0,-22 0 0,21 0 15,0 0-15,-20 0 0,20 0 0,0 0 16,1 0-16,-1 0 0,0 0 15,1-21-15,-1 21 0,0-21 0,-21 0 16,22-1-16,-22 1 0,21 0 0,-21 0 16,1 0-16,-1-22 0,-21 22 15,0-42-15,0 42 0,0-1 0,0 1 16,0 0-16,0 0 0,0 0 16,-21 21-16,-1 0 15,1 0-15,0 21 0,-21 0 16,21 0-16,-1 0 0,-20 1 15,21-1-15,0 0 0,0 0 0,-1 0 16,-20 22-16,42-22 0,0 0 16,0 0-16,0 0 0,0 0 0,0 1 15,0-1-15,21-21 16,0 0-16,1 0 0,-1 0 0,0 0 16,0 0-16,0 0 0,0 0 15,22-21-15,-22 21 0,0-22 0,0 1 16,0 0-16,1 21 0,-22-21 15,21 0-15,-21 0 0,0-1 0,0 1 16,21 0-16,-21 42 63,0 0-63,0 1 15,0-1-15,0 0 0,0 0 16,0 0-16,0 0 15,0 1 1,-21-22 31,0 0-31,-1 0-16,22-22 15</inkml:trace>
  <inkml:trace contextRef="#ctx0" brushRef="#br0" timeOffset="79964.88">16531 8805 0,'0'22'0,"-21"-22"15,42 0 17,0-22-32,0 1 15,1 21-15,-1-21 0,21 0 0,-21 0 16,0 0-16,22-1 0,-1 22 15,-21-42-15,22 21 0,-22 0 0,21 0 16,-21-1-16,22-20 0,-22 21 0,0-21 16,0-1-16,0 22 0,-21-42 15,0 20-15,0 1 0,0 0 16,0-1-16,0 1 0,0-22 0,0 22 0,0 21 16,-21-21-16,0 20 0,21 1 0,0 0 15,0 0-15,-21 21 0,0 0 16,21 21-1,0 0-15,0 22 0,0-1 0,0 21 16,0-20-16,0 20 0,0-20 0,-22 20 16,22 1-16,0-22 0,0 21 0,0-20 15,0-1-15,0 0 0,0-20 0,0 20 16,0-21-16,0 21 0,22-20 16,-22-1-16,21 0 0,0-21 15,0 0 1,0 0-16,0 0 0,-21-21 15,0 0-15,22-1 0,-22 1 0,21 0 16,-21 0-16</inkml:trace>
  <inkml:trace contextRef="#ctx0" brushRef="#br0" timeOffset="80139.78">16954 8382 0,'-42'0'15,"63"0"16,0 0-31,1 0 0,-1 0 0,0 0 16,21 0-16,-21 0 0,22 0 0,-22 0 16,21 0-16,-21 0 0,22 0 15,-22 0-15,0-21 0,0 21 0,0 0 16</inkml:trace>
  <inkml:trace contextRef="#ctx0" brushRef="#br0" timeOffset="80527.56">17505 8530 0,'0'0'16,"0"21"-16,21 22 15,0-43-15,0 0 16,22 0 0,-22-21-16,0 21 15,0-22-15,0 22 0,0-21 16,22 0-16,-22 0 0,0 21 0,0-21 15,0 0-15,-21-1 0,22 1 0,-22 0 16,0 0-16,0 0 0,0 0 16,0-1-16,-22 22 15,1 0-15,0 0 16,0 0-16,0 22 0,0-1 0,-1 0 16,1 0-16,0 0 0,0 0 0,0 1 15,0 20-15,-1-21 0,22 0 0,0 22 16,0-22-16,0 0 0,0 0 0,0 0 15,0 0-15,0 1 0,0-1 16,22 0-16,-1-21 0,-21 21 0,21-21 16,0 0-16,0 21 0,0-21 15,1 0-15,-1 0 0,0 0 0,0 0 16,0 0-16,0-21 0,22 21 0,-22-21 16,21 0-16,1 21 0</inkml:trace>
  <inkml:trace contextRef="#ctx0" brushRef="#br0" timeOffset="81888.55">18563 8424 0,'0'0'0,"21"-21"0,-21 0 0,0 0 16,0 0-16,0 0 0,-21 21 15,0 0-15,0 0 0,0 0 16,-1 0-16,1 0 0,-21 0 16,21 21-16,0 0 0,-22 0 15,22 0-15,-21 0 0,21 1 0,-1-1 16,1 0-16,0 0 0,0 0 0,21 0 15,0 22-15,0-22 0,0 0 16,0 0-16,0 0 0,0 1 0,21-1 16,0-21-16,0 0 15,1 0-15,20 0 0,-21 0 16,0 0-16,0 0 0,22 0 0,-22 0 0,0-21 16,0 21-16,22-22 0,-22 1 15,0 0-15,0 0 0,-21 0 0,21 0 16,0-1-16,1-20 0,-1 0 0,-21 21 15,21-43-15,0 22 0,0-1 16,-21-20-16,21 21 0,-21-22 0,0 22 16,22-1-16,-1 1 0,-21 0 0,0 21 15,21-1-15,-21 1 0,0 0 0,0 0 16,0 0-16,-21 21 31,21 21-15,-21 0-16,21 21 0,-22-20 0,22 20 15,0 0-15,0 1 0,-21-1 0,0 21 16,21-20-16,-21-1 0,21 0 16,0 22-16,0-22 0,0 1 15,0-22-15,0 21 0,0-21 0,0 22 16,0-22-16,0 0 0,21 0 0,-21 0 16,21 0-16,0 1 0,1-22 0,-1 0 15,0 0-15,0 0 0,0 0 0,22 0 16,-22 0-16,0 0 0,0-22 15,0 1-15,22 21 0,-22-21 0,0-21 16,21 21-16,-21-22 0,22 22 0,-22-21 16,0-1-16,21 1 0,-20 0 0,-1-22 15,21 22-15,-21-22 0,0 1 0,-21 21 16,22-1-16,-22 1 0,21 0 16,-21-1-16,0 22 0,0 0 15,0 0-15,0 0 0,0 42 31,-21 0-31,21 0 0,-22 21 0,1-20 16,0 20-16,0 0 0,21 22 16,-21-22-16,21 0 0,-21 1 15,21 20-15,0-20 0,-22-1 0,22 0 0,-21-21 16,21 22-16,0-22 0,0 21 0,0-21 16,0 1-16,0-1 0,0 0 15,21 0-15,1-21 0,-1 21 0,0-21 16,0 0-16,0 0 15,22 0-15,-22 0 0,0 0 0,0-21 16,0 0-16,0 21 0,1-21 0,20 0 16,-21-1-16,-21 1 0,21 0 0,0 0 15,1-43-15,-1 43 0,-21 0 16,0 0-16,0 42 31,-21 0-15,21 0-16,-22 1 0,22-1 0,0 0 15,0 0-15,0 0 0,0 0 0,0 1 16,0-1-16,22-21 16,-1 21-16,0-21 0,0 0 15,0 0-15,0 0 16,22 0-16,-22 0 0,0 0 0,0-21 16,0 0-16,1-1 0,-1 22 0,42-127 31,-63 106-31,0-21 0,21 21 15,-21 0-15,22-1 0,-22 1 0,0 0 16,0 0-16,0 42 31,-22 0-31,22 0 0,-21 1 16,21 20-16,0-21 0,-21 21 16,0-20-16,0 20 0,21 0 0,0 1 15,-21-1-15,-1 0 0,22 22 16,-21-22-16,21 64 0,0-64 15,0 22-15,0-22 0,0 22 0,0-22 16,0 0-16,0 22 0,0-22 0,0 0 16,0 1-16,0 20 0,0-20 0,0-1 15,0 0-15,0 1 0,0-22 0,-21 21 16,0-21-16,0 0 0,0 1 0,-1-22 16,1 0-16,-21 0 0,21 0 0,-22 0 15,22 0-15,-21-22 0,0 1 16,20 0-16,-20 0 0,21 0 15,0 0-15,0-1 0,-22 1 0,22 0 16,0 0-16,0 0 0,0 0 16,21-1-16,-22 22 0,22-21 0,-21 0 0,21 0 15,0 0-15,0 0 0,0-1 16,0-20-16,21 21 0</inkml:trace>
  <inkml:trace contextRef="#ctx0" brushRef="#br0" timeOffset="83451.38">21780 8319 0,'0'21'0,"22"-21"47,-1-21-47,0-1 0,0 22 16,21-21-16,-20 0 0,20-21 0,-21 21 15,21-22-15,1 22 0,-1-21 0,0-1 16,-20-20-16,20 21 0,-21-1 0,21-20 16,-20 20-16,-22-20 0,21-1 15,-21 22-15,0-21 0,0-1 0,0 22 16,0-22-16,0 22 0,-21 0 0,-1 20 16,1 1-16,0 0 0,0 21 15,0 0-15,0 0 0,-1 21 0,1 22 16,0-22-16,0 21 0,0 22 15,21-1-15,-21 1 0,-1-1 0,1 22 16,0-1-16,21 1 0,-21 0 0,0 21 16,21-22-16,0 22 0,-21-21 0,-1 21 15,1-22-15,0 22 0,21 0 16,-21 0-16,0 0 0,0-1 0,-1-20 16,1 21-16,0-21 0,21 20 0,0-20 15,-21 0-15,21-1 0,0 1 0,0-21 16,0 20-16,0-41 0,0 20 0,21-21 15,0-20-15,-21 20 0,21-21 0,1-21 16,-1 0-16,21 0 0,-21 0 0,0-21 16,22 0-16,-22-22 0,21 22 0,-21-21 15,22-22-15,-1 22 0,-21-21 16,22-1-16,-22 1 0,0-1 16,0-21-16,0 22 0,-21-22 15,0 1-15,0 20 0,0-21 0,0 1 0,-21-1 16,0 22-16,-21-22 0,20 21 0,-20 22 15,0-21-15,21 20 0,-22 22 0,1-21 16,21 21-16,-22-1 0,22 1 0,0 0 16,21 0-16,0 0 15,21 0 1,0-1-16,1 22 0,20-21 0,0 0 16,-21 0-16,43 0 0,-22 0 0,1-22 15,20 22-15,1-21 0,-1-1 16,1 1-16,-22 0 0,21-1 15,-20 1-15,-1 0 0,-21-1 0,22 22 16,-22-21-16,-21 21 0,21 0 16,-21-1-16,-21 22 31,21 22-31,0-1 0,-21 0 0,-1 0 16,1 0-16,0 22 0,21-22 15,0 21-15,-21-21 0,21 22 0,-21-1 16,21-21-16,0 0 0,0 22 15,0-22-15,0 0 0,0 0 0,21-21 16,0 21-16,0-21 0,0 0 0,1 0 16,-1 0-16,0 0 0,0 0 0,21 0 15,-20 0-15,-1-21 0,21 21 0,-21-21 16,0 0-16,22-22 0,-22 22 16,0-21-16,0 21 0,-21-22 0,0 1 15,21 0-15,-21-1 0,0 1 0,0 0 16,0 21-16,0-22 0,0 22 0,-21 0 15,0 0-15,0 21 16,0-21-16,-22 21 0,22 0 0,0 0 16,0 21-16,0-21 0,-22 21 15,22 0-15,0 0 0,21 0 0,-21 1 16,21 20-16,-21-21 0,21 0 16,0 0-16,0 1 0,0-1 0,0 0 15,21 0-15,0-21 0,0 21 0,0-21 16,1 0-16,-1 0 0,0 0 0,21 0 15,-21 0-15,1-21 0,20 0 16,-21 21-16,21-21 0,-20 0 0,20-1 16,-21-20-16,0 21 0,22 0 0,-22 0 15,0-1-15,0-20 0,0 42 0,0-21 16,-21 0-16,-21 21 31,0 0-31,21 21 16,-21 0-16,21 0 15,0 0-15,21-21 32,0 0-17,0 0-15,1 0 0,-1-21 16,0 0-16,0 0 0,0 21 16,-21-21-16,0 42 31,0 0-31,0 0 0,0 22 15,0-22-15,0 21 0,0 0 0,-21-20 16,21 20-16,0 0 0,0-21 16,0 22-16,0-22 0,0 0 0,0 21 15,0-20-15,0-1 0,21-21 16,0 0-16,1 0 0,20 0 16,-21-21-16,0 21 0,0-22 15,1 1-15,20 0 0,-21 0 16,0 0-16,-21 0 0,0-1 0,0 1 15,0 0-15</inkml:trace>
  <inkml:trace contextRef="#ctx0" brushRef="#br0" timeOffset="84556.26">3302 11261 0,'-21'-21'16,"0"21"-16,-1 0 0,22-22 16,0 1-16,-21 0 15,0 0-15,21 0 0,0 0 16,0-1-16,0 1 16,0 0-16,21 21 15,0-21-15,1 21 0,-1 0 0,0 0 16,0 0-16,0 0 0,22 0 15,-1 0-15,-21 0 0,21 21 0,1 0 16,-22 0-16,21 1 0,-21 20 0,1 0 16,-1 1-16,0-22 0,-21 21 15,0 0-15,0 1 0,0-1 0,0-21 16,0 0-16,0 22 0,0-22 16,0 0-16,0 0 0,0 0 15,-21-21-15,0 0 16,21-21-1,0 0 1,0-21-16,0 21 0,0-1 16,0-20-16,0 0 0,0-1 0,0 1 15,21 0-15,0-1 0,0 1 16,0 0-16,22-1 0,-22 22 0,21 0 16,-21 0-16,22 0 0,-22 0 0,21 21 15,-21 0-15,22 0 0,-22 21 16,0 0-16,0 0 0,0 0 0,-21 22 15,0-22-15,0 21 0,0 0 0,0 1 16,0-1-16,0-21 0,0 22 16,0-1-16,0-21 0,0 0 15,0 22-15,0-22 0,-21 0 0,21 0 16,-21-21-16,21 21 0,-21-21 31,21-21-31,-21 0 0,21 0 16</inkml:trace>
  <inkml:trace contextRef="#ctx0" brushRef="#br0" timeOffset="85012.01">3175 10541 0,'0'0'0,"-21"0"0,-22 0 15,22 0-15,0 0 16,0 0-16,0 0 16,0 21-16,21 0 0,0 1 15,0-1-15,0 0 16,0 0-16,0 0 15,21-21-15,0 0 0,0 0 16,0 0-16,0 0 16,1 0-16,-22-21 15,21 21-15,-21-21 0,0 0 16,0 0-16,0-1 0,0 1 16,0 0-16,-21 21 0,-1-21 0,1 0 15,0 21-15,0 0 16,0 0-16,21 21 15,0 0-15,0 0 0,0 0 16,0 1-16,0-1 0,0 0 16,0 0-16,21 0 0,0-21 0,21 21 15,-20-21-15,-1 22 16,21-22-16,0 21 0</inkml:trace>
  <inkml:trace contextRef="#ctx0" brushRef="#br0" timeOffset="85587.68">4318 10605 0,'0'21'31,"0"0"1,0-42-17,0 0 1,0-1-16,0 1 16,0 0-16,0 0 15,0 0-15,0 0 0,0-1 16,0 1-1,0 0-15,21 21 16,-21 21 0,0 0-1,21 1-15,-21-1 0,0 0 16,0 0-16,0 0 16,0 0-16,-21-21 15,21 22-15,-21-22 16,21-22-1,0 1-15,0 0 16,0 0-16,0 0 0,0 0 16,0-1-16,0 1 15,21 0-15,0 21 16,-21 21 0,0 0-16,0 1 15,0 20-15,0-21 0,0 0 0,0 22 16,0-22-16,0 21 0,-21-21 15,0 22-15,21-22 0,0 0 0,0 0 16</inkml:trace>
  <inkml:trace contextRef="#ctx0" brushRef="#br0" timeOffset="87483.88">5524 11303 0,'-42'21'15,"21"-21"-15,0 0 16,0 0-16,-1 0 0,1 0 15,21-21-15,0 0 16,0 0-16,0 0 0,0-1 16,0 1-16,0 0 0,0-21 15,0 21-15,0-1 0,0 1 0,21 0 16,1 0-16,-1 0 0,-21 0 16,21 21-16,0 0 0,0 0 0,22 0 15,-22 0-15,0 0 0,0 0 16,21 21-16,-20 0 0,-1 21 0,0-21 15,0 22-15,0-1 0,-21 0 16,0 1-16,0-1 0,0 0 0,0 1 0,0-1 16,0 0-16,0 1 0,0-22 0,0 0 15,0 21-15,0-20 0,0-1 16,0 0-16,0-42 31,0 0-15,0-1-16,0 1 0,0 0 0,0-21 15,0 21-15,0-22 0,0 1 0,0-22 16,0 22-16,21 0 0,1-22 0,-1 22 16,-21 0-16,21-1 0,0 22 15,0 0-15,-21 0 0,21 0 0,-21-1 16,22 22-16,-1 0 16,0 22-16,-21-1 15,21 0-15,-21 0 0,0 0 16,21 22-16,-21-22 0,21 21 0,-21 0 15,22-20-15,-22 20 0,21-21 0,-21 21 16,21-20-16,-21-1 0,21 0 16,0 0-16,0 0 0,1-21 15,-1 0-15,0 0 0,0 0 16,0 0-16,0 0 0,-21-21 0,22 0 16,-1 0-16,-21 0 15,21-22-15,-21 22 0,0 0 0,21 0 16,-21-22-16,0 22 0,0-21 0,0 21 15,0 0-15,0-1 0,0 1 16,0 0-16,0 0 0,-21 42 31,21 0-31,0 0 16,0 1-16,0-1 0,0 21 16,0-21-16,0 22 0,0-22 0,0 21 15,0-21-15,21 0 0,-21 1 0,21 20 16,-21-21-16,21-21 0,1 21 15,-1 0-15,0-21 0,0 0 0,0 0 16,22 0-16,-22 0 0,0 0 0,0 0 16,21-21-16,-20 0 0,-1 0 0,0 0 15,0 0-15,0-1 0,0 1 16,1 0-16,-22 0 0,0-21 16,21 20-16,-21-20 0,0 21 0,0-21 15,0 20-15,0 1 0,0 0 0,0 0 16,0 0-16,0 42 31,0 0-31,0 0 0,0 22 16,0-22-16,0 0 0,0 21 0,0-21 15,21 22-15,-21-22 0,0 21 16,21-21-16,0 1 0,0-1 16,-21 0-16,22-21 0,-1 21 0,0-21 0,0 0 15,0 0-15,0 0 0,1 0 16,-1-21-16,0 21 0,21-21 15,-21 0-15,1-1 0,-1 1 0,0 0 16,0-21-16,0 21 0,0-1 0,1-20 16,-1 0-16,-21 21 0,0-22 0,21 22 15,-21 0-15,0 0 0,0 0 16,0-1-16,0 1 0,0 42 31,0 1-31,0-1 0,0 0 16,0 0-16,0 21 0,0-20 15,0-1-15,0 21 0,0-21 0,0 0 16,0 22-16,0-22 0,0 0 0,0 0 16,0 0-16,0 1 0,0-44 47,0 1-47,0 0 0,0 0 15,0 0-15,0 0 0,0-22 0,0 22 16,0-21-16,0 21 0,21-22 15,-21 1-15,21 0 0,0 20 16,-21-20-16,22 21 0,-1 0 0,0 0 0,0 21 16,0 0-16,0 0 0,1 0 0,-1 0 15,0 21-15,0 0 16,-21 21-16,21-21 0,-21 1 16,21 20-16,-21-21 0,0 0 0,0 22 15,0-22-15,0 21 0,0-21 0,0 0 16,0 1-16,0-1 0,0 0 15,0-42 17,0 0-17,22-1-15,-22 1 0,21 0 0,-21-21 16,21 21-16,0-22 0,0 22 16,-21-21-16,43-1 0,-22 22 15,0-21-15,0 21 0,21 0 0,-20-1 16,-1 1-16,0 21 0,0 0 0,0 0 15,0 0-15,1 21 0,-22 1 16,0-1-16,21 0 0,-21 0 0,21 21 16,-21-20-16,0 20 0,0-21 0,0 21 15,0-20-15,0 20 0,0-21 0,0 0 16,0 0-16,0 1 0,0-1 0,0 0 16,0 0-1,0-42 16,0 0-31,0 0 16,0-1-16,0 1 0,21-21 16,-21 21-16,21-22 0</inkml:trace>
  <inkml:trace contextRef="#ctx0" brushRef="#br0" timeOffset="88059.55">8488 10308 0,'0'0'0,"0"-21"0,0-21 15,0 21-15,0-1 0,0 1 0,0 42 47,0 1-47,0-1 0,0 21 16,0 0-16,0 1 0,0-1 0,0 22 16,0-22-16,0 21 0,0-20 0,0 20 15,0-20-15,0 20 0,0-21 16,-21 1-16,21-1 0,0 0 15,0-20-15,0 20 0,0-21 0,0 0 16,0 0-16,0 1 0,0-1 0,0-42 47,0-1-47,0 1 0,0 0 16,0 0-16,0 0 0,0 0 0,0-22 15,21 22-15,-21-21 0,21 21 0,0-22 16,0 22-16,-21 0 15,21 0-15,1 0 0,-1-1 0,0 1 16,0 21-16,0 0 0,0 0 0,1 0 16,-1 0-16,-21 21 0,21-21 0,0 22 15,0-1-15,0 0 0,-21 0 0,0 0 16,22 0-16,-22 1 0,21-22 16,-21 21-16,0 0 0,0 0 0,0 0 15,-21 0-15,-1 1 0,1-22 16,0 21-16,0-21 0,0 0 0,0 21 15,-1-21-15,1 0 0,0 0 16,0 21-16,0-21 0,0 0 0,-1 0 16,1 0-1,42-21 32,1 21-47,-22-21 16,21 21-16,0 0 0</inkml:trace>
  <inkml:trace contextRef="#ctx0" brushRef="#br0" timeOffset="88839.1">9059 10964 0,'0'22'15,"21"-22"32,1 0-47,-1-22 16,0 22-16,0-21 15,-21 0-15,21 21 0,0-21 0,-21 0 16,22 21-16,-1-21 0,-21-1 0,0 1 16,21 0-16,-21-21 0,21 21 0,-21-1 15,0-20-15,0 21 0,0 0 16,0 0-16,0-1 0,0 1 15,-21 21 1,21 21 0,-21-21-16,21 22 0,0-1 15,0 0-15,-21 0 0,21 21 0,0-20 16,-22-1-16,22 21 0,0-21 0,0 0 16,0 1-16,0-1 0,0 0 0,0 0 15,0 0-15,0 0 0,22-21 16,-1 0-16,-21 22 0,21-22 15,0 0-15,0 0 0,0 0 16,1 0-16,-1 0 0,-21-22 0,21 22 16,0-21-16,0 0 0,0 0 15,1 0-15,-1 0 0,0-1 0,-21 1 16,21-21-16,0 21 0,-21-22 16,0 22-16,0-21 0,0 21 0,0 0 15,0-1-15,-21 22 16,0 0-1,21 22-15,0-1 16,0 0-16,0 0 16,21-21-1,0 0-15,0 0 16,1 0-16,-22-21 16,21 21-16,0-21 15,0 21-15,-21-21 0,0-1 16,21 22-16,0 0 15,-21 22 1,0-1-16,0 0 0,0 0 16,0 0-16,0 22 0,0-22 0,0 0 15,0 0-15,0 21 0,0-20 0,0-1 16,0 0-16,0 0 0,0 0 16,0 0-16,0 1 0,0-44 62</inkml:trace>
  <inkml:trace contextRef="#ctx0" brushRef="#br0" timeOffset="89964.46">10795 10753 0,'0'0'0,"21"0"0,0 0 0,0 0 0,1 0 15,-1 0-15,0-21 0,0-1 0,0 1 16,0 0-16,22 0 0,-22 0 16,0-22-16,0 22 0,22-21 0,-22 0 15,-21 20-15,21-20 0,0 21 16,-21-21-16,0 20 0,0 1 0,0 0 15,0 42 1,0 22 0,-21-22-16,21 21 0,-21-21 15,0 22-15,21-1 0,0 0 0,0-21 16,-22 22-16,22-22 0,0 21 0,0-21 16,0 1-16,0-1 0,0 0 0,0 0 15,22-21-15,-1 0 16,0 0-16,0 0 0,0 0 0,22 0 15,-22 0-15,21 0 0,-21-21 16,0 0-16,1 0 0,-1-1 0,0 1 16,0 0-16,-21-21 0,21 21 0,-21-1 15,0-20-15,0 21 0,0-21 0,-21 20 16,0 1-16,0-21 0,0 42 0,-1-21 16,-20 0-16,21 21 0,0 0 15,-22 0-15,22 0 0,0 0 0,0 0 16,0 21-16,0 0 0,21 0 15,0 0-15,21 0 16,0-21-16,0 0 0,0 0 16,22 0-16,-22 0 0,21 0 0,0 0 15,1 0-15,-22 0 0,21-21 16,1 0-16,-1 21 0,0-21 0,1 0 16,-22-22-16,21 22 0,-21 0 0,22 21 15,-22-21-15,0 0 0,-21 0 0,0-1 16,21 1-16,-21 0 15,0 0-15,0 42 32,-21 0-32,21 22 15,0-22-15,-21 0 0,21 21 16,0 1-16,-21-1 16,21 0-16,0 22 0,-22-22 0,22 22 15,0-1-15,0 1 0,0-1 0,0 1 16,0-1-16,0 1 0,0 20 0,0-20 15,0 20-15,0 1 0,0-21 0,0 20 16,0 1-16,0 0 0,0-1 0,0 1 16,0 0-16,0 20 0,0-41 0,0 21 15,-21-1-15,0-20 0,0-1 16,0 1-16,0-22 0,-1 0 0,1 1 16,0-1-16,0-21 0,0 0 0,0-21 15,-1 0-15,-20 0 0,21 0 0,0 0 16,0 0-16,-1-21 0,22 0 15,0-21-15,-21 21 0,21-22 0,0 1 16,0 0-16,0-22 0,0 1 0,0-1 16,21 1-16,1-22 0,-1 21 0,0-20 15,-21-1-15,21 0 0,0-20 16,0 20-16,1-21 0,-1 21 0,0 1 16,-21-1-16,21 0 0,0 1 0,0 20 15,1 1-15,-22 20 0,21-20 0,0 21 16,-21-1-16,21 1 0,0 0 0,-21-1 15,21 22-15,-21-21 0,0 21 16,0-1-16,22 1 0</inkml:trace>
  <inkml:trace contextRef="#ctx0" brushRef="#br0" timeOffset="92185.27">13737 10964 0,'0'-21'16,"0"0"0,0 0-16,0 0 0,0 0 15,0-1-15,0-20 0,21 21 0,0-21 16,1-1-16,-1 1 0,0 0 0,0-1 15,0 1-15,22-22 0,-22 1 16,0 21-16,0-22 0,0 22 0,0-22 0,1-20 16,-22 20-16,0 22 0,0-1 15,0 1-15,0 21 0,0-21 16,-22 20-16,1 22 0,0 0 16,0 0-16,21 22 0,-21-1 0,0 0 15,21 21-15,0 1 0,-22-1 16,22 21-16,-21-20 0,0 20 0,21 1 15,0-1-15,0 1 0,-21-1 16,21 1-16,-21-1 0,21 1 0,0-22 16,0 0-16,0 1 0,0-1 0,0 0 15,0-20-15,21-1 0,0 0 16,0 0-16,-21 0 0,21-21 0,1 0 0,-1 0 16,0 0-16,21 0 0,-21 0 0,1-21 15,20 0-15,-21 0 0,0 0 16,22-22-16,-22 22 0,0 0 0,21-21 15,-21 20-15,1-20 0,-22 0 16,21-1-16,-21 22 0,21-21 0,-21 21 16,0 0-16,0-1 0,0 1 0,0 0 15,-21 21 1,21 21-16,-21 0 16,21 1-16,-22-1 0,22 21 0,0-21 15,0 0-15,0 22 0,0-22 0,0 0 16,0 21-16,0-20 0,0-1 0,22 0 15,-1 0-15,0 0 0,0 0 16,0-21-16,0 0 0,22 0 0,-22 0 16,0 0-16,21 0 15,1 0-15,-22-21 0,21 21 0,-21-21 16,22 0-16,-1 0 0,-21 0 0,0-22 16,1 22-16,-1 0 0,0-21 0,0-1 15,-21 1-15,21 21 0,-21-22 0,0 22 16,0-21-16,0 21 0,0 0 0,0-1 15,0 44 1,0-1 0,-21 0-16,21 0 0,-21 21 0,21-20 15,0 20-15,-21-21 0,21 21 0,0-20 16,0 20-16,0-21 0,0 0 0,0 22 16,0-22-16,0 0 15,0 0-15,0 0 0,0 0 0,0 1 16,-21-22-16,21-22 31,0 1-15,0 0-16,0 0 0,21-21 0,0 20 15,-21-20-15,21 21 0,0-21 16,0-1-16,1 1 0,-1 0 0,0-1 16,0 1-16,21 21 0,-20 0 0,-1-1 15,0 1-15,0 21 0,0 0 0,0 0 16,1 0-16,-22 21 0,21 1 15,0-1-15,-21 0 0,0 21 16,0-21-16,21 1 0,-21 20 16,0-21-16,0 21 0,21-20 0,-21-1 15,0 21-15,0-21 0,0 0 0,0 1 16,0-1-16,0 0 0,0 0 16,21-21 15,1-21-31,-1 21 15,-21-21-15,21 0 0,0-1 0,0-20 16,0 21-16,1-21 0,-1 20 0,0-20 16,21 0-16,-21-1 0,22 22 0,-22-21 15,21 21-15,-21 0 0,1-1 16,-1 1-16,0 21 0,0 0 0,-21 21 31,21 1-31,-21 20 0,0-21 16,0 0-16,0 22 0,0-22 0,0 21 15,0-21-15,0 0 0,0 22 0,0-22 16,0 0-16,21 0 0,-21 0 0,22 1 16,-22-1-16,21 0 0,0-21 0,0 21 15,0-21-15,0 0 0,22 0 0,-22 0 16,0 0-16,21 0 0,-20 0 16,20 0-16,-21-21 0,21 21 15,-20-21-15,-1 0 0,21-1 0,-21 1 16,0 0-16,-21-21 0,22 21 0,-1-22 15,-21 22-15,0-21 0,0-1 0,0 1 16,0 0-16,0 21 0,0-1 0,0 1 16,0 0-16,0 0 0,-21 21 15,-1 0-15,1 0 16,0 21-16,0 0 0,0 0 0,21 1 16,-21 20-16,-1-21 0,1 21 15,21 1-15,0-22 0,-21 21 0,21-21 0,0 22 16,0-22-16,0 21 0,0-21 15,0 1-15,0-1 0,0 0 0,21 0 16,-21 0-16,21-21 0,1 0 16,-1 21-16,0-21 0,0 0 0,0 0 15,0 0-15,1 0 0,20-21 0,-21 21 16,0-21-16,22 0 0,-22 0 0,21 0 16,0-1-16,-20-20 0,20 21 15,21-64-15,-20 43 0,-1 0 0,-21-1 16,0 1-16,1 0 0,-1-1 15,0 1-15,-21 21 0,21 0 0,-21-1 16,0 1-16,-21 21 16,0 0-16,0 21 15,21 1-15,0-1 0,-22 0 0,22 0 16,0 0-16,0 22 0,0-22 0,0 0 16,0 21-16,22-21 0,-1 1 0,0-1 15,-21 21-15,21-21 0,0 0 16,-21 1-16,0 20 0,0-21 0,21 21 15,-21-20-15,0-1 16,0 0-16,-21-21 0,0 21 0,0-21 16,0 21-16,0-21 0,-1 0 15,1 0-15,0 0 0,0 0 16,21-21-16,-21 0 16,21 0-16,-21 21 0,-1-21 15,22-1-15,-21 1 0,0 0 16,-21 0-16,21 0 0</inkml:trace>
  <inkml:trace contextRef="#ctx0" brushRef="#br0" timeOffset="92607.54">14965 9864 0,'-21'0'0,"-1"0"16,22 21-1,0 0-15,0 0 16,22-21-1,-1 0 1,0 0-16,-21-21 16,21 21-16,-21-21 15,0 0 1,-21 21 0,0 0-16</inkml:trace>
  <inkml:trace contextRef="#ctx0" brushRef="#br0" timeOffset="92951.34">13525 10308 0,'0'0'16,"-21"0"-16,0 0 15,21 21-15,21-21 16,0 0-1,22 0-15,-22 0 0,21 0 0,1-21 16,-1 21-16,0-21 0,22 21 0,-22-21 16,0 21-16,22 0 0,-22 0 15,1-21-15,-22 21 0,0 0 0,0 0 16,0 0-16,0 0 0,-21-21 47,0-1-32,22 1-15</inkml:trace>
  <inkml:trace contextRef="#ctx0" brushRef="#br0" timeOffset="93528.53">17886 9694 0,'-21'0'31,"21"22"-31,0-1 16,-22-21-16,1 21 0,0-21 15,21 21-15,-21-21 0,21 21 16,-21-21-16,21 21 15,0-42 17,0 0-17,0 0-15,0 0 0,21 0 16,0-1-16,-21 1 16,21 0-16,0 21 15,1 0 1,-1 21-16,-21 0 15,0 1-15,0-1 0,0 0 16,0 0-16,0 0 0,-21 0 16,-1 1-16,22-1 0,-21 0 15,0 0-15,0 0 0,21 0 0,-21-21 16,0 22-16,21-1 16,0 0-16</inkml:trace>
  <inkml:trace contextRef="#ctx0" brushRef="#br0" timeOffset="93919.3">18224 9737 0,'0'-21'15,"0"-1"1,-21 22 15,21-21 47,0 42-47,0 1-15,0-1-16,0 0 0,0 0 16,0 0-16,0 0 0,0 1 15,0-1-15,-21 0 0,0-21 0,0 21 16,21 0-16,-21-21 0,-1 21 0,1-21 16,21 22-16,-21-22 0,21 21 15,-21-21-15,21 21 0</inkml:trace>
  <inkml:trace contextRef="#ctx0" brushRef="#br0" timeOffset="95676.55">931 7049 0,'21'0'94,"1"0"-94,-1 0 16,-21-22-1,0 1 1,-21 21 31,21 21-31,-22 1-16,22-1 15,-21 0-15,21 0 16,0 0-16,0 0 0,0 1 15,21-22 17,-21-22-32,22 1 15,-22 0-15,0 0 16,21 21-16,-21-21 0,0 0 16,0-1-16,0 1 15,-21 21 1,-1 21-1,22 1-15,0-1 16,-21 0-16,21 21 0,0-21 16,0 1-16,0 20 0,0-21 0,0 0 15,0 0-15,0 1 0,0-1 16,21 0-16,-21 0 16,22-21-16,-22 21 0</inkml:trace>
  <inkml:trace contextRef="#ctx0" brushRef="#br0" timeOffset="96487.09">677 7070 0,'-21'0'16,"0"0"15,21-21 16,0-1-31,21 1-1,-42 21 32,21 21-47,-21-21 16,21 22-16,0-1 15,0 0 1,21-21 31,0 0-47,-21-21 0,0 0 16,21 21-16,-21-22 0,0 1 15,0 0 1,-21 21-1,0 0 1,0 0-16,21 21 16,0 0-16,0 1 15,0-1-15,0 0 0,0 0 16,0 0 0,0 0-16,21-21 31,0 0-31,-21-21 15,21 0 1,-21 0-16,0 0 16,0 0-1,0 42 17,0 0-32,0 0 0,0 0 0,0 0 15,0 1-15,0 20 0,21-21 16,-21 0-16,0 0 0,22 1 0,-1-1 15,0 0-15,0 0 16,0-21-16,0 0 16,1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35:50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1143 0,'0'0'0,"-21"0"15,0 0-15,-1-21 0,1 21 16,0 0-16,0-21 0,0 21 16,0-21-16,-1 21 0,1 0 15,0-22-15,-21 22 0,21 0 0,-1 0 16,1-21-16,0 21 0,-21 0 15,21 0-15,-1 0 0,1-21 0,0 21 16,0 0-16,0 0 16,0 0-16,42 0 47,0 0-47,21 0 0,1 0 0,-1 0 15,0 0-15,43 0 0,-22 0 16,22 0-16,0 0 0,-1-21 0,1 21 15,21 0-15,-21-21 0,-1 21 16,1 0-16,0 0 0,-1-21 16,1 21-16,-22 0 0,22 0 0,-21 0 15,-22 0-15,21 0 0,-20 0 0,-1 0 16,0 0-16,1 0 0,-22 0 16,0 0-16,0 0 0,0 0 0,1 0 15,-44 0 16,1 21-15,0-21-16,0 21 0,0-21 0,-22 21 16,22-21-16,-21 21 15,0-21-15,-1 21 0,22-21 0</inkml:trace>
  <inkml:trace contextRef="#ctx0" brushRef="#br0" timeOffset="404.77">3979 1143 0,'0'0'0,"0"-42"16,0 21 0,-21 21-1,21 21 16,-21-21-31,21 21 0,0 0 0,-21 0 16,21 0-16,0 22 0,0-22 0,0 21 16,0-21-16,0 22 0,0-1 15,-21 0-15,21 22 0,0-22 0,-22 1 16,22 20-16,0-21 0,0 22 0,-21-22 16,21 1-16,-21-1 0,21 0 15,-21 1-15,21-1 0,0-21 0,0 0 16,0 22-16,0-22 0,0 0 15,0 0-15,0 0 0,0-42 63,0 0-63,0 0 0,21 21 16,0-21-16</inkml:trace>
  <inkml:trace contextRef="#ctx0" brushRef="#br0" timeOffset="1144.96">4360 1672 0,'21'0'0,"-42"0"0,42-21 16,-21 42 15,-21 0-16,0 1-15,21-1 0,0 0 0,0 0 16,-21 0-16,21 0 0,-21 1 16,21-1-16,0 0 0,0 0 15,0 0-15,0 0 0,0 1 0,0-1 16,0 0-16,21 0 0,0-21 0,0 0 16,0 0-1,1 0-15,-1 0 0,21 0 0,-21 0 16,0-21-16,22 21 0,-22-21 0,0 0 15,0-1-15,22 1 0,-22 0 0,0 0 16,0-21-16,0 20 0,-21 1 16,21-21-16,-21 21 0,22 0 0,-22-1 15,21 1-15,-21 0 0,0 0 0,0 0 16,0 0-16,0-1 16,0 44 15,0-1-31,0 0 0,0 0 15,0 0-15,0 0 16,0 1-16,0 20 0,0-21 0,0 21 16,0-20-16,0 20 0,-21 0 0,21 1 15,-22-1-15,22 0 0,-21 1 16,21 20-16,-21-21 0,21 1 0,0 20 16,0-20-16,-21 20 0,21-21 0,0 22 15,0-1-15,-21-20 0,21 20 0,0 1 16,0-1-16,0-20 0,0 20 0,0 1 15,-21-1-15,21-21 0,0 1 16,0 20-16,0-20 0,-22-1 0,1-21 16,21 21-16,-21-20 0,0-1 15,0 0-15,0-21 0,-1 21 0,-20-21 16,0 0-16,21 0 0,-22 0 16,1 0-16,-22-21 0,22 21 0,0-21 15,-22 0-15,22-1 0,-22 1 0,22 0 16,0 21-16,-1-21 0,1 0 0,0 21 15,21-21-15,-1-1 0,1 22 16,0-21-16,0 0 0,21 0 16,0 0-16,0 0 15,21 21-15,0-22 0,0 1 0,1 0 16,20 0-16,-21-21 0,21 20 16</inkml:trace>
  <inkml:trace contextRef="#ctx0" brushRef="#br0" timeOffset="1648.18">5249 1651 0,'0'0'0,"0"-21"15,0 42 32,0 21-47,0-20 0,0-1 0,0 21 16,0 0-16,0 1 0,0-1 0,0 0 15,0 22-15,0-22 0,0 1 0,0-1 16,0 21-16,0-20 0,0-1 16,0 22-16,0-22 0,0 0 0,0 1 15,0 20-15,0-21 0,0 1 16,-21-1-16,21 0 0,-21 1 0,21-1 16,0-21-16,0 22 0,0-22 15,-21 21-15,21-21 0,0 0 0,-21 1 16,21-1-16,0 0 0,0 0 0,-22-21 15,22 21-15,0 0 0,0-42 47,0 0-47,0 0 0,0 0 16,0-22-16,0 22 0,0-21 16,0 21-16</inkml:trace>
  <inkml:trace contextRef="#ctx0" brushRef="#br0" timeOffset="2055.91">5228 1842 0,'0'0'0,"0"-22"0,0 1 0,-21 0 16,21 0-16,0 0 0,0 0 15,0-1-15,0 1 0,21 0 16,0 0-16,0 21 0,1-21 0,-1 0 15,0 21-15,21 0 0,-21-22 16,22 22-16,-22-21 0,21 21 0,1 0 16,-1 0-16,-21 0 0,21 21 15,1 1-15,-22-22 0,21 21 0,-21 0 16,1 0-16,-1 0 0,0 0 0,-21 22 16,0-22-16,0 0 0,0 0 15,-21 0-15,0 22 0,-1-22 0,-20 0 16,21 0-16,-21 0 0,-1 1 0,1-1 15,0 0-15,20 0 0,-20 0 0,21-21 16,0 21-16,0-21 0,-1 0 16,22 22-16,-21-22 15,21 21-15,21-21 32,1 0-17,-1-21-15,0 21 0,0-22 16,0 22-16</inkml:trace>
  <inkml:trace contextRef="#ctx0" brushRef="#br0" timeOffset="2503.65">6096 1926 0,'21'0'16,"0"0"-16,0-21 0,1 21 0,-22-21 16,21 21-16,0-21 0,0 21 15,0-21-15,0-1 0,1 1 0,-1 0 16,0 0-16,0 0 0,0 0 0,0-1 16,-21 1-16,0 0 0,0 0 0,0 0 15,0 0-15,-21 21 16,0 0-1,0 0-15,0 0 0,0 0 0,-1 0 16,1 0-16,-21 21 0,21 0 0,0 0 16,-1 0-16,1 22 0,0-22 15,0 21-15,21-21 0,0 22 0,0-22 16,0 21-16,0-21 0,0 22 0,0-22 16,0 0-16,0 0 0,0 0 0,0 0 15,0 1-15,21-22 0,0 21 16,0-21-16,1 21 0,-1-21 15,0 0-15,0 0 0,0 0 16,0 0-16,1 0 0,-1-21 16,21 0-16,-21 21 15,0-22-15,22 1 0,-22 0 0,21 0 16</inkml:trace>
  <inkml:trace contextRef="#ctx0" brushRef="#br0" timeOffset="3007.37">7175 1651 0,'0'-42'16,"0"21"-16,0-1 15,-21 22-15,0 0 16,0 0-16,0 0 16,0 0-16,-22 22 0,22-1 15,0 0-15,0 0 0,-22 0 0,22 0 16,0 1-16,0-1 0,0 0 0,21 0 15,0 0-15,0 0 0,-21 1 16,21-1-16,0 0 0,0 0 16,21-21-16,0 0 0,0 0 15,0 0-15,0 0 0,1 0 16,20 21-16,-21-21 0,0 0 0,0 0 16,22 0-16,-22 0 0,0 0 0,-21 21 15,21-21-15,0 0 0,-21 22 0,0-1 16,0 0-1,0 0 1,0 0-16,-21 0 16,0 1-16,-21-22 0,21 0 15,-1 21-15,1-21 0,-21 0 0,21 0 16,-22 0-16,1 21 0,21-21 16,-21 0-16,20 0 0,-20 0 0,21 0 15,0 0-15,0 0 0,-1 0 0,1 21 16,0-21-16,0 0 15,0 0 1</inkml:trace>
  <inkml:trace contextRef="#ctx0" brushRef="#br0" timeOffset="4052.29">3196 4382 0,'-21'-22'0,"21"1"0,0 0 16,-21 0-16,21 0 0,-21 21 15,21-21-15,0-1 0,0 1 16,-22 21 15,22 21-15,0 1-16,0-1 0,0 0 15,0 21-15,0-21 0,0 22 16,0-22-16,0 21 0,0 1 0,0-1 16,0 0-16,0 1 0,0 20 15,0-21-15,0 22 0,0-22 0,0 22 16,0-22-16,0 0 0,0 1 0,0-1 15,0 0-15,0-20 0,0-1 16,0 21-16,0-21 0,0 0 16,0-42 31,0 0-32,22 0-15,-22 0 0,0 0 16</inkml:trace>
  <inkml:trace contextRef="#ctx0" brushRef="#br0" timeOffset="4488.25">3662 4911 0,'-21'0'31,"21"21"-15,0 0-1,21-21 16,0 0-31,-21-21 16,0 0 0,0 0-1,0-1-15,0 1 32,-21 21-32,0 0 15,21 21 1,0 1-1</inkml:trace>
  <inkml:trace contextRef="#ctx0" brushRef="#br0" timeOffset="7367.96">5461 4509 0,'0'21'0,"21"0"0,0-21 16,0 0-16,1 0 16,-1 0-16,0 0 15,0 0-15,21 0 0,-20 0 0,-1-21 16,21 0-16,0 21 0,1-22 0,-1 1 16,0-21-16,22 21 0,-22 0 15,22-22-15,-22 1 0,0 0 0,22-22 16,-22 22-16,1-22 0,-1 22 15,-21-22-15,21 22 0,-20-21 16,-1 20-16,0 1 0,-21-22 0,0 22 16,0 0-16,0-1 0,0 1 15,-21 21-15,0-21 0,-1 20 0,1 1 16,21 0-16,-21 0 0,0 0 0,0 21 16,0 0-1,21 21-15,0 0 0,0 0 16,0 22-16,-22-22 0,22 21 15,0 0-15,0-20 0,0 20 0,-21 0 16,21 22-16,-21-22 0,21 22 0,-21-1 16,21 1-16,0-1 15,-21 1-15,21-1 0,-21 1 0,-1 20 16,22 43-16,0-63 0,-21-1 16,0 1-16,0 20 0,21-20 15,0 21-15,-21-22 0,0 22 0,21-22 16,-22 1-16,22 20 0,0-20 0,-21-1 15,21 22-15,0-21 0,0-1 16,-21 22-16,21-22 0,0 1 0,0-1 16,0-20-16,0 20 0,0-21 0,0 1 15,0-1-15,0-21 0,0 22 16,0-22-16,0 0 0,21-21 0,0 0 16,1 21-16,-1-21 15,0 0-15,0-21 0,0 0 0,0 0 16,1-1-16,20 1 0,-21 0 0,21-21 15,-20-1-15,20 22 0,-21-21 16,21-22-16,-20 22 0,20-21 0,-21-1 16,0 1-16,0-1 0,1 1 0,-22-1 15,0 1-15,0-1 0,0 1 0,0-1 16,-22 1-16,1-1 0,0 1 16,0 20-16,-21 1 0,20 0 15,-20 20-15,21-20 0,-21 21 0,20 0 16,-20 21-16,21 0 0,0 0 0,0 0 15,42 0 17,0 0-17,0 0-15,21 0 0,-20-21 16,20 21-16,0-22 0,1 1 0,-1 0 16,0 0-16,1 0 0,-1 0 15,21-1-15,-20-20 0,-1 21 16,0 0-16,-20-22 0,20 22 0,-21-21 0,21 21 15,-20 0-15,-22-1 0,0 1 16,21 0-16,-21 0 0,0 0 16,-21 21-1,21 21 1,0 0-16,-22 0 16,22 0-16,-21 22 0,21-22 0,-21 0 15,21 21-15,-21-20 0,21-1 0,0 0 16,0 21-16,0-21 0,0 1 15,0-1-15,0 0 0,0 0 16,0 0-16,21 0 0,0-21 16,0 0-16,1 0 15,-1 0-15,0 0 0,0 0 16,0 0-16,0 0 0,1 0 0,-1-21 16,0 0-16,0 0 0,0 0 15,-21 0-15,0-1 0,0 1 16,21 0-16,-21-21 0,0 21 0,0-1 15,0-20-15,0 0 0,0 21 0,-21-22 16,0 22-16,21 0 0,-21 0 16,-21 0-16,20 21 0,1 0 0,0 0 15,0 0-15,-21 0 0,20 0 0,1 0 16,-21 21-16,21-21 0,0 21 16,21 0-16,-22 21 0,22-20 0,0-1 15,-21 0-15,21 0 0,0 0 0,0 0 16,0 1-16,21-22 0,1 21 15,-22 0-15,21-21 0,0 0 16,0 21-16,0-21 0,0 0 0,1 0 16,-1 0-16,0 0 0,0 0 15,0-21-15</inkml:trace>
  <inkml:trace contextRef="#ctx0" brushRef="#br0" timeOffset="7840.19">7429 4276 0,'0'0'0,"-21"-21"16,21-1-1,0 1 1,21 21-16,1 0 16,-1 0-16,0 0 0,0 0 15,-21 21-15,21 1 0,0-1 0,1 0 16,-1 0-16,0 0 0,-21 22 0,21-22 15,0 21-15,-21-21 0,0 22 16,0-1-16,0-21 0,0 21 0,0-20 16,0 20-16,0-21 0,0 0 0,0 0 15,0 1-15,0-1 0,0 0 16,0-42 15,0 0-31,0-1 16,0 1-16,0 0 0,21-21 15,-21 21-15,22-22 0,-1 22 0,-21-21 16,21-1-16,-21 1 0,21 0 0,0-1 16,0 1-16,1 0 0,-1 21 15,-21-22-15,21 22 0,0 0 0,-21 0 16,21 0-16,-21-1 0,21 22 16,1 0-1,-1 0 16,0 0-31</inkml:trace>
  <inkml:trace contextRef="#ctx0" brushRef="#br0" timeOffset="9240.85">8848 4678 0,'0'0'0,"-22"0"0,22-21 47,0 0-47,22 21 0,-1-22 0,0 1 15,0 0-15,0 0 0,22 0 0,-22 0 16,0-22-16,0 22 0,21-21 16,-20 21-16,-1-22 0,21 1 0,-21-22 15,0 22-15,1 0 0,-1-22 0,0 1 16,0 20-16,0 1 0,0-21 16,1 20-16,-22-20 0,0 20 15,21-20-15,-21 21 0,0-1 0,0 1 16,0 0-16,0-1 0,0 22 0,0 0 15,0 0-15,0 0 0,0-1 16,-21 22-16,-1 22 16,22-1-16,-21 0 0,0 21 15,21 1-15,-21-1 0,0 0 16,21 1-16,0-1 0,-21 0 0,-1 22 16,22-22-16,-21 22 0,21-1 0,0 1 15,0-22-15,0 21 0,-21 1 16,21-1-16,0-20 0,-21 20 0,21-20 15,0-1-15,0 0 0,0 1 16,0-22-16,0 21 0,0-21 0,21 0 16,0 1-16,0-1 0,1-21 15,-1 21-15,0-21 0,0 0 0,21 0 16,-20 0-16,20 0 0,-21-21 0,21 0 16,1 21-16,-22-22 0,21 1 15,1-21-15,-1 21 0,-21 0 0,21-22 16,-20 22-16,-1-21 0,0-1 0,21-20 15,-42 21-15,0 20 0,0-20 16,0 21-16,0 0 0,0 0 16,0-1-16,0 44 31,-21-22-31,21 21 0,-21 0 0,0 21 16,21-21-16,0 1 0,0-1 15,-21 21-15,21-21 0,0 0 0,0 22 16,0-22-16,0 0 0,0 0 0,0 0 15,0 1-15,21-1 16,0-21-16,21 0 0,-21 0 16,1 0-16,-1 0 0,21 0 0,0-21 15,-20 21-15,20-22 0,0 1 0,-21 0 16,22 0-16,-22 0 0,0 0 16,0-1-16,-21-20 0,0 0 15,0 21-15,0-22 0,0 1 0,0 0 16,0 20-16,-21-20 0,0 21 0,-21 0 15,-1 0-15,22 21 0,-21 0 16,-1 0-16,-20 0 0,21 0 0,20 0 16,-20 0-16,0 21 0,21-21 0,-1 21 15,1 0-15,21 0 16,0 0-16,21 1 0,1-22 16,20 0-16,-21 21 0,21-21 0,1 0 15,-1 0-15,22 0 0,-22 0 16,0 0-16,22 0 0,-22 0 15,0-21-15,1-1 0,-1 22 0,0-21 16,1 21-16,-22-21 0,21 0 0,-21 21 16,22-21-16,-22 0 0,0 21 15,0 0-15,-21 21 32,-21 0-32,0 0 0,21 0 15,-21 0-15,0 22 0,21-22 0,-22 0 16,22 21-16,-21-20 0,21 20 0,0-21 15,0 0-15,0 0 0,0 1 0,0-1 16,0 0-16,0 0 0,0 0 16,0 0-16,21-21 0,1 22 15,-1-22-15,0 21 0,0-21 0,21 0 16,-20 0-16,20 0 0,-21 0 0,0 0 16,22 0-16,-22-21 0,21-1 15,-21 22-15,0-21 0,1 0 0,-1 0 16,-21 0-16,0 0 0,0-1 0,0-20 15,0 21-15,0-21 0,0 20 0,0-20 16,0 21-16,-21 0 0,-1-22 16,1 22-16,0 0 0,0 21 15,-21 0-15,20-21 0,1 21 0,-21 0 0,21 0 16,0 0-16,-1 0 0,1 21 0,0-21 16,0 21-16,21 0 15,-21-21-15,21 22 0,0-1 0,0 0 16,0 0-16,0 0 15,21-21-15,0 0 0,0 21 16,0-21-16,1 0 0,20 0 0,-21 0 16,0 0-16,22 0 0,-1 0 0,0 0 15</inkml:trace>
  <inkml:trace contextRef="#ctx0" brushRef="#br0" timeOffset="9635.64">11409 4064 0,'0'0'0,"-21"21"47,21 0-47,-22-21 16,1 22-16,21-1 0,-21 0 0,21 21 16,0-21-16,-21 22 0,21-22 0,-21 21 15,21 1-15,0-22 0,0 21 16,-21 0-16,21 1 0,-22-1 0,1 0 15,21 1-15,0-1 0,0 0 0,-21 22 16,21-22-16,-21 1 0,21-1 0,-21 21 16,21-20-16,0-1 15,-21 22-15,-1-22 0,22 0 0,-21 1 16,21-1-16,0 0 0,-21 1 0,21-1 16,-21 0-16,21 1 0,0-22 0,0 21 15,0-21-15,0 0 0,0 1 0,0-1 16,0 0-16,0 0 0,0 0 15,0-42 17,0 0-17,21 0-15,-21 0 0,21-1 16,0 1-16,-21 0 0</inkml:trace>
  <inkml:trace contextRef="#ctx0" brushRef="#br0" timeOffset="9971.96">11345 4233 0,'0'0'0,"-21"-42"0,21 21 0,0 0 0,0 0 16,0-1-16,0 1 0,21 0 0,0 0 15,-21 0-15,22 0 0,-1 21 16,0 0-16,0 0 0,0 0 15,0 0-15,1 0 0,-1 0 0,0 21 0,0 0 16,-21 21-16,0-21 0,0 22 16,0-1-16,0 0 0,0 1 15,0-1-15,0 0 0,-21 1 0,0-1 16,0-21-16,-1 22 0,1-22 0,0 0 16,0 21-16,0-21 0,0 1 0,-1-1 15,1-21-15,21 21 0,-21-21 16,21 21-16,-21-21 0,21 21 15,-21-21 1,0 0 0</inkml:trace>
  <inkml:trace contextRef="#ctx0" brushRef="#br0" timeOffset="11667.56">2879 6773 0,'0'-21'15,"0"0"1,0 0-16,0 0 16,21 0-1,-21-1-15,21 1 0,0 21 0,-21-21 16,21 0-16,0 0 0,1 0 16,-22-1-16,21 22 0,0-21 0,0 21 15,0 0-15,0 0 0,22 0 16,-22 21-16,0 1 15,0 20-15,0-21 0,1 21 0,-1 1 16,0-1-16,-21 22 0,0-22 16,0 0-16,0 22 0,0-22 0,0 22 15,-21-22-15,0 21 0,-22-20 16,22-1-16,-21 0 0,21 1 0,-22-1 16,22-21-16,-21 22 0,21-22 0,-22 0 15,22-21-15,0 0 0,0 0 16,0 0-16,-1 0 0,1-21 0,0 0 15,21-1-15,-21 1 0,21 0 16,0-21-16,0-1 0,0 22 0,0-21 16,0 0-16,0 20 0,0 1 15,21 0-15,-21 0 0,21 0 16,0 0-16,1 21 0,-1 0 0,0 0 16,0 0-16,0 21 0,22 0 15,-22 0-15,0 0 0,0 0 0,21 22 16,-20-1-16,-1-21 0,0 22 0,0-1 15,0-21-15,-21 21 0,21-20 16,-21-1-16,22 21 0,-22-21 0,0 0 16,0 1-16,21-22 0,-21 21 0,21 0 15,0-21-15,0 0 16,0 0-16,1 0 0,-1 0 0,0-21 16,21 0-16,-21-1 0,1 1 15,20-21-15</inkml:trace>
  <inkml:trace contextRef="#ctx0" brushRef="#br0" timeOffset="11904.43">4085 6943 0,'0'21'109,"21"-21"-77</inkml:trace>
  <inkml:trace contextRef="#ctx0" brushRef="#br0" timeOffset="13265.72">6646 6816 0,'0'0'16,"-21"42"-16,0-42 16,21 21-16,0 0 0,-21-21 15,21 22-15,21-22 32,21 0-17,-21 0-15,1 0 0,20-22 0,0 1 16,1 21-16,-1-21 0,0 0 15,1 0-15,-1-22 0,0 22 0,22-21 16,-22 0-16,0 20 0,1-20 16,-1 0-16,-21-1 0,22-20 15,-22 21-15,0-1 0,0 1 0,-21 0 16,21 20-16,-21-20 0,0 0 0,0 21 16,0-22-16,0 1 0,-21 21 15,0 0-15,21-1 0,-21 1 0,21 0 16,-21 21-16,-1 0 0,1 0 15,0 21 1,21 0-16,-21 1 0,21-1 0,-21 21 16,21 0-16,-21 1 0,-1 20 15,22 1-15,-21-1 0,0 1 16,21-1-16,-21 1 0,21 20 0,0-20 16,0-1-16,0 1 0,0-1 0,0 22 15,-21-21-15,21 20 0,-21-20 0,21 20 16,0 1-16,-22-21 0,1 20 15,0-20-15,21-1 0,-21 22 0,0-22 16,21 1-16,0-1 0,-21 1 0,21-22 16,0 1-16,0-1 0,0 0 0,0 1 15,0-22-15,0 0 16,0 0-16,21-21 0,0 0 16,0 0-16,0-21 0,0 0 0,22-22 15,-22 22-15,21-21 0,-21 0 0,22-1 16,-1 1-16,0-22 0,1 22 15,-22-21-15,21 20 0,1-20 0,-1-43 16,-21 42-16,-21 1 0,0-1 16,0 22-16,0-21 0,-21 20 0,0 1 15,0 0-15,-1-1 0,1 1 16,-21 21-16,21 0 0,-22-1 0,22 1 16,0 0-16,-21 21 0,21 0 0,-1 0 15,1 0-15,21-21 31,21 21-15,1 0-16,-1-21 0,0 21 0,0-21 16,21-1-16,1 1 0,-22 0 15,21 0-15,1 0 0,-1 0 0,0-22 16,1 22-16,-1-21 0,0 21 0,-21-22 16,22 22-16,-22-21 0,0 21 15,-21-1-15,0 1 0,0 0 0,0 0 16,0 0-16,-21 21 31,0 0-31,21 21 0,-21 0 16,21 21-16,0-20 0,0-1 0,0 21 15,-22-21-15,22 22 16,0-1-16,0-21 0,0 21 0,0-20 16,0 20-16,0-21 0,0 0 0,0 0 15,0 1-15,0-1 0,0 0 0,22-21 16,-1 0-16,0 0 15,0 0-15,0 0 0,0 0 16,1-21-16,-1 21 0,0-21 0,0-1 16,-21 1-16,21 0 0,-21-21 15,0 21-15,0-22 0,0 22 0,0-21 16,0-1-16,0 22 0,-21-21 16,0 0-16,0 20 0,0 1 0,-22 0 15,22 0-15,0 0 0,0 21 16,-22 0-16,22 0 0,0 0 0,0 0 15,0 0-15,21 21 16,-21-21-16,21 21 0,0 0 0,0 0 16,0 1-16,21-1 15,0-21-15,0 0 0,0 0 16,0 0-16,22 0 0</inkml:trace>
  <inkml:trace contextRef="#ctx0" brushRef="#br0" timeOffset="13692.84">8086 6371 0,'0'0'0,"21"0"0,-21-21 0,21 0 32,-21 0-32,21 0 0,0 21 0,0 0 15,1 0-15,-1 0 0,21 0 16,-21 0-16,0 21 0,1-21 0,-1 21 15,0 0-15,0 0 0,0 22 16,-21-22-16,21 0 0,-21 21 0,22-21 16,-22 22-16,0-22 0,0 21 0,0-21 15,0 1-15,-22-1 16,1 0-16,21 0 0,0 0 0,-21-21 16,0 0-16,0 0 0,21-21 15,0 0 1,0 0-16,0 0 15,0-1-15,0 1 0,0-21 0,0 21 16,0-22-16,21 22 0,-21-21 0,0 21 16,21-22-16,-21 22 0,0 0 15,0-21-15,0 21 0,21-1 0,0 1 16,-21 0-16,22 21 16,-1 0-16,0-21 15,0 21-15,0 0 16,0 0-16,1 0 0,-1-21 0,0 21 15</inkml:trace>
  <inkml:trace contextRef="#ctx0" brushRef="#br0" timeOffset="14152.09">9779 6625 0,'0'0'0,"-21"0"15,21-21 1,0 0 0,21 0-16,-21 0 0,21-1 0,21-20 15,-20 21-15,-1 0 0,0-22 16,21 22-16,-21 0 0,22-21 0,-22 21 15,0-22-15,0 22 0,-21-21 0,0-1 16,0 22-16,0 0 0,-21 0 16,0 21-16,0 0 0,-22 0 0,22 0 15,0 0-15,-21 21 16,21 0-16,-22 0 0,22 22 0,0-22 16,0 21-16,0 1 0,-1-1 0,1 0 15,21 1-15,0-1 0,0-21 0,0 21 16,0-20-16,0 20 0,0-21 15,21 0-15,1 0 0,-1 1 0,0-1 16,0-21-16,0 21 0,0-21 0,22 21 16,-22-21-16,0 0 0,21 0 15,-20 0-15,-1 0 0,21 0 0,-21 0 16,0 0-16,1 0 0,20 0 16,-21 0-16,0-21 0</inkml:trace>
  <inkml:trace contextRef="#ctx0" brushRef="#br0" timeOffset="14623.82">10626 6287 0,'0'0'0,"0"-22"0,0 1 0,0 0 0,0 0 15,-22 0-15,1 21 16,0 0-16,0 0 16,0 21-16,0 0 0,-1 0 15,22 0-15,-21 1 0,0-1 0,0 21 16,0-21-16,21 0 0,0 22 0,0-22 15,-21 0-15,21 0 0,0 22 0,0-22 16,0 0 0,0 0-16,21-21 15,0 0-15,0 0 0,0 0 16,0-21-16,1 21 0,-1-21 0,0 0 16,0-1-16,-21 1 0,21 0 15,0 0-15,1-21 0,-22 20 0,21 1 16,-21-21-16,21 21 0,-21 0 0,0-1 15,0 1-15,0 0 0,0 0 0,0 42 47,0 0-47,-21 0 0,21 22 16,0-22-16,0 0 0,0 0 16,0 22-16,0-22 0,0 0 0,0 0 15,0 0-15,0 0 0,0 1 16,0-1-16,0 0 0,0 0 15,21-21-15,-21 21 0,21-21 16,0 0-16,0 0 0,1 0 16,-1 0-16,0-21 0,0 21 15,0-21-15</inkml:trace>
  <inkml:trace contextRef="#ctx0" brushRef="#br0" timeOffset="14897.66">11345 6117 0,'0'0'0,"-21"0"16,0 0 0,0 0-16,0 0 0,-1 0 0,1 21 15,0 1-15,-21-1 0,21 0 0,-1 0 16,1 0-16,0 0 0,0 22 0,21-22 16,0 21-16,-21-21 0,21 22 15,0-22-15,0 21 0,0-21 0,0 1 16,0 20-16,0-21 0,0 0 15,21-21-15,-21 21 0,21 1 0,0-22 16,0 0-16,-21 21 0,22-21 16,-1 0-16,21 0 0,-21 0 0,0 0 15,1 0-15,20-21 0,-21 21 0,0-22 16,0 1-16,22 0 0,-22 0 0,0 0 16</inkml:trace>
  <inkml:trace contextRef="#ctx0" brushRef="#br0" timeOffset="15459.64">11896 5652 0,'0'0'0,"-22"-22"16,-20 1-16,21 21 16,0 0-1,21 21-15,-21 1 0,21-1 0,0 0 16,0 21-16,0 1 0,-22-1 0,22 0 15,0 1-15,0-1 0,-21 0 16,21 1-16,0-1 0,0 0 0,-21 1 16,21-1-16,-21 0 0,21 1 0,-21-1 15,21 0-15,0 1 0,-21-1 0,21-21 16,-22 21-16,22-20 0,0-1 16,0 0-16,0 0 0,0 0 15,0-42 16,0 0-31,0 0 0,0 0 16,0-1-16,0-20 0,22 21 16,-1-21-16,-21 20 0,21-20 0,0 21 15,0-21-15,0 20 0,1-20 0,-1 21 16,0-21-16,0 20 0,21 1 0,-20 0 16,20 0-16,-21 21 0,21 0 15,-20 0-15,-1 0 0,0 0 0,0 21 16,0-21-16,0 21 0,1 22 15,-22-22-15,0 0 0,0 0 0,0 21 16,0-20-16,0 20 0,0-21 0,0 21 16,-22 1-16,1-22 0,0 0 15,0 21-15,21-20 0,-21-1 0,21 0 16,-21 0-16,21 0 0,-22 0 16,1-21-16,21-21 31,0 0-16,0 0-15,21 0 0,1-22 16</inkml:trace>
  <inkml:trace contextRef="#ctx0" brushRef="#br0" timeOffset="15827.94">13547 5122 0,'0'0'0,"0"-21"0,0-42 16,-22 63 15,1 0-31,21 21 0,-21 0 0,0 21 16,0 1-16,0-1 0,-1 0 15,1 22-15,-21-1 0,21 1 0,-22-1 16,22 22-16,-21 0 0,0-1 15,-1 1-15,-20 0 0,20-1 0,1 1 16,-21-21-16,20 20 0,1 1 0,0-22 16,-1 22-16,1-21 0,0-1 0,-1 1 15,22-22-15,-21 21 0,21-20 0,-1 20 16,1-20-16,0-1 0,0 0 16,0 1-16,0-1 0,-1-21 0,1 21 15,21 1-15,-21-22 0,0 0 0,21 0 16,0 0-16,-21-21 15,21-21-15</inkml:trace>
  <inkml:trace contextRef="#ctx0" brushRef="#br0" timeOffset="16563.52">13843 6096 0,'0'0'0,"0"-21"0,21 0 0,0 0 0,0-1 16,-21 1-16,22 0 0,-22 0 15,0-21-15,0 20 0,0 1 0,0-21 16,-22 21-16,1 0 0,0 21 0,0-22 16,0 22-16,0 0 0,-1 0 0,1 0 15,0 0-15,-21 22 0,21-1 16,-1 0-16,1 21 0,0 1 0,0-22 16,-21 21-16,20 0 0,1 1 0,0-22 15,0 21-15,21-21 0,-21 22 0,21-22 16,0 0-16,0 0 15,0 0-15,0 1 0,21-1 16,0-21-16,0 0 0,0 0 16,1 0-16,-1 0 0,21-21 0,-21-1 15,0 1-15,22 0 0,-22 0 0,21 0 16,-21 0-16,1-1 0,20 1 16,-42 0-16,21-21 0,0 21 0,-21-1 15,21 1-15,-21 0 0,0 0 0,0 0 16,0 42 15,0 0-31,0 0 0,0 0 0,0 1 16,0-1-16,0 0 0,0 21 15,0-21-15,0 1 0,0-1 0,0 0 16,22 0-16,-1-21 0,0 21 16,-21 0-16,42-21 0,-21 0 0,1 22 15,20-22-15,-21 0 0,21 0 0,1 0 16,-1 0-16,0 0 0,1-22 0</inkml:trace>
  <inkml:trace contextRef="#ctx0" brushRef="#br0" timeOffset="17312.61">14817 5927 0,'0'0'0,"0"-21"0,0-1 16,0 1-16,0 0 0,-22 21 15,-20-21-15,21 21 0,0 0 0,-22 0 16,22 21-16,-21-21 0,0 21 15,-1 0-15,22 1 0,-21 20 0,-1-21 16,22 21-16,-21-20 0,21 20 0,0-21 16,-1 21-16,1-20 0,0 20 0,21-21 15,-21 0-15,21 22 0,0-22 16,0 0-16,0 0 0,21 0 0,0 0 16,0-21-16,22 0 0,-22 0 0,21 0 15,1 0-15,-1 0 0,0-21 0,-21 21 16,22-21-16,-1 0 0,0 0 15,22 0-15,-22-22 0,1 22 16,-22 0-16,21-21 0,0-1 0,1 1 16,-22 0-16,0-1 0,43-63 15,-43 43-15,-21-1 0,21 1 0,-21-1 16,0 1-16,0-1 0,0 22 16,0-21-16,0 20 0,0 1 0,0 0 15,0-1-15,0 22 0,-21 0 0,0 21 16,-1 0-16,1 21 15,0 0-15,0 22 0,21-1 16,-21 0-16,0 22 0,-1-1 0,22 1 0,-21-1 16,0 1-16,21-1 0,0 1 0,0-1 15,-21 1-15,21-22 16,0 0-16,0 1 0,0-1 0,0 0 16,0-20-16,21 20 0,0-21 0,0 0 15,1 0-15,-1 1 0,0-22 0,21 21 16,-21-21-16,1 0 0,20 0 0,-21 0 15,0 0-15,22 0 0,-22 0 16,0-21-16,21-1 0,-21 22 0,22-21 16,-22 0-16,0 0 0,0 0 0,0 0 15,1-22-15,-1 22 0,0 0 16,0 0-16,-21 0 0,0-1 0,0 1 16,0 0-16,21 0 15,-21 42 1,0 0-16,0 0 15,0 1-15,0-1 0,-21 0 16,21 0-16,0 0 0,0 0 16,0 1-16,0-1 0,0 0 15,0 0-15,0 0 0,21 0 16,0-21-16,1 0 0,-1 0 16,0 0-16,0 0 0,0 0 15,0 0-15,1 0 0,-1-21 16</inkml:trace>
  <inkml:trace contextRef="#ctx0" brushRef="#br0" timeOffset="19004.93">15875 6054 0,'0'-21'16,"0"-1"-16,0 1 0,21 0 16,-21 0-16,0 42 31,0 0-15,0 0-16,0 1 0,-21-1 0,21 0 15,0 0-15,0 0 0,0 0 16,0 1-16,0-1 0,0 0 0,0 0 15,0 0-15,0 0 16,0 1-16,21-22 0,0 21 0,22-21 0,-22 0 16,0 0-16,21 0 0,1 0 0,-1 0 15,0 0-15,-21 0 0,22 0 16,-1 0-16,0-21 0,-20-1 16,20 22-16,-21-21 0,21 0 0,-20 0 15,-1 0-15,0 0 0,0-22 0,-21 22 16,0-21-16,21 21 0,-21-22 0,0 22 15,0-21-15,0 21 0,0-1 16,0 1-16,-21 0 0,0 21 0,0 0 16,0 0-16,-1 0 0,-20 0 0,21 0 15,-21 21-15,20 0 0,-20 1 0,21 20 16,-21-21-16,20 0 0,1 22 0,-21-22 16,21 21-16,21-21 15,-21 0-15,21 1 0,-22 20 0,22-21 16,0 0-16,0 0 0,0 1 15,22-1-15,-1-21 0,0 0 0,0 0 16,0 0-16,0 0 0,1 0 0,20 0 16,-21 0-16,0 0 0,22-21 15,-22-1-15,0 1 0,0 21 0,0-21 16,0-21-16,1 21 0,-22-1 0,0 1 16,21-21-16,-21 21 0,21 0 0,-21-1 15,0 1-15,0 0 0,0 0 0,-21 21 47,21 21-47,-21 0 0,21 0 16,0 1-16,0-1 0,0 0 0,0 0 15,0 0-15,0 0 0,0 1 16,0-1-16,0 0 0,0 0 16,21-21-16,0 21 0,0-21 15,0 0-15,0 0 0,22 0 0,-22 0 16,0 0-16,0 0 0,0-21 0,22 0 15,-22 0-15,0 0 0,0-1 16,-21 1-16,0 0 0,21 0 16,1-21-16,-22 20 0,0 1 0,0 0 15,0-21-15,0 21 0,0-1 16,0 44 15,0-1-31,0 0 0,0 0 16,0 0-16,0 0 0,-22 22 0,1-22 15,21 0-15,-21 0 0,21 0 0,0 1 16,0-1-16,0 0 0,-21 0 0,21 0 16,0-42 31,0 0-47,21 0 15,0 0-15,-21-1 0,21-20 16,1 21-16,-22 0 0,21 0 0,0-22 15,0 22-15,-21 0 0,21 0 16,0 0-16,-21-1 0,22 22 0,-1 0 16,0 0-16,0 0 15,-21 22-15,0-1 0,0 0 16,21 0-16,-21 0 0,21 0 16,-21 1-16,0-1 0,22 0 0,-1 0 15,0 0-15,-21 0 0,21-21 0,0 22 16,0-1-16,1-21 0,-1 0 15,0 0-15,0 0 16,0 0-16,0 0 16,-21-21-16,0-1 0,22 22 15,-22-21-15,21 0 0,0 0 0,-21 0 16,21 0-16,0-22 0,0 22 0,1 0 16,-1-21-16,0 20 0,0 1 0,0 0 15,0 21-15,1-21 0,-1 21 16,0 0-16,0 0 15,-21 21-15,0 0 16,0 0-16,0 1 16,21-22-1,-21 21-15,21-21 16,-21-21 15,0-1-31,0 1 16,0 0-16,0 0 15,-21 0-15,0 21 0,21-21 0,-21 21 16,0 0-16,0 0 16,-1 0-16,1 0 0,0 21 15,0 0-15,0-21 16,0 21-16,-1 0 0,22 0 0,0 1 16,-21-1-16,0 21 0,21-21 0,0 0 15,0 1-15,0-1 0,0 0 0,0 0 16,0 0-16,0 0 0,0 1 0,0-1 15,21-21-15,0 21 0,22-21 16,-22 21-16,0-21 0,0 0 0,22 0 16,-22 0-16,21 0 0,0 0 0,-20 0 15,20 0-15,0 0 0,-21 0 0,22-21 16,-22 21-16,21-21 0,-21 0 0,1 21 16,20-22-16,-21 1 0,-21 0 15,21-21-15,0 21 0,-21-1 0,22-20 16,-22 21-16,0 0 0,0 0 0,0-1 15,0 1-15,0 0 0,0 0 0,-22 21 16,1 0-16,0 0 0,0 0 16,0 0-16,21 21 0,-21 0 15,-1 0-15,1 1 0,21-1 0,0 0 16,-21 0-16,0 0 0,21 0 0,0 22 16,-21-22-16,21 0 0,0 0 0,0 0 15,0 1-15,0-1 16,0 0-16,21-21 0,0 21 0,0-21 15,0 0-15,1 0 0,-1 0 16,0 0-16,0 0 0,0 0 0,0 0 16,1 0-16,-1 0 0,0 0 15,21-21-15,-21 21 0,22-21 0,-22 21 16</inkml:trace>
  <inkml:trace contextRef="#ctx0" brushRef="#br0" timeOffset="19544.62">18754 5906 0,'0'0'0,"-22"0"16,1-22-16,0 22 15,0 0-15,0 0 0,0 0 0,-1 0 0,1 0 16,0 0-16,-42 22 16,41-1-16,-20 0 0,21-21 0,0 21 15,-22 0-15,22 0 0,0 1 0,0-1 16,0 0-16,0 21 0,-1-21 15,22 1-15,-21-22 0,21 21 0,0 0 16,0 0-16,0 0 0,0 0 16,21-21-16,1 0 0,-1 0 0,0 0 15,0 0-15,0 0 0,0 0 0,1 0 16,20 0-16,-21-21 0,0 21 16,22-21-16,-22 0 0,0 0 0,0 0 15,21-1-15,-20 1 0,-1-21 0,0 0 16,0-1-16,0 1 0,0 0 15,1-22-15,-1 1 0,0 20 0,0-20 0,-21-1 16,21 1-16,0-1 16,1 22-16,-22 0 0,21-1 0,-21 22 15,0 0-15,0 0 0,-21 42 16,-1 0 0,1 21-16,0-20 0,0 20 15,0 21-15,0-20 0,-1 20 0,1-20 16,0 20-16,0 1 0,0-22 0,21 64 15,0-64-15,0 0 0,0-20 16,0 20-16,0-21 0,0 0 16,0 0-16,0 1 0,21-1 15,0 0-15,0-21 16,0 0-16,1 0 16,-22-21-1</inkml:trace>
  <inkml:trace contextRef="#ctx0" brushRef="#br0" timeOffset="21125.41">19135 6096 0,'21'0'16,"0"0"-16,0 0 0,0-21 15,0 0-15,1 21 0,-1-21 0,0-1 16,0 1-16,0 0 0,0 0 16,22-21-16,-22 20 0,0-20 0,0 0 15,0-1-15,1 1 0,-1-21 0,0 20 16,0 1-16,0-22 0,0 22 0,1 0 15,-1-1-15,-21 1 0,0 0 16,0-1-16,0 22 0,0 0 0,0 0 16,-21 21-1,-1 0-15,1 21 0,0 0 16,0 0-16,21 22 0,-21-1 16,0 0-16,-1 1 0,22 20 0,-21-20 15,0 20-15,21 1 0,0-22 0,-21 21 16,0-20-16,21-1 0,0 0 15,0 1-15,0-1 0,0-21 0,0 22 16,0-22-16,0 0 0,21 0 0,0-21 16,0 21-16,0-21 0,1 0 0,-1 0 15,21 0-15,-21 0 0,22 0 0,-1-21 16,0 0-16,-21 0 0,22 0 16,-1-1-16,-21 1 0,0 0 0,22-21 15,-22 21-15,0-22 0,-21 22 16,21-21-16,-21 21 0,21-1 0,-21 1 15,0 0-15,0 0 0,0 42 32,-21 0-32,0 22 15,21-22-15,0 0 0,-21 0 0,21 21 16,-21-20-16,21-1 0,0 0 16,0 0-16,0 0 0,0 0 0,0 1 15,0-1-15,0 0 0,21-21 16,0 21-16,0-21 0,0 0 0,1 0 15,-1 0-15,0 0 0,21 0 16,-21-21-16,1 0 0,20 21 16,-21-21-16,0-1 0,0 1 0,1 0 15,-1 0-15,-21 0 0,0 0 0,0-1 16,0-20-16,0 21 0,-21-21 16,-1 20-16,-20 1 0,21 21 15,0 0-15,-22 0 0,22-21 0,0 21 16,0 0-16,0 0 0,0 0 15,42 0 1,0 0-16,0 0 16,0 0-16,22 0 0,-1 0 15,0 0-15,1 0 0,-1-21 0,0 21 16,1 0-16,-1 0 0,0 0 0,1-21 16,-1 21-16,-21 0 0,0 0 15,0 0-15,1 0 0,-22 21 16,0 0-16,0 0 0,0 0 15,0 1-15,-22-22 0,22 21 0,-21 0 16,21 0-16,-21 0 0,21 0 16,-21 1-16,21-1 0,0 0 15,0 0-15,0 0 0,21-21 16,0 0-16,0 0 0,1 21 16,-1-21-16,0 0 0,0 0 15,0 0-15,0 0 0,22-21 16,-22 21-16,0-21 0,0 0 0,0 21 15,1-21-15,-22 0 0,0-1 0,0-20 16,0 21-16,0 0 0,0-22 16,0 22-16,0 0 0,-22 0 0,1 0 15,0 0-15,0-1 0,0 22 0,0 0 16,-1 0-16,1 0 0,0 0 0,0 0 16,42 0-1,21 22 1,-20-22-16,20 0 0,-21 0 0,21 0 15,1 0-15,-1 0 0,0 0 16,-20 0-16,20 0 0,0 0 16,1-22-16,-1 22 0,-21 0 0,21-21 15,-20 21-15,-1 0 0,0-21 0,0 21 16,-21 21 0,0 0-1,0 22-15,-21-22 0,0 0 16,21 21-16,-21-20 0,-1 20 0,22 0 15,-21 1-15,21-1 0,-21 0 0,21 1 16,0-1-16,0 0 0,0 1 16,0-1-16,0 0 0,0 1 0,0-1 15,0 0-15,0 1 0,0-1 16,0-21-16,0 21 0,-21-20 0,21 20 16,0-21-16,-21 0 0,21 0 0,-21 1 15,21-1-15,0 0 0,-22-21 16,22-21 15,0 0-31,0-1 0,0 1 16,22 0-16,-1 0 0,-21-21 0,21 20 15,0-20-15,-21 21 0</inkml:trace>
  <inkml:trace contextRef="#ctx0" brushRef="#br0" timeOffset="21393.29">21378 5863 0,'0'0'0,"0"-42"0,21-64 15,1 85-15,-1-21 0,0 20 16,0 1-16,0 0 0,0 0 0,1 0 16,-1 21-16,0-21 0,21 21 15,-21 0-15,22 0 0,-22 0 0,0 0 16,0 21-16,0 0 0,-21 0 0,0 0 16,0 22-16,0-22 0,0 21 0,-21-21 15,-21 0-15,21 22 0,-22-22 16,1 0-16,0 21 0,-1-20 15,1-1-15,0-21 0,-1 21 0,1 0 0,21-21 16,0 0-16,0 21 0,42-21 31,0 0-15,21-21-16,-21 0 0,22 0 0</inkml:trace>
  <inkml:trace contextRef="#ctx0" brushRef="#br0" timeOffset="21744.08">23241 4741 0,'0'-21'0,"0"42"0,0-63 0,-21 42 15,0 0-15,-1 0 16,22 21-16,-21 0 0,0 22 15,-21-1-15,21 0 0,-22 22 0,1-1 16,0 1-16,-1-1 0,-20 1 0,-1 21 16,1-1-16,20 1 0,-20 0 15,-1-1-15,1-20 0,21 20 0,-22-20 16,22 21-16,-1-43 0,1 21 0,21 1 16,-21-22-16,20 1 0,1-1 15,0 0-15,0-21 0,0 22 0,0-22 16,-1 0-16,1 0 0,21 0 15,0 1-15,-21-22 0,21 21 16,-21-21-16,21-21 16,0-1-1,0 1-15</inkml:trace>
  <inkml:trace contextRef="#ctx0" brushRef="#br0" timeOffset="22963.66">12573 7641 0,'0'0'0,"21"0"32,-21-21-32,21 21 0,0 0 15,1 0-15,-1-21 0,0 21 0,21-21 16,-21 0-16,22 21 0,-1-22 0,0 1 15,1 0-15,-22 21 0,21-21 0,-21 0 16,1 0-16,-1-1 0,-21 1 16,0 0-16,0 0 0,-21 0 15,-22 0-15,22 21 0,-21 0 0,-1 0 16,-20 0-16,21 0 0,-1 21 0,-20 0 16,20 0-16,1 0 0,-21 22 15,20-22-15,1 0 0,21 21 0,-22 1 16,22-22-16,0 0 0,21 21 0,0-21 15,0 1-15,0-1 0,0 0 16,21 0-16,0 0 0,22-21 0,-22 0 16,21 21-16,-21-21 0,22 0 15,-1 0-15,0 0 0,-20 0 0,20 0 16,0 0-16,-21 0 0,1 0 0,-1 0 16,-42 0-1,-1 0-15,-20 0 16,0 0-16,-1 22 0,1-1 0,0 0 15,-1 0-15,1 0 0,0 0 16,21 22-16,-22-22 0,22 21 16,0 1-16,0-22 0,0 21 0,21-21 15,0 22-15,0-22 0,0 21 0,0-21 0,0 0 16,21-21-16,21 22 0,-21-22 16,0 0-16,22 0 0,-22 0 15,21 0-15,1 0 0,-1 0 0,21-22 16,-20 1-16,20 0 0,1 0 0,-22 0 15,22 0-15,-22-22 0,21 22 0,-20-21 16,-1 21-16,-21-22 0,22 22 0,-22 0 16,-21-21-16,0 20 15,0 1-15,0 0 0,0 0 0,0 42 32,0 0-32,-21 0 0,21 1 15,0 20-15,-22-21 0,22 21 16,0-20-16,0 20 0,-21-21 15,21 21-15,-21-20 0,0-1 0,21 21 16,0-21-16,-21 0 0,21 1 0,-21-22 16,21 21-16,0-42 31,21-1-31,0 1 0,0 0 16,0 0-16,0 0 0,1-22 15,-1 22-15,0-21 0,0 0 0,21 20 16,-20-20-16,-1 21 0,21 0 15,-21 0-15,0-1 0,1 1 0,-1 21 16,0 0-16,0 0 0,0 0 0,0 21 16,-21 1-16,0-1 0,0 21 0,22-21 15,-22 0-15,0 22 0,0-22 16,0 21-16,0-21 0,0 1 0,0-1 16,-22 0-16,22 0 0,0 0 0,0 0 15,-21-21-15,21 22 0,0-44 31,0 1-31,21 21 16,-21-21-16</inkml:trace>
  <inkml:trace contextRef="#ctx0" brushRef="#br0" timeOffset="23240.5">14139 7705 0,'0'0'0,"-42"0"15,21 0-15,0 0 16,-1 21-16,-20-21 0,21 21 0,0 0 16,0 0-16,-1 1 0,1-1 0,0 21 15,0 0-15,0-20 0,21 20 0,0 0 16,-21-21-16,21 22 0,-22-1 0,22-21 16,0 22-16,0-22 15,0 21-15,0-21 0,22 0 0,-1-21 16,0 22-16,21-1 0,-21-21 0,22 0 15,-1 0-15,0 0 0,1 0 0,20-21 16,-20-1-16,-1 1 0,0 0 0,1 0 16,-1 0-16,-21 0 0,21-22 0,-20 1 15</inkml:trace>
  <inkml:trace contextRef="#ctx0" brushRef="#br0" timeOffset="23657.56">14563 7557 0,'0'0'0,"0"-22"0,21-62 16,-21 105-1,-21 0-15,-1 0 16,22 22-16,-21-22 0,0 21 16,0 0-16,0 1 0,21-1 0,-21 0 15,-1 22-15,1-22 0,21 1 0,0-1 16,-21 0-16,21 1 0,0-1 0,-21 0 16,21-21-16,0 22 0,0-22 0,0 0 15,0 0-15,0 0 0,0-42 31,21 21-15,0-21-16,-21 0 0,21-21 16,1 20-16,-1-20 0,-21 21 0,21-21 0,0-1 15,0 1-15,22 21 0,-22-22 16,0 22-16,0 0 0,0 0 0,0 0 16,1 21-16,-1 0 0,0 0 15,0 21-15,-21 0 0,0 0 16,0 0-16,0 22 0,0-22 0,0 21 15,0-21-15,0 22 0,0-22 0,0 21 16,-21-21-16,21 1 0,-21-1 0,21 21 16,-21-21-16,21 0 15,0 1-15,-22-22 0,44 0 32,-1-22-32</inkml:trace>
  <inkml:trace contextRef="#ctx0" brushRef="#br0" timeOffset="25145.68">15515 7895 0,'0'0'16,"0"-21"-16,21 0 0,-21 0 0,0 0 15,0-1-15,0 1 0,0 0 0,-21 0 16,0 0-16,0 21 0,0 0 0,-1 0 15,1 0-15,0 0 0,-21 21 16,21 0-16,-22 0 0,22 0 0,-21 1 16,21 20-16,-1 0 0,-20-21 0,21 22 15,0-1-15,21-21 0,0 22 0,-21-22 16,21 21-16,0-21 0,0 0 16,0 1-16,0-1 0,21 0 0,0-21 15,0 0-15,21 0 0,-20 0 16,20 0-16,-21 0 0,0-21 0,22 21 15,-22-21-15,0-1 0,21 1 0,-21-21 16,1 21-16,-1 0 0,-21-22 16,21 22-16,-21-21 0,21 21 0,-21-22 15,0 22-15,0-21 0,0 21 0,0-1 16,0 1-16,-21 21 31,21 21-31,-21 1 0,21-1 0,0 0 16,0 0-16,0 0 0,0 0 0,0 22 15,0-22-15,0 21 0,0-21 16,0 1-16,0-1 0,0 0 0,0 0 16,21 0-16,0 0 0,0-21 0,0 22 15,1-22-15,20 0 0,-21 0 0,21 0 16,1 0-16,-1 0 0,-21-22 0,22 1 16,-1 0-16,-21 21 0,0-21 15,22-21-15,-22 20 0,0 1 0,-21-21 16,21 21-16,-21 0 0,21-22 15,-21 22-15,0 0 0,0 0 0,0 0 16,0-1-16,0 1 0,-21 21 31,0 21-31,21 1 0,0-1 16,0 0-16,-21 0 0,21 21 0,0-20 16,0-1-16,-21 0 0,21 0 0,0 0 15,0 0-15,0 1 0,0-1 16,0 0-16,0 0 15,0-42 17,0 0-32,0 0 0,21-1 0,0 1 15,-21 0-15,21 0 0,0 0 0,-21-22 16,21 22-16,1 0 0,-1 0 0,0-21 16,-21 20-16,21 22 0,0-21 15,0 0-15,1 21 0,-1 0 16,0 0-16,-21 21 0,0 0 15,21 1-15,0-1 0,-21 0 0,0 0 16,21 21-16,-21-20 0,22-1 16,-22 0-16,21 0 0,0 0 0,0 0 0,0 22 15,0-43-15,1 21 16,-1-21-16,0 0 16,0 0-16,0-21 15,-21 0-15,21-1 0,1 1 16,-22 0-16,21 0 0,-21 0 0,21 0 15,0-1-15,-21-20 0,21 21 0,0 0 16,1-22-16,-1 22 0,0 0 0,0 0 16,0 0-16,0 21 15,1 0 1,-22 21 0,0 0-1,0 0-15,0 0 16,0-42 31,0 0-47,0 0 15,0 0-15,-22 21 16,1 0 0,0 0-16,0 0 15,0 21-15,0 0 16,-1 0-16,22 0 0,-21 1 15,0-1-15,21 0 0,-21 0 0,21 0 16,0 0-16,0 1 0,0 20 0,0-21 16,0 0-16,0 0 0,0 1 15,0-1-15,21-21 0,-21 21 0,21-21 16,0 0-16,22 21 0,-22-21 0,0 0 16,21 0-16,-20 0 0,20 0 0,-21 0 15,21-21-15,-20 21 0,-1-21 16,0 0-16,21 21 0,-21-22 0,1 1 15,-22-21-15,21 21 0,0 0 16,0-22-16,-21 22 0,21 0 0,0-21 0,-21 20 16,0 1-16,0 0 0,0 0 15,-21 42 1,0 0 0,0 0-16,0 1 0,21-1 15,0 0-15,-21 0 0,21 21 0,-22-20 16,22-1-16,0 0 0,0 0 0,0 0 15,0 0-15,0 1 0,0-1 16,22-21-16,-1 21 0,0-21 16,0 0-16,0 0 0,0 0 15,22 0-15,-22 0 0,21 0 0,1 0 16,-22-21-16,21 21 0,0-21 0</inkml:trace>
  <inkml:trace contextRef="#ctx0" brushRef="#br0" timeOffset="25636.44">18013 7726 0,'-21'-21'15,"-1"0"-15,1 21 0,0 0 16,0 0-16,0 0 0,0 0 0,-1 0 16,1 0-16,0 21 0,0 0 0,-21 0 15,20 0-15,1 0 0,0 1 0,0-1 16,0 0-16,0 0 0,21 0 15,-22 22-15,22-22 0,0 0 16,0 0-16,0 0 0,0 0 0,0 1 16,22-1-16,-1-21 0,0 21 0,0-21 15,0 0-15,0 0 0,1 0 0,-1 0 16,0 0-16,0 0 0,-21-21 16,21 21-16,0-21 0,1-1 0,-1 1 0,-21 0 15,21-21-15,0 21 0,-21-22 16,21 1-16,0 0 0,-21-1 0,22 1 15,-1 0-15,-21-1 0,21-20 16,0 20-16,-21 1 0,21-21 0,-21 20 16,21 22-16,-21-21 0,0 21 0,0-1 0,0 1 15,0 42 1,0 1-16,-21-1 16,21 21-16,-21 0 0,0 1 0,0-1 15,0 0-15,-1 22 0,22-22 0,-21 1 16,21 20-16,-21-21 0,21 1 0,0-1 15,0 0-15,0 1 0,0-22 0,0 21 16,0-21-16,21 1 0,0-1 0,1 0 16,-1-21-16,0 0 0,0 0 15,0 0-15,22 0 0,-43-21 16,21 21-16</inkml:trace>
  <inkml:trace contextRef="#ctx0" brushRef="#br0" timeOffset="26909.46">18965 7980 0,'0'0'0,"43"0"16,-22 0-16,0 0 0,0 0 15,0-21-15,0 21 16,1-21-16,20-1 0,-21 1 0,0 0 16,22 0-16,-22 0 0,0 0 0,0-22 0,0 22 15,0-21-15,1 21 0,-1-22 0,-21 1 16,0 0-16,0-22 0,21 22 16,-21-1-16,0-20 0,21 21 0,-21-1 15,0 1-15,0 21 0,0 0 16,0-1-16,0 1 0,-21 42 15,0 1 1,21 20-16,-21-21 0,-1 21 0,1 1 16,0 20-16,0-20 0,0-1 0,0 21 15,21-20-15,-22-1 16,22 0-16,0 1 0,0-22 0,0 21 0,0-21 16,0 22-16,0-22 0,0 0 15,22 0-15,-1 0 0,0-21 0,0 22 16,0-22-16,22 0 0,-1 0 0,-21 0 15,21 0-15,1-22 0,-22 22 0,21-21 16,1 0-16,-22 0 0,21 0 16,-21 0-16,22-1 0,-22 1 0,0 0 15,0-21-15,0 21 0,0-1 0,-21 1 16,0 0-16,0 0 0,0 0 16,0 42-1,0 0 1,-21-21-16,0 21 0,21 0 0,0 1 15,0-1-15,0 21 0,0-21 0,0 0 16,0 1-16,0-1 0,0 0 16,0 0-16,21 0 0,0-21 15,1 21-15,-1-21 0,0 0 16,0 0-16,0 0 0,0 0 16,22-21-16,-22 0 0,0 21 15,0-21-15,0 0 0,-21 0 0,0-1 16,0 1-16,0-21 0,0 21 0,0 0 15,0-22-15,0 22 0,-21 0 0,0-21 16,0 20-16,0 1 16,0 0-16,-1 21 0,1 0 15,0 0-15,42 0 32,0 0-32,1 0 0,-1 0 15,21 0-15,-21 0 0,22 0 0,-1 0 16,0 0-16,1 0 0,-22 0 15,21 0-15,0 0 0,1 0 0,-22 0 16,21 0-16,-21 0 0,22 0 0,-22 21 16,-21 0-16,0 1 15,0-1-15,0 0 0,-21 0 0,0 0 16,21 0-16,-22 1 0,1-1 16,21 0-16,0 0 0,-21 0 15,21 0-15,0 1 0,0-1 16,0 0-16,0 0 0,21-21 0,0 21 15,1-21-15,-1 0 0,21 0 0,-21 0 16,0 0-16,22 0 0,-1 0 0,-21 0 16,22 0-16,-22 0 0,21-21 0,-21 0 15,0 0-15,-21 0 0,22-22 16,-22 22-16,0 0 0,0 0 16,0-22-16,-22 22 0,22-21 0,-42 21 15,21 0-15,0-1 0,-22 1 0,1 0 16,21 21-16,-21 0 0,20 0 0,1 0 15,0 0-15,0 0 16,0 0-16,21 21 0,0 0 16,0 1-16,21-22 15,0 21-15,0-21 0,22 0 0,-22 21 16,21-21-16,0 0 0,1 0 0,-1 0 16,0 0-16,22 0 0</inkml:trace>
  <inkml:trace contextRef="#ctx0" brushRef="#br0" timeOffset="27223.94">21421 7408 0,'-22'0'15,"22"22"-15,-21-1 16,0 0-16,0 0 0,21 0 16,0 0-16,0 22 0,0-1 0,0-21 15,0 22-15,-21-1 0,21 0 0,0 1 16,-21-1-16,21 0 0,0 1 0,0 20 15,-22-21-15,1 1 0,21 20 0,-21-20 16,0 20-16,0-21 0,0 22 0,-1-22 16,1 1-16,0-1 0,0 0 15,0 22-15,0-22 0,-1-21 0,1 22 16,21-1-16,-21-21 0,21 21 16,0-20-16,0-1 0,0 0 0,0 0 15,0 0-15,21-21 16,0 0-16,-21-21 15,22 21-15,-1-21 0,-21 0 16,21 0-16,-21-1 0,0 1 0,21 0 16</inkml:trace>
  <inkml:trace contextRef="#ctx0" brushRef="#br0" timeOffset="27547.31">21357 7662 0,'0'0'0,"-21"-42"0,21-21 16,0 41-16,0 1 16,0 0-16,0 0 0,21 21 15,0-21-15,0 21 0,1 0 0,20 0 16,-21 0-16,0 0 0,0 0 0,22 0 16,-22 0-16,0 0 0,-21 21 0,0 0 15,0 21-15,0-20 0,0-1 16,0 0-16,0 21 0,-21-21 0,0 1 15,0-1-15,-1 0 0,-20 0 16,21-21-16,0 21 0,0 0 0,-1 1 0,1-22 16,0 21-16,0-21 15,21 21-15</inkml:trace>
  <inkml:trace contextRef="#ctx0" brushRef="#br0" timeOffset="28995.23">2752 10097 0,'-22'0'16,"1"0"-16,0 0 0,0 0 15,0 0-15,21-22 16,-21 22-16,21-21 0,0 0 16,0 0-16,0 0 15,0 0-15,21-1 16,0 22-16,0-21 0,0 21 0,22 0 15,-22 0-15,0 0 0,21 0 16,-21 0-16,1 0 0,-1 21 0,0 1 16,0-1-16,0 0 0,-21 21 15,0-21-15,0 1 0,0 20 0,0-21 16,0 21-16,-21 1 0,0-22 16,-21 21-16,20 1 0,-20-22 0,0 21 15,-1-21-15,22 22 0,-21-22 16,21 0-16,-22-21 0,22 21 0,0-21 15,0 0-15,0 0 0,21-21 16,0 0-16,0 0 16,0-1-16,0 1 0,0-21 15,21 21-15,0 0 0,0-1 0,0 1 16,1 0-16,-1 21 0,21 0 0,-21 0 16,0 0-16,22 0 0,-22 0 15,0 21-15,21-21 0,-20 21 0,-1 22 16,0-22-16,0 21 0,-21-21 0,0 22 15,0-1-15,0 0 0,0-20 16,0 20-16,-21 0 0,0 1 16,-22-22-16,1 21 0,0-21 0,-1 22 15,1-22-15,0 0 0,-1 0 16,1 0-16,0 0 0,21-21 0,-22 0 16,22 0-16,0 0 0,0 0 0,0 0 15,-1 0-15,1 0 0,0-21 16,21 0-16,-21 0 0,21 0 15,-21 21-15,21-21 0,0-1 0,0 1 16,0 0-16,0 0 16,0 0-16,0 0 0,21 21 0,0-22 15,0 1-15,22 0 0</inkml:trace>
  <inkml:trace contextRef="#ctx0" brushRef="#br0" timeOffset="29186.13">3619 10414 0,'0'0'16,"22"0"-16,-1 0 15,-21-21-15,-21 21 16,21-21 31</inkml:trace>
  <inkml:trace contextRef="#ctx0" brushRef="#br0" timeOffset="31363.86">5821 9821 0,'0'0'0,"0"-21"16,0 0-16,0 0 0,0 0 0,0 0 15,21-1-15,-21 1 16,0 42-1,0 1-15,0-1 0,0 0 16,0 21-16,0-21 0,0 22 0,0-1 16,0 22-16,0-22 0,0 0 15,0 1-15,-21 20 0,0-21 0,21 1 16,-22-1-16,1 0 0,21 1 0,0-1 16,-21-21-16,21 22 0,-21-22 15,21 0-15,0 0 0,0-42 31,21 0-31,-21 0 0,21-1 16,0-20-16,22 0 0,-22 21 16,0-22-16,0 1 0,22 0 0,-22-1 15,0 1-15,0 0 0,0 20 0,0-20 16,1 21-16,-22 0 0,21 21 16,0 0-1,-21 21-15,0 0 0,0 0 16,21 0-16,-21 1 0,0-1 15,21 0-15,-21 0 0,0 0 0,0 0 16,21 1-16,-21-1 0,22 0 16,-22 0-16,21-21 0,-21 21 0,21 0 15,0 1-15,0-22 16,0 0-16,1 0 0,-1 0 16,0 0-16,0-22 0,21 1 0,-20 0 15,-1 0-15,0 0 0,0 0 0,0-1 16,0 1-16,1-21 0,-22 0 0,0 20 15,21-20-15,-21 0 0,0-1 16,0 1-16,0 0 0,0 21 0,0-22 16,0 22-16,0 0 0,0 0 15,0 42 17,0 0-32,0 21 0,0-20 0,0 20 15,0 0-15,0 1 0,0-1 0,0-21 16,0 21-16,21 1 0,-21-22 15,0 21-15,0-21 0,0 22 0,0-22 16,0 0-16,21 0 0,0 0 0,0-21 16,1 22-16,-1-22 0,0 0 15,21 0-15,-21 0 0,22 0 0,-22-22 16,21 22-16,1-21 0,-1 0 0,-21 0 16,21-21-16,1 20 0,-22-20 15,0 21-15,21-21 0,-42-1 0,22-20 16,-22 20-16,21-20 0,-21 21 15,0-22-15,0 1 0,0-1 0,0 22 16,-21-22-16,-1 22 0,22 21 0,-21-22 16,21 22-16,-21 21 15,0 21 1,21 22-16,0-1 0,0 0 0,0 1 16,0-1-16,0 22 0,0-1 0,0-21 15,0 1-15,0 20 0,0-20 16,0-1-16,0 0 0,0 1 0,0-1 15,0-21-15,0 21 0,0-20 0,0-1 16,0 0-16,0 0 0,0 0 16,0 0-1,0-42 1,0 0-16,21 0 16,-21 0-16,21 0 0,0-22 0,-21 22 15,0 0-15,22 0 0,-1-22 16,-21 22-16,0 0 0,21 0 15,0 0-15,0 0 0,0 21 16,1 0-16,-22 21 16,0 0-1,21 0-15,-21 0 0,0 0 0,0 1 16,0-1-16,0 0 0,21 0 16,-21 0-16,0 0 0,21 1 0,0-22 15,-21 21-15,21 0 0,1-21 16,-1 0-16,0 0 0,21 0 0,-21 0 15,1 0-15,20 0 0,0 0 0,-21 0 16,22-21-16,-22 21 0,21-21 0,-21-1 16,1 1-16,-1 0 0,0 0 15,0-21-15,0 20 0,0 1 0,-21-21 16,0 0-16,0 20 0,0-20 16,22 21-16,-22 0 0,0 0 0,0-1 15,0 44 1,0-1-1,-22 0-15,22 21 0,0-21 16,0 1-16,0-1 0,0 21 0,0-21 16,0 0-16,0 1 0,0-1 15,0 0-15,0 0 0,0 0 0,22 0 16,-1 1-16,0-22 0,0 0 16,0 0-16,0 0 0,1 0 15,-1 0-15,0 0 0,0 0 16,21-22-16,-20 1 0,-1 0 0,21 0 15,-21 0-15,0-22 0,1 22 16,-1-21-16,21 0 0,-21-1 0,0 1 16,1-22-16,-1 22 0,-21-21 0,21-1 15,0 22-15,-21-22 0,0 1 16,21 20-16,-21 1 0,21 0 0,-21 21 16,0-22-16,0 22 0,0 0 15,0 42 1,0 0-16,0 0 0,-21 22 15,0-22-15,21 21 0,0 1 0,0-1 16,-21 0-16,21 1 0,0-1 0,-21 21 16,21-20-16,0-1 0,0 0 15,0 1-15,0-22 0,0 21 16,0 1-16,0-22 0,0 21 0,0-21 16,0 0-16,0 1 0,0-1 0,0 0 15,21 0-15,0 0 0,0-21 16,0 21-16,1-21 0,-1 0 15,21 0-15,-21 0 0,0 0 0,22-21 16,-22 21-16,0-21 0,21 0 0,-20 0 16,-1 0-16,0-1 0,21 1 0,-42 0 15,21-21-15,22-22 16,-22 22-16,-21 0 0,0 20 16,21-20-16,-21 21 0,21-21 0,-21 20 0,0 1 15,-21 21 1,0 0-16,0 21 15,0 1-15,-22 20 0,22 21 16,0-20-16,0-22 0,21 21 16,-21 1-16,21-22 0,0 0 0,0 21 15,0-21-15,0 1 0,0-1 0,0 0 16,21-21-16,0 21 0,0-21 0,0 0 16,0 0-16,22 0 0,-22 0 15,0 0-15,21 0 0,-20 0 0,20 0 16,0-21-16,-21 0 0,22 21 15,-22-21-15,0-1 0,21 1 0,-20 0 16,-1 0-16,-21 0 0,21 0 0,0-22 16,-21 22-16,21 0 0,-21-21 15</inkml:trace>
  <inkml:trace contextRef="#ctx0" brushRef="#br0" timeOffset="31724.17">8064 9313 0,'0'0'0,"-63"43"15,63-22-15,0 0 16,0 0-16,21-21 15,0 0-15,0 0 0,1 0 0,-1 0 16,0 0-16,0 0 0,0-21 16,0 21-16,-21-21 0,22 0 15,-22 0-15,0-1 0,-22 22 16,1 0-16,0-21 0,0 21 16,0 0-16,0 0 15,-1 0-15,1 0 0,21 21 16,0 1-1,0-1-15,0 0 16,0 0-16,0 0 16</inkml:trace>
  <inkml:trace contextRef="#ctx0" brushRef="#br0" timeOffset="32624.66">3027 12129 0,'0'-22'16,"0"44"-1,0-1-15,0 0 16,0 0-16,0 21 0,0 1 0,0-1 15,0 0-15,0 1 0,0-1 16,-21 0-16,-1 1 0,22-1 0,-21-21 16,0 22-16,0-22 0,21 0 0,-21 0 15,21 0-15,-21 0 0,-1-21 16,1 0 0,21-21-16,0 0 15,0 0-15,0 0 16,21 0-16,22-1 15,-22 1-15,0 21 0,0-21 16,22 21-16,-22 0 0,21 0 16,-21-21-16,22 21 0,-1 0 0,-21 0 15,21-21-15,-20 21 0,20-21 0,-21 21 16,0 0-16,0-22 0,1 22 16,-22-21-16,0 0 0,0 0 15,0 0-15,0 0 0,0-1 16,0 1-16,0 0 0,0 0 15,0 42 1,0 0 0,0 22-16,0-22 0,-22 21 15,1-21-15,21 22 0,-21-22 0,21 21 16,0-21-16,-21 22 0,21-22 0,-21 21 16,21-21-16,0 0 0,-21 22 15,21-22-15,0 0 0,0 0 16,0 0-16,0 1 15,0-44 17,0 1-32,0 0 15,21 0-15,-21 0 0</inkml:trace>
  <inkml:trace contextRef="#ctx0" brushRef="#br0" timeOffset="32819.76">3810 12425 0,'0'0'0,"21"0"0,0 0 16,-21-21 15,21 21 0,-21-21-31,22 21 0</inkml:trace>
  <inkml:trace contextRef="#ctx0" brushRef="#br0" timeOffset="33008.16">6731 11959 0,'0'0'0,"-21"0"15,0 0-15,-1 0 16</inkml:trace>
  <inkml:trace contextRef="#ctx0" brushRef="#br0" timeOffset="33616.07">6964 12171 0,'0'0'0,"0"-21"0,21 21 16,-21-21-16,21-1 0,-21 1 0,0 0 16,0 0-16,0-21 15,0 20-15,0 1 0,0 0 0,0 0 16,-42 0-16,21 0 0,-1-1 0,1 1 15,0 21-15,-21 0 0,21-21 0,-22 21 16,22 0-16,-21 0 0,-1 21 16,22 0-16,-21 1 0,21-1 0,-22 21 15,22-21-15,0 22 0,0-1 0,0 21 16,0-20-16,-1-1 0,22 0 16,-21 1-16,21-1 0,0 0 0,0 1 15,0-22-15,0 0 0,21 0 0,1 0 16,-1-21-16,0 0 0,0 0 15,21 0-15,-20 0 0,20 0 0,-21 0 16,21-21-16,1 0 0,-1 0 16,-21-21-16,22 20 0,-1-20 0,0 0 15,1-1-15,-22-20 0,21 21 16,43-191 0,-64 190-16,-21-20 0,21-1 0,-21 1 15,0 21-15,0-22 0,0 1 0,0 20 16,0 1-16,0 0 0,0 20 15,0 1-15,0 0 0,-21 21 16,0 21-16,21 22 0,-21-1 16,21 0-16,-22 1 0,22 20 0,-21-21 15,21 22-15,0-1 0,0-20 16,0 20-16,0 1 0,0-1 0,0-20 16,0-1-16,21 21 0,1-20 0,-1-22 15,-21 21-15,21-21 0,0 1 16,-21-1-16,21 0 0,0 0 0,1-21 15,-1 0-15,0 0 0,0 0 16,0 0-16,0-21 0,1 0 16,-1 0-16,0-1 0,0 1 15</inkml:trace>
  <inkml:trace contextRef="#ctx0" brushRef="#br0" timeOffset="34024.76">7705 11748 0,'0'0'0,"-22"0"16,1 21 0,21 0-16,-21 0 0,0 21 0,0-20 15,21 20-15,-21-21 0,21 21 16,0 1-16,-22-1 0,22-21 0,-21 22 16,21-1-16,0-21 0,0 0 0,0 22 15,0-22-15,21 0 0,1 0 16,-1-21-16,0 0 15,21 0-15,-21 0 0,22 0 0,-22 0 0,21 0 16,1-21-16,-22 0 0,21 0 0,0-1 16,-20-20-16,20 21 0,-21-21 15,0-1-15,0 1 0,1 21 16,-22-22-16,0 1 0,0 0 0,0-1 16,0 1-16,-22 21 0,-20-21 0,21 20 15,0 1-15,-22 0 0,1 21 0,0 0 16,-1 0-16,22 0 0,-21 21 15,0 0-15,-1 1 0,22-1 0,-21 21 16,21-21-16,21 22 0,0-1 16,0 0-16,0 1 0,0-22 0,0 21 15,21 0-15,21-20 0,-21-1 16,22 0-16,-1-21 0,21 21 0,-20-21 16,20 0-16</inkml:trace>
  <inkml:trace contextRef="#ctx0" brushRef="#br0" timeOffset="35948.19">8763 11705 0,'0'0'0,"0"-21"16,0 42 15,0 0-31,0 1 0,-21-1 0,21 0 16,0 21-16,0-21 0,-21 22 0,-1-22 15,22 21-15,-21-21 0,21 22 16,-21-22-16,21 21 0,-21-21 0,21 1 16,0-1-16,0 0 0,0 0 0,0 0 15,21-42 17,0 0-32,0 0 0,1 0 15,-1-22-15,0 22 0,0-21 0,0 21 16,0-22-16,-21 1 0,22 21 15,-1 0-15,-21-1 0,21 1 16,-21 0-16,0 0 0,0 42 16,0 0-1,0 0-15,0 22 0,0-22 0,0 0 16,0 21-16,0-20 0,0 20 16,0-21-16,0 0 0,0 0 0,21 22 15,0-22-15,0 0 0,1 0 16,-1-21-16,0 0 0,21 0 15,-21 0-15,1 0 0,20 0 16,-21 0-16,0-21 0,22 0 0,-22 0 16,0 0-16,0-1 0,21-20 15,-42 21-15,22-21 0,-1-1 0,0 22 16,-21-21-16,21-1 0,-21 1 0,0 21 16,0-21-16,0-1 0,0 22 15,0 0-15,0 0 0,0 0 0,0-1 16,0 44-1,-21-1-15,21 0 16,-21 0-16,21 21 0,-21-20 16,21 20-16,-22 0 0,22-21 0,0 22 15,0-22-15,0 21 0,0-21 16,0 1-16,0 20 0,0-21 0,0 0 0,22-21 16,-1 21-16,0 1 0,0-22 15,21 0-15,-20 0 0,-1 0 16,21 0-16,0 0 0,1-22 0,-22 1 15,21 0-15,1 0 0,-22 0 0,21 0 16,-21-22-16,22 22 0,-22 0 0,0-21 16,-21-1-16,21 22 0,-21-21 15,21-1-15,-21 1 0,0 0 0,0-22 16,0 22-16,0 0 0,0-1 0,0 1 16,0 0-16,0 20 0,0 1 0,0 0 15,-21 21 1,0 0-16,21 21 0,0 0 15,0 22-15,-21-22 0,21 21 16,-21 1-16,21-1 0,0 0 0,0 1 16,-22-1-16,22 0 0,-21 1 15,21-1-15,-21-21 0,21 21 0,0 1 16,-21-1-16,21 0 0,-21-20 0,21 20 16,0-21-16,-21 0 0,21 0 0,0 1 15,0-1-15,0-42 31,21-1-31,0 1 16,0 0-16,0 0 0,-21 0 16,21-22-16,1 22 0,20 0 0,-21-21 15,0 21-15,0-1 0,1 1 0,-22 0 16,21 0-16,0 21 0,0 0 16,0 0-16,-21 21 15,0 0 1,0 0-16,0 1 0,0-1 0,0 0 15,21 0-15,-21 0 0,0 0 16,0 1-16,22-1 0,-1 0 16,0-21-16,0 21 0,0-21 0,0 0 15,22 0-15,-22 0 0,21 0 0,-21 0 16,22 0-16,-22 0 0,0-21 0,21 21 16,-20-21-16,-1 0 15,0-1-15,0 1 0,0 0 0,-21 0 16,21 0-16,-21 0 0,22-1 0,-22 1 15,0 0-15,21 0 0,-21 0 0,0 0 16,21-1-16,-21 44 47,0-1-47,-21 0 0,0 0 16,21 0-16,0 22 0,0-22 0,0 0 15,-22 0-15,22 0 0,0 0 0,0 1 16,0-1-16,0 0 15,22-21-15,-22 21 0,21-21 16,21 0-16,-21 0 0,22 0 0,-22 0 16,21 0-16,-21 0 0,22 0 0,-22 0 15,21 0-15,-21-21 0,0 21 0,1-21 16,-1-22-16,0 22 0,0 0 16,0-21-16,0 21 0,22-64 15,-43 43-15,0-1 0,21 1 0,-21 0 16,21-1-16,-21-20 0,0 20 15,0 1-15,0 0 0,0-22 0,0 22 0,0 0 16,0 20-16,0-20 16,0 21-16,0 0 0,0 0 0,0-1 15,0 44 1,0 20 0,0-21-16,0 21 0,0 1 15,-21-1-15,21 0 0,-21 1 0,21-1 16,0 0-16,0 22 0,0-22 0,0 1 15,-21-1-15,21 0 0,0 1 0,0-1 16,0-21-16,0 21 0,0 1 0,0-22 16,0 0-16,0 21 0,0-20 15,21-1-15,0-21 0,0 21 0,0 0 16,22-21-16,-1 0 0,-21 0 0,21 0 16,1 0-16,-1 0 0,0-21 0,-20 0 15,20 21-15,0-21 0,-21-1 16,22 1-16,-1 0 0,-21 0 15,0-21-15,22 20 0,-1-41 16,-21 42-16,0-22 0,1 22 0,-1-21 16,-21 0-16,0 20 0,21-20 0,-21 21 15,0 0-15,0-22 0,0 22 16,-21 21 0,0 43-16,-1-22 0,1 0 15,21 0-15,-21 21 0,21-20 0,-21 20 16,21-21-16,0 21 0,0-20 0,0-1 15,0 21-15,0-21 0,0 0 16,0 1-16,0-1 0,21 0 0,0 0 16,0-21-16,1 21 0,20-21 15,0 0-15,1 0 0,20 0 0,-21 0 16,1 0-16,20 0 0,-20 0 0,-1 0 16,0-21-16,-21 0 0,22 0 0,-22 21 15,0-21-15,0-1 0,0 1 0,1-21 16,-22 21-16,0 0 0,0-22 15,0 22-15</inkml:trace>
  <inkml:trace contextRef="#ctx0" brushRef="#br0" timeOffset="36343.98">10562 11028 0,'-42'0'0,"84"0"0,-105 0 0,41 0 16,22 21-16,0 0 0,-21-21 0,21 21 16,0 1-16,0-1 15,0 0 1,21-21-16,1 0 0,-1 0 0,0 0 15,0 0-15,0-21 0,0 21 0,1-21 16,-1-1-16,0 1 16,-21 0-16,0 0 0,0 0 15,-21 0-15,0 21 0,-1-22 0,1 22 16,0 0-16,0 0 16,21 22-1,0-1-15,0 0 16,0 0-16,0 0 0,0 22 0,21-22 15,0 0-15,-21 0 0,21 0 0,1 0 16,-1 22-16,21-22 0</inkml:trace>
  <inkml:trace contextRef="#ctx0" brushRef="#br0" timeOffset="46740.43">4487 2773 0,'0'0'0,"-42"0"16,21 0-16,-22 0 0,1 0 16,0 0-16,-1 0 0,1 0 0,0 0 15,-1 0-15,1 0 0,0 0 0,-1 0 16,22 0-16,0 0 0,0 0 0,0 0 15,42 0 32,21 0-47,1 0 0,-1-21 16,0 21-16,43 0 0,-22-21 0,43 21 16,0 0-16,0 0 0,21 0 15,0 0-15,21 0 0,-21 0 0,21 0 16,0 0-16,22 0 0,-22 0 0,0 0 15,0 0-15,0 0 0,1 0 16,-22 0-16,0 0 0,0 0 0,-22 0 16,-20 0-16,0 0 0,-1 0 0,-20 0 15,-22 0-15,1 0 0,-22 0 16,0 0-16,0 0 0,0 0 16,-21-22-16,-21 22 15,0-21 1,0 21-16,0 0 0,-1 0 15,-20 0-15,21 0 0,-21-21 0,-1 21 16,-20 0-16,-22 0 0,22 0 0,-22 0 16,-21 0-16,21 0 0,-20 0 15</inkml:trace>
  <inkml:trace contextRef="#ctx0" brushRef="#br0" timeOffset="47153.19">4106 2836 0,'0'0'0,"-42"22"0,-64-22 15,85 0-15,0 0 0,0 21 16,-1-21-16,1 0 0,21 21 16,0 0-16,0 0 15,21-21-15,22 0 16,-22 21-16,21-21 0,1 0 0,20 0 15,1 0-15,20 0 0,22 0 16,0 0-16,21 0 0,0 0 16,0 0-16,21-21 0,0 0 0,0 21 15,1-21-15,-1 21 0,0-21 0,0 21 16,-21 0-16,0-21 0,-21 21 16,0 0-16,0 0 0,-22 0 0,1 0 15,-22 0-15,1 0 0,-1 0 0,-20 0 16,-22 0-16,21 0 0,-21 0 15,1 0-15,-44 21 63,1-21-63,0 0 16,0 21-16</inkml:trace>
  <inkml:trace contextRef="#ctx0" brushRef="#br0" timeOffset="49347.9">1355 4678 0,'0'-21'16,"-22"21"0,22-21-1,0-1 1,-21 22-1,21 22 48,0-1-63,0 0 16,0 0-16,0 0 15,21 0-15,-21 1 0,0-1 16,22 0-16,-22 21 0,0-21 0,0 1 15,0-1-15,0 21 0,0-21 16,0 0-16,0 1 0,21 20 16,-21-21-16,0 0 0,0 0 15,21-21-15,-21 22 0,0-1 0,0 0 16,0 0-16,21-21 16,-21 21-1,21-21 79,0 0-94,1 0 16,-1 0-16,0 0 0,0-21 15,21 0-15,1 0 0,-1 21 0,0-21 16,1-1-16,20-20 0,1 21 15,-1-21-15,22 20 0,0-20 0,20 0 16,1-1-16,0 1 0,0 0 16,0-1-16,0 22 0,-1-21 15,1 21-15,-21-22 0,21 22 0,-22-21 0,22 21 16,-21 0-16,-22-1 0,22 22 16,-21-21-16,-22 0 0,0 21 15,1 0-15,-1-21 0,-21 21 0,0-21 16,0 21-1,-42 0 48,0 0-47,0 0 46,0 0-62,0 21 16</inkml:trace>
  <inkml:trace contextRef="#ctx0" brushRef="#br0" timeOffset="50405.37">1270 10329 0,'0'0'0,"0"-21"15,0 42 32,0 1-31,0-1-16,0 0 0,0 21 15,0-21-15,0 1 0,0 20 0,0-21 16,0 21-16,0-20 0,0 20 16,0-21-16,0 21 0,0-20 0,0-1 15,0 21-15,0-21 0,0 0 16,21 1-16,0-1 0,0-21 16,1 0-16,-1 0 0,21 0 15,0 0-15,1-21 0,-1-1 16,22 1-16,-1 0 0,1 0 0,-1-21 15,1-1-15,20 22 0,1-21 16,0-1-16,-1 1 0,1 0 0,21-1 16,-22 1-16,1 0 0,-21 21 0,63-43 15,-85 43-15,0 0 16,-21 21-16,1-21 0,-1 21 0,0 0 16,-21-22-16,21 22 0,-21-21 0,-21 21 78,0 0-78,0 0 15,-1 0-15,22 21 0,0 1 16,-21-22-16,0 21 0,21 0 16,0 0-16</inkml:trace>
  <inkml:trace contextRef="#ctx0" brushRef="#br0" timeOffset="51263.38">1524 12510 0,'0'0'0,"0"-22"16,21 44 31,-21-1-32,0 0-15,0 0 16,0 0-16,0 0 0,0 1 0,0-1 15,0 0-15,0 0 0,0 0 16,0 22-16,0-22 0,0 0 0,0 0 16,0 0-16,21 0 0,-21 1 15,21-22-15,1 21 0,-22 0 16,21-21-16,0 0 0,0 0 0,0 0 16,22 0-16,-22 0 0,21 0 15,0-21-15,1 0 0,-1-1 0,22 1 16,-1-21-16,22 0 0,-1 20 0,1-20 15,0 0-15,21 21 0,-22-22 16,1 1-16,0 21 0,-22-22 0,22 22 16,-22 0-16,-20 0 0,20 0 0,-21 0 15,1-1-15,-22 22 0,0-21 16,0 21-16,0 0 0,1 0 0,-1-21 16,0 21-1,0 0 1,-42 0 31,0 0-32,0 0-15,-1-21 0,1 0 16</inkml:trace>
  <inkml:trace contextRef="#ctx0" brushRef="#br0" timeOffset="52247.82">1566 6477 0,'0'0'0,"-21"0"0,0-21 0,0 0 15,0 0-15,21-1 0,-22 1 0,1 0 16,21 0-16,-21 0 0,21 0 16,0-1-16,0 1 15,21 21 17,0 0-32,1 0 0,-1 21 15,0 1-15,0-1 0,0 21 16,0-21-16,1 22 0,20-1 0,-21 0 15,0 1-15,0-22 0,1 42 16,-1-42-16,21 22 0,-21-1 16,0 0-16,1 1 0,-1-1 0,0 0 15,0-20-15,0 20 0,0-21 0,1 21 16,-1-20-16,0-1 0,-21 0 16,21 0-16,-21 0 0,21-21 0,-21 21 15,0-42 32,-21 0-47,0 0 0,21 0 0,-21 0 16,21-22-16,-21 22 0,21-21 15,0 21-15,0-22 0</inkml:trace>
  <inkml:trace contextRef="#ctx0" brushRef="#br0" timeOffset="52604.62">2117 6160 0,'0'0'0,"21"-22"0,0 1 0,0 0 15,-42 42 17,0 0-32,0 1 0,-1-22 15,1 42-15,-21-21 0,21 0 16,-22 22-16,1-1 0,21 21 0,-21 1 15,-1-1-15,1 1 0,-22-1 16,22 22-16,0-21 0,-22-1 0,22 1 16,-22 20-16,22-20 15,0-22-15,-1 22 0,22-1 0,-21-21 16,21 1-16,0-1 0,21-21 16,0 0-16,-22 1 0,22-1 0,0 0 15,-21-21-15,21-21 47,0 0-47,0-1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02:37:35.9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1461 0,'-21'0'31,"0"0"-15,21-22 0,0 1 15</inkml:trace>
  <inkml:trace contextRef="#ctx0" brushRef="#br0" timeOffset="325.81">3196 1164 0,'0'0'0,"0"-63"16,0 42-16,0-1 0,0 1 16,0 0-1,0 42 1,0 0-16,0 1 15,0-1-15,0 0 0,0 21 0,0 1 16,0-1-16,0 0 0,0 1 16,0 20-16,-21-21 0,21 22 0,-21-1 15,21 1-15,0-1 0,-21 1 16,21-1-16,-22 1 0,22-22 16,-21 1-16,21-1 0,0 0 0,0-21 15,0 22-15,0-22 0,0 0 0,0 0 16,0-42 15,0 0-31,0 0 0</inkml:trace>
  <inkml:trace contextRef="#ctx0" brushRef="#br0" timeOffset="597.25">3175 1101 0,'0'0'0,"0"-21"0,0-1 15,21 1 1,21 21-16,-20-21 0,20 21 16,0-21-16,1 21 0,-1-21 15,0 21-15,1 0 0,-1-21 0,0 21 16,1 0-16,-1 0 0,-21 0 15,0 0-15,0 0 0,-21 21 32,-21-21-32,0 21 0,0 0 15</inkml:trace>
  <inkml:trace contextRef="#ctx0" brushRef="#br0" timeOffset="813.12">2984 1566 0,'22'0'16,"-1"0"-1,0 0-15,0 0 0,0 0 16,0 0-16,1-21 0,-1 21 16,21 0-16,-21-21 0,0 21 0,22 0 15,-22-21-15,0 21 0,0-21 16,22 21-16,-22 0 0,0 0 0,0 0 15,0 0-15,22 0 0,-22 0 0</inkml:trace>
  <inkml:trace contextRef="#ctx0" brushRef="#br0" timeOffset="1265.84">3810 1461 0,'0'-22'15,"-21"22"17,0 0-32,21 22 15,-22-1-15,1 0 0,0 0 0,21 21 16,-21-20-16,0 20 0,21 0 16,-21 1-16,21-1 0,0 0 0,-22 1 15,22-1-15,0 0 0,0-21 0,0 22 16,0-22-16,0 0 0,0 0 15,22-21-15,-1 21 0,0-21 16,0 0-16,0 0 0,0 0 0,22 0 16,-22 0-16,0-21 0,0 0 15,0 21-15,1-21 0,-1 0 0,0-22 16,0 22-16,-21 0 0,0-21 16,0 21-16,0-22 0,0 1 0,0 21 15,0-22-15,-21 1 0,0 21 0,0-21 16,21 20-16,-22 1 0,1 0 15,0 21-15,0 0 0,0 0 0,0 0 16,-1 0-16,1 21 16,21 0-1,0 1-15,0-1 0,0 0 16,21-21 0,1 0-16,-1 0 0,0 0 0</inkml:trace>
  <inkml:trace contextRef="#ctx0" brushRef="#br0" timeOffset="1713.59">4170 1545 0,'0'-21'16,"21"0"15,0 21-15,0 0-16,0 0 0,1 0 15,-1 0-15,0 0 0,0 0 16,0 21-16,0 0 0,1 0 0,-22 1 16,0-1-16,21 0 0,-21 21 0,0-21 15,0 22-15,0-22 0,0 21 16,0 1-16,0-22 0,-21 21 0,-1-21 16,22 22-16,-21-22 0,21 0 15,-21 0-15,21 0 0,0 0 16,-21-21-16,21-21 31,0 0-31,0 0 16,0 0-16,0 0 0,0-1 0,0-20 15,21 0-15,-21-1 0,0 22 16,21-21-16,0 0 0,-21-1 0,22 1 16,-1 21-16,-21 0 0,21-1 15,0 1-15,-21 0 0,21 21 0,0-21 16,1 21-1,-1 0-15,0 0 16,0 0-16,0 0 16,0 0-16</inkml:trace>
  <inkml:trace contextRef="#ctx0" brushRef="#br0" timeOffset="2261.28">5524 1947 0,'-21'22'15,"21"-1"1,21-21 15,1-21-31,-1-1 0,0 1 16,0 0-16,0 0 0,0 0 16,1 0-16,-1-22 0,0 22 0,0-21 15,0-1-15,0 1 0,1 0 0,-1-1 16,-21 1-16,0 0 0,21-1 15,-21 1-15,0 0 0,0-1 16,0 1-16,0 0 0,0-1 0,0 22 16,-21 0-16,0 0 0,21 0 15,-22 0-15,1 21 0,0 0 16,21 21-16,-21 0 0,21 0 0,0 0 16,-21 22-16,21-1 0,-21 0 15,21 1-15,0-1 0,0 0 0,0 1 16,0 20-16,0-21 0,0 1 15,0 20-15,0-20 0,0-1 0,0 0 16,0 1-16,0-22 0,0 21 0,21-21 16,0 0-16,-21 1 0,21-22 15,0 21-15,0-21 0,1 0 0,-1 0 16,0 0-16,0 0 16,0 0-16,0-21 0</inkml:trace>
  <inkml:trace contextRef="#ctx0" brushRef="#br0" timeOffset="2688.03">6202 1524 0,'0'0'0,"-21"21"32,-1 0-17,22 1-15,-21 20 0,0-21 0,21 21 16,-21-20-16,0 20 15,21 0-15,0-21 0,-21 22 0,21-22 16,0 21-16,0-21 0,0 1 0,0 20 16,0-21-16,0 0 15,21 0-15,0-21 0,0 0 16,0 0-16,0 0 0,1 0 0,-1 0 16,0-21-16,0 21 0,0-21 0,0 0 15,1 0-15,-1 0 16,0-22-16,-21 22 0,0 0 0,0-21 15,0-1-15,0 1 0,0 21 0,0-22 16,0 1-16,0 0 0,-21 21 16,21-1-16,-21 1 0,-1 0 0,1 0 15,0 21-15,0 0 0,0 0 16,0 0-16,-1 21 16,22 0-16,-21 0 0,21 1 0,0-1 15,0 0-15,0 0 0,0 0 0,0 0 16,21 1-16,1-22 15,-1 0-15,0 0 0,0 0 0</inkml:trace>
  <inkml:trace contextRef="#ctx0" brushRef="#br0" timeOffset="3119.86">6794 1524 0,'0'0'0,"0"-21"16,-21 21-1,0 0-15,0 0 16,0 0-16,0 21 0,-1 0 0,22 0 16,-21 1-16,0-1 0,0 0 0,21 21 15,-21-21-15,0 22 0,21-22 16,-22 21-16,22-21 0,0 22 0,0-22 16,0 0-16,0 0 0,0 0 15,0 1-15,0-1 0,22 0 16,-1-21-16,0 0 0,0 0 15,0 0-15,22 0 0,-22 0 0,0-21 16,0 21-16,0-21 0,0-1 16,1 1-16,-1 0 0,0 0 0,0 0 15,-21 0-15,0-22 0,0 22 0,21 0 16,-21-21-16,0-1 0,0 22 16,0 0-16,0-21 0,0 20 15,-21 22-15,21-21 0,-21 21 0,0 0 0,0 0 16,-1 0-16,1 0 15,0 21-15,0 1 16,21-1-16,-21 0 0,21 0 16,0 0-16,0 0 0,0 1 0,0-1 15,21 0-15,0-21 16,0 0-16,0 0 0</inkml:trace>
  <inkml:trace contextRef="#ctx0" brushRef="#br0" timeOffset="3476.31">7260 1524 0,'0'21'47,"0"0"-47,0 1 15,0-1-15,0 21 0,-21 0 0,21-20 16,-21 20-16,21 0 0,-21 1 0,21 20 15,-22-21-15,22 1 0,0 20 16,-21-20-16,0-1 0,21 21 0,0 1 16,-21-1-16,0-20 0,0 20 15,21 1-15,-22-1 0,22-20 0,0 20 16,0-21-16,0 1 0,0-1 0,0-21 16,0 22-16,0-22 0,0 0 15,0 0-15,0 0 0,0 0 0,0 1 16,0-44 15,0 1-31,0 0 16,0 0-16,0-21 0,0 20 0,0-20 15,0 0-15</inkml:trace>
  <inkml:trace contextRef="#ctx0" brushRef="#br0" timeOffset="3812.12">7197 1799 0,'0'0'0,"0"-42"0,0 0 16,0 20-16,0 1 0,0 0 16,0-21-16,0 21 0,0-1 0,0 1 15,0 0-15,0 0 16,21 0-16,0 21 0,-21-21 0,21 21 16,0-22-16,0 22 0,1-21 0,-1 21 15,0 0-15,0 0 0,0 0 16,0 0-16,22 0 0,-22 0 0,0 21 15,0 1-15,-21-1 0,21 0 16,-21 0-16,0 0 0,0 22 16,0-22-16,0 0 0,-21 21 0,0-21 15,0 1-15,0 20 0,0-21 16,-1 0-16,1 0 0,0 1 16,0-1-16,0 0 0,0 0 0,-1 0 15,1-21-15,0 0 16,0 0-1,0 0-15,0 0 0</inkml:trace>
  <inkml:trace contextRef="#ctx0" brushRef="#br0" timeOffset="4441.75">3111 2371 0,'0'0'0,"-21"0"0,21-21 15,-21-1-15,0 22 0,0-21 16,0 0 0,-1 21-1,22-21-15,22 21 31,-1 0-31,0 0 0,0 0 16,21 0-16,1 0 0,-1 0 0,22 0 16,-1 0-16,1 0 0,20 0 15,1 0-15,21 0 0,0 0 16,-1 0-16,22 0 0,0 0 0,22 0 16,-1 0-16,21 0 0,-21 0 0,22 0 15,20 0-15,-21 0 0,1 0 16,-1 0-16,-21 0 0,0 0 0,22 0 15,-22 0-15,-21 0 0,21 0 0,-21 0 16,0 0-16,-21 0 0,-21 0 16,-1 0-16,-20 0 0,-1 0 0,-20 0 15,-1 0-15,-21 0 0,0 0 16,0 0-16,-42 0 31,0 0-31,0-21 16,0 21-16,0 0 0,-22 0 0,22 0 15,-21-21-15,-1 21 0,-20 0 0,-1 0 16</inkml:trace>
  <inkml:trace contextRef="#ctx0" brushRef="#br0" timeOffset="4968.45">3006 2519 0,'-22'0'15,"44"0"-15,-65 0 0,64-21 63,1 21-63,20 0 0,-21 0 0,21 0 15,1 0-15,20 0 0,1-21 16,-1 21-16,22-22 0,0 22 16,-1 0-16,22-21 0,0 21 0,21 0 15,0-21-15,0 21 0,21-21 0,0 0 16,22 21-16,-22 0 0,21-21 15,0 21-15,-20-22 0,20 22 16,0-21-16,-21 21 0,1 0 0,-1-21 0,0 21 16,0-21-16,0 21 0,-21 0 15,0-21-15,0 21 0,-21 0 16,-21 0-16,21-21 0,-43 21 0,1 0 0,-1 0 16,1 0-16,-43 0 0,21 0 0,-21 0 15,0 0-15,-21-22 31,-21 22 1,0 0-32,0 0 0</inkml:trace>
  <inkml:trace contextRef="#ctx0" brushRef="#br0" timeOffset="5887.6">1609 3704 0,'0'21'0,"21"-21"31,0 0-31,0 0 0,0 0 16,0 0-16,1 0 0,-1-21 15,0 0-15,21 0 0,-21 0 0,22 0 16,-22-1-16,21-20 0,-21 21 16,22-21-16,-22 20 0,21-20 0,-21 21 15,-21-21-15,0 20 0,0 1 16,0-21-16,0 21 0,-21 0 0,0 21 15,0-22-15,-21 22 0,-1 0 16,1 0-16,-22 0 0,22 0 16,-21 22-16,-1-1 0,22 0 0,-22 0 15,22 21-15,-22-20 0,43 20 16,-21-21-16,21 21 0,21-20 0,0 20 16,0 0-16,21-21 0,0 22 15,21-22-15,-20 21 0,20-21 0,0 22 16,22-22-16,-22 21 0,0-21 15,1 22-15,-1-22 0,0 21 0,-20-21 16,20 22-16,-21-22 0,-21 21 16,0-21-16,0 22 0,0-22 0,0 21 15,-21-21-15,0 1 16,-22-1-16,1 0 0,0 0 0,-1-21 16,-20 0-16,21 0 0,-22 0 0,1 0 15,20 0-15,-20 0 0,20-21 16,1 0-16,0-22 0,-1 22 15,1-21-15,21 0 0,-21-1 0,20 1 16,1 21-16,0-22 0,0 1 16,21 21-16,-21 0 0,21 0 0,0-1 15,0 1-15,21 0 0,0 21 16,0 0-16,22 0 0,-22 0 0,21 0 16,0 0-16,22 0 0</inkml:trace>
  <inkml:trace contextRef="#ctx0" brushRef="#br0" timeOffset="6552.47">2201 3789 0,'-21'0'31,"0"0"-31,21 21 16,-21 0-16,21 0 0,0 22 15,-21-22-15,21 0 0,-22 21 0,22-20 16,0 20-16,0 0 16,0-21-16,0 22 0,0-22 0,0 0 15,0 0-15,22 0 0,-1-21 16,0 22-16,0-22 0,0 0 0,0 0 16,22 0-16,-22 0 0,21-22 0,-21 1 15,22 0-15,-1 0 0,-21 0 16,22 0-16,-22-22 0,0 22 0,0 0 15,0-21-15,0 20 0,1 1 16,-22-21-16,0 21 0,0 0 0,0-1 16,0 1-16,0 0 0,0 42 31,0 0-15,0 1-16,0-1 0,-22 0 15,22 21-15,0 1 0,0-1 0,0 0 16,0 22-16,0-22 0,0 22 0,0-1 15,0 1-15,0-1 0,0 1 16,0-1-16,0 1 0,0 20 0,0-20 16,0-1-16,0 22 0,-21-22 15,21 1-15,-21 21 0,21-43 0,0 21 16,-21 1-16,21-22 0,-21 1 0,0-1 16,-1 0-16,1 1 15,0-22-15,0 0 0,0 21 0,-22-21 16,22-21-16,-21 22 0,0-22 0,-1 0 15,1 0-15,0 0 0,-22 0 16,22-22-16,-22 1 0,1 0 0,-1-21 16,-20 21-16,20-22 0,-21 1 15,22 0-15,-1-1 0,1 1 0,21 0 16,-1-1-16,22 1 0,0 0 16,21-1-16,0 1 0,0 0 15,0-1-15,21 22 0,0-21 0,22-1 16,-1 1-16,0 0 0,1-1 0,20-20 15</inkml:trace>
  <inkml:trace contextRef="#ctx0" brushRef="#br0" timeOffset="7092.66">2836 3768 0,'0'-21'16,"0"42"-1,0 0 1,0 0 0,0 0-16,0 0 0,0 22 0,0-22 15,0 21-15,0-21 0,0 22 16,0-22-16,0 21 0,0-21 0,0 1 15,-21-1-15,21 0 0,0 0 16,0 0-16,0-42 31,0 0-15,0 0-16,0 0 0,0-1 16,0-20-16,0 21 0,0-21 0,21 20 0,0-20 15,1 21-15,-1-21 0,0 20 16,0 1-16,0 0 0,0 21 15,1-21-15,20 21 0,-21 0 0,0 0 16,0 0-16,1 21 0,-1-21 16,0 21-16,-21 0 0,0 1 0,21 20 15,-21-21-15,0 21 0,0-20 16,0-1-16,0 21 0,0-21 0,0 22 16,0-22-16,-21 0 0,21 0 0,0 0 15,0 0-15,0 1 16,0-44 15,0 1-31,0 0 16,0-21-16,21 21 0,0-22 0</inkml:trace>
  <inkml:trace contextRef="#ctx0" brushRef="#br0" timeOffset="7397.52">3577 3366 0,'0'0'0,"0"-22"16,0 44-1,0-1-15,0 0 16,0 21-16,0-21 0,0 22 16,0-1-16,0 0 0,-21 1 0,0-1 15,21 0-15,-21 1 0,21-22 16,-22 21-16,22 1 0,0-1 0,-21 0 15,21-21-15,-21 22 0,21-22 0,0 0 16,0 21-16,0-20 16,0-1-16,0 0 0,21-21 31,-21-21-15,0 0-16,0-1 0,0 1 15</inkml:trace>
  <inkml:trace contextRef="#ctx0" brushRef="#br0" timeOffset="7580.97">3302 3852 0,'0'0'0,"21"0"47,0 0-47,0 0 0,1 0 15,-1-21-15,0 21 0,0 0 0,0-21 16,0 21-16,22 0 0,-22 0 15,0 0-15,-21-21 0,21 21 16,0 0-16,1-21 0</inkml:trace>
  <inkml:trace contextRef="#ctx0" brushRef="#br0" timeOffset="8191.65">4254 3958 0,'0'-21'0,"0"0"16,0 0-16,0 0 15,0-1-15,0 1 0,0 0 16,0 0-16,0 0 0,0 0 15,0-1-15,-21 22 0,21-21 0,-21 0 16,0 21-16,0 0 16,0 0-16,-1 0 0,1 0 0,0 21 15,0 0-15,0 1 16,0-1-16,-1 0 0,1 0 0,0 21 16,21-20-16,0 20 0,-21-21 15,21 21-15,0-20 0,0-1 0,0 21 16,0-21-16,0 0 0,0 1 15,0-1-15,21-21 0,0 0 16,0 0-16,1 0 0,-1 0 16,0 0-16,0-21 0,0 21 15,0-22-15,1 1 0,-1 0 0,0 0 16,0 0-16,0 0 0,0-22 16,1 22-16,-22 0 0,0 0 0,0-22 15,0 22-15,0 0 0,0 0 0,0 0 16,0 42 15,0 0-31,0 0 16,0 0-16,0 1 0,0 20 15,0-21-15,0 0 0,0 22 0,0-22 16,0 0-16,0 0 0,0 0 16,0 0-16,0 1 0,21-1 0,0-21 15,-21 21-15,21 0 0,0-21 16,0 0-16,1 0 15,-1 0-15,0-21 0,0 21 0,-21-21 16</inkml:trace>
  <inkml:trace contextRef="#ctx0" brushRef="#br0" timeOffset="8733.34">4657 3768 0,'0'0'0,"0"-43"15,21 43-15,0-21 16,0 21-16,0-21 0,0 21 16,1 0-16,-1 0 0,0 0 0,0 0 15,0 0-15,0 0 0,1 0 16,-22 21-16,21 0 0,0 1 16,-21-1-16,0 0 0,0 0 0,0 0 0,0 22 15,0-22-15,0 0 0,0 21 16,0-21-16,-21 22 0,21-22 15,-21 0-15,-1 0 0,1 0 0,0 1 16,21-1-16,0 0 0,-21-21 0,21 21 16,0-42 15,0 0-31,0 0 0,21-1 16,0 1-16,-21 0 0,21-21 15,1 21-15,-1-22 0,0 22 0,-21-21 16,21 21-16,0-22 0,-21 22 15,21 0-15,-21 0 0,22 0 0,-22-1 16,0 44 15,0-1-31,0 0 16,0 0-16,0 0 0,0 22 16,0-22-16,0 21 0,0-21 0,0 22 15,0-22-15,0 21 0,0-21 0,0 0 16,0 1-16,0-1 0,0 0 15,0 0-15,21 0 0,0-21 0,0 0 16,0 0-16,0 0 16,1 0-16,-22-21 15</inkml:trace>
  <inkml:trace contextRef="#ctx0" brushRef="#br0" timeOffset="9249.58">2032 4614 0,'0'0'0,"-42"0"0,-22 22 16,43-22-1,21 21-15,21-21 16,0 0-16,0 0 0,22 0 16,-1 0-16,0 0 15,22 0-15,-1 0 0,1 0 0,21 0 0,-1 0 16,1 0-16,21-21 0,-22 21 15,22-22-15,0 22 0,0-21 16,21 21-16,0 0 0,0-21 0,-21 21 16,21 0-16,-21-21 0,21 21 0,-22-21 15,22 21-15,-21 0 0,21-21 16,-21 21-16,0 0 0,0 0 0,0 0 16,-22-22-16,1 22 0,-22 0 0,1 0 15,-1 0-15,-20 0 0,-22 0 16,21 0-16,-21 0 0,1 0 0,-22-21 47,0 0-32,0 0 1,21 0-16</inkml:trace>
  <inkml:trace contextRef="#ctx0" brushRef="#br0" timeOffset="9520.42">6350 3874 0,'-21'0'32</inkml:trace>
  <inkml:trace contextRef="#ctx0" brushRef="#br0" timeOffset="9704.32">6350 4212 0,'0'0'16,"0"21"-16,0 1 16</inkml:trace>
  <inkml:trace contextRef="#ctx0" brushRef="#br0" timeOffset="12191.56">1270 7133 0,'21'0'47,"0"0"-31,0 0-16,1 0 15,20 0-15,-21 0 0,0-21 16,22 0-16,-1 21 0,0-21 0,-21 0 16,22-1-16,-1 1 0,0 0 15,1 0-15,-22 0 0,21 0 0,-21-22 16,22 22-16,-22-21 0,-21 21 16,0-22-16,21 1 0,-21 21 0,0-22 15,0 1-15,0 0 0,0-1 16,0 1-16,0 21 0,-21 0 0,21-22 15,-21 43-15,21-21 0,0 0 16,-21 21-16,-1 0 16,22 21-16,-21 0 15,21 1-15,-21 20 0,0 0 16,21 1-16,-21-1 0,21 21 0,-21 1 16,-1-22-16,22 22 0,-21-1 15,0 1-15,21-1 0,-21 22 0,0 0 16,21-1-16,-21 1 0,-1 0 15,1-1-15,21 1 0,-21 0 0,0-1 16,0 22-16,21-21 0,-21-1 16,21 22-16,-22-21 0,22 0 0,0-22 15,0 1-15,0-1 16,0 1-16,0-1 0,22-21 0,-1 1 16,-21-1-16,21-21 0,0 22 0,0-22 15,0 0-15,1 0 0,-1-21 16,0 0-16,0 0 0,0 0 0,0-21 15,1 0-15,-1 0 0,0-1 16,0-20-16,0 21 0,0-21 0,1-1 16,-1 1-16,0-22 0,0 1 0,0 21 15,-21-43-15,0 21 0,21 1 16,-21-22-16,0 22 0,0-22 0,0 22 16,0-22-16,-21 21 0,0 1 15,-21 21-15,21-22 0,-22 43 0,22-21 16,-21 20-16,-1 1 0,1 0 15,0 21-15,-1 0 0,22 0 16,0 0-16,0 0 0,0 0 0,21-21 31,21 21-31,0-21 16,0 21-16,22 0 16,-22-21-16,0 21 0,0 0 0,21-22 15,-20 1-15,-1 21 0,21-21 16,-21 0-16,22 0 0,-22 0 0,0-1 15,21-20-15,-21 21 0,22 0 16</inkml:trace>
  <inkml:trace contextRef="#ctx0" brushRef="#br0" timeOffset="12613.84">2349 6795 0,'0'-22'0,"0"1"15,-21 21 1,0 21-1,0 1-15,21-1 16,-21 0-16,0 21 0,-1-21 16,1 22-16,0-22 0,21 21 0,-21 1 15,0-1-15,21 0 0,0 1 0,0-22 16,0 21-16,0-21 16,0 22-16,0-22 0,21 0 0,0-21 0,0 21 15,0-21-15,1 0 0,20 0 16,-21 0-16,21 0 0,-20-21 15,20 0-15,0 0 0,-21-1 0,22 1 16,-22-21-16,0 21 0,0 0 16,-21-22-16,0 22 0,0-21 0,0 21 15,0-22-15,0 22 0,-21 0 16,0-21-16,0 20 0,0 22 0,-1-21 16,-20 0-16,21 21 0,0 0 0,-22 0 15,22 0-15,0 0 0,0 0 16,0 0-16,0 0 0,-1 21 15,22 0-15,0 1 16,22-22 0,20 0-16,-21 0 15,21 0-15,1 0 0,-22 0 0,21 0 16</inkml:trace>
  <inkml:trace contextRef="#ctx0" brushRef="#br0" timeOffset="13092.08">3027 6795 0,'0'0'0,"0"-22"0,0 1 15,0 0-15,21 0 32,0 21-17,0 0-15,0 0 16,1 0-16,-22 21 15,21 0-15,0 0 0,0-21 0,-21 43 16,0-22-16,21 0 0,-21 0 16,21 0-16,-21 1 0,0-1 0,0 0 15,0 21-15,0-21 0,0 1 16,0-1-16,0 0 0,0 0 16,-21 0-16,0-21 15,21-21 16,0 0-31,0 0 16,0 0-16,0-1 0,0-20 16,0 0-16,0-1 0,21 22 15,0 0-15,-21-21 0,22 21 16,-1-1-16,0 1 0,0 0 0,0 21 16,-21-21-16,21 0 15,1 21-15,-1 0 31,0 0-15</inkml:trace>
  <inkml:trace contextRef="#ctx0" brushRef="#br0" timeOffset="13551.87">4508 6033 0,'0'0'0,"0"-22"0,22 1 0,-22 0 0,0 0 16,0 0-16,0 0 0,0-1 15,-22 22 32,1 22-47,0-22 0,0 21 16,0 0-16,0 21 0,-22-21 15,22 22-15,-21-22 0,21 21 0,-22 1 16,22-1-16,-21 21 0,-1-20 16,22 20-16,-21 1 0,0-1 0,20 1 15,1-1-15,-21 1 0,21-22 16,0 22-16,21-1 0,0-21 0,-22 1 15,22-1-15,0 22 0,0-22 0,0 0 16,0 1-16,0-1 0,22-21 16,-1 21-16,-21-20 0,21 20 0,0-21 15,0 0-15,0 0 0,1 1 0,-1-1 16,0-21-16,0 0 16,0 0-16,0 0 0,1 0 15,-1-21-15,-21-1 16,0 1-16,0 0 15</inkml:trace>
  <inkml:trace contextRef="#ctx0" brushRef="#br0" timeOffset="13893.68">4678 6689 0,'0'21'47,"0"0"-47,0 0 16,0 0-16,0 1 0,0-1 0,0 0 15,-21 0-15,21 0 0,0 0 16,0 1-16,0-1 0,0 0 16,0 0-16,0 0 0,0 0 15,0-42 32</inkml:trace>
  <inkml:trace contextRef="#ctx0" brushRef="#br0" timeOffset="14174.52">4678 6477 0,'0'0'0,"-21"0"16,42 0 15,0 0-31,0-21 15,0 0-15,0 21 0,-21-21 0,22-1 16,-22 1 0,-22 21-1,1 0-15,0 0 0,0 0 16,21 21 15,0 1-31,0-1 16,21-21-16,0 0 0</inkml:trace>
  <inkml:trace contextRef="#ctx0" brushRef="#br0" timeOffset="15184.05">5122 6625 0,'0'0'15,"0"-21"-15,0 0 16,0 42 15,0 0-31,0 0 0,0 1 16,0 20-16,0-21 0,0 0 0,0 0 15,0 22-15,0-22 0,0 0 16,0 0-16,-21 22 0,21-22 0,0 0 16,0 0-16,-21 0 15,21 0-15,0-42 31,0 0-31,0 0 16,0 0-16,0 0 0,0-1 16,0 1-16,0 0 0,0 0 15,0 0-15,0-22 0,0 22 0,21 0 16,0 0-16,-21-21 0,21 20 0,1 1 16,-1 0-16,0 0 0,0 21 15,21-21-15,-20 21 0,-1 0 16,21 0-16,-21 0 0,0 21 0,1 0 0,-1 0 15,0 0-15,-21 1 16,0 20-16,21-21 0,-21 0 0,0 22 16,0-22-16,0 0 0,0 21 0,0-21 15,0 1-15,0-1 0,0 0 16,0 0-16,0 0 16,0-42 30,0 0-46,0 0 0</inkml:trace>
  <inkml:trace contextRef="#ctx0" brushRef="#br0" timeOffset="15432.19">5927 6541 0,'0'0'0,"0"-22"0,0 44 46,0-1-46,0 0 0,0 0 16,0 0-16,0 0 0,0 22 16,0-22-16,0 0 0,0 21 0,0-20 15,0-1-15,-22 0 0,22 0 0,0 0 16,-21 0-16,21 1 0,0-1 16,0 0-16,0-42 46,0 0-46</inkml:trace>
  <inkml:trace contextRef="#ctx0" brushRef="#br0" timeOffset="15893.44">5948 6223 0,'0'21'31,"0"0"-31,0 1 15,0-1 1,21-21 15,0 0-31,0 0 16,-21-21-16,0-1 0,21 22 16,-21-21-16,0 0 15,0 0-15,0 0 16,-21 21-16,21-21 0,-21 21 15,0 0-15,0 0 16,0 0-16,-1 0 0,1 21 16,21 0-16,-21-21 0,21 21 0,0 0 15,0 0 1,21-21-16,0 0 16,1 0-16,-1 0 0,0 0 0,0 0 15</inkml:trace>
  <inkml:trace contextRef="#ctx0" brushRef="#br0" timeOffset="16239.75">6667 5863 0,'0'0'0,"-21"-21"16,0 21-1,21 21 1,0 0-16,0 22 16,0-22-16,0 0 0,0 21 0,0 1 15,-21-1-15,21 0 0,-21 1 0,0-1 16,21 0-16,0 22 0,-22-22 16,1 22-16,0-1 0,21-20 0,0 20 15,0-21-15,-21 1 0,21-1 0,0 0 16,0-20-16,0 20 0,0-21 15,0 0-15,0 0 0,21 1 16,0-22-16,0 0 0,1 0 16,-1 0-16,0-22 15,-21 1 1,21 0-16</inkml:trace>
  <inkml:trace contextRef="#ctx0" brushRef="#br0" timeOffset="16439.63">6435 6477 0,'0'0'16,"21"0"15,0-21-31,0 21 16,0 0-16,0 0 0,22 0 0,-22-21 15,0 21-15,0-21 0,0 21 0,1 0 16,-1-22-16,0 22 15,-21-21-15,21 21 16</inkml:trace>
  <inkml:trace contextRef="#ctx0" brushRef="#br0" timeOffset="17051.84">7345 6541 0,'0'0'0,"63"0"16,-42 0-16,1 0 15,-1 0-15,0-22 0,0 1 16,-21 0-16,21 0 0,-21 0 16,21 0-16,-21-1 0,0 1 0,0 0 15,0 0-15,0 0 0,0 0 0,-21-1 16,0 22-16,0-21 0,0 0 15,-22 21-15,22 0 0,0 0 0,-21 0 16,21 0-16,-1 0 0,-20 21 0,21 0 16,0 1-16,-22 20 0,22 0 15,0 1-15,0-1 0,0 0 16,0 1-16,-1-1 0,22 0 0,0-21 0,0 22 16,0-22-16,0 21 0,0-21 15,0 1-15,22-1 16,-1-21-16,0 0 0,0 0 0,0 0 15,0 0-15,1 0 0,-1 0 0,21 0 16,-21 0-16,0-21 0,1-1 0,-1 1 16,0 0-16,0 0 0,0-21 15,0 20-15,1-20 0,-1 0 0,-21-1 16,21 1-16,-21 0 0,0 21 0,0-22 16,0 22-16,0 0 15,0 0-15,0 0 0,-21 21 16,0 0-16,-1 21 15,22 0-15,0 0 0,0 21 16,0 1-16,0-22 0,-21 21 0,21 1 16,0-1-16,0-21 0,0 21 0,0-20 15,0 20-15,0-21 0,0 0 16,21 0-16,-21 1 0,22-22 0,-22 21 16,21-21-16,0 0 0,0 0 0,0 0 15,0 0-15,1 0 16,-1 0-16,0-21 0,0-1 15,-21 1-15</inkml:trace>
  <inkml:trace contextRef="#ctx0" brushRef="#br0" timeOffset="17545.04">8001 5842 0,'0'0'0,"0"-21"0,0-43 16,0 86 15,0-1-31,0 21 0,0-21 16,0 22-16,-21-1 0,21 0 15,0 1-15,0 20 0,0-21 16,-21 1-16,-1 20 0,22 1 0,-21-22 16,21 22-16,-21-22 0,21 0 15,0 1-15,0-1 0,0 0 0,0-21 16,0 22-16,0-22 0,0 0 0,0 0 15,21-21-15,0 0 16,1 0-16,-1 0 16,0-21-16,0 21 0,0-21 0,0 0 15,1-22-15,-22 22 0,21 0 0,0-21 16,0 21-16,-21-1 0,0 1 16,21 0-16,-21 0 0,21 21 15,-21 21 1,0 0-1,0 0-15,0 1 0,-21-1 16,21 0-16,0 0 0,0 0 16,-21 0-16,21 1 0,0-1 15,-21-21-15,21 21 0,0 0 16,0-42 31,0 0-47,0 0 0</inkml:trace>
  <inkml:trace contextRef="#ctx0" brushRef="#br0" timeOffset="17719.93">8213 6223 0,'0'0'0,"0"-21"16,0 0 15</inkml:trace>
  <inkml:trace contextRef="#ctx0" brushRef="#br0" timeOffset="18361.09">8403 6392 0,'21'0'15,"0"0"-15,1 0 16,-1 0-16,0 0 0,-21-21 16,21 21-16,0 0 0,0 0 15,1 0-15,-1 0 0,0 0 0,-21 21 16,0 1-16,21-1 0,-21 0 0,0 0 15,0 0-15,0 0 0,0 22 0,0-22 16,-21 0-16,0 21 0,0-20 16,-22 20-16,22-21 0,0 21 0,-21-20 15,20-1-15,-20 0 0,21 0 0,0 0 16,21 0-16,-21-21 0,-1 22 16,22-44 15,22 22-31,-1 0 0,-21-21 15,21 0-15,0 21 0,0 0 16,0 0-16,1 0 0,-1 0 16,0 0-16,0 0 0,0 0 15,0 21-15,22-21 0,-22 21 0,0 1 16,21-1-16,-20 0 0,-1 0 0,0 0 16,0 0-16,-21 22 0,0-1 15,0-21-15,0 43 0,0-22 0,0 0 16,0 22-16,0-22 0,-21 22 0,0-1 15,0 1-15,-1-22 0,-20 22 0,21-1 16,-21 1-16,-1-22 0,22 21 0,-21-20 16,-1-1-16,1 0 0,0 1 0,-22-1 15,22 0-15,0-20 16,-1-1-16,-20 0 0,20 0 0,-20-21 16,21 0-16,-22 0 0,1 0 0,-1-21 15,1 0-15,-1 0 0,1-1 0,-1-20 16,22 0-16,-1 21 0,1-22 0,21 1 15,-21 0-15,20-1 0,22 1 16,0 21-16,0-22 0,0 1 0,0 0 16,0 21-16,0-22 0,22 1 0,-1 0 15,0-1-15,0 1 0,0 0 0</inkml:trace>
  <inkml:trace contextRef="#ctx0" brushRef="#br0" timeOffset="18999.68">9250 6350 0,'0'0'0,"21"-21"15,-21-43 1,0 43-16,0 0 0,0 0 0,0 0 16,-21 21-16,0 0 0,-1-21 15,1 21-15,0 0 0,0 0 0,0 0 16,0 21-16,-1 0 0,1 0 0,-21 0 15,21 0-15,0 22 0,-1-1 0,1 0 16,0 1-16,0-1 0,0 0 16,0 1-16,21-22 0,0 21 0,0-21 15,0 1-15,0 20 0,0-21 16,21 0-16,0-21 0,21 0 16,-21 0-16,1 0 15,-1 0-15,21 0 0,-21-21 0,0 21 16,22-21-16,-22 0 0,0 0 0,0-22 15,0 22-15,1 0 0,-1-21 0,-21-1 16,0 1-16,0 21 0,21-22 16,-21 1-16,0 21 0,0 0 15,0 0-15,0-1 0,0 1 0,0 42 32,0 1-32,0 20 0,0-21 15,0 0-15,0 22 0,0-1 16,-21-21-16,21 21 0,0-20 0,0 20 15,0-21-15,0 0 0,0 0 0,0 1 16,0-1-16,0 0 0,21-21 0,-21 21 16,21-21-16,0 0 15,0 0-15,1 0 0,-1-21 16,0 0-16,0 0 0</inkml:trace>
  <inkml:trace contextRef="#ctx0" brushRef="#br0" timeOffset="20335.75">10012 5609 0,'0'-21'16,"0"42"-16,-21-63 0,-1 42 0,1 0 16,0 0-16,0 21 0,0 21 15,0-20-15,21 20 0,-22-21 16,22 21-16,0 1 0,-21 20 15,0-20-15,0-1 0,21 0 0,0 22 16,-21-22-16,21 22 0,-21-22 0,21 0 16,-22 22-16,22-22 0,0 0 15,0 1-15,0-1 0,0 0 16,0 1-16,0-22 0,0 0 0,0 0 16,0 0-16,0 1 0,22-1 0,-1-21 15,0 0-15,0 0 0,0 0 0,0 0 16,1 0-16,-1-21 0,0-1 15,21 1-15,1 21 0,-22-42 0,21 21 16,-21 0-16,22-22 0,-22 1 0,21 0 16,-21 20-16,0-20 0,1 0 0,-1 21 15,0-1-15,-21 1 0,0 0 16,0 0-16,-21 42 31,0 0-15,21 0-16,-22 1 0,22 20 0,0-21 15,0 21-15,-21-20 0,21 20 16,0-21-16,0 0 0,0 22 0,0-22 16,0 0-16,0 0 0,0 0 0,0 0 15,21-21-15,1 22 0,-1-22 16,0 0-16,0 0 0,0 0 16,0-22-16,1 1 0,-1 21 0,0-21 15,21 0-15,-21 0 0,1-22 0,-1 22 16,0-21-16,-21 21 0,21 0 0,0-22 15,0 22-15,-21 0 0,0 0 0,0 0 16,0-1-16,0 1 16,0 42-1,-21 1-15,21-1 16,0 0-16,-21 0 0,21 0 0,-21 0 16,21 22-16,0-22 0,0 0 15,0 0-15,0 22 0,0-22 0,0 0 16,0 0-16,0 0 0,0 0 15,21-21-15,0 0 16,0 0-16,1 0 0,-1 0 16,-21-21-16,21 21 15,-21-21-15,21 0 0,-21 0 0,0 0 16,0-1-16,0 1 0,0-21 0,0 21 0,0 0 16,0-1-16,0 1 0,-21 0 15,0 0-15,0 0 0,-1 21 0,1 0 16,21-21-16,-21 21 15,21-22 1,21 22 0,0 0-16,1-21 15,-1 21-15,21-21 0,-21 21 16,22 0-16,-22-21 0,21 21 16,0 0-16,1 0 0,-22 0 0,21 0 15,-21 0-15,22 0 0,-22 0 0,0 21 16,0 0-16,-21 0 0,21 1 15,-21-1-15,0 0 0,0 0 16,0 21-16,0-20 0,0-1 0,0 0 16,0 21-16,0-21 0,0 1 0,-21-1 15,21 0-15,-21 0 0,21 0 0,0 0 16,-21 1-16,21-1 0,-21-21 16,21 21-16,-21 0 0,21-42 46,0 0-30,0 0-16,0-1 16,0-20-16,21 21 0,-21-21 0,21 20 15,0-20-15,0 0 0,0-1 0,1 1 16,20 21-16,-21-21 0,21 20 0,-20-20 16,20 21-16,-21 0 0,21 0 0,-20-1 15,20 22-15,-21 0 0,21 0 16,-20 0-16,-1 0 0,0 0 0,0 0 15,0 0-15,-21 22 0,21-1 16,-21 0-16,0 0 0,0 0 0,0 22 16,0-22-16,0 0 0,0 0 15,0 21-15,0-20 0,0-1 0,0 21 16,0-21-16,0 0 0,-21 1 16,21-1-16,0 0 0,0 0 15,-21-21-15,21 21 0,-21-21 16,0 0 15,21-21-31,-21 0 0,-1 0 16</inkml:trace>
  <inkml:trace contextRef="#ctx0" brushRef="#br0" timeOffset="20595.66">10901 5694 0,'0'0'16,"0"-21"-1,-21 21-15,-1 0 0</inkml:trace>
  <inkml:trace contextRef="#ctx0" brushRef="#br0" timeOffset="20855.52">9504 5969 0,'0'0'15,"-21"0"-15,-1 0 16,44 0 0,20 0-16,-21 0 15,0 0-15,22 0 0,-1 0 16,-21 0-16,21 0 0,-20 0 0,20 0 15,-21 0-15,0 0 0,0 0 0,1 0 16,-1 0-16,0 0 31</inkml:trace>
  <inkml:trace contextRef="#ctx0" brushRef="#br0" timeOffset="22024.86">12552 6096 0,'0'21'31,"-21"-21"-31,21 21 16,-22-21-16,22 22 15,0-1 1,22-21 15,-1 0-31,-21-21 16,0-1-16,0 1 15,0 0 1,-21 21 0,-1 0-1,1 0-15,21 21 16,-21-21-16,21 21 0,0 1 31,21-22 0,0 0-15</inkml:trace>
  <inkml:trace contextRef="#ctx0" brushRef="#br0" timeOffset="22724.47">12594 6583 0,'0'-21'31,"0"0"-31,-21 21 16,21-22 0,0 44 15,0-1-31,21 0 0,-21 0 16,0 0-16,0 0 15,0 1-15,0-1 16,0 0-16,0 0 15,-21-21 1,0 0-16,0 0 16,21-21-16,0 0 0,0 0 15,0-1 1,0 1-16,0 0 0,0 0 16,0 0-16,21 21 0,0-21 15,0 21 1,0 0-16,-21 21 15,0 0-15,21-21 0,-21 21 16,0 0-16,0 0 0,0 1 16,0-1-16,0 0 15,0-42 32,0 0-47,0-1 16,0 1-16,0 0 0,0 0 0,0 0 15,0 0-15,0-1 0,0 1 16,22 21-16,-1 0 16,0 0-1,0 21-15,-21 1 0,0-1 16,0 0-16,0 0 0,0 21 0,0-20 16,0 20-16,0 0 0,0-21 0,-42 22 15,21-1-15,-1 0 0,-20 1 0,0-1 16,21 0-16,-22 1 0,1-1 0,-22-21 15,22 22-15,21-1 0,-21-21 16,-1 0-16,1 0 0,21 1 0,0-22 16,-1 0-16,1 0 0,0 0 15,0 0-15</inkml:trace>
  <inkml:trace contextRef="#ctx0" brushRef="#br0" timeOffset="23744.87">14478 5927 0,'0'0'0,"42"-64"16,-42 43-16,0 0 16,0 0-16,21 0 0,-21-1 0,22 1 15,-22 0-15,0-21 0,0 21 0,0-1 16,0 1-16,0 0 0,0 0 0,0 0 15,-22 21 1,1 0-16,0 21 0,-21-21 16,-1 42-16,1-21 0,0 22 0,-1-1 15,22 0-15,-21 1 0,21 20 0,0-20 16,-1 20-16,1-21 16,0 22-16,0-22 0,0 22 0,21-22 15,0 0-15,0 22 0,0-22 0,0 1 16,0-1-16,0 0 0,0 1 0,0-22 15,21 0-15,0 0 0,0 0 16,0 0-16,1-21 0,-1 0 0,21 0 16,-21 0-16,22 0 0,-1 0 15,-21-21-15,21 0 0,1 0 0,-22-21 0,21 20 16,-21-20-16,22 21 0,-22-21 0,0-1 16,0 22-16,0-21 15,1 21-15,-1-22 0,-21 22 0,0 0 16,0 0-16,0 0 0,-21 21 15,-1 0 1,22 21-16,-21-21 0,0 21 0,21 0 16,-21 0-16,21 0 0,0 1 15,0 20-15,-21-21 0,21 21 0,0 1 16,0-22-16,0 0 0,0 21 0,0-20 16,0-1-16,0 0 0,0 0 0,21 0 15,0-21-15,0 0 0,0 0 16,22 0-16,-22 0 0,0 0 0,21 0 15,-20 0-15,20-21 0,-21 0 16,21 0-16,-20 0 0,-1-22 0,0 22 16,0-21-16,0 21 0,-21-22 0,0 22 15,0-21-15,0 21 0,0-22 0,0 22 16,-21-21-16,0 21 0,0-1 16,0 1-16,-1 0 0,1 21 0,0 0 15,-21 0-15,21 0 0,-1 0 0,-20 0 16,21 21-16,0 0 0,0-21 0,-1 22 15,22-1-15,-21 0 16,21 0-16,0 0 0,0 0 0,0 1 16,0-1-16,21-21 15,1 21-15,-1-21 0,0 0 0,0 0 16,0 0-16,0 0 0</inkml:trace>
  <inkml:trace contextRef="#ctx0" brushRef="#br0" timeOffset="24255.66">15430 6117 0,'0'0'0,"22"0"0,-22 21 47,0 1-47,0-1 16,0 0-16,0 0 0,0 0 15,0 0-15,0 1 0,-22-1 0,22 0 16,-21 0-16,21 0 0,-21 22 15,21-22-15,-21 0 0,21 0 0,0 0 16,-21 0-16,21 1 0,-21-22 0,21 21 16,-22-21-1,22-21 1,0-1 0,0 1-16,0 0 0,0-21 0,0 21 15,0-1-15,0-20 0,0 21 0,22-21 16,-1 20-16,0-20 0,-21 21 0,21 0 15,0-22-15,22 22 0,-22 0 16,0 0-16,21 0 0,-21 21 16,1 0-16,20-21 0,-21 21 0,21 0 15,-20 0-15,-1 21 0,21 0 0,-21 0 16,0 0-16,1 0 0,-1 1 0,0-1 16,-21 0-16,21 21 0,-21-21 15,0 1-15,0 20 0,0-21 0,0 0 16,0 0-16,-21 22 0,0-22 0,0 0 15,21 0-15,-22 0 0,1 1 16,0-1-16,21-42 47,0-1-47,0 1 0,0 0 16,21 0-16</inkml:trace>
  <inkml:trace contextRef="#ctx0" brushRef="#br0" timeOffset="25084.19">16722 6223 0,'0'-21'31,"21"21"-31,-21-21 15,0 0-15,0-1 0,0 1 16,0 0-16,0 0 16,0 0-16,0 0 0,-21 21 15,-1-22-15,1 22 0,0 0 0,0 0 16,-21 0-16,20 0 0,-20 0 0,21 22 16,-21-1-16,-1 0 0,22 0 0,-21 0 15,21 22-15,-22-22 16,22 21-16,0-21 0,-21 22 0,42-22 15,-22 21-15,22-21 0,0 0 0,0 22 0,0-22 16,22 0-16,20 0 16,-21-21-16,0 0 0,22 0 0,-22 0 15,21 0-15,0 0 0,1-21 16,-1 0-16,-21 0 0,22 0 0,-1-1 16,-21 1-16,21-21 0,-20 21 0,20-22 15,-21 22-15,0-21 0,0 0 0,1-1 16,-1 1-16,0 0 0,-21-1 0,21 1 15,0-22-15,-21 22 0,21 0 16,-21-1-16,0 1 0,22 0 0,-22 21 16,0-1-16,0 1 0,0 0 0,0 42 31,0 0-31,0 1 0,-22-1 16,1 21-16,21 0 0,0 1 0,-21-1 15,0 0-15,0 1 0,21-1 0,0 0 16,-21 1-16,-1-1 0,22 0 0,-21 1 15,21-22-15,0 21 0,0 1 16,0-22-16,0 0 0,0 21 0,0-21 16,0 1-16,21-1 0,1 0 15,-1-21-15,0 0 0,0 0 0,0 0 0,0 0 16,1 0-16,-1 0 0,0 0 16,0-21-16,0 0 0,0-1 15,1 1-15,20 0 0,-42-21 0,21 21 16,0-1-16,0 1 0,-21 0 0,22 0 15,-22 0-15,0 0 0,0 42 32,-22 0-17,1 0-15,21 0 0,-21 0 16,21 1-16,0-1 0,0 0 0,0 0 16,0 0-16,0 0 0,0 1 15,0-1-15,21-21 16,0 0-1,-21-21 1,22 21-16,-22-22 0,21 1 16,-21 0-16</inkml:trace>
  <inkml:trace contextRef="#ctx0" brushRef="#br0" timeOffset="25368.02">17420 5927 0,'-21'0'0,"0"0"15,0 21-15,21 0 16,21-21 31,0 0-31,-21-21-1,-21 21 16,0 0-31,-1 0 0,1 0 16,0 0 0,21 21-16</inkml:trace>
  <inkml:trace contextRef="#ctx0" brushRef="#br0" timeOffset="26747.88">17843 5546 0,'0'0'15,"0"-21"-15,0-1 0,0 1 0,0 0 16,0 0-16,0 42 31,-21 21-31,21-20 0,-21 20 16,0 0-16,21 1 15,0-1-15,-21 0 0,0 1 0,-1 20 16,22-21-16,-21 22 0,0-22 0,0 1 16,0-1-16,21 0 0,-21 1 0,21-1 15,-22-21-15,22 21 0,0 1 16,0-22-16,0 0 0,0 21 0,0-20 16,0-1-16,0 0 0,22-21 15,-1 0-15,0 0 16,0 0-16,0 0 0,0-21 15,1 0-15,-1-1 0,0 1 16,0 0-16,0 0 0,0 0 0,-21 0 16,22-22-16,-1 22 0,0 0 0,-21-21 15,0 20-15,21 1 0,0 0 16,-21 0-16,0 0 0,0 42 47,0 0-47,0 0 0,0 0 0,0 1 15,-21 20-15,21-21 0,0 0 16,-21 0-16,21 1 0,0-1 0,0 0 16,0 0-16,0 0 0,0 0 15,0 1-15,21-1 16,0-21-16,0 0 16,1 0-16,-1 0 15,0-21-15,0-1 0,0 22 0,0-21 16,1 0-16,-1 0 0,0 0 0,0 0 15,0-1-15,0 1 0,1-21 16,-1 21-16,0 0 0,0-1 0,0 1 16,0 0-16,-21 0 0,22 21 0,-22-21 15,21 21-15,-21 21 32,-21 0-32,-1 0 0,1 0 15,21 1-15,-21-1 0,0 0 16,21 0-16,0 0 0,-21 0 0,21 1 0,-21-1 15,21 0-15,0 0 0,0 0 16,0 0-16,0 1 0,0-1 0,0 0 16,21-21-16,0 0 15,0 0-15,0 0 16,0 0-16,1 0 0,-1-21 0,-21 0 16,21 21-16,0-22 0,-21 1 0,0 0 15,0 0-15,21 0 0,-21 0 0,0-1 16,0-20-16,0 21 0,0 0 0,0 0 15,0-1-15,0 1 16,0 0-16,-21 21 0,0-21 16,42 0 15,0 21-15,0 0-16,1 0 0,20-21 15,-21 21-15,0 0 0,22 0 0,-22 0 16,21 0-16,-21 0 0,0 0 0,1 0 15,-1 0-15,0 0 0,0 0 0,0 21 16,-21 0-16,21-21 16,-21 21-16,22 0 0,-22 0 15,0 1-15,0-1 0,0 0 0,0 0 16,0 0-16,0 0 0,0 1 16,0-1-16,-22 0 0,22 0 15,0 0-15,0 0 0,-21 1 0,21-1 16,-21-21-1,21 21-15,0-42 32,0 0-32,0-1 0,0 1 15,0 0-15,0 0 0,0 0 0,0 0 16,21-1-16,0-20 0,1 21 16,-22 0-16,21-22 0,0 1 0,0 21 15,0-21-15,0 20 0,22 1 0,-22 0 16,0 0-16,21 0 0,-20 0 0,-1-1 15,21 22-15,-21 0 0,0 0 16,1 0-16,-1 0 0,0 0 16,0 22-16,0-1 0,-21 0 0,0 0 15,0 0-15,0 0 0,0 22 0,0-22 16,0 21-16,0-21 0,0 1 0,0 20 16,0-21-16,0 0 0,0 0 0,0 1 15,-21-1-15,0 0 0,21 0 0,0 0 16,0 0-16,-21-21 0,21 22 15,-21-22-15,-1 0 47,22-22-47,0 1 0,-21 0 16,21 0-16,0 0 0,0 0 0</inkml:trace>
  <inkml:trace contextRef="#ctx0" brushRef="#br0" timeOffset="26981.75">18902 5461 0,'0'0'15,"-21"0"-15,-1 0 16,1 0 31,0 0-32</inkml:trace>
  <inkml:trace contextRef="#ctx0" brushRef="#br0" timeOffset="27261.12">17801 5736 0,'0'21'16,"21"-21"15,0 0-31,1 0 0,-1 0 15,0 0-15,0 0 0,0 0 0,0 0 16,22 0-16,-22 0 0,0 0 16,0 0-16,0 0 0,1 0 0,-1 0 15,0 0 1,0 0-16,-21-21 0,21 21 16</inkml:trace>
  <inkml:trace contextRef="#ctx0" brushRef="#br0" timeOffset="27756.34">20405 6011 0,'0'-21'47,"-22"21"0,22 21 31,-21 1-62</inkml:trace>
  <inkml:trace contextRef="#ctx0" brushRef="#br0" timeOffset="28106.14">20362 6329 0,'0'-21'62,"21"21"-62,1 0 32,-1 0-32,-21 21 15,21 0-15,-21 0 0,21-21 16,-21 21-16,0 1 0,0-1 16,0 0-16,0 0 0,-21 0 15,0 0-15,0 1 0,-1-1 0,1 0 16,-21 0-16,21 0 0,0 0 15,-22 1-15,1-1 0,21 0 0,-22 0 0,1 0 16,21 0-16,-21-21 16,20 22-16,-20-1 0,21-21 0,0 0 15,0 21-15,-1-21 0</inkml:trace>
  <inkml:trace contextRef="#ctx0" brushRef="#br0" timeOffset="28783.9">20405 6033 0,'0'0'0,"0"21"16,21-21-16,0 0 16,-42 0 77,0 0-77</inkml:trace>
  <inkml:trace contextRef="#ctx0" brushRef="#br0" timeOffset="32983.69">21548 5948 0,'0'0'0,"21"0"0,0-21 0,-21 0 15,0-1-15,21 1 0,0 0 16,-21 0-16,0 0 15,21 21-15,-21 21 16,0 0 0,0 0-16,0 0 0,0 1 0,0 20 15,0-21-15,-21 21 0,21-20 16,0 20-16,-21-21 0,0 21 0,21-20 16,-21-1-16,21 0 0,0 0 15,0 0-15,0 0 0,-21 1 0,21-1 16,0 0-16,0 0 15,0-42 17,0 0-32,-22 0 15,22-1-15,0 1 0</inkml:trace>
  <inkml:trace contextRef="#ctx0" brushRef="#br0" timeOffset="33347.49">21632 5525 0,'0'-22'15,"-21"22"1,0 22-16,21-1 16,-21 0-16,21 0 15,0 0-15,21 0 16,0-21-16,0 0 0,0 0 15,1 0-15,-1 0 0,0 0 0,0-21 16,0 0-16,-21 0 0,21 21 16,-21-21-16,22 0 0,-22-1 0,0 1 15,0 0-15,0 0 16,0 0-16,-22 21 0,1-21 16,0 21-16,0 0 15,0 0-15,21 21 0,-21-21 0,-1 21 16,22 0-16,-21 0 0,21 0 0,0 1 15,0-1-15,0 0 0,0 0 0,0 0 16,0 0-16,0 1 16,0-1-16,0 0 0,0 0 15</inkml:trace>
  <inkml:trace contextRef="#ctx0" brushRef="#br0" timeOffset="34879.97">22183 5863 0,'0'-21'15,"0"42"-15,0-63 0,-22 63 31,22 0-15,-21-21-16,21 43 0,0-22 16,0 0-16,-21 0 0,21 21 0,-21-20 15,21-1-15,-21 21 0,21-21 16,0 22-16,0-22 0,-21 0 0,21 0 16,0 0-16,-22 0 0,22 1 15,0-44 16,0 1-31,0 0 16,22 0-16,-22 0 0,21 0 0,-21-1 16,0-20-16,21 21 0,0-21 0,0-1 15,-21 22-15,21-21 0,1-1 0,-1 1 16,21 0-16,-21 21 16,0-1-16,22 1 0,-22 0 0,21 21 15,-21 0-15,1 0 0,-1 0 0,0 0 16,0 21-16,0 0 0,0 1 0,1 20 15,-22-21-15,0 21 0,21-20 16,-21 20-16,0-21 0,0 21 0,21-20 16,-21 20-16,0-21 0,0 0 0,0 0 15,0 1-15,21-1 0,-21 0 0,21-21 16,-21 21 0,21-21-16,1 0 15,-22-21-15,21 21 0,-21-21 16,21 0-16,0-1 0,-21 1 0,21 0 15,0 0-15,1 0 0,-1-22 16,0 22-16,0-21 0,0 21 0,0-22 16,1 22-16,-1 0 0,0 0 0,0 0 15,-21 0-15,21 21 0,0 0 16,-21 21 0,0 0-16,0 0 0,0 0 15,0 0-15,0 1 0,0-1 16,22-21 15,-22-21-15,0-1-1,0 1-15,0 0 0,0 0 16,0 0-16,0 0 16,0-1-16,0 1 0,0 0 15,-22 21-15,1 0 0,0 0 16,0 21-16,0 0 15,21 1-15,-21-1 0,-1 0 16,22 0-16,-21 0 0,21 22 0,-21-22 16,0 0-16,21 21 0,0-21 0,-21 1 15,21-1-15,-21 21 0,21-21 16,0 0-16,0 1 0,0-1 16,0 0-16,0 0 0,21 0 15,0 0-15,0-21 0,0 0 0,0 0 16,1 0-16,-1 0 0,0 0 15,0 0-15,0 0 0,0 0 0,22-21 16,-22 0-16,0 0 0,0 0 16,0 0-16,22-1 0,-22 1 15,0-21-15,21 0 0,-20 20 0,-1-20 16,0 0-16,21 21 0,-42-22 0,0 22 16,0 0-16,0 0 0,-21 21 31,0 0-31,0 0 0,0 0 0,21 21 15,0 0-15,0 0 0,0 0 16,0 1-16,0-1 16,0 0-16,21-21 0,-21 21 0,0 0 15,0 0-15,0 1 0,21-1 0,-21 0 16,0 0-16,0 0 0,0 0 0,0 1 16,0-1-16,0 0 15,-21 0-15,21 0 16,0 0-16,0 1 0,0-1 0,21 0 31,0-21-31,0 0 0,0 0 0,1 0 16,-1 0-16,0 0 0,21 0 15,-21-21-15,1 0 0,20 21 0,-21-22 16,21 1-16,-20 0 0,-1 0 0,21 0 16,-21 0-16,0-22 0,1 22 0,-1-21 15,0 21-15,-21-22 0,0 22 16,0 0-16,0 0 0,0 0 0,0-1 15,-21 22 1,0 0-16,-1 22 16,1-1-16,21 0 15,-21 0-15,0 0 0,21 0 0,-21 22 0,21-22 16,0 0-16,0 0 0,0 0 0,0 1 16,0-1-16,0 0 0,0 0 15,21 0-15,0-21 16,0 21-16,0-21 0,1 0 15,-1 0-15,0 0 0,0 0 16,21 0-16,-20-21 0,-1 21 16,0 0-16,0-21 0,0 0 15,-21 0 1,0 0-16,0-1 16</inkml:trace>
  <inkml:trace contextRef="#ctx0" brushRef="#br0" timeOffset="35830.51">24320 5779 0,'22'-22'15,"-44"44"-15,65-65 0,-43 22 16,21 21-16,-21 21 16,0 0-1,0 1-15,0 20 16,0-21-16,0 0 0,0 22 16,0-22-16,0 0 0,-21 21 0,21-21 15,0 1-15,0-1 0,0 0 16,-21 0-16,21 0 0,0 0 15,0-42 32,0 0-47,0 0 0,0 0 16,0-22-16,0 22 0,21 0 16,-21-21-16,0 21 0,21-22 0,0 22 15,0-21-15,-21 21 0,21-1 16,22 1-16,-22 0 0,0 0 0,0 21 15,22 0-15,-22 0 0,0 0 0,21 0 16,-21 21-16,1-21 0,-1 21 0,0 0 16,0 22-16,0-22 0,-21 0 15,0 21-15,0-20 0,0-1 0,0 0 16,0 0-16,0 0 0,0 0 0,0 1 16,0-1-16,0 0 0,0 0 15,0 0-15,-21-21 16,0 0-1,21-21 1,0 0-16,0 0 16,0 0-16,0-1 0,0-20 15,0 21-15,21 0 0,0-22 0,0 1 16,22 21-16,-22-21 0,21-1 0,1 1 16,-22 21-16,21 0 0,0-1 15,1 1-15,-22 21 0,0 0 0,21 0 16,-20 0-16,-1 21 0,-21 1 0,0-1 15,21 21-15,-21-21 0,0 22 0,0-22 16,0 21-16,0 0 0,0-20 16,0 20-16,-21-21 0,21 0 0,0 0 15,-21 22-15,-1-43 0,22 21 16,-21 0-16,21 0 0,0 0 16,-21-21-16,0 0 15,21-21 16,0 0-15,0 0-16,0 0 0,21 21 0</inkml:trace>
  <inkml:trace contextRef="#ctx0" brushRef="#br0" timeOffset="36226.79">25506 5821 0,'-21'0'31,"42"0"1,0 0-32,0 0 0,0 0 15,0 0-15,1 0 0,-1 0 0,0 0 16,0-21-16,0 21 0,0 0 16,1-21-16,-1-1 0,0 22 0,-21-21 15,0 0-15,0 0 0,0 0 0,21 0 16,-21-1-16,0 1 15,-21 21 1,0 0-16,0 0 0,-1 21 16,1 1-16,0-1 0,0 21 0,0-21 15,0 0-15,-1 22 0,1-22 16,21 0-16,-21 21 0,21-20 0,0-1 16,0 0-16,0 0 0,0 0 0,0 0 15,0 1-15,21-22 16,0 21-16,1-21 15,41 0 1,-42 0-16,0 0 0,22 0 16,-22-21-16,0-1 0,0 22 0,22-21 15</inkml:trace>
  <inkml:trace contextRef="#ctx0" brushRef="#br0" timeOffset="36693.05">26204 5630 0,'0'0'0,"0"-21"0,-21 21 31,0 0-31,21 21 0,-21 1 0,21-1 16,-21 0-16,21 0 0,-22 0 0,22 0 15,-21 1-15,21 20 0,0-21 16,0 0-16,-21 22 0,21-22 0,-21 0 16,21 0-16,0 0 0,0 0 15,-21 1-15,21-1 16,0-42 15,0-1-15,0 1-16,21 0 0,-21 0 0,21 0 15,0-22-15,-21 22 0,21-21 16,1 0-16,-1 20 0,0-20 0,21 0 16,-21 21-16,1-22 0,20 22 0,-21 0 15,0 0-15,0 21 0,1 0 16,-1 0-16,0 0 0,0 21 15,-21 0-15,0 0 0,0 0 0,0 1 0,0 20 16,0-21-16,0 21 0,0 1 16,0-22-16,-21 21 0,21-21 15,0 22-15,0-22 0,-21 0 0,21 0 16,-21 0-16,21 1 0,-22-1 0,22 0 16,0-42 30,0 0-46,22-1 16</inkml:trace>
  <inkml:trace contextRef="#ctx0" brushRef="#br0" timeOffset="37047.85">27157 5080 0,'0'-21'0,"0"42"0,0-63 0,0 21 16,0 42 15,0 0-31,0 21 0,-21-21 16,-1 22-16,1-22 0,21 21 16,-21 1-16,0-1 0,0 0 15,0 22-15,-1-22 0,1 0 0,0 22 16,0-22-16,0 1 0,0-1 0,21 0 15,0 1-15,0-1 0,0 0 16,0-21-16,0 22 0,0-22 0,0 0 16,0 0-16,21 0 0,0-21 0,-21 22 15,21-22-15,0 0 0,0 0 0,1 0 16,-1 0-16,0 0 16,-21-22-16,21 22 0,0-21 0,-21 0 15,21 21-15,-21-21 0,22-21 0,-22 20 16,21 1-16,-21-21 0,0 21 0</inkml:trace>
  <inkml:trace contextRef="#ctx0" brushRef="#br0" timeOffset="37238.75">26987 5461 0,'0'0'0,"-21"0"0,0 0 16,42 0 15,0 0-31,1 0 15,-1 0-15,0 0 0,0 0 16,0 0-16,0 0 0,1 0 0,-1 0 16,0 0-16,0 0 0,0-21 0,0 21 15,1-21-15,-1 21 0,0-21 16</inkml:trace>
  <inkml:trace contextRef="#ctx0" brushRef="#br0" timeOffset="37603.71">28744 4763 0,'21'-22'0,"-42"44"0,42-65 0,-21 22 15,-21 21 1,0 21-1,0 22-15,0-22 0,0 21 16,-22 22-16,22-22 0,-21 21 0,-1 1 16,1-1-16,0 22 0,-1-21 0,1-1 15,0 22-15,-1-1 0,1-20 16,0 21-16,-1-22 0,1 22 0,0-22 16,-1 1-16,1-22 0,0 22 0,-1-22 15,22 0-15,-21 1 0,21-22 0,-22 0 16,22 21-16,0-21 0,0 1 15,0-22-15,21 21 0,-21-21 16,-1 0 0</inkml:trace>
  <inkml:trace contextRef="#ctx0" brushRef="#br0" timeOffset="38556.91">22437 7599 0,'0'0'0,"-22"0"0,22-21 16,-21 21-16,21-21 0,0-1 16,0 1-1,0 0-15,21 0 16,-21 0-16,22 21 0,-22-21 0,0-1 16,21 22-16,-21-21 0,0 0 0,0 0 15,0 0 1,-21 0-16,-1 21 0,1 0 15,0 0-15,-21 0 0,21 0 0,-1 0 0,-20 21 16,21 0-16,-21 0 0,20 0 0,-20 22 16,21-22-16,-21 21 15,20-21-15,1 22 0,0-22 0,21 21 16,0-21-16,0 0 0,-21 1 0,21-1 16,0 0-16,0 0 0,0 0 0,21-21 15,0 0-15,0 0 16,1 0-16,20-21 0,-21 21 15,0-21-15,0 0 0,22 0 16,-22-22-16,21 22 0,-21-21 0,1 21 16,20-22-16,0 1 0,1-64 15,-1 64-15,-21-1 0,0-20 0,22 21 16,-22-22-16,-21 22 0,0-1 16,0 1-16,0 21 0,0-21 15,0 20-15,0 1 0,-21 0 0,-1 21 16,1 0-16,0 21 0,0 0 15,0 1-15,0-1 0,21 21 0,-22 0 16,22 1-16,-21-1 0,21 0 16,0 22-16,0-22 0,0 1 0,0 20 15,0-21-15,0-20 0,0 20 0,0 0 16,0-21-16,0 1 0,0-1 0,21 0 16,1 0-16,-22 0 0,21-21 15,0 0-15,0 0 0,0 0 16,0 0-16,1 0 0,-1-21 0,0 21 15,0-21-15</inkml:trace>
  <inkml:trace contextRef="#ctx0" brushRef="#br0" timeOffset="38904.42">22945 7366 0,'0'21'31,"21"-21"-16,0 0 1,0-21-16,0 0 0,0 21 16,1-21-16,-1 21 0,0-21 0,-21-1 15,21 22-15,-21-21 0,0 0 16,0 0-16,0 0 16,0 0-16,-21 21 15,0 0-15,0 21 16,-1 0-16,1 0 0,-21 21 0,21-20 15,0 20-15,-1-21 0,1 21 16,21 1-16,-21-22 0,21 21 0,0-21 16,-21 1-16,21-1 0,0 0 0,0 0 15,0 0-15,21 0 0,0-21 16,0 22-16,1-22 0,-1 0 16,21 0-16,-21 0 0,0 0 15,22 0-15,-22-22 0,0 22 0</inkml:trace>
  <inkml:trace contextRef="#ctx0" brushRef="#br0" timeOffset="40308.83">23812 7239 0,'0'0'16,"22"-21"-16,-1 0 0,-21 0 0,0-1 16,-21 22-1,-1 22-15,1-1 0,0 0 16,-21 0-16,21 0 0,-1 0 15,1 22-15,0-22 0,0 21 0,21-21 16,-21 22-16,21-22 0,-21 21 16,21-21-16,0 1 0,0-1 0,0 0 15,0 0-15,0 0 0,0 0 16,21-21-16,0 0 0,0 0 16,0 0-16,0 0 0,1 0 0,20 0 15,-21-21-15,21 21 0,1-21 0,-22 0 16,21 0-16,-21 0 0,22-1 0,-22-20 15,0 21-15,21-21 0,-20-1 0,-22 22 16,21-21-16,-21 21 0,21-1 16,-21-20-16,0 21 0,0 0 15,-21 21-15,0 0 0,-1 0 16,1 21 0,21 0-16,0 0 0,0 0 15,0 1-15,21-1 16,1-21-16,-1 21 0,0 0 0,-21 0 15,21 0-15,0-21 0,0 22 0,-21-1 16,0 0-16,22-21 0,-22 21 0,0 0 16,0 0-16,0 1 15,0-1-15,21 0 16,0-21 0,0 0-1,0 0-15,0 0 0,1 0 0,-1 0 16,0-21-16,21 0 0,-21 21 15,22-22-15,-22 1 0,21 0 0,-21 0 16,22 0-16,-22-22 0,0 22 0,0-21 16,0 0-16,1 20 0,-22-20 0,0 0 15,0 21-15,0-1 0,0 1 0,0 0 16,-22 21 0,1 0-16,0 0 15,0 21-15,0-21 0,0 21 0,21 22 0,-22-22 16,1 0-16,0 0 0,21 22 0,0-22 15,0 21-15,0-21 0,0 22 16,0-22-16,0 0 0,0 0 16,0 21-16,21-20 0,0-1 15,22 0-15,-22-21 0,21 0 0,-21 0 16,22 0-16,-1 0 0,0 0 0,1 0 16,-1 0-16,-21 0 0,22-21 0,-22 0 15,21-1-15,-21 1 16,0 0-16,1 0 0,-1-21 0,0 20 0,0 1 15,-21-21-15,0 21 0,21-22 0,-21 22 16,21 0-16,-21 0 0,0 0 16,0 42-1,0 0 1,-21-21-16,21 21 0,-21 0 0,21 1 16,0 20-16,0-21 0,-21 0 0,21 0 15,-21 1-15,21 20 0,-21-21 0,21 0 16,0 0-16,0 1 0,0-1 15,0 0 1,0-42 0,0 0-1,0-1-15,0 1 0,0 0 16,21 0-16,-21-21 16,21 20-16,0-20 0,0 0 0,22 21 0,-22-22 15,0 1-15,21 21 0,1-22 16,-1 22-16,21 0 0,-20 0 0,-1 21 15,0 0-15,1 0 0,-1 0 16,0 0-16,-20 0 0,-1 0 0,0 21 16,0 0-16,0 0 0,-21 1 0,0-1 15,0 0-15,0 21 0,0-21 0,-21 1 16,0-1-16,0 21 0,0-21 0,21 0 16,-22 1-16,1-22 0,0 21 15,0 0-15,21 0 16,-21-21-16,21-21 31,21 0-31,-21 0 16,21-1-16,0 1 0,0 0 15,1-21-15,-1 21 0,0-22 0,0 22 16,0-21-16,22-1 0,-22 22 0,21-21 16,-21 21-16,22 0 0,-22-1 0,0 22 15,0 0-15,21 0 0,-20 0 16,-1 0-16,0 22 0,-21-1 15,0 0-15,21 0 0,-21 21 0,0-20 16,0 20-16,0-21 0,0 21 0,0-20 16,0 20-16,0-21 0,0 0 15,0 22-15,-21-22 0,21 0 16,-21 0-16,21 0 0,-21 0 16,-1-21-16,22 22 0,0-44 31,0 1-16,22 0-15</inkml:trace>
  <inkml:trace contextRef="#ctx0" brushRef="#br0" timeOffset="40708.35">26670 7218 0,'-21'21'15,"0"-21"-15,42 0 32,0 0-32,0 0 15,0 0-15,0 0 0,1-21 0,-1 21 16,0-21-16,21 0 0,-21 21 16,-21-22-16,22 1 0,-1 0 15,-21 0-15,0 0 0,0 0 16,-21 21-16,-1 0 0,1 0 15,0 0-15,0 0 0,-21 0 16,20 0-16,-20 21 0,21 0 16,0 21-16,-22-21 0,22 1 0,0 20 15,0-21-15,21 21 0,0-20 0,0 20 16,0-21-16,0 21 0,0-20 0,0-1 16,0 0-16,21 21 15,0-42-15,-21 21 0,43-21 0,-22 0 16,0 0-16,0 0 0,0 0 0,0 0 15,1 0-15,-1 0 0,0-21 0,21 0 16,-21 21-16,1-21 0,-1 0 0,21 0 16</inkml:trace>
  <inkml:trace contextRef="#ctx0" brushRef="#br0" timeOffset="41448.49">27199 7091 0,'0'0'0,"21"-42"0,0-22 15,-21 43-15,0 42 31,-21-21-31,0 21 0,0 0 0,21 1 16,-21-1-16,0 21 0,21-21 0,0 0 16,-22 22-16,1-22 0,21 21 0,-21-21 15,21 1-15,0-1 0,-21 0 16,21 0-16,-21 0 0,21 0 16,0 1-16,0-44 31,0 1-31,0 0 15,21 0-15,0-21 0,0 20 16,0-20-16,1 21 0,20-21 0,-21-1 16,0 1-16,22 21 0,-1-22 0,-21 22 15,21 0-15,-20 0 0,-1 0 0,21 21 16,-21 0-16,0 0 0,1 0 16,-1 21-16,-21 0 15,0 0-15,0 0 0,0 1 0,0 20 16,0-21-16,0 0 0,0 22 0,0-22 15,0 21-15,0-21 0,0 0 16,0 22-16,0-22 0,0 0 0,0 0 16,0 0-16,0 1 15,21-22-15,0 0 0,0 0 16,0 0-16,1 0 0,-1 0 0,0-22 16,0 1-16,0 0 0,0 0 0,1 0 15,-22 0-15,21-22 0,0 1 16,0 21-16,0-22 0,22 1 0,-22 0 15,0-1-15,0-20 0,21 21 0,-20-1 16,-1 1-16,0-22 0,0 22 0,0 0 16,0 21-16,-21-22 15,0 22-15,0 0 0,-21 42 16,0-21-16,0 21 16,0 22-16,-22-22 15,22 21-15,0 0 0,0-20 0,0 20 16,0 0-16,-1 43 0,22-43 15,0 1-15,0-1 0,0 0 0,-21 1 16,21-22-16,0 21 0,0-21 16,0 0-16,0 1 0,0-1 0,0 0 15,21-21-15,1 0 16,-1 0-16,0 0 16,0 0-16,0 0 0,0 0 0,-21-21 15,22 0 1,-1 21-16,-21-22 0,21 1 0,-21 0 15,0 0-15,21 0 0,-21 0 0,0-1 16,0 1-16,0 0 0</inkml:trace>
  <inkml:trace contextRef="#ctx0" brushRef="#br0" timeOffset="41649.37">27855 6879 0,'-42'21'16,"63"-21"15,0 0-31,22 0 16,-22 0-16,0 0 0,21 0 0,-21 0 15,1 0-15,20 0 0,-21 0 16,0 0-16,0 0 0,1-21 0,-1 21 16,0-21-16,0 21 0,0-21 0,0 0 15</inkml:trace>
  <inkml:trace contextRef="#ctx0" brushRef="#br0" timeOffset="42167.59">29549 4868 0,'0'0'16,"0"-21"-16,0 0 0,21 0 16,-21 0-16,21 21 0,0-21 15,0 21-15,0 0 0,1 0 16,20 21-16,-21 0 15,0 0-15,0 21 0,1-20 0,20 20 16,-21 0-16,21 1 0,-20-1 16,20 0-16,-21 22 0,21-1 0,1-20 15,-22 41-15,21-20 0,-21 20 0,1 1 16,-22 0-16,0-1 0,0 1 16,-22 21-16,-20-21 0,21-1 0,-21 1 15,-22 0-15,22-1 0,-22 1 0,1 0 16,-1-22-16,22 1 0,-22-1 15,1-21-15,21 22 0,-1-22 16,1-21-16,0 22 0,-1-22 0,22 0 16,-21 21-16,21-42 0,-1 22 0,1-1 15,0-21-15,0 0 0,0 21 16,0-21-16,-1 0 0,1 0 0,0 0 16,0 0-16,0 0 0,0 0 0,-22 0 15,22 0-15,-21 0 0,-1 0 0,1 0 16,0 0-16,-22 0 0</inkml:trace>
  <inkml:trace contextRef="#ctx0" brushRef="#br0" timeOffset="43675.74">10096 8170 0,'0'0'0,"22"-21"0,-1 0 16,0 0-16,-21 0 15,0 0-15,21 21 16,-21-22-16,0 1 15,-21 21 1,0 0-16,0 0 16,-1 0-16,1 0 0,-21 0 15,21 21-15,0-21 0,-22 22 0,22-1 16,0 0-16,-21-21 0,20 21 0,1 0 16,0 0-16,0 1 0,0-1 15,21 0-15,0 0 0,0 0 16,0 0-1,0 1-15,21-1 16,0-21-16,0 0 16,0 0-16,22 0 0,-22 21 15,21-21-15,-21 0 0,22 0 0,-1 0 16,-21 21-16,22-21 0,-22 0 0,0 21 16,0-21-16,0 21 0,0-21 15,1 22-15,-22-1 0,0 0 16,0 0-16,0 0 0,0 0 0,-22 1 15,1-1-15,0 0 0,0 0 0,-21 0 16,20 0-16,-20 22 0,21-22 16,-21 0-16,-1 0 0,22 0 0,0 1 15,-21-22-15,20 21 0,1-21 0,21 21 16,-21-21-16,21-21 31,0 0-15,21 21-16,0-22 0,1 22 0,-1-21 15,0 21-15,0 0 0,0 0 16,0 0-16,1 0 0,-1 0 0,0 0 16,-21 21-16,21 1 15,-21-1-15,0 0 0,0 0 0,0 21 16,0 1-16,0-22 0,0 21 0,-21 1 16,0-1-16,0 0 0,-1 1 0,1-1 15,21 0-15,-21-21 0,21 22 0,0-22 16,-21 21-16,21-21 0,0 1 15,0-1-15,0 0 0,21-21 16,0 21-16,0-21 0,1 0 16,-1 0-16,0 0 0,0 0 0,0 0 15,0 0-15,1 0 0,-22-21 16,0 0 0,0 0-16,-22 21 31,1 0-31,0 0 15</inkml:trace>
  <inkml:trace contextRef="#ctx0" brushRef="#br0" timeOffset="44344.27">9652 10287 0,'0'0'15,"-21"0"-15,-64 21 16,43-21-16,-1 21 16,22 1-16,0-22 0,21 21 0,0 0 15,0 0 1,21-21-16,0 0 16,22 0-16,-1 0 0,22 0 0,-1 0 15,22 0-15,-1 0 0,1 0 0,21 0 16,0 0-16,0 0 0,-1-21 0,22 21 15,0 0-15,0-21 0,0 21 16,0 0-16,0-21 0,-21-1 0,0 22 16,0 0-16,-21 0 0,-1-21 0,1 21 15,-22 0-15,-20 0 0,-1 0 16,0 0-16,-20-21 0,-1 21 0,0 0 16,-42 0 15,0 0-31,-22 0 0,1 0 0,0 0 15,-1 0-15,1 0 0,0 0 0,-1 0 16,-20 0-16,20 21 0,-20-21 0,-1 21 16,1-21-16,-1 22 0,-20-22 0</inkml:trace>
  <inkml:trace contextRef="#ctx0" brushRef="#br0" timeOffset="44648.1">9885 10689 0,'0'0'0,"-43"21"0,1 1 0,0-22 15,-1 21-15,22-21 0,0 0 0,21 21 16,-21-21-16,42 21 16,0-21-16,22 0 15,-22 0-15,21 0 0,22 0 0,-1 0 16,1 0-16,20 0 0,1 0 0,0 0 16,-1 0-16,22 0 0,0 0 15,0 0-15,0 0 0,-1 0 0,1 0 16,0 0-16,0 0 0,-21 0 0,-1 0 15,-20 0-15,-1-21 0,1 21 0,-22 0 16,0 0-16,-20 0 0,-1 0 0,0 0 16,-42 0 15,0 0-31,-1 0 0,-20 0 16,0 0-16,-1 0 0,1-21 0,-21 21 15,-22 0-15</inkml:trace>
  <inkml:trace contextRef="#ctx0" brushRef="#br0" timeOffset="44947.93">9906 10964 0,'0'0'0,"-64"22"0,1-1 15,-1 0-15,22-21 0,0 21 0,-1-21 16,22 21-16,42-21 16,1 0-1,20 0-15,21 0 0,1 0 0,-1 0 16,1 0-16,21 0 0,20 0 0,-20 0 15,21 0-15,0-21 16,0 21-16,21 0 0,0 0 0,-22 0 0,22 0 16,-21-21-16,-21 21 0,21 0 0,-22 0 15,-20 0-15,-1 0 0,-20 0 0,20 0 16,-42 0-16,22 0 0,-22-21 0,0 21 16,-42 0 15,0 0-31,0 0 15,-1 0-15,1 0 0,-21 0 16,0 0-16,-1 0 0</inkml:trace>
  <inkml:trace contextRef="#ctx0" brushRef="#br0" timeOffset="45261.75">9991 11240 0,'0'0'0,"-64"21"16,-42 42-16,85-63 15,21 21-15,21 1 16,22-22-16,-1 0 0,21 0 0,1 0 16,-1 0-16,22 0 0,0 0 15,-1 0-15,22 0 0,0 0 0,0 0 16,0 0-16,0 0 0,21 0 0,-22 0 16,-20 0-16,21 0 0,-21 0 0,-1 0 15,1-22-15,-22 22 0,1 0 0,-1 0 16,-20 0-16,-1 0 0,-21 0 15,22 0-15,-22 0 0,-42 0 47,21 22-47,-22-1 16,1-21-16,0 21 16,21 0-16,-21-21 0</inkml:trace>
  <inkml:trace contextRef="#ctx0" brushRef="#br0" timeOffset="46013.32">10668 12721 0,'0'0'0,"-21"0"0,0 0 0,-1 0 15,1 0 1,21-21 0,21 0-16,1 0 0,-1 21 15,21-21-15,-21 21 0,22-22 0,-22 22 16,21-21-16,0 21 0,1-21 0,-22 21 15,21 0-15,1 0 0,-22 0 0,0 0 16,21 0-16,-21 0 16,-21 21-16,-21 0 15,0 1-15,0-1 16,0 0-16,-22 0 0,1 0 0,21 0 16,-21 22-16,-1-22 0,1 21 0,0-21 15,-1 22-15,1-22 0,21 21 0,-22-21 16,22 22-16,0-22 0,0 21 15,21-21-15,0 1 0,0-1 0,0 0 0,0 0 16,0 0-16,0 0 16,21-21-16,0 22 0,0-22 15,1 0-15,-1 0 0,0 0 16,-21 21-16,21-21 0,0 0 16,-21 21-16,0 0 15,0 0-15,0 0 0,0 1 16,0-1-16,0 0 0,0 0 15,0 0-15,0 0 0,0 1 0,0 20 16,0-21-16,0 0 0,0 0 16,0 22-16,21-22 0,1 0 0,-1 0 0,0 22 15,0-22-15,0 0 0,0 0 16,1 0-16,-1 0 0,21 1 16,-21-22-16,-21 21 0,21 0 0,-21 0 15,0 0-15,0 0 16,-21 1-16,0-22 0,0 21 15,0 0-15,0 0 0,-1 0 0,1-21 16,0 21-16,0 1 0,21-1 0,-21 0 16,21 0-16,0 0 15,-21-21-15,21-21 32,0 0-32,0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CA74-4E61-4818-90ED-429FA47FE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04F8-5179-466A-AF12-9B89B177C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C1B2-099F-49E7-AE85-A3375B77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B5D7-3540-4197-83D9-8E49A4BA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313F-413D-4BEE-BBA5-D1DAEF75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25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57D0-41A6-41A2-8957-2EA904F5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6FCD-8B9C-4D24-A384-ACB76E50E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5B114-3ED1-4978-B188-3422995D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2CB4-2C21-4412-960B-14F67338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E250B-0090-4B87-95B8-ABFC380B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3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457A6-DA74-47E3-8C4A-6D8084B71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7FC67-CFD4-4C65-9F4E-54AE4189D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1D4F0-5794-4571-842D-FB100CBB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C60D-A6DF-43AA-8F8D-7FD9F0DA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6A65-345E-4E45-943E-03322CD8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5DD2-92BA-4857-BEDA-B69DA2E1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7E20-9D79-4888-90C7-E67E0760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C2A76-BEBD-4A41-8993-86C9CCA7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BC57-3E30-440E-9823-8D625752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56A6-6096-446F-96A9-633918DA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26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4BD6-1FA0-4413-9830-4B580929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A32B0-6AE4-4DA0-BD52-9ED498E7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848A-1EF3-4987-B76E-E3A1A597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1B12-280F-45CB-9B18-BAF596CE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CEA5-00EA-4F64-96FF-AA965F3C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1064-5353-4988-B02D-AE01A0E2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7C3A-AB28-44A9-9934-0979D76EA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16F23-8B2C-4CDA-8A07-040A04599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00E38-F95B-4F5A-95F5-AA4983BF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F4A97-3733-4E0F-AB40-D89E9193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18ADC-F721-49AF-8317-9834AEE4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8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B084-4FDE-4E24-8078-FFF494E7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C6E2D-0B6F-451B-AF81-02566C66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61CBF-E3BE-4BAB-90E9-F6ED8AE9A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2043C-8E13-4EDD-AD6C-32C7A75B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C0AF9-6226-422A-B13C-B2A1579FF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76B5D-7C92-4804-B7CA-86A4C71F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564B8-DBD7-4944-840F-854787CF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8B140-2586-4F3B-8D5E-C185B1D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4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6032-8C41-4D8B-A26F-79708820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14433-95CC-4F0D-BDBA-5CB0E3E2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EA05A-C492-4F27-8EE4-72898A42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0FE54-000D-48AF-9F2C-FA460078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2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F85A4-2DF3-4ADE-AE50-36ECE888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870F3-F388-44EF-9177-E74ACB08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FF5C0-B75E-47F9-A2D4-BC1E910F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99B9-6AD5-4E89-A87F-21EE0B33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9012-27C2-43F3-8D65-95CC259D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72201-456B-4A0E-B465-3CE2AA305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4F28-4234-45E3-9313-238706BF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716D6-1E88-4F6A-B307-7863075D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6A65C-4860-41AE-A42C-D4EEC75F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50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D41C-E8ED-4E3B-BE34-4224D300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99280-9E64-4210-882E-7FA362B9D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4DEA9-8AC8-4E31-97AD-916B4C427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F2F6-21DD-4D53-99D7-D3E11535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2E02E-8ED6-41F5-929C-EE07F1A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34876-9D3C-4F49-99E6-E4CA6FD9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9450B-98AC-418D-9100-B17CEE9A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0FAF-9A71-4ED7-ABD6-D17062D2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66B7-DBBD-45E2-8745-AAC1732E6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9A27-5A8D-4A26-9EA8-C92FC0214F7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422A-AF70-4DE7-8F9A-C69787515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4046-6164-4EE7-B907-E0CE4104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60D0-C495-425F-A638-F5E7D96FA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85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33B18D-D8E2-453D-A2DD-EE722F1547FA}"/>
                  </a:ext>
                </a:extLst>
              </p14:cNvPr>
              <p14:cNvContentPartPr/>
              <p14:nvPr/>
            </p14:nvContentPartPr>
            <p14:xfrm>
              <a:off x="380880" y="205920"/>
              <a:ext cx="8207280" cy="267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33B18D-D8E2-453D-A2DD-EE722F154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96560"/>
                <a:ext cx="8226000" cy="26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19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DC0A13-720B-461D-9201-0662A136DB7B}"/>
                  </a:ext>
                </a:extLst>
              </p14:cNvPr>
              <p14:cNvContentPartPr/>
              <p14:nvPr/>
            </p14:nvContentPartPr>
            <p14:xfrm>
              <a:off x="312480" y="68760"/>
              <a:ext cx="8526960" cy="643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DC0A13-720B-461D-9201-0662A136DB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9400"/>
                <a:ext cx="8545680" cy="64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3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33CF75-2E1B-4350-9188-86DA7BEB04B6}"/>
                  </a:ext>
                </a:extLst>
              </p14:cNvPr>
              <p14:cNvContentPartPr/>
              <p14:nvPr/>
            </p14:nvContentPartPr>
            <p14:xfrm>
              <a:off x="411480" y="640080"/>
              <a:ext cx="808524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33CF75-2E1B-4350-9188-86DA7BEB04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630720"/>
                <a:ext cx="810396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00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D40FEE-5086-4EE2-8231-D5C1F70FD863}"/>
                  </a:ext>
                </a:extLst>
              </p14:cNvPr>
              <p14:cNvContentPartPr/>
              <p14:nvPr/>
            </p14:nvContentPartPr>
            <p14:xfrm>
              <a:off x="274320" y="60840"/>
              <a:ext cx="9220680" cy="622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D40FEE-5086-4EE2-8231-D5C1F70FD8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51480"/>
                <a:ext cx="9239400" cy="62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30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43488-D4A8-4D1B-82A4-6C05BF1D17B0}"/>
                  </a:ext>
                </a:extLst>
              </p14:cNvPr>
              <p14:cNvContentPartPr/>
              <p14:nvPr/>
            </p14:nvContentPartPr>
            <p14:xfrm>
              <a:off x="929520" y="419040"/>
              <a:ext cx="7567200" cy="390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43488-D4A8-4D1B-82A4-6C05BF1D1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409680"/>
                <a:ext cx="7585920" cy="39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71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AF765D-01C0-4DB1-862B-F6533BD99F07}"/>
                  </a:ext>
                </a:extLst>
              </p14:cNvPr>
              <p14:cNvContentPartPr/>
              <p14:nvPr/>
            </p14:nvContentPartPr>
            <p14:xfrm>
              <a:off x="68400" y="541080"/>
              <a:ext cx="9578880" cy="540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AF765D-01C0-4DB1-862B-F6533BD99F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531720"/>
                <a:ext cx="959760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46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DEB6A8-89E6-4B66-84B7-3554CE9A8F52}"/>
                  </a:ext>
                </a:extLst>
              </p14:cNvPr>
              <p14:cNvContentPartPr/>
              <p14:nvPr/>
            </p14:nvContentPartPr>
            <p14:xfrm>
              <a:off x="358200" y="617400"/>
              <a:ext cx="6614280" cy="238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DEB6A8-89E6-4B66-84B7-3554CE9A8F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608040"/>
                <a:ext cx="6633000" cy="240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89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308D6C-9DBA-4D2A-92FD-6F7ABA4F2C35}"/>
                  </a:ext>
                </a:extLst>
              </p14:cNvPr>
              <p14:cNvContentPartPr/>
              <p14:nvPr/>
            </p14:nvContentPartPr>
            <p14:xfrm>
              <a:off x="205560" y="236160"/>
              <a:ext cx="8961480" cy="53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308D6C-9DBA-4D2A-92FD-6F7ABA4F2C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26800"/>
                <a:ext cx="898020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3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5AAE95-7D1B-457F-AEF9-91038D79D65F}"/>
                  </a:ext>
                </a:extLst>
              </p14:cNvPr>
              <p14:cNvContentPartPr/>
              <p14:nvPr/>
            </p14:nvContentPartPr>
            <p14:xfrm>
              <a:off x="7560" y="312480"/>
              <a:ext cx="9068040" cy="546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5AAE95-7D1B-457F-AEF9-91038D79D6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303120"/>
                <a:ext cx="9086760" cy="54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02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9278FB-F3DD-458C-9DC9-9D4771A9AE36}"/>
                  </a:ext>
                </a:extLst>
              </p14:cNvPr>
              <p14:cNvContentPartPr/>
              <p14:nvPr/>
            </p14:nvContentPartPr>
            <p14:xfrm>
              <a:off x="281880" y="449640"/>
              <a:ext cx="8786160" cy="368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9278FB-F3DD-458C-9DC9-9D4771A9A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440280"/>
                <a:ext cx="8804880" cy="37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24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8E4E6-A996-432F-84FF-4FA25CC97D4B}"/>
              </a:ext>
            </a:extLst>
          </p:cNvPr>
          <p:cNvSpPr txBox="1"/>
          <p:nvPr/>
        </p:nvSpPr>
        <p:spPr>
          <a:xfrm>
            <a:off x="3048886" y="1720840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sub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sub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"Selenium"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Test3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Test3();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.demo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9DA28B-1EC8-41D3-82D4-E02430CD6450}"/>
                  </a:ext>
                </a:extLst>
              </p14:cNvPr>
              <p14:cNvContentPartPr/>
              <p14:nvPr/>
            </p14:nvContentPartPr>
            <p14:xfrm>
              <a:off x="1333440" y="396360"/>
              <a:ext cx="8214840" cy="2514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9DA28B-1EC8-41D3-82D4-E02430CD64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387000"/>
                <a:ext cx="823356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25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002162-0659-480A-8177-4D9929CA304F}"/>
                  </a:ext>
                </a:extLst>
              </p14:cNvPr>
              <p14:cNvContentPartPr/>
              <p14:nvPr/>
            </p14:nvContentPartPr>
            <p14:xfrm>
              <a:off x="350640" y="449640"/>
              <a:ext cx="7841160" cy="29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002162-0659-480A-8177-4D9929CA3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440280"/>
                <a:ext cx="785988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50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B293A-38DF-46B9-B79E-227669341C1D}"/>
                  </a:ext>
                </a:extLst>
              </p14:cNvPr>
              <p14:cNvContentPartPr/>
              <p14:nvPr/>
            </p14:nvContentPartPr>
            <p14:xfrm>
              <a:off x="221040" y="617400"/>
              <a:ext cx="8298360" cy="392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B293A-38DF-46B9-B79E-227669341C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608040"/>
                <a:ext cx="8317080" cy="39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29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81FD56-45DA-448B-8F25-0EA4AE9052B1}"/>
                  </a:ext>
                </a:extLst>
              </p14:cNvPr>
              <p14:cNvContentPartPr/>
              <p14:nvPr/>
            </p14:nvContentPartPr>
            <p14:xfrm>
              <a:off x="426600" y="343080"/>
              <a:ext cx="7940520" cy="431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81FD56-45DA-448B-8F25-0EA4AE905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333720"/>
                <a:ext cx="795924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18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EABC-61B2-4F34-A982-BA2CB7346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BF40-7854-45D2-AD98-2C0D65735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F3D334-8FC9-4043-9CEB-92580A6ACCB5}"/>
                  </a:ext>
                </a:extLst>
              </p14:cNvPr>
              <p14:cNvContentPartPr/>
              <p14:nvPr/>
            </p14:nvContentPartPr>
            <p14:xfrm>
              <a:off x="358200" y="343080"/>
              <a:ext cx="10508400" cy="478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F3D334-8FC9-4043-9CEB-92580A6ACC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333720"/>
                <a:ext cx="10527120" cy="48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81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2020-11-26T02:03:50Z</dcterms:created>
  <dcterms:modified xsi:type="dcterms:W3CDTF">2020-11-26T02:58:57Z</dcterms:modified>
</cp:coreProperties>
</file>